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77" r:id="rId6"/>
    <p:sldId id="259" r:id="rId7"/>
    <p:sldId id="27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E6AC-25FB-49EB-8DF7-52656A79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9448-7B56-4826-B1B9-47C5C3B2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4181-D9BD-4F50-A67F-483FB44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3505-80B4-4E95-BE24-5A7BFE0D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A15D-3FBF-40BC-B3FE-A24C4393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8C57-D6C5-4E78-8E89-4D75C22C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38288-C568-42BF-8FAA-AB9B1CF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F26D-6FA4-4604-840D-ABD24CCD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5A8A-1CB7-4CC3-8385-76B5519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E997-8406-4677-844D-9B330EB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1B67-C1D0-4309-A851-0E1CB1866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3A2B-9B4D-441D-AAA4-9B095388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A70B-D7C7-48AE-B732-0423C798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2752-0327-45A4-9E0E-DECB3933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1BD0-EE75-463B-92AA-6AF7621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4948-CD31-4212-9D81-95D73BD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1E60-0C1A-4942-87AA-4E38DAB7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FF68-5813-43E5-AD88-4FAAEAD2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1562-A970-4EBD-BA37-36DBE9B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E9C5-F42E-4924-940A-E6C7C68F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32F7-B0C1-413A-9495-90E07E78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E9EA-1E06-4DF8-B7D4-9D8A7285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54C2-10C3-4323-A885-D559F9BC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40F-8AB6-4252-8926-142DD67E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6EB5-6B3C-4013-9AD1-0B22F54F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EADA-7273-4E95-990D-CA39F42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6004-AC7A-440F-BE80-0F0F9139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7D8B-8367-41F2-8739-13F66EFE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810-E408-43EF-96BB-7EFE795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5504-081F-430D-ACD2-68401480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4A05-CEF9-42A5-B859-FAA4FFC0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8BBA-6AFE-4A01-B2DF-6F301C78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D3AA-8474-4C84-B741-366F4219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A6557-5E67-4F4F-98AD-133FE728C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A1C4A-8759-462E-B6C8-1DEB51511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A2C7-2C6B-44C9-99ED-3FDAC982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30BC-8934-4582-924E-41989FA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49F5-78CC-4F29-85DE-1ECD8835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F919-ECE7-41D9-B5A0-37CACCB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39AC-FFE1-4DB6-88AD-B92CE70F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4707A-CC38-4E6D-921C-82C437C1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507F-BE01-4B6B-AC07-731C693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FCCE-42B3-469A-8430-A57226C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1FD7F-8108-45FE-BCFD-1EFD9C7C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D9A30-0368-4374-8CA1-7692D52A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444CC-6D31-4B0C-8C60-057247F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0C2-3D58-4843-B913-1E536C51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9D57-DB22-4B63-A883-803F9154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1A37-E30F-4E55-8F97-1391ABA8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ADFE-594B-4419-BEF7-4A184C94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0CE7-6887-43DC-A6F9-3AA843F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6BAB-FA14-4ABE-968C-FBF08EFD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ACD-DD2F-4C36-9763-474AA2F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3DB3-BAB2-493C-BB82-AAC90209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6637-73EA-4797-8DCE-29EBA200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BD9E-D3FE-4A10-8099-EBD38D0D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8FA1-1136-4D02-B317-637A9C98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5A10-2A60-4268-A48D-BADB9DD3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B6049-7A6E-44C2-B81A-BF16E2C7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2E10-CD1A-4F37-9488-E2224990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3CA6-8F09-4D85-A247-30F409797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0A65-AA85-4319-9643-36FA673E4905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0D6E-6517-4053-908A-35E94918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51F2-C3B7-4ACA-AC68-95229D985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6EE-92E9-4E58-8F64-88113F89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D7F27-9B59-44CC-8755-5B60588A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C6138-12F5-45C9-9AE1-FA8C1137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537360" cy="3133725"/>
          </a:xfrm>
        </p:spPr>
        <p:txBody>
          <a:bodyPr>
            <a:no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Malaria Cell</a:t>
            </a:r>
            <a:b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5FEBB-C97C-49C7-B336-A9DE27150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00" y="5723801"/>
            <a:ext cx="275503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By: Hardik </a:t>
            </a:r>
            <a:r>
              <a:rPr lang="en-US" dirty="0" err="1">
                <a:solidFill>
                  <a:schemeClr val="bg1"/>
                </a:solidFill>
              </a:rPr>
              <a:t>Vegad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81F94-839E-407A-8669-57CB6963EE05}"/>
              </a:ext>
            </a:extLst>
          </p:cNvPr>
          <p:cNvSpPr/>
          <p:nvPr/>
        </p:nvSpPr>
        <p:spPr>
          <a:xfrm>
            <a:off x="247547" y="296044"/>
            <a:ext cx="6268663" cy="46782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Problem Statement:</a:t>
            </a:r>
          </a:p>
          <a:p>
            <a:pPr algn="l" fontAlgn="base"/>
            <a:endParaRPr lang="en-US" b="0" i="0" dirty="0">
              <a:effectLst/>
              <a:latin typeface="inherit"/>
            </a:endParaRPr>
          </a:p>
          <a:p>
            <a:pPr algn="l" fontAlgn="base"/>
            <a:r>
              <a:rPr lang="en-US" b="1" i="0" dirty="0">
                <a:effectLst/>
                <a:latin typeface="inherit"/>
              </a:rPr>
              <a:t>Malaria Cell Classification</a:t>
            </a:r>
            <a:endParaRPr lang="en-US" b="1" i="0" dirty="0">
              <a:effectLst/>
              <a:latin typeface="Inter"/>
            </a:endParaRPr>
          </a:p>
          <a:p>
            <a:pPr algn="l" fontAlgn="base"/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Malaria is a disease caused by Plasmodium parasites that remains a major threat in global health, affecting 200 million people and causing 400,000 deaths a year. The main species of malaria that affect humans are Plasmodium falciparum and Plasmodium vivax.</a:t>
            </a: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So what we end up doing is attempting to build a model that just based on the image of a cell can predict whether or not it’s infected or not infected with malaria. In real life, this may save doctors a lot of time by just running images into our model instead of having to manually look at these image’s themselves and determinant.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5C0B-AC2E-48D5-B983-430EE29C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0" y="0"/>
            <a:ext cx="5675790" cy="3278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E9823-3379-4A4E-96FE-3F8231C7DC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7"/>
          <a:stretch/>
        </p:blipFill>
        <p:spPr>
          <a:xfrm>
            <a:off x="6516210" y="3485018"/>
            <a:ext cx="5675790" cy="3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3EEC9-60B2-44EA-9BE2-DA14497C7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r="37802"/>
          <a:stretch/>
        </p:blipFill>
        <p:spPr>
          <a:xfrm>
            <a:off x="7259220" y="2713730"/>
            <a:ext cx="4331553" cy="3989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247547" y="296044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>
                <a:effectLst/>
                <a:latin typeface="Inter"/>
              </a:rPr>
              <a:t>Dat</a:t>
            </a:r>
            <a:r>
              <a:rPr lang="en-US" sz="2500" dirty="0">
                <a:latin typeface="Inter"/>
              </a:rPr>
              <a:t>a Source:</a:t>
            </a:r>
            <a:endParaRPr lang="en-US" sz="2500" i="0" dirty="0">
              <a:effectLst/>
              <a:latin typeface="Inter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73729-54CA-48AD-B74F-E8FEF8BFFE9C}"/>
              </a:ext>
            </a:extLst>
          </p:cNvPr>
          <p:cNvSpPr/>
          <p:nvPr/>
        </p:nvSpPr>
        <p:spPr>
          <a:xfrm>
            <a:off x="247546" y="864067"/>
            <a:ext cx="3059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/>
                </a:solidFill>
              </a:rPr>
              <a:t>https://lhncbc.nlm.nih.gov/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E462B-B8B0-4FE8-B5A8-0A95A2B46AB4}"/>
              </a:ext>
            </a:extLst>
          </p:cNvPr>
          <p:cNvSpPr/>
          <p:nvPr/>
        </p:nvSpPr>
        <p:spPr>
          <a:xfrm>
            <a:off x="247546" y="1504887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 err="1">
                <a:effectLst/>
                <a:latin typeface="Inter"/>
              </a:rPr>
              <a:t>Github</a:t>
            </a:r>
            <a:r>
              <a:rPr lang="en-US" sz="2500" i="0" dirty="0">
                <a:effectLst/>
                <a:latin typeface="Inter"/>
              </a:rPr>
              <a:t> Link: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7CE72-F6B6-4EF5-820E-50D1E14D4190}"/>
              </a:ext>
            </a:extLst>
          </p:cNvPr>
          <p:cNvSpPr/>
          <p:nvPr/>
        </p:nvSpPr>
        <p:spPr>
          <a:xfrm>
            <a:off x="153546" y="2147780"/>
            <a:ext cx="99548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/>
                </a:solidFill>
              </a:rPr>
              <a:t>https://github.com/Vegadhardik7/Imarticus-Deep-Learning-Project-Malaria-Cell-Classification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A3A62-D95C-4F12-B387-C7D7C18C581F}"/>
              </a:ext>
            </a:extLst>
          </p:cNvPr>
          <p:cNvSpPr/>
          <p:nvPr/>
        </p:nvSpPr>
        <p:spPr>
          <a:xfrm>
            <a:off x="247546" y="2740665"/>
            <a:ext cx="1134322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i="0" dirty="0">
                <a:effectLst/>
                <a:latin typeface="Inter"/>
              </a:rPr>
              <a:t>My Blog Link: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82F80-1762-4904-9EDA-4E85C5181A33}"/>
              </a:ext>
            </a:extLst>
          </p:cNvPr>
          <p:cNvSpPr/>
          <p:nvPr/>
        </p:nvSpPr>
        <p:spPr>
          <a:xfrm>
            <a:off x="247546" y="3370092"/>
            <a:ext cx="67140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solidFill>
                  <a:srgbClr val="0070C0"/>
                </a:solidFill>
              </a:rPr>
              <a:t>https://www.infinitycodex.in/detect-malaria-using-cnn-python</a:t>
            </a:r>
          </a:p>
        </p:txBody>
      </p:sp>
    </p:spTree>
    <p:extLst>
      <p:ext uri="{BB962C8B-B14F-4D97-AF65-F5344CB8AC3E}">
        <p14:creationId xmlns:p14="http://schemas.microsoft.com/office/powerpoint/2010/main" val="254849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4639548" y="421137"/>
            <a:ext cx="291290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Project Flow: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BCF6F-A7AC-4C7A-BB45-4D15F586B3F4}"/>
              </a:ext>
            </a:extLst>
          </p:cNvPr>
          <p:cNvSpPr/>
          <p:nvPr/>
        </p:nvSpPr>
        <p:spPr>
          <a:xfrm>
            <a:off x="214996" y="1394644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8B11-119C-4B6C-B296-24AF6D6E4B77}"/>
              </a:ext>
            </a:extLst>
          </p:cNvPr>
          <p:cNvSpPr/>
          <p:nvPr/>
        </p:nvSpPr>
        <p:spPr>
          <a:xfrm>
            <a:off x="4767306" y="1394645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E6A30A-46BD-4C59-A2EA-441B9D36E128}"/>
              </a:ext>
            </a:extLst>
          </p:cNvPr>
          <p:cNvSpPr/>
          <p:nvPr/>
        </p:nvSpPr>
        <p:spPr>
          <a:xfrm>
            <a:off x="9241654" y="1394646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19818-0F5C-4C0D-BB4F-F30BB6F76602}"/>
              </a:ext>
            </a:extLst>
          </p:cNvPr>
          <p:cNvSpPr/>
          <p:nvPr/>
        </p:nvSpPr>
        <p:spPr>
          <a:xfrm>
            <a:off x="9241654" y="4610926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9A30A-17AE-45FC-9527-0371F13D35B4}"/>
              </a:ext>
            </a:extLst>
          </p:cNvPr>
          <p:cNvSpPr/>
          <p:nvPr/>
        </p:nvSpPr>
        <p:spPr>
          <a:xfrm>
            <a:off x="4856084" y="4610927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20E0C-227C-4B41-B401-290375FF8827}"/>
              </a:ext>
            </a:extLst>
          </p:cNvPr>
          <p:cNvSpPr/>
          <p:nvPr/>
        </p:nvSpPr>
        <p:spPr>
          <a:xfrm>
            <a:off x="247547" y="4610927"/>
            <a:ext cx="2121763" cy="1419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4F864A-1589-4BA2-A450-F6D39EBE8B0E}"/>
              </a:ext>
            </a:extLst>
          </p:cNvPr>
          <p:cNvSpPr/>
          <p:nvPr/>
        </p:nvSpPr>
        <p:spPr>
          <a:xfrm>
            <a:off x="603683" y="1578949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Understand 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6E865A-3465-42C7-B233-B0CBB2BFDFA1}"/>
              </a:ext>
            </a:extLst>
          </p:cNvPr>
          <p:cNvSpPr/>
          <p:nvPr/>
        </p:nvSpPr>
        <p:spPr>
          <a:xfrm>
            <a:off x="5078033" y="1657572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Data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DE555-1987-41F7-B05F-D54BAC9753DB}"/>
              </a:ext>
            </a:extLst>
          </p:cNvPr>
          <p:cNvSpPr/>
          <p:nvPr/>
        </p:nvSpPr>
        <p:spPr>
          <a:xfrm>
            <a:off x="9516855" y="1576397"/>
            <a:ext cx="15358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Data Cleaning &amp; Exploration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82E40D-D8F5-4563-8126-A2CE0E805A35}"/>
              </a:ext>
            </a:extLst>
          </p:cNvPr>
          <p:cNvSpPr/>
          <p:nvPr/>
        </p:nvSpPr>
        <p:spPr>
          <a:xfrm>
            <a:off x="9534617" y="4927660"/>
            <a:ext cx="1535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Building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2D07AF-D99C-428B-92D9-297FC23BE933}"/>
              </a:ext>
            </a:extLst>
          </p:cNvPr>
          <p:cNvSpPr/>
          <p:nvPr/>
        </p:nvSpPr>
        <p:spPr>
          <a:xfrm>
            <a:off x="5060269" y="4812682"/>
            <a:ext cx="1828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dirty="0">
                <a:solidFill>
                  <a:schemeClr val="bg1"/>
                </a:solidFill>
                <a:latin typeface="Inter"/>
              </a:rPr>
              <a:t>Update the data features &amp; model</a:t>
            </a:r>
            <a:endParaRPr lang="en-US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FBEF5-B4BA-4E03-BDD0-BF5708C06B02}"/>
              </a:ext>
            </a:extLst>
          </p:cNvPr>
          <p:cNvSpPr/>
          <p:nvPr/>
        </p:nvSpPr>
        <p:spPr>
          <a:xfrm>
            <a:off x="507959" y="4771219"/>
            <a:ext cx="15358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000" b="1" dirty="0">
                <a:solidFill>
                  <a:schemeClr val="bg1"/>
                </a:solidFill>
                <a:latin typeface="Inter"/>
              </a:rPr>
              <a:t>Save &amp; Deploy</a:t>
            </a:r>
          </a:p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2F342-5264-47FB-BA0D-FFCB3AED8A1B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336759" y="2104233"/>
            <a:ext cx="24305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27A481-8A20-42A3-9EFE-05C2D9DE15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89069" y="2084227"/>
            <a:ext cx="2352585" cy="20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52FB0-0F53-4026-9BD6-0C2FB926A2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302536" y="2813823"/>
            <a:ext cx="0" cy="1797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68735B-8328-4F40-9D02-A9C7AE1AD124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6977847" y="5320515"/>
            <a:ext cx="22638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DE0F01-0F3A-4DB4-ACC0-7677704F4DBA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2369310" y="5320516"/>
            <a:ext cx="2486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70FF8-805A-4755-8359-BCADF99A4BFE}"/>
              </a:ext>
            </a:extLst>
          </p:cNvPr>
          <p:cNvSpPr txBox="1"/>
          <p:nvPr/>
        </p:nvSpPr>
        <p:spPr>
          <a:xfrm>
            <a:off x="151752" y="194778"/>
            <a:ext cx="120402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Preparing the Data for the model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There is too much data for us to read all at once in memory. We can use some built in functions 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to automatically process the data, generate a flow of batches from a directory, and also manipulate the images.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Image Manipulation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Its usually a good idea to manipulate the images with rotation, resizing, and scaling so the model becomes more robust to different images that our data set doesn't have. We can use the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ImageDataGenerator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to do this automatically for us. Check out the documentation for a full list of all the parameters you can use here!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B1205-D826-4EB9-B3D9-0E5C33E4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0" y="3895112"/>
            <a:ext cx="2735157" cy="2768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AA4172-64F2-4849-8DC3-BF21E4BCF615}"/>
              </a:ext>
            </a:extLst>
          </p:cNvPr>
          <p:cNvSpPr/>
          <p:nvPr/>
        </p:nvSpPr>
        <p:spPr>
          <a:xfrm>
            <a:off x="782201" y="3429000"/>
            <a:ext cx="19705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Real Image: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D890E-0EBE-4D54-B220-36F3DDDB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09" y="3800475"/>
            <a:ext cx="2828667" cy="2862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E227FE-916E-4D9C-A6A1-0A83A28EACFA}"/>
              </a:ext>
            </a:extLst>
          </p:cNvPr>
          <p:cNvSpPr/>
          <p:nvPr/>
        </p:nvSpPr>
        <p:spPr>
          <a:xfrm>
            <a:off x="8335526" y="3408533"/>
            <a:ext cx="296112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effectLst/>
                <a:latin typeface="Inter"/>
              </a:rPr>
              <a:t>Manipulated Image:</a:t>
            </a:r>
          </a:p>
        </p:txBody>
      </p:sp>
    </p:spTree>
    <p:extLst>
      <p:ext uri="{BB962C8B-B14F-4D97-AF65-F5344CB8AC3E}">
        <p14:creationId xmlns:p14="http://schemas.microsoft.com/office/powerpoint/2010/main" val="11372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31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900C9-F7E4-4F38-B66D-25D05BF06190}"/>
              </a:ext>
            </a:extLst>
          </p:cNvPr>
          <p:cNvSpPr/>
          <p:nvPr/>
        </p:nvSpPr>
        <p:spPr>
          <a:xfrm>
            <a:off x="4318886" y="292498"/>
            <a:ext cx="37030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Project Approach: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EAFF3D-E2A2-4C19-8DA9-E974657F48BB}"/>
              </a:ext>
            </a:extLst>
          </p:cNvPr>
          <p:cNvSpPr/>
          <p:nvPr/>
        </p:nvSpPr>
        <p:spPr>
          <a:xfrm>
            <a:off x="5490609" y="4874719"/>
            <a:ext cx="1465830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71ABE5-1D84-46DE-9F96-A924E93DE853}"/>
              </a:ext>
            </a:extLst>
          </p:cNvPr>
          <p:cNvSpPr/>
          <p:nvPr/>
        </p:nvSpPr>
        <p:spPr>
          <a:xfrm>
            <a:off x="5724525" y="4842258"/>
            <a:ext cx="123191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Model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3EB36F-4D62-4285-95F2-035120625785}"/>
              </a:ext>
            </a:extLst>
          </p:cNvPr>
          <p:cNvCxnSpPr/>
          <p:nvPr/>
        </p:nvCxnSpPr>
        <p:spPr>
          <a:xfrm>
            <a:off x="6223524" y="4585887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9C6B251-ED5E-4330-88CE-65392565104A}"/>
              </a:ext>
            </a:extLst>
          </p:cNvPr>
          <p:cNvSpPr/>
          <p:nvPr/>
        </p:nvSpPr>
        <p:spPr>
          <a:xfrm>
            <a:off x="5509366" y="5351773"/>
            <a:ext cx="14470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1600" b="1" i="0" dirty="0">
                <a:effectLst/>
                <a:latin typeface="Inter"/>
              </a:rPr>
              <a:t>Accuracy: 94%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741AF-757A-44A3-82A9-23909C3B06CA}"/>
              </a:ext>
            </a:extLst>
          </p:cNvPr>
          <p:cNvSpPr/>
          <p:nvPr/>
        </p:nvSpPr>
        <p:spPr>
          <a:xfrm>
            <a:off x="4113742" y="1188918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AC230A-D8D9-4B00-B01F-310FA6CFF100}"/>
              </a:ext>
            </a:extLst>
          </p:cNvPr>
          <p:cNvSpPr/>
          <p:nvPr/>
        </p:nvSpPr>
        <p:spPr>
          <a:xfrm>
            <a:off x="4113742" y="1922343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996FD7-DF86-475B-B702-06045E5174BE}"/>
              </a:ext>
            </a:extLst>
          </p:cNvPr>
          <p:cNvSpPr/>
          <p:nvPr/>
        </p:nvSpPr>
        <p:spPr>
          <a:xfrm>
            <a:off x="4113742" y="2655768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990A0F-39DE-40DC-9AE6-079346D919FA}"/>
              </a:ext>
            </a:extLst>
          </p:cNvPr>
          <p:cNvSpPr/>
          <p:nvPr/>
        </p:nvSpPr>
        <p:spPr>
          <a:xfrm>
            <a:off x="4113742" y="3389193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51B652-82D0-469D-A315-BD2893B24F60}"/>
              </a:ext>
            </a:extLst>
          </p:cNvPr>
          <p:cNvSpPr/>
          <p:nvPr/>
        </p:nvSpPr>
        <p:spPr>
          <a:xfrm>
            <a:off x="4106182" y="4131956"/>
            <a:ext cx="4219575" cy="4539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1B144A-67A2-4A6B-950E-8EFEFE25D606}"/>
              </a:ext>
            </a:extLst>
          </p:cNvPr>
          <p:cNvSpPr/>
          <p:nvPr/>
        </p:nvSpPr>
        <p:spPr>
          <a:xfrm>
            <a:off x="5579572" y="1165795"/>
            <a:ext cx="128791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Imports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697F0E-9CD2-4AF8-8A20-95DD9A4D82B3}"/>
              </a:ext>
            </a:extLst>
          </p:cNvPr>
          <p:cNvSpPr/>
          <p:nvPr/>
        </p:nvSpPr>
        <p:spPr>
          <a:xfrm>
            <a:off x="5088203" y="1922343"/>
            <a:ext cx="303847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Understand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D079EF-84E0-42E6-90D7-47A9FB0D6117}"/>
              </a:ext>
            </a:extLst>
          </p:cNvPr>
          <p:cNvSpPr/>
          <p:nvPr/>
        </p:nvSpPr>
        <p:spPr>
          <a:xfrm>
            <a:off x="4954853" y="3366070"/>
            <a:ext cx="306705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Feature Engineering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BB3724-D8A8-459C-B73F-045ECA337E02}"/>
              </a:ext>
            </a:extLst>
          </p:cNvPr>
          <p:cNvSpPr/>
          <p:nvPr/>
        </p:nvSpPr>
        <p:spPr>
          <a:xfrm>
            <a:off x="5383477" y="2622832"/>
            <a:ext cx="263842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Visualization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1006E9-B4A3-44D3-9BB4-138C38CB9913}"/>
              </a:ext>
            </a:extLst>
          </p:cNvPr>
          <p:cNvSpPr/>
          <p:nvPr/>
        </p:nvSpPr>
        <p:spPr>
          <a:xfrm>
            <a:off x="4810124" y="4108833"/>
            <a:ext cx="364236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2500" b="1" i="0" dirty="0">
                <a:solidFill>
                  <a:schemeClr val="bg1"/>
                </a:solidFill>
                <a:effectLst/>
                <a:latin typeface="Inter"/>
              </a:rPr>
              <a:t>Bringing  </a:t>
            </a:r>
            <a:r>
              <a:rPr lang="en-US" sz="2500" b="1" dirty="0">
                <a:solidFill>
                  <a:schemeClr val="bg1"/>
                </a:solidFill>
                <a:latin typeface="Inter"/>
              </a:rPr>
              <a:t>In Same Size</a:t>
            </a:r>
            <a:endParaRPr lang="en-US" sz="25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0E8D1E-421A-4D08-B74A-848415E6C0C9}"/>
              </a:ext>
            </a:extLst>
          </p:cNvPr>
          <p:cNvCxnSpPr>
            <a:stCxn id="83" idx="2"/>
            <a:endCxn id="60" idx="0"/>
          </p:cNvCxnSpPr>
          <p:nvPr/>
        </p:nvCxnSpPr>
        <p:spPr>
          <a:xfrm>
            <a:off x="6223529" y="164284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6F4CEE-9E4B-4C59-A249-D39E59FD0A8C}"/>
              </a:ext>
            </a:extLst>
          </p:cNvPr>
          <p:cNvCxnSpPr/>
          <p:nvPr/>
        </p:nvCxnSpPr>
        <p:spPr>
          <a:xfrm>
            <a:off x="6223527" y="238579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D396B1-0C8D-44C4-838E-CB1C9D7515AC}"/>
              </a:ext>
            </a:extLst>
          </p:cNvPr>
          <p:cNvCxnSpPr/>
          <p:nvPr/>
        </p:nvCxnSpPr>
        <p:spPr>
          <a:xfrm>
            <a:off x="6223525" y="3128749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0C1C24-75DF-4851-BD54-04054447F3F9}"/>
              </a:ext>
            </a:extLst>
          </p:cNvPr>
          <p:cNvCxnSpPr/>
          <p:nvPr/>
        </p:nvCxnSpPr>
        <p:spPr>
          <a:xfrm>
            <a:off x="6217741" y="3840071"/>
            <a:ext cx="1" cy="279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9FD81C-AAFC-4C46-AAD2-498AEFDAFAF6}"/>
              </a:ext>
            </a:extLst>
          </p:cNvPr>
          <p:cNvSpPr/>
          <p:nvPr/>
        </p:nvSpPr>
        <p:spPr>
          <a:xfrm>
            <a:off x="438098" y="303752"/>
            <a:ext cx="89154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Challenges Faced: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3A2AF-9AC4-4666-B738-6110CDF4F68B}"/>
              </a:ext>
            </a:extLst>
          </p:cNvPr>
          <p:cNvSpPr/>
          <p:nvPr/>
        </p:nvSpPr>
        <p:spPr>
          <a:xfrm>
            <a:off x="4895824" y="3105834"/>
            <a:ext cx="24003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3600" b="1" i="0" dirty="0">
                <a:effectLst/>
                <a:latin typeface="Inter"/>
              </a:rPr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560F1-2DF6-494B-8F8B-48247A29FACD}"/>
              </a:ext>
            </a:extLst>
          </p:cNvPr>
          <p:cNvSpPr txBox="1"/>
          <p:nvPr/>
        </p:nvSpPr>
        <p:spPr>
          <a:xfrm>
            <a:off x="1761478" y="4287251"/>
            <a:ext cx="8669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This project is completed with 94% accuracy by using Convolution Neural Network,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this will help doctors and research scientist to predict what would be the treatment of that individual based on identifying the cell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5B221-A20A-4572-A4C4-C530B8352F0A}"/>
              </a:ext>
            </a:extLst>
          </p:cNvPr>
          <p:cNvSpPr/>
          <p:nvPr/>
        </p:nvSpPr>
        <p:spPr>
          <a:xfrm>
            <a:off x="1495425" y="3886510"/>
            <a:ext cx="9572625" cy="17248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944D4-D829-4E5A-AAA3-ECA3665E37BD}"/>
              </a:ext>
            </a:extLst>
          </p:cNvPr>
          <p:cNvSpPr txBox="1"/>
          <p:nvPr/>
        </p:nvSpPr>
        <p:spPr>
          <a:xfrm>
            <a:off x="438098" y="1246677"/>
            <a:ext cx="866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Loading Data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volume of the data.</a:t>
            </a:r>
          </a:p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Managing Data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complexity of the data.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Selecting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efficient hyper parameters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Training Model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due to less computation power of my system.</a:t>
            </a:r>
          </a:p>
        </p:txBody>
      </p:sp>
    </p:spTree>
    <p:extLst>
      <p:ext uri="{BB962C8B-B14F-4D97-AF65-F5344CB8AC3E}">
        <p14:creationId xmlns:p14="http://schemas.microsoft.com/office/powerpoint/2010/main" val="39781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3982-5AC7-4E29-A3E9-831DACE8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26" y="418839"/>
            <a:ext cx="4701947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398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inherit</vt:lpstr>
      <vt:lpstr>Inter</vt:lpstr>
      <vt:lpstr>Office Theme</vt:lpstr>
      <vt:lpstr>Malaria Cell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Revenue Prediction</dc:title>
  <dc:creator>HARDIK</dc:creator>
  <cp:lastModifiedBy>HARDIK</cp:lastModifiedBy>
  <cp:revision>57</cp:revision>
  <dcterms:created xsi:type="dcterms:W3CDTF">2022-02-13T07:25:47Z</dcterms:created>
  <dcterms:modified xsi:type="dcterms:W3CDTF">2022-05-15T10:58:58Z</dcterms:modified>
</cp:coreProperties>
</file>