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6" r:id="rId1"/>
  </p:sldMasterIdLst>
  <p:sldIdLst>
    <p:sldId id="256" r:id="rId2"/>
    <p:sldId id="258" r:id="rId3"/>
    <p:sldId id="257" r:id="rId4"/>
    <p:sldId id="297" r:id="rId5"/>
    <p:sldId id="299" r:id="rId6"/>
    <p:sldId id="304" r:id="rId7"/>
    <p:sldId id="261" r:id="rId8"/>
    <p:sldId id="262" r:id="rId9"/>
    <p:sldId id="298" r:id="rId10"/>
    <p:sldId id="264" r:id="rId11"/>
    <p:sldId id="266" r:id="rId12"/>
    <p:sldId id="263" r:id="rId13"/>
    <p:sldId id="272" r:id="rId14"/>
    <p:sldId id="273" r:id="rId15"/>
    <p:sldId id="271" r:id="rId16"/>
    <p:sldId id="301" r:id="rId17"/>
    <p:sldId id="267" r:id="rId18"/>
    <p:sldId id="268" r:id="rId19"/>
    <p:sldId id="269" r:id="rId20"/>
    <p:sldId id="274" r:id="rId21"/>
    <p:sldId id="275" r:id="rId22"/>
    <p:sldId id="276" r:id="rId23"/>
    <p:sldId id="277" r:id="rId24"/>
    <p:sldId id="305" r:id="rId25"/>
    <p:sldId id="279" r:id="rId26"/>
    <p:sldId id="300" r:id="rId27"/>
    <p:sldId id="280" r:id="rId28"/>
    <p:sldId id="282" r:id="rId29"/>
    <p:sldId id="283" r:id="rId30"/>
    <p:sldId id="292" r:id="rId31"/>
    <p:sldId id="287" r:id="rId32"/>
    <p:sldId id="286" r:id="rId33"/>
    <p:sldId id="306" r:id="rId34"/>
    <p:sldId id="285" r:id="rId35"/>
    <p:sldId id="290" r:id="rId36"/>
    <p:sldId id="295" r:id="rId37"/>
    <p:sldId id="288" r:id="rId38"/>
    <p:sldId id="293" r:id="rId39"/>
    <p:sldId id="270"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18" autoAdjust="0"/>
    <p:restoredTop sz="94660" autoAdjust="0"/>
  </p:normalViewPr>
  <p:slideViewPr>
    <p:cSldViewPr snapToGrid="0">
      <p:cViewPr varScale="1">
        <p:scale>
          <a:sx n="85" d="100"/>
          <a:sy n="85" d="100"/>
        </p:scale>
        <p:origin x="749" y="6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F93A75C-0674-4665-ABD2-25F8D4902925}" type="doc">
      <dgm:prSet loTypeId="urn:microsoft.com/office/officeart/2005/8/layout/bList2#1" loCatId="list" qsTypeId="urn:microsoft.com/office/officeart/2005/8/quickstyle/simple1" qsCatId="simple" csTypeId="urn:microsoft.com/office/officeart/2005/8/colors/accent1_2" csCatId="accent1" phldr="1"/>
      <dgm:spPr/>
    </dgm:pt>
    <dgm:pt modelId="{13268570-81CC-4AA6-BB69-251100B1F1AB}" type="pres">
      <dgm:prSet presAssocID="{3F93A75C-0674-4665-ABD2-25F8D4902925}" presName="diagram" presStyleCnt="0">
        <dgm:presLayoutVars>
          <dgm:dir/>
          <dgm:animLvl val="lvl"/>
          <dgm:resizeHandles val="exact"/>
        </dgm:presLayoutVars>
      </dgm:prSet>
      <dgm:spPr/>
    </dgm:pt>
  </dgm:ptLst>
  <dgm:cxnLst>
    <dgm:cxn modelId="{75170E5F-BDC5-4854-B8F0-DE9E05791CA7}" type="presOf" srcId="{3F93A75C-0674-4665-ABD2-25F8D4902925}" destId="{13268570-81CC-4AA6-BB69-251100B1F1AB}" srcOrd="0" destOrd="0" presId="urn:microsoft.com/office/officeart/2005/8/layout/bList2#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C7C2C34E-9B98-4ADE-89A5-F74B799E862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A75FDA5C-605F-4980-B187-EF6A528E0304}">
      <dgm:prSet phldrT="[Text]"/>
      <dgm:spPr/>
      <dgm:t>
        <a:bodyPr/>
        <a:lstStyle/>
        <a:p>
          <a:endParaRPr lang="en-IN" dirty="0"/>
        </a:p>
      </dgm:t>
    </dgm:pt>
    <dgm:pt modelId="{761ACBFB-A7A7-46D7-B087-668E41EF6AAD}" type="parTrans" cxnId="{808A7159-6540-487B-AC46-F05D7A21291C}">
      <dgm:prSet/>
      <dgm:spPr/>
      <dgm:t>
        <a:bodyPr/>
        <a:lstStyle/>
        <a:p>
          <a:endParaRPr lang="en-IN"/>
        </a:p>
      </dgm:t>
    </dgm:pt>
    <dgm:pt modelId="{77A08EF9-A625-4DF3-96D5-34C2F160AE51}" type="sibTrans" cxnId="{808A7159-6540-487B-AC46-F05D7A21291C}">
      <dgm:prSet/>
      <dgm:spPr/>
      <dgm:t>
        <a:bodyPr/>
        <a:lstStyle/>
        <a:p>
          <a:endParaRPr lang="en-IN"/>
        </a:p>
      </dgm:t>
    </dgm:pt>
    <dgm:pt modelId="{976B50B3-8994-4214-B896-BBFDA8130F59}">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Request for login</a:t>
          </a:r>
        </a:p>
      </dgm:t>
    </dgm:pt>
    <dgm:pt modelId="{C427661C-DEE1-47AD-8D36-08EDFCB7E294}" type="parTrans" cxnId="{F4D3CE3E-5BED-4840-A9A0-DCB5AD2EC2F0}">
      <dgm:prSet/>
      <dgm:spPr/>
      <dgm:t>
        <a:bodyPr/>
        <a:lstStyle/>
        <a:p>
          <a:endParaRPr lang="en-IN"/>
        </a:p>
      </dgm:t>
    </dgm:pt>
    <dgm:pt modelId="{D4ABB852-469E-41E9-9871-CD4D77B3376D}" type="sibTrans" cxnId="{F4D3CE3E-5BED-4840-A9A0-DCB5AD2EC2F0}">
      <dgm:prSet/>
      <dgm:spPr/>
      <dgm:t>
        <a:bodyPr/>
        <a:lstStyle/>
        <a:p>
          <a:endParaRPr lang="en-IN"/>
        </a:p>
      </dgm:t>
    </dgm:pt>
    <dgm:pt modelId="{C74365FB-C9EF-4815-9107-410E6CE638CC}">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Access agent portal</a:t>
          </a:r>
        </a:p>
      </dgm:t>
    </dgm:pt>
    <dgm:pt modelId="{9BD4B696-41F0-4231-A394-DD85FA2CE1C3}" type="parTrans" cxnId="{EE97A51B-DC9A-4F55-8100-7942DF0BD88D}">
      <dgm:prSet/>
      <dgm:spPr/>
      <dgm:t>
        <a:bodyPr/>
        <a:lstStyle/>
        <a:p>
          <a:endParaRPr lang="en-IN"/>
        </a:p>
      </dgm:t>
    </dgm:pt>
    <dgm:pt modelId="{B78F80D6-5C89-499B-B4CB-40DD89B89007}" type="sibTrans" cxnId="{EE97A51B-DC9A-4F55-8100-7942DF0BD88D}">
      <dgm:prSet/>
      <dgm:spPr/>
      <dgm:t>
        <a:bodyPr/>
        <a:lstStyle/>
        <a:p>
          <a:endParaRPr lang="en-IN"/>
        </a:p>
      </dgm:t>
    </dgm:pt>
    <dgm:pt modelId="{BFBB7AF6-DBF0-438F-BBE8-520DE954BC64}">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Forward case to underwriters</a:t>
          </a:r>
        </a:p>
      </dgm:t>
    </dgm:pt>
    <dgm:pt modelId="{4F7F4F19-D6BB-43F2-8E6E-71C7ED2A89CA}" type="parTrans" cxnId="{D6A2A0DF-02AB-42AC-98E4-22463117CBCC}">
      <dgm:prSet/>
      <dgm:spPr/>
      <dgm:t>
        <a:bodyPr/>
        <a:lstStyle/>
        <a:p>
          <a:endParaRPr lang="en-IN"/>
        </a:p>
      </dgm:t>
    </dgm:pt>
    <dgm:pt modelId="{9A4BE016-A240-469E-9CEA-6BDFCE43DB8C}" type="sibTrans" cxnId="{D6A2A0DF-02AB-42AC-98E4-22463117CBCC}">
      <dgm:prSet/>
      <dgm:spPr/>
      <dgm:t>
        <a:bodyPr/>
        <a:lstStyle/>
        <a:p>
          <a:endParaRPr lang="en-IN"/>
        </a:p>
      </dgm:t>
    </dgm:pt>
    <dgm:pt modelId="{29127C5F-8964-4B61-ADA0-FDDFB1370012}">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None/>
          </a:pPr>
          <a:r>
            <a:rPr lang="en-IN" sz="2000" dirty="0" err="1">
              <a:latin typeface="Times New Roman" panose="02020603050405020304" pitchFamily="18" charset="0"/>
              <a:cs typeface="Times New Roman" panose="02020603050405020304" pitchFamily="18" charset="0"/>
            </a:rPr>
            <a:t>Ack</a:t>
          </a:r>
          <a:r>
            <a:rPr lang="en-IN" sz="2000" dirty="0">
              <a:latin typeface="Times New Roman" panose="02020603050405020304" pitchFamily="18" charset="0"/>
              <a:cs typeface="Times New Roman" panose="02020603050405020304" pitchFamily="18" charset="0"/>
            </a:rPr>
            <a:t> for cases</a:t>
          </a:r>
        </a:p>
      </dgm:t>
    </dgm:pt>
    <dgm:pt modelId="{5AA5E8FA-C837-4129-8479-4DE82AB64519}" type="parTrans" cxnId="{6671B4F3-5CC4-4F90-89CD-2782155704A1}">
      <dgm:prSet/>
      <dgm:spPr/>
      <dgm:t>
        <a:bodyPr/>
        <a:lstStyle/>
        <a:p>
          <a:endParaRPr lang="en-IN"/>
        </a:p>
      </dgm:t>
    </dgm:pt>
    <dgm:pt modelId="{D3EAF4AE-BE4F-48A1-8D2E-9A211C5FCFB7}" type="sibTrans" cxnId="{6671B4F3-5CC4-4F90-89CD-2782155704A1}">
      <dgm:prSet/>
      <dgm:spPr/>
      <dgm:t>
        <a:bodyPr/>
        <a:lstStyle/>
        <a:p>
          <a:endParaRPr lang="en-IN"/>
        </a:p>
      </dgm:t>
    </dgm:pt>
    <dgm:pt modelId="{AD7A1E3C-3BB1-42FB-9E3C-B1E98E3F4063}" type="pres">
      <dgm:prSet presAssocID="{C7C2C34E-9B98-4ADE-89A5-F74B799E8623}" presName="Name0" presStyleCnt="0">
        <dgm:presLayoutVars>
          <dgm:dir/>
          <dgm:animLvl val="lvl"/>
          <dgm:resizeHandles val="exact"/>
        </dgm:presLayoutVars>
      </dgm:prSet>
      <dgm:spPr/>
    </dgm:pt>
    <dgm:pt modelId="{DDC9186E-E3F7-440C-899B-6A4D156653F5}" type="pres">
      <dgm:prSet presAssocID="{A75FDA5C-605F-4980-B187-EF6A528E0304}" presName="linNode" presStyleCnt="0"/>
      <dgm:spPr/>
    </dgm:pt>
    <dgm:pt modelId="{4AB7B620-2060-45AE-8684-8C5FFE4CF45D}" type="pres">
      <dgm:prSet presAssocID="{A75FDA5C-605F-4980-B187-EF6A528E0304}" presName="parentText" presStyleLbl="node1" presStyleIdx="0" presStyleCnt="1" custScaleX="132645" custScaleY="85836" custLinFactNeighborX="19485" custLinFactNeighborY="-1389">
        <dgm:presLayoutVars>
          <dgm:chMax val="1"/>
          <dgm:bulletEnabled val="1"/>
        </dgm:presLayoutVars>
      </dgm:prSet>
      <dgm:spPr/>
    </dgm:pt>
    <dgm:pt modelId="{219149A4-4AD4-4326-8D73-F14AA0149C1E}" type="pres">
      <dgm:prSet presAssocID="{A75FDA5C-605F-4980-B187-EF6A528E0304}" presName="descendantText" presStyleLbl="alignAccFollowNode1" presStyleIdx="0" presStyleCnt="1" custScaleX="2000000" custScaleY="75519" custLinFactNeighborX="8177" custLinFactNeighborY="10270">
        <dgm:presLayoutVars>
          <dgm:bulletEnabled val="1"/>
        </dgm:presLayoutVars>
      </dgm:prSet>
      <dgm:spPr/>
    </dgm:pt>
  </dgm:ptLst>
  <dgm:cxnLst>
    <dgm:cxn modelId="{7E813E17-3454-4451-BE54-E6959C02DCFD}" type="presOf" srcId="{976B50B3-8994-4214-B896-BBFDA8130F59}" destId="{219149A4-4AD4-4326-8D73-F14AA0149C1E}" srcOrd="0" destOrd="0" presId="urn:microsoft.com/office/officeart/2005/8/layout/vList5"/>
    <dgm:cxn modelId="{EE97A51B-DC9A-4F55-8100-7942DF0BD88D}" srcId="{A75FDA5C-605F-4980-B187-EF6A528E0304}" destId="{C74365FB-C9EF-4815-9107-410E6CE638CC}" srcOrd="1" destOrd="0" parTransId="{9BD4B696-41F0-4231-A394-DD85FA2CE1C3}" sibTransId="{B78F80D6-5C89-499B-B4CB-40DD89B89007}"/>
    <dgm:cxn modelId="{54A77726-07EC-463B-AD0C-4B3556E1CA46}" type="presOf" srcId="{29127C5F-8964-4B61-ADA0-FDDFB1370012}" destId="{219149A4-4AD4-4326-8D73-F14AA0149C1E}" srcOrd="0" destOrd="3" presId="urn:microsoft.com/office/officeart/2005/8/layout/vList5"/>
    <dgm:cxn modelId="{1E459730-CDE0-4989-84DD-9D86D1BDB886}" type="presOf" srcId="{C74365FB-C9EF-4815-9107-410E6CE638CC}" destId="{219149A4-4AD4-4326-8D73-F14AA0149C1E}" srcOrd="0" destOrd="1" presId="urn:microsoft.com/office/officeart/2005/8/layout/vList5"/>
    <dgm:cxn modelId="{F4D3CE3E-5BED-4840-A9A0-DCB5AD2EC2F0}" srcId="{A75FDA5C-605F-4980-B187-EF6A528E0304}" destId="{976B50B3-8994-4214-B896-BBFDA8130F59}" srcOrd="0" destOrd="0" parTransId="{C427661C-DEE1-47AD-8D36-08EDFCB7E294}" sibTransId="{D4ABB852-469E-41E9-9871-CD4D77B3376D}"/>
    <dgm:cxn modelId="{808A7159-6540-487B-AC46-F05D7A21291C}" srcId="{C7C2C34E-9B98-4ADE-89A5-F74B799E8623}" destId="{A75FDA5C-605F-4980-B187-EF6A528E0304}" srcOrd="0" destOrd="0" parTransId="{761ACBFB-A7A7-46D7-B087-668E41EF6AAD}" sibTransId="{77A08EF9-A625-4DF3-96D5-34C2F160AE51}"/>
    <dgm:cxn modelId="{0CFAC4CF-4733-46B1-A215-A7A63E427411}" type="presOf" srcId="{C7C2C34E-9B98-4ADE-89A5-F74B799E8623}" destId="{AD7A1E3C-3BB1-42FB-9E3C-B1E98E3F4063}" srcOrd="0" destOrd="0" presId="urn:microsoft.com/office/officeart/2005/8/layout/vList5"/>
    <dgm:cxn modelId="{656C39D7-49FA-42E6-9D4C-B8A2243E8103}" type="presOf" srcId="{BFBB7AF6-DBF0-438F-BBE8-520DE954BC64}" destId="{219149A4-4AD4-4326-8D73-F14AA0149C1E}" srcOrd="0" destOrd="2" presId="urn:microsoft.com/office/officeart/2005/8/layout/vList5"/>
    <dgm:cxn modelId="{D6A2A0DF-02AB-42AC-98E4-22463117CBCC}" srcId="{A75FDA5C-605F-4980-B187-EF6A528E0304}" destId="{BFBB7AF6-DBF0-438F-BBE8-520DE954BC64}" srcOrd="2" destOrd="0" parTransId="{4F7F4F19-D6BB-43F2-8E6E-71C7ED2A89CA}" sibTransId="{9A4BE016-A240-469E-9CEA-6BDFCE43DB8C}"/>
    <dgm:cxn modelId="{740006F0-D1F9-40BD-AA3B-3817DB73352E}" type="presOf" srcId="{A75FDA5C-605F-4980-B187-EF6A528E0304}" destId="{4AB7B620-2060-45AE-8684-8C5FFE4CF45D}" srcOrd="0" destOrd="0" presId="urn:microsoft.com/office/officeart/2005/8/layout/vList5"/>
    <dgm:cxn modelId="{6671B4F3-5CC4-4F90-89CD-2782155704A1}" srcId="{A75FDA5C-605F-4980-B187-EF6A528E0304}" destId="{29127C5F-8964-4B61-ADA0-FDDFB1370012}" srcOrd="3" destOrd="0" parTransId="{5AA5E8FA-C837-4129-8479-4DE82AB64519}" sibTransId="{D3EAF4AE-BE4F-48A1-8D2E-9A211C5FCFB7}"/>
    <dgm:cxn modelId="{13C438FE-3BB5-445B-8C71-0A18CA66837C}" type="presParOf" srcId="{AD7A1E3C-3BB1-42FB-9E3C-B1E98E3F4063}" destId="{DDC9186E-E3F7-440C-899B-6A4D156653F5}" srcOrd="0" destOrd="0" presId="urn:microsoft.com/office/officeart/2005/8/layout/vList5"/>
    <dgm:cxn modelId="{8B9D2928-15A3-4869-AE2B-5DC7F283BBCD}" type="presParOf" srcId="{DDC9186E-E3F7-440C-899B-6A4D156653F5}" destId="{4AB7B620-2060-45AE-8684-8C5FFE4CF45D}" srcOrd="0" destOrd="0" presId="urn:microsoft.com/office/officeart/2005/8/layout/vList5"/>
    <dgm:cxn modelId="{CFCF1BE9-0E29-4D28-B42B-1B283042CBBC}" type="presParOf" srcId="{DDC9186E-E3F7-440C-899B-6A4D156653F5}" destId="{219149A4-4AD4-4326-8D73-F14AA0149C1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414A7EA1-7A10-4985-A411-570201D1754F}"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570F7634-998B-4AF8-BAC0-21C507470D17}">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Request for login</a:t>
          </a:r>
        </a:p>
      </dgm:t>
    </dgm:pt>
    <dgm:pt modelId="{28465CC0-2CA7-4913-A63B-184D0376F2DF}" type="parTrans" cxnId="{4B8D72D0-1E9A-405D-AFEE-A5C162A115B4}">
      <dgm:prSet/>
      <dgm:spPr/>
      <dgm:t>
        <a:bodyPr/>
        <a:lstStyle/>
        <a:p>
          <a:endParaRPr lang="en-IN"/>
        </a:p>
      </dgm:t>
    </dgm:pt>
    <dgm:pt modelId="{9A9EC554-8296-4F7E-A75E-E324F4FE4CA5}" type="sibTrans" cxnId="{4B8D72D0-1E9A-405D-AFEE-A5C162A115B4}">
      <dgm:prSet/>
      <dgm:spPr/>
      <dgm:t>
        <a:bodyPr/>
        <a:lstStyle/>
        <a:p>
          <a:endParaRPr lang="en-IN"/>
        </a:p>
      </dgm:t>
    </dgm:pt>
    <dgm:pt modelId="{C7407B75-7ACE-492C-A960-C17189655522}">
      <dgm:prSet phldrT="[Text]"/>
      <dgm:spPr/>
      <dgm:t>
        <a:bodyPr/>
        <a:lstStyle/>
        <a:p>
          <a:endParaRPr lang="en-IN" dirty="0"/>
        </a:p>
      </dgm:t>
    </dgm:pt>
    <dgm:pt modelId="{76584D1D-9525-4700-8E2A-D9C23135DCA6}" type="sibTrans" cxnId="{CE363508-8CDB-4CAF-867C-B71826282459}">
      <dgm:prSet/>
      <dgm:spPr/>
      <dgm:t>
        <a:bodyPr/>
        <a:lstStyle/>
        <a:p>
          <a:endParaRPr lang="en-IN"/>
        </a:p>
      </dgm:t>
    </dgm:pt>
    <dgm:pt modelId="{27CB7104-AE2D-4D73-A2D3-8C206D6701DA}" type="parTrans" cxnId="{CE363508-8CDB-4CAF-867C-B71826282459}">
      <dgm:prSet/>
      <dgm:spPr/>
      <dgm:t>
        <a:bodyPr/>
        <a:lstStyle/>
        <a:p>
          <a:endParaRPr lang="en-IN"/>
        </a:p>
      </dgm:t>
    </dgm:pt>
    <dgm:pt modelId="{36B9A16B-AB2C-4AAE-B958-464644126F9A}">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Calculate quote</a:t>
          </a:r>
        </a:p>
      </dgm:t>
    </dgm:pt>
    <dgm:pt modelId="{897BD213-67F5-4A98-88B3-D7F01A4C82C0}" type="parTrans" cxnId="{7CD0A5C5-2D10-4610-9095-C5DC288CA856}">
      <dgm:prSet/>
      <dgm:spPr/>
      <dgm:t>
        <a:bodyPr/>
        <a:lstStyle/>
        <a:p>
          <a:endParaRPr lang="en-IN"/>
        </a:p>
      </dgm:t>
    </dgm:pt>
    <dgm:pt modelId="{03326168-0E0B-4B7A-947E-F05E27D65A86}" type="sibTrans" cxnId="{7CD0A5C5-2D10-4610-9095-C5DC288CA856}">
      <dgm:prSet/>
      <dgm:spPr/>
      <dgm:t>
        <a:bodyPr/>
        <a:lstStyle/>
        <a:p>
          <a:endParaRPr lang="en-IN"/>
        </a:p>
      </dgm:t>
    </dgm:pt>
    <dgm:pt modelId="{7AB560BC-6373-4D9E-A245-94782C64A449}">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Download renewal notice</a:t>
          </a:r>
        </a:p>
      </dgm:t>
    </dgm:pt>
    <dgm:pt modelId="{E08B79FA-F936-477B-A2B6-A43B14D7C80E}" type="parTrans" cxnId="{EE645247-A312-4C41-8A33-C2A41D511DC6}">
      <dgm:prSet/>
      <dgm:spPr/>
      <dgm:t>
        <a:bodyPr/>
        <a:lstStyle/>
        <a:p>
          <a:endParaRPr lang="en-IN"/>
        </a:p>
      </dgm:t>
    </dgm:pt>
    <dgm:pt modelId="{D5E2BC76-FD94-4955-8888-7133F76EA715}" type="sibTrans" cxnId="{EE645247-A312-4C41-8A33-C2A41D511DC6}">
      <dgm:prSet/>
      <dgm:spPr/>
      <dgm:t>
        <a:bodyPr/>
        <a:lstStyle/>
        <a:p>
          <a:endParaRPr lang="en-IN"/>
        </a:p>
      </dgm:t>
    </dgm:pt>
    <dgm:pt modelId="{B23CD674-A223-421B-A42E-0BE974701257}">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Issue/renewal policies</a:t>
          </a:r>
        </a:p>
      </dgm:t>
    </dgm:pt>
    <dgm:pt modelId="{89169BCA-F2AA-4888-9A4D-81EC4F10F421}" type="parTrans" cxnId="{B814CAE9-5D9A-4CB8-B776-2520CBB6E33E}">
      <dgm:prSet/>
      <dgm:spPr/>
      <dgm:t>
        <a:bodyPr/>
        <a:lstStyle/>
        <a:p>
          <a:endParaRPr lang="en-IN"/>
        </a:p>
      </dgm:t>
    </dgm:pt>
    <dgm:pt modelId="{6DA2993A-8D40-47EB-B4A9-8B69F452CE94}" type="sibTrans" cxnId="{B814CAE9-5D9A-4CB8-B776-2520CBB6E33E}">
      <dgm:prSet/>
      <dgm:spPr/>
      <dgm:t>
        <a:bodyPr/>
        <a:lstStyle/>
        <a:p>
          <a:endParaRPr lang="en-IN"/>
        </a:p>
      </dgm:t>
    </dgm:pt>
    <dgm:pt modelId="{2C749CCB-D282-4C65-A66E-37CAAFD00011}">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Forward cases to underwriter</a:t>
          </a:r>
        </a:p>
      </dgm:t>
    </dgm:pt>
    <dgm:pt modelId="{47982C4B-C328-4218-9493-9034ECA16B73}" type="parTrans" cxnId="{647A3796-6ABF-4F77-9DEA-AB127B4002E0}">
      <dgm:prSet/>
      <dgm:spPr/>
      <dgm:t>
        <a:bodyPr/>
        <a:lstStyle/>
        <a:p>
          <a:endParaRPr lang="en-IN"/>
        </a:p>
      </dgm:t>
    </dgm:pt>
    <dgm:pt modelId="{48C5C924-CC6C-43D3-8C23-CA7750DE30BF}" type="sibTrans" cxnId="{647A3796-6ABF-4F77-9DEA-AB127B4002E0}">
      <dgm:prSet/>
      <dgm:spPr/>
      <dgm:t>
        <a:bodyPr/>
        <a:lstStyle/>
        <a:p>
          <a:endParaRPr lang="en-IN"/>
        </a:p>
      </dgm:t>
    </dgm:pt>
    <dgm:pt modelId="{5DE3FD87-E08B-47CE-98AE-FA236D35B024}">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Search policy, renewal, quote</a:t>
          </a:r>
        </a:p>
      </dgm:t>
    </dgm:pt>
    <dgm:pt modelId="{56D1D2F2-1598-438E-94FF-5768E63502D9}" type="parTrans" cxnId="{830CAA28-1549-4199-80D6-CCCEB6B83DA9}">
      <dgm:prSet/>
      <dgm:spPr/>
      <dgm:t>
        <a:bodyPr/>
        <a:lstStyle/>
        <a:p>
          <a:endParaRPr lang="en-IN"/>
        </a:p>
      </dgm:t>
    </dgm:pt>
    <dgm:pt modelId="{A4C5516E-D838-4376-992F-C043269D006B}" type="sibTrans" cxnId="{830CAA28-1549-4199-80D6-CCCEB6B83DA9}">
      <dgm:prSet/>
      <dgm:spPr/>
      <dgm:t>
        <a:bodyPr/>
        <a:lstStyle/>
        <a:p>
          <a:endParaRPr lang="en-IN"/>
        </a:p>
      </dgm:t>
    </dgm:pt>
    <dgm:pt modelId="{B6EAB2A4-C9BF-46EE-BD9B-D1FAFE1920F9}">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Make payment</a:t>
          </a:r>
        </a:p>
      </dgm:t>
    </dgm:pt>
    <dgm:pt modelId="{7EAABCA2-7D98-4588-9CBE-F6F0F954A580}" type="parTrans" cxnId="{205DF382-0D43-44D0-865E-ED81053D3D1D}">
      <dgm:prSet/>
      <dgm:spPr/>
      <dgm:t>
        <a:bodyPr/>
        <a:lstStyle/>
        <a:p>
          <a:endParaRPr lang="en-IN"/>
        </a:p>
      </dgm:t>
    </dgm:pt>
    <dgm:pt modelId="{97EFAA81-5B81-418F-A508-5DADA555055F}" type="sibTrans" cxnId="{205DF382-0D43-44D0-865E-ED81053D3D1D}">
      <dgm:prSet/>
      <dgm:spPr/>
      <dgm:t>
        <a:bodyPr/>
        <a:lstStyle/>
        <a:p>
          <a:endParaRPr lang="en-IN"/>
        </a:p>
      </dgm:t>
    </dgm:pt>
    <dgm:pt modelId="{555F4179-D239-482B-85F7-83BF51C721A6}" type="pres">
      <dgm:prSet presAssocID="{414A7EA1-7A10-4985-A411-570201D1754F}" presName="Name0" presStyleCnt="0">
        <dgm:presLayoutVars>
          <dgm:dir/>
          <dgm:animLvl val="lvl"/>
          <dgm:resizeHandles val="exact"/>
        </dgm:presLayoutVars>
      </dgm:prSet>
      <dgm:spPr/>
    </dgm:pt>
    <dgm:pt modelId="{C244ABA2-B847-4A33-968D-6A2E209A585B}" type="pres">
      <dgm:prSet presAssocID="{C7407B75-7ACE-492C-A960-C17189655522}" presName="linNode" presStyleCnt="0"/>
      <dgm:spPr/>
    </dgm:pt>
    <dgm:pt modelId="{0A41858F-6923-468B-9522-0061F09BD9A8}" type="pres">
      <dgm:prSet presAssocID="{C7407B75-7ACE-492C-A960-C17189655522}" presName="parentText" presStyleLbl="node1" presStyleIdx="0" presStyleCnt="1" custAng="0" custScaleX="18732" custScaleY="100098" custLinFactNeighborY="-49">
        <dgm:presLayoutVars>
          <dgm:chMax val="1"/>
          <dgm:bulletEnabled val="1"/>
        </dgm:presLayoutVars>
      </dgm:prSet>
      <dgm:spPr/>
    </dgm:pt>
    <dgm:pt modelId="{B3C0BC48-1433-404A-A51C-EE9E581D75AA}" type="pres">
      <dgm:prSet presAssocID="{C7407B75-7ACE-492C-A960-C17189655522}" presName="descendantText" presStyleLbl="alignAccFollowNode1" presStyleIdx="0" presStyleCnt="1" custScaleX="293641" custScaleY="96950" custLinFactNeighborX="-573" custLinFactNeighborY="5703">
        <dgm:presLayoutVars>
          <dgm:bulletEnabled val="1"/>
        </dgm:presLayoutVars>
      </dgm:prSet>
      <dgm:spPr/>
    </dgm:pt>
  </dgm:ptLst>
  <dgm:cxnLst>
    <dgm:cxn modelId="{CE363508-8CDB-4CAF-867C-B71826282459}" srcId="{414A7EA1-7A10-4985-A411-570201D1754F}" destId="{C7407B75-7ACE-492C-A960-C17189655522}" srcOrd="0" destOrd="0" parTransId="{27CB7104-AE2D-4D73-A2D3-8C206D6701DA}" sibTransId="{76584D1D-9525-4700-8E2A-D9C23135DCA6}"/>
    <dgm:cxn modelId="{D6770F14-2531-419A-99B6-8524F2350617}" type="presOf" srcId="{B6EAB2A4-C9BF-46EE-BD9B-D1FAFE1920F9}" destId="{B3C0BC48-1433-404A-A51C-EE9E581D75AA}" srcOrd="0" destOrd="6" presId="urn:microsoft.com/office/officeart/2005/8/layout/vList5"/>
    <dgm:cxn modelId="{830CAA28-1549-4199-80D6-CCCEB6B83DA9}" srcId="{C7407B75-7ACE-492C-A960-C17189655522}" destId="{5DE3FD87-E08B-47CE-98AE-FA236D35B024}" srcOrd="5" destOrd="0" parTransId="{56D1D2F2-1598-438E-94FF-5768E63502D9}" sibTransId="{A4C5516E-D838-4376-992F-C043269D006B}"/>
    <dgm:cxn modelId="{3B08B138-8598-4ED1-B6FC-E95020970952}" type="presOf" srcId="{570F7634-998B-4AF8-BAC0-21C507470D17}" destId="{B3C0BC48-1433-404A-A51C-EE9E581D75AA}" srcOrd="0" destOrd="0" presId="urn:microsoft.com/office/officeart/2005/8/layout/vList5"/>
    <dgm:cxn modelId="{A02CBD5C-7199-46A2-B931-9009B7FCFFBC}" type="presOf" srcId="{36B9A16B-AB2C-4AAE-B958-464644126F9A}" destId="{B3C0BC48-1433-404A-A51C-EE9E581D75AA}" srcOrd="0" destOrd="1" presId="urn:microsoft.com/office/officeart/2005/8/layout/vList5"/>
    <dgm:cxn modelId="{EE645247-A312-4C41-8A33-C2A41D511DC6}" srcId="{C7407B75-7ACE-492C-A960-C17189655522}" destId="{7AB560BC-6373-4D9E-A245-94782C64A449}" srcOrd="2" destOrd="0" parTransId="{E08B79FA-F936-477B-A2B6-A43B14D7C80E}" sibTransId="{D5E2BC76-FD94-4955-8888-7133F76EA715}"/>
    <dgm:cxn modelId="{0E72AE4D-2E9F-40FC-8EAE-EB7AF351B824}" type="presOf" srcId="{C7407B75-7ACE-492C-A960-C17189655522}" destId="{0A41858F-6923-468B-9522-0061F09BD9A8}" srcOrd="0" destOrd="0" presId="urn:microsoft.com/office/officeart/2005/8/layout/vList5"/>
    <dgm:cxn modelId="{205DF382-0D43-44D0-865E-ED81053D3D1D}" srcId="{C7407B75-7ACE-492C-A960-C17189655522}" destId="{B6EAB2A4-C9BF-46EE-BD9B-D1FAFE1920F9}" srcOrd="6" destOrd="0" parTransId="{7EAABCA2-7D98-4588-9CBE-F6F0F954A580}" sibTransId="{97EFAA81-5B81-418F-A508-5DADA555055F}"/>
    <dgm:cxn modelId="{647A3796-6ABF-4F77-9DEA-AB127B4002E0}" srcId="{C7407B75-7ACE-492C-A960-C17189655522}" destId="{2C749CCB-D282-4C65-A66E-37CAAFD00011}" srcOrd="4" destOrd="0" parTransId="{47982C4B-C328-4218-9493-9034ECA16B73}" sibTransId="{48C5C924-CC6C-43D3-8C23-CA7750DE30BF}"/>
    <dgm:cxn modelId="{B1434A9B-57C0-4B73-93F7-2C58FE453A30}" type="presOf" srcId="{7AB560BC-6373-4D9E-A245-94782C64A449}" destId="{B3C0BC48-1433-404A-A51C-EE9E581D75AA}" srcOrd="0" destOrd="2" presId="urn:microsoft.com/office/officeart/2005/8/layout/vList5"/>
    <dgm:cxn modelId="{20486BA4-C1B2-4128-9FF7-090668F8B061}" type="presOf" srcId="{414A7EA1-7A10-4985-A411-570201D1754F}" destId="{555F4179-D239-482B-85F7-83BF51C721A6}" srcOrd="0" destOrd="0" presId="urn:microsoft.com/office/officeart/2005/8/layout/vList5"/>
    <dgm:cxn modelId="{7CD0A5C5-2D10-4610-9095-C5DC288CA856}" srcId="{C7407B75-7ACE-492C-A960-C17189655522}" destId="{36B9A16B-AB2C-4AAE-B958-464644126F9A}" srcOrd="1" destOrd="0" parTransId="{897BD213-67F5-4A98-88B3-D7F01A4C82C0}" sibTransId="{03326168-0E0B-4B7A-947E-F05E27D65A86}"/>
    <dgm:cxn modelId="{4B8D72D0-1E9A-405D-AFEE-A5C162A115B4}" srcId="{C7407B75-7ACE-492C-A960-C17189655522}" destId="{570F7634-998B-4AF8-BAC0-21C507470D17}" srcOrd="0" destOrd="0" parTransId="{28465CC0-2CA7-4913-A63B-184D0376F2DF}" sibTransId="{9A9EC554-8296-4F7E-A75E-E324F4FE4CA5}"/>
    <dgm:cxn modelId="{424FBEE7-424D-4C0C-AA4D-1F9ACD38BD76}" type="presOf" srcId="{B23CD674-A223-421B-A42E-0BE974701257}" destId="{B3C0BC48-1433-404A-A51C-EE9E581D75AA}" srcOrd="0" destOrd="3" presId="urn:microsoft.com/office/officeart/2005/8/layout/vList5"/>
    <dgm:cxn modelId="{B814CAE9-5D9A-4CB8-B776-2520CBB6E33E}" srcId="{C7407B75-7ACE-492C-A960-C17189655522}" destId="{B23CD674-A223-421B-A42E-0BE974701257}" srcOrd="3" destOrd="0" parTransId="{89169BCA-F2AA-4888-9A4D-81EC4F10F421}" sibTransId="{6DA2993A-8D40-47EB-B4A9-8B69F452CE94}"/>
    <dgm:cxn modelId="{A6E8E9E9-77D2-4890-B44B-5C1D57EFAE86}" type="presOf" srcId="{5DE3FD87-E08B-47CE-98AE-FA236D35B024}" destId="{B3C0BC48-1433-404A-A51C-EE9E581D75AA}" srcOrd="0" destOrd="5" presId="urn:microsoft.com/office/officeart/2005/8/layout/vList5"/>
    <dgm:cxn modelId="{F80573EC-1710-4E5C-9F17-8C6DE1A3A48F}" type="presOf" srcId="{2C749CCB-D282-4C65-A66E-37CAAFD00011}" destId="{B3C0BC48-1433-404A-A51C-EE9E581D75AA}" srcOrd="0" destOrd="4" presId="urn:microsoft.com/office/officeart/2005/8/layout/vList5"/>
    <dgm:cxn modelId="{8B19AB8D-470E-4E29-9E79-7075811B8762}" type="presParOf" srcId="{555F4179-D239-482B-85F7-83BF51C721A6}" destId="{C244ABA2-B847-4A33-968D-6A2E209A585B}" srcOrd="0" destOrd="0" presId="urn:microsoft.com/office/officeart/2005/8/layout/vList5"/>
    <dgm:cxn modelId="{DFBF1929-84A0-4D41-8DC0-E1A58A7A2847}" type="presParOf" srcId="{C244ABA2-B847-4A33-968D-6A2E209A585B}" destId="{0A41858F-6923-468B-9522-0061F09BD9A8}" srcOrd="0" destOrd="0" presId="urn:microsoft.com/office/officeart/2005/8/layout/vList5"/>
    <dgm:cxn modelId="{E76928F5-81EB-4421-B848-E88D0E78D262}" type="presParOf" srcId="{C244ABA2-B847-4A33-968D-6A2E209A585B}" destId="{B3C0BC48-1433-404A-A51C-EE9E581D75AA}"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C7C2C34E-9B98-4ADE-89A5-F74B799E862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A75FDA5C-605F-4980-B187-EF6A528E0304}">
      <dgm:prSet phldrT="[Text]"/>
      <dgm:spPr/>
      <dgm:t>
        <a:bodyPr/>
        <a:lstStyle/>
        <a:p>
          <a:endParaRPr lang="en-IN" dirty="0"/>
        </a:p>
      </dgm:t>
    </dgm:pt>
    <dgm:pt modelId="{761ACBFB-A7A7-46D7-B087-668E41EF6AAD}" type="parTrans" cxnId="{808A7159-6540-487B-AC46-F05D7A21291C}">
      <dgm:prSet/>
      <dgm:spPr/>
      <dgm:t>
        <a:bodyPr/>
        <a:lstStyle/>
        <a:p>
          <a:endParaRPr lang="en-IN"/>
        </a:p>
      </dgm:t>
    </dgm:pt>
    <dgm:pt modelId="{77A08EF9-A625-4DF3-96D5-34C2F160AE51}" type="sibTrans" cxnId="{808A7159-6540-487B-AC46-F05D7A21291C}">
      <dgm:prSet/>
      <dgm:spPr/>
      <dgm:t>
        <a:bodyPr/>
        <a:lstStyle/>
        <a:p>
          <a:endParaRPr lang="en-IN"/>
        </a:p>
      </dgm:t>
    </dgm:pt>
    <dgm:pt modelId="{976B50B3-8994-4214-B896-BBFDA8130F59}">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Give details to agent of their product</a:t>
          </a:r>
        </a:p>
      </dgm:t>
    </dgm:pt>
    <dgm:pt modelId="{C427661C-DEE1-47AD-8D36-08EDFCB7E294}" type="parTrans" cxnId="{F4D3CE3E-5BED-4840-A9A0-DCB5AD2EC2F0}">
      <dgm:prSet/>
      <dgm:spPr/>
      <dgm:t>
        <a:bodyPr/>
        <a:lstStyle/>
        <a:p>
          <a:endParaRPr lang="en-IN"/>
        </a:p>
      </dgm:t>
    </dgm:pt>
    <dgm:pt modelId="{D4ABB852-469E-41E9-9871-CD4D77B3376D}" type="sibTrans" cxnId="{F4D3CE3E-5BED-4840-A9A0-DCB5AD2EC2F0}">
      <dgm:prSet/>
      <dgm:spPr/>
      <dgm:t>
        <a:bodyPr/>
        <a:lstStyle/>
        <a:p>
          <a:endParaRPr lang="en-IN"/>
        </a:p>
      </dgm:t>
    </dgm:pt>
    <dgm:pt modelId="{29127C5F-8964-4B61-ADA0-FDDFB1370012}">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None/>
          </a:pPr>
          <a:r>
            <a:rPr lang="en-IN" sz="2000" dirty="0" err="1">
              <a:latin typeface="Times New Roman" panose="02020603050405020304" pitchFamily="18" charset="0"/>
              <a:cs typeface="Times New Roman" panose="02020603050405020304" pitchFamily="18" charset="0"/>
            </a:rPr>
            <a:t>Ack</a:t>
          </a:r>
          <a:r>
            <a:rPr lang="en-IN" sz="2000" dirty="0">
              <a:latin typeface="Times New Roman" panose="02020603050405020304" pitchFamily="18" charset="0"/>
              <a:cs typeface="Times New Roman" panose="02020603050405020304" pitchFamily="18" charset="0"/>
            </a:rPr>
            <a:t> for premium</a:t>
          </a:r>
        </a:p>
      </dgm:t>
    </dgm:pt>
    <dgm:pt modelId="{5AA5E8FA-C837-4129-8479-4DE82AB64519}" type="parTrans" cxnId="{6671B4F3-5CC4-4F90-89CD-2782155704A1}">
      <dgm:prSet/>
      <dgm:spPr/>
      <dgm:t>
        <a:bodyPr/>
        <a:lstStyle/>
        <a:p>
          <a:endParaRPr lang="en-IN"/>
        </a:p>
      </dgm:t>
    </dgm:pt>
    <dgm:pt modelId="{D3EAF4AE-BE4F-48A1-8D2E-9A211C5FCFB7}" type="sibTrans" cxnId="{6671B4F3-5CC4-4F90-89CD-2782155704A1}">
      <dgm:prSet/>
      <dgm:spPr/>
      <dgm:t>
        <a:bodyPr/>
        <a:lstStyle/>
        <a:p>
          <a:endParaRPr lang="en-IN"/>
        </a:p>
      </dgm:t>
    </dgm:pt>
    <dgm:pt modelId="{C8237554-E2B7-4DE0-9B46-88B938C9CF61}">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None/>
          </a:pPr>
          <a:r>
            <a:rPr lang="en-IN" sz="2000" dirty="0">
              <a:latin typeface="Times New Roman" panose="02020603050405020304" pitchFamily="18" charset="0"/>
              <a:cs typeface="Times New Roman" panose="02020603050405020304" pitchFamily="18" charset="0"/>
            </a:rPr>
            <a:t>Make payment</a:t>
          </a:r>
        </a:p>
      </dgm:t>
    </dgm:pt>
    <dgm:pt modelId="{78811E9F-F066-49EF-AB87-EC120BFDE8B3}" type="parTrans" cxnId="{55E987B3-8426-49AE-A17A-8AB6715FCF79}">
      <dgm:prSet/>
      <dgm:spPr/>
      <dgm:t>
        <a:bodyPr/>
        <a:lstStyle/>
        <a:p>
          <a:endParaRPr lang="en-US"/>
        </a:p>
      </dgm:t>
    </dgm:pt>
    <dgm:pt modelId="{63BE0E4D-2359-47EE-B7D4-F46E9CD03894}" type="sibTrans" cxnId="{55E987B3-8426-49AE-A17A-8AB6715FCF79}">
      <dgm:prSet/>
      <dgm:spPr/>
      <dgm:t>
        <a:bodyPr/>
        <a:lstStyle/>
        <a:p>
          <a:endParaRPr lang="en-US"/>
        </a:p>
      </dgm:t>
    </dgm:pt>
    <dgm:pt modelId="{AD7A1E3C-3BB1-42FB-9E3C-B1E98E3F4063}" type="pres">
      <dgm:prSet presAssocID="{C7C2C34E-9B98-4ADE-89A5-F74B799E8623}" presName="Name0" presStyleCnt="0">
        <dgm:presLayoutVars>
          <dgm:dir/>
          <dgm:animLvl val="lvl"/>
          <dgm:resizeHandles val="exact"/>
        </dgm:presLayoutVars>
      </dgm:prSet>
      <dgm:spPr/>
    </dgm:pt>
    <dgm:pt modelId="{DDC9186E-E3F7-440C-899B-6A4D156653F5}" type="pres">
      <dgm:prSet presAssocID="{A75FDA5C-605F-4980-B187-EF6A528E0304}" presName="linNode" presStyleCnt="0"/>
      <dgm:spPr/>
    </dgm:pt>
    <dgm:pt modelId="{4AB7B620-2060-45AE-8684-8C5FFE4CF45D}" type="pres">
      <dgm:prSet presAssocID="{A75FDA5C-605F-4980-B187-EF6A528E0304}" presName="parentText" presStyleLbl="node1" presStyleIdx="0" presStyleCnt="1" custScaleX="132645" custScaleY="85836" custLinFactNeighborX="19485" custLinFactNeighborY="-1389">
        <dgm:presLayoutVars>
          <dgm:chMax val="1"/>
          <dgm:bulletEnabled val="1"/>
        </dgm:presLayoutVars>
      </dgm:prSet>
      <dgm:spPr/>
    </dgm:pt>
    <dgm:pt modelId="{219149A4-4AD4-4326-8D73-F14AA0149C1E}" type="pres">
      <dgm:prSet presAssocID="{A75FDA5C-605F-4980-B187-EF6A528E0304}" presName="descendantText" presStyleLbl="alignAccFollowNode1" presStyleIdx="0" presStyleCnt="1" custScaleX="2000000" custScaleY="75519" custLinFactNeighborX="8177" custLinFactNeighborY="10270">
        <dgm:presLayoutVars>
          <dgm:bulletEnabled val="1"/>
        </dgm:presLayoutVars>
      </dgm:prSet>
      <dgm:spPr/>
    </dgm:pt>
  </dgm:ptLst>
  <dgm:cxnLst>
    <dgm:cxn modelId="{1F019D08-57C6-4DC7-98FA-9E1A334B95A2}" type="presOf" srcId="{A75FDA5C-605F-4980-B187-EF6A528E0304}" destId="{4AB7B620-2060-45AE-8684-8C5FFE4CF45D}" srcOrd="0" destOrd="0" presId="urn:microsoft.com/office/officeart/2005/8/layout/vList5"/>
    <dgm:cxn modelId="{EC30E42B-D7B9-4FD3-B9D4-D324845354E1}" type="presOf" srcId="{29127C5F-8964-4B61-ADA0-FDDFB1370012}" destId="{219149A4-4AD4-4326-8D73-F14AA0149C1E}" srcOrd="0" destOrd="1" presId="urn:microsoft.com/office/officeart/2005/8/layout/vList5"/>
    <dgm:cxn modelId="{F4D3CE3E-5BED-4840-A9A0-DCB5AD2EC2F0}" srcId="{A75FDA5C-605F-4980-B187-EF6A528E0304}" destId="{976B50B3-8994-4214-B896-BBFDA8130F59}" srcOrd="0" destOrd="0" parTransId="{C427661C-DEE1-47AD-8D36-08EDFCB7E294}" sibTransId="{D4ABB852-469E-41E9-9871-CD4D77B3376D}"/>
    <dgm:cxn modelId="{8AC1175F-4835-42B1-99A9-201FBADAA291}" type="presOf" srcId="{C8237554-E2B7-4DE0-9B46-88B938C9CF61}" destId="{219149A4-4AD4-4326-8D73-F14AA0149C1E}" srcOrd="0" destOrd="2" presId="urn:microsoft.com/office/officeart/2005/8/layout/vList5"/>
    <dgm:cxn modelId="{808A7159-6540-487B-AC46-F05D7A21291C}" srcId="{C7C2C34E-9B98-4ADE-89A5-F74B799E8623}" destId="{A75FDA5C-605F-4980-B187-EF6A528E0304}" srcOrd="0" destOrd="0" parTransId="{761ACBFB-A7A7-46D7-B087-668E41EF6AAD}" sibTransId="{77A08EF9-A625-4DF3-96D5-34C2F160AE51}"/>
    <dgm:cxn modelId="{55E987B3-8426-49AE-A17A-8AB6715FCF79}" srcId="{A75FDA5C-605F-4980-B187-EF6A528E0304}" destId="{C8237554-E2B7-4DE0-9B46-88B938C9CF61}" srcOrd="2" destOrd="0" parTransId="{78811E9F-F066-49EF-AB87-EC120BFDE8B3}" sibTransId="{63BE0E4D-2359-47EE-B7D4-F46E9CD03894}"/>
    <dgm:cxn modelId="{186F20D0-6D55-474E-8DEC-5CAD77F6C2B4}" type="presOf" srcId="{C7C2C34E-9B98-4ADE-89A5-F74B799E8623}" destId="{AD7A1E3C-3BB1-42FB-9E3C-B1E98E3F4063}" srcOrd="0" destOrd="0" presId="urn:microsoft.com/office/officeart/2005/8/layout/vList5"/>
    <dgm:cxn modelId="{6671B4F3-5CC4-4F90-89CD-2782155704A1}" srcId="{A75FDA5C-605F-4980-B187-EF6A528E0304}" destId="{29127C5F-8964-4B61-ADA0-FDDFB1370012}" srcOrd="1" destOrd="0" parTransId="{5AA5E8FA-C837-4129-8479-4DE82AB64519}" sibTransId="{D3EAF4AE-BE4F-48A1-8D2E-9A211C5FCFB7}"/>
    <dgm:cxn modelId="{FA2811FF-CD5A-4327-BD3D-ED5BE39E105E}" type="presOf" srcId="{976B50B3-8994-4214-B896-BBFDA8130F59}" destId="{219149A4-4AD4-4326-8D73-F14AA0149C1E}" srcOrd="0" destOrd="0" presId="urn:microsoft.com/office/officeart/2005/8/layout/vList5"/>
    <dgm:cxn modelId="{C857810B-2C24-455A-A4AA-9530505C7457}" type="presParOf" srcId="{AD7A1E3C-3BB1-42FB-9E3C-B1E98E3F4063}" destId="{DDC9186E-E3F7-440C-899B-6A4D156653F5}" srcOrd="0" destOrd="0" presId="urn:microsoft.com/office/officeart/2005/8/layout/vList5"/>
    <dgm:cxn modelId="{12FE08FD-B30A-4A8F-8EB7-C5612E74B7B1}" type="presParOf" srcId="{DDC9186E-E3F7-440C-899B-6A4D156653F5}" destId="{4AB7B620-2060-45AE-8684-8C5FFE4CF45D}" srcOrd="0" destOrd="0" presId="urn:microsoft.com/office/officeart/2005/8/layout/vList5"/>
    <dgm:cxn modelId="{7A82801A-A6FD-49B9-8402-2F0AE599D59E}" type="presParOf" srcId="{DDC9186E-E3F7-440C-899B-6A4D156653F5}" destId="{219149A4-4AD4-4326-8D73-F14AA0149C1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108741E-4901-49ED-902C-AC686ECA70D4}" type="doc">
      <dgm:prSet loTypeId="urn:microsoft.com/office/officeart/2008/layout/AlternatingHexagons" loCatId="list" qsTypeId="urn:microsoft.com/office/officeart/2005/8/quickstyle/3d2#1" qsCatId="3D" csTypeId="urn:microsoft.com/office/officeart/2005/8/colors/colorful5" csCatId="colorful" phldr="1"/>
      <dgm:spPr/>
      <dgm:t>
        <a:bodyPr/>
        <a:lstStyle/>
        <a:p>
          <a:endParaRPr lang="en-IN"/>
        </a:p>
      </dgm:t>
    </dgm:pt>
    <dgm:pt modelId="{C26D98BB-EADE-499A-874D-37B7DD94254D}">
      <dgm:prSet phldrT="[Text]" custT="1"/>
      <dgm:spPr/>
      <dgm:t>
        <a:bodyPr/>
        <a:lstStyle/>
        <a:p>
          <a:r>
            <a:rPr lang="en-IN" sz="2200" dirty="0" err="1">
              <a:latin typeface="Times New Roman" panose="02020603050405020304" pitchFamily="18" charset="0"/>
              <a:cs typeface="Times New Roman" panose="02020603050405020304" pitchFamily="18" charset="0"/>
            </a:rPr>
            <a:t>Darshee</a:t>
          </a:r>
          <a:r>
            <a:rPr lang="en-IN" sz="2200" dirty="0">
              <a:latin typeface="Times New Roman" panose="02020603050405020304" pitchFamily="18" charset="0"/>
              <a:cs typeface="Times New Roman" panose="02020603050405020304" pitchFamily="18" charset="0"/>
            </a:rPr>
            <a:t> Gandhi</a:t>
          </a:r>
        </a:p>
      </dgm:t>
    </dgm:pt>
    <dgm:pt modelId="{75A8C920-FCB9-4E97-88B0-9D83E8AB61D9}" type="parTrans" cxnId="{7C6AC5DF-4179-4B34-93A7-A0D2FB02EF28}">
      <dgm:prSet/>
      <dgm:spPr/>
      <dgm:t>
        <a:bodyPr/>
        <a:lstStyle/>
        <a:p>
          <a:endParaRPr lang="en-IN"/>
        </a:p>
      </dgm:t>
    </dgm:pt>
    <dgm:pt modelId="{09106223-D0C9-4C69-A709-898D09CF02FB}" type="sibTrans" cxnId="{7C6AC5DF-4179-4B34-93A7-A0D2FB02EF28}">
      <dgm:prSet custT="1"/>
      <dgm:spPr/>
      <dgm:t>
        <a:bodyPr/>
        <a:lstStyle/>
        <a:p>
          <a:endParaRPr lang="en-IN" sz="2000" dirty="0">
            <a:latin typeface="Times New Roman" panose="02020603050405020304" pitchFamily="18" charset="0"/>
            <a:cs typeface="Times New Roman" panose="02020603050405020304" pitchFamily="18" charset="0"/>
          </a:endParaRPr>
        </a:p>
      </dgm:t>
    </dgm:pt>
    <dgm:pt modelId="{251A7EDD-AA8C-49E9-AF8A-3F169CC33CF1}">
      <dgm:prSet phldrT="[Text]" custT="1"/>
      <dgm:spPr/>
      <dgm:t>
        <a:bodyPr/>
        <a:lstStyle/>
        <a:p>
          <a:r>
            <a:rPr lang="en-IN" sz="2000" dirty="0">
              <a:latin typeface="Times New Roman" panose="02020603050405020304" pitchFamily="18" charset="0"/>
              <a:cs typeface="Times New Roman" panose="02020603050405020304" pitchFamily="18" charset="0"/>
            </a:rPr>
            <a:t>Roll No. : 25</a:t>
          </a:r>
        </a:p>
      </dgm:t>
    </dgm:pt>
    <dgm:pt modelId="{DF91C245-B148-456F-A288-93C25F51909B}" type="parTrans" cxnId="{3FC25ECC-EA34-4570-87B0-87A0970E2425}">
      <dgm:prSet/>
      <dgm:spPr/>
      <dgm:t>
        <a:bodyPr/>
        <a:lstStyle/>
        <a:p>
          <a:endParaRPr lang="en-IN"/>
        </a:p>
      </dgm:t>
    </dgm:pt>
    <dgm:pt modelId="{169EE9BA-88CA-49C8-AB7D-7067D58F05CC}" type="sibTrans" cxnId="{3FC25ECC-EA34-4570-87B0-87A0970E2425}">
      <dgm:prSet/>
      <dgm:spPr/>
      <dgm:t>
        <a:bodyPr/>
        <a:lstStyle/>
        <a:p>
          <a:endParaRPr lang="en-IN"/>
        </a:p>
      </dgm:t>
    </dgm:pt>
    <dgm:pt modelId="{416D62E0-C175-41EC-BC95-B65B1A9392CA}">
      <dgm:prSet phldrT="[Text]" custT="1"/>
      <dgm:spPr/>
      <dgm:t>
        <a:bodyPr/>
        <a:lstStyle/>
        <a:p>
          <a:r>
            <a:rPr lang="en-IN" sz="2000" dirty="0">
              <a:latin typeface="Times New Roman" panose="02020603050405020304" pitchFamily="18" charset="0"/>
              <a:cs typeface="Times New Roman" panose="02020603050405020304" pitchFamily="18" charset="0"/>
            </a:rPr>
            <a:t>Divyesh Rathod</a:t>
          </a:r>
        </a:p>
      </dgm:t>
    </dgm:pt>
    <dgm:pt modelId="{444BEE4D-7261-4E79-B32E-A1B55B53B85D}" type="parTrans" cxnId="{FFBC2068-32BC-4728-AAFD-89BD1D75E14E}">
      <dgm:prSet/>
      <dgm:spPr/>
      <dgm:t>
        <a:bodyPr/>
        <a:lstStyle/>
        <a:p>
          <a:endParaRPr lang="en-IN"/>
        </a:p>
      </dgm:t>
    </dgm:pt>
    <dgm:pt modelId="{CA32FA26-AC72-40E3-BFFD-6FEA6ECDD466}" type="sibTrans" cxnId="{FFBC2068-32BC-4728-AAFD-89BD1D75E14E}">
      <dgm:prSet custT="1"/>
      <dgm:spPr/>
      <dgm:t>
        <a:bodyPr/>
        <a:lstStyle/>
        <a:p>
          <a:endParaRPr lang="en-IN" sz="2000">
            <a:latin typeface="Times New Roman" panose="02020603050405020304" pitchFamily="18" charset="0"/>
            <a:cs typeface="Times New Roman" panose="02020603050405020304" pitchFamily="18" charset="0"/>
          </a:endParaRPr>
        </a:p>
      </dgm:t>
    </dgm:pt>
    <dgm:pt modelId="{D95F626B-74AC-417E-A005-03B23DA788C2}">
      <dgm:prSet phldrT="[Text]" custT="1"/>
      <dgm:spPr/>
      <dgm:t>
        <a:bodyPr/>
        <a:lstStyle/>
        <a:p>
          <a:r>
            <a:rPr lang="en-IN" sz="2000" dirty="0">
              <a:latin typeface="Times New Roman" panose="02020603050405020304" pitchFamily="18" charset="0"/>
              <a:cs typeface="Times New Roman" panose="02020603050405020304" pitchFamily="18" charset="0"/>
            </a:rPr>
            <a:t>Roll No. : 44</a:t>
          </a:r>
        </a:p>
      </dgm:t>
    </dgm:pt>
    <dgm:pt modelId="{45E07253-FECC-467B-B131-525395A8EA1A}" type="parTrans" cxnId="{2B5BD5C1-E661-407F-87CF-243A81D38FC6}">
      <dgm:prSet/>
      <dgm:spPr/>
      <dgm:t>
        <a:bodyPr/>
        <a:lstStyle/>
        <a:p>
          <a:endParaRPr lang="en-IN"/>
        </a:p>
      </dgm:t>
    </dgm:pt>
    <dgm:pt modelId="{33D10293-330B-42C2-A5F8-4339A2CF870B}" type="sibTrans" cxnId="{2B5BD5C1-E661-407F-87CF-243A81D38FC6}">
      <dgm:prSet/>
      <dgm:spPr/>
      <dgm:t>
        <a:bodyPr/>
        <a:lstStyle/>
        <a:p>
          <a:endParaRPr lang="en-IN"/>
        </a:p>
      </dgm:t>
    </dgm:pt>
    <dgm:pt modelId="{C2760C2B-FCEB-4B82-A8A8-BDDBAEA4C46E}">
      <dgm:prSet phldrT="[Text]" custT="1"/>
      <dgm:spPr/>
      <dgm:t>
        <a:bodyPr/>
        <a:lstStyle/>
        <a:p>
          <a:r>
            <a:rPr lang="en-IN" sz="2000" dirty="0">
              <a:latin typeface="Times New Roman" panose="02020603050405020304" pitchFamily="18" charset="0"/>
              <a:cs typeface="Times New Roman" panose="02020603050405020304" pitchFamily="18" charset="0"/>
            </a:rPr>
            <a:t> Krunal Vegda</a:t>
          </a:r>
        </a:p>
      </dgm:t>
    </dgm:pt>
    <dgm:pt modelId="{69A4DF7A-6E2F-408C-848B-A8ACAAA9BCDD}" type="parTrans" cxnId="{4135B1B4-8284-4902-9DA7-A00D90E79363}">
      <dgm:prSet/>
      <dgm:spPr/>
      <dgm:t>
        <a:bodyPr/>
        <a:lstStyle/>
        <a:p>
          <a:endParaRPr lang="en-IN"/>
        </a:p>
      </dgm:t>
    </dgm:pt>
    <dgm:pt modelId="{1A2839AE-680A-4369-9972-8ADBA091569B}" type="sibTrans" cxnId="{4135B1B4-8284-4902-9DA7-A00D90E79363}">
      <dgm:prSet custT="1"/>
      <dgm:spPr/>
      <dgm:t>
        <a:bodyPr/>
        <a:lstStyle/>
        <a:p>
          <a:endParaRPr lang="en-IN" sz="2000">
            <a:latin typeface="Times New Roman" panose="02020603050405020304" pitchFamily="18" charset="0"/>
            <a:cs typeface="Times New Roman" panose="02020603050405020304" pitchFamily="18" charset="0"/>
          </a:endParaRPr>
        </a:p>
      </dgm:t>
    </dgm:pt>
    <dgm:pt modelId="{1C36371E-C3F9-4BA9-8A4F-E03060612242}">
      <dgm:prSet phldrT="[Text]" custT="1"/>
      <dgm:spPr/>
      <dgm:t>
        <a:bodyPr/>
        <a:lstStyle/>
        <a:p>
          <a:r>
            <a:rPr lang="en-IN" sz="2000" dirty="0">
              <a:latin typeface="Times New Roman" panose="02020603050405020304" pitchFamily="18" charset="0"/>
              <a:cs typeface="Times New Roman" panose="02020603050405020304" pitchFamily="18" charset="0"/>
            </a:rPr>
            <a:t>Roll No. : 78 </a:t>
          </a:r>
        </a:p>
      </dgm:t>
    </dgm:pt>
    <dgm:pt modelId="{538151B8-48C7-4CD7-99F7-244759322D1E}" type="parTrans" cxnId="{0B8E4F27-C461-409A-BB03-FEA7548A3622}">
      <dgm:prSet/>
      <dgm:spPr/>
      <dgm:t>
        <a:bodyPr/>
        <a:lstStyle/>
        <a:p>
          <a:endParaRPr lang="en-IN"/>
        </a:p>
      </dgm:t>
    </dgm:pt>
    <dgm:pt modelId="{0EEB8504-8611-446E-8A29-AC4135ED3D50}" type="sibTrans" cxnId="{0B8E4F27-C461-409A-BB03-FEA7548A3622}">
      <dgm:prSet/>
      <dgm:spPr/>
      <dgm:t>
        <a:bodyPr/>
        <a:lstStyle/>
        <a:p>
          <a:endParaRPr lang="en-IN"/>
        </a:p>
      </dgm:t>
    </dgm:pt>
    <dgm:pt modelId="{29102ED9-009B-4570-A564-067FD3B842BA}" type="pres">
      <dgm:prSet presAssocID="{2108741E-4901-49ED-902C-AC686ECA70D4}" presName="Name0" presStyleCnt="0">
        <dgm:presLayoutVars>
          <dgm:chMax/>
          <dgm:chPref/>
          <dgm:dir/>
          <dgm:animLvl val="lvl"/>
        </dgm:presLayoutVars>
      </dgm:prSet>
      <dgm:spPr/>
    </dgm:pt>
    <dgm:pt modelId="{02AB84A6-8488-4569-BCD7-E2D56AAFA764}" type="pres">
      <dgm:prSet presAssocID="{C26D98BB-EADE-499A-874D-37B7DD94254D}" presName="composite" presStyleCnt="0"/>
      <dgm:spPr/>
    </dgm:pt>
    <dgm:pt modelId="{4752E18C-1395-4BB8-97FB-9EAE358DB409}" type="pres">
      <dgm:prSet presAssocID="{C26D98BB-EADE-499A-874D-37B7DD94254D}" presName="Parent1" presStyleLbl="node1" presStyleIdx="0" presStyleCnt="6" custLinFactNeighborY="0">
        <dgm:presLayoutVars>
          <dgm:chMax val="1"/>
          <dgm:chPref val="1"/>
          <dgm:bulletEnabled val="1"/>
        </dgm:presLayoutVars>
      </dgm:prSet>
      <dgm:spPr/>
    </dgm:pt>
    <dgm:pt modelId="{31A28451-E963-4EF2-AA7E-69C85A24CB1B}" type="pres">
      <dgm:prSet presAssocID="{C26D98BB-EADE-499A-874D-37B7DD94254D}" presName="Childtext1" presStyleLbl="revTx" presStyleIdx="0" presStyleCnt="3">
        <dgm:presLayoutVars>
          <dgm:chMax val="0"/>
          <dgm:chPref val="0"/>
          <dgm:bulletEnabled val="1"/>
        </dgm:presLayoutVars>
      </dgm:prSet>
      <dgm:spPr/>
    </dgm:pt>
    <dgm:pt modelId="{517E76DC-89AE-483A-9558-8744B610B44D}" type="pres">
      <dgm:prSet presAssocID="{C26D98BB-EADE-499A-874D-37B7DD94254D}" presName="BalanceSpacing" presStyleCnt="0"/>
      <dgm:spPr/>
    </dgm:pt>
    <dgm:pt modelId="{7EB4A033-1E71-4E20-82CB-AFC55D751B8B}" type="pres">
      <dgm:prSet presAssocID="{C26D98BB-EADE-499A-874D-37B7DD94254D}" presName="BalanceSpacing1" presStyleCnt="0"/>
      <dgm:spPr/>
    </dgm:pt>
    <dgm:pt modelId="{7393EA2D-77AF-4994-9F46-C60C34A75B8A}" type="pres">
      <dgm:prSet presAssocID="{09106223-D0C9-4C69-A709-898D09CF02FB}" presName="Accent1Text" presStyleLbl="node1" presStyleIdx="1" presStyleCnt="6" custLinFactNeighborY="0"/>
      <dgm:spPr/>
    </dgm:pt>
    <dgm:pt modelId="{BB939A91-997A-4D4C-97B1-610E38F9AC8D}" type="pres">
      <dgm:prSet presAssocID="{09106223-D0C9-4C69-A709-898D09CF02FB}" presName="spaceBetweenRectangles" presStyleCnt="0"/>
      <dgm:spPr/>
    </dgm:pt>
    <dgm:pt modelId="{0A91909C-F3E2-4764-8660-BE2F358E47CC}" type="pres">
      <dgm:prSet presAssocID="{416D62E0-C175-41EC-BC95-B65B1A9392CA}" presName="composite" presStyleCnt="0"/>
      <dgm:spPr/>
    </dgm:pt>
    <dgm:pt modelId="{F980BF7B-5118-49F0-997E-B69464669FC1}" type="pres">
      <dgm:prSet presAssocID="{416D62E0-C175-41EC-BC95-B65B1A9392CA}" presName="Parent1" presStyleLbl="node1" presStyleIdx="2" presStyleCnt="6">
        <dgm:presLayoutVars>
          <dgm:chMax val="1"/>
          <dgm:chPref val="1"/>
          <dgm:bulletEnabled val="1"/>
        </dgm:presLayoutVars>
      </dgm:prSet>
      <dgm:spPr/>
    </dgm:pt>
    <dgm:pt modelId="{8FD703FE-5274-4A03-8134-27FB7EA6287A}" type="pres">
      <dgm:prSet presAssocID="{416D62E0-C175-41EC-BC95-B65B1A9392CA}" presName="Childtext1" presStyleLbl="revTx" presStyleIdx="1" presStyleCnt="3">
        <dgm:presLayoutVars>
          <dgm:chMax val="0"/>
          <dgm:chPref val="0"/>
          <dgm:bulletEnabled val="1"/>
        </dgm:presLayoutVars>
      </dgm:prSet>
      <dgm:spPr/>
    </dgm:pt>
    <dgm:pt modelId="{7EE994E9-F221-48EF-83C3-E63F05AFBD97}" type="pres">
      <dgm:prSet presAssocID="{416D62E0-C175-41EC-BC95-B65B1A9392CA}" presName="BalanceSpacing" presStyleCnt="0"/>
      <dgm:spPr/>
    </dgm:pt>
    <dgm:pt modelId="{AB4DAA96-EB9B-4444-9E07-0781D320AD7F}" type="pres">
      <dgm:prSet presAssocID="{416D62E0-C175-41EC-BC95-B65B1A9392CA}" presName="BalanceSpacing1" presStyleCnt="0"/>
      <dgm:spPr/>
    </dgm:pt>
    <dgm:pt modelId="{DA17E1DF-E0DF-45E1-ADB3-0C8C2FBE51A4}" type="pres">
      <dgm:prSet presAssocID="{CA32FA26-AC72-40E3-BFFD-6FEA6ECDD466}" presName="Accent1Text" presStyleLbl="node1" presStyleIdx="3" presStyleCnt="6"/>
      <dgm:spPr/>
    </dgm:pt>
    <dgm:pt modelId="{8007DDBD-6558-41E2-BCAC-6005AEDCD46D}" type="pres">
      <dgm:prSet presAssocID="{CA32FA26-AC72-40E3-BFFD-6FEA6ECDD466}" presName="spaceBetweenRectangles" presStyleCnt="0"/>
      <dgm:spPr/>
    </dgm:pt>
    <dgm:pt modelId="{D371C909-EA09-403D-A105-7D9B809453B6}" type="pres">
      <dgm:prSet presAssocID="{C2760C2B-FCEB-4B82-A8A8-BDDBAEA4C46E}" presName="composite" presStyleCnt="0"/>
      <dgm:spPr/>
    </dgm:pt>
    <dgm:pt modelId="{DB48C65B-4E8D-4913-B077-F6FD816FE4B5}" type="pres">
      <dgm:prSet presAssocID="{C2760C2B-FCEB-4B82-A8A8-BDDBAEA4C46E}" presName="Parent1" presStyleLbl="node1" presStyleIdx="4" presStyleCnt="6" custLinFactNeighborY="0">
        <dgm:presLayoutVars>
          <dgm:chMax val="1"/>
          <dgm:chPref val="1"/>
          <dgm:bulletEnabled val="1"/>
        </dgm:presLayoutVars>
      </dgm:prSet>
      <dgm:spPr/>
    </dgm:pt>
    <dgm:pt modelId="{733A5984-EB23-4280-9E24-A218A99CBD04}" type="pres">
      <dgm:prSet presAssocID="{C2760C2B-FCEB-4B82-A8A8-BDDBAEA4C46E}" presName="Childtext1" presStyleLbl="revTx" presStyleIdx="2" presStyleCnt="3">
        <dgm:presLayoutVars>
          <dgm:chMax val="0"/>
          <dgm:chPref val="0"/>
          <dgm:bulletEnabled val="1"/>
        </dgm:presLayoutVars>
      </dgm:prSet>
      <dgm:spPr/>
    </dgm:pt>
    <dgm:pt modelId="{0D06A8F7-E6D9-4B40-A27A-C70CAC1D4558}" type="pres">
      <dgm:prSet presAssocID="{C2760C2B-FCEB-4B82-A8A8-BDDBAEA4C46E}" presName="BalanceSpacing" presStyleCnt="0"/>
      <dgm:spPr/>
    </dgm:pt>
    <dgm:pt modelId="{F2844E35-F84B-4F0F-80D9-0E88229C480D}" type="pres">
      <dgm:prSet presAssocID="{C2760C2B-FCEB-4B82-A8A8-BDDBAEA4C46E}" presName="BalanceSpacing1" presStyleCnt="0"/>
      <dgm:spPr/>
    </dgm:pt>
    <dgm:pt modelId="{A7012CD6-55BF-4C23-82C7-569B90982C1D}" type="pres">
      <dgm:prSet presAssocID="{1A2839AE-680A-4369-9972-8ADBA091569B}" presName="Accent1Text" presStyleLbl="node1" presStyleIdx="5" presStyleCnt="6"/>
      <dgm:spPr/>
    </dgm:pt>
  </dgm:ptLst>
  <dgm:cxnLst>
    <dgm:cxn modelId="{391AB602-0ABC-49DA-9760-63EC4709A098}" type="presOf" srcId="{1C36371E-C3F9-4BA9-8A4F-E03060612242}" destId="{733A5984-EB23-4280-9E24-A218A99CBD04}" srcOrd="0" destOrd="0" presId="urn:microsoft.com/office/officeart/2008/layout/AlternatingHexagons"/>
    <dgm:cxn modelId="{E3F9BF1F-1FED-4A2E-9C5D-F130E4EBB482}" type="presOf" srcId="{416D62E0-C175-41EC-BC95-B65B1A9392CA}" destId="{F980BF7B-5118-49F0-997E-B69464669FC1}" srcOrd="0" destOrd="0" presId="urn:microsoft.com/office/officeart/2008/layout/AlternatingHexagons"/>
    <dgm:cxn modelId="{0B8E4F27-C461-409A-BB03-FEA7548A3622}" srcId="{C2760C2B-FCEB-4B82-A8A8-BDDBAEA4C46E}" destId="{1C36371E-C3F9-4BA9-8A4F-E03060612242}" srcOrd="0" destOrd="0" parTransId="{538151B8-48C7-4CD7-99F7-244759322D1E}" sibTransId="{0EEB8504-8611-446E-8A29-AC4135ED3D50}"/>
    <dgm:cxn modelId="{DAB83731-24BD-43A3-B4F0-4B86E4F2541F}" type="presOf" srcId="{251A7EDD-AA8C-49E9-AF8A-3F169CC33CF1}" destId="{31A28451-E963-4EF2-AA7E-69C85A24CB1B}" srcOrd="0" destOrd="0" presId="urn:microsoft.com/office/officeart/2008/layout/AlternatingHexagons"/>
    <dgm:cxn modelId="{7EC16562-A1CE-4C69-9CCF-63D76CF2CE19}" type="presOf" srcId="{2108741E-4901-49ED-902C-AC686ECA70D4}" destId="{29102ED9-009B-4570-A564-067FD3B842BA}" srcOrd="0" destOrd="0" presId="urn:microsoft.com/office/officeart/2008/layout/AlternatingHexagons"/>
    <dgm:cxn modelId="{FFBC2068-32BC-4728-AAFD-89BD1D75E14E}" srcId="{2108741E-4901-49ED-902C-AC686ECA70D4}" destId="{416D62E0-C175-41EC-BC95-B65B1A9392CA}" srcOrd="1" destOrd="0" parTransId="{444BEE4D-7261-4E79-B32E-A1B55B53B85D}" sibTransId="{CA32FA26-AC72-40E3-BFFD-6FEA6ECDD466}"/>
    <dgm:cxn modelId="{7B36024B-F419-42CF-96D2-F485B6D958F1}" type="presOf" srcId="{C2760C2B-FCEB-4B82-A8A8-BDDBAEA4C46E}" destId="{DB48C65B-4E8D-4913-B077-F6FD816FE4B5}" srcOrd="0" destOrd="0" presId="urn:microsoft.com/office/officeart/2008/layout/AlternatingHexagons"/>
    <dgm:cxn modelId="{4488CB73-83E3-4A92-9348-4F2439DE532D}" type="presOf" srcId="{1A2839AE-680A-4369-9972-8ADBA091569B}" destId="{A7012CD6-55BF-4C23-82C7-569B90982C1D}" srcOrd="0" destOrd="0" presId="urn:microsoft.com/office/officeart/2008/layout/AlternatingHexagons"/>
    <dgm:cxn modelId="{4135B1B4-8284-4902-9DA7-A00D90E79363}" srcId="{2108741E-4901-49ED-902C-AC686ECA70D4}" destId="{C2760C2B-FCEB-4B82-A8A8-BDDBAEA4C46E}" srcOrd="2" destOrd="0" parTransId="{69A4DF7A-6E2F-408C-848B-A8ACAAA9BCDD}" sibTransId="{1A2839AE-680A-4369-9972-8ADBA091569B}"/>
    <dgm:cxn modelId="{426F96BF-4BB4-4EF9-9578-DDEA76C5211D}" type="presOf" srcId="{09106223-D0C9-4C69-A709-898D09CF02FB}" destId="{7393EA2D-77AF-4994-9F46-C60C34A75B8A}" srcOrd="0" destOrd="0" presId="urn:microsoft.com/office/officeart/2008/layout/AlternatingHexagons"/>
    <dgm:cxn modelId="{2B5BD5C1-E661-407F-87CF-243A81D38FC6}" srcId="{416D62E0-C175-41EC-BC95-B65B1A9392CA}" destId="{D95F626B-74AC-417E-A005-03B23DA788C2}" srcOrd="0" destOrd="0" parTransId="{45E07253-FECC-467B-B131-525395A8EA1A}" sibTransId="{33D10293-330B-42C2-A5F8-4339A2CF870B}"/>
    <dgm:cxn modelId="{3FC25ECC-EA34-4570-87B0-87A0970E2425}" srcId="{C26D98BB-EADE-499A-874D-37B7DD94254D}" destId="{251A7EDD-AA8C-49E9-AF8A-3F169CC33CF1}" srcOrd="0" destOrd="0" parTransId="{DF91C245-B148-456F-A288-93C25F51909B}" sibTransId="{169EE9BA-88CA-49C8-AB7D-7067D58F05CC}"/>
    <dgm:cxn modelId="{465060D8-5798-4B46-9133-5A9B340A143F}" type="presOf" srcId="{D95F626B-74AC-417E-A005-03B23DA788C2}" destId="{8FD703FE-5274-4A03-8134-27FB7EA6287A}" srcOrd="0" destOrd="0" presId="urn:microsoft.com/office/officeart/2008/layout/AlternatingHexagons"/>
    <dgm:cxn modelId="{7B94CFD9-589F-47B3-868E-729C436DED43}" type="presOf" srcId="{CA32FA26-AC72-40E3-BFFD-6FEA6ECDD466}" destId="{DA17E1DF-E0DF-45E1-ADB3-0C8C2FBE51A4}" srcOrd="0" destOrd="0" presId="urn:microsoft.com/office/officeart/2008/layout/AlternatingHexagons"/>
    <dgm:cxn modelId="{7C6AC5DF-4179-4B34-93A7-A0D2FB02EF28}" srcId="{2108741E-4901-49ED-902C-AC686ECA70D4}" destId="{C26D98BB-EADE-499A-874D-37B7DD94254D}" srcOrd="0" destOrd="0" parTransId="{75A8C920-FCB9-4E97-88B0-9D83E8AB61D9}" sibTransId="{09106223-D0C9-4C69-A709-898D09CF02FB}"/>
    <dgm:cxn modelId="{9B3F07FC-ED45-4E71-A61C-2C22ED8E9E73}" type="presOf" srcId="{C26D98BB-EADE-499A-874D-37B7DD94254D}" destId="{4752E18C-1395-4BB8-97FB-9EAE358DB409}" srcOrd="0" destOrd="0" presId="urn:microsoft.com/office/officeart/2008/layout/AlternatingHexagons"/>
    <dgm:cxn modelId="{1D8CDF4F-CDED-4C81-A1F0-EC585E391AB7}" type="presParOf" srcId="{29102ED9-009B-4570-A564-067FD3B842BA}" destId="{02AB84A6-8488-4569-BCD7-E2D56AAFA764}" srcOrd="0" destOrd="0" presId="urn:microsoft.com/office/officeart/2008/layout/AlternatingHexagons"/>
    <dgm:cxn modelId="{0AB15B7F-7C58-4782-A97C-A36A7A9A9D85}" type="presParOf" srcId="{02AB84A6-8488-4569-BCD7-E2D56AAFA764}" destId="{4752E18C-1395-4BB8-97FB-9EAE358DB409}" srcOrd="0" destOrd="0" presId="urn:microsoft.com/office/officeart/2008/layout/AlternatingHexagons"/>
    <dgm:cxn modelId="{CD149DFD-53BE-4A6B-9883-7E495ECC3BFE}" type="presParOf" srcId="{02AB84A6-8488-4569-BCD7-E2D56AAFA764}" destId="{31A28451-E963-4EF2-AA7E-69C85A24CB1B}" srcOrd="1" destOrd="0" presId="urn:microsoft.com/office/officeart/2008/layout/AlternatingHexagons"/>
    <dgm:cxn modelId="{2B1D279A-3659-49A8-8CCE-9F2738070236}" type="presParOf" srcId="{02AB84A6-8488-4569-BCD7-E2D56AAFA764}" destId="{517E76DC-89AE-483A-9558-8744B610B44D}" srcOrd="2" destOrd="0" presId="urn:microsoft.com/office/officeart/2008/layout/AlternatingHexagons"/>
    <dgm:cxn modelId="{8F4EBDE6-1B88-4F3F-9E4D-7F256E1D19F4}" type="presParOf" srcId="{02AB84A6-8488-4569-BCD7-E2D56AAFA764}" destId="{7EB4A033-1E71-4E20-82CB-AFC55D751B8B}" srcOrd="3" destOrd="0" presId="urn:microsoft.com/office/officeart/2008/layout/AlternatingHexagons"/>
    <dgm:cxn modelId="{0C121207-02CC-4406-8FBA-8F99FB0B5C91}" type="presParOf" srcId="{02AB84A6-8488-4569-BCD7-E2D56AAFA764}" destId="{7393EA2D-77AF-4994-9F46-C60C34A75B8A}" srcOrd="4" destOrd="0" presId="urn:microsoft.com/office/officeart/2008/layout/AlternatingHexagons"/>
    <dgm:cxn modelId="{78F4D74B-DD04-4F5D-B466-8AFCFC274E89}" type="presParOf" srcId="{29102ED9-009B-4570-A564-067FD3B842BA}" destId="{BB939A91-997A-4D4C-97B1-610E38F9AC8D}" srcOrd="1" destOrd="0" presId="urn:microsoft.com/office/officeart/2008/layout/AlternatingHexagons"/>
    <dgm:cxn modelId="{4E0B84C5-A0FA-4FED-A6C8-171C8ECB5F7E}" type="presParOf" srcId="{29102ED9-009B-4570-A564-067FD3B842BA}" destId="{0A91909C-F3E2-4764-8660-BE2F358E47CC}" srcOrd="2" destOrd="0" presId="urn:microsoft.com/office/officeart/2008/layout/AlternatingHexagons"/>
    <dgm:cxn modelId="{F9F9F610-455F-48A7-9273-726571668056}" type="presParOf" srcId="{0A91909C-F3E2-4764-8660-BE2F358E47CC}" destId="{F980BF7B-5118-49F0-997E-B69464669FC1}" srcOrd="0" destOrd="0" presId="urn:microsoft.com/office/officeart/2008/layout/AlternatingHexagons"/>
    <dgm:cxn modelId="{12AC8C2D-31E7-4F3C-8E91-2DA1F12E51B2}" type="presParOf" srcId="{0A91909C-F3E2-4764-8660-BE2F358E47CC}" destId="{8FD703FE-5274-4A03-8134-27FB7EA6287A}" srcOrd="1" destOrd="0" presId="urn:microsoft.com/office/officeart/2008/layout/AlternatingHexagons"/>
    <dgm:cxn modelId="{465CAB34-69DB-4EC5-BC88-EDA0BD677AC4}" type="presParOf" srcId="{0A91909C-F3E2-4764-8660-BE2F358E47CC}" destId="{7EE994E9-F221-48EF-83C3-E63F05AFBD97}" srcOrd="2" destOrd="0" presId="urn:microsoft.com/office/officeart/2008/layout/AlternatingHexagons"/>
    <dgm:cxn modelId="{6DCE93B6-D741-46A3-B035-532444E4EE1E}" type="presParOf" srcId="{0A91909C-F3E2-4764-8660-BE2F358E47CC}" destId="{AB4DAA96-EB9B-4444-9E07-0781D320AD7F}" srcOrd="3" destOrd="0" presId="urn:microsoft.com/office/officeart/2008/layout/AlternatingHexagons"/>
    <dgm:cxn modelId="{43C36330-823A-4E27-8711-A76159BDFD67}" type="presParOf" srcId="{0A91909C-F3E2-4764-8660-BE2F358E47CC}" destId="{DA17E1DF-E0DF-45E1-ADB3-0C8C2FBE51A4}" srcOrd="4" destOrd="0" presId="urn:microsoft.com/office/officeart/2008/layout/AlternatingHexagons"/>
    <dgm:cxn modelId="{5782E35A-2353-4E66-98E7-8D3B3F3E0AFA}" type="presParOf" srcId="{29102ED9-009B-4570-A564-067FD3B842BA}" destId="{8007DDBD-6558-41E2-BCAC-6005AEDCD46D}" srcOrd="3" destOrd="0" presId="urn:microsoft.com/office/officeart/2008/layout/AlternatingHexagons"/>
    <dgm:cxn modelId="{9BAB55BF-FEDB-45A4-B7BD-CE94828F76BF}" type="presParOf" srcId="{29102ED9-009B-4570-A564-067FD3B842BA}" destId="{D371C909-EA09-403D-A105-7D9B809453B6}" srcOrd="4" destOrd="0" presId="urn:microsoft.com/office/officeart/2008/layout/AlternatingHexagons"/>
    <dgm:cxn modelId="{8D5A3C54-25B9-4A8C-A23D-5663614BD344}" type="presParOf" srcId="{D371C909-EA09-403D-A105-7D9B809453B6}" destId="{DB48C65B-4E8D-4913-B077-F6FD816FE4B5}" srcOrd="0" destOrd="0" presId="urn:microsoft.com/office/officeart/2008/layout/AlternatingHexagons"/>
    <dgm:cxn modelId="{A8F80136-3FA7-400F-B27C-860BE58DA863}" type="presParOf" srcId="{D371C909-EA09-403D-A105-7D9B809453B6}" destId="{733A5984-EB23-4280-9E24-A218A99CBD04}" srcOrd="1" destOrd="0" presId="urn:microsoft.com/office/officeart/2008/layout/AlternatingHexagons"/>
    <dgm:cxn modelId="{59F8CD84-316D-4C59-B602-72F904EAA574}" type="presParOf" srcId="{D371C909-EA09-403D-A105-7D9B809453B6}" destId="{0D06A8F7-E6D9-4B40-A27A-C70CAC1D4558}" srcOrd="2" destOrd="0" presId="urn:microsoft.com/office/officeart/2008/layout/AlternatingHexagons"/>
    <dgm:cxn modelId="{59979DC1-5EFF-4C0F-AB1D-2333A0822D74}" type="presParOf" srcId="{D371C909-EA09-403D-A105-7D9B809453B6}" destId="{F2844E35-F84B-4F0F-80D9-0E88229C480D}" srcOrd="3" destOrd="0" presId="urn:microsoft.com/office/officeart/2008/layout/AlternatingHexagons"/>
    <dgm:cxn modelId="{8D23B770-625B-49D8-9B60-1C98EAF9342C}" type="presParOf" srcId="{D371C909-EA09-403D-A105-7D9B809453B6}" destId="{A7012CD6-55BF-4C23-82C7-569B90982C1D}"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4BE68A7-8548-4F77-BC77-EEE7D37DBF12}"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IN"/>
        </a:p>
      </dgm:t>
    </dgm:pt>
    <dgm:pt modelId="{1A003DE0-20F8-452B-B59F-DD51D00394D3}">
      <dgm:prSet phldrT="[Text]" custT="1"/>
      <dgm:spPr/>
      <dgm:t>
        <a:bodyPr/>
        <a:lstStyle/>
        <a:p>
          <a:r>
            <a:rPr lang="en-IN" sz="2400" b="0" dirty="0">
              <a:effectLst/>
              <a:latin typeface="Times New Roman" panose="02020603050405020304" pitchFamily="18" charset="0"/>
              <a:cs typeface="Times New Roman" panose="02020603050405020304" pitchFamily="18" charset="0"/>
            </a:rPr>
            <a:t>Group No. :- 07</a:t>
          </a:r>
        </a:p>
      </dgm:t>
    </dgm:pt>
    <dgm:pt modelId="{3B2DC90B-4723-406D-88F5-B6DB82F71228}" type="parTrans" cxnId="{325A5ADD-5A63-4D92-9E95-D9D5A4B92C0D}">
      <dgm:prSet/>
      <dgm:spPr/>
      <dgm:t>
        <a:bodyPr/>
        <a:lstStyle/>
        <a:p>
          <a:endParaRPr lang="en-IN"/>
        </a:p>
      </dgm:t>
    </dgm:pt>
    <dgm:pt modelId="{AC1A2C82-7ADE-44D0-84D8-4E22E00F65CB}" type="sibTrans" cxnId="{325A5ADD-5A63-4D92-9E95-D9D5A4B92C0D}">
      <dgm:prSet/>
      <dgm:spPr/>
      <dgm:t>
        <a:bodyPr/>
        <a:lstStyle/>
        <a:p>
          <a:endParaRPr lang="en-IN"/>
        </a:p>
      </dgm:t>
    </dgm:pt>
    <dgm:pt modelId="{F461DE84-6CFE-4C20-9E7C-BA7C712DCA26}" type="pres">
      <dgm:prSet presAssocID="{64BE68A7-8548-4F77-BC77-EEE7D37DBF12}" presName="Name0" presStyleCnt="0">
        <dgm:presLayoutVars>
          <dgm:orgChart val="1"/>
          <dgm:chPref val="1"/>
          <dgm:dir/>
          <dgm:animOne val="branch"/>
          <dgm:animLvl val="lvl"/>
          <dgm:resizeHandles/>
        </dgm:presLayoutVars>
      </dgm:prSet>
      <dgm:spPr/>
    </dgm:pt>
    <dgm:pt modelId="{86D7A0EA-4F9F-4228-B3F8-C99AE4288574}" type="pres">
      <dgm:prSet presAssocID="{1A003DE0-20F8-452B-B59F-DD51D00394D3}" presName="hierRoot1" presStyleCnt="0">
        <dgm:presLayoutVars>
          <dgm:hierBranch val="init"/>
        </dgm:presLayoutVars>
      </dgm:prSet>
      <dgm:spPr/>
    </dgm:pt>
    <dgm:pt modelId="{F12BE3DC-27C1-4A76-BB98-AFD2D65623BB}" type="pres">
      <dgm:prSet presAssocID="{1A003DE0-20F8-452B-B59F-DD51D00394D3}" presName="rootComposite1" presStyleCnt="0"/>
      <dgm:spPr/>
    </dgm:pt>
    <dgm:pt modelId="{C64415F1-72FE-4EA1-A999-351EFC586D48}" type="pres">
      <dgm:prSet presAssocID="{1A003DE0-20F8-452B-B59F-DD51D00394D3}" presName="rootText1" presStyleLbl="alignAcc1" presStyleIdx="0" presStyleCnt="0">
        <dgm:presLayoutVars>
          <dgm:chPref val="3"/>
        </dgm:presLayoutVars>
      </dgm:prSet>
      <dgm:spPr/>
    </dgm:pt>
    <dgm:pt modelId="{CCAE7FBA-1569-46CF-888D-259A49037D51}" type="pres">
      <dgm:prSet presAssocID="{1A003DE0-20F8-452B-B59F-DD51D00394D3}" presName="topArc1" presStyleLbl="parChTrans1D1" presStyleIdx="0" presStyleCnt="2"/>
      <dgm:spPr/>
    </dgm:pt>
    <dgm:pt modelId="{34506080-5045-43FD-94D1-015F71D0D690}" type="pres">
      <dgm:prSet presAssocID="{1A003DE0-20F8-452B-B59F-DD51D00394D3}" presName="bottomArc1" presStyleLbl="parChTrans1D1" presStyleIdx="1" presStyleCnt="2"/>
      <dgm:spPr/>
    </dgm:pt>
    <dgm:pt modelId="{D596C5BC-D866-4F24-AC83-2C203302499A}" type="pres">
      <dgm:prSet presAssocID="{1A003DE0-20F8-452B-B59F-DD51D00394D3}" presName="topConnNode1" presStyleLbl="node1" presStyleIdx="0" presStyleCnt="0"/>
      <dgm:spPr/>
    </dgm:pt>
    <dgm:pt modelId="{944C91F3-3099-4171-985B-FBD8A52BA27D}" type="pres">
      <dgm:prSet presAssocID="{1A003DE0-20F8-452B-B59F-DD51D00394D3}" presName="hierChild2" presStyleCnt="0"/>
      <dgm:spPr/>
    </dgm:pt>
    <dgm:pt modelId="{1518FBE8-CF2A-406D-BCCF-A5715E9F8D5D}" type="pres">
      <dgm:prSet presAssocID="{1A003DE0-20F8-452B-B59F-DD51D00394D3}" presName="hierChild3" presStyleCnt="0"/>
      <dgm:spPr/>
    </dgm:pt>
  </dgm:ptLst>
  <dgm:cxnLst>
    <dgm:cxn modelId="{746C7636-5C93-4E16-8615-BA87206FB017}" type="presOf" srcId="{1A003DE0-20F8-452B-B59F-DD51D00394D3}" destId="{C64415F1-72FE-4EA1-A999-351EFC586D48}" srcOrd="0" destOrd="0" presId="urn:microsoft.com/office/officeart/2008/layout/HalfCircleOrganizationChart"/>
    <dgm:cxn modelId="{A2710C78-AE32-440C-BEEA-2BDCD604BEC5}" type="presOf" srcId="{64BE68A7-8548-4F77-BC77-EEE7D37DBF12}" destId="{F461DE84-6CFE-4C20-9E7C-BA7C712DCA26}" srcOrd="0" destOrd="0" presId="urn:microsoft.com/office/officeart/2008/layout/HalfCircleOrganizationChart"/>
    <dgm:cxn modelId="{22FF9B79-8EA7-463D-8FB2-9FFA552F7F10}" type="presOf" srcId="{1A003DE0-20F8-452B-B59F-DD51D00394D3}" destId="{D596C5BC-D866-4F24-AC83-2C203302499A}" srcOrd="1" destOrd="0" presId="urn:microsoft.com/office/officeart/2008/layout/HalfCircleOrganizationChart"/>
    <dgm:cxn modelId="{325A5ADD-5A63-4D92-9E95-D9D5A4B92C0D}" srcId="{64BE68A7-8548-4F77-BC77-EEE7D37DBF12}" destId="{1A003DE0-20F8-452B-B59F-DD51D00394D3}" srcOrd="0" destOrd="0" parTransId="{3B2DC90B-4723-406D-88F5-B6DB82F71228}" sibTransId="{AC1A2C82-7ADE-44D0-84D8-4E22E00F65CB}"/>
    <dgm:cxn modelId="{EA591AA4-48AD-4C57-A743-C6C2DA276E9B}" type="presParOf" srcId="{F461DE84-6CFE-4C20-9E7C-BA7C712DCA26}" destId="{86D7A0EA-4F9F-4228-B3F8-C99AE4288574}" srcOrd="0" destOrd="0" presId="urn:microsoft.com/office/officeart/2008/layout/HalfCircleOrganizationChart"/>
    <dgm:cxn modelId="{2DF0BFED-FE7D-4E43-99D3-67FFD7F97FF4}" type="presParOf" srcId="{86D7A0EA-4F9F-4228-B3F8-C99AE4288574}" destId="{F12BE3DC-27C1-4A76-BB98-AFD2D65623BB}" srcOrd="0" destOrd="0" presId="urn:microsoft.com/office/officeart/2008/layout/HalfCircleOrganizationChart"/>
    <dgm:cxn modelId="{69EE8F07-412B-4125-AA76-24928263B22B}" type="presParOf" srcId="{F12BE3DC-27C1-4A76-BB98-AFD2D65623BB}" destId="{C64415F1-72FE-4EA1-A999-351EFC586D48}" srcOrd="0" destOrd="0" presId="urn:microsoft.com/office/officeart/2008/layout/HalfCircleOrganizationChart"/>
    <dgm:cxn modelId="{2DAB3507-FFD7-4ACF-A33A-EA5FEFC8253C}" type="presParOf" srcId="{F12BE3DC-27C1-4A76-BB98-AFD2D65623BB}" destId="{CCAE7FBA-1569-46CF-888D-259A49037D51}" srcOrd="1" destOrd="0" presId="urn:microsoft.com/office/officeart/2008/layout/HalfCircleOrganizationChart"/>
    <dgm:cxn modelId="{7077A172-E92A-4F49-A42F-ED7C183C3EE9}" type="presParOf" srcId="{F12BE3DC-27C1-4A76-BB98-AFD2D65623BB}" destId="{34506080-5045-43FD-94D1-015F71D0D690}" srcOrd="2" destOrd="0" presId="urn:microsoft.com/office/officeart/2008/layout/HalfCircleOrganizationChart"/>
    <dgm:cxn modelId="{24083551-A371-48B1-A3E6-8B61DD6EE356}" type="presParOf" srcId="{F12BE3DC-27C1-4A76-BB98-AFD2D65623BB}" destId="{D596C5BC-D866-4F24-AC83-2C203302499A}" srcOrd="3" destOrd="0" presId="urn:microsoft.com/office/officeart/2008/layout/HalfCircleOrganizationChart"/>
    <dgm:cxn modelId="{83470D2E-4B9E-48BE-AD21-BE133E026176}" type="presParOf" srcId="{86D7A0EA-4F9F-4228-B3F8-C99AE4288574}" destId="{944C91F3-3099-4171-985B-FBD8A52BA27D}" srcOrd="1" destOrd="0" presId="urn:microsoft.com/office/officeart/2008/layout/HalfCircleOrganizationChart"/>
    <dgm:cxn modelId="{D4AC6EF1-9339-4A40-9343-8F627FB12978}" type="presParOf" srcId="{86D7A0EA-4F9F-4228-B3F8-C99AE4288574}" destId="{1518FBE8-CF2A-406D-BCCF-A5715E9F8D5D}" srcOrd="2" destOrd="0" presId="urn:microsoft.com/office/officeart/2008/layout/HalfCircleOrganizationChart"/>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B65726F-2095-4AA6-A141-DA723429A336}" type="doc">
      <dgm:prSet loTypeId="urn:microsoft.com/office/officeart/2011/layout/TabList" loCatId="list" qsTypeId="urn:microsoft.com/office/officeart/2005/8/quickstyle/3d1" qsCatId="3D" csTypeId="urn:microsoft.com/office/officeart/2005/8/colors/colorful5" csCatId="colorful" phldr="1"/>
      <dgm:spPr/>
      <dgm:t>
        <a:bodyPr/>
        <a:lstStyle/>
        <a:p>
          <a:endParaRPr lang="en-IN"/>
        </a:p>
      </dgm:t>
    </dgm:pt>
    <dgm:pt modelId="{4779B4BB-B582-4FA4-AE59-6226E30A6716}">
      <dgm:prSet phldrT="[Text]" custT="1"/>
      <dgm:spPr/>
      <dgm:t>
        <a:bodyPr/>
        <a:lstStyle/>
        <a:p>
          <a:r>
            <a:rPr lang="en-IN" sz="2400" dirty="0">
              <a:latin typeface="Times New Roman" panose="02020603050405020304" pitchFamily="18" charset="0"/>
              <a:cs typeface="Times New Roman" panose="02020603050405020304" pitchFamily="18" charset="0"/>
            </a:rPr>
            <a:t>Project Guide (internal) </a:t>
          </a:r>
        </a:p>
      </dgm:t>
    </dgm:pt>
    <dgm:pt modelId="{10BC386D-FE0E-4770-A9A0-F03626772FDE}" type="parTrans" cxnId="{46307DD0-05D8-4007-BFA4-883B68CB99B2}">
      <dgm:prSet/>
      <dgm:spPr/>
      <dgm:t>
        <a:bodyPr/>
        <a:lstStyle/>
        <a:p>
          <a:endParaRPr lang="en-IN"/>
        </a:p>
      </dgm:t>
    </dgm:pt>
    <dgm:pt modelId="{197C5166-B9CE-41CA-952E-80EE603F651F}" type="sibTrans" cxnId="{46307DD0-05D8-4007-BFA4-883B68CB99B2}">
      <dgm:prSet/>
      <dgm:spPr/>
      <dgm:t>
        <a:bodyPr/>
        <a:lstStyle/>
        <a:p>
          <a:endParaRPr lang="en-IN"/>
        </a:p>
      </dgm:t>
    </dgm:pt>
    <dgm:pt modelId="{ED564EDA-19CF-48F6-AB91-7B071FE9983E}">
      <dgm:prSet phldrT="[Text]" custT="1"/>
      <dgm:spPr/>
      <dgm:t>
        <a:bodyPr anchor="ctr"/>
        <a:lstStyle/>
        <a:p>
          <a:r>
            <a:rPr lang="en-IN" sz="2400" dirty="0">
              <a:latin typeface="Times New Roman" panose="02020603050405020304" pitchFamily="18" charset="0"/>
              <a:cs typeface="Times New Roman" panose="02020603050405020304" pitchFamily="18" charset="0"/>
            </a:rPr>
            <a:t>  Prof. Punam Shah</a:t>
          </a:r>
        </a:p>
      </dgm:t>
    </dgm:pt>
    <dgm:pt modelId="{DFD7E85D-98E8-42CD-80AF-53F666DD8529}" type="parTrans" cxnId="{9E44240F-37FD-4BFF-B50E-6485AE885DDD}">
      <dgm:prSet/>
      <dgm:spPr/>
      <dgm:t>
        <a:bodyPr/>
        <a:lstStyle/>
        <a:p>
          <a:endParaRPr lang="en-IN"/>
        </a:p>
      </dgm:t>
    </dgm:pt>
    <dgm:pt modelId="{F2C2E055-AF95-4F89-8ED3-C0BFC389B754}" type="sibTrans" cxnId="{9E44240F-37FD-4BFF-B50E-6485AE885DDD}">
      <dgm:prSet/>
      <dgm:spPr/>
      <dgm:t>
        <a:bodyPr/>
        <a:lstStyle/>
        <a:p>
          <a:endParaRPr lang="en-IN"/>
        </a:p>
      </dgm:t>
    </dgm:pt>
    <dgm:pt modelId="{D4C72C1A-B75A-42C7-9947-81F368400B4C}">
      <dgm:prSet phldrT="[Text]" custT="1"/>
      <dgm:spPr/>
      <dgm:t>
        <a:bodyPr/>
        <a:lstStyle/>
        <a:p>
          <a:r>
            <a:rPr lang="en-IN" sz="2400" dirty="0">
              <a:latin typeface="Times New Roman" panose="02020603050405020304" pitchFamily="18" charset="0"/>
              <a:cs typeface="Times New Roman" panose="02020603050405020304" pitchFamily="18" charset="0"/>
            </a:rPr>
            <a:t>College Name </a:t>
          </a:r>
        </a:p>
      </dgm:t>
    </dgm:pt>
    <dgm:pt modelId="{DB4D301A-75A5-4C78-851C-851FF82BF3B6}" type="parTrans" cxnId="{1604C77E-0655-4401-A9F2-F51FD7C9F496}">
      <dgm:prSet/>
      <dgm:spPr/>
      <dgm:t>
        <a:bodyPr/>
        <a:lstStyle/>
        <a:p>
          <a:endParaRPr lang="en-IN"/>
        </a:p>
      </dgm:t>
    </dgm:pt>
    <dgm:pt modelId="{E9F700AA-4C6C-4201-8A2F-427FB85043C1}" type="sibTrans" cxnId="{1604C77E-0655-4401-A9F2-F51FD7C9F496}">
      <dgm:prSet/>
      <dgm:spPr/>
      <dgm:t>
        <a:bodyPr/>
        <a:lstStyle/>
        <a:p>
          <a:endParaRPr lang="en-IN"/>
        </a:p>
      </dgm:t>
    </dgm:pt>
    <dgm:pt modelId="{57B92029-DDFA-41B9-A973-E74CC0F0FF41}">
      <dgm:prSet phldrT="[Text]" custT="1"/>
      <dgm:spPr/>
      <dgm:t>
        <a:bodyPr anchor="ctr"/>
        <a:lstStyle/>
        <a:p>
          <a:r>
            <a:rPr lang="en-IN" sz="2400" dirty="0">
              <a:latin typeface="Times New Roman" panose="02020603050405020304" pitchFamily="18" charset="0"/>
              <a:cs typeface="Times New Roman" panose="02020603050405020304" pitchFamily="18" charset="0"/>
            </a:rPr>
            <a:t>  L. J. College of Computer Application</a:t>
          </a:r>
        </a:p>
      </dgm:t>
    </dgm:pt>
    <dgm:pt modelId="{F5574782-1748-40CD-B051-F30936291498}" type="parTrans" cxnId="{A9A3A0AF-A4AC-4C4B-A37B-944720B87C22}">
      <dgm:prSet/>
      <dgm:spPr/>
      <dgm:t>
        <a:bodyPr/>
        <a:lstStyle/>
        <a:p>
          <a:endParaRPr lang="en-IN"/>
        </a:p>
      </dgm:t>
    </dgm:pt>
    <dgm:pt modelId="{C9216A1A-B397-4FA7-8FC6-724709D25CD9}" type="sibTrans" cxnId="{A9A3A0AF-A4AC-4C4B-A37B-944720B87C22}">
      <dgm:prSet/>
      <dgm:spPr/>
      <dgm:t>
        <a:bodyPr/>
        <a:lstStyle/>
        <a:p>
          <a:endParaRPr lang="en-IN"/>
        </a:p>
      </dgm:t>
    </dgm:pt>
    <dgm:pt modelId="{50A1D863-C596-41AD-8835-F2001A8ED692}">
      <dgm:prSet custT="1"/>
      <dgm:spPr/>
      <dgm:t>
        <a:bodyPr/>
        <a:lstStyle/>
        <a:p>
          <a:r>
            <a:rPr lang="en-IN" sz="2400" dirty="0">
              <a:latin typeface="Times New Roman" panose="02020603050405020304" pitchFamily="18" charset="0"/>
              <a:cs typeface="Times New Roman" panose="02020603050405020304" pitchFamily="18" charset="0"/>
            </a:rPr>
            <a:t>Type of Application </a:t>
          </a:r>
        </a:p>
      </dgm:t>
    </dgm:pt>
    <dgm:pt modelId="{1ECC5210-AA21-49D0-9A9D-441374B2F13B}" type="parTrans" cxnId="{1FE70D91-CF74-45C1-BAD2-8744ABB42B9F}">
      <dgm:prSet/>
      <dgm:spPr/>
      <dgm:t>
        <a:bodyPr/>
        <a:lstStyle/>
        <a:p>
          <a:endParaRPr lang="en-IN"/>
        </a:p>
      </dgm:t>
    </dgm:pt>
    <dgm:pt modelId="{B51D2BDD-C5B2-4240-88A5-4BD21DF931D3}" type="sibTrans" cxnId="{1FE70D91-CF74-45C1-BAD2-8744ABB42B9F}">
      <dgm:prSet/>
      <dgm:spPr/>
      <dgm:t>
        <a:bodyPr/>
        <a:lstStyle/>
        <a:p>
          <a:endParaRPr lang="en-IN"/>
        </a:p>
      </dgm:t>
    </dgm:pt>
    <dgm:pt modelId="{622986E7-4909-4ECC-8B95-2564A487BCDB}">
      <dgm:prSet custT="1"/>
      <dgm:spPr/>
      <dgm:t>
        <a:bodyPr/>
        <a:lstStyle/>
        <a:p>
          <a:r>
            <a:rPr lang="en-IN" sz="2400" dirty="0">
              <a:latin typeface="Times New Roman" panose="02020603050405020304" pitchFamily="18" charset="0"/>
              <a:cs typeface="Times New Roman" panose="02020603050405020304" pitchFamily="18" charset="0"/>
            </a:rPr>
            <a:t>Project Title </a:t>
          </a:r>
        </a:p>
      </dgm:t>
    </dgm:pt>
    <dgm:pt modelId="{C1B4CA8B-69C3-4E77-A85E-319F25F72395}" type="parTrans" cxnId="{A0EE285C-248F-42F0-82C2-71C6188C77E6}">
      <dgm:prSet/>
      <dgm:spPr/>
      <dgm:t>
        <a:bodyPr/>
        <a:lstStyle/>
        <a:p>
          <a:endParaRPr lang="en-IN"/>
        </a:p>
      </dgm:t>
    </dgm:pt>
    <dgm:pt modelId="{3F7367C9-9699-43F6-91FE-916B0C1D0E10}" type="sibTrans" cxnId="{A0EE285C-248F-42F0-82C2-71C6188C77E6}">
      <dgm:prSet/>
      <dgm:spPr/>
      <dgm:t>
        <a:bodyPr/>
        <a:lstStyle/>
        <a:p>
          <a:endParaRPr lang="en-IN"/>
        </a:p>
      </dgm:t>
    </dgm:pt>
    <dgm:pt modelId="{BD65830E-C0A9-4AB5-A538-F16591A9B64F}">
      <dgm:prSet custT="1"/>
      <dgm:spPr/>
      <dgm:t>
        <a:bodyPr anchor="ctr"/>
        <a:lstStyle/>
        <a:p>
          <a:r>
            <a:rPr lang="en-IN" sz="2400" dirty="0">
              <a:latin typeface="Times New Roman" panose="02020603050405020304" pitchFamily="18" charset="0"/>
              <a:cs typeface="Times New Roman" panose="02020603050405020304" pitchFamily="18" charset="0"/>
            </a:rPr>
            <a:t> Sunlight Insurance Pvt Ltd</a:t>
          </a:r>
        </a:p>
      </dgm:t>
    </dgm:pt>
    <dgm:pt modelId="{B7CAC796-6828-4F35-B908-7ACEAB133D78}" type="parTrans" cxnId="{E482D066-5661-472F-9A6A-DCC0B26C8DEB}">
      <dgm:prSet/>
      <dgm:spPr/>
      <dgm:t>
        <a:bodyPr/>
        <a:lstStyle/>
        <a:p>
          <a:endParaRPr lang="en-IN"/>
        </a:p>
      </dgm:t>
    </dgm:pt>
    <dgm:pt modelId="{7765F707-AB42-4CF3-ABBA-6185283FB49F}" type="sibTrans" cxnId="{E482D066-5661-472F-9A6A-DCC0B26C8DEB}">
      <dgm:prSet/>
      <dgm:spPr/>
      <dgm:t>
        <a:bodyPr/>
        <a:lstStyle/>
        <a:p>
          <a:endParaRPr lang="en-IN"/>
        </a:p>
      </dgm:t>
    </dgm:pt>
    <dgm:pt modelId="{706781FD-27CA-4057-BC1F-662FE84C4DAA}">
      <dgm:prSet custT="1"/>
      <dgm:spPr/>
      <dgm:t>
        <a:bodyPr anchor="ctr"/>
        <a:lstStyle/>
        <a:p>
          <a:r>
            <a:rPr lang="en-IN" sz="2400" dirty="0">
              <a:latin typeface="Times New Roman" panose="02020603050405020304" pitchFamily="18" charset="0"/>
              <a:cs typeface="Times New Roman" panose="02020603050405020304" pitchFamily="18" charset="0"/>
            </a:rPr>
            <a:t> Web Application</a:t>
          </a:r>
        </a:p>
      </dgm:t>
    </dgm:pt>
    <dgm:pt modelId="{81BF074D-ACD5-47D6-8031-96A844267631}" type="parTrans" cxnId="{81DE78DB-12A7-4856-AA8A-6C3BA27C51D2}">
      <dgm:prSet/>
      <dgm:spPr/>
      <dgm:t>
        <a:bodyPr/>
        <a:lstStyle/>
        <a:p>
          <a:endParaRPr lang="en-IN"/>
        </a:p>
      </dgm:t>
    </dgm:pt>
    <dgm:pt modelId="{E6407190-81A6-4383-A04E-6FF973EC9C82}" type="sibTrans" cxnId="{81DE78DB-12A7-4856-AA8A-6C3BA27C51D2}">
      <dgm:prSet/>
      <dgm:spPr/>
      <dgm:t>
        <a:bodyPr/>
        <a:lstStyle/>
        <a:p>
          <a:endParaRPr lang="en-IN"/>
        </a:p>
      </dgm:t>
    </dgm:pt>
    <dgm:pt modelId="{B420F045-1D5E-4D42-862C-12E10A7A3743}" type="pres">
      <dgm:prSet presAssocID="{7B65726F-2095-4AA6-A141-DA723429A336}" presName="Name0" presStyleCnt="0">
        <dgm:presLayoutVars>
          <dgm:chMax/>
          <dgm:chPref val="3"/>
          <dgm:dir/>
          <dgm:animOne val="branch"/>
          <dgm:animLvl val="lvl"/>
        </dgm:presLayoutVars>
      </dgm:prSet>
      <dgm:spPr/>
    </dgm:pt>
    <dgm:pt modelId="{18DD03E3-53AD-4ADC-A767-919F3B31DCCB}" type="pres">
      <dgm:prSet presAssocID="{4779B4BB-B582-4FA4-AE59-6226E30A6716}" presName="composite" presStyleCnt="0"/>
      <dgm:spPr/>
    </dgm:pt>
    <dgm:pt modelId="{99EA88DA-4065-4743-B793-B7808DF2A603}" type="pres">
      <dgm:prSet presAssocID="{4779B4BB-B582-4FA4-AE59-6226E30A6716}" presName="FirstChild" presStyleLbl="revTx" presStyleIdx="0" presStyleCnt="4">
        <dgm:presLayoutVars>
          <dgm:chMax val="0"/>
          <dgm:chPref val="0"/>
          <dgm:bulletEnabled val="1"/>
        </dgm:presLayoutVars>
      </dgm:prSet>
      <dgm:spPr/>
    </dgm:pt>
    <dgm:pt modelId="{F1F94494-0349-40D3-ADFE-A5B326C17F32}" type="pres">
      <dgm:prSet presAssocID="{4779B4BB-B582-4FA4-AE59-6226E30A6716}" presName="Parent" presStyleLbl="alignNode1" presStyleIdx="0" presStyleCnt="4" custScaleX="98922" custScaleY="100401">
        <dgm:presLayoutVars>
          <dgm:chMax val="3"/>
          <dgm:chPref val="3"/>
          <dgm:bulletEnabled val="1"/>
        </dgm:presLayoutVars>
      </dgm:prSet>
      <dgm:spPr/>
    </dgm:pt>
    <dgm:pt modelId="{9922BD8A-A3DE-4494-823F-B1549A261C78}" type="pres">
      <dgm:prSet presAssocID="{4779B4BB-B582-4FA4-AE59-6226E30A6716}" presName="Accent" presStyleLbl="parChTrans1D1" presStyleIdx="0" presStyleCnt="4"/>
      <dgm:spPr/>
    </dgm:pt>
    <dgm:pt modelId="{42FF0E66-DE67-48D0-BD6C-416354DC8AF6}" type="pres">
      <dgm:prSet presAssocID="{197C5166-B9CE-41CA-952E-80EE603F651F}" presName="sibTrans" presStyleCnt="0"/>
      <dgm:spPr/>
    </dgm:pt>
    <dgm:pt modelId="{C9DA9B5B-14C1-48FE-96A5-170B6F000EA5}" type="pres">
      <dgm:prSet presAssocID="{D4C72C1A-B75A-42C7-9947-81F368400B4C}" presName="composite" presStyleCnt="0"/>
      <dgm:spPr/>
    </dgm:pt>
    <dgm:pt modelId="{2F54856C-6FA5-4551-80C0-1F3BE5DE4E04}" type="pres">
      <dgm:prSet presAssocID="{D4C72C1A-B75A-42C7-9947-81F368400B4C}" presName="FirstChild" presStyleLbl="revTx" presStyleIdx="1" presStyleCnt="4">
        <dgm:presLayoutVars>
          <dgm:chMax val="0"/>
          <dgm:chPref val="0"/>
          <dgm:bulletEnabled val="1"/>
        </dgm:presLayoutVars>
      </dgm:prSet>
      <dgm:spPr/>
    </dgm:pt>
    <dgm:pt modelId="{1BA3B706-EC18-419C-9005-5C152FE17465}" type="pres">
      <dgm:prSet presAssocID="{D4C72C1A-B75A-42C7-9947-81F368400B4C}" presName="Parent" presStyleLbl="alignNode1" presStyleIdx="1" presStyleCnt="4">
        <dgm:presLayoutVars>
          <dgm:chMax val="3"/>
          <dgm:chPref val="3"/>
          <dgm:bulletEnabled val="1"/>
        </dgm:presLayoutVars>
      </dgm:prSet>
      <dgm:spPr/>
    </dgm:pt>
    <dgm:pt modelId="{21F431B0-9BC7-46C2-A8FA-A9D5A1EE2B17}" type="pres">
      <dgm:prSet presAssocID="{D4C72C1A-B75A-42C7-9947-81F368400B4C}" presName="Accent" presStyleLbl="parChTrans1D1" presStyleIdx="1" presStyleCnt="4"/>
      <dgm:spPr/>
    </dgm:pt>
    <dgm:pt modelId="{2E2DF20C-3D01-4AD7-9761-99BEB6BF09C0}" type="pres">
      <dgm:prSet presAssocID="{E9F700AA-4C6C-4201-8A2F-427FB85043C1}" presName="sibTrans" presStyleCnt="0"/>
      <dgm:spPr/>
    </dgm:pt>
    <dgm:pt modelId="{44E98E20-F9B8-43BB-A2BB-873BA2A8862D}" type="pres">
      <dgm:prSet presAssocID="{622986E7-4909-4ECC-8B95-2564A487BCDB}" presName="composite" presStyleCnt="0"/>
      <dgm:spPr/>
    </dgm:pt>
    <dgm:pt modelId="{1AAEE487-5B24-40F3-B76E-F4853D330C8F}" type="pres">
      <dgm:prSet presAssocID="{622986E7-4909-4ECC-8B95-2564A487BCDB}" presName="FirstChild" presStyleLbl="revTx" presStyleIdx="2" presStyleCnt="4">
        <dgm:presLayoutVars>
          <dgm:chMax val="0"/>
          <dgm:chPref val="0"/>
          <dgm:bulletEnabled val="1"/>
        </dgm:presLayoutVars>
      </dgm:prSet>
      <dgm:spPr/>
    </dgm:pt>
    <dgm:pt modelId="{C19D9782-2836-45D3-A015-4F55FE0753AF}" type="pres">
      <dgm:prSet presAssocID="{622986E7-4909-4ECC-8B95-2564A487BCDB}" presName="Parent" presStyleLbl="alignNode1" presStyleIdx="2" presStyleCnt="4">
        <dgm:presLayoutVars>
          <dgm:chMax val="3"/>
          <dgm:chPref val="3"/>
          <dgm:bulletEnabled val="1"/>
        </dgm:presLayoutVars>
      </dgm:prSet>
      <dgm:spPr/>
    </dgm:pt>
    <dgm:pt modelId="{90527D24-BD7A-4422-99AE-C3F3BC06B44F}" type="pres">
      <dgm:prSet presAssocID="{622986E7-4909-4ECC-8B95-2564A487BCDB}" presName="Accent" presStyleLbl="parChTrans1D1" presStyleIdx="2" presStyleCnt="4"/>
      <dgm:spPr/>
    </dgm:pt>
    <dgm:pt modelId="{79E3477C-AB9E-4683-AA20-C0604E812940}" type="pres">
      <dgm:prSet presAssocID="{3F7367C9-9699-43F6-91FE-916B0C1D0E10}" presName="sibTrans" presStyleCnt="0"/>
      <dgm:spPr/>
    </dgm:pt>
    <dgm:pt modelId="{7FA2896A-12DB-42C0-8955-C8882C2CDC46}" type="pres">
      <dgm:prSet presAssocID="{50A1D863-C596-41AD-8835-F2001A8ED692}" presName="composite" presStyleCnt="0"/>
      <dgm:spPr/>
    </dgm:pt>
    <dgm:pt modelId="{AF00DD0E-CD8D-426D-B75F-5D709CCA74A8}" type="pres">
      <dgm:prSet presAssocID="{50A1D863-C596-41AD-8835-F2001A8ED692}" presName="FirstChild" presStyleLbl="revTx" presStyleIdx="3" presStyleCnt="4">
        <dgm:presLayoutVars>
          <dgm:chMax val="0"/>
          <dgm:chPref val="0"/>
          <dgm:bulletEnabled val="1"/>
        </dgm:presLayoutVars>
      </dgm:prSet>
      <dgm:spPr/>
    </dgm:pt>
    <dgm:pt modelId="{888AB878-5734-4910-B9BD-BDFD890F3639}" type="pres">
      <dgm:prSet presAssocID="{50A1D863-C596-41AD-8835-F2001A8ED692}" presName="Parent" presStyleLbl="alignNode1" presStyleIdx="3" presStyleCnt="4">
        <dgm:presLayoutVars>
          <dgm:chMax val="3"/>
          <dgm:chPref val="3"/>
          <dgm:bulletEnabled val="1"/>
        </dgm:presLayoutVars>
      </dgm:prSet>
      <dgm:spPr/>
    </dgm:pt>
    <dgm:pt modelId="{F4B36871-FE9C-4E78-A4E2-C599064E8E83}" type="pres">
      <dgm:prSet presAssocID="{50A1D863-C596-41AD-8835-F2001A8ED692}" presName="Accent" presStyleLbl="parChTrans1D1" presStyleIdx="3" presStyleCnt="4"/>
      <dgm:spPr/>
    </dgm:pt>
  </dgm:ptLst>
  <dgm:cxnLst>
    <dgm:cxn modelId="{9E44240F-37FD-4BFF-B50E-6485AE885DDD}" srcId="{4779B4BB-B582-4FA4-AE59-6226E30A6716}" destId="{ED564EDA-19CF-48F6-AB91-7B071FE9983E}" srcOrd="0" destOrd="0" parTransId="{DFD7E85D-98E8-42CD-80AF-53F666DD8529}" sibTransId="{F2C2E055-AF95-4F89-8ED3-C0BFC389B754}"/>
    <dgm:cxn modelId="{D376DE1A-1DA2-4F3F-BF08-9229472337A9}" type="presOf" srcId="{706781FD-27CA-4057-BC1F-662FE84C4DAA}" destId="{AF00DD0E-CD8D-426D-B75F-5D709CCA74A8}" srcOrd="0" destOrd="0" presId="urn:microsoft.com/office/officeart/2011/layout/TabList"/>
    <dgm:cxn modelId="{A0EE285C-248F-42F0-82C2-71C6188C77E6}" srcId="{7B65726F-2095-4AA6-A141-DA723429A336}" destId="{622986E7-4909-4ECC-8B95-2564A487BCDB}" srcOrd="2" destOrd="0" parTransId="{C1B4CA8B-69C3-4E77-A85E-319F25F72395}" sibTransId="{3F7367C9-9699-43F6-91FE-916B0C1D0E10}"/>
    <dgm:cxn modelId="{9846905D-7368-4DF9-9DD4-CA8494CD4DB5}" type="presOf" srcId="{50A1D863-C596-41AD-8835-F2001A8ED692}" destId="{888AB878-5734-4910-B9BD-BDFD890F3639}" srcOrd="0" destOrd="0" presId="urn:microsoft.com/office/officeart/2011/layout/TabList"/>
    <dgm:cxn modelId="{E482D066-5661-472F-9A6A-DCC0B26C8DEB}" srcId="{622986E7-4909-4ECC-8B95-2564A487BCDB}" destId="{BD65830E-C0A9-4AB5-A538-F16591A9B64F}" srcOrd="0" destOrd="0" parTransId="{B7CAC796-6828-4F35-B908-7ACEAB133D78}" sibTransId="{7765F707-AB42-4CF3-ABBA-6185283FB49F}"/>
    <dgm:cxn modelId="{D0BE235A-8513-4452-945E-C32A52C35DE2}" type="presOf" srcId="{BD65830E-C0A9-4AB5-A538-F16591A9B64F}" destId="{1AAEE487-5B24-40F3-B76E-F4853D330C8F}" srcOrd="0" destOrd="0" presId="urn:microsoft.com/office/officeart/2011/layout/TabList"/>
    <dgm:cxn modelId="{1604C77E-0655-4401-A9F2-F51FD7C9F496}" srcId="{7B65726F-2095-4AA6-A141-DA723429A336}" destId="{D4C72C1A-B75A-42C7-9947-81F368400B4C}" srcOrd="1" destOrd="0" parTransId="{DB4D301A-75A5-4C78-851C-851FF82BF3B6}" sibTransId="{E9F700AA-4C6C-4201-8A2F-427FB85043C1}"/>
    <dgm:cxn modelId="{9C761B87-8EAD-450B-A26E-B892E9406114}" type="presOf" srcId="{57B92029-DDFA-41B9-A973-E74CC0F0FF41}" destId="{2F54856C-6FA5-4551-80C0-1F3BE5DE4E04}" srcOrd="0" destOrd="0" presId="urn:microsoft.com/office/officeart/2011/layout/TabList"/>
    <dgm:cxn modelId="{4247EE8D-0C0D-4AC2-A591-3F149C4A2B37}" type="presOf" srcId="{622986E7-4909-4ECC-8B95-2564A487BCDB}" destId="{C19D9782-2836-45D3-A015-4F55FE0753AF}" srcOrd="0" destOrd="0" presId="urn:microsoft.com/office/officeart/2011/layout/TabList"/>
    <dgm:cxn modelId="{1FE70D91-CF74-45C1-BAD2-8744ABB42B9F}" srcId="{7B65726F-2095-4AA6-A141-DA723429A336}" destId="{50A1D863-C596-41AD-8835-F2001A8ED692}" srcOrd="3" destOrd="0" parTransId="{1ECC5210-AA21-49D0-9A9D-441374B2F13B}" sibTransId="{B51D2BDD-C5B2-4240-88A5-4BD21DF931D3}"/>
    <dgm:cxn modelId="{5584A29F-7197-4F2B-839C-99D7F4B0D5BF}" type="presOf" srcId="{ED564EDA-19CF-48F6-AB91-7B071FE9983E}" destId="{99EA88DA-4065-4743-B793-B7808DF2A603}" srcOrd="0" destOrd="0" presId="urn:microsoft.com/office/officeart/2011/layout/TabList"/>
    <dgm:cxn modelId="{A9A3A0AF-A4AC-4C4B-A37B-944720B87C22}" srcId="{D4C72C1A-B75A-42C7-9947-81F368400B4C}" destId="{57B92029-DDFA-41B9-A973-E74CC0F0FF41}" srcOrd="0" destOrd="0" parTransId="{F5574782-1748-40CD-B051-F30936291498}" sibTransId="{C9216A1A-B397-4FA7-8FC6-724709D25CD9}"/>
    <dgm:cxn modelId="{8E5622BC-F254-47F8-B299-341A7868D129}" type="presOf" srcId="{4779B4BB-B582-4FA4-AE59-6226E30A6716}" destId="{F1F94494-0349-40D3-ADFE-A5B326C17F32}" srcOrd="0" destOrd="0" presId="urn:microsoft.com/office/officeart/2011/layout/TabList"/>
    <dgm:cxn modelId="{56DD77C3-3007-4B2F-9E2A-0F537DD7BC4A}" type="presOf" srcId="{7B65726F-2095-4AA6-A141-DA723429A336}" destId="{B420F045-1D5E-4D42-862C-12E10A7A3743}" srcOrd="0" destOrd="0" presId="urn:microsoft.com/office/officeart/2011/layout/TabList"/>
    <dgm:cxn modelId="{BB4C2AC6-FE60-4D15-AC35-970E603D072B}" type="presOf" srcId="{D4C72C1A-B75A-42C7-9947-81F368400B4C}" destId="{1BA3B706-EC18-419C-9005-5C152FE17465}" srcOrd="0" destOrd="0" presId="urn:microsoft.com/office/officeart/2011/layout/TabList"/>
    <dgm:cxn modelId="{46307DD0-05D8-4007-BFA4-883B68CB99B2}" srcId="{7B65726F-2095-4AA6-A141-DA723429A336}" destId="{4779B4BB-B582-4FA4-AE59-6226E30A6716}" srcOrd="0" destOrd="0" parTransId="{10BC386D-FE0E-4770-A9A0-F03626772FDE}" sibTransId="{197C5166-B9CE-41CA-952E-80EE603F651F}"/>
    <dgm:cxn modelId="{81DE78DB-12A7-4856-AA8A-6C3BA27C51D2}" srcId="{50A1D863-C596-41AD-8835-F2001A8ED692}" destId="{706781FD-27CA-4057-BC1F-662FE84C4DAA}" srcOrd="0" destOrd="0" parTransId="{81BF074D-ACD5-47D6-8031-96A844267631}" sibTransId="{E6407190-81A6-4383-A04E-6FF973EC9C82}"/>
    <dgm:cxn modelId="{25161FB5-DBD4-4B86-AC29-47E6AB744E96}" type="presParOf" srcId="{B420F045-1D5E-4D42-862C-12E10A7A3743}" destId="{18DD03E3-53AD-4ADC-A767-919F3B31DCCB}" srcOrd="0" destOrd="0" presId="urn:microsoft.com/office/officeart/2011/layout/TabList"/>
    <dgm:cxn modelId="{E7133C30-6FFA-4C3E-A871-11D31A5EE30B}" type="presParOf" srcId="{18DD03E3-53AD-4ADC-A767-919F3B31DCCB}" destId="{99EA88DA-4065-4743-B793-B7808DF2A603}" srcOrd="0" destOrd="0" presId="urn:microsoft.com/office/officeart/2011/layout/TabList"/>
    <dgm:cxn modelId="{18F01714-07A1-4D7E-8D7A-C0E3F5B46271}" type="presParOf" srcId="{18DD03E3-53AD-4ADC-A767-919F3B31DCCB}" destId="{F1F94494-0349-40D3-ADFE-A5B326C17F32}" srcOrd="1" destOrd="0" presId="urn:microsoft.com/office/officeart/2011/layout/TabList"/>
    <dgm:cxn modelId="{135D7F15-AFA4-41F5-9574-5C0EF7F4930A}" type="presParOf" srcId="{18DD03E3-53AD-4ADC-A767-919F3B31DCCB}" destId="{9922BD8A-A3DE-4494-823F-B1549A261C78}" srcOrd="2" destOrd="0" presId="urn:microsoft.com/office/officeart/2011/layout/TabList"/>
    <dgm:cxn modelId="{D57B7656-4289-411A-9ACC-A1A2D283D092}" type="presParOf" srcId="{B420F045-1D5E-4D42-862C-12E10A7A3743}" destId="{42FF0E66-DE67-48D0-BD6C-416354DC8AF6}" srcOrd="1" destOrd="0" presId="urn:microsoft.com/office/officeart/2011/layout/TabList"/>
    <dgm:cxn modelId="{45A5F211-E439-4798-BD86-5949FE57800F}" type="presParOf" srcId="{B420F045-1D5E-4D42-862C-12E10A7A3743}" destId="{C9DA9B5B-14C1-48FE-96A5-170B6F000EA5}" srcOrd="2" destOrd="0" presId="urn:microsoft.com/office/officeart/2011/layout/TabList"/>
    <dgm:cxn modelId="{3D2CB6F8-2A1B-453D-8F8B-B1E368856BD8}" type="presParOf" srcId="{C9DA9B5B-14C1-48FE-96A5-170B6F000EA5}" destId="{2F54856C-6FA5-4551-80C0-1F3BE5DE4E04}" srcOrd="0" destOrd="0" presId="urn:microsoft.com/office/officeart/2011/layout/TabList"/>
    <dgm:cxn modelId="{60EE19C4-2C5F-41EC-A32D-9B5A9B24F21C}" type="presParOf" srcId="{C9DA9B5B-14C1-48FE-96A5-170B6F000EA5}" destId="{1BA3B706-EC18-419C-9005-5C152FE17465}" srcOrd="1" destOrd="0" presId="urn:microsoft.com/office/officeart/2011/layout/TabList"/>
    <dgm:cxn modelId="{EE3D1945-B3A4-4FE1-B83B-9D5330B945FA}" type="presParOf" srcId="{C9DA9B5B-14C1-48FE-96A5-170B6F000EA5}" destId="{21F431B0-9BC7-46C2-A8FA-A9D5A1EE2B17}" srcOrd="2" destOrd="0" presId="urn:microsoft.com/office/officeart/2011/layout/TabList"/>
    <dgm:cxn modelId="{F4D09E94-3963-4067-9678-F7F3B544638C}" type="presParOf" srcId="{B420F045-1D5E-4D42-862C-12E10A7A3743}" destId="{2E2DF20C-3D01-4AD7-9761-99BEB6BF09C0}" srcOrd="3" destOrd="0" presId="urn:microsoft.com/office/officeart/2011/layout/TabList"/>
    <dgm:cxn modelId="{33091A1F-FAC1-4EC5-B048-7D3F3437E80E}" type="presParOf" srcId="{B420F045-1D5E-4D42-862C-12E10A7A3743}" destId="{44E98E20-F9B8-43BB-A2BB-873BA2A8862D}" srcOrd="4" destOrd="0" presId="urn:microsoft.com/office/officeart/2011/layout/TabList"/>
    <dgm:cxn modelId="{81ECF7B4-4AEC-4D37-B415-FF69A7A46588}" type="presParOf" srcId="{44E98E20-F9B8-43BB-A2BB-873BA2A8862D}" destId="{1AAEE487-5B24-40F3-B76E-F4853D330C8F}" srcOrd="0" destOrd="0" presId="urn:microsoft.com/office/officeart/2011/layout/TabList"/>
    <dgm:cxn modelId="{10036A20-1BDA-4EAF-AAFC-730DE292034A}" type="presParOf" srcId="{44E98E20-F9B8-43BB-A2BB-873BA2A8862D}" destId="{C19D9782-2836-45D3-A015-4F55FE0753AF}" srcOrd="1" destOrd="0" presId="urn:microsoft.com/office/officeart/2011/layout/TabList"/>
    <dgm:cxn modelId="{3CC40101-46E9-4474-A9EF-326FC2EDAEE4}" type="presParOf" srcId="{44E98E20-F9B8-43BB-A2BB-873BA2A8862D}" destId="{90527D24-BD7A-4422-99AE-C3F3BC06B44F}" srcOrd="2" destOrd="0" presId="urn:microsoft.com/office/officeart/2011/layout/TabList"/>
    <dgm:cxn modelId="{651F20BB-27C4-4B8A-8337-F84E01D62ADF}" type="presParOf" srcId="{B420F045-1D5E-4D42-862C-12E10A7A3743}" destId="{79E3477C-AB9E-4683-AA20-C0604E812940}" srcOrd="5" destOrd="0" presId="urn:microsoft.com/office/officeart/2011/layout/TabList"/>
    <dgm:cxn modelId="{E712722B-988F-4D78-B1F5-7868EEA0D8CC}" type="presParOf" srcId="{B420F045-1D5E-4D42-862C-12E10A7A3743}" destId="{7FA2896A-12DB-42C0-8955-C8882C2CDC46}" srcOrd="6" destOrd="0" presId="urn:microsoft.com/office/officeart/2011/layout/TabList"/>
    <dgm:cxn modelId="{9D0815E9-B3EC-4978-AD60-738386E5059C}" type="presParOf" srcId="{7FA2896A-12DB-42C0-8955-C8882C2CDC46}" destId="{AF00DD0E-CD8D-426D-B75F-5D709CCA74A8}" srcOrd="0" destOrd="0" presId="urn:microsoft.com/office/officeart/2011/layout/TabList"/>
    <dgm:cxn modelId="{79D14D2E-83EA-4124-9771-3E7035836A70}" type="presParOf" srcId="{7FA2896A-12DB-42C0-8955-C8882C2CDC46}" destId="{888AB878-5734-4910-B9BD-BDFD890F3639}" srcOrd="1" destOrd="0" presId="urn:microsoft.com/office/officeart/2011/layout/TabList"/>
    <dgm:cxn modelId="{E31390A6-2CA4-467A-A1C2-9F80E637D44A}" type="presParOf" srcId="{7FA2896A-12DB-42C0-8955-C8882C2CDC46}" destId="{F4B36871-FE9C-4E78-A4E2-C599064E8E83}"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CFBEC04-79C8-4885-AABD-7E9CA7EFDB2F}" type="doc">
      <dgm:prSet loTypeId="urn:microsoft.com/office/officeart/2005/8/layout/hierarchy3" loCatId="list" qsTypeId="urn:microsoft.com/office/officeart/2005/8/quickstyle/3d1" qsCatId="3D" csTypeId="urn:microsoft.com/office/officeart/2005/8/colors/accent1_5" csCatId="accent1" phldr="1"/>
      <dgm:spPr/>
      <dgm:t>
        <a:bodyPr/>
        <a:lstStyle/>
        <a:p>
          <a:endParaRPr lang="en-IN"/>
        </a:p>
      </dgm:t>
    </dgm:pt>
    <dgm:pt modelId="{1FDE61C6-1691-42D7-978E-82261F5E19EC}">
      <dgm:prSet phldrT="[Text]" custT="1"/>
      <dgm:spPr/>
      <dgm:t>
        <a:bodyPr/>
        <a:lstStyle/>
        <a:p>
          <a:pPr>
            <a:buFont typeface="Wingdings" panose="05000000000000000000" pitchFamily="2" charset="2"/>
            <a:buNone/>
          </a:pPr>
          <a:r>
            <a:rPr lang="en-US" sz="2000" dirty="0"/>
            <a:t>Front-end language</a:t>
          </a:r>
          <a:endParaRPr lang="en-IN" sz="2000" dirty="0"/>
        </a:p>
      </dgm:t>
    </dgm:pt>
    <dgm:pt modelId="{57140C24-698B-4884-9225-FEB4B76ECFE3}" type="parTrans" cxnId="{69840D77-56BA-4570-8F8E-D422EBBAC544}">
      <dgm:prSet/>
      <dgm:spPr/>
      <dgm:t>
        <a:bodyPr/>
        <a:lstStyle/>
        <a:p>
          <a:endParaRPr lang="en-IN"/>
        </a:p>
      </dgm:t>
    </dgm:pt>
    <dgm:pt modelId="{1765432E-3684-4073-99C3-50A1C88FAE98}" type="sibTrans" cxnId="{69840D77-56BA-4570-8F8E-D422EBBAC544}">
      <dgm:prSet/>
      <dgm:spPr/>
      <dgm:t>
        <a:bodyPr/>
        <a:lstStyle/>
        <a:p>
          <a:endParaRPr lang="en-IN"/>
        </a:p>
      </dgm:t>
    </dgm:pt>
    <dgm:pt modelId="{59E0920C-17F6-4A9B-AC79-9F1A36B22B6B}">
      <dgm:prSet phldrT="[Text]" custT="1"/>
      <dgm:spPr/>
      <dgm:t>
        <a:bodyPr/>
        <a:lstStyle/>
        <a:p>
          <a:pPr>
            <a:buFont typeface="Arial" panose="020B0604020202020204" pitchFamily="34" charset="0"/>
            <a:buNone/>
          </a:pPr>
          <a:r>
            <a:rPr lang="en-US" sz="2000" dirty="0"/>
            <a:t>Html</a:t>
          </a:r>
          <a:endParaRPr lang="en-IN" sz="2000" dirty="0"/>
        </a:p>
      </dgm:t>
    </dgm:pt>
    <dgm:pt modelId="{F23B0E26-0FA9-4510-8C79-CE00331C58EA}" type="parTrans" cxnId="{148C3795-421D-4605-840B-FD78C3C9734D}">
      <dgm:prSet/>
      <dgm:spPr/>
      <dgm:t>
        <a:bodyPr/>
        <a:lstStyle/>
        <a:p>
          <a:endParaRPr lang="en-IN"/>
        </a:p>
      </dgm:t>
    </dgm:pt>
    <dgm:pt modelId="{3C7AA90C-BD65-4892-87A3-D8A6870C3D37}" type="sibTrans" cxnId="{148C3795-421D-4605-840B-FD78C3C9734D}">
      <dgm:prSet/>
      <dgm:spPr/>
      <dgm:t>
        <a:bodyPr/>
        <a:lstStyle/>
        <a:p>
          <a:endParaRPr lang="en-IN"/>
        </a:p>
      </dgm:t>
    </dgm:pt>
    <dgm:pt modelId="{F414B2F6-3E0B-4041-9BA3-43F6FBF64706}">
      <dgm:prSet phldrT="[Text]" custT="1"/>
      <dgm:spPr/>
      <dgm:t>
        <a:bodyPr/>
        <a:lstStyle/>
        <a:p>
          <a:r>
            <a:rPr lang="en-IN" sz="2000" dirty="0"/>
            <a:t>MYSQL</a:t>
          </a:r>
        </a:p>
      </dgm:t>
    </dgm:pt>
    <dgm:pt modelId="{60F2B12A-FAC4-478A-8947-F7340E826B92}" type="parTrans" cxnId="{02430A9B-C4F2-42D3-AD03-5A6F23760BEC}">
      <dgm:prSet/>
      <dgm:spPr/>
      <dgm:t>
        <a:bodyPr/>
        <a:lstStyle/>
        <a:p>
          <a:endParaRPr lang="en-IN"/>
        </a:p>
      </dgm:t>
    </dgm:pt>
    <dgm:pt modelId="{F7B1B727-C4F5-4F22-B730-2623387FF9E3}" type="sibTrans" cxnId="{02430A9B-C4F2-42D3-AD03-5A6F23760BEC}">
      <dgm:prSet/>
      <dgm:spPr/>
      <dgm:t>
        <a:bodyPr/>
        <a:lstStyle/>
        <a:p>
          <a:endParaRPr lang="en-IN"/>
        </a:p>
      </dgm:t>
    </dgm:pt>
    <dgm:pt modelId="{70154BC8-FC34-47CD-9847-DA7E0F767524}">
      <dgm:prSet custT="1"/>
      <dgm:spPr/>
      <dgm:t>
        <a:bodyPr/>
        <a:lstStyle/>
        <a:p>
          <a:r>
            <a:rPr lang="en-US" sz="2000" dirty="0"/>
            <a:t>CSS</a:t>
          </a:r>
        </a:p>
      </dgm:t>
    </dgm:pt>
    <dgm:pt modelId="{AEBB6188-B8D6-4D5F-BDAB-375B63A05A59}" type="parTrans" cxnId="{357139A9-49F4-439D-9451-A1503153C9DE}">
      <dgm:prSet/>
      <dgm:spPr/>
      <dgm:t>
        <a:bodyPr/>
        <a:lstStyle/>
        <a:p>
          <a:endParaRPr lang="en-IN"/>
        </a:p>
      </dgm:t>
    </dgm:pt>
    <dgm:pt modelId="{B604D8EA-F1E2-4BAE-908F-644AF649A614}" type="sibTrans" cxnId="{357139A9-49F4-439D-9451-A1503153C9DE}">
      <dgm:prSet/>
      <dgm:spPr/>
      <dgm:t>
        <a:bodyPr/>
        <a:lstStyle/>
        <a:p>
          <a:endParaRPr lang="en-IN"/>
        </a:p>
      </dgm:t>
    </dgm:pt>
    <dgm:pt modelId="{7BAE1F45-2002-4355-91E3-E7F05829985C}">
      <dgm:prSet custT="1"/>
      <dgm:spPr/>
      <dgm:t>
        <a:bodyPr/>
        <a:lstStyle/>
        <a:p>
          <a:r>
            <a:rPr lang="en-US" sz="2000" dirty="0"/>
            <a:t>JavaScript</a:t>
          </a:r>
          <a:endParaRPr lang="en-IN" sz="2000" dirty="0"/>
        </a:p>
      </dgm:t>
    </dgm:pt>
    <dgm:pt modelId="{18D012BB-A2F3-404C-958C-838D9F370105}" type="parTrans" cxnId="{4EE64B8B-D40B-4989-8197-14EA0653849D}">
      <dgm:prSet/>
      <dgm:spPr/>
      <dgm:t>
        <a:bodyPr/>
        <a:lstStyle/>
        <a:p>
          <a:endParaRPr lang="en-IN"/>
        </a:p>
      </dgm:t>
    </dgm:pt>
    <dgm:pt modelId="{3522D5F9-96E4-465E-9E41-848B72A19078}" type="sibTrans" cxnId="{4EE64B8B-D40B-4989-8197-14EA0653849D}">
      <dgm:prSet/>
      <dgm:spPr/>
      <dgm:t>
        <a:bodyPr/>
        <a:lstStyle/>
        <a:p>
          <a:endParaRPr lang="en-IN"/>
        </a:p>
      </dgm:t>
    </dgm:pt>
    <dgm:pt modelId="{66D5CB8B-DCF0-44EA-9F69-974B7745F563}">
      <dgm:prSet custT="1"/>
      <dgm:spPr/>
      <dgm:t>
        <a:bodyPr/>
        <a:lstStyle/>
        <a:p>
          <a:r>
            <a:rPr lang="en-US" sz="2000" dirty="0"/>
            <a:t>Pro language</a:t>
          </a:r>
        </a:p>
      </dgm:t>
    </dgm:pt>
    <dgm:pt modelId="{172D4171-2C17-442D-A647-FEDA471EBACE}" type="parTrans" cxnId="{1EB36A3F-5761-40A1-A8CA-B4F74AFEF12E}">
      <dgm:prSet/>
      <dgm:spPr/>
      <dgm:t>
        <a:bodyPr/>
        <a:lstStyle/>
        <a:p>
          <a:endParaRPr lang="en-IN"/>
        </a:p>
      </dgm:t>
    </dgm:pt>
    <dgm:pt modelId="{C029237E-36DA-4A20-A929-B5F7B99195A4}" type="sibTrans" cxnId="{1EB36A3F-5761-40A1-A8CA-B4F74AFEF12E}">
      <dgm:prSet/>
      <dgm:spPr/>
      <dgm:t>
        <a:bodyPr/>
        <a:lstStyle/>
        <a:p>
          <a:endParaRPr lang="en-IN"/>
        </a:p>
      </dgm:t>
    </dgm:pt>
    <dgm:pt modelId="{1AD2E671-3254-46F7-91D7-A3304CE88FE5}">
      <dgm:prSet custT="1"/>
      <dgm:spPr/>
      <dgm:t>
        <a:bodyPr/>
        <a:lstStyle/>
        <a:p>
          <a:pPr>
            <a:buFont typeface="Wingdings" panose="05000000000000000000" pitchFamily="2" charset="2"/>
            <a:buNone/>
          </a:pPr>
          <a:r>
            <a:rPr lang="en-IN" sz="2000" dirty="0"/>
            <a:t>Asp.net</a:t>
          </a:r>
        </a:p>
      </dgm:t>
    </dgm:pt>
    <dgm:pt modelId="{5A0F6CBA-A8AE-4F3A-8467-8D020E1DCFB6}" type="parTrans" cxnId="{D59D2105-5954-4A52-821F-4C6DAACDB5E2}">
      <dgm:prSet/>
      <dgm:spPr/>
      <dgm:t>
        <a:bodyPr/>
        <a:lstStyle/>
        <a:p>
          <a:endParaRPr lang="en-IN"/>
        </a:p>
      </dgm:t>
    </dgm:pt>
    <dgm:pt modelId="{2C0664C7-56F5-40F3-9FCE-80E3AE1E9B4F}" type="sibTrans" cxnId="{D59D2105-5954-4A52-821F-4C6DAACDB5E2}">
      <dgm:prSet/>
      <dgm:spPr/>
      <dgm:t>
        <a:bodyPr/>
        <a:lstStyle/>
        <a:p>
          <a:endParaRPr lang="en-IN"/>
        </a:p>
      </dgm:t>
    </dgm:pt>
    <dgm:pt modelId="{57832A82-6479-4CEF-BE74-767975A1A95A}">
      <dgm:prSet custT="1"/>
      <dgm:spPr/>
      <dgm:t>
        <a:bodyPr/>
        <a:lstStyle/>
        <a:p>
          <a:r>
            <a:rPr lang="en-US" sz="2000" dirty="0"/>
            <a:t>Diagram tool</a:t>
          </a:r>
          <a:endParaRPr lang="en-IN" sz="2000" dirty="0"/>
        </a:p>
      </dgm:t>
    </dgm:pt>
    <dgm:pt modelId="{8E2D26C5-B297-40DC-9089-28E8490FD356}" type="parTrans" cxnId="{6C40EF18-E347-46C0-988C-ED9783921AC2}">
      <dgm:prSet/>
      <dgm:spPr/>
      <dgm:t>
        <a:bodyPr/>
        <a:lstStyle/>
        <a:p>
          <a:endParaRPr lang="en-IN"/>
        </a:p>
      </dgm:t>
    </dgm:pt>
    <dgm:pt modelId="{58D65E78-26EF-4DE8-A49E-61CAEA9298F2}" type="sibTrans" cxnId="{6C40EF18-E347-46C0-988C-ED9783921AC2}">
      <dgm:prSet/>
      <dgm:spPr/>
      <dgm:t>
        <a:bodyPr/>
        <a:lstStyle/>
        <a:p>
          <a:endParaRPr lang="en-IN"/>
        </a:p>
      </dgm:t>
    </dgm:pt>
    <dgm:pt modelId="{BF63269F-4B82-4853-85BE-17F27F1E9D5B}">
      <dgm:prSet custT="1"/>
      <dgm:spPr/>
      <dgm:t>
        <a:bodyPr/>
        <a:lstStyle/>
        <a:p>
          <a:r>
            <a:rPr lang="en-US" sz="2000" dirty="0"/>
            <a:t>drow.io</a:t>
          </a:r>
          <a:endParaRPr lang="en-IN" sz="2000" dirty="0"/>
        </a:p>
      </dgm:t>
    </dgm:pt>
    <dgm:pt modelId="{3D0088F5-C1A7-4B4F-AB5C-F06177B7C3BB}" type="parTrans" cxnId="{0DE53918-A9FC-4DAF-92EA-FA5B1E4C85FD}">
      <dgm:prSet/>
      <dgm:spPr/>
      <dgm:t>
        <a:bodyPr/>
        <a:lstStyle/>
        <a:p>
          <a:endParaRPr lang="en-IN"/>
        </a:p>
      </dgm:t>
    </dgm:pt>
    <dgm:pt modelId="{6E4DF818-D52E-4BEF-9229-81B11AEDB51B}" type="sibTrans" cxnId="{0DE53918-A9FC-4DAF-92EA-FA5B1E4C85FD}">
      <dgm:prSet/>
      <dgm:spPr/>
      <dgm:t>
        <a:bodyPr/>
        <a:lstStyle/>
        <a:p>
          <a:endParaRPr lang="en-IN"/>
        </a:p>
      </dgm:t>
    </dgm:pt>
    <dgm:pt modelId="{36B1B2B2-B129-400C-9B51-02246DD42963}">
      <dgm:prSet custT="1"/>
      <dgm:spPr/>
      <dgm:t>
        <a:bodyPr/>
        <a:lstStyle/>
        <a:p>
          <a:r>
            <a:rPr lang="en-IN" sz="2000" dirty="0"/>
            <a:t>Lucid chart</a:t>
          </a:r>
        </a:p>
      </dgm:t>
    </dgm:pt>
    <dgm:pt modelId="{DDB322C0-7DF3-4C06-B0A9-7680F2261BC9}" type="parTrans" cxnId="{882E38DE-2579-420F-8B81-1EB6ADE6AFAE}">
      <dgm:prSet/>
      <dgm:spPr/>
      <dgm:t>
        <a:bodyPr/>
        <a:lstStyle/>
        <a:p>
          <a:endParaRPr lang="en-IN"/>
        </a:p>
      </dgm:t>
    </dgm:pt>
    <dgm:pt modelId="{A832AC65-806F-4989-BB61-DCFF7265FD1C}" type="sibTrans" cxnId="{882E38DE-2579-420F-8B81-1EB6ADE6AFAE}">
      <dgm:prSet/>
      <dgm:spPr/>
      <dgm:t>
        <a:bodyPr/>
        <a:lstStyle/>
        <a:p>
          <a:endParaRPr lang="en-IN"/>
        </a:p>
      </dgm:t>
    </dgm:pt>
    <dgm:pt modelId="{0902644C-B0B2-4767-9CEC-DAF8DBD34CE6}">
      <dgm:prSet custT="1"/>
      <dgm:spPr/>
      <dgm:t>
        <a:bodyPr/>
        <a:lstStyle/>
        <a:p>
          <a:pPr>
            <a:buFont typeface="Wingdings" panose="05000000000000000000" pitchFamily="2" charset="2"/>
            <a:buNone/>
          </a:pPr>
          <a:r>
            <a:rPr lang="en-IN" sz="2000" dirty="0"/>
            <a:t>C#</a:t>
          </a:r>
        </a:p>
      </dgm:t>
    </dgm:pt>
    <dgm:pt modelId="{AA0B9411-1C0B-461E-AAE2-1621A98DF0F5}" type="parTrans" cxnId="{CCCD7A7B-572A-4CA0-A34F-C0F0D5B505B5}">
      <dgm:prSet/>
      <dgm:spPr/>
      <dgm:t>
        <a:bodyPr/>
        <a:lstStyle/>
        <a:p>
          <a:endParaRPr lang="en-IN"/>
        </a:p>
      </dgm:t>
    </dgm:pt>
    <dgm:pt modelId="{C2173A47-2903-43B8-A38B-EBE745412B6C}" type="sibTrans" cxnId="{CCCD7A7B-572A-4CA0-A34F-C0F0D5B505B5}">
      <dgm:prSet/>
      <dgm:spPr/>
      <dgm:t>
        <a:bodyPr/>
        <a:lstStyle/>
        <a:p>
          <a:endParaRPr lang="en-IN"/>
        </a:p>
      </dgm:t>
    </dgm:pt>
    <dgm:pt modelId="{6D7BC00D-EA8C-4CB5-B066-FC2C47028E8D}">
      <dgm:prSet phldrT="[Text]" custT="1"/>
      <dgm:spPr/>
      <dgm:t>
        <a:bodyPr/>
        <a:lstStyle/>
        <a:p>
          <a:r>
            <a:rPr lang="en-US" sz="2000" dirty="0"/>
            <a:t>Back -end:</a:t>
          </a:r>
          <a:endParaRPr lang="en-IN" sz="2000" dirty="0"/>
        </a:p>
      </dgm:t>
    </dgm:pt>
    <dgm:pt modelId="{4E8CDEEC-DC5A-4674-97D3-25DC2AAE5724}" type="sibTrans" cxnId="{4CA45455-D2A7-4FE9-AEA0-A6704A61E5CF}">
      <dgm:prSet/>
      <dgm:spPr/>
      <dgm:t>
        <a:bodyPr/>
        <a:lstStyle/>
        <a:p>
          <a:endParaRPr lang="en-IN"/>
        </a:p>
      </dgm:t>
    </dgm:pt>
    <dgm:pt modelId="{32BADAF2-E883-420B-AA11-3B5133011AD0}" type="parTrans" cxnId="{4CA45455-D2A7-4FE9-AEA0-A6704A61E5CF}">
      <dgm:prSet/>
      <dgm:spPr/>
      <dgm:t>
        <a:bodyPr/>
        <a:lstStyle/>
        <a:p>
          <a:endParaRPr lang="en-IN"/>
        </a:p>
      </dgm:t>
    </dgm:pt>
    <dgm:pt modelId="{1B7422AA-4C81-4C24-81E7-028C009CA2F2}" type="pres">
      <dgm:prSet presAssocID="{BCFBEC04-79C8-4885-AABD-7E9CA7EFDB2F}" presName="diagram" presStyleCnt="0">
        <dgm:presLayoutVars>
          <dgm:chPref val="1"/>
          <dgm:dir/>
          <dgm:animOne val="branch"/>
          <dgm:animLvl val="lvl"/>
          <dgm:resizeHandles/>
        </dgm:presLayoutVars>
      </dgm:prSet>
      <dgm:spPr/>
    </dgm:pt>
    <dgm:pt modelId="{21B67887-63B3-4BCF-A95A-A64C4640FA19}" type="pres">
      <dgm:prSet presAssocID="{1FDE61C6-1691-42D7-978E-82261F5E19EC}" presName="root" presStyleCnt="0"/>
      <dgm:spPr/>
    </dgm:pt>
    <dgm:pt modelId="{271EED1A-CEA4-42A4-9CAD-DD1294BCD2D4}" type="pres">
      <dgm:prSet presAssocID="{1FDE61C6-1691-42D7-978E-82261F5E19EC}" presName="rootComposite" presStyleCnt="0"/>
      <dgm:spPr/>
    </dgm:pt>
    <dgm:pt modelId="{5A673D83-EFB6-42C5-B261-4BEB2CD3CEC8}" type="pres">
      <dgm:prSet presAssocID="{1FDE61C6-1691-42D7-978E-82261F5E19EC}" presName="rootText" presStyleLbl="node1" presStyleIdx="0" presStyleCnt="4" custScaleX="93785" custScaleY="78188" custLinFactNeighborX="-1566" custLinFactNeighborY="-9577"/>
      <dgm:spPr/>
    </dgm:pt>
    <dgm:pt modelId="{9DD7D826-0E75-4911-A17A-B7129347AE35}" type="pres">
      <dgm:prSet presAssocID="{1FDE61C6-1691-42D7-978E-82261F5E19EC}" presName="rootConnector" presStyleLbl="node1" presStyleIdx="0" presStyleCnt="4"/>
      <dgm:spPr/>
    </dgm:pt>
    <dgm:pt modelId="{6D3D2FCE-3218-494A-8B5F-11E918B28167}" type="pres">
      <dgm:prSet presAssocID="{1FDE61C6-1691-42D7-978E-82261F5E19EC}" presName="childShape" presStyleCnt="0"/>
      <dgm:spPr/>
    </dgm:pt>
    <dgm:pt modelId="{6BAA39D7-2AB3-43F5-B487-AF952A30E152}" type="pres">
      <dgm:prSet presAssocID="{F23B0E26-0FA9-4510-8C79-CE00331C58EA}" presName="Name13" presStyleLbl="parChTrans1D2" presStyleIdx="0" presStyleCnt="8"/>
      <dgm:spPr/>
    </dgm:pt>
    <dgm:pt modelId="{77D2F2B6-F9BF-442E-A743-4DAA666A16FA}" type="pres">
      <dgm:prSet presAssocID="{59E0920C-17F6-4A9B-AC79-9F1A36B22B6B}" presName="childText" presStyleLbl="bgAcc1" presStyleIdx="0" presStyleCnt="8">
        <dgm:presLayoutVars>
          <dgm:bulletEnabled val="1"/>
        </dgm:presLayoutVars>
      </dgm:prSet>
      <dgm:spPr/>
    </dgm:pt>
    <dgm:pt modelId="{973BB79C-E0D1-4709-98E4-27D82AEABDB5}" type="pres">
      <dgm:prSet presAssocID="{AEBB6188-B8D6-4D5F-BDAB-375B63A05A59}" presName="Name13" presStyleLbl="parChTrans1D2" presStyleIdx="1" presStyleCnt="8"/>
      <dgm:spPr/>
    </dgm:pt>
    <dgm:pt modelId="{49DA6490-3028-48F2-B925-222B1DCE65A5}" type="pres">
      <dgm:prSet presAssocID="{70154BC8-FC34-47CD-9847-DA7E0F767524}" presName="childText" presStyleLbl="bgAcc1" presStyleIdx="1" presStyleCnt="8">
        <dgm:presLayoutVars>
          <dgm:bulletEnabled val="1"/>
        </dgm:presLayoutVars>
      </dgm:prSet>
      <dgm:spPr/>
    </dgm:pt>
    <dgm:pt modelId="{FA0B185C-E6A4-4E82-BE3D-0D3AD2D8A609}" type="pres">
      <dgm:prSet presAssocID="{18D012BB-A2F3-404C-958C-838D9F370105}" presName="Name13" presStyleLbl="parChTrans1D2" presStyleIdx="2" presStyleCnt="8"/>
      <dgm:spPr/>
    </dgm:pt>
    <dgm:pt modelId="{DF49BEA4-6B14-4F9C-AA8F-154D6ADB6F29}" type="pres">
      <dgm:prSet presAssocID="{7BAE1F45-2002-4355-91E3-E7F05829985C}" presName="childText" presStyleLbl="bgAcc1" presStyleIdx="2" presStyleCnt="8" custScaleX="129295">
        <dgm:presLayoutVars>
          <dgm:bulletEnabled val="1"/>
        </dgm:presLayoutVars>
      </dgm:prSet>
      <dgm:spPr/>
    </dgm:pt>
    <dgm:pt modelId="{9CDE32F1-6675-4AAC-B62B-F4AA3FDAB064}" type="pres">
      <dgm:prSet presAssocID="{6D7BC00D-EA8C-4CB5-B066-FC2C47028E8D}" presName="root" presStyleCnt="0"/>
      <dgm:spPr/>
    </dgm:pt>
    <dgm:pt modelId="{DBC72114-1952-4058-8D64-9DE5D506A613}" type="pres">
      <dgm:prSet presAssocID="{6D7BC00D-EA8C-4CB5-B066-FC2C47028E8D}" presName="rootComposite" presStyleCnt="0"/>
      <dgm:spPr/>
    </dgm:pt>
    <dgm:pt modelId="{D3A20D8D-2391-4C20-9D89-94CDD8218BE3}" type="pres">
      <dgm:prSet presAssocID="{6D7BC00D-EA8C-4CB5-B066-FC2C47028E8D}" presName="rootText" presStyleLbl="node1" presStyleIdx="1" presStyleCnt="4" custScaleX="93785" custScaleY="78188" custLinFactNeighborX="640" custLinFactNeighborY="-7555"/>
      <dgm:spPr/>
    </dgm:pt>
    <dgm:pt modelId="{9715B2BA-F304-4BB3-BCD2-1A1E36FEA9B8}" type="pres">
      <dgm:prSet presAssocID="{6D7BC00D-EA8C-4CB5-B066-FC2C47028E8D}" presName="rootConnector" presStyleLbl="node1" presStyleIdx="1" presStyleCnt="4"/>
      <dgm:spPr/>
    </dgm:pt>
    <dgm:pt modelId="{146070D2-6727-4553-8B53-EFFCFB5650AB}" type="pres">
      <dgm:prSet presAssocID="{6D7BC00D-EA8C-4CB5-B066-FC2C47028E8D}" presName="childShape" presStyleCnt="0"/>
      <dgm:spPr/>
    </dgm:pt>
    <dgm:pt modelId="{60E122B8-B7BD-4E16-9B1C-C3BEFAFA048C}" type="pres">
      <dgm:prSet presAssocID="{60F2B12A-FAC4-478A-8947-F7340E826B92}" presName="Name13" presStyleLbl="parChTrans1D2" presStyleIdx="3" presStyleCnt="8"/>
      <dgm:spPr/>
    </dgm:pt>
    <dgm:pt modelId="{AA2613C7-AA7A-406E-9C89-B5135CEBA07A}" type="pres">
      <dgm:prSet presAssocID="{F414B2F6-3E0B-4041-9BA3-43F6FBF64706}" presName="childText" presStyleLbl="bgAcc1" presStyleIdx="3" presStyleCnt="8" custScaleX="133413">
        <dgm:presLayoutVars>
          <dgm:bulletEnabled val="1"/>
        </dgm:presLayoutVars>
      </dgm:prSet>
      <dgm:spPr/>
    </dgm:pt>
    <dgm:pt modelId="{8B0574A3-62A7-4308-8FCB-AC442D260D1B}" type="pres">
      <dgm:prSet presAssocID="{66D5CB8B-DCF0-44EA-9F69-974B7745F563}" presName="root" presStyleCnt="0"/>
      <dgm:spPr/>
    </dgm:pt>
    <dgm:pt modelId="{31DFCCC7-9A68-4013-8108-3FEDB32769DA}" type="pres">
      <dgm:prSet presAssocID="{66D5CB8B-DCF0-44EA-9F69-974B7745F563}" presName="rootComposite" presStyleCnt="0"/>
      <dgm:spPr/>
    </dgm:pt>
    <dgm:pt modelId="{C9C74E63-B39D-4BEC-879F-DE50B1B61DA4}" type="pres">
      <dgm:prSet presAssocID="{66D5CB8B-DCF0-44EA-9F69-974B7745F563}" presName="rootText" presStyleLbl="node1" presStyleIdx="2" presStyleCnt="4" custScaleX="94450" custScaleY="79749" custLinFactNeighborX="2100" custLinFactNeighborY="-8232"/>
      <dgm:spPr/>
    </dgm:pt>
    <dgm:pt modelId="{6CDB789F-E227-49A7-8487-4053A84A4843}" type="pres">
      <dgm:prSet presAssocID="{66D5CB8B-DCF0-44EA-9F69-974B7745F563}" presName="rootConnector" presStyleLbl="node1" presStyleIdx="2" presStyleCnt="4"/>
      <dgm:spPr/>
    </dgm:pt>
    <dgm:pt modelId="{C8D29B75-DF61-44D3-9B57-953F975FE268}" type="pres">
      <dgm:prSet presAssocID="{66D5CB8B-DCF0-44EA-9F69-974B7745F563}" presName="childShape" presStyleCnt="0"/>
      <dgm:spPr/>
    </dgm:pt>
    <dgm:pt modelId="{9FB798E1-74DA-4576-95A8-94BD42F6927B}" type="pres">
      <dgm:prSet presAssocID="{5A0F6CBA-A8AE-4F3A-8467-8D020E1DCFB6}" presName="Name13" presStyleLbl="parChTrans1D2" presStyleIdx="4" presStyleCnt="8"/>
      <dgm:spPr/>
    </dgm:pt>
    <dgm:pt modelId="{161B7628-D673-4BCA-81F9-FD9FBD44E03D}" type="pres">
      <dgm:prSet presAssocID="{1AD2E671-3254-46F7-91D7-A3304CE88FE5}" presName="childText" presStyleLbl="bgAcc1" presStyleIdx="4" presStyleCnt="8" custScaleX="115817">
        <dgm:presLayoutVars>
          <dgm:bulletEnabled val="1"/>
        </dgm:presLayoutVars>
      </dgm:prSet>
      <dgm:spPr/>
    </dgm:pt>
    <dgm:pt modelId="{B229FF26-B54C-4AC3-A092-AEDE8DE001EB}" type="pres">
      <dgm:prSet presAssocID="{AA0B9411-1C0B-461E-AAE2-1621A98DF0F5}" presName="Name13" presStyleLbl="parChTrans1D2" presStyleIdx="5" presStyleCnt="8"/>
      <dgm:spPr/>
    </dgm:pt>
    <dgm:pt modelId="{44D8D143-EA7A-48FE-9ED0-7C236B34EA1D}" type="pres">
      <dgm:prSet presAssocID="{0902644C-B0B2-4767-9CEC-DAF8DBD34CE6}" presName="childText" presStyleLbl="bgAcc1" presStyleIdx="5" presStyleCnt="8">
        <dgm:presLayoutVars>
          <dgm:bulletEnabled val="1"/>
        </dgm:presLayoutVars>
      </dgm:prSet>
      <dgm:spPr/>
    </dgm:pt>
    <dgm:pt modelId="{A51824C0-1164-42CC-9235-AC3FFABC32D1}" type="pres">
      <dgm:prSet presAssocID="{57832A82-6479-4CEF-BE74-767975A1A95A}" presName="root" presStyleCnt="0"/>
      <dgm:spPr/>
    </dgm:pt>
    <dgm:pt modelId="{4456A936-5D20-49C7-8C95-255341CB0E1F}" type="pres">
      <dgm:prSet presAssocID="{57832A82-6479-4CEF-BE74-767975A1A95A}" presName="rootComposite" presStyleCnt="0"/>
      <dgm:spPr/>
    </dgm:pt>
    <dgm:pt modelId="{C0D663DC-F216-4AAE-8241-EDAF48675CB8}" type="pres">
      <dgm:prSet presAssocID="{57832A82-6479-4CEF-BE74-767975A1A95A}" presName="rootText" presStyleLbl="node1" presStyleIdx="3" presStyleCnt="4" custScaleX="98260" custScaleY="73618" custLinFactNeighborX="-4120" custLinFactNeighborY="-8943"/>
      <dgm:spPr/>
    </dgm:pt>
    <dgm:pt modelId="{94AEE116-935B-4233-B406-411E7082AF75}" type="pres">
      <dgm:prSet presAssocID="{57832A82-6479-4CEF-BE74-767975A1A95A}" presName="rootConnector" presStyleLbl="node1" presStyleIdx="3" presStyleCnt="4"/>
      <dgm:spPr/>
    </dgm:pt>
    <dgm:pt modelId="{9D06CBCC-0D2B-48D7-8595-F6E2C4B4534B}" type="pres">
      <dgm:prSet presAssocID="{57832A82-6479-4CEF-BE74-767975A1A95A}" presName="childShape" presStyleCnt="0"/>
      <dgm:spPr/>
    </dgm:pt>
    <dgm:pt modelId="{0A0BC691-FBB0-4EB6-B33E-DF44B1CE720E}" type="pres">
      <dgm:prSet presAssocID="{3D0088F5-C1A7-4B4F-AB5C-F06177B7C3BB}" presName="Name13" presStyleLbl="parChTrans1D2" presStyleIdx="6" presStyleCnt="8"/>
      <dgm:spPr/>
    </dgm:pt>
    <dgm:pt modelId="{AE83CA94-D3E3-4BDF-BE5B-9419C30BC4C8}" type="pres">
      <dgm:prSet presAssocID="{BF63269F-4B82-4853-85BE-17F27F1E9D5B}" presName="childText" presStyleLbl="bgAcc1" presStyleIdx="6" presStyleCnt="8" custScaleX="80179">
        <dgm:presLayoutVars>
          <dgm:bulletEnabled val="1"/>
        </dgm:presLayoutVars>
      </dgm:prSet>
      <dgm:spPr/>
    </dgm:pt>
    <dgm:pt modelId="{15C396D2-94ED-4267-92CD-C6066C40C811}" type="pres">
      <dgm:prSet presAssocID="{DDB322C0-7DF3-4C06-B0A9-7680F2261BC9}" presName="Name13" presStyleLbl="parChTrans1D2" presStyleIdx="7" presStyleCnt="8"/>
      <dgm:spPr/>
    </dgm:pt>
    <dgm:pt modelId="{F851217A-CFE2-4AD6-A363-D8E017426887}" type="pres">
      <dgm:prSet presAssocID="{36B1B2B2-B129-400C-9B51-02246DD42963}" presName="childText" presStyleLbl="bgAcc1" presStyleIdx="7" presStyleCnt="8" custScaleX="109265">
        <dgm:presLayoutVars>
          <dgm:bulletEnabled val="1"/>
        </dgm:presLayoutVars>
      </dgm:prSet>
      <dgm:spPr/>
    </dgm:pt>
  </dgm:ptLst>
  <dgm:cxnLst>
    <dgm:cxn modelId="{D59D2105-5954-4A52-821F-4C6DAACDB5E2}" srcId="{66D5CB8B-DCF0-44EA-9F69-974B7745F563}" destId="{1AD2E671-3254-46F7-91D7-A3304CE88FE5}" srcOrd="0" destOrd="0" parTransId="{5A0F6CBA-A8AE-4F3A-8467-8D020E1DCFB6}" sibTransId="{2C0664C7-56F5-40F3-9FCE-80E3AE1E9B4F}"/>
    <dgm:cxn modelId="{253F7A14-0753-4AD5-8F2C-C6CD7CFEDB39}" type="presOf" srcId="{1FDE61C6-1691-42D7-978E-82261F5E19EC}" destId="{5A673D83-EFB6-42C5-B261-4BEB2CD3CEC8}" srcOrd="0" destOrd="0" presId="urn:microsoft.com/office/officeart/2005/8/layout/hierarchy3"/>
    <dgm:cxn modelId="{0DE53918-A9FC-4DAF-92EA-FA5B1E4C85FD}" srcId="{57832A82-6479-4CEF-BE74-767975A1A95A}" destId="{BF63269F-4B82-4853-85BE-17F27F1E9D5B}" srcOrd="0" destOrd="0" parTransId="{3D0088F5-C1A7-4B4F-AB5C-F06177B7C3BB}" sibTransId="{6E4DF818-D52E-4BEF-9229-81B11AEDB51B}"/>
    <dgm:cxn modelId="{6C40EF18-E347-46C0-988C-ED9783921AC2}" srcId="{BCFBEC04-79C8-4885-AABD-7E9CA7EFDB2F}" destId="{57832A82-6479-4CEF-BE74-767975A1A95A}" srcOrd="3" destOrd="0" parTransId="{8E2D26C5-B297-40DC-9089-28E8490FD356}" sibTransId="{58D65E78-26EF-4DE8-A49E-61CAEA9298F2}"/>
    <dgm:cxn modelId="{EC22A01A-1D07-4B35-9DC9-86A40BA69B3D}" type="presOf" srcId="{F414B2F6-3E0B-4041-9BA3-43F6FBF64706}" destId="{AA2613C7-AA7A-406E-9C89-B5135CEBA07A}" srcOrd="0" destOrd="0" presId="urn:microsoft.com/office/officeart/2005/8/layout/hierarchy3"/>
    <dgm:cxn modelId="{807F2F23-3C9B-4DF9-A07D-CCD07D4123F2}" type="presOf" srcId="{66D5CB8B-DCF0-44EA-9F69-974B7745F563}" destId="{C9C74E63-B39D-4BEC-879F-DE50B1B61DA4}" srcOrd="0" destOrd="0" presId="urn:microsoft.com/office/officeart/2005/8/layout/hierarchy3"/>
    <dgm:cxn modelId="{4DD40336-6FEA-4DD2-A587-5E8888A53243}" type="presOf" srcId="{57832A82-6479-4CEF-BE74-767975A1A95A}" destId="{C0D663DC-F216-4AAE-8241-EDAF48675CB8}" srcOrd="0" destOrd="0" presId="urn:microsoft.com/office/officeart/2005/8/layout/hierarchy3"/>
    <dgm:cxn modelId="{335B253C-E198-44FC-9D83-9416D9493E28}" type="presOf" srcId="{5A0F6CBA-A8AE-4F3A-8467-8D020E1DCFB6}" destId="{9FB798E1-74DA-4576-95A8-94BD42F6927B}" srcOrd="0" destOrd="0" presId="urn:microsoft.com/office/officeart/2005/8/layout/hierarchy3"/>
    <dgm:cxn modelId="{1EB36A3F-5761-40A1-A8CA-B4F74AFEF12E}" srcId="{BCFBEC04-79C8-4885-AABD-7E9CA7EFDB2F}" destId="{66D5CB8B-DCF0-44EA-9F69-974B7745F563}" srcOrd="2" destOrd="0" parTransId="{172D4171-2C17-442D-A647-FEDA471EBACE}" sibTransId="{C029237E-36DA-4A20-A929-B5F7B99195A4}"/>
    <dgm:cxn modelId="{D9639760-41BB-4F94-B059-AD2E92DDB937}" type="presOf" srcId="{DDB322C0-7DF3-4C06-B0A9-7680F2261BC9}" destId="{15C396D2-94ED-4267-92CD-C6066C40C811}" srcOrd="0" destOrd="0" presId="urn:microsoft.com/office/officeart/2005/8/layout/hierarchy3"/>
    <dgm:cxn modelId="{C22A4262-5835-4E9C-B118-414D6D8DA1BF}" type="presOf" srcId="{66D5CB8B-DCF0-44EA-9F69-974B7745F563}" destId="{6CDB789F-E227-49A7-8487-4053A84A4843}" srcOrd="1" destOrd="0" presId="urn:microsoft.com/office/officeart/2005/8/layout/hierarchy3"/>
    <dgm:cxn modelId="{ABA0D743-C11F-4BCE-9AB0-32ACDEFAD3B6}" type="presOf" srcId="{59E0920C-17F6-4A9B-AC79-9F1A36B22B6B}" destId="{77D2F2B6-F9BF-442E-A743-4DAA666A16FA}" srcOrd="0" destOrd="0" presId="urn:microsoft.com/office/officeart/2005/8/layout/hierarchy3"/>
    <dgm:cxn modelId="{DB13E444-1CA2-4E8B-A3BE-876F33EF0197}" type="presOf" srcId="{36B1B2B2-B129-400C-9B51-02246DD42963}" destId="{F851217A-CFE2-4AD6-A363-D8E017426887}" srcOrd="0" destOrd="0" presId="urn:microsoft.com/office/officeart/2005/8/layout/hierarchy3"/>
    <dgm:cxn modelId="{2151364C-F940-43CE-9B51-0EB12D5A42D0}" type="presOf" srcId="{6D7BC00D-EA8C-4CB5-B066-FC2C47028E8D}" destId="{9715B2BA-F304-4BB3-BCD2-1A1E36FEA9B8}" srcOrd="1" destOrd="0" presId="urn:microsoft.com/office/officeart/2005/8/layout/hierarchy3"/>
    <dgm:cxn modelId="{8E111570-D208-4AF6-9C87-2EA5B3FD1070}" type="presOf" srcId="{70154BC8-FC34-47CD-9847-DA7E0F767524}" destId="{49DA6490-3028-48F2-B925-222B1DCE65A5}" srcOrd="0" destOrd="0" presId="urn:microsoft.com/office/officeart/2005/8/layout/hierarchy3"/>
    <dgm:cxn modelId="{BFBF8570-1423-47EF-85F2-D3C02AE4B025}" type="presOf" srcId="{AA0B9411-1C0B-461E-AAE2-1621A98DF0F5}" destId="{B229FF26-B54C-4AC3-A092-AEDE8DE001EB}" srcOrd="0" destOrd="0" presId="urn:microsoft.com/office/officeart/2005/8/layout/hierarchy3"/>
    <dgm:cxn modelId="{D728EB50-837E-4988-9DC0-64793C45AAE5}" type="presOf" srcId="{0902644C-B0B2-4767-9CEC-DAF8DBD34CE6}" destId="{44D8D143-EA7A-48FE-9ED0-7C236B34EA1D}" srcOrd="0" destOrd="0" presId="urn:microsoft.com/office/officeart/2005/8/layout/hierarchy3"/>
    <dgm:cxn modelId="{4CA45455-D2A7-4FE9-AEA0-A6704A61E5CF}" srcId="{BCFBEC04-79C8-4885-AABD-7E9CA7EFDB2F}" destId="{6D7BC00D-EA8C-4CB5-B066-FC2C47028E8D}" srcOrd="1" destOrd="0" parTransId="{32BADAF2-E883-420B-AA11-3B5133011AD0}" sibTransId="{4E8CDEEC-DC5A-4674-97D3-25DC2AAE5724}"/>
    <dgm:cxn modelId="{69840D77-56BA-4570-8F8E-D422EBBAC544}" srcId="{BCFBEC04-79C8-4885-AABD-7E9CA7EFDB2F}" destId="{1FDE61C6-1691-42D7-978E-82261F5E19EC}" srcOrd="0" destOrd="0" parTransId="{57140C24-698B-4884-9225-FEB4B76ECFE3}" sibTransId="{1765432E-3684-4073-99C3-50A1C88FAE98}"/>
    <dgm:cxn modelId="{CFC56558-FB48-4C70-A4E1-9F0A5701D0EF}" type="presOf" srcId="{60F2B12A-FAC4-478A-8947-F7340E826B92}" destId="{60E122B8-B7BD-4E16-9B1C-C3BEFAFA048C}" srcOrd="0" destOrd="0" presId="urn:microsoft.com/office/officeart/2005/8/layout/hierarchy3"/>
    <dgm:cxn modelId="{CCCD7A7B-572A-4CA0-A34F-C0F0D5B505B5}" srcId="{66D5CB8B-DCF0-44EA-9F69-974B7745F563}" destId="{0902644C-B0B2-4767-9CEC-DAF8DBD34CE6}" srcOrd="1" destOrd="0" parTransId="{AA0B9411-1C0B-461E-AAE2-1621A98DF0F5}" sibTransId="{C2173A47-2903-43B8-A38B-EBE745412B6C}"/>
    <dgm:cxn modelId="{CAED2489-F832-4F85-ACB2-7815D15ED20C}" type="presOf" srcId="{6D7BC00D-EA8C-4CB5-B066-FC2C47028E8D}" destId="{D3A20D8D-2391-4C20-9D89-94CDD8218BE3}" srcOrd="0" destOrd="0" presId="urn:microsoft.com/office/officeart/2005/8/layout/hierarchy3"/>
    <dgm:cxn modelId="{4EE64B8B-D40B-4989-8197-14EA0653849D}" srcId="{1FDE61C6-1691-42D7-978E-82261F5E19EC}" destId="{7BAE1F45-2002-4355-91E3-E7F05829985C}" srcOrd="2" destOrd="0" parTransId="{18D012BB-A2F3-404C-958C-838D9F370105}" sibTransId="{3522D5F9-96E4-465E-9E41-848B72A19078}"/>
    <dgm:cxn modelId="{148C3795-421D-4605-840B-FD78C3C9734D}" srcId="{1FDE61C6-1691-42D7-978E-82261F5E19EC}" destId="{59E0920C-17F6-4A9B-AC79-9F1A36B22B6B}" srcOrd="0" destOrd="0" parTransId="{F23B0E26-0FA9-4510-8C79-CE00331C58EA}" sibTransId="{3C7AA90C-BD65-4892-87A3-D8A6870C3D37}"/>
    <dgm:cxn modelId="{2289EC95-F2F6-4B3E-A70E-AA734711434F}" type="presOf" srcId="{BCFBEC04-79C8-4885-AABD-7E9CA7EFDB2F}" destId="{1B7422AA-4C81-4C24-81E7-028C009CA2F2}" srcOrd="0" destOrd="0" presId="urn:microsoft.com/office/officeart/2005/8/layout/hierarchy3"/>
    <dgm:cxn modelId="{C83A2C99-7991-4609-9A06-4936CD0D8F98}" type="presOf" srcId="{1AD2E671-3254-46F7-91D7-A3304CE88FE5}" destId="{161B7628-D673-4BCA-81F9-FD9FBD44E03D}" srcOrd="0" destOrd="0" presId="urn:microsoft.com/office/officeart/2005/8/layout/hierarchy3"/>
    <dgm:cxn modelId="{02430A9B-C4F2-42D3-AD03-5A6F23760BEC}" srcId="{6D7BC00D-EA8C-4CB5-B066-FC2C47028E8D}" destId="{F414B2F6-3E0B-4041-9BA3-43F6FBF64706}" srcOrd="0" destOrd="0" parTransId="{60F2B12A-FAC4-478A-8947-F7340E826B92}" sibTransId="{F7B1B727-C4F5-4F22-B730-2623387FF9E3}"/>
    <dgm:cxn modelId="{F00F8F9C-667E-4F41-9F48-ADEE6BD64AFA}" type="presOf" srcId="{BF63269F-4B82-4853-85BE-17F27F1E9D5B}" destId="{AE83CA94-D3E3-4BDF-BE5B-9419C30BC4C8}" srcOrd="0" destOrd="0" presId="urn:microsoft.com/office/officeart/2005/8/layout/hierarchy3"/>
    <dgm:cxn modelId="{D3F7549E-0C9E-4EC7-8F69-E23FEC53505F}" type="presOf" srcId="{AEBB6188-B8D6-4D5F-BDAB-375B63A05A59}" destId="{973BB79C-E0D1-4709-98E4-27D82AEABDB5}" srcOrd="0" destOrd="0" presId="urn:microsoft.com/office/officeart/2005/8/layout/hierarchy3"/>
    <dgm:cxn modelId="{D58BB8A2-C627-44F2-8251-158B14401046}" type="presOf" srcId="{57832A82-6479-4CEF-BE74-767975A1A95A}" destId="{94AEE116-935B-4233-B406-411E7082AF75}" srcOrd="1" destOrd="0" presId="urn:microsoft.com/office/officeart/2005/8/layout/hierarchy3"/>
    <dgm:cxn modelId="{357139A9-49F4-439D-9451-A1503153C9DE}" srcId="{1FDE61C6-1691-42D7-978E-82261F5E19EC}" destId="{70154BC8-FC34-47CD-9847-DA7E0F767524}" srcOrd="1" destOrd="0" parTransId="{AEBB6188-B8D6-4D5F-BDAB-375B63A05A59}" sibTransId="{B604D8EA-F1E2-4BAE-908F-644AF649A614}"/>
    <dgm:cxn modelId="{A22358AA-A42E-4749-BBB3-E24EB8A254CB}" type="presOf" srcId="{1FDE61C6-1691-42D7-978E-82261F5E19EC}" destId="{9DD7D826-0E75-4911-A17A-B7129347AE35}" srcOrd="1" destOrd="0" presId="urn:microsoft.com/office/officeart/2005/8/layout/hierarchy3"/>
    <dgm:cxn modelId="{C49D03AE-CE0C-437A-A033-AC6051B21AB3}" type="presOf" srcId="{18D012BB-A2F3-404C-958C-838D9F370105}" destId="{FA0B185C-E6A4-4E82-BE3D-0D3AD2D8A609}" srcOrd="0" destOrd="0" presId="urn:microsoft.com/office/officeart/2005/8/layout/hierarchy3"/>
    <dgm:cxn modelId="{CB9518CA-7F86-413B-B9CF-D3352D3F8648}" type="presOf" srcId="{3D0088F5-C1A7-4B4F-AB5C-F06177B7C3BB}" destId="{0A0BC691-FBB0-4EB6-B33E-DF44B1CE720E}" srcOrd="0" destOrd="0" presId="urn:microsoft.com/office/officeart/2005/8/layout/hierarchy3"/>
    <dgm:cxn modelId="{882E38DE-2579-420F-8B81-1EB6ADE6AFAE}" srcId="{57832A82-6479-4CEF-BE74-767975A1A95A}" destId="{36B1B2B2-B129-400C-9B51-02246DD42963}" srcOrd="1" destOrd="0" parTransId="{DDB322C0-7DF3-4C06-B0A9-7680F2261BC9}" sibTransId="{A832AC65-806F-4989-BB61-DCFF7265FD1C}"/>
    <dgm:cxn modelId="{311ABCEB-6584-4D6A-9B8E-0AD48EC3A590}" type="presOf" srcId="{7BAE1F45-2002-4355-91E3-E7F05829985C}" destId="{DF49BEA4-6B14-4F9C-AA8F-154D6ADB6F29}" srcOrd="0" destOrd="0" presId="urn:microsoft.com/office/officeart/2005/8/layout/hierarchy3"/>
    <dgm:cxn modelId="{17FED5EE-19CF-4BE7-B31D-A43E1D8FCB7B}" type="presOf" srcId="{F23B0E26-0FA9-4510-8C79-CE00331C58EA}" destId="{6BAA39D7-2AB3-43F5-B487-AF952A30E152}" srcOrd="0" destOrd="0" presId="urn:microsoft.com/office/officeart/2005/8/layout/hierarchy3"/>
    <dgm:cxn modelId="{D729C978-985E-42B9-8283-6F70C0802D64}" type="presParOf" srcId="{1B7422AA-4C81-4C24-81E7-028C009CA2F2}" destId="{21B67887-63B3-4BCF-A95A-A64C4640FA19}" srcOrd="0" destOrd="0" presId="urn:microsoft.com/office/officeart/2005/8/layout/hierarchy3"/>
    <dgm:cxn modelId="{211A1404-0E1C-4808-811C-897D6B7DCB6B}" type="presParOf" srcId="{21B67887-63B3-4BCF-A95A-A64C4640FA19}" destId="{271EED1A-CEA4-42A4-9CAD-DD1294BCD2D4}" srcOrd="0" destOrd="0" presId="urn:microsoft.com/office/officeart/2005/8/layout/hierarchy3"/>
    <dgm:cxn modelId="{6E52C46B-5F11-4B0B-A25A-93D4111279C2}" type="presParOf" srcId="{271EED1A-CEA4-42A4-9CAD-DD1294BCD2D4}" destId="{5A673D83-EFB6-42C5-B261-4BEB2CD3CEC8}" srcOrd="0" destOrd="0" presId="urn:microsoft.com/office/officeart/2005/8/layout/hierarchy3"/>
    <dgm:cxn modelId="{65C83385-800E-4DC8-B330-17626A4578AF}" type="presParOf" srcId="{271EED1A-CEA4-42A4-9CAD-DD1294BCD2D4}" destId="{9DD7D826-0E75-4911-A17A-B7129347AE35}" srcOrd="1" destOrd="0" presId="urn:microsoft.com/office/officeart/2005/8/layout/hierarchy3"/>
    <dgm:cxn modelId="{B85C924F-3D81-4566-BED0-DF08FD36FA7D}" type="presParOf" srcId="{21B67887-63B3-4BCF-A95A-A64C4640FA19}" destId="{6D3D2FCE-3218-494A-8B5F-11E918B28167}" srcOrd="1" destOrd="0" presId="urn:microsoft.com/office/officeart/2005/8/layout/hierarchy3"/>
    <dgm:cxn modelId="{3BFAE69D-B2EE-4CEC-81E0-84DDB52C53E0}" type="presParOf" srcId="{6D3D2FCE-3218-494A-8B5F-11E918B28167}" destId="{6BAA39D7-2AB3-43F5-B487-AF952A30E152}" srcOrd="0" destOrd="0" presId="urn:microsoft.com/office/officeart/2005/8/layout/hierarchy3"/>
    <dgm:cxn modelId="{15D1509B-0983-499E-8AD9-E90915057A07}" type="presParOf" srcId="{6D3D2FCE-3218-494A-8B5F-11E918B28167}" destId="{77D2F2B6-F9BF-442E-A743-4DAA666A16FA}" srcOrd="1" destOrd="0" presId="urn:microsoft.com/office/officeart/2005/8/layout/hierarchy3"/>
    <dgm:cxn modelId="{D9486F8F-8CC9-4AFD-9352-CFE2AB788226}" type="presParOf" srcId="{6D3D2FCE-3218-494A-8B5F-11E918B28167}" destId="{973BB79C-E0D1-4709-98E4-27D82AEABDB5}" srcOrd="2" destOrd="0" presId="urn:microsoft.com/office/officeart/2005/8/layout/hierarchy3"/>
    <dgm:cxn modelId="{75408567-0723-49DB-BB13-98FCCD07459B}" type="presParOf" srcId="{6D3D2FCE-3218-494A-8B5F-11E918B28167}" destId="{49DA6490-3028-48F2-B925-222B1DCE65A5}" srcOrd="3" destOrd="0" presId="urn:microsoft.com/office/officeart/2005/8/layout/hierarchy3"/>
    <dgm:cxn modelId="{88F52C0F-202A-4575-A197-5482F0D57BB6}" type="presParOf" srcId="{6D3D2FCE-3218-494A-8B5F-11E918B28167}" destId="{FA0B185C-E6A4-4E82-BE3D-0D3AD2D8A609}" srcOrd="4" destOrd="0" presId="urn:microsoft.com/office/officeart/2005/8/layout/hierarchy3"/>
    <dgm:cxn modelId="{FBCA9D89-3B97-4573-8186-995C67ED7B41}" type="presParOf" srcId="{6D3D2FCE-3218-494A-8B5F-11E918B28167}" destId="{DF49BEA4-6B14-4F9C-AA8F-154D6ADB6F29}" srcOrd="5" destOrd="0" presId="urn:microsoft.com/office/officeart/2005/8/layout/hierarchy3"/>
    <dgm:cxn modelId="{CDA67F52-A963-4076-8C78-B1616870498D}" type="presParOf" srcId="{1B7422AA-4C81-4C24-81E7-028C009CA2F2}" destId="{9CDE32F1-6675-4AAC-B62B-F4AA3FDAB064}" srcOrd="1" destOrd="0" presId="urn:microsoft.com/office/officeart/2005/8/layout/hierarchy3"/>
    <dgm:cxn modelId="{44E04E0A-3335-46BC-8D25-5C6FFE980CA7}" type="presParOf" srcId="{9CDE32F1-6675-4AAC-B62B-F4AA3FDAB064}" destId="{DBC72114-1952-4058-8D64-9DE5D506A613}" srcOrd="0" destOrd="0" presId="urn:microsoft.com/office/officeart/2005/8/layout/hierarchy3"/>
    <dgm:cxn modelId="{511E69BF-E02A-4A1C-8D6E-06501476DD7B}" type="presParOf" srcId="{DBC72114-1952-4058-8D64-9DE5D506A613}" destId="{D3A20D8D-2391-4C20-9D89-94CDD8218BE3}" srcOrd="0" destOrd="0" presId="urn:microsoft.com/office/officeart/2005/8/layout/hierarchy3"/>
    <dgm:cxn modelId="{3A14009C-AE8D-4943-8C4A-99DF2F3081CD}" type="presParOf" srcId="{DBC72114-1952-4058-8D64-9DE5D506A613}" destId="{9715B2BA-F304-4BB3-BCD2-1A1E36FEA9B8}" srcOrd="1" destOrd="0" presId="urn:microsoft.com/office/officeart/2005/8/layout/hierarchy3"/>
    <dgm:cxn modelId="{6B05C6DE-CE05-43A5-A4CF-92B46F3CD4A7}" type="presParOf" srcId="{9CDE32F1-6675-4AAC-B62B-F4AA3FDAB064}" destId="{146070D2-6727-4553-8B53-EFFCFB5650AB}" srcOrd="1" destOrd="0" presId="urn:microsoft.com/office/officeart/2005/8/layout/hierarchy3"/>
    <dgm:cxn modelId="{75468B13-E2A2-41A8-BE4D-95462EDA9EA1}" type="presParOf" srcId="{146070D2-6727-4553-8B53-EFFCFB5650AB}" destId="{60E122B8-B7BD-4E16-9B1C-C3BEFAFA048C}" srcOrd="0" destOrd="0" presId="urn:microsoft.com/office/officeart/2005/8/layout/hierarchy3"/>
    <dgm:cxn modelId="{92F15079-5D7C-4756-905C-3CF3B56A3AB2}" type="presParOf" srcId="{146070D2-6727-4553-8B53-EFFCFB5650AB}" destId="{AA2613C7-AA7A-406E-9C89-B5135CEBA07A}" srcOrd="1" destOrd="0" presId="urn:microsoft.com/office/officeart/2005/8/layout/hierarchy3"/>
    <dgm:cxn modelId="{D0572B85-E8C2-47EC-B377-5CDE3725D504}" type="presParOf" srcId="{1B7422AA-4C81-4C24-81E7-028C009CA2F2}" destId="{8B0574A3-62A7-4308-8FCB-AC442D260D1B}" srcOrd="2" destOrd="0" presId="urn:microsoft.com/office/officeart/2005/8/layout/hierarchy3"/>
    <dgm:cxn modelId="{03424E5D-07A8-4A8F-8918-4C383583F10A}" type="presParOf" srcId="{8B0574A3-62A7-4308-8FCB-AC442D260D1B}" destId="{31DFCCC7-9A68-4013-8108-3FEDB32769DA}" srcOrd="0" destOrd="0" presId="urn:microsoft.com/office/officeart/2005/8/layout/hierarchy3"/>
    <dgm:cxn modelId="{08284C0F-2FDB-4165-9FA8-D3EB5475C195}" type="presParOf" srcId="{31DFCCC7-9A68-4013-8108-3FEDB32769DA}" destId="{C9C74E63-B39D-4BEC-879F-DE50B1B61DA4}" srcOrd="0" destOrd="0" presId="urn:microsoft.com/office/officeart/2005/8/layout/hierarchy3"/>
    <dgm:cxn modelId="{13B507C3-C474-4E40-A714-012045C34584}" type="presParOf" srcId="{31DFCCC7-9A68-4013-8108-3FEDB32769DA}" destId="{6CDB789F-E227-49A7-8487-4053A84A4843}" srcOrd="1" destOrd="0" presId="urn:microsoft.com/office/officeart/2005/8/layout/hierarchy3"/>
    <dgm:cxn modelId="{F476A7B0-E0EB-4304-AC10-C6F103A21320}" type="presParOf" srcId="{8B0574A3-62A7-4308-8FCB-AC442D260D1B}" destId="{C8D29B75-DF61-44D3-9B57-953F975FE268}" srcOrd="1" destOrd="0" presId="urn:microsoft.com/office/officeart/2005/8/layout/hierarchy3"/>
    <dgm:cxn modelId="{1A990624-750D-4B47-B015-82DF673BF853}" type="presParOf" srcId="{C8D29B75-DF61-44D3-9B57-953F975FE268}" destId="{9FB798E1-74DA-4576-95A8-94BD42F6927B}" srcOrd="0" destOrd="0" presId="urn:microsoft.com/office/officeart/2005/8/layout/hierarchy3"/>
    <dgm:cxn modelId="{0C7131FF-C93F-4FF1-90B3-2F5D4B174674}" type="presParOf" srcId="{C8D29B75-DF61-44D3-9B57-953F975FE268}" destId="{161B7628-D673-4BCA-81F9-FD9FBD44E03D}" srcOrd="1" destOrd="0" presId="urn:microsoft.com/office/officeart/2005/8/layout/hierarchy3"/>
    <dgm:cxn modelId="{554A036C-05A1-420B-B91E-7A22AD59E816}" type="presParOf" srcId="{C8D29B75-DF61-44D3-9B57-953F975FE268}" destId="{B229FF26-B54C-4AC3-A092-AEDE8DE001EB}" srcOrd="2" destOrd="0" presId="urn:microsoft.com/office/officeart/2005/8/layout/hierarchy3"/>
    <dgm:cxn modelId="{976F553A-4F5C-4614-A6C3-5626339C2CFE}" type="presParOf" srcId="{C8D29B75-DF61-44D3-9B57-953F975FE268}" destId="{44D8D143-EA7A-48FE-9ED0-7C236B34EA1D}" srcOrd="3" destOrd="0" presId="urn:microsoft.com/office/officeart/2005/8/layout/hierarchy3"/>
    <dgm:cxn modelId="{DC3C9D56-5815-4979-92BA-B4946C8C8C2B}" type="presParOf" srcId="{1B7422AA-4C81-4C24-81E7-028C009CA2F2}" destId="{A51824C0-1164-42CC-9235-AC3FFABC32D1}" srcOrd="3" destOrd="0" presId="urn:microsoft.com/office/officeart/2005/8/layout/hierarchy3"/>
    <dgm:cxn modelId="{FF390E62-D992-4E35-8150-44F07CCB9D44}" type="presParOf" srcId="{A51824C0-1164-42CC-9235-AC3FFABC32D1}" destId="{4456A936-5D20-49C7-8C95-255341CB0E1F}" srcOrd="0" destOrd="0" presId="urn:microsoft.com/office/officeart/2005/8/layout/hierarchy3"/>
    <dgm:cxn modelId="{369C5DC4-17B7-48FA-8D33-A9806D26D092}" type="presParOf" srcId="{4456A936-5D20-49C7-8C95-255341CB0E1F}" destId="{C0D663DC-F216-4AAE-8241-EDAF48675CB8}" srcOrd="0" destOrd="0" presId="urn:microsoft.com/office/officeart/2005/8/layout/hierarchy3"/>
    <dgm:cxn modelId="{2452B685-A218-48EC-8300-AB990787D479}" type="presParOf" srcId="{4456A936-5D20-49C7-8C95-255341CB0E1F}" destId="{94AEE116-935B-4233-B406-411E7082AF75}" srcOrd="1" destOrd="0" presId="urn:microsoft.com/office/officeart/2005/8/layout/hierarchy3"/>
    <dgm:cxn modelId="{EA3A99C8-C840-427F-8832-A133ACE8A926}" type="presParOf" srcId="{A51824C0-1164-42CC-9235-AC3FFABC32D1}" destId="{9D06CBCC-0D2B-48D7-8595-F6E2C4B4534B}" srcOrd="1" destOrd="0" presId="urn:microsoft.com/office/officeart/2005/8/layout/hierarchy3"/>
    <dgm:cxn modelId="{78EB3F6E-08CD-411B-97B6-CFFB9D47967A}" type="presParOf" srcId="{9D06CBCC-0D2B-48D7-8595-F6E2C4B4534B}" destId="{0A0BC691-FBB0-4EB6-B33E-DF44B1CE720E}" srcOrd="0" destOrd="0" presId="urn:microsoft.com/office/officeart/2005/8/layout/hierarchy3"/>
    <dgm:cxn modelId="{08B69634-CBAD-4453-AB16-A64F2C4C79FA}" type="presParOf" srcId="{9D06CBCC-0D2B-48D7-8595-F6E2C4B4534B}" destId="{AE83CA94-D3E3-4BDF-BE5B-9419C30BC4C8}" srcOrd="1" destOrd="0" presId="urn:microsoft.com/office/officeart/2005/8/layout/hierarchy3"/>
    <dgm:cxn modelId="{C503DECF-05E9-42B8-970B-FA9733A0FBC4}" type="presParOf" srcId="{9D06CBCC-0D2B-48D7-8595-F6E2C4B4534B}" destId="{15C396D2-94ED-4267-92CD-C6066C40C811}" srcOrd="2" destOrd="0" presId="urn:microsoft.com/office/officeart/2005/8/layout/hierarchy3"/>
    <dgm:cxn modelId="{AEA35904-4C03-4259-823D-19412E1F2CFD}" type="presParOf" srcId="{9D06CBCC-0D2B-48D7-8595-F6E2C4B4534B}" destId="{F851217A-CFE2-4AD6-A363-D8E017426887}"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F80AA5D3-3F7D-4DA2-A08E-8131CEAE60B6}" type="doc">
      <dgm:prSet loTypeId="urn:microsoft.com/office/officeart/2005/8/layout/hierarchy3" loCatId="list" qsTypeId="urn:microsoft.com/office/officeart/2005/8/quickstyle/3d1" qsCatId="3D" csTypeId="urn:microsoft.com/office/officeart/2005/8/colors/accent3_5" csCatId="accent3" phldr="1"/>
      <dgm:spPr/>
      <dgm:t>
        <a:bodyPr/>
        <a:lstStyle/>
        <a:p>
          <a:endParaRPr lang="en-IN"/>
        </a:p>
      </dgm:t>
    </dgm:pt>
    <dgm:pt modelId="{C28F6DB1-5CBC-4659-A67D-3EF4928316FE}">
      <dgm:prSet phldrT="[Text]" custT="1"/>
      <dgm:spPr/>
      <dgm:t>
        <a:bodyPr/>
        <a:lstStyle/>
        <a:p>
          <a:r>
            <a:rPr lang="en-US" sz="2000" dirty="0"/>
            <a:t>Processor</a:t>
          </a:r>
          <a:endParaRPr lang="en-IN" sz="2000" dirty="0"/>
        </a:p>
      </dgm:t>
    </dgm:pt>
    <dgm:pt modelId="{E0B10471-990D-46BF-9206-3BD277CFE6C7}" type="parTrans" cxnId="{10A5A6CF-B3DC-41A1-BEDB-46D2A5EB6A9D}">
      <dgm:prSet/>
      <dgm:spPr/>
      <dgm:t>
        <a:bodyPr/>
        <a:lstStyle/>
        <a:p>
          <a:endParaRPr lang="en-IN"/>
        </a:p>
      </dgm:t>
    </dgm:pt>
    <dgm:pt modelId="{38DA907F-BD36-47E2-AF0A-3D2A8EBA3F4A}" type="sibTrans" cxnId="{10A5A6CF-B3DC-41A1-BEDB-46D2A5EB6A9D}">
      <dgm:prSet/>
      <dgm:spPr/>
      <dgm:t>
        <a:bodyPr/>
        <a:lstStyle/>
        <a:p>
          <a:endParaRPr lang="en-IN"/>
        </a:p>
      </dgm:t>
    </dgm:pt>
    <dgm:pt modelId="{FFA9D39B-2318-4FBF-AF65-B60E0B831F4F}">
      <dgm:prSet phldrT="[Text]" custT="1"/>
      <dgm:spPr/>
      <dgm:t>
        <a:bodyPr/>
        <a:lstStyle/>
        <a:p>
          <a:pPr>
            <a:buClr>
              <a:schemeClr val="accent1">
                <a:lumMod val="75000"/>
              </a:schemeClr>
            </a:buClr>
            <a:buFont typeface="Wingdings" panose="05000000000000000000" pitchFamily="2" charset="2"/>
            <a:buNone/>
          </a:pPr>
          <a:r>
            <a:rPr lang="en-US" sz="1800" dirty="0"/>
            <a:t>Intel core i3 &amp; higher version also</a:t>
          </a:r>
        </a:p>
      </dgm:t>
    </dgm:pt>
    <dgm:pt modelId="{D930CB43-6E72-4C72-9B0D-DD53DB43EC37}" type="parTrans" cxnId="{C6F8293A-FC20-481A-9D2C-FB045D7C408C}">
      <dgm:prSet/>
      <dgm:spPr/>
      <dgm:t>
        <a:bodyPr/>
        <a:lstStyle/>
        <a:p>
          <a:endParaRPr lang="en-IN"/>
        </a:p>
      </dgm:t>
    </dgm:pt>
    <dgm:pt modelId="{B8E1ECAA-D823-412A-A1C0-2791C9D87A52}" type="sibTrans" cxnId="{C6F8293A-FC20-481A-9D2C-FB045D7C408C}">
      <dgm:prSet/>
      <dgm:spPr/>
      <dgm:t>
        <a:bodyPr/>
        <a:lstStyle/>
        <a:p>
          <a:endParaRPr lang="en-IN"/>
        </a:p>
      </dgm:t>
    </dgm:pt>
    <dgm:pt modelId="{079AC065-9FC6-4280-8911-26FF12EC8DFA}">
      <dgm:prSet phldrT="[Text]" custT="1"/>
      <dgm:spPr/>
      <dgm:t>
        <a:bodyPr/>
        <a:lstStyle/>
        <a:p>
          <a:r>
            <a:rPr lang="en-US" sz="2000" dirty="0"/>
            <a:t>RAM</a:t>
          </a:r>
          <a:endParaRPr lang="en-IN" sz="2000" dirty="0"/>
        </a:p>
      </dgm:t>
    </dgm:pt>
    <dgm:pt modelId="{94BC0182-12C6-447C-92F7-3C30E3328702}" type="parTrans" cxnId="{C7253292-33C3-43B2-B9F7-281E9AA85D91}">
      <dgm:prSet/>
      <dgm:spPr/>
      <dgm:t>
        <a:bodyPr/>
        <a:lstStyle/>
        <a:p>
          <a:endParaRPr lang="en-IN"/>
        </a:p>
      </dgm:t>
    </dgm:pt>
    <dgm:pt modelId="{7593D62A-9619-4BD7-A9E1-18CF2D49C12E}" type="sibTrans" cxnId="{C7253292-33C3-43B2-B9F7-281E9AA85D91}">
      <dgm:prSet/>
      <dgm:spPr/>
      <dgm:t>
        <a:bodyPr/>
        <a:lstStyle/>
        <a:p>
          <a:endParaRPr lang="en-IN"/>
        </a:p>
      </dgm:t>
    </dgm:pt>
    <dgm:pt modelId="{B8B909C4-C24B-4A8D-AA82-1EEB0955A6AC}">
      <dgm:prSet phldrT="[Text]" custT="1"/>
      <dgm:spPr/>
      <dgm:t>
        <a:bodyPr/>
        <a:lstStyle/>
        <a:p>
          <a:r>
            <a:rPr lang="en-US" sz="1200" b="1" dirty="0"/>
            <a:t>Recommended</a:t>
          </a:r>
          <a:r>
            <a:rPr lang="en-US" sz="1800" b="1" dirty="0"/>
            <a:t> </a:t>
          </a:r>
        </a:p>
        <a:p>
          <a:r>
            <a:rPr lang="en-US" sz="1600" dirty="0"/>
            <a:t>8 GB</a:t>
          </a:r>
          <a:endParaRPr lang="en-IN" sz="1600" dirty="0"/>
        </a:p>
      </dgm:t>
    </dgm:pt>
    <dgm:pt modelId="{9B51AC8E-4B4D-4327-A660-786637B8E235}" type="parTrans" cxnId="{F24DAE32-2E9B-4476-9FF0-26F102538C23}">
      <dgm:prSet/>
      <dgm:spPr/>
      <dgm:t>
        <a:bodyPr/>
        <a:lstStyle/>
        <a:p>
          <a:endParaRPr lang="en-IN"/>
        </a:p>
      </dgm:t>
    </dgm:pt>
    <dgm:pt modelId="{6EF0A0C9-AA89-4682-BC7F-BEDD9BA87BBA}" type="sibTrans" cxnId="{F24DAE32-2E9B-4476-9FF0-26F102538C23}">
      <dgm:prSet/>
      <dgm:spPr/>
      <dgm:t>
        <a:bodyPr/>
        <a:lstStyle/>
        <a:p>
          <a:endParaRPr lang="en-IN"/>
        </a:p>
      </dgm:t>
    </dgm:pt>
    <dgm:pt modelId="{4786CDCF-830D-44A4-9560-3532C7969DE9}">
      <dgm:prSet phldrT="[Text]" custT="1"/>
      <dgm:spPr/>
      <dgm:t>
        <a:bodyPr/>
        <a:lstStyle/>
        <a:p>
          <a:r>
            <a:rPr lang="en-US" sz="2000" dirty="0"/>
            <a:t>SSD</a:t>
          </a:r>
          <a:endParaRPr lang="en-IN" sz="2000" dirty="0"/>
        </a:p>
      </dgm:t>
    </dgm:pt>
    <dgm:pt modelId="{5B3DBF12-A50A-47DB-AC4D-3543B218343D}" type="parTrans" cxnId="{FB6BB513-0711-4855-9343-DA267806D607}">
      <dgm:prSet/>
      <dgm:spPr/>
      <dgm:t>
        <a:bodyPr/>
        <a:lstStyle/>
        <a:p>
          <a:endParaRPr lang="en-IN"/>
        </a:p>
      </dgm:t>
    </dgm:pt>
    <dgm:pt modelId="{3E1F5D4A-0D7F-4C76-8827-078B7400353E}" type="sibTrans" cxnId="{FB6BB513-0711-4855-9343-DA267806D607}">
      <dgm:prSet/>
      <dgm:spPr/>
      <dgm:t>
        <a:bodyPr/>
        <a:lstStyle/>
        <a:p>
          <a:endParaRPr lang="en-IN"/>
        </a:p>
      </dgm:t>
    </dgm:pt>
    <dgm:pt modelId="{F5EA8590-B027-476D-BF41-38A31BAC5E39}">
      <dgm:prSet phldrT="[Text]" custT="1"/>
      <dgm:spPr/>
      <dgm:t>
        <a:bodyPr/>
        <a:lstStyle/>
        <a:p>
          <a:r>
            <a:rPr lang="en-US" sz="2000" dirty="0"/>
            <a:t>256GB</a:t>
          </a:r>
          <a:endParaRPr lang="en-IN" sz="2000" dirty="0"/>
        </a:p>
      </dgm:t>
    </dgm:pt>
    <dgm:pt modelId="{EC078027-A810-495E-9145-09A903A9EBCF}" type="parTrans" cxnId="{EA196CE9-3704-4989-96BA-CCD33F401359}">
      <dgm:prSet/>
      <dgm:spPr/>
      <dgm:t>
        <a:bodyPr/>
        <a:lstStyle/>
        <a:p>
          <a:endParaRPr lang="en-IN"/>
        </a:p>
      </dgm:t>
    </dgm:pt>
    <dgm:pt modelId="{FF09999C-757A-4B59-85C9-126F9253A841}" type="sibTrans" cxnId="{EA196CE9-3704-4989-96BA-CCD33F401359}">
      <dgm:prSet/>
      <dgm:spPr/>
      <dgm:t>
        <a:bodyPr/>
        <a:lstStyle/>
        <a:p>
          <a:endParaRPr lang="en-IN"/>
        </a:p>
      </dgm:t>
    </dgm:pt>
    <dgm:pt modelId="{C780925A-BFC0-49CE-89DF-88EE9F49FBA0}" type="pres">
      <dgm:prSet presAssocID="{F80AA5D3-3F7D-4DA2-A08E-8131CEAE60B6}" presName="diagram" presStyleCnt="0">
        <dgm:presLayoutVars>
          <dgm:chPref val="1"/>
          <dgm:dir/>
          <dgm:animOne val="branch"/>
          <dgm:animLvl val="lvl"/>
          <dgm:resizeHandles/>
        </dgm:presLayoutVars>
      </dgm:prSet>
      <dgm:spPr/>
    </dgm:pt>
    <dgm:pt modelId="{8F9105FC-B0B2-41FA-BEE4-C077C5BAAD2C}" type="pres">
      <dgm:prSet presAssocID="{C28F6DB1-5CBC-4659-A67D-3EF4928316FE}" presName="root" presStyleCnt="0"/>
      <dgm:spPr/>
    </dgm:pt>
    <dgm:pt modelId="{97EC89F0-89F7-4B1C-A14D-730639B0DE41}" type="pres">
      <dgm:prSet presAssocID="{C28F6DB1-5CBC-4659-A67D-3EF4928316FE}" presName="rootComposite" presStyleCnt="0"/>
      <dgm:spPr/>
    </dgm:pt>
    <dgm:pt modelId="{846738CC-D662-4CF2-B355-D758CE139D63}" type="pres">
      <dgm:prSet presAssocID="{C28F6DB1-5CBC-4659-A67D-3EF4928316FE}" presName="rootText" presStyleLbl="node1" presStyleIdx="0" presStyleCnt="3" custScaleX="110411" custScaleY="96334"/>
      <dgm:spPr/>
    </dgm:pt>
    <dgm:pt modelId="{BC32A759-E676-4A5B-87EF-E708007D3B00}" type="pres">
      <dgm:prSet presAssocID="{C28F6DB1-5CBC-4659-A67D-3EF4928316FE}" presName="rootConnector" presStyleLbl="node1" presStyleIdx="0" presStyleCnt="3"/>
      <dgm:spPr/>
    </dgm:pt>
    <dgm:pt modelId="{3CA65E01-F75F-4EE5-B4DB-3BA710B5862C}" type="pres">
      <dgm:prSet presAssocID="{C28F6DB1-5CBC-4659-A67D-3EF4928316FE}" presName="childShape" presStyleCnt="0"/>
      <dgm:spPr/>
    </dgm:pt>
    <dgm:pt modelId="{870475AE-D9DF-421E-846D-1AD98F6859B7}" type="pres">
      <dgm:prSet presAssocID="{D930CB43-6E72-4C72-9B0D-DD53DB43EC37}" presName="Name13" presStyleLbl="parChTrans1D2" presStyleIdx="0" presStyleCnt="3"/>
      <dgm:spPr/>
    </dgm:pt>
    <dgm:pt modelId="{0F71942A-D45D-47C6-9268-B35CA3CA2782}" type="pres">
      <dgm:prSet presAssocID="{FFA9D39B-2318-4FBF-AF65-B60E0B831F4F}" presName="childText" presStyleLbl="bgAcc1" presStyleIdx="0" presStyleCnt="3" custScaleX="106399" custScaleY="306760">
        <dgm:presLayoutVars>
          <dgm:bulletEnabled val="1"/>
        </dgm:presLayoutVars>
      </dgm:prSet>
      <dgm:spPr/>
    </dgm:pt>
    <dgm:pt modelId="{A46DE5F3-E0B8-4CEA-B943-E67A0DCD9291}" type="pres">
      <dgm:prSet presAssocID="{079AC065-9FC6-4280-8911-26FF12EC8DFA}" presName="root" presStyleCnt="0"/>
      <dgm:spPr/>
    </dgm:pt>
    <dgm:pt modelId="{02DDB7CF-39F8-487D-84F3-807E42019801}" type="pres">
      <dgm:prSet presAssocID="{079AC065-9FC6-4280-8911-26FF12EC8DFA}" presName="rootComposite" presStyleCnt="0"/>
      <dgm:spPr/>
    </dgm:pt>
    <dgm:pt modelId="{9B1F4ECD-0C65-43ED-8EC5-1894910250AE}" type="pres">
      <dgm:prSet presAssocID="{079AC065-9FC6-4280-8911-26FF12EC8DFA}" presName="rootText" presStyleLbl="node1" presStyleIdx="1" presStyleCnt="3"/>
      <dgm:spPr/>
    </dgm:pt>
    <dgm:pt modelId="{3EC6EE8A-EF60-4A50-BADE-F17FA589FED0}" type="pres">
      <dgm:prSet presAssocID="{079AC065-9FC6-4280-8911-26FF12EC8DFA}" presName="rootConnector" presStyleLbl="node1" presStyleIdx="1" presStyleCnt="3"/>
      <dgm:spPr/>
    </dgm:pt>
    <dgm:pt modelId="{CFFC90E7-8DA9-4D71-B783-B4987424BF6D}" type="pres">
      <dgm:prSet presAssocID="{079AC065-9FC6-4280-8911-26FF12EC8DFA}" presName="childShape" presStyleCnt="0"/>
      <dgm:spPr/>
    </dgm:pt>
    <dgm:pt modelId="{980550C3-6320-4E01-8F9D-E97A9B32E88B}" type="pres">
      <dgm:prSet presAssocID="{9B51AC8E-4B4D-4327-A660-786637B8E235}" presName="Name13" presStyleLbl="parChTrans1D2" presStyleIdx="1" presStyleCnt="3"/>
      <dgm:spPr/>
    </dgm:pt>
    <dgm:pt modelId="{EBCC228E-2CAE-4F2C-B4D3-27949658E45A}" type="pres">
      <dgm:prSet presAssocID="{B8B909C4-C24B-4A8D-AA82-1EEB0955A6AC}" presName="childText" presStyleLbl="bgAcc1" presStyleIdx="1" presStyleCnt="3" custScaleX="147100" custScaleY="139488">
        <dgm:presLayoutVars>
          <dgm:bulletEnabled val="1"/>
        </dgm:presLayoutVars>
      </dgm:prSet>
      <dgm:spPr/>
    </dgm:pt>
    <dgm:pt modelId="{7AA27038-2F70-4606-8CB4-FF1B36A2C844}" type="pres">
      <dgm:prSet presAssocID="{4786CDCF-830D-44A4-9560-3532C7969DE9}" presName="root" presStyleCnt="0"/>
      <dgm:spPr/>
    </dgm:pt>
    <dgm:pt modelId="{4ED60969-8CB4-4681-AE31-0DDD55C6D04F}" type="pres">
      <dgm:prSet presAssocID="{4786CDCF-830D-44A4-9560-3532C7969DE9}" presName="rootComposite" presStyleCnt="0"/>
      <dgm:spPr/>
    </dgm:pt>
    <dgm:pt modelId="{A979E1E6-D51B-4029-A4B6-A516F0594FCD}" type="pres">
      <dgm:prSet presAssocID="{4786CDCF-830D-44A4-9560-3532C7969DE9}" presName="rootText" presStyleLbl="node1" presStyleIdx="2" presStyleCnt="3"/>
      <dgm:spPr/>
    </dgm:pt>
    <dgm:pt modelId="{B1DDE3F0-CB99-4049-A9C8-854FD417A034}" type="pres">
      <dgm:prSet presAssocID="{4786CDCF-830D-44A4-9560-3532C7969DE9}" presName="rootConnector" presStyleLbl="node1" presStyleIdx="2" presStyleCnt="3"/>
      <dgm:spPr/>
    </dgm:pt>
    <dgm:pt modelId="{CB2C89E3-9EBA-41BD-9BEF-16E5076F10DC}" type="pres">
      <dgm:prSet presAssocID="{4786CDCF-830D-44A4-9560-3532C7969DE9}" presName="childShape" presStyleCnt="0"/>
      <dgm:spPr/>
    </dgm:pt>
    <dgm:pt modelId="{F015ADD8-0EF0-46D5-AE75-EA2C6444B4C9}" type="pres">
      <dgm:prSet presAssocID="{EC078027-A810-495E-9145-09A903A9EBCF}" presName="Name13" presStyleLbl="parChTrans1D2" presStyleIdx="2" presStyleCnt="3"/>
      <dgm:spPr/>
    </dgm:pt>
    <dgm:pt modelId="{9A5788A1-9F99-41B1-89E1-88605BB39F6B}" type="pres">
      <dgm:prSet presAssocID="{F5EA8590-B027-476D-BF41-38A31BAC5E39}" presName="childText" presStyleLbl="bgAcc1" presStyleIdx="2" presStyleCnt="3">
        <dgm:presLayoutVars>
          <dgm:bulletEnabled val="1"/>
        </dgm:presLayoutVars>
      </dgm:prSet>
      <dgm:spPr/>
    </dgm:pt>
  </dgm:ptLst>
  <dgm:cxnLst>
    <dgm:cxn modelId="{FB6BB513-0711-4855-9343-DA267806D607}" srcId="{F80AA5D3-3F7D-4DA2-A08E-8131CEAE60B6}" destId="{4786CDCF-830D-44A4-9560-3532C7969DE9}" srcOrd="2" destOrd="0" parTransId="{5B3DBF12-A50A-47DB-AC4D-3543B218343D}" sibTransId="{3E1F5D4A-0D7F-4C76-8827-078B7400353E}"/>
    <dgm:cxn modelId="{CE7CA42A-78C5-4D9F-B6FA-2484FF669FA1}" type="presOf" srcId="{9B51AC8E-4B4D-4327-A660-786637B8E235}" destId="{980550C3-6320-4E01-8F9D-E97A9B32E88B}" srcOrd="0" destOrd="0" presId="urn:microsoft.com/office/officeart/2005/8/layout/hierarchy3"/>
    <dgm:cxn modelId="{0C01BB31-69B7-46E2-9C75-0EE7CA97BCFE}" type="presOf" srcId="{EC078027-A810-495E-9145-09A903A9EBCF}" destId="{F015ADD8-0EF0-46D5-AE75-EA2C6444B4C9}" srcOrd="0" destOrd="0" presId="urn:microsoft.com/office/officeart/2005/8/layout/hierarchy3"/>
    <dgm:cxn modelId="{F24DAE32-2E9B-4476-9FF0-26F102538C23}" srcId="{079AC065-9FC6-4280-8911-26FF12EC8DFA}" destId="{B8B909C4-C24B-4A8D-AA82-1EEB0955A6AC}" srcOrd="0" destOrd="0" parTransId="{9B51AC8E-4B4D-4327-A660-786637B8E235}" sibTransId="{6EF0A0C9-AA89-4682-BC7F-BEDD9BA87BBA}"/>
    <dgm:cxn modelId="{C6F8293A-FC20-481A-9D2C-FB045D7C408C}" srcId="{C28F6DB1-5CBC-4659-A67D-3EF4928316FE}" destId="{FFA9D39B-2318-4FBF-AF65-B60E0B831F4F}" srcOrd="0" destOrd="0" parTransId="{D930CB43-6E72-4C72-9B0D-DD53DB43EC37}" sibTransId="{B8E1ECAA-D823-412A-A1C0-2791C9D87A52}"/>
    <dgm:cxn modelId="{A5F68273-CA82-4A89-8BF7-09D2105460C9}" type="presOf" srcId="{C28F6DB1-5CBC-4659-A67D-3EF4928316FE}" destId="{BC32A759-E676-4A5B-87EF-E708007D3B00}" srcOrd="1" destOrd="0" presId="urn:microsoft.com/office/officeart/2005/8/layout/hierarchy3"/>
    <dgm:cxn modelId="{7C695E74-CAA8-49BF-B406-576E7E57AF1B}" type="presOf" srcId="{079AC065-9FC6-4280-8911-26FF12EC8DFA}" destId="{9B1F4ECD-0C65-43ED-8EC5-1894910250AE}" srcOrd="0" destOrd="0" presId="urn:microsoft.com/office/officeart/2005/8/layout/hierarchy3"/>
    <dgm:cxn modelId="{F8661C85-0C76-475B-A0F7-BAB89737BCF0}" type="presOf" srcId="{C28F6DB1-5CBC-4659-A67D-3EF4928316FE}" destId="{846738CC-D662-4CF2-B355-D758CE139D63}" srcOrd="0" destOrd="0" presId="urn:microsoft.com/office/officeart/2005/8/layout/hierarchy3"/>
    <dgm:cxn modelId="{C7253292-33C3-43B2-B9F7-281E9AA85D91}" srcId="{F80AA5D3-3F7D-4DA2-A08E-8131CEAE60B6}" destId="{079AC065-9FC6-4280-8911-26FF12EC8DFA}" srcOrd="1" destOrd="0" parTransId="{94BC0182-12C6-447C-92F7-3C30E3328702}" sibTransId="{7593D62A-9619-4BD7-A9E1-18CF2D49C12E}"/>
    <dgm:cxn modelId="{056238A2-45DC-4952-856B-4ACF02702E64}" type="presOf" srcId="{4786CDCF-830D-44A4-9560-3532C7969DE9}" destId="{B1DDE3F0-CB99-4049-A9C8-854FD417A034}" srcOrd="1" destOrd="0" presId="urn:microsoft.com/office/officeart/2005/8/layout/hierarchy3"/>
    <dgm:cxn modelId="{63806CBD-A183-48CF-B4C8-A784F8BB5742}" type="presOf" srcId="{F80AA5D3-3F7D-4DA2-A08E-8131CEAE60B6}" destId="{C780925A-BFC0-49CE-89DF-88EE9F49FBA0}" srcOrd="0" destOrd="0" presId="urn:microsoft.com/office/officeart/2005/8/layout/hierarchy3"/>
    <dgm:cxn modelId="{D7B102C2-9254-4488-A71D-5B7782279DBC}" type="presOf" srcId="{F5EA8590-B027-476D-BF41-38A31BAC5E39}" destId="{9A5788A1-9F99-41B1-89E1-88605BB39F6B}" srcOrd="0" destOrd="0" presId="urn:microsoft.com/office/officeart/2005/8/layout/hierarchy3"/>
    <dgm:cxn modelId="{23B42ECA-15BB-4EF8-AC15-EF88C71EFA0D}" type="presOf" srcId="{4786CDCF-830D-44A4-9560-3532C7969DE9}" destId="{A979E1E6-D51B-4029-A4B6-A516F0594FCD}" srcOrd="0" destOrd="0" presId="urn:microsoft.com/office/officeart/2005/8/layout/hierarchy3"/>
    <dgm:cxn modelId="{10A5A6CF-B3DC-41A1-BEDB-46D2A5EB6A9D}" srcId="{F80AA5D3-3F7D-4DA2-A08E-8131CEAE60B6}" destId="{C28F6DB1-5CBC-4659-A67D-3EF4928316FE}" srcOrd="0" destOrd="0" parTransId="{E0B10471-990D-46BF-9206-3BD277CFE6C7}" sibTransId="{38DA907F-BD36-47E2-AF0A-3D2A8EBA3F4A}"/>
    <dgm:cxn modelId="{2A4FB2DB-85A7-4116-8A2B-34E171018BE3}" type="presOf" srcId="{FFA9D39B-2318-4FBF-AF65-B60E0B831F4F}" destId="{0F71942A-D45D-47C6-9268-B35CA3CA2782}" srcOrd="0" destOrd="0" presId="urn:microsoft.com/office/officeart/2005/8/layout/hierarchy3"/>
    <dgm:cxn modelId="{3E8246E4-B191-4D62-82F4-3337497EFEEF}" type="presOf" srcId="{079AC065-9FC6-4280-8911-26FF12EC8DFA}" destId="{3EC6EE8A-EF60-4A50-BADE-F17FA589FED0}" srcOrd="1" destOrd="0" presId="urn:microsoft.com/office/officeart/2005/8/layout/hierarchy3"/>
    <dgm:cxn modelId="{EA196CE9-3704-4989-96BA-CCD33F401359}" srcId="{4786CDCF-830D-44A4-9560-3532C7969DE9}" destId="{F5EA8590-B027-476D-BF41-38A31BAC5E39}" srcOrd="0" destOrd="0" parTransId="{EC078027-A810-495E-9145-09A903A9EBCF}" sibTransId="{FF09999C-757A-4B59-85C9-126F9253A841}"/>
    <dgm:cxn modelId="{32CBE8F2-E0A9-4ABB-8899-1D7F1DFA652A}" type="presOf" srcId="{D930CB43-6E72-4C72-9B0D-DD53DB43EC37}" destId="{870475AE-D9DF-421E-846D-1AD98F6859B7}" srcOrd="0" destOrd="0" presId="urn:microsoft.com/office/officeart/2005/8/layout/hierarchy3"/>
    <dgm:cxn modelId="{6B9D87F6-6508-4545-A85C-90F8ABFF4ABF}" type="presOf" srcId="{B8B909C4-C24B-4A8D-AA82-1EEB0955A6AC}" destId="{EBCC228E-2CAE-4F2C-B4D3-27949658E45A}" srcOrd="0" destOrd="0" presId="urn:microsoft.com/office/officeart/2005/8/layout/hierarchy3"/>
    <dgm:cxn modelId="{9338F9D8-9799-4E0D-8416-102948D4B2AC}" type="presParOf" srcId="{C780925A-BFC0-49CE-89DF-88EE9F49FBA0}" destId="{8F9105FC-B0B2-41FA-BEE4-C077C5BAAD2C}" srcOrd="0" destOrd="0" presId="urn:microsoft.com/office/officeart/2005/8/layout/hierarchy3"/>
    <dgm:cxn modelId="{AA634DA0-7DCA-4568-A606-5B6957880A78}" type="presParOf" srcId="{8F9105FC-B0B2-41FA-BEE4-C077C5BAAD2C}" destId="{97EC89F0-89F7-4B1C-A14D-730639B0DE41}" srcOrd="0" destOrd="0" presId="urn:microsoft.com/office/officeart/2005/8/layout/hierarchy3"/>
    <dgm:cxn modelId="{72E29F85-67F6-4494-8CF0-D70002E5DDFC}" type="presParOf" srcId="{97EC89F0-89F7-4B1C-A14D-730639B0DE41}" destId="{846738CC-D662-4CF2-B355-D758CE139D63}" srcOrd="0" destOrd="0" presId="urn:microsoft.com/office/officeart/2005/8/layout/hierarchy3"/>
    <dgm:cxn modelId="{1B7CB091-89BE-4749-B0A1-87C29FDDE823}" type="presParOf" srcId="{97EC89F0-89F7-4B1C-A14D-730639B0DE41}" destId="{BC32A759-E676-4A5B-87EF-E708007D3B00}" srcOrd="1" destOrd="0" presId="urn:microsoft.com/office/officeart/2005/8/layout/hierarchy3"/>
    <dgm:cxn modelId="{52BFD42C-0460-435B-8E66-7BE7968AA32D}" type="presParOf" srcId="{8F9105FC-B0B2-41FA-BEE4-C077C5BAAD2C}" destId="{3CA65E01-F75F-4EE5-B4DB-3BA710B5862C}" srcOrd="1" destOrd="0" presId="urn:microsoft.com/office/officeart/2005/8/layout/hierarchy3"/>
    <dgm:cxn modelId="{5C7117EB-03EB-4789-A16F-5633A4D9B005}" type="presParOf" srcId="{3CA65E01-F75F-4EE5-B4DB-3BA710B5862C}" destId="{870475AE-D9DF-421E-846D-1AD98F6859B7}" srcOrd="0" destOrd="0" presId="urn:microsoft.com/office/officeart/2005/8/layout/hierarchy3"/>
    <dgm:cxn modelId="{32F888A6-1DC0-43E8-AE66-0163BEC8E618}" type="presParOf" srcId="{3CA65E01-F75F-4EE5-B4DB-3BA710B5862C}" destId="{0F71942A-D45D-47C6-9268-B35CA3CA2782}" srcOrd="1" destOrd="0" presId="urn:microsoft.com/office/officeart/2005/8/layout/hierarchy3"/>
    <dgm:cxn modelId="{408EA4EB-E944-4CF6-90F8-3568A3E1CCC5}" type="presParOf" srcId="{C780925A-BFC0-49CE-89DF-88EE9F49FBA0}" destId="{A46DE5F3-E0B8-4CEA-B943-E67A0DCD9291}" srcOrd="1" destOrd="0" presId="urn:microsoft.com/office/officeart/2005/8/layout/hierarchy3"/>
    <dgm:cxn modelId="{48E13E4B-B259-4D87-B5EE-1EECEE339D63}" type="presParOf" srcId="{A46DE5F3-E0B8-4CEA-B943-E67A0DCD9291}" destId="{02DDB7CF-39F8-487D-84F3-807E42019801}" srcOrd="0" destOrd="0" presId="urn:microsoft.com/office/officeart/2005/8/layout/hierarchy3"/>
    <dgm:cxn modelId="{7EB23985-2B88-4038-81AD-C8326BCACC79}" type="presParOf" srcId="{02DDB7CF-39F8-487D-84F3-807E42019801}" destId="{9B1F4ECD-0C65-43ED-8EC5-1894910250AE}" srcOrd="0" destOrd="0" presId="urn:microsoft.com/office/officeart/2005/8/layout/hierarchy3"/>
    <dgm:cxn modelId="{B6AA76BE-6DBF-431C-9575-4015CDF0CD02}" type="presParOf" srcId="{02DDB7CF-39F8-487D-84F3-807E42019801}" destId="{3EC6EE8A-EF60-4A50-BADE-F17FA589FED0}" srcOrd="1" destOrd="0" presId="urn:microsoft.com/office/officeart/2005/8/layout/hierarchy3"/>
    <dgm:cxn modelId="{77712F33-BDA3-4201-B7E3-44FEA85220AD}" type="presParOf" srcId="{A46DE5F3-E0B8-4CEA-B943-E67A0DCD9291}" destId="{CFFC90E7-8DA9-4D71-B783-B4987424BF6D}" srcOrd="1" destOrd="0" presId="urn:microsoft.com/office/officeart/2005/8/layout/hierarchy3"/>
    <dgm:cxn modelId="{22EE288C-FFBA-4D8E-8EE3-8C53B0E75AA3}" type="presParOf" srcId="{CFFC90E7-8DA9-4D71-B783-B4987424BF6D}" destId="{980550C3-6320-4E01-8F9D-E97A9B32E88B}" srcOrd="0" destOrd="0" presId="urn:microsoft.com/office/officeart/2005/8/layout/hierarchy3"/>
    <dgm:cxn modelId="{3A76A367-F0F0-41AC-BCA2-20CC7FB1C08D}" type="presParOf" srcId="{CFFC90E7-8DA9-4D71-B783-B4987424BF6D}" destId="{EBCC228E-2CAE-4F2C-B4D3-27949658E45A}" srcOrd="1" destOrd="0" presId="urn:microsoft.com/office/officeart/2005/8/layout/hierarchy3"/>
    <dgm:cxn modelId="{9E1F95F3-0421-4EC6-9EB3-8BB5B7D65A93}" type="presParOf" srcId="{C780925A-BFC0-49CE-89DF-88EE9F49FBA0}" destId="{7AA27038-2F70-4606-8CB4-FF1B36A2C844}" srcOrd="2" destOrd="0" presId="urn:microsoft.com/office/officeart/2005/8/layout/hierarchy3"/>
    <dgm:cxn modelId="{812FA587-0E63-4650-B661-7BBEFF8F4C24}" type="presParOf" srcId="{7AA27038-2F70-4606-8CB4-FF1B36A2C844}" destId="{4ED60969-8CB4-4681-AE31-0DDD55C6D04F}" srcOrd="0" destOrd="0" presId="urn:microsoft.com/office/officeart/2005/8/layout/hierarchy3"/>
    <dgm:cxn modelId="{781E429D-E0C5-4A13-8FA0-B8F507795008}" type="presParOf" srcId="{4ED60969-8CB4-4681-AE31-0DDD55C6D04F}" destId="{A979E1E6-D51B-4029-A4B6-A516F0594FCD}" srcOrd="0" destOrd="0" presId="urn:microsoft.com/office/officeart/2005/8/layout/hierarchy3"/>
    <dgm:cxn modelId="{8561EB07-55FA-4E86-9B8E-03F2C00BC1ED}" type="presParOf" srcId="{4ED60969-8CB4-4681-AE31-0DDD55C6D04F}" destId="{B1DDE3F0-CB99-4049-A9C8-854FD417A034}" srcOrd="1" destOrd="0" presId="urn:microsoft.com/office/officeart/2005/8/layout/hierarchy3"/>
    <dgm:cxn modelId="{CF959B37-862B-4AF7-84FD-D8F7ED33FE15}" type="presParOf" srcId="{7AA27038-2F70-4606-8CB4-FF1B36A2C844}" destId="{CB2C89E3-9EBA-41BD-9BEF-16E5076F10DC}" srcOrd="1" destOrd="0" presId="urn:microsoft.com/office/officeart/2005/8/layout/hierarchy3"/>
    <dgm:cxn modelId="{E1B32E1C-EDDE-49CF-B243-208F2740E197}" type="presParOf" srcId="{CB2C89E3-9EBA-41BD-9BEF-16E5076F10DC}" destId="{F015ADD8-0EF0-46D5-AE75-EA2C6444B4C9}" srcOrd="0" destOrd="0" presId="urn:microsoft.com/office/officeart/2005/8/layout/hierarchy3"/>
    <dgm:cxn modelId="{AF03CEB0-1953-43BD-9E16-BBCD05A23126}" type="presParOf" srcId="{CB2C89E3-9EBA-41BD-9BEF-16E5076F10DC}" destId="{9A5788A1-9F99-41B1-89E1-88605BB39F6B}" srcOrd="1"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A69D561-FAAD-48B6-8590-ADB09A95805B}" type="doc">
      <dgm:prSet loTypeId="urn:microsoft.com/office/officeart/2005/8/layout/hierarchy3" loCatId="list" qsTypeId="urn:microsoft.com/office/officeart/2005/8/quickstyle/3d1" qsCatId="3D" csTypeId="urn:microsoft.com/office/officeart/2005/8/colors/accent1_2" csCatId="accent1" phldr="1"/>
      <dgm:spPr/>
      <dgm:t>
        <a:bodyPr/>
        <a:lstStyle/>
        <a:p>
          <a:endParaRPr lang="en-IN"/>
        </a:p>
      </dgm:t>
    </dgm:pt>
    <dgm:pt modelId="{3F81E989-6C71-4549-96D7-3EB3DD1F594E}">
      <dgm:prSet phldrT="[Text]" custT="1"/>
      <dgm:spPr/>
      <dgm:t>
        <a:bodyPr/>
        <a:lstStyle/>
        <a:p>
          <a:r>
            <a:rPr lang="en-IN" sz="3200" b="1" dirty="0">
              <a:effectLst>
                <a:outerShdw blurRad="38100" dist="38100" dir="2700000" algn="tl">
                  <a:srgbClr val="000000">
                    <a:alpha val="43137"/>
                  </a:srgbClr>
                </a:outerShdw>
              </a:effectLst>
              <a:latin typeface="Arial Rounded MT Bold" panose="020F0704030504030204" pitchFamily="34" charset="0"/>
            </a:rPr>
            <a:t>SOFTWARE</a:t>
          </a:r>
          <a:endParaRPr lang="en-IN" sz="3200" dirty="0">
            <a:latin typeface="Arial Rounded MT Bold" panose="020F0704030504030204" pitchFamily="34" charset="0"/>
          </a:endParaRPr>
        </a:p>
      </dgm:t>
    </dgm:pt>
    <dgm:pt modelId="{D59EB4AC-CF18-4802-A22E-666A9537D6B1}" type="parTrans" cxnId="{5D11E4AD-3212-4B2B-8480-A680CC7D7254}">
      <dgm:prSet/>
      <dgm:spPr/>
      <dgm:t>
        <a:bodyPr/>
        <a:lstStyle/>
        <a:p>
          <a:endParaRPr lang="en-IN"/>
        </a:p>
      </dgm:t>
    </dgm:pt>
    <dgm:pt modelId="{392D8806-869A-476D-8CA5-F3EEFD8B21B1}" type="sibTrans" cxnId="{5D11E4AD-3212-4B2B-8480-A680CC7D7254}">
      <dgm:prSet/>
      <dgm:spPr/>
      <dgm:t>
        <a:bodyPr/>
        <a:lstStyle/>
        <a:p>
          <a:endParaRPr lang="en-IN"/>
        </a:p>
      </dgm:t>
    </dgm:pt>
    <dgm:pt modelId="{3532DB40-2EEA-4DC2-9B52-4F1EC189710F}" type="pres">
      <dgm:prSet presAssocID="{8A69D561-FAAD-48B6-8590-ADB09A95805B}" presName="diagram" presStyleCnt="0">
        <dgm:presLayoutVars>
          <dgm:chPref val="1"/>
          <dgm:dir/>
          <dgm:animOne val="branch"/>
          <dgm:animLvl val="lvl"/>
          <dgm:resizeHandles/>
        </dgm:presLayoutVars>
      </dgm:prSet>
      <dgm:spPr/>
    </dgm:pt>
    <dgm:pt modelId="{609BCF8A-4E97-401D-84B2-A1C097523C42}" type="pres">
      <dgm:prSet presAssocID="{3F81E989-6C71-4549-96D7-3EB3DD1F594E}" presName="root" presStyleCnt="0"/>
      <dgm:spPr/>
    </dgm:pt>
    <dgm:pt modelId="{58327BDF-63A2-4EA8-B0BC-BB4E1D3E7BEA}" type="pres">
      <dgm:prSet presAssocID="{3F81E989-6C71-4549-96D7-3EB3DD1F594E}" presName="rootComposite" presStyleCnt="0"/>
      <dgm:spPr/>
    </dgm:pt>
    <dgm:pt modelId="{15DF6F20-8D25-4BAF-8FD5-BB4669AE7AAA}" type="pres">
      <dgm:prSet presAssocID="{3F81E989-6C71-4549-96D7-3EB3DD1F594E}" presName="rootText" presStyleLbl="node1" presStyleIdx="0" presStyleCnt="1" custAng="0" custScaleY="58658" custLinFactNeighborX="-15753" custLinFactNeighborY="-13827"/>
      <dgm:spPr/>
    </dgm:pt>
    <dgm:pt modelId="{FE0305D0-4E6F-4148-B02E-A319266916E7}" type="pres">
      <dgm:prSet presAssocID="{3F81E989-6C71-4549-96D7-3EB3DD1F594E}" presName="rootConnector" presStyleLbl="node1" presStyleIdx="0" presStyleCnt="1"/>
      <dgm:spPr/>
    </dgm:pt>
    <dgm:pt modelId="{026A1F61-2048-4FE7-A3EC-A53E4E88D9A9}" type="pres">
      <dgm:prSet presAssocID="{3F81E989-6C71-4549-96D7-3EB3DD1F594E}" presName="childShape" presStyleCnt="0"/>
      <dgm:spPr/>
    </dgm:pt>
  </dgm:ptLst>
  <dgm:cxnLst>
    <dgm:cxn modelId="{2475A828-9D48-4E55-9A7C-C90676904324}" type="presOf" srcId="{3F81E989-6C71-4549-96D7-3EB3DD1F594E}" destId="{FE0305D0-4E6F-4148-B02E-A319266916E7}" srcOrd="1" destOrd="0" presId="urn:microsoft.com/office/officeart/2005/8/layout/hierarchy3"/>
    <dgm:cxn modelId="{39352D2B-3296-4E9B-BF96-D15D985FF052}" type="presOf" srcId="{8A69D561-FAAD-48B6-8590-ADB09A95805B}" destId="{3532DB40-2EEA-4DC2-9B52-4F1EC189710F}" srcOrd="0" destOrd="0" presId="urn:microsoft.com/office/officeart/2005/8/layout/hierarchy3"/>
    <dgm:cxn modelId="{5D11E4AD-3212-4B2B-8480-A680CC7D7254}" srcId="{8A69D561-FAAD-48B6-8590-ADB09A95805B}" destId="{3F81E989-6C71-4549-96D7-3EB3DD1F594E}" srcOrd="0" destOrd="0" parTransId="{D59EB4AC-CF18-4802-A22E-666A9537D6B1}" sibTransId="{392D8806-869A-476D-8CA5-F3EEFD8B21B1}"/>
    <dgm:cxn modelId="{37E195DA-D179-4D32-9BB7-4BD6721E7251}" type="presOf" srcId="{3F81E989-6C71-4549-96D7-3EB3DD1F594E}" destId="{15DF6F20-8D25-4BAF-8FD5-BB4669AE7AAA}" srcOrd="0" destOrd="0" presId="urn:microsoft.com/office/officeart/2005/8/layout/hierarchy3"/>
    <dgm:cxn modelId="{62BFB0D9-9606-46D1-A0DD-4E70AFFE1210}" type="presParOf" srcId="{3532DB40-2EEA-4DC2-9B52-4F1EC189710F}" destId="{609BCF8A-4E97-401D-84B2-A1C097523C42}" srcOrd="0" destOrd="0" presId="urn:microsoft.com/office/officeart/2005/8/layout/hierarchy3"/>
    <dgm:cxn modelId="{8B9D13E4-E5E9-460F-9709-D54258722CC8}" type="presParOf" srcId="{609BCF8A-4E97-401D-84B2-A1C097523C42}" destId="{58327BDF-63A2-4EA8-B0BC-BB4E1D3E7BEA}" srcOrd="0" destOrd="0" presId="urn:microsoft.com/office/officeart/2005/8/layout/hierarchy3"/>
    <dgm:cxn modelId="{4C156D5E-8FDB-4059-B58D-108DE54C44AF}" type="presParOf" srcId="{58327BDF-63A2-4EA8-B0BC-BB4E1D3E7BEA}" destId="{15DF6F20-8D25-4BAF-8FD5-BB4669AE7AAA}" srcOrd="0" destOrd="0" presId="urn:microsoft.com/office/officeart/2005/8/layout/hierarchy3"/>
    <dgm:cxn modelId="{9546628A-92B2-47FA-A1C2-6DD1C5D569CD}" type="presParOf" srcId="{58327BDF-63A2-4EA8-B0BC-BB4E1D3E7BEA}" destId="{FE0305D0-4E6F-4148-B02E-A319266916E7}" srcOrd="1" destOrd="0" presId="urn:microsoft.com/office/officeart/2005/8/layout/hierarchy3"/>
    <dgm:cxn modelId="{62087FFF-6A68-4C82-B667-ED2529EC065D}" type="presParOf" srcId="{609BCF8A-4E97-401D-84B2-A1C097523C42}" destId="{026A1F61-2048-4FE7-A3EC-A53E4E88D9A9}" srcOrd="1"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25A6460-24DB-4F81-95FA-D8C89554D473}" type="doc">
      <dgm:prSet loTypeId="urn:microsoft.com/office/officeart/2005/8/layout/hierarchy3" loCatId="list" qsTypeId="urn:microsoft.com/office/officeart/2005/8/quickstyle/3d1" qsCatId="3D" csTypeId="urn:microsoft.com/office/officeart/2005/8/colors/accent3_5" csCatId="accent3" phldr="1"/>
      <dgm:spPr/>
      <dgm:t>
        <a:bodyPr/>
        <a:lstStyle/>
        <a:p>
          <a:endParaRPr lang="en-IN"/>
        </a:p>
      </dgm:t>
    </dgm:pt>
    <dgm:pt modelId="{0068255C-88C7-4E6A-9295-B81D3CF9DCEC}">
      <dgm:prSet phldrT="[Text]" custT="1"/>
      <dgm:spPr/>
      <dgm:t>
        <a:bodyPr/>
        <a:lstStyle/>
        <a:p>
          <a:r>
            <a:rPr lang="en-IN" sz="3200" b="1" dirty="0">
              <a:effectLst>
                <a:outerShdw blurRad="38100" dist="38100" dir="2700000" algn="tl">
                  <a:srgbClr val="000000">
                    <a:alpha val="43137"/>
                  </a:srgbClr>
                </a:outerShdw>
              </a:effectLst>
              <a:latin typeface="Arial Rounded MT Bold" panose="020F0704030504030204" pitchFamily="34" charset="0"/>
            </a:rPr>
            <a:t>HARDWARE</a:t>
          </a:r>
          <a:endParaRPr lang="en-IN" sz="3200" dirty="0">
            <a:latin typeface="Arial Rounded MT Bold" panose="020F0704030504030204" pitchFamily="34" charset="0"/>
          </a:endParaRPr>
        </a:p>
      </dgm:t>
    </dgm:pt>
    <dgm:pt modelId="{8C55BDAA-23EA-40F1-A54B-8656F03DD10D}" type="parTrans" cxnId="{90987977-4F77-46AC-90A3-AEA97A69DF9D}">
      <dgm:prSet/>
      <dgm:spPr/>
      <dgm:t>
        <a:bodyPr/>
        <a:lstStyle/>
        <a:p>
          <a:endParaRPr lang="en-IN"/>
        </a:p>
      </dgm:t>
    </dgm:pt>
    <dgm:pt modelId="{506693A9-7CEB-4248-B964-BE587ADE3A2E}" type="sibTrans" cxnId="{90987977-4F77-46AC-90A3-AEA97A69DF9D}">
      <dgm:prSet/>
      <dgm:spPr/>
      <dgm:t>
        <a:bodyPr/>
        <a:lstStyle/>
        <a:p>
          <a:endParaRPr lang="en-IN"/>
        </a:p>
      </dgm:t>
    </dgm:pt>
    <dgm:pt modelId="{D47C6D62-DFF8-4E8E-9E23-6E3BAB1C04E7}" type="pres">
      <dgm:prSet presAssocID="{225A6460-24DB-4F81-95FA-D8C89554D473}" presName="diagram" presStyleCnt="0">
        <dgm:presLayoutVars>
          <dgm:chPref val="1"/>
          <dgm:dir/>
          <dgm:animOne val="branch"/>
          <dgm:animLvl val="lvl"/>
          <dgm:resizeHandles/>
        </dgm:presLayoutVars>
      </dgm:prSet>
      <dgm:spPr/>
    </dgm:pt>
    <dgm:pt modelId="{2D580E96-696D-4A9C-A9C5-EE7FA2CE7DA5}" type="pres">
      <dgm:prSet presAssocID="{0068255C-88C7-4E6A-9295-B81D3CF9DCEC}" presName="root" presStyleCnt="0"/>
      <dgm:spPr/>
    </dgm:pt>
    <dgm:pt modelId="{C9D633DD-BABB-4AFF-BE5B-307D073537C2}" type="pres">
      <dgm:prSet presAssocID="{0068255C-88C7-4E6A-9295-B81D3CF9DCEC}" presName="rootComposite" presStyleCnt="0"/>
      <dgm:spPr/>
    </dgm:pt>
    <dgm:pt modelId="{BCB281A6-4281-4592-915B-9DA2C3BC9C18}" type="pres">
      <dgm:prSet presAssocID="{0068255C-88C7-4E6A-9295-B81D3CF9DCEC}" presName="rootText" presStyleLbl="node1" presStyleIdx="0" presStyleCnt="1" custScaleX="100098" custScaleY="54612" custLinFactNeighborX="49" custLinFactNeighborY="-41481"/>
      <dgm:spPr/>
    </dgm:pt>
    <dgm:pt modelId="{266E752A-8D11-4AAB-BA49-23729B4C7F3A}" type="pres">
      <dgm:prSet presAssocID="{0068255C-88C7-4E6A-9295-B81D3CF9DCEC}" presName="rootConnector" presStyleLbl="node1" presStyleIdx="0" presStyleCnt="1"/>
      <dgm:spPr/>
    </dgm:pt>
    <dgm:pt modelId="{A804F775-9CAE-45BC-8469-63D9FFFCFD66}" type="pres">
      <dgm:prSet presAssocID="{0068255C-88C7-4E6A-9295-B81D3CF9DCEC}" presName="childShape" presStyleCnt="0"/>
      <dgm:spPr/>
    </dgm:pt>
  </dgm:ptLst>
  <dgm:cxnLst>
    <dgm:cxn modelId="{D8AA8D26-8076-40C1-A1C6-12ADCDF3F36A}" type="presOf" srcId="{0068255C-88C7-4E6A-9295-B81D3CF9DCEC}" destId="{266E752A-8D11-4AAB-BA49-23729B4C7F3A}" srcOrd="1" destOrd="0" presId="urn:microsoft.com/office/officeart/2005/8/layout/hierarchy3"/>
    <dgm:cxn modelId="{90987977-4F77-46AC-90A3-AEA97A69DF9D}" srcId="{225A6460-24DB-4F81-95FA-D8C89554D473}" destId="{0068255C-88C7-4E6A-9295-B81D3CF9DCEC}" srcOrd="0" destOrd="0" parTransId="{8C55BDAA-23EA-40F1-A54B-8656F03DD10D}" sibTransId="{506693A9-7CEB-4248-B964-BE587ADE3A2E}"/>
    <dgm:cxn modelId="{9A5D1678-A294-4112-BBC5-3F3BB8C3459C}" type="presOf" srcId="{0068255C-88C7-4E6A-9295-B81D3CF9DCEC}" destId="{BCB281A6-4281-4592-915B-9DA2C3BC9C18}" srcOrd="0" destOrd="0" presId="urn:microsoft.com/office/officeart/2005/8/layout/hierarchy3"/>
    <dgm:cxn modelId="{618F7678-DBE2-4FFE-AFAB-92C11C4BE75B}" type="presOf" srcId="{225A6460-24DB-4F81-95FA-D8C89554D473}" destId="{D47C6D62-DFF8-4E8E-9E23-6E3BAB1C04E7}" srcOrd="0" destOrd="0" presId="urn:microsoft.com/office/officeart/2005/8/layout/hierarchy3"/>
    <dgm:cxn modelId="{B21DD69F-0AA1-4E1A-886A-AAE12052D3BF}" type="presParOf" srcId="{D47C6D62-DFF8-4E8E-9E23-6E3BAB1C04E7}" destId="{2D580E96-696D-4A9C-A9C5-EE7FA2CE7DA5}" srcOrd="0" destOrd="0" presId="urn:microsoft.com/office/officeart/2005/8/layout/hierarchy3"/>
    <dgm:cxn modelId="{7213D3EE-D3AC-4C27-9495-BF719FC3669F}" type="presParOf" srcId="{2D580E96-696D-4A9C-A9C5-EE7FA2CE7DA5}" destId="{C9D633DD-BABB-4AFF-BE5B-307D073537C2}" srcOrd="0" destOrd="0" presId="urn:microsoft.com/office/officeart/2005/8/layout/hierarchy3"/>
    <dgm:cxn modelId="{44760AC7-8422-4B7B-B1C5-61598E979472}" type="presParOf" srcId="{C9D633DD-BABB-4AFF-BE5B-307D073537C2}" destId="{BCB281A6-4281-4592-915B-9DA2C3BC9C18}" srcOrd="0" destOrd="0" presId="urn:microsoft.com/office/officeart/2005/8/layout/hierarchy3"/>
    <dgm:cxn modelId="{5948B349-67DE-4E7E-8193-F34A9206BCCD}" type="presParOf" srcId="{C9D633DD-BABB-4AFF-BE5B-307D073537C2}" destId="{266E752A-8D11-4AAB-BA49-23729B4C7F3A}" srcOrd="1" destOrd="0" presId="urn:microsoft.com/office/officeart/2005/8/layout/hierarchy3"/>
    <dgm:cxn modelId="{55036337-AFF4-4DD9-91AD-6383565A5554}" type="presParOf" srcId="{2D580E96-696D-4A9C-A9C5-EE7FA2CE7DA5}" destId="{A804F775-9CAE-45BC-8469-63D9FFFCFD66}" srcOrd="1" destOrd="0" presId="urn:microsoft.com/office/officeart/2005/8/layout/hierarchy3"/>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5AA9EA-F4FF-4F59-A6FA-3836EB62EBE2}"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IN"/>
        </a:p>
      </dgm:t>
    </dgm:pt>
    <dgm:pt modelId="{77A3704C-5D4E-428F-98A4-0E818C5A787D}">
      <dgm:prSet phldrT="[Text]"/>
      <dgm:spPr/>
      <dgm:t>
        <a:bodyPr/>
        <a:lstStyle/>
        <a:p>
          <a:endParaRPr lang="en-IN" dirty="0"/>
        </a:p>
      </dgm:t>
    </dgm:pt>
    <dgm:pt modelId="{4E09DDB0-B78E-49E1-82B1-73A6792B610D}" type="parTrans" cxnId="{55C6DD74-B326-49A3-B968-BFDD44F8204A}">
      <dgm:prSet/>
      <dgm:spPr/>
      <dgm:t>
        <a:bodyPr/>
        <a:lstStyle/>
        <a:p>
          <a:endParaRPr lang="en-IN"/>
        </a:p>
      </dgm:t>
    </dgm:pt>
    <dgm:pt modelId="{B2859DA8-5BA9-408F-86E2-3018627BC927}" type="sibTrans" cxnId="{55C6DD74-B326-49A3-B968-BFDD44F8204A}">
      <dgm:prSet/>
      <dgm:spPr/>
      <dgm:t>
        <a:bodyPr/>
        <a:lstStyle/>
        <a:p>
          <a:endParaRPr lang="en-IN"/>
        </a:p>
      </dgm:t>
    </dgm:pt>
    <dgm:pt modelId="{46DAAAD4-3323-44B4-B206-C6191BC800F5}">
      <dgm:prSet phldrT="[Text]" custT="1"/>
      <dgm:spPr>
        <a:effectLst>
          <a:outerShdw blurRad="50800" dist="38100" dir="18900000" algn="bl" rotWithShape="0">
            <a:prstClr val="black">
              <a:alpha val="40000"/>
            </a:prstClr>
          </a:outerShdw>
        </a:effectLst>
      </dgm:spPr>
      <dgm:t>
        <a:bodyPr/>
        <a:lstStyle/>
        <a:p>
          <a:pPr>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dgm:t>
    </dgm:pt>
    <dgm:pt modelId="{65E63AA6-8CA8-4254-B3F9-4CC5B4F68BA8}" type="sibTrans" cxnId="{0D4D1781-39D4-47C8-8021-D34C92A90454}">
      <dgm:prSet/>
      <dgm:spPr/>
      <dgm:t>
        <a:bodyPr/>
        <a:lstStyle/>
        <a:p>
          <a:endParaRPr lang="en-IN"/>
        </a:p>
      </dgm:t>
    </dgm:pt>
    <dgm:pt modelId="{964030AA-4669-4641-9662-A40876087B51}" type="parTrans" cxnId="{0D4D1781-39D4-47C8-8021-D34C92A90454}">
      <dgm:prSet/>
      <dgm:spPr/>
      <dgm:t>
        <a:bodyPr/>
        <a:lstStyle/>
        <a:p>
          <a:endParaRPr lang="en-IN"/>
        </a:p>
      </dgm:t>
    </dgm:pt>
    <dgm:pt modelId="{40017366-BF30-4014-A3E2-8C86C04D1039}">
      <dgm:prSet custT="1"/>
      <dgm:spPr>
        <a:effectLst>
          <a:outerShdw blurRad="50800" dist="38100" dir="18900000" algn="bl" rotWithShape="0">
            <a:prstClr val="black">
              <a:alpha val="40000"/>
            </a:prstClr>
          </a:outerShdw>
        </a:effectLst>
      </dgm:spPr>
      <dgm:t>
        <a:bodyPr/>
        <a:lstStyle/>
        <a:p>
          <a:endParaRPr lang="en-US" sz="2000" dirty="0">
            <a:latin typeface="Times New Roman" panose="02020603050405020304" pitchFamily="18" charset="0"/>
            <a:cs typeface="Times New Roman" panose="02020603050405020304" pitchFamily="18" charset="0"/>
          </a:endParaRPr>
        </a:p>
      </dgm:t>
    </dgm:pt>
    <dgm:pt modelId="{3A172ABC-8125-43F6-9F90-133D4B32CD84}" type="sibTrans" cxnId="{0AD717A7-907E-49DC-BF44-4E2A6FF404A0}">
      <dgm:prSet/>
      <dgm:spPr/>
      <dgm:t>
        <a:bodyPr/>
        <a:lstStyle/>
        <a:p>
          <a:endParaRPr lang="en-IN"/>
        </a:p>
      </dgm:t>
    </dgm:pt>
    <dgm:pt modelId="{6F38B724-03AD-49EB-B9E9-C7959E05F3FB}" type="parTrans" cxnId="{0AD717A7-907E-49DC-BF44-4E2A6FF404A0}">
      <dgm:prSet/>
      <dgm:spPr/>
      <dgm:t>
        <a:bodyPr/>
        <a:lstStyle/>
        <a:p>
          <a:endParaRPr lang="en-IN"/>
        </a:p>
      </dgm:t>
    </dgm:pt>
    <dgm:pt modelId="{97F468A7-5BC9-42B4-8455-F571D5DE8D89}">
      <dgm:prSet custT="1"/>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Request for login</a:t>
          </a:r>
        </a:p>
      </dgm:t>
    </dgm:pt>
    <dgm:pt modelId="{9033EA06-0FAD-49B2-A2F2-162B93C85712}" type="parTrans" cxnId="{29C38DD6-3E1C-4B1F-83B1-8730009095B9}">
      <dgm:prSet/>
      <dgm:spPr/>
      <dgm:t>
        <a:bodyPr/>
        <a:lstStyle/>
        <a:p>
          <a:endParaRPr lang="en-IN"/>
        </a:p>
      </dgm:t>
    </dgm:pt>
    <dgm:pt modelId="{7133D6A1-1B32-4530-9B05-B8D97BF52FDB}" type="sibTrans" cxnId="{29C38DD6-3E1C-4B1F-83B1-8730009095B9}">
      <dgm:prSet/>
      <dgm:spPr/>
      <dgm:t>
        <a:bodyPr/>
        <a:lstStyle/>
        <a:p>
          <a:endParaRPr lang="en-IN"/>
        </a:p>
      </dgm:t>
    </dgm:pt>
    <dgm:pt modelId="{9DC2F46D-ADF2-455E-B0BF-4F4D18E18F4F}">
      <dgm:prSet custT="1"/>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Give quote for decline product</a:t>
          </a:r>
        </a:p>
      </dgm:t>
    </dgm:pt>
    <dgm:pt modelId="{D3BD4ADE-1596-4D8F-963B-551180EED91D}" type="parTrans" cxnId="{E944F766-6F51-42E7-827E-94CD36DF5B20}">
      <dgm:prSet/>
      <dgm:spPr/>
      <dgm:t>
        <a:bodyPr/>
        <a:lstStyle/>
        <a:p>
          <a:endParaRPr lang="en-IN"/>
        </a:p>
      </dgm:t>
    </dgm:pt>
    <dgm:pt modelId="{D91F3906-0828-4614-BD24-5C0CAAAA0253}" type="sibTrans" cxnId="{E944F766-6F51-42E7-827E-94CD36DF5B20}">
      <dgm:prSet/>
      <dgm:spPr/>
      <dgm:t>
        <a:bodyPr/>
        <a:lstStyle/>
        <a:p>
          <a:endParaRPr lang="en-IN"/>
        </a:p>
      </dgm:t>
    </dgm:pt>
    <dgm:pt modelId="{964E488B-CE9F-4B7E-A78E-0A418563496B}">
      <dgm:prSet custT="1"/>
      <dgm:spPr/>
      <dgm:t>
        <a:bodyPr/>
        <a:lstStyle/>
        <a:p>
          <a:pPr>
            <a:buFont typeface="Wingdings" panose="05000000000000000000" pitchFamily="2" charset="2"/>
            <a:buChar char="v"/>
          </a:pPr>
          <a:r>
            <a:rPr lang="en-IN" sz="2000" dirty="0">
              <a:latin typeface="Times New Roman" panose="02020603050405020304" pitchFamily="18" charset="0"/>
              <a:cs typeface="Times New Roman" panose="02020603050405020304" pitchFamily="18" charset="0"/>
            </a:rPr>
            <a:t>Approve or denied quote</a:t>
          </a:r>
        </a:p>
      </dgm:t>
    </dgm:pt>
    <dgm:pt modelId="{55D2BF57-4E9D-45FE-A10A-83750E8C221A}" type="parTrans" cxnId="{0613EF99-E46B-4AC2-A129-E95E645893E5}">
      <dgm:prSet/>
      <dgm:spPr/>
      <dgm:t>
        <a:bodyPr/>
        <a:lstStyle/>
        <a:p>
          <a:endParaRPr lang="en-IN"/>
        </a:p>
      </dgm:t>
    </dgm:pt>
    <dgm:pt modelId="{B6F69890-45C0-4AA9-8480-D3EFB49F0908}" type="sibTrans" cxnId="{0613EF99-E46B-4AC2-A129-E95E645893E5}">
      <dgm:prSet/>
      <dgm:spPr/>
      <dgm:t>
        <a:bodyPr/>
        <a:lstStyle/>
        <a:p>
          <a:endParaRPr lang="en-IN"/>
        </a:p>
      </dgm:t>
    </dgm:pt>
    <dgm:pt modelId="{CF995616-0EF6-4DBA-9326-982D3F18E529}">
      <dgm:prSet custT="1"/>
      <dgm:spPr/>
      <dgm:t>
        <a:bodyPr/>
        <a:lstStyle/>
        <a:p>
          <a:pPr>
            <a:buFont typeface="Wingdings" panose="05000000000000000000" pitchFamily="2" charset="2"/>
            <a:buChar char="v"/>
          </a:pPr>
          <a:r>
            <a:rPr lang="en-IN" sz="2000" dirty="0" err="1">
              <a:latin typeface="Times New Roman" panose="02020603050405020304" pitchFamily="18" charset="0"/>
              <a:cs typeface="Times New Roman" panose="02020603050405020304" pitchFamily="18" charset="0"/>
            </a:rPr>
            <a:t>Ack</a:t>
          </a:r>
          <a:r>
            <a:rPr lang="en-IN" sz="2000" dirty="0">
              <a:latin typeface="Times New Roman" panose="02020603050405020304" pitchFamily="18" charset="0"/>
              <a:cs typeface="Times New Roman" panose="02020603050405020304" pitchFamily="18" charset="0"/>
            </a:rPr>
            <a:t> for cases</a:t>
          </a:r>
        </a:p>
      </dgm:t>
    </dgm:pt>
    <dgm:pt modelId="{5B37DDB5-45F2-4F6F-9628-430BA511DD7A}" type="parTrans" cxnId="{62F9FB80-BC26-4B9A-A197-9B4FA38A77CD}">
      <dgm:prSet/>
      <dgm:spPr/>
      <dgm:t>
        <a:bodyPr/>
        <a:lstStyle/>
        <a:p>
          <a:endParaRPr lang="en-IN"/>
        </a:p>
      </dgm:t>
    </dgm:pt>
    <dgm:pt modelId="{1B8A31A7-68D9-4182-9F7D-B565AF066406}" type="sibTrans" cxnId="{62F9FB80-BC26-4B9A-A197-9B4FA38A77CD}">
      <dgm:prSet/>
      <dgm:spPr/>
      <dgm:t>
        <a:bodyPr/>
        <a:lstStyle/>
        <a:p>
          <a:endParaRPr lang="en-IN"/>
        </a:p>
      </dgm:t>
    </dgm:pt>
    <dgm:pt modelId="{A2308A85-40A9-41BC-A9C9-3D0065016491}" type="pres">
      <dgm:prSet presAssocID="{F75AA9EA-F4FF-4F59-A6FA-3836EB62EBE2}" presName="Name0" presStyleCnt="0">
        <dgm:presLayoutVars>
          <dgm:dir/>
          <dgm:animLvl val="lvl"/>
          <dgm:resizeHandles val="exact"/>
        </dgm:presLayoutVars>
      </dgm:prSet>
      <dgm:spPr/>
    </dgm:pt>
    <dgm:pt modelId="{F72B85AD-2066-4B3F-BE29-F770A83EAFE9}" type="pres">
      <dgm:prSet presAssocID="{77A3704C-5D4E-428F-98A4-0E818C5A787D}" presName="linNode" presStyleCnt="0"/>
      <dgm:spPr/>
    </dgm:pt>
    <dgm:pt modelId="{6C7571BF-8B2A-4D92-A4F4-70D46DC65072}" type="pres">
      <dgm:prSet presAssocID="{77A3704C-5D4E-428F-98A4-0E818C5A787D}" presName="parentText" presStyleLbl="node1" presStyleIdx="0" presStyleCnt="1" custScaleX="10562" custScaleY="85899" custLinFactNeighborX="-5052" custLinFactNeighborY="-2598">
        <dgm:presLayoutVars>
          <dgm:chMax val="1"/>
          <dgm:bulletEnabled val="1"/>
        </dgm:presLayoutVars>
      </dgm:prSet>
      <dgm:spPr/>
    </dgm:pt>
    <dgm:pt modelId="{4B6D559B-B25F-4DE7-9BBA-311A9B993276}" type="pres">
      <dgm:prSet presAssocID="{77A3704C-5D4E-428F-98A4-0E818C5A787D}" presName="descendantText" presStyleLbl="alignAccFollowNode1" presStyleIdx="0" presStyleCnt="1" custScaleX="137860" custScaleY="84159" custLinFactNeighborX="-11121" custLinFactNeighborY="1221">
        <dgm:presLayoutVars>
          <dgm:bulletEnabled val="1"/>
        </dgm:presLayoutVars>
      </dgm:prSet>
      <dgm:spPr/>
    </dgm:pt>
  </dgm:ptLst>
  <dgm:cxnLst>
    <dgm:cxn modelId="{E944F766-6F51-42E7-827E-94CD36DF5B20}" srcId="{77A3704C-5D4E-428F-98A4-0E818C5A787D}" destId="{9DC2F46D-ADF2-455E-B0BF-4F4D18E18F4F}" srcOrd="2" destOrd="0" parTransId="{D3BD4ADE-1596-4D8F-963B-551180EED91D}" sibTransId="{D91F3906-0828-4614-BD24-5C0CAAAA0253}"/>
    <dgm:cxn modelId="{55C6DD74-B326-49A3-B968-BFDD44F8204A}" srcId="{F75AA9EA-F4FF-4F59-A6FA-3836EB62EBE2}" destId="{77A3704C-5D4E-428F-98A4-0E818C5A787D}" srcOrd="0" destOrd="0" parTransId="{4E09DDB0-B78E-49E1-82B1-73A6792B610D}" sibTransId="{B2859DA8-5BA9-408F-86E2-3018627BC927}"/>
    <dgm:cxn modelId="{061D4C7C-98DA-44A7-948C-6EFBC047CD66}" type="presOf" srcId="{97F468A7-5BC9-42B4-8455-F571D5DE8D89}" destId="{4B6D559B-B25F-4DE7-9BBA-311A9B993276}" srcOrd="0" destOrd="1" presId="urn:microsoft.com/office/officeart/2005/8/layout/vList5"/>
    <dgm:cxn modelId="{62F9FB80-BC26-4B9A-A197-9B4FA38A77CD}" srcId="{77A3704C-5D4E-428F-98A4-0E818C5A787D}" destId="{CF995616-0EF6-4DBA-9326-982D3F18E529}" srcOrd="4" destOrd="0" parTransId="{5B37DDB5-45F2-4F6F-9628-430BA511DD7A}" sibTransId="{1B8A31A7-68D9-4182-9F7D-B565AF066406}"/>
    <dgm:cxn modelId="{0D4D1781-39D4-47C8-8021-D34C92A90454}" srcId="{77A3704C-5D4E-428F-98A4-0E818C5A787D}" destId="{46DAAAD4-3323-44B4-B206-C6191BC800F5}" srcOrd="0" destOrd="0" parTransId="{964030AA-4669-4641-9662-A40876087B51}" sibTransId="{65E63AA6-8CA8-4254-B3F9-4CC5B4F68BA8}"/>
    <dgm:cxn modelId="{34F2D591-B1DF-462B-B8A6-8CC348605EA2}" type="presOf" srcId="{F75AA9EA-F4FF-4F59-A6FA-3836EB62EBE2}" destId="{A2308A85-40A9-41BC-A9C9-3D0065016491}" srcOrd="0" destOrd="0" presId="urn:microsoft.com/office/officeart/2005/8/layout/vList5"/>
    <dgm:cxn modelId="{0613EF99-E46B-4AC2-A129-E95E645893E5}" srcId="{77A3704C-5D4E-428F-98A4-0E818C5A787D}" destId="{964E488B-CE9F-4B7E-A78E-0A418563496B}" srcOrd="3" destOrd="0" parTransId="{55D2BF57-4E9D-45FE-A10A-83750E8C221A}" sibTransId="{B6F69890-45C0-4AA9-8480-D3EFB49F0908}"/>
    <dgm:cxn modelId="{0AD717A7-907E-49DC-BF44-4E2A6FF404A0}" srcId="{77A3704C-5D4E-428F-98A4-0E818C5A787D}" destId="{40017366-BF30-4014-A3E2-8C86C04D1039}" srcOrd="5" destOrd="0" parTransId="{6F38B724-03AD-49EB-B9E9-C7959E05F3FB}" sibTransId="{3A172ABC-8125-43F6-9F90-133D4B32CD84}"/>
    <dgm:cxn modelId="{805789BD-30DA-43DF-89EF-155DEAAFB171}" type="presOf" srcId="{9DC2F46D-ADF2-455E-B0BF-4F4D18E18F4F}" destId="{4B6D559B-B25F-4DE7-9BBA-311A9B993276}" srcOrd="0" destOrd="2" presId="urn:microsoft.com/office/officeart/2005/8/layout/vList5"/>
    <dgm:cxn modelId="{DCADFFCA-A26C-477C-A91B-AAE9B9B68A6F}" type="presOf" srcId="{77A3704C-5D4E-428F-98A4-0E818C5A787D}" destId="{6C7571BF-8B2A-4D92-A4F4-70D46DC65072}" srcOrd="0" destOrd="0" presId="urn:microsoft.com/office/officeart/2005/8/layout/vList5"/>
    <dgm:cxn modelId="{4F7FC8D3-0DA7-472B-849E-D873C378D75C}" type="presOf" srcId="{46DAAAD4-3323-44B4-B206-C6191BC800F5}" destId="{4B6D559B-B25F-4DE7-9BBA-311A9B993276}" srcOrd="0" destOrd="0" presId="urn:microsoft.com/office/officeart/2005/8/layout/vList5"/>
    <dgm:cxn modelId="{29C38DD6-3E1C-4B1F-83B1-8730009095B9}" srcId="{77A3704C-5D4E-428F-98A4-0E818C5A787D}" destId="{97F468A7-5BC9-42B4-8455-F571D5DE8D89}" srcOrd="1" destOrd="0" parTransId="{9033EA06-0FAD-49B2-A2F2-162B93C85712}" sibTransId="{7133D6A1-1B32-4530-9B05-B8D97BF52FDB}"/>
    <dgm:cxn modelId="{59D438F2-B691-488F-A23A-3556BCF75BA5}" type="presOf" srcId="{964E488B-CE9F-4B7E-A78E-0A418563496B}" destId="{4B6D559B-B25F-4DE7-9BBA-311A9B993276}" srcOrd="0" destOrd="3" presId="urn:microsoft.com/office/officeart/2005/8/layout/vList5"/>
    <dgm:cxn modelId="{ED8CCEF6-CE94-4808-B176-92C0B24A0723}" type="presOf" srcId="{40017366-BF30-4014-A3E2-8C86C04D1039}" destId="{4B6D559B-B25F-4DE7-9BBA-311A9B993276}" srcOrd="0" destOrd="5" presId="urn:microsoft.com/office/officeart/2005/8/layout/vList5"/>
    <dgm:cxn modelId="{7AE766FC-E363-4B52-98D3-3DDC3F3B5527}" type="presOf" srcId="{CF995616-0EF6-4DBA-9326-982D3F18E529}" destId="{4B6D559B-B25F-4DE7-9BBA-311A9B993276}" srcOrd="0" destOrd="4" presId="urn:microsoft.com/office/officeart/2005/8/layout/vList5"/>
    <dgm:cxn modelId="{63C0F95B-7C5C-4743-9DB8-F0BF8E9B5D4B}" type="presParOf" srcId="{A2308A85-40A9-41BC-A9C9-3D0065016491}" destId="{F72B85AD-2066-4B3F-BE29-F770A83EAFE9}" srcOrd="0" destOrd="0" presId="urn:microsoft.com/office/officeart/2005/8/layout/vList5"/>
    <dgm:cxn modelId="{6F71C4E0-5359-46B6-AE1F-2A2D2FC92FBB}" type="presParOf" srcId="{F72B85AD-2066-4B3F-BE29-F770A83EAFE9}" destId="{6C7571BF-8B2A-4D92-A4F4-70D46DC65072}" srcOrd="0" destOrd="0" presId="urn:microsoft.com/office/officeart/2005/8/layout/vList5"/>
    <dgm:cxn modelId="{7061599A-8187-4134-8455-EEECF4F44254}" type="presParOf" srcId="{F72B85AD-2066-4B3F-BE29-F770A83EAFE9}" destId="{4B6D559B-B25F-4DE7-9BBA-311A9B99327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149A4-4AD4-4326-8D73-F14AA0149C1E}">
      <dsp:nvSpPr>
        <dsp:cNvPr id="0" name=""/>
        <dsp:cNvSpPr/>
      </dsp:nvSpPr>
      <dsp:spPr>
        <a:xfrm rot="5400000">
          <a:off x="3814165" y="-1902434"/>
          <a:ext cx="3273698" cy="1011393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Request for login</a:t>
          </a:r>
        </a:p>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Access agent portal</a:t>
          </a:r>
        </a:p>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Forward case to underwriters</a:t>
          </a:r>
        </a:p>
        <a:p>
          <a:pPr marL="228600" lvl="1" indent="-228600" algn="l" defTabSz="889000">
            <a:lnSpc>
              <a:spcPct val="90000"/>
            </a:lnSpc>
            <a:spcBef>
              <a:spcPct val="0"/>
            </a:spcBef>
            <a:spcAft>
              <a:spcPct val="15000"/>
            </a:spcAft>
            <a:buFont typeface="Wingdings" panose="05000000000000000000" pitchFamily="2" charset="2"/>
            <a:buNone/>
          </a:pPr>
          <a:r>
            <a:rPr lang="en-IN" sz="2000" kern="1200" dirty="0" err="1">
              <a:latin typeface="Times New Roman" panose="02020603050405020304" pitchFamily="18" charset="0"/>
              <a:cs typeface="Times New Roman" panose="02020603050405020304" pitchFamily="18" charset="0"/>
            </a:rPr>
            <a:t>Ack</a:t>
          </a:r>
          <a:r>
            <a:rPr lang="en-IN" sz="2000" kern="1200" dirty="0">
              <a:latin typeface="Times New Roman" panose="02020603050405020304" pitchFamily="18" charset="0"/>
              <a:cs typeface="Times New Roman" panose="02020603050405020304" pitchFamily="18" charset="0"/>
            </a:rPr>
            <a:t> for cases</a:t>
          </a:r>
        </a:p>
      </dsp:txBody>
      <dsp:txXfrm rot="-5400000">
        <a:off x="394050" y="1677490"/>
        <a:ext cx="9954121" cy="2954080"/>
      </dsp:txXfrm>
    </dsp:sp>
    <dsp:sp modelId="{4AB7B620-2060-45AE-8684-8C5FFE4CF45D}">
      <dsp:nvSpPr>
        <dsp:cNvPr id="0" name=""/>
        <dsp:cNvSpPr/>
      </dsp:nvSpPr>
      <dsp:spPr>
        <a:xfrm>
          <a:off x="106902" y="308484"/>
          <a:ext cx="377314" cy="46511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endParaRPr lang="en-IN" sz="6500" kern="1200" dirty="0"/>
        </a:p>
      </dsp:txBody>
      <dsp:txXfrm>
        <a:off x="125321" y="326903"/>
        <a:ext cx="340476" cy="461432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C0BC48-1433-404A-A51C-EE9E581D75AA}">
      <dsp:nvSpPr>
        <dsp:cNvPr id="0" name=""/>
        <dsp:cNvSpPr/>
      </dsp:nvSpPr>
      <dsp:spPr>
        <a:xfrm rot="5400000">
          <a:off x="2874286" y="-1703724"/>
          <a:ext cx="4145191" cy="9250078"/>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Request for login</a:t>
          </a:r>
        </a:p>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Calculate quote</a:t>
          </a:r>
        </a:p>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Download renewal notice</a:t>
          </a:r>
        </a:p>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Issue/renewal policies</a:t>
          </a:r>
        </a:p>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Forward cases to underwriter</a:t>
          </a:r>
        </a:p>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Search policy, renewal, quote</a:t>
          </a:r>
        </a:p>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Make payment</a:t>
          </a:r>
        </a:p>
      </dsp:txBody>
      <dsp:txXfrm rot="-5400000">
        <a:off x="321843" y="1051071"/>
        <a:ext cx="9047726" cy="3740487"/>
      </dsp:txXfrm>
    </dsp:sp>
    <dsp:sp modelId="{0A41858F-6923-468B-9522-0061F09BD9A8}">
      <dsp:nvSpPr>
        <dsp:cNvPr id="0" name=""/>
        <dsp:cNvSpPr/>
      </dsp:nvSpPr>
      <dsp:spPr>
        <a:xfrm>
          <a:off x="74" y="0"/>
          <a:ext cx="331921" cy="5349733"/>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endParaRPr lang="en-IN" sz="6500" kern="1200" dirty="0"/>
        </a:p>
      </dsp:txBody>
      <dsp:txXfrm>
        <a:off x="16277" y="16203"/>
        <a:ext cx="299515" cy="5317327"/>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149A4-4AD4-4326-8D73-F14AA0149C1E}">
      <dsp:nvSpPr>
        <dsp:cNvPr id="0" name=""/>
        <dsp:cNvSpPr/>
      </dsp:nvSpPr>
      <dsp:spPr>
        <a:xfrm rot="5400000">
          <a:off x="3814165" y="-1902434"/>
          <a:ext cx="3273698" cy="10113930"/>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Give details to agent of their product</a:t>
          </a:r>
        </a:p>
        <a:p>
          <a:pPr marL="228600" lvl="1" indent="-228600" algn="l" defTabSz="889000">
            <a:lnSpc>
              <a:spcPct val="90000"/>
            </a:lnSpc>
            <a:spcBef>
              <a:spcPct val="0"/>
            </a:spcBef>
            <a:spcAft>
              <a:spcPct val="15000"/>
            </a:spcAft>
            <a:buFont typeface="Wingdings" panose="05000000000000000000" pitchFamily="2" charset="2"/>
            <a:buNone/>
          </a:pPr>
          <a:r>
            <a:rPr lang="en-IN" sz="2000" kern="1200" dirty="0" err="1">
              <a:latin typeface="Times New Roman" panose="02020603050405020304" pitchFamily="18" charset="0"/>
              <a:cs typeface="Times New Roman" panose="02020603050405020304" pitchFamily="18" charset="0"/>
            </a:rPr>
            <a:t>Ack</a:t>
          </a:r>
          <a:r>
            <a:rPr lang="en-IN" sz="2000" kern="1200" dirty="0">
              <a:latin typeface="Times New Roman" panose="02020603050405020304" pitchFamily="18" charset="0"/>
              <a:cs typeface="Times New Roman" panose="02020603050405020304" pitchFamily="18" charset="0"/>
            </a:rPr>
            <a:t> for premium</a:t>
          </a:r>
        </a:p>
        <a:p>
          <a:pPr marL="228600" lvl="1" indent="-228600" algn="l" defTabSz="889000">
            <a:lnSpc>
              <a:spcPct val="90000"/>
            </a:lnSpc>
            <a:spcBef>
              <a:spcPct val="0"/>
            </a:spcBef>
            <a:spcAft>
              <a:spcPct val="15000"/>
            </a:spcAft>
            <a:buFont typeface="Wingdings" panose="05000000000000000000" pitchFamily="2" charset="2"/>
            <a:buNone/>
          </a:pPr>
          <a:r>
            <a:rPr lang="en-IN" sz="2000" kern="1200" dirty="0">
              <a:latin typeface="Times New Roman" panose="02020603050405020304" pitchFamily="18" charset="0"/>
              <a:cs typeface="Times New Roman" panose="02020603050405020304" pitchFamily="18" charset="0"/>
            </a:rPr>
            <a:t>Make payment</a:t>
          </a:r>
        </a:p>
      </dsp:txBody>
      <dsp:txXfrm rot="-5400000">
        <a:off x="394050" y="1677490"/>
        <a:ext cx="9954121" cy="2954080"/>
      </dsp:txXfrm>
    </dsp:sp>
    <dsp:sp modelId="{4AB7B620-2060-45AE-8684-8C5FFE4CF45D}">
      <dsp:nvSpPr>
        <dsp:cNvPr id="0" name=""/>
        <dsp:cNvSpPr/>
      </dsp:nvSpPr>
      <dsp:spPr>
        <a:xfrm>
          <a:off x="106902" y="308484"/>
          <a:ext cx="377314" cy="4651167"/>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endParaRPr lang="en-IN" sz="6500" kern="1200" dirty="0"/>
        </a:p>
      </dsp:txBody>
      <dsp:txXfrm>
        <a:off x="125321" y="326903"/>
        <a:ext cx="340476" cy="46143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52E18C-1395-4BB8-97FB-9EAE358DB409}">
      <dsp:nvSpPr>
        <dsp:cNvPr id="0" name=""/>
        <dsp:cNvSpPr/>
      </dsp:nvSpPr>
      <dsp:spPr>
        <a:xfrm rot="5400000">
          <a:off x="4714171" y="137069"/>
          <a:ext cx="2074919" cy="1805180"/>
        </a:xfrm>
        <a:prstGeom prst="hexagon">
          <a:avLst>
            <a:gd name="adj" fmla="val 25000"/>
            <a:gd name="vf" fmla="val 11547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IN" sz="2200" kern="1200" dirty="0" err="1">
              <a:latin typeface="Times New Roman" panose="02020603050405020304" pitchFamily="18" charset="0"/>
              <a:cs typeface="Times New Roman" panose="02020603050405020304" pitchFamily="18" charset="0"/>
            </a:rPr>
            <a:t>Darshee</a:t>
          </a:r>
          <a:r>
            <a:rPr lang="en-IN" sz="2200" kern="1200" dirty="0">
              <a:latin typeface="Times New Roman" panose="02020603050405020304" pitchFamily="18" charset="0"/>
              <a:cs typeface="Times New Roman" panose="02020603050405020304" pitchFamily="18" charset="0"/>
            </a:rPr>
            <a:t> Gandhi</a:t>
          </a:r>
        </a:p>
      </dsp:txBody>
      <dsp:txXfrm rot="-5400000">
        <a:off x="5130347" y="325542"/>
        <a:ext cx="1242566" cy="1428235"/>
      </dsp:txXfrm>
    </dsp:sp>
    <dsp:sp modelId="{31A28451-E963-4EF2-AA7E-69C85A24CB1B}">
      <dsp:nvSpPr>
        <dsp:cNvPr id="0" name=""/>
        <dsp:cNvSpPr/>
      </dsp:nvSpPr>
      <dsp:spPr>
        <a:xfrm>
          <a:off x="6708999" y="417183"/>
          <a:ext cx="2315610" cy="124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Roll No. : 25</a:t>
          </a:r>
        </a:p>
      </dsp:txBody>
      <dsp:txXfrm>
        <a:off x="6708999" y="417183"/>
        <a:ext cx="2315610" cy="1244951"/>
      </dsp:txXfrm>
    </dsp:sp>
    <dsp:sp modelId="{7393EA2D-77AF-4994-9F46-C60C34A75B8A}">
      <dsp:nvSpPr>
        <dsp:cNvPr id="0" name=""/>
        <dsp:cNvSpPr/>
      </dsp:nvSpPr>
      <dsp:spPr>
        <a:xfrm rot="5400000">
          <a:off x="2764576" y="137069"/>
          <a:ext cx="2074919" cy="1805180"/>
        </a:xfrm>
        <a:prstGeom prst="hexagon">
          <a:avLst>
            <a:gd name="adj" fmla="val 25000"/>
            <a:gd name="vf" fmla="val 115470"/>
          </a:avLst>
        </a:prstGeom>
        <a:gradFill rotWithShape="0">
          <a:gsLst>
            <a:gs pos="0">
              <a:schemeClr val="accent5">
                <a:hueOff val="-1996349"/>
                <a:satOff val="-3091"/>
                <a:lumOff val="0"/>
                <a:alphaOff val="0"/>
                <a:shade val="51000"/>
                <a:satMod val="130000"/>
              </a:schemeClr>
            </a:gs>
            <a:gs pos="80000">
              <a:schemeClr val="accent5">
                <a:hueOff val="-1996349"/>
                <a:satOff val="-3091"/>
                <a:lumOff val="0"/>
                <a:alphaOff val="0"/>
                <a:shade val="93000"/>
                <a:satMod val="130000"/>
              </a:schemeClr>
            </a:gs>
            <a:gs pos="100000">
              <a:schemeClr val="accent5">
                <a:hueOff val="-1996349"/>
                <a:satOff val="-3091"/>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dirty="0">
            <a:latin typeface="Times New Roman" panose="02020603050405020304" pitchFamily="18" charset="0"/>
            <a:cs typeface="Times New Roman" panose="02020603050405020304" pitchFamily="18" charset="0"/>
          </a:endParaRPr>
        </a:p>
      </dsp:txBody>
      <dsp:txXfrm rot="-5400000">
        <a:off x="3180752" y="325542"/>
        <a:ext cx="1242566" cy="1428235"/>
      </dsp:txXfrm>
    </dsp:sp>
    <dsp:sp modelId="{F980BF7B-5118-49F0-997E-B69464669FC1}">
      <dsp:nvSpPr>
        <dsp:cNvPr id="0" name=""/>
        <dsp:cNvSpPr/>
      </dsp:nvSpPr>
      <dsp:spPr>
        <a:xfrm rot="5400000">
          <a:off x="3735639" y="1898261"/>
          <a:ext cx="2074919" cy="1805180"/>
        </a:xfrm>
        <a:prstGeom prst="hexagon">
          <a:avLst>
            <a:gd name="adj" fmla="val 25000"/>
            <a:gd name="vf" fmla="val 115470"/>
          </a:avLst>
        </a:prstGeom>
        <a:gradFill rotWithShape="0">
          <a:gsLst>
            <a:gs pos="0">
              <a:schemeClr val="accent5">
                <a:hueOff val="-3992698"/>
                <a:satOff val="-6182"/>
                <a:lumOff val="0"/>
                <a:alphaOff val="0"/>
                <a:shade val="51000"/>
                <a:satMod val="130000"/>
              </a:schemeClr>
            </a:gs>
            <a:gs pos="80000">
              <a:schemeClr val="accent5">
                <a:hueOff val="-3992698"/>
                <a:satOff val="-6182"/>
                <a:lumOff val="0"/>
                <a:alphaOff val="0"/>
                <a:shade val="93000"/>
                <a:satMod val="130000"/>
              </a:schemeClr>
            </a:gs>
            <a:gs pos="100000">
              <a:schemeClr val="accent5">
                <a:hueOff val="-3992698"/>
                <a:satOff val="-6182"/>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Divyesh Rathod</a:t>
          </a:r>
        </a:p>
      </dsp:txBody>
      <dsp:txXfrm rot="-5400000">
        <a:off x="4151815" y="2086734"/>
        <a:ext cx="1242566" cy="1428235"/>
      </dsp:txXfrm>
    </dsp:sp>
    <dsp:sp modelId="{8FD703FE-5274-4A03-8134-27FB7EA6287A}">
      <dsp:nvSpPr>
        <dsp:cNvPr id="0" name=""/>
        <dsp:cNvSpPr/>
      </dsp:nvSpPr>
      <dsp:spPr>
        <a:xfrm>
          <a:off x="1554898" y="2178376"/>
          <a:ext cx="2240913" cy="124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Roll No. : 44</a:t>
          </a:r>
        </a:p>
      </dsp:txBody>
      <dsp:txXfrm>
        <a:off x="1554898" y="2178376"/>
        <a:ext cx="2240913" cy="1244951"/>
      </dsp:txXfrm>
    </dsp:sp>
    <dsp:sp modelId="{DA17E1DF-E0DF-45E1-ADB3-0C8C2FBE51A4}">
      <dsp:nvSpPr>
        <dsp:cNvPr id="0" name=""/>
        <dsp:cNvSpPr/>
      </dsp:nvSpPr>
      <dsp:spPr>
        <a:xfrm rot="5400000">
          <a:off x="5685234" y="1898261"/>
          <a:ext cx="2074919" cy="1805180"/>
        </a:xfrm>
        <a:prstGeom prst="hexagon">
          <a:avLst>
            <a:gd name="adj" fmla="val 25000"/>
            <a:gd name="vf" fmla="val 115470"/>
          </a:avLst>
        </a:prstGeom>
        <a:gradFill rotWithShape="0">
          <a:gsLst>
            <a:gs pos="0">
              <a:schemeClr val="accent5">
                <a:hueOff val="-5989047"/>
                <a:satOff val="-9272"/>
                <a:lumOff val="0"/>
                <a:alphaOff val="0"/>
                <a:shade val="51000"/>
                <a:satMod val="130000"/>
              </a:schemeClr>
            </a:gs>
            <a:gs pos="80000">
              <a:schemeClr val="accent5">
                <a:hueOff val="-5989047"/>
                <a:satOff val="-9272"/>
                <a:lumOff val="0"/>
                <a:alphaOff val="0"/>
                <a:shade val="93000"/>
                <a:satMod val="130000"/>
              </a:schemeClr>
            </a:gs>
            <a:gs pos="100000">
              <a:schemeClr val="accent5">
                <a:hueOff val="-5989047"/>
                <a:satOff val="-9272"/>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rot="-5400000">
        <a:off x="6101410" y="2086734"/>
        <a:ext cx="1242566" cy="1428235"/>
      </dsp:txXfrm>
    </dsp:sp>
    <dsp:sp modelId="{DB48C65B-4E8D-4913-B077-F6FD816FE4B5}">
      <dsp:nvSpPr>
        <dsp:cNvPr id="0" name=""/>
        <dsp:cNvSpPr/>
      </dsp:nvSpPr>
      <dsp:spPr>
        <a:xfrm rot="5400000">
          <a:off x="4714171" y="3659453"/>
          <a:ext cx="2074919" cy="1805180"/>
        </a:xfrm>
        <a:prstGeom prst="hexagon">
          <a:avLst>
            <a:gd name="adj" fmla="val 25000"/>
            <a:gd name="vf" fmla="val 115470"/>
          </a:avLst>
        </a:prstGeom>
        <a:gradFill rotWithShape="0">
          <a:gsLst>
            <a:gs pos="0">
              <a:schemeClr val="accent5">
                <a:hueOff val="-7985396"/>
                <a:satOff val="-12363"/>
                <a:lumOff val="0"/>
                <a:alphaOff val="0"/>
                <a:shade val="51000"/>
                <a:satMod val="130000"/>
              </a:schemeClr>
            </a:gs>
            <a:gs pos="80000">
              <a:schemeClr val="accent5">
                <a:hueOff val="-7985396"/>
                <a:satOff val="-12363"/>
                <a:lumOff val="0"/>
                <a:alphaOff val="0"/>
                <a:shade val="93000"/>
                <a:satMod val="130000"/>
              </a:schemeClr>
            </a:gs>
            <a:gs pos="100000">
              <a:schemeClr val="accent5">
                <a:hueOff val="-7985396"/>
                <a:satOff val="-12363"/>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 Krunal Vegda</a:t>
          </a:r>
        </a:p>
      </dsp:txBody>
      <dsp:txXfrm rot="-5400000">
        <a:off x="5130347" y="3847926"/>
        <a:ext cx="1242566" cy="1428235"/>
      </dsp:txXfrm>
    </dsp:sp>
    <dsp:sp modelId="{733A5984-EB23-4280-9E24-A218A99CBD04}">
      <dsp:nvSpPr>
        <dsp:cNvPr id="0" name=""/>
        <dsp:cNvSpPr/>
      </dsp:nvSpPr>
      <dsp:spPr>
        <a:xfrm>
          <a:off x="6708999" y="3939568"/>
          <a:ext cx="2315610" cy="12449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IN" sz="2000" kern="1200" dirty="0">
              <a:latin typeface="Times New Roman" panose="02020603050405020304" pitchFamily="18" charset="0"/>
              <a:cs typeface="Times New Roman" panose="02020603050405020304" pitchFamily="18" charset="0"/>
            </a:rPr>
            <a:t>Roll No. : 78 </a:t>
          </a:r>
        </a:p>
      </dsp:txBody>
      <dsp:txXfrm>
        <a:off x="6708999" y="3939568"/>
        <a:ext cx="2315610" cy="1244951"/>
      </dsp:txXfrm>
    </dsp:sp>
    <dsp:sp modelId="{A7012CD6-55BF-4C23-82C7-569B90982C1D}">
      <dsp:nvSpPr>
        <dsp:cNvPr id="0" name=""/>
        <dsp:cNvSpPr/>
      </dsp:nvSpPr>
      <dsp:spPr>
        <a:xfrm rot="5400000">
          <a:off x="2764576" y="3659453"/>
          <a:ext cx="2074919" cy="1805180"/>
        </a:xfrm>
        <a:prstGeom prst="hexagon">
          <a:avLst>
            <a:gd name="adj" fmla="val 25000"/>
            <a:gd name="vf" fmla="val 115470"/>
          </a:avLst>
        </a:prstGeom>
        <a:gradFill rotWithShape="0">
          <a:gsLst>
            <a:gs pos="0">
              <a:schemeClr val="accent5">
                <a:hueOff val="-9981745"/>
                <a:satOff val="-15454"/>
                <a:lumOff val="0"/>
                <a:alphaOff val="0"/>
                <a:shade val="51000"/>
                <a:satMod val="130000"/>
              </a:schemeClr>
            </a:gs>
            <a:gs pos="80000">
              <a:schemeClr val="accent5">
                <a:hueOff val="-9981745"/>
                <a:satOff val="-15454"/>
                <a:lumOff val="0"/>
                <a:alphaOff val="0"/>
                <a:shade val="93000"/>
                <a:satMod val="130000"/>
              </a:schemeClr>
            </a:gs>
            <a:gs pos="100000">
              <a:schemeClr val="accent5">
                <a:hueOff val="-9981745"/>
                <a:satOff val="-15454"/>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Times New Roman" panose="02020603050405020304" pitchFamily="18" charset="0"/>
            <a:cs typeface="Times New Roman" panose="02020603050405020304" pitchFamily="18" charset="0"/>
          </a:endParaRPr>
        </a:p>
      </dsp:txBody>
      <dsp:txXfrm rot="-5400000">
        <a:off x="3180752" y="3847926"/>
        <a:ext cx="1242566" cy="14282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AE7FBA-1569-46CF-888D-259A49037D51}">
      <dsp:nvSpPr>
        <dsp:cNvPr id="0" name=""/>
        <dsp:cNvSpPr/>
      </dsp:nvSpPr>
      <dsp:spPr>
        <a:xfrm>
          <a:off x="693507" y="231062"/>
          <a:ext cx="1386337" cy="1386337"/>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506080-5045-43FD-94D1-015F71D0D690}">
      <dsp:nvSpPr>
        <dsp:cNvPr id="0" name=""/>
        <dsp:cNvSpPr/>
      </dsp:nvSpPr>
      <dsp:spPr>
        <a:xfrm>
          <a:off x="693507" y="231062"/>
          <a:ext cx="1386337" cy="1386337"/>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4415F1-72FE-4EA1-A999-351EFC586D48}">
      <dsp:nvSpPr>
        <dsp:cNvPr id="0" name=""/>
        <dsp:cNvSpPr/>
      </dsp:nvSpPr>
      <dsp:spPr>
        <a:xfrm>
          <a:off x="338" y="480603"/>
          <a:ext cx="2772674" cy="887255"/>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IN" sz="2400" b="0" kern="1200" dirty="0">
              <a:effectLst/>
              <a:latin typeface="Times New Roman" panose="02020603050405020304" pitchFamily="18" charset="0"/>
              <a:cs typeface="Times New Roman" panose="02020603050405020304" pitchFamily="18" charset="0"/>
            </a:rPr>
            <a:t>Group No. :- 07</a:t>
          </a:r>
        </a:p>
      </dsp:txBody>
      <dsp:txXfrm>
        <a:off x="338" y="480603"/>
        <a:ext cx="2772674" cy="8872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B36871-FE9C-4E78-A4E2-C599064E8E83}">
      <dsp:nvSpPr>
        <dsp:cNvPr id="0" name=""/>
        <dsp:cNvSpPr/>
      </dsp:nvSpPr>
      <dsp:spPr>
        <a:xfrm>
          <a:off x="0" y="4137700"/>
          <a:ext cx="8881806" cy="0"/>
        </a:xfrm>
        <a:prstGeom prst="line">
          <a:avLst/>
        </a:prstGeom>
        <a:noFill/>
        <a:ln w="254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0527D24-BD7A-4422-99AE-C3F3BC06B44F}">
      <dsp:nvSpPr>
        <dsp:cNvPr id="0" name=""/>
        <dsp:cNvSpPr/>
      </dsp:nvSpPr>
      <dsp:spPr>
        <a:xfrm>
          <a:off x="0" y="3092248"/>
          <a:ext cx="8881806" cy="0"/>
        </a:xfrm>
        <a:prstGeom prst="line">
          <a:avLst/>
        </a:prstGeom>
        <a:noFill/>
        <a:ln w="254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21F431B0-9BC7-46C2-A8FA-A9D5A1EE2B17}">
      <dsp:nvSpPr>
        <dsp:cNvPr id="0" name=""/>
        <dsp:cNvSpPr/>
      </dsp:nvSpPr>
      <dsp:spPr>
        <a:xfrm>
          <a:off x="0" y="2046795"/>
          <a:ext cx="8881806" cy="0"/>
        </a:xfrm>
        <a:prstGeom prst="line">
          <a:avLst/>
        </a:prstGeom>
        <a:noFill/>
        <a:ln w="254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922BD8A-A3DE-4494-823F-B1549A261C78}">
      <dsp:nvSpPr>
        <dsp:cNvPr id="0" name=""/>
        <dsp:cNvSpPr/>
      </dsp:nvSpPr>
      <dsp:spPr>
        <a:xfrm>
          <a:off x="0" y="999345"/>
          <a:ext cx="8881806" cy="0"/>
        </a:xfrm>
        <a:prstGeom prst="line">
          <a:avLst/>
        </a:prstGeom>
        <a:noFill/>
        <a:ln w="25400" cap="flat" cmpd="sng" algn="ctr">
          <a:solidFill>
            <a:schemeClr val="accent5">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9EA88DA-4065-4743-B793-B7808DF2A603}">
      <dsp:nvSpPr>
        <dsp:cNvPr id="0" name=""/>
        <dsp:cNvSpPr/>
      </dsp:nvSpPr>
      <dsp:spPr>
        <a:xfrm>
          <a:off x="2309269" y="3676"/>
          <a:ext cx="6572536" cy="99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  Prof. Punam Shah</a:t>
          </a:r>
        </a:p>
      </dsp:txBody>
      <dsp:txXfrm>
        <a:off x="2309269" y="3676"/>
        <a:ext cx="6572536" cy="995669"/>
      </dsp:txXfrm>
    </dsp:sp>
    <dsp:sp modelId="{F1F94494-0349-40D3-ADFE-A5B326C17F32}">
      <dsp:nvSpPr>
        <dsp:cNvPr id="0" name=""/>
        <dsp:cNvSpPr/>
      </dsp:nvSpPr>
      <dsp:spPr>
        <a:xfrm>
          <a:off x="12446" y="1680"/>
          <a:ext cx="2284375" cy="999662"/>
        </a:xfrm>
        <a:prstGeom prst="round2SameRect">
          <a:avLst>
            <a:gd name="adj1" fmla="val 16670"/>
            <a:gd name="adj2" fmla="val 0"/>
          </a:avLst>
        </a:prstGeom>
        <a:gradFill rotWithShape="0">
          <a:gsLst>
            <a:gs pos="0">
              <a:schemeClr val="accent5">
                <a:hueOff val="0"/>
                <a:satOff val="0"/>
                <a:lumOff val="0"/>
                <a:alphaOff val="0"/>
                <a:shade val="51000"/>
                <a:satMod val="130000"/>
              </a:schemeClr>
            </a:gs>
            <a:gs pos="80000">
              <a:schemeClr val="accent5">
                <a:hueOff val="0"/>
                <a:satOff val="0"/>
                <a:lumOff val="0"/>
                <a:alphaOff val="0"/>
                <a:shade val="93000"/>
                <a:satMod val="130000"/>
              </a:schemeClr>
            </a:gs>
            <a:gs pos="100000">
              <a:schemeClr val="accent5">
                <a:hueOff val="0"/>
                <a:satOff val="0"/>
                <a:lumOff val="0"/>
                <a:alphaOff val="0"/>
                <a:shade val="94000"/>
                <a:satMod val="135000"/>
              </a:schemeClr>
            </a:gs>
          </a:gsLst>
          <a:lin ang="16200000" scaled="0"/>
        </a:gradFill>
        <a:ln w="9525" cap="flat" cmpd="sng" algn="ctr">
          <a:solidFill>
            <a:schemeClr val="accent5">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Project Guide (internal) </a:t>
          </a:r>
        </a:p>
      </dsp:txBody>
      <dsp:txXfrm>
        <a:off x="61254" y="50488"/>
        <a:ext cx="2186759" cy="950854"/>
      </dsp:txXfrm>
    </dsp:sp>
    <dsp:sp modelId="{2F54856C-6FA5-4551-80C0-1F3BE5DE4E04}">
      <dsp:nvSpPr>
        <dsp:cNvPr id="0" name=""/>
        <dsp:cNvSpPr/>
      </dsp:nvSpPr>
      <dsp:spPr>
        <a:xfrm>
          <a:off x="2309269" y="1051125"/>
          <a:ext cx="6572536" cy="99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  L. J. College of Computer Application</a:t>
          </a:r>
        </a:p>
      </dsp:txBody>
      <dsp:txXfrm>
        <a:off x="2309269" y="1051125"/>
        <a:ext cx="6572536" cy="995669"/>
      </dsp:txXfrm>
    </dsp:sp>
    <dsp:sp modelId="{1BA3B706-EC18-419C-9005-5C152FE17465}">
      <dsp:nvSpPr>
        <dsp:cNvPr id="0" name=""/>
        <dsp:cNvSpPr/>
      </dsp:nvSpPr>
      <dsp:spPr>
        <a:xfrm>
          <a:off x="0" y="1051125"/>
          <a:ext cx="2309269" cy="995669"/>
        </a:xfrm>
        <a:prstGeom prst="round2SameRect">
          <a:avLst>
            <a:gd name="adj1" fmla="val 16670"/>
            <a:gd name="adj2" fmla="val 0"/>
          </a:avLst>
        </a:prstGeom>
        <a:gradFill rotWithShape="0">
          <a:gsLst>
            <a:gs pos="0">
              <a:schemeClr val="accent5">
                <a:hueOff val="-3327248"/>
                <a:satOff val="-5151"/>
                <a:lumOff val="0"/>
                <a:alphaOff val="0"/>
                <a:shade val="51000"/>
                <a:satMod val="130000"/>
              </a:schemeClr>
            </a:gs>
            <a:gs pos="80000">
              <a:schemeClr val="accent5">
                <a:hueOff val="-3327248"/>
                <a:satOff val="-5151"/>
                <a:lumOff val="0"/>
                <a:alphaOff val="0"/>
                <a:shade val="93000"/>
                <a:satMod val="130000"/>
              </a:schemeClr>
            </a:gs>
            <a:gs pos="100000">
              <a:schemeClr val="accent5">
                <a:hueOff val="-3327248"/>
                <a:satOff val="-5151"/>
                <a:lumOff val="0"/>
                <a:alphaOff val="0"/>
                <a:shade val="94000"/>
                <a:satMod val="135000"/>
              </a:schemeClr>
            </a:gs>
          </a:gsLst>
          <a:lin ang="16200000" scaled="0"/>
        </a:gradFill>
        <a:ln w="9525" cap="flat" cmpd="sng" algn="ctr">
          <a:solidFill>
            <a:schemeClr val="accent5">
              <a:hueOff val="-3327248"/>
              <a:satOff val="-5151"/>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College Name </a:t>
          </a:r>
        </a:p>
      </dsp:txBody>
      <dsp:txXfrm>
        <a:off x="48613" y="1099738"/>
        <a:ext cx="2212043" cy="947056"/>
      </dsp:txXfrm>
    </dsp:sp>
    <dsp:sp modelId="{1AAEE487-5B24-40F3-B76E-F4853D330C8F}">
      <dsp:nvSpPr>
        <dsp:cNvPr id="0" name=""/>
        <dsp:cNvSpPr/>
      </dsp:nvSpPr>
      <dsp:spPr>
        <a:xfrm>
          <a:off x="2309269" y="2096578"/>
          <a:ext cx="6572536" cy="99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 Sunlight Insurance Pvt Ltd</a:t>
          </a:r>
        </a:p>
      </dsp:txBody>
      <dsp:txXfrm>
        <a:off x="2309269" y="2096578"/>
        <a:ext cx="6572536" cy="995669"/>
      </dsp:txXfrm>
    </dsp:sp>
    <dsp:sp modelId="{C19D9782-2836-45D3-A015-4F55FE0753AF}">
      <dsp:nvSpPr>
        <dsp:cNvPr id="0" name=""/>
        <dsp:cNvSpPr/>
      </dsp:nvSpPr>
      <dsp:spPr>
        <a:xfrm>
          <a:off x="0" y="2096578"/>
          <a:ext cx="2309269" cy="995669"/>
        </a:xfrm>
        <a:prstGeom prst="round2SameRect">
          <a:avLst>
            <a:gd name="adj1" fmla="val 16670"/>
            <a:gd name="adj2" fmla="val 0"/>
          </a:avLst>
        </a:prstGeom>
        <a:gradFill rotWithShape="0">
          <a:gsLst>
            <a:gs pos="0">
              <a:schemeClr val="accent5">
                <a:hueOff val="-6654497"/>
                <a:satOff val="-10303"/>
                <a:lumOff val="0"/>
                <a:alphaOff val="0"/>
                <a:shade val="51000"/>
                <a:satMod val="130000"/>
              </a:schemeClr>
            </a:gs>
            <a:gs pos="80000">
              <a:schemeClr val="accent5">
                <a:hueOff val="-6654497"/>
                <a:satOff val="-10303"/>
                <a:lumOff val="0"/>
                <a:alphaOff val="0"/>
                <a:shade val="93000"/>
                <a:satMod val="130000"/>
              </a:schemeClr>
            </a:gs>
            <a:gs pos="100000">
              <a:schemeClr val="accent5">
                <a:hueOff val="-6654497"/>
                <a:satOff val="-10303"/>
                <a:lumOff val="0"/>
                <a:alphaOff val="0"/>
                <a:shade val="94000"/>
                <a:satMod val="135000"/>
              </a:schemeClr>
            </a:gs>
          </a:gsLst>
          <a:lin ang="16200000" scaled="0"/>
        </a:gradFill>
        <a:ln w="9525" cap="flat" cmpd="sng" algn="ctr">
          <a:solidFill>
            <a:schemeClr val="accent5">
              <a:hueOff val="-6654497"/>
              <a:satOff val="-10303"/>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Project Title </a:t>
          </a:r>
        </a:p>
      </dsp:txBody>
      <dsp:txXfrm>
        <a:off x="48613" y="2145191"/>
        <a:ext cx="2212043" cy="947056"/>
      </dsp:txXfrm>
    </dsp:sp>
    <dsp:sp modelId="{AF00DD0E-CD8D-426D-B75F-5D709CCA74A8}">
      <dsp:nvSpPr>
        <dsp:cNvPr id="0" name=""/>
        <dsp:cNvSpPr/>
      </dsp:nvSpPr>
      <dsp:spPr>
        <a:xfrm>
          <a:off x="2309269" y="3142031"/>
          <a:ext cx="6572536" cy="99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l"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 Web Application</a:t>
          </a:r>
        </a:p>
      </dsp:txBody>
      <dsp:txXfrm>
        <a:off x="2309269" y="3142031"/>
        <a:ext cx="6572536" cy="995669"/>
      </dsp:txXfrm>
    </dsp:sp>
    <dsp:sp modelId="{888AB878-5734-4910-B9BD-BDFD890F3639}">
      <dsp:nvSpPr>
        <dsp:cNvPr id="0" name=""/>
        <dsp:cNvSpPr/>
      </dsp:nvSpPr>
      <dsp:spPr>
        <a:xfrm>
          <a:off x="0" y="3142031"/>
          <a:ext cx="2309269" cy="995669"/>
        </a:xfrm>
        <a:prstGeom prst="round2SameRect">
          <a:avLst>
            <a:gd name="adj1" fmla="val 16670"/>
            <a:gd name="adj2" fmla="val 0"/>
          </a:avLst>
        </a:prstGeom>
        <a:gradFill rotWithShape="0">
          <a:gsLst>
            <a:gs pos="0">
              <a:schemeClr val="accent5">
                <a:hueOff val="-9981745"/>
                <a:satOff val="-15454"/>
                <a:lumOff val="0"/>
                <a:alphaOff val="0"/>
                <a:shade val="51000"/>
                <a:satMod val="130000"/>
              </a:schemeClr>
            </a:gs>
            <a:gs pos="80000">
              <a:schemeClr val="accent5">
                <a:hueOff val="-9981745"/>
                <a:satOff val="-15454"/>
                <a:lumOff val="0"/>
                <a:alphaOff val="0"/>
                <a:shade val="93000"/>
                <a:satMod val="130000"/>
              </a:schemeClr>
            </a:gs>
            <a:gs pos="100000">
              <a:schemeClr val="accent5">
                <a:hueOff val="-9981745"/>
                <a:satOff val="-15454"/>
                <a:lumOff val="0"/>
                <a:alphaOff val="0"/>
                <a:shade val="94000"/>
                <a:satMod val="135000"/>
              </a:schemeClr>
            </a:gs>
          </a:gsLst>
          <a:lin ang="16200000" scaled="0"/>
        </a:gradFill>
        <a:ln w="9525" cap="flat" cmpd="sng" algn="ctr">
          <a:solidFill>
            <a:schemeClr val="accent5">
              <a:hueOff val="-9981745"/>
              <a:satOff val="-15454"/>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1">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1066800">
            <a:lnSpc>
              <a:spcPct val="90000"/>
            </a:lnSpc>
            <a:spcBef>
              <a:spcPct val="0"/>
            </a:spcBef>
            <a:spcAft>
              <a:spcPct val="35000"/>
            </a:spcAft>
            <a:buNone/>
          </a:pPr>
          <a:r>
            <a:rPr lang="en-IN" sz="2400" kern="1200" dirty="0">
              <a:latin typeface="Times New Roman" panose="02020603050405020304" pitchFamily="18" charset="0"/>
              <a:cs typeface="Times New Roman" panose="02020603050405020304" pitchFamily="18" charset="0"/>
            </a:rPr>
            <a:t>Type of Application </a:t>
          </a:r>
        </a:p>
      </dsp:txBody>
      <dsp:txXfrm>
        <a:off x="48613" y="3190644"/>
        <a:ext cx="2212043" cy="94705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673D83-EFB6-42C5-B261-4BEB2CD3CEC8}">
      <dsp:nvSpPr>
        <dsp:cNvPr id="0" name=""/>
        <dsp:cNvSpPr/>
      </dsp:nvSpPr>
      <dsp:spPr>
        <a:xfrm>
          <a:off x="0" y="241344"/>
          <a:ext cx="1518282" cy="632891"/>
        </a:xfrm>
        <a:prstGeom prst="roundRect">
          <a:avLst>
            <a:gd name="adj" fmla="val 10000"/>
          </a:avLst>
        </a:prstGeom>
        <a:gradFill rotWithShape="0">
          <a:gsLst>
            <a:gs pos="0">
              <a:schemeClr val="accent1">
                <a:alpha val="90000"/>
                <a:hueOff val="0"/>
                <a:satOff val="0"/>
                <a:lumOff val="0"/>
                <a:alphaOff val="0"/>
                <a:shade val="51000"/>
                <a:satMod val="130000"/>
              </a:schemeClr>
            </a:gs>
            <a:gs pos="80000">
              <a:schemeClr val="accent1">
                <a:alpha val="90000"/>
                <a:hueOff val="0"/>
                <a:satOff val="0"/>
                <a:lumOff val="0"/>
                <a:alphaOff val="0"/>
                <a:shade val="93000"/>
                <a:satMod val="130000"/>
              </a:schemeClr>
            </a:gs>
            <a:gs pos="100000">
              <a:schemeClr val="accent1">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US" sz="2000" kern="1200" dirty="0"/>
            <a:t>Front-end language</a:t>
          </a:r>
          <a:endParaRPr lang="en-IN" sz="2000" kern="1200" dirty="0"/>
        </a:p>
      </dsp:txBody>
      <dsp:txXfrm>
        <a:off x="18537" y="259881"/>
        <a:ext cx="1481208" cy="595817"/>
      </dsp:txXfrm>
    </dsp:sp>
    <dsp:sp modelId="{6BAA39D7-2AB3-43F5-B487-AF952A30E152}">
      <dsp:nvSpPr>
        <dsp:cNvPr id="0" name=""/>
        <dsp:cNvSpPr/>
      </dsp:nvSpPr>
      <dsp:spPr>
        <a:xfrm>
          <a:off x="151828" y="874235"/>
          <a:ext cx="155817" cy="684607"/>
        </a:xfrm>
        <a:custGeom>
          <a:avLst/>
          <a:gdLst/>
          <a:ahLst/>
          <a:cxnLst/>
          <a:rect l="0" t="0" r="0" b="0"/>
          <a:pathLst>
            <a:path>
              <a:moveTo>
                <a:pt x="0" y="0"/>
              </a:moveTo>
              <a:lnTo>
                <a:pt x="0" y="684607"/>
              </a:lnTo>
              <a:lnTo>
                <a:pt x="155817" y="684607"/>
              </a:lnTo>
            </a:path>
          </a:pathLst>
        </a:custGeom>
        <a:noFill/>
        <a:ln w="25400" cap="flat"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77D2F2B6-F9BF-442E-A743-4DAA666A16FA}">
      <dsp:nvSpPr>
        <dsp:cNvPr id="0" name=""/>
        <dsp:cNvSpPr/>
      </dsp:nvSpPr>
      <dsp:spPr>
        <a:xfrm>
          <a:off x="307645" y="1154118"/>
          <a:ext cx="1295117" cy="809448"/>
        </a:xfrm>
        <a:prstGeom prst="roundRect">
          <a:avLst>
            <a:gd name="adj" fmla="val 10000"/>
          </a:avLst>
        </a:prstGeom>
        <a:solidFill>
          <a:schemeClr val="lt1">
            <a:alpha val="90000"/>
            <a:hueOff val="0"/>
            <a:satOff val="0"/>
            <a:lumOff val="0"/>
            <a:alphaOff val="0"/>
          </a:schemeClr>
        </a:solidFill>
        <a:ln w="9525" cap="flat" cmpd="sng" algn="ctr">
          <a:solidFill>
            <a:schemeClr val="accent1">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Font typeface="Arial" panose="020B0604020202020204" pitchFamily="34" charset="0"/>
            <a:buNone/>
          </a:pPr>
          <a:r>
            <a:rPr lang="en-US" sz="2000" kern="1200" dirty="0"/>
            <a:t>Html</a:t>
          </a:r>
          <a:endParaRPr lang="en-IN" sz="2000" kern="1200" dirty="0"/>
        </a:p>
      </dsp:txBody>
      <dsp:txXfrm>
        <a:off x="331353" y="1177826"/>
        <a:ext cx="1247701" cy="762032"/>
      </dsp:txXfrm>
    </dsp:sp>
    <dsp:sp modelId="{973BB79C-E0D1-4709-98E4-27D82AEABDB5}">
      <dsp:nvSpPr>
        <dsp:cNvPr id="0" name=""/>
        <dsp:cNvSpPr/>
      </dsp:nvSpPr>
      <dsp:spPr>
        <a:xfrm>
          <a:off x="151828" y="874235"/>
          <a:ext cx="155817" cy="1696417"/>
        </a:xfrm>
        <a:custGeom>
          <a:avLst/>
          <a:gdLst/>
          <a:ahLst/>
          <a:cxnLst/>
          <a:rect l="0" t="0" r="0" b="0"/>
          <a:pathLst>
            <a:path>
              <a:moveTo>
                <a:pt x="0" y="0"/>
              </a:moveTo>
              <a:lnTo>
                <a:pt x="0" y="1696417"/>
              </a:lnTo>
              <a:lnTo>
                <a:pt x="155817" y="1696417"/>
              </a:lnTo>
            </a:path>
          </a:pathLst>
        </a:custGeom>
        <a:noFill/>
        <a:ln w="25400" cap="flat"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9DA6490-3028-48F2-B925-222B1DCE65A5}">
      <dsp:nvSpPr>
        <dsp:cNvPr id="0" name=""/>
        <dsp:cNvSpPr/>
      </dsp:nvSpPr>
      <dsp:spPr>
        <a:xfrm>
          <a:off x="307645" y="2165928"/>
          <a:ext cx="1295117" cy="809448"/>
        </a:xfrm>
        <a:prstGeom prst="roundRect">
          <a:avLst>
            <a:gd name="adj" fmla="val 10000"/>
          </a:avLst>
        </a:prstGeom>
        <a:solidFill>
          <a:schemeClr val="lt1">
            <a:alpha val="90000"/>
            <a:hueOff val="0"/>
            <a:satOff val="0"/>
            <a:lumOff val="0"/>
            <a:alphaOff val="0"/>
          </a:schemeClr>
        </a:solidFill>
        <a:ln w="9525" cap="flat" cmpd="sng" algn="ctr">
          <a:solidFill>
            <a:schemeClr val="accent1">
              <a:alpha val="90000"/>
              <a:hueOff val="0"/>
              <a:satOff val="0"/>
              <a:lumOff val="0"/>
              <a:alphaOff val="-5714"/>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CSS</a:t>
          </a:r>
        </a:p>
      </dsp:txBody>
      <dsp:txXfrm>
        <a:off x="331353" y="2189636"/>
        <a:ext cx="1247701" cy="762032"/>
      </dsp:txXfrm>
    </dsp:sp>
    <dsp:sp modelId="{FA0B185C-E6A4-4E82-BE3D-0D3AD2D8A609}">
      <dsp:nvSpPr>
        <dsp:cNvPr id="0" name=""/>
        <dsp:cNvSpPr/>
      </dsp:nvSpPr>
      <dsp:spPr>
        <a:xfrm>
          <a:off x="151828" y="874235"/>
          <a:ext cx="155817" cy="2708227"/>
        </a:xfrm>
        <a:custGeom>
          <a:avLst/>
          <a:gdLst/>
          <a:ahLst/>
          <a:cxnLst/>
          <a:rect l="0" t="0" r="0" b="0"/>
          <a:pathLst>
            <a:path>
              <a:moveTo>
                <a:pt x="0" y="0"/>
              </a:moveTo>
              <a:lnTo>
                <a:pt x="0" y="2708227"/>
              </a:lnTo>
              <a:lnTo>
                <a:pt x="155817" y="2708227"/>
              </a:lnTo>
            </a:path>
          </a:pathLst>
        </a:custGeom>
        <a:noFill/>
        <a:ln w="25400" cap="flat"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DF49BEA4-6B14-4F9C-AA8F-154D6ADB6F29}">
      <dsp:nvSpPr>
        <dsp:cNvPr id="0" name=""/>
        <dsp:cNvSpPr/>
      </dsp:nvSpPr>
      <dsp:spPr>
        <a:xfrm>
          <a:off x="307645" y="3177738"/>
          <a:ext cx="1674521" cy="809448"/>
        </a:xfrm>
        <a:prstGeom prst="roundRect">
          <a:avLst>
            <a:gd name="adj" fmla="val 10000"/>
          </a:avLst>
        </a:prstGeom>
        <a:solidFill>
          <a:schemeClr val="lt1">
            <a:alpha val="90000"/>
            <a:hueOff val="0"/>
            <a:satOff val="0"/>
            <a:lumOff val="0"/>
            <a:alphaOff val="0"/>
          </a:schemeClr>
        </a:solidFill>
        <a:ln w="9525" cap="flat" cmpd="sng" algn="ctr">
          <a:solidFill>
            <a:schemeClr val="accent1">
              <a:alpha val="90000"/>
              <a:hueOff val="0"/>
              <a:satOff val="0"/>
              <a:lumOff val="0"/>
              <a:alphaOff val="-11429"/>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JavaScript</a:t>
          </a:r>
          <a:endParaRPr lang="en-IN" sz="2000" kern="1200" dirty="0"/>
        </a:p>
      </dsp:txBody>
      <dsp:txXfrm>
        <a:off x="331353" y="3201446"/>
        <a:ext cx="1627105" cy="762032"/>
      </dsp:txXfrm>
    </dsp:sp>
    <dsp:sp modelId="{D3A20D8D-2391-4C20-9D89-94CDD8218BE3}">
      <dsp:nvSpPr>
        <dsp:cNvPr id="0" name=""/>
        <dsp:cNvSpPr/>
      </dsp:nvSpPr>
      <dsp:spPr>
        <a:xfrm>
          <a:off x="1937356" y="257711"/>
          <a:ext cx="1518282" cy="632891"/>
        </a:xfrm>
        <a:prstGeom prst="roundRect">
          <a:avLst>
            <a:gd name="adj" fmla="val 10000"/>
          </a:avLst>
        </a:prstGeom>
        <a:gradFill rotWithShape="0">
          <a:gsLst>
            <a:gs pos="0">
              <a:schemeClr val="accent1">
                <a:alpha val="90000"/>
                <a:hueOff val="0"/>
                <a:satOff val="0"/>
                <a:lumOff val="0"/>
                <a:alphaOff val="-13333"/>
                <a:shade val="51000"/>
                <a:satMod val="130000"/>
              </a:schemeClr>
            </a:gs>
            <a:gs pos="80000">
              <a:schemeClr val="accent1">
                <a:alpha val="90000"/>
                <a:hueOff val="0"/>
                <a:satOff val="0"/>
                <a:lumOff val="0"/>
                <a:alphaOff val="-13333"/>
                <a:shade val="93000"/>
                <a:satMod val="130000"/>
              </a:schemeClr>
            </a:gs>
            <a:gs pos="100000">
              <a:schemeClr val="accent1">
                <a:alpha val="90000"/>
                <a:hueOff val="0"/>
                <a:satOff val="0"/>
                <a:lumOff val="0"/>
                <a:alphaOff val="-1333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Back -end:</a:t>
          </a:r>
          <a:endParaRPr lang="en-IN" sz="2000" kern="1200" dirty="0"/>
        </a:p>
      </dsp:txBody>
      <dsp:txXfrm>
        <a:off x="1955893" y="276248"/>
        <a:ext cx="1481208" cy="595817"/>
      </dsp:txXfrm>
    </dsp:sp>
    <dsp:sp modelId="{60E122B8-B7BD-4E16-9B1C-C3BEFAFA048C}">
      <dsp:nvSpPr>
        <dsp:cNvPr id="0" name=""/>
        <dsp:cNvSpPr/>
      </dsp:nvSpPr>
      <dsp:spPr>
        <a:xfrm>
          <a:off x="2089184" y="890602"/>
          <a:ext cx="141467" cy="668239"/>
        </a:xfrm>
        <a:custGeom>
          <a:avLst/>
          <a:gdLst/>
          <a:ahLst/>
          <a:cxnLst/>
          <a:rect l="0" t="0" r="0" b="0"/>
          <a:pathLst>
            <a:path>
              <a:moveTo>
                <a:pt x="0" y="0"/>
              </a:moveTo>
              <a:lnTo>
                <a:pt x="0" y="668239"/>
              </a:lnTo>
              <a:lnTo>
                <a:pt x="141467" y="668239"/>
              </a:lnTo>
            </a:path>
          </a:pathLst>
        </a:custGeom>
        <a:noFill/>
        <a:ln w="25400" cap="flat"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A2613C7-AA7A-406E-9C89-B5135CEBA07A}">
      <dsp:nvSpPr>
        <dsp:cNvPr id="0" name=""/>
        <dsp:cNvSpPr/>
      </dsp:nvSpPr>
      <dsp:spPr>
        <a:xfrm>
          <a:off x="2230652" y="1154118"/>
          <a:ext cx="1727854" cy="809448"/>
        </a:xfrm>
        <a:prstGeom prst="roundRect">
          <a:avLst>
            <a:gd name="adj" fmla="val 10000"/>
          </a:avLst>
        </a:prstGeom>
        <a:solidFill>
          <a:schemeClr val="lt1">
            <a:alpha val="90000"/>
            <a:hueOff val="0"/>
            <a:satOff val="0"/>
            <a:lumOff val="0"/>
            <a:alphaOff val="0"/>
          </a:schemeClr>
        </a:solidFill>
        <a:ln w="9525" cap="flat" cmpd="sng" algn="ctr">
          <a:solidFill>
            <a:schemeClr val="accent1">
              <a:alpha val="90000"/>
              <a:hueOff val="0"/>
              <a:satOff val="0"/>
              <a:lumOff val="0"/>
              <a:alphaOff val="-17143"/>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MYSQL</a:t>
          </a:r>
        </a:p>
      </dsp:txBody>
      <dsp:txXfrm>
        <a:off x="2254360" y="1177826"/>
        <a:ext cx="1680438" cy="762032"/>
      </dsp:txXfrm>
    </dsp:sp>
    <dsp:sp modelId="{C9C74E63-B39D-4BEC-879F-DE50B1B61DA4}">
      <dsp:nvSpPr>
        <dsp:cNvPr id="0" name=""/>
        <dsp:cNvSpPr/>
      </dsp:nvSpPr>
      <dsp:spPr>
        <a:xfrm>
          <a:off x="4091418" y="252231"/>
          <a:ext cx="1529047" cy="645526"/>
        </a:xfrm>
        <a:prstGeom prst="roundRect">
          <a:avLst>
            <a:gd name="adj" fmla="val 10000"/>
          </a:avLst>
        </a:prstGeom>
        <a:gradFill rotWithShape="0">
          <a:gsLst>
            <a:gs pos="0">
              <a:schemeClr val="accent1">
                <a:alpha val="90000"/>
                <a:hueOff val="0"/>
                <a:satOff val="0"/>
                <a:lumOff val="0"/>
                <a:alphaOff val="-26667"/>
                <a:shade val="51000"/>
                <a:satMod val="130000"/>
              </a:schemeClr>
            </a:gs>
            <a:gs pos="80000">
              <a:schemeClr val="accent1">
                <a:alpha val="90000"/>
                <a:hueOff val="0"/>
                <a:satOff val="0"/>
                <a:lumOff val="0"/>
                <a:alphaOff val="-26667"/>
                <a:shade val="93000"/>
                <a:satMod val="130000"/>
              </a:schemeClr>
            </a:gs>
            <a:gs pos="100000">
              <a:schemeClr val="accent1">
                <a:alpha val="90000"/>
                <a:hueOff val="0"/>
                <a:satOff val="0"/>
                <a:lumOff val="0"/>
                <a:alphaOff val="-26667"/>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 language</a:t>
          </a:r>
        </a:p>
      </dsp:txBody>
      <dsp:txXfrm>
        <a:off x="4110325" y="271138"/>
        <a:ext cx="1491233" cy="607712"/>
      </dsp:txXfrm>
    </dsp:sp>
    <dsp:sp modelId="{9FB798E1-74DA-4576-95A8-94BD42F6927B}">
      <dsp:nvSpPr>
        <dsp:cNvPr id="0" name=""/>
        <dsp:cNvSpPr/>
      </dsp:nvSpPr>
      <dsp:spPr>
        <a:xfrm>
          <a:off x="4244322" y="897757"/>
          <a:ext cx="118907" cy="673719"/>
        </a:xfrm>
        <a:custGeom>
          <a:avLst/>
          <a:gdLst/>
          <a:ahLst/>
          <a:cxnLst/>
          <a:rect l="0" t="0" r="0" b="0"/>
          <a:pathLst>
            <a:path>
              <a:moveTo>
                <a:pt x="0" y="0"/>
              </a:moveTo>
              <a:lnTo>
                <a:pt x="0" y="673719"/>
              </a:lnTo>
              <a:lnTo>
                <a:pt x="118907" y="673719"/>
              </a:lnTo>
            </a:path>
          </a:pathLst>
        </a:custGeom>
        <a:noFill/>
        <a:ln w="25400" cap="flat"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161B7628-D673-4BCA-81F9-FD9FBD44E03D}">
      <dsp:nvSpPr>
        <dsp:cNvPr id="0" name=""/>
        <dsp:cNvSpPr/>
      </dsp:nvSpPr>
      <dsp:spPr>
        <a:xfrm>
          <a:off x="4363230" y="1166753"/>
          <a:ext cx="1499965" cy="809448"/>
        </a:xfrm>
        <a:prstGeom prst="roundRect">
          <a:avLst>
            <a:gd name="adj" fmla="val 10000"/>
          </a:avLst>
        </a:prstGeom>
        <a:solidFill>
          <a:schemeClr val="lt1">
            <a:alpha val="90000"/>
            <a:hueOff val="0"/>
            <a:satOff val="0"/>
            <a:lumOff val="0"/>
            <a:alphaOff val="0"/>
          </a:schemeClr>
        </a:solidFill>
        <a:ln w="9525" cap="flat" cmpd="sng" algn="ctr">
          <a:solidFill>
            <a:schemeClr val="accent1">
              <a:alpha val="90000"/>
              <a:hueOff val="0"/>
              <a:satOff val="0"/>
              <a:lumOff val="0"/>
              <a:alphaOff val="-22857"/>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IN" sz="2000" kern="1200" dirty="0"/>
            <a:t>Asp.net</a:t>
          </a:r>
        </a:p>
      </dsp:txBody>
      <dsp:txXfrm>
        <a:off x="4386938" y="1190461"/>
        <a:ext cx="1452549" cy="762032"/>
      </dsp:txXfrm>
    </dsp:sp>
    <dsp:sp modelId="{B229FF26-B54C-4AC3-A092-AEDE8DE001EB}">
      <dsp:nvSpPr>
        <dsp:cNvPr id="0" name=""/>
        <dsp:cNvSpPr/>
      </dsp:nvSpPr>
      <dsp:spPr>
        <a:xfrm>
          <a:off x="4244322" y="897757"/>
          <a:ext cx="118907" cy="1685530"/>
        </a:xfrm>
        <a:custGeom>
          <a:avLst/>
          <a:gdLst/>
          <a:ahLst/>
          <a:cxnLst/>
          <a:rect l="0" t="0" r="0" b="0"/>
          <a:pathLst>
            <a:path>
              <a:moveTo>
                <a:pt x="0" y="0"/>
              </a:moveTo>
              <a:lnTo>
                <a:pt x="0" y="1685530"/>
              </a:lnTo>
              <a:lnTo>
                <a:pt x="118907" y="1685530"/>
              </a:lnTo>
            </a:path>
          </a:pathLst>
        </a:custGeom>
        <a:noFill/>
        <a:ln w="25400" cap="flat"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44D8D143-EA7A-48FE-9ED0-7C236B34EA1D}">
      <dsp:nvSpPr>
        <dsp:cNvPr id="0" name=""/>
        <dsp:cNvSpPr/>
      </dsp:nvSpPr>
      <dsp:spPr>
        <a:xfrm>
          <a:off x="4363230" y="2178564"/>
          <a:ext cx="1295117" cy="809448"/>
        </a:xfrm>
        <a:prstGeom prst="roundRect">
          <a:avLst>
            <a:gd name="adj" fmla="val 10000"/>
          </a:avLst>
        </a:prstGeom>
        <a:solidFill>
          <a:schemeClr val="lt1">
            <a:alpha val="90000"/>
            <a:hueOff val="0"/>
            <a:satOff val="0"/>
            <a:lumOff val="0"/>
            <a:alphaOff val="0"/>
          </a:schemeClr>
        </a:solidFill>
        <a:ln w="9525" cap="flat" cmpd="sng" algn="ctr">
          <a:solidFill>
            <a:schemeClr val="accent1">
              <a:alpha val="90000"/>
              <a:hueOff val="0"/>
              <a:satOff val="0"/>
              <a:lumOff val="0"/>
              <a:alphaOff val="-28571"/>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Font typeface="Wingdings" panose="05000000000000000000" pitchFamily="2" charset="2"/>
            <a:buNone/>
          </a:pPr>
          <a:r>
            <a:rPr lang="en-IN" sz="2000" kern="1200" dirty="0"/>
            <a:t>C#</a:t>
          </a:r>
        </a:p>
      </dsp:txBody>
      <dsp:txXfrm>
        <a:off x="4386938" y="2202272"/>
        <a:ext cx="1247701" cy="762032"/>
      </dsp:txXfrm>
    </dsp:sp>
    <dsp:sp modelId="{C0D663DC-F216-4AAE-8241-EDAF48675CB8}">
      <dsp:nvSpPr>
        <dsp:cNvPr id="0" name=""/>
        <dsp:cNvSpPr/>
      </dsp:nvSpPr>
      <dsp:spPr>
        <a:xfrm>
          <a:off x="5924494" y="246475"/>
          <a:ext cx="1590727" cy="595899"/>
        </a:xfrm>
        <a:prstGeom prst="roundRect">
          <a:avLst>
            <a:gd name="adj" fmla="val 10000"/>
          </a:avLst>
        </a:prstGeom>
        <a:gradFill rotWithShape="0">
          <a:gsLst>
            <a:gs pos="0">
              <a:schemeClr val="accent1">
                <a:alpha val="90000"/>
                <a:hueOff val="0"/>
                <a:satOff val="0"/>
                <a:lumOff val="0"/>
                <a:alphaOff val="-40000"/>
                <a:shade val="51000"/>
                <a:satMod val="130000"/>
              </a:schemeClr>
            </a:gs>
            <a:gs pos="80000">
              <a:schemeClr val="accent1">
                <a:alpha val="90000"/>
                <a:hueOff val="0"/>
                <a:satOff val="0"/>
                <a:lumOff val="0"/>
                <a:alphaOff val="-40000"/>
                <a:shade val="93000"/>
                <a:satMod val="130000"/>
              </a:schemeClr>
            </a:gs>
            <a:gs pos="100000">
              <a:schemeClr val="accent1">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Diagram tool</a:t>
          </a:r>
          <a:endParaRPr lang="en-IN" sz="2000" kern="1200" dirty="0"/>
        </a:p>
      </dsp:txBody>
      <dsp:txXfrm>
        <a:off x="5941947" y="263928"/>
        <a:ext cx="1555821" cy="560993"/>
      </dsp:txXfrm>
    </dsp:sp>
    <dsp:sp modelId="{0A0BC691-FBB0-4EB6-B33E-DF44B1CE720E}">
      <dsp:nvSpPr>
        <dsp:cNvPr id="0" name=""/>
        <dsp:cNvSpPr/>
      </dsp:nvSpPr>
      <dsp:spPr>
        <a:xfrm>
          <a:off x="6083567" y="842375"/>
          <a:ext cx="225771" cy="679475"/>
        </a:xfrm>
        <a:custGeom>
          <a:avLst/>
          <a:gdLst/>
          <a:ahLst/>
          <a:cxnLst/>
          <a:rect l="0" t="0" r="0" b="0"/>
          <a:pathLst>
            <a:path>
              <a:moveTo>
                <a:pt x="0" y="0"/>
              </a:moveTo>
              <a:lnTo>
                <a:pt x="0" y="679475"/>
              </a:lnTo>
              <a:lnTo>
                <a:pt x="225771" y="679475"/>
              </a:lnTo>
            </a:path>
          </a:pathLst>
        </a:custGeom>
        <a:noFill/>
        <a:ln w="25400" cap="flat"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AE83CA94-D3E3-4BDF-BE5B-9419C30BC4C8}">
      <dsp:nvSpPr>
        <dsp:cNvPr id="0" name=""/>
        <dsp:cNvSpPr/>
      </dsp:nvSpPr>
      <dsp:spPr>
        <a:xfrm>
          <a:off x="6309338" y="1117126"/>
          <a:ext cx="1038411" cy="809448"/>
        </a:xfrm>
        <a:prstGeom prst="roundRect">
          <a:avLst>
            <a:gd name="adj" fmla="val 10000"/>
          </a:avLst>
        </a:prstGeom>
        <a:solidFill>
          <a:schemeClr val="lt1">
            <a:alpha val="90000"/>
            <a:hueOff val="0"/>
            <a:satOff val="0"/>
            <a:lumOff val="0"/>
            <a:alphaOff val="0"/>
          </a:schemeClr>
        </a:solidFill>
        <a:ln w="9525" cap="flat" cmpd="sng" algn="ctr">
          <a:solidFill>
            <a:schemeClr val="accent1">
              <a:alpha val="90000"/>
              <a:hueOff val="0"/>
              <a:satOff val="0"/>
              <a:lumOff val="0"/>
              <a:alphaOff val="-34286"/>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drow.io</a:t>
          </a:r>
          <a:endParaRPr lang="en-IN" sz="2000" kern="1200" dirty="0"/>
        </a:p>
      </dsp:txBody>
      <dsp:txXfrm>
        <a:off x="6333046" y="1140834"/>
        <a:ext cx="990995" cy="762032"/>
      </dsp:txXfrm>
    </dsp:sp>
    <dsp:sp modelId="{15C396D2-94ED-4267-92CD-C6066C40C811}">
      <dsp:nvSpPr>
        <dsp:cNvPr id="0" name=""/>
        <dsp:cNvSpPr/>
      </dsp:nvSpPr>
      <dsp:spPr>
        <a:xfrm>
          <a:off x="6083567" y="842375"/>
          <a:ext cx="225771" cy="1691285"/>
        </a:xfrm>
        <a:custGeom>
          <a:avLst/>
          <a:gdLst/>
          <a:ahLst/>
          <a:cxnLst/>
          <a:rect l="0" t="0" r="0" b="0"/>
          <a:pathLst>
            <a:path>
              <a:moveTo>
                <a:pt x="0" y="0"/>
              </a:moveTo>
              <a:lnTo>
                <a:pt x="0" y="1691285"/>
              </a:lnTo>
              <a:lnTo>
                <a:pt x="225771" y="1691285"/>
              </a:lnTo>
            </a:path>
          </a:pathLst>
        </a:custGeom>
        <a:noFill/>
        <a:ln w="25400" cap="flat" cmpd="sng" algn="ctr">
          <a:solidFill>
            <a:schemeClr val="accent1">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F851217A-CFE2-4AD6-A363-D8E017426887}">
      <dsp:nvSpPr>
        <dsp:cNvPr id="0" name=""/>
        <dsp:cNvSpPr/>
      </dsp:nvSpPr>
      <dsp:spPr>
        <a:xfrm>
          <a:off x="6309338" y="2128936"/>
          <a:ext cx="1415109" cy="809448"/>
        </a:xfrm>
        <a:prstGeom prst="roundRect">
          <a:avLst>
            <a:gd name="adj" fmla="val 10000"/>
          </a:avLst>
        </a:prstGeom>
        <a:solidFill>
          <a:schemeClr val="lt1">
            <a:alpha val="90000"/>
            <a:hueOff val="0"/>
            <a:satOff val="0"/>
            <a:lumOff val="0"/>
            <a:alphaOff val="0"/>
          </a:schemeClr>
        </a:solidFill>
        <a:ln w="9525" cap="flat" cmpd="sng" algn="ctr">
          <a:solidFill>
            <a:schemeClr val="accent1">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IN" sz="2000" kern="1200" dirty="0"/>
            <a:t>Lucid chart</a:t>
          </a:r>
        </a:p>
      </dsp:txBody>
      <dsp:txXfrm>
        <a:off x="6333046" y="2152644"/>
        <a:ext cx="1367693" cy="76203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6738CC-D662-4CF2-B355-D758CE139D63}">
      <dsp:nvSpPr>
        <dsp:cNvPr id="0" name=""/>
        <dsp:cNvSpPr/>
      </dsp:nvSpPr>
      <dsp:spPr>
        <a:xfrm>
          <a:off x="37358" y="7"/>
          <a:ext cx="1200562" cy="523747"/>
        </a:xfrm>
        <a:prstGeom prst="roundRect">
          <a:avLst>
            <a:gd name="adj" fmla="val 10000"/>
          </a:avLst>
        </a:prstGeom>
        <a:gradFill rotWithShape="0">
          <a:gsLst>
            <a:gs pos="0">
              <a:schemeClr val="accent3">
                <a:alpha val="90000"/>
                <a:hueOff val="0"/>
                <a:satOff val="0"/>
                <a:lumOff val="0"/>
                <a:alphaOff val="0"/>
                <a:shade val="51000"/>
                <a:satMod val="130000"/>
              </a:schemeClr>
            </a:gs>
            <a:gs pos="80000">
              <a:schemeClr val="accent3">
                <a:alpha val="90000"/>
                <a:hueOff val="0"/>
                <a:satOff val="0"/>
                <a:lumOff val="0"/>
                <a:alphaOff val="0"/>
                <a:shade val="93000"/>
                <a:satMod val="130000"/>
              </a:schemeClr>
            </a:gs>
            <a:gs pos="100000">
              <a:schemeClr val="accent3">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Processor</a:t>
          </a:r>
          <a:endParaRPr lang="en-IN" sz="2000" kern="1200" dirty="0"/>
        </a:p>
      </dsp:txBody>
      <dsp:txXfrm>
        <a:off x="52698" y="15347"/>
        <a:ext cx="1169882" cy="493067"/>
      </dsp:txXfrm>
    </dsp:sp>
    <dsp:sp modelId="{870475AE-D9DF-421E-846D-1AD98F6859B7}">
      <dsp:nvSpPr>
        <dsp:cNvPr id="0" name=""/>
        <dsp:cNvSpPr/>
      </dsp:nvSpPr>
      <dsp:spPr>
        <a:xfrm>
          <a:off x="157414" y="523755"/>
          <a:ext cx="120056" cy="969814"/>
        </a:xfrm>
        <a:custGeom>
          <a:avLst/>
          <a:gdLst/>
          <a:ahLst/>
          <a:cxnLst/>
          <a:rect l="0" t="0" r="0" b="0"/>
          <a:pathLst>
            <a:path>
              <a:moveTo>
                <a:pt x="0" y="0"/>
              </a:moveTo>
              <a:lnTo>
                <a:pt x="0" y="969814"/>
              </a:lnTo>
              <a:lnTo>
                <a:pt x="120056" y="969814"/>
              </a:lnTo>
            </a:path>
          </a:pathLst>
        </a:custGeom>
        <a:noFill/>
        <a:ln w="25400" cap="flat" cmpd="sng" algn="ctr">
          <a:solidFill>
            <a:schemeClr val="accent3">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0F71942A-D45D-47C6-9268-B35CA3CA2782}">
      <dsp:nvSpPr>
        <dsp:cNvPr id="0" name=""/>
        <dsp:cNvSpPr/>
      </dsp:nvSpPr>
      <dsp:spPr>
        <a:xfrm>
          <a:off x="277470" y="659674"/>
          <a:ext cx="925550" cy="1667789"/>
        </a:xfrm>
        <a:prstGeom prst="roundRect">
          <a:avLst>
            <a:gd name="adj" fmla="val 10000"/>
          </a:avLst>
        </a:prstGeom>
        <a:solidFill>
          <a:schemeClr val="lt1">
            <a:alpha val="90000"/>
            <a:hueOff val="0"/>
            <a:satOff val="0"/>
            <a:lumOff val="0"/>
            <a:alphaOff val="0"/>
          </a:schemeClr>
        </a:solidFill>
        <a:ln w="9525" cap="flat" cmpd="sng" algn="ctr">
          <a:solidFill>
            <a:schemeClr val="accent3">
              <a:alpha val="9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4290" tIns="22860" rIns="34290" bIns="22860" numCol="1" spcCol="1270" anchor="ctr" anchorCtr="0">
          <a:noAutofit/>
        </a:bodyPr>
        <a:lstStyle/>
        <a:p>
          <a:pPr marL="0" lvl="0" indent="0" algn="ctr" defTabSz="800100">
            <a:lnSpc>
              <a:spcPct val="90000"/>
            </a:lnSpc>
            <a:spcBef>
              <a:spcPct val="0"/>
            </a:spcBef>
            <a:spcAft>
              <a:spcPct val="35000"/>
            </a:spcAft>
            <a:buClr>
              <a:schemeClr val="accent1">
                <a:lumMod val="75000"/>
              </a:schemeClr>
            </a:buClr>
            <a:buFont typeface="Wingdings" panose="05000000000000000000" pitchFamily="2" charset="2"/>
            <a:buNone/>
          </a:pPr>
          <a:r>
            <a:rPr lang="en-US" sz="1800" kern="1200" dirty="0"/>
            <a:t>Intel core i3 &amp; higher version also</a:t>
          </a:r>
        </a:p>
      </dsp:txBody>
      <dsp:txXfrm>
        <a:off x="304578" y="686782"/>
        <a:ext cx="871334" cy="1613573"/>
      </dsp:txXfrm>
    </dsp:sp>
    <dsp:sp modelId="{9B1F4ECD-0C65-43ED-8EC5-1894910250AE}">
      <dsp:nvSpPr>
        <dsp:cNvPr id="0" name=""/>
        <dsp:cNvSpPr/>
      </dsp:nvSpPr>
      <dsp:spPr>
        <a:xfrm>
          <a:off x="1509760" y="7"/>
          <a:ext cx="1087358" cy="543679"/>
        </a:xfrm>
        <a:prstGeom prst="roundRect">
          <a:avLst>
            <a:gd name="adj" fmla="val 10000"/>
          </a:avLst>
        </a:prstGeom>
        <a:gradFill rotWithShape="0">
          <a:gsLst>
            <a:gs pos="0">
              <a:schemeClr val="accent3">
                <a:alpha val="90000"/>
                <a:hueOff val="0"/>
                <a:satOff val="0"/>
                <a:lumOff val="0"/>
                <a:alphaOff val="-20000"/>
                <a:shade val="51000"/>
                <a:satMod val="130000"/>
              </a:schemeClr>
            </a:gs>
            <a:gs pos="80000">
              <a:schemeClr val="accent3">
                <a:alpha val="90000"/>
                <a:hueOff val="0"/>
                <a:satOff val="0"/>
                <a:lumOff val="0"/>
                <a:alphaOff val="-20000"/>
                <a:shade val="93000"/>
                <a:satMod val="130000"/>
              </a:schemeClr>
            </a:gs>
            <a:gs pos="100000">
              <a:schemeClr val="accent3">
                <a:alpha val="90000"/>
                <a:hueOff val="0"/>
                <a:satOff val="0"/>
                <a:lumOff val="0"/>
                <a:alphaOff val="-2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RAM</a:t>
          </a:r>
          <a:endParaRPr lang="en-IN" sz="2000" kern="1200" dirty="0"/>
        </a:p>
      </dsp:txBody>
      <dsp:txXfrm>
        <a:off x="1525684" y="15931"/>
        <a:ext cx="1055510" cy="511831"/>
      </dsp:txXfrm>
    </dsp:sp>
    <dsp:sp modelId="{980550C3-6320-4E01-8F9D-E97A9B32E88B}">
      <dsp:nvSpPr>
        <dsp:cNvPr id="0" name=""/>
        <dsp:cNvSpPr/>
      </dsp:nvSpPr>
      <dsp:spPr>
        <a:xfrm>
          <a:off x="1618496" y="543686"/>
          <a:ext cx="108735" cy="515103"/>
        </a:xfrm>
        <a:custGeom>
          <a:avLst/>
          <a:gdLst/>
          <a:ahLst/>
          <a:cxnLst/>
          <a:rect l="0" t="0" r="0" b="0"/>
          <a:pathLst>
            <a:path>
              <a:moveTo>
                <a:pt x="0" y="0"/>
              </a:moveTo>
              <a:lnTo>
                <a:pt x="0" y="515103"/>
              </a:lnTo>
              <a:lnTo>
                <a:pt x="108735" y="515103"/>
              </a:lnTo>
            </a:path>
          </a:pathLst>
        </a:custGeom>
        <a:noFill/>
        <a:ln w="25400" cap="flat" cmpd="sng" algn="ctr">
          <a:solidFill>
            <a:schemeClr val="accent3">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EBCC228E-2CAE-4F2C-B4D3-27949658E45A}">
      <dsp:nvSpPr>
        <dsp:cNvPr id="0" name=""/>
        <dsp:cNvSpPr/>
      </dsp:nvSpPr>
      <dsp:spPr>
        <a:xfrm>
          <a:off x="1727232" y="679606"/>
          <a:ext cx="1279603" cy="758367"/>
        </a:xfrm>
        <a:prstGeom prst="roundRect">
          <a:avLst>
            <a:gd name="adj" fmla="val 10000"/>
          </a:avLst>
        </a:prstGeom>
        <a:solidFill>
          <a:schemeClr val="lt1">
            <a:alpha val="90000"/>
            <a:hueOff val="0"/>
            <a:satOff val="0"/>
            <a:lumOff val="0"/>
            <a:alphaOff val="0"/>
          </a:schemeClr>
        </a:solidFill>
        <a:ln w="9525" cap="flat" cmpd="sng" algn="ctr">
          <a:solidFill>
            <a:schemeClr val="accent3">
              <a:alpha val="90000"/>
              <a:hueOff val="0"/>
              <a:satOff val="0"/>
              <a:lumOff val="0"/>
              <a:alphaOff val="-2000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b="1" kern="1200" dirty="0"/>
            <a:t>Recommended</a:t>
          </a:r>
          <a:r>
            <a:rPr lang="en-US" sz="1800" b="1" kern="1200" dirty="0"/>
            <a:t> </a:t>
          </a:r>
        </a:p>
        <a:p>
          <a:pPr marL="0" lvl="0" indent="0" algn="ctr" defTabSz="533400">
            <a:lnSpc>
              <a:spcPct val="90000"/>
            </a:lnSpc>
            <a:spcBef>
              <a:spcPct val="0"/>
            </a:spcBef>
            <a:spcAft>
              <a:spcPct val="35000"/>
            </a:spcAft>
            <a:buNone/>
          </a:pPr>
          <a:r>
            <a:rPr lang="en-US" sz="1600" kern="1200" dirty="0"/>
            <a:t>8 GB</a:t>
          </a:r>
          <a:endParaRPr lang="en-IN" sz="1600" kern="1200" dirty="0"/>
        </a:p>
      </dsp:txBody>
      <dsp:txXfrm>
        <a:off x="1749444" y="701818"/>
        <a:ext cx="1235179" cy="713943"/>
      </dsp:txXfrm>
    </dsp:sp>
    <dsp:sp modelId="{A979E1E6-D51B-4029-A4B6-A516F0594FCD}">
      <dsp:nvSpPr>
        <dsp:cNvPr id="0" name=""/>
        <dsp:cNvSpPr/>
      </dsp:nvSpPr>
      <dsp:spPr>
        <a:xfrm>
          <a:off x="3061203" y="7"/>
          <a:ext cx="1087358" cy="543679"/>
        </a:xfrm>
        <a:prstGeom prst="roundRect">
          <a:avLst>
            <a:gd name="adj" fmla="val 10000"/>
          </a:avLst>
        </a:prstGeom>
        <a:gradFill rotWithShape="0">
          <a:gsLst>
            <a:gs pos="0">
              <a:schemeClr val="accent3">
                <a:alpha val="90000"/>
                <a:hueOff val="0"/>
                <a:satOff val="0"/>
                <a:lumOff val="0"/>
                <a:alphaOff val="-40000"/>
                <a:shade val="51000"/>
                <a:satMod val="130000"/>
              </a:schemeClr>
            </a:gs>
            <a:gs pos="80000">
              <a:schemeClr val="accent3">
                <a:alpha val="90000"/>
                <a:hueOff val="0"/>
                <a:satOff val="0"/>
                <a:lumOff val="0"/>
                <a:alphaOff val="-40000"/>
                <a:shade val="93000"/>
                <a:satMod val="130000"/>
              </a:schemeClr>
            </a:gs>
            <a:gs pos="100000">
              <a:schemeClr val="accent3">
                <a:alpha val="90000"/>
                <a:hueOff val="0"/>
                <a:satOff val="0"/>
                <a:lumOff val="0"/>
                <a:alphaOff val="-4000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SSD</a:t>
          </a:r>
          <a:endParaRPr lang="en-IN" sz="2000" kern="1200" dirty="0"/>
        </a:p>
      </dsp:txBody>
      <dsp:txXfrm>
        <a:off x="3077127" y="15931"/>
        <a:ext cx="1055510" cy="511831"/>
      </dsp:txXfrm>
    </dsp:sp>
    <dsp:sp modelId="{F015ADD8-0EF0-46D5-AE75-EA2C6444B4C9}">
      <dsp:nvSpPr>
        <dsp:cNvPr id="0" name=""/>
        <dsp:cNvSpPr/>
      </dsp:nvSpPr>
      <dsp:spPr>
        <a:xfrm>
          <a:off x="3169939" y="543686"/>
          <a:ext cx="108735" cy="407759"/>
        </a:xfrm>
        <a:custGeom>
          <a:avLst/>
          <a:gdLst/>
          <a:ahLst/>
          <a:cxnLst/>
          <a:rect l="0" t="0" r="0" b="0"/>
          <a:pathLst>
            <a:path>
              <a:moveTo>
                <a:pt x="0" y="0"/>
              </a:moveTo>
              <a:lnTo>
                <a:pt x="0" y="407759"/>
              </a:lnTo>
              <a:lnTo>
                <a:pt x="108735" y="407759"/>
              </a:lnTo>
            </a:path>
          </a:pathLst>
        </a:custGeom>
        <a:noFill/>
        <a:ln w="25400" cap="flat" cmpd="sng" algn="ctr">
          <a:solidFill>
            <a:schemeClr val="accent3">
              <a:tint val="90000"/>
              <a:hueOff val="0"/>
              <a:satOff val="0"/>
              <a:lumOff val="0"/>
              <a:alphaOff val="0"/>
            </a:schemeClr>
          </a:solidFill>
          <a:prstDash val="solid"/>
        </a:ln>
        <a:effectLst/>
        <a:scene3d>
          <a:camera prst="orthographicFront"/>
          <a:lightRig rig="flat" dir="t"/>
        </a:scene3d>
        <a:sp3d prstMaterial="matte"/>
      </dsp:spPr>
      <dsp:style>
        <a:lnRef idx="2">
          <a:scrgbClr r="0" g="0" b="0"/>
        </a:lnRef>
        <a:fillRef idx="0">
          <a:scrgbClr r="0" g="0" b="0"/>
        </a:fillRef>
        <a:effectRef idx="0">
          <a:scrgbClr r="0" g="0" b="0"/>
        </a:effectRef>
        <a:fontRef idx="minor"/>
      </dsp:style>
    </dsp:sp>
    <dsp:sp modelId="{9A5788A1-9F99-41B1-89E1-88605BB39F6B}">
      <dsp:nvSpPr>
        <dsp:cNvPr id="0" name=""/>
        <dsp:cNvSpPr/>
      </dsp:nvSpPr>
      <dsp:spPr>
        <a:xfrm>
          <a:off x="3278675" y="679606"/>
          <a:ext cx="869886" cy="543679"/>
        </a:xfrm>
        <a:prstGeom prst="roundRect">
          <a:avLst>
            <a:gd name="adj" fmla="val 10000"/>
          </a:avLst>
        </a:prstGeom>
        <a:solidFill>
          <a:schemeClr val="lt1">
            <a:alpha val="90000"/>
            <a:hueOff val="0"/>
            <a:satOff val="0"/>
            <a:lumOff val="0"/>
            <a:alphaOff val="0"/>
          </a:schemeClr>
        </a:solidFill>
        <a:ln w="9525" cap="flat" cmpd="sng" algn="ctr">
          <a:solidFill>
            <a:schemeClr val="accent3">
              <a:alpha val="90000"/>
              <a:hueOff val="0"/>
              <a:satOff val="0"/>
              <a:lumOff val="0"/>
              <a:alphaOff val="-4000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256GB</a:t>
          </a:r>
          <a:endParaRPr lang="en-IN" sz="2000" kern="1200" dirty="0"/>
        </a:p>
      </dsp:txBody>
      <dsp:txXfrm>
        <a:off x="3294599" y="695530"/>
        <a:ext cx="838038" cy="51183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DF6F20-8D25-4BAF-8FD5-BB4669AE7AAA}">
      <dsp:nvSpPr>
        <dsp:cNvPr id="0" name=""/>
        <dsp:cNvSpPr/>
      </dsp:nvSpPr>
      <dsp:spPr>
        <a:xfrm>
          <a:off x="0" y="306618"/>
          <a:ext cx="2966718" cy="870108"/>
        </a:xfrm>
        <a:prstGeom prst="roundRect">
          <a:avLst>
            <a:gd name="adj" fmla="val 10000"/>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IN" sz="3200" b="1" kern="1200" dirty="0">
              <a:effectLst>
                <a:outerShdw blurRad="38100" dist="38100" dir="2700000" algn="tl">
                  <a:srgbClr val="000000">
                    <a:alpha val="43137"/>
                  </a:srgbClr>
                </a:outerShdw>
              </a:effectLst>
              <a:latin typeface="Arial Rounded MT Bold" panose="020F0704030504030204" pitchFamily="34" charset="0"/>
            </a:rPr>
            <a:t>SOFTWARE</a:t>
          </a:r>
          <a:endParaRPr lang="en-IN" sz="3200" kern="1200" dirty="0">
            <a:latin typeface="Arial Rounded MT Bold" panose="020F0704030504030204" pitchFamily="34" charset="0"/>
          </a:endParaRPr>
        </a:p>
      </dsp:txBody>
      <dsp:txXfrm>
        <a:off x="25485" y="332103"/>
        <a:ext cx="2915748" cy="8191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B281A6-4281-4592-915B-9DA2C3BC9C18}">
      <dsp:nvSpPr>
        <dsp:cNvPr id="0" name=""/>
        <dsp:cNvSpPr/>
      </dsp:nvSpPr>
      <dsp:spPr>
        <a:xfrm>
          <a:off x="3032" y="20324"/>
          <a:ext cx="3107239" cy="847632"/>
        </a:xfrm>
        <a:prstGeom prst="roundRect">
          <a:avLst>
            <a:gd name="adj" fmla="val 10000"/>
          </a:avLst>
        </a:prstGeom>
        <a:gradFill rotWithShape="0">
          <a:gsLst>
            <a:gs pos="0">
              <a:schemeClr val="accent3">
                <a:alpha val="90000"/>
                <a:hueOff val="0"/>
                <a:satOff val="0"/>
                <a:lumOff val="0"/>
                <a:alphaOff val="0"/>
                <a:shade val="51000"/>
                <a:satMod val="130000"/>
              </a:schemeClr>
            </a:gs>
            <a:gs pos="80000">
              <a:schemeClr val="accent3">
                <a:alpha val="90000"/>
                <a:hueOff val="0"/>
                <a:satOff val="0"/>
                <a:lumOff val="0"/>
                <a:alphaOff val="0"/>
                <a:shade val="93000"/>
                <a:satMod val="130000"/>
              </a:schemeClr>
            </a:gs>
            <a:gs pos="100000">
              <a:schemeClr val="accent3">
                <a:alpha val="9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60960" tIns="40640" rIns="60960" bIns="40640" numCol="1" spcCol="1270" anchor="ctr" anchorCtr="0">
          <a:noAutofit/>
        </a:bodyPr>
        <a:lstStyle/>
        <a:p>
          <a:pPr marL="0" lvl="0" indent="0" algn="ctr" defTabSz="1422400">
            <a:lnSpc>
              <a:spcPct val="90000"/>
            </a:lnSpc>
            <a:spcBef>
              <a:spcPct val="0"/>
            </a:spcBef>
            <a:spcAft>
              <a:spcPct val="35000"/>
            </a:spcAft>
            <a:buNone/>
          </a:pPr>
          <a:r>
            <a:rPr lang="en-IN" sz="3200" b="1" kern="1200" dirty="0">
              <a:effectLst>
                <a:outerShdw blurRad="38100" dist="38100" dir="2700000" algn="tl">
                  <a:srgbClr val="000000">
                    <a:alpha val="43137"/>
                  </a:srgbClr>
                </a:outerShdw>
              </a:effectLst>
              <a:latin typeface="Arial Rounded MT Bold" panose="020F0704030504030204" pitchFamily="34" charset="0"/>
            </a:rPr>
            <a:t>HARDWARE</a:t>
          </a:r>
          <a:endParaRPr lang="en-IN" sz="3200" kern="1200" dirty="0">
            <a:latin typeface="Arial Rounded MT Bold" panose="020F0704030504030204" pitchFamily="34" charset="0"/>
          </a:endParaRPr>
        </a:p>
      </dsp:txBody>
      <dsp:txXfrm>
        <a:off x="27858" y="45150"/>
        <a:ext cx="3057587" cy="7979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D559B-B25F-4DE7-9BBA-311A9B993276}">
      <dsp:nvSpPr>
        <dsp:cNvPr id="0" name=""/>
        <dsp:cNvSpPr/>
      </dsp:nvSpPr>
      <dsp:spPr>
        <a:xfrm rot="5400000">
          <a:off x="3400032" y="-2070861"/>
          <a:ext cx="3575699" cy="9556405"/>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a:outerShdw blurRad="50800" dist="38100" dir="18900000" algn="b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Font typeface="Wingdings" panose="05000000000000000000" pitchFamily="2" charset="2"/>
            <a:buChar char="v"/>
          </a:pPr>
          <a:endParaRPr lang="en-IN"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Request for login</a:t>
          </a:r>
        </a:p>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Give quote for decline product</a:t>
          </a:r>
        </a:p>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a:latin typeface="Times New Roman" panose="02020603050405020304" pitchFamily="18" charset="0"/>
              <a:cs typeface="Times New Roman" panose="02020603050405020304" pitchFamily="18" charset="0"/>
            </a:rPr>
            <a:t>Approve or denied quote</a:t>
          </a:r>
        </a:p>
        <a:p>
          <a:pPr marL="228600" lvl="1" indent="-228600" algn="l" defTabSz="889000">
            <a:lnSpc>
              <a:spcPct val="90000"/>
            </a:lnSpc>
            <a:spcBef>
              <a:spcPct val="0"/>
            </a:spcBef>
            <a:spcAft>
              <a:spcPct val="15000"/>
            </a:spcAft>
            <a:buFont typeface="Wingdings" panose="05000000000000000000" pitchFamily="2" charset="2"/>
            <a:buChar char="v"/>
          </a:pPr>
          <a:r>
            <a:rPr lang="en-IN" sz="2000" kern="1200" dirty="0" err="1">
              <a:latin typeface="Times New Roman" panose="02020603050405020304" pitchFamily="18" charset="0"/>
              <a:cs typeface="Times New Roman" panose="02020603050405020304" pitchFamily="18" charset="0"/>
            </a:rPr>
            <a:t>Ack</a:t>
          </a:r>
          <a:r>
            <a:rPr lang="en-IN" sz="2000" kern="1200" dirty="0">
              <a:latin typeface="Times New Roman" panose="02020603050405020304" pitchFamily="18" charset="0"/>
              <a:cs typeface="Times New Roman" panose="02020603050405020304" pitchFamily="18" charset="0"/>
            </a:rPr>
            <a:t> for cases</a:t>
          </a:r>
        </a:p>
        <a:p>
          <a:pPr marL="228600" lvl="1" indent="-228600" algn="l" defTabSz="889000">
            <a:lnSpc>
              <a:spcPct val="90000"/>
            </a:lnSpc>
            <a:spcBef>
              <a:spcPct val="0"/>
            </a:spcBef>
            <a:spcAft>
              <a:spcPct val="15000"/>
            </a:spcAft>
            <a:buChar char="•"/>
          </a:pPr>
          <a:endParaRPr lang="en-US" sz="2000" kern="1200" dirty="0">
            <a:latin typeface="Times New Roman" panose="02020603050405020304" pitchFamily="18" charset="0"/>
            <a:cs typeface="Times New Roman" panose="02020603050405020304" pitchFamily="18" charset="0"/>
          </a:endParaRPr>
        </a:p>
      </dsp:txBody>
      <dsp:txXfrm rot="-5400000">
        <a:off x="409680" y="1094042"/>
        <a:ext cx="9381854" cy="3226597"/>
      </dsp:txXfrm>
    </dsp:sp>
    <dsp:sp modelId="{6C7571BF-8B2A-4D92-A4F4-70D46DC65072}">
      <dsp:nvSpPr>
        <dsp:cNvPr id="0" name=""/>
        <dsp:cNvSpPr/>
      </dsp:nvSpPr>
      <dsp:spPr>
        <a:xfrm>
          <a:off x="81272" y="236469"/>
          <a:ext cx="411836" cy="4562034"/>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endParaRPr lang="en-IN" sz="6500" kern="1200" dirty="0"/>
        </a:p>
      </dsp:txBody>
      <dsp:txXfrm>
        <a:off x="101376" y="256573"/>
        <a:ext cx="371628" cy="4521826"/>
      </dsp:txXfrm>
    </dsp:sp>
  </dsp:spTree>
</dsp:drawing>
</file>

<file path=ppt/diagrams/layout1.xml><?xml version="1.0" encoding="utf-8"?>
<dgm:layoutDef xmlns:dgm="http://schemas.openxmlformats.org/drawingml/2006/diagram" xmlns:a="http://schemas.openxmlformats.org/drawingml/2006/main" uniqueId="urn:microsoft.com/office/officeart/2005/8/layout/bList2#1">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1">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E593E734-BA93-4080-B0FE-E57D5778F6E0}" type="datetimeFigureOut">
              <a:rPr lang="en-IN" smtClean="0"/>
              <a:pPr/>
              <a:t>29-03-2024</a:t>
            </a:fld>
            <a:endParaRPr lang="en-IN"/>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0216D53-1E47-4D5B-8534-63429094EF29}" type="slidenum">
              <a:rPr lang="en-IN" smtClean="0"/>
              <a:pPr/>
              <a:t>‹#›</a:t>
            </a:fld>
            <a:endParaRPr lang="en-IN"/>
          </a:p>
        </p:txBody>
      </p:sp>
      <p:cxnSp>
        <p:nvCxnSpPr>
          <p:cNvPr id="8" name="Straight Connector 7"/>
          <p:cNvCxnSpPr/>
          <p:nvPr/>
        </p:nvCxnSpPr>
        <p:spPr>
          <a:xfrm>
            <a:off x="1978660" y="3733800"/>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297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3E734-BA93-4080-B0FE-E57D5778F6E0}" type="datetimeFigureOut">
              <a:rPr lang="en-IN" smtClean="0"/>
              <a:pPr/>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16D53-1E47-4D5B-8534-63429094EF29}" type="slidenum">
              <a:rPr lang="en-IN" smtClean="0"/>
              <a:pPr/>
              <a:t>‹#›</a:t>
            </a:fld>
            <a:endParaRPr lang="en-IN"/>
          </a:p>
        </p:txBody>
      </p:sp>
    </p:spTree>
    <p:extLst>
      <p:ext uri="{BB962C8B-B14F-4D97-AF65-F5344CB8AC3E}">
        <p14:creationId xmlns:p14="http://schemas.microsoft.com/office/powerpoint/2010/main" val="2342378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3E734-BA93-4080-B0FE-E57D5778F6E0}" type="datetimeFigureOut">
              <a:rPr lang="en-IN" smtClean="0"/>
              <a:pPr/>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16D53-1E47-4D5B-8534-63429094EF29}" type="slidenum">
              <a:rPr lang="en-IN" smtClean="0"/>
              <a:pPr/>
              <a:t>‹#›</a:t>
            </a:fld>
            <a:endParaRPr lang="en-IN"/>
          </a:p>
        </p:txBody>
      </p:sp>
    </p:spTree>
    <p:extLst>
      <p:ext uri="{BB962C8B-B14F-4D97-AF65-F5344CB8AC3E}">
        <p14:creationId xmlns:p14="http://schemas.microsoft.com/office/powerpoint/2010/main" val="11658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593E734-BA93-4080-B0FE-E57D5778F6E0}" type="datetimeFigureOut">
              <a:rPr lang="en-IN" smtClean="0"/>
              <a:pPr/>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16D53-1E47-4D5B-8534-63429094EF29}" type="slidenum">
              <a:rPr lang="en-IN" smtClean="0"/>
              <a:pPr/>
              <a:t>‹#›</a:t>
            </a:fld>
            <a:endParaRPr lang="en-IN"/>
          </a:p>
        </p:txBody>
      </p:sp>
    </p:spTree>
    <p:extLst>
      <p:ext uri="{BB962C8B-B14F-4D97-AF65-F5344CB8AC3E}">
        <p14:creationId xmlns:p14="http://schemas.microsoft.com/office/powerpoint/2010/main" val="3132168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593E734-BA93-4080-B0FE-E57D5778F6E0}" type="datetimeFigureOut">
              <a:rPr lang="en-IN" smtClean="0"/>
              <a:pPr/>
              <a:t>29-03-2024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0216D53-1E47-4D5B-8534-63429094EF29}" type="slidenum">
              <a:rPr lang="en-IN" smtClean="0"/>
              <a:pPr/>
              <a:t>‹#›</a:t>
            </a:fld>
            <a:endParaRPr lang="en-IN"/>
          </a:p>
        </p:txBody>
      </p:sp>
      <p:cxnSp>
        <p:nvCxnSpPr>
          <p:cNvPr id="7" name="Straight Connector 6"/>
          <p:cNvCxnSpPr/>
          <p:nvPr/>
        </p:nvCxnSpPr>
        <p:spPr>
          <a:xfrm>
            <a:off x="1981200" y="4020408"/>
            <a:ext cx="822960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69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93E734-BA93-4080-B0FE-E57D5778F6E0}" type="datetimeFigureOut">
              <a:rPr lang="en-IN" smtClean="0"/>
              <a:pPr/>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216D53-1E47-4D5B-8534-63429094EF29}" type="slidenum">
              <a:rPr lang="en-IN" smtClean="0"/>
              <a:pPr/>
              <a:t>‹#›</a:t>
            </a:fld>
            <a:endParaRPr lang="en-IN"/>
          </a:p>
        </p:txBody>
      </p:sp>
    </p:spTree>
    <p:extLst>
      <p:ext uri="{BB962C8B-B14F-4D97-AF65-F5344CB8AC3E}">
        <p14:creationId xmlns:p14="http://schemas.microsoft.com/office/powerpoint/2010/main" val="3093944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593E734-BA93-4080-B0FE-E57D5778F6E0}" type="datetimeFigureOut">
              <a:rPr lang="en-IN" smtClean="0"/>
              <a:pPr/>
              <a:t>29-03-2024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0216D53-1E47-4D5B-8534-63429094EF29}" type="slidenum">
              <a:rPr lang="en-IN" smtClean="0"/>
              <a:pPr/>
              <a:t>‹#›</a:t>
            </a:fld>
            <a:endParaRPr lang="en-IN"/>
          </a:p>
        </p:txBody>
      </p:sp>
    </p:spTree>
    <p:extLst>
      <p:ext uri="{BB962C8B-B14F-4D97-AF65-F5344CB8AC3E}">
        <p14:creationId xmlns:p14="http://schemas.microsoft.com/office/powerpoint/2010/main" val="266326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593E734-BA93-4080-B0FE-E57D5778F6E0}" type="datetimeFigureOut">
              <a:rPr lang="en-IN" smtClean="0"/>
              <a:pPr/>
              <a:t>29-03-2024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0216D53-1E47-4D5B-8534-63429094EF29}" type="slidenum">
              <a:rPr lang="en-IN" smtClean="0"/>
              <a:pPr/>
              <a:t>‹#›</a:t>
            </a:fld>
            <a:endParaRPr lang="en-IN"/>
          </a:p>
        </p:txBody>
      </p:sp>
    </p:spTree>
    <p:extLst>
      <p:ext uri="{BB962C8B-B14F-4D97-AF65-F5344CB8AC3E}">
        <p14:creationId xmlns:p14="http://schemas.microsoft.com/office/powerpoint/2010/main" val="154481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93E734-BA93-4080-B0FE-E57D5778F6E0}" type="datetimeFigureOut">
              <a:rPr lang="en-IN" smtClean="0"/>
              <a:pPr/>
              <a:t>29-03-2024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0216D53-1E47-4D5B-8534-63429094EF29}" type="slidenum">
              <a:rPr lang="en-IN" smtClean="0"/>
              <a:pPr/>
              <a:t>‹#›</a:t>
            </a:fld>
            <a:endParaRPr lang="en-IN"/>
          </a:p>
        </p:txBody>
      </p:sp>
    </p:spTree>
    <p:extLst>
      <p:ext uri="{BB962C8B-B14F-4D97-AF65-F5344CB8AC3E}">
        <p14:creationId xmlns:p14="http://schemas.microsoft.com/office/powerpoint/2010/main" val="95228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3E734-BA93-4080-B0FE-E57D5778F6E0}" type="datetimeFigureOut">
              <a:rPr lang="en-IN" smtClean="0"/>
              <a:pPr/>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216D53-1E47-4D5B-8534-63429094EF29}" type="slidenum">
              <a:rPr lang="en-IN" smtClean="0"/>
              <a:pPr/>
              <a:t>‹#›</a:t>
            </a:fld>
            <a:endParaRPr lang="en-IN"/>
          </a:p>
        </p:txBody>
      </p:sp>
    </p:spTree>
    <p:extLst>
      <p:ext uri="{BB962C8B-B14F-4D97-AF65-F5344CB8AC3E}">
        <p14:creationId xmlns:p14="http://schemas.microsoft.com/office/powerpoint/2010/main" val="426310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593E734-BA93-4080-B0FE-E57D5778F6E0}" type="datetimeFigureOut">
              <a:rPr lang="en-IN" smtClean="0"/>
              <a:pPr/>
              <a:t>29-03-2024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0216D53-1E47-4D5B-8534-63429094EF29}" type="slidenum">
              <a:rPr lang="en-IN" smtClean="0"/>
              <a:pPr/>
              <a:t>‹#›</a:t>
            </a:fld>
            <a:endParaRPr lang="en-IN"/>
          </a:p>
        </p:txBody>
      </p:sp>
    </p:spTree>
    <p:extLst>
      <p:ext uri="{BB962C8B-B14F-4D97-AF65-F5344CB8AC3E}">
        <p14:creationId xmlns:p14="http://schemas.microsoft.com/office/powerpoint/2010/main" val="1659438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29000">
              <a:srgbClr val="E7EFF5"/>
            </a:gs>
            <a:gs pos="16500">
              <a:srgbClr val="F3F7FA"/>
            </a:gs>
            <a:gs pos="4000">
              <a:schemeClr val="bg1"/>
            </a:gs>
            <a:gs pos="57000">
              <a:schemeClr val="accent1">
                <a:lumMod val="45000"/>
                <a:lumOff val="55000"/>
              </a:schemeClr>
            </a:gs>
            <a:gs pos="83000">
              <a:schemeClr val="accent1">
                <a:lumMod val="45000"/>
                <a:lumOff val="55000"/>
              </a:schemeClr>
            </a:gs>
            <a:gs pos="100000">
              <a:schemeClr val="accent1">
                <a:lumMod val="60000"/>
                <a:lumOff val="40000"/>
              </a:schemeClr>
            </a:gs>
          </a:gsLst>
          <a:lin ang="5400000" scaled="1"/>
          <a:tileRect/>
        </a:gra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tx1"/>
                </a:solidFill>
              </a:defRPr>
            </a:lvl1pPr>
          </a:lstStyle>
          <a:p>
            <a:fld id="{E593E734-BA93-4080-B0FE-E57D5778F6E0}" type="datetimeFigureOut">
              <a:rPr lang="en-IN" smtClean="0"/>
              <a:pPr/>
              <a:t>29-03-2024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tx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tx1"/>
                </a:solidFill>
              </a:defRPr>
            </a:lvl1pPr>
          </a:lstStyle>
          <a:p>
            <a:fld id="{D0216D53-1E47-4D5B-8534-63429094EF29}" type="slidenum">
              <a:rPr lang="en-IN" smtClean="0"/>
              <a:pPr/>
              <a:t>‹#›</a:t>
            </a:fld>
            <a:endParaRPr lang="en-IN"/>
          </a:p>
        </p:txBody>
      </p:sp>
    </p:spTree>
    <p:extLst>
      <p:ext uri="{BB962C8B-B14F-4D97-AF65-F5344CB8AC3E}">
        <p14:creationId xmlns:p14="http://schemas.microsoft.com/office/powerpoint/2010/main" val="2741288763"/>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8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tx1"/>
        </a:buClr>
        <a:buSzPct val="80000"/>
        <a:buFont typeface="Corbel"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gif"/><Relationship Id="rId5" Type="http://schemas.openxmlformats.org/officeDocument/2006/relationships/image" Target="../media/image8.jpeg"/><Relationship Id="rId4" Type="http://schemas.openxmlformats.org/officeDocument/2006/relationships/image" Target="../media/image7.jpeg"/><Relationship Id="rId9" Type="http://schemas.openxmlformats.org/officeDocument/2006/relationships/image" Target="../media/image12.png"/></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5" Type="http://schemas.openxmlformats.org/officeDocument/2006/relationships/diagramColors" Target="../diagrams/colors5.xml"/><Relationship Id="rId15" Type="http://schemas.openxmlformats.org/officeDocument/2006/relationships/diagramColors" Target="../diagrams/colors7.xml"/><Relationship Id="rId10" Type="http://schemas.openxmlformats.org/officeDocument/2006/relationships/diagramColors" Target="../diagrams/colors6.xml"/><Relationship Id="rId19" Type="http://schemas.openxmlformats.org/officeDocument/2006/relationships/diagramQuickStyle" Target="../diagrams/quickStyle8.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s>
</file>

<file path=ppt/slides/_rels/slide12.xml.rels><?xml version="1.0" encoding="UTF-8" standalone="yes"?>
<Relationships xmlns="http://schemas.openxmlformats.org/package/2006/relationships"><Relationship Id="rId3" Type="http://schemas.openxmlformats.org/officeDocument/2006/relationships/hyperlink" Target="https://iconscout.com/icon/insurence-agent-5944008" TargetMode="External"/><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9.xml"/><Relationship Id="rId7" Type="http://schemas.openxmlformats.org/officeDocument/2006/relationships/image" Target="../media/image16.png"/><Relationship Id="rId2" Type="http://schemas.openxmlformats.org/officeDocument/2006/relationships/diagramData" Target="../diagrams/data9.xml"/><Relationship Id="rId1" Type="http://schemas.openxmlformats.org/officeDocument/2006/relationships/slideLayout" Target="../slideLayouts/slideLayout6.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0.xml"/><Relationship Id="rId7" Type="http://schemas.openxmlformats.org/officeDocument/2006/relationships/image" Target="../media/image15.png"/><Relationship Id="rId2" Type="http://schemas.openxmlformats.org/officeDocument/2006/relationships/diagramData" Target="../diagrams/data10.xml"/><Relationship Id="rId1" Type="http://schemas.openxmlformats.org/officeDocument/2006/relationships/slideLayout" Target="../slideLayouts/slideLayout6.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Layout" Target="../diagrams/layout11.xml"/><Relationship Id="rId7" Type="http://schemas.openxmlformats.org/officeDocument/2006/relationships/hyperlink" Target="https://iconscout.com/icon/insurence-agent-5944008" TargetMode="External"/><Relationship Id="rId2" Type="http://schemas.openxmlformats.org/officeDocument/2006/relationships/diagramData" Target="../diagrams/data11.xml"/><Relationship Id="rId1" Type="http://schemas.openxmlformats.org/officeDocument/2006/relationships/slideLayout" Target="../slideLayouts/slideLayout6.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12.png"/><Relationship Id="rId2" Type="http://schemas.openxmlformats.org/officeDocument/2006/relationships/diagramData" Target="../diagrams/data12.xml"/><Relationship Id="rId1" Type="http://schemas.openxmlformats.org/officeDocument/2006/relationships/slideLayout" Target="../slideLayouts/slideLayout6.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diagramData" Target="../diagrams/data3.xml"/><Relationship Id="rId2" Type="http://schemas.openxmlformats.org/officeDocument/2006/relationships/diagramData" Target="../diagrams/data1.xml"/><Relationship Id="rId16" Type="http://schemas.microsoft.com/office/2007/relationships/diagramDrawing" Target="../diagrams/drawing3.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shadeToTitle="1">
        <a:gradFill flip="none" rotWithShape="1">
          <a:gsLst>
            <a:gs pos="79000">
              <a:srgbClr val="E7EFF5"/>
            </a:gs>
            <a:gs pos="30000">
              <a:srgbClr val="F3F7FA"/>
            </a:gs>
            <a:gs pos="14000">
              <a:schemeClr val="bg1"/>
            </a:gs>
            <a:gs pos="87000">
              <a:schemeClr val="accent1">
                <a:lumMod val="45000"/>
                <a:lumOff val="55000"/>
              </a:schemeClr>
            </a:gs>
            <a:gs pos="97000">
              <a:schemeClr val="accent1">
                <a:lumMod val="60000"/>
                <a:lumOff val="40000"/>
              </a:schemeClr>
            </a:gs>
          </a:gsLst>
          <a:path path="shap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4C97-41AB-D5E4-34F7-AE2E4CB24E5A}"/>
              </a:ext>
            </a:extLst>
          </p:cNvPr>
          <p:cNvSpPr>
            <a:spLocks noGrp="1"/>
          </p:cNvSpPr>
          <p:nvPr>
            <p:ph type="ctrTitle"/>
          </p:nvPr>
        </p:nvSpPr>
        <p:spPr>
          <a:xfrm>
            <a:off x="1966451" y="973394"/>
            <a:ext cx="8573729" cy="1809135"/>
          </a:xfrm>
        </p:spPr>
        <p:txBody>
          <a:bodyPr>
            <a:noAutofit/>
          </a:bodyPr>
          <a:lstStyle/>
          <a:p>
            <a:r>
              <a:rPr lang="en-IN" sz="5400" dirty="0">
                <a:solidFill>
                  <a:schemeClr val="tx2">
                    <a:lumMod val="50000"/>
                  </a:schemeClr>
                </a:solidFill>
                <a:latin typeface="Times New Roman" panose="02020603050405020304" pitchFamily="18" charset="0"/>
                <a:cs typeface="Times New Roman" panose="02020603050405020304" pitchFamily="18" charset="0"/>
              </a:rPr>
              <a:t>SUNLIGHT INSURANCE </a:t>
            </a:r>
            <a:br>
              <a:rPr lang="en-IN" sz="5400" dirty="0">
                <a:solidFill>
                  <a:schemeClr val="tx2">
                    <a:lumMod val="50000"/>
                  </a:schemeClr>
                </a:solidFill>
                <a:latin typeface="Times New Roman" panose="02020603050405020304" pitchFamily="18" charset="0"/>
                <a:cs typeface="Times New Roman" panose="02020603050405020304" pitchFamily="18" charset="0"/>
              </a:rPr>
            </a:br>
            <a:r>
              <a:rPr lang="en-IN" sz="5400" dirty="0" err="1">
                <a:solidFill>
                  <a:schemeClr val="tx2">
                    <a:lumMod val="50000"/>
                  </a:schemeClr>
                </a:solidFill>
                <a:latin typeface="Times New Roman" panose="02020603050405020304" pitchFamily="18" charset="0"/>
                <a:cs typeface="Times New Roman" panose="02020603050405020304" pitchFamily="18" charset="0"/>
              </a:rPr>
              <a:t>pVt</a:t>
            </a:r>
            <a:r>
              <a:rPr lang="en-IN" sz="5400" dirty="0">
                <a:solidFill>
                  <a:schemeClr val="tx2">
                    <a:lumMod val="50000"/>
                  </a:schemeClr>
                </a:solidFill>
                <a:latin typeface="Times New Roman" panose="02020603050405020304" pitchFamily="18" charset="0"/>
                <a:cs typeface="Times New Roman" panose="02020603050405020304" pitchFamily="18" charset="0"/>
              </a:rPr>
              <a:t> ltd</a:t>
            </a:r>
          </a:p>
        </p:txBody>
      </p:sp>
      <p:sp>
        <p:nvSpPr>
          <p:cNvPr id="11" name="TextBox 10">
            <a:extLst>
              <a:ext uri="{FF2B5EF4-FFF2-40B4-BE49-F238E27FC236}">
                <a16:creationId xmlns:a16="http://schemas.microsoft.com/office/drawing/2014/main" id="{605E75A3-D72C-9405-BE72-D6AE72014BAA}"/>
              </a:ext>
            </a:extLst>
          </p:cNvPr>
          <p:cNvSpPr txBox="1"/>
          <p:nvPr/>
        </p:nvSpPr>
        <p:spPr>
          <a:xfrm>
            <a:off x="7600335" y="2834596"/>
            <a:ext cx="2821858" cy="369332"/>
          </a:xfrm>
          <a:prstGeom prst="rect">
            <a:avLst/>
          </a:prstGeom>
          <a:noFill/>
        </p:spPr>
        <p:txBody>
          <a:bodyPr wrap="square" rtlCol="0">
            <a:spAutoFit/>
          </a:bodyPr>
          <a:lstStyle/>
          <a:p>
            <a:r>
              <a:rPr lang="en-IN" dirty="0">
                <a:solidFill>
                  <a:schemeClr val="bg2">
                    <a:lumMod val="50000"/>
                  </a:schemeClr>
                </a:solidFill>
              </a:rPr>
              <a:t>WEB</a:t>
            </a:r>
            <a:r>
              <a:rPr lang="en-IN" dirty="0">
                <a:solidFill>
                  <a:schemeClr val="accent1">
                    <a:lumMod val="50000"/>
                  </a:schemeClr>
                </a:solidFill>
              </a:rPr>
              <a:t> APPLICATION</a:t>
            </a:r>
          </a:p>
        </p:txBody>
      </p:sp>
      <p:cxnSp>
        <p:nvCxnSpPr>
          <p:cNvPr id="13" name="Straight Connector 12">
            <a:extLst>
              <a:ext uri="{FF2B5EF4-FFF2-40B4-BE49-F238E27FC236}">
                <a16:creationId xmlns:a16="http://schemas.microsoft.com/office/drawing/2014/main" id="{0440E283-619A-6319-6EFC-10902E5F7704}"/>
              </a:ext>
            </a:extLst>
          </p:cNvPr>
          <p:cNvCxnSpPr>
            <a:cxnSpLocks/>
            <a:endCxn id="11" idx="0"/>
          </p:cNvCxnSpPr>
          <p:nvPr/>
        </p:nvCxnSpPr>
        <p:spPr>
          <a:xfrm>
            <a:off x="7187381" y="2834596"/>
            <a:ext cx="18238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168AB49-7E31-24C8-0675-767AB8843DB2}"/>
              </a:ext>
            </a:extLst>
          </p:cNvPr>
          <p:cNvCxnSpPr/>
          <p:nvPr/>
        </p:nvCxnSpPr>
        <p:spPr>
          <a:xfrm>
            <a:off x="8219768" y="3274142"/>
            <a:ext cx="1641987"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8BA1107C-DE75-F4BC-D79D-2102CE81F8C3}"/>
              </a:ext>
            </a:extLst>
          </p:cNvPr>
          <p:cNvSpPr txBox="1"/>
          <p:nvPr/>
        </p:nvSpPr>
        <p:spPr>
          <a:xfrm>
            <a:off x="1484671" y="4285810"/>
            <a:ext cx="2104102" cy="523220"/>
          </a:xfrm>
          <a:prstGeom prst="rect">
            <a:avLst/>
          </a:prstGeom>
          <a:noFill/>
        </p:spPr>
        <p:txBody>
          <a:bodyPr wrap="square" rtlCol="0">
            <a:spAutoFit/>
          </a:bodyPr>
          <a:lstStyle/>
          <a:p>
            <a:r>
              <a:rPr lang="en-US" sz="2800" dirty="0">
                <a:solidFill>
                  <a:schemeClr val="accent1">
                    <a:lumMod val="75000"/>
                  </a:schemeClr>
                </a:solidFill>
              </a:rPr>
              <a:t>Agent</a:t>
            </a:r>
            <a:r>
              <a:rPr lang="en-US" sz="2800" dirty="0"/>
              <a:t> </a:t>
            </a:r>
            <a:r>
              <a:rPr lang="en-US" sz="2800" dirty="0">
                <a:solidFill>
                  <a:schemeClr val="accent1">
                    <a:lumMod val="50000"/>
                  </a:schemeClr>
                </a:solidFill>
              </a:rPr>
              <a:t>portal</a:t>
            </a:r>
            <a:endParaRPr lang="en-IN" sz="2800" dirty="0">
              <a:solidFill>
                <a:schemeClr val="accent1">
                  <a:lumMod val="50000"/>
                </a:schemeClr>
              </a:solidFill>
            </a:endParaRPr>
          </a:p>
        </p:txBody>
      </p:sp>
      <p:cxnSp>
        <p:nvCxnSpPr>
          <p:cNvPr id="6" name="Straight Connector 5">
            <a:extLst>
              <a:ext uri="{FF2B5EF4-FFF2-40B4-BE49-F238E27FC236}">
                <a16:creationId xmlns:a16="http://schemas.microsoft.com/office/drawing/2014/main" id="{62B7435D-4FC5-A9A1-8297-127EB28E4D6F}"/>
              </a:ext>
            </a:extLst>
          </p:cNvPr>
          <p:cNvCxnSpPr>
            <a:cxnSpLocks/>
          </p:cNvCxnSpPr>
          <p:nvPr/>
        </p:nvCxnSpPr>
        <p:spPr>
          <a:xfrm>
            <a:off x="1056967" y="4285810"/>
            <a:ext cx="181896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804F6C6-0509-DFDF-5105-97CCCD745F1D}"/>
              </a:ext>
            </a:extLst>
          </p:cNvPr>
          <p:cNvCxnSpPr>
            <a:cxnSpLocks/>
          </p:cNvCxnSpPr>
          <p:nvPr/>
        </p:nvCxnSpPr>
        <p:spPr>
          <a:xfrm>
            <a:off x="2320413" y="4876800"/>
            <a:ext cx="187796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EA8B871-5AE1-F33F-2A73-F39DC48DBDB2}"/>
              </a:ext>
            </a:extLst>
          </p:cNvPr>
          <p:cNvCxnSpPr/>
          <p:nvPr/>
        </p:nvCxnSpPr>
        <p:spPr>
          <a:xfrm flipV="1">
            <a:off x="1730477" y="4188542"/>
            <a:ext cx="0" cy="2949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4106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DC495-5BB6-6417-71CA-3B368725BF2F}"/>
              </a:ext>
            </a:extLst>
          </p:cNvPr>
          <p:cNvSpPr>
            <a:spLocks noGrp="1"/>
          </p:cNvSpPr>
          <p:nvPr>
            <p:ph type="title"/>
          </p:nvPr>
        </p:nvSpPr>
        <p:spPr>
          <a:xfrm>
            <a:off x="86196" y="116513"/>
            <a:ext cx="12019607" cy="907200"/>
          </a:xfrm>
        </p:spPr>
        <p:txBody>
          <a:bodyPr>
            <a:normAutofit/>
          </a:bodyPr>
          <a:lstStyle/>
          <a:p>
            <a:pPr algn="ctr"/>
            <a:r>
              <a:rPr lang="en-US"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PROCESS DESCRIPTION</a:t>
            </a:r>
            <a:endPar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endParaRPr>
          </a:p>
        </p:txBody>
      </p:sp>
      <p:pic>
        <p:nvPicPr>
          <p:cNvPr id="17" name="Picture 16">
            <a:extLst>
              <a:ext uri="{FF2B5EF4-FFF2-40B4-BE49-F238E27FC236}">
                <a16:creationId xmlns:a16="http://schemas.microsoft.com/office/drawing/2014/main" id="{B07938C9-B5FF-5A55-84B7-B1454606436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8884" t="12933" r="7593" b="14459"/>
          <a:stretch/>
        </p:blipFill>
        <p:spPr>
          <a:xfrm>
            <a:off x="2738504" y="1023176"/>
            <a:ext cx="1265171" cy="1273732"/>
          </a:xfrm>
          <a:prstGeom prst="rect">
            <a:avLst/>
          </a:prstGeom>
        </p:spPr>
      </p:pic>
      <p:pic>
        <p:nvPicPr>
          <p:cNvPr id="2050" name="Picture 2" descr="Co-working in office. Teamwork. Vector illustration.">
            <a:extLst>
              <a:ext uri="{FF2B5EF4-FFF2-40B4-BE49-F238E27FC236}">
                <a16:creationId xmlns:a16="http://schemas.microsoft.com/office/drawing/2014/main" id="{FFEC41C7-45A2-EB83-EE40-A7E17433AFA2}"/>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7652"/>
          <a:stretch/>
        </p:blipFill>
        <p:spPr bwMode="auto">
          <a:xfrm>
            <a:off x="5451365" y="1023176"/>
            <a:ext cx="1891692" cy="140999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2064" name="Picture 16" descr="Car insurance service concept">
            <a:extLst>
              <a:ext uri="{FF2B5EF4-FFF2-40B4-BE49-F238E27FC236}">
                <a16:creationId xmlns:a16="http://schemas.microsoft.com/office/drawing/2014/main" id="{6F5A4E60-4665-3B96-1053-9A66DE57BCA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162281" y="4669558"/>
            <a:ext cx="1567785" cy="124628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ee the source image">
            <a:extLst>
              <a:ext uri="{FF2B5EF4-FFF2-40B4-BE49-F238E27FC236}">
                <a16:creationId xmlns:a16="http://schemas.microsoft.com/office/drawing/2014/main" id="{F004AB32-3CEF-3F16-DD35-764D2F172598}"/>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10315"/>
          <a:stretch/>
        </p:blipFill>
        <p:spPr bwMode="auto">
          <a:xfrm>
            <a:off x="566965" y="1940626"/>
            <a:ext cx="1116316" cy="131761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e the source image">
            <a:extLst>
              <a:ext uri="{FF2B5EF4-FFF2-40B4-BE49-F238E27FC236}">
                <a16:creationId xmlns:a16="http://schemas.microsoft.com/office/drawing/2014/main" id="{B736F6BD-81CB-16D7-F9CE-0C2C4D8833E6}"/>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6790" b="24462"/>
          <a:stretch/>
        </p:blipFill>
        <p:spPr bwMode="auto">
          <a:xfrm>
            <a:off x="1850005" y="4109473"/>
            <a:ext cx="1478947" cy="112017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customer take insurence cartoon images">
            <a:extLst>
              <a:ext uri="{FF2B5EF4-FFF2-40B4-BE49-F238E27FC236}">
                <a16:creationId xmlns:a16="http://schemas.microsoft.com/office/drawing/2014/main" id="{31F6C694-030C-45BD-E2DE-7122F26C7CD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07664" y="4586508"/>
            <a:ext cx="1782057" cy="14123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See the source image">
            <a:extLst>
              <a:ext uri="{FF2B5EF4-FFF2-40B4-BE49-F238E27FC236}">
                <a16:creationId xmlns:a16="http://schemas.microsoft.com/office/drawing/2014/main" id="{916F744F-C8BE-005F-B45D-8AD66973004C}"/>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9763432" y="3280271"/>
            <a:ext cx="1782057" cy="147618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See the source image">
            <a:extLst>
              <a:ext uri="{FF2B5EF4-FFF2-40B4-BE49-F238E27FC236}">
                <a16:creationId xmlns:a16="http://schemas.microsoft.com/office/drawing/2014/main" id="{8FDC82E2-6717-BC2A-B768-52C89F593151}"/>
              </a:ext>
            </a:extLst>
          </p:cNvPr>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36553" r="53227"/>
          <a:stretch/>
        </p:blipFill>
        <p:spPr bwMode="auto">
          <a:xfrm>
            <a:off x="8727698" y="783949"/>
            <a:ext cx="1546385" cy="15732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7EC8E0-6B03-3554-CA15-E1C5B278C403}"/>
              </a:ext>
            </a:extLst>
          </p:cNvPr>
          <p:cNvSpPr txBox="1"/>
          <p:nvPr/>
        </p:nvSpPr>
        <p:spPr>
          <a:xfrm>
            <a:off x="283802" y="3349677"/>
            <a:ext cx="2042838" cy="584775"/>
          </a:xfrm>
          <a:prstGeom prst="rect">
            <a:avLst/>
          </a:prstGeom>
          <a:noFill/>
        </p:spPr>
        <p:txBody>
          <a:bodyPr wrap="square" rtlCol="0">
            <a:spAutoFit/>
          </a:bodyPr>
          <a:lstStyle/>
          <a:p>
            <a:pPr marL="342900" indent="-342900">
              <a:buFont typeface="+mj-lt"/>
              <a:buAutoNum type="arabicPeriod"/>
            </a:pPr>
            <a:r>
              <a:rPr lang="en-US" sz="1600" dirty="0">
                <a:solidFill>
                  <a:srgbClr val="002060"/>
                </a:solidFill>
                <a:latin typeface="Times New Roman" panose="02020603050405020304" pitchFamily="18" charset="0"/>
                <a:cs typeface="Times New Roman" panose="02020603050405020304" pitchFamily="18" charset="0"/>
              </a:rPr>
              <a:t>Costumer needs and insurance</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3847186-991E-110A-E42F-67FF85CAD4FD}"/>
              </a:ext>
            </a:extLst>
          </p:cNvPr>
          <p:cNvSpPr txBox="1"/>
          <p:nvPr/>
        </p:nvSpPr>
        <p:spPr>
          <a:xfrm>
            <a:off x="1341219" y="5229643"/>
            <a:ext cx="2224942" cy="584775"/>
          </a:xfrm>
          <a:prstGeom prst="rect">
            <a:avLst/>
          </a:prstGeom>
          <a:noFill/>
        </p:spPr>
        <p:txBody>
          <a:bodyPr wrap="square" rtlCol="0">
            <a:spAutoFit/>
          </a:bodyPr>
          <a:lstStyle/>
          <a:p>
            <a:pPr marL="342900" indent="-342900">
              <a:buFont typeface="+mj-lt"/>
              <a:buAutoNum type="arabicPeriod" startAt="2"/>
            </a:pPr>
            <a:r>
              <a:rPr lang="en-US" sz="1600" dirty="0">
                <a:solidFill>
                  <a:srgbClr val="002060"/>
                </a:solidFill>
                <a:latin typeface="Times New Roman" panose="02020603050405020304" pitchFamily="18" charset="0"/>
                <a:cs typeface="Times New Roman" panose="02020603050405020304" pitchFamily="18" charset="0"/>
              </a:rPr>
              <a:t>Get in touch with insurance agent</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44BD168-35D5-8C60-53AA-C2732E444C94}"/>
              </a:ext>
            </a:extLst>
          </p:cNvPr>
          <p:cNvSpPr txBox="1"/>
          <p:nvPr/>
        </p:nvSpPr>
        <p:spPr>
          <a:xfrm>
            <a:off x="3705280" y="5886656"/>
            <a:ext cx="2312276" cy="830997"/>
          </a:xfrm>
          <a:prstGeom prst="rect">
            <a:avLst/>
          </a:prstGeom>
          <a:noFill/>
        </p:spPr>
        <p:txBody>
          <a:bodyPr wrap="square" rtlCol="0">
            <a:spAutoFit/>
          </a:bodyPr>
          <a:lstStyle/>
          <a:p>
            <a:pPr marL="342900" indent="-342900">
              <a:buFont typeface="+mj-lt"/>
              <a:buAutoNum type="arabicPeriod" startAt="3"/>
            </a:pPr>
            <a:r>
              <a:rPr lang="en-US" sz="1600" dirty="0">
                <a:solidFill>
                  <a:srgbClr val="002060"/>
                </a:solidFill>
                <a:latin typeface="Times New Roman" panose="02020603050405020304" pitchFamily="18" charset="0"/>
                <a:cs typeface="Times New Roman" panose="02020603050405020304" pitchFamily="18" charset="0"/>
              </a:rPr>
              <a:t>Agent will explain terms &amp; conditions to customer</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969C4B10-A3B1-64B0-7D14-B16BA80FF9A5}"/>
              </a:ext>
            </a:extLst>
          </p:cNvPr>
          <p:cNvSpPr txBox="1"/>
          <p:nvPr/>
        </p:nvSpPr>
        <p:spPr>
          <a:xfrm>
            <a:off x="6894436" y="6108417"/>
            <a:ext cx="1891692" cy="584775"/>
          </a:xfrm>
          <a:prstGeom prst="rect">
            <a:avLst/>
          </a:prstGeom>
          <a:noFill/>
        </p:spPr>
        <p:txBody>
          <a:bodyPr wrap="square" rtlCol="0">
            <a:spAutoFit/>
          </a:bodyPr>
          <a:lstStyle/>
          <a:p>
            <a:pPr marL="342900" indent="-342900">
              <a:buFont typeface="+mj-lt"/>
              <a:buAutoNum type="arabicPeriod" startAt="4"/>
            </a:pPr>
            <a:r>
              <a:rPr lang="en-US" sz="1600" dirty="0">
                <a:solidFill>
                  <a:srgbClr val="002060"/>
                </a:solidFill>
                <a:latin typeface="Times New Roman" panose="02020603050405020304" pitchFamily="18" charset="0"/>
                <a:cs typeface="Times New Roman" panose="02020603050405020304" pitchFamily="18" charset="0"/>
              </a:rPr>
              <a:t>Finalizing the premium </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A1EED07-397E-72F1-59A0-4F58FB54B393}"/>
              </a:ext>
            </a:extLst>
          </p:cNvPr>
          <p:cNvSpPr txBox="1"/>
          <p:nvPr/>
        </p:nvSpPr>
        <p:spPr>
          <a:xfrm>
            <a:off x="9374262" y="4786047"/>
            <a:ext cx="2242773" cy="584775"/>
          </a:xfrm>
          <a:prstGeom prst="rect">
            <a:avLst/>
          </a:prstGeom>
          <a:noFill/>
        </p:spPr>
        <p:txBody>
          <a:bodyPr wrap="square" rtlCol="0">
            <a:spAutoFit/>
          </a:bodyPr>
          <a:lstStyle/>
          <a:p>
            <a:pPr marL="342900" indent="-342900">
              <a:buFont typeface="+mj-lt"/>
              <a:buAutoNum type="arabicPeriod" startAt="5"/>
            </a:pPr>
            <a:r>
              <a:rPr lang="en-US" sz="1600" dirty="0">
                <a:solidFill>
                  <a:srgbClr val="002060"/>
                </a:solidFill>
                <a:latin typeface="Times New Roman" panose="02020603050405020304" pitchFamily="18" charset="0"/>
                <a:cs typeface="Times New Roman" panose="02020603050405020304" pitchFamily="18" charset="0"/>
              </a:rPr>
              <a:t>Choose  payment Method</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9DE723A6-E2F4-D348-F4A5-B2B483A5A421}"/>
              </a:ext>
            </a:extLst>
          </p:cNvPr>
          <p:cNvSpPr txBox="1"/>
          <p:nvPr/>
        </p:nvSpPr>
        <p:spPr>
          <a:xfrm>
            <a:off x="8546252" y="2344745"/>
            <a:ext cx="2243668" cy="584775"/>
          </a:xfrm>
          <a:prstGeom prst="rect">
            <a:avLst/>
          </a:prstGeom>
          <a:noFill/>
        </p:spPr>
        <p:txBody>
          <a:bodyPr wrap="square" rtlCol="0">
            <a:spAutoFit/>
          </a:bodyPr>
          <a:lstStyle/>
          <a:p>
            <a:pPr marL="342900" indent="-342900">
              <a:buFont typeface="+mj-lt"/>
              <a:buAutoNum type="arabicPeriod" startAt="6"/>
            </a:pPr>
            <a:r>
              <a:rPr lang="en-US" sz="1600" dirty="0">
                <a:solidFill>
                  <a:srgbClr val="002060"/>
                </a:solidFill>
                <a:latin typeface="Times New Roman" panose="02020603050405020304" pitchFamily="18" charset="0"/>
                <a:cs typeface="Times New Roman" panose="02020603050405020304" pitchFamily="18" charset="0"/>
              </a:rPr>
              <a:t>Customer getting issued policy</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71718358-AC70-3BCA-2FEA-58A39D1AB2FA}"/>
              </a:ext>
            </a:extLst>
          </p:cNvPr>
          <p:cNvSpPr txBox="1"/>
          <p:nvPr/>
        </p:nvSpPr>
        <p:spPr>
          <a:xfrm>
            <a:off x="5390055" y="2598003"/>
            <a:ext cx="2565225" cy="830997"/>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srgbClr val="002060"/>
                </a:solidFill>
                <a:latin typeface="Times New Roman" panose="02020603050405020304" pitchFamily="18" charset="0"/>
                <a:cs typeface="Times New Roman" panose="02020603050405020304" pitchFamily="18" charset="0"/>
              </a:rPr>
              <a:t>Employees are helping agents to grow their business</a:t>
            </a:r>
            <a:endParaRPr lang="en-IN" sz="1600" dirty="0">
              <a:solidFill>
                <a:srgbClr val="002060"/>
              </a:solidFill>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81F4F39-BCE8-ED36-27BC-02F703709441}"/>
              </a:ext>
            </a:extLst>
          </p:cNvPr>
          <p:cNvSpPr txBox="1"/>
          <p:nvPr/>
        </p:nvSpPr>
        <p:spPr>
          <a:xfrm>
            <a:off x="2362992" y="2420779"/>
            <a:ext cx="2493488" cy="584775"/>
          </a:xfrm>
          <a:prstGeom prst="rect">
            <a:avLst/>
          </a:prstGeom>
          <a:noFill/>
        </p:spPr>
        <p:txBody>
          <a:bodyPr wrap="square" rtlCol="0">
            <a:spAutoFit/>
          </a:bodyPr>
          <a:lstStyle/>
          <a:p>
            <a:pPr marL="342900" indent="-342900">
              <a:buFont typeface="Wingdings" panose="05000000000000000000" pitchFamily="2" charset="2"/>
              <a:buChar char="q"/>
            </a:pPr>
            <a:r>
              <a:rPr lang="en-US" sz="1600" dirty="0">
                <a:solidFill>
                  <a:srgbClr val="002060"/>
                </a:solidFill>
                <a:latin typeface="Times New Roman" panose="02020603050405020304" pitchFamily="18" charset="0"/>
                <a:cs typeface="Times New Roman" panose="02020603050405020304" pitchFamily="18" charset="0"/>
              </a:rPr>
              <a:t>Admin is managing risk factor of company</a:t>
            </a:r>
          </a:p>
        </p:txBody>
      </p:sp>
    </p:spTree>
    <p:extLst>
      <p:ext uri="{BB962C8B-B14F-4D97-AF65-F5344CB8AC3E}">
        <p14:creationId xmlns:p14="http://schemas.microsoft.com/office/powerpoint/2010/main" val="358972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FF272-B37D-3E89-EC16-0E8518D37CA1}"/>
              </a:ext>
            </a:extLst>
          </p:cNvPr>
          <p:cNvSpPr>
            <a:spLocks noGrp="1"/>
          </p:cNvSpPr>
          <p:nvPr>
            <p:ph type="title"/>
          </p:nvPr>
        </p:nvSpPr>
        <p:spPr>
          <a:xfrm>
            <a:off x="121920" y="325980"/>
            <a:ext cx="11897360" cy="913539"/>
          </a:xfrm>
        </p:spPr>
        <p:txBody>
          <a:bodyPr>
            <a:normAutofit/>
          </a:bodyPr>
          <a:lstStyle/>
          <a:p>
            <a:pPr algn="ct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TOOLS  AND  TECHNOLOGY</a:t>
            </a:r>
          </a:p>
        </p:txBody>
      </p:sp>
      <p:graphicFrame>
        <p:nvGraphicFramePr>
          <p:cNvPr id="18" name="Diagram 17">
            <a:extLst>
              <a:ext uri="{FF2B5EF4-FFF2-40B4-BE49-F238E27FC236}">
                <a16:creationId xmlns:a16="http://schemas.microsoft.com/office/drawing/2014/main" id="{D232CD3C-F5EB-C454-E990-FE020F642F41}"/>
              </a:ext>
            </a:extLst>
          </p:cNvPr>
          <p:cNvGraphicFramePr/>
          <p:nvPr>
            <p:extLst>
              <p:ext uri="{D42A27DB-BD31-4B8C-83A1-F6EECF244321}">
                <p14:modId xmlns:p14="http://schemas.microsoft.com/office/powerpoint/2010/main" val="2210779453"/>
              </p:ext>
            </p:extLst>
          </p:nvPr>
        </p:nvGraphicFramePr>
        <p:xfrm>
          <a:off x="20906" y="2603304"/>
          <a:ext cx="7728438" cy="43060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9" name="Diagram 18">
            <a:extLst>
              <a:ext uri="{FF2B5EF4-FFF2-40B4-BE49-F238E27FC236}">
                <a16:creationId xmlns:a16="http://schemas.microsoft.com/office/drawing/2014/main" id="{5BB228DA-5EB4-95B4-155F-984B20D85A18}"/>
              </a:ext>
            </a:extLst>
          </p:cNvPr>
          <p:cNvGraphicFramePr/>
          <p:nvPr>
            <p:extLst>
              <p:ext uri="{D42A27DB-BD31-4B8C-83A1-F6EECF244321}">
                <p14:modId xmlns:p14="http://schemas.microsoft.com/office/powerpoint/2010/main" val="490759346"/>
              </p:ext>
            </p:extLst>
          </p:nvPr>
        </p:nvGraphicFramePr>
        <p:xfrm>
          <a:off x="7901434" y="2853501"/>
          <a:ext cx="4185920" cy="232747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0" name="Diagram 19">
            <a:extLst>
              <a:ext uri="{FF2B5EF4-FFF2-40B4-BE49-F238E27FC236}">
                <a16:creationId xmlns:a16="http://schemas.microsoft.com/office/drawing/2014/main" id="{83384ECE-E973-DF20-BC5A-1449D4196F80}"/>
              </a:ext>
            </a:extLst>
          </p:cNvPr>
          <p:cNvGraphicFramePr/>
          <p:nvPr>
            <p:extLst>
              <p:ext uri="{D42A27DB-BD31-4B8C-83A1-F6EECF244321}">
                <p14:modId xmlns:p14="http://schemas.microsoft.com/office/powerpoint/2010/main" val="147489324"/>
              </p:ext>
            </p:extLst>
          </p:nvPr>
        </p:nvGraphicFramePr>
        <p:xfrm>
          <a:off x="1962075" y="1239519"/>
          <a:ext cx="2966718" cy="189355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1" name="Diagram 20">
            <a:extLst>
              <a:ext uri="{FF2B5EF4-FFF2-40B4-BE49-F238E27FC236}">
                <a16:creationId xmlns:a16="http://schemas.microsoft.com/office/drawing/2014/main" id="{04DB20B1-1E26-7CC3-C99D-189383CEB216}"/>
              </a:ext>
            </a:extLst>
          </p:cNvPr>
          <p:cNvGraphicFramePr/>
          <p:nvPr>
            <p:extLst>
              <p:ext uri="{D42A27DB-BD31-4B8C-83A1-F6EECF244321}">
                <p14:modId xmlns:p14="http://schemas.microsoft.com/office/powerpoint/2010/main" val="3496985458"/>
              </p:ext>
            </p:extLst>
          </p:nvPr>
        </p:nvGraphicFramePr>
        <p:xfrm>
          <a:off x="8674789" y="1515337"/>
          <a:ext cx="3110272" cy="2175933"/>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168637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0A82D-3A55-3249-EE96-C97037239249}"/>
              </a:ext>
            </a:extLst>
          </p:cNvPr>
          <p:cNvSpPr>
            <a:spLocks noGrp="1"/>
          </p:cNvSpPr>
          <p:nvPr>
            <p:ph type="title"/>
          </p:nvPr>
        </p:nvSpPr>
        <p:spPr>
          <a:xfrm>
            <a:off x="1151791" y="0"/>
            <a:ext cx="9875520" cy="773723"/>
          </a:xfrm>
        </p:spPr>
        <p:txBody>
          <a:bodyPr>
            <a:normAutofit/>
          </a:bodyPr>
          <a:lstStyle/>
          <a:p>
            <a:pPr algn="ct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ENTITES DESCRIPTION</a:t>
            </a:r>
          </a:p>
        </p:txBody>
      </p:sp>
      <p:pic>
        <p:nvPicPr>
          <p:cNvPr id="5" name="Picture 4">
            <a:extLst>
              <a:ext uri="{FF2B5EF4-FFF2-40B4-BE49-F238E27FC236}">
                <a16:creationId xmlns:a16="http://schemas.microsoft.com/office/drawing/2014/main" id="{F225ABE7-0AFB-E3C2-06DA-AF2A661E5C19}"/>
              </a:ext>
            </a:extLst>
          </p:cNvPr>
          <p:cNvPicPr>
            <a:picLocks noChangeAspect="1"/>
          </p:cNvPicPr>
          <p:nvPr/>
        </p:nvPicPr>
        <p:blipFill>
          <a:blip r:embed="rId2" cstate="print"/>
          <a:stretch>
            <a:fillRect/>
          </a:stretch>
        </p:blipFill>
        <p:spPr>
          <a:xfrm>
            <a:off x="241982" y="1231448"/>
            <a:ext cx="1402179" cy="1402179"/>
          </a:xfrm>
          <a:prstGeom prst="rect">
            <a:avLst/>
          </a:prstGeom>
        </p:spPr>
      </p:pic>
      <p:pic>
        <p:nvPicPr>
          <p:cNvPr id="25" name="Picture 14" descr="Insurence Agent Icon">
            <a:hlinkClick r:id="rId3"/>
            <a:extLst>
              <a:ext uri="{FF2B5EF4-FFF2-40B4-BE49-F238E27FC236}">
                <a16:creationId xmlns:a16="http://schemas.microsoft.com/office/drawing/2014/main" id="{D323FA05-7C5C-A138-1B40-8565D326CD1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674916" y="1283677"/>
            <a:ext cx="1389145" cy="1389145"/>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4F6CE3F2-4B2E-5C66-CAB8-22E29B8CECCA}"/>
              </a:ext>
            </a:extLst>
          </p:cNvPr>
          <p:cNvSpPr txBox="1"/>
          <p:nvPr/>
        </p:nvSpPr>
        <p:spPr>
          <a:xfrm>
            <a:off x="134576" y="2904043"/>
            <a:ext cx="2539345" cy="369332"/>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Under Writer (admin) </a:t>
            </a:r>
            <a:endParaRPr lang="en-IN"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7A3E7198-907F-4162-B81C-AB0BBC72BC8E}"/>
              </a:ext>
            </a:extLst>
          </p:cNvPr>
          <p:cNvSpPr txBox="1"/>
          <p:nvPr/>
        </p:nvSpPr>
        <p:spPr>
          <a:xfrm>
            <a:off x="211015" y="6019509"/>
            <a:ext cx="3472962"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Employee (Relationship manager)</a:t>
            </a:r>
            <a:endParaRPr lang="en-IN"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C41F5A98-BB1F-535F-8182-3F57DB22AE62}"/>
              </a:ext>
            </a:extLst>
          </p:cNvPr>
          <p:cNvSpPr txBox="1"/>
          <p:nvPr/>
        </p:nvSpPr>
        <p:spPr>
          <a:xfrm>
            <a:off x="9926306" y="2842497"/>
            <a:ext cx="2110363"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Insurance agent</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1EA32EF-B0A8-8517-5193-11550B119DDC}"/>
              </a:ext>
            </a:extLst>
          </p:cNvPr>
          <p:cNvSpPr txBox="1"/>
          <p:nvPr/>
        </p:nvSpPr>
        <p:spPr>
          <a:xfrm>
            <a:off x="6567852" y="1028821"/>
            <a:ext cx="3921369" cy="1754326"/>
          </a:xfrm>
          <a:prstGeom prst="rect">
            <a:avLst/>
          </a:prstGeom>
          <a:noFill/>
        </p:spPr>
        <p:txBody>
          <a:bodyPr wrap="square">
            <a:spAutoFit/>
          </a:bodyPr>
          <a:lstStyle/>
          <a:p>
            <a:pPr marL="285750" indent="-285750"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An insurance agent is an intermediary between insurance company and customer.	</a:t>
            </a:r>
          </a:p>
          <a:p>
            <a:pPr marL="285750" indent="-285750"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His main role is to meet the clients and expand their business by selling different insurance products</a:t>
            </a:r>
          </a:p>
        </p:txBody>
      </p:sp>
      <p:sp>
        <p:nvSpPr>
          <p:cNvPr id="8" name="TextBox 7">
            <a:extLst>
              <a:ext uri="{FF2B5EF4-FFF2-40B4-BE49-F238E27FC236}">
                <a16:creationId xmlns:a16="http://schemas.microsoft.com/office/drawing/2014/main" id="{3B8F0011-8385-CDF5-DC67-17EC7A556C66}"/>
              </a:ext>
            </a:extLst>
          </p:cNvPr>
          <p:cNvSpPr txBox="1"/>
          <p:nvPr/>
        </p:nvSpPr>
        <p:spPr>
          <a:xfrm>
            <a:off x="1797193" y="1057374"/>
            <a:ext cx="4304670" cy="1477328"/>
          </a:xfrm>
          <a:prstGeom prst="rect">
            <a:avLst/>
          </a:prstGeom>
          <a:noFill/>
        </p:spPr>
        <p:txBody>
          <a:bodyPr wrap="square">
            <a:spAutoFit/>
          </a:bodyPr>
          <a:lstStyle/>
          <a:p>
            <a:pPr marL="285750" indent="-285750"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An insurance underwriter someone who is managing the underwriting process</a:t>
            </a:r>
          </a:p>
          <a:p>
            <a:pPr marL="285750" indent="-285750"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The work of an underwriter is to analysis the risk and finalize the rules of premium on behalf of company </a:t>
            </a:r>
          </a:p>
        </p:txBody>
      </p:sp>
      <p:pic>
        <p:nvPicPr>
          <p:cNvPr id="11" name="Picture 10">
            <a:extLst>
              <a:ext uri="{FF2B5EF4-FFF2-40B4-BE49-F238E27FC236}">
                <a16:creationId xmlns:a16="http://schemas.microsoft.com/office/drawing/2014/main" id="{9286A2AF-F4B4-6B41-5639-213C5A7FFDDD}"/>
              </a:ext>
            </a:extLst>
          </p:cNvPr>
          <p:cNvPicPr>
            <a:picLocks noChangeAspect="1"/>
          </p:cNvPicPr>
          <p:nvPr/>
        </p:nvPicPr>
        <p:blipFill>
          <a:blip r:embed="rId5" cstate="print"/>
          <a:stretch>
            <a:fillRect/>
          </a:stretch>
        </p:blipFill>
        <p:spPr>
          <a:xfrm>
            <a:off x="237720" y="4416216"/>
            <a:ext cx="1618636" cy="1618636"/>
          </a:xfrm>
          <a:prstGeom prst="rect">
            <a:avLst/>
          </a:prstGeom>
        </p:spPr>
      </p:pic>
      <p:sp>
        <p:nvSpPr>
          <p:cNvPr id="12" name="TextBox 11">
            <a:extLst>
              <a:ext uri="{FF2B5EF4-FFF2-40B4-BE49-F238E27FC236}">
                <a16:creationId xmlns:a16="http://schemas.microsoft.com/office/drawing/2014/main" id="{418144A6-B429-C33E-F21F-83483934B13E}"/>
              </a:ext>
            </a:extLst>
          </p:cNvPr>
          <p:cNvSpPr txBox="1"/>
          <p:nvPr/>
        </p:nvSpPr>
        <p:spPr>
          <a:xfrm>
            <a:off x="2089850" y="4344642"/>
            <a:ext cx="4082350" cy="1477328"/>
          </a:xfrm>
          <a:prstGeom prst="rect">
            <a:avLst/>
          </a:prstGeom>
          <a:noFill/>
        </p:spPr>
        <p:txBody>
          <a:bodyPr wrap="square">
            <a:spAutoFit/>
          </a:bodyPr>
          <a:lstStyle/>
          <a:p>
            <a:pPr marL="285750" indent="-285750"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The role of employee is to handling insurance agents and collect maximum amount of business </a:t>
            </a:r>
          </a:p>
          <a:p>
            <a:pPr marL="285750" indent="-285750"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And to make the insurance process smooth and organized in well manner</a:t>
            </a:r>
          </a:p>
        </p:txBody>
      </p:sp>
      <p:pic>
        <p:nvPicPr>
          <p:cNvPr id="14" name="Picture 6" descr="See the source image">
            <a:extLst>
              <a:ext uri="{FF2B5EF4-FFF2-40B4-BE49-F238E27FC236}">
                <a16:creationId xmlns:a16="http://schemas.microsoft.com/office/drawing/2014/main" id="{8FDC82E2-6717-BC2A-B768-52C89F59315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36553" r="53227"/>
          <a:stretch/>
        </p:blipFill>
        <p:spPr bwMode="auto">
          <a:xfrm>
            <a:off x="10233076" y="4220309"/>
            <a:ext cx="1737924" cy="176810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F6CE3F2-4B2E-5C66-CAB8-22E29B8CECCA}"/>
              </a:ext>
            </a:extLst>
          </p:cNvPr>
          <p:cNvSpPr txBox="1"/>
          <p:nvPr/>
        </p:nvSpPr>
        <p:spPr>
          <a:xfrm>
            <a:off x="9316677" y="6001867"/>
            <a:ext cx="2539345" cy="369332"/>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dirty="0">
                <a:latin typeface="Times New Roman" panose="02020603050405020304" pitchFamily="18" charset="0"/>
                <a:cs typeface="Times New Roman" panose="02020603050405020304" pitchFamily="18" charset="0"/>
              </a:rPr>
              <a:t>Client</a:t>
            </a:r>
            <a:endParaRPr lang="en-IN" dirty="0">
              <a:latin typeface="Times New Roman" panose="02020603050405020304" pitchFamily="18" charset="0"/>
              <a:cs typeface="Times New Roman" panose="02020603050405020304" pitchFamily="18" charset="0"/>
            </a:endParaRPr>
          </a:p>
        </p:txBody>
      </p:sp>
      <p:sp>
        <p:nvSpPr>
          <p:cNvPr id="18" name="TextBox 17"/>
          <p:cNvSpPr txBox="1"/>
          <p:nvPr/>
        </p:nvSpPr>
        <p:spPr>
          <a:xfrm>
            <a:off x="6550270" y="4325815"/>
            <a:ext cx="3657600" cy="1200329"/>
          </a:xfrm>
          <a:prstGeom prst="rect">
            <a:avLst/>
          </a:prstGeom>
          <a:noFill/>
        </p:spPr>
        <p:txBody>
          <a:bodyPr wrap="square" rtlCol="0">
            <a:spAutoFit/>
          </a:bodyPr>
          <a:lstStyle/>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Customer is the most important           factor of this process</a:t>
            </a:r>
          </a:p>
          <a:p>
            <a:pPr marL="285750" indent="-28575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All these process are dependent on customer’s information</a:t>
            </a:r>
          </a:p>
        </p:txBody>
      </p:sp>
    </p:spTree>
    <p:extLst>
      <p:ext uri="{BB962C8B-B14F-4D97-AF65-F5344CB8AC3E}">
        <p14:creationId xmlns:p14="http://schemas.microsoft.com/office/powerpoint/2010/main" val="1070271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0FD02-08AD-8FD8-9C2F-BFA24579E058}"/>
              </a:ext>
            </a:extLst>
          </p:cNvPr>
          <p:cNvSpPr>
            <a:spLocks noGrp="1"/>
          </p:cNvSpPr>
          <p:nvPr>
            <p:ph type="title"/>
          </p:nvPr>
        </p:nvSpPr>
        <p:spPr>
          <a:xfrm>
            <a:off x="-430823" y="1605326"/>
            <a:ext cx="9875520" cy="733575"/>
          </a:xfrm>
        </p:spPr>
        <p:txBody>
          <a:bodyPr>
            <a:normAutofit/>
          </a:bodyPr>
          <a:lstStyle/>
          <a:p>
            <a:pPr algn="ctr"/>
            <a:r>
              <a:rPr lang="en-US" sz="3600" dirty="0">
                <a:solidFill>
                  <a:srgbClr val="0070C0"/>
                </a:solidFill>
                <a:effectLst>
                  <a:outerShdw blurRad="38100" dist="38100" dir="2700000" algn="tl">
                    <a:srgbClr val="000000">
                      <a:alpha val="43137"/>
                    </a:srgbClr>
                  </a:outerShdw>
                </a:effectLst>
                <a:latin typeface="Arial Rounded MT Bold" panose="020F0704030504030204" pitchFamily="34" charset="0"/>
              </a:rPr>
              <a:t>Underwriter /admin:</a:t>
            </a:r>
            <a:endParaRPr lang="en-IN" sz="3600"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sp>
        <p:nvSpPr>
          <p:cNvPr id="6" name="TextBox 5">
            <a:extLst>
              <a:ext uri="{FF2B5EF4-FFF2-40B4-BE49-F238E27FC236}">
                <a16:creationId xmlns:a16="http://schemas.microsoft.com/office/drawing/2014/main" id="{75FCDC85-9BB3-4882-5952-D93B8BB8DF9D}"/>
              </a:ext>
            </a:extLst>
          </p:cNvPr>
          <p:cNvSpPr txBox="1"/>
          <p:nvPr/>
        </p:nvSpPr>
        <p:spPr>
          <a:xfrm>
            <a:off x="1578077" y="2118360"/>
            <a:ext cx="4263759" cy="1382545"/>
          </a:xfrm>
          <a:prstGeom prst="rect">
            <a:avLst/>
          </a:prstGeom>
          <a:noFill/>
        </p:spPr>
        <p:txBody>
          <a:bodyPr wrap="square" rtlCol="0">
            <a:spAutoFit/>
          </a:bodyPr>
          <a:lstStyle/>
          <a:p>
            <a:endParaRPr lang="en-IN" dirty="0"/>
          </a:p>
        </p:txBody>
      </p:sp>
      <p:sp>
        <p:nvSpPr>
          <p:cNvPr id="8" name="TextBox 7">
            <a:extLst>
              <a:ext uri="{FF2B5EF4-FFF2-40B4-BE49-F238E27FC236}">
                <a16:creationId xmlns:a16="http://schemas.microsoft.com/office/drawing/2014/main" id="{EF204880-B948-4844-1898-D7CD3F23495B}"/>
              </a:ext>
            </a:extLst>
          </p:cNvPr>
          <p:cNvSpPr txBox="1"/>
          <p:nvPr/>
        </p:nvSpPr>
        <p:spPr>
          <a:xfrm>
            <a:off x="1730477" y="2270760"/>
            <a:ext cx="4263759" cy="1382545"/>
          </a:xfrm>
          <a:prstGeom prst="rect">
            <a:avLst/>
          </a:prstGeom>
          <a:noFill/>
        </p:spPr>
        <p:txBody>
          <a:bodyPr wrap="square" rtlCol="0">
            <a:spAutoFit/>
          </a:bodyPr>
          <a:lstStyle/>
          <a:p>
            <a:endParaRPr lang="en-IN" dirty="0"/>
          </a:p>
        </p:txBody>
      </p:sp>
      <p:sp>
        <p:nvSpPr>
          <p:cNvPr id="10" name="TextBox 9">
            <a:extLst>
              <a:ext uri="{FF2B5EF4-FFF2-40B4-BE49-F238E27FC236}">
                <a16:creationId xmlns:a16="http://schemas.microsoft.com/office/drawing/2014/main" id="{0A4E1BDF-17C6-A783-3C3D-FF38CDB90145}"/>
              </a:ext>
            </a:extLst>
          </p:cNvPr>
          <p:cNvSpPr txBox="1"/>
          <p:nvPr/>
        </p:nvSpPr>
        <p:spPr>
          <a:xfrm>
            <a:off x="1882877" y="2423160"/>
            <a:ext cx="4263759" cy="1382545"/>
          </a:xfrm>
          <a:prstGeom prst="rect">
            <a:avLst/>
          </a:prstGeom>
          <a:noFill/>
        </p:spPr>
        <p:txBody>
          <a:bodyPr wrap="square" rtlCol="0">
            <a:spAutoFit/>
          </a:bodyPr>
          <a:lstStyle/>
          <a:p>
            <a:endParaRPr lang="en-IN" dirty="0"/>
          </a:p>
        </p:txBody>
      </p:sp>
      <p:graphicFrame>
        <p:nvGraphicFramePr>
          <p:cNvPr id="13" name="Diagram 12">
            <a:extLst>
              <a:ext uri="{FF2B5EF4-FFF2-40B4-BE49-F238E27FC236}">
                <a16:creationId xmlns:a16="http://schemas.microsoft.com/office/drawing/2014/main" id="{4EB4C7E1-F7C6-7692-4DD5-A3101759F3E2}"/>
              </a:ext>
            </a:extLst>
          </p:cNvPr>
          <p:cNvGraphicFramePr/>
          <p:nvPr>
            <p:extLst>
              <p:ext uri="{D42A27DB-BD31-4B8C-83A1-F6EECF244321}">
                <p14:modId xmlns:p14="http://schemas.microsoft.com/office/powerpoint/2010/main" val="1944109114"/>
              </p:ext>
            </p:extLst>
          </p:nvPr>
        </p:nvGraphicFramePr>
        <p:xfrm>
          <a:off x="1203569" y="1351281"/>
          <a:ext cx="10831194" cy="5310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TextBox 14">
            <a:extLst>
              <a:ext uri="{FF2B5EF4-FFF2-40B4-BE49-F238E27FC236}">
                <a16:creationId xmlns:a16="http://schemas.microsoft.com/office/drawing/2014/main" id="{D20E8DFF-ACD7-40EB-DFE6-59A5A8C62421}"/>
              </a:ext>
            </a:extLst>
          </p:cNvPr>
          <p:cNvSpPr txBox="1"/>
          <p:nvPr/>
        </p:nvSpPr>
        <p:spPr>
          <a:xfrm>
            <a:off x="3157138" y="439640"/>
            <a:ext cx="6096000" cy="646331"/>
          </a:xfrm>
          <a:prstGeom prst="rect">
            <a:avLst/>
          </a:prstGeom>
          <a:noFill/>
        </p:spPr>
        <p:txBody>
          <a:bodyPr wrap="square">
            <a:spAutoFit/>
          </a:bodyPr>
          <a:lstStyle/>
          <a:p>
            <a:pPr algn="ct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PROCESS OF ENTITIES</a:t>
            </a:r>
            <a:endParaRPr lang="en-IN" sz="3600" dirty="0"/>
          </a:p>
        </p:txBody>
      </p:sp>
      <p:sp>
        <p:nvSpPr>
          <p:cNvPr id="21" name="TextBox 20">
            <a:extLst>
              <a:ext uri="{FF2B5EF4-FFF2-40B4-BE49-F238E27FC236}">
                <a16:creationId xmlns:a16="http://schemas.microsoft.com/office/drawing/2014/main" id="{438F99AB-39F8-0C38-87C6-21E542AC006E}"/>
              </a:ext>
            </a:extLst>
          </p:cNvPr>
          <p:cNvSpPr txBox="1"/>
          <p:nvPr/>
        </p:nvSpPr>
        <p:spPr>
          <a:xfrm>
            <a:off x="10048240" y="1606086"/>
            <a:ext cx="1117600" cy="1382545"/>
          </a:xfrm>
          <a:prstGeom prst="rect">
            <a:avLst/>
          </a:prstGeom>
          <a:noFill/>
        </p:spPr>
        <p:txBody>
          <a:bodyPr wrap="square" rtlCol="0">
            <a:spAutoFit/>
          </a:bodyPr>
          <a:lstStyle/>
          <a:p>
            <a:endParaRPr lang="en-IN" dirty="0"/>
          </a:p>
        </p:txBody>
      </p:sp>
      <p:pic>
        <p:nvPicPr>
          <p:cNvPr id="23" name="Picture 22">
            <a:extLst>
              <a:ext uri="{FF2B5EF4-FFF2-40B4-BE49-F238E27FC236}">
                <a16:creationId xmlns:a16="http://schemas.microsoft.com/office/drawing/2014/main" id="{374CE29C-1DD4-787E-77A4-9F33F06E8934}"/>
              </a:ext>
            </a:extLst>
          </p:cNvPr>
          <p:cNvPicPr>
            <a:picLocks noChangeAspect="1"/>
          </p:cNvPicPr>
          <p:nvPr/>
        </p:nvPicPr>
        <p:blipFill>
          <a:blip r:embed="rId7" cstate="print"/>
          <a:stretch>
            <a:fillRect/>
          </a:stretch>
        </p:blipFill>
        <p:spPr>
          <a:xfrm>
            <a:off x="8336116" y="2957344"/>
            <a:ext cx="2281084" cy="2281084"/>
          </a:xfrm>
          <a:prstGeom prst="rect">
            <a:avLst/>
          </a:prstGeom>
        </p:spPr>
      </p:pic>
    </p:spTree>
    <p:extLst>
      <p:ext uri="{BB962C8B-B14F-4D97-AF65-F5344CB8AC3E}">
        <p14:creationId xmlns:p14="http://schemas.microsoft.com/office/powerpoint/2010/main" val="4133395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735D-7727-DB54-747A-0B778CEA3C18}"/>
              </a:ext>
            </a:extLst>
          </p:cNvPr>
          <p:cNvSpPr>
            <a:spLocks noGrp="1"/>
          </p:cNvSpPr>
          <p:nvPr>
            <p:ph type="title"/>
          </p:nvPr>
        </p:nvSpPr>
        <p:spPr>
          <a:xfrm>
            <a:off x="-1783080" y="1696720"/>
            <a:ext cx="9875520" cy="828675"/>
          </a:xfrm>
        </p:spPr>
        <p:txBody>
          <a:bodyPr>
            <a:normAutofit/>
          </a:bodyPr>
          <a:lstStyle/>
          <a:p>
            <a:pPr algn="ctr"/>
            <a:r>
              <a:rPr lang="en-US"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Employee</a:t>
            </a:r>
            <a:endPar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graphicFrame>
        <p:nvGraphicFramePr>
          <p:cNvPr id="5" name="Diagram 4">
            <a:extLst>
              <a:ext uri="{FF2B5EF4-FFF2-40B4-BE49-F238E27FC236}">
                <a16:creationId xmlns:a16="http://schemas.microsoft.com/office/drawing/2014/main" id="{1BC8CBAA-9F10-8421-3176-20205D8F4721}"/>
              </a:ext>
            </a:extLst>
          </p:cNvPr>
          <p:cNvGraphicFramePr/>
          <p:nvPr>
            <p:extLst>
              <p:ext uri="{D42A27DB-BD31-4B8C-83A1-F6EECF244321}">
                <p14:modId xmlns:p14="http://schemas.microsoft.com/office/powerpoint/2010/main" val="4084533364"/>
              </p:ext>
            </p:extLst>
          </p:nvPr>
        </p:nvGraphicFramePr>
        <p:xfrm>
          <a:off x="1267460" y="1119505"/>
          <a:ext cx="1050798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271EC848-787C-691D-8C70-FDCC09136A07}"/>
              </a:ext>
            </a:extLst>
          </p:cNvPr>
          <p:cNvSpPr txBox="1"/>
          <p:nvPr/>
        </p:nvSpPr>
        <p:spPr>
          <a:xfrm>
            <a:off x="2845995" y="661472"/>
            <a:ext cx="6990080" cy="646331"/>
          </a:xfrm>
          <a:prstGeom prst="rect">
            <a:avLst/>
          </a:prstGeom>
          <a:noFill/>
        </p:spPr>
        <p:txBody>
          <a:bodyPr wrap="square">
            <a:spAutoFit/>
          </a:bodyPr>
          <a:lstStyle/>
          <a:p>
            <a:pPr algn="ct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PROCESS OF ENTITIES</a:t>
            </a:r>
            <a:endParaRPr lang="en-IN" sz="3600" dirty="0"/>
          </a:p>
        </p:txBody>
      </p:sp>
      <p:pic>
        <p:nvPicPr>
          <p:cNvPr id="9" name="Picture 8">
            <a:extLst>
              <a:ext uri="{FF2B5EF4-FFF2-40B4-BE49-F238E27FC236}">
                <a16:creationId xmlns:a16="http://schemas.microsoft.com/office/drawing/2014/main" id="{3258D5A4-5BC8-BE73-8FA3-F8A48620C233}"/>
              </a:ext>
            </a:extLst>
          </p:cNvPr>
          <p:cNvPicPr>
            <a:picLocks noChangeAspect="1"/>
          </p:cNvPicPr>
          <p:nvPr/>
        </p:nvPicPr>
        <p:blipFill>
          <a:blip r:embed="rId7" cstate="print"/>
          <a:stretch>
            <a:fillRect/>
          </a:stretch>
        </p:blipFill>
        <p:spPr>
          <a:xfrm>
            <a:off x="8092440" y="2709630"/>
            <a:ext cx="2799736" cy="2799736"/>
          </a:xfrm>
          <a:prstGeom prst="rect">
            <a:avLst/>
          </a:prstGeom>
        </p:spPr>
      </p:pic>
    </p:spTree>
    <p:extLst>
      <p:ext uri="{BB962C8B-B14F-4D97-AF65-F5344CB8AC3E}">
        <p14:creationId xmlns:p14="http://schemas.microsoft.com/office/powerpoint/2010/main" val="1134383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34F6B-A853-821E-9218-92D7B9A10547}"/>
              </a:ext>
            </a:extLst>
          </p:cNvPr>
          <p:cNvSpPr>
            <a:spLocks noGrp="1"/>
          </p:cNvSpPr>
          <p:nvPr>
            <p:ph type="title"/>
          </p:nvPr>
        </p:nvSpPr>
        <p:spPr>
          <a:xfrm>
            <a:off x="-2179320" y="1249679"/>
            <a:ext cx="9875520" cy="883920"/>
          </a:xfrm>
        </p:spPr>
        <p:txBody>
          <a:bodyPr>
            <a:normAutofit/>
          </a:bodyPr>
          <a:lstStyle/>
          <a:p>
            <a:pPr algn="ctr"/>
            <a:r>
              <a:rPr lang="en-US"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Agent</a:t>
            </a:r>
            <a:endPar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graphicFrame>
        <p:nvGraphicFramePr>
          <p:cNvPr id="5" name="Diagram 4">
            <a:extLst>
              <a:ext uri="{FF2B5EF4-FFF2-40B4-BE49-F238E27FC236}">
                <a16:creationId xmlns:a16="http://schemas.microsoft.com/office/drawing/2014/main" id="{DB8BB502-F38E-1868-5B2A-AA28307AD9B3}"/>
              </a:ext>
            </a:extLst>
          </p:cNvPr>
          <p:cNvGraphicFramePr/>
          <p:nvPr>
            <p:extLst>
              <p:ext uri="{D42A27DB-BD31-4B8C-83A1-F6EECF244321}">
                <p14:modId xmlns:p14="http://schemas.microsoft.com/office/powerpoint/2010/main" val="718032618"/>
              </p:ext>
            </p:extLst>
          </p:nvPr>
        </p:nvGraphicFramePr>
        <p:xfrm>
          <a:off x="1362075" y="1249679"/>
          <a:ext cx="9582150" cy="5354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2DA12C92-2055-D12D-4B9E-5C3F9B46F971}"/>
              </a:ext>
            </a:extLst>
          </p:cNvPr>
          <p:cNvSpPr txBox="1"/>
          <p:nvPr/>
        </p:nvSpPr>
        <p:spPr>
          <a:xfrm>
            <a:off x="0" y="253366"/>
            <a:ext cx="11584940" cy="1200329"/>
          </a:xfrm>
          <a:prstGeom prst="rect">
            <a:avLst/>
          </a:prstGeom>
          <a:noFill/>
        </p:spPr>
        <p:txBody>
          <a:bodyPr wrap="square">
            <a:spAutoFit/>
          </a:bodyPr>
          <a:lstStyle/>
          <a:p>
            <a:pPr algn="ct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PROCESS OF ENTITIES</a:t>
            </a:r>
            <a:endParaRPr lang="en-IN" sz="3600" dirty="0"/>
          </a:p>
          <a:p>
            <a:pPr algn="ctr"/>
            <a:endParaRPr lang="en-IN" sz="3600" dirty="0"/>
          </a:p>
        </p:txBody>
      </p:sp>
      <p:pic>
        <p:nvPicPr>
          <p:cNvPr id="12" name="Picture 14" descr="Insurence Agent Icon">
            <a:hlinkClick r:id="rId7"/>
            <a:extLst>
              <a:ext uri="{FF2B5EF4-FFF2-40B4-BE49-F238E27FC236}">
                <a16:creationId xmlns:a16="http://schemas.microsoft.com/office/drawing/2014/main" id="{986056F7-7962-F44E-DF2C-15CBEB3C7615}"/>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205345" y="3124733"/>
            <a:ext cx="2446265" cy="2446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1749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5735D-7727-DB54-747A-0B778CEA3C18}"/>
              </a:ext>
            </a:extLst>
          </p:cNvPr>
          <p:cNvSpPr>
            <a:spLocks noGrp="1"/>
          </p:cNvSpPr>
          <p:nvPr>
            <p:ph type="title"/>
          </p:nvPr>
        </p:nvSpPr>
        <p:spPr>
          <a:xfrm>
            <a:off x="-1783080" y="1696720"/>
            <a:ext cx="9875520" cy="828675"/>
          </a:xfrm>
        </p:spPr>
        <p:txBody>
          <a:bodyPr>
            <a:normAutofit/>
          </a:bodyPr>
          <a:lstStyle/>
          <a:p>
            <a:pPr algn="ctr"/>
            <a:r>
              <a:rPr lang="en-US"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Client :</a:t>
            </a:r>
            <a:endPar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graphicFrame>
        <p:nvGraphicFramePr>
          <p:cNvPr id="5" name="Diagram 4">
            <a:extLst>
              <a:ext uri="{FF2B5EF4-FFF2-40B4-BE49-F238E27FC236}">
                <a16:creationId xmlns:a16="http://schemas.microsoft.com/office/drawing/2014/main" id="{1BC8CBAA-9F10-8421-3176-20205D8F4721}"/>
              </a:ext>
            </a:extLst>
          </p:cNvPr>
          <p:cNvGraphicFramePr/>
          <p:nvPr>
            <p:extLst>
              <p:ext uri="{D42A27DB-BD31-4B8C-83A1-F6EECF244321}">
                <p14:modId xmlns:p14="http://schemas.microsoft.com/office/powerpoint/2010/main" val="4223424699"/>
              </p:ext>
            </p:extLst>
          </p:nvPr>
        </p:nvGraphicFramePr>
        <p:xfrm>
          <a:off x="1088167" y="1439333"/>
          <a:ext cx="1050798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271EC848-787C-691D-8C70-FDCC09136A07}"/>
              </a:ext>
            </a:extLst>
          </p:cNvPr>
          <p:cNvSpPr txBox="1"/>
          <p:nvPr/>
        </p:nvSpPr>
        <p:spPr>
          <a:xfrm>
            <a:off x="2854960" y="661472"/>
            <a:ext cx="6990080" cy="646331"/>
          </a:xfrm>
          <a:prstGeom prst="rect">
            <a:avLst/>
          </a:prstGeom>
          <a:noFill/>
        </p:spPr>
        <p:txBody>
          <a:bodyPr wrap="square">
            <a:spAutoFit/>
          </a:bodyPr>
          <a:lstStyle/>
          <a:p>
            <a:pPr algn="ct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PROCESS OF ENTITIES</a:t>
            </a:r>
            <a:endParaRPr lang="en-IN" sz="3600" dirty="0"/>
          </a:p>
        </p:txBody>
      </p:sp>
      <p:pic>
        <p:nvPicPr>
          <p:cNvPr id="3" name="Picture 6" descr="See the source image">
            <a:extLst>
              <a:ext uri="{FF2B5EF4-FFF2-40B4-BE49-F238E27FC236}">
                <a16:creationId xmlns:a16="http://schemas.microsoft.com/office/drawing/2014/main" id="{FD1BFBBC-76C1-CFF2-A6EC-7AB27842F328}"/>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t="36553" r="53227"/>
          <a:stretch/>
        </p:blipFill>
        <p:spPr bwMode="auto">
          <a:xfrm>
            <a:off x="8768070" y="3325573"/>
            <a:ext cx="1737924" cy="1768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38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A17FD-6F0D-865A-3BCA-F62640DD084F}"/>
              </a:ext>
            </a:extLst>
          </p:cNvPr>
          <p:cNvSpPr>
            <a:spLocks noGrp="1"/>
          </p:cNvSpPr>
          <p:nvPr>
            <p:ph type="title"/>
          </p:nvPr>
        </p:nvSpPr>
        <p:spPr>
          <a:xfrm>
            <a:off x="2142675" y="1667715"/>
            <a:ext cx="8132445" cy="2595716"/>
          </a:xfrm>
        </p:spPr>
        <p:txBody>
          <a:bodyPr>
            <a:noAutofit/>
          </a:bodyPr>
          <a:lstStyle/>
          <a:p>
            <a:r>
              <a:rPr lang="en-IN" sz="8000" dirty="0">
                <a:solidFill>
                  <a:srgbClr val="0070C0"/>
                </a:solidFill>
                <a:effectLst>
                  <a:outerShdw blurRad="38100" dist="38100" dir="2700000" algn="tl">
                    <a:srgbClr val="000000">
                      <a:alpha val="43137"/>
                    </a:srgbClr>
                  </a:outerShdw>
                </a:effectLst>
                <a:latin typeface="Arial Rounded MT Bold" panose="020F0704030504030204" pitchFamily="34" charset="0"/>
              </a:rPr>
              <a:t>    Data Flow </a:t>
            </a:r>
            <a:br>
              <a:rPr lang="en-IN" sz="8000" dirty="0">
                <a:solidFill>
                  <a:srgbClr val="0070C0"/>
                </a:solidFill>
                <a:effectLst>
                  <a:outerShdw blurRad="38100" dist="38100" dir="2700000" algn="tl">
                    <a:srgbClr val="000000">
                      <a:alpha val="43137"/>
                    </a:srgbClr>
                  </a:outerShdw>
                </a:effectLst>
                <a:latin typeface="Arial Rounded MT Bold" panose="020F0704030504030204" pitchFamily="34" charset="0"/>
              </a:rPr>
            </a:br>
            <a:r>
              <a:rPr lang="en-IN" sz="8000" dirty="0">
                <a:solidFill>
                  <a:srgbClr val="0070C0"/>
                </a:solidFill>
                <a:effectLst>
                  <a:outerShdw blurRad="38100" dist="38100" dir="2700000" algn="tl">
                    <a:srgbClr val="000000">
                      <a:alpha val="43137"/>
                    </a:srgbClr>
                  </a:outerShdw>
                </a:effectLst>
                <a:latin typeface="Arial Rounded MT Bold" panose="020F0704030504030204" pitchFamily="34" charset="0"/>
              </a:rPr>
              <a:t>Diagram(DFD)</a:t>
            </a:r>
          </a:p>
        </p:txBody>
      </p:sp>
    </p:spTree>
    <p:extLst>
      <p:ext uri="{BB962C8B-B14F-4D97-AF65-F5344CB8AC3E}">
        <p14:creationId xmlns:p14="http://schemas.microsoft.com/office/powerpoint/2010/main" val="2861351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BD1EC-0C42-D9AD-CA8A-DB682B884B4F}"/>
              </a:ext>
            </a:extLst>
          </p:cNvPr>
          <p:cNvSpPr>
            <a:spLocks noGrp="1"/>
          </p:cNvSpPr>
          <p:nvPr>
            <p:ph type="title"/>
          </p:nvPr>
        </p:nvSpPr>
        <p:spPr>
          <a:xfrm>
            <a:off x="1164852" y="601131"/>
            <a:ext cx="9865148" cy="1325992"/>
          </a:xfrm>
        </p:spPr>
        <p:txBody>
          <a:bodyPr>
            <a:normAutofit/>
          </a:bodyPr>
          <a:lstStyle/>
          <a:p>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                 SYMBOL INFORMATI0N</a:t>
            </a:r>
          </a:p>
        </p:txBody>
      </p:sp>
      <p:graphicFrame>
        <p:nvGraphicFramePr>
          <p:cNvPr id="5" name="Table 4">
            <a:extLst>
              <a:ext uri="{FF2B5EF4-FFF2-40B4-BE49-F238E27FC236}">
                <a16:creationId xmlns:a16="http://schemas.microsoft.com/office/drawing/2014/main" id="{4D81FD9B-AB56-062B-71C1-1E62D3858BD7}"/>
              </a:ext>
            </a:extLst>
          </p:cNvPr>
          <p:cNvGraphicFramePr>
            <a:graphicFrameLocks noGrp="1"/>
          </p:cNvGraphicFramePr>
          <p:nvPr>
            <p:extLst>
              <p:ext uri="{D42A27DB-BD31-4B8C-83A1-F6EECF244321}">
                <p14:modId xmlns:p14="http://schemas.microsoft.com/office/powerpoint/2010/main" val="194414268"/>
              </p:ext>
            </p:extLst>
          </p:nvPr>
        </p:nvGraphicFramePr>
        <p:xfrm>
          <a:off x="1759973" y="2074605"/>
          <a:ext cx="7905136" cy="3867027"/>
        </p:xfrm>
        <a:graphic>
          <a:graphicData uri="http://schemas.openxmlformats.org/drawingml/2006/table">
            <a:tbl>
              <a:tblPr firstRow="1" bandRow="1">
                <a:effectLst>
                  <a:innerShdw blurRad="63500" dist="50800" dir="13500000">
                    <a:prstClr val="black">
                      <a:alpha val="50000"/>
                    </a:prstClr>
                  </a:innerShdw>
                </a:effectLst>
                <a:tableStyleId>{7DF18680-E054-41AD-8BC1-D1AEF772440D}</a:tableStyleId>
              </a:tblPr>
              <a:tblGrid>
                <a:gridCol w="3923071">
                  <a:extLst>
                    <a:ext uri="{9D8B030D-6E8A-4147-A177-3AD203B41FA5}">
                      <a16:colId xmlns:a16="http://schemas.microsoft.com/office/drawing/2014/main" val="784453501"/>
                    </a:ext>
                  </a:extLst>
                </a:gridCol>
                <a:gridCol w="3982065">
                  <a:extLst>
                    <a:ext uri="{9D8B030D-6E8A-4147-A177-3AD203B41FA5}">
                      <a16:colId xmlns:a16="http://schemas.microsoft.com/office/drawing/2014/main" val="3637285675"/>
                    </a:ext>
                  </a:extLst>
                </a:gridCol>
              </a:tblGrid>
              <a:tr h="749280">
                <a:tc>
                  <a:txBody>
                    <a:bodyPr/>
                    <a:lstStyle/>
                    <a:p>
                      <a:pPr algn="ctr">
                        <a:lnSpc>
                          <a:spcPct val="200000"/>
                        </a:lnSpc>
                      </a:pPr>
                      <a:r>
                        <a:rPr lang="en-IN" dirty="0">
                          <a:latin typeface="Times New Roman" panose="02020603050405020304" pitchFamily="18" charset="0"/>
                          <a:cs typeface="Times New Roman" panose="02020603050405020304" pitchFamily="18" charset="0"/>
                        </a:rPr>
                        <a:t>Symbols</a:t>
                      </a:r>
                    </a:p>
                  </a:txBody>
                  <a:tcPr anchor="ctr"/>
                </a:tc>
                <a:tc>
                  <a:txBody>
                    <a:bodyPr/>
                    <a:lstStyle/>
                    <a:p>
                      <a:pPr algn="ctr">
                        <a:lnSpc>
                          <a:spcPct val="200000"/>
                        </a:lnSpc>
                      </a:pPr>
                      <a:r>
                        <a:rPr lang="en-IN" dirty="0">
                          <a:latin typeface="Times New Roman" panose="02020603050405020304" pitchFamily="18" charset="0"/>
                          <a:cs typeface="Times New Roman" panose="02020603050405020304" pitchFamily="18" charset="0"/>
                        </a:rPr>
                        <a:t>Information</a:t>
                      </a:r>
                    </a:p>
                  </a:txBody>
                  <a:tcPr anchor="ctr"/>
                </a:tc>
                <a:extLst>
                  <a:ext uri="{0D108BD9-81ED-4DB2-BD59-A6C34878D82A}">
                    <a16:rowId xmlns:a16="http://schemas.microsoft.com/office/drawing/2014/main" val="804828543"/>
                  </a:ext>
                </a:extLst>
              </a:tr>
              <a:tr h="756635">
                <a:tc>
                  <a:txBody>
                    <a:bodyPr/>
                    <a:lstStyle/>
                    <a:p>
                      <a:pPr algn="ctr"/>
                      <a:endParaRPr lang="en-IN" dirty="0"/>
                    </a:p>
                  </a:txBody>
                  <a:tcPr/>
                </a:tc>
                <a:tc>
                  <a:txBody>
                    <a:bodyPr/>
                    <a:lstStyle/>
                    <a:p>
                      <a:pPr lvl="1" algn="ctr"/>
                      <a:r>
                        <a:rPr lang="en-IN"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External entity</a:t>
                      </a:r>
                    </a:p>
                  </a:txBody>
                  <a:tcPr anchor="ctr"/>
                </a:tc>
                <a:extLst>
                  <a:ext uri="{0D108BD9-81ED-4DB2-BD59-A6C34878D82A}">
                    <a16:rowId xmlns:a16="http://schemas.microsoft.com/office/drawing/2014/main" val="3710230346"/>
                  </a:ext>
                </a:extLst>
              </a:tr>
              <a:tr h="847842">
                <a:tc>
                  <a:txBody>
                    <a:bodyPr/>
                    <a:lstStyle/>
                    <a:p>
                      <a:pPr algn="ctr"/>
                      <a:r>
                        <a:rPr lang="en-IN" dirty="0"/>
                        <a:t>  </a:t>
                      </a:r>
                    </a:p>
                  </a:txBody>
                  <a:tcPr/>
                </a:tc>
                <a:tc>
                  <a:txBody>
                    <a:bodyPr/>
                    <a:lstStyle/>
                    <a:p>
                      <a:pPr lvl="1" algn="ctr"/>
                      <a:r>
                        <a:rPr lang="en-IN"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Process</a:t>
                      </a:r>
                    </a:p>
                  </a:txBody>
                  <a:tcPr anchor="ctr"/>
                </a:tc>
                <a:extLst>
                  <a:ext uri="{0D108BD9-81ED-4DB2-BD59-A6C34878D82A}">
                    <a16:rowId xmlns:a16="http://schemas.microsoft.com/office/drawing/2014/main" val="2499676844"/>
                  </a:ext>
                </a:extLst>
              </a:tr>
              <a:tr h="756635">
                <a:tc>
                  <a:txBody>
                    <a:bodyPr/>
                    <a:lstStyle/>
                    <a:p>
                      <a:pPr algn="ctr"/>
                      <a:r>
                        <a:rPr lang="en-IN" dirty="0"/>
                        <a:t>               </a:t>
                      </a:r>
                    </a:p>
                  </a:txBody>
                  <a:tcPr/>
                </a:tc>
                <a:tc>
                  <a:txBody>
                    <a:bodyPr/>
                    <a:lstStyle/>
                    <a:p>
                      <a:pPr lvl="1" algn="ctr"/>
                      <a:r>
                        <a:rPr lang="en-IN"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store</a:t>
                      </a:r>
                    </a:p>
                  </a:txBody>
                  <a:tcPr anchor="ctr"/>
                </a:tc>
                <a:extLst>
                  <a:ext uri="{0D108BD9-81ED-4DB2-BD59-A6C34878D82A}">
                    <a16:rowId xmlns:a16="http://schemas.microsoft.com/office/drawing/2014/main" val="2005551775"/>
                  </a:ext>
                </a:extLst>
              </a:tr>
              <a:tr h="756635">
                <a:tc>
                  <a:txBody>
                    <a:bodyPr/>
                    <a:lstStyle/>
                    <a:p>
                      <a:pPr algn="ctr"/>
                      <a:endParaRPr lang="en-IN" dirty="0"/>
                    </a:p>
                  </a:txBody>
                  <a:tcPr/>
                </a:tc>
                <a:tc>
                  <a:txBody>
                    <a:bodyPr/>
                    <a:lstStyle/>
                    <a:p>
                      <a:pPr lvl="1" algn="ctr"/>
                      <a:r>
                        <a:rPr lang="en-IN" b="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flow</a:t>
                      </a:r>
                    </a:p>
                  </a:txBody>
                  <a:tcPr anchor="ctr"/>
                </a:tc>
                <a:extLst>
                  <a:ext uri="{0D108BD9-81ED-4DB2-BD59-A6C34878D82A}">
                    <a16:rowId xmlns:a16="http://schemas.microsoft.com/office/drawing/2014/main" val="3822222044"/>
                  </a:ext>
                </a:extLst>
              </a:tr>
            </a:tbl>
          </a:graphicData>
        </a:graphic>
      </p:graphicFrame>
      <p:sp>
        <p:nvSpPr>
          <p:cNvPr id="3" name="Rectangle 2">
            <a:extLst>
              <a:ext uri="{FF2B5EF4-FFF2-40B4-BE49-F238E27FC236}">
                <a16:creationId xmlns:a16="http://schemas.microsoft.com/office/drawing/2014/main" id="{C37675D5-823E-FBCF-3C6C-6F7A4760FC92}"/>
              </a:ext>
            </a:extLst>
          </p:cNvPr>
          <p:cNvSpPr/>
          <p:nvPr/>
        </p:nvSpPr>
        <p:spPr>
          <a:xfrm>
            <a:off x="3013587" y="2992088"/>
            <a:ext cx="1455174" cy="400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Oval 5">
            <a:extLst>
              <a:ext uri="{FF2B5EF4-FFF2-40B4-BE49-F238E27FC236}">
                <a16:creationId xmlns:a16="http://schemas.microsoft.com/office/drawing/2014/main" id="{072E2674-3092-6F35-D638-B1050948526C}"/>
              </a:ext>
            </a:extLst>
          </p:cNvPr>
          <p:cNvSpPr/>
          <p:nvPr/>
        </p:nvSpPr>
        <p:spPr>
          <a:xfrm>
            <a:off x="3200400" y="3698784"/>
            <a:ext cx="1081548" cy="56781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a16="http://schemas.microsoft.com/office/drawing/2014/main" id="{C7515331-337D-8D82-0093-8A298ABB86C3}"/>
              </a:ext>
            </a:extLst>
          </p:cNvPr>
          <p:cNvCxnSpPr/>
          <p:nvPr/>
        </p:nvCxnSpPr>
        <p:spPr>
          <a:xfrm>
            <a:off x="3106993" y="4702595"/>
            <a:ext cx="1268361" cy="0"/>
          </a:xfrm>
          <a:prstGeom prst="line">
            <a:avLst/>
          </a:prstGeom>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7B4B09E-B8E1-5669-FEC8-C8A4495D48BC}"/>
              </a:ext>
            </a:extLst>
          </p:cNvPr>
          <p:cNvCxnSpPr>
            <a:cxnSpLocks/>
          </p:cNvCxnSpPr>
          <p:nvPr/>
        </p:nvCxnSpPr>
        <p:spPr>
          <a:xfrm>
            <a:off x="3106992" y="4951464"/>
            <a:ext cx="1268361" cy="0"/>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123BD9B9-4DA7-7713-8531-83A5E96E2A92}"/>
              </a:ext>
            </a:extLst>
          </p:cNvPr>
          <p:cNvCxnSpPr>
            <a:cxnSpLocks/>
          </p:cNvCxnSpPr>
          <p:nvPr/>
        </p:nvCxnSpPr>
        <p:spPr>
          <a:xfrm>
            <a:off x="3106992" y="5358888"/>
            <a:ext cx="1248697"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E84983D1-AD10-AF35-6A5B-0DA4D5117D34}"/>
              </a:ext>
            </a:extLst>
          </p:cNvPr>
          <p:cNvCxnSpPr/>
          <p:nvPr/>
        </p:nvCxnSpPr>
        <p:spPr>
          <a:xfrm flipH="1">
            <a:off x="3156153" y="5684888"/>
            <a:ext cx="1150374"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137379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6E410-E47C-1E95-0F73-158E64EE2E35}"/>
              </a:ext>
            </a:extLst>
          </p:cNvPr>
          <p:cNvSpPr>
            <a:spLocks noGrp="1"/>
          </p:cNvSpPr>
          <p:nvPr>
            <p:ph type="title"/>
          </p:nvPr>
        </p:nvSpPr>
        <p:spPr>
          <a:xfrm>
            <a:off x="746760" y="1904682"/>
            <a:ext cx="10698479" cy="2499996"/>
          </a:xfrm>
        </p:spPr>
        <p:txBody>
          <a:bodyPr>
            <a:noAutofit/>
          </a:bodyPr>
          <a:lstStyle/>
          <a:p>
            <a:pPr algn="ctr"/>
            <a:r>
              <a:rPr lang="en-IN" sz="6000" b="1" dirty="0">
                <a:solidFill>
                  <a:srgbClr val="0070C0"/>
                </a:solidFill>
                <a:effectLst>
                  <a:outerShdw blurRad="38100" dist="38100" dir="2700000" algn="tl">
                    <a:srgbClr val="000000">
                      <a:alpha val="43137"/>
                    </a:srgbClr>
                  </a:outerShdw>
                </a:effectLst>
                <a:latin typeface="Arial Rounded MT Bold" panose="020F0704030504030204" pitchFamily="34" charset="0"/>
              </a:rPr>
              <a:t>Context  Level(0</a:t>
            </a:r>
            <a:r>
              <a:rPr lang="en-IN" sz="6000" b="1" baseline="30000" dirty="0">
                <a:solidFill>
                  <a:srgbClr val="0070C0"/>
                </a:solidFill>
                <a:effectLst>
                  <a:outerShdw blurRad="38100" dist="38100" dir="2700000" algn="tl">
                    <a:srgbClr val="000000">
                      <a:alpha val="43137"/>
                    </a:srgbClr>
                  </a:outerShdw>
                </a:effectLst>
                <a:latin typeface="Arial Rounded MT Bold" panose="020F0704030504030204" pitchFamily="34" charset="0"/>
              </a:rPr>
              <a:t>th</a:t>
            </a:r>
            <a:r>
              <a:rPr lang="en-IN" sz="6000" b="1" dirty="0">
                <a:solidFill>
                  <a:srgbClr val="0070C0"/>
                </a:solidFill>
                <a:effectLst>
                  <a:outerShdw blurRad="38100" dist="38100" dir="2700000" algn="tl">
                    <a:srgbClr val="000000">
                      <a:alpha val="43137"/>
                    </a:srgbClr>
                  </a:outerShdw>
                </a:effectLst>
                <a:latin typeface="Arial Rounded MT Bold" panose="020F0704030504030204" pitchFamily="34" charset="0"/>
              </a:rPr>
              <a:t>Level)</a:t>
            </a:r>
            <a:br>
              <a:rPr lang="en-IN" sz="6000" b="1" dirty="0">
                <a:solidFill>
                  <a:srgbClr val="0070C0"/>
                </a:solidFill>
                <a:effectLst>
                  <a:outerShdw blurRad="38100" dist="38100" dir="2700000" algn="tl">
                    <a:srgbClr val="000000">
                      <a:alpha val="43137"/>
                    </a:srgbClr>
                  </a:outerShdw>
                </a:effectLst>
                <a:latin typeface="Arial Rounded MT Bold" panose="020F0704030504030204" pitchFamily="34" charset="0"/>
              </a:rPr>
            </a:br>
            <a:r>
              <a:rPr lang="en-IN" sz="6000" b="1" dirty="0">
                <a:solidFill>
                  <a:srgbClr val="0070C0"/>
                </a:solidFill>
                <a:effectLst>
                  <a:outerShdw blurRad="38100" dist="38100" dir="2700000" algn="tl">
                    <a:srgbClr val="000000">
                      <a:alpha val="43137"/>
                    </a:srgbClr>
                  </a:outerShdw>
                </a:effectLst>
                <a:latin typeface="Arial Rounded MT Bold" panose="020F0704030504030204" pitchFamily="34" charset="0"/>
              </a:rPr>
              <a:t>DFD</a:t>
            </a:r>
          </a:p>
        </p:txBody>
      </p:sp>
    </p:spTree>
    <p:extLst>
      <p:ext uri="{BB962C8B-B14F-4D97-AF65-F5344CB8AC3E}">
        <p14:creationId xmlns:p14="http://schemas.microsoft.com/office/powerpoint/2010/main" val="255249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FF977D-E360-2046-3D97-BA8780964E36}"/>
              </a:ext>
            </a:extLst>
          </p:cNvPr>
          <p:cNvSpPr>
            <a:spLocks noGrp="1"/>
          </p:cNvSpPr>
          <p:nvPr>
            <p:ph type="title"/>
          </p:nvPr>
        </p:nvSpPr>
        <p:spPr>
          <a:xfrm>
            <a:off x="1199536" y="505855"/>
            <a:ext cx="9425694" cy="665139"/>
          </a:xfrm>
        </p:spPr>
        <p:txBody>
          <a:bodyPr>
            <a:normAutofit/>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GROUP MEMBERS</a:t>
            </a:r>
          </a:p>
        </p:txBody>
      </p:sp>
      <p:graphicFrame>
        <p:nvGraphicFramePr>
          <p:cNvPr id="4" name="Content Placeholder 3">
            <a:extLst>
              <a:ext uri="{FF2B5EF4-FFF2-40B4-BE49-F238E27FC236}">
                <a16:creationId xmlns:a16="http://schemas.microsoft.com/office/drawing/2014/main" id="{D3926633-CD59-C490-6714-90A0E37C0C76}"/>
              </a:ext>
            </a:extLst>
          </p:cNvPr>
          <p:cNvGraphicFramePr>
            <a:graphicFrameLocks noGrp="1"/>
          </p:cNvGraphicFramePr>
          <p:nvPr>
            <p:ph idx="1"/>
            <p:extLst>
              <p:ext uri="{D42A27DB-BD31-4B8C-83A1-F6EECF244321}">
                <p14:modId xmlns:p14="http://schemas.microsoft.com/office/powerpoint/2010/main" val="3466006758"/>
              </p:ext>
            </p:extLst>
          </p:nvPr>
        </p:nvGraphicFramePr>
        <p:xfrm>
          <a:off x="838200" y="2782529"/>
          <a:ext cx="76200" cy="18484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3663C151-ED60-296E-15D2-F720ACAD8F39}"/>
              </a:ext>
            </a:extLst>
          </p:cNvPr>
          <p:cNvSpPr txBox="1"/>
          <p:nvPr/>
        </p:nvSpPr>
        <p:spPr>
          <a:xfrm>
            <a:off x="698090" y="5786735"/>
            <a:ext cx="4817807" cy="461665"/>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Internal Guide : Prof. </a:t>
            </a:r>
            <a:r>
              <a:rPr lang="en-IN" sz="2400" dirty="0" err="1">
                <a:latin typeface="Times New Roman" panose="02020603050405020304" pitchFamily="18" charset="0"/>
                <a:cs typeface="Times New Roman" panose="02020603050405020304" pitchFamily="18" charset="0"/>
              </a:rPr>
              <a:t>Punam</a:t>
            </a:r>
            <a:r>
              <a:rPr lang="en-IN" sz="2400" dirty="0">
                <a:latin typeface="Times New Roman" panose="02020603050405020304" pitchFamily="18" charset="0"/>
                <a:cs typeface="Times New Roman" panose="02020603050405020304" pitchFamily="18" charset="0"/>
              </a:rPr>
              <a:t> Shah</a:t>
            </a:r>
          </a:p>
        </p:txBody>
      </p:sp>
      <p:graphicFrame>
        <p:nvGraphicFramePr>
          <p:cNvPr id="10" name="Diagram 9">
            <a:extLst>
              <a:ext uri="{FF2B5EF4-FFF2-40B4-BE49-F238E27FC236}">
                <a16:creationId xmlns:a16="http://schemas.microsoft.com/office/drawing/2014/main" id="{D0EF4A57-90CC-2A7D-637A-157F237A4CAF}"/>
              </a:ext>
            </a:extLst>
          </p:cNvPr>
          <p:cNvGraphicFramePr/>
          <p:nvPr>
            <p:extLst>
              <p:ext uri="{D42A27DB-BD31-4B8C-83A1-F6EECF244321}">
                <p14:modId xmlns:p14="http://schemas.microsoft.com/office/powerpoint/2010/main" val="2657894441"/>
              </p:ext>
            </p:extLst>
          </p:nvPr>
        </p:nvGraphicFramePr>
        <p:xfrm>
          <a:off x="2733368" y="838425"/>
          <a:ext cx="10579509" cy="560170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Diagram 5">
            <a:extLst>
              <a:ext uri="{FF2B5EF4-FFF2-40B4-BE49-F238E27FC236}">
                <a16:creationId xmlns:a16="http://schemas.microsoft.com/office/drawing/2014/main" id="{EDD885FD-9E11-0C0A-5D89-886AAAAC8A7C}"/>
              </a:ext>
            </a:extLst>
          </p:cNvPr>
          <p:cNvGraphicFramePr/>
          <p:nvPr>
            <p:extLst>
              <p:ext uri="{D42A27DB-BD31-4B8C-83A1-F6EECF244321}">
                <p14:modId xmlns:p14="http://schemas.microsoft.com/office/powerpoint/2010/main" val="2151727997"/>
              </p:ext>
            </p:extLst>
          </p:nvPr>
        </p:nvGraphicFramePr>
        <p:xfrm>
          <a:off x="1855978" y="4169104"/>
          <a:ext cx="2773352" cy="1848463"/>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extLst>
      <p:ext uri="{BB962C8B-B14F-4D97-AF65-F5344CB8AC3E}">
        <p14:creationId xmlns:p14="http://schemas.microsoft.com/office/powerpoint/2010/main" val="30774912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8" name="AutoShape 6" descr="data:image/png;base64,iVBORw0KGgoAAAANSUhEUgAAEkwAABCQCAYAAAAzL2y7AAAAAXNSR0IArs4c6QAAmrR0RVh0bXhmaWxlACUzQ214R3JhcGhNb2RlbCUyMGR4JTNEJTIyMTU5NyUyMiUyMGR5JTNEJTIyODI5JTIyJTIwZ3JpZCUzRCUyMjElMjIlMjBncmlkU2l6ZSUzRCUyMjEwJTIyJTIwZ3VpZGVzJTNEJTIyMSUyMiUyMHRvb2x0aXBzJTNEJTIyMSUyMiUyMGNvbm5lY3QlM0QlMjIxJTIyJTIwYXJyb3dzJTNEJTIyMSUyMiUyMGZvbGQlM0QlMjIxJTIyJTIwcGFnZSUzRCUyMjElMjIlMjBwYWdlU2NhbGUlM0QlMjIxJTIyJTIwcGFnZVdpZHRoJTNEJTIyMTE2OSUyMiUyMHBhZ2VIZWlnaHQlM0QlMjI4MjclMjIlMjBtYXRoJTNEJTIyMCUyMiUyMHNoYWRvdyUzRCUyMjAlMjIlM0UlM0Nyb290JTNFJTNDbXhDZWxsJTIwaWQlM0QlMjIwJTIyJTJGJTNFJTNDbXhDZWxsJTIwaWQlM0QlMjIxJTIyJTIwcGFyZW50JTNEJTIyMCUyMiUyRiUzRSUzQ214Q2VsbCUyMGlkJTNEJTIyWlhoRUpEUHJkbGxmZ1hUZXJRZkUtMSUyMiUyMHZhbHVlJTNEJTIyJTI2bHQlM0JiJTI2Z3QlM0IlMjZsdCUzQmZvbnQlMjBzdHlsZSUzRCUyNnF1b3QlM0Jmb250LXNpemUlM0ElMjAyNnB4JTNCJTI2cXVvdCUzQiUyNmd0JTNCU1VOTElOR0glMjBJTlNVUkFOQ0UlMjAlMjZsdCUzQmJyJTI2Z3QlM0JQVlQlMjBMVEQlMjZsdCUzQiUyRmZvbnQlMjZndCUzQiUyNmx0JTNCJTJGYiUyNmd0JTNCJTIyJTIwc3R5bGUlM0QlMjJlbGxpcHNlJTNCd2hpdGVTcGFjZSUzRHdyYXAlM0JodG1sJTNEMSUzQmFzcGVjdCUzRGZpeGVkJTNCJTIyJTIwdmVydGV4JTNEJTIyMSUyMiUyMHBhcmVudCUzRCUyMjElMjIlM0UlM0NteEdlb21ldHJ5JTIweCUzRCUyMjQyNyUyMiUyMHklM0QlMjIzNTAlMjIlMjB3aWR0aCUzRCUyMjMxNiUyMiUyMGhlaWdodCUzRCUyMjMxNiUyMiUyMGFzJTNEJTIyZ2VvbWV0cnklMjIlMkYlM0UlM0MlMkZteENlbGwlM0UlM0NteENlbGwlMjBpZCUzRCUyMlpYaEVKRFByZGxsZmdYVGVyUWZFLTIlMjIlMjB2YWx1ZSUzRCUyMiUyNmx0JTNCYiUyNmd0JTNCJTI2bHQlM0Jmb250JTIwc3R5bGUlM0QlMjZxdW90JTNCZm9udC1zaXplJTNBJTIwMjBweCUzQiUyNnF1b3QlM0IlMjZndCUzQkNMSUVOVCUyNmx0JTNCJTJGZm9udCUyNmd0JTNCJTI2bHQlM0IlMkZiJTI2Z3QlM0IlMjIlMjBzdHlsZSUzRCUyMnJvdW5kZWQlM0QwJTNCd2hpdGVTcGFjZSUzRHdyYXAlM0JodG1sJTNEMSUzQiUyMiUyMHZlcnRleCUzRCUyMjElMjIlMjBwYXJlbnQlM0QlMjIxJTIyJTNFJTNDbXhHZW9tZXRyeSUyMHglM0QlMjIxMCUyMiUyMHklM0QlMjIxMCUyMiUyMHdpZHRoJTNEJTIyMjUwJTIyJTIwaGVpZ2h0JTNEJTIyMTMwJTIyJTIwYXMlM0QlMjJnZW9tZXRyeSUyMiUyRiUzRSUzQyUyRm14Q2VsbCUzRSUzQ214Q2VsbCUyMGlkJTNEJTIyWlhoRUpEUHJkbGxmZ1hUZXJRZkUtMyUyMiUyMHZhbHVlJTNEJTIyJTI2bHQlM0JiJTIwc3R5bGUlM0QlMjZxdW90JTNCZm9udC1zaXplJTNBJTIwMjBweCUzQiUyNnF1b3QlM0IlMjZndCUzQkVNUExPWUVFJTI2bHQlM0JiciUyNmd0JTNCKFJFTEFUSU9OU0hJUCUyME1BTkFHRVIpJTI2bHQlM0IlMkZiJTI2Z3QlM0IlMjIlMjBzdHlsZSUzRCUyMnJvdW5kZWQlM0QwJTNCd2hpdGVTcGFjZSUzRHdyYXAlM0JodG1sJTNEMSUzQiUyMiUyMHZlcnRleCUzRCUyMjElMjIlMjBwYXJlbnQlM0QlMjIxJTIyJTNFJTNDbXhHZW9tZXRyeSUyMHglM0QlMjI5MDAlMjIlMjB5JTNEJTIyOTEwJTIyJTIwd2lkdGglM0QlMjIyNTAlMjIlMjBoZWlnaHQlM0QlMjIxMzAlMjIlMjBhcyUzRCUyMmdlb21ldHJ5JTIyJTJGJTNFJTNDJTJGbXhDZWxsJTNFJTNDbXhDZWxsJTIwaWQlM0QlMjJaWGhFSkRQcmRsbGZnWFRlclFmRS00JTIyJTIwdmFsdWUlM0QlMjIlMjZsdCUzQmIlMjBzdHlsZSUzRCUyNnF1b3QlM0Jmb250LXNpemUlM0ElMjAyMHB4JTNCJTI2cXVvdCUzQiUyNmd0JTNCQURNSU4lMjZsdCUzQmJyJTI2Z3QlM0IoVU5ERVJXUklURVIpJTI2bHQlM0IlMkZiJTI2Z3QlM0IlMjIlMjBzdHlsZSUzRCUyMnJvdW5kZWQlM0QwJTNCd2hpdGVTcGFjZSUzRHdyYXAlM0JodG1sJTNEMSUzQiUyMiUyMHZlcnRleCUzRCUyMjElMjIlMjBwYXJlbnQlM0QlMjIxJTIyJTNFJTNDbXhHZW9tZXRyeSUyMHglM0QlMjIxMCUyMiUyMHklM0QlMjI5MTAlMjIlMjB3aWR0aCUzRCUyMjI1MCUyMiUyMGhlaWdodCUzRCUyMjEzMCUyMiUyMGFzJTNEJTIyZ2VvbWV0cnklMjIlMkYlM0UlM0MlMkZteENlbGwlM0UlM0NteENlbGwlMjBpZCUzRCUyMlpYaEVKRFByZGxsZmdYVGVyUWZFLTUlMjIlMjB2YWx1ZSUzRCUyMiUyNmx0JTNCZm9udCUyMHNpemUlM0QlMjZxdW90JTNCMSUyNnF1b3QlM0IlMjZndCUzQiUyNmx0JTNCYiUyMHN0eWxlJTNEJTI2cXVvdCUzQmZvbnQtc2l6ZSUzQSUyMDIwcHglM0IlMjZxdW90JTNCJTI2Z3QlM0JJTlNVUkFOQ0UlMjBBR0VOVCUyNmx0JTNCJTJGYiUyNmd0JTNCJTI2bHQlM0IlMkZmb250JTI2Z3QlM0IlMjIlMjBzdHlsZSUzRCUyMnJvdW5kZWQlM0QwJTNCd2hpdGVTcGFjZSUzRHdyYXAlM0JodG1sJTNEMSUzQiUyMiUyMHZlcnRleCUzRCUyMjElMjIlMjBwYXJlbnQlM0QlMjIxJTIyJTNFJTNDbXhHZW9tZXRyeSUyMHglM0QlMjI5MTAlMjIlMjB5JTNEJTIyMTAlMjIlMjB3aWR0aCUzRCUyMjI1MCUyMiUyMGhlaWdodCUzRCUyMjE1MCUyMiUyMGFzJTNEJTIyZ2VvbWV0cnklMjIlMkYlM0UlM0MlMkZteENlbGwlM0UlM0NteENlbGwlMjBpZCUzRCUyMlpYaEVKRFByZGxsZmdYVGVyUWZFLTclMjIlMjB2YWx1ZSUzRCUyMiUyMiUyMHN0eWxlJTNEJTIyZW5kQXJyb3clM0RjbGFzc2ljJTNCaHRtbCUzRDElM0Jyb3VuZGVkJTNEMCUzQmZvbnRTaXplJTNEMjAlM0JleGl0WCUzRDElM0JleGl0WSUzRDAuMjUlM0JleGl0RHglM0QwJTNCZXhpdER5JTNEMCUzQmVudHJ5WCUzRDAuNDExJTNCZW50cnlZJTNEMC4wMTElM0JlbnRyeUR4JTNEMCUzQmVudHJ5RHklM0QwJTNCZW50cnlQZXJpbWV0ZXIlM0QwJTNCJTIyJTIwZWRnZSUzRCUyMjElMjIlMjBwYXJlbnQlM0QlMjIxJTIyJTIwc291cmNlJTNEJTIyWlhoRUpEUHJkbGxmZ1hUZXJRZkUtMiUyMiUyMHRhcmdldCUzRCUyMlpYaEVKRFByZGxsZmdYVGVyUWZFLTElMjIlM0UlM0NteEdlb21ldHJ5JTIwd2lkdGglM0QlMjI1MCUyMiUyMGhlaWdodCUzRCUyMjUwJTIyJTIwcmVsYXRpdmUlM0QlMjIxJTIyJTIwYXMlM0QlMjJnZW9tZXRyeSUyMiUzRSUzQ214UG9pbnQlMjB4JTNEJTIyNDgwJTIyJTIweSUzRCUyMjM0MCUyMiUyMGFzJTNEJTIyc291cmNlUG9pbnQlMjIlMkYlM0UlM0NteFBvaW50JTIweCUzRCUyMjUzMCUyMiUyMHklM0QlMjIyOTAlMjIlMjBhcyUzRCUyMnRhcmdldFBvaW50JTIyJTJGJTNFJTNDQXJyYXklMjBhcyUzRCUyMnBvaW50cyUyMiUzRSUzQ214UG9pbnQlMjB4JTNEJTIyNTU3JTIyJTIweSUzRCUyMjMwJTIyJTJGJTNFJTNDJTJGQXJyYXklM0UlM0MlMkZteEdlb21ldHJ5JTNFJTNDJTJGbXhDZWxsJTNFJTNDbXhDZWxsJTIwaWQlM0QlMjJaWGhFSkRQcmRsbGZnWFRlclFmRS04JTIyJTIwdmFsdWUlM0QlMjJHaXZlJTIwaW5mb3JtYXRpb24lMjBhYm91dCUyMHRoZWlyJTIwcHJvZHVjdCUyNmFtcCUzQm5ic3AlM0IlMjIlMjBzdHlsZSUzRCUyMmVkZ2VMYWJlbCUzQmh0bWwlM0QxJTNCYWxpZ24lM0RjZW50ZXIlM0J2ZXJ0aWNhbEFsaWduJTNEbWlkZGxlJTNCcmVzaXphYmxlJTNEMCUzQnBvaW50cyUzRCU1QiU1RCUzQmZvbnRTaXplJTNEMTclM0IlMjIlMjB2ZXJ0ZXglM0QlMjIxJTIyJTIwY29ubmVjdGFibGUlM0QlMjIwJTIyJTIwcGFyZW50JTNEJTIyWlhoRUpEUHJkbGxmZ1hUZXJRZkUtNyUyMiUzRSUzQ214R2VvbWV0cnklMjB4JTNEJTIyLTAuMzkxNSUyMiUyMHklM0QlMjIzJTIyJTIwcmVsYXRpdmUlM0QlMjIxJTIyJTIwYXMlM0QlMjJnZW9tZXRyeSUyMiUzRSUzQ214UG9pbnQlMjB4JTNEJTIyLTI2JTIyJTIwYXMlM0QlMjJvZmZzZXQlMjIlMkYlM0UlM0MlMkZteEdlb21ldHJ5JTNFJTNDJTJGbXhDZWxsJTNFJTNDbXhDZWxsJTIwaWQlM0QlMjJaWGhFSkRQcmRsbGZnWFRlclFmRS05JTIyJTIwdmFsdWUlM0QlMjIlMjIlMjBzdHlsZSUzRCUyMmVuZEFycm93JTNEY2xhc3NpYyUzQmh0bWwlM0QxJTNCcm91bmRlZCUzRDAlM0Jmb250U2l6ZSUzRDE5JTNCZXhpdFglM0QwLjAwMyUzQmV4aXRZJTNEMC40MjIlM0JleGl0RHglM0QwJTNCZXhpdER5JTNEMCUzQmV4aXRQZXJpbWV0ZXIlM0QwJTNCZW50cnlYJTNEMC4xMjUlM0JlbnRyeVklM0QxLjAxMiUzQmVudHJ5RHglM0QwJTNCZW50cnlEeSUzRDAlM0JlbnRyeVBlcmltZXRlciUzRDAlM0IlMjIlMjBlZGdlJTNEJTIyMSUyMiUyMHBhcmVudCUzRCUyMjElMjIlMjBzb3VyY2UlM0QlMjJaWGhFSkRQcmRsbGZnWFRlclFmRS0xJTIyJTIwdGFyZ2V0JTNEJTIyWlhoRUpEUHJkbGxmZ1hUZXJRZkUtMiUyMiUzRSUzQ214R2VvbWV0cnklMjB3aWR0aCUzRCUyMjUwJTIyJTIwaGVpZ2h0JTNEJTIyNTAlMjIlMjByZWxhdGl2ZSUzRCUyMjElMjIlMjBhcyUzRCUyMmdlb21ldHJ5JTIyJTNFJTNDbXhQb2ludCUyMHglM0QlMjI0ODAlMjIlMjB5JTNEJTIyMzQwJTIyJTIwYXMlM0QlMjJzb3VyY2VQb2ludCUyMiUyRiUzRSUzQ214UG9pbnQlMjB4JTNEJTIyNTMwJTIyJTIweSUzRCUyMjI5MCUyMiUyMGFzJTNEJTIydGFyZ2V0UG9pbnQlMjIlMkYlM0UlM0NBcnJheSUyMGFzJTNEJTIycG9pbnRzJTIyJTNFJTNDbXhQb2ludCUyMHglM0QlMjI0MCUyMiUyMHklM0QlMjI0ODMlMjIlMkYlM0UlM0MlMkZBcnJheSUzRSUzQyUyRm14R2VvbWV0cnklM0UlM0MlMkZteENlbGwlM0UlM0NteENlbGwlMjBpZCUzRCUyMlpYaEVKRFByZGxsZmdYVGVyUWZFLTEwJTIyJTIwdmFsdWUlM0QlMjJHZXQlMjBwcmltdW0lMkZwb2xpY3klMjBieSUyMGFnZW50JTIyJTIwc3R5bGUlM0QlMjJlZGdlTGFiZWwlM0JodG1sJTNEMSUzQmFsaWduJTNEY2VudGVyJTNCdmVydGljYWxBbGlnbiUzRG1pZGRsZSUzQnJlc2l6YWJsZSUzRDAlM0Jwb2ludHMlM0QlNUIlNUQlM0Jmb250U2l6ZSUzRDE3JTNCJTIyJTIwdmVydGV4JTNEJTIyMSUyMiUyMGNvbm5lY3RhYmxlJTNEJTIyMCUyMiUyMHBhcmVudCUzRCUyMlpYaEVKRFByZGxsZmdYVGVyUWZFLTklMjIlM0UlM0NteEdlb21ldHJ5JTIweCUzRCUyMi0wLjU0NTglMjIlMjB5JTNEJTIyMSUyMiUyMHJlbGF0aXZlJTNEJTIyMSUyMiUyMGFzJTNEJTIyZ2VvbWV0cnklMjIlM0UlM0NteFBvaW50JTIwYXMlM0QlMjJvZmZzZXQlMjIlMkYlM0UlM0MlMkZteEdlb21ldHJ5JTNFJTNDJTJGbXhDZWxsJTNFJTNDbXhDZWxsJTIwaWQlM0QlMjJaWGhFSkRQcmRsbGZnWFRlclFmRS0xMSUyMiUyMHZhbHVlJTNEJTIyJTIyJTIwc3R5bGUlM0QlMjJlbmRBcnJvdyUzRGNsYXNzaWMlM0JodG1sJTNEMSUzQnJvdW5kZWQlM0QwJTNCZm9udFNpemUlM0QxOSUzQmV4aXRYJTNEMC4xMiUzQmV4aXRZJTNELTAuMDE1JTNCZXhpdER4JTNEMCUzQmV4aXREeSUzRDAlM0JleGl0UGVyaW1ldGVyJTNEMCUzQmVudHJ5WCUzRDAlM0JlbnRyeVklM0QwLjUlM0JlbnRyeUR4JTNEMCUzQmVudHJ5RHklM0QwJTNCJTIyJTIwZWRnZSUzRCUyMjElMjIlMjBwYXJlbnQlM0QlMjIxJTIyJTIwc291cmNlJTNEJTIyWlhoRUpEUHJkbGxmZ1hUZXJRZkUtNCUyMiUyMHRhcmdldCUzRCUyMlpYaEVKRFByZGxsZmdYVGVyUWZFLTElMjIlM0UlM0NteEdlb21ldHJ5JTIwd2lkdGglM0QlMjI1MCUyMiUyMGhlaWdodCUzRCUyMjUwJTIyJTIwcmVsYXRpdmUlM0QlMjIxJTIyJTIwYXMlM0QlMjJnZW9tZXRyeSUyMiUzRSUzQ214UG9pbnQlMjB4JTNEJTIyNTA3Ljk0ODAwMDAwMDAwMDElMjIlMjB5JTNEJTIyODExLjkxMiUyMiUyMGFzJTNEJTIyc291cmNlUG9pbnQlMjIlMkYlM0UlM0NteFBvaW50JTIweCUzRCUyMjExOS45OTk5OTk5OTk5OTk3NyUyMiUyMHklM0QlMjI0NjAuMDAwMDAwMDAwMDAwMDYlMjIlMjBhcyUzRCUyMnRhcmdldFBvaW50JTIyJTJGJTNFJTNDQXJyYXklMjBhcyUzRCUyMnBvaW50cyUyMiUzRSUzQ214UG9pbnQlMjB4JTNEJTIyNDAlMjIlMjB5JTNEJTIyNTA4JTIyJTJGJTNFJTNDJTJGQXJyYXklM0UlM0MlMkZteEdlb21ldHJ5JTNFJTNDJTJGbXhDZWxsJTNFJTNDbXhDZWxsJTIwaWQlM0QlMjJaWGhFSkRQcmRsbGZnWFRlclFmRS0yMCUyMiUyMHZhbHVlJTNEJTIyUmVxJTIwZm9yJTIwbG9nLWluJTIyJTIwc3R5bGUlM0QlMjJlZGdlTGFiZWwlM0JodG1sJTNEMSUzQmFsaWduJTNEY2VudGVyJTNCdmVydGljYWxBbGlnbiUzRG1pZGRsZSUzQnJlc2l6YWJsZSUzRDAlM0Jwb2ludHMlM0QlNUIlNUQlM0Jmb250U2l6ZSUzRDE3JTNCJTIyJTIwdmVydGV4JTNEJTIyMSUyMiUyMGNvbm5lY3RhYmxlJTNEJTIyMCUyMiUyMHBhcmVudCUzRCUyMlpYaEVKRFByZGxsZmdYVGVyUWZFLTExJTIyJTNFJTNDbXhHZW9tZXRyeSUyMHglM0QlMjIwLjI1NjYlMjIlMjB5JTNEJTIyLTMlMjIlMjByZWxhdGl2ZSUzRCUyMjElMjIlMjBhcyUzRCUyMmdlb21ldHJ5JTIyJTNFJTNDbXhQb2ludCUyMHglM0QlMjIxMjYlMjIlMjBhcyUzRCUyMm9mZnNldCUyMiUyRiUzRSUzQyUyRm14R2VvbWV0cnklM0UlM0MlMkZteENlbGwlM0UlM0NteENlbGwlMjBpZCUzRCUyMlpYaEVKRFByZGxsZmdYVGVyUWZFLTEzJTIyJTIwdmFsdWUlM0QlMjIlMjIlMjBzdHlsZSUzRCUyMmVuZEFycm93JTNEY2xhc3NpYyUzQmh0bWwlM0QxJTNCcm91bmRlZCUzRDAlM0Jmb250U2l6ZSUzRDE5JTNCZXhpdFglM0QwLjEyJTNCZXhpdFklM0QtMC4wMTUlM0JleGl0RHglM0QwJTNCZXhpdER5JTNEMCUzQmV4aXRQZXJpbWV0ZXIlM0QwJTNCZW50cnlYJTNEMC4wMDYlM0JlbnRyeVklM0QwLjYwMiUzQmVudHJ5RHglM0QwJTNCZW50cnlEeSUzRDAlM0JlbnRyeVBlcmltZXRlciUzRDAlM0IlMjIlMjBlZGdlJTNEJTIyMSUyMiUyMHBhcmVudCUzRCUyMjElMjIlMjB0YXJnZXQlM0QlMjJaWGhFSkRQcmRsbGZnWFRlclFmRS0xJTIyJTNFJTNDbXhHZW9tZXRyeSUyMHdpZHRoJTNEJTIyNTAlMjIlMjBoZWlnaHQlM0QlMjI1MCUyMiUyMHJlbGF0aXZlJTNEJTIyMSUyMiUyMGFzJTNEJTIyZ2VvbWV0cnklMjIlM0UlM0NteFBvaW50JTIweCUzRCUyMjc5Ljk5OTk5OTk5OTk5OTk2JTIyJTIweSUzRCUyMjkxMCUyMiUyMGFzJTNEJTIyc291cmNlUG9pbnQlMjIlMkYlM0UlM0NteFBvaW50JTIweCUzRCUyMjQyMCUyMiUyMHklM0QlMjI1NDAlMjIlMjBhcyUzRCUyMnRhcmdldFBvaW50JTIyJTJGJTNFJTNDQXJyYXklMjBhcyUzRCUyMnBvaW50cyUyMiUzRSUzQ214UG9pbnQlMjB4JTNEJTIyODElMjIlMjB5JTNEJTIyNTQwJTIyJTJGJTNFJTNDJTJGQXJyYXklM0UlM0MlMkZteEdlb21ldHJ5JTNFJTNDJTJGbXhDZWxsJTNFJTNDbXhDZWxsJTIwaWQlM0QlMjJaWGhFSkRQcmRsbGZnWFRlclFmRS0yMiUyMiUyMHZhbHVlJTNEJTIyR2l2ZSUyMHF1b3RlJTIwZm9yJTIwZGVjbGluZSUyMHByb2R1Y3QlMjIlMjBzdHlsZSUzRCUyMmVkZ2VMYWJlbCUzQmh0bWwlM0QxJTNCYWxpZ24lM0RjZW50ZXIlM0J2ZXJ0aWNhbEFsaWduJTNEbWlkZGxlJTNCcmVzaXphYmxlJTNEMCUzQnBvaW50cyUzRCU1QiU1RCUzQmZvbnRTaXplJTNEMTclM0IlMjIlMjB2ZXJ0ZXglM0QlMjIxJTIyJTIwY29ubmVjdGFibGUlM0QlMjIwJTIyJTIwcGFyZW50JTNEJTIyWlhoRUpEUHJkbGxmZ1hUZXJRZkUtMTMlMjIlM0UlM0NteEdlb21ldHJ5JTIweCUzRCUyMjAuMjc4MSUyMiUyMHklM0QlMjItMyUyMiUyMHJlbGF0aXZlJTNEJTIyMSUyMiUyMGFzJTNEJTIyZ2VvbWV0cnklMjIlM0UlM0NteFBvaW50JTIweCUzRCUyMjEwMSUyMiUyMGFzJTNEJTIyb2Zmc2V0JTIyJTJGJTNFJTNDJTJGbXhHZW9tZXRyeSUzRSUzQyUyRm14Q2VsbCUzRSUzQ214Q2VsbCUyMGlkJTNEJTIyWlhoRUpEUHJkbGxmZ1hUZXJRZkUtMTQlMjIlMjB2YWx1ZSUzRCUyMiUyMiUyMHN0eWxlJTNEJTIyZW5kQXJyb3clM0RjbGFzc2ljJTNCaHRtbCUzRDElM0Jyb3VuZGVkJTNEMCUzQmZvbnRTaXplJTNEMTklM0JleGl0WCUzRDAuMTIlM0JleGl0WSUzRC0wLjAxNSUzQmV4aXREeCUzRDAlM0JleGl0RHklM0QwJTNCZXhpdFBlcmltZXRlciUzRDAlM0JlbnRyeVglM0QwLjA0MSUzQmVudHJ5WSUzRDAuNjkyJTNCZW50cnlEeCUzRDAlM0JlbnRyeUR5JTNEMCUzQmVudHJ5UGVyaW1ldGVyJTNEMCUzQiUyMiUyMGVkZ2UlM0QlMjIxJTIyJTIwcGFyZW50JTNEJTIyMSUyMiUyMHRhcmdldCUzRCUyMlpYaEVKRFByZGxsZmdYVGVyUWZFLTElMjIlM0UlM0NteEdlb21ldHJ5JTIwd2lkdGglM0QlMjI1MCUyMiUyMGhlaWdodCUzRCUyMjUwJTIyJTIwcmVsYXRpdmUlM0QlMjIxJTIyJTIwYXMlM0QlMjJnZW9tZXRyeSUyMiUzRSUzQ214UG9pbnQlMjB4JTNEJTIyMTE5Ljk5OTk5OTk5OTk5OTk2JTIyJTIweSUzRCUyMjkxMCUyMiUyMGFzJTNEJTIyc291cmNlUG9pbnQlMjIlMkYlM0UlM0NteFBvaW50JTIweCUzRCUyMjUwOC4xOTk5OTk5OTk5OTk1MyUyMiUyMHklM0QlMjI1MDkuOCUyMiUyMGFzJTNEJTIydGFyZ2V0UG9pbnQlMjIlMkYlM0UlM0NBcnJheSUyMGFzJTNEJTIycG9pbnRzJTIyJTNFJTNDbXhQb2ludCUyMHglM0QlMjIxMjAlMjIlMjB5JTNEJTIyNTY5JTIyJTJGJTNFJTNDJTJGQXJyYXklM0UlM0MlMkZteEdlb21ldHJ5JTNFJTNDJTJGbXhDZWxsJTNFJTNDbXhDZWxsJTIwaWQlM0QlMjJaWGhFSkRQcmRsbGZnWFRlclFmRS0yNCUyMiUyMHZhbHVlJTNEJTIyQXBwcm92ZSUyMG9yJTIwZGVuaWVkJTIwcXVvdGUlMjIlMjBzdHlsZSUzRCUyMmVkZ2VMYWJlbCUzQmh0bWwlM0QxJTNCYWxpZ24lM0RjZW50ZXIlM0J2ZXJ0aWNhbEFsaWduJTNEbWlkZGxlJTNCcmVzaXphYmxlJTNEMCUzQnBvaW50cyUzRCU1QiU1RCUzQmZvbnRTaXplJTNEMTclM0IlMjIlMjB2ZXJ0ZXglM0QlMjIxJTIyJTIwY29ubmVjdGFibGUlM0QlMjIwJTIyJTIwcGFyZW50JTNEJTIyWlhoRUpEUHJkbGxmZ1hUZXJRZkUtMTQlMjIlM0UlM0NteEdlb21ldHJ5JTIweCUzRCUyMjAuMzAzNSUyMiUyMHklM0QlMjItMiUyMiUyMHJlbGF0aXZlJTNEJTIyMSUyMiUyMGFzJTNEJTIyZ2VvbWV0cnklMjIlM0UlM0NteFBvaW50JTIweCUzRCUyMjgwJTIyJTIwYXMlM0QlMjJvZmZzZXQlMjIlMkYlM0UlM0MlMkZteEdlb21ldHJ5JTNFJTNDJTJGbXhDZWxsJTNFJTNDbXhDZWxsJTIwaWQlM0QlMjJaWGhFSkRQcmRsbGZnWFRlclFmRS0xNSUyMiUyMHZhbHVlJTNEJTIyJTIyJTIwc3R5bGUlM0QlMjJlbmRBcnJvdyUzRGNsYXNzaWMlM0JodG1sJTNEMSUzQnJvdW5kZWQlM0QwJTNCZm9udFNpemUlM0QxOSUzQmVudHJ5WCUzRDAuMDg4JTNCZW50cnlZJTNEMC43OTclM0JlbnRyeUR4JTNEMCUzQmVudHJ5RHklM0QwJTNCZW50cnlQZXJpbWV0ZXIlM0QwJTNCJTIyJTIwZWRnZSUzRCUyMjElMjIlMjBwYXJlbnQlM0QlMjIxJTIyJTIwdGFyZ2V0JTNEJTIyWlhoRUpEUHJkbGxmZ1hUZXJRZkUtMSUyMiUzRSUzQ214R2VvbWV0cnklMjB3aWR0aCUzRCUyMjUwJTIyJTIwaGVpZ2h0JTNEJTIyNTAlMjIlMjByZWxhdGl2ZSUzRCUyMjElMjIlMjBhcyUzRCUyMmdlb21ldHJ5JTIyJTNFJTNDbXhQb2ludCUyMHglM0QlMjIxNjAlMjIlMjB5JTNEJTIyOTEwJTIyJTIwYXMlM0QlMjJzb3VyY2VQb2ludCUyMiUyRiUzRSUzQ214UG9pbnQlMjB4JTNEJTIyNDY5JTIyJTIweSUzRCUyMjYwMCUyMiUyMGFzJTNEJTIydGFyZ2V0UG9pbnQlMjIlMkYlM0UlM0NBcnJheSUyMGFzJTNEJTIycG9pbnRzJTIyJTNFJTNDbXhQb2ludCUyMHglM0QlMjIxNjAuMiUyMiUyMHklM0QlMjI2MDAlMjIlMkYlM0UlM0MlMkZBcnJheSUzRSUzQyUyRm14R2VvbWV0cnklM0UlM0MlMkZteENlbGwlM0UlM0NteENlbGwlMjBpZCUzRCUyMlpYaEVKRFByZGxsZmdYVGVyUWZFLTI3JTIyJTIwdmFsdWUlM0QlMjJHZXQlMjBjYXNlcyUyMGZyb20lMjBlbXBsb3llZSUyMiUyMHN0eWxlJTNEJTIyZWRnZUxhYmVsJTNCaHRtbCUzRDElM0JhbGlnbiUzRGNlbnRlciUzQnZlcnRpY2FsQWxpZ24lM0RtaWRkbGUlM0JyZXNpemFibGUlM0QwJTNCcG9pbnRzJTNEJTVCJTVEJTNCZm9udFNpemUlM0QxNyUzQiUyMiUyMHZlcnRleCUzRCUyMjElMjIlMjBjb25uZWN0YWJsZSUzRCUyMjAlMjIlMjBwYXJlbnQlM0QlMjJaWGhFSkRQcmRsbGZnWFRlclFmRS0xNSUyMiUzRSUzQ214R2VvbWV0cnklMjB4JTNEJTIyMC4zMDE0JTIyJTIwcmVsYXRpdmUlM0QlMjIxJTIyJTIwYXMlM0QlMjJnZW9tZXRyeSUyMiUzRSUzQ214UG9pbnQlMjB4JTNEJTIyNTYlMjIlMjBhcyUzRCUyMm9mZnNldCUyMiUyRiUzRSUzQyUyRm14R2VvbWV0cnklM0UlM0MlMkZteENlbGwlM0UlM0NteENlbGwlMjBpZCUzRCUyMlpYaEVKRFByZGxsZmdYVGVyUWZFLTE2JTIyJTIwdmFsdWUlM0QlMjIlMjIlMjBzdHlsZSUzRCUyMmVuZEFycm93JTNEY2xhc3NpYyUzQmh0bWwlM0QxJTNCcm91bmRlZCUzRDAlM0Jmb250U2l6ZSUzRDE3JTNCZXhpdFglM0QwLjUlM0JleGl0WSUzRDElM0JleGl0RHglM0QwJTNCZXhpdER5JTNEMCUzQmVudHJ5WCUzRDElM0JlbnRyeVklM0QwLjc1JTNCZW50cnlEeCUzRDAlM0JlbnRyeUR5JTNEMCUzQiUyMiUyMGVkZ2UlM0QlMjIxJTIyJTIwcGFyZW50JTNEJTIyMSUyMiUyMHNvdXJjZSUzRCUyMlpYaEVKRFByZGxsZmdYVGVyUWZFLTElMjIlMjB0YXJnZXQlM0QlMjJaWGhFSkRQcmRsbGZnWFRlclFmRS00JTIyJTNFJTNDbXhHZW9tZXRyeSUyMHdpZHRoJTNEJTIyNTAlMjIlMjBoZWlnaHQlM0QlMjI1MCUyMiUyMHJlbGF0aXZlJTNEJTIyMSUyMiUyMGFzJTNEJTIyZ2VvbWV0cnklMjIlM0UlM0NteFBvaW50JTIweCUzRCUyMjMwMCUyMiUyMHklM0QlMjI3OTAlMjIlMjBhcyUzRCUyMnNvdXJjZVBvaW50JTIyJTJGJTNFJTNDbXhQb2ludCUyMHglM0QlMjIzNDAlMjIlMjB5JTNEJTIyNjgwJTIyJTIwYXMlM0QlMjJ0YXJnZXRQb2ludCUyMiUyRiUzRSUzQ0FycmF5JTIwYXMlM0QlMjJwb2ludHMlMjIlM0UlM0NteFBvaW50JTIweCUzRCUyMjU4NSUyMiUyMHklM0QlMjIxMDAwJTIyJTJGJTNFJTNDJTJGQXJyYXklM0UlM0MlMkZteEdlb21ldHJ5JTNFJTNDJTJGbXhDZWxsJTNFJTNDbXhDZWxsJTIwaWQlM0QlMjJaWGhFSkRQcmRsbGZnWFRlclFmRS0yMSUyMiUyMHZhbHVlJTNEJTIyTG9nLWluJTIwYWNrbm93bGVkZ21lbnQlMjIlMjBzdHlsZSUzRCUyMmVkZ2VMYWJlbCUzQmh0bWwlM0QxJTNCYWxpZ24lM0RjZW50ZXIlM0J2ZXJ0aWNhbEFsaWduJTNEbWlkZGxlJTNCcmVzaXphYmxlJTNEMCUzQnBvaW50cyUzRCU1QiU1RCUzQmZvbnRTaXplJTNEMTclM0IlMjIlMjB2ZXJ0ZXglM0QlMjIxJTIyJTIwY29ubmVjdGFibGUlM0QlMjIwJTIyJTIwcGFyZW50JTNEJTIyWlhoRUpEUHJkbGxmZ1hUZXJRZkUtMTYlMjIlM0UlM0NteEdlb21ldHJ5JTIweCUzRCUyMjAuNjYwMyUyMiUyMHklM0QlMjIyJTIyJTIwcmVsYXRpdmUlM0QlMjIxJTIyJTIwYXMlM0QlMjJnZW9tZXRyeSUyMiUzRSUzQ214UG9pbnQlMjBhcyUzRCUyMm9mZnNldCUyMiUyRiUzRSUzQyUyRm14R2VvbWV0cnklM0UlM0MlMkZteENlbGwlM0UlM0NteENlbGwlMjBpZCUzRCUyMlpYaEVKRFByZGxsZmdYVGVyUWZFLTE3JTIyJTIwdmFsdWUlM0QlMjIlMjIlMjBzdHlsZSUzRCUyMmVuZEFycm93JTNEY2xhc3NpYyUzQmh0bWwlM0QxJTNCcm91bmRlZCUzRDAlM0Jmb250U2l6ZSUzRDE3JTNCJTIyJTIwZWRnZSUzRCUyMjElMjIlMjBwYXJlbnQlM0QlMjIxJTIyJTNFJTNDbXhHZW9tZXRyeSUyMHdpZHRoJTNEJTIyNTAlMjIlMjBoZWlnaHQlM0QlMjI1MCUyMiUyMHJlbGF0aXZlJTNEJTIyMSUyMiUyMGFzJTNEJTIyZ2VvbWV0cnklMjIlM0UlM0NteFBvaW50JTIweCUzRCUyMjUwNSUyMiUyMHklM0QlMjI2NTAlMjIlMjBhcyUzRCUyMnNvdXJjZVBvaW50JTIyJTJGJTNFJTNDbXhQb2ludCUyMHglM0QlMjIyNTAlMjIlMjB5JTNEJTIyOTE0JTIyJTIwYXMlM0QlMjJ0YXJnZXRQb2ludCUyMiUyRiUzRSUzQ0FycmF5JTIwYXMlM0QlMjJwb2ludHMlMjIlM0UlM0NteFBvaW50JTIweCUzRCUyMjUwNSUyMiUyMHklM0QlMjI5MTQlMjIlMkYlM0UlM0MlMkZBcnJheSUzRSUzQyUyRm14R2VvbWV0cnklM0UlM0MlMkZteENlbGwlM0UlM0NteENlbGwlMjBpZCUzRCUyMlpYaEVKRFByZGxsZmdYVGVyUWZFLTI1JTIyJTIwdmFsdWUlM0QlMjJBY2slMjBmb3IlMjB0aGF0JTIwY2FzZXMoQXBwcm92ZSUyRkRlbmllZCk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MTclMjIlM0UlM0NteEdlb21ldHJ5JTIweCUzRCUyMjAuNzMyNiUyMiUyMHklM0QlMjItMiUyMiUyMHJlbGF0aXZlJTNEJTIyMSUyMiUyMGFzJTNEJTIyZ2VvbWV0cnklMjIlM0UlM0NteFBvaW50JTIweCUzRCUyMjYwJTIyJTIweSUzRCUyMi0yJTIyJTIwYXMlM0QlMjJvZmZzZXQlMjIlMkYlM0UlM0MlMkZteEdlb21ldHJ5JTNFJTNDJTJGbXhDZWxsJTNFJTNDbXhDZWxsJTIwaWQlM0QlMjJaWGhFSkRQcmRsbGZnWFRlclFmRS0xOCUyMiUyMHZhbHVlJTNEJTIyJTIyJTIwc3R5bGUlM0QlMjJlbmRBcnJvdyUzRGNsYXNzaWMlM0JodG1sJTNEMSUzQnJvdW5kZWQlM0QwJTNCZm9udFNpemUlM0QxNyUzQiUyMiUyMGVkZ2UlM0QlMjIxJTIyJTIwcGFyZW50JTNEJTIyMSUyMiUzRSUzQ214R2VvbWV0cnklMjB3aWR0aCUzRCUyMjUwJTIyJTIwaGVpZ2h0JTNEJTIyNTAlMjIlMjByZWxhdGl2ZSUzRCUyMjElMjIlMjBhcyUzRCUyMmdlb21ldHJ5JTIyJTNFJTNDbXhQb2ludCUyMHglM0QlMjI1MzUlMjIlMjB5JTNEJTIyNjYwJTIyJTIwYXMlM0QlMjJzb3VyY2VQb2ludCUyMiUyRiUzRSUzQ214UG9pbnQlMjB4JTNEJTIyMjUwJTIyJTIweSUzRCUyMjk0NCUyMiUyMGFzJTNEJTIydGFyZ2V0UG9pbnQlMjIlMkYlM0UlM0NBcnJheSUyMGFzJTNEJTIycG9pbnRzJTIyJTNFJTNDbXhQb2ludCUyMHglM0QlMjI1MzUlMjIlMjB5JTNEJTIyOTQ0JTIyJTJGJTNFJTNDJTJGQXJyYXklM0UlM0MlMkZteEdlb21ldHJ5JTNFJTNDJTJGbXhDZWxsJTNFJTNDbXhDZWxsJTIwaWQlM0QlMjJaWGhFSkRQcmRsbGZnWFRlclFmRS0yNiUyMiUyMHZhbHVlJTNEJTIyQWNrbm93bGVkZ21lbnQlMjBmb3IlMjBxdW90ZSUyMiUyMHN0eWxlJTNEJTIyZWRnZUxhYmVsJTNCaHRtbCUzRDElM0JhbGlnbiUzRGNlbnRlciUzQnZlcnRpY2FsQWxpZ24lM0RtaWRkbGUlM0JyZXNpemFibGUlM0QwJTNCcG9pbnRzJTNEJTVCJTVEJTNCZm9udFNpemUlM0QxNyUzQiUyMiUyMHZlcnRleCUzRCUyMjElMjIlMjBjb25uZWN0YWJsZSUzRCUyMjAlMjIlMjBwYXJlbnQlM0QlMjJaWGhFSkRQcmRsbGZnWFRlclFmRS0xOCUyMiUzRSUzQ214R2VvbWV0cnklMjB4JTNEJTIyMC4zNTE5JTIyJTIweSUzRCUyMjUlMjIlMjByZWxhdGl2ZSUzRCUyMjElMjIlMjBhcyUzRCUyMmdlb21ldHJ5JTIyJTNFJTNDbXhQb2ludCUyMHglM0QlMjItNTQlMjIlMjB5JTNEJTIyLTklMjIlMjBhcyUzRCUyMm9mZnNldCUyMiUyRiUzRSUzQyUyRm14R2VvbWV0cnklM0UlM0MlMkZteENlbGwlM0UlM0NteENlbGwlMjBpZCUzRCUyMlpYaEVKRFByZGxsZmdYVGVyUWZFLTE5JTIyJTIwdmFsdWUlM0QlMjIlMjIlMjBzdHlsZSUzRCUyMmVuZEFycm93JTNEY2xhc3NpYyUzQmh0bWwlM0QxJTNCcm91bmRlZCUzRDAlM0Jmb250U2l6ZSUzRDE3JTNCJTIyJTIwZWRnZSUzRCUyMjElMjIlMjBwYXJlbnQlM0QlMjIxJTIyJTNFJTNDbXhHZW9tZXRyeSUyMHdpZHRoJTNEJTIyNTAlMjIlMjBoZWlnaHQlM0QlMjI1MCUyMiUyMHJlbGF0aXZlJTNEJTIyMSUyMiUyMGFzJTNEJTIyZ2VvbWV0cnklMjIlM0UlM0NteFBvaW50JTIweCUzRCUyMjU2NSUyMiUyMHklM0QlMjI2NzAlMjIlMjBhcyUzRCUyMnNvdXJjZVBvaW50JTIyJTJGJTNFJTNDbXhQb2ludCUyMHglM0QlMjIyNTAlMjIlMjB5JTNEJTIyOTc0JTIyJTIwYXMlM0QlMjJ0YXJnZXRQb2ludCUyMiUyRiUzRSUzQ0FycmF5JTIwYXMlM0QlMjJwb2ludHMlMjIlM0UlM0NteFBvaW50JTIweCUzRCUyMjU2NSUyMiUyMHklM0QlMjI5NzQlMjIlMkYlM0UlM0MlMkZBcnJheSUzRSUzQyUyRm14R2VvbWV0cnklM0UlM0MlMkZteENlbGwlM0UlM0NteENlbGwlMjBpZCUzRCUyMlpYaEVKRFByZGxsZmdYVGVyUWZFLTIzJTIyJTIwdmFsdWUlM0QlMjJHZXQlMjBwcmltdW0lMjBmb3IlMjBkZWNsaW5lJTIwcHJvZHVjdCUyMiUyMHN0eWxlJTNEJTIyZWRnZUxhYmVsJTNCaHRtbCUzRDElM0JhbGlnbiUzRGNlbnRlciUzQnZlcnRpY2FsQWxpZ24lM0RtaWRkbGUlM0JyZXNpemFibGUlM0QwJTNCcG9pbnRzJTNEJTVCJTVEJTNCZm9udFNpemUlM0QxNyUzQiUyMiUyMHZlcnRleCUzRCUyMjElMjIlMjBjb25uZWN0YWJsZSUzRCUyMjAlMjIlMjBwYXJlbnQlM0QlMjJaWGhFSkRQcmRsbGZnWFRlclFmRS0xOSUyMiUzRSUzQ214R2VvbWV0cnklMjB4JTNEJTIyMC43MTc0JTIyJTIweSUzRCUyMi0xJTIyJTIwcmVsYXRpdmUlM0QlMjIxJTIyJTIwYXMlM0QlMjJnZW9tZXRyeSUyMiUzRSUzQ214UG9pbnQlMjB4JTNEJTIyNjIlMjIlMjB5JTNEJTIyLTMlMjIlMjBhcyUzRCUyMm9mZnNldCUyMiUyRiUzRSUzQyUyRm14R2VvbWV0cnklM0UlM0MlMkZteENlbGwlM0UlM0NteENlbGwlMjBpZCUzRCUyMlpYaEVKRFByZGxsZmdYVGVyUWZFLTI5JTIyJTIwdmFsdWUlM0QlMjIlMjIlMjBzdHlsZSUzRCUyMmVuZEFycm93JTNEY2xhc3NpYyUzQmh0bWwlM0QxJTNCcm91bmRlZCUzRDAlM0Jmb250U2l6ZSUzRDE2JTNCZW50cnlYJTNEMSUzQmVudHJ5WSUzRDAuNSUzQmVudHJ5RHglM0QwJTNCZW50cnlEeSUzRDAlM0JleGl0WCUzRDAuODc1JTNCZXhpdFklM0QtMC4wMjklM0JleGl0RHglM0QwJTNCZXhpdER5JTNEMCUzQmV4aXRQZXJpbWV0ZXIlM0QwJTNCJTIyJTIwZWRnZSUzRCUyMjElMjIlMjBwYXJlbnQlM0QlMjIxJTIyJTIwc291cmNlJTNEJTIyWlhoRUpEUHJkbGxmZ1hUZXJRZkUtMyUyMiUyMHRhcmdldCUzRCUyMlpYaEVKRFByZGxsZmdYVGVyUWZFLTElMjIlM0UlM0NteEdlb21ldHJ5JTIwd2lkdGglM0QlMjI1MCUyMiUyMGhlaWdodCUzRCUyMjUwJTIyJTIwcmVsYXRpdmUlM0QlMjIxJTIyJTIwYXMlM0QlMjJnZW9tZXRyeSUyMiUzRSUzQ214UG9pbnQlMjB4JTNEJTIyMTExMCUyMiUyMHklM0QlMjI5MDAlMjIlMjBhcyUzRCUyMnNvdXJjZVBvaW50JTIyJTJGJTNFJTNDbXhQb2ludCUyMHglM0QlMjI2ODAlMjIlMjB5JTNEJTIyODQwJTIyJTIwYXMlM0QlMjJ0YXJnZXRQb2ludCUyMiUyRiUzRSUzQ0FycmF5JTIwYXMlM0QlMjJwb2ludHMlMjIlM0UlM0NteFBvaW50JTIweCUzRCUyMjExMTAlMjIlMjB5JTNEJTIyNTAwJTIyJTJGJTNFJTNDJTJGQXJyYXklM0UlM0MlMkZteEdlb21ldHJ5JTNFJTNDJTJGbXhDZWxsJTNFJTNDbXhDZWxsJTIwaWQlM0QlMjJaWGhFSkRQcmRsbGZnWFRlclFmRS0zNiUyMiUyMHZhbHVlJTNEJTIyUmVxJTIwZm9yJTIwbG9nLWluJTIyJTIwc3R5bGUlM0QlMjJlZGdlTGFiZWwlM0JodG1sJTNEMSUzQmFsaWduJTNEY2VudGVyJTNCdmVydGljYWxBbGlnbiUzRG1pZGRsZSUzQnJlc2l6YWJsZSUzRDAlM0Jwb2ludHMlM0QlNUIlNUQlM0Jmb250U2l6ZSUzRDE2JTNCJTIyJTIwdmVydGV4JTNEJTIyMSUyMiUyMGNvbm5lY3RhYmxlJTNEJTIyMCUyMiUyMHBhcmVudCUzRCUyMlpYaEVKRFByZGxsZmdYVGVyUWZFLTI5JTIyJTNFJTNDbXhHZW9tZXRyeSUyMHglM0QlMjIwLjYxNzglMjIlMjB5JTNEJTIyLTIlMjIlMjByZWxhdGl2ZSUzRCUyMjElMjIlMjBhcyUzRCUyMmdlb21ldHJ5JTIyJTNFJTNDbXhQb2ludCUyMHglM0QlMjIxJTIyJTIwYXMlM0QlMjJvZmZzZXQlMjIlMkYlM0UlM0MlMkZteEdlb21ldHJ5JTNFJTNDJTJGbXhDZWxsJTNFJTNDbXhDZWxsJTIwaWQlM0QlMjJaWGhFSkRQcmRsbGZnWFRlclFmRS0zMCUyMiUyMHZhbHVlJTNEJTIyJTIyJTIwc3R5bGUlM0QlMjJlbmRBcnJvdyUzRGNsYXNzaWMlM0JodG1sJTNEMSUzQnJvdW5kZWQlM0QwJTNCZm9udFNpemUlM0QxNiUzQmV4aXRYJTNEMC43JTNCZXhpdFklM0QtMC4wMDQlM0JleGl0RHglM0QwJTNCZXhpdER5JTNEMCUzQmV4aXRQZXJpbWV0ZXIlM0QwJTNCJTIyJTIwZWRnZSUzRCUyMjElMjIlMjBwYXJlbnQlM0QlMjIxJTIyJTIwc291cmNlJTNEJTIyWlhoRUpEUHJkbGxmZ1hUZXJRZkUtMyUyMiUzRSUzQ214R2VvbWV0cnklMjB3aWR0aCUzRCUyMjUwJTIyJTIwaGVpZ2h0JTNEJTIyNTAlMjIlMjByZWxhdGl2ZSUzRCUyMjElMjIlMjBhcyUzRCUyMmdlb21ldHJ5JTIyJTNFJTNDbXhQb2ludCUyMHglM0QlMjIxMDQ3JTIyJTIweSUzRCUyMjkxMCUyMiUyMGFzJTNEJTIyc291cmNlUG9pbnQlMjIlMkYlM0UlM0NteFBvaW50JTIweCUzRCUyMjc0MCUyMiUyMHklM0QlMjI1NDAlMjIlMjBhcyUzRCUyMnRhcmdldFBvaW50JTIyJTJGJTNFJTNDQXJyYXklMjBhcyUzRCUyMnBvaW50cyUyMiUzRSUzQ214UG9pbnQlMjB4JTNEJTIyMTA3MCUyMiUyMHklM0QlMjI1NDAlMjIlMkYlM0UlM0MlMkZBcnJheSUzRSUzQyUyRm14R2VvbWV0cnklM0UlM0MlMkZteENlbGwlM0UlM0NteENlbGwlMjBpZCUzRCUyMlpYaEVKRFByZGxsZmdYVGVyUWZFLTM4JTIyJTIwdmFsdWUlM0QlMjJBY2Nlc3MlMjBhZ2VudCUyMHByb3RhbC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zMCUyMiUzRSUzQ214R2VvbWV0cnklMjB4JTNEJTIyMC42MzgzJTIyJTIweSUzRCUyMi0zJTIyJTIwcmVsYXRpdmUlM0QlMjIxJTIyJTIwYXMlM0QlMjJnZW9tZXRyeSUyMiUzRSUzQ214UG9pbnQlMjBhcyUzRCUyMm9mZnNldCUyMiUyRiUzRSUzQyUyRm14R2VvbWV0cnklM0UlM0MlMkZteENlbGwlM0UlM0NteENlbGwlMjBpZCUzRCUyMlpYaEVKRFByZGxsZmdYVGVyUWZFLTMxJTIyJTIwdmFsdWUlM0QlMjIlMjIlMjBzdHlsZSUzRCUyMmVuZEFycm93JTNEY2xhc3NpYyUzQmh0bWwlM0QxJTNCcm91bmRlZCUzRDAlM0Jmb250U2l6ZSUzRDE2JTNCZXhpdFglM0QwLjU0NiUzQmV4aXRZJTNEMC4wMTIlM0JleGl0RHglM0QwJTNCZXhpdER5JTNEMCUzQmV4aXRQZXJpbWV0ZXIlM0QwJTNCJTIyJTIwZWRnZSUzRCUyMjElMjIlMjBwYXJlbnQlM0QlMjIxJTIyJTIwc291cmNlJTNEJTIyWlhoRUpEUHJkbGxmZ1hUZXJRZkUtMyUyMiUzRSUzQ214R2VvbWV0cnklMjB3aWR0aCUzRCUyMjUwJTIyJTIwaGVpZ2h0JTNEJTIyNTAlMjIlMjByZWxhdGl2ZSUzRCUyMjElMjIlMjBhcyUzRCUyMmdlb21ldHJ5JTIyJTNFJTNDbXhQb2ludCUyMHglM0QlMjIxMDMwJTIyJTIweSUzRCUyMjkwMCUyMiUyMGFzJTNEJTIyc291cmNlUG9pbnQlMjIlMkYlM0UlM0NteFBvaW50JTIweCUzRCUyMjczMCUyMiUyMHklM0QlMjI1NzAlMjIlMjBhcyUzRCUyMnRhcmdldFBvaW50JTIyJTJGJTNFJTNDQXJyYXklMjBhcyUzRCUyMnBvaW50cyUyMiUzRSUzQ214UG9pbnQlMjB4JTNEJTIyMTAzMCUyMiUyMHklM0QlMjI1NzAlMjIlMkYlM0UlM0MlMkZBcnJheSUzRSUzQyUyRm14R2VvbWV0cnklM0UlM0MlMkZteENlbGwlM0UlM0NteENlbGwlMjBpZCUzRCUyMlpYaEVKRFByZGxsZmdYVGVyUWZFLTQwJTIyJTIwdmFsdWUlM0QlMjJGb3J3YXJkJTIwY2FzZXMlMjB0byUyMHVuZGVyd3JpdGVyJTIyJTIwc3R5bGUlM0QlMjJlZGdlTGFiZWwlM0JodG1sJTNEMSUzQmFsaWduJTNEY2VudGVyJTNCdmVydGljYWxBbGlnbiUzRG1pZGRsZSUzQnJlc2l6YWJsZSUzRDAlM0Jwb2ludHMlM0QlNUIlNUQlM0Jmb250U2l6ZSUzRDE2JTNCJTIyJTIwdmVydGV4JTNEJTIyMSUyMiUyMGNvbm5lY3RhYmxlJTNEJTIyMCUyMiUyMHBhcmVudCUzRCUyMlpYaEVKRFByZGxsZmdYVGVyUWZFLTMxJTIyJTNFJTNDbXhHZW9tZXRyeSUyMHglM0QlMjIwLjY3OTYlMjIlMjB5JTNEJTIyLTQlMjIlMjByZWxhdGl2ZSUzRCUyMjElMjIlMjBhcyUzRCUyMmdlb21ldHJ5JTIyJTNFJTNDbXhQb2ludCUyMHglM0QlMjI0MSUyMiUyMHklM0QlMjI0JTIyJTIwYXMlM0QlMjJvZmZzZXQlMjIlMkYlM0UlM0MlMkZteEdlb21ldHJ5JTNFJTNDJTJGbXhDZWxsJTNFJTNDbXhDZWxsJTIwaWQlM0QlMjJaWGhFSkRQcmRsbGZnWFRlclFmRS0zMyUyMiUyMHZhbHVlJTNEJTIyJTIyJTIwc3R5bGUlM0QlMjJlbmRBcnJvdyUzRGNsYXNzaWMlM0JodG1sJTNEMSUzQnJvdW5kZWQlM0QwJTNCZm9udFNpemUlM0QxNiUzQmVudHJ5WCUzRDAlM0JlbnRyeVklM0QwLjc1JTNCZW50cnlEeCUzRDAlM0JlbnRyeUR5JTNEMCUzQmV4aXRYJTNEMC42MTElM0JleGl0WSUzRDAuOTgxJTNCZXhpdER4JTNEMCUzQmV4aXREeSUzRDAlM0JleGl0UGVyaW1ldGVyJTNEMCUzQiUyMiUyMGVkZ2UlM0QlMjIxJTIyJTIwcGFyZW50JTNEJTIyMSUyMiUyMHNvdXJjZSUzRCUyMlpYaEVKRFByZGxsZmdYVGVyUWZFLTElMjIlMjB0YXJnZXQlM0QlMjJaWGhFSkRQcmRsbGZnWFRlclFmRS0zJTIyJTNFJTNDbXhHZW9tZXRyeSUyMHdpZHRoJTNEJTIyNTAlMjIlMjBoZWlnaHQlM0QlMjI1MCUyMiUyMHJlbGF0aXZlJTNEJTIyMSUyMiUyMGFzJTNEJTIyZ2VvbWV0cnklMjIlM0UlM0NteFBvaW50JTIweCUzRCUyMjYwMCUyMiUyMHklM0QlMjI2NzAlMjIlMjBhcyUzRCUyMnNvdXJjZVBvaW50JTIyJTJGJTNFJTNDbXhQb2ludCUyMHglM0QlMjI2ODAlMjIlMjB5JTNEJTIyNjgwJTIyJTIwYXMlM0QlMjJ0YXJnZXRQb2ludCUyMiUyRiUzRSUzQ0FycmF5JTIwYXMlM0QlMjJwb2ludHMlMjIlM0UlM0NteFBvaW50JTIweCUzRCUyMjYyMCUyMiUyMHklM0QlMjIxMDAwJTIyJTJGJTNFJTNDJTJGQXJyYXklM0UlM0MlMkZteEdlb21ldHJ5JTNFJTNDJTJGbXhDZWxsJTNFJTNDbXhDZWxsJTIwaWQlM0QlMjJaWGhFSkRQcmRsbGZnWFRlclFmRS0zNyUyMiUyMHZhbHVlJTNEJTIyTG9nLWluJTIwYWNrbm93bGVkZ21lbnQ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MzMlMjIlM0UlM0NteEdlb21ldHJ5JTIweCUzRCUyMjAuMzI4OCUyMiUyMHklM0QlMjItMiUyMiUyMHJlbGF0aXZlJTNEJTIyMSUyMiUyMGFzJTNEJTIyZ2VvbWV0cnklMjIlM0UlM0NteFBvaW50JTIweCUzRCUyMjUxJTIyJTIwYXMlM0QlMjJvZmZzZXQlMjIlMkYlM0UlM0MlMkZteEdlb21ldHJ5JTNFJTNDJTJGbXhDZWxsJTNFJTNDbXhDZWxsJTIwaWQlM0QlMjJaWGhFSkRQcmRsbGZnWFRlclFmRS0zNCUyMiUyMHZhbHVlJTNEJTIyJTIyJTIwc3R5bGUlM0QlMjJlbmRBcnJvdyUzRGNsYXNzaWMlM0JodG1sJTNEMSUzQnJvdW5kZWQlM0QwJTNCZm9udFNpemUlM0QxNiUzQiUyMiUyMGVkZ2UlM0QlMjIxJTIyJTIwcGFyZW50JTNEJTIyMSUyMiUzRSUzQ214R2VvbWV0cnklMjB3aWR0aCUzRCUyMjUwJTIyJTIwaGVpZ2h0JTNEJTIyNTAlMjIlMjByZWxhdGl2ZSUzRCUyMjElMjIlMjBhcyUzRCUyMmdlb21ldHJ5JTIyJTNFJTNDbXhQb2ludCUyMHglM0QlMjI2NTAlMjIlMjB5JTNEJTIyNjUwJTIyJTIwYXMlM0QlMjJzb3VyY2VQb2ludCUyMiUyRiUzRSUzQ214UG9pbnQlMjB4JTNEJTIyOTEwJTIyJTIweSUzRCUyMjk3MCUyMiUyMGFzJTNEJTIydGFyZ2V0UG9pbnQlMjIlMkYlM0UlM0NBcnJheSUyMGFzJTNEJTIycG9pbnRzJTIyJTNFJTNDbXhQb2ludCUyMHglM0QlMjI2NTAlMjIlMjB5JTNEJTIyOTY5Ljg5JTIyJTJGJTNFJTNDJTJGQXJyYXklM0UlM0MlMkZteEdlb21ldHJ5JTNFJTNDJTJGbXhDZWxsJTNFJTNDbXhDZWxsJTIwaWQlM0QlMjJaWGhFSkRQcmRsbGZnWFRlclFmRS0zOSUyMiUyMHZhbHVlJTNEJTIyR2V0JTIwYWNjZXNzJTIwdG8lMjBhZ2VudCUyMHBvcmF0YWw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MzQlMjIlM0UlM0NteEdlb21ldHJ5JTIweCUzRCUyMjAuMzg1OCUyMiUyMHklM0QlMjI1JTIyJTIwcmVsYXRpdmUlM0QlMjIxJTIyJTIwYXMlM0QlMjJnZW9tZXRyeSUyMiUzRSUzQ214UG9pbnQlMjB4JTNEJTIyMTglMjIlMjBhcyUzRCUyMm9mZnNldCUyMiUyRiUzRSUzQyUyRm14R2VvbWV0cnklM0UlM0MlMkZteENlbGwlM0UlM0NteENlbGwlMjBpZCUzRCUyMlpYaEVKRFByZGxsZmdYVGVyUWZFLTM1JTIyJTIwdmFsdWUlM0QlMjIlMjIlMjBzdHlsZSUzRCUyMmVuZEFycm93JTNEY2xhc3NpYyUzQmh0bWwlM0QxJTNCcm91bmRlZCUzRDAlM0Jmb250U2l6ZSUzRDE2JTNCZW50cnlYJTNEMCUzQmVudHJ5WSUzRDAuMjUlM0JlbnRyeUR4JTNEMCUzQmVudHJ5RHklM0QwJTNCJTIyJTIwZWRnZSUzRCUyMjElMjIlMjBwYXJlbnQlM0QlMjIxJTIyJTIwdGFyZ2V0JTNEJTIyWlhoRUpEUHJkbGxmZ1hUZXJRZkUtMyUyMiUzRSUzQ214R2VvbWV0cnklMjB3aWR0aCUzRCUyMjUwJTIyJTIwaGVpZ2h0JTNEJTIyNTAlMjIlMjByZWxhdGl2ZSUzRCUyMjElMjIlMjBhcyUzRCUyMmdlb21ldHJ5JTIyJTNFJTNDbXhQb2ludCUyMHglM0QlMjI2ODAlMjIlMjB5JTNEJTIyNjMwJTIyJTIwYXMlM0QlMjJzb3VyY2VQb2ludCUyMiUyRiUzRSUzQ214UG9pbnQlMjB4JTNEJTIyOTYwJTIyJTIweSUzRCUyMjkzOS44OTAwMDAwMDAwMDAyJTIyJTIwYXMlM0QlMjJ0YXJnZXRQb2ludCUyMiUyRiUzRSUzQ0FycmF5JTIwYXMlM0QlMjJwb2ludHMlMjIlM0UlM0NteFBvaW50JTIweCUzRCUyMjY4MCUyMiUyMHklM0QlMjI5MzkuODklMjIlMkYlM0UlM0MlMkZBcnJheSUzRSUzQyUyRm14R2VvbWV0cnklM0UlM0MlMkZteENlbGwlM0UlM0NteENlbGwlMjBpZCUzRCUyMlpYaEVKRFByZGxsZmdYVGVyUWZFLTQxJTIyJTIwdmFsdWUlM0QlMjJDYXNlcyUyMGZvcndhcmRlZCUyMHRvJTIwdW5kZXJ3cml0ZXIlMjIlMjBzdHlsZSUzRCUyMmVkZ2VMYWJlbCUzQmh0bWwlM0QxJTNCYWxpZ24lM0RjZW50ZXIlM0J2ZXJ0aWNhbEFsaWduJTNEbWlkZGxlJTNCcmVzaXphYmxlJTNEMCUzQnBvaW50cyUzRCU1QiU1RCUzQmZvbnRTaXplJTNEMTUlM0IlMjIlMjB2ZXJ0ZXglM0QlMjIxJTIyJTIwY29ubmVjdGFibGUlM0QlMjIwJTIyJTIwcGFyZW50JTNEJTIyWlhoRUpEUHJkbGxmZ1hUZXJRZkUtMzUlMjIlM0UlM0NteEdlb21ldHJ5JTIweCUzRCUyMjAuMjc4NSUyMiUyMHklM0QlMjItMiUyMiUyMHJlbGF0aXZlJTNEJTIyMSUyMiUyMGFzJTNEJTIyZ2VvbWV0cnklMjIlM0UlM0NteFBvaW50JTIweCUzRCUyMjgxJTIyJTIwYXMlM0QlMjJvZmZzZXQlMjIlMkYlM0UlM0MlMkZteEdlb21ldHJ5JTNFJTNDJTJGbXhDZWxsJTNFJTNDbXhDZWxsJTIwaWQlM0QlMjJaWGhFSkRQcmRsbGZnWFRlclFmRS00MiUyMiUyMHZhbHVlJTNEJTIyJTIyJTIwc3R5bGUlM0QlMjJlbmRBcnJvdyUzRGNsYXNzaWMlM0JodG1sJTNEMSUzQnJvdW5kZWQlM0QwJTNCZm9udFNpemUlM0QxNiUzQmVudHJ5WCUzRDAuMDA0JTNCZW50cnlZJTNEMC4wNzklM0JlbnRyeUR4JTNEMCUzQmVudHJ5RHklM0QwJTNCZW50cnlQZXJpbWV0ZXIlM0QwJTNCJTIyJTIwZWRnZSUzRCUyMjElMjIlMjBwYXJlbnQlM0QlMjIxJTIyJTIwdGFyZ2V0JTNEJTIyWlhoRUpEUHJkbGxmZ1hUZXJRZkUtMyUyMiUzRSUzQ214R2VvbWV0cnklMjB3aWR0aCUzRCUyMjUwJTIyJTIwaGVpZ2h0JTNEJTIyNTAlMjIlMjByZWxhdGl2ZSUzRCUyMjElMjIlMjBhcyUzRCUyMmdlb21ldHJ5JTIyJTNFJTNDbXhQb2ludCUyMHglM0QlMjI3MDAlMjIlMjB5JTNEJTIyNjEwJTIyJTIwYXMlM0QlMjJzb3VyY2VQb2ludCUyMiUyRiUzRSUzQ214UG9pbnQlMjB4JTNEJTIyOTIwJTIyJTIweSUzRCUyMjkyMC4wMDAwMDAwMDAwMDAyJTIyJTIwYXMlM0QlMjJ0YXJnZXRQb2ludCUyMiUyRiUzRSUzQ0FycmF5JTIwYXMlM0QlMjJwb2ludHMlMjIlM0UlM0NteFBvaW50JTIweCUzRCUyMjcwMCUyMiUyMHklM0QlMjI5MTkuODklMjIlMkYlM0UlM0MlMkZBcnJheSUzRSUzQyUyRm14R2VvbWV0cnklM0UlM0MlMkZteENlbGwlM0UlM0NteENlbGwlMjBpZCUzRCUyMlpYaEVKRFByZGxsZmdYVGVyUWZFLTQzJTIyJTIwdmFsdWUlM0QlMjIlMjZsdCUzQmZvbnQlMjBzdHlsZSUzRCUyNnF1b3QlM0Jmb250LXNpemUlM0ElMjAxNnB4JTNCJTI2cXVvdCUzQiUyNmd0JTNCR2V0JTIwY2FzZXMlMjBmcm9tJTIwYWdlbnQlMjZsdCUzQiUyRmZvbnQlMjZndCUzQiUyMiUyMHN0eWxlJTNEJTIyZWRnZUxhYmVsJTNCaHRtbCUzRDElM0JhbGlnbiUzRGNlbnRlciUzQnZlcnRpY2FsQWxpZ24lM0RtaWRkbGUlM0JyZXNpemFibGUlM0QwJTNCcG9pbnRzJTNEJTVCJTVEJTNCZm9udFNpemUlM0QxNSUzQiUyMiUyMHZlcnRleCUzRCUyMjElMjIlMjBjb25uZWN0YWJsZSUzRCUyMjAlMjIlMjBwYXJlbnQlM0QlMjJaWGhFSkRQcmRsbGZnWFRlclFmRS00MiUyMiUzRSUzQ214R2VvbWV0cnklMjB4JTNEJTIyMC4yNzg1JTIyJTIweSUzRCUyMi0yJTIyJTIwcmVsYXRpdmUlM0QlMjIxJTIyJTIwYXMlM0QlMjJnZW9tZXRyeSUyMiUzRSUzQ214UG9pbnQlMjB4JTNEJTIyNzElMjIlMjBhcyUzRCUyMm9mZnNldCUyMiUyRiUzRSUzQyUyRm14R2VvbWV0cnklM0UlM0MlMkZteENlbGwlM0UlM0NteENlbGwlMjBpZCUzRCUyMlpYaEVKRFByZGxsZmdYVGVyUWZFLTQ0JTIyJTIwdmFsdWUlM0QlMjIlMjIlMjBzdHlsZSUzRCUyMmVuZEFycm93JTNEY2xhc3NpYyUzQmh0bWwlM0QxJTNCcm91bmRlZCUzRDAlM0Jmb250U2l6ZSUzRDE2JTNCZXhpdFglM0QwLjM2MiUzQmV4aXRZJTNELTAuMDEzJTNCZXhpdER4JTNEMCUzQmV4aXREeSUzRDAlM0JleGl0UGVyaW1ldGVyJTNEMCUzQiUyMiUyMGVkZ2UlM0QlMjIxJTIyJTIwcGFyZW50JTNEJTIyMSUyMiUyMHNvdXJjZSUzRCUyMlpYaEVKRFByZGxsZmdYVGVyUWZFLTMlMjIlM0UlM0NteEdlb21ldHJ5JTIwd2lkdGglM0QlMjI1MCUyMiUyMGhlaWdodCUzRCUyMjUwJTIyJTIwcmVsYXRpdmUlM0QlMjIxJTIyJTIwYXMlM0QlMjJnZW9tZXRyeSUyMiUzRSUzQ214UG9pbnQlMjB4JTNEJTIyOTkwJTIyJTIweSUzRCUyMjkwMCUyMiUyMGFzJTNEJTIyc291cmNlUG9pbnQlMjIlMkYlM0UlM0NteFBvaW50JTIweCUzRCUyMjcxMCUyMiUyMHklM0QlMjI2MDAlMjIlMjBhcyUzRCUyMnRhcmdldFBvaW50JTIyJTJGJTNFJTNDQXJyYXklMjBhcyUzRCUyMnBvaW50cyUyMiUzRSUzQ214UG9pbnQlMjB4JTNEJTIyOTkwJTIyJTIweSUzRCUyMjYwMCUyMiUyRiUzRSUzQyUyRkFycmF5JTNFJTNDJTJGbXhHZW9tZXRyeSUzRSUzQyUyRm14Q2VsbCUzRSUzQ214Q2VsbCUyMGlkJTNEJTIyWlhoRUpEUHJkbGxmZ1hUZXJRZkUtNDUlMjIlMjB2YWx1ZSUzRCUyMkFjayUyMGZvciUyMHRoYXQlMjBjYXNlcy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0NCUyMiUzRSUzQ214R2VvbWV0cnklMjB4JTNEJTIyMC42Nzk2JTIyJTIweSUzRCUyMi00JTIyJTIwcmVsYXRpdmUlM0QlMjIxJTIyJTIwYXMlM0QlMjJnZW9tZXRyeSUyMiUzRSUzQ214UG9pbnQlMjB4JTNEJTIyNDElMjIlMjB5JTNEJTIyNCUyMiUyMGFzJTNEJTIyb2Zmc2V0JTIyJTJGJTNFJTNDJTJGbXhHZW9tZXRyeSUzRSUzQyUyRm14Q2VsbCUzRSUzQ214Q2VsbCUyMGlkJTNEJTIyWlhoRUpEUHJkbGxmZ1hUZXJRZkUtNDglMjIlMjB2YWx1ZSUzRCUyMiUyMiUyMHN0eWxlJTNEJTIyZW5kQXJyb3clM0RjbGFzc2ljJTNCaHRtbCUzRDElM0Jyb3VuZGVkJTNEMCUzQmZvbnRTaXplJTNEMTYlM0JleGl0WCUzRDAlM0JleGl0WSUzRDAlM0JleGl0RHglM0QwJTNCZXhpdER5JTNEMCUzQmVudHJ5WCUzRDAuNDQyJTNCZW50cnlZJTNELTAuMDA2JTNCZW50cnlEeCUzRDAlM0JlbnRyeUR5JTNEMCUzQmVudHJ5UGVyaW1ldGVyJTNEMCUzQiUyMiUyMGVkZ2UlM0QlMjIxJTIyJTIwcGFyZW50JTNEJTIyMSUyMiUyMHNvdXJjZSUzRCUyMlpYaEVKRFByZGxsZmdYVGVyUWZFLTUlMjIlMjB0YXJnZXQlM0QlMjJaWGhFSkRQcmRsbGZnWFRlclFmRS0xJTIyJTNFJTNDbXhHZW9tZXRyeSUyMHdpZHRoJTNEJTIyNTAlMjIlMjBoZWlnaHQlM0QlMjI1MCUyMiUyMHJlbGF0aXZlJTNEJTIyMSUyMiUyMGFzJTNEJTIyZ2VvbWV0cnklMjIlM0UlM0NteFBvaW50JTIweCUzRCUyMjYzMCUyMiUyMHklM0QlMjIyNzAlMjIlMjBhcyUzRCUyMnNvdXJjZVBvaW50JTIyJTJGJTNFJTNDbXhQb2ludCUyMHglM0QlMjI2ODAlMjIlMjB5JTNEJTIyMjIwJTIyJTIwYXMlM0QlMjJ0YXJnZXRQb2ludCUyMiUyRiUzRSUzQ0FycmF5JTIwYXMlM0QlMjJwb2ludHMlMjIlM0UlM0NteFBvaW50JTIweCUzRCUyMjU2NyUyMiUyMHklM0QlMjIxMCUyMiUyRiUzRSUzQyUyRkFycmF5JTNFJTNDJTJGbXhHZW9tZXRyeSUzRSUzQyUyRm14Q2VsbCUzRSUzQ214Q2VsbCUyMGlkJTNEJTIyWlhoRUpEUHJkbGxmZ1hUZXJRZkUtNTUlMjIlMjB2YWx1ZSUzRCUyMlJlcSUyMGZvciUyMGxvZy1pbi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0OCUyMiUzRSUzQ214R2VvbWV0cnklMjB4JTNEJTIyLTAuNTgxJTIyJTIweSUzRCUyMjElMjIlMjByZWxhdGl2ZSUzRCUyMjElMjIlMjBhcyUzRCUyMmdlb21ldHJ5JTIyJTNFJTNDbXhQb2ludCUyMHglM0QlMjIzMyUyMiUyMHklM0QlMjItMSUyMiUyMGFzJTNEJTIyb2Zmc2V0JTIyJTJGJTNFJTNDJTJGbXhHZW9tZXRyeSUzRSUzQyUyRm14Q2VsbCUzRSUzQ214Q2VsbCUyMGlkJTNEJTIyWlhoRUpEUHJkbGxmZ1hUZXJRZkUtNDklMjIlMjB2YWx1ZSUzRCUyMiUyMiUyMHN0eWxlJTNEJTIyZW5kQXJyb3clM0RjbGFzc2ljJTNCaHRtbCUzRDElM0Jyb3VuZGVkJTNEMCUzQmZvbnRTaXplJTNEMTYlM0IlMjIlMjBlZGdlJTNEJTIyMSUyMiUyMHBhcmVudCUzRCUyMjElMjIlM0UlM0NteEdlb21ldHJ5JTIwd2lkdGglM0QlMjI1MCUyMiUyMGhlaWdodCUzRCUyMjUwJTIyJTIwcmVsYXRpdmUlM0QlMjIxJTIyJTIwYXMlM0QlMjJnZW9tZXRyeSUyMiUzRSUzQ214UG9pbnQlMjB4JTNEJTIyOTEwJTIyJTIweSUzRCUyMjMwJTIyJTIwYXMlM0QlMjJzb3VyY2VQb2ludCUyMiUyRiUzRSUzQ214UG9pbnQlMjB4JTNEJTIyNTg1JTIyJTIweSUzRCUyMjM2MCUyMiUyMGFzJTNEJTIydGFyZ2V0UG9pbnQlMjIlMkYlM0UlM0NBcnJheSUyMGFzJTNEJTIycG9pbnRzJTIyJTNFJTNDbXhQb2ludCUyMHglM0QlMjI1ODUuMzMlMjIlMjB5JTNEJTIyMzAlMjIlMkYlM0UlM0MlMkZBcnJheSUzRSUzQyUyRm14R2VvbWV0cnklM0UlM0MlMkZteENlbGwlM0UlM0NteENlbGwlMjBpZCUzRCUyMlpYaEVKRFByZGxsZmdYVGVyUWZFLTU2JTIyJTIwdmFsdWUlM0QlMjJDYWxjdWxhdGUlMjBxdW90ZS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0OSUyMiUzRSUzQ214R2VvbWV0cnklMjB4JTNEJTIyLTAuMzMzOCUyMiUyMHklM0QlMjIxJTIyJTIwcmVsYXRpdmUlM0QlMjIxJTIyJTIwYXMlM0QlMjJnZW9tZXRyeSUyMiUzRSUzQ214UG9pbnQlMjB4JTNEJTIyLTIyJTIyJTIwYXMlM0QlMjJvZmZzZXQlMjIlMkYlM0UlM0MlMkZteEdlb21ldHJ5JTNFJTNDJTJGbXhDZWxsJTNFJTNDbXhDZWxsJTIwaWQlM0QlMjJaWGhFSkRQcmRsbGZnWFRlclFmRS01MCUyMiUyMHZhbHVlJTNEJTIyJTIyJTIwc3R5bGUlM0QlMjJlbmRBcnJvdyUzRGNsYXNzaWMlM0JodG1sJTNEMSUzQnJvdW5kZWQlM0QwJTNCZm9udFNpemUlM0QxNiUzQiUyMiUyMGVkZ2UlM0QlMjIxJTIyJTIwcGFyZW50JTNEJTIyMSUyMiUzRSUzQ214R2VvbWV0cnklMjB3aWR0aCUzRCUyMjUwJTIyJTIwaGVpZ2h0JTNEJTIyNTAlMjIlMjByZWxhdGl2ZSUzRCUyMjElMjIlMjBhcyUzRCUyMmdlb21ldHJ5JTIyJTNFJTNDbXhQb2ludCUyMHglM0QlMjI5MTAlMjIlMjB5JTNEJTIyNTAlMjIlMjBhcyUzRCUyMnNvdXJjZVBvaW50JTIyJTJGJTNFJTNDbXhQb2ludCUyMHglM0QlMjI2MTAlMjIlMjB5JTNEJTIyMzYwJTIyJTIwYXMlM0QlMjJ0YXJnZXRQb2ludCUyMiUyRiUzRSUzQ0FycmF5JTIwYXMlM0QlMjJwb2ludHMlMjIlM0UlM0NteFBvaW50JTIweCUzRCUyMjYxMC4zMyUyMiUyMHklM0QlMjI1MCUyMiUyRiUzRSUzQyUyRkFycmF5JTNFJTNDJTJGbXhHZW9tZXRyeSUzRSUzQyUyRm14Q2VsbCUzRSUzQ214Q2VsbCUyMGlkJTNEJTIyWlhoRUpEUHJkbGxmZ1hUZXJRZkUtNTclMjIlMjB2YWx1ZSUzRCUyMkRvd25sb2FkJTIwcmVuZXdhbCUyMG5vdGljZS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1MCUyMiUzRSUzQ214R2VvbWV0cnklMjB4JTNEJTIyLTAuMzcwNCUyMiUyMHJlbGF0aXZlJTNEJTIyMSUyMiUyMGFzJTNEJTIyZ2VvbWV0cnklMjIlM0UlM0NteFBvaW50JTIweCUzRCUyMjYyJTIyJTIwYXMlM0QlMjJvZmZzZXQlMjIlMkYlM0UlM0MlMkZteEdlb21ldHJ5JTNFJTNDJTJGbXhDZWxsJTNFJTNDbXhDZWxsJTIwaWQlM0QlMjJaWGhFSkRQcmRsbGZnWFRlclFmRS01MSUyMiUyMHZhbHVlJTNEJTIyJTIyJTIwc3R5bGUlM0QlMjJlbmRBcnJvdyUzRGNsYXNzaWMlM0JodG1sJTNEMSUzQnJvdW5kZWQlM0QwJTNCZm9udFNpemUlM0QxNiUzQiUyMiUyMGVkZ2UlM0QlMjIxJTIyJTIwcGFyZW50JTNEJTIyMSUyMiUzRSUzQ214R2VvbWV0cnklMjB3aWR0aCUzRCUyMjUwJTIyJTIwaGVpZ2h0JTNEJTIyNTAlMjIlMjByZWxhdGl2ZSUzRCUyMjElMjIlMjBhcyUzRCUyMmdlb21ldHJ5JTIyJTNFJTNDbXhQb2ludCUyMHglM0QlMjI5MTAlMjIlMjB5JTNEJTIyNzUlMjIlMjBhcyUzRCUyMnNvdXJjZVBvaW50JTIyJTJGJTNFJTNDbXhQb2ludCUyMHglM0QlMjI2MzAlMjIlMjB5JTNEJTIyMzYwJTIyJTIwYXMlM0QlMjJ0YXJnZXRQb2ludCUyMiUyRiUzRSUzQ0FycmF5JTIwYXMlM0QlMjJwb2ludHMlMjIlM0UlM0NteFBvaW50JTIweCUzRCUyMjYzMC4zMyUyMiUyMHklM0QlMjI3NSUyMiUyRiUzRSUzQyUyRkFycmF5JTNFJTNDJTJGbXhHZW9tZXRyeSUzRSUzQyUyRm14Q2VsbCUzRSUzQ214Q2VsbCUyMGlkJTNEJTIyWlhoRUpEUHJkbGxmZ1hUZXJRZkUtNTglMjIlMjB2YWx1ZSUzRCUyMklzc3VlJTJGcmVuZXclMjBwb2xpY3k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NTElMjIlM0UlM0NteEdlb21ldHJ5JTIweCUzRCUyMi0wLjI4MjElMjIlMjB5JTNEJTIyNCUyMiUyMHJlbGF0aXZlJTNEJTIyMSUyMiUyMGFzJTNEJTIyZ2VvbWV0cnklMjIlM0UlM0NteFBvaW50JTIweCUzRCUyMjIzJTIyJTIwYXMlM0QlMjJvZmZzZXQlMjIlMkYlM0UlM0MlMkZteEdlb21ldHJ5JTNFJTNDJTJGbXhDZWxsJTNFJTNDbXhDZWxsJTIwaWQlM0QlMjJaWGhFSkRQcmRsbGZnWFRlclFmRS01MiUyMiUyMHZhbHVlJTNEJTIyJTIyJTIwc3R5bGUlM0QlMjJlbmRBcnJvdyUzRGNsYXNzaWMlM0JodG1sJTNEMSUzQnJvdW5kZWQlM0QwJTNCZm9udFNpemUlM0QxNiUzQiUyMiUyMGVkZ2UlM0QlMjIxJTIyJTIwcGFyZW50JTNEJTIyMSUyMiUzRSUzQ214R2VvbWV0cnklMjB3aWR0aCUzRCUyMjUwJTIyJTIwaGVpZ2h0JTNEJTIyNTAlMjIlMjByZWxhdGl2ZSUzRCUyMjElMjIlMjBhcyUzRCUyMmdlb21ldHJ5JTIyJTNFJTNDbXhQb2ludCUyMHglM0QlMjI5MTAlMjIlMjB5JTNEJTIyMTAwJTIyJTIwYXMlM0QlMjJzb3VyY2VQb2ludCUyMiUyRiUzRSUzQ214UG9pbnQlMjB4JTNEJTIyNjUwJTIyJTIweSUzRCUyMjM3MCUyMiUyMGFzJTNEJTIydGFyZ2V0UG9pbnQlMjIlMkYlM0UlM0NBcnJheSUyMGFzJTNEJTIycG9pbnRzJTIyJTNFJTNDbXhQb2ludCUyMHglM0QlMjI2NTAuMzMlMjIlMjB5JTNEJTIyMTAwJTIyJTJGJTNFJTNDJTJGQXJyYXklM0UlM0MlMkZteEdlb21ldHJ5JTNFJTNDJTJGbXhDZWxsJTNFJTNDbXhDZWxsJTIwaWQlM0QlMjJaWGhFSkRQcmRsbGZnWFRlclFmRS01OSUyMiUyMHZhbHVlJTNEJTIyRm9yd2FyZCUyMGNhc2VzJTIwdG8lMjBVVy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1MiUyMiUzRSUzQ214R2VvbWV0cnklMjB4JTNEJTIyLTAuNDE0NyUyMiUyMHklM0QlMjItMSUyMiUyMHJlbGF0aXZlJTNEJTIyMSUyMiUyMGFzJTNEJTIyZ2VvbWV0cnklMjIlM0UlM0NteFBvaW50JTIweCUzRCUyMjM1JTIyJTIwYXMlM0QlMjJvZmZzZXQlMjIlMkYlM0UlM0MlMkZteEdlb21ldHJ5JTNFJTNDJTJGbXhDZWxsJTNFJTNDbXhDZWxsJTIwaWQlM0QlMjJaWGhFSkRQcmRsbGZnWFRlclFmRS01MyUyMiUyMHZhbHVlJTNEJTIyJTIyJTIwc3R5bGUlM0QlMjJlbmRBcnJvdyUzRGNsYXNzaWMlM0JodG1sJTNEMSUzQnJvdW5kZWQlM0QwJTNCZm9udFNpemUlM0QxNiUzQiUyMiUyMGVkZ2UlM0QlMjIxJTIyJTIwcGFyZW50JTNEJTIyMSUyMiUzRSUzQ214R2VvbWV0cnklMjB3aWR0aCUzRCUyMjUwJTIyJTIwaGVpZ2h0JTNEJTIyNTAlMjIlMjByZWxhdGl2ZSUzRCUyMjElMjIlMjBhcyUzRCUyMmdlb21ldHJ5JTIyJTNFJTNDbXhQb2ludCUyMHglM0QlMjI5MTAlMjIlMjB5JTNEJTIyMTMwJTIyJTIwYXMlM0QlMjJzb3VyY2VQb2ludCUyMiUyRiUzRSUzQ214UG9pbnQlMjB4JTNEJTIyNjcwJTIyJTIweSUzRCUyMjM4MCUyMiUyMGFzJTNEJTIydGFyZ2V0UG9pbnQlMjIlMkYlM0UlM0NBcnJheSUyMGFzJTNEJTIycG9pbnRzJTIyJTNFJTNDbXhQb2ludCUyMHglM0QlMjI2NzAuMzMlMjIlMjB5JTNEJTIyMTMwJTIyJTJGJTNFJTNDJTJGQXJyYXklM0UlM0MlMkZteEdlb21ldHJ5JTNFJTNDJTJGbXhDZWxsJTNFJTNDbXhDZWxsJTIwaWQlM0QlMjJaWGhFSkRQcmRsbGZnWFRlclFmRS02MCUyMiUyMHZhbHVlJTNEJTIyU2VhcmNoJTIwcG9saWN5JTJDcmVuZXdhbCUyQ3F1b3RlJTIyJTIwc3R5bGUlM0QlMjJlZGdlTGFiZWwlM0JodG1sJTNEMSUzQmFsaWduJTNEY2VudGVyJTNCdmVydGljYWxBbGlnbiUzRG1pZGRsZSUzQnJlc2l6YWJsZSUzRDAlM0Jwb2ludHMlM0QlNUIlNUQlM0Jmb250U2l6ZSUzRDE2JTNCJTIyJTIwdmVydGV4JTNEJTIyMSUyMiUyMGNvbm5lY3RhYmxlJTNEJTIyMCUyMiUyMHBhcmVudCUzRCUyMlpYaEVKRFByZGxsZmdYVGVyUWZFLTUzJTIyJTNFJTNDbXhHZW9tZXRyeSUyMHglM0QlMjItMC4yNjY0JTIyJTIweSUzRCUyMjElMjIlMjByZWxhdGl2ZSUzRCUyMjElMjIlMjBhcyUzRCUyMmdlb21ldHJ5JTIyJTNFJTNDbXhQb2ludCUyMHglM0QlMjI3MCUyMiUyMHklM0QlMjItMSUyMiUyMGFzJTNEJTIyb2Zmc2V0JTIyJTJGJTNFJTNDJTJGbXhHZW9tZXRyeSUzRSUzQyUyRm14Q2VsbCUzRSUzQ214Q2VsbCUyMGlkJTNEJTIyWlhoRUpEUHJkbGxmZ1hUZXJRZkUtNjElMjIlMjB2YWx1ZSUzRCUyMiUyMiUyMHN0eWxlJTNEJTIyZW5kQXJyb3clM0RjbGFzc2ljJTNCaHRtbCUzRDElM0Jyb3VuZGVkJTNEMCUzQmZvbnRTaXplJTNEMTYlM0IlMjIlMjBlZGdlJTNEJTIyMSUyMiUyMHBhcmVudCUzRCUyMjElMjIlM0UlM0NteEdlb21ldHJ5JTIwd2lkdGglM0QlMjI1MCUyMiUyMGhlaWdodCUzRCUyMjUwJTIyJTIwcmVsYXRpdmUlM0QlMjIxJTIyJTIwYXMlM0QlMjJnZW9tZXRyeSUyMiUzRSUzQ214UG9pbnQlMjB4JTNEJTIyOTEwJTIyJTIweSUzRCUyMjE1MCUyMiUyMGFzJTNEJTIyc291cmNlUG9pbnQlMjIlMkYlM0UlM0NteFBvaW50JTIweCUzRCUyMjY5MCUyMiUyMHklM0QlMjIzOTAlMjIlMjBhcyUzRCUyMnRhcmdldFBvaW50JTIyJTJGJTNFJTNDQXJyYXklMjBhcyUzRCUyMnBvaW50cyUyMiUzRSUzQ214UG9pbnQlMjB4JTNEJTIyNjkwLjMzJTIyJTIweSUzRCUyMjE1MCUyMiUyRiUzRSUzQyUyRkFycmF5JTNFJTNDJTJGbXhHZW9tZXRyeSUzRSUzQyUyRm14Q2VsbCUzRSUzQ214Q2VsbCUyMGlkJTNEJTIyWlhoRUpEUHJkbGxmZ1hUZXJRZkUtNjIlMjIlMjB2YWx1ZSUzRCUyMk1ha2UlMjBwYXltZW50JTIyJTIwc3R5bGUlM0QlMjJlZGdlTGFiZWwlM0JodG1sJTNEMSUzQmFsaWduJTNEY2VudGVyJTNCdmVydGljYWxBbGlnbiUzRG1pZGRsZSUzQnJlc2l6YWJsZSUzRDAlM0Jwb2ludHMlM0QlNUIlNUQlM0Jmb250U2l6ZSUzRDE2JTNCJTIyJTIwdmVydGV4JTNEJTIyMSUyMiUyMGNvbm5lY3RhYmxlJTNEJTIyMCUyMiUyMHBhcmVudCUzRCUyMlpYaEVKRFByZGxsZmdYVGVyUWZFLTYxJTIyJTNFJTNDbXhHZW9tZXRyeSUyMHglM0QlMjItMC4yNjY0JTIyJTIweSUzRCUyMjElMjIlMjByZWxhdGl2ZSUzRCUyMjElMjIlMjBhcyUzRCUyMmdlb21ldHJ5JTIyJTNFJTNDbXhQb2ludCUyMHglM0QlMjI3MCUyMiUyMHklM0QlMjItMSUyMiUyMGFzJTNEJTIyb2Zmc2V0JTIyJTJGJTNFJTNDJTJGbXhHZW9tZXRyeSUzRSUzQyUyRm14Q2VsbCUzRSUzQ214Q2VsbCUyMGlkJTNEJTIyWlhoRUpEUHJkbGxmZ1hUZXJRZkUtNjYlMjIlMjB2YWx1ZSUzRCUyMiUyMiUyMHN0eWxlJTNEJTIyZW5kQXJyb3clM0RjbGFzc2ljJTNCaHRtbCUzRDElM0Jyb3VuZGVkJTNEMCUzQmZvbnRTaXplJTNEMTYlM0JleGl0WCUzRDEuMDEzJTNCZXhpdFklM0QwLjQ1NyUzQmV4aXREeCUzRDAlM0JleGl0RHklM0QwJTNCZXhpdFBlcmltZXRlciUzRDAlM0JlbnRyeVglM0QwLjc5NiUzQmVudHJ5WSUzRDEuMDMlM0JlbnRyeUR4JTNEMCUzQmVudHJ5RHklM0QwJTNCZW50cnlQZXJpbWV0ZXIlM0QwJTNCJTIyJTIwZWRnZSUzRCUyMjElMjIlMjBwYXJlbnQlM0QlMjIxJTIyJTIwc291cmNlJTNEJTIyWlhoRUpEUHJkbGxmZ1hUZXJRZkUtMSUyMiUyMHRhcmdldCUzRCUyMlpYaEVKRFByZGxsZmdYVGVyUWZFLTUlMjIlM0UlM0NteEdlb21ldHJ5JTIwd2lkdGglM0QlMjI1MCUyMiUyMGhlaWdodCUzRCUyMjUwJTIyJTIwcmVsYXRpdmUlM0QlMjIxJTIyJTIwYXMlM0QlMjJnZW9tZXRyeSUyMiUzRSUzQ214UG9pbnQlMjB4JTNEJTIyNjkwJTIyJTIweSUzRCUyMjM0MCUyMiUyMGFzJTNEJTIyc291cmNlUG9pbnQlMjIlMkYlM0UlM0NteFBvaW50JTIweCUzRCUyMjc0MCUyMiUyMHklM0QlMjIyOTAlMjIlMjBhcyUzRCUyMnRhcmdldFBvaW50JTIyJTJGJTNFJTNDQXJyYXklMjBhcyUzRCUyMnBvaW50cyUyMiUzRSUzQ214UG9pbnQlMjB4JTNEJTIyMTExMCUyMiUyMHklM0QlMjI0OTAlMjIlMkYlM0UlM0MlMkZBcnJheSUzRSUzQyUyRm14R2VvbWV0cnklM0UlM0MlMkZteENlbGwlM0UlM0NteENlbGwlMjBpZCUzRCUyMlpYaEVKRFByZGxsZmdYVGVyUWZFLTczJTIyJTIwdmFsdWUlM0QlMjJMb2ctaW4lMjBhY2tub3dsZWRnbWVudC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2NiUyMiUzRSUzQ214R2VvbWV0cnklMjB4JTNEJTIyLTAuMzY0NSUyMiUyMHklM0QlMjIxJTIyJTIwcmVsYXRpdmUlM0QlMjIxJTIyJTIwYXMlM0QlMjJnZW9tZXRyeSUyMiUzRSUzQ214UG9pbnQlMjBhcyUzRCUyMm9mZnNldCUyMiUyRiUzRSUzQyUyRm14R2VvbWV0cnklM0UlM0MlMkZteENlbGwlM0UlM0NteENlbGwlMjBpZCUzRCUyMlpYaEVKRFByZGxsZmdYVGVyUWZFLTY3JTIyJTIwdmFsdWUlM0QlMjIlMjIlMjBzdHlsZSUzRCUyMmVuZEFycm93JTNEY2xhc3NpYyUzQmh0bWwlM0QxJTNCcm91bmRlZCUzRDAlM0Jmb250U2l6ZSUzRDE2JTNCJTIyJTIwZWRnZSUzRCUyMjElMjIlMjBwYXJlbnQlM0QlMjIxJTIyJTNFJTNDbXhHZW9tZXRyeSUyMHdpZHRoJTNEJTIyNTAlMjIlMjBoZWlnaHQlM0QlMjI1MCUyMiUyMHJlbGF0aXZlJTNEJTIyMSUyMiUyMGFzJTNEJTIyZ2VvbWV0cnklMjIlM0UlM0NteFBvaW50JTIweCUzRCUyMjc0MCUyMiUyMHklM0QlMjI0NzElMjIlMjBhcyUzRCUyMnNvdXJjZVBvaW50JTIyJTJGJTNFJTNDbXhQb2ludCUyMHglM0QlMjIxMDgwJTIyJTIweSUzRCUyMjE1MCUyMiUyMGFzJTNEJTIydGFyZ2V0UG9pbnQlMjIlMkYlM0UlM0NBcnJheSUyMGFzJTNEJTIycG9pbnRzJTIyJTNFJTNDbXhQb2ludCUyMHglM0QlMjIxMDgwJTIyJTIweSUzRCUyMjQ3MSUyMiUyRiUzRSUzQyUyRkFycmF5JTNFJTNDJTJGbXhHZW9tZXRyeSUzRSUzQyUyRm14Q2VsbCUzRSUzQ214Q2VsbCUyMGlkJTNEJTIyWlhoRUpEUHJkbGxmZ1hUZXJRZkUtNzQlMjIlMjB2YWx1ZSUzRCUyMkdldCUyMGNhbGN1bGF0aW9uJTIwb2YlMjBxdW90ZS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2NyUyMiUzRSUzQ214R2VvbWV0cnklMjB4JTNEJTIyLTAuODU4NCUyMiUyMHklM0QlMjIxJTIyJTIwcmVsYXRpdmUlM0QlMjIxJTIyJTIwYXMlM0QlMjJnZW9tZXRyeSUyMiUzRSUzQ214UG9pbnQlMjB4JTNEJTIyNTMlMjIlMjBhcyUzRCUyMm9mZnNldCUyMiUyRiUzRSUzQyUyRm14R2VvbWV0cnklM0UlM0MlMkZteENlbGwlM0UlM0NteENlbGwlMjBpZCUzRCUyMlpYaEVKRFByZGxsZmdYVGVyUWZFLTY4JTIyJTIwdmFsdWUlM0QlMjIlMjIlMjBzdHlsZSUzRCUyMmVuZEFycm93JTNEY2xhc3NpYyUzQmh0bWwlM0QxJTNCcm91bmRlZCUzRDAlM0Jmb250U2l6ZSUzRDE2JTNCJTIyJTIwZWRnZSUzRCUyMjElMjIlMjBwYXJlbnQlM0QlMjIxJTIyJTNFJTNDbXhHZW9tZXRyeSUyMHdpZHRoJTNEJTIyNTAlMjIlMjBoZWlnaHQlM0QlMjI1MCUyMiUyMHJlbGF0aXZlJTNEJTIyMSUyMiUyMGFzJTNEJTIyZ2VvbWV0cnklMjIlM0UlM0NteFBvaW50JTIweCUzRCUyMjczMCUyMiUyMHklM0QlMjI0NTElMjIlMjBhcyUzRCUyMnNvdXJjZVBvaW50JTIyJTJGJTNFJTNDbXhQb2ludCUyMHglM0QlMjIxMDU3JTIyJTIweSUzRCUyMjE2MCUyMiUyMGFzJTNEJTIydGFyZ2V0UG9pbnQlMjIlMkYlM0UlM0NBcnJheSUyMGFzJTNEJTIycG9pbnRzJTIyJTNFJTNDbXhQb2ludCUyMHglM0QlMjIxMDU3JTIyJTIweSUzRCUyMjQ1MSUyMiUyRiUzRSUzQyUyRkFycmF5JTNFJTNDJTJGbXhHZW9tZXRyeSUzRSUzQyUyRm14Q2VsbCUzRSUzQ214Q2VsbCUyMGlkJTNEJTIyWlhoRUpEUHJkbGxmZ1hUZXJRZkUtNzUlMjIlMjB2YWx1ZSUzRCUyMkdldCUyMHJlbmV3YWwlMjBub3RpY2U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NjglMjIlM0UlM0NteEdlb21ldHJ5JTIweCUzRCUyMi0wLjMyNzYlMjIlMjB5JTNEJTIyMSUyMiUyMHJlbGF0aXZlJTNEJTIyMSUyMiUyMGFzJTNEJTIyZ2VvbWV0cnklMjIlM0UlM0NteFBvaW50JTIwYXMlM0QlMjJvZmZzZXQlMjIlMkYlM0UlM0MlMkZteEdlb21ldHJ5JTNFJTNDJTJGbXhDZWxsJTNFJTNDbXhDZWxsJTIwaWQlM0QlMjJaWGhFSkRQcmRsbGZnWFRlclFmRS02OSUyMiUyMHZhbHVlJTNEJTIyJTIyJTIwc3R5bGUlM0QlMjJlbmRBcnJvdyUzRGNsYXNzaWMlM0JodG1sJTNEMSUzQnJvdW5kZWQlM0QwJTNCZm9udFNpemUlM0QxNiUzQmVudHJ5WCUzRDAuNDUyJTNCZW50cnlZJTNEMS4wMSUzQmVudHJ5RHglM0QwJTNCZW50cnlEeSUzRDAlM0JlbnRyeVBlcmltZXRlciUzRDAlM0IlMjIlMjBlZGdlJTNEJTIyMSUyMiUyMHBhcmVudCUzRCUyMjElMjIlMjB0YXJnZXQlM0QlMjJaWGhFSkRQcmRsbGZnWFRlclFmRS01JTIyJTNFJTNDbXhHZW9tZXRyeSUyMHdpZHRoJTNEJTIyNTAlMjIlMjBoZWlnaHQlM0QlMjI1MCUyMiUyMHJlbGF0aXZlJTNEJTIyMSUyMiUyMGFzJTNEJTIyZ2VvbWV0cnklMjIlM0UlM0NteFBvaW50JTIweCUzRCUyMjcyMCUyMiUyMHklM0QlMjI0MzElMjIlMjBhcyUzRCUyMnNvdXJjZVBvaW50JTIyJTJGJTNFJTNDbXhQb2ludCUyMHglM0QlMjIxMDkyLjg5JTIyJTIweSUzRCUyMjk5Ljk5OTk5OTk5OTk5OTk2JTIyJTIwYXMlM0QlMjJ0YXJnZXRQb2ludCUyMiUyRiUzRSUzQ0FycmF5JTIwYXMlM0QlMjJwb2ludHMlMjIlM0UlM0NteFBvaW50JTIweCUzRCUyMjEwMjMlMjIlMjB5JTNEJTIyNDMxJTIyJTJGJTNFJTNDJTJGQXJyYXklM0UlM0MlMkZteEdlb21ldHJ5JTNFJTNDJTJGbXhDZWxsJTNFJTNDbXhDZWxsJTIwaWQlM0QlMjJaWGhFSkRQcmRsbGZnWFRlclFmRS03NyUyMiUyMHZhbHVlJTNEJTIyR2V0JTIwaXNzdWVkJTJGcmVuZXdlZCUyMHBvbGljeS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2OSUyMiUzRSUzQ214R2VvbWV0cnklMjB4JTNEJTIyLTAuNzk0OCUyMiUyMHklM0QlMjIyJTIyJTIwcmVsYXRpdmUlM0QlMjIxJTIyJTIwYXMlM0QlMjJnZW9tZXRyeSUyMiUzRSUzQ214UG9pbnQlMjB4JTNEJTIyNTElMjIlMjBhcyUzRCUyMm9mZnNldCUyMiUyRiUzRSUzQyUyRm14R2VvbWV0cnklM0UlM0MlMkZteENlbGwlM0UlM0NteENlbGwlMjBpZCUzRCUyMlpYaEVKRFByZGxsZmdYVGVyUWZFLTcwJTIyJTIwdmFsdWUlM0QlMjIlMjIlMjBzdHlsZSUzRCUyMmVuZEFycm93JTNEY2xhc3NpYyUzQmh0bWwlM0QxJTNCcm91bmRlZCUzRDAlM0Jmb250U2l6ZSUzRDE2JTNCZW50cnlYJTNEMC4zMzYlM0JlbnRyeVklM0QxLjAxNyUzQmVudHJ5RHglM0QwJTNCZW50cnlEeSUzRDAlM0JlbnRyeVBlcmltZXRlciUzRDAlM0IlMjIlMjBlZGdlJTNEJTIyMSUyMiUyMHBhcmVudCUzRCUyMjElMjIlMjB0YXJnZXQlM0QlMjJaWGhFSkRQcmRsbGZnWFRlclFmRS01JTIyJTNFJTNDbXhHZW9tZXRyeSUyMHdpZHRoJTNEJTIyNTAlMjIlMjBoZWlnaHQlM0QlMjI1MCUyMiUyMHJlbGF0aXZlJTNEJTIyMSUyMiUyMGFzJTNEJTIyZ2VvbWV0cnklMjIlM0UlM0NteFBvaW50JTIweCUzRCUyMjcxMCUyMiUyMHklM0QlMjI0MTMlMjIlMjBhcyUzRCUyMnNvdXJjZVBvaW50JTIyJTJGJTNFJTNDbXhQb2ludCUyMHglM0QlMjIxMDcyLjg5JTIyJTIweSUzRCUyMjgxLjk5OTk5OTk5OTk5OTk2JTIyJTIwYXMlM0QlMjJ0YXJnZXRQb2ludCUyMiUyRiUzRSUzQ0FycmF5JTIwYXMlM0QlMjJwb2ludHMlMjIlM0UlM0NteFBvaW50JTIweCUzRCUyMjk5NCUyMiUyMHklM0QlMjI0MTMlMjIlMkYlM0UlM0MlMkZBcnJheSUzRSUzQyUyRm14R2VvbWV0cnklM0UlM0MlMkZteENlbGwlM0UlM0NteENlbGwlMjBpZCUzRCUyMlpYaEVKRFByZGxsZmdYVGVyUWZFLTc4JTIyJTIwdmFsdWUlM0QlMjJBY2slMjBmcm9tJTIwVVc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NzAlMjIlM0UlM0NteEdlb21ldHJ5JTIweCUzRCUyMi0wLjM3NzklMjIlMjByZWxhdGl2ZSUzRCUyMjElMjIlMjBhcyUzRCUyMmdlb21ldHJ5JTIyJTNFJTNDbXhQb2ludCUyMGFzJTNEJTIyb2Zmc2V0JTIyJTJGJTNFJTNDJTJGbXhHZW9tZXRyeSUzRSUzQyUyRm14Q2VsbCUzRSUzQ214Q2VsbCUyMGlkJTNEJTIyWlhoRUpEUHJkbGxmZ1hUZXJRZkUtNzElMjIlMjB2YWx1ZSUzRCUyMiUyMiUyMHN0eWxlJTNEJTIyZW5kQXJyb3clM0RjbGFzc2ljJTNCaHRtbCUzRDElM0Jyb3VuZGVkJTNEMCUzQmZvbnRTaXplJTNEMTYlM0JlbnRyeVglM0QwLjIwOCUzQmVudHJ5WSUzRDEuMDQzJTNCZW50cnlEeCUzRDAlM0JlbnRyeUR5JTNEMCUzQmVudHJ5UGVyaW1ldGVyJTNEMCUzQiUyMiUyMGVkZ2UlM0QlMjIxJTIyJTIwcGFyZW50JTNEJTIyMSUyMiUyMHRhcmdldCUzRCUyMlpYaEVKRFByZGxsZmdYVGVyUWZFLTUlMjIlM0UlM0NteEdlb21ldHJ5JTIwd2lkdGglM0QlMjI1MCUyMiUyMGhlaWdodCUzRCUyMjUwJTIyJTIwcmVsYXRpdmUlM0QlMjIxJTIyJTIwYXMlM0QlMjJnZW9tZXRyeSUyMiUzRSUzQ214UG9pbnQlMjB4JTNEJTIyNzAwJTIyJTIweSUzRCUyMjQwMSUyMiUyMGFzJTNEJTIyc291cmNlUG9pbnQlMjIlMkYlM0UlM0NteFBvaW50JTIweCUzRCUyMjEwNTIuODg5OTk5OTk5OTk5OSUyMiUyMHklM0QlMjI2OS45OTk5OTk5OTk5OTk5NCUyMiUyMGFzJTNEJTIydGFyZ2V0UG9pbnQlMjIlMkYlM0UlM0NBcnJheSUyMGFzJTNEJTIycG9pbnRzJTIyJTNFJTNDbXhQb2ludCUyMHglM0QlMjI5NjIlMjIlMjB5JTNEJTIyNDAxJTIyJTJGJTNFJTNDJTJGQXJyYXklM0UlM0MlMkZteEdlb21ldHJ5JTNFJTNDJTJGbXhDZWxsJTNFJTNDbXhDZWxsJTIwaWQlM0QlMjJaWGhFSkRQcmRsbGZnWFRlclFmRS03OSUyMiUyMHZhbHVlJTNEJTIyR2V0JTIwc2VhcmNoZWQlMjB0aGluZy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3MSUyMiUzRSUzQ214R2VvbWV0cnklMjB4JTNEJTIyLTAuNzUzMyUyMiUyMHklM0QlMjIxJTIyJTIwcmVsYXRpdmUlM0QlMjIxJTIyJTIwYXMlM0QlMjJnZW9tZXRyeSUyMiUzRSUzQ214UG9pbnQlMjB4JTNEJTIyMTklMjIlMjBhcyUzRCUyMm9mZnNldCUyMiUyRiUzRSUzQyUyRm14R2VvbWV0cnklM0UlM0MlMkZteENlbGwlM0UlM0NteENlbGwlMjBpZCUzRCUyMlpYaEVKRFByZGxsZmdYVGVyUWZFLTcyJTIyJTIwdmFsdWUlM0QlMjIlMjIlMjBzdHlsZSUzRCUyMmVuZEFycm93JTNEY2xhc3NpYyUzQmh0bWwlM0QxJTNCcm91bmRlZCUzRDAlM0Jmb250U2l6ZSUzRDE2JTNCZW50cnlYJTNEMC4wODglM0JlbnRyeVklM0QxLjAxNyUzQmVudHJ5RHglM0QwJTNCZW50cnlEeSUzRDAlM0JlbnRyeVBlcmltZXRlciUzRDAlM0IlMjIlMjBlZGdlJTNEJTIyMSUyMiUyMHBhcmVudCUzRCUyMjElMjIlMjB0YXJnZXQlM0QlMjJaWGhFSkRQcmRsbGZnWFRlclFmRS01JTIyJTNFJTNDbXhHZW9tZXRyeSUyMHdpZHRoJTNEJTIyNTAlMjIlMjBoZWlnaHQlM0QlMjI1MCUyMiUyMHJlbGF0aXZlJTNEJTIyMSUyMiUyMGFzJTNEJTIyZ2VvbWV0cnklMjIlM0UlM0NteFBvaW50JTIweCUzRCUyMjY5MCUyMiUyMHklM0QlMjIzODAlMjIlMjBhcyUzRCUyMnNvdXJjZVBvaW50JTIyJTJGJTNFJTNDbXhQb2ludCUyMHglM0QlMjIxMDMyLjg4OTk5OTk5OTk5OTklMjIlMjB5JTNEJTIyNTkuOTk5OTk5OTk5OTk5OTQlMjIlMjBhcyUzRCUyMnRhcmdldFBvaW50JTIyJTJGJTNFJTNDQXJyYXklMjBhcyUzRCUyMnBvaW50cyUyMiUzRSUzQ214UG9pbnQlMjB4JTNEJTIyOTMyJTIyJTIweSUzRCUyMjM4MCUyMiUyRiUzRSUzQyUyRkFycmF5JTNFJTNDJTJGbXhHZW9tZXRyeSUzRSUzQyUyRm14Q2VsbCUzRSUzQ214Q2VsbCUyMGlkJTNEJTIyWlhoRUpEUHJkbGxmZ1hUZXJRZkUtODAlMjIlMjB2YWx1ZSUzRCUyMlBheW1lbnQlMjBhY2s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NzIlMjIlM0UlM0NteEdlb21ldHJ5JTIweCUzRCUyMi0wLjcxNzElMjIlMjB5JTNEJTIyMiUyMiUyMHJlbGF0aXZlJTNEJTIyMSUyMiUyMGFzJTNEJTIyZ2VvbWV0cnklMjIlM0UlM0NteFBvaW50JTIweCUzRCUyMjg1JTIyJTIwYXMlM0QlMjJvZmZzZXQlMjIlMkYlM0UlM0MlMkZteEdlb21ldHJ5JTNFJTNDJTJGbXhDZWxsJTNFJTNDJTJGcm9vdCUzRSUzQyUyRm14R3JhcGhNb2RlbCUzRbHJflcAACAASURBVHhe7NwLsFTVmTfuVyUSxz9a4iUSMx+Oo4NMRojlNZCIZRJxYhRRFBDRsUSjRlEkIoJIgBGRKcDoSMRLooAoCfFuJhBvGKPgZSJaGSQ6I2QmMcYQK/IR1A/lX6uT49Cc7nO6+/Q5p3f3s6usyZyz11rvet61KWvL/m0XLgIECBAgQIAAAQIECBAgQIAAAQIECBAgQIAAAQIECBAgQIAAAQIECBAgQIAAAQIECBAgQIAAAQIECBAgQIAAAQIECBAgQIAAAQIECBAgQIBAjQtsV+P1KY8AAQIECBAgQIAAAQIECBAgQIAAAQIECBAgQIAAAQIECBAgQIAAAQIECBAgQIAAAQIECBAgQIAAAQIECBAgQIAAAQIECBAgQIAAAQIECBAgEAKTHAICBAgQIECAAAECBAgQIECAAAECBAgQIECAAAECBAgQIECAAAECBAgQIECAAAECBAgQIECAAAECBAgQIECAAAECBAgQIECAAAECBAgQIECg5gUEJtV8ixRIgAABAgQIECBAgAABAgQIECBAgAABAgQIECBAgAABAgQIECBAgAABAgQIECBAgAABAgQIECBAgAABAgQIECBAgAABAgQIECBAgAABAgQICExyBggQIECAAAECBAgQIECAAAECBAgQIECAAAECBAgQIECAAAECBAgQIECAAAECBAgQIECAAAECBAgQIECAAAECBAgQIECAAAECBAgQIECAAIGaFxCYVPMtUiABAgQIECBAgAABAgQIECBAgAABAgQIECBAgAABAgQIECBAgAABAgQIECBAgAABAgQIECBAgAABAgQIECBAgAABAgQIECBAgAABAgQIECAgMMkZIECAAAECBAgQIECAAAECBAgQIECAAAECBAgQIECAAAECBAgQIECAAAECBAgQIECAAAECBAgQIECAAAECBAgQIECAAAECBAgQIECAAAECBGpeQGBSzbdIgQQIECBAgAABAgQIECBAgAABAgQIECBAgAABAgQIECBAgAABAgQIECBAgAABAgQIECBAgAABAgQIECBAgAABAgQIECBAgAABAgQIECBAgIDAJGeAAAECBAgQIECAAAECBAgQIECAAAECBAgQIECAAAECBAgQIECAAAECBAgQIECAAAECBAgQIECAAAECBAgQIECAAAECBAgQIECAAAECBAgQqHkBgUk13yIFEiBAgAABAgQIECBAgAABAgQIECBAgAABAgQIECBAgAABAgQIECBAgAABAgQIECBAgAABAgQIECBAgAABAgQIECBAgAABAgQIECBAgAABAgKTnAECBAgQIECAAAECBAgQIECAAAECBAgQIECAAAECBAgQIECAAAECBAgQIECAAAECBAgQIECAAAECBAgQIECAAAECBAgQIECAAAECBAgQIECg5gUEJtV8ixRIgAABAgQIECBAgAABAgQIECBAgAABAgQIECBAgAABAgQIECBAgAABAgQIECBAgAABAgQIECBAgAABAgQIECBAgAABAgQIECBAgAABAgQICExyBggQIECAAAECBAgQIECAAAECBAgQIECAAAECBAgQIECAAAECBAgQIECAAAECBAgQIECAAAECBAgQIECAAAECBAgQIECAAAECBAgQIECAAIGaFxCYVPMtUiABAgQIECBAgAABAgQIECBAgAABAgQIECBAgAABAgQIECBAgAABAgQIECBAgAABAgQIECBAgAABAgQIECBAgAABAgQIECBAgAABAgQIECAgMMkZIECAAAECBAgQIECAAAECBAgQIECAAAECBAgQIECAAAECBAgQIECAAAECBAgQIECAAAECBAgQIECAAAECBAgQIECAAAECBAgQIECAAAECBGpeQGBSzbdIgQQIECBAgAABAgQIECBAgAABAgQIECBAgAABAgQIECBAgAABAgQIECBAgAABAgQIECBAgAABAgQIECBAgAABAgQIECBAgAABAgQIECBAgIDAJGeAAAECBAgQIECAAAECBAgQIECAAAECBAgQIECAAAECBAgQIECAAAECBAgQIECAAAECBAgQIECAAAECBAgQIECAAAECBAgQIECAAAECBAgQqHkBgUk13yIFEiBAgAABAgQIECBAgAABAgQIECBAgAABAgQIECBAgAABAgQIECBAgAABAgQIECBAgAABAgQIECBAgAABAgQIECBAgAABAgQIECBAgAABAgKTnAECBAgQIECAAAECBAgQIECAAAECBAgQIECAAAECBAgQIECAAAECBAgQIECAAAECBAgQIECAAAECBAgQIECAAAECBAgQIECAAAECBAgQIECg5gUEJtV8ixRIgAABAgQIECBAgAABAgQIECBAgAABAgQIECBAgAABAgQIECBAgAABAgQIECBAgAABAgQIECBAgAABAgQIECBAgAABAgQIECBAgAABAgQICExyBggQIECAAAECBAgQIECAAAECBAgQIECAAAECBAgQIECAAAECBAgQIECAAAECBAgQIECAAAECBAgQIECAAAECBAgQIECAAAECBAgQIECAAIGaFxCYVPMtUiABAgQIECBAgAABAgQIECBAgAABAgQIECBAgAABAgQIECBAgAABAgQIECBAgAABAgQIECBAgAABAgQIECBAgAABAgQIECBAgAABAgQIECAgMMkZIECAAAECBAgQIECAAAECBAgQIECAAAECBAgQIECAAAECBAgQIECAAAECBAgQIECAAAECBAgQIECAAAECBAgQIECAAAECBAgQIECAAAECBGpeQGBSzbdIgQQIECBAgAABAgQIECBAgAABAgQIECBAgAABAgQIECBAgAABAgQIECBAgAABAgQIECBAgAABAgQIECBAgAABAgQIECBAgAABAgQIECBAgIDAJGeAAAECBAgQIECAAAECBAgQIECAAAECBAgQIECAAAECBAgQIECAAAECBAgQIECAAAECBAgQIECAAAECBAgQIECAAAECBAgQIECAAAECBAgQqHkBgUk13yIFEiBAgAABAgQIECBAgAABAgQIECBAgAABAgQIECBAgAABAgQIECBAgAABAgQIECBAgAABAgQIECBAgAABAgQIECBAgAABAgQIECBAgAABAgKTnAECBAgQIECAAAECBAgQIECAAAECBAgQIECAAAECBAgQIECAAAECBAgQIECAAAECBAgQIECAAAECBAgQIECAAAECBAgQIECAAAECBAgQIECg5gUEJtV8ixRIgAABAgQIECBAgAABAgQIECBAgAABAgQIECBAgAABAgQIECBAgAABAgQIECBAgAABAgQIECBAgAABAgQIECBAgAABAgQIECBAgAABAgQICExyBggQIECAAAECBAgQIECAAAECBAgQIECAAAECBAgQIECAAAECBAgQIECAAAECBAgQIECAAAECBAgQIECAAAECBAgQIECAAAECBAgQIECAAIGaFxCYVPMtUiABAgQIECBAgAABAgQIECBAgAABAgQIECBAgAABAgQIECBAgAABAgQIECBAgAABAgQIECBAgAABAgQIECBAgAABAgQIECBAgAABAgQIECAgMMkZIECAAAECBAgQIECAAAECBAgQIECAAAECBAgQIECAAAECBAgQIECAAAECBAgQIECAAAECBAgQIECAAAECBAgQIECAAAECBAgQIECAAAECBGpeQGBSzbdIgQQIECBAgAABAgQIECBAgAABAgQIECBAgAABAgQIECBAgAABAgQIECBAgAABAgQIECBAgAABAgQIECBAgAABAgQIECBAgAABAgQIECBAgIDAJGeAAAECBAgQIECAAAECBAgQIECAAAECBAgQIECAAAECBAgQIECAAAECBAgQIECAAAECBAgQIECAAAECBAgQIECAAAECBAgQIECAAAECBAgQqHkBgUk13yIFEiBAgAABAgQIECBAgAABAgQIECBAgAABAgQIECBAgAABAgQIECBAgAABAgQIECBAgAABAgQIECBAgAABAgQIECBAgAABAgQIECBAgAABAgKTnAECBAgQIECAAAECBAgQIECAAAECBAgQIECAAAECBAgQIECAAAECBAgQIECAAAECBAgQIECAAAECBAgQIECAAAECBAgQIECAAAECBAgQIECg5gUEJtV8ixRIgAABAgQIECBAgAABAgQIECBAgAABAgQIECBAgAABAgQIECBAgAABAgQIECBAgAABAgQIECBAgAABAgQIECBAgAABAgQIECBAgAABAgQICExyBggQIECAAAECBAgQIECAAAECBAgQIECAAAECBAgQIECAAAECBAgQIECAAAECBAgQIECAAAECBAgQIECAAAECBAgQIECAAAECBAgQIECAAIGaFxCYVPMtUiABAgQIECBAgAABAgQIECBAgAABAgQIECBAgAABAgQIECBAgAABAgQIECBAgAABAgQIECBAgAABAgQIECBAgAABAgQIECBAgAABAgQIECAgMMkZIECAAAECBAgQIECAAAECBAgQIECAAAECBAgQIECAAAECBAgQIECAAAECBAgQIECAAAECBAgQIECAAAECBAgQIECAAAECBAgQIECAAAECBGpeQGBSzbdIgQQIECBAgAABAgQIECBAgAABAgQIECBAgAABAgQIECBAgAABAgQIECBAgAABAgQIECBAgAABAgQIECBAgAABAgQIECBAgAABAgQIECBAgIDAJGeAAAECBAgQIECAAAECBAgQIECAAAECBAgQIECAAAECBAgQIECAAAECBAgQIECAAAECBDIpsGXLli2ZLFzRBAgQIFBVge222843UlUVNRkBAgQIECBAgAABAgQIECBAgACB2hXwMrB2e6MyAgQIECBAgAABAgQIECBAgAABAgQIECBAgAABAgQIECBAgAABAgQIECBAgAABAgQIEGhBQGCS40GAAAECSUBgknNAgAABAgQIECBAgAABAgQIECBAoHEEBCY1Tq/tlAABAgQIECBAgAABAgQIECBAgAABAgQIECBAgAABAgQIECBAgAABAgQIECBAgAABAnUlIDCprtppMwQIEKhYQGBSxXQGEiBAgAABAgQIECBAgAABAgQIEMicgMCkzLVMwQQIECBAgAABAgQIECBAgAABAgQIECBAgAABAgQIECBAgAABAgQIECBAgAABAgQIECCQBAQmOQcECBAgkAQEJjkHBAgQIECAAAECBAgQIECAAAECBBpHQGBS4/TaTgkQIECAAAECBAgQIECAAAECBAgQIECAAAECBAgQIECAAAECBAgQIECAAAECBAgQIFBXAgKT6qqdNkOAAIGKBQQmVUxnIAECBAgQIECAAAECBAgQIECAAIHMCQhMylzLFEyAAAECBAgQIECAAAECBAgQIECAAAECBAgQIECAAAECBAgQIECAAAECBAgQIECAAAECSUBgknNAgAABAklAYJJzQIAAAQIECBAgQIAAAQIECBAgQKBxBAQmNU6v7ZQAAQIECBAgQIAAAQIECBAgQIAAAQIECBAgQIAAAQIECBAgQIAAAQIECBAgQIAAAQJ1JSAwqa7aaTMECBCoWEBgUsV0BhIgQIAAAQIECBAgQIAAAQIECBDInIDApMy1TMEECBAgQIAAAQIECBAgQIAAAQIECBAgQIAAAQIECBAgQIAAAQIECBAgQIAAAQIECBAgkAQEJjkHBAgQIJAEBCY5BwQIECBAgAABAgQIECBAgAABAgQaR0BgUuP02k4JECBAgAABAgQIECBAgAABAgQIECBAgAABAgQIECBAgAABAgQIECBAgAABAgQIECBQVwICk+qqnTZDgACBigUEJlVMZyABAgQIECBAgAABAgQIECBAgACBzAkITMpcyxRMgAABAgQIECBAgAABAgQIECBAgAABAgQIECBAgAABAgQIECBAgAABAgQIECBAgAABAklAYJJzQIAAAQJJQGCSc0CAAAECBAgQIECAAAECBAgQIECgcQQEJjVOr+2UAAECBAgQIECAAAECBAgQIECAAAECBAgQIECAAAECBAgQIECAAAECBAgQIECAAAECdSUgMKmu2mkzBAgQqFhAYFLFdAYSIECAAAECBAgQIECAAAECBAgQyJyAwKTMtUzBBAgQIECAAAECBAgQIECAAAECBAgQIECAAAECBAgQIECAAAECBAgQIECAAAECBAgQIJAEBCY5BwQIECCQBAQmOQcECBAgQIAAAQIECBAgQIAAAQIEGkdAYFLj9NpOCRAgQIAAAQIECBAgQIAAAQIECBAgQIAAAQIECBAgQIAAAQIECBAgQIAAAQIECBAgUFcCApPqqp02Q4AAgYoFBCZVTGcgAQIECBAgQIAAAQIECBAgQIAAgcwJCEzKXMsUTIAAAQIECBAgQIAAAQIECBAgQIAAAQIECBAgQIAAAQIECBAgQIAAAQIECBAgQIAAAQJJQGCSc1ANgS1btsS6devi/vvvjyeeeCJWrVqV+//T1a1bt/jc5z4X++yzTxx66KExfPjw+PSnP12NZc1BgEAVBQQmVRHTVAQIECBAgAABAgQIECBAgAABAgRqXEBgUo03SHkECBAgQIAAAQIECBAgQIAAAQIECBAgQIAAAQIECBAgQIAAAQIECBAgQIAAAQIECBAgUFigWGDS+vXrY8SIEbF06dJ2oevVq1f07NkzF5zTp0+fOPjgg6Nv376x2267tct6Jm0/gd/+9rcxceLE+O53v9vqIqnHixcvjtR/V2kCP/vZz+ILX/hC3s0cS7Pr6LvuuuuuOOOMMzLbK4FJHX1irEeAAAECBAgQIECAAAECBAgQIECg8wQEJnWevZUJECBAgAABAgQIECBAgAABAgQIECBAgAABAgQIECBAgAABAgQIECBAgAABAgQIECBAoA0CnRWYVKzkr33ta3HppZfGgAEDokuXLm3YmaEdIfDaa6/FRRddFMuWLStpuYEDB0YKldl9991Lut9NEQKTsnMKBCZlp1cqJUCAAAECBAgQIECAAAECBAgQINDoAgKTGv0E2D8BAgQIECBAgAABAgQIECBAgAABAgQIECBAgAABAgQIECBAgAABAgQIECBAgAABAgQyKlBrgUlNjMOHD4/rrrsu/vqv/zqjsvVf9saNG2PMmDFx6623lrzZr3/96zFnzpzYaaedSh7T6DcKTMrOCRCYlJ1eqZQAAQIECBAgQIAAAQIECBAgQIBAowsITGr0E2D/BAgQIECAAAECBAgQIECAAAECBAgQIECAAAECBAgQIECAAAECBAgQIECAAAECBAgQyKhArQYmJc7+/fvH7bffHr169cqobn2X/dhjj8XgwYNjw4YNJW906tSpMWnSpJLvd2OEwKTsnAKBSdnplUoJECBAgAABAgQIECBAgAABAgQINLqAwKRGPwH2T4AAAQIECBAgQIAAAQIECBAgQIAAAQIECBAgQIAAAQIECBAgQIAAAQIECBAgQIAAgYwK1HJgUiIdNGhQzJs3Lz71qU9lVLg+y/7www9zwUfXXnttsw127949Lrnkkjj++ONj3333zf1+8+bN8frrr8cee+whAKvMIyEwqUywTrxdYFIn4luaAAECBAgQIECAAAECBAgQIECAAIGyBAQmlcXlZgIECBAgQIAAAQIECBAgQIAAAQIECBAgQIAAAQIECBAgQIAAAQIECBAgQIAAAQIECBCoFYFyA5MOOuiguP3222O//fareAvvvvtu/Nd//Ve88sor8fDDD8djjz3W4lwTJkyIKVOmRJcuXSpe08DqCvzxj3+MUaNGxZIlS/Im7tmzZ9x5550xYMCA6i7YwLMJTMpO8wUmZadXKiVAgAABAgQIECBAgAABAgQIECDQ6AICkxr9BNg/AQIECBAgQIAAAQIECBAgQIAAAQIECBAgQIAAAQIECBAgQIAAAQIECBAgQIAAAQIEMipQbmBS3759Y/HixdGrV6+q7HjLli3xxhtv5AKR5s+fX3DOHj16xP333x+HH354VdY0SdsF1q9fHyNGjIilS5fmTfb1r3895syZEzvttFPbFzFDTkBgkoPQUQLbbbedb6Q6Cts6BAgQIECAAAECBAgQIECAAAECBDpZwMvATm6A5QkQIECAAAECBAgQIECAAAECBAgQIECAAAECBAgQIECAAAECBAgQIECAAAECBAgQIECgMoHODkxqqvr999+P2bNnx4QJEwpuZNKkSTF58uTYYYcdKtuoUVUVWLduXZx++unxzDPP5M2bejhmzJiqrtXokwlMavQT0HH7F5jUcdZWIkCAAAECBAgQIECAAAECBAgQINDZAgKTOrsD1idAgAABAgQIECBAgAABAgQIECBAgAABAgQIECBAgAABAgQIECBAgAABAgQIECBAgACBigRqJTApFb9x48YYN25czJ07t9le+vXrF4sWLYqePXtWtE+DqiuwZs2aGDp0aKxatSpv4oULF8aIESOqu1iDzyYwqcEPQAduX2BSB2JbigABAgQIECBAgAABAgQIECBAgEAnCwhM6uQGWJ4AAQIECBAgQIAAAQIECBAgQIAAAQIECBAgQIAAAQIECBAgQIAAAQIECBAgQIAAAQIEKhOopcCktIOXX345hg0bFqtXr262oeXLl8dRRx1V2UaNqqqAwKSqcrY4mcCkjrNu9JUEJjX6CbB/AgQIECBAgAABAgQIECBAgACBRhIQmNRI3bZXAgQIECBAgAABAgQIECBAgAABAgQIECBAgAABAgQIECBAgAABAgQIECBAgAABAgQI1JFArQUm/elPf4pLLrkkbrvttmbKCxcujBEjRtSRfna3IjCp43onMKnjrBt9JYFJjX4C7J8AAQIECBAgQIAAAQIECBAgQKCRBAQmNVK37ZUAAQIECBAgQIAAAQIECBAgQIAAAQIECBAgQIAAAQIECBAgQIAAAQIECBAgQIAAAQJ1JFBrgUmJdtq0aXH11Vc3U546dWpMmjSpjvSzuxWBSR3XO4FJHWfd6CsJTGr0E2D/BAgQIECAAAECBAgQIECAAAECjSQgMKmRum2vBAgQIECAAAECBAgQIECAAAECBAgQIECAAAECBAgQIECAAAECBAgQIECAAAECBAgQqCOBRgtM2rhxYzz//PPx5JNP5v7vL37xi1i3bl2uo926dYvPfe5zcdBBB8XAgQPjyCOPjL322qtdur1ly5b4n//5n/jRj36Uq+XnP/95pBCidPXq1SsOPvjgOProo+OrX/1qfOYzn4nttvvfTxcKhRV9/etfjzlz5sROO+1U9XrXr18fI0aMiKVLl1Y8d/K86667Yvfddy9pjo8++ij++7//Ox599NF4+umn49VXX40VK1Z8PDYZ7b///nHEEUfkepX6tuOOO5Y0d6GbCoUSbRvQ9atf/Srmz58fjzzyyMe1pDNy+OGHx+DBg3O1tId/ewUmbd68OX75y1/GY489Fs8880zu/KVz2HSlM9izZ88YMGBAHHvssfF3f/d30aVLl4qNWxqYaklr//jHP87Zbv1cNj0PJ5xwQnz5y19u9kwW8mnP56GlfaQzfsYZZ+Td0rdv31i8eHHuuS52lbqH9OfGW2+9lfszIz2Pq1at+rhnTX9+feELX8j1q5LzKDCpXY63SQkQIECAAAECBAgQIECAAAECBAjUpIDApJpsi6IIECBAgAABAgQIECBAgAABAgQIECBAgAABAgQIECBAgAABAgQIECBAgAABAgQIECBAoDWBLAUmTZ8+Pa688srWtlTw9ynsZu7cuXHrrbfGH/7wh5LnGD58eFxxxRXRp0+fvNCikifY5sYUBJTCaWbPnh333Xdfq9OkEJQhQ4bE1VdfHfvuu2/u/noOTNq0aVM8/PDDceONN8ZPf/rTVn2abkjBPuedd16cffbZ0aNHj5LHNd3YUmBSCvNJ5+aqq65q8eykGq699tpIZ6aaV7UDk959991ceNV3vvOdeOWVV0ouNQWJXXDBBbnwrF122aXkcS3dmALMlixZErNmzSqplvQ8nHXWWTF27NiPn4dSw4aqUnArk7RnYNLatWsjhXglrw0bNrS6ne7du8eYMWMihUftueeerd6fbhCYVBKTmwgQIECAAAECBAgQIECAAAECBAjUhYDApLpoo00QIECAAAECBAgQIECAAAECBAgQIECAAAECBAgQIECAAAECBAgQIECAAAECBAgQIECg8QRqLTApBYF84xvfiAULFjRrxsKFC3NhLeVc77//ftx22225wKFygpK2XeOb3/xmjBs3ruTgkUI1vv322/Gtb30rF9xU7tWrV6+4/vrrY+DAgfHLX/4yhg4dGqtWrfp4mhSKMmfOnNhpp53KnbrV+9evX59zX7p0aav3Frsh1Z3CZHbfffeCt2zZsiWeffbZuPTSS+P555+veJ0UEpNCZUaNGhVdu3YteZ5igUkpoCuF+YwfP77VuXr37h333HNPLlyrmle1ApNSWNe9996bC35KoVuVXuks/vM//3OcfPLJsf3221c6Tbz00ku5MLJly5aVPUeqIYVTnXTSSbkAsi984Qt5c7Tn89BSse0RmPSJT3wi9+xcdtllFf0Zdthhh8UNN9wQRx55ZKvOApNaJXIDAQIECBAgQIAAAQIECBAgQIAAgboREJhUN620EQIECBAgQIAAAQIECBAgQIAAAQIECBAgQIAAAQIECBAgQIAAAQIECBAgQIAAAQIECDSWQK0FJj333HO5EJQ333wzrxE9evSIhx56KA455JCSG5QCisaOHVswfKnkSba6sX///jFv3rz47Gc/W/bw1157LS666KKKwmGaFkthQDfddFMcfPDBdRWYlEKtbrnllpg4cWKkwKxqXBdeeGFMmzYtklkpV6FQoilTpsT+++8f559/fkl1jR49OmbOnFlWUFOltfXt2zcWL14cKTiolCu5Tp8+PWbMmFHK7a3e061bt1yAWHq+yg3ppyyhkQAAIABJREFUSuFYy5cvz7m2Jbgp1ZDCx3r27BlHHXVUXs31EpiUztN3vvOdkgK7WmpaMrrzzjtjwIABLfZWYFKrR98NBAgQIECAAAECBAgQIECAAAECBOpGQGBS3bTSRggQIECAAAECBAgQIECAAAECBAgQIECAAAECBAgQIECAAAECBAgQIECAAAECBAgQINBYArUUmLRx48ZcCEsKQdn2Gjx4cNx+++2x2267ldSgt956K1JoygMPPFD0/hQ28/nPfz4OPPDA3D3r16+PFStWxEsvvVQ0IOeII46I733ve9G7d++S6kg3tVZLCjP56le/Gl/5yldy+0sOKcDn3nvvbRYok+69/PLL49Zbb41Vq1Z9XEN7BsSkQKOf//zn8d5773283q9//etIgUIpCGrra/LkyXH00Uc3s/nkJz+ZC3rq2rVr3u82b94cs2bNajEQJgXjHH744XHkkUdG+t8ffvhhbu8rV66MdevWFe3DqaeeGjfeeGN86lOfarVXhQKTvvjFL8bvf//7WL169cfjm3qV/m8KIXr66adz4T8p0Ouee+5pFtzT6sIl3FCotnICk1p6rpqWT8FS/fr1yznvuOOO8cEHH0QKL3vmmWfiD3/4Q9EqL7nkkrjmmmti5513LmEnf74leZ111llFe7dtLem5/OlPf5p7Nre90nkYNGhQLFy4MO9X7fk8tLTRu+66K84444y8W0rpVaEen3vuuXHooYfGN7/5zYJ/HqU/v9I5TFcKh0vPaEvXiSeemPtzY6+99ip6m8Ckko+xGwkQIECAAAECBAgQIECAAAECBAhkXkBgUuZbaAMECBAgQIAAAQIECBAgQIAAAQIECBAgQIAAAQIECBAgQIAAAQIECBAgQIAAAQIECBBoTIFaCUxKoTyzZ8+OCRMmFGzEbbfdFuecc05JTWopICYFrKSwltGjR8ff/u3fxvbbb99sznfffTd++MMfxnXXXdcssCjdnAJa5s2bV1IQT0u1pGCYq666Ks4777yCgTPJJNUxderUvDpS4MmmTZvyQlQ6OiBmzZo1MXTo0LzQpmSTgmtGjBhRUp+2bNkSd999d5x//vlFA2GuuOKKOOWUU2KXXXZpNmcKW3r22Wdj5syZ8fDDDxdc88ILL8z9vrVAn0KBNVtPmM7N1VdfHRdccEGzud58881YunRppICm1tYpCWabm9oSmNRaINVhhx0WKeTqmGOOiZ122qlZeemcPf7447lwrOeff75g+TNmzIixY8dGly5dWt3e2rVrc4FCaU/bXin8J4UDnXnmmc36nc5KCse66aabcs9eCqtq6ero56GplmoGJhV6zlO/Lr300vjHf/zHZuFxrf25lWps7c9RgUmtHmE3ECBAgAABAgQIECBAgAABAgQIEKgbgSwEJm2pG20bIUCAAAECBAgQIECAAAEC9SOQhXcK9aNtJwQIECBAgAABAgQIECBAgAABArUm4O+z1FpH1EOAAAECBAgQINCwAimIpNC1fv36XPBNCoLZ+urbt28sXrw4evXqVTWzFKKSQlvmz59fcM7jjz8+F/Sx9957t7pm2k+6N4UQbXul2lPgSr9+/WK77Vr/z/a//e1vY9y4cbFgwYJmc6WAmGuuuSa6du3aYk0PPPBAjBw5slnAS/K7+eabY8CAAa3W8tprr8VFF10Uy5YtK7pWRwfEVCMw6YUXXoghQ4bkgnC2vZJZCjoqpecpWOqWW26JiRMnFgzSSb8bNWpUi84tBSalsKTUq+HDh7faq1YPaAU3tCUwqdj5S2WMHz8+F1CW9tfalQKKpk+fHikcadsrjV+yZEkce+yxLU6T+pR6NGvWrGb3pbHf/va348ADD2xxjvR8//jHP84FVxU6N02DO/p5aFq3moFJW0Mk48svvzwuu+yyVkO5fv3rX8c3vvGNSL3f9krPW/rzcddddy3oXMqfi62dFb8nQIAAAQIECBAgQIAAAQIECBAgQOBjgdb/Q0QnYtV0cX9x8RfMOvGAWJoAAQIECBAgQIAAAQIECBQRyMI7Bc0jQIAAAQIECBAgQIAAAQIECBAg0F4C/j5Le8malwABAgQIECBAgECZAh0dmLR58+ZcqE0KI0qBOffee2889thjBYNu0lZ69uwZd955Zy5YqJSrWJDPEUcckQsK+Yd/+IdSpvn4nlTrFVdcEd/5znfyxvXo0SPuueeeOOqoo4rO97vf/S7OPffcePDBB/PuKXdPafDq1avj7LPPjpUrVxZcr6MDYtoamLRp06YYM2ZMzJs3r9l+LrzwwlxY0s4771xyrz766KNYtGhRpLGpZ1tfpYR8tRSY1NG222660sCkYucvzZ+Cj1LoV5cuXUo2ToFHs2fPzoUsbXudeOKJceutt8Zee+1VdL7nnnsuTjrppHjzzTfz7knP5ve+973o3bt3ybUsX748zjrrrKKhSZ3Vs/YITEphSXPnzo3TTz89tt9++5KMiv15ccABB+TCrfr06VNwHoFJJfG6iQABAgQIECBAgAABAgQIECBAgECpAjX9/WBNF/cXYX/BrNSj5j4CBAgQIECAAAECBAgQINBxAll4p9BxGlYiQIAAAQIECBAgQIAAAQIECBBoJIH0buyjRtqwvRIgQIAAAQIECBCoZYFyA5M6ci8pKOTmm2+O4cOHRylBHmkvc+bMyQXBbH2leVJIyLHHHltR+WvXro0zzjgjUnDN1tfo0aNzwT5du3YtOG8KgzrllFOa/W7atGkxfvz4ssJq0iSPP/54ro5tA2fS7zo6IKatgUlPPfVUDBs2rNlejj/++Fyw1d577112r1IY1+TJk2P69OnNxk6aNCn3ux122KHgvMUCk9LZue++++JLX/pS2fVUa0ClgUmFwntSTSnEKz0n5QRSNe3l3XffjYsvvjjmz5/fbHupb+ecc07BbaewpYkTJ8asWbPyfp+CxxYuXBjHHHNMWVzpWU/7GzlyZMFxHf08NBXRHoFJleyl2J+Fqc4HHnggUsBVoauUP2fLapSbCRAgQIAAAQIECBAgQIAAAQIECDS2QE1/P1jTxf3l3AhMauwHyO4JECBAgAABAgQIECBAoDYFsvBOoTblVEWAAAECBAgQIECAAAECBAgQIJB1AYFJWe+g+gkQIECAAAECBOpKoFYDk3r16hXXX399DBw4sKSwpNSUFCR05plnxqOPPprXo0oCR7aeoFj4SO/eveMHP/hBfPazn212JlJAzLhx4+KGG27I+90RRxwRd999d/zN3/xN2eeoWOhMmqiteyy3mLYEJn344YcxZcqUSMFRW18pnGjBggUxaNCgcsv5+P5i4Vb9+vWLRYsWRc+ePQvOXSww6eijj84F83z605+uuKa2DqwkMGnjxo1x0UUXxR133JG3fNp/Cg879NBDKy7rhRdeiCFDhsS6devy5kg/S6FJu+66a7O533jjjVzw2cqVK/N+l8LNrrnmmqKhYy0V+c477+TOfXoGt706+nloWr/agUkpUOr++++Pww8/vOx+rVixIhcSt2HDhryxd955Z+7PyUKXwKSymQ0gQIAAAQIECBAgQIAAAQIECBAg0JJATX8/WNPF/UU1LzCp2H/QcgYJECBAgAABAgQIECBAgACB9hMo8BeKsvBOof1AzEyAAAECBAgQIECAAAECBAgQINDIAoUCk7wva+QTYe8ECBAgQIAAAQKdKrClyF8wX79+fYwYMSKWLl3aofWl0JwUdjJmzJiyQ2p+8pOf5AJCtr2WLVsWX/nKV9q0j5dffjkXEvPaa6/lzbNw4cKc07ZXCpM5/fTT45lnnsn7VdrXjBkzYscdd6yonueeey5OOumkXDjU1ldHB8S0JTDpN7/5Tc7sySefzNvD4MGD4/bbb4/ddtutIps0qFi4VfpdS+egWGDShRdeGLNmzYpPfvKTFdfU1oGVBCYVO6+jR4+OmTNnVhRQ1LSPYmFgBxxwQC6MqU+fPs22XChIKD3r//Zv/xb9+/evmOjee++NU045pdn4jn4emgqodmBSW56J119/PYYNGxYvvvhins/UqVNj0qRJBc23k5hU8Vk0kEANCPh+sAaaoAQCBAgQIECAAAECBAgQaGyBrH0/mIW/rOWFR2M/U3ZPgAABAgQIECBAgAABAjUgkLUXHjVApgQCBAgQIECAAAECBAgQIECAAIH6FRCYVL+9tTMCBAgQIECAAIEMCtRKYNIRRxwRJ598ci7g4//8n/9TtmQKyrnmmmuaBYH069cvFi1aFD179ix7zq0HvPPOOzFy5Mh45JFH8uYpFoD01FNPxYABA5qt+cADD8SJJ55YcS2///3vc3X8+Mc/zpujowNi2hKYtGLFilyw1YYNG/L2MHv27FxQVluvFBBzwgknNAuVmjZtWkycODEKZcIUC0yaPn16XHnllW0tqU3jKwlMWrx4ce5Z2vZq6/lrmu/BBx+MQYMGNZu/UIDYBx98EOPHj485c+bk3X/cccfFggULYo899qjY54033ojhw4fHypUrO/V5aFq82oFJ6eylc7vDDjuUbVQs9E5gUtmUBhDIioDvB7PSKXUSIECAAAECBAgQIECAQN0KZO37QYFJdXsUbYwAAQIECBAgQIAAAQIECFRPIGsvPKq3czMRIECAAAECBAgQIECAAAECBAgQaCawfUR8uNVP08c86WcuAgQIECBAgAABAgQ6QaCzApMOOeSQOOWUU+Lzn/98HHTQQdG9e/eCQTalkqTwnW984xu5AJatrxQudNNNN0W3bt1KnargfcVCX44//vjcmrvttlveuHnz5sX555+f97MDDjgglixZEn369Km4lg8//DAXCnXttdfmzZGlwKRCoTJpM8uXL4+jjjqqYpumgW+//Xacfvrp8eijj5Z8FooFJhUKAGpzgWVOUElgUgrZufrqq/NWSs/Z97///TjwwAPLrKD57a+++mqcdtpp8corr+T9slDAT7GwsbaEATUtWuy57+jnoameagcm3XnnnXHmmWdW1C+BSRWxGUQgywICk7LcPbUTIECAAAECBAgQIECAQF0IZO37QYFJdXHsbIIAAQIECBAgQIAAAQIECLSvQNZeeLSvhtkJECBAgAABAgQIECBAgAABAgQaXEBgUoMfANsnQIAAAQIECBCoLYFyA5NS6Mrtt98e++23X4sbeffdd+M//uM/cgEt9913X6Rgk22vr33tazFhwoQ48sgj2xSWlOb9zW9+EyNGjIgnn3wyb5n+/fvHcccdF5/4xCfaDP/UU0/Fj370o7x5+vXrF4sWLYqePXt+/PMtW7bElClTcv9sfR199NGRAlU+/elPt6mW+fPnx1lnnZU3R0cHxKxZsyaGDh0aq1atyqujlIChQmE+ffv2jcWLF0evXr3aZJMGv/feezF27NiYO3du3lwDBw7M+e++++7N1igWmPT0009HOkOdeZUbmLRp06YYM2ZMpNCura+W9l/u/oqFIBU6h8XOys033xzp/rZcxZ61jn4emvZQ7cCke+65J/ecVXIJTKpEzRgCmRYQmJTp9imeAAECBAgQIECAAAECBOpBIGvfDwpMqodTZw8ECBAgQIAAAQIECBAgQKCdBbL2wqOdOUxPgAABAgQIECBAgAABAgQIECDQ2AICkxq7/3ZPgAABAgQIECBQYwLlBiZVEmyzdu3amDx5cqSgn22vbt26xcUXXxzjx4+P9L8rvYqFslQ6X6njCnm0d2BNCm4aMGBAXokdHRBTaWBSJWFGpfZi6/vKDWWqp8CkcsKMKrFNY8o54ytWrIhjjz22WWhaW8KAtq67FgLEmuqpdmBSWwK7BCZVerqNI5BZAYFJmW2dwgkQIECAAAECBAgQIECgXgSy9v2gwKR6OXn2QYAAAQIECBAgQIAAAQIE2lEgay882pHC1AQIECBAgAABAgQIECBAgAABAgQEJjkDBAgQIECAAAECBGpIoCMCk9J2U8DKzJkz41vf+lbB3Z977rkxY8aM6N69e0U6xUJZKpqsjEE9evSIhx56KA455JCPRxULkxk1alR8+9vfjr/6q78qY4XmtxYK98lKYFI5QTttQbr22mtjwoQJeVO0FPZVT4FJxYJyqnlGygm+am/bQiFFxfZazKbcs1YsyEhgUrmS7idAoIoCApOqiGkqAgQIECBAgAABAgQIECBQiUDWvh8UmFRJl40hQIAAAQIECBAgQIAAAQINJpC1Fx4N1h7bJUCAAAECBAgQIECAAAECBAgQ6FiBHSJi81ZLfhQR6WcuAgQIECBAgAABAgQ6QaCjApPS1t5///2YPXt2syCbpm1feOGFuVClnXfeuWyJYqEsZU9UwYBtw1OKhQJVK7Dm1VdfjdNOOy1eeeWVj6ut1tylbn/NmjUxdOjQWLVqVd6QhQsXxogRI4pO095hUk0Llxtc096hPqW6FrqvUG0thT8VCwWaPHlypH8K/B2WisqbNm1aXH311XljBw4cGMl+9913//jnixcvjmHDhjVbo1joULnFCEwqLFbsHEydOjUmTZpUcNB21Toc5TbR/QQIVENAYFI1FM1BgAABAgQIECBAgAABAgTaIJC17wcFJrWh2YYSIECAAAECBAgQIECAAIFGEcjaC49G6Yt9EiBAgAABAgQIECBAgAABAgQIdIqAwKROYbcoAQIECBAgQIAAgcICHRmYlCrYuHFjjBs3LubOnVuwoBkzZsTYsWOjS5cuZbWsswKTevToEQ899FAccsghH9fb3oFJhcKKBCblH5f58+fHWWedlffDlkKGBCaV9bjFli1bYsqUKbl/tr4KBSYVCjRKYwQm/a9ce5w/gUnlnWl3E6gDAYFJddBEWyBAgAABAgQIECBAgACBbAtk7ftBgUnZPm+qJ0CAAAECBAgQIECAAAECHSKQtRceHYJiEQIECBAgQIAAAQIECBAgQIAAgUYVEJjUqJ23bwIECBAgQIAAgZoU6OjApISwevXqOPvss2PlypXNTLp16xY333xzDB8+PAr8t/aihsUCRxYuXBgjRozoUPtigUkjR46Mm266KdIe23K9+OKLccIJJ8Sbb7758TRZD0wqFLTTFqNp06bF1VdfnTdFowcmVfOMFDvjhfr41FNPxYABA5q1c/ny5XHUUUe1pc25sYUCmYrttViIULlFFAt7KlRLS+euaV2BSeV2wP0ECBQQEJjkWBAgQIAAAQIECBAgQIAAgU4WyNr3gwKTOvnAWJ4AAQIECBAgQIAAAQIECGRBIGsvPLJgqkYCBAgQIECAAAECBAgQIECAAIHMCghMymzrFE6AAAECBAgQIFCPAp0RmJQcly1bFkOGDIkNGzY0Y+3du3fcc8890adPn5LJX3311TjttNPilVdeyRszffr0uPLKK0uepxo3vvfeezF27NiYO3du3nTVCgUqFK5SzTCcUgzWrFkTQ4cOjVWrVuXd3lpAVXvbpGK2bNkSU6ZMyf2z9dWvX79YtGhR9OzZs9kW2yOwphTHUu4pVFtLITzvvPNOpHCuRx55JG/6ap6RP/3pT3HJJZfEbbfdlrdGeqbTz3bdddePf97eYWbz58+Ps846q6S9CkyKmDp1akyaNKng0duunJS6Ug6vewgQ6EgBgUkdqW0tAgQIECBAgAABAgQIECBQQCBr3w8KTHKMCRAgQIAAAQIECBAgQIAAgVYFsvbCo9UNuYEAAQIECBAgQIAAAQIECBAgQIBA5QJdIuL/bTX8w4hIP3MRIECAAAECBAgQINAJAp0VmLR58+aYPHlypECjQtepp54a8+bNi912260klddffz2GDRsWL774Yt79Y8aMiRkzZsSOO+5Y0jzVumnatGlx9dVX5013yCGH5IKg9t9//zYt8+CDD8agQYPy5qhmGE4pxVUamJTmLmTTUgBQKfVsfc+mTZsi9T2dn62vlgKr6ikwqZL9l2tcLHio0DksFmY2e/bsXJ/aehU6T8WeB4FJApPaet6MJ1DDAgKTarg5SiNAgAABAgQIECBAgACBxhDI2veDApMa41zaJQECBAgQIECAAAECBAgQaJNA1l54tGmzBhMgQIAAAQIECBAgQIAAAQIECBBoWUBgkhNCgAABAgQIECBAoIYEOiswKRH8+te/jpEjR8YTTzxRUOT666+P0aNHR4H/5t7s/nfeeSc31yOPPJL3u+OOOy4WLFgQe+yxR4eqL168OBfgtPXVrVu3WLZsWRx55JFtqmXOnDlx2WWX5c2RpcCku+66K84444xmBsuXL4+jjjqqTTZp8Ntvvx2nn356PProoyUb1VNgUtp0oRChgw46KL7//e/HgQce2GbjYiFIU6dOjUmTJuXNX6wf1Qgz+9Of/hSXXHJJ3HbbbSX3us2bb2GCQme7lDCw9jh/xcKhCvWoaUvblfKHbXsCmpsAgbYICExqi56xBAgQIECAAAECBAgQIECgCgJZ+35QYFIVmm4KAgQIECBAgAABAgQIECBQ7wJZe+FR7/2wPwIECBAgQIAAAQIECBAgQIAAgU4VEJjUqfwWJ0CAAAECBAgQIJAv0JmBSamSFCA0ZMiQ2LBhQ7PW9O7dO+65557o06dPq2374IMPYvz48ZHChLa+evToEffff38cfvjhrc5RzRtefPHFOOGEE+LNN9/Mm/bmm2+OFG5U6bVp06ZIQTPz5s3LmyJLgUkrVqyIY489tlnPZ82aldtbWzNbnnvuuTjppJOa2U+fPj2uvPLKgvTtEVhTaY+3HVeottZCeAoFdqV5f/jDH8bJJ5/c5tLuvffeOOWUU5rNk57XoUOH5v38vffei7Fjx8bcuXPzfl6NMLN169blwrGeeeaZTn0emhYXmNTmo2UCAgQqFxCYVLmdkQQIECBAgAABAgQIECBAoCoCWft+UGBSVdpuEgIECBAgQIAAAQIECBAgUN8CWXvhUd/dsDsCBAgQIECAAAECBAgQIECAAIFOFhCY1MkNsDwBAgQIECBAgACBrQU6OzDp/fffj4kTJ0YKyyl0nXvuubkQpJ133rnVxhUKK0mDqhHE884778R5550Xb731Vuyzzz5x0EEHxb777hv77bdfHHzwwdG1a9e8+tL955xzTtx33315P0/hULfddlvsuuuure6n0A1vvPFGDB8+PFauXJn36ywFJv3mN7+JESNGxJNPPpm3h8GDB8ftt98eu+22W0U2adCWLVty5yUF9Gx7PfDAA3HiiScWnLveApNefvnlXBDZa6+9lrff0aNHx8yZM5ud13LA0zM7bty4uOGGG/KGpXCyhx56KA455JBm06W+jho1qtn9bQ0z+8lPfpIL39r26ujnoWl9gUnlnCT3EiBQZQGBSVUGNR0BAgQIECBAgAABAgQIEChXIGvfDwpMKrfD7idAgAABAgQIECBAgAABAg0okLUXHg3YIlsmQIAAAQIECBAgQIAAAQIECBDoOIFPRMQHWy23OSLSz1wECBAgQIAAAQIECHSCQGcHJqUtp1CXkSNHNgsBSr/r1q1b3HLLLTFs2LBWdX7xi1/EqaeeGqtXr867t2/fvrF48eLo1atXq3MUu2HZsmW5AJoNGzbk3VIsmKVYcE/az5IlSwqGvLRWXJozhS2l4KZtr44OiFmzZk0MHTo0Vq1alVfKwoULc2FILV0ffvhhTJkyJaZNm5Z3W7JZsGBBDBo0qDWKor9fu3ZtnHHGGZECkLa++vXrF4sWLYqePXsWHFtvgUkbN26Miy66KO644468/ab9p/N36KGHVmz8wgsv5J6FdevW5c3RUhhYsWdzwoQJubPQpUvKVi7v2rRpU4wZMybmzZvX6c9DUwECk8rrobsJEKiqgMCkqnKajAABAgQIECBAgAABAgQIlC+Qte8HBSaV32MjCBAgQIAAAQIECBAgQIBAwwlk7YVHwzXIhgkQIECAAAECBAgQIECAAAECBDpSQGBSR2pbiwABAgQIECBAgEArArUQmJSCgFLQSApNKnT1798/UhDPvvvu2+Ju3n///Rg3blzccMMNze5L4TEzZ86MnXbaqewz8fbbb0cKJLrvvvuajf3hD38YJ598csE5i4XEDB48OBfysueee5ZVS0vBUlkKTEqbfu655+Kkk06KN998M8/g+OOPz4VC7b333mXZpJs3b94cM2bMiEmTJjUbm342efLk2GGHHQrOW2+BSWmT9957b5xyyinN9nvuuefGnDlzYueddy7bOAUxpZCiW2+9tdnY1Ldzzjmn4JzFns0U4JSe/fSMl3sVCzFL83T089BUu8CkcrvofgIEqiggMKmKmKYiQIAAAQIECBAgQIAAAQKVCGTt+0GBSZV02RgCBAgQIECAAAECBAgQINBgAll74dFg7bFdAgQIECBAgAABAgQIECBAgACBjhUQmNSx3lYjQIAAAQIECBAg0KJALQQmpQLffffduPjii2P+/PkF650wYUJMmTIlunTp0uJ+nnrqqRg2bFizIJ5u3brlgnRS2Etrc2y9QArhmTVrVowfP77ZuieeeGIuOGavvfYqWFMam0J6pk+f3uz3aT/pn1JDa1JQTQqDmjt3bsG1OjogZs2aNTF06NBYtWpVXj0p2GrEiBGtPnWbNm3K9SIFR217XXDBBXHddddF6lmp10cffRSLFi2KCy+8MDZs2JA3LIXyLFmyJA499NCi09VjYNLvfve7SOFIDz74YLN9pzN52WWXRdeuXUsljhR6NHv27Ny53fYqJdSsWEjWoEGD4qabbop99tmn5FpWr14dZ599dqxcubImnoemIgQmldxCNxIgUH0BgUnVNzUjAQIECBAgQIAAAQIECBAoSyBr3w8KTCqrvW4mQIAAAQIECBAgQIAAAQKNKZC1Fx6N2SW7JkCAAAECBAgQIECAAAECBAgQ6CABgUkdBG0ZAgQIECBAgAABAqUI1EpgUqr1hRdeiCFDhsS6deuald6jR49IYTzHHHNMi9tqKaQoBfBcfvnluaCYUoKKUqjPzJkz41vf+lazNdOKP+bwAAAgAElEQVRct9xySy6cqaVr7dq1ccYZZ0QK5Nn2SiFMKXymtWCgP/zhD7nAphTOVOzKWmBSa/0eOXJkzn7vvfdu9RinIJ/Ui4kTJzYLS0qD0zyp5zvssEPRueoxMClt9oEHHohkuW2IVPpdqecv3ZvGp5ClGTNmVPwstPRsHn/88XHDDTfEfvvt12q///3f/z1Gjx5d8JlqGtzRz0PTugKTWm2fGwgQaD8BgUntZ2tmAgQIECBAgAABAgQIECBQkkDWvh8UmFRSW91EgAABAgQIECBAgAABAgQaWyBrLzwau1t2T4AAAQIECBAgQIAAAQIECBAg0M4CO0bE+1ut8f8iIv3MRYAAAQIECBAgQIBAJwjUUmDShx9+GLNnz45x48YVlBg8eHDMmzcv9txzzxal3nrrrUiBKSksptB12GGHxeTJk3PhSzvttFOzW1Kwy/Lly+Nf/uVfYunSpQXnuPDCC3NBPKUEL6W5zjrrrIJBUEcffXRcddVVMWDAgOjSpUveWqmOJ554IhcE9Pzzz7e4544OiFmzZk0MHTo0Vq1alVdXCrUaMWJESSd5y5Ytcffdd8f5559fMNCnV69eccUVV8Qpp5wSu+yyS8E+Pfvss7k+PPzww206M/UamJTO0KxZs3LhSJU8Cyk07PHHH48pU6YUPYMXXXRRrgeFnqVt12wpQKy1fq9fvz6++93v5kKbUohYS1dHPw9NtQhMKunRdxMBAu0jIDCpfVzNSoAAAQIECBAgQIAAAQIEShbI2veDApNKbq0bCRAgQIAAAQIECBAgQIBA4wpk7YVH43bKzgkQIECAAAECBAgQIECAAAECBDpAQGBSByBbggABAgQIECBAgECpArUUmJRq/u1vfxujRo2KRx55pOAWrr/++hg9enQU+O/wefevXr06zj777Fi5cmVRiu7du0e/fv3i8MMPjx133DFSYFMKAEpj1q1bV3TcoEGDcsFNn/rUp0pibi0YKE3Ss2fPSOFJvXv3zs2Z6n/yySdbrGPrxTs6IKYagUmp/tYCfdI93bp1y/XoyCOPzP3vcvp00003xT777NNqn+o1MCltfOPGjbkQsrlz55b8LHzwwQfx3HPPxTPPPNNiONEFF1wQ1113Xa4vpV4tBYg19bt///65ZzM9lxs2bIgVK1bk6kn/e+srrZuCmn73u9/l/byjn4emxQUmlXoK3EeAQDsICExqB1RTEiBAgAABAgQIECBAgACBcgSy9v2gwKRyuuteAgQIECBAgAABAgQIECDQoAJZe+HRoG2ybQIECBAgQIAAAQIECBAgQIAAgY4REJjUMc5WIUCAAAECBAgQIFCSQK0FJqWily1bFkOGDGkWjpJ+lwKF7rnnnujTp0+r+3vttdfioosuys1XrevUU0+NG2+8seSwpKZ1P/roo1zdF198cYsBNC3VmcJhxowZE7/61a/ijjvuyLu1owNiqhWYlDaRQpNuvvnmmDBhQsGeV9K7kSNHxsyZM2PvvfcuaXg9ByYlgBSaNH369Nw/1brGjx+f61k5YUlp7RQgdt9998Vll11WciBYoZpTyNi//uu/xoMPPhi33nprpz4PTYsLTKrW6TIPAQIVCAhMqgDNEAIECBAgQIAAAQIECBAgUE2BrH0/KDCpmt03FwECBAgQIECAAAECBAgQqFOBrL3wqNM22BYBAgQIECBAgAABAgQIECBAgEBtCAhMqo0+qIIAAQIECBAgQIBATqAWA5Pef//9mDhxYsyaNatgl84999yYM2dO7Lzzzq12ccOGDTFjxoxcyFH635Ve3bt3j6uuuirOO++8ktYttE4Kinn22Wfj0ksvjeeff76sUtL6s2fPjsGDB8e4ceNi3rx5eeOzHJj0l3MYTzzxRKQQnnJttoZIITpTpkyJYcOGRdeuXUs2rvfApASRgql+8IMf5HxS4FWl10EHHRTXXXddDBw4MLbffvuKpmnLs5AWPOyww+KGG26Ivn375kLEOvt5aEIQmFTRcTCIAIHqCAhMqo6jWQgQIECAAAECBAgQIECAQMUCWft+UGBSxa02kAABAgQIECBAgAABAgQINI5A1l54NE5n7JQAAQIECBAgQIAAAQIECBAgQKATBLYNTPogIkr/irUTCrYkAQIECBAgQIAAgXoWqMXApOT92muvxciRI2PlypXN+Lt16xa33HJLLhSnlCuFs7zxxhu5gJUFCxbEH/7wh1KG5e5JQUWpjhRytO+++5Y8rqUbN27cmKv/29/+dqxbt67VOc8888xcyE1af9OmTTUREJMCd4YOHRqrVq3Kq3/hwoUxYsSIVvdU7IZks2TJklxY1iuvvFLyPCko6eKLL45/+qd/it13373kcU03NkJgUtNe169fH3fccUcuRKyU89c0LgUljR07NoYMGVJxaNi2jSn3WUjP4/nnn597Hvfcc8/44x//GKNGjcqdma2vK6+8MqZNmxY77LBD2WehLQMEJrVFz1gCBNooIDCpjYCGEyBAgAABAgQIECBAgACBtgpk7ftBgUlt7bjxBAgQIECAAAECBAgQIECgAQSy9sKjAVpiiwQIECBAgAABAgQIECBAgAABAp0nkMKR3ttqeYFJndcLKxMgQIAAAQIECBCIWg1MSiFHKXwkhRUVuvr37x8pnKfcEKMU0PLSSy/F448/ngtjev311yOF/zRdvXr1iv333z8OPfTQOProo+Owww6rWjjMtvtI4UephmXLlsXTTz+dq2vDhg25kKa07jHHHBOnnXZapDCgpr93UO+BSU1Gmzdvjv/8z/+MJ598MvfP2rVrY8WKFXl96t27dwwYMCCOOuqo6NOnT3Tp0qXiJ7qRApOakD744INcKNVPf/rTWL58eS486ec///nHhgcffHCk5yE9B+mfAw44ILbffvuKjVsauPWzkPqcgriags1SHX379o2vfvWrMXDgwNhll10+niqFP6WArqVLl+ZNP3Xq1Jg0aVK71NrSpAKTOpzcggQI/K+AwCSngQABAgQIECBAgAABAgQIdLJA1r4fFJjUyQfG8gQIECBAgAABAgQIECBAIAsCWXvhkQVTNRIgQIAAAQIECBAgQIAAAQIECGRWQGBSZluncAIECBAgQIAAgXoUKBaYVI97rYc91UpgUj1Y2kP2BWotMCnrotsV+AtOWd+T+gk0kIDApAZqtq0SIECAAAECBAgQIECAQG0KZO37QYFJtXmOVEWAAAECBAgQIECAAAECBGpKIGsvPGoKTzEECBAgQIAAAQIECBAgQIAAAQL1JiAwqd46aj8ECBAgQIAAAQKZFhCYlK32CUzKVr9U274Cb7/9dpx++unx6KOP5i20cOHCGDFiRPsuXoezC0yqw6baUiMJCExqpG7bKwECBAgQIECAAAECBAjUpEDWvh8UmFSTx0hRBAgQIECAAAECBAgQIECgtgSy9sKjtvRUQ4AAAQIECBAgQIAAAQIECBAgUGcCApPqrKG2Q4AAAQIECBAgkG0BgUnZ6p/ApGz1S7XtK7BmzZoYOnRorFq1Km+hZcuWxVe+8pX2XbwOZxeYVIdNtaVGEhCY1EjdtlcCBAgQIECAAAECBAgQqEmBrH0/KDCpJo+RoggQIECAAAECBAgQIECAQG0JZO2FR23pqYYAAQIECBAgQIAAAQIECBAgQKDOBD4ZEZu22tP7EZF+5iJAgAABAgQIECBAoBMEBCZ1AnoblhSY1AY8QztN4Gc/+1l885vfjAMPPDAOO+yw+Pu///vYf//9Y++9944uXbpUXNdPfvKTOPbYY/PGH3DAAbFkyZLo06dPxfM26kCBSY3aefuuEwGBSXXSSNsgQIAAAQIECBAgQIAAgewKZO37QYFJ2T1rKidAgAABAgQIECBAgAABAh0mkLUXHh0GYyECBAgQIECAAAECBAgQIECAAIFGFBCY1Ihdt2cCBAgQIECAAIGaFRCYVLOtKViYwKRs9Uu1fxZYsWJFLthow4YNH5P06NEjHnrooTjkkEMqYvrwww9jypQpMW3atLzxxx13XCxYsCD22GOPiuZt5EECkxq5+/ZeBwICk+qgibZAgAABAgQIECBAgAABAtkWyNr3gwKTsn3eVE+AAAECBAgQIECAAAECBDpEIGsvPDoExSIECBAgQIAAAQIECBAgQIAAAQKNKiAwqVE7b98ECBAgQIAAAQI1KSAwqSbbUrQogUnZ6pdq/yywZs2aGDp0aKxatSqP5LbbbotzzjmnIqaXX345hg0bFqtXr84bf+WVV+ZClHbYYYeK5m3kQQKTGrn79l4HAgKT6qCJtkCAAAECBAgQIECAAAEC2RbI2veDApOyfd5UT4AAAQIECBAgQIAAAQIEOkQgay88OgTFIgQIECBAgAABAgQIECBAgAABAo0qIDCpUTtv3wQIECBAgAABAjUpIDCpJttStCiBSdnql2r/LPDHP/4xRo0aFUuWLMkjOfHEE+PWW2+NvfbaqyyqjRs3xpgxY3Jjt766desW9913X3zpS18qaz43/1lAYJKTQCDTAgKTMt0+xRMgQIAAAQIECBAgQIBAPQhk7ftBgUn1cOrsgQABAgQIECBAgAABAgQItLNA1l54tDOH6QkQIECAAAECBAgQIECAAAECBBpbYKeI+NNWBO9FRPqZiwABAgQIECBAgACBThAQmNQJ6G1YUmBSG/AM7TSBLVu2xJw5c2Ls2LHNahg/fnxMmDAhUthRKdeGDRti4sSJceONNza7/cwzz8z9fJdddillKvdsIyAwyZEgkGkBgUmZbp/iCRAgQIAAAQIECBAgQKAeBLL2/aDApHo4dfZAgAABAgQIECBAgAABAgTaWSBrLzzamcP0BAgQIECAAAECBAgQIECAAAECjS0gMKmx+2/3BAgQIECAAAECNSYgMKnGGtJKOQKTstUv1f6vwJo1a2Lo0KGxatWqZiwDBw6Myy+/PAYMGBBdunQpyJbO/uOPPx5TpkyJ559/vtk9PXv2jCVLlsShhx6KvUIBgUkVwhlGoDYEBCbVRh9UQYAAAQIECBAgQIAAAQINLJC17wcFJjXwYbV1AgQIECBAgAABAgQIECBQqkDWXniUui/3ESBAgAABAgQIECBAgAABAgQIEKhAQGBSBWiGECBAgAABAgQIEGgvAYFJ7SXbPvMKTGofV7O2v8CWLVvi7rvvjvPPPz82bNhQcMHu3btHv3794vDDD48dd9wxd8/69etjxYoV8dJLLxUd161bt7j55ptj+PDhUeDv6LT/5upkBYFJddJI22hUAYFJjdp5+yZAgAABAgQIECBAgACBmhHI2veDApNq5ugohAABAgQIECBAgAABAgQI1K5A1l541K6kyggQIECAAAECBAgQIECAAAECBOpAQGBSHTTRFggQIECAAAECBOpHQGBStnopMClb/VJtvsDmzZtjzpw5MW3atKLhR+Wa9ezZM2bPnh2DBw8WllQu3jb3C0xqI6DhBDpXQGBS5/pbnQABAgQIECBAgAABAgQIFHo/WdOZRDVd3F/OkxceHiwCBAgQIECAAAECBAgQINDJAgKTOrkBlidAgAABAgQIECBAgAABAgQIEKglgb+KiI1bFbQpItLPXAQIECBAgAABAgQIdIKAwKROQG/DkgKT2oBnaE0IfPTRR3HvvffGVVddFWvWrGlTTV/72tdy4Uuf+9zn2jSPwX8WEJjkJBDItIDvBzPdPsUTIECAAAECBAgQIECAQD0IZO37QYFJ9XDq7IEAAQIECBAgQIAAAQIECLSzQNZeeLQzh+kJECBAgAABAgQIECBAgAABAgQaW0BgUmP33+4JECBAgAABAgRqTEBgUo01pJVyBCZlq1+qLS6wfv36uOOOO+LGG2+MdevWlUX1xS9+Ma644or48pe/HF27di1rrJuLCwhMcjoIZFpAYFKm26d4AgQIECBAgAABAgQIEKgHgax9PygwqR5OnT0QIECAAAECBAgQIECAAIF2FsjaC4925jA9AQIECBAgQIAAAQIECBAgQIBAYwsITGrs/ts9AQIECBAgQIBAjQkITKqxhiiHQIMJfPDBB/HKK6/EM888k/tn7dq1sWLFio8VunfvHn379o3evXtH//79I4UlfeYzn4kCfxenweSqv12BSdU3NSOBDhQQmNSB2JYiQIAAAQIECBAgQIAAAQKFBLL2/aDAJOeYAAECBAgQIECAAAECBAgQaFUgay88Wt2QGwgQIECAAAECBAgQIECAAAECBAhULiAwqXI7IwkQIECAAAECBAhUXUBgUtVJTUiAAIFMCghMymTbFE2gSUBgkrNAgAABAgQIECBAgAABAgQ6WSBr3w8KTOrkA2N5AgQIECBAgAABAgQIECCQBYGsvfDIgqkaCRAgQIAAAQIECBAgQIAAAQIEMiuwc0T8362q/1NEpJ+5CBAgQIAAAQIECBDoBAGBSZ2AbkkCBAjUoIDApBpsipIIlC4gMKl0K3cSIECAAAECBAgQIECAAIF2Ecja94MCk9rlGJiUAAECBAgQIECAAAECBAjUl0DWXnjUl77dECBAgAABAgQIECBAgAABAgQI1JiAwKQaa4hyCBAgQIAAAQIECBAgQIAAAQIECBDItIDApEy3T/EECBAgQIAAAQIECBAgUA8CWft+UGBSPZw6eyBAgAABAgQIECBAgAABAu0skLUXHu3MYXoCBAgQIECAAAECBAgQIECAAIHGFhCY1Nj9t3sCBAgQIECAAAECBAgQIECAAAECBKorIDCpup5mI0CAAAECBAgQIECAAAECZQtk7ftBgUllt9gAAgQIECBAgAABAgQIECDQeAJZe+HReB2yYwIECBAgQIAAAQIECBAgQIAAgQ4UEJjUgdiWIkCAAAECBAgQIECAAAECBAgQIECg7gUEJtV9i22QAAECBAgQIECAAAECBGpdIGvfDwpMqvUTpT4CBAgQIECAAAECBAgQIFADAll74VEDZEogQIAAAQIECBAgQIAAAQIECBCoX4FtA5M2RsT/V7/btTMCBAgQIECAAAECBAgQIECAAAECBAi0q4DApHblNTkBAgQIECBAgAABAgQIEGhdIGvfDwpMar2n7iBAgAABAgQIECBAgAABAg0vkLUXHo3esC1btuT9BZJG97B/AgQIECBAgAABAgQIECBAgMB2BV5wtUElhSNt2Gq8wKQ2YBpKgAABAgQIECBAgAABAgQIECBAgEDDCwhMavgjAIAAAQIECBAgQIAAAQIEOlsga98PCkzq7BNjfQIECBAgQIAAAQIECBAgkAGBrL3wyABpu5YoMKldeU1OgAABAgQIECBAgAABAgQIZFBAYFIGm6ZkAgQIECBAgAABAgQIECBAgAABAgQaRUBgUqN02j4JECBAgAABAgQIECBAoGYFsvb9oMCkmj1KCiNAgAABAgQIECBAgAABArUjkLUXHrUj1zmVCEzqHHerEiBAgAABAgQIECBAgAABArUrIDCpdnujMgIECBAgQIAAAQIECBAgQIAAAQIEGl5AYFLDHwEABAgQIECAAAECBAgQINDZAln7flBgUmefGOsTIECAAAECBAgQIECAAIEMCGTthUcGSNu1RIFJ7cprcgIECBAgQIAAAQIECBAgQCCDAu0cmPR/I6JbBlmUTIAAAQIECBAgQIAAAQIECBAgQIAAgVoQEJhUC11QAwECBAgQIECAAAECBAg0tEDWvh8UmNTQx9XmCRAgQIAAAQIECBAgQIBAaQJZe+FR2q7q9y6BSfXbWzsjQIAAAQIECBAgQIAAAQIEKhOocmBSCkd6d6tKBCZV1hajMirg/WNGG6dsAgQIEChLoMr//ljW2m4mQIAAAQIECBAg0IACApMasOm2TIAAAQIECBAgQIAAAQK1JZC17wcFJtXW+VENAQIECBAgQIAAAQIECBCoSYGsvfCoScQOLMoHSx2IbSkCBAgQIECAAAECBAgQIEAgEwJV/uBdYFImuq7I9hLw/rG9ZM1LgAABArUkUOV/f6ylramFAAECBAgQIECAQC0KCEyqxa6oiQABAgQIECBAgAABAgQaSiBr3w8KTGqo42mzBAgQIECAAAECBAgQIECgMoGsvfCobJf1M8oHS/XTSzshQIAAAQIECBAgQIAAAQIEqiNQ5Q/eBSZVpy1myaiA948ZbZyyCRAgQKAsgSr/+2NZa7uZAAECBAgQIECAQAMKCExqwKbbMgECBAgQIECAAAECBAjUlkDWvh8UmFRb50c1BAgQIECAAAECBAgQIECgJgWy9sKjJhE7sCgfLHUgtqUIECBAgAABAgQIECBAgACBTAhU+YN3gUmZ6Loi20vA+8f2kjUvAQIECNSSQJX//bGWtqYWAgQIECBAgAABArUoIDCpFruiJgIECBAgQIAAAQIECBBoKIGsfT8oMKmhjqfNEiBAgAABAgQIECBAgACBygSy9sKjsl3WzygfLNVPL+2EAAECBAgQIECAAAECBAgQqI5AlT943yUi/rhVZRsiIv3MRaAhBLx/bIg22yQBAgQaXqDK//7Y8J4ACBAgQIAAAQIECLQiIDDJESFAgAABAgQIECBAgAABAp0skLXvBwUmdfKBsTwBAgQIECBAgAABAgQIEMiCQNZeeGTBtD1r9MFSe+qamwABAgQIECBAgAABAgQIEMiiQJU/eBeYlMVDoOaqCXj/WDVKExEgQIBADQtU+d8fa3inSiNAgAABAv8/e2cCtlO19//fhWNIUYYGnUohHJlS0oiMRWTMEJKUUgknY5JeUwORIUSmXmNCURGFekUyJ85RJ52K0OFEOvHi/K/v+p/bew977b3uPdzP3s/zXdflOu/r2XvttT7rt9dae+n3eUiABEiABEJBgMKkUAwDG0ECJEACJEACJEACJEACJEACJJCTCUQtf5DCpJwcrew7CZAACZAACZAACZAACZAACZAACRgSiNqBh2G3su1lfics/etf/5K//OUvsnnzZvW/27dvl++++0793/GlatWqUqJECalSpYpUq1ZN8P//8Y9/lDx58mRb1uwYCcQIHDp0SD766CNZsWKFeke2bt16Dk7ZsmXlqquuksqVK0ulSpWkVatWki9fPsIjARIgARIgARIgARIgARIgARLIIAGfE94pTMrg2PFR4SPg9/lj+HrIFpEACZAACZCAiM/7RyIlARIgARIgARIgARIgARKwJ0BhEiOEBEiABEiABEiABEiABEiABEiABLKYQNTyBylMyuKA4eNJgARIgARIgARIgARIgARIgARIIAoEonbgEQWmQbbRj4SlY8eOyZo1a2T69OmyevVqOX78uKsmQxLTvHlzefDBB+VPf/qT5MqVy1U9yTf993//t9x///0pdb355pvSvn17X57BSrwT+K//+i959tlnUyr69NNP5dZbb/X+gBDUcOLECZkyZYoMHTpUjhw54tiili1bytSpU6Vw4cKO1/ICEggbgX/84x9qjoUYLL40aNBAMC8XLVo0bE1me0JMICesESHGz6YZEuCe0xDUfy7je50eL14dPgK6dz47fb+Ej3pmW+RzwjuFSZkdPj4tZAT8OH8MWZfYHBIgARIgARJIIeDz/pGESYAESIAESIAESIAESIAE7AlQmMQIIQESIAESIAESIAESIAESIAESIIEsJhC1/EEKk7I4YPh4EiABEiABEiABEiABEiABEiABEogCgagdeESBaZBt9JKwdODAAZk2bZq88sorRvKXdPoBoUbfvn2lZs2ansVJTF5Ph3zWXZvdk+YPHz4svXv3ltmzZxtD7tmzp4wcOVLy5s1rfA8vJIEgCCB+58yZIx07dpSLLrrI6BEUJhlh4kWGBLL7GmGIIVtetm/fPlm2bJl06dJFChQoEIo+nj17Vj766CP57bffpEmTJsZt4p7TGJW6kO91erx4dfgIUJiU+THJ9Jrhc8I7LLj/jKN2TERoxs18GPGJWUTAy/ljFjWZjyUBEiABEiCBtAn4vH9M+/m8gQRIgARIgARIgARIgARyGAEKk3LYgLO7JEACJEACJEACJEACJEACJEAC4SMQtfxBCpPCF0NsEQmQAAmQAAmQAAmQAAmQAAmQAAmEjkDUDjxCBzDDDXKTsHTixAmZMmWKDB061HdRUnL3IefAc6644grXZJi87hpdRm/MzknzJ0+elIEDB8qoUaPSYjpp0iR55JFH0rqHF5OAnwQQu4sWLZLnn39eSpYsKZhPixYtavQICpOMMPEiQwLZeY0wRJDtLovfT7Zq1UoJOMMgTIKMY/DgwTJr1ix58803pX379sbsuec0RqUu5HudHi9eHT4CFCZlbkyyas3wOeGdwqTMhQyfFEICbs4fQ9gNNokESIAESIAEbAn4vH8kbRIgARIgARIgARIgARIgAXsCFCYxQkiABEiABEiABEiABEiABEiABEggiwlELX+QwqQsDhg+ngRIgARIgARIgARIgARIgARIgASiQCBqBx5RYBpkG9NNWNq2bZv07dtXVq5cGWSzEuouW7asQBxTs2ZNsYgvx3Ywed0RUSguyM5J86tXr5ZmzZrJ8ePH02KN96xevXpp3cOLScAPAv/+979l69atShqybNkyVWWDBg0oTPIDLutwRSA7rxGugET4prNnz8pHH30kAwYMkE2bNqmeQA6Y1cIkKyEohUnBBhrf62D5svbgCVCYFDzjrF4zfE54pzAp+JDhE0JMIN3zxxB3hU0jARIgARIgAS0Bn/ePJE0CJEACJEACJEACJEACJGBPgMIkRggJkAAJkAAJkAAJkAAJkAAJkAAJZDGBqOUPUpiUxQHDx5MACZAACZAACZAACZAACZAACZBAFAhE7cAjCkyDbKNpwhLkGR988IE8+uij8t133zk26YILLpDq1atLjRo15Oqrr5ZSpUqduwcJ6bt375Zdu3bJZ599Jn/5y18c67vqqqvktddek4YNG6YtTaIwyRFvKC7IrknzZ86ckUGDBqZEm6IAACAASURBVMmIESMsOSO227ZtK7fddpsULFhQXbN//3754YcfpHnz5lK6dOlQjA8bkXMI/Prrr4L3EXNuvOSLwqScEwNh7Gl2XSPCyDrINv3000/Sr18/mTlzZsJjslqY9Mknn0jv3r3PCZxijaMwKchoELXWPPvssykP+fTTT+XWW28N9uGsnQR8IEBhkg8QbaoIw5rhc8I7hUnBhgxrDzkB0/PHkHeDzSMBEiABEiABWwI+7x9JmwRIgARIgARIgARIgARIwJ4AhUmMEBIgARIgARIgARIgARIgARIgARLIYgJRyx+kMCmLA4aPJwESIAESIAESIAESIAESIAESIIEoEIjagUcUmAbZRpOEJciSFi9eLL169bKVJUGS1KxZM+natauSJeXNm9ex6WfPnpV9+/YJkk2nTZtmWz/EMrgu3QRqCpMchyEUF2TXpPmjR49Khw4dZPny5Smc8a6MHDlSihQpEooxYCNIAAT+8Y9/SPv27WXFihUJQChMYnxkJYHsukZkJdOseDYkmffdd59s37494fFZLUzya6/oVz1ZMTZZ8Uy+11lBnc/0kwCFSX7STK0rDGuGzwnvF4rI0bie/iIi+DsWEsgRBEzOH3MECHaSBEiABEggWxPwef+YrVmxcyRAAiRAAiRAAiRAAiTgAwEKk3yAyCpIgARIgARIgARIgARIgARIgARIwAuBqOUPUpjkZbR5LwmQAAmQAAmQAAmQAAmQAAmQAAnkEAJRO/DIIcOi7aZJwtLatWulU6dOWpkRREn4ee/evaVkyZKukZ44cUKmTJkiQ4cOlSNHjljW07RpU5k8ebJccsklxs9h8roxqiy9MLsmzX/99dfSpk0b2bx5cwLf8uXLy8KFC6VChQpZyp0PJ4FkAhQmMSbCSCC7rhFhZB1km8Igv7Dqn197Rb/qCXIMwlQ33+swjQbb4oYAhUluqJnfE4Y1w+eEdwqTzIefV2ZDAibnj07dhtD94MGD8vnnn6s/27ZtE5y5YL6IFcjWy5QpI9dee60SruPPFVdcIbly5XKqnj8nARIgARIgAc8EfN4/em4PKyABEiABEiABEiABEiCBbE6AwqRsPsDsHgmQAAmQAAmQAAmQAAmQAAmQQPgJRC1/kMKk8McUW0gCJEACJEACJEACJEACJEACJEACWU4gagceWQ4sixvglLC0e/du6dy5s2zcuNGypZUrV5ZRo0bJnXfeKRZj76p3W7ZskSeffFL+53/+x/L+MWPGqJ/79TxXjeRNJGBIQJfo26FDB5kwYYJAOMZCAmEi4JcwKUx9YluiT4BileiPIXoQBvmFFUm/REd+1ZM9Rpu9IIHsT4DCpGDHOAxrhs8J7xQmBRsyrD3kBJzOH+2af+jQIVmwYIG8+eab2vNJu/srVqwoDz/8sLRt21aKFi0aclLmzcO56W233ZZwA85p58+fL2XLljWvKIdfabWeN2jQQPD3UY+Xffv2ybJly6RLly5SoECBHD7S7H5UCUQtjn3eP0Z12NhuEiABEiABEiABEiABEsgUAQqTMkWazyEBEiABEiABEiABEiABEiABEiABDYGo5Q9SmMRQJgESIAESIAESIAESIAESIAESIAEScCQQtQMPxw5l8wvsEpZOnDghffr0kYkTJ1pSqF+/vowfP1795na/i52o6aabbpK5c+fK1Vdf7fdjWR8J+E5g8+bNcs8998iBAwcS6u7Zs6eMHDlS8ubN6/szWSEJeCFAYZIXerw3KAIUJgVFNrP1hkF+YdVjv0RHftWT2VHh00iABNwSoDDJLTmz+8KwZvic8E5hktnQ86psSsCNMOnvf/+7OpN8/fXX5ciRI57JXHXVVdKjRw8lTypYsKDn+rK6AgqT/BmB7ChMOnnypCxatEief/55qVWrlrzyyisUJvkTLqwlgwSiGsc+7x8zSJyPIgESIAESIAESIAESIIFIEqAwKZLDxkaTAAmQAAmQAAmQAAmQAAmQAAlkJwJRyx+kMCk7RR/7QgIkQAIkQAIkQAIkQAIkQAIkQAIBEYjagUdAGCJTrV3C0tKlS6VDhw5y/PjxlP5AWjR9+nQpX758YH1du3atdOrUSb777ruUZ4waNUognLGIt8Daw4pJwA0BqwQ21IOkpUGDBrmpkveQQKAEKEwKFC8rd0mAwiSX4EJ2WxjkF1ZI/BId+VVPyIaNzSEBEtAQoDAp2NAIw5rhc8L7RSISb3z5p4jg71hIIEcQSEeYBEnG1KlT5dlnn/VFlJQMuHHjxvLSSy9JuXLlIs2ewiR/hi87CZP+/e9/y9atW2Xw4MGybNkyBeiRRx6hMMmfUGEtGSIQ9Tj2ef+YIep8DAmQAAmQAAmQAAmQAAlElgCFSZEdOjacBEiABEiABEiABEiABEiABEgguxCIWv4ghUnZJfLYDxIgARIgARIgARIgARIgARIgARIIkEDUDjwCRBGJqnUJS4cOHZKuXbvKO++8k9IP/Eb2mTNnSs2aNQPt4+nTp1WCx/Dhw1Oe07BhQ5k9e7YUK1Ys0DawchLwSoDCJK8EeX+mCVCYlGnifJ4JAQqTTCiF/5owyC+sKPklOvKrnvCPJFtIAiQAAhQmBRsHYVgzfE54pzAp2JBh7SEnYCpM+v7776Vv374yd+7cQHtUtmxZmTRpkjrbjKqMncIkf0IkuwiTTp06JaNHj1bn6PG//IDCJH/ihLVkhkB2iGOf94+ZAc+nkAAJkAAJkAAJkAAJkEB0CVCYFN2xY8tJgARIgARIgARIgARIgARIgASyCYGo5Q9SmJRNAo/dIAESIAESIAESIAESIAESIAESIIEgCUTtwCNIFlGoW5ewpEv+RJ9efPFF6dWrl+TOnTvwLu7atUtatWolu3fvTnjWBRdcIIsXL5Y6deoE3gY+gAS8EKAwyQs93psVBChMygrqfKYTAQqTnAhF4+dhkF9YkfJLdORXPdEYTbaSBEiAwqRgYyAMa4bPCe8UJgUbMqw95ARMhEl477t06SI4R7ErN910k0CkfuONN8o111wjF1988bnLIVz69ttvZcWKFbJw4UI5cuSItqpMCeGDGhoKk/whm12ESf/617+kZ8+eMnny5AQwFCb5EyesJTMEskMc+7x/zAx4PoUESIAESIAESIAESIAEokuAwqTojh1bTgIkQAIkQAIkQAIkQAIkQAIkkE0IRC1/kMKkbBJ47AYJkAAJkAAJkAAJkAAJkAAJkAAJBEkgagceQbKIQt1WCUtHjx5VCUoQEiWX2rVry+zZs+Xyyy/PSPdOnjwpffr0kVdffTXleZAnDBw4MLK/Cd5vgBi39evXy3vvvacEU9u3bz+XGIYksAoVKqhkslq1aqn/LViwoN9NiER9p0+flq1bt8rHH3+skvDA6bvvvlNtj3GqUaOGNGjQQKpUqSJ58+b11K9MCZNOnDgh27Ztk48++kg2btwoX3/9tSDZMFbQp3Llysltt90mdevWlSuuuEJy5crlqW+mNx87dkwlKr711luKOX7TPdqDdjRp0kSqVq0qefLkMa0u5Tok06DPK1eulE8//VRxwDNQYv1u2bKl3H777VKoUCGj58TqxDz4+eefy4YNG9R9kLUhLipWrChNmzZVdRYoUMCoznQv+uWXX+TLL79Uz/7iiy/kxx9/TOhbLGbLlCkj1157rdx6663qj9exjYowKcwxj7H597//LT/88MO5uMRcg7knOY7uvvtuueWWW+Sii5BDH/6Cd+Orr75S79ymTZvU/Bm/3qAHRYoUkcqVK6s5FXMO/pQqVcrTe24qTAL3gwcPyvLly2XVqlWKeWwuLFu2rJpvwBvzD/7/oOdBrDnffPONrFmzRv3Zt2/fufkErNCG8uXLy80336zWZz/WnTBHURjkF1Z8/BIdpVPP2bNnVWwimR97Eqv9SGzfBilAUGtNbL7Ce4MYRXsQs/FraVTjFO8f9gUzZsxQfcN8hb7gfUt3XxD0e4W90ieffKL28Vu2bEmYJ7CXuf766yWT6wXiEzEwc+ZMFROIVczpiEXsfzCHxsspTPmEcU6M30dizxW/pjntV3OqMAl7MOwB8F7hfyE5jn1Pxe+VsU/G2nbJJZe4+mYPw5rhc8I7hUmmkwWvy5YEnIRJOMfq3Lmz+s6wKvjG6Nq1q3Tr1k2tSRbnz5ZnBYsWLZKhQ4cmnI/EX4i1bfr06WpPHrVCYZI/I0Zhkj8cWQsJ+EGAwiQ/KLIOEiABEiABEiABEiABEshRBChMylHDzc6SAAmQAAmQAAmQAAmQAAmQAAmEkUDU8gcpTApjFLFNJEACJEACJEACJEACJEACJEACJBAyAlE78AgZvow3xyphafXq1dKsWbNzwpH4Rk2dOlXJlDJZktuDJMw6derIgw8+qBKHc+fObducdJLXdbIoPBPiFDzXj4Lfdt+2bduURDAkH8+aNUsuu+wyo8cgmRnJZJMmTVLti0linG6OJZo99thjcuWVVzpdnpGfm8owrBpjNcbJv0Ed8q1ly5bJCy+8oBJ7TQqS6p944gl54IEHjARTulgzeVb8NW+++aa0b9/e6DbIN8aMGaNEZkeOHDG6BxchgRmJhkh6dyvP0ol1ICeAuAcFiedPPvmkLXO05dlnn5U777zznLzEZEyRrA0Jwrhx47TJj/FAEPfPPPOMPPzww9o+p1snYuTpp5+W+++/X/Lly2fMX3ch4hTijAkTJqh4dVPSHVud1Mv02ZCLYbyKFi2acEtQ4qWsjHmrxH2IgebPn68kHCgQ9uzYsUPNNXPnzjXCiDWmU6dO0rt3bylZsqTRPZm8yO1aE99GSMbw7mHtS44Vk76YrBGIjeeff17J2UzWQ7wrffv2VeIPP97f+H5gLsF6/tprr8nOnTtNuqiuQfI39lmIB7frc5CCiXT2VOiP13UxeS03BmlzoS4BM526deu0CR+8T5AbIlYhyDEpiIsePXrYrl8m9SRf43bNQXti+yM373OsHSbvta5fVveC6aBBg9Qthw8fln79+skbb7yhRRMU19gDde9i/D4Jc8WUKVOUyMFkH+fHeuG0x0KbRo4cKWPHjtXOpdhTYR/51FNPSfHixR3DLyvnRF3jYuzRz5jsx64jjRs3liFDhijxXuzMw4swKUxzteMA/md/g29YiIzT/e7A2UKvXr2UsNBOVBjGNSNgYdJReCZN+PMaEsgOBOyESRA3Yt+3dOlSy65iHnn55ZflmmuucYUC+4LnnntOJk6cqK1/8uTJRmuaqwYEdBOFSf6ApTDJH46shQT8IEBhkh8UWQcJkAAJkAAJkAAJkAAJ5CgCFCblqOFmZ0mABEiABEiABEiABEiABEiABMJIIGr5gxQmhTGK2CYSIAESIAESIAESIAESIAESIAESCBmBqB14hAxfxpuTnLB05swZlQiKJOTkUqtWLZX4XqJEiYy2c//+/dKzZ0+57rrrBGKOKlWqSN68eY3bYJK8Hl8ZkqSQAJxckIA9ePBgR0GTScPefvttadGiRcqlo0aNUn21eI9Srv3++++V/AVCBrcFyc5ILn/ooYd8l0Wk2yYvSfNOid9IggZXSKXcFMh/kBx8/fXX297uNck3VrmJMAkyECSzQxZkIgbRNfzGG29U9dSuXdso7uLrcRImrV27Vkk/TJLQIaUaP378OZGR05ju2bNHiYrcSIUaNWqkhEQQJcQX1AkhxcqVK9MOkw4dOgjeXxNpgFXlkOxAlAS5g6nQy6mRGFvItG6++WbbsY2KMCkMMe8kTEJiF+LgxRdfdPVeYk4ePXq0EqblyZPHaYgz8vNt27YpAYmbd82qgRBLQQzSvHlzW2lC8r12awRiHOsq1kSMUboFEoyXXnpJypUrl+6tKddDhuOlLbEKY4I37EcKFCiQVrvCJOHwui5mN2HSTz/9JAMHDrSV+NgNtul+xCRg/Hi33b7PsfZ52fvZCZOcpAvxfMqXLy8LFy6UChUqmGBL6xonYZKXfYeXPbzdHgtzWJ8+fbRCiXgAJkLZMMyJyYPmZc+FPg8bNkzJyyDayynCJIhGsL+BaMTLdweEx+B36aWXWr5LYVwzfBYmQY70j7jOU5iU1qzKi6NOQCdMgsAR+yPMM1YF38gDBgwQzMFeCkR5eA5EeVYF386QPZucx3lph5/3UpjkD00Kk/zhyFpIwA8CFCb5QZF1kAAJkAAJkAAJkAAJkECOIkBhUo4abnaWBEiABEiABEiABEiABEiABEggjASilj9IYVIYo4htIgESIAESIAESIAESIAESIAESIIGQEYjagUfI8GW8OckJSwcOHJCOHTvKqlWrUtripzAokx1NV5i0a9cuadWqlezevTuhmXXr1lVyossuu8xT83X/4T/qXbJkiVSvXt22fiT5rl+/Xrp37y7bt2/31JbYzV5lL340wkvSvF3i9zfffKOEUBs3bvTUTMh1Zs6cKTVr1tTW4zXJN1axkzDJS4K9VeOReAjRCGRBSP42LXbCpFKlSinuy5cvN6ouuc92YwqhEBLV3YhRYo1p2rSpQI52ySWXqL/67LPP5NFHH/X0Tj322GNKlFOwYEGjPscuQoIokjYhkfGShG71UMTta6+9Jg0bNtQmfkZBmBSWmLcTJkEm2LdvX8Xba4HErHfv3lkqTYLkYt68efLEE0/IkSNHvHYp4X7MOa+88ooSqpmKoXRrxJo1a+Trr79WUjwv7w/EL5MmTVJzvNskaTx/+PDhSkLnV8F+BKwuv/xy4yopTLJHpduHGQMWEd06bbfnhPATAijMuV6KyX7Ern6824sWLVLSQROhoUlbITHAn3TXPy97P50wqX///uodxHeLSQlCyhV7rp0wKX/+/Gov73V/ijkaApp0JBK6PRZEFZCL4rvApGBvMXv2bClWrJjl5WGZE+Mbd/r0aTXXI169rBmY63v16iVvvfWW3H///Sn9//TTTwWCM7sSprnarp1btmxRAhGvc1fsGeCCPbiVpMzrt1QQ7zOFSSazAa8hATMCOmEShMUtW7a0nJefe+45JfJLVyCqa9HRo0fVfgyyxORy0003ydy5c+Xqq68261AIrqIwyZ9BoDDJH46shQT8IEBhkh8UWQcJkAAJkAAJkAAJkAAJ5CgCFCblqOFmZ0mABEiABEiABEiABEiABEiABMJIIGr5gxQmhTGK2CYSIAESIAESIAESIAESIAESIAESCBmBqB14hAxfxpuTnLCEZJu77rrLMlEJSUz16tXLeBu9PjBdYZJdIr0fDHRCJiQnT5gwwTbhGbKkDz74QIld/Epyj/FNFsh45Z7u/V6S5nWJ3127dvUlGT3WFyT4QpJQsmRJy+55TfKNVWonTPJD7KMbm3SFBzphEgQmeFeQTG5SrBITMzGmiLl+/frJ3r17pXPnzp6lBejrlClTlCjKVLiCxH0ICtCOoAr4Tp8+XcqXL2/5iLALk8IU8zph0rRp0+SNN96QiRMn+jKMEF9AQoF5OSsK1hokC3fr1s2TUMKu7elKX3RrBEQVS5cu9aWd6bYpvn+HDx9WkiuMm9+lfv36Mn78eClTpoxR1WGScHhdF4OQX2SFMAliFcy1XuU4sQDAvI5YM42J2H1YcyB/9CoYswpEN9JAL3s/nTAJbHTSBat2Qx7VvHlzo3cr3Yt07yLEejNmzLCMB8xDtWrVUmv2mTNnlMgRcWO370+XvW6P9cADD8iDDz6YIo3V9Rv7F8SS1Z4nTHNifPz7IUuK1TdmzBgpWrSopWAquwiT1q1b51lSahU/ur1pGNcMCpPSnfl4PQnoCVgJkw4dOiQ4t3nnnXdSbsTfQxyarpDRaQx27Nghbdq0sVzv7NY2p3qz4ucUJvlDncIkfziyFhLwgwCFSX5QZB0kQAIkQAIkQAIkQAIkkKMIUJiUo4abnSUBEiABEiABEiABEiABEiABEggjgajlD1KYFMYoYptIgARIgARIgARIgARIgARIgARIIGQEonbgETJ8GW9OcsLS5MmTlSAhudxyyy0yZ84cQRJv1Eq6wiT07+2335YWLVqkdLV///6CBO3cuXO7xgCxBoQqyWXq1KnSpUsX23rXrl0rnTp10iZNY3xQR7NmzaRUqVJSoEABVR+SDb755hvVr7Fjx8qRI0csn5NuwrVrCBY3ekmatxrje++9V86ePZuSeFekSBFp1KiRYlSlShUpVKiQug58wBdiGSS468qgQYNk8ODBljGwYcMGVUd8+eGHH5ToIrncfffdcscdd1g+pmbNmlKjRo2Un+3evdtW7APJSvv27eW+++6TypUry4UXXqiS2E+dOiVIRPz4449l3LhxsmnTJm3/Ro4cqaQfefLkcRxenTAJjBDPBw4ccKwDFyDZHs/NmzfvueutxrR27dpqrJIZx+IeQjfEfa5cuVR/P//8c8H79sknn1i2AzKCV199VY0PhCvx5fbbb5e2bdvKzTffLFdccYX60b59++S9995TderEBU5SreSGzJs3TyWiHz9+PKWNGM/GjRurMb3hhhvkoosuOscIQptjx47J999/r9oEydbOnTu1vCHDGjJkiOW4QhiFuSFWMF8sWLAgJYEUvFq3bn1uXoldX7hwYYG05vzzz094vi4+GjRoIBhfSAacSthi3kp+UbFiRcG4Q8KQXOrUqaPWkvg4Qmx+8cUXisGKFSu0COrWrSuzZs2Syy67zAmT7z9H4i3iThfniEu8H5jDMI6xtQYN+fXXXwWiDMj9IF3SvX+4tmPHjmpOwjzsVHRrhNV9GBO8V1gHLr30UhX3mAf//ve/q72M3TroRkRz4sQJ6dOnj60wC3GP/oJZrE2Yz44ePareXcjWwEtX0pEahkmYlLwuYv8B0U/y+oB3qGHDhvKHP/whAcGVV16p3qH49cEpVpx+jliAJAfxECtffvmlmkeTC+a26667LuXvdet0OrKP2BzfqlWrc/sRPAjzOtY5rDVu53UrBiYiNLw72Ec2adJELr/88nPc8V5/9dVXauwgXLJas/DMdPYQuN7L3s/qXsh+fv75Z0vpghWToL9vdO+iVVtuvPFGGTZsmGCvk7wHw7qMmB06dKh2j5oOe6s4hTgCBfsSk4K16d1335Vq1aqlXB62OTHWQMg87WRa2PvhOxj7Saxt2E9ivvjrX/8qixcvTtn/Yf+JNQN7puSSHYRJTnswfFNB+NuuXTspW7asWstj3x2YX7Gm2e2ZrfYAYVwzAhYm4aPceUNs8lLyGhKIAAErYZLu7A3nGZhHdNJfL92FkPDFF18UfCMnl6z8BnPTJwqT3FBLvYfCJH84shYS8IMAhUl+UGQdJEACJEACJEACJEACJJCjCFCYlKOGm50lARIgARIgARIgARIgARIgARIII4Go5Q9SmBTGKGKbSIAESIAESIAESIAESIAESIAESCBkBKJ24BEyfBlvTnzCEhJC+/Xrp36De3JBMuSECRMEyd1RK26ESZBEIPlz/fr1Cd31mliNBOLHH39cZsyYkVAvksHmz5+vkk115ccff1RJqZDeWJU///nPSthQvHhx2yGCyOK5557Tih2QONarVy9PUig3MeIlad5EUIDYhRCqR48etgISjNHo0aPlpZdeshQCIDEaiXtXX321UTetEthw4/PPPy8QC5kWjNsjjzyiEratCgRQL7/8slxzzTW2VZ48eVIJQxAvVuIscIL4BTIUi/k8oW6dECe5AfEiLyTYI/lly5YtKil/9erVqj0Qy8QXkzFFovYzzzyjxCgFCxa07DeehZhGzJsUvIOjRo2Su+66SyXKW5WffvpJvWsQR1gVSA2aN2/u+Di7dxrykDFjxigRgdM44EHoJ5LSIfOyGtd04tYP0RHa5LWeMMa8qfwCQiGMxfXXX6+NI8hy3n//fSUo00naTGPJMdjSuAAirieeeELJmpKLyfsRf8/p06fVnIW5zqqPmA+WLFki1atXd2yhiTAJ89fTTz+t1jDdnIAHQUjTt29fraAIYwJxSb58+RzbhYRrrBmYE6yKKTPIbDZv3ixPPfWUYN2wKqZSwzAJk5L7EWTbHAfL5gI3e0Wr6kzWLtwHUQjmCOwldHM81muItAYOHGi5HzHZO8a3cceOHQIpDiQoyQXvzrPPPiuPPvqo7buD+/72t7+pPYTVfgT1oM0x+Y7TmHjZ+5nOCdgfde7cWSpUqKCaA/kN5l4IsmLj4EWEatdH0zWja9euSjaFfY1dwb4BksmFCxemXIa9FuIP+wenYhqnWMvQNuwhIHGCOBL7NrDD/gTCyeS5NoxzInig7RCgWc2v4I49NL797OZ97P/wPr7xxhtOiCXqwiS7vQA6j++E4cOHS8mSJW1ZOO2ZEUsQNOpKGNYMn4VJkCP9HNdfCpMc3yZekJ0IJAuTIA6FqNFqT4Fvcqx5Jt/CbhjZrdEQ7EGeF4VCYZI/o0Rhkj8cWQsJ+EGAwiQ/KLIOEiABEiABEiABEiABEshRBChMylHDzc6SAAmQAAmQAAmQAAmQAAmQAAmEkUDU8gcpTApjFLFNJEACJEACJEACJEACJEACJEACJBAyAlE78AgZvow3Jz5hCclKEPIsX748pR1I6safoJKVguy4myR4JPsOGTJEkIydXLwILJCs3rJlS9m7d29CtU8++aSSuuiSdCGdAH8kpiYXJKfj77t166aSmU0KkvAheBgwYEDK5Ui4fuutt+SGG24wqcq3a7wkzTslfqNPECC1aNFCKy+J7wh4I0EPAjGr4pTcG3+PH8IkiDReffVVJdKwKpCbQO6RjtDss88+U2KE7du3p1SJxHjIgMqUKWM7vibCJIgKIGHDGFiVgwcPynnnnZfSdpMxRcJ67dq1HeclSLCQbPn666/b9geSAUiH7MRlsQrQbgisli5dmlInngXxQd68eW2fh2c99NBDlvynT58u5cuXT+v9QpxA5oW54Pjx4yn3oq1NmjRxrNOr6Cj2AC/1hDXmTeQXmDcwt5q+j2vXrpVOnToJRH3JhwlMuwAAIABJREFUBTGG96dAgQKO4+bXBZBh4L1NjiG8wzNnzpSaNWum/Si7PmItwjvjVJzkKOANVmBpshZiXoDkaOLEiSmPRl1I3E4WuVm18YsvvlDrutX4YU6ZPHnyOVGLUx/xc4jCIGyyErKZymiCFEy42VPF9zvItpnw1V3jtV+xep3WrnTj1GleN92P2MlP8G7jPcR7b7rPx/wA6dhrr72WghRxj3Y5iVRwo5e9n9OcgLUc4sEGDRpY9gtzwC+//CIlSpTwEjq295qsGaYiNJP9BwRQ48aNk0KFCtm2yylOIRBCTEBkYzWf4jsC+6Arr7wy5TlhnBPxXYfvLN13D+K4YcOGRvFvKuKMujDJLkbAEX/sxITxgWG33tatW1cJGiFQtCphWDMoTApsimTFOZBAsjAJZyUQFSd/d6Qj+3WLEWsDpK4jRoxIqKJq1apKvgrJnpuCvcWXX36pBH04c4E4bsOGDQlVYY+C/Rfkl/i2gpj9oosucvM49Zzbbrst4d50pZpWD4bcF5LZDz74QNasWaPkt1u3bj13KTihH2g7vpmuvfZao2+wWAW6swLTva1Vm71IVoIQJoEhxh97I+wLcPaGb8ZkkXCNGjXk0ksvlZtvvllq1aolVapUcTxLivVf12fTYHLDOxYbq1atUv3as2dPQowjLnCWhdi+4447pFKlSmnFhmnb/bwOHDdu3CiQpaFP27ZtU/MSvt0wHnjH6tevrySiyWczVt8kTvvAsMW/E0vs5TZt2qTmAvzvrl27zp1/xBiVKlVKfXchhi+55BKjfXV2jmOf949OQ8SfkwAJkAAJkAAJkAAJkEBOJ0BhUk6PAPafBEiABEiABEiABEiABEiABEggywlELX+QwqQsDxk2gARIgARIgARIgARIgARIgARIgATCTyBqBx7hJxpsC+MTlpC40a5dO1m/fn3KQyFJQBJuFIvbJHidNMJJbmTHCDIHJF8lFyeRiV3yMcQskCuYCCLin2uXvOqlj25jxEvSvF1SL5I3Jk2aJG3btk0rYcNOLtC/f3+V5J87d27H7vohTPr2229V+5HAk1zSTbSPv99OYgIJF2Qidn10EiY1bdpUyUKQLJNu8XtMde9zrF1I6Jo3b55K5jItujobNWqkZCd2SY9IpIQsCXKy5OImaS1Wh13C3PPPP6+SQp2KF9FRfN1e6glrzDvJL9y8jxCiTJ06VR5++OGUoUGyGd6FIIUe8Q89deqUEsVhrUouJnOCLrbsZBWmUignOYqbtdBunn/ggQdk/PjxtkIISEMwT0Jol1yQTOlGfIZ67IRskJ5B/nbxxRdrX+UgBRNu91SxxgbZNqe5ze7nXvsVq9tJRON3nJruR7DPhBQ1WUjgdo/kFKeQTkKE5iRg8rL3s5sTvAjevMRR8r1Oa4bbfdLu3bulc+fOKftCU9mb33usWL/DOifa7SmwX4MYyilW48fW7hsqdp1TojyuC3I+9DKnQaLcpUsXJQ5MLm72Oajjxx9/VHPQxx9/nFKn3XdwkIxM33WfE96LisjPcc8+IiL4OxYSyBEE4s8f8Q0E6bPV96mpgNgrNAhfsGeB5OP2229XAqDzzz8/7Woh3MbZCr4dcEZgJS+2qxTrN8SVPXr0UHKWXLlyGbfBb2ES1jjMyzhD++STT4zbceONNyqZZuPGjbUi+PjKwiaM8VOYhG9M1IdzdKszPCeo2MfibAB7PZ1QMFZHJoVJ2OfhnXnhhRfSig28V5C84/vaVLboxMivnyMOZ8yYoYSjVgLk5OdUrFhR8P3VvHnzc3GeXYVJmKOxh8ZZB/bLR45gy2JWMA9A+A9plsm/VWTHOPZ5/2gGnleRAAmQAAmQAAmQAAmQQM4lQGFSzh179pwESIAESIAESIAESIAESIAESCAkBKKWP0hhUkgCh80gARIgARIgARIgARIgARIgARIggTATiNqBR5hZZqJt8QlL+K3QrVu3lp07d6Y8Gr9luV69eploku/PcJswqksWdfvb7nX11a1bV2bNmqVNhIFoYsiQIUrQk1xatWqlhDRufxu9LnkVSTlLliyR6tWr+z4eugq9JM3bJX5D9IXkl0KFCqXdl7fffltatGiRcl/Lli2V4KRw4cKOdXoVJiFJBfISSLGSy6233iqQ65QsWdKxHVYX2IlaTOLcTpiEpD/IgPBb2N0Uv8f0559/VonaH3zwgWVzTOUO8Tfv379fJdnjt6zHl2rVqin5UunSpbVd37x5s9xzzz1y4MCBhGuQKDlt2jTX7zQq07EzFWt4ER3Fd8ZtPWGOeTv5hRvpVoyXTuaAufjdd98VxFQmik6caDIfOLUPc+Fdd92VkkCM93LChAmCOcOu2MlRvMzzO3bskDZt2ggEJPHFhP3nn38u9957b8p7jL4gqRAyFLdF1y7Ut2jRIpWkqStBCibc7qlibQ2ybW5Z282b6Qrs7NYuL3u2d955xzKeTN4fJL4//vjjKhk4uWBvAVlBvnz5XOHTxanpnOFl72c3JwwYMEDtnU0SdF113PAmuzUDcwzi68477zSsLfEyXayZSE/93mPFWhbWORH7Kkgqk4uXtcNJhhVlYZJOCIr3GmtbmTJlXMWsbhzsxChhWDN8TnhPFib9Q0SKuQKavW+CWatW9u5izuwdvvNixU4g7CQUDxO9bdu2KenTsmXLPDcL3xAQy0Bg6/RtFHuYX8IkjA2kdnj2pk2bXPcFopSXXnpJypUrZ1tHdhQmQZy1cOFCtQfF+uW1QDQ0dOhQ9d2nk2hlSjSDfy94+umnPcV55cqVVWzUqVMnLSmYV45W9589e1bef/99dc7qZqwgkMS3SJEiRdT/PvvsswmPcdoHhi3+kxlB+gbRL87S0xXAxddlOh9kxzhOR8YaRIyzThIgARIgARIgARIgARLIyQTiz59yMgf2nQRIgARIgARIgARIgARIgARIgAQySSBq+YMUJmUyOvgsEiABEiABEiABEiABEiABEiABEogogagdeEQUs2/Njhcm6cQueJjTf+zvW4MCqMhLcj9ENb169UppVboJ9KhAl0SM5KrBgwdL7ty5LXuvE2kggWrx4sUq2cRL0SWvuhHIeGmHl6R5u8RvL8l2OolYgwYNlJSmaFHkvNoXr8IknWgLT4W0qUuXLk5NsP35oUOHpGvXrgIZQ3Jxqt9OmORV/GM3pk6yEKsO//777yoZauLEiSk/hugGiW0VKlRIi+Vvv/0mPXr0UOMQX5AINn/+fEGCm65AktapU6eUH48ePVqQOO6l6GRMjzzyiJJvFShQwLZ6t6Kj5Erd1hPmmLcTJNgl/DuNpy6WMr3+rlu3TmrWrJnSXC99i1WmkzGZzqe6NcLrWmgnJbRbB+3EXg888ICMHz9eChYs6DT02p+jXS+++KJA/JJcnOoPUjDhZU+FfgTZNtewbURz6e73/F67/Hh/dPtPt2tfPGe798dkrfay99PdmxXST13s2a0Zpmuyrm4IFyH8WbVqVdp7kCDiNKxzIpK8u3fvrkQ/8cXr2mHXX9O1O8j50O1cjXca36YjRoxICT2v34a6b1rIg+fMmSPFixdPeWaQjEzXDJ+FSZAjHY57NoVJ1gMBG23qhtR00HhdaAnEJ6xBuggR9d69e9Nex8LQQfQF53E4L8R3jp8FMhZ8B5h8S/ghTDp58qSMHTtWyXm8yFFiDHAe8tprr8nNN9+sxRI2YYzVumn6nYpOQlA6fPhw9cfPgv3KpEmTpG3btmIlYAlaNON3nKM/zzzzjDpHcyts9coXYiswxXe2l3iHDBdCoSlTpmQrYRLOwTE++MUZfhSci44ZM0bwPukkQtkxjilM8iN6WAcJkAAJkAAJkAAJkAAJuCNAYZI7bryLBEiABEiABEiABEiABEiABEiABLwQiFr+IIVJXkab95IACZAACZAACZAACZAACZAACZBADiEQtQOPHDIs2m5SmNTeNgR27dolSILYvXt3wnXpJjnjP8wZNmyYSkCNLyZJ3bqEV69Cmlg7dImoftVv+o55SZrXMbrllltUAu5VV11l2oyE6w4fPizt2rVLSUavVauWEiaVKFHCsV6vwiSd/Oamm26SuXPnytVXX+3YBqcLdNIsJymHnTAJEjD8cZskEsSY6mKsQ4cOMmHCBEHyVjpFl9SDepBcVKNGDW11kAJ99dVXKrnym2++kS1btgjkVa+++qpUq1YtnWakXOs1udyt6Ci5IW7rCXPM28kvvMjZsEYMGTJE/UkuiKV69ep5ignTm5Hoibj84Ycf1Lq3c+dO2bdvn/Tv31+aNGliWo3ldW7jIVaZ3+9vfCN1QhkkcUOIVrhw4ZQ+/fLLL/LQQw/JW2+9lfIzE1GMCUzdHsRJdON1DrBrm1sJh9OeI919lQm/dK7x2q/Ys4JYu1C3Lt6cBH26/SfqfPLJJ1UyvtdkZexz7rrrrpSEY5P6vez9dPfayVfSiQk/rrVbM7zO7XZj67Qe6eK0YsWKsmDBAilXrlza3Q/rnKgTcjRs2FBJlIoVg7/GXdHN0ajNRDYcxrl6//790r59e1mzBr6a/ytO644JwVOnTsnAgQMF+7wbbrhBqlSpImXKlFHfMhdeeKHkyZMnpZogGZm0GddQmGRKytfrKEzyFWd4KotPWIOwuWnTpimNs9t/h6cnImvXrlUCZJ0sqUiRInLjjTeq+S52zgApHb6vtm7dqiSidgUSFnxrOJ2neBUmQR4DIV6/fv20zUH7q1evrs438H9jPsf30/r16+XIkSOW9+G8avr06YL1w6pkJ2GSCUNIY6pWrSrYa8Vk+ZD1fPHFF7Jp0yYtR7ADw3nz5kmlSpVSUMZi6p///Kf6GcYGsqolS5YkXHvvvffKo48+Knnz5k34e6zBuvNSvK84c+zWrZtWLJQcG6YxPnLkSCU0t1r7g3zPTfqEX0rQuHHjc2OFd/WDDz6Q1atXp3CA3Cx//vwC8Xl8cdoHhi3+Y23HGVDnzp1l48aN2mFALEOGFvteQF8++eQT2bBhg/YezIc4c73vvvss57TsGMdOc3eQcc66SYAESIAESIAESIAESCCnE6AwKadHAPtPAiRAAiRAAiRAAiRAAiRAAiSQFQSilj9IYVJWRAmfSQIkQAIkQAIkQAIkQAIkQAIkQAIRIxC1A4+I4fW9uZkUJtnJVdx27Pnnn0+RECXX5SUJHvKIxx9/XGbMmJFQbbpJowcOHJCOHTumiHecpERIdkHi0iuvvJKCCAkZPXv2dIvu3H1I0unevbtKGo4vSGCFCMIqKcfzQy0q8JI0rxtjJJiNHTtWzjvvPFdNdisoiH+YV2HS5MmTVYJScoHABMxiyVauOvifm3TJyBD3IDGrdOnSltXbvdNOyfpO7dWNqVu5EZ6nY+lF7uQlbp0YuP251+Ryr2KbWLvd1hPmmNex9SKZiPHCPN+rV6+UYX/zzTeVvCDqxW08xPqte9cmTZokkO14KT///LNgbkEiZHyxG1edhCMdoZ5Tm3VSNtyHuRkJh1bF6xxg1y4veyrUG2TbnHgG2a9Y3UHtR3Sx4CRMspPYeF2nY33WCVZM3gUva6juXuyNkYSdnBDuJT7c3quLdxM2Js/88MMPpX79+mnvEXVx6kVSEdY5USfk8LL3iwHXfUPh506J8kHPh27naiS7I6bQt/jiZf9tEsu6a8KwZlCY5GUEXd9LYZJrdOG+MT5hTfft4+c5R1A0IJS9//77BWc9yQWilT59+iihiE4Gc/bsWSVNhix55syZljIaCCBnzZolkKzbFS/CJCd5DIRPTz/9tNx9991SsGDBlGYcO3ZMnRniXNZKHIUz0HHjxkmhQoVS7g2bMMZq3WzQoIESpRctWtR2DLCnxjqZvHZCJoTvVJy3QkqkE6jg3HfdunXy8ssvy4oVKyyfBfk+9i5O53+6bwY3clo7KZhTbCDGIWJ+6aWXVBwnF7DBd3zbtm0dpWB+vsd2fcK7C4E1xFZWY4X3HmMQ3x/0o0CBAkp+Hl+c9oFhi3+0/eDBgypeEc9WBe8z5oM//elPkitXrpRLwADzGb7DrERqeAfw85o1azoOaXaIYwqTHIeZF5AACZAACZAACZAACZBAYAQoTAoMLSsmARIgARIgARIgARIgARIgARIgAS2BqOUPUpjEYCYBEiABEiABEiABEiABEiABEiABEnAkELUDD8cOZfMLKExyllC8/fbb0qJFi5RImDp1qnTp0sUoQvCbqCFHSk6gcRI9HD16VCXeLF++POU5SPS44447jJ7vdNGIESNkwIABKZfZCRmc6kz3516S5nVJwV6Tod0KCuL77kWYZCfM8nNs7BK+7eJMl+SDpL53331XIFxyW3Rj6iWBUlcnknaQ/OOmeIlbN88zucdrcrlXsU2sjW7qCXvM69gioXXOnDlSvHhxkyGyvMat3MD1AzN8o5t4iG+i1buGBMWVK1dKjRo1PPXGLu5Qf7169VLq10k4HnvsMRk1apTkz5/fU5tiN7sRvXmdA+wa7jVOg2ybF+Be+xV7tq4eE8GnXfvd7ke+/vpradOmjWzevDmhej8kb7EKf//9d+ndu7dMnDgx4Rkm76eXNVR3r19CUS/xFLtXF+9+zRO68XUSH+ni1ItsKqxzoi5O/NpH676hnBLlESNBzodu5zRIADp16pQS/sOHDxfswTNdgmRk2hcKk0xJ+XpdsjCptojg71giTiB2/njmzBklPsccmlyczsiyGgGS7iB7wt4nuTz66KPywgsvCPZAJgV1QdiK+6yEQyZySy/CpL1796rzxo0bN6Y0t2vXrjJs2DCj79svv/xSICu3qmfRokXSvHnzlPrDJoxxK0zCmS3OhRcvXpyyD8beuF27dpZyGav4wH7/xRdflOeeey7lx7fccos6b4B0xs03Q7rCpB9//FHFxscff5zyOEj9cX5sEucQJyEGINpJjnH0BcKtG264weR18XwNxgocFi5cmFLXE088oeLdqU+nT59Woif0P/l8P75Sp31g2OL/5MmTMnDgQHWOkVwwThBf4d9FrERJydfv2bNHevTooc5pkkvt2rXVL2u4/PLLs30c+7x/9Bz/rIAESIAESIAESIAESIAEsjmBf8f3j8KkbD7a7B4JkAAJkAAJkAAJkAAJkAAJkEAoCUQtf5DCpFCGERtFAiRAAiRAAiRAAiRAAiRAAiRAAuEiELUDj3DRy3xrKExyFiZ9++236rdeJyf/IHlkwoQJjgkVumSw8uXLq0SNChUqaAdelyRauXJlmT9/vpQtW9aXoNEl1WYyOdZL0ryu/V6T7dwKCuIHxYsw6ZdfflGJZ0giii9+CIni68N/OIbfpI4/yeXNN9+U9u2t3xNdko9pMpdd8AYRk26Tx+3a6SVufXl5/1MJYvWrr74SyNkgebNKVjRNkvMqton1y009YY953Zxsuh64iXm7d9DPGAqiLoiIvvnmG1mzZo1KlER8JpcGDRoI3s2iRYvaNsHqXfNjrok9VCcm0q0jSJTu1atXSpv9lrWsW7dOatasmfIcu/c5SMGE13k0yLZ5iWGv/Yo9O2z7Ed0exPS9M2XqVkrjZQ3V3WsiFzDtl9frdPHu1zyhE6tCWAkhUOnSpS27oItTL+0K45yo28ebyLxMx14ninJKlEf9Qc6Hbuc0t++yKa90rwuSkWlbfE54h1nzUNyzfxYR97ZN005E77q1IhJvhq4lIvg7logTiJ0/6uZndM8voV1QqPbv36/OR/B9E19MRSDJ7cJZDGTsDz/8cEqTTYSbboVJOKfE+Q/m/eQCsSPEPQULFjTGCNE2hHvJUhydxDFswhi3wqQPP/xQ6tevn8IJQh3wzZMnjzFDXHjs2DGBvAcCw+RisrfQvVumZ0F4JmID428l1ccZMb6B8+XLZ9wvxDjESw8++GBKfKTTLuMHai7U7Y3SjXdIkyAWgjhKV5zGKmzxjzMHSHYPHDiQ0CXIkiCYtzqPsBsPCLe6d+8u+C5LLoihPn36SO7cubVVZIc49nn/6DX8eT8JkAAJkAAJkAAJkAAJZHcCFCZl9xFm/0iABEiABEiABEiABEiABEiABEJPIGr5gxQmhT6k2EASIAESIAESIAESIAESIAESIAESyHoCUTvwyHpiWduCeGHS5s2b5Z577kn5D+TRQiS/3HFHfM5a+u3WJQSkX9P/3WGSQOQ2YTT2FJ3wqEyZMkpkU6lSJdsuIGEIv1V8/fr1CdeZJIZkKtFd9xwkjiARJH/+/F6GyeheL0nzXsdY18CsFiYdPnxYxc6qVasSmuiUCG8EPOkiJGQhwS252L1jboQ4pm0LYkx1dXqZ37zErSmL2HVINEMC3ZEjR+Trr7+WL7/8Unbs2CHbt2+XrVu3OlZnMuegEr/G1U09YY/5IBP3g4h5x6Dw6YJff/1V/vnPf6q4hLhr165dsmXLFtmwYYPjE0zFLVbvWqNGjWT27Nly0UUXOT7H6QKd9MJqDrSTzPmd5L1nzx5p3bq17Ny5M6ELdtzCHKdBts1pjO1+7tf751c9yW11ux/Rtcd0PTBl6lZy6GUN9XKvab+8XqeLd7/mCV1cOIk1/Y7TsM6Jun2In+JZrHMQJRw/fjwhXJwS5XFxkPOhmzG2E5iY9Mfr+2J1f5CMTNvrc8I7hUlm4ClMMuMUuati54+YMyHTwD4+uWTVfGMKU/fN4EVyq5O0m+zX3AqTdM90K37SSXZ0e5KwCWPcCJMgB4Y0B9LI+OJ1nwEBdosWLVJC0iTG/BDN6GKjY8eOMm7cOClUqJDp63LuOuwVX331VXnqqacS7kV8LFmyRKpXr552nencAMloly5dZPHixSljNXfuXMEvNEinnDhxQnr27Cmvv/665W1O81iY4t9u/4c5GoI4i3/rc8SFs0pImHbv3p1wrckvj8gOcezz/tGRNy8gARIgARIgARIgARIggRxOgMKkHB4A7D4JkAAJkAAJkAAJkAAJkAAJkEDWE4ha/iCFSVkfM2wBCZAACZAACZAACZAACZAACZAACYSeQNQOPEIPNOAGxguTdAmJaIJJYoZTU6MqTEK/Vq9eLc2aNUtJhh09erRKkrArumSXRYsWSfPmzW3v1f22cifWfv3cJEHLr2d5SXx3kxRs0m63goL4unUyKhPZl+6dNBWMmPQxds38+fNVMktyGTx4sOCPVYKM7p32Q2ISxJjq6nRKZrLj6CVudfWePXtWfvrpJ5VYtG3bNvniiy9UUr2JFMmurabvsxvRkdVz3dQT9pgPMnE/iJhPZw5wuhZJjpB1QYgEec+mTZsEMh8TKZJd3abzmdW7ZhrTTn3Dz3VztdUzMimVgIQKczOklvGlbt26MmfOHCleHO6FxBLmOA2ybSbjrLvGr/fPr3qS2+l2PzJ58mTp1q2bFzSe7nXa63hZQ63uveCCC2TlypVSo0YNT+3262ZdvHvZd8S3TZeoj2vsnqGLU7cip7DOifv371dJ3mvWrDGeP9Mdey9jHOR86GYu0glMKlasKAsWLJBy5cqli8fz9UEyMm2czwnvFCaZgacwyYxT5K6KnT/anQ36tUYGAUcnU69Vq5Zg3i1RooSrx+rmX5NvHbfCJDfrhFPnIM1t1apViiBl0qRJgr7ElzAJY9AuN8Ik3T6jf//+gn1q7ty5nZBZ/hyimZYtW8revXsTfm5yLu+HaGbatGny0EMPJTwbYiPsE738IgWdiGnQoEHqzNEtLxPIn3/+udx7770pvyACvyAAZ/puhEA4p8M44ZckJBeneSxM8a97b/Eu41vSrZxaJ8kCK6d/S8kOcezz/tEkzHkNCZAACZAACZAACZAACeRkAhQm5eTRZ99JgARIgARIgARIgARIgARIgARCQSBq+YMUJoUibNgIEiABEiABEiABEiABEiABEiABEgg3gagdeISbZvCtixcmHT58WNq1ayerVq1KefDw4cMFSR9eyq+//qrES7/88kva1axbt07ee++9lPucErFxgx+JQLrfRg2JEpJJdAkEJ0+elD59+qjfpB1fbrnlFiU6uOqqq2xZ6NqeNkCXN5iKLFxWn3Cbl6R5P8bYqg9uBQXxdUVFmJSOLCTWP12Sj0lin1PMBDGmYRcmHTp0SCWkT5kyRQlp/C6m4+JGdGTVVjf1ZFKY5Cbmg0zcDyLm/YihY8eOybJlywSJrp988okfVSbUYbrO5FRhku49qly5skB0V7Zs2ZQxCXOcBtk2L8Hp1/vnVz3JfXG7H9HtrbywSudep3XHy97P6l679yKddvt1rVW8+y11csPQ7/1QJoVJ6cyJmdhT6KR2TonyiLEg50M3c1E6bP16R5zqCZKR07NjP/c54Z3CJDPwFCaZcYrcVVEXJkEA8s033wjEL19++aVAbIP///bbbxecTboVvvz+++/Su3dvmThxYsKYOu2jcLEbYZJu3fZD/AT5zIEDB6Rq1arypz/9ScqUKSPXXnutFC5cOKFvYRLGoGFuhEk478W5zffff6/iYcuWLUqe88ILL0i9evVcv5+6vUUmhEk6eVeHDh1kwoQJgn2s26ITjjVs2FBmz54txYoVc1u1432vvPKK9OrVK+E6SKDeffddqVatmuP9VhfozvtxrdM+MEzxrxPsmvySBydwOkmWUzx5FSaFIY593j86oebPSYAESIAESIAESIAESCCnE6AwKadHAPtPAiRAAiRAAiRAAiRAAiRAAiSQ5QSilj9IYVKWhwwbQAIkQAIkQAIkQAIkQAIkQAIkQALhJxC1A4/wEw22hfHCpN9++0169OghU6dOTXnoY489JvjNy/nz5w+2QZradcnAmRImITEKCRZIYoovSLBYsmSJVK9e3bLluiRP09+gTWGSc6IJwLtJCjYJZLeCgvi6gxAm4be9jx07Vs477zyTbhhd40YeQ2GSiBtRQfKAnDhxQkmShg4dKkeOHDEaL91FRYoUkZo1a8qGDRtUomJ8MUm4xPVuREdW7XFTj27ODEvMB5n3CwKyAAAgAElEQVS4H9Q85jagkACIJDmss+i3l4LESsQlEop3796dUFVYhElIeG7ZsqXs3bvX8b3RrQ0VK1ZU0rNy5cp5wZVwrxuBRZjjNMi2eYHu1/vnVz3JfXG7H6EwyUtUeL/XKt79ljrpxtguqT5TwqSsnhMzIUzSzdFOifKIriDnQzdzkZv1xvtbYl9DkIxM2+5zwvvFInIw7tmHRQR/x5JIYJ2I3B73VzVFBH/HEnECURcmBYnfaj1v1KiREsnoBO1ojxth0v79+6V9+/ayZs2ahC5BdjRy5EjJmzdvkF1VdYdJGIP2uBEmBQVJx8bkFxl4Fc3o1t3Ro0cL4sNrgfC3TZs2CdV4FRc5tUn3bx349se/fyTLvJzqi/+52z11WOJfJ2sz/SUPTqxOnTol/fr1U/+eEl+cvoeyQxz7vH90Qs2fkwAJkAAJkAAJkAAJkEBOJ0BhUk6PAPafBEiABEiABEiABEiABEiABEggywlELX+QwqQsDxk2gARIgARIgARIgARIgARIgARIgATCTyBqBx7hJxpsC+OFSZACDRs2TCDzSS5169aVOXPmSPHixYNtkKb2rBYmoVk6mQJEUkgcsYh9y6QbiCMWL14sderUcWRJYRKFSffdd59s3749IVbCIo+hMMm7MAlylscff1xWrlzpOB/oLqhatao0bNhQ6tevLzfeeKP88MMPYhU3FCYlEnQjCQsycd+N3MB10DjcePjwYSUIRIKu21K2bFm1zt19992ChLuzZ8+qxNwVK1YkVElhkj1hNwKLMMdpkG1zG6u4z6/3z696kvtCYVLq6Fp9Gzgl33qJETf3ZqUwaenSpdKkSRPLZrtN7tYxCKtEjsKk+1OGzE6k5Wa9cfNepHNPGNYMnxPeKUwyCwAKk8w4Re6q2Pnj0aNHpUOHDrJ8+fKUPpgI5yLXcYcGnzlzRp3DjhgxIu3vJDfCpM2bN8s999yTIlieOXOmdOzYMSN4wyKMiXU2TMIkndDK5BcGeBXNfPjhh+pcKbngvKpevXqeY0MXe/PmzVNnWEEUHc/+/fsrAXru3LldP1b37wRO81hY4l/XDj/PnGfNmiWdOnVKK6ayQxz7vH90HaO8kQRIgARIgARIgARIgARyCAEKk3LIQLObJEACJEACJEACJEACJEACJEAC4SUQtfxBCpPCG0tsGQmQAAmQAAmQAAmQAAmQAAmQAAmEhkDUDjxCAy6LGhIvTEIT3nnnHWnatGlKa4L+jc9O3Q+DMOnEiRNKbDJjxoyE5kJUAqlEsWLFEv5ed32zZs1k2rRptr8lPlYRhUkUJlmJb0wFI07vVfzPdfIYyMBGjhwpefPmTamOwiRvwiQkgXfp0kXA3qRAtlalShWpUaOGQEZTrVo1KV26tJx//vkJt3tNLteNa7px56aeTMgNYrDcxLxXtnbjHJRoxSS24q85ePCgPPHEE7Jw4ULjWxGT119/vVSoUEH9L+LzwgsvTBAJuomH+AZY7QNMJWAmHUlHoKVL4MNznJIjTdoSf42OGyRUEFleddVVKVWGOU6DbFu6bOOv9+v986ue5L5QmJQ6ulEVJvn5TQXZ7ZAhQ9Sf5GI3F2VKmJTVc2Im9hS6OdpkLQhyPnQzF1GYZL2K+JzwTmGS2WJNYZIZp8hdFTt/zOReOqyQTp8+LT/99JP6dnjvvfeUPOrIkSMJzTX5/nYjTNKd+5qsXX7xDIswxu7s1YS/XzzwTnzzzTeyatUqWbZsmaxevTql6kwIkyZPnizdunVLeTbOwv/4xz967i5iHOfnBw4cSKhr9OjR6hcRBFH27NkjrVu3lp07dyZUP2nSJMF5gpcC0XS7du3UuMUXp3cpLPGv24uaxJoptw0bNigJ1/HjxxNusZN4ehUmhSGOfd4/muLmdSRAAiRAAiRAAiRAAiSQUwlQmJRTR579JgESIAESIAESIAESIAESIAESCA2BqOUPUpgUmtBhQ0iABEiABEiABEiABEiABEiABEggvASiduARXpKZaVmyMEn3H8ujNUEmMDj1NgzCJLTRKvkUEpP3339fbr311oRu7Nq1S1q1aiW7d+9O+PtRo0apRBCLdyUFgy7Z1c/kBSf2mfq5boydEk1044K/t0vAMOmXW0FBfN06CYfJGGYi0TvWVjexRmGSe2HSsWPHlJQGv21dVyCdwRwCKVu5cuWUZC1XrlyOoes1Ad+r2CbWQDf1hD3mvbK1Gzw3cgPHYEjzAiTuDh48WIYPH669E4KeJk2aSOPGjaVy5cpStGhRyZMnj+OT3MRDfKVZJUzq37+/4Nm5c+c+15xMJnm7eSfCHKdBts0xCG0u8Ov986ue5Ka63Y/o9lZe90deWDu91/i5yd4vqsIk0/6ZMHY7F0VZmJTOnKhLYq9Vq5b6pitRooQJZttrdO0xieEg50M3c9HRo0elQ4cOStoRXypWrCgLFixQe9FMlyAZmfbF54R3CpPMwFOYZMYpclfFzh9PnTol/fr1k1deeSWlD2HZo/gFF2s1vv2//vpr+e6772Tbtm0CgQj+N1kgkvxME2GPG2GS1RqR6bk+LMKYGHMrJib804kTiC4RC5AG/e1vfxOscZs2bZLt27fL1q1bHasyOUP0KprRfTs4Ns7jBSZ9c/sI3ZmsH3PNb7/9Jj169JCpU6cmNM9pHxiW+HcjM0p3HNxImbJDHPu8f0wXO68nARIgARIgARIgARIggZxGgMKknDbi7C8JkAAJkAAJkAAJkAAJkAAJkEDoCEQtf5DCpNCFEBtEAiRAAiRAAiRAAiRAAiRAAiRAAuEjELUDj/ARzGyLkoVJdom3zZo1k2nTpilpR6ZLWIRJ3377rbRt21Y2btyYgGDQoEFKMhEvVLD6jcZlypSRt956SypVqmSEUJfYgd+CjeSyAgUKGNUThYsoTEodJV2id7Vq1WTevHlSunRp34ZW9xu4IU6BMMSqUJjkXpikS2QH5xtvvFGGDRsmtWvXNhLRJI+N1+Ryr2KbWHvc1BP2mPfK1u6FdSM38G0C+E9F69atkzZt2siBAwdSqobA65lnnpEWLVq4WnvcxEN8I6zWiJYtW6rkxMKFC3tGMX/+fNX35GI1ByLZdciQIepPcsHcfN9993luT6yCHTt2CPq5d+/ehDobNWoks2fPttyTBRmn2Hv06tUrpX+mCadBts0LdL/eP7/qSe6LW2GSGxmiF47p3utl7xdlYdLKlSulXr166eJKuR6ihe7du6u5IL5AZoc5DfO2VfFbmBTWOVEnAHLik87AhFWY5GaudivgSodXuteGYc3wOeH9EhH5KY7DIRHB37EkEkgWJt0hIp8QUvQJxJ8/jhgxQgYMGJDSqawUtXshDAnUV199JZs3b5YtW7bIzp07jaRIds80Efa4ESaFYQ8VFmFMjL/fwiTsQSBCQjx88cUXSo5kIkWyiwcTqZAX0czvv/8uvXv3lokTJ3p5FVzdi18qMHLkSMmbN6+r++1u0p2rr127Vu64A8uL+6LjHRVhUpAyqRhVyOJwzoJ3Ib7YxXN2iGOf94/ug5R3kgAJkAAJkAAJkAAJkEDOIEBhUs4YZ/aSBEiABEiABEiABEiABEiABEggxASilj9IYVKIg4lNIwESIAESIAESIAESIAESIAESIIGwEIjagUdYuGVVO5KFSWjH22+/rYQIyeWCCy5Qsp/69etnvLlhESYhCapfv35KVhRf6tatK7NmzZLLLrtM/fUvv/wiDz30kOIVXx544AEZP368FCxY0IihG1GCUcUhvMhL0nzYBAXxeHUJKCbJTro4Qpy9++67AnGSH+XMmTMC6ReSFpOLnQSDwiR3wiQkz3Xp0kUWL16cwvumm26S6dOnS/ny5V0Pre63xJuK1ryKbWINd1NP2GM+yMT9oOYx00A6efKk9OnTR1599dWUW6666iqZOXOm1KxZ07S6lOt0iXImicCozGqNwNo7Z84cKV68uOt2xW5MVy6hu97vJO8PP/zQct9l9z4HGae6tZrCpP8fSUG9x26FSbr4eeyxx2TUqFGSP39+z++Olwq87P3CkOzv1Hfdu4j5tGPHjk63O/58//790r59e1mzZk3Kd4nd3Oi3MAkPD+OcmAkBkG6f75QoD2Zhm6vtvgeWLl0qTZo0cYxJvy8IkpFpW31OeKcwyQw85Ei3xV1KYZIZt9BfFX/+qJOVQtaMNT5eRh7WjkEYCKk6vp8gLzxy5IivTTX5TqIw6f+Qe5Gs+CFMOn36tEDCM2bMGFm2bJmvsYDKTM4QvTCw2zf53pmkCk3Pqty0w8tezel5Ommo0z4wLMKwIGVSMXa6vgYlTApLHPu8f3QKRf6cBEiABEiABEiABEiABHI6AQqTcnoEsP8kQAIkQAIkQAIkQAIkQAIkQAJZTiBq+YMUJmV5yLABJEACJEACJEACJEACJEACJEACJBB+AlE78Ag/0WBbaCVMOnDggEriXbVqVcrDW7VqJZMnT5aLLroo2IYl1R4WYRKatXr1amnWrJkcP378XCshk4L8pE6dOurv8JuT77nnHgHL+GIqFIjdo0uErly5siDBrGzZshkdhyAf5iVpPmyCgnhOXoRJOkEX6p83b57cd999vgyJTlKDyu0SfShMcidM0s0Pfknp1q1bZym2MU1CcyM6sgpEN/WEPeaDTNwPah4znSS+++47adeunaxfvz7llilTpigJoMUez7R62bNnj7Ru3Vp27tyZcI9JIjBusFojKlasKAsWLJBy5coZt8Pqwt9//1169+4tEydOTPgx3smVK1dKjRo1Um575513pGnTpil/77eIRichsUswDCpO7d5P0/1NUG3zFAA+io6Ceo/dCpN04s2GDRuqxP5ixYp5Refpfi97vygLk/ySQej2E5ivx44dK+edd57l+AQhTArrnAgZ6IABA1I4+CWtgjC3U6dOKfU7JcrjhqDmQy9zNb7zu3XrltIfv2SAmJOwHy1atKhUqVJFrr76arn22mvVN+3FF1+c8tygGKUzcfmc8E5hkhl8CpPMOEXuqvjzR90a1rJlS5k6daoULlw41P2DHOnFF19U3w/xZ4PpNhpi2rvuukuJl1asWJH2dxKFSf+HzIssyKswadu2bUpC7lWUBIH2zTffLMuXL5e9e/cmxEN2Fib17NlTRo4cKXnz5k33FXK8Pkhhku6cwmkfmJOESYcPH1bnTMn/xpQdhUnxcezz/tExznkBCZAACZAACZAACZAACeRwAhQm5fAAYPdJgARIgARIgARIgARIgARIgASynkDU8gcpTMr6mGELSIAESIAESIAESIAESIAESIAESCD0BKJ24BF6oAE30EqYhN+QjN+Q/tRTT1k+HQnW7du39yROSLdbYRIm/fzzz9KhQwf54IMPErqB5JjBgwdLrly5BIIDyBfiCxJf5s6dqxJDTctvv/0mPXr0UAljyWXp0qXSpEkT06pCf52XpPmwCQriYXsRJqEeXeKyX8n2eIZOqFCtWjUlZipdurRl/FCY5E6YpEuuh4ht2rRpnoV0upiJgjAp7DEfZOJ+UPOY6eSvE225Wbusnvnhhx9K/fr1U37kRZiEyvxYC3VywltuuUXmzJkjSGROLrp5s1atWoKxLFGihCl67XVIvu7evbsS2yQXO2meLk4bNWqk6nIrvbST61GY9P9HKKj32K0wSZegetlll8m7774rWOezsnjZ+0VZmBT0eu8ktwlCmBTWOVG39viRmH/mzBklR4CUKbk4Jcrj+jDO1bq9gJOEy3Qe0Ym1Jk2apERKySXIfZdpm31OeKcwyQw8hUlmnCJ3Vfz5Yxjk4Dj7fOmll+Srr74SyCTvuOMOufTSS9WZnl2ByObxxx9XYtV0C74r8H115513Cr4bSpUqJf/7v/8rWJfwHR9fTL6TKEz6P2JZIUxCDEGe36tXL4GAON1StWpVJUjCWFevXl0uueQS+etf/6rk6Nu3b0+oLquESSZxmG6/M3m97kwW72+9evU8NUUnqXTaB4ZdmGT6bW8CT7eXy7QwKdNx7PP+0QQ1ryEBEiABEiABEiABEiCBnEyAwqScPPrsOwmQAAmQAAmQAAmQAAmQAAmQQCgIRC1/kMKkUIQNG0ECJEACJEACJEACJEACJEACJEAC4SYQtQOPcNMMvnVWwiQ89ccff1RSoI8//jilEUjwmTlzptSsWTP4Bv7nCWESJiEhxkqIhAQriAj+8Ic/CJJK33rrrQQ+bhNz8Swk3ySXJ598Uv1G+3z58nkeB0haJkyYoAQPVapUUVInJG7hzx//+MeMyLG8JM2HTVAQPyBehUmbN2+We+65Rw4cOJAwzn5JTFApxh8xm1wwByAuLrjgAssYozDJnTBJF+t+SLB0SYIYwKgIk8Ic80Em7gc1j5kuELrnO80DJvVj3Rw2bJgSSyQX08S1IN8bncDB7p2xkwctWrRImjdvboLG9ppdu3ZJq1atZPfu3QnXlSlTRu0xKlWqZHm/LgHdlLWuUbr4x/WmSZVBvkNegPv1/vlVT3Jf3AqTdEm8qH/UqFEqOd/i2y0tlJDGDBkyRCCmgWTg+uuvV/vHK664QsqWLSsXX3yxtj4ve78oC5MgrFqyZIlKjHdbTpw4oWQNM2bMSKgCe7b3339fbr31Vm3VQQiTwjonfvvtt9K2bVvZuHGj7/to7M07duwoq1atSmHtlCiPG8I4V0P20K5dO1m/fn1CnypXrizz589X77TbEpsr8O4ml7Vr1ypRSXIJw5rhc8J7sjDpoIhc6pZpNr4vWZh0u4h8mo37m2O6Fn/+aLdH8Wsv7QTWSk6K806IjLBHwtyXXA4ePKi+qyFttSuYLyHDqVixopQvX17KlSunztsKFSqUsvfS7fNM9u5uhElWgmW0c8GCBaqdmShhEcbE+mq1NzLhj/WrU6dOjrKkGjVqqD0yZOT4hkN8FC1aVAoUKGC89gUtTMI3O/b0+BNfnETqmYgXL8/YsGGDEjfjfY8vpt+vds/WvbtO+8CwxH+QbGLc9uzZI61bt5adO3cmoLQTvHqRn4Uljn3eP3p5BXgvCZAACZAACZAACZAACeQEAhQm5YRRZh9JgARIgARIgARIgARIgARIgARCTSBq+YMUJoU6nNg4EiABEiABEiABEiABEiABEiABEggHgagdeISDWta1QidMQovmzZsnDz/8cEpSAX4GWcv06dNV4k/QBfKM7t27pyS64rkmCSNBJK9bCT1iyc+5c+dOEdwgeRm/dbxOnTpp49LJQ5DIBWHCDTfckHad8TfYJftOmjRJJYNlonhJmg9ijNFnt4KCeF5ehUlHjx6VLl26qPhJLlOmTFGiIy+yg0OHDknXrl0FwpDkYpfAgmspTPJXmGQynzm9izrBCu5r2bKlTJ06VQoXLmxbjU56YJIwGF+xLj6c6glzzAeZuB/UPOYUM7Gf655vKtqye47dOnPLLbfInDlzBGuaXdGtEV7lcTrpCNpil0SpkyfiPgg0xo0bpxKi3RaIJSBFHDBgQEoVTu+y7t3zmgitk+s5sYrvgE7G4UecuWWN+3TSrHQTaYN6j73sR3R9g1AH/StZsqQXdGK37qxcuVLq1aunrd/L3i/KwiQAgUBu8ODBgu8GN+Xzzz+Xe++9N0WoGRO4FitWTFttEMKksM6JJ0+elD59+sirr76awgN7Iuyx3Za3335bWrRoYXm7U6K83T46K+fqIHnp9gJ2+4AwrBk+J7xDjhRvwaUwyfoFhBwp3vpGYZLbiSpk9yWfP+rWIz/l4HYIduzYob6R9+7dm3AZzvbeffddgSgmvtjtz3EdvnMfe+wxJS0sUqSI8TlNpoVJEOC1adMmBY3J2uVXSOm+VyDnx7eUm/Lbb79Jjx491JlHfDH5znAjTLI7S8MZMERKkA9jXbcSI+n6qDtzMDkv8iKaQXtGjBiR8v2pex/cjFFW3KPjOXz4cIG03EvRnZ05vUthiX8vsWbKTXcmbvednR3i2Of9oyluXkcCJEACJEACJEACJEACOZUAhUk5deTZbxIgARIgARIgARIgARIgARIggdAQiFr+IIVJoQkdNoQESIAESIAESIAESIAESIAESIAEwksgagce4SWZmZbZCZMgEUCC6cSJEy0bgyQgJJ/it2QHUZCwuXDhQnnmmWe0v63bJGEkiOR1nWABgpnzzjtPunXrloCkbt26MmvWLEGiSbrFTuaAZCwIFQoWLJhutep6JDcjmQhirOQCGRb4V6hQwVXd6d7kJWk+iDFG+70ICmL99ypMQj2vvPKK9OrVKwWpV9mB1/GnMMlfYVLPnj1l5MiRkjdv3nRfH3X96dOnlXwBiV9WxUlUFLvHS8Jm/HPdCpPCHPM5UZjkJOdxCla7eQb3Vq5cWZC0W7ZsWduqdGsEbsLP+vXrJ3ny5HFqTsrPIXRBH48fP57wMxMRk05oiATZ2bNnS9OmTdNuT+wGJHAjkXn37t0pdThJPtAXiCbRhuSyaNEiad68edrtsksIRmWmYqEg1420OxV3g5tETqvnhXE/Yicsw5rTu3dvV++O07pjsvf1sveLujAJ+2zIaStVqpR26OLbAHuG119/PeXeUaNGqZ/ZyTSDECahIWGdE1evXi3NmjVLmee97KMhd4SAAd9KVsUpUR73hHWu1omgateurdaVyy+/PO2YxQ26uLPb/4ZhzfA54Z3CJLPooTDJjFPkrko+f9R9W2XiLMpO9Kf7/tFJIrH3HzZsmDpXy5cvX9rj4uX722oP6/R9pdv3epEVxTq9bt06eeqpp5QMF2fFpUqVkiuvvFJ984FTrOjmd5MzXh1gL2uGG2GSTiaLvk6YMEEgBHQjN/cisfEqmtHJtEy/9dIO/gzcgD0bxFXLly9PeBrO07Fvzp8/v+tW6MSOTvvAsMS/rh0Q848dO1b9+4bXgn8LgTwsudgxyg5x7PP+0esw8H4SIAESIAESIAESIAESyO4EKEzK7iPM/pEACZAACZAACZAACZAACZAACYSeQNTyBylMCn1IsYEkQAIkQAIkQAIkQAIkQAIkQAIkkPUEonbgkfXEsrYFdsIktGzfvn1y//33CxJqrAqSYIYOHSqtWrVylRhkVScSl7Zu3arEH8uWLbMFZJJME1TyulVyDJLDUVatWpXQbpPkZbuOLl26VCV4JAsdcM+UKVOkc+fOrpLdIWJo27atbN++PeXxTz75pJIxuUn4chPVXpLmgxrjsAiTvv32WzVOGzduTEHrRZq1du1albiCJJ/kAoECkv7sxt9LQppTjAQxpkEIAtzErS5hyEQuoeOGeXPu3LlK1mY1T+A+r8IkJPzNmTNHJT+aFC/CpLDGfHYWJiG5tWbNmilD6zVh2W6ewcOcEnpjDbITJiEmkeBr1X67WMUaiPXTam41WbchdoRYEvLI5ALh0vTp0wX80i0HDx5UIg6s/cnFRPCB+WDIkCHqT3Lp2LGjjBs3TgoVKmTcLMjYwANSKl0xTaLVzQtexVzGndFcqEschwgTMg/TEsTahWd72Y8gHhCjSF5PLhB5Qrpz9913u0ro/uijj9R3AqRMycXkHXKzhtrNCabziel4er1Ot2bE6u3atauSYqYjPrVb7037H8R+CH0K65yIRPkuXbrI4sWLU4bUzT7aZE50SpRHQ8I6V9sJ8twKCn/88Uf1Lfvxxx8njAHkGRiXOnXqWL5uYVgzfE54pzDJbGKlMMmMU+SuSj5/tFs3TPYRXgDYCSV1+z+dIMfk7MSurYcPH5Z27dqlnCOafL+7ESZ9/fXXSswK0WF86d+/vxLR5s6d2zXayZMnpwjkrc4RghDG7NmzR1q3bi07d+5MaD++q7DfKlCggLZf6QqTdGJ7P8S5uu9yk/Nvr6IZnfwy0+fDrgPQ4sZTp06p71jEQHypVauWkjmWKFHC9ePw/t11110pZ3BO+8CwxP/vv/+u5LnJvyjDRB5tAk03x1erVk2JY0uXLm1ZTXaIY5/3jya4eQ0JkAAJkAAJkAAJkAAJ5GQCFCbl5NFn30mABEiABEiABEiABEiABEiABEJBIGr5gxQmhSJs2AgSIAESIAESIAESIAESIAESIAESCDeBqB14hJtm8K1zEiahBUiY6N69u6VQINbCxo0bS9++fdVv0M6VK5erhiNpFAkuL730krz11lta6Ues8mbNmqmEByd5R1DJ63ZCj3gASEZfsmSJVK9e3RUX3HTs2DF54oknBKKV5IKEHHCA+CZPnjzGz9i7d688/vjjsnLlypR70GYkL9xxxx3G9Xm90EvSfFBj7EVQEOOhkzCYJDvF6rCTHeAaxAbkRogF0/LZZ5/Jo48+ainLguAD41+pUiXb6ihMEpVQ+Oyzz6ZwskuQ0iVVoZLZs2dL+/bt0xJXID4++OADNZ5W8qtY40wSLnGtLu7LlCmj5manuIg9z4swKawxn52FSXZiD7eCBJP9g6ngw06YhJhDUt/UqVPluuuuM5oGIW/A3satlCj2kC+++EIg+7F69yA3QtJwhQoVjNqEi5AwjaRFzAVWBZLEhx56yHGOeOedd6Rp06aWdYwcOVI9w2TPgCRHPHPgwIG2+zKvwiQ/ElaNIVtcqFur000cD+t+RCcrAQrso1977TVp2LChY1zFo7PbR3h9r52SjNEOqznB9LleYiWde52ESairR48eag9nIk3C2gi5TK9evSznnDFjxggS2i2+xxOaHZQwCQ8J65xoJ5997rnnlPzOTqQQA3j27Fklj4RoSSeoxLUmMYzrwjpX62IE3xqDBg1SIjmTNQR9BCecE2CeSS5OEj/dXjKTa4bPCe/JwqSfROSydOaVHHJtsjDpNhGxNnjnECDZpZtW54+rV68WnO0lz6lY0yEEdiMfdeKF9RTfDQ8//HDKpTpZrE66gnnx/fffF+z73ZYdO3ao7wmc0cUXk+93N8IksMZ3UPL3hheBM9qtO0eAMG/ChAkJ51W6+T3dvXc8L92aGoQwCd9+kJIm8oIAACAASURBVFytX78+YcywnwbXYsWKuQ0H9f0IEXZyMTlD1AlwTBjgeT///LMSHOJ8Kb74JdB5++23ZcCAAer7A+84zp7x/X7ttdc6nu27BioieG6LFi1SqsD+sEmTJq6qxjyCs3h8VycXp31gmOJfF2+LFi2S5s2bu2ITu0n37yZOsuTsEMc+7x89jQNvJgESIAESIAESIAESIIEcQIDCpBwwyOwiCZAACZAACZAACZAACZAACZBAuAlELX+QwqRwxxNbRwIkQAIkQAIkQAIkQAIkQAIkQAKhIBC1A49QQMvCRpgIk9A8u6To+Obffvvt0rVrV6lXr55ccskljgm7uPfo0aOyYsUK9Zudly1b5kgDCUlPP/20ShY2SS4OKnld95uSkzvwwAMPyPjx443aatd5uwRk3PfnP/9ZJfsWL17cliESfZGUBobbt2+3vBYJLEOGDDFOhHUcNIML3IhnYtUGNcZhESahn5BoIMkJifJWBUmGL7/8slxzzTW2tBG3CxculGeeeUYr1zEVclCY5E6YpEtCw8AhcWzmzJlSs2ZNg7dG5MSJE0pmMnToUDly5IjtPU6/xT12MxK/8P7jT3KxEuf8+uuvkj9//pT5woswKawxn52FSbr5DmOBdXfSpEnStm1bo3Ud8wwS7JDUCWZ2BXVD3FejRg3b65yESbi5bNmyMmrUKLnrrru08kbEN0ROTz31lCDBOLmgPXin2rRpY/QOnjlzRkaPHq3WX6ti0ibch3Zt3bpVkCRsJTLENU5iifjn20kdTfZRMYkluCNZ3amYCpN+++03JYhBknpysRLGIaH7vPPOk9y5czs1wdPPIexs3bq17Ny5M6Eeq2R97KMw7xUqVCjlmWHej9gJYxATkP9BvOe0t/ZzH+Fl75ddhEkIIiSmv/jii3LppXCpWBfM0RMnTlRrs5WoB4I0JDzj+8upBClMCuucCH6Yp/FNZlUgQII4ye47CnsuzPeQ+9rJklC/U6J8rA1hnavRV0iRXn/9dUtept+df/vb39Q3qtX3C/a8iEU7yUgY1gyfE94hR9ofB5XCJOsJCxu0W+J+RGGS08QekZ9bnT/aycFxtgghidPeJN3u7969W33XWJ2HQX4CkWG+fPkSqvXjbMiqnXbSlaCESWhHEJKUXbt2SatWrQR84wvWTqwp8eWXX35RElgImeOLlVzJZHztzmdNZEFWeyM7/kGdC+B8vEuXLpbrpokwCays9sgmDHAv9nHYa6KO5DJ8+HC1l3L7XaZ71/2QjjnFiG6/lc73dfIz7IS0TvvAMMW/7r3Fu4x54qKLLnLCa/lzOwm61ZyQXEnU49jn/aOrMeBNJEACJEACJEACJEACJJCDCFCYlIMGm10lARIgARIgARIgARIgARIgARIIJ4Go5Q9SmBTOOGKrSIAESIAESIAESIAESIAESIAESCBUBKJ24BEqeFnQGFNhEpqGZHIkuesS+ZObD0nAzTffLBUqVFC/FT6W5IQEDCSX4D/Kh4gJggDTgsR1JKnWqVNHK0NIriuo5HU8B+IhiGrskmYhBUDCi9eCZANIC/CbxnXPK1KkiEq6xm86B38k8+OdPH36tEBesnHjRpX4aiemSifh2muf4u/3kjQf1Bj7kRQHIcdttyHHM7GYJjvF34XEs86dO6txtCpINEI84hq8KxdeeOG58f/pp5/k448/VuP/ySefaIcOCeNI2jdJSqQwyZ0wCfCnTZumEgStCt5jCK0wb1gJOXAPEunef/99GTNmjGzatCmhGiSgY+yTE0DLlCmjEhIrVark+OoiMRVSOquCxCkkmJ5//vmydu1aWbNmjeoP5pz44lWYhLrCFvNBJUair0HNY46DHXeB3ZqG+QXzA/YBl12GfP/UAsHCunXrZOzYsUqEGF9wP/YDGzZsSLkR+wqIFu2K1Rpx8cUXC+bp5DUR8fnwww8nzIMQ3Hz11VdK/IT3QLeOjhw5UpAonSdPHmN06DeSRyEz0ZWYULJ27dpKioL6sa7/85//VO/q9OnTVWKsrl033XSTugb7KZOCvRbmcggQdaVixYpy//33qz1VyZIl1WWHDh0SCBoXLFhguVcYOHCgIDl0xowZCdWaCpNOnTol/fr1U8nvyQUx0r59e2ncuLH6Eea4ffv2KYlc0aJFTbrt+prvvvtO7Z3Wr1+fUgfmNqyrN9xwg+zfv1+xqV69ugwaNCjl2qDeYz/2I9gLQigG/rqC9QNrD/YSiAnM8ygYN8SG3/sIL3u/7CRMAmOs/ZhfmzdvLtdee63kzZtXIOfC/g1z87hx41LW+9g4pitbDFKYhDaFcU5Eu+wS2/HzWPxjDbnyyivVGOC9wRhgTcPalixV061DTonysbEL61yN9jntweLni1KlSkmBAgVUt2Lr7Zw5cwQiPJ3QE2sU9pp24oUwrBk+J7xTmGS2UlOYZMYpclfpzh/xLdCyZUvLfbCbvbkdmIMHDyoRNUSSyQX77Hnz5ll+L+v2YthPY29Yrlw5V+NhJ28KUpikk6RgDwhJipOIPbmzuvUMTCHsxndgfPn999/VN1fy9xPOLObPny9Vq1ZNiyfOJTp16mQpBTeRBfklTMIZD/YLEL6mW/BtiHbgTNeqmJ4hehHN4Lmff/653HvvvXLgwIGEZpiIDu36jHcL3+jJ37uIOZwnuRXzmHDWiaDSlSXH79/spMlO+8Awxb+dbMxKaGzCO7aPtBLT6eaE5HqjHsc+7x9NsfM6EiABEiABEiABEiABEsipBChMyqkjz36TAAmQAAmQAAmQAAmQAAmQAAmEhkDU8gcpTApN6LAhJEACJEACJEACJEACJEACJEACJBBeAlE78Agvycy0LB1hElqEhEckNyKpxU4S5HfrY6IGJNSkm7gTVPI6+ogEEvxG6lWrVll2GYIDSI6uvvpqX5AgaRfiAPx29iD433rrrZbiE18a71CJl6T5oMbYD0GBn8IkIISMBElGELf4XR599FF54YUXBO+bSaEwyb0wCcIjJO4heVBXMA6QctSoUePcmPz973+XLVu2WEpnUA9EWa+99prs3btXJQwmFxMxDe758MMPpX79+iZhoK6xSgjzQ5gUtpjP7sIkJMtBiAOpil1BTEIAFJPYYKwhQtq2bZvl2oTkSiQU4vpatWqlVA2JEd4Hu2K1RnTt2lUJLiAY86OkI4xLfh6Sr5944gnbd9ptG7GXgHzxuuuuS6sKJzlIWpWJKGHWc889p0RBSKSOL6bCJNyDeyF/NCmY05A0nSxkM7k3nWuwp+revbuSe5gUXeJ1mPcj6Bf2NdjHYxyDKBDqQexzySWXGFXvZe8XZWESpAEQwWCt9lpi8yuSzS2+wy2rD1qYhIeGcU5Eu7788kslrNTJR9MZD8zNffv2lSFDhqRIKp0S5eOfE9a5Gm2E3BjfB8kSznQ4WV0LOdiwYcOMBK1ZvWb4nPBOYZJZ8FCYZMYpclfpzh+xP4F8dPz48ZZ9wr4FP4+J2dx2HAI81KPb79mJ3CBcwR54xIgRKY93K0nH/I/9p5W8CQ8JUpiEs8XBgwfL8OHDU/qDv4PQLl++fMaodcKiJ598Uu09rerSze8498UaYfp87Kcef/xxrdw/CGESJKoQvUIeHV9MZTDJYCFLgpj0wQcftJQ+4XovwqRGjRqpuDeREunOQdEGt2fGdhLGdL4jjQPS4sIdO3ZImzZtlBAyvsTO0PALH0yLnaALdZjsA8MU/zhnBhsrSdYbb7whkD6bfmeg/3Zzm+n7bfWtF6U49nn/aBqavI4ESIAESIAESIAESIAEcioBCpNy6siz3yRAAiRAAiRAAiRAAiRAAiRAAqEhELX8QQqTQhM6bAgJkAAJkAAJkAAJkAAJkAAJkAAJhJdA1A48wksyMy1LV5iEVp09e/b/sXcv8DdV+f/HPz9E8pMHuveboSnphookClOu0yBSLl+Xikr3aJLLyFAuaRBFFF2USCSiCIX6GSojVJTmFzNFYpgyuvgn/8dnzZzv7HPO3mfvfc4+37P3Oa/1eHjMdM7ea6/1XGtfztZ6J7o4QINVli5dmvWGaiDRgAEDzH+x3c+/oB9rWLYWr2v9uqhl/Pjx5r+MbldSLQ5KF079582bJ/fee6/jQpp06tZwFF2gpv9F91yUTBbNZ2uMwxiYpGOjgTk6tzSMKYiiwTy6cFDnsZ9FiAQmpR+YpOOm4Tu9evUKbBx1cZ0uLDzppJNMna1bt04Kr9FFnrowsnTp0imnztdffy0aRrNw4UJPU8xukVtQgUlhmvP5Hpik1kGHXPz2t7+Vhx9+2NzDnfyuu+46c/+pUKGC43yzu0fo4ldd0KsBLZkGwAwaNEj0T6o2uJ0MGiqp55iGSgZVNARFnzM0FCWdElTYRffu3U2Q1n//93+b0MZMApOc5oFT/7wsOE3HJnEfp2cJu7qdFrCH+Xkk1g8NRnviiSdMOFqQ4ZuxOeIn2DSTZ78oBybpteuqq66Su+++O6MATA0Se+SRR0yggp/fSCURmKTzLYzXRG3XRx99ZEL6MnmO1muyhtjqM1enTp0yCkzSNoXxWh27ZgT9u8Nv8Emu7xkBL3hPDEzaJSKnBHEPy7M6CEzKswGNdSfV+0cNvdFnCadAO/1Noe8gNZDGzz1Pj63v7davX2/uu07X/nbt2pnn21Shj073Tw3Qe/rpp03bvBRtz4YNG2TgwIGOIT9aTzYDk7T+VOb6zkDfObr9NtK+rFmzxgQ/JYbr6b1y7ty5Uq9ePVsWHZM2bdokhbTo+ykNxNVwvVShSV7GVQ+cjcCkVKFCfkN49dlcg7S1zzt27HCcQpkEJrmNReJBncKFdDsNTdLnz7p163o6F3WcdX7Yndv6W1fPOz+/H7ycY3bb6HyZOHGiuQ4kFg1NmjRpkjRs2DBln7SOJUuWmDDJVGPl5fdrmOZ/quBsnTv6Pufqq6+WUqVKufJv3brVnLsa1p5Y9FqpwV1e/t7B7rdelOZxwM+Pru5sgAACCCCAAAIIIIBAgQsQmFTgE4DuI4AAAggggAACCCCAAAII5F4gausHCUzK/ZyhBQgggAACCCCAAAIIIIAAAgiEXiBqLzxCD5rlBqYTmBRrkv4XyTU4SRdKLFq0KNCWVqlSxSyW0oUt6QYlxRqUrcXrsfrfffdds+g58b/ErN/rAoHmzZsHahOr7IMPPjDBDJna62IkXQil/wV5t8VQWenIvyvNZNF8tsY4rIFJSqaL0MeMGWOCOTIJPLjssstM0Ijf/2K4toHApMwCk9RQF1lp+Mj8+fPTPr00MOH+++83C5hiCwp37twpRUVFsnLlyrh6mzVrJjNmzJCTT9b12qmLXt979uzpKZjNbvFekIFJYZnzhRCYFLPONPhH7+O66POmm24qvrfotUoXS+oiOWvRxcW6SPTcc891nJROgUkaJqRFw3z0muj3eqiL7jR06dprr5UyZcq4nRau3+uzkfZl2LBhGQWhaLv02qB+foLs7Bqoixb1Pp/O84I+I9xxxx0muFL/v9N90S40zQlLF5rOmjVL+vTp42m8/NTtOkApNjh48KAJD/QSeKWLal988UXR66+1hPl5xNpOHYO33nrLjOt7772XCZvouf7HP/5RunbtmnJRu91BMnn2i3pgkl67tmzZknYApgbK6nWmevXqvsevpAKTtGFhvCZqu/bs2WOef72c74nA1qCqTz/9NJDAJD1G2K7V1n6rl95j9VxPt6ibBnBcc801vu63ub5nBLzgXcORvrQYEphkP6HWiMgllq8aiYh+Rom4gNv7R7ffn/osqr9PNTz69NNPdw3v0OuH/t7WIBQNZXH6neA18Ojzzz+XLl262Aa/XHTRReY3xeWXX+7YLq/tiQ2z0/OmdRpoANSll14aNzO87Kc7uF1fNbBJf0M0adLE9rqtIcsaHjh69Gjzfiqx6H1D3zM6hTXrs/ftt98uzzzzjO3MVmsN9db+WH+n6bOFPkPps5QGMlnHVduq70I0DCpWshGYpHW//PLL5h2MXfHynKb90MBEdfLyO81LP7QtTs95Okc1pEtDgWKexxxzjO1vTbe5oeeitkd/2+vvVrsQM31HPn36dDNOdvMjFj6pY1ZSJdXvPe3T7373OxMcbve+TPszYcIET+9gvQQmhWn+q78GZ+uYLliwwHFO6/XgnHPOsb3GuV0P1FdDezt37uxpuKM+jwN+fvRkxkYIIIAAAggggAACCBSwAIFJBTz4dB0BBBBAAAEEEEAAAQQQQCAcAlFbP0hgUjjmDa1AAAEEEEAAAQQQQAABBBBAINQCUXvhEWrMEmic24IlL034+eefZfv27Wahii5q37x5s5fdkrbRf3n+iiuuMItOf/Ob38ixxx6bVj2JO2Vr8XrsOE4BEH6CSdLtaCahVbFQKv2va6ez2DrdNjvtl8mi+WyNcZgDk9RRFzHp4mpd/KcBJHaLkJy8NSjpvvvuE52nsZAdv2NKYFLmgUlqrvNszpw5JvDFz/WzVq1aZgFhx44dk8LODh8+bIIU9LxKLF7DR3R+6QI+vUa4BWrceuutpv1HH3108eGCDkwKw5wvlMAktdb7y7Jly2TUqFHy9ttve7486MJHDdi57rrrpGrVqkn76aLJ3r17J32uC4w1rMZpQW2qwCQNFNL5unr1atPepUuXurZX74G6GFLn7i9/+UvX7f1uoPNfQ4F0UaCf89rNz287Ytv/+OOPZlGv+nhtT/v27U3o1QUXXFC8CDaIwCRtkz47anu0fj2vUhWdG7q4tySKPtPpou9HH300ZZiTPrNqKGaDBg3imhXm5xE7Px1PXaCt/fVznmtdOlc10EvPo+OPPz6t4cnk2S8fApP02qWLpfU68eCDD3p6jtPwAn1+08XlpUqVSsu9JAOTYg0M2zUxdh1as2aNjBs3zlNwpZ73+sylz1e/+MUvTNecngu8LJS3G7ywXautbdT77KZNm4q9vAYU6v1WAwB1EX6614pc3jMCXvBOYJK3qxaBSd6cIreV2/tHvc5oIKWGsLi929CQoyuvvNI8i51xxhnF7w/12eazzz4TDRjXZ5wVK1akdPIT2qLtmzhxovl97FS0Xa1atRINp4kFkmuAz8cffyzLly+3DVvS66S+C12yZEnc86f+3tf3BBoi71QyCUzSOvU3n/6O1xBNp6JG2i8NLtLfanr9X7t2rWh4vNO9QH9jaRCQWyj7m2++Kd26dbMNoI+1R3302EcddZR5d6Jja3fcdu3ambHRPxs3bizujpegIbtnI33m0s/tftNq5fv37zf3Ng3LtSuxd9waoqUhM2qn72n02eHDDz+U1157zTacWueO9jnxN63+htbAHg05SlV0TrRu3dpTMK0+A+k92q54mRu6n/5WvOSSS4p/U+szn/6u0DniVNRmypQpJoDMLmwpmxc3t2AgPbY+Z2sQmbZT55o+12mgm9fi9TkwLPM/1i8NIrv++uttr1OxbTQAU8c7dl3yOt4aUqoBu15/v0R9Hgf8/Oh16rEdAggggAACCCCAAAKFKkBgUqGOPP1GAAEEEEAAAQQQQAABBBAIjUDU1g8SmBSaqUNDEEAAAQQQQAABBBBAAAEEEAivQNReeIRXsmRa5rZgyW8rdAGRLmzSxfjr16+X999/3/xXinWxinXBky64qVGjhpx55ply4YUXSt26dUX/pXtdOExJT0D/a866IEUXZmzYsMH8F9V37NhRXJkuYlF3XdjQqFEj4453etZh3EsX3GuozcqVK83/fvTRR8Xjr4t8zj//fDn99NNFF301bdpUTjzxxBJfmBRGtzC16dChQ2bxny6MW7dunVnoaQ0S0cWguihJF25p0JUu1ve62CiTfurc0nmloXh6Ldfri5bYQikNuNP2VK5cOZPD+N6XOe+bLK0ddKHkp59+asJhdJGg3ldic0Ar1HuLzoWGDRuahb56Xy9TpkxaxwpiJw1V0AXJ8+fPF11kp9fD2POHnkN679M5q6FxQQUzpmp3zE8Xa2swh57TiX56b9ZFmS1atMi6n3U833rrLXNOx54VdBx1PPUeoQu9S+Iaowss9Zr36quvGpfYNS+28FYXPuszi9ti6yDmTqwOfZbVOb9gwQLRRayxOaT30vr165uxuuqqq+Tss8/O6VwPus9ffPGFWdys540ulk18dtfzRwM29VzXMaldu3be9D9IS2tdfkL2vv32W3Mu6OL5xHttSZ+X2fLQesN2TdQ26Tmv81/t9XnHei2yXhf13vE///M/JfL8HLZrdeKc0JAIvafpc4H+3rdeLzTkQcMe9Jqh9xMN2QjqN2cu7hkBL3gnMMnbBYbAJG9OkdvKy/tHvSZrcNAtt9xiGyYTZKc1hOfxxx8378i8Fv0NqiGvGv4RRNHr5SOPPGJCeTQ83hr0o/Xrb7DmzZs7HirTwKTYvVnDawYNGuQpZMet3xqeO2LECBM241a8hvK41aPhWZMmTZIffvghyTFbgUnaJi8BM25tt35/ww03GDv97ahBUtai91QNcDrlFL2VOJddu3ZJjx49TECXW9GwJA2LLVu2rO2mOj5Bzg09iD4n6FjpfC/psKRYJ7/88ksTFOUUduXmpt/r76Hu3btLnz59kjb3GpgUlvlv7YD+XcLtt99urj1BFH3X8fDDD8vVV1/t6/1l1OdxwM+PQQwFdSCAAAIIIIAAAgggkM8CBCbl8+jSNwQQQAABBBBAAAEEEEAAgUgIRG39IIFJkZhWNBIBBBBAAAEEEEAAAQQQQACB3ApE7YVHbrVyf3QvC5Zy30pagAACCCCAAAIIIIAAAghER8BPYFJ0ekVLESgsgYAXvBOY5G36EJjkzSlyW/l5/7h161a59957ZdGiRVnpZ/v27WX8+PEmVNxvOXDggAwePFgeffRRv7sWb6+hMb///e/lpptuMsGgGkSn4SuLFy+Oq3Ps2LEm2MUpWCaIwCQ9oAZVaZjqgAEDTFhoOkX7NHz4cOndu7eUK1fOcxUaGqNBQP369YsL2vdaQSxk6KSTTjLhq4nBU9kMTNI2ali5HkPHIt2iwVkjR46Uyy+/3ITKaBi+hunqXIuVk08+WV555RUT4OpWZs+ebeaWdX+7fTp27CjTpk2TSpUqOVapc+NPf/qT3H333WnPjVjlv/3tb2XYsGEmpDdXYUmxtqiNhkXpeezmlIgTu35o4KYGmicWr4FJul8Y5n9i+zVwesyYMSYYzq+Nta5rr71WRo0aJb/61a/cpqzt91GexwE/P6blx04IIIAAAggggAACCBSQAIFJBTTYdBUBBBBAAAEEEEAAAQQQQCCcAlFbP0hgUjjnEa1CAAEEEEAAAQQQQAABBBBAIFQCUXvhESq8HDTGz4KlHDSPQyKAAAIIIIAAAggggAACkRMgMClyQ0aDEUgSCHjB+6ki8oXlIDtFRD+jxAv8SUQaWD5qKCL6GSXiAn7fPx48eFDmzJkjDz30kAnCCaLUrFlT7r//frn66qt9hfokHvvnn3+WN998UwYNGuQrREYDmnr16iU9e/aUX/7yl8XVHj58WIYMGWLCRaxFg1mmT58ulStXtu1+UIFJscrVfMaMGfL444/L5s2bPZFXrFhRNHhHXatXr+5pH7uNtm/fbgKX5s6d6ymkRUOG7rvvPtEQnlhAUy4Ck7Qv6vbEE0/Igw8+6Cv06bLLLpM+ffpIu3btTHBWrOzcuVOKiopk5cqVcVRuAVqxjXV+vvzyyyaUK9W507RpUxNWdcopmueXunz//fcmwEwDht5++223zeO+137eddddcWPlq4IsbaxhUBs2bDDjNn/+fNejJF4/7M4/rcRPYFLsoLmc/3YdVxsNrnv44Yc9n5OxevS6pQFoDRs2NAFg6ZYoz+OAnx/TJWQ/BBBAAAEEEEAAAQQKRYDApEIZafqJAAIIIIAAAggggAACCCAQWoGorR8kMCm0U4mGIYAAAggggAACCCCAAAIIIBAegai98AiPXG5a4nfBUm5ayVERQAABBBBAAAEEEEAAgegIEJgUnbGipQg4CQS84J3AJG9TjcAkb06R2yrd948aRrNgwQJ56qmnZMWKFWn12ymYJq3KLDv99NNP8umnn8obb7whq1atkh07dpgAlli54IILREOSmjRpItqGWrVqSdmyZW0Pq33ToJEDBw7EfT9v3jzp0KGD7T5BBybFDqL92rRpk6xevdq2Xw0aNJALL7zQ9Onyyy+XE044IVPK4v2//vprE0a1dOlS2bhxY7FnlSpVREOSGjVqJK1atRK1LVOmTNxxcxWYFGuEztX33nvPzAf9323btpk5oUWDpc4//3w5/fTTpXnz5qYfv/jFL2wDZTRAa9iwYfLAAw/E9e/iiy+WWbNmyWmnnebJ++9//7u88sorpj3r1q0rbkts5xo1apgwnNq1a3uqTzfSEJu//e1vonNv2bJl8pe//EU++OCD4nlr7eell14qzZo1c+yn54NmeUMNB/riiy/ktddeMyFVeg7HgqZ0ntWpU0e6dOli5nv58uWLWxNkYFKs0lzMfzfe/fv3m/msNk7zWq9tLVu2FL02BHk90LZFcR4H/PzoNkR8jwACCCCAAAIIIIBAoQsQmFToM4D+I4AAAggggAACCCCAAAII5FwgausHCUzK+ZShAQgggAACCCCAAAIIIIAAAgiEXyBqLzzCL5rdFqa7YCm7raJ2BBBAAAEEEEAAAQQQQCC6AgQmRXfsaDkCMYGAF7wTmORtahGY5M0pclsF8f7xm2++kQ8//FDWrl0r77//vuzevduE6uzbt6/YQwOKNAhGg040sKV+/fpy4oknis376sgZ0mAEEAiPQDYCk8LTO1qSiUDAz4+ZNIV9EUAAAQQQQAABBBAoBAECkwphlOkjAggggAACCCCAAAIIIIBAqAWitn6QwKRQTycahwACCCCAAAIIIIAAAggggEA4BKL2wiMcarlrRRALlnLXeo6MAAIIIIAAAggggAACCIRPt8xN4QAAIABJREFUgMCk8I0JLULAr0DAC94JTPI2AAQmeXOK3Fa8f4zckNFgBBBIIUBgEtPDSSDg50egEUAAAQQQQAABBBBAILUAgUnMEAQQQAABBBBAAAEEEEAAAQRyLBC19YMEJuV4wnB4BBBAAAEEEEAAAQQQQAABBKIgELUXHlEwzWYbWbCUTV3qRgABBBBAAAEEEEAAgUIUIDCpEEedPuebQMAL3v9HRP5mMfpSRPQzSrzAWhG52PLRJSKin1EiLsD7x4gPIM1HAIE4AQKTmBBOAgE/PwKNAAIIIIAAAggggAACqQUITGKGIIAAAggggAACCCCAAAIIIJBjgaitHyQwKccThsMjgAACCCCAAAIIIIAAAgggEAWBqL3wiIJpNtvIgqVs6lI3AggggAACCCCAAAIIFKIAgUmFOOr0Od8EAl7wTmCStwlCYJI3p8htxfvHyA0ZDUYAgRQCBCYxPZwEAn5+BBoBBBBAAAEEEEAAAQRSCxCYxAxBAAEEEEAAAQQQQAABBBBAIMcCUVs/SGBSjicMh0cAAQQQQAABBBBAAAEEEEAgCgJRe+ERBdNstpEFS9nUpW4EEEAAAQQQQAABBBAoRAECkwpx1OlzvgkEvOCdwCRvE4TAJG9OkduK94+RGzIajAACKQQITGJ6OAkE/PwINAIIIIAAAggggAACCKQWIDCJGYIAAggggAACCCCAAAIIIIBAjgWitn6QwKQcTxgOjwACCCCAAAIIIIAAAggggEAUBKL2wiMKptlsIwuWsqlL3QgggAACCCCAAAIIIFCIAgQmFeKo0+d8Ewh4wTuBSd4mCIFJ3pwitxXvHyM3ZDQYAQRSCBCYxPRwEgj4+RFoBBBAAAEEEEAAAQQQSC1AYBIzBAEEEEAAAQQQQAABBBBAAIEcC0Rt/SCBSTmeMBweAQQQQAABBBBAAAEEEEAAgSgIRO2FRxRMs9lGFixlU5e6EUAAAQQQQAABBBBAoBAFCEwqxFGnz/kmEPCC98TApC9E5Bf5ZhZAf9aJSH1LPQ1ERD+jRFyA948RH0CajwACcQIEJjEhnAQCfn4EGgEEEEAAAQQQQAABBFILEJjEDEEAAQQQQAABBBBAAAEEEEAgxwJRWz9IYFKOJwyHRwABBBBAAAEEEEAAAQQQQCAKAlF74REF02y2kQVL2dSlbgQQQAABBBBAAAEEEChEAQKTCnHU6XO+CQS84F3Dkf5qMSIwyX7CEJiUbyfSv/vD+8c8HVi6hUCBChCYVKAD76HbAT8/ejgimyCAAAIIIIAAAgggUNACBCYV9PDTeQQQQAABBBBAAAEEEEAAgTAIRG39IIFJYZg1tAEBBBBAAAEEEEAAAQQQQACBkAtE7YVHyDmz3jwWLGWdmAMggAACCCCAAAIIIIBAgQkQmFRgA05381Ig4AXvBCZ5myUEJnlzitxWvH+M3JDRYAQQSCFAYBLTw0kg4OdHoBFAAAEEEEAAAQQQQCC1AIFJzBAEEEAAAQQQQAABBBBAAAEEciwQtfWDBCbleMJweAQQQAABBBBAAAEEEEAAAQSiIBC1Fx5RMM1mG1mwlE1d6kYAAQQQQAABBBBAAIFCFCAwqRBHnT7nm0DAC94JTPI2QQhM8uYUua14/xi5IaPBCCCQQoDAJKaHk0DAz49AI4AAAggggAACCCCAQGoBApOYIQgggAACCCCAAAIIIIAAAgjkWCBq6wcJTMrxhOHwCCCAAAIIIIAAAggggAACCERBIGovPKJgms02smApm7rUjQACCCCAAAIIIIAAAggggAACURQIeMF7YmDS30Tkl1F0yXKb3xWRiyzHuFhE9DNKxAV4/xjxAaT5CCAQJ0BgEhPCSSDg50egEUAAAQQQQAABBBBAILUAgUnMEAQQQAABBBBAAAEEEEAAAQRyLBC19YMEJuV4wnB4BBBAAAEEEEAAAQQQQAABBKIgELUXHlEwzWYbWbCUTV3qRgABBBBAAAEEEEAAAQQQQACBKAoEvOBdw5F2WBwITLKfFAQmRfFk8dBm3j96QGITBBCIjACBSZEZqhJvaMDPjyXefg6IAAIIIIAAAggggEDEBAhMitiA0VwEEEAAAQQQQAABBBBAAIH8E4ja+kECk/JvDtIjBBBAAAEEEEAAAQQQQAABBAIXiNoLj8ABIlYhC5YiNmA0FwEEEEAAAQQQQAABBBBAAAEEsi4Q8IJ3ApO8jRiBSd6cIrcV7x8jN2Q0GAEEUggQmMT0cBII+PkRaAQQQAABBBBAAAEEEEgtQGASMwQBBBBAAAEEEEAAAQQQQACBHAtEbf0ggUk5njAcHgEEEEAAAQQQQAABBBBAAIEoCETthUcUTNNoYzkRqSAix1j+WP+5+P8fOXJkQhr1swsCCCCAAAIIIIAAAggggAACCCCQtwIBL3gnMMnbTCEwyZtT5LYiMClyQ0aDEUAAAQTSEAj4+TGNFrALAggggAACCCCAAAIFJUBgUkENN51FAAEEEEAAAQQQQAABBBAIo0DU1g8SmBTGWUSbEEAAAQQQQAABBBBAAAEEEAiZQNReeOSIr2yKMCMNObINN/r3Pl6CkP5bRDy9yzlyJO7fH8kRB4dFAAEEEEAAAQQQQAABBBBAAAEEwiMQ8IL3xMCkv4pItfD0NjQteU9E6llaU19E9DNKxAUITIr4ANJ8BBBAAAFPAgE/P3o6JhshgAACCCCAAAIIIFDAAgQmFfDg03UEEEAAAQQQQAABBBBAAIFwCERt/aCnRXY5puWFR44HgMMjgAACCCCAAAIIIIAAAgggELUXHg4jVsYSaJQqoCjdcCOtU4+R80JgUs6HgAYggAACCCCAAAIIIIAAAggggEDIBAJe8K7hSNstXSQwyX68CUwK2XkQVHMITApKknoQQAABBMIsEPDzY5i7StsQQAABBBBAAAEEEAiDAOsHwzAKtAEBBBBAAAEEEEAAAQQQQKCgBaK2fpDApIKernQeAQQQQAABBBBAAAEEEEAAAW8CJfTCo5THQKNUYUdu35X11uNob0VgUrTHj9YjgAACCCCAAAIIIIAAAggggEDwAgEveCcwydsQEZjkzYmtEEAAAQRKSIDAtxKC5jAIIIAAAggggAACkRQI+P1ZJA1odE4FCEzKKT8HRwABBBBAAAEEEEAAAQQQQECkhNYPBkZNYFJglFSEAAIIIIAAAggggAACCCCAQP4K2LzwqB5AuNExImINONL/f3T+KmbcM/2XQv4pIgcT/iR+9s8jR470y/hoVIAAAggggAACCCCAAAIIIIAAAgjkkUDAC74ITPI2NwhM8ubEVggggAACJSRAYFIJQXMYBBBAAAEEEEAAgUgKBPz+LJIGNDqnAgQm5ZSfgyOAAAIIIIAAAggggAACCCBAYFI25gAvPLKhSp0IIIAAAggggAACCCCAAAII+BCwCUzysXdBbfq9TaiRp5AjlyCk7/wo8i/8+9FiWwQQQAABBBBAAAEEEEAAAQQQKASBgBd8JQYm7RARDRinxAu8LyJ1LR9dJCL6GQUBBBBAAIGcCPD3Jzlh56AIIIAAAggggAACEREI+P1ZRHpNM0MkwPrBEA0GTUEAAQQQQAABBBBAAAEEEChMAZv1g/8VZolQN+7fcLzwCPMMom0IIIAAAggggAACCCCAAAIFIZBHgUmHbAKNDgYUcvRzWCYD/8J/WEaCdiCAAAIIIIAAAggggAACCCCAQFgEAl7wpeFIn1v6RmCS/UATmBSWE4B2IIAAAggYAf7+hImAAAIIIIAAAggggICzQMDvz6BGwK8A6wf9irE9AggggAACCCCAAAIIIIAAAgELEJgUMKj+HbW1yiNH4v4x+KNRIwIIIIAAAggggAACCCCAAAIIJAmUYGDSYRGxCzAKItTo/zG0CCCAAAIIIIAAAggggAACCCCAAAKREDhKRDT4Olb0vU7ZELWcwCRvg0FgkjcntkIAAQQQKCEBApNKCJrDIIAAAggggAACCERSgMCkSA5bPjWa9YP5NJr0BQEEEEAAAQQQQAABBBBAIJICBCYFP2y88AjelBoRQAABBBBAAAEEEEAAAQQQ8CVg88LjaxH557/DjTTMKIiQox98NYqNEUAAAQQQQAABBBBAAAEEEEAAAQTyVYDApPwYWQKT8mMc6QUCCCCQNwIEJuXNUNIRBBBAAAEEEEAAgSwIEJiUBVSq9CPA+kE/WmyLAAIIIIAAAggggAACCCCAQBYECEwKHpUXHsGbUiMCCCCAAAIIIIAAAggggAACvgSi9sLDV+fYGAEEEEAAAQQQQAABBBBAAAEEEEAgbAIEJoVtRNJrz3oRudCyaz0R0c8oCCCAAAII5ESAwKScsHNQBBBAAAEEEEAAgYgIEJgUkYHK32ayfjB/x5aeIYAAAggggAACCCCAAAIIREQgausH/ysCrrzwiMAg0UQEEEAAAQQQQAABBBBAAIH8FojaC4/8Hg16hwACCCCAAAIIIIAAAggggAACCOS9QGJg0iERKReiXp8mIv9nac92EdHPKPECBCYxIxBAAAEEQiVAYFKohoPGIIAAAggggAACCIRMgMCkkA1I4TWH9YOFN+b0GAEEEEAAAQQQQAABBBBAIGQCUVs/SGBSyCYQzUEAAQQQQAABBBBAAAEEEEAgjAJRe+ERRkPahAACCCCAAAIIIIAAAggggAACCCDgWYDAJM9Uod6QwKRQDw+NQwABBApPgMCkwhtzeowAAggggAACCCDgXYDAJO9WbJkVAQKTssJKpQgggAACCCCAAAIIIIAAAgh4F4ja+kECk7yPLVsigAACCCCAAAIIIIAAAgggULACUXvhUbADRccRQAABBBBAAAEEEEAAAQQQQACB/BAgMCk/xpHApPwYR3qBAAII5I0AgUl5M5R0BAEEEEAAAQQQQCALAgQmZQGVKv0IEJjkR4ttEUAAAQQQQAABBBBAAAEEEMiCQNTWDxKYlIVJQJUIIIAAAggggAACCCCAAAII5JtA1F545Js//UEAAQQQQAABBBBAAAEEEEAAAQQKTIDApPwY8D+LyAWWrtQVEf2MggACCCCAQE4ECEzKCTsHRQABBBBAAAEEEIiIAIFJERmo/G0mgUn5O7b0DAEEEEAAAQQQQAABBBBAICICUVs/SGBSRCYWzUQAAQQQQAABBBBAAAEEEEAglwJRe+GRSyuOjQACCCCAAAIIIIAAAggggAACCCCQsUBZEfnRUsshESmXca3BVfArEfmLpbrPRUQ/o8QLEJjEjEAAAQQQCJUAgUmhGg4agwACCCCAAAIIIBAyAQKTQjYghdccApMKb8zpMQIIIIAAAggggAACCCCAQMgEorZ+kMCkkE0gmoMAAggggAACCCCAAAIIIIBAGAWi9sIjjIa0CQEEEEAAAQQQQAABBBBAAAEEEEDAswCBSZ6pQr0hgUmhHh4ahwACCBSeAIFJhTfm9BgBBBBAAAEEEEDAuwCBSd6t2DIrAgQmZYWVShFAAAEEEEAAAQQQQAABBBDwLhC19YMEJnkfW7ZEAAEEEEAAAQQQQAABBBBAoGAFovbCo2AHio4jgAACCCCAAAIIIIAAAggggAAC+SFAYFJ+jCOBSfkxjvQCAQQQyBsBApPyZijpCAIIIIAAAggggEAWBAhMygIqVfoRIDDJjxbbIoAAAggggAACCCCAAAIIIJAFgaitHyQwKQuTgCoRQAABBBBAAAEEEEAAAQQQyDeBqL3wyDd/+oMAAggggAACCCCAAAIIIIAAAggUmACBSfkx4BtE5HxLVy4UEf2MggACCCCAQE4E7AKTZs6cKd26dQukPVWqVJE6derIUUcdZf63Zs2aUrduXTnnnHOkbFl9vKEgYC/w/fffS9++fWXq1KlxGwwfPlyGDBkCW4gEPvnkE+nUqZNs3LgxrlXPP/+8FBUVhailNAUBBJwE/v73v5vzdenSpZzHEZkm27dvl0WLFkmvXr2kfPnyrq12GmPuq650QmCSuxFbZFWAwKSs8lI5AggggAACCCCAAAIIIIAAAu4CUVs/SGCS+5iyBQIIIIAAAggggAACCCCAAAIFLxC1Fx4FP2AAIIAAAggggAACCCCAAAIIIIAAAtEWiFpg0v+JyOnRJs9K6wlMygorlSKAAAIIpCuQ7cAkp3ZpkFL37t2ld+/eJjypVKlS6XaB/fJUgMCk6AwsgUnRGStaioCTAIFJ0ZkbP/74o8ybN0806Khp06Yyfvx4ApOyPHwEJmUZmOrdBAhMchPiewQQQAABBBBAAAEEEEAAAQSyLBC19YMEJmV5QlA9AggggAACCCCAAAIIIIAAAvkgELUXHvlgTh8QQAABBBBAAAEEEEAAAQQQQACBAhYIe2CShiN9ZhkfApPsJyuBSQV8EtN1BBBAIIwCuQpMslr06NFDhg0bJtWrVw8jEW3KkQCBSTmCT+OwBCalgcYuCIRMgMCkkA2ITXOOHDkiGzZskKFDh8qiRYvMFjfffDOBSSUwdAQmlQAyh0glQGAS8wMBBBBAAAEEEEAAAQQQQACBHAtEbf0ggUk5njAcHgEEEEAAAQQQQAABBBBAAIEoCETthUcUTGkjAggggAACCCCAAAIIIIAAAggggICjQGJg0o8icnSIvAhM8jYYBCZ5c2IrBBBAAIESEghDYJJ2tUqVKjJu3DgpKiqSMmXKlFDvOUyYBQhMCvPoxLeNwKTojBUtRcBJgMCkcM+NQ4cOmeekkSNHyoEDB4obS2BSyYwbgUkl48xRHAUITGJyIIAAAggggAACCCCAAAIIIJBjgaitHyQwKccThsMjgAACCCCAAAIIIIAAAgggEAWBqL3wiIIpbUQAAQQQQAABBBBAAAEEEEAAAQQQcBQgMCk/JscHIlLH0pULREQ/oyCAAAIIIJATgbAEJsU6/4c//EH69+8v5cuXz4kHBw2PAIFJ4RkLt5YQmOQmxPcIhF+AwKRwj5HTPZHApJIZNwKTSsaZozgKEJjE5EAAAQQQQAABBBBAAAEEEEAgxwJRWz9IYFKOJwyHRwABBBBAAAEEEEAAAQQQQCAKAlF74REFU9qIAAIIIIAAAggggAACCCCAAAIIIOAoELXApL+IyBmMZ5IAgUlMCgQQQACBUAn4CUwaOnSoNG3a1HP7Dx8+LBqk8o9//EM2b94sGzZsMP/sVkaPHi333HOPlClTxm1Tvs9jAQKTojO4BCZFZ6xoKQJOAgQmhXtuEJiU2/EhMCm3/hxdCExiEiCAAAIIIIAAAggggAACCCCQY4GorR8kMCnHE4bDI4AAAggggAACCCCAAAIIIBAFgai98IiCKW1EAAEEEEAAAQQQQAABBBBAAAEEEHAUCHtgkoYjbbO0nsAk+6EkMImTHAEEEEAgVAJ+ApOef/55KSoqSrv9R44ckd27d8tLL70kkyZNcgxPqlixokyZMkW6dOkiNn8fl/bx2TFaAgQmRWe8CEyKzljRUgScBAhMCvfcCCIwKdw9DHfrCEwK9/gUQOsITCqAQaaLCCCAAAIIIIAAAggggAAC4RaI2vpBApPCPZ9oHQIIIIAAAggggAACCCCAAAKhEIjaC49QoNEIBBBAAAEEEEAAAQQQQAABBBBAAIF0BcqJyA+WnX8UkaPTrSwL+xGY5A2VwCRvTmyFAAIIIFBCAiUZmGTt0ldffSWDBw+Wp556yran1apVk5kzZ0qjRo1KSILDhE2AwKSwjYhzewhMis5Y0VIEnAQITAr33CAwKbfjQ2BSbv05uhCYxCRAAAEEEEAAAQQQQAABBBBAIMcCUVs/SGBSjicMh0cAAQQQQAABBBBAAAEEEEAgCgJRe+ERBVPaiAACCCCAAAIIIIAAAggggAACCCDgKEBgUn5MjsTApPNFZGN+dI1eIIAAAghEUSBXgUlqpYv/x4wZI3/4wx9s6a655hqZOnWqVK5cOYq0tDlDAQKTMgQswd0JTCpBbA6FQJYECEzKEmxA1RKYFBBkmtUQmJQmHLsFJUBgUlCS1IMAAggggAACCCCAAAIIIIBAmgJRWz9IYFKaA81uCCCAAAIIIIAAAggggAACCBSSQNReeBTS2NBXBBBAAAEEEEAAAQQQQAABBBBAIA8FohaY9JmI1MjDcci0SxqOVNtSCYFJmYqyPwIIIIBARgK5DEzShh88eFD69+8vkydPtu3H888/L0VFRRn1kZ2jKUBgUnTGjcCk6IwVLUXASYDApHDPDQKTcjs+BCbl1p+jC4FJTAIEEEAAAQQQQAABBBBAAAEEciwQtfWDBCbleMJweAQQQAABBBBAAAEEEEAAAQSiIBC1Fx5RMKWNCCCAAAIIIIAAAggggAACCCCAAAKOAmEPTNJwpE8trScwyX4oCUziJEcAAQQQCJVArgOTFGP37t1y8803y4IFC5Js2rdvL9OnT5fKlSuHyo3GZF+AwKTsGwd1BAKTgpKkHgRyJ0BgUu7svRyZwCQvStnbhsCk7NlSsycBApM8MbERAggggAACCCCAAAIIIIAAAtkTiNr6QQKTsjcXqBkBBBBAAAEEEEAAAQQQQACBvBGI2guPvIGnIwgggAACCCCAAAIIIIAAAggggEBhChCYlB/jTmBSfowjvUAAAQTyRiAMgUmKuXr1auncubPs2rUrzrZixYoyf/58ueKKK/LGnI54EyAwyZtTGLYiMCkMo0AbEMhMgMCkzPyyvTeBSdkWTl0/gUm59efoQmASkwABBBBAAAEEEEAAAQQQQACBHAtEbf0ggUk5njAcHgEEEEAAAQQQQAABBBBAAIEoCETthUcUTGkjAggggAACCCCAAAIIIIAAAggggICjAIFJ+TE5EgOT6ojIpvzoGr1AAAEEEIiiQFgCk3788Ufp37+/TJw4MYmxb9++Mnr0aClbtmzaxD/99JN8+umnsmLFClmzZo1owMuGDRuK67vgggukWrVq0qRJE2nRooWceeaZUqZMGc/H+9///V9p3bq1HDhwIG6fKVOmyM033+y5ntiG48ePl379+iXt9+yzz0qPHj181XfkyBEZMWKEDBkyJG6/O++8U8aMGSPlyulj5r+K9uPSSy+N207br+0pX7588eda5+7du2XlypWydOlS2bhxY7Gnhlydf/75ph61vPjii+P29dr4bAYm7d+/38yDVatWyfvvv2/av2/fPtO0KlWqSJ06deTss8+W3/zmN9KwYUOpXLmy12b73k77+fHHH5v26J8vv/xSPvjgg7i5pHOzRo0aZl5edtll0rRpUznxxBPF5u+rfR/fusOhQ4fMsV999VUzF6wuDRo0kPr160v79u2TxjTXgUl2QS8tW7aUmTNnStWqVU0XDx48KAsWLJBZs2YZZx3vmjVrip77bdq0kWbNmskJJ5zgy0/rfO+998x5oP/70UcfyY4dO0wdsfOgVq1aom1RP7/1Wxtj10edpy+++KLph7XE2vXGG2/IO++8EzeftL+6n7bp8ssvz6hNqbCyaeN0TdNzZO7cuVK7dm1f4/jNN99I7969zb7WomM3Z84cOeuss3zVt3fvXunevbssWbIkbr958+ZJhw4dPNel960vvvjCzFc9H/Uetm3btuI5Zp1np556qrlWabig3/tXrEG5DkyK2hzP9n3E6R7odQI9//zzUlRUFLe50xgPHz486RnB63F0u8Rngq1bt8ratWuLq9BrlN5TL7nkEnP/0meETJ7pEttmPf7bb78tmzdvjrvu6T303HPPNddhve5deOGFvp9LCEzyMyPYNgsCBCZlAZUqEUAAAQQQQAABBBBAAAEEEPAjELX1gwQm+RldtkUAAQQQQAABBBBAAAEEEECgQAWi9sKjQIeJbiOAAAIIIIAAAggggAACCCCAAAL5IpAYmPSDiPxn1Xrue1lDRD61NGObiJyZ+2aFrgUajlTL0ioCk0I3RDQIAQQQKCyBsAQmqbqGGWkYS2LokC6u1+CTU045xffgfPvtt2bfxx9/3Cyg91o0KOOWW24xYQPHHnus6247d+4022pwirXceuutMnbsWDn66KNd64htoP2/7bbb5LnnnkvaJ53wKKcwELswBS+BSdu3bxcNV9BwkcSxsuukBhBpuzV46fjjj/fsEHRg0s8//2wCFCZMmCDz58/31HZtrAbf6Ly86667TMhDqVKlPPfBacNYWx577DET4hMLa/JT8W9/+1u5++67TciXn3Avu2NouM0zzzwjjz76qAkTcyt6fgwaNEg6duxojh32wCQN7tCAMA01cio6zjfccIMJF6tQoUJKgr/+9a8yefJkefLJJ32NXZcuXeS+++4zgT5+w668hMnoOD7xxBNmjseCm9zGMpM22dVdUjbLli0zgWyJZfbs2dKpUye3bsd9v2nTJjOXNYwosej52bZtW1/1rV+/3oRw7dq1q3g/p3Aru4p1Pw3H03PSy/mYWIff+1ds/ygEJuV6jpfkfSQKgUkadvnWW2/JpEmTZNGiRZ7PEw1QuuOOO+S6665zvd6mqlTHQwPFxo0bZ+7rXks6zyUEJnnVZbssCRCYlCVYqkUAAQQQQAABBBBAAAEEEEDAq0DU1g8SmOR1ZNkOAQQQQAABBBBAAAEEEEAAgQIWiNoLjwIeKrqOAAIIIIAAAggggAACCCCAAAII5INA2AOTNBzJurqawCT7WUdgUj6cjfQBAQQQyCOBMAUm7d27V7p37y5LlixJEl61apU0btzYs7wuon/55Zfl97//fVqBE7ED6aL+Bx98UDp06JAyKOfw4cMyZMgQGTVqVFwb0wl70qCTrl27mhCAxNKsWTN54YUXfAUP2YWBOIV3pApMOuqoo0z4VL9+/XyFxMT6cNFFF8nEiROlQYMGnsYxyMCkr776SgYPHixPPfWUp2M7bRQL1DnppJPSrudvf/ubmZczZsxIuw7rjpm06ciRI6LhLhq8pGPvt2gg2AMPPCB79uwxITUbN26Mq8IulMvvMbxsbxf00rJlSzNfP/zwQ+nZs6enACG8s5oNAAAgAElEQVQNG+rdu7djmJGGg0ybNk3uv//+tM6BWF9+97vfSf/+/X2dx26BSX/+859NKFQ646jhIXqdu/HGG9MO3yppG6eQuoEDB5o5Wbp0aS9Tx2yzcOFCadeune32Q4cOFf3jJ+Bq6tSp0qdPn7j6NDBu/PjxUr68c+axXvOmTJlixiKdELXEDug195FHHpFLLrnEU/vDHpiU6zle0veRsAcmaQChPvf4CUrKdI5a9w9iPKpVq2bOt2uuuUbKldNXbs6FwCTPl1Q2zI4AgUnZcaVWBBBAAAEEEEAAAQQQQAABBDwLRG39IIFJnoeWDRFAAAEEEEAAAQQQQAABBBAoXIGovfAo3JGi5wgggAACCCCAAAIIIIAAAggggEBeCBCYlBfDKAQm5cc40gsEEEAgbwTCFJjkFDqk2OPGjZO+fft6cj9w4ICMHDlSRo8e7Wl7t40qVqxowk3uueeelGEXdqEbuu/rr78ujRo1cjtM8ffLli2TFi1a2G5/8skny6uvvip169b1XJ9deIcGU02aNEm0fdbiFJg0ZswYefzxx2XAgAGej2u3oYYTPPvss9KkSRPXeoIITNJAIA2euu2225LCfFwb4LCBjqUGP1144YW+q/jTn/4kt9xyS2BtiTVAw150nE888UTPbVKb+fPnmwAsDelKt2jQhAYnaehS2AKTNCTr3nvvlXXr1rl27+KLL5ZZs2bJaaedZruthkLpNeC5555zrcvLBjqPdMzOPfdcL5tLqsAkDQ7xGgqV6mB6zdQ+lilTxlObYhvlwubQoUPmeqQhRNbSqlUrM0bHHXecpz6kuu9oBR07djQhWZUqVfJUn95/9HqTOE80CElDk5xK0Iax4/i55oY5MCmXczxX95GwBiZpIOXs2bPljjvuCCTYS+eoPuO1b9/eU7CXzu2g76XalxEjRiQ9E1nPVwKTPF0C2Sh7AgQmZc+WmhFAAAEEEEAAAQQQQAABBBDwJBC19YMEJnkaVjZCAAEEEEAAAQQQQAABBBBAoLAFovbCo7BHi94jgAACCCCAAAIIIIAAAggggAACkRcgMCnyQ2g6kBiYVFtENudH1+gFAggggEAUBcIUmKR+L774onTu3DmJUgNZxo4dK0cffXRK5oMHD5pwo8mTJztuV6VKFWnYsKHUr19fypYtKxq88e6775pgnX379jnud9ddd5kF9RUqVLDd5pNPPpFOnTolhcb4CXvSYAY9xpAhQxzb8fzzz0tRUZGn6eYUuOAU3mEXmHTjjTdKvXr15He/+51oGEhiqVmzpmjggRYN/diwYUPKtrVt21aefPJJOeGEE1JuF0Rg0qpVq1yDZC644AK55JJL5Je//KVpz1//+lcTxpCqH9rnJ554Qho3buxpHHSjLVu2yPXXX+8Y3qPhVeeff740aNBAqlatWlzv1q1bzZxycx00aJAMGzbMc9jNK6+8YkKOnMKS9Dy54oorTJtKly5tAnuWL19u2w411ECTXbt2xXn4maueIW02tAt6Ofvss01ozttvv128hxprny666CLz2QcffCArVqww572GrOm1Q/uaWHbv3m3CbhYsWODYTJ0TOo/OOusss422ae3ateYYdueNbqMhTU8//bRoW92KU2DS0KFD5aGHHrKdVzqGderUkaOOOkr0fErVFj2+BrJpEIqfeZ1Lm5kzZ0q3bt3i6PyGyu3du1c0QG7JkiW2Q6B+el/S8fVS7O4DNWrUkLlz50rt2vrTL7l4uW/pOaZtic0vr3NMt/v1r39tApxOPfXUlF0Ia2BSrud4ru4jGua1efNm+cc//mHGTZ9VNLhQr93WctVVV5kgPn2esRYNf4vdm2OfO43x8OHDUz53xPbXZxQNluvTp4/jdU231fvYZZddZu5l2g+9h2lwndP9xk+wl5fxsB5f2+PlPqrPmRoO6fSMR2CSlysg22RRgMCkLOJSNQIIIIAAAggggAACCCCAAAJeBKK2fpDAJC+jyjYIIIAAAggggAACCCCAAAIIFLhA1F54FPhw0X0EEEAAAQQQQAABBBBAAAEEEEAg6gKaDvC9pRM/iEj5EHXqTBH5xNKebSKin1HiBTQc6TzLRwQmMUMQQAABBHIqELbAJA0YadGiRdJC/CuvvNIEPlSuXNnR66effjKhSgMGDLDdRkNSNHjh8ssvl/Llkx+jNFDkzTffNKEz7733nm0do0ePlnvuucc2lEZDUW677TbTTmvp3bu3TJgwQY455hjXsXaqw7pj3759RduRGI5gV7mGE3Tt2tWEQcVKqkARu8AkDTZSG2voi1pq2E7r1q2TxuTbb7+VefPmmRAXDQ+xK9OmTZNevXql9Mg0MClVQJEG52gAjo6XBjUk/r2vhkKo3aRJk2Tq1Km2wRB+wm72799vjvfSSy8l9dltXuoO2p6dO3eacJ3x48fbBntp6I7Wf+6557rOs1Q2Ggzz+9//Xq6++uqk80Tb8fnnn5tzZMaMGa7HyWVgUmLjunTpYkKRqlevHveVzrNFixaZMBu7UJxUYTY6j3r27Cl33nmnnH766VKqVKkkE7fzoV27dmaOnXjiiSk97YJO9Ph6Lfv666+L99WQJA130yAh7au1TXqN1DAwDQXRPtuV6667Th577DHH0BDrPrm22bRpk3Ts2FG2bdOfnv8pzz77rPTo0cN1fuoGTnVYd9agLA1681IWLlwoOqbWom3Ua16lSpWSqtBzauLEieZ6mlh0LPV+pnMsVcCcjsNrr70mDz/8sOO9y8s1N4yBSbme42G6jzjdE/XeovcFu+eaxDmVaWBSqrAivX7ecccd5pnD7llN26+hexoIqQFKicVLsJfbvSvV8b3c11M94xGY5OUKyDZZFCAwKYu4VI0AAggggAACCCCAAAIIIICAF4GorR8kMMnLqLINAggggAACCCCAAAIIIIAAAgUuELUXHgU+XHQfAQQQQAABBBBAAAEEEEAAAQQQiLpA2AOTaorIVgvypyKin1HiBQhMCteMeEtEmoarSbQGAQQQKFkBXUCeWGbOnGnCNhJLSYSfaMBOp06dkhbTN23aVLRdp5xyiiOQhlp0797dNtxGQycGDRokGr7gVjQYSINVdOF8YtH9586da0Kd7IoGn/Tp0yfuq4YNG8oLL7xggnncilP/rfu1atXKhDIdd9xxbtXJsmXLktqaKrzDLjDJehDt/7333iv9+vVzDVT58ssvTSCRjktiSdWG2LaZBCalCiiqU6eOCULScbH5+964pur5oWFT2g+7gAcNZXn00Ufl2GOPTTkWL7/8sgkgSiwarKJtOfXUU13HMrbB+vXrTXvWrVuXtM+4ceNEA7VSFXXt37+/CcVJLBpMpu1xm6s///yzCcXSuaDBUk6lJK4ZemynEJBYu2699VYTElShQgXPzrqhjr8Gzdx0001J+/mZR7rzV199ZdwTA9X0Ow1hGzFihJQrV86xfW591B3bt28vf/zjH+VXv/pVyn7++OOPonNFr4mJJVWgmnXbMNg4Bcz5CZVzut9Z+/rAAw/I4MGDXa8Xhw8fNmEwo0aNimNNdV5qAJmGeSWez3oOPvXUU6IhMm7XqdjB9u3bZwKWnnzyybSuuWEMTErsSEnO8bDdR3IdmLRnzx4T/Dd//nzbe4cGf7lde3THVM8GGnqp56/dnNfwOQ1Esgvr02c/vcafdNJJrtf4VPd1fcbRa3Ri6JlW6vU8dG0AGyAQgIDd77cAqqUKBBBAAAEEEEAAAQQQQAABBBBIIRC19YMEJjGdEUAAAQQQQAABBBBAAAEEEEDAVSBqLzxcO8QGCCCAAAIIIIAAAggggAACCCCAAAJhFiAwKcyj471tBCZ5tyqJLVeKSJOSOBDHQAABBMIqELbAJF2Q37VrV1m+fHkcmYaTvPjii1Kzpn0e49dffy033nijLFy4MIlag480kKRMmTKehyFVoEjbtm1NIMUJJ5yQVJ+G2bRp00Z27doV990bb7whzZs3dz2+tt+6UF8X75cvX160f7FSo0YNE9pUu3btlPU5hXekCv9IFZikbZk8ebIZn1KlSrn2RTfYsmWLXH/99UlhIF76kElgklMIysUXXyxPP/20nH322Z7aH9voww8/lN69e9uGFLmFAjmFumgbZs+e7TqOdg3V+aShU1q3tWiYxfjx482ccSqrV6+Wzp07J81RnXca+HXiiSd6stFrx6xZs0xAWGI7YhW42Xg6kIeNUoUJuV07UlXvFGCm80iDlM477zwPrfvPJup03333yeOPPx63n4YU6Vxo3LixY31ugUm33HKLPPTQQ55C4fQgBw8eNAFOek4nlilTpphglCjY6HzXADdr8RKwp9sfOnTIBAxpHbGi13W99ljntIaxaJCYW+Dezp07paioSFau1J8Y/yq6z+uvvy6NGjWy5bQL2dMNn3jiCXPN8RvSomE02t633tJc2P8UL+dB2AOTSnqOh+k+oiOZ68Ck6dOnmzmZWPzeO3R/p2eDVAGTTuPhd17E2u90X3d6xvN7Lvq6ObAxAj4FCEzyCcbmCCCAAAIIIIAAAggggAACCAQgELX1gwQmBTDoVIEAAggggAACCCCAAAIIIIBAvgtE7YVHvo8H/UMAAQQQQAABBBBAAAEEEEAAAQTyXIDApPwY4MTApFoi8mF+dC2SvSAwKZLDRqMRQCBIgbAFJjkFNrgF7DgtpNcQJQ3DqFChgm+2b7/9Vu644w6ZMWNG0r4altKrV6+kz/fu3WvCKpYsWRL3XaqQotiGOhbDhg0zf2JFgz80lOWxxx6Lq0/DVTp16pSyT3ZtcQvvSBWY5CWMJ7FB2if118CqxLJgwQLRYAKnkm5gklN4lobSaIDP5Zdf7nsu6A5OIUXNmjUzc0TrtytOIVojR440gTWlS5f23Z79+/eb+Td//vy4fVu2bCl6LlStWtW2Tg0C02NOnDgx7vt0bX766SfRQLIhQ4bYHi8MgUnatqFDh/p2dpq7eg5pYFmLFi18j5vusH37dunWrZvouWYtd955p4wZM0bKlStnW282QqHeffddueqqq5LCs/r27WvGtWzZsrZtCZONOrZu3Tou4MjtOhfrlF1A3w033CB67bSG79WtW9cEWp1xxhkpx9yuLa1atZLnnntOjjvuuKR9v/nmGxNAo/PJWlKF8rlNulTX3HfeeccxuEnrDXNgkpfAJzubdOd42O4j2rdcBiY53XMyCf5zem6zezZwOv6vf/1rc36deuqpbqeG7fd6LH1mSwz9mzdvnnTo0CFuHwKT0iJmpywJEJiUJViqRQABBBBAAAEEEEAAAQQQQCCFQNTWDxKYxHRGAAEEEEAAAQQQQAABBBBAAAFXgai98HDtEBsggAACCCCAAAIIIIAAAggggAACCIRZgMCkMI+O97ZpONK5ls0JTPJul40tCUzKhip1IoBApASiEpikqE5hDwcPHpTbb79dnnnmmTj7atWqmSCKevXqpT0m77//vnTs2FF27NgRV4d+pqFJlSpVivv88OHDJvBIA5KsxWl76zZ24RkaUqSBG+3bt4+rb+DAgeYYqcJ27IJ63MJ9nAKTNFDnlVdekfr16/u2XLt2rQmXSQwkePbZZ6VHjx6O9aUbmLRixQrjlXg8DW0aMWKEYyCNW8c0bGjw4MEyduzYpE1ThT9NnTpV+vTpE7ePWwCYW1t0nmkQ0KhRo+I2dQtM+vzzz6VLly6ybt26uP3cwnpStcepTt0nDIFJGnTVvHlzN9Kk73ft2mXm5/Lly+O+Syc4zFqBU6CNBo+89NJLcu651p8K/9kzVWCSzkkNOfIb6KEhJBoWsnjx4rg+aojPhAkT5JhjjrF1C5ONU1vGjRtnTFIVu2uk3kc++eSTpHPLyzzScLh+/frFHTJVYNemTZvM/WXbtm1x+0yZMkV0nqVbli1bZhvoFeXApJKe42G7j+hcyGVgkl0YmLYpk+A/p3PX7vnGaTwyvcc4BTFdd911JqjSGrbp9/qa7vnLfgh4ESAwyYsS2yCAAAIIIIAAAggggAACCCAQrEDU1g8SmBTs+FMbAggggAACCCCAAAIIIIAAAnkpELUXHnk5CHQKAQQQQAABBBBAAAEEEEAAAQQQKByBsAcmnSUiWyzD8YmI6GeUeAECk8I1IxIDk34tIvoZBQEEECgYgSM2K25nzpwp3bp1SzLIdGG6F9RUoSBOYQ9OoROZhMDE2qohOf3795eJEyfGNT9V4I1dWEWdOnXkxRdflJo1azoy2PVDgzOaNm0qnTp1ko0bNxbve+WVV8pzzz0nlStXdqzPLqjHLWjJKTBJA4imT5+e8nhODfnss8+kc+fOouEk1jJ8+HAT+uNU0glMcgoSyiTwydq+d999V6666irRoAdrSeX65ZdfytatW00Iy0cffSRbtmwRDfPSOVWxYkUvp4XtNhqWNGjQoLjv3AKTFi5cKO3atUuqz0sYjFNDnULCdPuSuGbocZyuG3Xr1pXZs2fLGWec4dvZKXQmE6tYI5yuWam8nPqYydz+4YcfRIPEJk+e7GsehcnG6Zz3EmyVeI2MXdc3b96cdA/UYBg9z52KBrTddttt5rpsLanmi4b9ffDBByaQ7+OPPzb/X8dZ21W7dm3fcza2g1NIXVQDk0p6jofxPqJjm6vAJH1M1LDBxPt1EMF/Q4cOlTVr1phgS30+Ouuss8yfKlWqFAfAOY2HPhvp8+opp5yS9rmiO9o9K9k9s/0XiUkZObNzxgJHrDUQmJSxJxUggAACCCCAAAIIIIAAAggg4FsgausHCUzyPcTsgAACCCCAAAIIIIAAAggggEDhCUTthUfhjRA9RgABBBBAAAEEEEAAAQQQQAABBPJKIDEw6XsROSZEPSQwydtgEJjkzamktlolIo0tB2sqIvoZBQEEECgYgXwITNIgIg3kSSwLFiyQtm3bZjyWTiEzTuEmGn7RtWtXEwJgLW7tSQyq0jAdDds4++yzpXfv3jJ37tzi6tyCCtIJ79DKnQKT3IKWUiE7Bb1kIzBp//790r17d1m8eHFckzp27CjTpk2TSpUqZTQfvvnmm6Sx0ApbtWplglKOO+64jOr3s7NdsFmqgCCn0ImGDRvKCy+8YEKc0i1OATq5DkzyEixm12engJAgrPR4TvO0b9++Mnr0aClbtmxSs5zOo0xDQx544AG5//77446XKngrjDZ212i3sbILn4nNl//7v/+TNm3axAWj6XVl0qRJjiFndiFYmY5NuuejhrMlhuxpXRoepp87Fac5luvzOFNHv3M8rPeRXAUmOT1PBHVfdZvne/fuNff1JUuWxG2a6nrpVqf1e6eAscRnNgKT/KiybRYECEzKAipVIoAAAggggAACCCCAAAIIIOBHIGrrBwlM8jO6bIsAAggggAACCCCAAAIIIIBAgQpE7YVHgQ4T3UYAAQQQQAABBBBAAAEEEEAAAQTyRYDApPwYycTApPNE5KP86Foke0FgUiSHjUYjgECQAvkQmGQXhlCrVi2ZM2eOnHWWZjpmVrZu3SrXXnutbN68Oa4ipxAhp1CDVKFDdmE2sZCIE088UYYMGSKjRo2KO36qACa7wAy3ABGt3Ckw6dlnn5UePXqkBVmSgUlOQSFDhw4V/WPz97u++qRhMcOGDTN/rMUtwMrXQTxuPHXqVOnTp0/c1nXq1BENEKtZs2ZSLU5hTxrGNWHCBDnmmPSzWJ1CwnIdtHLzzTfL+PHjpXz58h5V/7WZU0CIW2iO14McOnRIBgwYYNpmLakCnpzOo0zHz2+YTBhtnM57DZxr3ry57bDs3LlTioqKZOXKlcXfx67Ru3fvTvrO7fppF2AWVKCL13kV284uvEm/czsfwxqYVNJzPKz3kVwFJjld34O6r7rNb6f5PGXKFNFrfKbFqX8jR44UvSbECoFJmUqzf4YCBCZlCMjuCCCAAAIIIIAAAggggAACCGQqELX1gwQmZTri7I8AAggggAACCCCAAAIIIIBAAQhE7YVHAQwJXUQAAQQQQAABBBBAAAEEEEAAAQTyWYDApPwYXQ1HOsfSFQKTcjuuBCbl1p+jI4BACASiEpjkFATjFCDQsmVL0QCLqlWrZqy8f/9+0aCUxYsXx9WVKoxl+vTpoiEP1pIqDGXv3r3mGEuWLCnexRq2YRfGkSqAaeHChdKuXbu44995550yZswYKVeunKOJU2DS7NmzpVOnTmlZlmRgklP73YJC/HRMA4k6d+6ctMs777wjjRo18lOVr21//vlnUct3333XzMXXXntNNOjBWlIFJtkFxOi+QYReOIUxBemeCivdOeZUp5OVjm+rVq3kqKOO8jV2dhuvXr3ajKG1pArlcerjrbfeKmPHjpWjj9afi/6L38CkMNocPHhQbr/9dnnmmWfiABIDT6xf6rWidevWJhwrVmIhdE73FacAJqcArHnz5kmHDh38D0oae/zzn/+Ujz/+WJYuXWquD+vWrUuqxe18DGtgUknP8bDeR3IVmLR+/Xpp06aN7Nq1K25Ouc2nNKax7S7Lli2TFi1aJH3XrVs3Oe88fZ2SWVFXDdjcsmVLXEWJgWcEJmXmzN4ZCxCYlDEhFSCAAAIIIIAAAggggAACCCCQmUDU1g8SmJTZeLM3AggggAACCCCAAAIIIIAAAgUhELUXHgUxKHQSAQQQQAABBBBAAAEEEEAAAQQQyF+BqAUmbRWRs/N3ONLuGYFJadNlZUcCk7LCSqUIIBAlgbAFJn3yyScmmGfjxo1xjE5BMOmEGfkdn3RCmTZt2iQdO3aUbdu2FR+uRo0aMnfuXKldu3ZSE+wCCaZMmSIayqTF7nutf9q0aVKpUqW4+pzCO7yEGzgFRWQSBpRumI2T+/Dhw2XIkCG2w1gSYUbZDtPQ8dMAou3bt8sXX3xhxv7999+X9957T/bt25dy+qYKTHI6t6zzzO+5Edveaay8zLl0j2ndL9055nRsJ6sg2pqqjlTjF3QfY+3wG5gURhvty9SpU6VPnz5xvBpCN2nSJKlYsWIS+/jx46Vfv36O1+fE73XDcePGiYaoJBYNLuvatausWbOm+KtUY5nuPNLQNL02fPXVV+baoPcZvTZs2LBBdFzcitv5GNbApFTXfLc+6/d+53hY7yO5CkxyuuetWrVKGjdu7GUIMtrGLjAyowo97pwYiklgkkc4NsuWAIFJ2ZKlXgQQQAABBBBAAAEEEEAAAQQ8CkRt/SCBSR4Hls0QQAABBBBAAAEEEEAAAQQQKGSBqL3wKOSxou8IIIAAAggggAACCCCAAAIIIIBAHgiUF5HvLP34XkSOCVG/NBzpY0t7CEyyHxwCk0I0aUVktYhcZmlSk39/Fq5W0hoEEEAgiwJhC0yyCxrS7rds2VJ00XzVqlXjNJwCHhIXumdC+MMPP8g999wjkydPjqvGqU26kYZa9O7d2wQkWYtTYMWMGTOkZ8+exZuefPLJ8uqrr0rdunXNZ3v27DGBHMuXLy/eplatWjJnzhw566yz4o6xc+dOKSoqkpUrVxZ/7jW8I+qBSU7BCpkEPiXOnbVr10qLFi3kwIEDnsbWae799NNP8pe//MUEIn3wwQcm+ESDwtxCkVLN5VTjHFS7nY5vF0riFtCSyXlp3TfoMCEnq6Da61RP4nmfzT7G6vYbJhNGG+2LXaic0/nw3XffyV133WUC52IlMYBu9erV0qSJ/jT4T9Fr+oQJE+SYY+J/hi9btsxcE6wlk3vQkSNHZPfu3ea68Oc//9mEpW3ZssVTKFKqOep2PhKY9C+9sN5HchWYVBIeqebtqFGjZNCgQdm+/CbVn3hNIDCpxIeAA8YLEJjEjEAAAQQQQAABBBBAAAEEEEAgxwJRWz9IYFKOJwyHRwABBBBAAAEEEEAAAQQQQCAKAlF74REFU9qIAAIIIIAAAggggAACCCCAAAIIIOAoQGBSfkyOxMCkcxOCpvKjl9HpBYFJ0RkrWooAAlkSCFtgkl3whHa9e/fuMmnSJKlYsWKchFPAw9ChQ0X/2Px9XlqSfkNFNPBixIgRMmTIkLjj9e3bV0aPHi1ly5Yt/vzQoUMyYMAAGT9+fPFnzZo1kxdeeEGOP/5485ndNvr5ggULpG3btnHH0NCj1q1bxwX6XHfddfLYY49JhQoVUvY/HwOTnIKl0poIIia0pFOnTibcyFrcwkhi2+7atUuefvppeeKJJ2THjh3pNsN2v1SBSU5j67Xdbg3Np8AkJys3gyC+dwr3CjoUKtZWv9e2MNpoX/bu3WvuE0uWLIkbBrtrpJ53GkC3Zs2a4m0T7xl22zRs2NBcl6tVq1a8n9O1XsOYevXq5WtKaCDOokWL5NFHH5W3337b175eNnY71wlM+peiXUBQGO4jhRqYZHeN8jLfM90mMRSTwKRMRdk/QwECkzIEZHcEEEAAAQQQQAABBBBAAAEEMhWI2vpBApMyHXH2RwABBBBAAAEEEEAAAQQQQKAABKL2wqMAhoQuIoAAAggggAACCCCAAAIIIIAAAvksQGBSfozuxyJytqUrBCbldlwJTMqtP0dHAIEQCIQtMElDg/r165ckM3DgQNFF86VLl477riQCkzQQY9iwYeaPtSQupk9stF1wUWIQku6zc+dOKSoqkpUrVxZXYResNGPGDOnZs2fcYdRk8ODBccFQdoZTpkyRm2++2XXGEZjkSiRbt26Va6+9VjZv3hy3sVsYiYZd6Dg8+OCDsm/fPvcDOWxRpUoVadeunQnEmjt3btxWBCYtjfMYPnx4UmiZF/hchQKdfPLJ8uqrr0rdunWTmlnogUmpbBTLKbjILjzPLpgvMVjpu+++k7vuuks0+ChWNLDv9ddfl0aNGhV/9s0330jv3r3jzsUaNWqYf65du7aX6Wba/tZbb5ngvPfee8/TPk4bXXHFFaLhPo888kjSJm7XKAKT/kVWEoFJ6dxHCEzK6NTwvXPHjh3N+V+pUiWzL4FJvgnZIVgBApOC9aQ2BBBAAAEEED3q/j8AACAASURBVEAAAQQQQAABBHwLRG39IIFJvoeYHRBAAAEEEEAAAQQQQAABBBAoPIGovfAovBGixwgggAACCCCAAAIIIIAAAggggEBeCUQtMGmLiJyTVyMQTGcITArGMahaCEwKSpJ6EEAgsgJhCkxyCgNQXKegB6eABw0H0uCg8uX1ESqz4tQut8AkuyAku9CPtWvXSosWLUwATqw8++yz0qNHj7iGr1+/Xtq0aSO7du0q/jxxQb9deIdb0Ij1IPkYmKT9e+edd+JCTjKZEU5GqcJI9uzZI/fcc48899xzvg+tAUkNGzYUDUK57LLLTBhK2bJlTYDY/fffH1dfqsAku3mW6tzy21C79rgFtPg9htP2QYcJpTPGQfWlpPoYO47duKW6toXRJtYXuyCkxGukbjtq1CgZNGhQMbWeU3PmzJGzzjorjt8ufG7cuHGigXax4uW6nGpu/PTTTyZITdtjvQd4nU8NGjSQX//619K0aVO56KKLpHLlypLuGBGY9C91u8CkMNxHCEz6z1mR6l7n9dzxux2BSX7F2D5gAQKTAgalOgQQQAABBBBAAAEEEEAAAQT8CkRt/SCBSX5HmO0RQAABBBBAAAEEEEAAAQQQKECBqL3wKMAhossIIIAAAggggAACCCCAAAIIIIBAPgmEPTBJw5E+soATmGQ/+whMCtdZ+baIXGppUmMR0c8oCCCAQMEIhCkw6fPPP5cuXbrIunXr4vxr1Kghc+fOldq1ayeNy/79+6V79+6yePHiuO+CDEz67rvv5K677pJp06bFHcMuiMO6waFDh2TAgAEmuMlaNBxD2xcrU6dOlT59+hT/s1PAkYbudO3aVZYvX168bWJowKZNm0TbtW3btuJt3NppbVvUA5NefPFF6dy5c9I8CTIwafXq1dKkSZOkYyxYsEDatm2b9PnBgwelf//+Mnny5JTXlWrVqomOZ7169eT000+Xc845R/SzSpUqSalSpZL29RuY9Mknn0inTp1k48aNcXUlBsCkc/E7fPiwDBkyxATRWEtUA5O2bt0q1157rWzevDmuPyNHjpSBAwemQ5TxPkGHQsUa5DcwKYw2sb7s2LHDXCPXrFlT7J14/9BQottuuy0uvMzpGml3rifeWxKv33pgr+fUkSNHZNasWeb6nyosqWLFinL++eeLhiNVr17dhKadeeaZJhxJw9MSC4FJ8SJ+53gY7yPao1wFJtkFkWl7Vq1aJY0b68/n7JYZM2ZIz5494w6i58Qbb7xhzomSKgQmlZQ0x3EQIDCJqYEAAggggAACCCCAAAIIIIBAjgWitn6QwKQcTxgOjwACCCCAAAIIIIAAAggggEAUBKL2wiMKprQRAQQQQAABBBBAAAEEEEAAAQQQQMBRgMCk/JgcBCaFaxwJTArXeNAaBBDIgUCYApNefvllufrqq5MUUgX+OAUItGzZUmbOnClVq1bNWNUpqMRLKJO2oVu3bnFtsO5n1/5WrVqZMI/jjjsubj+nACYNDWjevLnZ1u54Y8eOlb59+4rN320m2UQ9MCndoBA/k8TOWPd3CmVy2l73ueiii+SOO+6QK664Qk466STbYCSntvkNTNq5c6cUFRXJypUr46ocOnSo6B8v88OpLU7nYVQDkz777DMTvLV+/fq4Lut5NHr0aNuQGj9zKJ1twxKYFEabmKeXeWgXHKbn0uDBg5POAbsApqZNm5rr7CmnnGIbYKOBd6+88orUr1/fdZidQsx0xypVqpigvg4dOphwJLtgJKcDpHsddJpjUT2PYz5+A5PS9XMdcMsGfu8jumuuApPWrl0rLVq0SAr1Kql54RRg5RRS6Gcc/GxLYJIfLbbNggCBSVlApUoEEEAAAQQQQAABBBBAAAEE/AhEbf0ggUl+RpdtEUAAAQQQQAABBBBAAAEEEChQgai98CjQYaLbCCCAAAIIIIAAAggggAACCCCAQL4IJAYmfSciFULUuXNE5CNLe7aIiH5GiRdQl7MsH6mRfkbJjQCBSblx56gIIBAigbAEJn377bcmOGbGjBlJOuPGjTOBP07FLgyhVq1aMmfOHDnrLOttNz34rVu3yrXXXiubN2+Oq2D48OEyZMiQlJXaBWI0bNhQXnjhBalWrZrYhdikCmVRn549e8Ydc+TIkTJw4ED58ccfpX///jJx4sTi7ytWrCivv/66NGrUyFPnox6Y5BRAEkQokAIeOXJEhg0bZv5YS506dURDHWrWrBn3+a5du6RHjx6yfPnyJP8BAwbIoEGDRMconeI3MOnAgQNy2223mTAua+nevbtMmjQp7XZoXXv27JGuXbsm9bOkAjWCDhPav3+/qMvixYvjrJzCzNIZP7/7BN3H2PH9hsmE0cZqaRdEY72mLlu2zIS/WItT8Mp3331nQoumTZsWd03VkLoGDRrI559/Ll26dJF169YVf+91jhw+fNhcR9Q/sWj7JkyYkPb9K93AHwKT/jUSYbuPxOZHrgKTsumhz1c33XSTHHvssXL++efLaaedJqeffrqcd955xaGRToFNTkFnfq+tXrcnMMmrFNtlSYDApCzBUi0CCCCAAAIIIIAAAggggAACXgWitn6QwCSvI8t2CCCAAAIIIIAAAggggAACCBSwQNReeBTwUNF1BBBAAAEEEEAAAQQQQAABBBBAIB8EohaY9LGInJsP8AH3gcCkgEEzrO4dEbEmSDQWEQ1RoiCAAAIFIxCWwCQNoOjYsaNoqIu1nH322fLSSy/Juec6P1ZoUE3nzp2TxmzevHnSoUOHjMfy5ZdflquvvjqpntmzZ0unTp1S1u8UUrNq1Spp3LixaLBF69at4/qdKmRm/fr10qZNG9EgnliJBd7s27fPhNasWbOm+Duv4R2xHaIemOQU5tK+fXuZPn26VK5cOaP5oPX36tVL5s+fH1fPlVdeaYKIEutfsWKF6LET5/U111wjU6dOTbs9dkEu2iCn4Cb9TsOeRowYkRTylWofr1ibNm0y5++2bdvidolqYNKhQ4dEA63Gjx8f15+TTz5ZXnnlFalfv75XmsC2C0tgUhhtrMh2c7FZs2YmpO64445LOgfc5r/OgX79+sWN45QpU+Tmm2+WhQsXSrt27eK+8xri4hSmpkF6c+fOlXr16qU9d+yC9bQyt/ORwKR/kYftPhKbCLkKTHLyCCJszy7ATK+zr776qtStW9d0fceOHUnPNvp5UPd1rycagUlepdguSwIEJmUJlmoRQAABBBBAAAEEEEAAAQQQ8CoQtfWDBCZ5HVm2QwABBBBAAAEEEEAAAQQQQKCABaL2wqOAh4quI4AAAggggAACCCCAAAIIIIAAAvkgEPbAJE0x+NACTWCS/awjMClcZ2NiYNJlIqKfURBAAIGCEQhDYNLu3btN+MSCBQuS3O+8804ZM2aMlCtXznFMnMJavOzrNtA//vij9O/fXyZOnBi3aeKC/lT12AVujBs3Tvr27WsCWaxhHDVq1DBhGbVr17atcu/evaIhBUuWLCn+XkMFNLzp888/lxYtWsTtN3DgQNEAj9KlS7t11Xwf9cCkw4cPm0CgUaNGJY1XEEE37777rlx11VVxgVV6IB3L0aNHS9myZeOOazf2uoFbcInbYO3cuVOKiopk5cqVcZu6hb/YhVME0R4No+rdu3dSszPtp5tD7PtshAnNnDlTunXrltSEsWPHmvG2+XcFvDbXBLLcdNNNote+U089VWrVqiXVq1eXX/3qV3LBBRfYXu+y0UdtsF4f7r///ri2t2zZUrT/VatWte1T2Gysjfzmm2/MXNTraKzErtdnnHFG0nduoS92oXa33nqruS9pAFnitUbD/5o3b+46F+zC73QnvRfqdaN8ef357784XQO9nOcEJv3LO2z3kdgs+OGHH+See+6RyZMnx00MP3MmneuIk4eXQMtUM9gpxK9p06bm+nPKKaeY3Z2CooIKsNP7+g033CBa35lnnimnnXaaaN/0eqz/GysEJvm/HrFHoAIEJgXKSWUIIIAAAggggAACCCCAAAII+BeI2vpBApP8jzF7IIAAAggggAACCCCAAAIIIFBwAlF74VFwA0SHEUAAAQQQQAABBBBAAAEEEEAAgfwSIDApP8aTwKRwjSOBSeEaD1qDAAI5EMh1YNJPP/1kgmY05Cax6OJ1DQJq3LhxSpmDBw/K7bffLs8880zcdtWqVTOhGfXq1Utb9v3335eOHTvKjh074urQz6ZNmyaVKlVyrdsuZEdDOv74xz+aoJKpU6cW19GqVSt57rnn5LjjjrOt99ChQzJgwAATqGEtS5cuFT1OoqPX8I5YXVEPTNJ+rFixQtq3by8HDhyIM9KgCQ04SRW+lWowNTxr8ODBooE5iUXDvtq2bZv0uV0YjW70zjvvSKNGjVznjtMGL7/8slx99dVJX7sFJu3atUt69Oghy5cvj9v3mmuuMfOwcuXKvtuk4T+9evWS+fPnJ+0b5cCkjz76SNRlyxZ9fP9PcTP2AqjnpV5DEudoquCTdIJOvLQlncCksNlY+6khLHp91PPdWqZMmSIaxNKpUyfZuHFj8Vfafz2vnQKw9NrftWtXWbNmTfE+Ws+ECRPkvvvuiwuvSwx6SeXvdK0dPny47f3Qy1jqNhqc16VLF1m3bp3v85HApP+Qhek+Yh1Iu/M124FJenynsL1MAuSc7kd2AYROoXx++m53Dukz6NChQ2XkyJGu5wuBSV6vQmyXJQECk7IES7UIIIAAAggggAACCCCAAAIIeBWI2vpBApO8jizbIYAAAggggAACCCCAAAIIIFDAAlF74VHAQ0XXEUAAAQQQQAABBBBAAAEEEEAAgXwQOEZEDlo68p2IVAhRx84VkQ8t7flYRPQzSrzAVhGpafnobBHRzyi5ESAwKTfuHBUBBEIkkMvAJA2g0dCJBx98MCk4RIn8BNw4BcjceOONJjyjQgX/j00axKQL95988smkEdOwJA2J8VL27t0rGpC0ZMmS4s01dEWDojT8wBrEMXDgQPNZ6dKlHaueOXOmdOvWLe77e++9VzZv3hx3jIYNG8oLL7wgGhzlteRDYJJTgI8GcGmAz+WXX+6VI267N99807hryIO1NGvWTGbMmCFaf2JxCkxatWqVaxCYUyO/+uor6d27tyxevDhpE7cwH6cwGa1Ig7qKioocg2Ps2qP16XzU+W1XohyYpNen/v37y8SJE5O6pgFtY8aMkfLlNdPWX9mzZ49oyIddwNS8efOkQ4cOthWGKTApbDaJYHoda926ddx9Rc2bNGliwo+sxS1U7vvvvzf3AWuwnZ7rd999d9K9yy7oxWl2OF1rNbxF/zgFOKWabakCCHU/t/ORwKT/6IbpPmId81wFJjmFG1188cXm3lGjRg1/F0IRc+9IfJapWLGiuTZeccUVcfU5BYHp9k888YR07tzZ9/F1Bz0P9b6XGIqp/Zo1a5acdtppxfUSmJQWMTsFJ0BgUnCW1IQAAggggAACCCCAAAIIIIBAWgJRWz9IYFJaw8xOCCCAAAIIIIAAAggggAACCBSWQNReeBTW6NBbBBBAAAEEEEAAAQQQQAABBBBAIO8EohaY9JGInJd3o5B5hwhMytwwyBr+V0QaWiq8VNdNBnkA6kIAAQTCLpCrwKTt27ebUAgNmrErfhfhf/3116LhSAsXLkyqbuTIkdKvXz8pV66c5+HQQJBx48bJoEGDkvZp1KiRCZ6oXr26p/oOHz4sQ4YMkVGjRsVtrwEeGmh04MCB4s9nz54tnTp1Slnv+vXrpU2bNknBPYk7+QnviO2bD4FJ2he7IAb9XOeVhl2dd56/x9QPP/zQhBStW7cuaWweeeQRufPOO20DTjRkpU+fPkn76HzQ+Z8qGMtuEuhcue++++Txxx+3nSNugUm60yeffGLm2MaNG+Pq0GCtZ5991oTKeC0a/NSzZ8+ksInY/m4BLV6P47ZdtsKEVq9ebYI4EkOyNKRDx1DPsTJlyrg1r/h7DbQZO3asDBgwIGmftm3bmnC2E044wba+bPXRLoClZcuW5hyqWrWqY9/CZJPYyJ07d5oQlJUrVxZ/pee+zvE5c+YUf1a3bl3Ra+4ZZ5yRcgw1dE/vIW5lwYIFouPopWzatEk6duwo27Zti9s8VQBbqnp//vlncz+59dZbbQMIdV+385HApHjhsNxHrK2yO1+vvPJKE1pUuXJl16mX7nVEw/H03nnTTTclHeOWW26Rhx56SPS66LVs2bJFrr/++qR7avv27WX69OlJfdHnKA2ps3smq1mzpglNaty4sdfDm+12795twuv0vE0s+tyogXnWezSBSb542Th4AQKTgjelRgQQQAABBBBAAAEEEEAAAQR8CURt/SCBSb6Gl40RQAABBBBAAAEEEEAAAQQQKEyBqL3wKMxRotcIIIAAAggggAACCCCAAAIIIIBA3giEPTBJV51vtmgTmGQ/9QhMCtcpSWBSuMaD1iCAQA4ESjIwScNCdJG8LobXxf379u2z7XE6wS1akS567969u21YhAaU6EJ7Lwv6NZRGF8uPHj06qX26vy7M1xAVP0WDnNq1a5dylxo1asjcuXOldu3aKbfbu3ev6eeSJUtSbjdv3jzp0KGDn2ZKvgQm7d+/3wQhvPTSS0n911ChSZMmScOGDW1Djqw7aEjEmjVr5LbbbksKGNLtNNxBQ5GOP/54W2f1bN26ddKcTGeOa8iYzuFZs2Y5jqmXwCTt08SJE+Xuu+9OqkeDJzQASgNzbP4uvHh7N5fYhm4BLb4mZ4qN0w0BcTu+XrM02EqvB4lFrwX33nuvCdKpUKGCW1Xy/fffm8CPP/zhD2ldV7LVx3QDk8Jkkwh66NAhE0qlQUepil5H9Vrgdl9wOo+tdWsgk56bp512mutc0A1SXcf13nPPPfd4DuM6ePCgCVEbPny4Y1iSHtPtfCQwKX7ownIfsbbK7nzV+4k+O9SrV8917mVyHdmzZ4+5r86fPz/pOBpYOWLECMd7oXWHrVu3yl133SVvvPFGXD16HuqzodOz0pdffmmefd566y3be5eG0en9tlSpUq4OO3bsMPf1xYsXJ23rFNhJYJIrKxtkV4DApOz6UjsCCCCAAAIIIPD/2bsXaCmqO9/j/yuMDiFgJIoiRjSKiEZQeSlHEdAQjQrxQUBekoiiPDRgQkBzIDqKSgYxQYkoJspRgYjPxMT3Ix6JYFBBHfXqjaCjxmB0lLCIDuhd/4qNdfpUde1dXdVVu/tba7kyc86u/fjs3XW6i9q/RgABBBBAAIFIAdf2DxKYFDmlFEAAAQQQQAABBBBAAAEEEEAAAddueDBjCCCAAAIIIIAAAggggAACCCCAAAJOCxCY5PT0bes8gUn5mkcCk/I1H/QGAQQyELAJTNLgkP79+xv38n//93/lhRdekH/84x+yatUqL3gmLCSpUKlumL/22mvltNNOiwyzKe6IBnjohnkNygg6evXq5YWfDBw4UFq1atWsiAaaPPLII3LRRRfJ008/HVjHpEmTvNCToPNLwbz++uvemFauXBla7Pjjj/fCAnbaaaeSxiZhICbBOUGNVEtgko5Nw7m+973vBZrrOtPgBw1M0LCJ4n/31UAgDVTQMBUNRNIQreJDz7vlllukrq4udL40cOOMM84IDJjQcKKZM2fKKaecIjvssENoHX/729/kpptu8gK8ol4/WkljY2PJPmmZjz76SCZPniyLFy9u1q7aTJgwwQu06NChQ7Pf2/QnKqDF+GISUbCcEJCoPrz77rveWtFAtjjXFb0uPf744/Kzn/1M7r///sA61FuvK6WCl9IaY9zAJB1IXmyCUO+44w7vtVXq0CCsGTNmRC0B71owYsQI729Y2KFrRAOaTP826DVGy2swUvFReA3q78LC2PQck79Z/ro1UKm+vj50DAQmNafJw98Rf6/0b86oUaOadVTf3+ha1iDAli1ber//0pe+1Gw9lnsd0WvZ6aef7r0mig/tg4bInXDCCYGvA/27o0GOV1xxhbzyyivNzjd5f1Wqfa1wzJgxXh8OOOCAwOAk7YO+z5o/f35gH0q9ByUwKfJSSYF0BQhMSteX2hFAAAEEEEAAAQQQQAABBBCIFHBt/yCBSZFTSgEEEEAAAQQQQAABBBBAAAEEEHDthgczhgACCCCAAAIIIIAAAggggAACCCDgtACBSU5P37bO687A/XxD2V9Emu8WrI6xujAKApNcmCX6iAACqQrYBCal2hER0Y3qGiChm/ELG/5t29y0aZNMmzZNFixYEHpqu3btvFCB3r17y/bbby8aQGQS6HTOOed4G/21n7aHBltMmTLFC98JOzTsQMNLWrRoEVl9WGhC4cSxY8fK1VdfXTKAJaiRagpM0vFFhStomUMOOUQOP/xw2XPPPT2SN954Q/70pz/Js88+GzoPGpb0q1/9SgYMGBAZ7KVBO6NHjw4MXdIGNDhp8ODBXh8KYVkatKRhY9r/hx9+uFk/dA0ec8wx8swzzzQLrtBz+vXrF7mGXn31VdGAigceeCC07FFHHSVHHHGEt+Y1NOqpp57yXitBAVJBlVRDYJKOq1RoSmHcxdeVrVu3ypo1a7zArqBwkcJ5Q4YM8a4Lu+66a8k5KzfoJKzycgKT8mITNDYNZBk2bJg3B2GHrv1vfvObka8Vk+v3okWLvHA0m2PdunVe+I1ed4MOXVMapKevw3322ccrUggi1OvTvffeGxiipteljz/+uFnAkwYG6n8Bz7l4dROYFDx7efg7UuiZrpXjjjvO6Bp85ZVXeu87/Ee51xEN+lqyZImcffbZoX2I8x7L9Dpo0n7h76r+Td1/f73dIsZ/vzSYUIPKgt6DEphkc3WjbAoCBCalgEqVCCCAAAIIIIAAAggggAACCNgIuLZ/kMAkm9mlLAIIIIAAAggggAACCCCAAAI1KuDaDY8anSaGjQACCCCAAAIIIIAAAggggAACCFSLgGuBSS+IyEHVgp/gOAhMShAzgapWiMjhvnrqRER/xoEAAgjUjEBeApM0NOaqq66Sb33rW5EBNFGTo6FJs2fP9v5L6pg+fbpccMEFscKSCn3QUBQNGQg7NFhHg3NMjtWrV8uJJ54o77zzTmDxa6+9VsaPH29SVZMy1RaYpIPT8CMNuyoVnGID1b17d7nmmmu80K2w4BF/fVu2bJG5c+eKrqEkDn2tXHLJJV6IigYx3X///U2qtZl7k9Akkz5feOGF8tZbb8mNN97YpHi1BCbpoJKy8gMNHTpU5s+fHxmWpOeUG3QSNo/lBiblwSZobBrqNXHiRGloaAgcur5+b731VtHwM5NDw/ymTp0aWLRz586yfPly6datm0lVTcqYhPGYVqrBZpMnT/auNfr3dObMmU1O1euFXrvCQv8ITAqXzvrvSKFn+jd/zJgx8tBDD0UuCw1L0gAgDYYsHElcRzS06M477/ReD6XC4CI7+HkBvQ7q66tjx45GpyTdvjaqr4n6+novYCossJPAJKPpoVB6AgQmpWdLzQgggAACCCCAAAIIIIAAAggYCbi2f5DAJKNppRACCCCAAAIIIIAAAggggAACtS3g2g2P2p4tRo8AAggggAACCCCAAAIIIIAAAgg4L1AcmLRJRL6co1FpONJaX38ITAqeHAKTcrRoPw9HIjApX3NCbxBAoMICWQcmtWvXzgsR+sEPfiC77LJLYqPXkJrbbrtNLrroInnlFf3zG+846KCD5IorrvCCnLbbbrt4lXx+VqmQI9vAjffee88Ly7nvvvua9cm2Ln8F1RiYpON788035Sc/+YksXrw49hxqoMLYsWO9UAXbtfrxxx/Lz3/+cy/oSINc4hza/oQJE+T888/32v/nP//p/d8LFixoUt25554rc+bMkR122MGomffff18uu+wy+c///E+j8v5C2id1Peuss7yQFg0F8x/VFJik49K50wASDTmKO49aj173Cm6tW7c2ck8i6CSooSQCk7K2CQMsFXIUFR5UXKdeG4877rjAebety1+3hr9oaJL+HSznb9UJJ5zg/b075JBDvCC3ZcuWyfDhw5sMo0+fPrJkyRLZe++9A8kITCr9Usz670ihd0uXLvWuuVHXoFNPPVUWLVokO+6447aBJXkdee6557y/h7/73e+MrmHFhfwBX2EhXqUqfvnll+VHP/pR7PYLdffq1csL2Bw4cGDJ93kEJsWaZk5KToDApOQsqQkBBBBAAAEEEEAAAQQQQACBWAKu7R8kMCnWNHMSAggggAACCCCAAAIIIIAAArUl4NoNj9qaHUaLAAIIIIAAAggggAACCCCAAAIIVJ0AgUnVMaUEJuVrHleICIFJ+ZoTeoMAAhUWyCowSYMbRo0aJd/97nelffv2qY1awwFuvPFGL+Bk/fr1xu1oUJKG0WjggGmgSVTlH374oYwbN06WL1/erGhQsEGp+j755BMvoEYDQYoP27r851drYJKO8dNPP5UVK1bIlVdeKXfeeWfUdG37vQY5qKkGM+y///5eGEmcQ4NRnn32WZk1a5ZVwIOG62ggy/jx45u1rwFFGrTiP6JCUYL6HsfGH9Ci4U1Tpkyp+sAktdN5fP311+UXv/iFNDQ0iAZOmR6FudSAuL322sv0NK9ckkEn/oaTCkzK0iYMslRInV4HdM2aHvr3Y8SIEd41pPiwrSuozQ0bNsjcuXO9ALSoIBz/+fo6nDhxogwYMKBJSNratWu969arr77apLnbb79dTj755MBhE5gUvRriXCu11qT+jhT+lt1xxx1e6FqpkK3+/fvLLbfcIrvvvvu2gSV9HdEwQA1M0kDAJ554Ihrw8xInnXSS1/9CwJfxiUUFNRxTA8euuuoqq7+rWo2+zzvnnHNkzJgxRu/zCEyKO0ucl5AAgUkJQVINAggggAACCCCAAAIIIIAAAnEFXNs/GO9fsuLqxDuPGx7x3DgLAQQQQAABBBBAAAEEEEAAgcQEXLvhkdjAqQgBBBBAAAEEEEAAXE8UKwAAIABJREFUAQQQQAABBBBAIAsBApOyUE++zf8rIp191XYREf0ZRzYCBCZl406rCCCQI4G0A5M6deoknTt3lp133ll69uwpPXr08Dapa3BI3OCZOHwaMPT88897G/p1c72GX2h4TeHQTftdunQRDRjQ/7TP2223XZymQs/RoJVLL71U6uvrm5XREB39z8ZEgxA0dKr40NANDQKxqatQRzUHJhXGqPPw7rvvyqpVq+T++++Xl156SdasWbMt+EbXZvfu3eWwww7z1oL+b9u2bRNbCxq48eabb8p9990njz32mKxbt06eeuqpbfXrOtx3331Fg48GDhwoBx98cGiYw4svvihDhw71xuA/4q4Btfnv//5v+f3vf+/1TV8jhUAOfS2riwazfOtb3/JeL4XXyObNm2smMMnvvGnTJnnuuefkkUcekZUrV8prr73WJMCkMJd67dO11KtXL6NgjqDFlnTQSaGNJAOTsrIJe3G+9957XtiYvtaKD/070K9fP+PXddga79Chg9x1113Su3dv47pKFfzggw+8UCZ9DYZdm7p27eq9BrXNXXfdNfBar2tz0qRJXmCg/9CgmhtuuEF22mmnZt0gMMl8CrP+O6I91fnStffAAw9415/iUEh9H6MBjd26dds2sLSuI/p3TcO59O9G0N81fY+lfz+OOOIIGTRokOyxxx6x3qOEzVDUfOh5+rdcg+r69u0rRx99tOy3337SsmVL40knMMmYioLpCLB/MB1XakUAAQQQQAABBBBAAAEEEEDAWMC1/YMEJhlPLQURQAABBBBAAAEEEEAAAQQQqF0B12541O5MMXIEEEAAAQQQQAABBBBAAAEEEECgKgQITKqKafTCkQhMys9c/kn3Tvq601dE9GccCCCAQM0IBAUm1czgGSgCCCCAAAIIIIAAAhECBCaxRDIWIDAp4wmgeQQQQAABBBBAAAEEEEAAAQRc2z9IYBJrFgEEEEAAAQQQQAABBBBAAAEEIgVcu+EROSAKIIAAAggggAACCCCAAAIIIIAAAgjkWaC1iPzD18FNIvLlHHX4IBFZ6+vP8yLSLUf9y0tXCEzKy0z8qx8EJuVrPugNAghkIEBgUgboNIkAAggggAACCCDgjACBSc5MVbV2lMCkap1ZxoUAAggggAACCCCAAAIIIOCMgGv7BwlMcmZp0VEEEEAAAQQQQAABBBBAAAEEshNw7YZHdlK0jAACCCCAAAIIIIAAAggggAACCCCQgEDeA5M0HGmNb5wEJgVPOoFJCbwYEqyCwKQEMakKAQTcFCAwyc15o9cIIIAAAggggAAClREgMKkyzrQSKkBgEosDAQQQQAABBBBAAAEEEEAAgYwFXNs/SGBSxguG5hFAAAEEEEAAAQQQQAABBBBwQcC1Gx4umNJHBBBAAAEEEEAAAQQQQAABBBBAAIFQAQKTqmNxvCoi+/qGsp+I6M84shEgMCkbd1pFAIEcCRCYlKPJoCsIIIAAAggggAACuRMgMCl3U1JrHSIwqdZmnPEigAACCCCAAAIIIIAAAgjkTsC1/YMEJuVuCdEhBBBAAAEEEEAAAQQQQAABBPIn4NoNj/wJ0iMEEEAAAQQQQAABBBBAAAEEEEAAAQsBApMssHJclMCkfE3OUyLSx9elw0VEf8aBAAII1IwAgUk1M9UMFAEEEEAAAQQQQCCGAIFJMdA4JUkBApOS1KQuBBBAAAEEEEAAAQQQQAABBGIIuLZ/kMCkGJPMKQgggAACCCCAAAIIIIAAAgjUmoBrNzxqbX4YLwIIIIAAAggggAACCCCAAAIIIFBlAq4FJq0Vke5VNgdJDIfApCQUk6uDwKTkLKkJAQQcFSAwydGJo9sIIIAAAggggAACFREgMKkizDQSLkBgEqsDAQQQQAABBBBAAAEEEEAAgYwFXNs/SGBSxguG5hFAAAEEEEAAAQQQQAABBBBwQcC1Gx4umNJHBBBAAAEEEEAAAQQQQAABBBBAAIFQgbwHJmk40nO+3hOYFDyVBCbl60VOYFK+5oPeIIBABgIEJmWATpMIIIAAAggggAACzggQmOTMVFVrRwlMqtaZZVwIIIAAAggggAACCCCAAALOCLi2f5DAJGeWFh1FAAEEEEAAAQQQQAABBBBAIDsB1254ZCdFywgggAACCCCAAAIIIIAAAggggAACCQgUByb9Q0TaJFBvUlUQmGQm+ZqI7OMr2llE9Gcc2QgQmJSNO60igECOBAhMytFk0BUEEEAAAQQQQACB3AkQmJS7Kam1DhGYVGszzngRQAABBBBAAAEEEEAAAQRyJ+Da/kECk3K3hOgQAggggAACCCCAAAIIIIAAAvkTcO2GR/4E6RECCCCAAAIIIIAAAggggAACCCCAgIUAgUkWWDkuSmBSviZnpYj09nXpMBHRn3EggAACNSNAYFLNTDUDRQABBBBAAAEEEIghQGBSDDROSVKAwKQkNakLAQQQQAABBBBAAAEEEEAAgRgCru0fJDApxiRzCgIIIIAAAggggAACCCCAAAK1JuDaDY9amx/GiwACCCCAAAIIIIAAAggggAACCFSZgGuBSWtE5OAqm4MkhkNgUhKKydVBYFJyltSEAAKOChCY5OjE0W0EEEAAAQQQQACBiggQmFQRZhoJFyAwidWBAAIIIIAAAggggAACCCCAQMYCru0fJDAp4wVD8wgggAACCCCAAAIIIIAAAgi4IODaDQ8XTOkjAggggAACCCCAAAIIIIAAAggggECoQN4DkzQc6Vlf7wlMCp5KApPy9SInMClf80FvEEAgAwECkzJAp0kEEEAAAQQQQAABZwQITHJmqqq1owQmVevMMi4EEEAAAQQQQAABBBBAAAFnBFzbP0hgkjNLi44igAACCCCAAAIIIIAAAgggkJ2Aazc8spOiZQQQQAABBBBAAAEEEEAAAQQQQACBBAS+LCIbffX8Q0TaJFBvUlUQmGQm+f9E5Ou+ovuKiP6MIxuBVSLSy9d0HxHRn3EggAACNSNAYFLNTDUDRQABBBBAAAEEEIghQGBSDDROSVKAwKQkNakLAQQQQAABBBBAAAEEEEAAgRgCru0fJDApxiRzCgIIIIAAAggggAACCCCAAAK1JuDaDY9amx/GiwACCCCAAAIIIIAAAggggAACCFSZAIFJ1TGhBCblax4JTMrXfNAbBBDIQIDApAzQaRIBBBBAAAEEEEDAGQECk5yZqmrtKIFJ1TqzjAsBBBBAAAEEEEAAAQQQQMAZAdf2DxKY5MzSoqMIIIAAAggggAACCCCAAAIIZCfg2g2P7KRoGQEEEEAAAQQQQAABBBBAAAEEEEAgAQHXApOeE5FDEhh3tVVBYFK+ZpTApHzNB71BAIEMBAhMygCdJhFAAAEEEEAAAQScESAwyZmpqtaOEphUrTPLuBBAAAEEEEAAAQQQQAABBJwRcG3/IIFJziwtOooAAggggAACCCCAAAIIIIBAdgKu3fDIToqWEUAAAQQQQAABBBBAAAEEEEAAAQQSEMh7YJKGIz3jGyeBScGTTmBSAi+GBKsgMClBTKpCAAE3BQhMcnPe6DUCCCCAAAIIIIBAZQQITKqMM62EChCYxOJAAAEEEEAAAQQQQAABBBBAIGMB1/YPEpiU8YKheQQQQAABBBBAAAEEEEAAAQRcEHDthocLpvQRAQQQQAABBBBAAAEEEEAAAQQQQCBUgMCk6lgcxYFJ+4jIX6pjaE6O4mkR6enreW8R0Z9xIIAAAjUjQGBSzUw1A0UAAQQQQAABBBCIIUBgUgw0TklSgMCkJDWpCwEEEEAAAQQQQAABBBBAAIEYAq7tHyQwKcYkcwoCCCCAAAIIIIAAAggggAACtSbg2g2PWpsfxosAAggggAACCCCAAAIIIIAAAghUmQCBSdUxoRqOtLdvKAQmZTuvBCZl60/rCCCAAAIIIIAAAggggAACCCCAAALhAgQmsToQQAABBBBAAAEEEEAAAQQQyFjAtf2DBCZlvGBoHgEEEEAAAQQQQAABBBBAAAEXBFy74eGCKX1EAAEEEEAAAQQQQAABBBBAAAEEEAgVKA5M2igibXPkdYiIPOPrz7MicmiO+peXrhCYlJeZ+Fc/CEzK13zQGwQQQAABBBBAAAEEEEAAAQQQQACBLwQITGI1IIAAAggggAACCCCAAAIIIJCxgGv7BwlMynjB0DwCCCCAAAIIIIAAAggggAACLgi4dsPDBVP6iAACCCCAAAIIIIAAAggggAACCCAQKpD3wCQNR1rt6z2BScFTSWBSvl7kBCblaz7oDQIIIIAAAggggAACCCCAAAIIIIDAFwIEJrEaEEAAAQQQQAABBBBAAAEEEMhYwLX9gwQmZbxgaB4BBBBAAAEEEEAAAQQQQAABFwRcu+Hhgil9RAABBBBAAAEEEEAAAQQQQAABBBAIFSAwqToWR3Fg0tdF5PXqGJqTo/iziPTw9byXiOjPOBBAAAEEEEAAAQQQQAABBBBAAAEEEMhagMCkrGeA9hFAAAEEEEAAAQQQQAABBGpewLX9gwQm1fySBQABBBBAAAEEEEAAAQQQQACBaAHXbnhEj4gSCCCAAAIIIIAAAggggAACCCCAAAI5FiAwKceTY9E1DUfay1eewCQLvBSKEpiUAipVIoAAAggggAACCCCAAAIIIIAAAggkIkBgUiKMVIIAAggggAACCCCAAAIIIIBAfAHX9g8SmBR/rjkTAQQQQAABBBBAAAEEEEAAgZoRcO2GR81MDANFAAEEEEAAAQQQQAABBBBAAAEEqlOgjYh85BvaRhFpm6OhHioiq339eUZEeuSof3npCoFJeZmJf/WDwKR8zQe9QQABBBBAAAEEEEAAAQQQQAABBBD4QoDAJFYDAggggAACCCCAAAIIIIAAAhkLuLZ/kMCkjBcMzSOAAAIIIIAAAggggAACCCDggoBrNzxcMKWPCCCAAAIIIIAAAggggAACCCCAAAKhAnkPTNJwJA2fKRwEJgVPJYFJ+XqRE5iUr/mgNwgggAACCCCAAAIIIIAAAggggAACXwgQmMRqQAABBBBAAAEEEEAAAQQQQCBjAdf2DxKYlPGCoXkEEEAAAQQQQAABBBBAAAEEXBBw7YaHC6b0EQEEEEAAAQQQQAABBBBAAAEEEEAgVIDApOpYHMWBSXuLyLrqGJqTo1gtIof6et5TRPRnHAgggAACCCCAAAIIIIAAAggggAACCGQtQGBS1jNA+wgggAACCCCAAAIIIIAAAjUv4Nr+QQKTan7JAoAAAggggAACCCCAAAIIIIBAtIBrNzyiR0QJBBBAAAEEEEAAAQQQQAABBBBAAIEcCxCYlOPJseiahiN18pUnMMkCL4WiBCalgEqVCCCAAAIIIIAAAggggAACCCCAAAKJCBCYlAgjlSCAAAIIIIAAAggggAACCCAQX8C1/YMEJsWfa85EAAEEEEAAAQQQQAABBBBAoGYEXLvhUTMTw0ARQAABBBBAAAEEEEAAAQQQQACB6hQgMKk65pXApHzNI4FJ+ZoPeoMAAggggAACCCCAAAIIIIAAAggg8IUAgUmsBgQQQAABBBBAAAEEEEAAAQQyFnBt/yCBSRkvGJpHAAEEEEAAAQQQQAABBBBAwAUB1254uGBKHxFAAAEEEEAAAQQQQAABBBBAAAEEQgVcC0zSIJqezGczAQKT8rUoCEzK13zQGwQQQAABBBBAAAEEEEAAAQQQQACBLwQITGI1IIAAAggggAACCCCAAAIIIJCxgGv7BwlMynjB0DwCCCCAAAIIIIAAAggggAACLgi4dsPDBVP6iAACCCCAAAIIIIAAAggggAACCCAQKlAcmPSRiOyYIy8NR3ra1x8Ck4InpzgwaS8RWZ+jeay1rjwjIof4Bt1DRPRnHAgggAACCCCAAAIIIIAAAggggAACCGQtQGBS1jNA+wgggAACCCCAAAIIIIAAAjUv4Nr+QQKTan7JAoAAAggggAACCCCAAAIIIIBAtIBrNzyiR0QJBBBAAAEEEEAAAQQQQAABBBBAAIEcCxCYlOPJseiahiPt6StPYJIFXgpFCUxKAZUqEUAAAQQQQAABBBBAAAEEEEAAAQQSESAwKRFGKkEAAQQQQAABBBBAAAEEEEAgvoBr+wcJTIo/15yJAAIIIIAAAggggAACCCCAQM0IuHbDo2YmhoEigAACCCCAAAIIIIAAAggggAAC1SlAYFJ1zCuBSfmaRwKT8jUf9AYBBBBAAAEEEEAAAQQQQAABBBBA4AsBApNYDQgggAACCCCAAAIIIIAAAghkLODa/kECkzJeMDSPAAIIIIAAAggggAACCCCAgAsCrt3wcMGUPiKAAAIIIIAAAggggAACCCCAAAIIhAq4Fpj0ZxHpxXw2EyAwKV+L4lkROdjXpR4ioiFKHAgggAACCCCAAAIIIIAAAggggAACCGQtQGBS1jNA+wgggAACCCCAAAIIIIAAAjUv4Nr+QQKTan7JAoAAAggggAACCCCAAAIIIIBAtIBrNzyiR0QJBBBAAAEEEEAAAQQQQAABBBBAAIEcC7QVkQ99/ftIRHbMUX81HGmVrz8EJgVPTnFgUicReSNH81hrXSkOTDpURPRnHAgggAACCCCAAAIIIIAAAggggAACCGQtQGBS1jNA+wgggAACCCCAAAIIIIAAAjUv4Nr+QQKTan7JAoAAAggggAACCCCAAAIIIIBAtIBrNzyiR0QJBBBAAAEEEEAAAQQQQAABBBBAAIEcCxCYlOPJseiahiN9zVeewCQLvBSKEpiUAipVIoAAAggggAACCCCAAAIIIIAAAggkIkBgUiKMVIIAAggggAACCCCAAAIIIIBAfAHX9g8SmBR/rjkTAQQQQAABBBBAAAEEEEAAgZoRcO2GR81MDANFAAEEEEAAAQQQQAABBBBAAAEEqlOAwKTqmFcCk/I1jwQm5Ws+6A0CCCCAAAIIIIAAAggggAACCCCAwBcCBCaxGhBAAAEEEEAAAQQQQAABBBDIWMC1/YMEJmW8YGgeAQQQQAABBBBAAAEEEEAAARcEXLvh4YIpfUQAAQQQQAABBBBAAAEEEEAAAQQQCBVwLTDpaRHpzXw2EyAwKV+L4jkR6e7r0iEioj/jQAABBBBAAAEEEEAAAQQQQAABBBBAIGsBApOyngHaRwABBBBAAAEEEEAAAQQQqHkB1/YPEphU80sWAAQQQAABBBBAAAEEEEAAAQSiBVy74RE9IkoggAACCCCAAAIIIIAAAggggAACCORYIO+BSRqOtNLnR2BS8GIqDkzaU0TezPG6q/auEZhU7TPM+BBAAAEEEEAAAQQQQAABBBBAAAF3BQhMcnfu6DkCCCCAAAIIIIAAAggggECVCLi2f5DApCpZeAwDAQQQQAABBBBAAAEEEEAAgTQFXLvhkaYFdSOAAAIIIIAAAggggAACCCCAAAIIpC5AYFLqxBVpQMOR9vC1RGBSRdhDGyEwKVt/WkcAAQQQQAABBBBAAAEEEEAAAQQQCBcgMInVgQACCCCAAAIIIIAAAggggEDGAq7tHyQwKeMFQ/MIIIAAAggggAACCCCAAAIIuCDg2g0PF0zpIwIIIIAAAggggAACCCCAAAIIIIBAqEBxYNKHIvKVHHn1FpGVvv48LSL6M46mAgQm5WtFEJiUr/mgNwgggAACCCCAAAIIIIAAAggggAACXwgQmMRqQAABBBBAAAEEEEAAAQQQQCBjAdf2DxKYlPGCoXkEEEAAAQQQQAABBBBAAAEEXBBw7YaHC6b0EQEEEEAAAQQQQAABBBBAAAEEEEAgVMC1wKRVItKH+WwmQGBSvhbFGhHp5uvSwSKiP+NAAAEEEEAAAQQQQAABBBBAAAEEEEAgawECk7KeAdpHAAEEEEAAAQQQQAABBBCoeQHX9g8SmFTzSxYABBBAAAEEEEAAAQQQQAABBKIFXLvhET0iSiCAAAIIIIAAAggggAACCCCAAAII5Fgg74FJGo70lM+PwKTgxVQcmPQ1EfnvHK+7au8agUnVPsOMDwEEEEAAAQQQQAABBBBAAAEEEHBXgMAkd+eOniOAAAIIIIAAAggggAACCFSJgGv7BwlMqpKFxzAQQAABBBBAAAEEEEAAAQQQSFPAtRseaVpQNwIIIIAAAggggAACCCCAAAIIIIBA6gI7isj/+Fr5UES+knqr5g0QmGRmpeFIHX1FCUwyc0urFIFJaclSLwIIIIAAAggggAACCCCAAAIIIIBAuQIEJpUryPkIIIAAAggggAACCCCAAAIIlCng2v5BApPKnHBORwABBBBAAAEEEEAAAQQQQKAWBFy74VELc8IYEUAAAQQQQAABBBBAAAEEEEAAgSoWIDCpOiaXwKR8zSOBSfmaD3qDAAIIIIAAAggggAACCCCAAAIIIPCFAIFJrAYEEEAAAQQQQAABBBBAAAEEMhZwbf8ggUkZLxiaRwABBBBAAAEEEEAAAQQQQMAFAddueLhgSh8RQAABBBBAAAEEEEAAAQQQQAABBEIFXAtMWikihzGfzQQITMrXolgrIgf5utRdRPRnHAgggAACCCCAAAIIIIAAAggggAACCGQtQGBS1jNA+wgggAACCCCAAAIIIIAAAjUv4Nr+QQKTan7JAoAAAggggAACCCCAAAIIIIBAtIBrNzyiR0QJBBBAAAEEEEAAAQQQQAABBBBAAIEcC+Q9MEnDkf7k8yMwKXgxFQcm7SEib+V43VV71whMqvYZZnwIIIAAAggggAACCCCAAAIIIICAuwIEJrk7d/QcAQQQQAABBBBAAAEEEECgSgRc2z9IYFKVLDyGgQACCCCAAAIIIIAAAggggECaAq7d8EjTgroRQAABBBBAAAEEEEAAAQQQQAABBFIXIDApdeKKNKDhSLv7WiIwqSLsoY0QmJStP60jgAACCCCAAAIIIIAAAggggAACCIQLEJjE6kAAAQQQQAABBBBAAAEEEEAgYwHX9g8SmJTxgqF5BBBAoNYFNm/eLK+88oqsXr3a+981a9bIhg0b5Nlnn21C06VLF+nUqZPsu+++cuihh0rfvn1ln332ke23377WCRk/AggggAACCCBQEQHXbnhUBIVGEEAAAQQQQAABBBBAAAEEEEAAAQTSEiAwKS3ZytZLYFJlvaNaIzApSojfI4AAAggggAACCCCAAAIIIIAAAghkJUBgUlbytIsAAggggAACCCCAAAIIIIDA5wKu7R8kMImliwACCCBQcYGPPvpIfv/738uyZcvk4Ycflo0bN8bqQ7t27WTIkCEyZswY6dOnj7Rq1SpWPVEn/cd//IfMnDkzqpj3+/Hjx8u8efNS64tRJ4oKaRDVsGHDvDAqk6OxsVHq6upMioqNjVGFKRWymRcbrzZt2sjy5ctl0KBBqfT8lltukVGjRkXW3b17d+/1pMFiYYeGk02ZMkUWLlwYWV+eCtx8880ycuTIPHWJviCAAAI1K+DaDY+anSgGjgACCCCAAAIIIIAAAggggAACCFSHgGuBSU+JyOHVQZ/oKAhMSpSz7MqeF5Fv+GrpJiL6Mw4EEEAAAQQQQAABBBBAAAEEEEAAAQSyFiAwKesZoH0EEEAAAQQQQAABBBBAAIGaF3Bt/yCBSTW/ZAFAAAEEKiewbt06ueqqq6ShoUHef//9RBs+6KCD5Pzzz5dTTz1VWrdunWjdNqFANsE8iXayRGU2AUBaDYFJdgFTJ510khdCtMsuuyQ+pQQmiRCYlPiyokIEEEAgtoBrNzxiD5QTEUAAAQQQQAABBBBAAAEEEEAAAQTyIFAcmPQ/IrJTHjr2eR80HGmFrz8EJgVPTnFgUkcReTtH81hrXSEwqdZmnPEigAACCCCAAAIIIIAAAggggAAC7ggQmOTOXNFTBBBAAAEEEEAAAQQQQACBKhVwbf8ggUlVuhAZFgIIIJAngQ0bNsjcuXNlwYIFsnHjxlS71qtXL5k9e7YMHDhQtttuu0TaIjApnNHGJpHJiFmJTZCVbcCUdkmDwM4991wJeCMYs8f/Oo3AJAKTylpAnIwAAggkLODaDY+Eh091CCCAAAIIIIAAAggggAACCCCAAAKVFSAwqbLeabWm4UgdfJUTmJSWtFm9BCaZOVEKAQQQQAABBBBAAAEEEEAAAQQQQKDyAgQmVd6cFhFAAAEEEEAAAQQQQAABBBBoIuDa/kECk1jACCCAAAKpCXz66afyhz/8Qc4//3zREJpKHW3atJHJkyfL9OnTRf/vcg+bUCCbYJ5y+2V6vm0AUGNjo9TV1RlVb2NjVGFKhWzmxdZLu9y9e3dZsmSJdO3aNdEREJhEYFKiC4rKEEAAgTIFXLvhUeZwOR0BBBBAAAEEEEAAAQQQQAABBBBAIFsBApOy9U+qdQKTkpJMph4Ck5JxpBYEEEAAAQQQQAABBBBAAAEEEEAAgeQFCExK3pQaEUAAAQQQQAABBBBAAAEEELAScG3/IIFJVtNLYQQQQAABU4HNmzfL3LlzZc6cObJx40bT0xItN3ToUJk3b5507KhfVBr/sAkFsgnmid8juzNtA4AITHpFhg0bJmvWrLGCnjRpkrfeW7VqZXVeqcIEJhGYlNhioiIEEEAgAQHXbngkMGSqQAABBBBAAAEEEEAAAQQQQAABBBDITuArIvKBr/n/EZGdsutOs5YPF5EVvp8+JSL6M46mAgQm5WtFvCAiB/q6dJCI6M84EEAAAQQQQAABBBBAAAEEEEAAAQQQyFqAwKSsZ4D2EUAAAQQQQAABBBBAAAEEal7Atf2DBCbV/JIFAAEEEEhe4P3335fp06fL9ddfn3zlljUOGjRIrr76auncubPlmV8UJzApnM7GJvYEJHCiTZCVbcBUoXtt2rSR5cuXi665pA4CkwhMSmotUQ8CCCCQhIBrNzySGDN1IIAAAggggAACCCCAAAIIIIAAAghkJuBaYNKfRKRvZlr5bbg4MGl3EXknv92t+p4RmFT1U8wAEUAAAQRZlNtiAAAgAElEQVQQQAABBBBAAAEEEEAAAWcFCExyduroOAIIIIAAAggggAACCCCAQLUIuLZ/kMCkall5jAMBBBDIicCGDRvk/PPPl4aGhpz0SGTIkCGycOFC2XXXXWP1ySYUyCaYJ1ZnYpxkGwDU2NgodXV1Ri3Z2BhVmFIhm3mx9fJ3efDgwV5QWPv27RMZCYFJBCYlspCoBAEEEEhIwLUbHgkNm2oQQAABBBBAAAEEEEAAAQQQQAABBLIRyHtgkoYjPemjITApeJ1oONJuvl8RmJTN66nQKoFJ2frTOgIIIIAAAggggAACCCCAAAIIIIBAuACBSawOBBBAAAEEEEAAAQQQQAABBDIWcG3/IIFJGS8YmkcAAQSqSWDTpk0ybdo0WbBgQe6GNWHCBJkzZ460bt3aum82oUA2wTzWHYl5gm0AEIFJr8iwYcNkzZo1scSvuuoqOffccyXgTaF1fQQmEZhkvWg4AQEEEEhRwLUbHilSUDUCCCCAAAIIIIAAAggggAACCCCAQPoCBCalb1yJFghMqoSyeRsvisgBvuLfEBH9GQcCCCCAAAIIIIAAAggggAACCCCAAAJZCxCYlPUM0D4CCCCAAAIIIIAAAggggEDNC7i2f5DApJpfsgAggAACyQhs2bJF5s6dK9OnT0+mwhRqaWhokJEjR1oH2RCYFD4ZNjYpTKlxlTZBVrYBU8Wd6Nq1qyxdulS6detm3L+wggQmEZhU9iKiAgQQQCBBAddueCQ4dKpCAAEEEEAAAQQQQAABBBBAAAEEEKi8AIFJlTdPo0UCk9JQjV8ngUnx7TgTAQQQQAABBBBAAAEEEEAAAQQQQCBdAQKT0vWldgQQQAABBBBAAAEEEEAAAQQiBVzbP0hgUuSUUgABBBBAwETg7rvvltGjR8vGjRtNijcrc/TRR8spp5wi/fv3l6997Wvy5S9/eVuZf/zjH/Lmm2/KY489JkuWLJEnnngiVht9+vQRDU3q3Lmz1fk2oUA2wTxWnSijsG0AUGNjo9TV1Rm1aGNjVGFKhWzmxdYrqMuTJk2SOXPmSKtWrcoaEYFJBCaVtYA4GQEEEEhYwLUbHgkPn+oQQAABBBBAAAEEEEAAAQQQQAABBCor4Fpg0goRMfsHtso6Zt0agUlZz0DT9glMytd80BsEEEAAAQQQQAABBBBAAAEEEEAAgS8ECExiNSCAAAIIIIAAAggggAACCCCQsYBr+wcJTMp4wdA8AgggUA0C69atk1GjRsmTTz5pPZwxY8bI9OnTZf/995eAP6LN6vv000/lkUcekQsuuECefvpp6/bq6+tl1qxZ0qJFC+NzbUKBbIJ5jDtQZkHbAKC0ApPyaBNEa+sVVEebNm1k+fLlMmjQoLJmL8nApLI68vnJmzdvlilTpsjChQuNqrv44otFX3McCCCAAALVIeDaDY/qUGcUCCCAAAIIIIAAAggggAACCCCAQM0K5D0wScORGn2zQ2BS8FL9q4js6vtVBxHRn3FkI0BgUjbutFrjAp999lmTDZ81zsHwEUAAAQQQQCBA4P+YPDyLHAIIIIAAAtUvQGBS9c8xI0QAAQQQQAABBBBAAAEEEMi5gGv7BwlMyvmConsIIIBA3gW2bt0qc+bM8QKMbI4uXbrIJZdcIieffLJst912Nqd6ZTdu3CizZ8+Wyy+/3Orcrl27ym233SYHHnig8XkEJoVTuW4TNLIkApO03uOPP14WLVoku+22m/FaKy5IYFJsOk5EAAEEEEhBwLUbHikQUCUCCCCAAAIIIIAAAggggAACCCCAQOUEigOTPhCRdpVrPrIlApMiibwCBCaZOVWq1H+JSFdfY/qP5vozDgQQSFGAwKQUcakaAQQQQACBKhEgMKlKJpJhIIAAAgiUK0BgUrmCnI8AAggggAACCCCAAAIIIIBAmQKu7R8kMKnMCed0BBBAoNYF1q5dK8OHD5eXXnrJmKJPnz5yzTXXSI8ePYzPCSq4ZcsWmTt3rkyfPt2qHj1nypQpYvqlPK6HAtkGADU2NkpdnT7jHX24bhM0QluvUkpXXXWVnHvuucZrrbguApOi1yAlEEAAAQQqJ+DaDY/KydASAggggAACCCCAAAIIIIAAAggggEAKAgQmpYCaQZUEJmWAXqJJApPyNR/0pkYECEyqkYlmmAgggAACCJQhQGBSGXicigACCCBQTQIEJlXTbDIWBBBAAAEEEEAAAQQQQAABJwVc2z9IYJKTy4xOI4AAAvkQ2Lp1q1x00UWioTmmR1JhSYX2Nm3aJNOmTZMFCxaYdkGOOeYYWbx4sXTo0MHoHNdDgWwDgAhMekWGDRsma9asMVofpQp17dpVli5dKt26dYtVF4FJsdg4CQEEEEAgJQHXbnikxEC1CCCAAAIIIIAAAggggAACCCCAAAKVEXAtMOlJETmiMjROtUJgUr6mi8CkfM0HvakRAQKTamSiGSYCCCCAAAJlCBCYVAYepyKAAAIIVJMAgUnVNJuMBQEEEEAAAQQQQAABBBBAwEkB1/YPEpjk5DKj0wgggEA+BF5//XU57bTTZOXKlUYdatOmjVx33XUyfPhwo/KmhdatWyejRo2SJ5/U55CjD+3HnXfeKUcffXR0YREvEGrmzJlGZcePHy/z5s2TVq1aGZWvRCECk+yUbb2iai9nTRCYFKXL7xFAAAEEKing2g2PStrQFgIIIIAAAggggAACCCCAAAIIIIBA4gI7icj7vlo/EJF2ibcSv0INR3rCdzqBScGW74pIe9+vdhMR/RlHNgIEJmXjTqs1LkBgUo0vAIaPAAIIIICAgQCBSQZIFEEAAQQQqAUBApNqYZYZIwIIIIAAAggggAACCCCAQK4FXNs/SGBSrpcTnUMAAQTyLXDDDTfIuHHjjDtZTnBMVCO2famvr5dZs2ZJixYtoqomMKmEkOthUkFDSzowSQO6GhoaZMiQIZFrrbgAgUnWZJyAAAIIIJCigGs3PFKkoGoEEEAAAQQQQAABBBBAAAEEEEAAgfQFCExK37gSLRCYVAll8zZeEpH9fcUPEBH9GQcCCKQoQGBSirhUjQACCCCAQJUIEJhUJRPJMBBAAAEEyhUgMKlcQc5HAAEEEEAAAQQQQAABBBBAoEwB1/YPEphU5oRzOgIIIFCrAhs3bpSJEyd6QTAmR4cOHeSuu+6S3r17mxS3LvP222/LyJEj5bHHHjM699hjj/X6vvPOO0eWdz0UyDYAqLGxUerq6iJdtIDrNkGDtPUygTr++ONl0aJFsttu+qW55geBSeZWlEQAAQQQSF/AtRse6YvQAgIIIIAAAggggAACCCCAAAIIIIBAigIEJqWIW8GqCUyqILZBUwQmGSBRBIGkBQhMSlqU+hBAAAEEEKg+AQKTqm9OGRECCCCAQCwBApNisXESAggggAACCCCAAAIIIIAAAskJuLZ/kMCk5OaemhBAAIGaEnjxxRdl6NCh8tJLZl84OXbsWLn66quldevWqTht3bpV6uvr5bLLLmtWf7t27aRXr17Ss2dP6dGjhxx88MFecE2rVq2M+uJ6KJBtABCBSa/IsGHDZM2aNUbrw7TQnDlzZOrUqdKiRQvTU4TAJGMqCiKAAAIIVEDAtRseFSChCQQQQAABBBBAAAEEEEAAAQQQQACB9ARcC0xqFJEj0+NwtmYCk/I1dQQm5Ws+6E2NCBCYVCMTzTARQAABBBAoQ4DApDLwOBUBBBBAoJoECEyqptlkLAgggAACCCCAAAIIIIAAAk4KuLZ/kMAkJ5cZnUYAAQSyF1i2bJkMHz7cuCOLFi2SM844w7h8nIL33HOPF5h05JFHeqFIBxxwgOy9997Stm1bCfgDbdwEgUnhVK7bBI3MNmDKdCF17dpVli5dKt26dTM9hcAkYykKIoAAAghUQsC1Gx6VMKENBBBAAAEEEEAAAQQQQAABBBBAAIHUBPIemKThSH/0jZ7ApOCl8DcR2cX3q11FRH/GkY0AgUnZuNNqjQsQmFTjC4DhI4AAAgggYCBAYJIBEkUQQAABBGpBgMCkWphlxogAAggggAACCCCAAAIIIJBrAdf2DxKYlOvlROcQQACBfAps3bpV6uvrvXAik6Nz586yfPlyq6AYk3orVcb1UCDbAKDGxkapq6sz4nXdJmiQtl5GUJ8XGj9+vMybN09atWpldNott9wio0aNiizbvXt30RCzLl26RJYtp8DmzZtlypQpsnDhQqNqLr74Yu9awYEAAgggUB0Crt3wqA51RoEAAggggAACCCCAAAIIIIAAAgjUrACBSdUx9QQm5WseXxYR/z8odhUR/RkHAgikKEBgUoq4VI0AAggggECVCBCYVCUTyTAQQAABBMoVIDCpXEHORwABBBBAAAEEEEAAAQQQQKBMAdf2DxKYVOaEczoCCCBQiwIffvihjBs3zgtBMjmOP/54aWhokJ120uea3TtcDwWyDQAiMOkVGTZsmKxZsyZysQ4aNEjeffddo7JaWZs2bbzXwpAhQyLr1gIEJhkxUQgBBBBAoEICrt3wqBALzSCAAAIIIIAAAggggAACCCCAAAIIpCNAYFI6rpWulcCkSouXbo/ApHzNB72pEQECk2pkohkmAggggAACZQgQmFQGHqcigAACCFSTAIFJ1TSbjAUBBBBAAAEEEEAAAQQQQMBJAdf2DxKY5OQyo9MIIIBAtgLr16+XESNGyIoVK4w6MmXKFLn88stl++23Nyqft0IEJoXPiOs2QSOzCZi66KKLpEOHDnLWWWcZL9sBAwZ4oUkdO3aMPIfApEgiCiCAAAIIVFDAtRseFaShKQQQQAABBBBAAAEEEEAAAQQQQACB5AWKA5PeF5GvJt9M7BqPFJE/+s5+QkT6xa6tek8kMClfc0tgUr7mg97UiACBSTUy0QwTAQQQQACBMgQITCoDj1MRQAABBKpJgMCkappNxoIAAggggAACCCCAAAIIIOCkgGv7BwlMcnKZ0WkEEEAgW4HVq1fLiSeeKO+8845RR2bPni0zZswwKpvHQq6HAtkEAKl/Y2Oj1NXVGU2F6zZBg7Txuvjii2XSpEkyfvx4ue2224zMtNCcOXNk6tSp0qJFi5LnEJhkTEpBBBBAAIEKCLh2w6MCJDSBAAIIIIAAAggggAACCCCAAAIIIJCeQN4DkzQc6XHf8AlMCl4LG0RkZ9+v2ouI/owjGwECk7Jxp9UaFyAwqcYXAMNHAAEEEEDAQIDAJAMkiiCAAAII1IIAgUm1MMuMEQEEEEAAAQQQQAABBBBAINcCru0fJDAp18uJziGAAAL5FPjjH/8oRx11lHHnbr75Zhk5cqRx+bwVdD0UyCYASO3TCkzKYl7jrD0bLw1Mqq+vF31NDB8+3DhErFOnTrJ8+XLp2bNnSRYCk7JYNbSJAAIIIBAm4NoND2YSAQQQQAABBBBAAAEEEEAAAQQQQMBpAQKTnJ6+bZ0nMClf8/iKiOzn69L+IqI/40AAgRQFCExKEZeqrQXee+89GT16tNx3333bzo3zbI11w5yAAAIIIFBSgMAkFggCCCCAAAKeAIFJLAQEEEAAAQQQQAABBBBAAAEEMhZwbf8ggUkZLxiaRwABBFwUMA1xKYzt8ccfl3799EtW3TwITAqfNxubLGY/zkNdcQKTtmzZIrNmzZLZs2cbD/PMM8+UefPmSevWrUPPMX2tde/eXZYtWyZdunQxbj9Owc2bN8uUKVNk4cKFRqcXAqWMClMIAQQQQCD3Aq7d8Mg9KB1EAAEEEEAAAQQQQAABBBBAAAEEECgl0E5E/u4r8L6IfDVHZPqPn4/7+vOEiLj7D6LpwRKYlJ5tnJoJTIqjxjkIlClQHJgU9kzC+PHjvWcIWrVqVWaLnI5AuMDq1avlxBNP3PaFYJ07d/a+8Ktbt26wIYAAAiUF/v73v3tfmnn//fc3KRf1fF7Y82b83WvKTWASL0AEEEAAAQQ8AQKTWAgIIIAAAggggAACCCCAAAIIZCzg2v5BApMyXjA0jwACCLgosHjxYjn99NONu97Y2Ch1dXXG5fNW0CYUKI//kG8TAKT2NvNlY5PFvEY9kBHUJxsvfyDQunXrZNSoUfLkk08aDbVNmzbS0NAgQ4YMCS1PYJIRJYUQQAABBCok4NoNjwqx0AwCCCCAAAIIIIAAAggggAACCCCAQDoCrgUm/VFEjkqHwulaCUzK1/QRmJSv+aA3NSJAYFKNTLQjw9QvyDr77LO39fbUU0+VRYsWyY477ujICOgmAghkJUBgUrryBCal60vtCCCAAALOCBCY5MxU0VEEEEAAAQQQQAABBBBAAIFqFXBt/yCBSdW6EhkXAgggkKKAbUiOTQBPit2OXbXNeAlMis2cyomVDEz67LPPRAOORo8ebTyWAQMGeKFJHTt2DDyHwCRjSgoigAACCFRAwLUbHhUgoQkEEEAAAQQQQAABBBBAAAEEEEAAgfQECExKz7aSNb8nIl/1NbiLiOjPOLIR+L8i0tnXdBcR0Z9xmAk8KiL9zYpSCoEvBPRZAv8R9iVOeXzehHmsLoHNmzfLlClTREOTCoc+E3XhhRdKwL8DVtfgGQ0CCJQtQGBS2YQlK+A6nK4vtSOAAAIIuClQ/HnazVHQawQQQAABBBBAAAEEEEAAAQTcEnBt/yCBSW6tL3qLAAII5ELAJkBIO0xgUrbTFvawXVivbObLdi1UWqKSgUk6to8++kgmT54sixcvNh7q7NmzZdq0adKiRYtm5xCYZMxIQQQQQACBCgi4dsOjAiQ0gQACCCCAAAIIIIAAAggggAACCCCQnkDeA5OOEpHHfMP/o4jozziaChCYlK8VQWBSefOhr3le5+UZ1uTZBCbV5LTnctDr16+XESNGyIoVK7b174EHHpBvfvObuewvnUIAgXwJEJiU7nwQmJSuL7UjgAACCLgpQGCSm/NGrxFAAAEEEEAAAQQQQAABBNwWcG3/IIFJbq83eo8AAghkImAbkmMTwJPJgCIatRlvHr/xj8CkkVbLysbr4osvlvr6+ib1P/nkkzJy5EjRB81Mjk6dOsny5culZ8+ezYoTmGQiSBkEEEAAgUoJuHbDo1IutIMAAggggAACCCCAAAIIIIAAAgggkIoAgUmpsFa8UgKTKk5eskECk8qbDwKTyvOr2bMJTKrZqc/dwB988EEZNGjQtn717dtXbr31VtHnVjgQQACBKAECk6KEyvs9gUnl+XE2AggggEB1ChCYVJ3zyqgQQAABBBBAAAEEEEAAAQTyLeDa/kECk/K9nugdAgggkEsBmwAhHQCBSdlOo00AkO182a6FSkvcfPPNXniRzWHjFRSYtGXLFrn88subBSmV6sOYMWNk/vz50rZt2ybFCEyymTnKIoAAAgikLeDaDY+0PagfAQQQQAABBBBAAAEEEEAAAQQQQCBVAQKTUuWtWOUEJlWM2qghApOMmEILEZhUnl/Nnk1gUs1Ofa4Gruvw0ksvbfIsSx6/FC5XaHQGAQSaCBCYlO6CIDApXV9qRwABBBBwU4DAJDfnjV4jgAACCCCAAAIIIIAAAgi4LeDa/kECk9xeb/QeAQQQyETANiSHwKRMpmlbozYBQHqSzXzZroVKS2QRmKRjXLdunYwaNUqefPJJoyG3adNGrrvuOhk+fHiT8gQmGfFRCAEEEECgQgKu3fCoEAvNIIAAAggggAACCCCAAAIIIIAAAgikI+BaYNLjItI/HQqna/27iOhcFo6dRUR/xpGNwKsisq+v6f1ERH/GYSZQHJg0QET0ZxwIlBT4rGiHZ9gzHITXsJDSFPjwww9l3Lhxsnz58m3NXHvttaLrjgMBBBAwEYgbmGRSN2VE/g+JSSwDBBBAAAEEVOAzPwOBSSwKBBBAAAEEEEAAAQQQQAABBCov4Nr+QQKTKr9GaBEBBBBwXsA2JMcmgCePODbjzeMDbAQmjbRaVjZeF198cZNv3/M3tHTpUjnrrLNk48aNRu0PGDBAGhoapGPHjtvKE5hkREchBBBAAIEKCbh2w6NCLDSDAAIIIIAAAggggAACCCCAAAIIIJCOQHFgkobsaNhOXg4NR3rU1xkCk4JnhsCkvKzYf/WDwKTy5kNf5/18Veh1QH/GgUBJAQKTWCB5EFi7dq2ceuqp8uqr/8rJ69Chg/z2t7+VHj165KF79AEBBBwQIDAp3UkiMCldX2pHAAEEEHBGgMAkZ6aKjiKAAAIIIIAAAggggAACCFSrgGv7BwlMqtaVyLgQQACBFAUWL14sp59+unELd999twwePNi4fN4KEpgUPiM2NlnM68033ywjR2YTmPTRRx/J5MmTRV8vpod6Tp8+XVq2bOmdQmCSqRzlEEAAAQQqIeDaDY9KmNAGAggggAACCCCAAAIIIIAAAggggEBqAgQmpUZb0YoJTKood2RjBCZFEpUsQGBSeX41ezaBSTU79bkaePHzJ8cee6z3pV4775ynPMpckdEZBBAoEiAwKd0lQWBSur7UjgACCCDgjACBSc5MFR1FAAEEEEAAAQQQQAABBBCoVgHX9g8SmFStK5FxIYAAAikKmIa4FLpw0003yZgxY1LsUbpV24QCjR8/XubNmyetWrVKt1MWtb/yyisybNgwWbNmjdFZjY2NUldXZ1TWdZugQdp4XXzxxVJfXx9q9ec//9n7hr7169cbeXbq1EmWL18uPXv29Mqbvta6d+8uy5Ytky5duhi1E7fQ5s2bZcqUKbJw4UKjKqJ8jCqhEAIIIIBAbgRcu+GRGzg6ggACCCCAAAIIIIAAAggggAACCCAQR4DApDhq+TuHwKR8zQmBSeXNB4FJ5fnV7NkEJtXs1Odm4J988on35V36PFPhmDFjhugzPy1atMhNP+kIAgjkW4DApHTnh8CkdH2pHQEEEEDAGQECk5yZKjqKAAIIIIAAAggggAACCCBQrQKu7R8kMKlaVyLjQgABBFIUePLJJ+WII44wbsH10BTXQ4FsAoB0UglMMg+YilrbW7dulTlz5sgFF1xg/HrRcLH58+dL27ZtCUwyVqMgAggggEAlBFy74VEJE9pAAAEEEEAAAQQQQAABBBBAAAEEEEhN4Ksi8p6vdg3e2Tm11uwr7i8ij/pOe0xEBthXU/VnFAcm6by+X/Wjzu8AXxORfXzd6ywi+jMOM4E/isiRvqJ6HdAQJQ4ESgoQmMQCyVrg7bfflpEjR8pjj+nblX8dd999twwePDjrrtE+Agg4JEBgUrqTRWBSur7UjgACCCDgjACBSc5MFR1FAAEEEEAAAQQQQAABBBCoVgHX9g8SmFStK5FxIYAAAikKvPzyy/Ld735Xnn/+eaNWxo8f731LWatWrYzK560QgUnhM+K6TdDIbAKmogKTtP633npLRo8eLY8+6n9mPty0TZs2ct1118nw4cMJTMrbxYD+IIAAAjUu4NoNjxqfLoaPAAIIIIAAAggggAACCCCAAAIIuC6Q98AkDUd6xIdMYFLwitNwpJ18vyIwKdtXJoFJ5fkXByYdJSL6Mw4ESgoQmMQCyVpAvxjvuOOOk40bN3pd6d69uyxbtky6dOmSdddoHwEEHBIgMCndySIwKV1fakcAAQQQcEaAwCRnpoqOIoAAAggggAACCCCAAAIIVKuAa/sHCUyq1pXIuBBAAIEUBTZs2CAjRoyQhx56yKiVY445Rm699VbZZZddjMrHLfThhx/K+eefLx06dJBjjz1WDj74YGndunXc6rad53ookE0AkA66sbFR6urqjNxctwkapI2XSWCStqHfzKehSYWHz6Jw1f/mm28WfWht1KhRUcUr9jDb5s2bZcqUKbJw4cLIPmkBUx+jyiiEAAIIIJC5gGs3PDIHowMIIIAAAggggAACCCCAAAIIIIAAAuUIEJhUjl5+ziUwKT9zoT0hMKm8+SAwqTy/mj27EoFJn376qbz55pveczz6zId+EdpTTz21zbxTp07SuXNn2W+//eTII4+U/v37y6677ioB//YTa54q2b4+R3HEEUc06We5AUBhz4nocxsjR46MZVI4adOmTfL000/LY4895v3viy++KOvXr/d+rV+opc82HXTQQfKtb31LDjvsMGnfvn1Z7QWdrF9yN3Xq1G2/0udXrrnmGq/9oCPIuPj5jzfeeEMWL14s995777a1pv3v3bu3nHTSSdKnTx+rL9aLWkMa7tS1a1c56qijpF+/ftKtWzdp2bJlbKugMQZ9IeBnn30m7777rjd/999/v6xZs0aeffbZJvOn63HQoEHWYzbtvL8PTzzxhPcFh88999y2Z5D09X3ggQd662fgwIFy6KGHWtmHrf8ZM2aIPhfWokUL06565e655x4ZMmRIs3NmzZol+p/tdeeWW25p9uyUrrEbbrhBdtrJn8tp1c3QwqZrQ5+hWrlypdx5552yatWqJtdcnQudh29/+9veNbdt27bJdC6glg8++EBWrFghjz/+uPz5z3/21uj77+tbcJF27dp5z5Tpa0f70rdv37LM4gYmhT1vlsSXcBausQ888IA3B0Hj79mzp3ftMB3/HXfcIaecckoz7SuvvNJ7bq7c45133pExY8YEPXurF+p55dbP+QgggAACCDguQGCS4xNI9xFAAAEEEEAAAQQQQAABBNwXcG3/IIFJ7q85RoAAAghUXMA2NEUDjH77299Kjx49Uu3r2rVr5dRTT5VXX311WztHH320nHDCCd6DKfrgV5yHZVwPBbIJAFI4ApNekWHDhnkPUEQdpoFA+nCGPjBx/fXXR1W57fe67r72ta/J2LFjI88p9+G/yAY+L2D72jf1MW2fcggggAAC2Qq4dsMjWy1aRwABBBBAAAEEEEAAAQQQQAABBBAoU4DApDIBc3I6gUk5mYjPu0FgUnnzQWBSeX41e3aagUkff/yx/O53v5Of//znokEqNoeGePz4xz8W/RK0HXbYwebUbWWzaN+VwCQNFFqwYIH3nEghvMQE+bTTTvPmRQOBbINlgurXLzB7G4IAACAASURBVPaaOHGiNDQ0bPt1VOhHqcCkLVu2eGP6yU9+UnJcGuJz2WWXiY6n1KFrSIO+rrjiCqs1rAFKkydP9p6pifNleiahOOvWrfO+KGz58uVGX5Cm4TT6bJCGwCTxpYIaIqVBODpfGspjetj2I2iNaFvHH3+8t25sQom2bt0q9fX13twXH/pM36JFi2THHXc0HYp88sknMn36dNHQL/+hz1RdeOGFibxGijsTtTb0NaBrYvbs2V54VdSh83HmmWfKhAkTZM8994wqbvR7XRsamqXXfl0bpl/gpyFpGjZ13nnneWFt2223nVF7hUJ5CUzSEDENBtQv/NM1anqN1fGffvrp3hdy7rXXXqFjf/vtt72wPA1K8x9JBXU9/PDD3jz4501DrV566aVviMiLVpNCYQQQQAABBKpPgMCk6ptTRoQAAggggAACCCCAAAIIIOCYgGv7BwlMcmyB0V0EEEAgLwLF3z4W1a9rr73WeyAkzUO/OWrcuHGhTegDCPowh35jkn7b2G677Wb0D/8EJoXPmus2QSOzCZiyCQTSQK/hw4frww1GLwN9eEy/ce83v/lNZHkCkyKJKIAAAgggkICAazc8EhgyVSCAAAIIIIAAAggggAACCCCAAAIIZCfgWmDSoyIyMDuu3LZcHJjUTkQ+yG1vq79j/09Evu4b5r4ioj/jMBPQNJojfEX7iYhdQo1ZO5SqMoG0ApM0LOJHP/qRF5hUzqFfQqbPfmh4hs2RVft5D0zSACANhZk5c6ZxiEeQ+w9/+EOZNm1a2cE7xc/AaGDIH/7wB6mrqwud7rDApBkzZsjcuXO9AJuoQ8M/li5d6gU/hR1JrCF9XuZnP/uZ6Bfq2YS/lArF+bd/+ze55ZZbZOrUqbHmsFevXvKLX/xCDjvssCim0N//9a9/9QKBfvWrX8WuQ587uuSSS2To0KGRoWgaPHP22Wc3aatz585eMFCpOSzu3Icffug9u6fnFR8HHXSQ9wzU/vvvbzymoOAakzVs3EBAwVJrQ8OSdF7mz59v3YSGfM2aNcubjzhf+FhoMIm1oXV9//vfl0svvdR7ftL0yENgkoYjzZkzxwukMw2KKh6fPkOqz/zpWg0KDNTgr4suusj72+g/9EtD77rrLundu7cpWbNyYaFiGv524403fllENsWunBMRQAABBBCoDgECk6pjHhkFAggggAACCCCAAAIIIICAwwKu7R8kMMnhxUbXEUAAgSwF9OGA4447zvgfnkePHi3XXHON6EMLaRybNm2SSZMm6T8cG1VvEzDjeiiQTQCQ4jU2NpZ8MMoP7LpN0GKx8bIJTNIHHvRb3/SBtqQPm/VcTtubN2/2vg1PH5QyOWx8TOqjDAIIIIBAtgKu3fDIVovWEUAAAQQQQAABBBBAAAEEEEAAAQTKFMh7YJKGIz3sGyOBScETruFIX/H9isCkMl8YZZ5OYFJ5gAQmledXs2enEZikX9T0ve99T1auXJmIqwZ5XHfddd6Xj5kcWbaf58CkDRs2yPnnny8NDQ0mjJFlNNRIn8848MADI8uGFbjnnntkyJAh237dv39/Lwxo9913D60zyFjDQ/bdd18vVMckpOTcc8/1Qk2Cwkg+++wzufPOO71AovXr18ceW+FEfRbtJz/5iZx33nmRwUCFc8JCcbTPv/zlL41CoUp1XMOKbrrpJjnqqKOsx/enP/1JzjnnHFmzZo31uUEnTJ482QvGKfXM3urVq+XEE0+Ud955p0kVN998s4wcOdK4H/plcqeeeqq8+uqrgefcfffdMnjwYOP6HnzwQRk0aFCT8iZr2LiBgIJha0OfkfvpT3/qBfXEPeKs1UJb+rpZsWKFTJw4MbG1odcYDfc69NBDjYaUdWDSiy++6H1hp85REscFF1wg+l/r1q2bVRf2bKyGxumzcwHPThh1Sa95I0aM8ObSf+hrbdSoUS7s6TAaJ4UQQAABBBAoQ4DApDLwOBUBFdD9HrofRj/nPfPMM/Laa6+J3q949tlnmwFp0G/btm1F96LovaEePXp4/9uqVSswEUAAgVgCn376qWjYs94j0v/02vPuu+969zI0BLlw6D0SDfD/6le/Kho+3rNnT+8apCHHcT9zx+owJyGQgICGyOu/mejf3XXr1nnr/aOPPpKnnnqqWe2HHHKI9yUJen9eg+r1/9f7//pasPlCgAS6TRUIIIBASQHX9g+6cHOdGx686BBAAIEcCugDEmPGjJGHHnrIqHf6DTv6zWGmD1cZVeortGrVKvnOd77T7MGNsHpsApxcDwWyCQBSLwKTXpFhw4YZPVxiGwikN37026nuvfde2yVesjyBSYlyUhkCCCCAQIiAazc8mEgEEEAAAQQQQAABBBBAAAEEEEAAAacFCExyevq2dZ7ApHzNI4FJ5c0HgUnl+dXs2UkHJukGEw2M0OCRoEM3tulD9gcddJC0aNHCK6IhF0888UTgA/qFOjQ4QwMb9tprr5JzlXX7eQ1MinJRVJ2bww8/XPbff/9t86KbJp577rnQEKI+ffrIr3/9a+natav1a0i/2Ku+vl4uu+yybedq0Mfll18u22+/fWh9QcZHHnmkvPfee97Gj8KhoUDf/va3Rf9XQ5T0eaPHH39cSj0jpqEvS5YsKRm8pBumevfuLbpxU/9vHcfzzz/vbbDSZ6DCDh2XBla1bNky0ipojGeeeaa3OeuHP/xh4Hzo/OlY9QjbbOpvWIOBrr/+emnfvn1kfwoF1O/0008vGSSlLjofuolGj5dfftl7xilo82uh3gkTJngBVkHBMFpG51afpbvvvvua9NVkvfhP0DCuUaNGhY5Xn8G78MILjTa+6VrRoCddw/5jxowZovUUrm/GuIYFg9bG2LFjpWPHjl5/io8TTjhB9D9dH4W1+rvf/U4eftifrdr0LJu1arM29Nqv15g999zTO+2NN94QDeAqtTZsAvOyDEwyCeorvsaajD9sLj744AM544wzvHA3/3Hsscd6oXg777yz4YpqWuyOO+6QU045pckP9Tqv18Wvf/3rLuzpiDVuTkIAAQQQQMBCgP2DFlguFA17DxnWd5vQVps9MvrZcvny5c0CWZMyjPosVGgnrT0ff/vb3+T+++/3gntLfRYxHe/RRx8t3/3ud739WTafaU3rD/rcVepcm/1Npn3QcjZrSMvbrM849dv0PaxsIQTrS1/6kheOq/cO9B6h3ovKaxjH66+/LqeddppxMPwxxxwjixcv9u4/VfKw2Veoey3nz5/vBZIlfdhcV233u8Xtq4Yk/dd//ZcsW7ZMbrvttpL376La0M/Iuh5OPvlk2WOPPYzuIUXVWfx722uQbf1JlU/rb0ZS/StVjyuv67gWuuY1GEnfW+i9niS+2ELvax1//PEyfPhw7993TO5xx+2/zfUsbhtJnKf/DjZv3jyjIEebv+kuvS/UIEy9R69frOHSYfueyaWx1VJfXds/6MLNdW541NIriLEigIAzAvoP/PrtYfom2fSweaNqWqeW+/jjj2XatGneNx6ZHtdee633AJnJYfNBIK0xmvQzrIzNm36tw+aGous2QWY2XnFuID3wwAPet6mZfOOe6bxX6kaI7QetOD6mY6YcAggggEDlBVy74VF5IVpEAAEEEEAAAQQQQAABBBBAAAEEEEhQoDgw6T0R2SXB+sutaqCI+HdBPyoi+jOOpgIEJuVrRRCYVN58NIpIna+KfiKiIUocCJQUSDIwSQNE9AFxDYUpPnQjyQUXXCAHHHBA6DcR6wY63TynARH+b/Qu1DV79mzv+ZuwIJKs29d+5jEwadOmTZ7bggULms2LPnyvATjnnnuu7LPPPoFzo982ffvtt8sVV1wRuKFoyJAh3gPxu+66q9WrLSgEx+RB9ahNQzqmmTNnyjnnnNMsgEe/gE83aQ4dOjQwnKdUIJB+m/yPfvQjL4QpKNinsPnqZz/7mbcxrvjQfunzYPpaiPom+qAx6iZQfS7G/zyP9ukHP/iBHHfccbLTTjs1aTJq3rTwokWLvNAVk6NUIIxumJk8ebKMGDGiWT+0bn1trl+/Xq655hpvrQQ9k1QqpCcoXEvr1U2It956q/et51FHWB3+8/R5KTXZcccdo6oT/WZ2/VI63XjkPzQsTsOo0jqi1n+hXV1nl1xyiey9997N1pvOh4YUzZo1SzQ8KWit2mzWLrU2dN3r84oTJ070Ar2K177J2jANZssqMKlUIF3UNbZw3dC/bxpKZDMX+vd26tSpTU7R9jRESTeQ2x5hz7gWgsl22GEHF/Z02A6b8ggggAACCNgKsH/QVizn5W2CPXQoJp9ZC0O22fOh55x00kne5yWTzze2rFkFJmlIqN6L0LDeoPs8tuMIer+sn+P0HkBUwLZNW6afuwp12uxvsumH7RqyWZ/aD9v6bfoep6x+ZtTP0/rl8vo5MM0wDpv+3XDDDd7nf5tD76NpoE4lD5u9c/rZ8brrrvOCT5I+bK6rae/n0s+5et/j5z//uRfWn+Shhnr90XuFGvgVda/Ppm3ba5BN3UmWrdQ+wST7XKjLlde17di3bNnifWGA3p/We+BpHRp0p/8GpK+BsAD8ctq2uZ6V006559rs0bb9m+vK+0Lbfbzlmid1vu17pqTapZ5kBVzbP+jCzXVueCS7RqkNAQQQSExg1apVXmq4PuxicqT1od82gEa/dU1Tiw888ECTbnuhUHqTz+SweTNuUl8SZWzf9NvcUHTdJsjXxivODST9sKIPyl199dVJTK9XR6VuhNh+0IrjkxgKFSGAAAIIJC7g2g2PxAGoEAEEEEAAAQQQQAABBBBAAAEEEECgkgKuBSY9IiL2u2YrKZpNW8WBSZo08D/ZdIVWReQvIrK3T2Kfz38GjplAcWDSkfp9RGanUqqWBZIMTNJAFA1MWbFiRRPSCRMmyJw5c4wentfwjEcffVS+//3vewEr/qN///6im/x23333wCnLun3tVN4Ck9RTA2DOOuusZmb6LIcG2PTt29doU89f//pX73mShoaGZnXpBolLL71UdthhB+OX0+rVq+XEE0/c9lxX586dvfCZbt26layj1KYhm1Ci4kbeeustGT16tLf+io/p06d7gV9af9ShASi6MU43TBWvYd38p2Ps2bNn7DHqidoPrV/DUqI2pei4NKxGg3yKD9OAIA1f0kCkoCAoNdPX92677RZF4wUn6fVB+7NmzZom5XVMurY0gCvoePDBB2XQoEFNftWhQwf57W9/Kz169IhsOyigq/gkm+eb1q5d620KevXVV7dVo68lDXDSeU7rMNk099Of/tR7rbZq1apkNzRMTYN69L/iY8CAAd58dOzYsWQdH3zwgReIpM86BnmaXmNKrQ2td8yYMTJ//nxp27ZtaH+yCEzSIK4rr7zS8y4+dB3o+DXQbLvttivpqJs4tR69zhQfukFKN/IVh6K9+OKLXvibBlb5j/r6ei8MKyxcMKwjYc8k6rOv3/zmN/XvhAt7OtJ66VEvAggggAACBQH2D1bZWrAJ9tCh22yuttnzUWC96qqrvEDjpN96VTowSfd0aGCwhrimEZRUvAxtPiObLGGTz13+emz2N5m0Xyhju4Zs1qe2YVu/Td/LLXvkkUd6e+QGDhwY+Xmq3LZKnR8WlhzV5tixY739WFH3bKLqsfm9zd45rbeurs67piUZNqb12lxX09rPpffmHnnkEe8z9tNPP23DaF1Wrz9671vvjSYVeGd7DbLudEIn2NxHS6jJRKpx6XVtOuCocHTTemzLaZi/3ldM+lptez2z7XdS5W32aMf5m+vC+0LbfbxJ2Zdbj+17pnLb4/x0BFzbP+jCzXVueKSzVqkVAQQQKFtA/1F/0qRJcuONNxrXpUnU+qDQN77xDeNzShXUhyL0wZCVK1ca16c3OfVBEtOHiGw+CNi8GTfucJkFbd/029xQdN0miNbGK+4NJH2QQr9prPjhpLhTXakbIbYftOL6xHXgPAQQQACBdAVcu+GRrga1I4AAAggggAACCCCAAAIIIIAAAgikLJD3wCQNR3rIZ0BgUvCC0HCkHX2/IjAp5RdORPUEJpXnT2BSeX41e3aSgUlBgSb6HM6SJUtk7739eWiluUuF/BSCG4JqyLp97VPeApPCnjGJ+3zUxo0b5cc//rH88pe/bDIFGlyzdOlS6devn/FraeHChXL22WdvK28a3lNq01Dc56I09ESf1QoKK9FNHxpMZPoclw6oVPCXSR+jQqEWLFjghZNFhbAUcPU5oO9973vNnl8zDakK21x7zjnnyBVXXGEUJOVfGC+88IKMGzeuWX8GDx4s119/vbRv377ZOgoLRNNNuGoadRQHdGl5XbfFX8RY6hrjb6N4/ervTOY2qp9Rv4/aNGe7XvX5Sg370TVVfFx33XXePJXarB22NvQa8+tf/1r0iyNtjrC1oXVEbWTJIjApLLRIw5JuuukmOeqoo4yHX2ouNPBMXx/+I+zZ2GOOOcYLN9P1bXNoKJPOt//w10Vgko0mZRFAAAEEqliA/YNVNrk2wR4m70n9PDZ7Pgrn6Z4LvYdi+z46aloqGZikob1TpkwJDFWN6me5v9ew0Xnz5pUdYhv1uau4nzb7m2zGaLuGoj4zFbdtW79N35Moq0E05513nmiIdSWDh/x9X7VqlXznO99pdu8ganz6GtZg4QMPPDCqaGK/t9k7V2hUz1Hfli1bJtYPm+tqGvu5NmzYIBokHXSfI7FBBlSkwTEabnL44YeXHXpnew1Kc1yl6q7UPsGkx+fS69pk7BpMqPe1dc3rvfssDg0N0+tJu3btEmk+zvUskYYtK7G5Fxznb64L7wtt9/FaEqdW3PY9U2odoeKyBFzbP0hgUlnTzckIIIAAAg8//LDojS+bN/1xHwoq1n733Xe9ByGCvqErbGb0ps6dd94pRx9t/gWvNh8EbN6MV2r12L7pt7mh6LpN0BzYeMW9gaQPbv3iF7+QH/zgB4ksg0rdCLH9oBXXJxEUKkEAAQQQSFzAtRseiQNQIQIIIIAAAggggAACCCCAAAIIIIBAJQV2FpENvgbfE5FdKtmBiLYITDKbDAKTzJwqVYrApPKkCUwqz69mz04yMCloA17c51Ref/1174ueir+gTMNAZsyYEThfWbevncpTYJI++6EbBfUbzv2HPpu0fPlyGTRoUKx1v27dOhk1apQ3Vv9h8wVxQc936DM+F154YeSmorBNQ3GeuSr0P2y9jRkzRubPny9t27a1tgp79kZDTO666y7p3bt3aJ1Jh0KFrQXtQFAQi79jH3zwgZxxxhne82z+Y8CAAdLQ0CAdO3a0tim0q19CWPxM3+233y4nn3xyszrDngkyvcZogMzpp5++rV4Nixo6dKj3Lej+o9Q1plAurC+V2GhRam3oM5Ia5LTLLnYfS8Je01HBO3/729/kzDPPlHvuuaeJoa5xtdBvl49zaGiVBqgVr42o/lQ6MKnU68okbCrIJuy5QN1wfvnll8v222/f5LQ77rhDTjnllGZVmQZ/FU4MC1+qr6+XWbNmSYsWLfTa7MKejjhLjnMQQAABBBCwESAwyUbLgbI2wR46HJv3/DZ7PvxU+oXxGnzQqlWrxAQrFZikXzav/df3o1kdccNb/f21DSux2d9k42K7hmzWp/bDtn6bvidZVj936uehpII4TPum4doXXXSRFwIS55g7d64XHlapj1I2e+cK49GwX70+1NXVxRli4Dk219Wk93M988wzovcni+9ZJja4iIp0jep9xOHDhxuHnAdVaXsNqtT4itup1D7BJMfn2us6auxZr3l///TfGq6++mrRe67lHnGuZ+W2Ged80/vS5fzNzfv7Qtt9vHGc0zjH9j1TGn2gzvIFXNs/6MLNdW54lL8uqQEBBBBITSDuG68uXbqI3qA47rjjYn1Q/ctf/uJ90L733nutxhbnQRubDwI2b8atOl5GYdsbbTY3FF23CWK18SrnBpIma+t6KX7gKc5UV+pGiO3rvRyfOA6cgwACCCCQroBrNzzS1aB2BBBAAAEEEEAAAQQQQAABBBBAAIGUBQhMShm4QtUTmFQhaMNmigOTvi4irxueSzERTS7p64M4QrNbgEEgSiDJwKTLLrtMLrjggiZNaujFokWLZMcdd4zqSpPf//Of/5Rp06bJCy+8IPqt7Pvuu6984xvfkP3331/22GOPwM1GWbevA8hTYNI777wj+hzSQw891MS23GeHwkJCdJ5uu+02OfDAAyPnev369TJixAhZsWLFtrKmAR9hm4b69+/vbfLafffdI9svLnDDDTfIuHHjmvxYQ1+WLl0q/fr1s66vcEJYEJM/hCSo8rAxmoQthXX2qaee8kKyikNobrrpJm+dhB1hX1ZY7qaCsCCmsWPHeptrWrdu3axLQfPUt29fufXWW0U3+YUdn3zyiUyfPt0LECscxx57rPzwhz+Uc845R3RTb+HQEKdrrrlGNIAr7AhavzbrP/aCCrnGaH3lBKHpa1qv02eddVaTrkWFkIWtDQ1pu/TSS2WHHXaINdSPP/7YC0/TZzeLj1IBX5UOTHrvvfdE18t9993XpJuDBw+W66+/Xtq3b289/rCNe2HXt7BrjAYL6nOTGnRkcqxdu9YLqfK/FoqvNwQmmUhSBgEEEECgBgTYP1hlk2wT7KFDt/kcZLPnw89aznv7sOmpRGBSnC+bT2s5afiLfn7UPWFxDtuwEpv9TTb9sV1DNutT+2Fbv03fky47YcIEL0gs6F5B0m0V6gv67G/TVlTor01dJmVt9s7564uzh7FUf2yuq0nt59L7GvrZXO/x6Lxleeg1XMO4zz77bGnZsmWsrtheg2I1ksBJldonmEBXt1Xh2us6bOy65nWv59SpUzNf8/4+lvv3t1BX3OtZkmvFpC6bf2eJ+zc37+8LbffxmrhWoozte6ZK9Ik27AVc2z9IYJL9HHMGAggggECRgP6Drib0vvTSS9Y2+uFfvyVn7733Nkp21m/b+c1vfiNXXHGFdwPJ5oj7Jtbmg4DNm3GbvpdT1vZNv80NRddtglxtvMq9gRT2jV22812pGyG2H7TK9bF1oDwCCCCAQLoCrt3wSFeD2hFAAAEEEEAAAQQQQAABBBBAAAEEUhZwLTDpYRE5JmUTF6svDkz6ioh86OJAqqTPGo60l28sBCbZTSyBSXZelP5cIMnApKANeHGfhYkzQVm3r33OU2DSgw8+6AXkFB+mwUSl5iAoXEPLmz5oXtw3k9CbQn/CNg3p5jkNWPn3f/93q+WjAUITJ06UhoaGJueZBOdENaThJxqOpGFe/kPDerS9nXfWt5TNj7AxnnTSSd6mz5122imq6Wa/f+2117zn51avXt3kd6WenQnrfznhVP7GFy5c6G0g8x+lnjEKWnd6jfnDH/4guiEn7Hj77bdl5MiR8thjj20rooEy5513nmhAkz/wpkePHl5Qloa0hR1Br60k1ovJpIatjXLbDwve0WfvNLyo+N/iw9ZGOaFe/vGvWrVKvvOd74gGv/mPUkFAlQ5M0rnQL+MsDiG79tprvS8pjHvo+po5c6YXENitWzcvLLBz585eWGDxZsuwebC5pmo/NUxMN9n5j+LrDYFJcWeU8xBAAAEEqkyAwKQqm1CbYA8duulnXi1rs+ejmLWcEM6gKUo7MKlU6GlWS+bMM8/03ufGCdixDSux2d9k42G7hmzWZ7lr1GYcSZXV+yj62T7gWfGkmmhSzx133CGnnHJKWXXffvvtcvLJJ5dVh+nJNnvniuu0XTul+mRzXU1iP1ceg2P0XpXeGzjttNNirVfba5DpGkm6XKX2CSbZb9de10Fj1zW/ZMkS755q8T2pJK3i1jVkyBDRe7677rpr3Cq8EHC9N5b34/+zdybQUlTX3t8f8OAhImFScQiQSJCH+qkgKCSgMggqXEZlvKAMDwEZLpEwSK6sFZBgAGWKKEQBBZXhMjowiGAWARJCwJDrChohPkXEBRGELxDAb+3z7JvqvlVde1dVd1d1/89arvfS94y/c+p01aH2rzUx2trvdOvYw3xfqI3jDcucBvm9F5Yx5WI/ohY/CGFSLq5SjBkEQAAEAibg9CtImmYefPBBeuihh+jHP/4x1axZky6//HJTnOs+deqUOdBct26dOQT1aiQePny4sV5XrFhR0zXVg4DmZlzVCR+ZtTf9mgNFzUNSGNnYYdXw8nuAFNThdboOQrQPWn75+Fj2KAoCIAACIJACAlE78EgBAlQJAiAAAiAAAiAAAiAAAiAAAiAAAiAAAiCQPgJhFyaxHGmzBQeESfZrg+VIV1j+BGFS+q4hu5YgTPLHH8Ikf/xytnSQwiQneUT9+vWNyOa+++7z/MvakgnKdPvcx7AIk/h9pilTphhZjzVpJRpO3E+ePEksaNm4cWNcltGjR9O0adOofPnyjlNm1zfNOztOQUP86+0sU9Emp/dwZs6cSTwev+n11183oiJrYqnM+vXrieU8dslpjMlkMW79dApYS/buzFdffWXm2SoU4nYk8+zWH/77rl27jNQrMbhn7dq1xIEgienrr7+mgQMH0sqVK+P+5DZXdnsDS5FYCDNu3DgTRGtNyaRiToIav5IcCS+nPYY/99u+0ztX3bp1o4ULF1KVKlXiuui0Bzjll44vls9prpPJxtItTLITfrld21oOkvxbt241aznxOpIG5vJcDhgwgIqKipJeVxAmSWYDeUAABEAABHKAAIRJWTbJGrEHD10TXK2J+bDD+uyzz9KIESM8yTYS60u1MCmoH+kOenm98MIL5hlSK9jRyko08U2aMWrXkGZ9cj+09Wv6noq86YpJ4r6fOXOGOL7v5Zdf9jUUzXmXr4aIVHGFiW2xhJrXT5061t+z8NYjzb4aRDzX9u3bqV+/fp7jOL2N0r1U7dq1afHixdSyZUv3zAk5tHuQuoGACqTzmgyiy1G8rhPHHXZZUqy//MMGHB/tRVrIdWhiZn1UjAAAIABJREFUgYNYG17r0Ozxfr9zw3pfqI3j9co66HLae6ag20d9wRCIWvwghEnBzDtqAQEQAIGcJ8APNmPHjqX58+eHkkXTpk3ppZdeogYNGqj7F/YHAbcHAO1Nv+ZAMexsrJPtximWV8MriAMkTXtOizddByHaB60g+KgvWBQAARAAARBIGYGoHXikDAQqBgEQAAEQAAEQAAEQAAEQAAEQAAEQAAEQSAcBCJPSQTn1bUCYlHrGmhYgTNLQKp13JxHdZfn4x+xu8VclSucCgSCFSUePHqX8/HzasmWLLTp+N4Z/VZ1/tOxHP/pR4PKkTLfPgw6LMInFGcOGDaOlS5fGzQXLb+bNm0f8S+d+0vnz521FMw888IBps2rVqo7V24lQNLIXp6Ahry+5b9682Uh7ElMyaY6G3d69e6lDhw7E69OaWNjz8MMP21blNEYOtOJrzEvyIkw6cOAAsQDn0KFDcU1q5itZX/lHCXv16kU7d/JX2L+Tk/zKSQTmtq4TxTb16tUz0qVbbrnF/OI5/yK7NSUTMNlJpNIpybFbG3w983q98847vSyNkjIsjiooKIirg6VevFZvuOGGuM+d3icrLCwk/k8bkJzYcZ7ryZMnm/+syTp3iWXSKUxy2gNbt25Ny5YtMz/Ima7kJDbj4HoOTqtQoULSruzZs4c6deoUt0fxO6wrVqyghg0blpSFMCldM4p2QAAEQAAEQk4AwqSQT5C2exqxB9etee70G4PB92R8L87PLX5TKoVJLODkOBi+fwxb4nOo5cuXU926dVVd08pKNPFNmo5o15BmfXI/tPVr+p6qvCwG52fOsmXLpqoJU6/TWY62UbtnK20d0vx+Y+cmTJhgnsHLlSsnbdI2n2Zf9RvPVVxcTI888gjt3r3bV59TVZjPSVlCffXVV6ua0O5BqsoDzJyuOMGguhzF6zpx7GEVhNnNkVdpIdfldz8Las241SONAw7iOzes94XaOF43pun6u/aeKV39Qjs6AlGLH4QwSTe/yA0CIAACIJCEwLFjx8xhHP8KVZgSv7TAL5L07NnT08sCYX8QcHsA0B60aQ4Uw87Gug7dOMXyanj5PUDiNvkFFD6kGTx4sOfLJl0HIdoHrSD4eIaCgiAAAiAAAoETiNqBR+AAUCEIgAAIgAAIgAAIgAAIgAAIgAAIgAAIgEA6CUCYlE7aqWsLwqTUsfVS82Eiqm0pyJEs/BmSjECiMKk5EcUbKGT1IFeOEQhSmKR5v6BatWrEQSP3338/tWjRwgSOlClTxhf9TLfPnQ+LMOnzzz+n3r1703vvvRfHlH8xvl27dvQf//Efvlhz4R07dtCbb74ZV0+zZs2MLIR/Rd0pJUp4tLIZp6AhzftE1r7ZCXP478OHD6frrrvON6cTJ04YiVSiMCmZlMdpjMkkS24d9SJMcpJJ9enTh2666Sa3Jl3/zu/5vPHGG8QBbtY0evRomjZtGpUvX75UHVu3bqXOnTsTS8FiyUnqw3+3e5eIJVD8LlSVKlXMNdu+ffu4+pIJmOyCq7g/ixYtSioKc4UhzGC3NiTXnaT6devWUV5eXqmsdtdW0OIyu/69/vrr1KNHD1F/OFM6hUl24jfug/T9P8l8SPPwdx/LrsaMGRNXRBIc7iQh69+/P82dO5cqVapUUieESdIZQT4QAAEQAIEsJwBhUpZNsEbswUPXBFdrYj6csPJzKUswK1as6It8KoVJds9oks7efPPNxM+WfCbEgtbvfe97caKWb775hv7xj3/QH//4RyOO2rBhQ9xzm6QNzjNjxgziZ0yN1FUrK/F6HuE2Bu0a0qxPbltbv1t/0/H3dAiInJ6xvI7Pyxr00pbf2Dk+y+O9gs8O/STNvuonnsuvrI3H27FjRyP253i36tWrl+xBFy5cMGcM+/fvJz4rYfEan+95SbyHs5xaI/nS7kFe+hVEmXTFCQbR16he19axHz582Hxv8vrwmurXr0/du3enVq1aEe+nV1xxRdw9Bp+jfvHFF8Tfa6tXryb+jreewWra9bM+/O5nmn76yas5BwziOzeM94XaOF4/vIMsq71nCrJt1BUcgajFD0KYFNzcoyYQAAEQAAEi4l+m4l9Q27hxY2h48Ase/A/WXk3MYX8QcHsA0N70aw4Uw87GugjdOMXyanj5OUCy9s3vYZKfB13Nhap90AqKj6aPyAsCIAACIJA6AlE78EgdCdQMAiAAAiAAAiAAAiAAAiAAAiAAAiAAAiCQBgJREyZtIaI2aeAStSYShUlViOhU1AaRRf2FMMnfZEKY5I9fzpYOUpjEEM+cOUNjx46l+fPnq5jyy/pdunShtm3b0h133BEnadBUlOn2wyJM0rxbouHrllfyfkhioCYLnFgoVKMG3165p6CFSZl6tyjZOytBj5GpehEmSYNq3WdNlyPZO1ROMrBNmzZRmzalb3f5XcFevXrRzp3/dgiOHz/e/FI5B6vZ/T2ZgIjFNBzoZk1c18SJE1UBuDoi/85ttzZYPsfXUNWqVb1Wa8o5rTv+cUoOIrQmrczIS8e0UqZ0CpOc2iosLCT+TxOM7YVNYhk7kRfncQv+YZFbfn4+bdnCj4v/TnblIEwKYqZQBwiAAAiAQBYQgDApCybROgSN2ENyf2WtO4jncv5h9pUrV5qzEj9J+mwneaa39uP8+fM0btw4I/CUJj7zmTJlCt1zzz2q+CkWRUyYMMGISzSpdevWtGTJEmJZszRpZSWa+CZpHzifdg253f8ntq2t3+84Odbn7Nmz9PHHHxvZNj/HepHQsAB5wIABGpSqvE7PSapKLJm9rEEvbQVxvsXPh3PmzDESFa9Js696jedi+c3s2bNp1KhR6m7yGfTPfvYzeuihh8Tnz8ePHzfyNT7v1spjvEi+NHuQdt9WA8uSAlG9rmP4ef/kf3NhubWX1LNnTxNLzXJtTezy3//+d7Mn8A8OaNc+95O/tydPnqxqk8tp9jNpLK4XbkGW0X7n2rUd9vtCr7wQC+yVHMpFLX4QwiSsWRAAARAAgcAJhEma9NRTT5mHFj/Wd82DQOAwBRW6PXxob/o1B21hZ2PF58YpllfDy+sBkt20vvvuu8ZGnPiLd4IlYIzb/KIMHy6lMuEhKZV0UTcIgAAIhJ9A1A48wk8UPQQBEAABEAABEAABEAABEAABEAABEAABEEhCIFGYdJyIrgwRsdZEtNnSHwiT7CeH5UiVLX+CMCmzixjCJH/8IUzyxy9nSwctTGKQHETCPxzGgU9eEr/4zb/u3b9/f/Or5pUqVVJVk8n2wyJM2rVrlwmo9BLIoIKdkJkDENevX0+NGjWyrcYumNIqr5G0HaRM6J///KdZq1rBl6SfbnlGjx5N/CN75cuXL5U1yDHGKvciTHr66adNYEu6U7du3YgDIKtU4Vuz+OQUkOskLdqxYwe1bNkyrhKrAIiDNUeOHGnas6bt27dTixYt4j7j64mDi6x7G+9Xb731ltmr0pHs1ob0nTO3/h04cICY/aFDh+Ky2gXdOgVca97rc+uP0z7mFAScTmGS0/t7Qb6r58bH+neWBfKvzL/88stxxfh7lIPpnL5Ht27dSp07d477ruDgOQ5Cr1u3blxdECZpZgR5QQAEQAAEspgAhElZNrkasQcPXSOk0cR8JMPKglR+Xrn66qs900+VMMlJaOvU0UGDBpnn4GrVqnkaC9/3Tp061fwnTfzMVlRURK1atZIWcZTJOlUQ5HOQtQ3tGtKsT25HW3/Q4/ziiy9MLJ32/DCoZ2Cn+Vy3bh3l5eWJ14sko52IWFJOkyeo2Dmej969e3sWAWv2Va/P0Nq1G+P46KOPGmGbl/2UJU0s4+Zzof3792umhiZNmmTkyizuliQIkySUdHmiel3HRsl7SN++fdVn/RzL+cwzz5jvwDJlyuigfZfbz9r3IgzjZjX7Waq/EzxBsynkdd9KrCrM94VeWSEW2Cs5lIta/CCESVizIAACIAACKSHAJmp+6MzECy88ID5448MdfunGjyxJ+yCQEpgulbo9fGhv+jUHbZqHpEywsbbpximWV8PL6wGSHYsLFy6YQxrNAXOsHgiTMr260D4IgAAI5AaBqB145MasYJQgAAIgAAIgAAIgAAIgAAIgAAIgAAIgkLUEwi5MakNEmyz0IUyyX4oQJoXrEoUwyd98/I6I7rRU0YyI+DMkEEhKIBXCJG6QX3JmccNzzz1nArC8Jg6iY7EMv1NRs2ZNcTWZaj8swiRNYI0YqjBjsvd67IIptUFjQcqEtC/jCxGIsiV7TyjIMcY640WYlKn3ru677z7igN7q1avbsrQL9nWSLM2aNYsKCgpK6rn55pvpjTfeoBtvvLHks8Q8/IeZM2eavcea7N7Zat26NS1ZsoRYFpaOlEphktM7aVJhkh1bP0w0/eF2clmYxONftGgRDRw4MA55ssC0ixcvmvdnWYxmTU4yNwiT/KxmlAUBEAABEMgiAhAmZdFkJruHdBqmRkijiflww/rss8/SiBEjPAtMUiVM2rt3L3Xo0EH0g9xOYk63sSf+nSXZ/DzNEiRp4vgXljVLk/ZMRRPfJO0D59OuIc369FJ/KsbJEiyOq9PE9TVr1oyWLVtGtWvX1uAU5T137pzpz+zZs0X5pZn4+p0+fTpVqFBBWkSdL6gzHBZC81qqU6eOug/afdVLvJvXuLannnrKzK3f+M3i4mJ65JFHaPfu3WI+2v1PswelK1ZPPNgQZozydc04v/zyS2LhIEufNKl79+7EZ57XXnutpphjXi9rnyubMWOGOWO1ifNxbEuzn0ljcQOB4KMS7Xd6sqbCel/oFY/232i8fHd47RvKhZtA1OIHIUwK93pC70AABEAg0gT4oYdt6z//+c+JBUrpSnwww4bWrl27eja0WvuqeRBI1xit7bg9fGhv+jUHbWFno+EUy6vhFfRDAP+CGFuJNYc73O90HcLgISkTVzjaBAEQAIHwEIjagUd4yKEnIAACIAACIAACIAACIAACIAACIAACIAACHghAmOQBWgiLQJgUrkk5QkTft3SJ38jnz5BkBCBMknFCrgQCqRImxZrhwKetW7fSiy++SBs2bPDMn987+PWvf0133XWXqo50t5/rwiSWxqxfv54aNWpkO0/Mp3379iW/hl2vXj1auXIl3XLLLeJ5DVImpH3PRNxJQUYnKQkXDXKMsa5ESZjkJD+KjcXu3Sk7Wc/p06dp2LBhtHTp0pIZsat7x44d1LJly7hZs3vfze7X6Dnolt9PK1u2rGDW/WfJJWHShx9+SA899BB98MEHceCcgoBzXZj0ySefUM+ePUu918fvxw4YMKDU4jty5Aj16tWLdu7cGfe3TZs2UZs27N+NTxAm+b9+UQMIgAAIgEBWEIAwKSum8d+DcLqHdBqmRkijiflww8oizNdee0317GytM1XCpM2bN1Pbtm3dum/+HuSzE9+z8rMdP/NJEotFWeh92WWXSbI7PpM7FdbEN4k68F0m7RrSrE9uQlt/qsZ54MAB6tGjB7GMQ5Lczp4kdTjlOXjwILFkRNoXaVvJZLbSOtzyBRk7N2HCBJo8eTKVK1fOrdlSf9fsq17i3bzMUVCypNhgt2/fTv369SN+rpYmp2dzu/IQJkmpyvJ5WTOSmtNxXXM/7ATZbv1jwdK0adOIf4wiyPTHP/6R+vTpo9oj27VrZ85ma9TgVytkSbOfucUsy1pMfS7td26yHoX1vtArRe2/0Xj57vDaN5QLN4GoxQ9CmBTu9YTegQAIgEBWEDh8+DAVFhaaX3tKdcrPzzcHB15ty3b90zwIpHp8dvW7PXxob/o1B21hZ2Pl5cYpllfDK+iHgG+//db8ghtLkzQJwiQNLeQFARAAARDwSiBqBx5ex4lyIAACIAACIAACIAACIAACIAACIAACIAACoSBQk3/U0dKT40R0ZSh69r+d4AjXTZb+bPnusxB1MRRdSRQmXUFEsiiLUHQ/6zoBYZK/KYUwyR+/nC2damGSFezJkyeNmOH111+njRs3qn/cjH+gbPHixaXEJtLJS0f7YRcmaYPnpGyl+fhXrQsKCkqyu4lx7OoNUibk9DL+fffdZ96PqV69unRogeYLcoyxjgUlTErXO0DJgNqJkDj/2rVrqWPHjiVFP/roIxN0uXfv3pLP+B1B/s/6b8t24phmzZrRsmXLiPcdTufPn6dx48aZX2a3psQ2A10INpWlUpjktO7s9g2ngGvNe31urDT94bpyXZjEPx46duxYmj17dhxafs9v3rx5VLly5bjPV69ebX7w05pat25t3qHlAOTEBGGS24rF30EABEAABHKEAIRJWTbRGrEHD13zTK2J+ZBglcaa2NWVKmGStF7uU5BxLXy+w1LQoqIiCTri+1x+vqtZk/9Zxz1pZCVcW5DPQdbeadeQZn1yO9r6UzVOp2eZZDOVqr4knlsl68OIESPoL3/5C23Zwv/85p5mzJhBLM+2edfdvbAgR5Cxc/xMyJK2Fi1aCFqOz6LZV7X7Asez8RyNGTNG3K/OnTvTggULxNe/pGLuBz97jxo1SpLd5Onfvz/NnTuXKlWq5FpGsweF4ZzOdUAZzhDl61r7fceo8/LyzJq/6qqrAifvJaaUz6Peeustat68ubg/mv3Mz/2RuEMBZNR+57o16Wfc0vu3dO0vECa5zTb+7kQgavGDECZhLYMACIAACKSFwKVLl8xLWTNnzhQfnGk6xg/Z/MIPv0xRpkwZTVHXvJoHAdfKUpDB7SZce9OvOdwKOxsrbjdOsbwaXtoDJMn08wM393XFihWS7CYPHpLEqJARBEAABEDAB4GoHXj4GCqKggAIgAAIgAAIgAAIgAAIgAAIgAAIgAAIZJ5A1IRJm4lI9lPPmWebzh6wHOlyS4MQJqWTfum2IEzyx38XETW1VNGMiFiihAQCSQmkU5hk7ciFCxfo448/pvfee4+2bt1q/jtx4oTrbLEM5cUXX6Qrr/TnKUxV+2ERJn344Yf00EMP0QcffBDHdOrUqTR+/HhXzqnIYCe54fd6Jk6cqAoWC1ImxEEe/MN3/J81NWrUyASG3XDDDalA4VpnkGOMNeZFmMTilH79+sX1l4NcNm3aRHfeeafrOFKZwS7Yidc2r6myZcuapjdv3kxt28bfAtsJjs6ePUsjR46khQsXlnQ5MZjn888/p969e5s9K5YSpUqpHG+sbru14STE0fbHad1t3769VJAki+9YRpWYNO/1ufVvx44dtoI8J0lVOoVJduuBx2Mn5HIbZ5B/t1vz9erVo5UrV9Itt9xS0pRTQPKkSZPMGGLXkLVvECYFOVOoCwRAAARAIMIEIEyK8OTZdV0j9uDyGiGNJuZDgpWfUZYuXWpECNqUqsB4ab3c38TnNe0YrPn5WX7KlCnE96+SpI1l0chKuP0gn4Os49GuIc365Ha09adqnNwXlnsMGTJEMp0mj3askoo1YpLYc9a6devE6zCZoFbSP7c8QcfOde/e3cxL1apV3ZqO+7tmX9XGux09epTy8/PFkio/4ie3QWv70qBBAxOD17BhQ7eqSbMHafc318azLEPUr2u7c55kU8Tidz4Daty4ccpm8tSpU/T4448b4bY0caw2C+OkSbOfSWNxpW2nKp/2O9etH2G8L3Trs9PfIUzySg7lohY/CGES1iwIgAAIgEBaCfDhGf9q1BtvvEH8Kzq7d+/23H79+vWpT58+5j9+6IiCCdrzYJMUdHv40N70aw7aNA9JqRi7pk43TrG6NLy0B0jS/vIBDL8ExNeKJKXrEAYPSZLZQB4QAAEQyF4CUTvwyN6ZwMhAAARAAARAAARAAARAAARAAARAAARAICcIhF2YxJHh71hmAsIk+2UJYVK4LlcIk/zNR6Iw6S4i4s+QQCApgUwJkxI7df78efrrX/9Kb775pgl6ShT9WPOvWrWKunTpEujMBtW+XUDLzTffbN5DuvHGGz312Ul+lCw47KOPPjIyk71798a1yYEJ06ZNo/Lly3vqi59Cdu+7sHinTZs2qmqDlgk9/fTTNGHChLg+cEDV+vXricVJmUhBj5HH4EWY5CTFcRLWpJMVM2rfvj2xiCuW2rVrZwKIa9SoQXYBtMneX7ITMD3//PPmR+U42bU3YsQImj59OlWoUCFtQ7dbGxx0uWzZMqpZkx9RvCe7YGena8FpjQYZtOoUfO307mA6hUkccMeiqo0bN8YBl77/532Wkpd0CthMDEyz2495rtesWUNNmjSxbQTCpFTNGuoFARAAARCIGAEIkyI2YW7d1Yg9uC7N/a4m5sOtn7G/P/DAA0b0evXVV0uLmHxSsZE25sPpmdGuc9q63QaokUho29bISrifmvgmt3FZ/65dQ5r1ye1o60/VODVrNMZHO1YJd5a5d+7cOe6cwalc//79ae7cuXTw4EHq1KkT8bOYJHk5B5PUy3lSETvHZywcN6aJhdTsq9p4N811z0xSfW6TKtGXZg/S7m/S9ZQt+aJ8XTvJrpPNDf9YwtixY21F2EHOKe9l3bp1E+2X3O7AgQPpueeeo8suu0zUDc1+lumzONGAPHznSuoN232hpM92eRAL7JUcykUtfhDCJKxZEAABEACBjBHgFyf41+v45aE//elPtG/fPjp27Bjt378/7lft2Mp56623UvXq1emOO+6g22+/3fwiDx9ElilTJuX91zwIpLwzNg24PXyk8qAt7GysuNw4xfJqeGkPkKTrg39pkV+gS5WVX9qPxHx4SPJKDuVAAARAIDsIRO3AIzuoYxQgAAIgAAIgAAIgAAIgAAIgAAIgAAIgkLMEIEzKjqmHMClc8/h3Irre0qXaRMSfIckIQJgk44RcCQTCIkyydovfSXj33XfNy/38jk5iSrX0x0/7qRDdeBGTOMk8rEKZdF8M69ato7y8vJJmmzVrZiQv/CN0mhQ0Y6cAz1QE30nHGfQYuV0vwqRdu3ZR27ZtSwW/8PtYEydOVAXMSccuzffVV18ZYc3bb79dUsQq92GR0rBhw4xAKZY4kIeDi6tUqVKqmR07dlDLli3jPh86dCjNmDHDCJFYqDRmzJi4v2dijaRCysaD4vckJ0+ebP6zprvvvtsEV19zzTVxnzu9v1ZYWEj8nyaY0m7OnfqTLBAwncIkp3fUgpBXnT17lgoKCoxEsEGDBnTDDTfQTTfdRNddd53538mSnSiM8yeufbuAeQ4MXrRoEVWtWtW2CQiTpLsT8oEACIAACGQ5AQiTsmyCNWIPHrrmGUAT86HBytJWvl8sW7asuFiqhEkaqQd3dtCgQSYGpVq1auK+ZyKjdlypEglp15BmfTJXbf2pGif3RbpGY+shaJEzi9THjRtnnv0lKcb666+/NiKQlStXSoqlVOCTiti5pk2bmnOVevXqicbHmTT7qibe7eLFi+bMgscpSRznWVRURK1atZJk95TnwIED5nn70KFDpcrfdtttxGcYsRhTZsjP25IYU80eBGGS89RF/br+5JNPqGfPnrR7927R+uTrdfny5VS3bl1Rfj+Z7M5lY/XxWT+vS+4Px1fzmdaVV16p+gEHzX4mjcX1M94gymq/c6Vthum+UNrnxHyIBfZKDuWiFj8IYRLWLAiAAAiAAAiAAAiAAAiAAAiAAAiAgCuBqB14uA4IGUAABEAABEAABEAABEAABEAABEAABEAABMJMAMKkMM+OvG+JwqTKRPSNvDhyBkwAwiR/QCFM8scvZ0uHUZgUm4zt27dTv3796MiRI3Hzw7+cy8E6TlKHoCbTS/upEN0sWbLEcEhMyQLhnAJCWCizZs0aatKkSVCYRPVwUBP/KNfTTz9dkt9rMEPQjPmH9Dp06EBHjx6NG0uqf4U+Gbigx8hteREm8bXXq1cv2rlzZ1x33cQqokXhM5PdmuIqFy9eTPn5+baBn8lET3ZjjcmCKlWqVCoAMlMBaU5rw2+wqFOQp9N16iRlC2ptcP0DBgwwwY3WlGz/T6cwifvE+9mECRPi+scBkBwoyz+26TV9/vnn1Lt3b3rvvffiqpg5cyaxMNAt7dmzhzp16hS3p1llYk5BSG71Q5jkRh5/BwEQAAEQyBECECZl2URrxB48dI2QJlWB8SzRfO2111T3nFIZjfY556OPPqIePXqYH6iXpgcffNBIVlmiIBGHSOsNMp9GVsLtpkokpF1DmvXJ/dbWn6pxOj1fJZvToPuiEZMkSklYPMvSJEni63fFihXUsGFDSXZVHo1gRFMxP/eyqKhcuXKiYpp9VSNMcjqHcOoUC435TJWfh1OV+CyFZd3/+te/zFnrrbfeSvXr11fLYRL7p9mDtPt2qliEsd6oX9eJPz7gxpjP3vn7VSNUdKvT6e8s7GYBIv/7SePGjalRo0Z044030vXXX0+XX36512pLymn2M6//xuC7k8oKtN+50urDdF8o7XNiPgiTvJJDuajFD0KYhDULAiAAAiAAAiAAAiAAAiAAAiAAAiDgSiBqBx6uA0IGEAABEAABEAABEAABEAABEAABEAABEACBMBOImjBpExHdF2agGeoby5EqWdqGMClDE/FdsxAm+ePPPzNrNaDcSUSyn5711y5KR5xAUMIkfqn58OHD9Le//Y0OHjxI+/btIw5kWbBgAfGvCntJZ8+epZEjR9LChQvjit93333ml+erV69e8nmm2491xCmgZdOmTdSmTRs1hmS/hO0WCOcUEDljxgwj3bD5tzVx/3huBw8eTMeOHaNrr72Wbr75ZqpTpw794Ac/IP4F9QoVKsTVZfer088//zxxQIM2BS0TcvpF7KB+lXv16tVGqhL7dW0O1OJf1v7Rj37keG0EPUZm7EWY5BSsEJR4i8Uujz76qAleYx78C+gc5MHriP+vW7ILHOK1zQE7b7/9NuXl5cVVkew6tBtr5cqVictcdtll1K1bNzp06FBJfX379qV58+YR50lnclob48ePJw4m8hoUZSfZ4XE5XadOwqog10ai9If7E5s/aBY9AAAgAElEQVTf8uXLl8KebmHS5s2bqW3btqX6wd9ZLHvymniO27dvT6dPs9v130n6PeIkv4rNpV3AoCRoF8IkrzOKciAAAiAAAllGAMKkLJtQjdiDh+72HG7Fk6rAeG5DKwdIlTDJ6d5TskxYnDR06FBq0aIFsaQ2TEkjK+F+By3vibHQriHN+uQ2tPWnapz87MPSGZajSxKfQb3xxhtGzhFU0kiPEgXbWo5BnMvZjVsjGNFw4+d8lrTxtSpJmn1VI0w6cOBAqbOZZP3xe04iGWuq8mj2IAiTnGchyte107mb02j5fPKtt96i5s2bp2pZprVezX6mvSdK60AsjWm/KzT91DJI1X2hps/WvBAmeSWHclGLH4QwCWsWBEAABEAABEAABEAABEAABEAABEDAlUDUDjxcB4QMIAACIAACIAACIAACIAACIAACIAACIAACYSaQKEz6koiuClGHWY70tqU/ECbZTw6ESSFatEQEYZK/+YAwyR+/nC0dlDDJSRwhFTzYTYDTi9J2wqRMtx/r/969e6lDhw509OjRuCF5lQMl+yVst0A4Fld1796diouL4/oSRCANzysLZBKFHk4v5ydy4WCr9evXm1+f1qagZUIcgDJ58mQjm0lMU6dOpbFjx3qW0Jw6dYoef/xx84v21uQWxBL0GLltL8IkLucUXKQNxEhke+HCBfOr58w4Mbmt7Vh+u+vj7rvvNkHML730EvEvq8eSZN3PmjWLCgoKSl27/Mvoffr0CeSa1q73xPxOa0MyPqe2na4BN4nO1q1bqXPnzqX2gTFjxtCUKVNKidOkYz937hxNnDiROIg0Ma1du5Y6duxoW1W6hUmff/459e7dm9577724/jATvm6qVq0qHXJJPqe5aNasGS1btkwsILS7bmOSr23btpWSifXv35/mzp2bNFAdwiT1dKIACIAACIBAdhKAMCnL5lUj9uChS59VOK8mMJ5FnCwk3r9/v4gwP1OyXCZREutUOJWB8XbPUaJBfJepWrVq9MADD9DDDz9MfN/r5T5a054kr0ZWwvWlSiSkWUPa9aldo6kc544dO6hHjx6lztKc5qp169bm+ahmTf5nOv9JK/5KPOvkZ1g+O5o9e7aoM9x/Pifis7Egk1QwUq9ePapfvz5t2LBB3DyfL7IUX3J9avZVjTDJTpqdbAAseeJ9JYpJswf5OQ+KIhtpn6N+XfOPFfA5zsaNG0VD5vNQ/q6/5pprRPnDnkm6n/E4/J5Rp4uF5js9yveFXnhCmOSFGsowgajFD0KYhHULAiAAAiAAAiAAAiAAAiAAAiAAAiDgSiBqBx6uA0IGEAABEAABEAABEAABEAABEAABEAABEACBMBOAMCnMsyPvG4RJclbpyPkpEV1naej7RMSfIckIQJgk44RcCQSCEiY5vfCd+Kvrmglw+oX5gQMH0nPPPUeXXXZZSXWZbj/WkY8++sgEebEgyJpYqjFv3jyqUqWKGAELZVgYMm7cONsyboGayQK2hg8fTtOnT6eKFSuK+xPLePz4cROIUFRUVKrsqlWrqEuXLqU+56CqIUOGlHzerl07E9xZo0YNdfupkAnt2bOHOnXqVCo4r3bt2ibYxOuvc3Nw1uDBg0sJZdyEKqkYo1dhkpO0iwN0X3jhBbPevSQeI18XR44ciSvetGlTWr58OdWtW9e1WrtgCu4XB04uXryYVq5cWVJHTBbDf3dK3Kf27dvHzdeAAQPoX//6V5z0yo/wy3VQLhmSBc1NmDDByL/KlSunauYPf/iDEaAlzoXb/s3BW8wncS9gPrw/3Xvvvap+xDK/++67RlCVKJ5zCypNtzDJSW7k59pw+i5j+RcLxsqWLStiaifM4yBKvjZ4bp5++um4ety+TzgzhEki9MgEAiAAAiCQ/QQgTMqyOdaIPXjokvumGCJNYDzfx/N9ND8/StM999xjnquvvfZa1yKpFCY5yZpdO+WQgZ8JWaDEzxM33XST6hzFa5uJ5TSyEi4LYZJ38p999hkNGzaMWI4rTaNHj6Zp06ZR+fLlpUWS5nM6E7Ir5PRcqpH58DMjP0e3atUqkP7HKpEKRvjZkM8bWXTMQl1p4jMgPpO1eVc/rgrNvqoRJmnkbJk8t5HyTJZPswdBmGRPMurX9YcffkgPPfQQffDBB6IlFfS+KGo0hZmk+xl3IRuFSVG+L/SyLCBM8kINZZhA1OIHIUzCugUBEAABEAABEAABEAABEAABEAABEHAlELUDD9cBIQMIgAAIgAAIgAAIgAAIgAAIgAAIgAAIgECYCUCYFObZkfctUZh0ORGdkRdHzoAJQJjkD+geIrrDUsWdRMQSJSQQSEogKGGSk5yHg4BYWsK/iqtNTtKMmTNnEgcBWFOm24/1xUnyxBw4kDEvL0+E4dtvvzXBUwUFBaUkJrEKJIGaO3bsMEKbRPEI94cFHMxRI1dJJnHq2LEjvfjii3TllVfGjdHuhffx48cTBz5I5R/WClMhE0r2Uj7LkhYtWkT169cXzV0sU3FxMT3yyCO0e3fprdht7lIxRq/CJJbCsFyLZTyJiZlwwFyLFi1UbI4dO2aCWewCIqdOnUpjx44Vr41EGRd3pGfPnvSXv/yF9u/fX9IvrpfXXbLEwqBevXrRzp07k+ZjudDChQtDF7jL1/Xzzz9vxu8WwBgboFNwKgcXsvDLbW6dAq85yJkZcYCzJv35z382AZh2182zzz5LLHFyGlu6hUk8rgMHDpg9lq93a/Iy/jNnzpi1P3/+/Li6eC7WrFlDTZo0EaN0+k7kOeHvlo0bN5bUJZWUQZgkxo+MIAACIAAC2U0AwqQsm1+N2IOH7vYsZ8WjESaxNITFxvyctGLFCjFlflbjcwO3Z+tUCpOSPTOKB5IkY0ygdN9999Gtt94amCQnWd80shKuB8Ik/Uzzude+ffvMc/qmTZtUFfBZAp9BBZGcRLhOdfNZ1sSJE0s9l/K5W35+Pm3ZskXULTdBsaiShExSwUhMsMNCFpZL81mmJPG1yGeb9erVS5pds69KhUnnz583QnmWJklSo0aNzJnGDTfcIMkeujyaPQjCpNLTlw3XNZ/pt2zZUrw2+TyQ7yGyJUn3Mx5vNgqTonxf6GUNQpjkhRrKMIGoxQ9CmIR1CwIgAAIgAAIgAAIgAAIgAAIgAAIg4EogagcergNCBhAAARAAARAAARAAARAAARAAARAAARAAgTATiJow6R0iahdmoBnqG8uRLrO0DWFShibiu2YhTPLHP1GY1JSI+DMkEEhKIChhEjeydetW6ty5c6lAG5aq8Ev7/JK/VOLhJM1o0KCBCR5s2LBhqXFluv1Yh5x+8VzKgUUXy5Yto5/+9Kd04sQJx/mTBGqy4KiwsJBYFpOYWK7yxBNPmODKSpUquV4p/OI6B2M+9dRTtnWxOIfFIYnJTkLjJ7gtFTIh7rOT+IT/xtIklrVwwJVkDe/du5eGDRtmK33ha4QlPzVr8u2kfUrFGL0Kk7iHLNXhILpt27aV6jCv6xkzZlD79u2pTJkyruuI1wOzsQpbYoWkwXfWRph1hw4dSknBEjvCAZht2rRJ2j9pcAaPl2VjkrXgCkSZwS1orlq1ajRnzhxzLbrNBwdHjhw50jY4dcyYMTRlyhSqUKFC0h6ePHnSMaibg/bmzZtHzZo1c2XFwbIsquK1YRVdxRqXXDeZECZxEB5L/Fh0lJh4PfNcNG7c2HX8HKDK+/S0adNK1SOdi8SCq1evpq5du8Z9zH3i75VDhw6VfM5rmdstX7580rmGMEl5sSI7CIAACIBAthKAMCnLZlYj9uChS57DY4i0wiSWGjtJj52w165d20iq+Z4zWUqlMInbPXz4MPXp04f4eSWViZ93HnjgAXr44YfpJz/5CV1xxRUpac7tuSuxUQiTkk/DN998Q3zWxWdUH330Ef3tb3+jN954gzZs2KCev9atW9OSJUuIxbJBJKk4mdtKJrPVClqSnW96HZdUMBIT7Hz/+983Zxt8RiVNkudTzb4qFSadPXvWnF+wBFiSWLDG+1716tUl2UOXR7sHpXsAYRfUZMN1Lf3ejs295Nwz3evET3vS/cxPG37Kau4Hc/G+UMtWeiYfq1f63aHtB/JHj0DU4gchTIreGkOPQQAEQAAEQAAEQAAEQAAEQAAEQCDtBKJ24JF2QGgQBEAABEAABEAABEAABEAABEAABEAABEAgSAJXEtExS4VfEtFVQTbgsy6WI71lqQPCJHugECb5XGgBF08UJl1PRP8TcBvZXB2ESdk8uykcW5DCpGQvNrOch4MpWIbBAX1OopFTp07RqlWr6Je//CVxcGFiYmEPC37Kli1b6m+Zbj/WoYMHD1L37t2puLi4VB85uI+DkR555BG65ppr4jicOXOG3nvvPTP2999/v6Qss+NAwDfffDOuPumL+ceOHTPsWVJkl+644w4jVbr33nupYsWKpbJwQNv27dvpmWeeoXfe4VuK0mno0KFGpmQnXtq8eTO1bdu2pJDfXz5PhUyIO8fCluXLl9OQIUNKSb/475I1fPToUVq0aJH5xXs72RWv/cWLF7v+QngqxuhHmMTj5zXQr18/4qAju5Sfn28EXP/1X/9lK+rha3vp0qVGIGN3bTNfFqv17NnTVS5jbZ+FPQMGDKCioiLHnZJFV6+99hrdcMMNrrupk/AsVpD7+dZbbxmJViaSNGiO54Ov67p165bi6bbP8th4f6lTp45oiLzX8Z62e/fuUvndrhu+7nhNsViJgzRZHJSY+LrhQDE35pkQJnFfk+2xsT2f16hdQC/vr7/73e/M/mkXLOxFIhbj9/nnn1Pv3r3N90qyJA2qgzBJdDkgEwiAAAiAQPYTgDApy+ZYI/bgoUufwzmvF2FSMumxE/pBgwaZZ9BkImSpeMHP87rbM2PQS4efNVisOnjwYOL75nLlygXWhPS5K9ZgrgiTAgPsoyKWdQ8cOFB1bpCsOTvRrFN+Xm985lO1alXbLHv27KFOnTq5Cp1jhYOWMUsFI9brPJk83G6Q/FzL+yCfITolzb4qlV5o6uR+8Rp57rnn6LLLrL+X4mPhpbmodg9Kc/fMOTN/79idI6e7L3btZcN1Lb2eefz8fchnO3feeWcY8AfSB834A2lQWYnmfjBWda7dF2qQQpikoYW8VgJRix+EMAnrFwRAAARAAARAAARAAARAAARAAARAwJVA1A48XAeEDCAAAiAAAiAAAiAAAiAAAiAAAiAAAiAAAmEmAGFSmGdH3jcIk+Ss0pGT5UjXWhqCMElHHcIkHS/k/o5AkMIkrjKZOCMGvX79+nTbbbfRzTffXCI+4sAXlgTt2rXLcW7y8vKMUOOqq5wdhZlunzvPAY7Tpk2jSZMmJV1nzIFFIJyOHz9O+/bts83PdV199dXUv3//uL9rXsyXcGGxR7NmzahJkyZUvnx5unjxIu3fv99IUJwkOdyhZPPCMpQpU6bEsejbt6+Ro3Awh5eUCplQrB88dxywNm7cuKRd4/V711130fe//32TT7J+NUKgVIzRrzDJTShlvb6ZzY033mg+YgEOX9ccOGgnw4mV43U+ZswYdZCr3RpLnDzNmmP27du3d+xr69atacmSJbbyGy/rWVtGGzTHwVIsXKtevTqdP3/ezMPOnTtthV7cF96XOAC1RYsWqq5JgqMTr5u///3vRhbktPdxB3iP/M1vfkP33HOPa0BspoRJ0u8+61xwmQ8//NCM304gFhu7RLDmNFG8h0+ePJk4yMwpadYzhEmqSwKZQQAEQAAEspcAhElZNrdaCYfmOdxLYDzjPXz4MPXp04f43l+S+FmT5bT8bO6U0iFMkj4zSsakzcPnS/w82a1bt6TiKGm92ucuCJOkZP3lYzk5nws6CYu0tbO4fPjw4fTyyy+LirLkmUUxTkkidLaWbdeunbl2a9SoIWrfLZNUMGIVJvF1O3v2bBo1apRb9SV/d5sHzb4qFSbxuWmvXr1oy5Yton6GXejjNgjtHuRWX9B/DzPfbLiu+brk8xz+T5L8yA4l9Wcij3Q/y0TfuE3N/WCsj7l2X6iZGwiTNLSQ10ogavGDECZh/YIACIAACIAACIAACIAACIAACIAACLgSiNqBh+uAkAEEQAAEQAAEQAAEQAAEQAAEQAAEQAAEQCDMBCBMCvPsyPuWKEyqRERn5cWRM2ACECb5A/p7ImpsqaIJEfFnSCCQlEDQwiRubMeOHTR48GBHCYSXKeHAP5bsXHut1atmX1Om2+deHTt2zARRrV271stwS8o89dRTNHbsWOJfxuaASWvSvph/6NAhEwjGvzgdVOIgqTlz5jhKrL7++mvzq+4rV64saXLmzJk0evRoz11IhUzI2hmWJnEQ3IQJE5IKfjQDYBkVr9+HH37YVfrC9aZijH6FSdwvDtgpKiqigoKCpBItDRsO7mW5GK+JcuXKaYqW5N28eTO1bdvWsaxmzbEcjIPwWCpkl8aPH28ENGXLlvXUV7+FnNbGwoUL6Y033vB1fXOA1a9//WsjA/OSWP7z2GOPGdFaEIn7w9cNi9xs3gUo1UQmhUncmSD3WBZX8T7UsmVL0dideLsJwPjaKywsFK1nCJOCWNWoAwRAAARAIAsIQJiUBZNoHYJG7MHlNM/hXgPj+bmLBUcsfpUmFoyyeMXpzCQdwiTuayqep6UMON8dd9xBU6dOpXvvvZfKlCmjKRqXVysrgTDJM2pxwaZNm9JLL71EDRo0EJdxy7h3717q0KEDHT161C2raXfFihXUsGHDpHlZ6DRkyBDX+jgDn4fwGUurVq1E+d0ySQUjiXKVL774wpzdbdy40a2Jkr+zaJnL2D2ra/ZVqTBJs59yJ8Ms9JFA1u5BkjqDzBNmvtlwXWvlMRAmBbm6ZXVp7gdjNWr2MeveGOX7QhlNIu2al353SNtHvugSiFr8IIRJ0V1r6DkIgAAIgAAIgAAIgAAIgAAIgAAIpI1A1A480gYGDYEACIAACIAACIAACIAACIAACIAACIAACKSCQNSESW8TUftUgIh4nSxHqmgZA4RJmZ1QCJP88YcwyR+/nC2dCmESw/zwww/piSeeoA0bNvhiy8FDjz/+OI0bN84EEklTptvnfp44ccKIYObPny/tdkk+Fuzwi98cfFShQgUTLOlXmMSVnz59mqZNm2YkR/z/e03cvyeffNKIsSpV4q9P+3TgwAHq1q2bEYlw4jl86623qHnz5l6bTolMKLEzHIjA8pdRo0bR73/vzz334IMPml8Ev+2228Tik7AKk2Kcgrq+ggpmdZMcsSSsTZs2ojXnFqChqUvUoDJTsrXxwx/+0AjWOFBam/Lz8+kXv/gFXX/99dqicfk//fRTszcsWbLEcz28T/Tv39/snzVr1hTXk2lhUmzfnz59utn3ve6xvGc888wzdOONN4rH7pTx5MmTNGDAABOEm5hq1apFa9asoSZN2LHpniBMcmeEHCAAAiAAAjlBAMKkLJtmjdiDh64JkPcaGM/tnDp1ypyFaO6rWRTEzwN2ctd0CZO475cuXTLSZ34uYAbpTl7Pkaz91MpKIExK7SzXrl2bFi9ebISyQSU+95k1axaNGTNGVCU/o86dOzfpGRhXdPDgQWK5eHFxsajeESNGED9D8tmf3+RVmMTt8lkHn99Jn2OTCVo0+6pUeqHZT3k8YRb6SOZZuwdJ6gwyT1j5Zst17XY2mTiXQQiTtNeYl/Ukvd65bul+5qUfQZTR3A/G2tMwTmQV5ftCCW/tmtesJUn7yBNdAlGLH4QwKbprDT0HARAAARAAARAAARAAARAAARAAgbQRiNqBR9rAoCEQAAEQAAEQAAEQAAEQAAEQAAEQAAEQAIFUEAi7MInlSG9aBg5hkv0qgDApFVeH9zo/I6JrLMWvIyL+DElGAMIkGSfkSiCQKmESN3Pu3DkjTHruuefo/fffV7HnADcO1GHpEksj7H6x3K3CTLfP/eNAwXfffdfIj6QMevbsST/72c/olltuKRl3UMIk7hMHj3zyySc0e/ZsI1ZhsZM0sSipb9++RiRUp04d12KJ/b777ruN/Omaa6zbvWs1cRlSIRNy6gG/rM9rmAVT0vmL1fWTn/yERo4cSSw/0Qa+pWKMTgFrXgMMLly4QNu3b6dnn31WLUa7+eab6bHHHiOW9CQTbklXxvnz541UjYMdE1OzZs1o2bJlxAGW0sT1FBQUBFKXtE1pPre1wfveqlWrzJ4jCU7m9clj5cDTMmXKSLuRNB/vezt37qSZM2fainqcCvvd98MgTIrtsSyLi41fGnDK18X48eOpS5cu6j0j2YQ4refOnTvTokWLqGrVqqJ5hzBJhAmZQAAEQAAEsp8AhElZNscasQcPXRMg7ycwntvie//evXsTC2IliZ95Vq5cSY0bNy6VPZ3CpFjjhw8fpsLCQpX0STJOaR4+u5gxY4ZKwhqrWysrgTBJOiv6fCwCmTdvHvGzvZezQacWjx49as4ktmzZIuoUP2fzs5pb0kofGjRoQCtWrKCGDRu6Ve36d6lgxE6uwv1m4RpLoaSJZVNTpkwp9fyq2VelZ1Ka/ZT7H1ahj5Stdg+S1htUvrDyzZbrWruPQJgU1MqW16O5H4zVqtnH7PbGqN8XJqOrXfPS7w75jCJnVAlELX4QwqSorjT0GwRAAARAAARAAARAAARAAARAAATSSCBqBx5pRIOmQAAEQAAEQAAEQAAEQAAEQAAEQAAEQAAEgicAYVLwTDNRI4RJmaDu3CaESf7m4w9E1MhSRRMiYokSEggkJZBKYVKsYZZnfPrppybYj//761//SocOHYoL+qtfvz7dcMMNJrCPpTp33HFHICIV7kOm24/1gV+Kf+edd2jbtm20f//+kvHz2G+77TYz7vvvv5+uu+66UkFgQQqTrAvizJkz9Kc//clInXbv3k0fffRRnGTFz7zYSWxGjx5N06ZNo/Lly3u+Mt2EMZ4rTlLQuoY2b95MH3/8seEWE6Gw6OXWW2+lH/7wh/TjH/+YWrduTddff71nAU0qxhi0MCmGiwVcx44doz179pj1XVxcbNa3VcR15513GsEWBzi2atWKfvSjH1G5cuUCnSqnAOCBAwcaadtll10mbo/5t2/fvmR+YwVHjBhB06dPD1RmI+7Udxmla4Ov7ffee88ETPN87Nu3z9Qg2W+0fXLK77Y2WMDGQV28Pnj/4/97xRVXeG4+LMIk6wC+/PJL2rVrl+21wQHtPP7mzZvTPffcY74Hgr4uuC8HDx6k7t27m2vTmljoxHuyNEGYJCWFfCAAAiAAAllOAMKkLJtgjdiDh64JkPcbGM+SWn5+njRpkpg6C2BY+Jt4X50JYRJ3mp8JWCb6y1/+kpYvXy4eR1AZBw0aZBjys4cmaWUlECZp6Mrz8nr+xS9+Yc5Xgk7r1q2jvLw8UbVNmzY167du3bqi/KtXr6auXbuK8nIm7bOZU8V+hElcJz8zssSdzxAkic/C+Myhbdu2cdk1+6pUeqHZT7kzYRX6SLhyHu0eJK03qHxh5Zst17VWHgNhUlArW16P5n4wVqtmH7PbG7PhvtCJsHbNS7875DOKnFElELX4QQiTorrS0G8QAAEQAAEQAAEQAAEQAAEQAAEQSCOBqB14pBENmgIBEAABEAABEAABEAABEAABEAABEAABEAieQKIw6RgRXR18M55rbE9Eb1pKv01E/BlSPIFEYRJH0v8/QMoYAQiT/KFPFCbdQUT8GRIIJCWQKEwCLhAIisDnn39OvXv3NtKWWPISTBBUf1APCGQDAakwKRvGijEEQ8BOmNSgQQNasWIFNWzYUNwIhEliVMgIAiAAAiCQ3QQgTMqy+dWIPXjommdav4Hx3N7hw4epT58+Rp4hSSwweeGFF6hHjx5x2TMlTIp1gsVJR44coaVLl9KiRYviBNqScfnJw8KkMWPGqOSkWlkJhEl+Zqh02c6dO1NBQYGRLpcpUybYyono3LlzNHbsWJo9e7aobq382+48LFlDPF6+LqpWrSrqj1Mmv8Ikvk6ZyahRo8T94L4vWLCAatasWVJGs69KpRea/ZQ7ElahjxSsdg+S1htUvjDyzabrWiuPgTApqJUtr0dzPxirVbOPOe2N2XJfmEhau+al3x3yGUXOqBKIWvwghElRXWnoNwiAAAiAAAiAAAiAAAiAAAiAAAikkUDUDjzSiAZNgQAIgAAIgAAIgAAIgAAIgAAIgAAIgAAIBE8gasKkt4jo/uAxRL5GliP9p2UUECZldkohTPLHH8Ikf/xytjSESTk79Rg4CIBABAlAmBTBSctwlzl4dciQIXG96N+/P82dO5cqVaok7h2ESWJUyAgCIAACIJDdBCBMyrL51Yg9eOiaAPkgAuO5zddee40GDx5Mp0+fFtG/5557jJjo2muvLcmfaWGSteMXLlygffv20bp164zEkzmlMrFEinnk5eWJm9HMHVcKYZIYrWPGli1b0v33308PPfQQ1a5dm2zeB/ffyHc12EllnSrn9VNUVEStWrUSt3/x4kWaPHkyscBIkry0YVevX2ES13n8+HEjG+IxSxNL2gYOHFgyZ5p9VSq90F6TYRT6SHlyPgiTNLT+N282Xdf//Oc/jehv/vz5IhAQJokwBZpJcz8Ya1izjyXbG7PtvpD5QJgU6PLMqcqiFj8IYVJOLU8MFgRAAARAAARAAARAAARAAARAAAS8EYjagYe3UaIUCIAACIAACIAACIAACIAACIAACIAACIBASAiEXZjEcqSNFlYQJtkvHAiTQnJBfdeNz4molqVLHNXDnyHJCECYJOOEXAkEIEzCkgABEACB6BCAMCk6cxWGnp45c4aGDx9OL7/8clx3vAR2QZgUhhlFH0AABEAABEJAAMKkEExCkF3QiD24Xc19VFCB8adOnaLHH3+clixZIh46i1PGjRtH5cqVM2XCJEyyDuLSpUv06aefGjnI22+/TRs3bqQTJ06IxynN2AwJ0LUAACAASURBVLFjR3rxxRfpyiv5n3Xck2buuDYIk9yZ2uV49NFHadCgQXTTTTfR5Zdf7q0SD6VmzZpFBQUFopKtW7c2116tWtZ/tnAvymu6ffv2YtHZiBEjaPr06VShQgX3yh1yBCFM4qo3bdpE3bp1E/edZS3Lly+nBg0amJ5p9lWpMIlFTr169aItW7aI+HD/Fy5cSFWqVBHlD1smCJP0M5Jt17X0eo6R8vs9pP3e088QkfR657q14/fSHz9lNPeDsXY0jJOxysb7QgiT/KzG3C4btfhBCJNye71i9CAAAiAAAiAAAiAAAiAAAiAAAiAgIhC1Aw/RoJAJBEAABEAABEAABEAABEAABEAABEAABEAgrAQgTArrzOj6BWGSjleqc0OY5I/wXiK63VJFYyLiz5BAICkBCJOwQEAABEAgOgQgTIrOXIWhpwcOHDCBrocOHSrpTtOmTU0wa926dVVdhDBJhQuZQQAEQAAEspcAhElZNrcasQcPXRMgH1RgPLf7hz/8wdzXHTlyRDQDtWvXppUrV1Ljxnw8GF5hUuJgLly4QP/zP/9D77zzjhEobd26VSxtcQOzatUq6tKli1s283fN3HF+v6IKp05p+8GimzZt2ojG6GWc4ooVGTt37ky/+tWv6Ac/+IGilPesJ0+epAEDBlBRUZGoEpZ2TJw4kWzeT09aXtsOy4ZWrFhBDRs2FPXLLpNUMMKCo9dff53q169v29a5c+fMmGfMmCHuy5gxY2jKlClG+KTZV6UCFU2d3GkWXS1btoxq1qwpHkOYMmqESW7zGaZxpaov2ustCtf1ggULaMiQIWJk2v0/sWLt9424Y5aM0uudi0j3M8773//938TCrIoVK3rpVtrKaBi7scq2+0IIk9K2DLOuoajFD0KYlHVLEAMCARAAARAAARAAARAAARAAARAAgeAJRO3AI3gCqBEEQAAEQAAEQAAEQAAEQAAEQAAEQAAEQCCNBK4ioi8s7R0joqvT2L5bU/cT0UZLpreIiD9DiieQKEzityn/CUgZIwBhkj/0ECb545ezpSFMytmpx8BBAAQiSADCpAhOWga7zAFjBQUFcT2YNGkSFRYWUtmyZVU9gzBJhQuZQQAEQAAEspcAhElZNrdaCUemhEkXL16k6dOn04QJE8QzkJ+fT3PmzKErrriCXn31VerTp49r2bCJN86fP09/+tOfaP369UYmw7IBr6l///40d+5cqlSpkmsVGqkBVxYWYZK2H0GMkyUH33zzDf31r3+lt956y0jFpGKv2ESw4OuZZ56hrl27UpkyZVznx08GlnCxpOn06dOu1dSqVYvWrFlDTZo0cc1rl8HueSxZRc8//7wRf3hNUsGI5DrXro3KlSsbSVvbtm1TIkzSyjQkY/TKOR3lIEzSUc7G63rdunWUl5cnBuF3/9Be8+KOWTK6SYCsdUr3My6Ti8KkbLsv1O7xmrXkZa2iTHQIRC1+EMKk6Kwt9BQEQAAEQAAEQAAEQAAEQAAEQAAEMkYgagceGQOFhkEABEAABEAABEAABEAABEAABEAABEAABIIgEDVh0ptE9EAQA8+yOliOVMEyJgiTMjvBECb54w9hkj9+OVsawqScnXoMHARAIIIEIEyK4KRlqMtffvklDRo0iDjILpb8BPxCmJShiUSzIAACIAACYSMAYVLYZsRnf6IiTOJhfvbZZ9S3b1/atm2baNQsMHnhhReoR48ekRUmWQd66dIl+stf/kILFiygxYsXi4Q31vIagYpWHKEVFYkmkMgIoh5++GHav3+/qIi2H6mo//jx40bu9atf/UrU51gmXq9jx46lMWPGUMWK/M80wScWcI0bN45YZBTGxCKnRYsWUdWqVT11TyoYkVwL3377LS1cuJAGDx4s7gv3n69Pll717t2b3nnnHdeyUukF92fy5MnmP2nSXg/SetORD8IkOeVsva737t1LHTp0oKNHj4pgjB49mqZNm0bly5cX5U/MpP0+8NKI9HrnuqX7GefNRWFStt0XQpjk5YpCGSYQtfhBCJOwbkEABEAABEAABEAABEAABEAABEAABFwJRO3Aw3VAyAACIAACIAACIAACIAACIAACIAACIAACIBBmAhAmhXl25H2DMEnOKh05+c3fqy0NXUNEsreB09G78LfxRyK6zdLNxkTEEiUkEEhKAMIkLBAQAAEQiA4BCJOiM1eZ7KlTcGv//v1p7ty5VKlSJXX3IExSI0MBEAABEACB7CQAYVKWzWuUhEmMfu3atUaadPr0adFMNG/enF555RXi54g+ffq4lpGIVFwrSXEGvtfdt28fjR8/njZt2qRqjfl17NjRtYxWHJEqMUuq+5Gq+i9cuGCkVizwkK7V2KSMHDmSpkyZ4umZxW1iP/nkE+rZsyft3r3bLWtG/s7SqKKiImrVqpWn9qWCEel1fvLkSSMiWbFihbg/zz77rJEl8X4TpDCJO7BkyRLq16+fuC+8BvPz88X5vWbcsGGD6RvLbVq0aEHXX3+9kUb5SRAmyell63V95MgR6tWrF+3cuVMEo127drR06VKqUaOGKH9iJu33gZdGIEySSxClrLLlvhDCJC9XFMowgajFD0KYhHULAiAAAiAAAiAAAiAAAiAAAiAAAiDgSiBqBx6uA0IGEAABEAABEAABEAABEAABEAABEAABEACBMBMIuzDpASLaYAH4JhHxZ0jxBCBMCteKgDDJ33wkCpMaERF/hgQCSQlAmIQFAgIgAALRIQBhUnTmKlM9PXfuHC1btox++tOf0okTJ+K6sWrVKurSpYunrkGY5AkbCoEACIAACGQfAQiTsmxOoyZMOnPmjJHQvPjii+KZYIkKCzxYnumWpCIVt3rS8fdjx44ZmQvLAqRp5syZhp9b0ooqpCImt3YT/64VWGjFTamsn6VJM2bMoHHjxmmHTRMmTDD/eRG9Jmts0aJFNHDgQHV/0llgxIgRNH36dKpQoYK62aCFSdyBd99918iPjh6V/a4F7yFz5swx0qughUl8HtK+fXuxhIuv9WnTplH58uXVLKUFLl68SJMmTaKnn366pEjt2rXp/vvvpwceeICaNWtGVatWlVZXkg/CJDmybL2uz549SyyQW7hwoQhGrVq1aP369dSoEf+zYHqS9h5KKgHi3kv3M87L9wKzZs2iihUrpmfgHlvRfOdKWWXLfSGESR4XFYpBmJSCNYADjxRARZUgAAIgAAIgAAIgAAIgAAIgAAIgoCEAYZKGFvKCAAiAAAiAAAiAAAiAAAiAAAiAAAiAAAj4JABhkk+AISkOYVJIJuK7bkCY5G8+IEzyxy9nS0OYlLNTj4GDAAhEkACESRGctBR1ed++ffSb3/yGbr31VvrhD39IHKj5wQcf0OrVq+n9998v1Wrnzp2JAwm9BGtyZRAmpWgiUS0IgAAIgEDUCCB+MGoz5tJfbbD/K6+8Qr179xZRSEVgPDd84MAB6tGjBxUXF4v6wfKOpk2b0htvvOGaXyNM4uB2FjqcOnWKWDDEQfvcp/Pnz5v7UpZ38ucsvsnPz3dt20uGPXv2UKdOncQyl/HjxxsJQ9myZZM2l8p1oRmnRpriRZahWaPcb62QidfE2LFjaf78+Zphm7wsuhkzZgyVK1dOXdauwNdff21kSStXrgykvlRV0qBBA1qxYgU1bNhQ3YRUMKK5zll8VVhYSFOnThX358EHH6RPP/2U9u/f71pGKgXhirQis7vvvpteffVVuuaaa1z74TUDi6R4f9uyZYtjFbz/sjzpvvvuo5tvvlkkddFc+5r59DrOsJbL9uuaJUAFBQVi/FIpoLjCgO+hNNe7dD/jLuayMClM94V+1hWESX7o5XbZqMUP/p8ITBcOPCIwSegiCIAACIAACIAACIAACIAACIBAdhOI2oFHds8GRgcCIAACIAACIAACIAACIAACIAACIAACWU8gasKkjUT0YNbPin6A54jI+vOy/0lE/BlSZghAmOSPO4RJ/vjlbGkIk3J26jFwEACBCBKAMCmCk5aiLmuCmytXrmwCg9u2beu5NxAmeUaHgiAAAiAAAtlFAPGD2TWflEoxjuZ+TSMRYFEmSxFYRBN0koo3nn76aSNCkqTRo0cb+U358tZjeElJ9zynT5+mYcOG0dKlS90zK6QKqVwXoo5+lynV0hTNGuUuaYVJXOazzz6jvn370rZt2zRDJxZAsaDs3nvvVZVzyqyVawXSqMdKFi5cSAMGDFCXlgpGpNd5rAOHDh0yc7h79251n9wKaPY+rVCD2960aRO1adPGrRue/75161ZiOTHvRZLEczRx4kQWEifNnuprX9LXKOTJ9uua10H79u3F68uvKFs759rvSs31Lt3PuM+5LkwKw32hdu0k5tfu75q15LdvKB9uAlGLH4QwKdzrCb0DARAAARAAARAAARAAARAAARAAgVAQiNqBRyigoRMgAAIgAAIgAAIgAAIgAAIgAAIgAAIgAAJeCSQKk74golpeK0tBuQeIaIOlXgiT7CFDmJSCxeejSr6O+NqKJb6m+DMkGYF9RHSrJevtRMSfIYFAUgIQJmGBgAAIgEB0CECYFJ25SnVPjx8/Tr169aItW7a4NsWBZuPGjaNy5cq55nXKAGGSZ3QoCAIgAAIgkF0EIEzKrvmMpDCJp+CLL76ggQMH0saNfOwfXJKKVF5//XXq0aOHqOHWrVvTkiVLjAAn6PTtt9/S5MmTzX+SJJUqnD17lkaOHEksrpGkVAXuazhL5846nnQIk7i97du3U79+/ejIkSMSnCV5mjZtamRY9erVU5VLzMwyCV4j/FwUheRVeiIVjGjXCl9nr776qpEmBZ20186iRYvM3idN0mteWp8137lz54y4bvbs2eLiUoEThEnuSHPhuv7qq6/Mdff222+7AyEilmXznpmXlyfK7zcThEk6gprvXO3emOn7Qh2J0rkhTPJLMHfLRy1+EMKk3F2rGDkIgAAIgAAIgAAIgAAIgAAIgAAIiAlE7cBDPDBkBAEQAAEQAAEQAAEQAAEQAAEQAAEQAAEQCCOBsAuTHiSi9RZwECbZryIIk8J1dUGY5G8+IEzyxy9nS0OYlLNTj4GDAAhEkACESRGctBR1+fTp0zRs2DATDJcsPfbYY/TLX/7SBM75SRAm+aGHsiAAAiAAAllEAMKkLJpMHoo22P+VV16h3r17iyikMjCeO8DijW7duhHfFwaVpCKVXbt2Udu2bUVt831oUVERtWrVKqhuxtUjlcRwIak85Z///CeNGTOG5s+fL+qztF5RZZZMCxYsoCFDhoiK3XfffUZqU716dVF+zqRZo5z/t7/9LTVv3lxcfyzjhQsXaMaMGUbiqk1Dhw6l6dOnU6VKlbRFS/KzqIllszt37vRcRzoLer1mpNeC9Dq3jvnUqVP0+OOPG/lZkEkrBTl48CB1796diouLRd1gUdtrr71GLVq0EOXXZNqzZw916tSJjh49Kip29913m2v0mmuucc0PYZIrIiNgy/brmmVls2bNMt9H0sTXB393VK1aVVrEcz7tPZTmepfuZ5rvds8DDaig5jtXwyrWvUzeF/pFBGGSX4K5Wz5q8YMQJuXuWsXIQQAEQAAEQAAEQAAEQAAEQAAEQEBMIGoHHuKBISMIgAAIgAAIgAAIgAAIgAAIgAAIgAAIgEAYCUCYFMZZ0fcJwiQ9s1SWgDDJH10Ik/zxy9nSECbl7NRj4CAAAhEkAGFSBCctRV12C+LmIFsOaOWgZL+yJB4ChEkpmkhUCwIgAAIgEDUCECZFbcZc+qsN9g+TMImDy8eOHUtz584NbFakIhWtqGLEiBFGelOhQoXA+soVnT17lkaOHEkLFy4U1asRG2lkDU2bNqXly5dT3bp1Rf2QZLp48SJNmjSJnn76aUl2I89iDlWqVBHl50waeQPn9ypM4rLHjx83wiqWZ2kSP8s8//zz1LNnT34m0RQtybt69Wrq2rWrp7KZKuTlmpGuWel1njh2Po9gYRxf/0ElrRTk3LlzZt+bPXu2uAudO3c2ApmaNWuKy7hl9CKQ4uu5sLCQypYt61Y9QZjkiohy5brWirmY3LPPPku8h3jdM93p/28O7T2U5nqX7mfcD813u3Rsqcin+c7VsIr1NZP3hX55QZjkl2Dulo9a/KC3O9n0zi8OPNLLG62BAAiAAAiAAAiAAAiAAAiAAAiAQCkCUTvwwBSCAAiAAAiAAAiAAAiAAAiAAAiAAAiAAAhEmgCESZGevpLOnyei/7AMhSM2+DOkzBCAMMkf9z8R0f+1VHE7EbFECQkEkhKAMAkLBARAAARAAASiSeD3v/+9CTjetm0b7dq1ywzizjvvpNatW1OvXr3oxhtvDCxADsKkaK4R9BoEQAAEQCBwAogfDBxpZivUBvuHSZjE5IqLi41IZv/+/YGAlIpUtIHttWvXppUrV1Ljxo0D6Weskk8++cSMf/fu3aJ6WVbC/0kkEq+++ir16dNHVC9nYlnRgAEDxPndMh49epTy8/Npy5YtblnN34cOHUozZsyg//zP/xTl50waeQPn9yNM4vJehTsspFq6dCnVq1dPPLZYxjNnztDw4cPp5ZdfVpfNZAHptWjto1Qw4qVubufChQs0bdo0I/IKKnmRgmzdupVYgnT69GlxN6ZOnUoFBQWBSNtYZjZz5kwjbpKmWrVq0Zo1a6hJkyaiIhAmJceUS9e1l7Hyd+7ixYupZcuWovXmNZP2HkpzvUv3M+47hEn/nsFM3Rd6XUOxctr7Ss1a8ts3lA83gajFD0KYFO71hN6BAAiAAAiAAAiAAAiAAAiAAAiAQCgIRO3AIxTQ0AkQAAEQAAEQAAEQAAEQAAEQAAEQAAEQAAGvBK4moqOWwix6qeW1shSUe5CI1lvq3UBEHVLQTtSrhDApXDN4jIiutHSJrzP+DElGIFGYdBsR8WdIIJCUAIRJWCAgAAIgAAIgAAJuBCBMciOEv4MACIAACOQIAQiTsmyitcH+YRMmffvttzR79mwaNWpUIDOjEaksWLCAhgwZIm63e/fuxGWqVq0qLpMsI0tLpk+fThMmTBDXxwIJlhBJ0o4dO1SyiebNmxOvjzp16kiqdzurMwKmwYMHi+tiIcz48ePF+TljuoVJXkQzsQGx9Ijnu2LFiqox7t27lzp06EAsoIpa0kq4pIIRzXWeyOzw4cNGJMZCnyCSF+mFF4EM9zUIaRLvucuXLzd7n0bY1L9/f5o7dy5VqlRJhA3CpOSYcum6ZhJeJGEsmps3bx41atRItOa0mS5dukSrVq2iJ554go4cOSIqrrnepfsZNwxh0r/xZ/K+ULQIHDJBmOSHXm6XjVr8IIRJub1eMXoQAAEQAAEQAAEQAAEQAAEQAAEQEBGI2oGHaFDIBAIgAAIgAAIgAAIgAAIgAAIgAAIgAAIgEFYCYRcmsRxpnQUehEn2KwnCpHBdYRAm+ZsPCJP88cvZ0hAm5ezUY+AgAAIgAAIgICYAYZIYFTKCAAiAAAhkNwEIk7JsfqMuTOLpOH78uJEFFBUV+Z4djUjlwIED1K1bNzp06JC43SCEJbHGtm/fTv369ROLGmrVqkXr168XyyM++ugj6tGjB7GYQ5qGDh1qpD5SKYpTvcXFxfTII4/Q7t27pU3T2rVrqWPHjuL8nDHdwiQ/67Vy5cq0dOlSysvLE4+RxRGzZs2iMWPGiMrwGlmzZg01adJElF+bSSs96dy5My1atEgsGZMKRjTXud0YX3vtNSPz0giDnFhpBCrWOlhoxtenVoTF1+hTTz1FNWvW1E4fnTt3zkjRRo8erRo7r92VK1dS27ZtxW1CmOSMKteuaybhVRLG1zpLk5o1a0Y2MTbi9ZiYkcVphYWFtGTJElUdmutdup9xByBMip+GTN0XqhZDQmYIk/zQy+2yUYsfhDApt9crRg8CIAACIAACIAACIAACIAACIAACIgJRO/AQDQqZQAAEQAAEQAAEQAAEQAAEQAAEQAAEQAAEwkoAwqSwzoyuXxAm6XilOjeESf4IQ5jkjx9KgwAIgAAIgAAIgAAIgAAIgAAIgAAIgEAyAhAmZdn6yAZhEk/Jpk2bjLzIr8BEI1LxKnAYN24cTZgwgVgi4iWxLOPtt9+mxx57TCxL4nbatWtnhDs1atQQNcsshw0bZspo0qBBg2jatGlUrVo1TbGSvCygGj58uJlTadLMm7XOTAiTuH2WwfTu3Vs1f1zugQceoIULF9LVV/M/z7knlunk5+fTli1b3DMTmWuI669SpYoovzbTV199RX379jXrV5L4GmERWqtWrSTZSSoY8bpeYp04deoUPf7442pZit0gNAIVa/kLFy4YYQtL2LSpfv369OSTT1LXrl2pYsWKrsV5z/nwww/Nda0VxHDlvAbnzJlDV1xxhWtbsQwQJjmjyrXr2romvOyb/F3E650lZ35lfl9++SUtXrzYXAsnTpwQr+dYRs31Lt3PuG4Ik0pPRSbuC9ULwlIAwiQ/9HK7bNTiByFMyu31itGDAAiAAAiAAAiAAAiAAAiAAAiAgIhA1A48RINCJhAAARAAARAAARAAARAAARAAARAAARAAgbASgDAprDOj69e/iKicpUh5IuLPkDJDIFGYdBURfZmZrkSy1f1EdIul57cSEX+GBAIgAAIgAAIgAAIgAAIgAAIgAAIgAAIg4J8AhEn+GYaqhmwRJp07d44mTpxIM2bM8MVXK1JZu3atEcBoRU133HEHTZkyhe655x4qV856PJ+8+yzKeO6552j+/PnqNpnN6NGjyeY9Y8dGFy1aRAMHDlQz5fGxyOXee++lMmXKiMrzHL755ps0fvx4YpGRJvXv35/mzp2rlmFkSph08eJFmjlzJo0dO1YzTJN3+vTpVFBQQGXLlnUtu27dOsrLy3PNF8vAsqQBAwaI82szsnhn1qxZNGbMGHFRXrMsJylfnv/pKnmSCka017ldq3/4wx+MYOrIkSNu3Ur6d41AJbGizz77zOw/27Zt89SH2rVrU58+fah9+/bEEqXvfe97JfvR+fPnieUwO3bsoOXLl9OGDRs8t/Hqq69S8+bNVeUhTHLGlWvXdYwES8L4e4ylg14Sfy+xZIy/lySiMGu7xcXFxN+HLBD0IkqK1aW53qX7GdcNYVLpFZGp+0Iva5PLQJjklRzKRS1+EMIkrFkQAAEQAAEQAAEQAAEQAAEQAAEQAAFXAlE78HAdEDKAAAiAAAiAAAiAAAiAAAiAAAiAAAiAAAiEmUDUhEnriahjmIFmqG8QJmUIvEOzLEeqafkbhEm6+YEwSccLuUEABEAABEAABEAABEAABEAABEAABEBAQwDCJA2tCOTNFmESo9bKb+ymRytSOXnypBEVrFixwtNsN23alLp06UKtWrWiH/zgB1SlSpUSwRDLZU6dOmXkDL/73e+MsIT/08qZuGMNGjQwfWzYsKGqn5988gn17NmTdu/erSoXy/yTn/zElL/rrruI5SzW8V26dIm+/vpr+tvf/kZbt26lV155hT744ANP7axatcpw1Cbtmvntb3+rFr849en48eNm7RQVFam6zRxXrlxJjRs3TlqOZREsZJo9e7aofq9rRFS5JdOBAweMaOjQoUOionyNsLCnbt26rvmlghHtdW7XMEuvWF41YcIE134ly6ARqNjVs337durXr59vcZOvQSQpzLIrFmRpxHBcnUaYlKq+S+sNYj1J28rF69rK5tixY2bfZFmh18R7aMeOHen++++nm266iapXrx4nUPrmm2/oH//4B/35z382wrDVq1erJX5OfdNc79L9zCuHIMtJhU2a71wNK6exaNpzqiNd1zeESUGuyNyqK2rxgxAm5db6xGhBAARAAARAAARAAARAAARAAARAwBOBqB14eBokCoEACIAACIAACIAACIAACIAACIAACIAACISFQNiFSSxHsr4xCWGS/cqBMCksV9T/9gPCJH/zAWGSP34oDQIgAAIgAAIgAAIgAAIgAAIgAAIgAALJCECYlGXrI5uESSwYWrhwIQ0ePNjzLHkJjN+0aZMRwHgRGXnuqLLg1KlTjTynbNmyqpLMlIU7o0aNUpVLZ+bWrVvTkiVLqFatWupmtTKFIIVJ3FmWwvTu3Vstu8nPz6c5c+bQFVdc4TjmgwcPUvfu3am4uFjERSq8EFWWJNOZM2do+PDh9PLLL4ur4ut6wIABrvmlghEv17ld45999hn17duXtm3b5to3pwx+pSB8jbJQasiQIaHbg/Ly8mjBggV01VX8uyC6BGGSPa9cvK4TSfCe9sgjj3gW+elWYrC5Nde7dD8LtofeapN+f2i+czWsnHqdqftCLxQhTPJCDWWYQNTiByFMwroFARAAARAAARAAARAAARAAARAAARBwJRC1Aw/XASEDCIAACIAACIAACIAACIAACIAACIAACIBAmAkkCpOOEtE1IeowhEmyyYAwScYpXbkgTPJH+gAR3Wyp4lYiYokSEgiAAAiAgAOBbzlyAAkEQAAEQAAEQAAEQCBjBP6PzQtfGesMGgYBdwIQJrkzilSObBImMfiTJ08SB+6vWLHC0zx4EalcuHCBCgsLiaVEYUz33HMPLV26lK699lpP3fviiy9o4MCBtHHjRk/lU1mocuXK9MILL1CPHj08NaORN3ADQQuTLl68SDNnzjQyK23iOWXZktNtxKxZs6igoEBc7apVq6hLly7i/H4yrl69mrp27SquonPnzrRo0SKqWrVq0jJSwYiX69yp4bVr1xppkldhWhBSEN6DFi9eTKNHj/bcD/FkCDM2bdqUXnrpJWrQoIGwRHw2CJPsseXidW1HYvv27dSvXz+1bM7TYgyoEF8T8+bNo0aNGolqlO5nospSnCmswqRM3Rd6wQ1hkhdqKMMEohY/CGES1i0IgAAIgAAIgAAIgAAIgAAIgAAIgIArgagdeLgOCBlAAARAAARAAARAAARAAARAAARAAARAAATCTADChLL7MAAAIABJREFUpDDPjrxvF4jI+rPS/0FE/BlSZggcJ6IalqavJCL+DElGIFGY9H+JiD9DAgEQAAEQcCAAYRKWBgiAAAiAAAiAAAhklgCESZnlj9bVBCBMUiMLd4FsEyYx7XfffZf69OlDR4/ybzzokleRyrFjx4yoieUpYUq1atWiV155he69915f3QqrnGLo0KE0ffp0qlSpkqfxZVqYxJ0+fvy4WTtFRUWqMTRv3tzMbZ06dUqVY3HYgAEDxHU2a9aMli1bRrVr11b1wWvmI0eOUK9evWjnzp2iKliMxXxatWqVNL9UMOL1Ordr/MyZM0ZU9OKLL4rGkpgpCGES1xkmaZJWDGMHDsKk0lRy9bq2Wx/s/9+2bRs9+uijkZAmsfSNZVeaPVa6n3naeAIuFGZhUqbuC7WIIUzSEkP+GIGoxQ9CmIS1CwIgAAIgAAIgAAIgAAIgAAIgAAIg4EogagcergNCBhAAARAAARAAARAAARAAARAAARAAARAAgTATiJowaR0R5YUZaIb6BmFShsA7NAthkr/5gDDJHz+UBgEQyEECECbl4KRjyCAAAiAAAiAAAqEiAGFSqKYDnXEnAGGSO6NI5chGYRKLQwoLC2nq1KnqufAjUikuLqZHHnmEdu/erW43FQVYMsOChn79+lG5cuV8NcFyiuXLl9OQIUPo9OnTvuoKqnBeXh4tWLCArrrqKs9VhkGYxJ33KqSaMGECTZ48udT8bt26lVjQIZ2r8ePHE8s5ypa1/raGZ6yuBS9evGj6zW1Kk6SPUsGIn+vcrr8HDhygHj16EO8B2hSUMInb5ev0nXfeoVGjRhGv7UwkFnnNnj2bbr/9dl/NQ5hUGl+uXtfJFtLvfvc7euyxx2j//v2+1luqClerVo2efPJJ891ZsWJFVTPS/UxVaYoyh12YlKn7Qg1uCJM0tJDXSiBq8YMQJmH9ggAIgAAIgAAIgAAIgAAIgAAIgAAIuBKI2oGH64CQAQRAAARAAARAAARAAARAAARAAARAAARAIMwEwi5MYjnSGgtACJPsVxOESeG6yiBM8jcfECb544fSIAACOUgAwqQcnHQMGQRAAARAAARAIFQEIEwK1XSgM+4EIExyZxSpHNkoTOIJOHToEPXt21ctL/IrUmFJyYABA4hlH5lMLEtiYRRLGvzKkmLjYOHA4sWLafTo0WIRT6oYtG3blubOnUv16tXz1URYhEnMdsaMGTRu3DjVeGrVqkWvvPIK3XvvvSXlzp8/b+phWZYk8VopKiqiVq1aSbIHloevkfbt24vXUtOmTY20q27duo59kApG/F7niR1gAdTMmTNp7Nixaj5BCpNijX/44Yf0xBNP0IYNG9T98VOA99zp06fT1VfzPx/7SxAmxfPL5evabSV9+umn9LOf/czsD2FK+fn5RgxXp04dT92S7meeKg+4UNiFSZm8L5SihjBJSgr5EglELX4QwiSsYRAAARAAARAAARAAARAAARAAARAAAVcCUTvwcB0QMoAACIAACIAACIAACIAACIAACIAACIAACISZQC0i+tzSwaNEdE2IOgxhkmwyIEyScUpXLgiT/JH+gIhuslRxCxHxZ0ggAAIgAAIOBCBMwtIAARAAARAAARAAgcwSgDAps/zRupoAhElqZOEukK3CpG+//ZZeffVVI03SpCBEKl988YURpyxdulTTdGB5a9euTc888wx17dqVypQpE1i9XNGlS5do1apVRsZy5MiRQOuWVhaklCUswiQe+7Fjx4ilE2vXrpWiMPk6d+5MCxYsoJo1a5r//cknn1DPnj3FsrB27dqZtVqjRg1Vu34znzx50sjFWNYkTQsXLjRlnJJUMBLEdZ7YB77uBw4cSBs3bpQOx+RLhTCJ6z137py5Vrl+XuepTPXr16ef//znZs+pUKFCIE1BmBSPMZeva8mC4vW+bNky+ulPf0onTpyQFElZHt6TCwoKqFmzZr6+g6X7WcoGoqg4CsKkTN4XSlBCmCShhDx2BKIWPwhhEtYxCIAACIAACIAACIAACIAACIAACICAK4GoHXi4DggZQAAEQAAEQAAEQAAEQAAEQAAEQAAEQAAEwkwAwqQwz468bxeJyBo1UY6I+DOkzBD4ioiqW5rmKAf+DElGAMIkGSfkAgEQAIESAhAmYTGAAAiAAAiAAAiAQGYJQJiUWf5oXU0AwiQ1snAXyFZhElNnIQsH8a9YsUI8CUGJVNIpK7EOLj8/nyZPnkx16tQRj9lLxsOHD1NhYSEtWbLES3FPZapVq0ZPPvkkDRkyhCpWrOipjsRCYRImcd+2b99O/fr1U8uonn32WRoxYgTxO+SLFi0y4h5pmjFjBo0ePdqUTXfS9pVFJFymatWqtl2VCkaCus4TO8GyKxZ6nT59WowyVcKkWAd4j3/55Zdpzpw56nXlNgiWsz3++OPUv39/ql7d+s9abiXd/w5hUjwj7bWSTde1+2r5d46jR4/Sc889R/Pnz1ddh5o27PJWrlzZyOtGjhxJt956qy9RUqx+6X7mt+9BlI+CMCnT94VunCFMciOEvzsRiFr8YPrvNvVrBwceemYoAQIgAAIgAAIgAAIgAAIgAAIgAAKBEojagUegg0dlIAACIAACIAACIAACIAACIAACIAACIAAC6SYQNWES/yxvp3RDikB7ECaFa5IgTPI3HxAm+eOH0iAAAjlIAMKkHJx0DBkEQAAEQAAEQCBUBCBMCtV0oDPuBBA/6M4oUjmyWZjEE8HSjd69e4tFIUGLVI4fP04vvvgivfDCC+I+eFlALGooKCigZs2aBSJqkPTh0qVL9O677xILX95//31JEU95WJQ0aNAgGjp0KH3/+9/3VIdTobAJky5cuEAsOhk3bpxqnA0aNKDXXnuNWGDDsqSVK1eKyteqVYvWrFlDTZo0EeUPOtPBgwepe/fuVFxcLKqapSRFRUXUqlUr2/xSwUjQ13msMyy8GDt2LM2dO1c0Hs6UamGStW98nb7yyiu0ceNGOnHihLiP1ow8B8x/8ODBdPfddwcmL0vsDIRJ/yby9ddf5/R17WWh/v3vf6fFixcbwdqRI0e8VCEq07RpU+rTpw899NBDdOWVV4rKSDNJ9zNpfanMFxVhUhjuC53mAcKkVK7Q7K47avGDECZl93rE6EAABEAABEAABEAABEAABEAABEAgEAJRO/AIZNCoBARAAARAAARAAARAAARAAARAAARAAARAIFMEIEzKFPlg24UwKViefmuDMMkfwT8TUUNLFbcQEUuUkEAABEAABBwIQJiEpQECIAACIAACIAACmSUAYVJm+aN1NQEIk9TIwl0g24VJLKCZNm0aTZo0STQRqRKpnDlzxsib/MpKrINgUUOXLl2MqIFFOTbvD4vG7DcTM969eze9/vrrtG7dusDkFCxl4bF16tQpcBFFbMxhEyZxv44dO0Ysn1i7ln8DRJ5YKsVysJ49e9LRo0dFBfv27Uvz5s0jluBkIp07d84IhmbPni1unq/lwsJCKlu2bKkyUsFIqq5z7hDLn3gO9u/fLxpTuoRJ1s6cP3+ePv74Y9q5cyfxNcB9Zbnbvn374vpcv359s7fccMMNdPvtt1OjRo3+P3v3AndTnS9+/HvoMAjHpYQaNTGoUEnkkXRxGyFF5NpFJSrhVC5hJJGKbkQxuZSIGJcil0JIqXGpJqWZMg2aFH8ZDcbl//quM/ux9t5r7bXWXvvZe629P+v18jrn7Gddfr/3b+31mD3254i+VqxYMVdz87MTwaRTeh999JHxHMzV97Wf+0gjNPr7af78+Sn5/aTPyry8PGnTpo387ne/k3POOafAIoVun2d+fFJ1bJiCSUH5e2GsPcGkVN2NuXeesH1/kGBS7t2jzBgBBBBAAAEEEEAAAQQQQAABzwJh+8DD8wQ5AAEEEEAAAQQQQAABBBBAAAEEEEAgSAJBDybdICILTGD6r8v1NbZoAYJJwbojCCb5W4/YYFItEdHX2BBAAAEEbAQIJnFrIIAAAggggAACmRUgmJRZf67uWYBgkmcyDkAgWkBjJbt27ZItW7bIZ599Jn/605/kwIEDRrRk3759UTuXLVtWNO5SvHhxufjii+W8884zoiUaMDn99NMDR6shgu+//96Yl/755ptv5Ouvv5aff/5ZNm7caDneBg0aSKlSpYw5XXjhhUaYpWbNmlK6dOnAzY8BIYAAAgiEU+DEiROikcjPP//ciINt27ZNdu/ebUT+NBxm3iK/eytUqCC1atUyfifp7+DKlStLkSJFwgnAqBFAICsFwvb9QYJJWXkbMikEEEAAAQQQQAABBBBAAAEEUisQtg88Ujt7zoYAAggggAACCCCAAAIIIIAAAgggkGYBgklpBi+gy8UGk/T/Le+JAroWp3UW+ElEypp2Ky8i+hqbOwGCSe6c2AsBBBDIFyCYxM2AAAIIIIAAAghkVoBgUmb9ubpnAYJJnsk4AAEEEEAAAQQQQAABBBBAAIHUCoTt+4MEk1K7/pwNAQQQQAABBBBAAAEEEEAAgawUCNsHHlm5CEwKAQQQQAABBBBAAAEEEEAAAQQQyB2B2GDSbhGpHKDp3yAiC0zj+aOItAvQ+IIyFI0jmf9tEsGkzK4MwSR//gST/PlxNAII5KAAwaQcXHSmjAACCCCAAAKBEiCYFKjlYDDOAgSTnI3YAwEEEEAAAQQQQAABBBBAAIECFQjb9wcJJhXo7cDJEUAAAQQQQAABBBBAAAEEEMgOgbB94JEd6swCAQQQQAABBBBAAAEEEEAAAQQQyFkBgknZsfQEk4K1jgST/K3H5yJygekUF4mIvsaGAAIIIGAjQDCJWwMBBBBAAAEEEMisAMGkzPpzdc8CBJM8k3EAAggggAACCCCAAAIIIIAAAqkVCNv3BwkmpXb9ORsCCCCAAAIIIIAAAggggAACWSkQtg88snIRmBQCCCCAAAIIIIAAAggggAACCCCQOwJBDya1E5H5puX4o4joa2zRAgSTgnVHEEzytx4Ek/z5cTQCCOSgAMGkHFx0powAAggggAACgRIgmBSo5WAwzgIEk5yN2AMBBBBAAAEEEEAAAQQQQACBAhUI2/cHCSYV6O3AyRFAAAEEEEAAAQQQQAABBBDIDoGwfeCRHerMAgEEEEAAAQQQQAABBBBAAAEEEMhZAYJJ2bH0scGkQiIS9cWn7JhmaGaxT0TKmEZbTkT0NTZ3AgST3DmxFwIIIJAvQDCJmwEBBBBAAAEEEMisAMGkzPpzdc8CBJM8k3EAAggggAACCCCAAAIIIIAAAqkVCNv3BwkmpXb9ORsCCCCAAAIIIIAAAggggAACWSkQtg88snIRmBQCCCCAAAIIIIAAAggggAACCCCQOwKVRGSXabq7RaRygKbfTkTmm8azQERuDND4gjKU2DgSwaTMrgzBJH/+fxaRmqZTXCgi+hobAggggICNgDmYtH79emnUqFFGrB599FEZOnRoRq7NRRFIt8CXX34pHTt2lK1bt0Zd+tVXX5UuXbqkezhcD4GcEDh58qRs3rxZtmzZIrfffntOzNlukj/99JPxrHnnnXeidqlTp47MmTNHqlevXiA+dtdt3ry5vPbaa1KunPaCT21Hjx6VgQMHyvjx4+PGs3DhQmnTpk1Kxrlz507p3LmzbNiwwfJ8qXw2b9++XW6++Wb59NNPY681U0T6iMjBlEyKkyBQsAIEkwrWl7MjgAACCCCAAAIIIIAAAggg4CgQtu8PEkxyXFJ2QAABBBBAAAEEEEAAAQQQQACBsH3gwYohgAACCCCAAAIIIIAAAggggAACCIRagGBSqJcvf/AEk4K1jgST/K0HwSR/fhyNAAI5KEAwKQcXnSlnXIBgUsaXgAHkmMChQ4fkpZdekscee0weeOCBnA/0hSWYpLephpS6du0ad8cOHz5c9I/Fv5PyfHevWLFCmjVrZntcv379ZMyYMVKkSBHP5449YNGiRdK2bVur8/QXkfgylO8rcgIECkSAYFKBsHJSBBBAAAEEEEAAAQQQQAABBNwLhO37gwST3K8teyKAAAIIIIAAAggggAACCCCQswJh+8AjZxeKiSOAAAIIIIAAAggggAACCCCAAALZIRD0YNKNIvKmiXqBiOhrbNECBJOCdUfEBpPKisj+YA0x0KMhmBTo5WFwCCAQRAGCSUFcFcaU7QIEk7J9hZlfUAROnDgh7777rgwePFg2bdpkDOvRRx8lmPTTT9KlSxd55513opaqTp06MmfOHKlevXqBLKFdqKl58+ZGGKlcuXJx1922bZu0b99eduzYEfWzbt26yYQJE6RkyZK+xnry5EkZNWpUwnuiSZMmxvgqVdKPwZLf7K6lczh48GAjEVmf/Nk5EoG0ChBMSis3F0MAAQQQQAABBBBAAAEEEEAgXiBs3x8kmMRdjAACCCCAAAIIIIAAAggggAACjgJh+8DDcULsgAACCCCAAAIIIIAAAggggAACCCAQZAGCSUFeHXdj03+TdCJm1zD8OyV3swvnXhpH+h/T0AkmeVtHgknevNgbAQQQEIJJ3AQIpF+AYFL6zbli7gn885//lAcffFAmTZoUNXmCSSJ24aIgBpMOHDggPXv2lHnz5kWtY926dWX27NlStWpVXze33fnNJ9Wg0dKlSyUvL69ArqVBptWrV1cWkd2+LsDBCKRPgGBS+qy5EgIIIIAAAggggAACCCCAAAKWAmH7/mAY/iESH3jwZkMAAQQQQAABBBBAAAEEEEAgwwJh+8Ajw1xcHgEEEEAAAQQQQAABBBBAAAEEEEDAnwDBJH9+QTiaYFIQViF6DAST/K3JFyJSw3SKC0REX2NDAAEEELARIJjErYFA+gUIJqXfnCvmnoBdFIhgUriCSSdPnpQRI0YYf2K35cuXS9OmTX3d3Nu2bZP27dvLjh07Ep5n3Lhx0q9fP1/Xsnv263nHjx9fVESO+roAByOQPgG+P5g+a66EAAIIIIAAAggggAACCCCAgKVA2L4/SDCJGxkBBBBAAAEEEEAAAQQQQAABBBwFwvaBh+OE2AEBBBBAAAEEEEAAAQQQQAABBBBAIMgCYQsmzReRm4IMmoGxEUzKALrDJQkm+VsTgkn+/DgaAQRyUMBNMOmGG26Qe+65R4oUKVJgQhUqVJCaNWsW2Pk5MQJBEiCYFKTVYCzZKkAwyX5l7Wzq1Kkjc+bMkerVqxfIbWF33ebNm8trr70m5cqVs7zuokWLpG3btnE/S0XESK/btWvXqHNXrFhR9uzZE/Vat27dZMKECVKyZMmkbVasWCHNmjWLO/7VV1/VMYThO2NJz50Ds06AYFLWLSkTQgABBBBAAAEEEEAAAQQQCJtA2L4/GIYPv/jAI2zvAsaLAAIIIIAAAggggAACCCCQdQJh+8Aj6xaACSGAAAIIIIAAAggggAACCCCAAAK5JRAbTNolImcHiEDjSPNM4yGYFL84scEk/fc/hQK0hrk4lP8nIqVNEy8jIvoamzsBgknunNgLAQQQyBdwE0y6++67Zfz48VKsWDHkEEAgBQIEk1KAyCkQcBAgmGQPFLZgkt0z0+/fT44ePSoDBw40/o4T2TSINHr0aHn22Wdlx44d+a+nIial5x08eHDUwlSrVk3mzZsnderUCcN3xnjuIBAR4PuD3AsIIIAAAggggAACCCCAAAIIZFggbN8fDMOHX3zgkeGbmssjgAACCCCAAAIIIIAAAgggELYPPFgxBBBAAAEEEEAAAQQQQAABBBBAAIFQCxBMCvXyGYPXONJx0zQIJmV+TQkm+VuD7SJS3XSKmiKir7EhgAACCNgIEEzi1kAg/QIEk9JvzhVzT4Bgkv2ahy2YdPDgQenTp4/MnDkzalJNmjSR1157TSpV0o+nvG+7d++WLl26yOrVq/MP1nNqLOnhhx+WZcuWRZ104cKF0qZNG+8XEhG7ObRq1cqYV9myZcPwnbGk5s5BWSnA9wezclmZFAIIIIAAAggggAACCCCAQJgEwvb9wTB8+MUHHmF6BzBWBBBAAAEEEEAAAQQQQACBrBQI2wceWbkITAoBBBBAAAEEEEAAAQQQQAABBBDIHQGCSeFfa4JJwVtDgkn+1oRgkj8/jkYAgRwUIJiUg4vOlDMuQDAp40vAAHJAgGCS/SKHLZikMxk9erQMHjw4alIlS5aU5cuXS4MGDZK6o1esWCHNmjWLOrZ3794yduxYGTVqlHFN8zZo0CAZOXKkFC5c2PP1vv76a+nUqZN88sknluc87bTTwvCdMc/z5oCsFeD7g1m7tEwMAQQQQAABBBBAAAEEEEAgLAJh+/5gGD784gOPsNz9jBMBBBBAAAEEEEAAAQQQQCBrBcL2gUfWLgQTQwABBBBAAAEEEEAAAQQQQAABBHJDIGzBpDdFpH1uLI3rWRJMck2Vth0JJvmjJpjkz4+jEUAgBwUIJuXgojPljAsQTMr4EjCAHBAgmGS/yGEMJlnFjXSG06dPl+7du3u+o0+ePGlEkYYOHRp17KRJk+Tuu++WRYsWSdu2baN+1qJFC5k5c6aUL1/e8/Xsxr9w4UJp06aN/JfFP/jyfBEOQCB9Anx/MH3WXAkBBBBAAAEEEEAAAQQQQAABS4GwfX+QYBI3MgIIIIAAAggggAACCCCAAAIIOAqE7QMPxwmxAwIIIIAAAggggAACCCCAAAIIIIBAkAUqi8jfTQPcJSJnB2jAGkeaaxoPwaT4xYkNJp0QkcIBWsNcHMoBESllmvj/iIi+xuZOgGCSOyf2QgABBPIFCCZxMyCQfgGCSek354q5J0AwyX7NwxhM2rlzp3Tu3Fk2bNgQNbF+/frJmDFjpEiRIp5u8gMHDkjPnj1l3rx5+cdVrFhRFi9eLHXr1hWr57T5554uJiLjx4+X/v37Rx1Wp04dmTNnjlSvXp1gkldQ9s+0AMGkTK8A10cAAQQQQAABBBBAAAEEEMh5gbB9f5BgUs7fsgAggAACCCCAAAIIIIAAAggg4CwQtg88nGfEHggggAACCCCAAAIIIIAAAggggAACARYgmBTgxXE5NI0jHTPtSzDJJVwB7kYwyR/ulyLyW9MpaoiIvsaGAAIIIGAjQDCJWwOB9AsQTEq/OVfMPQGCSfZrHsZg0r/+9S/RONLkyZOjJtaqVSuZOXOmlClTxtNNvm3bNmnfvr3s2LEj/7gWLVoY5ypfvrwcPHhQ+vTpY/zf5m3SpEly9913e7rWL7/8In379pUpU6ZEHdetWzeZMGGClCxZkmCSJ1F2DoAAwaQALAJDQAABBBBAAAEEEEAAAQQQyG2BsH1/kGBSbt+vzB4BBBBAAAEEEEAAAQQQQAABVwJh+8DD1aTYCQEEEEAAAQQQQAABBBBAAAEEEEAgqAIEk4K6Mu7HRTDJvVW69iSY5E+aYJI/P45GAIEcFMiGYNKhQ4dk06ZNsnr1auN/fv7557Jz505jNTVCcPHFF8v5558vzZs3lyZNmkiFChU0TJDUalsFG+rUqSNz5syR6tWrG+c8cuSIvPfee/LKK6/Ihx9+aIylSpUqovtpjOH6668XHXOnTp1k69atUeMYNGiQjBw5UgoX1r+mud8WLVokbdu2jTtg+PDhon+8zve1116Trl27Rp2vXbt2MnXqVNdRihMnTsj3338vH3/8saxbt86Yq1poLMi8NWjQQM466yy54oorjPXR9SpSpIj7yZv2tBr3q6++Kl26dDH2OnnypGzfvt2IVugabd68Of8eueqqq6RNmzZyySWXyGmnnebq+kePHpUtW7bI4sWLZf369cYc9+3bZxyr87r88stF3erXry/FihXLP2fQg0nq9I9//MN4T73zzjuG2caNG/PHr/d6zZo1U7JmVtD6Pvvzn/8sGzZsMP7s2rXLcNaASWTT91S1atXkt7/9rVx55ZW+39ux49D797vvvpOVK1ca92+sQUFf3zyeyH2m6/HBBx/IF198EfU+0nutRo0a0rRpU8Pi7LPP9vyed7rhEz1nI/d7qt7HTmOx+7ldBMjt+XSd8/Ly3O5u7Hfs2DH56quvZNWqVca9qu9tfa5ENn2e6L2iz5dmzZoZ96vb54ungXjcOYzBJJ2ixpJ69eoVNVt9DsybN09q167tScHq90Xs7+Dx48dL//79o86rsSR93fxMd7qw/u7r3LmzcY+Yt3HjxhkRKN3+y+svaqeL8nMEClaAYFLB+nJ2BBBAAAEEEEAAAQQQQAABBBwFwvb9weT+WzlHhpTuwAceKeXkZAgggAACCCCAAAIIIIAAAgh4FwjbBx7eZ8gRCCCAAAIIIIAAAggggAACCCCAAAIBEghbMGmeiHQIkF8QhkIwKQirED0Ggkn+1oRgkj8/jkYAgRwUCGswSYMu33zzjTz33HMyc+bM/EiNmyXUYNEDDzxgBCy8hiucgkk7duww4gpLlixJOJT27dsbP9fIg3lr1aqVMZ8yZcq4mYqxz/Hjx2Xo0KEyevTouGP0OhoHKl26tOvzaZxl4MCBRhDCvGnIaciQIY4hlp9//lk0RDF9+nQjGOV107jIXXfdJbfddptUrFjR0+GJgkkafBkzZow8++yzUeGd2AvUqlVLXnjhBWncuLHttfVc06ZNk+effz4uAGV1kJ5z8ODBouuh91xQg0mR2NeECRMc72HzPDWgdN9998mtt94qJUqU8LRmkZ01UKRRJLVfuHChp/d05Bx+3tuRc6iBvn/1Pnn//fc9zUVjRQ8//LBcd911UrRoUU/HWu2sUZvIfRaJwLk5qcbhdBz6jCtUqJCbQ2z3+fbbb+WZZ57x/JwtW7as3HnnndK7d2/59a9/7WsMbg9OZzAp8px78cUX5dNPP3U7RNFnwT333GNE3EqVKuX6uFTvGNZgkobpWrZsGfcM12eGBu/cbna/52LPY3W9hg0byqxZs4wQlttt7dq1xvvRvGnQcenSpfmRLoJJbjXZLyACfH8wIAvBMBBAAAEEEEAAAQQQQAD6sD51AAAgAElEQVQBBHJXIGzfHySYlLv3KjNHAAEEEEAAAQQQQAABBBBAwLVA2D7wcD0xdkQAAQQQQAABBBBAAAEEEEAAAQQQCKJA0INJGkd6wwRHMCn+LooNJh0XkdOCeLPl0Jh+FpGSpvlq3UBfY3Mn8JWIVDPtWl1E9DU2BBBAAAEbgTAGkw4ePGiEbzRWo/97spvGVZ588kmpUaOG61MkCiZp8EUjP24iQRrPOfvss42YiHmrVq2aEVGqXbu26zEdOHBAevbsGRdf0hNonOONN97wNMfdu3cbMY/Vq1fnjyE27GA1uGPHjsncuXNlxIgRriJCThPUCM9jjz0mN954o+voi10w6YYbbpCHHnpIJk6c6HRZufrqq404TOXK+h93ojcNdX3yySdGcEtDGl43XW8NT+3du1c6duwoW7dujTrFq6++athnYtNYkYa3nGJficZWr149I65zxRVXOIa1zOf57rvv5JFHHpEZM2akZOq33367jBo1Ss466yxP59u+fbs8+OCDvgz0gvps0XW++OKLPV0/srM+S+bPn2+YaFwr2e2WW26Rxx9/XM4991zPp9BwlMbWhg0bllS8KnJBDSfpPHr16iXFihXzPA4vB6QjmJSqtUnm+ebFwmnfsAaTrH4/6VyHDx9u/LH4N1OWFFbnqVOnjsyZM0d0bSKb3fW8Bpo0QKgxRfPWpEkTIy5YqVIl42WCSU53LT8PmADBpIAtCMNBAAEEEEAAAQQQQAABBBDIPYGwfX+QYFLu3aPMGAEEEEAAAQQQQAABBBBAAAHPAmH7wMPzBDkAAQQQQAABBBBAAAEEEEAAAQQQQCBIAgSTgrQayY1F40j/Nh1KMCk5x1QeRTDJnybBJH9+HI0AAjkoELZgkgZN+vbtK8uXL0/JamkYQQMvzZs3dxVasAsm6Tn0j0YUnLaKFSvKH//4RylcuLC0bt1a9uzZE3WI12jOtm3bpH379rJjxw7LS3sNO6xYsUKaNWsWda7YsEPshQ4dOmSEWfRPKjcNNU2aNEk0/OImhGEVTJo2bZp8//33MnDgQFdDe/rpp6Vfv35x19NY0oIFC4zoxc6dO12dy2qnDh06GKEsjS4FIZikAZjZs2fLfffd5yuME5lrlSpVZNy4cdKuXTtXa/bBBx/IPffcE2eRNPB/Dmzbtq1MnjxZKlSo4OpUX3zxhevgmZsT6rPlpZdeksaNG7vZPX+fVL+XdBz6HrrqqqtcrYcORONn+j5w+55xM0F9bmvEqkSJEm52T2qfgg4maaBPn3Ea7EvFps83DbkNGDCgwGNSseMNazDp6NGjxn2pASLz1q1bN5kwYYKoqZtNg3ctW7aMii5ancPueoMGDTKiaPp73Gmz+nuDHqO/Z/ReKlKkiHEKgklOkvw8YAIEkwK2IAwHAQQQQAABBBBAAAEEEEAg9wTC9v1Bgkm5d48yYwQQQAABBBBAAAEEEEAAAQQ8C4TtAw/PE+QABBBAAAEEEEAAAQQQQAABBBBAAIEgCcQGk/4uIucEaIAdROQN03jmiYi+xnZKgGBS8O4Ggkn+1oRgkj8/jkYAgRwUCFMwyU3QROMgV1xxhdSoUcNYTY1CvP/++7Jx40bb1S1btqwRWujYsaNjUMQqfFCtWjWpVKmSrFmzJuoa1157rREp0RiCjn316tVGaOfuu+82Yg8aRtFAw7Jly6KOi40oON2WVpEg8zEadRgyZIjj3PQYjQJp1GTo0KFRl00Uh3ATV9F1ueSSS6RWrVr5gQmNj3z88ceyadOmhKGemjVrGkGf2rVrO1GIlcXvfvc74x7Q60U2HU+bNm2kXLlyxj2ycuVK2bx5s9SpU0fmzJkj+vPYTSNXGjmyiyXpfaRrfvHFFxtzNJ839lxqoREnv7EsRxCHHXS9X3/9denVq1eUT+xhDRo0kCuvvNLwOn78uBE3+vDDD20tNJo0ffp04/5PtDm9pzV+op56fb12ZNNwmo5B1yzRNnjwYBkxYoScdpr+xx777R//+IfxvrQLnlndv26eLXl5eaIBtHPPPdfVUukzQQM6EydOtN1fbevXr2/cq3qfuXkfuV2PyDMg0T1htSZu7gk9t0bl7r//flfPIldgMTsdOXLEuCcOHz5s/ERt9Hmm96p5u/POO6Vz585xl7joooukfPnylpd2szb6DGjYsKFcfvnlxnNfYzsfffSRbNiwIeEzLh0xqdhJhTWYpPOYMWOG9OjRI2pKdevWNX5PVK1a1dWto7+DNX5n3jT0pr9/Yzer3ystWrSQmTNn2t4v5nPs3r1bunTpYvwdwLzFxhEJJrlaOnYKjgDBpOCsBSNBAAEEEEAAAQQQQAABBBDIUYGwfX+QYFKO3qhMGwEEEEAAAQQQQAABBBBAAAEvAmH7wMPL3NgXAQQQQAABBBBAAAEEEEAAAQQQQCBwAmELJs0VkZsDp5jZARFMyqy/1dUJJvlbE4JJ/vw4GgEEclAgLMEkp6BJ9+7d5cEHH5QLLrhAChUqFLeSP/zwgxFwGTNmjGW4wm1QxCqYFHuxZs2ayejRo41AkPm/v9Ww0HvvvSenn366EXXSyIiGiXRf83bdddfJrFmz5IwzznC8I+3OYT6wffv2MmXKFCldurTj+Q4cOCA9e/aUefO0NXpq05CMBoasNv2Zhp/MQSLdT8MqGqHp06ePqK/Ff5dtnE6jImvXrpWnnnpK3nnnHctrqNPw4cPzY0t2E3GKR+k4HnvsMenQoYMULVo0/zQaDvrmm29k3bp1RthCQzTmLVHYR2M6jzzyiNx0001SrFixqOMi59Voj0Y+nLbYgIbT/n5/rpEvDY9YRaB0Xvfdd58RlilTpkzcpfS9oKEpXRuNF8VuV199tREUqVxZ/2Nj/LZ//37j/pg7V/9jWvRWr149Y72vueaaONPInmqrIZJXXnnFCJDt27cv7jwa29LzX3jhhbZUeh49fsCAAXH73HLLLaLRJbvnih7g9Gx5/PHHjQhS7D0VezGn8JiORceooSSrAJSux7vvvmsEojRCFrtpZEmt1CTRpu8DvVZsZEjfO8OGDRN9npQqVcryFDqHDz74QMaOHStLliyJ2ydRkMzvvWx1vF0U6NFHH42LwiW6vtPaON2vTmuj19bfTbq+TnGvVDmFOZj0ySefSOvWreOCc8uXL5emTZs6EunvKv29pM+nyKa/r5YuXSoaOYvdtm3bZtz3O3bsyP9RxYoVZfHixaKhJqdt/fr10rJly6jfkRpa1N+z5hAgwSQnSX4eMAGCSQFbEIaDAAIIIIAAAggggAACCCCQewJh+/4gwaTcu0eZMQIIIIAAAggggAACCCCAAAKeBcL2gYfnCXIAAggggAACCCCAAAIIIIAAAggggECQBAgmBWk1khtLbDDpmIj8d3Kn4qgUCRwUkdNN59JvI+trbO4E9FusVU27/lZETn2z1d052AsBBBDIKYEwBJOOHDkiQ4YMkaeffjpubTTi8eSTTxqxGqtQUuwB27dvl759+4qGFWI3p8CL7u8UTGrbtq1MnjxZKlSo4Oo+WrFihWhgybx5CTH8+OOPRqxo2bJlttfzEimxCkM0bNjQCDipdeym0Zs77rhDFixYEPUjjU9MnDjRiO24WZeIrYZWfv/738ddJ9EYzDsnCia5jWLFXlzXXIM3L7zwQty4WrVqJRMmTLC0Me984sQJefPNN42ol1WcKLJvOoNJe/fuNYJFsWunY9F5Pffcc/Kb3/zG8T7etWuXER/RcFbspu/Zfv36Wcay5s+fb7xvYzd9D6mpXWjJakAaUNExxEZ+dN9x48YZY7DbdD30Pt2wYUPULr179zbCPyVKlHA00OiSxtBuv/32uPVt0qSJ6H1ZqVKlhOfRZ5JGWWLDY16fcXq8Rpo0wBO7aShMn09WAazIvhqP6t+/f9ShXt87OoaHH35YXnzxxbgxTJo0ybjv0rGlKphkF4XTOQwcONCIaukzz2lLtDZ6vAZ0Yn8fOJ0z2Z+HOZhk93vP6b0esfryyy+lY8eOUaG3RO9Tu5Cg23tZ33O9evWKWiqrkCHBpGTvZo7LkADBpAzBc1kEEEAAAQQQQAABBBBAAAEEIgJh+/4gwSTuXQQQQAABBBBAAAEEEEAAAQQQcBQI2wcejhNiBwQQQAABBBBAAAEEEEAAAQQQQACBIAsEPZh0s4jMMQHOFRF9je2UgMaRjppACCZl/u4gmORvDQgm+fPjaAQQyEGBMAST1q5dK506dZI9e/ZErZDXiEfk4ESBFw2NaByncOHClndDomCSho5mz54tjRs3dn0n2cVa3IYYNBTTunXrKBsdR6yVxliaNm3qOC6rsIPGTTSiUqxYsbjjrYJPupMGREaMGCGnnaZ9Tvfbzz//LPfdd5/MmDEj7qB169ZJXl5ewpMlCiY5ra3die3uP69xLI3qvP7660Y4IzaKE7l2OoNJU6dOlZ49e8ZN2+u89ARffPGF3HbbbXHBIrvQlc5fA0czZ86Mun7NmjWN91Dt2rXd3zT/2dMuOJTo/tVDre7h+vXrG2t13nnnuR6Hru+UKVPkrrvuijvG6f33ww8/yJ133imLFi2Ke8b94Q9/EI25WfxbENuxaWRO4zH6PozdEt1jduuSKHxlNwh9zmrMTUNS5k1f0yCWm8CQa3ybHVMRTLJbG72kRqkGDBjg6TmXaG3atGkjL7/8spx55pl+p+54fJiDScePH5ehQ4fK6NGjo+bp9F6P7KzvM33OmTeNqul6FilSJM5O39ujRo0yrmne3Fzv8OHDxj2iAUHzNmjQIBk5cmTU3zUIJjnetuwQLAGCScFaD0aDAAIIIIAAAggggAACCCCQgwJh+/4gwaQcvEmZMgIIIIAAAggggAACCCCAAAJeBcL2gYfX+bE/AggggAACCCCAAAIIIIAAAggggECgBM4Wke9MI/q7iJwToBESTHJeDIJJzkbp3oNgkj9xgkn+/DgaAQRyUMBNMKmgWNwEcBIFijS20qVLF08hkchctm3bZkSYNPRi3jTYMnfuXLnwwgstp51oPLfeequ88MILUqJECddkdudzE2LQi2hYqEePHvnXq1atmnTo0EE0DmTe9P/WQEOizW4sdoGVo0ePysCBA42YknmrU6eOzJkzR6pXr+7awbzj/Pnz5aabboo71k1MyC6Y5LSudgPVuIkGtJ577rmoXTRKpeO55pprPM3x2LFjRpQjNrwROYmbOXq6oM3O+/fvlzvuuEMWLFgQd/8nGyyys1+4cKFoCMa8WYW+9OfJRq30WLs5NW/eXHRs5cqVs9SwGrfb91/sCb/55hu55ZZb4sJRTu8/u3v+pZdeMqJWXmJJkTGph85Dn2fmrV27dqKxrDJlysR52EV03DyrY0+mkRl9NmgsxrzVrVvXiGJVrVo1FbdywnOkIphkd19r4Ern5+V5HxlsojCcRrf0vVnQW5iDSWpjFT1q0qSJ8V6vVKmSLZ9dbMnp2WsVVrMLwpkvvnv3buPvKatXr44ak9VzkWBSQd/1nD/FAgSTUgzK6RBAAAEEEEAAAQQQQAABBBDwKhC27w8STPK6wuyPAAIIIIAAAggggAACCCCAQA4KhO0DjxxcIqaMAAIIIIAAAggggAACCCCAAAIIZJNA2IJJb4hIx2xagBTMhWBSChBTfIrYYFJJEflniq+Rzaf7WkTON02wmojoa2wIIIAAAjYCQQ8mff7550YAKDZspK9NnjzZMvrhZrE15qERnAceeCBu93Hjxkm/fv0sT5MomDRp0iQjUOJ103iJRlHMm5sQg1WwqEWLFvK///u/cs8998iOHdoR/L+tW7duMmHCBClZUv9qYb3t3LlTOnfuLBs2bMjfIVFoyC4EoWGmkSNHSuHChb1SGPtrzKp9+/ZR49fXnYIWuo9d3MTN/K0GaxfAuf/++2Xs2LFStGhRz3O0O6fbOXq+oMUB69evl5YtW8rBg/pXz1Obn2DRnj17pHv37rJy5cqoc1rdD/re7dWrV9R+GvuaN2+e1K5dO6kp2oVQnIJJo0ePlsGDB0ddU+8/DdeULl3a01gOHz5sBLY+++wz0feORoEuuugiqVGjhpx99tmW4aNDhw7JvffeK9OmTYu6lkamXn75ZTnzzDM9jcG8s1WISZ8BGsq69tpr48779ddfGyE5DVqZN6u4i5tBbdy40ZjbOeecI5deeqmcf/75ouusJsWKFXNzCl/7+A0m2a1NlSpVjHv1sssuS3p8H3/8sfGc0+eueUv23vM6kLAHk6x+T+i9vXz5cmnQoIEtx48//mj8Ply2bFn+Pm6ePVa/H/UEer2mTZvaXs8qDmcXFSSY5PUuZv8MCxBMyvACcHkEEEAAAQQQQAABBBBAAAEEwvb9QYJJ3LMIIIAAAggggAACCCCAAAIIIOAoELYPPBwnxA4IIIAAAggggAACCCCAAAIIIIAAAkEWIJgU5NVxN7bYYNK/RaSIu0PZq4AENI5UwnRugkneoAkmefOK3fs9EWni7xQcjQACYRPQcFBk04hKo0aN0jaFdevWSV5eXsLrWYVV9IA333xTbrzxRl9jtQvXJIrr2AWT3IQa7AZrF35YunRpQh+rYJHGafr27Su33nprVBCibt26Mnv2bCPgYretWLFCmjVrFvXjRBZHjhyRTz/9VL777jsjEPOnP/3JiH888cQTCQMSTotmF23xE0zSEJDaeN0WLVokbdu2jTvMKZKR6Doa9hkxYoQRlYrd3MzR6xxi99f3/KhRo2To0KFRP3ITDXGa1/Dhw43gloZkqlevboSC9E/ZsmWjYkG7du2S7du3y5dffikaRdMgmkZoNGKWKOrlNHer+JFTMMkqsqVj0CBO7PvB6frJ/NwuEJZsgM08Bruomd57Q4YMiQs42UV0NIT1/PPPS6lSpZKZYsaO8RtMslsbP8G0CIY+PzWupfe8efP7PnSLHfZg0oEDB4zQoL5Pzdv06dONcJvdZhUwatWqlcycOTNhgNHud7/deylyfau/w9j9XrX4915ul5P9EMi4gPk/T2R8MAwAAQQQQAABBBBAAAEEEEAAgRwRCNv3Bwkm5ciNyTQRQAABBBBAAAEEEEAAAQQQ8CMQtg88/MyVYxFAAAEEEEAAAQQQQAABBBBAAAEEMi4Q9GBSRxGZbVJ6Q0T0NbZTAhpHOmICIZiU+buDYJK/NSCY5M9vtYhc5e8UHI0AAmETCHIw6fDhwzJgwACZOHFiFGvDhg1l1qxZRmDFz3b06FEZOHCgjB8/Puo0derUkTlz5hjBl9jNLprgJkhkN1a78MO4ceOkX79+tlPUwFXLli3l4MGD+ftoFKldu3aW80oU+dGIjwZ0NDhj3lIRbfG6RnYhDzfRI6v4jV5fXTp29PYfBexMUnH/WcWpdJzpCCbp/dKnTx8jEGLe2rdvL1OmTJHSpUt7XbLA7G+1/k7vTav3kU5I3/9PP/20aHDptNNOK7A5Wo25YsWKsnjxYtGx+9nsnqF2a233fNMx9O7dWx555BHRsYVl8xtM0t8DnTp1ipvuwoULpU2bNr4Z7IJs6XgOhD2YZBd+09+ZY8aMkSJFrDvQVgEjjelp+Khw4cIJ19Tq2ETPTbu/Y9j9bieY5PstxQkyKEAwKYP4XBoBBBBAAAEEEEAAAQQQQCBnBcL2/UGCSTl7qzJxBBBAAAEEEEAAAQQQQAABBNwLhO0DD/czY08EEEAAAQQQQAABBBBAAAEEEEAAgQAKEEwK4KJ4HBLBJI9gadidYJI/ZIJJ/vwIJvnz42gEQikQ5GCSXdChZ8+e8uyzz0rx4sV9m8+YMUN69OgRdx67uJBdUESjKho+KVeunOcx2YUfunXrJhMmTJCSJUtanjM23lCtWjWZN2+e1K5dW6zCDokCTD/++KPo9ZYtW5Z/rVRFW7yC7N69W7p06SKrV+uvpVPbo48+akSdEm12waR169ZJXl6ep6HYhaxScf/t3LlTOnfuLBs2bIgaUzpCKXbXHj58uOifMEc7rO77RAE0xd+zZ490795dVq5caXl/1K9fX2688Ua5/vrr5be//W1K40l2Ua4mTZoYz5NKlSp5umetdtYgXP/+/aN+lCgiNXXqVNF73GorW7astGrVyoiPaTisTJkyvsdXkCfwG0zSiM6wYcOihlirVi154403pEaNGr6Hvn37drn55pvl008/jTqX24CPnwGEPZikc7cKz7Vo0cKIwZUvXz6Ox+73t9sAllVczfx7N/aCe/fuNZ7z5meL/j5funSp5e+jMD97/dyLHJsdAgSTsmMdmQUCCCCAAAIIIIAAAggggEC4BML2/UGCSeG6vxgtAggggAACCCCAAAIIIIAAAhkRCNsHHhlB4qIIIIAAAggggAACCCCAAAIIIIAAAqkSCFswaY6IdErV5LPkPASTgreQscGk00XkUPCGGdgR/UVEfmMaXVUR0dfY3AkQTHLnxF4IZJWAm2DSDTfcIPfcc48UKaJ/dUjddtFFF1lGDSJX+PLLL40wx9atW6Mu6iac43aUGzdulGbNmsnBgwejDrEL19gFF+6++27RMEmxYsXcXjpqv1WrVkm7du2ixpEoamI1jvbt28uUKVOkdOnSYhV2SBRg+uSTT6R169ZGPCay6Xg0npKOKIrO5y9/+YsRlliyZImoR+zmZt2tgklOwRy7BbMLN6UiLGQXY0pHMMlqrdUgHddO6s2R4KATJ06Ihl8++ugjeeutt+Ttt98WDUKZN6f112egvm/uuusux+FFgkG/+93vpHHjxnLWWWdJoUKFHI+z20GfO3369DECL+atZs2aRkgn2eeJ+VyfffaZsbbmLVEMbdeuXUY87b333nOcl8akNKCkwTgNCaVivI4X9bCDn2BSQcTxYoe+f/9+w1rvXfPm9/eJG6JsCCZZ/R0hUcDIKhbn9HwwW9r9TrB7dlo9axPF0Agmublz2SeoAgSTgroyjAsBBBBAAAEEEEAAAQQQQCCbBcL2/UGCSdl8NzI3BBBAAAEEEEAAAQQQQAABBFIkELYPPFI0bU6DAAIIIIAAAggggAACCCCAAAIIIJAZgdhg0nci8uvMDMXyqh1FZLbpJwST4plig0lHRaRogNYwF4eicaTipokTTPJ2FxBM8uYVu/caEWlsevFqEdGIEhsCCGSxwEnTN5w1stOoUaO42aYj3mBF7DVmlMwyeY0yFVQwyS7EsHz5cmnatGnc1KzCD4MGDZKRI0dK4cKFjWhM586dZcOGDfnHNmzYUGbNmiVVqlSJO5/Gnvr37x/1up5ryJAhkqqIg95qP//8s+zbt0/++te/itpv2rTJCGJt3rzZcfnSHUyyuzcmTZok+p7ws9ndR+mIFtm9z9esWWNEgIK4HT16VDQy9e2338rf//530RDJxx9/bNw/ej8l2twEUQ4dOiQPPfSQTJw40dP0q1evLjfeeKMRXatXr56UKFHC0/F20RpPJ0ly53Xr1kleXp7l0Xov9OjRIy4+lehSJUuWlGuvvVZatGhh/DnnnHN8xaSSnFbUYX6CSemIGaUjymTnmA3BJLvg2MKFC6VNmzZxU1+xYoXxXjVviUKCsSfQ59DAgQONOKJ569evn4wZMyYuKmkV8LPbV8/3X6n6ZZuKNw/nQMBZ4KR5F4JJzmDsgQACCCCAAAIIIIAAAggggECqBcL2/UGCSam+AzgfAggggAACCCCAAAIIIIAAAlkoELYPPLJwCZgSAggggAACCCCAAAIIIIAAAgggkEsCQQ8mdRKR100LQjAp/u7UONJh08sEkzL/DiaY5G8NCCb584sNJjUREX2NDQEEslggyMEku7BLKqMyX3/9tXTq1MkIsJg3uzhPQQWT7EIMdtGitWvXylVXXRU1ZnMk4pdffpG+ffvKlClTovaxiuJYRSc0frJ06VLboIrTW0JjIxpCioRtND7kJoqU6LzpDiYVdLBL13bYsGFRU07lvW1naRXx0H0TBXSc1jtVPz927Jj85S9/Me6bLVu2GFEkvY+cokiJru8mmKTH7927VwYMGCAzZ85Majr6nrn++uvl1ltvNd43buJJds+fpAbg8SC7qIyeRsMXCxYsMCJqGl9LZqtVq5Z07dpV2rdvL+eee25G4kl+gkl2x6YyIHj48GHjnosNdTVv3lz0fVquXLlk6F0dkw3BJJ2oVexv+PDhon/M/37q+PHjMmLECCMqaN7GjRsnGjFyu1k9P6+77jojRnjGGWfkn8bud3qiZzzBJLerwH4BESCYFJCFYBgIIIAAAggggAACCCCAAAK5KxC27w8STMrde5WZI4AAAggggAACCCCAAAIIIOBaIGwfeLieGDsigAACCCCAAAIIIIAAAggggAACCARRgGBSEFfF25gIJnnzSsfeBJP8Kf9VRM4zneJ8EdHX2NwJEExy58ReCGSVQBiDSVbRn2QXxWtQo6CCSTp+qxCDxkY0elS6dOmoKcZGIjRO8sYbb0iNGjXy97MKSVjFITRm1LFjRyNME9k0ADFjxgypWLGia1qN3ejaPPPMM7JkyRLXx7ndMd3BpIIOdhFMOrXye/bskVdeeUVeeumlpAM9dveR22CSHq/v72nTpsmzzz4r+r5IditbtqwRYdG4jjmiEns+q/destf0epybONenn34qo0ePltdfN3eIvV5JRANADz/8sBF5K1SokPcTJHmE1+e7+TJ2x1rFeJIcnnGY1XOAYJJ7UX1Ot2zZUjT8F9m6desmEyZMEI2YRbYff/xR9PVly5blv5ZMGHDbtm1GBGzHjh3559Hfk4sXL5a6desmvF61atVk3rx5Urt2bcsJEkxyv+7sGQgBgkmBWAYGgQACCCCAAAIIIIAAAgggkMsCYfv+IMGkXL5bmTsCCCCAAAIIIIAAAggggAACLgXC9oGHy2mxGwIIIIAAAggggAACCCCAAAIIIIBAMAXOEZG/mYb2nYj8OkBD7SQi5m92zhERfY3tlADBpODdDb+ISDHTsEqIiDsJeH8AACAASURBVL7G5k6AYJI7J7u9CCb58+NoBEIpkOvBpL1790rnzp1l5cqVUetnF+cpyGCSVTzFKoSkYYg+ffrIzJkz88dsFVZau3atESgxbxpw0ZBSsWKn/rqxaNEiadu2bdR+gwYNMkIehQsXdnVfb9myRYYOHeo7lFS/fn254oor5K233ooKUuggCCa5WgrHnazCXHrQunXrJC8vz/H4VO6g76dJkybJY489Jvv27Uv61Boo0ntY3xsaJDFvXoJJkeMOHTokq1atkpdfftnXPa3XfvHFF4172mrLZDBp4cKF0qZNG0fzkydPyldffWUE2aZOneoraDV48GDRPyVK6H/EKfgt6MEktR0xYoTxx7ylI5j0yy+/SN++fY0gn9/3i5eV3L17t3Tp0kVWr16dkjnv3LnT+B2+YcOG/PNpuGj27NlStWrV/Nc++eQTad26tWicLbI1adLECBVWqlTJ9RQOHDggPXv2jHvOTJ8+Xbp3755/Hquwkl0AMXIQwSTXy8COwRAgmBSMdWAUCCCAAAIIIIAAAggggAACOSwQtu8PEkzK4ZuVqSOAAAIIIIAAAggggAACCCDgViBsH3i4nRf7IYAAAggggAACCCCAAAIIIIAAAggEUiBswaTZInJLICUzN6jYYNIREflV5obDlf8TRyKYlPytQDApeTs9cq2IXGk6hVY29DU2BBDIYoEwBpNeffVVI7iQis0uWJKJYJJVCEnnGBs2+frrr6VTp06iAYjINnz4cNE/5v++2Cok0bBhQ5k1a5ZUqVLFOPTo0aMycOBAI6Jk3rzEVBYsWCD9+/dPKqRyySWXGDEZDYRcfvnlUqFCBSPO0rFjR9m6dWvUmNIdTNq4caM0a9bMiPCYt1TdfxqkGjZsWIGcO9F7IyjBJI2VDRgwICr85fY9rYEkvZevvfZaufLKK0XDYkWKFDEiX7GmyQSTzOPYv3+/EWOZM2eOEfLyGnbS95rGVGLjZXoNr88ftz4Ftd+xY8eM9+eSJUtk/vz58uGHH3q+VO/evWXs2LFpiSYVRDDJKjrnGeE/B9gF+NIRTLK7tlWkL9n5WR1nd887xYTsxmA3j+XLl0vTpk3zD5s8ebL06tUr6jT9+vWTMWPGGM8Ot5tGrkaNGmUEAs1b7LmsnrP6fBoyZEjU72nzOQgmuV0F9guIAMGkgCwEw0AAAQQQQAABBBBAAAEEEMhdgbB9f5BgUu7eq8wcAQQQQAABBBBAAAEEEEAAAdcCYfvAw/XE2BEBBBBAAAEEEEAAAQQQQAABBBBAIIgCQQ8maRxplgmOYFL8XUQwKXjvrF9EhGBS8utCMCl5Oz2SYJI/P45GIJQCQQ4mFXSwRhds+/btcvPNN8unn34atX7jxo0TDSDEbnZxhlRFNDRcpPEh8zZo0CAjBFO4cGHj5RUrVhghH/NmFTj65ZdfpG/fvjJlypT8XUuWLClLly6VvLw847Xdu3cb8anVq1fn7xMbVUp0Y69Zs0Z69OjhGEtq0KCBXHrppVK1alWpXbu2VK9eXcqVKyfFipn/2vN/V/ITkbGKVCQbzLEbh9294eUBcPz4cSO4MXr06KjDUhVjSjQWq/tH99e1bNy4sZdpJL3voUOH5KGHHpKJEycmPIfGhnT9LrvsMjn//PPlggsuMGJfpUuXlkKFCsUdWxDBJPNFNBj0l7/8xXi/rFq1yvjjJqDUpk0befnll+XMM8+MGrNGozp37iwrV66Mel2jQk8//bT86lfBbtlqTGrTpk2Gx7Jly2Tz5s2u7ol03Oc6ED/BJJ1bt27djEiWeUvVs17PafWM1teTjQe5wv/PTnaxPP3xunXr8n9HeDmnm3019Ne6dWvZs2dPylytYkjm5/Thw4eNOFvs8ybZ+9DqGdqqVSsj/lamTBmxe747hQgJJrm5g9gnQAIEkwK0GAwFAQQQQAABBBBAAAEEEEAgNwXC9v1Bgkm5eZ8yawQQQAABBBBAAAEEEEAAAQQ8CYTtAw9Pk2NnBBBAAAEEEEAAAQQQQAABBBBAAIGgCRBMCtqKeB+PfgP3X6bDjohIsL+V632OYTuCYJK/FftGRM41neI3IqKvsbkTIJjkzom9EMgqgSAHk/yEc9wu0vr166VRo0Zxu9uFFAo6mKTjadmypRw8eDB/TC1atDBCDOXLl5eTJ0/KqFGjjNhOZEsUBLIKME2aNEk0+qGb1fXuv/9+GTt2rBQtqm1N++2HH36QO++8UxYtWhS3k4aZNKSkwZFatWpZhpHszuxn3VMZTLKKSemYhw8fbvyx+O/m3d52YncfJRvwcH1hEUlHiMxpPFbrFDmmXr16ct9998m1114rZ511lmUYye78BR1Mir2uRme++uorefvtt0XXLja8Zt7/zTfflBtvvDHqFHZRnnQEc5zWyOvP9dmk8Si9v3R9lyxZEvUcM5+vXbt2MnXqVCMuU5Cbn2CS3Xu0efPmxvw0+OZ3sxtfKqNMicZo9X7R/Z3CPn7mbRdsiw0DermGVYTJbGj1LK9WrZrMmzfPCPh53Xbu3GmEzjZs2JB/qP6ee+ONN6RGjRpi9b52E+4jmOR1Jdg/wwIEkzK8AFweAQQQQAABBBBAAAEEEEAAgbB9f5BgEvcsAggggAACCCCAAAIIIIAAAgg4CoTtAw/HCbEDAggggAACCCCAAAIIIIAAAggggECQBQgmBXl13I2NYJI7p3TupQErc7SqeEzUKp1jCeO1CCb5W7X3RcRcDblKRDSixIYAAlksEORgkl1MomfPnvLss89K8eL6a9LfNmPGDCPsE7utW7dO8vLy4l4v6GDSjz/+aESGli1bln/tihUryuLFi6Vu3bpGgKRPnz5GQCmyJYqrrF27Vq66Sh/np7bevXvL008/bQSRNKg0YMCAqJ+7jfZo8ETXInbTMMSECROkYcOGSUWFghJMsrLWuer66Pw0CpXstnfvXiO4sXLlyqTsk72uHmfnm4oQ1Pbt2+Wuu+6SUqVKycUXXyznnXeenH/++XLRRRcZwS/d9uzZI927d4+bu/5s4MCBMnjw4KRt0x1MMq/DsWPH5N1335WHHnpItm7dGrdE/fr1kzFjxkiRIkXyf3b48GHj/Tdx4sSo/d3EVfzcA+k4Vtd53Lhx8tRTT8VdzvxMK8ix+Akm6bis7idzGMfv2PX9cvPNN8eFth599NGoKJ7f69gdbxcu03XT+7UgNquIn17HzzWtgkhNmjQxwlaVKlWyjMT5iZLZ/T1g+fLl0rRpU9m2bZvo+Xfs2JFP6Ob3BsGkgrjjOGcBChBMKkBcTo0AAggggAACCCCAAAIIIICAG4GwfX+QYJKbVWUfBBBAAAEEEEAAAQQQQAABBHJcIGwfeOT4cjF9BBBAAAEEEEAAAQQQQAABBBBAIOwCYQsmvS4incOOnuLxxwaTDotIsRRfg9N5EyCY5M0rdm+CSf78YoNJjUVEX2NDAIEsFghyMMkuJlK/fn15/fXXjRiLn+3IkSNG3OS5556LOo2GiWbPni1Vq1aNO31BB5OOHz9uhDJGjx4dde3p06cbkRmr2I1GPYYMGWIZJ9q5c6cR5tmwYUP++SIhiRIlShjBo3nz5uX/zG2o5dChQ3LvvffKtGnTosapESGNObVt2zbppbGKPOnJ3ERErAIgbucUO+CTJ0/KqFGj4sIlyZ7PfH6roIb+3G2sKmlcEdm/f78RfXrrrbeiTuMm6OF03RUrVkizZs2idouN46xatUratWtnxL/MW4cOHWTy5MlSpkwZp8tY/vyXX36Rvn37ypQpU6J+nor18jKgNWvWGBE2fe+Zt1atWhnvjdj52QVk3nzzTbnxxhu9XDpw++pzQp+xsUEoHag+Yzt27FigY/YbTJozZ4506tQpboypWpv58+fLTTfdFHf+dNjoRTdu3Gi8X2Pfi3fffbcR0ytWLLUfDdj9/tSxRGJDydwQR48eNWJrOubIZn7u6HOlV69eUadO9HvTzRiszhmJPi1atCjud6CbIBTBJDfy7BMgAYJJAVoMhoIAAggggAACCCCAAAIIIJCbAmH7/iDBpNy8T5k1AggggAACCCCAAAIIIIAAAp4EwvaBh6fJsTMCCCCAAAIIIIAAAggggAACCCCAQNAEgh5M0jjSayY0gknxdxDBpKC9q0QIJvlbk29FpIrpFFrS0NfY3AkQTHLnxF4IZJVAkINJCm0VJdDXUxGs+Oabb+SWW26RDz/8MGpN27dvb0RXSpcuHbfWBR1M0gtaxRb69esnY8aMkWXLlsWFGBKFJqzGq1EjPaZ48eKic92xY0f+PN1Gc6xCTHqSFi1aGFGY8uXLJ/0+sVvzdAeTdAJWASB93W/YaOrUqUasKnbze1436HZRrpo1a8rcuXPlwgsvdHOauH3sAlORQFelSpWMY+wCQX7nvnv3bunSpYusXr06amyJgkn6/vj222/lr3/9q3z++eeyefNmIyil92CVKua/UronsQs3NW/eXDToVa5cuaiTrV+/Xlq2bBkXrbn//vtl7NixUrRoUfcXj9kzEoX76KOP5KyzzpJLL71UdB2qV68u6qLPgsh24sQJ0cDQV199Jdu3bzfibBrU0aCPhqiS3ewCaH7X28147OJgbp4len67sFkq1yY22BcbGHMzz2T3sXuOpypKGDsuu9+5tWrVkjfeeENq1KiR7FSM91bXrl2jjtfwlMbZYmNKupOfQJMe/8knn0jr1q1lz549+dfU39MaO3zyySejQnv6Plu6dKnk5eUlnB/BpKSXnwMzI0AwKTPuXBUBBBBAAAEEEEAAAQQQQACBfIGwfX+QYBI3LwIIIIAAAggggAACCCCAAAIIOAqE7QMPxwmxAwIIIIAAAggggAACCCCAAAIIIIBAkAVig0l/iwmVZHrsBJOcV6CYiPxi2u2wiOhrbJkTIJjkz55gkj+/dSJi/iZvYxHRiBIbAghksUDQg0kaMenQoYN88cUXUaugr2nUpEyZMkmtjsZdNFTxwAMPxB0/btw40fCB1ZaOYJJVVEKjMxoYeeWVV6JCDIliMJHxWwVqJk2aJKeffnpcYEJfv/vuux1NNabSsWNH2bp1a9S+eqxer1ix5P5KqYGTO+64QxYsWBA3BjeRE6tohhsjuwlrDKN79+6ycuXKlN1/ieaYjoiMTsQuBPX0008b977FvztwvCfsrCKxryJFihjnGDlypAwbNizufOvWrXMMiiQaxPz58424T+yWaP3tHPzEVOyeEXbBJDs3Dedo8KVxY/3rWHKbBn86deoU9/y0CpsdPHhQ+vTpYwTPzJvbiJrdCDUI1ahRo7gfp+Net1sLN88SHfChQ4fk3nvvlWnTpkWNX2Na8+bNk8suuyy5hRGRjz/+2AjWabTIvCUK9iV9MZsD7Xx092eeeUY0DJXMs8BunHahuFTM2Spupevcq1cv6dy5c9QzvGHDhjJr1qyko2g6vx9//FH0vaERw8jWqlUrmTBhgvE72vw+io3G2fkQTEr1Hc75CliAYFIBA3N6BBBAAAEEEEAAAQQQQAABBJwEwvb9QYJJTivKzxFAAAEEEEAAAQQQQAABBBBAwOofK4XhMwVWDgEEEEAAAQQQQAABBBBAAAEEEEAgnAIEk8K5buZRE0wK3hpqtKqoaVi6RvoamzsBgknunOz2ig0mXSki+hobAghksUDQg0lHjhyRhx56yIgbxW4aJOjSpUtSQQcNMN1yyy1xwZ+aNWvK3Llz5cILL7Rc9XQEk6yuUbJkSSPwMH36dCPUEdncxEw0WNKyZUvRIEpk0yjRv//9b5kxY0b+axpoWbx4sdStW9fxjrcLJvXs2VOeffZZKV68uOM5YnfQiJUGj3ROVpubyEmqg0k6Jg1ADRgwICX3n9Mc0xGR0YnYRXrq169vhD6qVavmef2s7PW+1fjVtddem38+u2DSmjVrko4Dff/996L33ltvvRU37kTBJLv7WEMxY8eOlaJFzX8td0diFx6ye28kusfatWtnhOHOOOMMdxc37aXPEX12vvDCC3HHWoWxdByjRo2KCrLpgfpc+OMf/yiXX3655zHoAXZRKj/r7XYgfoNJeh27ENedd95pPBtKlCjhdjj5+2mISUNiL7/8ctyxU6ZMMaJx6drsIkb6vnn99ddFfyemYtu1a5fxbH/vvffiTpcoUuj22hqi0/ObnwH6ntPXNBqmz7zI5jfsp+c5fvy48V4ZPXp0/nn1d6f+37///e9lw4YN+a/HRuPs5kQwye1qs19ABAgmBWQhGAYCCCCAAAIIIIAAAggggEDuChBMSv3a84FH6k05IwIIIIAAAggggAACCCCAAAKeBML2gYenybEzAggggAACCCCAAAIIIIAAAggggEDQBMIWTJolIl2Chpjh8cQGk/4lIt6/3Z7hSWTZ5Qkm+VtQgkn+/Agm+fPjaARCKRD0YJKirl27Ni54oK9XqVJF/vCHP8jVV1/tKZqk4YY+ffrIwoUL49ZMwzgaDbELpaQjmKSD0khKr169osangac///nPUZGnxx9/XAYNGpTw3tu5c6d07tw5KuBgdUD79u1FYx2lS5d2vJd3795txKpWr14dta9TcMruxBpr0ZDG7bffLjpeqy0TwSQdh11UR+8/DVhdddVVjl6RHTQS06NHD9s5piuYpN661nfddVfc2O+55x554oknRGNHbjcNkN12223y4YcfRh2iwR8NspQpUyb/dat7W3+o8ZHhw4dL4cKF3V7W2E8DRQ8//LC8+OKLlsclCibZBdl07homa9asmaex6M7vvvuudO3aNSrQoq8nisLY3WN6XN++fY1nkpcwj66vxm70GWIOpen5Enl89NFHcsMNN8SNvXv37vL8889LqVKlPHnYhYEaNmxoBOD0PVSQm93zunfv3qLRqF/96leOl//hhx9E40iLFi2K21efv/379/cU1tJ7Tu+FwYMHx50vLy9P9Blw7rnnOo4rVTt88803Rjww9r2r52/btq1MmDBBKleu7Otyeh9ovGvixIlx50n2d0bsiawCRtddd500b95cHnzwwajdJ02aJBpN8rvpPaFGkU2fG0OGDDHer+b3ndvnOsEkvyvC8WkW4PuDaQbncggggAACCCCAAAIIIIAAAgjECoTt+4P/FYIl5AOPECwSQ0QAAQQQQAABBBBAAAEEEMhugbB94JHdq8HsEEAAAQQQQAABBBBAAAEEEEAAgawX+LWImL/N/Df93nqAZq1xpFdN4yGYFL84BJMCdMP+ZygEk/ytiT6T9NkU2fTbxtbVBX/XydajCSZl68oyLwQSCIQhmKSBCY0QaOAidtPgxpNPPik33XSTFCpUyHGtt2/fbgRIli9fHrdv/fr1ZebMmVKtWjXb86QrmPTJJ59I69at48IlsQPTeTRt2jThvO3GHHuQ+vbr189VfCrROTVGMnbsWNeBF13fuXPnyiOPPGIbEtKxZiqYpPGZ5557Th544IE45+rVq8szzzxjRDks/rv6/P31HBs2bDBCXVu3brVdL7dhDccb3cUOe/fuNaIhCxYsiNtbAzEa/TjjjDMcz2T3ntJ4iL6fzEERPdn69eulZcuWcSGfZAJU3377rRGe0TiQ3ZYoEKTHrFq1SjTsFBsW0rXVsIoGsRKtrfm6n332mfTs2TMuPuMUhUkUsNLz63vq97//vav1OHbsmBHy0vdy7Jz0XPre1MiPVZhKwzb33nuvTJs2LY7zvvvuM+4JtyGtRGGgZONYjjdjzA52zymvYSKN63Xr1s3Sc+DAgcY96MZF10MjS2PGjImbih7/0ksvGXHAdG4aGtJ7wirgpOPQaNjo0aPlkksucf0+MI//+++/N2JJ+iyw2tRDf+41lGZ1rtiAkf4uL1u2bNT7sWLFirJ48WKpW7eub2ar0Jk6bd68Of/cOgaNr9WuXdvxegSTHInYIVgCfH8wWOvBaBBAAAEEEEAAAQQQQAABBHJQIGzfHySYlIM3KVNGAAEEEEAAAQQQQAABBBBAwKtA2D7w8Do/9kcAAQQQQAABBBBAAAEEEEAAAQQQCJQAwaRALUdSgykuIodMR/5LRPQ1tswJxAaTfiUiRzI3nNBdmWCSvyVbLyINTadopF0Df6fkaAQQCLpAGIJJaviPf/zDiLtouMJq6969uzz44INywQUXWIaTfvjhByMioqGKffv2xZ3CbawiXcGk/fv3yx133GEZs4kMXoMPs2fPlqpVqzreZuPHjzciKXabzn/p0qWiIRG32/z5841Qld16jBgxQs49V9uF1puGXT744AMj1rFkyRLHy+r66zyKFdPmp/X22muvSdeuXaN+6BTMcbywiPz888+iwZgZM2ZY3jsatNEQl8Y4Yjene8+8fzqDSXrdNWvWSI8ePSxDVfXq1TPeU9dff72luZq8+eab8sQTT4iGQ2I3De/o2sauV6J7WyNFw4YNM+6rokWL2i6NF1M9ybp162zv7UTxL31f6H2noSsNOtmFk5wsEkWKIpPUWJGGYyZOnGg5b7V5+OGHDZtSpUrF7XPixAnZsmWLPPXUU7YBKY1XTZ48WSpUqGBru3btWiPas2fPnrh99J4YPny4XHPNNbbvQx3Hn//8ZyNkZ/V+cROmc/OedLvPyJEjjXsqdtP7WiNoGrKJxPZ0vYsUKRK3rz6rNCincSSrzclF77F3331X9Jm4adMmy3PYvV/cztPPfrt27TKCUO+9957lady+DyIHawBs586dRiRp6tSptiG8q6++2tincuXKfoaff6xVwCj2xC1atDCuWb58ed/X1ACWPhvsYlB6gfbt28uUKVOkdOnSjtcjmORIxA7BEiCYFKz1YDQIIIAAAggggAACCCCAAAI5KBC27w8STMrBm5QpI4AAAggggAACCCCAAAIIIOBVIGwfeHidH/sjgAACCCCAAAIIIIAAAggggAACCARKgGBSoJYjqcEQTEqKrUAP0jiS+Vu6BJO8cRNM8uYVuzfBJH9+HI1AKAXCEkxS3C+++EJuu+02+fDDD22tNSpyxRVXSI0aNYx9fvrpJ3n//fdl48aNtsdoDEIjJZ07d7aMLZkPTFcwSYMTo0aNkqFDh9qOWwMXEyZMEB2/07Z+/Xpp2bKlaODBarvuuuuMuIlV8Mfu3Bq+0ZjM3LlzLXfRcV177bVGXEVDVoULF5bjx48bcZ3PPvtM3n77bdtQT9myZeWdd96JOm/Pnj3l2WefleLF7fueBRVM0oHs2LFDNGqyfPlyW+6rrrpKGjVqZKyJWut999FHH9m6x54o3cEkvc9ef/116dWrl+0YdS0aNmwol19+uRGTOXr0qDGnDRs2WMbHdE5OYR4Nn+n9a3c/6vu4TZs2xnu5TJkyBpPeb3rfaORp1apVcWug5nof/+lPf4q7r/SYxo0b266b22fLJZdcIrVq1TLuZbfPFycL86CcwnC6r85T16JBgwb57/3t27cb8TGrcFXk/BoqeuWVV6RmzZoJHxdOcaDIGC6++GJjDOXKlTPOp+/trVu3Gs9njeVYbTr2SZMmyS233GIbn3J6lnn9udUzwe4cel/qfWe1OQWt9Jhk3it63D333GOEx9w8y73O3+3+ieJp5nPoe0Dfl5deeqmcf/75+T9SH30fff755473oh6kATKNGOozM1XbgQMHRH9PzJs3z/aUgwYNEo1oRd7Dfq/tFCPUaw0ZMsTV/U4wye9qcHyaBQgmpRmcyyGAAAIIIIAAAggggAACCCAQKxC27w8STOIeRgABBBBAAAEEEEAAAQQQQAABR4GwfeDhOCF2QAABBBBAAAEEEEAAAQQQQAABBBAIskDYgkmviUjXIINmYGwEkzKA7nBJgkn+1uRvInKO6RRVRERfY3MnQDDJnRN7IZBVAmEKJim8m2iNlwXSaMOTTz4pN910k2MsSc+brmCSXmvFihXSrFkz2+mMGzdO+vXr52q6GjDRIJRGbqy2ZCMSbkIzrgb4n51uv/12IxSlQZyuXaP/6t6kSRPR+EmlSpVsT1mQwaRU3n8a0Ni1a5dMmzYtai7pDibpxTWatGDBAunfv79t6MbLGnbo0EE0IlK5cmXbw9xEebxcUwNLjz32mBFf0RBTbGxLIz0a90q0rV27Vu66666E0SEvY9J9NZakUbNEFrHn3Lt3rwwYMEBmzpzp9XK2++fl5cnUqVNFndxsGr/Re1QDZanavITpUnVNPY8GfPSe1GeV0+b0TFWXxx9/3PiTqm3gwIEyePDgjMaSCuI5kMhH78OXXnopYcQsGV83ocFEUaxkrukUI9TAXtOmTV2dmmCSKyZ2Co4AwaTgrAUjQQABBBBAAAEEEEAAAQQQyFGBsH1/kGBSjt6oTBsBBBBAAAEEEEAAAQQQQAABLwJh+8DDy9zYFwEEEEAAAQQQQAABBBBAAAEEEEAgcAIEkwK3JJ4HFBtM+kVESng+CwekUoBgkj9Ngkn+/LSicYXpFI1ERCNKbAggkMUCYQsm6VLs27dPxo4dKxMnTpSDBw8mvTo333yzjB49Wn7zm9+4Pkc6g0lOkSMvIQa7cUcm7uVcsVgaJNEYjYYjkt3q1atnREiuueYaI1y1ceNGIxZlXt+KFSvKH//4R7n88sttL1PQwaTI/af3zVNPPeV5uhqNeeSRR4wwj4ZSJk+eHHWOTASTIgPYsmWLDB06VJYsWeJ5XnqAzu2+++4z5qX/u9N25MgRI8ijoaNk38d6nd69exuBoTPOOEMOHz5s/O/6bDBv999/v/HMKFq0aMJhbd++XR588MGkDSIn92oROyi1mTJligwbNsx43iW7xfp4OU+qxqDX1Pf3M888I1dccYVY/JsWL8PyvO/x48dFQ0gPPfSQ47EaoBszZowUKVLEdl+Nfc2dO1dGjBjhK65Vq1YteeKJJ6R58+auYn2Og0/BDhoc0qhenz59ZOvWrSk4Y/wpNN713HPPyaWXXlog508UGqxTp47MmTPHdTjMzQB3794tXbp0kdWrzwHQ/wAAIABJREFUV8ft7vV6BJPciLNPgAQIJgVoMRgKAggggAACCCCAAAIIIIBAbgqE7fuDBJNy8z5l1ggggAACCCCAAAIIIIAAAgh4EgjbBx6eJsfOCCCAAAIIIIAAAggggAACCCCAAAJBEwh6MKmriMw0ob0mIvoa2ykBjSP90wRCMCnzd0dsMEm/1X0088MKzQgIJvlbqthgUp6I6GtsCCCQxQJhDCbpcmjYQeMmTz75pMybN89TcKVdu3bSv39/adiwoedQRTqDSUePHjXiM+PHj4+7A3Xss2bNkipVqri+O/U8Ou/YLZlzxZ7j0KFD8tJLLxnxGy+BlyuvvFJ69eolbdu2lRIlTnU77SIUTz/9tGjUxC66ko5gks79xIkTRlhEQywLFixwtQbXX3+9EVm55JJLjLCPziNIwSSdhEZyNJikIaP333/f1bx0J31PaQhK5+YliKPv482bN8vw4cM9RYrKli0r3bp1M0JdNWrUiLqmmuo9Zd7q168vr7/+upx33nmOc0rWQE+sgaL27dsb0aXYcTle2GKHPXv2yCuvvGK8tzSg5nbTcUSec7Vr1/a0JrHX+Pbbb43Y0cyZMz29t/U8GgXSgJWamN/fbueRqv3cxp/0npowYYKr4NdPP/0k06ZNk+eff97T2gTFJJHt3r17RZ+1fqOE5mvoezYSiyvIeyFRaNDL+rq99xL9nvZ6PYJJbtXZLyACBJMCshAMAwEEEEAAAQQQQAABBBBAIHcFwvb9QYJJuXuvMnMEEEAAAQQQQAABBBBAAAEEXAuE7QMP1xNjRwQQQAABBBBAAAEEEEAAAQQQQACBIAoQTAriqngbE8Ekb17p2FvjSP9tuhDBJG/qBJO8ecXuTTDJnx9HIxBKgbAGk8zY+/fvl02bNsnq1auN/7ljx478gIWGQy6++GIj3NG8eXNp0KCBnHnmmUmvVTqDSTpIqwCQvt6zZ08jalO8eHHXc1m/fr20bNkyLi51//33y9ixY6VoUf1rh79Nw0m6BsuXL7ddi/PPP1+aNm0qeXl5cs4551hGq44fP27EhUaOHBk1IKfwTbqCSZFBafDn73//u7z99tvG/afxny+//NL4scas6tSpI1dffbVx71WvXj1/rnb30auvvipdunTxtwgpOFqDUPo+0jnpH43mbNy4Mf/MGkbSuTVq1EiaNWsmZ599tq8oj17vu+++k2XLllleT+2qVq0quv7XXHON8Z62i658/vnn0qFDB/niiy+iJJxiW7FskTHp+0b/fPXVV1HPFt0/Mq7LLrtMmjRpIvXq1SuQMJBGWT799FMjYrVmzRrj+ab3WmTTe61atWpGsOqqq64yYnBlypRJwZ1w6hT63t6yZYth8cEHH8j3338fdU9EnrX6/tb74rrrrrN9f6d0YB5O9re//U3mz58vq1atMoJnsXE3XUN9hlSqVMn1WZ3WRtdE7xM9t/7RdSpUqJDr82dyR/WaMWOG6HMp8lzzOh6d+6233io9evSQihUrej3c8/6//PKL9O3bV6ZMmRJ3rAbuNFSX6s3u97TX6xFMSvXKcL4CFiCYVMDAnB4BBBBAAAEEEEAAAQQQQAABJ4GwfX+QYJLTivJzBBBAAAEEEEAAAQQQQAABBBCw+keIYfhMgZVDAAEEEEAAAQQQQAABBBBAAAEEEAinQGwwaaeInBugqXQVkZmm8bwqIt0CNL4gDIVgUhBWIXoMBJP8rcl3InK26RT6nNLX2NwJfCAiDUy75omIRpTYEEAgiwXMwaQsniZTQwABBBBAAIEkBMzxMI1mbd26Vfbu3RsV7dLTahwpEorTqJmGuzSmdtpppyVx1dw7hGBS7q15yGdMMCnkC8jwEUAAAQQQQAABBBBAAAEEwi9AMCn1a8gHHqk35YwIIIAAAggggAACCCCAAAIIeBII2wcenibHzggggAACCCCAAAIIIIAAAggggAACQRMgmBS0FfE+nthg0iEROd37aTgihQIEk/xhEkzy5xcbTGooIvoaGwIIZLEAwaQsXlymhgACCCCAAAKhECCYFIplYpCnBPj+IHcDAggggAACCCCAAAIIIIAAAhkWCNv3B/8rw15uLs8HHm6U2AcBBBBAAAEEEEAAAQQQQACBAhQI2wceBUjBqRFAAAEEEEAAAQQQQAABBBBAAAEECl4g6MGkbiIyw8Twqojoa2ynBDSOdNAEQjAp83fHv0XkNNMwioiIvsbmToBgkjsnu70IJvnz42gEQilAMCmUy8agEUAAAQQQQCCLBAgmZdFi5sZU+P5gbqwzs0QAAQQQQAABBBBAAAEEEAiwQNi+P0gwKcA3E0NDAAEEEEAAAQQQQAABBBBAICgCYfvAIyhujAMBBBBAAAEEEEAAAQQQQAABBBBAICmBKiLyrenInSJyblJnKpiDCCY5uxJMcjZK9x4Ek/yJ/11EKptOcY6I6Gts7gQIJrlzYi8EskqAYFJWLSeTQQABBBBAAIEQChBMCuGi5faQCSbl9vozewQQQAABBBBAAAEEEEAAgQAIhO37gwSTAnDTMAQEEEAAAQQQQAABBBBAAAEEgi4Qtg88gu7J+BBAAAEEEEAAAQQQQAABBBBAAAEEEgqELZg0U0S6s6ZRAgSTgndDEEzytyYEk/z5bRSR+qZTXCEi+hobAghksQDBpCxeXKaGAAIIIIAAAqEQIJgUimVikKcECCZxNyCAAAIIIIAAAggggAACCCCQYYGwfX+QYFKGbxgujwACCCCAAAIIIIAAAggggEAYBML2gUcYTBkjAggggAACCCCAAAIIIIAAAggggICtAMGk8N8cscGkf4pIyfBPK9QzIJjkb/kIJvnzI5jkz4+jEQilAMGkUC4bg0YAAQQQQACBLBIgmJRFi5kbUyGYlBvrzCwRQAABBBBAAAEEEEAAAQQCLBC27w8STArwzcTQEEAAAQQQQAABBBBAAAEEEAiKQNg+8AiKG+NAAAEEEEAAAQQQQAABBBBAAAEEEEhKIOjBpO4iMt00s5kioq+xnRLQONLPJhCCSZm/O46JSGHTMP5bRPQ1NncCBJPcOdntRTDJnx9HIxBKAYJJoVw2Bo0AAggggAACWSRAMCmLFjM3pkIwKTfWmVkigAACCCCAAAIIIIAAAggEWCBs3x8kmBTgm4mhIYAAAggggAACCCCAAAIIIBAUgbB94BEUN8aBAAIIIIAAAggggAACCCCAAAIIIJCUAMGkpNgCdRDBpEAthzEYgkn+1mSXiFQyneJsEdHX2NwJfCgil5t2vUJENKLEhgACWSxAMCmLF5epIYAAAggggEAoBAgmhWKZGOQpAYJJ3A0IIIAAAggggAACCCCAAAIIZFggbN8fJJiU4RuGyyOAAAIIIIAAAggggAACCCAQBoGwfeARBlPGiAACCCCAAAIIIIAAAggggAACCCBgK0AwKfw3B8Gk4K0hwSR/a0IwyZ9fbDCpgYjoa2wIIJDFAgSTsnhxmRoCCCCAAAIIhEKAYFIololBnhIgmMTdgAACCCCAAAIIIIAAAggggECGBcL2/UGCSRm+Ybg8AggggAACCCCAAAIIIIAAAmEQCNsHHmEwZYwIIIAAAggggAACCCCAAAIIIIAAArYCYQsmzRCRHqxnlEBsMOmgiJTCKKMCBJP88RNM8udHMMmfH0cjEEoBgkmhXDYGjQACCCCAAAJZJEAwKYsWMzemQjApN9aZWSKAAAIIIIAAAggggAACCARYIGzfHySYFOCbiaEhgAACCCCAAAIIIIAAAgggEBSBsH3gERQ3xoEAAggggAACCCCAAAIIIIAAAgggkJRAbDDpWxE5L6kzFcxBGkeaZjo1waR4Z40jHTC9TDCpYO5FL2c9LiKFTAecJiL6Gps7gd0iUtG0a2UR0dfY3Al8JCL1TLs2EBGNKLEhgEAWCxBMyuLFZWoIIIAAAgggEAoBgkmhWCYGeUqAYBJ3AwIIIIAAAggggAACCCCAAAIZFgjb9wcJJmX4huHyCCCAAAIIIIAAAggggAACCIRBIGwfeITBlDEigAACCCCAAAIIIIAAAggggAACCNgKEEwK/81BMCl4a0gwyd+aEEzy5xcbTKovIvoaGwIIZLEAwaQsXlymhgACCCCAAAKhECCYFIplYpCnBAgmcTcggAACCCCAAAIIIIAAAgggkGGBsH1/kGBShm8YLo8AAggggAACCCCAAAIIIIBAGATC9oFHGEwZIwIIIIAAAggggAACCCCAAAIIIICArQDBpPDfHASTgreGBJP8rQnBJH9+BJP8+XE0AqEUIJgUymVj0AgggAACCCCQRQIEk7JoMXNjKgSTcmOdmSUCCCCAAAIIIIAAAggggECABcL2/UGCSQG+mRgaAggggAACCCCAAAIIIIAAAkERCNsHHkFxYxwIIIAAAggggAACCCCAAAIIIIAAAkkJnCsi35iO/FZEzkvqTAVzUA8RmWY69XQRubVgLhXas8YGk34WkdKhnU12DDw2mFRYRE5kx9TSMguCSf6YCSb58+NoBEIpQDAplMvGoBFAAAEEEEAgiwQIJmXRYubGVAgm5cY6M0sEEEAAAQQQQAABBBBAAIEAC4Tt+4MEkwJ8MzE0BBBAAAEEEEAAAQQQQAABBIIiELYPPILixjgQQAABBBBAAAEEEEAAAQQQQAABBJISCHowSeNIr5hmRjApfpk1jvT/TC8TTErqrZDSgzSOZP63YgSTvPHuEZGzTIdUEhF9jc2dwCYRucy06+Uioq+xIYBAFgsQTMrixWVqCCCAAAIIIBAKAYJJoVgmBnlKgGASdwMCCCCAAAIIIIAAAggggAACGRYI2/cHCSZl+Ibh8ggggAACCCCAAAIIIIAAAgiEQSBsH3iEwZQxIoAAAggggAACCCCAAAIIIIAAAgjYChBMCv/NQTApeGtIMMnfmhBM8udHMMmfH0cjEEoBgkmhXDYGjQACCCCAAAJZJEAwKYsWMzemQjApN9aZWSKAAAIIIIAAAggggAACCARYIGzfHySYFOCbiaEhgAACCCCAAAIIIIAAAgggEBSBsH3gERQ3xoEAAggggAACCCCAAAIIIIAAAgggkJQAwaSk2AJ1EMGkQC2HMRiCSf7WhGCSPz+CSf78OBoBBBBAAAEEEEAAAQQQQACBbBcgmJTtK8z8EEAAAQQQQAABBBBAAAEEAi8Qtu8PEkwK/C3FABFAAAEEEEAAAQQQQAABBBDIvEDYPvDIvBgjQAABBBBAAAEEEEAAAQQQQAABBBDwIRC2YNI0EbnNx3yz8dDYYNIBEfmfbJxoiOYUG0wqJCJRX0QL0VwyMdTvRaSC6cIVRURfY3Mn8LGI1DXtWk9E9DU2BBBAAIH/z969wF9R1Xsf/x5R8PIgCt7AOhxFRCRvYWrgBUVBM+8XvIWmpCgqImVeDnqQVLKjiCKCYip0UBPFS5Y3SotDQpkhKhAakhdEDA4SXgjwef0m/zh7/jN7z+zZe8+svT/r9fLVc+Y/a81a77VmzW5yvg8CCCCAAAIIIIAAAgggYAIEJrEOEEAAAQQQQAABBBBAAAEEEMhYwLXvBwlMynjBcHkEEEAAAQQQQAABBBBAAAEEXBBw7YWHC6b0EQEEEEAAAQQQQAABBBBAAAEEEEAgUoDAJPcXh4UjLfcNg8Ck7Oc0GI5EYFKyOSEwKZlX8GwCk9L5URsBBBBAAAEEEEAAAQQQQACBehcgMKneZ5jxIYAAAggggAACCCCAAAII5F7Ate8HCUzK/ZKigwgggAACCCCAAAIIIIAAAghkL+DaC4/sxegBAggggAACCCCAAAIIIIAAAggggEAKgbwHJn1X0k9947tXkh2jfClAYFL+VgOBSenmhMCkdH4EJqXzozYCCCCAAAIIIIAAAggggAAC9S5AYFK9zzDjQwABBBBAAAEEEEAAAQQQyL2Aa98PEpiU+yVFBxFAAAEEEEAAAQQQQAABBBDIXsC1Fx7Zi9EDBBBAAAEEEEAAAQQQQAABBBBAAIEUAsHApIWSdkzRXqWrEphUWpTApNJGtT6DwKR04gQmpfN7SdLXfU18Q5KFKFEQQAABBBBAAAEEEEAAAQQQQAABEyAwiXWAAAIIIIAAAggggAACCCCAQMYCrn0/SGBSxguGyyOAAAIIIIAAAggggAACCCDggoBrLzxcMKWPCCCAAAIIIIAAAggggAACCCCAAAKRAq4FJt0j6Wzms0AgGJj0f5K2xCgzAft3xNYFru7CvzeWGVjIhZdI2sZ3fDtJdowSTyAYmLS3JDtGQQABBBBAAAEEEEAAAQQQQAABBEyAwCTWAQIIIIAAAggggAACCCCAAAIZC7j2/aAL/+ILLzwyXtRcHgEEEEAAAQQQQAABBBBAAAHXXngwYwgggAACCCCAAAIIIIAAAggggAACTgsQmOT09Hmdt3CkZb5hEJiU7ZwSmJTen8CkdIYEJqXzozYCCCCAAAIIIIAAAggggAAC9S7A94P1PsOMDwEEEEAAAQQQQAABBBBAIPcCrn0/SGBS7pcUHUQAAQQQQAABBBBAAAEEEEAgewHXXnhkL0YPEEAAAQQQQAABBBBAAAEEEEAAAQRSCOwg6a+++gsl7ZiivUpXPVvS3b5G75FkxyhfChCYlK/VQGBS+vkgMCmdIYFJ6fyojQACCCCAAAIIIIAAAggggEC9CxCYVO8zzPgQQAABBBBAAAEEEEAAAQRyL+Da94MEJuV+SdFBBBBAAAEEEEAAAQQQQAABBLIXcO2FR/Zi9AABBBBAAAEEEEAAAQQQQAABBBBAIIUAgUkp8HJSlcCknEzEF90IBibZB2gb5KuLue/NB5K29vVyW0l2jBJP4E+S9vKd2l2SHaMggAACCCCAAAIIIIAAAggggAACJkBgEusAAQQQQAABBBBAAAEEEEAAgYwFXPt+kMCkjBcMl0cAAQQQQAABBBBAAAEEEEDABQHXXni4YEofEUAAAQQQQAABBBBAAAEEEEAAAQQiBVwLTPqppHOYzwKBYGDSckltMcpMwMKR1vquTmBS8qkgMCm5mb8GgUnp/KiNAAIIIIAAAggggAACCCCAQL0LEJhU7zPM+BBAAAEEEEAAAQQQQAABBHIv4Nr3gwQm5X5J0UEEEEAAAQQQQAABBBBAAAEEshdw7YVH9mL0AAEEEEAAAQQQQAABBBBAAAEEEEAghQCBSSnwclLVwpH+7usLgUnZTgyBSen9CUxKZ0hgUjo/aiOAAAIIIIAAAggggAACCCBQ7wIEJtX7DDM+BBBAAAEEEEAAAQQQQACB3Au49v0ggUm5X1J0EAEEEEAAAQQQQAABBBBAAIHsBVx74ZG9GD1AAAEEEEAAAQQQQAABBBBAAAEEEEghkPfApHMkTfCN76eS7BjlSwECk/K1GghMSj8fBCalM3xZ0p6+Jr4uyY5REEAAAQQQQAABBBBAAAEEEEAAARMgMIl1gAACCCCAAAIIIIAAAggggEDGAq59P0hgUsYLhssjgAACCCCAAAIIIIAAAggg4IKAay88XDCljwgggAACCCCAAAIIIIAAAggggAACkQIEJrm/OAhMytccBgOT1klqka8u5r43SyVt5evlNpLsGCWeAIFJ8Zw4CwEEEEAAAQQQQAABBBBAAIFGFSAwqVFnnnEjgAACCCCAAAIIIIAAAgjkRsC17wcJTMrN0qEjCCCAAAIIIIAAAggggAACCORXwLUXHvmVpGcIIIAAAggggAACCCCAAAIIIIAAAjEEXAtMulvSgBjjaqRTgoFJyyS1aySAnI3VwpHW+PpEYFLyCSIwKbmZvwaBSen8qI0AAggggAACCCCAAAIIIIBAvQsQmFTvM8z4EEAAAQQQQAABBBBAAAEEci/g2veDBCblfknRQQQQQAABBBBAAAEEEEAAAQSyF3DthUf2YvQAAQQQQAABBBBAAAEEEEAAAQQQQCCFQDAw6a+SOqVor9JVz5E0wdcogUnNhS0c6UPfYQKTKr0Kk7VHYFIyr7CzCUxKZ/hnSXv4mvi6JAtRoiCAAAIIIIAAAggggAACCCCAAAImQGAS6wABBBBAAAEEEEAAAQQQQACBjAVc+36QwKSMFwyXRwABBBBAAAEEEEAAAQQQQMAFAddeeLhgSh8RQAABBBBAAAEEEEAAAQQQQAABBCIF8h6YNEDSXb7eE5jUfCoJTMrXDU5gUvr5sAAwW9dNZetAKFj6K9R3C8HApL0k2TEKAggggAACCCCAAAIIIIAAAgggYAIEJrEOEEAAAQQQQAABBBBAAAEEEMhYwLXvBwlMynjBcHkEEEAAAQQQQAABBBBAAAEEXBBw7YWHC6b0EQEEEEAAAQQQQAABBBBAAAEEEEAgUoDAJPcXB4FJ+ZrDDSX909eltZLsGCW+AIFJ8a3CziQwKZ0ftRFAAAEEEEAAAQQQQAABBBCodwECk+p9hhkfAggggAACCCCAAAIIIIBA7gVc+36QwKTcLyk6iAACCCCAAAIIIIAAAggggED2Aq698MhejB4ggAACCCCAAAIIIIAAAggggAACCKQQ2FHSm776f5XUKUV7la46QNJdvkYnSPpepS/ieHvBwKS/S9rK8TG53H0Ck9LPHoFJ6QxnS9rd18RekixEiYIAAggggAACCCCAAAIIIIAAAgiYAIFJrAMEEEAAAQQQQAABBBBAAAEEMhZw7ftBApMyXjBcHgEEEEAAAQQQQAABBBBAAAEXBFx74eGCKX1EAAEEEEAAAQQQQAABBBBAAAEEEIgUIDDJ/cVh4UhLfcMgMCnbOSUwKb0/gUnpDIOBSXtKsmMUBBBAAAEEEEAAAQQQQAABBBBAwAQITGIdIIAAAggggAACCCCAAAIIIJCxgGvfDxKYlPGC4fIIIIAAAggggAACCCCAAAIIuCDg2gsPF0zpIwIIIIAAAggggAACCCCAAAIIIIBApEDeA5O+J+lOX+8nSLJjlC8FCEzK12oIBiatkbRRvrqY+95Y6FdbXy9tjdsxSjwBApPiOXEWAggggAACCCCAAAIIIIAAAo0qQGBSo84840YAAQQQQAABBBBAAAEEEMiNgGvfDxKYlJulQ0cQQAABBBBAAAEEEEAAAQQQyK+Aay888itJzxBAAAEEEEAAAQQQQAABBBBAAAEEYggQmBQDKeenEJiUrwmycKTVvi4RmJR8fghMSm7mr0FgUjo/aiOAAAIIIIAAAggggAACCCBQ7wIEJtX7DDM+BBBAAAEEEEAAAQQQQACB3Au49v0ggUm5X1J0EAEEEEAAAQQQQAABBBBAAIHsBVx74ZG9GD1AAAEEEEAAAQQQQAABBBBAAAEEEEghQGBSCrycVA0GJn0oaeuc9K0Ru0FgUvpZJzApneErknbzNbGHJDtGQQABBBBAAAEEEEAAAQQQQAABBEyAwCTWAQIIIIAAAggggAACCCCAAAIZC7j2/SCBSRkvGC6PAAIIIIAAAggggAACCCCAgAsCrr3wcMGUPiKAAAIIIIAAAggggAACCCCAAAIIRAq4Fph0l6Rzmc8CAQKT8rUgCExKPx/LJG3pa6adJDtGiSdAYFI8J85CAAEEEEAAAQQQQAABBBBAoFEFCExq1Jln3AgggAACCCCAAAIIIIAAArkRcO37QQKTcrN06AgCCCCAAAIIIIAAAggggAAC+RVw7YVHfiXpGQIIIIAAAggggAACCCCAAAIIIIBADIG8ByZZONJ43zgITGo+qVtL+sB3+ENJdoySjUAwMOmfklpm0xVnr0pgUrqpIzApnR+1EUAAAQQQQAABBBBAAAEEEKh3AQKT6n2GGR8CCCCAAAIIIIAAAggggEDuBVz7fpDApNwvKTqIAAIIIIAAAggggAACCCCAQPYCrr3wyF6MHiCAAAIIIIAAAggggAACCCCAAAIIpBAIBia9KWmnFO1VuiqBSaVFCUwqbVTLMywc6TPfBQlMSq5PYFJyM3+NOZK+5juwhyQLUaIggAACCCCAAAIIIIAAAggggAACJkBgEusAAQQQQAABBBBAAAEEEEAAgYwFXPt+kMCkjBcMl0cAAQQQQAABBBBAAAEEEEDABQHXXni4YEofEUAAAQQQQAABBBBAAAEEEEAAAQQiBQhMcn9xBAOTlkraxv1hOTsCApPSTx2BSekMg4FJu0uyYxQEEEAAAQQQQAABBBBAAAEEEEDABAhMYh0ggAACCCCAAAIIIIAAAgggkLGAa98PEpiU8YLh8ggggAACCCCAAAIIIIAAAgi4IODaCw8XTOkjAggggAACCCCAAAIIIIAAAggggECkgGuBSXdKOo/5LBAgMClfC4LApPTzsVzSFr5m2kqyY5R4AgQmxXPiLAQQQAABBBBAAAEEEEAAAQQaVYDApEadecaNAAIIIIAAAggggAACCCCQGwHXvh8kMCk3S4eOIIAAAggggAACCCCAAAIIIJBfAddeeORXkp4hgAACCCCAAAIIIIAAAggggAACCMQQ6CTpDd95b0raKUa9Wp1yrqTxvosRmNRcfhtJS3yHl0qyY5RsBIKBSasltcqmK85elcCkdFP3qqRuviZ2l2QhShQEEEAAAQQQQAABBBBAAAEEEEDABAhMYh0ggAACCCCAAAIIIIAAAgggkLGAa98PEpiU8YLh8ggggAACCCCAAAIIIIAAAgi4IODaCw8XTOkjAggggAACCCCAAAIIIIAAAggggECkQN4Dk86TNM7XewKTmk8lgUn5usEtHOlTX5cITEo+PwQmJTfz1wgGJu0myY5REEAAAQQQQAABBBBAAAEEEEAAARMgMIl1gAACCCCAAAIIIIAAAggggEDGAq59P0hgUsYLhssjgAACCCCAAAIIIIAAAggg4IKAay88XDCljwgggAACCCCAAAIIIIAAAggggAACkQIEJrm/OIKBSR9I2tb9YTk7AgKT0k/d/0lq42tmS0l2jBJPgMCkeE6chQACCCCAAAIIIIAAAggggECjChCY1Kgzz7gRQAB9GHjJAAAgAElEQVQBBBBAAAEEEEAAAQRyI+Da94MEJuVm6dARBBBAAAEEEEAAAQQQQAABBPIr4NoLj/xK0jMEEEAAAQQQQAABBBBAAAEEEEAAgRgCrgUmjZc0MMa4GukUApPyNdsEJqWfDwKT0hkSmJTOj9oIIIAAAggggAACCCCAAAII1LsAgUn1PsOMDwEEEEAAAQQQQAABBBBAIPcCrn0/SGBS7pcUHUQAAQQQQAABBBBAAAEEEEAgewHXXnhkL0YPEEAAAQQQQAABBBBAAAEEEEAAAQRSCBCYlAIvJ1W3lfS+ry8fSLJjlGwEgoFJn0naOJuuOHtVApPSTd1rknb1NfE1SXaMggACCCCAAAIIIIAAAggggAACCJgAgUmsAwQQQAABBBBAAAEEEEAAAQQyFnDt+0ECkzJeMFweAQQQQAABBBBAAAEEEEAAARcEXHvh4YIpfUQAAQQQQAABBBBAAAEEEEAAAQQQiBTIe2DSQEl3+Ho/XpIdo3wpQGBSvlaDhSN94usSgUnJ54fApORm/hoEJqXzozYCCCCAAAIIIIAAAggggAAC9S5AYFK9zzDjQwABBBBAAAEEEEAAAQQQyL2Aa98PEpiU+yVFBxFAAAEEEEAAAQQQQAABBBDIXsC1Fx7Zi9EDBBBAAAEEEEAAAQQQQAABBBBAAIEUAgQmpcDLSdVgYNISSdvlpG+N2A0Ck9LP+gpJm/ua2UKSHaPEEyAwKZ4TZyGAAAIIIIAAAggggAACCCDQqAIEJjXqzDNuBBBAAAEEEEAAAQQQQACB3Ai49v0ggUm5WTp0BAEEEEAAAQQQQAABBBBAAIH8Crj2wiO/kvQMAQQQQAABBBBAAAEEEEAAAQQQQCCGQDAw6Q1JnWPUq9UpAyXd4bvYOEnn1+rijlyHwKR8TRSBSenng8CkdIavS+rqa6KbJDtGQQABBBBAAAEEEEAAAQQQQAABBEyAwCTWAQIIIIAAAggggAACCCCAAAIZC7j2/SCBSRkvGC6PAAIIIIAAAggggAACCCCAgAsCrr3wcMGUPiKAAAIIIIAAAggggAACCCCAAAIIRAoQmOT+4thO0mLfMJZIsmOUbAQ2kfSx79KfSrJjlPgCBCbFtwo7k8CkdH7URgABBBBAAAEEEEAAAQQQQKDeBQhMqvcZZnwIIIAAAggggAACCCCAAAK5F3Dt+0ECk3K/pOggAggggAACCCCAAAIIIIAAAtkLuPbCI3sxeoAAAggggAACCCCAAAIIIIAAAgggkEIg74FJ50sa6xvfOEl2jPKlAIFJ+VoNBCaln4+PJLX2NdNGkh2jxBMgMCmeE2chgAACCCCAAAIIIIAAAggg0KgCBCY16swzbgQQQAABBBBAAAEEEEAAgdwIuPb9IIFJuVk6dAQBBBBAAAEEEEAAAQQQQACB/Aq49sIjv5L0DAEEEEAAAQQQQAABBBBAAAEEEEAghsBOkhb4zntDUucY9Wp1CoFJpaWDgUnvS2pfuhpnVEmAwKT0sAQmpTOcK2kXXxPdJFmIEgUBBBBAAAEEEEAAAQQQQAABBBAwAQKTWAcIIIAAAggggAACCCCAAAIIZCzg2veDBCZlvGC4PAIIIIAAAggggAACCCCAAAIuCLj2wsMFU/qIAAIIIIAAAggggAACCCCAAAIIIBAp4Fpg0h2SLmA+CwQITMrXgggGJn0iadN8dTH3vSEwKd0UBQOTdpVkxygIIIAAAggggAACCCCAAAIIIICACRCYxDpAAAEEEEAAAQQQQAABBBBAIGMB174fJDAp4wXD5RFAAAEEEEAAAQQQQAABBBBwQcC1Fx4umNJHBBBAAAEEEEAAAQQQQAABBBBAAIFIAQKT3F8c7SW95xvG+5LsGCUbAQtHWuW7NIFJyeeBwKTkZv4aBCal86M2AggggAACCCCAAAIIIIAAAvUuQGBSvc8w40MAAQQQQAABBBBAAAEEEMi9gGvfDxKYlPslRQcRQAABBBBAAAEEEEAAAQQQyF7AtRce2YvRAwQQQAABBBBAAAEEEEAAAQQQQACBFAJ5D0y6QNLtvvHdIcmOUb4UIDApX6uBwKT087FS0v/zNbO5JDtGiSdAYFI8J85CAAEEEEAAAQQQQAABBBBAoFEFCExq1Jln3AgggAACCCCAAAIIIIAAArkRcO37QQKTcrN06AgCCCCAAAIIIIAAAggggAAC+RVw7YVHfiXpGQIIIIAAAggggAACCCCAAAIIIIBADAECk2Ig5fyUYGDSYkkdct7neu4egUnpZ5fApHSG8yR18TXRVZIdoyCAAAIIIIAAAggggAACCCCAAAImQGAS6wABBBBAAAEEEEAAAQQQQACBjAVc+36QwKSMFwyXRwABBBBAAAEEEEAAAQQQQMAFAddeeLhgSh8RQAABBBBAAAEEEEAAAQQQQAABBCIFXAtMGitpEPNZIEBgUr4WRDAw6WNJm+Wri7nvDYFJ6aaIwKR0ftRGAAEEEEAAAQQQQAABBBBAoN4FCEyq9xlmfAgggAACCCCAAAIIIIAAArkXcO37QQKTcr+k6CACCCCAAAIIIIAAAggggAAC2Qu49sIjezF6gAACCCCAAAIIIIAAAggggAACCCCQQoDApBR4OanaQdK7vr4slmTHKNkIWDjSP3yXJjAp+TyYnz9kqnXANHmLjVWDwKTGmm9GiwACCCCAAAIIIIAAAggggEBSAQKTkopxPgIIIIAAAggggAACCCCAAAIVFnDt+0ECkyq8AGgOAQQQQAABBBBAAAEEEEAAgXoUcO2FRz3OAWNCAAEEEEAAAQQQQAABBBBAAAEEGkggGJi0QNLOORr/IEljfP0ZK8mOUb4UIDApX6uBwKT080FgUjrD+YF9fBdJdoyCAAIIIIAAAggggAACCCCAAAIImACBSawDBBBAAAEEEEAAAQQQQAABBDIWcO37QQKTMl4wXB4BBBBAAAEEEEAAAQQQQAABFwRce+Hhgil9RAABBBBAAAEEEEAAAQQQQAABBBCIFCAwyf3FEQxMek/S9u4Py9kREJiUfuoITEpnSGBSOj9qI4AAAggggAACCCCAAAIIIFDvAgQm1fsMMz4EEEAAAQQQQAABBBBAAIHcC7j2/SCBSblfUnQQAQQQQAABBBBAAAEEEEAAgewFXHvhkb0YPUAAAQQQQAABBBBAAAEEEEAAAQQQSCFAYFIKvJxUJTApJxPxRTeCgUmrJP2/fHUx970hMCndFBGYlM6P2ggggAACCCCAAAIIIIAAAgjUuwCBSfU+w4wPAQQQQAABBBBAAAEEEEAg9wKufT9IYFLulxQdRAABBBBAAAEEEEAAAQQQQCB7AddeeGQvRg8QQAABBBBAAAEEEEAAAQQQQAABBFIIdJb0F1/9BZJ2TtFepasOkjTG1+jtki6s9EUcb297Se/4xvCeJDtGyUbAwpFW+i5NYFLyeTCzTX3VzNSOUeIJ2J5ue3tT2UWShShREEAAAQQQQAABBBBAAAEEEEAAARMgMIl1gAACCCCAAAIIIIAAAggggEDGAq59P0hgUsYLhssjgAACCCCAAAIIIIAAAggg4IKAay88XDCljwgggAACCCCAAAIIIIAAAggggAACkQJ5D0yycKTbfL0nMKn5VBKYlK8bnMCk9PNBYFI6w2BgUpdAMF661qmNQJ0KfP755wUfDNfpMBkWAggggAACCCCAAAIIZCDwbyH/QmAG3fBfksCkjCeAyyOAAAIIIIAAAggggAACCCDg2veDBCaxZhFAAAEEEEAAAQQQQAABBBBAoKSAay88Sg6IExBAAAEEEEAAAQQQQAABBBBAAAEE8ixAYFKeZyde3whMiudUq7MITEovTWBSOkMCk9L5UbtBBQhMatCJZ9gIIIAAAggggAACCNRAgMCkGiBzCQQQQAABBBBAAAEEEEAAAQQcE3Dt+0ECkxxbYHQXAQQQQAABBBBAAAEEEEAAgSwEXHvhkYUR10QAAQQQQAABBBBAAAEEEEAAAQQQqJgAgUkVo8ysoWBg0ruSvpJZb7hwMDDpH5Jaw5JI4GNJm/hqbCbJjlHiCRCYFM+JsxAoECAwiQWBAAIIIIAAAggggAAC1RIgMKlasrSLAAIIIIAAAggggAACCCCAgLsCrn0/SGCSu2uNniOAAAIIIIAAAggggAACCCBQMwHXXnjUDIYLIYAAAggggAACCCCAAAIIIIAAAghUQ8C1wKQxki6qBoTDbVo40tu+/hOYlO1kWjjSR74uEJiUfD4ITEpu5q+xQNJOvgM7S7JjFAQQKCJAYBLLAwEEEEAAAQQQQAABBKolQGBStWRpFwEEEEAAAQQQQAABBBBAAAF3BVz7fpDAJHfXGj1HAAEEEEAAAQQQQAABBBBAoGYCrr3wqBkMF0IAAQQQQAABBBBAAAEEEEAAAQQQqIYAgUnVUK1tmwQm1da71NUITColVPrvBCaVNip2BoFJ6fyo3aACBCY16MQzbAQQQAABBBBAAAEEaiBAYFINkLkEAggggAACCCCAAAIIIIAAAo4JuPb9IIFJji0wuosAAggggAACCCCAAAIIIIBAFgKuvfDIwohrIoAAAggggAACCCCAAAIIIIAAAghUTCDvgUkXSbrVN9oxkuwY5UsBApPytRoITEo/HwQmpTMkMCmdH7UbVIDApAadeIaNAAIIIIAAAggggEANBAhMqgEyl0AAAQQQQAABBBBAAAEEEEDAMQHXvh8kMMmxBUZ3EUAAAQQQQAABBBBAAAEEEMhCwLUXHlkYcU0EEEAAAQQQQAABBBBAAAEEEEAAgYoJBAOT/iKpS8VaT98QgUmlDYOBSe9I+mrpapxRJYFgYNJKSZtX6Vr12uwnkjb2DW5TSXaMEk/gDUmdfKfaPm/HKAggUESAwCSWBwIIIIAAAggggAACCFRLgMCkasnSLgIIIIAAAggggAACCCCAAALuCrj2/SCBSe6uNXqOAAIIIIAAAggggAACCCCAQM0EXHvhUTMYLoQAAggggAACCCCAAAIIIIAAAgggUA0B1wKTbpN0cTUgHG7TwpH+5us/gUnZTqaFI63wdYHApOTzQWBScjN/DQKT0vlRu0EFCExq0Iln2AgggAACCCCAAAII1ECAwKQaIHMJBBBAAAEEEEAAAQQQQAABBBwTcO37QQKTHFtgdBcBBBBAAAEEEEAAAQQQQACBLARce+GRhRHXRAABBBBAAAEEEEAAAQQQQAABBBComACBSRWjzKwhApMyow+9MIFJ6eeDwKR0hgQmpfOjdoMKEJjUoBPPsBFAAAEEEEAAAQQQqIEAgUk1QOYSCCCAAAIIIIAAAggggAACCDgm4Nr3gwQmObbA6C4CCCCAAAIIIIAAAggggAACWQi49sIjCyOuiQACCCCAAAIIIIAAAggggAACCCBQMYGdJc33tfYXSV0q1nr6hi6WNNrXzG2S7BjlSwECk/K1GoKBSR9JapOvLua+N59KauXr5SaS7BglnsCbknb0nWrBeBaiREEAgSICBCaxPBBAAAEEEEAAAQQQQKBaAgQmVUuWdhFAAAEEEEAAAQQQQAABBBBwV8C17wcJTHJ3rdFzBBBAAAEEEEAAAQQQQAABBGom4NoLj5rBcCEEEEAAAQQQQAABBBBAAAEEEEAAgWoIEJhUDdXathkMTHpb0r/XtgtczSdg4Uj/5/u/CUxKvjwITEpu5q8RDEzaSZIdoyCAQBEBApNYHggggAACCCCAAAIIIFAtAQKTqiVLuwgggAACCCCAAAIIIIAAAgi4K+Da94MEJrm71ug5AggggAACCCCAAAIIIIAAAjUTcO2FR81guBACCCCAAAIIIIAAAggggAACCCCAQDUEXAtMulXS4GpAONymhSMt8vWfwKRsJ5PApPT+BCalMyQwKZ0ftRtUgMCkBp14ho0AAggggAACCCCAQA0ECEyqATKXQAABBBBAAAEEEEAAAQQQQMAxAde+HyQwybEFRncRQAABBBBAAAEEEEAAAQQQyELAtRceWRhxTQQQQAABBBBAAAEEEEAAAQQQQACBigkQmFQxyswaIjApM/rQCxOYlH4+CExKZ0hgUjo/ajeoAIFJDTrxDBsBBBBAAAEEEEAAgRoIEJhUA2QugQACCCCAAAIIIIAAAggggIBjAq59P0hgkmMLjO4igAACCCCAAAIIIIAAAgggkIWAay88sjDimggggAACCCCAAAIIIIAAAggggAACFRPIe2DSYEm3+EZ7qyQ7RvlSgMCkfK2GYGDSCklb5KuLue/NZ5Ja+nq5sSQ7Rokn8FdJO/hO7STJjlEQQKCIQNLApNWrV+v111/XSy+9pOnTp2vRokWaPXu2li1btv4qXbp0UceOHbXHHntozz33VPfu3dWpUydtuOGGzAUCCCCAAAIIIIAAAgg0kACBSQ002QwVAQQQQAABBBBAAAEEEEAAgZgCrn0/SGBSzInlNAQQQAABBBBAAAEEEEAAAQQaWcC1Fx6NPFeMHQEEEEAAAQQQQAABBBBAAAEEEKgDAQKT3J/EYGDS3yR1dH9Yzo7AwpGW+3pPYFLyqSQwKbmZvwaBSen8qN2gAnECk9atW+eFJE2YMEGTJk0qCEeKy2YBSmeccYbOPvts7bDDDgr53wXjNsV5DSbwv//7v9p///2bjdoCu3r27NlgGo0x3P/5n//x9gt/6du3r+x4u3btIhHC6llw24MPPigLcqMggAACeRIIe76xZ+VphvLdl1WrVnnPxUMOOUQ77bRTrjtLYFKup4fOIYAAAggggAACCCCAAAIIIJCJgGvfDxKYlMky4aIIIIAAAggggAACCCCAAAIIuCXg2gsPt3TpLQIIIIAAAggggAACCCCAAAIIIIBAQMC1wKTRki5hFgsELBzpLd8RApOyXSAEJqX3JzApnSGBSen8qN2gAqUCk9566y1dc801mjhxYsWE+vfvr+HDh+s//uM/KtYmDdWvAIFJ9Tu3USMjMKnx5pwRI9CIAgQmNeKspx/z559/rpdfftn7ff722287EQpIYFL6eacFBBBAAAEEEEAAAQQQQAABBOpNwLXvBwlMqrcVyHgQQAABBBBAAAEEEEAAAQQQqIKAay88qkBAkwgggAACCCCAAAIIIIAAAggggAACtRMIBibNl7RL7S5f8kqDJd3iO4vApOZkBCaVXEY1PYHApPTcqyVt5GumlSQ7RoknsFCSP31lR0l2jIIAAkUEogKT1qxZIwstufTSS7Vs2bKKG3bs2FHXX3+9Tj75ZG244YYVb58G60eAwKT6mcu4IyEwKa4U5yGAgMsCBCa5PHvZ9H3p0qW66aabNHbsWK1cuVJ77LEHgUnlTcXn/moWQkVBAAEEEEAAAQQQQAABBBBAAIHaCrj2/SCBSbVdH1wNAQQQQAABBBBAAAEEEEAAAScFXHvh4SQynUYAAQQQQAABBBBAAAEEEEAAAQQQaBLIe2DSJZJG+aaLwKTma5fApHzdz8HApP+TtGW+upj73hCYlG6KCExK50ftBhUIC0yysKRRo0ZpxIgR3sfY1SqtW7fWsGHDNGTIEEKTqoVcB+0SmFQHk5hwCAQmJQTjdAQQcFKAwCQnpy2zTk+bNk2DBg3S/PmW9/6vQmBS2dNBYFLZdFREAAEEEEAAAQQQQAABBBBAoDICrn0/SGBSZeadVhBAAAEEEEAAAQQQQAABBBCoawHXXnjU9WQwOAQQQAABBBBAAAEEEEAAAQQQQKD+BQhMcn+Og4FJiyT9h/vDcnYEFo60zNd7ApOSTyWBScnN/DUITErnR+0GFQgGJn3++ee6//77NXDgwKJhSV26dNE3v/lNdevWTV27dtVmm222XnD58uV69dVXNWvWLM2YMUPLlvkfD4XQFpo0btw4nXrqqQr53wobdFYYtl+AwKTGWw8EJjXenDNiBBpRgMCkRpz18scc9mwkMKlsTwKTyqajIgIIIIAAAggggAACCCCAAAKVEXDt+0ECkyoz77SCAAIIIIAAAggggAACCCCAQF0LuPbCo64ng8EhgAACCCCAAAIIIIAAAggggAAC9S/QRdI83zDt/4v2XXI07EskjfL15xZJQ3LUvzx0xcKRLCClqRCYlO2sEJiU3p/ApHSGb0myILWmsmNgj0jXOrURqFOBYGDS/Pnz1a9fP82ePbvZiC3c6Mwzz9R5552nXXfdVRtssEFJlU8++UTPP/+8Ro8eraeffjr0/I4dO2rKlCnae++9S7bHCY0nQGBS4805gUmNN+eMGIFGFCAwqRFnvfwxE5hUvl1ITQKTKspJYwgggAACCCCAAAIIIIAAAggkF3Dt+0ECk5LPMTUQQAABBBBAAAEEEEAAAQQQaDgB1154NNwEMWAEEEAAAQQQQAABBBBAAAEEEECgvgQITHJ/PglMytccEpiUfj7+KWlDXzMtJdkxSjyBYGDSDpLsGAUBBIoI+AOT1q5dq+HDh2vEiBHNanTp0kW33HKL+vbtq5D/Ta+k8WeffaY777xTV111lVauXNns/LPOOktjxozRZpttVrItTmgsAQKTGmu+bbTlBiY1nhQjRgABlwUITHJ59mrfdwKTKmpOYFJFOWkMAQQQQAABBBBAAAEEEEAAgeQCrn0/SGBS8jmmBgIIIIAAAggggAACCCCAAAINJ+DaC4+GmyAGjAACCCCAAAIIIIAAAggggAACCNSXQN4Dk4ZIutlHfoskO0b5UoDApHythmBg0nJJbfPVxdz3hsCkdFNEYFI6P2o3qIA/MGnhwoU69dRTNXPmzAKNjh076r777tNBBx2USmndunWaPHmyLrjggmahSa1bt9bUqVPVu3fvVNegcv0JEJhUf3NaakQEJpUS4u8IIFAPAgQm1cMs1m4MBCZV1JrApIpy0hgCCCCAAAIIIIAAAggggAACyQVc+36QwKTkc0wNBBBAAAEEEEAAAQQQQAABBBpOwLUXHg03QQwYAQQQQAABBBBAAAEEEEAAAQQQqC8BApPcn89gYJKFpezg/rCcHYGFI/3d13sCk5JPJYFJyc38NRZJ+nffAdsPbF+gIIBAEQF/YNKDDz6oU045pdnZ119/vS677DK1aNEiteUnn3zitTVmzJhmbV1xxRUaMWJERa6TuqM0kBsBApNyMxU16wiBSTWj5kIIIJChAIFJGeI7eGkCkyo6aQQmVZSTxhBAAAEEEEAAAQQQQAABBBBILuDa94MEJiWfY2oggAACCCCAAAIIIIAAAggg0HACrr3waLgJYsAIIIAAAggggAACCCCAAAIIIIBAfQkQmOT+fFoYyl99wyAwKds5JTApvf8aSf40ko0k2TFKPIFgYJKFqtkxCgIIFBFoCkz6/PPPNXz4cO8ff+ncubOmTJmi3XffvWKOs2bN0rHHHqvFixcXtHnooYdq8uTJ2nrrrSt2LRpyX4DAJPfnMOkICExKKsb5CCDgogCBSS7OWnZ9JjCpovYEJlWUk8YQQAABBBBAAAEEEEAAAQQQSC7g2veDBCYln2NqIIAAAggggAACCCCAAAIIINBwAq698Gi4CWLACCCAAAIIIIAAAggggAACCCCAQH0JuBaYNErSpfU1BalHQ2BSasKKNkBgUnpOApPSGRKYlM6P2g0q0BSY9Mknn2jIkCEaP358gUTfvn1lH2i3a9euYkKrVq3ShRdeqHvvvbegzWqEM1Ws0zSUmQCBSZnRZ3ZhApMyo+fCCCBQQwECk2qIXQeXIjCpopNIYFJFOWkMAQQQQAABBBBAAAEEEEAAgeQCrn0/SGBS8jmmBgIIIIAAAggggAACCCCAAAINJ+DaC4+GmyAGjAACCCCAAAIIIIAAAggggAACCNSXAIFJ7s8ngUn5msNgYNIySZVL18jXWKvVGwKT0skSmJTOj9oNKpBFYJJRjxo1Spde2jwL8oUXXtCBBx7YoLPBsMMECExqvHVBYFLjzTkjRqARBQhMasRZL3/MBCaVbxdSk8CkinLSGAIIIIAAAggggAACCCCAAALJBVz7fpDApORzTA0EEEAAAQQQQAABBBBAAAEEGk7AtRceDTdBDBgBBBBAAAEEEEAAAQQQQAABBBCoL4FgYNI8SV1zNERLELjJ159RkpqnCuSowxl0JRiYtFDSjhn0g0v+S8DCkT70YRCYlHxlEJiU3Mxf42+Svuo70FGSHaMggEARgVKBST169NDkyZPVsaPdUpUrzz77rE455RTtscce2mijjdShQwftsssuOuigg7TffvuVfaHPP/9cS5Ys0fPPP6/f/e53mjNnjv785z9r5cqVXps2jm7dunnXOOSQQ/T1r39dm2yySdnXK1VxxYoVevXVV2WhCL///e/1/vvv68UXXyyo1qVLF69fZmHjN/Mtt9yyVNOhfw/7mP5nP/uZTj/9dO9885k3b54mTJig3/zmN3r55ZfVunVr7bnnnt61jz76aO21117acMMNY19/9erVnvHTTz/tje21117TokWWYaf1be+222464IAD1KtXL2277bYK+d+FI6+XJDDpgw8+0K9//WuvL7Nnz/bGF+zHt771La8vm2++eewxVvrETz75REOGDNH48eMLmp4+fbp69uy5/pjN1zvvvKNf/OIXeuqpp7wxNdk2rZmDDz5Yffv2la2jDTbYoNJd9dpbtWqV/vCHP3j3lf1n2Bx36tTJ60c5cxzsdLmBSdUKk6jGGp81a5aOPfZYLV68uGD4ti5Gjhypli1bpppLm7MLL7xQ9957b1XaD7svr732Wg0bNmz99f72t79p4sSJevLJJ9fve7b37rPPPjruuOO07777Jtp/a72/h43xvPPO8wL//M8Nf7+i9p79999fffr0STzmuIug2jZRe5bd73bf2TM8SbF97LTTTtOMGTMKqh166KHeb46tt946SXOaP3+++vXr5+2RTaV9+/Z69NFHvfUWt9g4X3/9da9f9s+7775b8BvC2rG9t3Pnztp5553Lfq419SfPgUlr1qzxnimX3HkAACAASURBVKH27LF+2t6/bJn9V3x5v6Hs91PU87TUb5Gw+YhaY8F9Je5cNp03YsQIXX311QXV7FllfWzXrvx8Z/P5y1/+omnTpnlrxdZg028Ou5j9lrK1Yr+t7N639ZLkt5W1EeYYd/xhe1WputXcR/4tyQ+/Uh2tzN8JTKqMI60ggAACCCCAAAIIIIAAAgggULaAa98PEphU9lRTEQEEEEAAAQQQQAABBBBAAIHGEXDthUfjzAwjRQABBBBAAAEEEEAAAQQQQAABBOpSgMAk96eVwKR8zSGBSennY60kf9KBpVXYMUo8AQKT4jlxFgIFAk2BSfaR9PDhw71/guXhhx/W8ccfn2u5devWeR+s33zzzZo6dWrsvrZt29YLrrEPy5MGNERdxD6if+GFFzRmzBjvQ/qmsKa4nbIAIwsTGTx4sBdklCQEp1hIgQWoWBDL6NGji/bJwo2s7wceeGDRLlsYyn333ae77757fYhPnDGeeuqp+uEPf6jdd989VnBSnMCkt956SzfddJPXnzje1Zj3OGNvOidOYNLbb7+ta665RlOmTIk1JguBMlcLHGnVqlWS7oSea3vCwoULdeutt2rSpEnrgzLiNPztb39bl1xyiRcUkTQgwtrPS2BSNde4rdNBgwZ5tv5iIUL333+/dtjB/qtO+cVCrU466STNnTt3fSO2t9j+2Lt37/Ib/qJmscAk2wPvuusu/ed//mfRdWNhIjfccINsTyhWstrf4wQm2d5jgS5x79NK7z21tLGAt4EDBxZMla2pZ555JnHQoYUmWohMsFjI0RNPPKHu3bsnWqOPP/64jjnmmII6hx9+uHd/bbXVViXXl4X+2XPvscceS7TXNTVc7p6Xx8Ak+61g69meqRY6WarYfWy/V84991xtttlm3un1HJj00UcfeeO74447Yvk0+dlvq/PPP98LsIwb2FirwKRa7CMEJpW6k/g7AggggAACCCCAAAIIIIAAAo0n4Nr3gwQmNd4aZcQIIIAAAggggAACCCCAAAIIJBZw7YVH4gFSAQEEEEAAAQQQQAABBBBAAAEEEEAgTwKuBSbdLGlongBz0JcdJb3p68dCSXaMko1AMDDp75KKf52aTT/zfFUCk9LNDoFJ6fyo3aACTYFJNvywwAE7fuSRR2rChAnabrvtcqn0/vvv66qrrtJPf/rTsvtnH/z/6Ec/8gJG0oTNWOjCsGHD9Itf/KLsvjRVtCCKiy66SJdffrns/x2nRIUUHHvssbrssss0duzYks0cfPDBXsjE9ttvH3quhf2MGzfO81q2bFnJ9sJOSDK2YoFJFi7z85//XFdeeWWi0KamPn3jG9/wAoH222+/ssZRbqVigUk9evTwArcsmGT+/PmJL9G/f39vbr761a8mrttUwcJ8LFzrtttuixXWFHUhCxH5yU9+ol122SVRX7IOTKrVGrewsQEDBjSzqURIXVi4jYVpTZw4URZKk7ZEBSZdccUVXtCK7VulSteuXfXAAw944WlRJcv9vVhg0kYbbeSFplx66aVl7YOV2HtqbfPKK6/oxBNP1IIFCwqmy54HFjqYpIwaNcqzCysWfGf7WNyydu1a77lr4Vv+MmLECO+3Qci/h7T+NAums2Avuy8qUc4++2xdd911sX8v5SkwyULyXnrpJS/szvqVtFjQo82r/Z6qx8AkCxV65JFHvPVSzrO5ybNLly7eM9qCSEsFYtYiMKlW+wiBSUnvKM5HAAEEEEAAAQQQQAABBBBAoP4FXPt+kMCk+l+TjBABBBBAAAEEEEAAAQQQQACB1AKuvfBIPWAaQAABBBBAAAEEEEAAAQQQQAABBBDIUsC+2p3r68A8SV2z7FDg2vb14E2+YwQmNZ8cApNytGC/CEda6usSgUnJ54fApORm/hpvS/qK78C/S7JjFAQQKCLgD0xauHChTj31VM2cObNZjT59+mj06NGJg0+qjf/73/9e559/vmbPnl2RS1lAkYUdxA0oarqoBQ1MnTrVC4BYtGhRRfrS1MgFF1ygG2+8UZtttlnJdsM+rr/33ntlH8THCTCxC1jYyZAhQ0JDJt59913vbw899FDJvsQ54Tvf+Y53va233jry9KjApGnTpumPf/yjFzxgAT/lFgt3sICOgw46qNwmEtcrFpi0Zs0anXnmmanWUc+ePWWBOd26dUvct3nz5mnw4MF65plnEtcNq2DhELfccov69u1bNLjEXzfLwKRarnEL3ejXr1+z/eviiy/27vlyw9tWrFjhBTFNmTKlYEriBMjEnfSw+3L48OHaaaedvLCvOPdkqXFmvb9HBSbZ3Nxxxx2x99Qo0zR7TxY2UevKwpIsKGeTTTaJtXxsbQwaNMgL5gsr9oyxwLaWLVvGau+9997T6aefrueff77gfNvDDjvssMg2Km3YdKFjjjnG23+33Xbbkv3PS2BSpX7D2LPHguDs2XzGGWcUjP9nP/uZN09RJeq5eO2113qBWOUW2/euvvrqgur2PLLnTLt2lvlcutiavf766711WYlivzEtxHLo0KFF75tqByZV+h4o9huawKRKrBzaQAABBBBAAAEEEEAAAQQQQKC+BFz7fpDApPpaf4wGAQQQQAABBBBAAAEEEEAAgaoIuPbCoyoINIoAAggggAACCCCAAAIIIIAAAgggUCuBvAcmDZX03z4MApOar4xgYNJfJXWq1QLiOs0EtpJEYFK6hbFOkv/ftWshyY5R4gkQmBTPibMQKBDwByatXbvWC+m48sorQ5XsA28Lcjn33HPVtWtXbbjhhplqvvDCCyWDZfbbbz8dcMAB6z+KtzAYC1d6+eWXI/ueJKCoqZFSfWnbtq2+8Y1vaO+9914fxmTec+bM8fpiwSnFyp133ukFoIT876kF1cI+rv/Wt76l3/3udwUBJhZic/TRR3suf//73/Xcc895/dhjjz304IMPyv4eLEuWLJEFYzz22GORXbUAkH333ddrp0WLFl7bdu0XX3yxbO+owKQePXpoxowZoe1a/60vVj766KOi17dzDj74YC+8Y/vtt6/Jmo4KhrAQFgu4CoaW2VgszGz//ff3grOWL1+uZ599Vr/85S8jg5VsHu655x7vXo1b5s6dq+9+97uhoWlNbZjtN7/5zfXhaXHm2Nb/7bff7oUDlVrDdp2sApNqvcY/++wzLzTj1ltvLZiiYvdhnLmcNWuWjj32WC1evHj96e3bt9ejjz6qffbZJ04TJc8Juy9tr/3www9l66ip2Nq1Pcj+00JHpk+fLtsvrT8PPPCADjzwwNBrldpTrVK19/ewMX7ve9/z9vHvf//7oaFQ/r1n6dKlRZ81Ngbbh++66y5ts802Jc3jPm+qZWOhOhYoGAyvsb148uTJ6/fcUgOJCgprqnf44Yd7+/FWW9l/vSxdbJ6OOOKIgvno1auXt4906NAhtIFSe5393tlzzz29NeYP1YnzG8IuaL+jLECs1O+kvAQmlbrf7Hly5JFHeh4bbbSRLKTqqaee0pNPPqlly5YVGFtglD0jgiGNrgYmrVq1ytunx44dG7kY7Rln94Htrxb0tXr1atk+bL9Rgj7+Riyc0O6pqEBMC+C0MNOmYqFgtq78pXPnzrrmmmua/X7ZYosttNtuu3m/xcJKqTmv9D5CYFLpvYwzEEAAAQQQQAABBBBAAAEEEGg0Ade+HyQwqdFWKONFAAEEEEAAAQQQQAABBBBAoAwB1154lDFEqiCAAAIIIIAAAggggAACCCCAAAII5EeAwKT8zEW5PSEwqVy56tQjMCm9K4FJ6QwJTErnR+0GFfAHJhnB+++/7wXz2EfwxYqFQpx00kmyYAMLFYj62LtarMXCDqxvF110kU477TRtueWWzbpgoQ/2EboFuIwfPz409GLkyJEaOnRoybADa/ytt97SGWecIQs+CJZvf/vb3of2Fh4QFZywbt06vfnmm15oyn333Rfan0MPPVQTJ070QkaKlbCgGf/5Flryox/9yJu7Vq1arf+TmdhH+RZmcvrppzf7wL5UYICF+ZiXBb0Ex9nkbeMbNWpUaPeLBUJFBSYFG7J5HzRokDe2bbfdtiCYx/rfFDTwhz/8IbQPt9xyiy6++OJYgT5p13VUYFKw3ab5OuGEE7TJJps0u6yNy+xsTsNCGfr376/bbrtNm2++eckulwoLsrZ+8IMfaNddd9UGG2zQrL0PPvjAW79274T1xcZifz/ooINK9iWLwKSs1vjjjz8uCxgJlgkTJuicc84paRU8we43u8/sfvSXE088UdZmmzZtErcZVqHUfWmBM1dffbXOP//8Zs8HC3J6+umnvXs17NmRl/09bIwWbGT3r4U/NRULw7vkkku80J7gM8cC2x5++GH9+Mc/jgzGSzLXWdtYUFufPn2aLQkLX4kKvwqeHNVG03n2nHviiSfUvXv3WGvV1vull15acO6QIUO8vcjCa4LFAucs/O+hhx5q9jebSwufOeSQQ0L3XKtg95gFBlkgnV07bL+zoDprv1u3bkXHkIfApGJryjyuv/56zyNs37dQsJtuuskLE/LfEzaH/sA2Q3AxMGnNmjXe+ILhT/57v9h6sb3i17/+tRdyFPXbI8nvzbBnYzkBe1nsIwQmxdrOOAkBBBBAAAEEEEAAAQQQQACBhhJw7ftBApMaankyWAQQQAABBBBAAAEEEEAAAQTKE3DthUd5o6QWAggggAACCCCAAAIIIIAAAggggEBOBFwLTLpJ0vdzYpeXbnSS9IavM3+VZMco2QgEA5M+lLR1Nl1x9qoEJqWbunckbe9r4t8lWYgSJZ7AbyT1incqZ9WTgH34Hyy///3vvZCL2bNnxx6qhaD06tVLPXr08EIO2rZtW7XgGQugsEAkCxAKlu985zu68cYbtd1225Xsu419xowZXshOcKwW9jFp0qTQIBN/w1HhJHaOGVpIhrUVp1hbTz31lFfPAp2C5bHHHtPRRx9dtKligUlJAmuCF3nggQd07rnnNgtzsrFZYIQFRvkDmMI6acFQkydP1gUXXNCsnX333Vf333+/dthhh2ZVSwWzWIXvf//7XjDV1lsX/+lh4Q4WJGNzGyzHHXec7r777tCQrTjzl+ScOIFJZmKhXnFCQ4rds8XCqJr6/Nlnn+mqq67ygiGCxdbNT37yE1loU1hgRvD8efPmafDgwXrmmWeatXXwwQd79ttv739cN5fLIjApqzVuoSIWRvXcc88VQJx11lkaM2ZM4jC6Dz/8ULYP2l7iL+PGjfNCYipVit2Xti/Y9SxILeTfASnahTzt76X2HhunhYhZWE+p0MB3333Xe9bYPh4sccOs8mBjQUEWqmcBdP5y8803y0KKShV7zl133XUaNmxY0VNLhes0VbaQHnMN7unFnpePPPKIt58FiwWX2Z5ban/y13vppZe868+cObNZe3FMsg5MKrb3W6CZPd9LedicTp061bsPwn67NMGUmtOo5+K1115bcr0UW0wjRozwwtv8pW/fvrLnTLt27YquQ1tHtp/6w6CaKliI0pVXXhnrN57Vt+ApC0cKFttHpkyZEhpEFjy3EoFJWe0jSZ8FpfaSSv897L8PVfoatIcAAggggAACCCCAAAIIIIAAAoUCrn0/SGASKxgBBBBAAAEEEEAAAQQQQAABBEoKuPbCo+SAOAEBBBBAAAEEEEAAAQQQQAABBBBAIM8CBCbleXbi9Y3ApHhOtTrLEgo+8F2MwKTk8gQmJTfz1wgGJn1Vkh2jxBOwL98PincqZ9WTQNQHwn/605908cUXyz7mL6d06dJFvXv31re+9S0vRGnLLbcsp5nQOlGhQEkDipoaf/XVVzVgwIBmgQcWTnTXXXdpm222iex7VHhE3GCYYMM2HxMmTPDCiYIlTmhAscAk+1jfQoVatGiRaC6iAl3KCUVZs2aNF8pjQQPBEhUuUSq0xAIILARpww03jDWut956ywt4Cq7tzp07e6EFu+++e6x20pxUKjDJwpJsHXzta1+LfZkXXnhBZ555ZrPAijhr8be//a1OOeUU2Vz7S7khW8XCYeKsw1oHJmW5xteuXavhw4fLQj38pWvXrnrooYfUrVu32GvATpw2bZos/Msf8FFuW8UuXOy+tGAmC1rZZJNNEvXdTs7T/l4qFGrs2LE67bTTYgWJ2djmzp2r7373u82eNXH3njzYrF692tu/bX79xUJlLGyoVEDgihUrvOet7bVNxZ6xtif61+wVV1zh3ROlnlevvPKKLHBqwYIF69vbY4899OCDD8p+hwRLVMCS3SMWmlbO/m/hcNaHYKhOnPsg68CkqL3fwqPGjx+vbbfdNtY9bL9dLPRw4MCBoeFC1ohrgUkffPCBvve97+nxxx9vZpD0d4c1YOFU9jvHQpaCJc7vzaj9sdh6D5u8rPYRApNi3UqchAACCCCAAAIIIIAAAggggEBDCbj2/SCBSQ21PBksAggggAACCCCAAAIIIIAAAuUJuPbCo7xRUgsBBBBAAAEEEEAAAQQQQAABBBBAICcCeQ9M+r6kn/isbpJkxyhfCgQDk96UtBNAmQkQmJSe/vNAExtICh5Lf5X6bYHApHRzS2BSOj9na0cFJtmAli5dqv/6r/+ShUKkLRYAc+qpp+r444/XV77yFZX74fTy5ct1zjnnaOrUqQVdihMKU2wMjz32mCzwIRh48PDDD3t9jir2Ib0FCwRLqWCAYn1ZuHChZzVz5syC0+KEL0R9CJ8mMOWRRx7RCSec0KzL9tG/Bb3EDSpqaiAqhMACJywkqE2bNgXXKhZa0r9/f912223afPPNYy9RW/MW9mEhS8Fi68CCC6pdigUmWeDInXfe6QUYJSk2rltvvVWXXHJJs2rmavdNWCnWl0mTJun0008v6361IBMbg4XE+EuctVjrwKSs1/isWbN07LHHNgusGjdunOy+j1uiwpfOOussjRkzRptttlncpkqeF3Vf2vq1/dkC85KWvO3vlQ6FSrP35Mkm7P6MG9oyb948nXzyyZozZ8765WF7lt0DM2bMWH/syCOPlO0/pcIWw/pS7Fn50ksv6aijjmp2r8UJcotaz1Fz07dvXy8ArF27dpG3QpaBSRbgYyGK9tzwl/bt23vhRoccckiiW9gCES1IaNiwYaH1Sv0uinoWxQmLLNZRC966+uqrC06JMzdRv6csRMl+Q5Szn3700Ue66KKLNHHixETP6aaT09x71kaW+0i5v/sTLcIUJxf770MpmqUqAggggAACCCCAAAIIIIAAAggUEXDt+0ECk1jOCCCAAAIIIIAAAggggAACCCBQUsC1Fx4lB8QJCCCAAAIIIIAAAggggAACCCCAAAJ5FiAwKc+zE69vBCbFc6rVWQQmpZcmMCmdIYFJ6fwITErn52ztUh8Ir1u3Tn/6059kYQLBkKJyB20fqv/gBz/QQQcdlDhsZ9q0aTruuOOaBRuV+hC/VF+jPiIvFjRi4SQWDHDDDTcUNN+rVy8vJKFDhw6lLhv6dwttGjRokBcW4S9pApMsDOr222+XhZkkKVEBBnHDMaKudffdd2vAgAEFf+7cubOmTJmi3XffveB4NYJZokIzkgbUJLH0n1sspKicEKimtt99910v+Os3v/lNQdeKrePXXntNJ510UrNgIzs2fvz4koElUQbFApxuvvlmDRkyJJKvloFJeVjjUftP0vv2vffe8wKunn/eHulfllLBb+Ws46j7Ms3+l6f93UyixmiBMo8++qj22WefxHQvvvii+vTp0+wZdt9998nu/aiSJ5uoPSNO4FwwZNCeSQ888ID3j/+ZF/U88PusXr1al19+uRde4y/FAuJsTxs4cGCsZ0/cyY36LRAnlCfLwKSocMaLL75YN954o1q1ahWXYP15b731ls444wzv3gmWUr/T8hSYtGrVKl144YW69957C4bRsWNH73fK3nvvndimqcIf//hHWUDkokWLCtqICo30n5Q2MCnLfYTApLKXDBURQAABBBBAAAEEEEAAAQQQqFsB174fJDCpbpciA0MAAQQQQAABBBBAAAEEEECgcgKuvfCo3MhpCQEEEEAAAQQQQAABBBBAAAEEEEAgA4FgYNJcSbtm0I+oS35f0k98f/xvST/IUf/y0JWdJC3wdeRNSXaMko1AMDBpqaRtsumKs1clMCnd1L0ryZ9O8hVJdowST+AFSQf6Tj1YUmHiQrx2OMsxgc9LJSZ9MR477Z133tEjjzyi+++/XzNnzkw90m9/+9saPny49tprL8X5kLpaAUVNAwkLUigWDGQmb775pix04NVXX9Urr7zi/d8HHHCArr32WrVo0aIso08//VRDhw7V2LFjC+qnCUyywKsrrrgicX/mz5+vfv36afbs2QV1ra0RI0aUPUazGjx4sLbbbjtv/rt166Ydd9xRnTp1UsuWLQuuFRVaYsFZFry05ZZbJh7X0qVLddppp+m5554rqGvzZiFY1S7FApOeeeYZHXbYYWV1wdakhYfY+vGXYus4bN1b3UqE7EQFcpQKAqplYFIe1rh5h82DBfM88cQT6t69e6z1EAyjsUr77ruvt2fvsMMOsdqIe1LUfXnBBRfopptu0sYbbxy3Ke+8vO3v1qdq7D1vvPGGTjnlFFlom78U23vyZhMV6mfPhKuuuiryeR42DgvYsiCde+65p9neayFK9vyJKmEBYaWClixUbt68ebL73oKf5s6dKwvBufXWWxMHCvr7ZcGJV155ZUFX8x6YFLZf2ADiBF9FzUnUM8jOdykwyX6jWIDRggX+101SmjCpJrPPPvtMl112mbfm/KXU2rVz0wQmZb2P/FucH/qJnhqpTy549xLzvw6lvigNIIAAAggggAACCCCAAAIIIIDAlwKufT9IYBKrFwEEEEAAAQQQQAABBBBAAAEESgq49sKj5IA4AQEEEEAAAQQQQAABBBBAAAEEEEAgzwIEJuV5duL1jcCkeE61OsvCkZb4LkZgUjJ5+3fs1gWquPDv3SUbZXXPJjApnW8wMKmXJDtGqXOBuIFJfgb7qHjJkiV6/vnn9ctf/lJPPvmkli1bVpZU27ZtvXChAQMGqFWrVkXb+PDDD2VBK0899VTBeUOGDNHIkSObBe0k7dCLL76oPn36yMIg/CVNeEDSPjSdb8ETV199dUH1I488UpMmTSoaEBT2Mb01Uip4Iqqfzz77rGcSLLU0iQotSRPatGLFCm/NTZkypWBoWQcmWXiIzWGHDv78v2SryLyOOOKIWOs4KpyrR48emjx5shckkqasXr1al19+uRfi5C/FApzsvFoGJuVhjduYLbzlpJNO8gJc/MXCh2yPK5U1ERXCUan9MbgOou7LcsPZ8ri/V2Pv+fvf/67TTz9dTz/9dOy9J482dk9feumlBWOwgJkJEyaoTZs2odtG2DiaArYsKO6YY44pqFdqjw+7d0uFsaXZz4rVDduzLOjMnr077RSd6Ry2xkrtj5UYg/2Os8BK+8dfKrH3Rz2DXApMevDBB71gs2r99okKqypllCYwKet9hMCkSty5tIEAAggggAACCCCAAAIIIIBAfQm49v2gC//iBgnR9XWPMBoEEEAAAQQQQAABBBBAAAEHBVx74eEgMV1GAAEEEEAAAQQQQAABBBBAAAEEEPhSIO+BST+QdKNvwv5bkh2jfCkQDEx6Q1JngDITIDApHT2BSen8rDaBSekMCUxK5+ds7XICk4KDXbNmjd555x3NmDFDFnpgQUqLFi1KZGIhGxa+UCw06ZVXXpEFMixYsKCg7XHjxum8885LdL2wk63Pp512mjcOfyk3AKTcDq1du1bDhg3TDTfcUNBE3759vSCZdu3aRTYdFZg0ffp09ezZM3GXwkIxdtttN/385z/XLrvYz+nql6jQkvvuu0/9+/cvqwOffPKJF0Izfvz4gvpZByY1hYdsvPHGZY3LKiVZx1HhLRYmNXr0aG266aZl96Op4sSJE3XmmWc2a8f2isMOOyy0/VoGJuVhjRtC1Jo87rjjdPfddxcNSrP6Cxcu1KmnnqqZM2euN23durWmTp2q3r17p57HYANR92WpwI+ojuRxf6/G3lNOYFJebYLBbJ07d/ZC6HbffffQaQ4bR9PzO+xvxQKYLPDnuuuu856V/nLzzTd7e3utiz1LBg4cWHDZOMFHWQUmWTDkoEGDvBBGf6lE4NR7773nhYLZb0F/KbU3VOu5HBZAWer3VFidSv72mTdvnk4++WTNmTOnwKhUSFiawKSs9xECk2q9K3E9BBBAAAEEEEAAAQQQQAABBPIv4Nr3gwQm5X9N0UMEEEAAAQQQQAABBBBAAAEEMhdw7YVH5mB0AAEEEEAAAQQQQAABBBBAAAEEEEAgjUBXSa/7Gpgradc0DVa4LoFJpUEJTCptVMszCExKp01gUjo/q/2epPa+Zrb/4lj6lhujhd9KOsA31F6SLESJUucClQhMChKtW7dOb7/9tn7729/qkUce0bRp02Qf55cqt9xyiy6++GKF/G+GXtVnn31Wffr0adbMGWecoa997Wulmi/5d/tY34KA5s61n4VfFgtfGDlypFq2bFmyjXJPsNCp999/XxZs9Mtf/lJPPvmkli1bVtBcqQ/87eQ0H9MH+7569WpdfvnlskAZf4nTj3IdwupFhZY88MAD6tevX1mXigpmsOAtG+8mm2xSVrtxK0VdvxJhHytWrJAFHllwib+EjW3+/Pme4ezZswvOrWRw1Isvvujdt8E9oFh4Rq0Ck/Kyxpvwbb884YQTCuaiffv2evTRR7XPPvsUXV5hZoceeqgssMraqHSJui/LDWfL4/5ejb2nnMCkPNosXrzYC6x77rnnCpZWsX05uEZtXT7xxBPq3r27PvzwQ1lYz1NPPbW+vWIBTGH7XNx7pRL3gv3OsbmcNWuW97y253YwKDLPgUlLly71AiKD81cqsCeO3ccff6zBgwdrwoQJBae7EpgU9Xyu5G+f5cuXe+vd1k6p57T/72l+bepjagAAIABJREFU42W9j7Rq1Spv3xR+7re1EDYKAggggAACCCCAAAIIIIAAAgjUVsC17wfz9nIjbLZ44VHbNczVEEAAAQQQQAABBBBAAAEEEGgm4NoLD6YQAQQQQAABBBBAAAEEEEAAAQQQQMBpAdcCk34i6TKnxSvf+c6S/uJr9g1JdoySjUAwMOkDSdtm0xUnr7qBpLW+ntu/z2bHKPEFCEyKbxV2ZjAw6SBJdoxS5wLVCEwKkq1atcoLTxo7dqx+8YtfRIp27NjRC3nZe++9Q88J+1C8FtNTyRAd+xD/o48+0htvvOGFK/z5z3+WBcrYf5YKlYrzsX6aj+mDllGhARbGM3r0aG266aa14Felg1ms03kNTEoTAtU0GVFjO/HEE70AizZt2qyft3LCjJJOejmhTLUKTMrLGm8ytT3BQkxmzJhRwDxixAhdddVVkWFytsdeeOGFuvfeexPVSzqX/vMrfV/mcX+v9BjNr5zApDzarF27VsOGDdMNN9xQsIyiAnfCwsl69erlhfx16NBBUeFljz32mI4++uhmS/Wll17SUUcdJQtuaiqHH364Jk2apK222irN0i6oa/2ycKa33npL77zzjuy6f/zjH/WHP/yhWahh8KJ5DkwqZ1+Oi2rBM8OHD/f+8RdXApPKDTOK61PsN0ip33lpfuNlvY9suummefumkO8HkyxazkUAAQQQQAABBBBAAAEEEECgCgKufT+Yt5cbYVPCC48qLFSaRAABBBBAAAEEEEAAAQQQQCCJgGsvPJKMjXMRQAABBBBAAAEEEEAAAQQQQAABBHInQGBS7qYkcYcITEpMVtUKFo70vu8KBCYl4yYwKZlX2NkEJqUzJDApnZ+ztWsRmNSEYx/Rv/zyy7rmmmsig5Muvvhi3XjjjWrVqlUzUwtmuPLKK2tuHRY0U6oTFrLw+uuve+EKf/rTnzRnzpxYoUjF2i31Ib3VTfMxffDaUcEelQyQKuVof69GaEleA5OmT5+unj17xmGJPCcqyCRs/UTZlgq2SNJBCwc75ZRTvHvBX6699lovcCWs1CowKS9rvMnA5s5CRiwgyV8OPfRQTZw4Ue3btw/1eu2113TSSSdp7ty56/9u5z766KPaZ599kkxX7HMrfV/mcX+v9BgNt5zApDza2Fgef/xxHXPMMQVrJiq0aOnSpV4Y2HPPPbf+/CFDhmjkyJFq2bKld8zW+JlnnlnQnv1esH+C/y7R+PHjNXDgwIJzSwWLFVvca9as0ZtvvuntUxZgaKFIs2fPLhmKVKxNFwOT7rvvPvXv3z/2PhB1os3F1VdfXfDnUs+VqOdysWdFnI6G9aXY76laPBc+/fRTDR061AsS9ZdSv/PS/MbLeh/ZYost8vZNId8PxrmBOAcBBBBAAAEEEEAAAQQQQACBKgq49v1g3l5uhE0NLzyquGBpGgEEEEAAAQQQQAABBBBAAIE4Aq698IgzJs5BAAEEEEAAAQQQQAABBBBAAAEEEMitQN4Dky6T9GOf3k8k2THKlwLBwKQFknYGKDMBApPS0ROYlM7Pai+WtJ2vme0lWYgSJZ7A7yTt7zv1IEkWokSpc4FaBiY1Ua5cuVI//OEPdccddzTT7dq1qx566CF169at2d/CPnqvxfSU+oC9qQ8WCLVw4ULdeuutmjRpUqqghbBxxelHmo/pg9esRWhAnPmrRmhJPQcmmWncgIgo2xdeeEEHHnhgnOkpeU45ATGNGphkmNOmTdNxxx0n2yebSuvWrTV16lT17t071DssPKacoLeSk+k7odL3ZR7390qP0fjKuR/yaGNjmT9/vvr16+cFCzUVC+p64okn1L1794LlZEFERx11lBYvtp/r/yrBcJ6wc8LWcdj+XeoeiVrb1p977rlHd955pxYtWpTkFih5rouBSaVCjUoO+osTwsKvSrWd98CkqPCuuCbB8+I+p/310vzGy3of2WqrrfL2TSHfD5a7eKmHAAIIIIAAAggggAACCCCAQIUEXPt+MG8vN8KmgRceFVqcNIMAAggggAACCCCAAAIIIIBAuQKuvfAod5zUQwABBBBAAAEEEEAAAQQQQAABBBDIhQCBSbmYhlSdIDApFV/FKxOYlI40GJi0TlKLdE02XO1gYFKHL0KUGg6izAEHA5MsKcOOUepcIIvAJCNdsmSJzjvvPD322GPNhKM+qs/qY+84wSPLli3TjTfeqLFjxxYEnSRdPh07dtQRRxzhBS89/fTTBdUJTCrUnD59unr27JmU2DufwKR/sdUiMGnp0qU67bTT9NxzzxXM1bXXXqthw4aFzl8jByYtX75c55xzjheQ5C9mZYEdLVoU/jxcsWKFBgwYoClTphScP27cOG+PrVapdJhQHvf3So/R5sKlwKRSz76ofTQYhGTjDoZ6hQUrhe0VYaFDFmxke8qMGTPWL+9evXrJ9o0OHeznf+lifbd75Ec/+lGqcMO2bdvqmGOO8Z77wXuwkQOTwvZwApO+XJcWsDl8+HDvH38p9TvPxcCkpn1kiy22yNs3hXw/WHqr5AwEEEAAAQQQQAABBBBAAAEEqirg2veDeXu5ETY5vPCo6pKlcQQQQAABBBBAAAEEEEAAAQRKC7j2wqP0iDgDAQQQQAABBBBAAAEEEEAAAQQQQCDHAq4FJt0o6Yc59syiaztLmu+78AJJdoySjUAwMGmJpO2y6YqTV7Wv39f4ek5gUvJpJDApuZm/BoFJ6fycrW2BSU8++aReffVVL8hh9uzZ+uc//6l//OMfmjRpkrp06VK1sT3yyCM64YQTmrVvoSD2T/B/OwwL1IgTSFC1AXzR8IIFC3ThhRfqmWeeSXwpC0jad999dcghh8gCHzp16uT5DxkyxAuY8JdSH9LbuWk+pg92PirYw0JYRo0apU022STxeMupUI3QknoOTIoaW9j6ibItFWyRZB7nz5+vfv36eXuLvxCYFK5oQRp2fw0dOrTghKhAmFmzZunYY4/V4sX2M+hfpWvXrnrooYfUrVu3JFOV6NxK35d53N8rPUYDrlRgUh6efTaeYBCSHbPn18iRI9WyZUtvTX366afeerZAwaZy6KGHavLkydp6663XH1u9erUuv/xyb/37iwUrHn300esPPf74415Ikb8Er1lsMVswk/XHfuMkLRaQ1KNHD/Xu3VsHHHCAdtttN2+c5a7fsDVWi7mN2pcrFbRmc3jppZcW8JZ6rkQ9u4o9K+LMX9jcFPs9VYvfPkme0/4xpvmNV+4ajWMc55x/C/kXAuPUq+I5fD9YRVyaRgABBBBAAAEEEEAAAQQQQCCOgGvfDxKYFGdWOQcBBBBAAAEEEEAAAQQQQACBBhdw7YVHg08Xw0cAAQQQQAABBBBAAAEEEEAAAQRcFwgGJr0uqXpflCbXukzSj33VCExqbkhgUvJ1Vc0aFo705ZfaEoFJybQJTErmFXY2gUnpDKdL6ulr4kBJFqJEqXMBC0wKCzywYb/wwgs68EBbCtUpb7zxhk455RS99NJLBReICuSZOHGizjzzzIJzW7du7QUV7bffftXpZIlWlyxZIuuvBToUKxY8tddee3nhChZmsssuu6hDhw7afPPNmwVDlfshvV0/zcf0wf6vXLlSgwYNahYqMWDAAI0ePVqbbrppTcyrEVqS18AkW8uHHXZYKteosYXN24svvqg+ffrI5tpfSgVbJOngvHnzdPLJJ2vOnDkF1W6++WYvWCWshK3jagSG5WWNBw1eeeUVnXjiibIwNn8Jro+ocKWzzjpLY8aM0WabbZZkqhKdW+n7Mo/7e6XHaMDlBCbl0aZpsdjz+6ijjioI7AqGe7333ns6/fTT9fzzz69fY1EBR2FjtaCXq666yntWrl27VsOGDdMNN9xQsF6DoUpRi3nVqlW67LLLCsKbws61MEMLLtp77729IMNdd91VdqxNmzbaYIMNmlUpN4wmq8CkqN9facOJmmDCPEo9V/ISmLR8+XJ95zvfkYWJ+kslwyI//vhjDR48WBMmTCi4hu37dszWWdxnY9yAraz3EQKTEj1iORkBBBBAAAEEEEAAAQQQQACBhhBw7ftBApMaYlkySAQQQAABBBBAAAEEEEAAAQTSCbj2wiPdaKmNAAIIIIAAAggggAACCCCAAAIIIJCxQN4Dk34oaaTPiMCk5gsmGJj0F0ldMl5XjXx5ApPSzT6BSen8rPb7krb1NdP+i2PpW26MFoKBSQdIsmOUOhewwKQHH3zQCy4KlnHjxnlhQNUqUcERUR+lR/UzblBCpcdhwQ033nijrrzyytCmLeDlggsuUM+ePdW2bdtmwUhR/clLYNKnn36qoUOHNguWiBNcU0nraoSW5DUw6b777lP//v1T8UXdV2EBJfPnz1e/fv00e/bsgmtWKjTDGo2av2LhGbUKTMrLGg9OuIW6XHjhhbr33nsL/hScww8//NAL9njqqacKznv44Yd1/PHHp1pHpSpX+r7M2/5ebO1Onz7d29fLKeUEJuXRpmnsYWvQggx/9atfrTeytXLEEUcUBLNF3f9hAUy2xm+//XZZu2HX23fffXX//fdrhx12KDklYXtLU6VvfOMbuuiii9S7d29tt912ocFIURdwLTApah3ab5abbrpJG2+8cUnLqBNWr16tyy+/XKNGjSo4pdzApGuuuUb2T8i/T1ayjxYqN3z4cO8ffyn2OybNb7CSHfrihKS/f5vaTROKmfU+QmBS3NXBeQgggAACCCCAAAIIIIAAAgg0joBr3w8SmNQ4a5ORIoAAAggggAACCCCAAAIIIFC2gGsvPMoeKBURQAABBBBAAAEEEEAAAQQQQAABBPIgQGBSHmYhXR8ITErnV+nawcAkC6+xwBpKPIENJf3Td+paSXaMEl+AwKT4VmFnEpiUzs/Z2haYFBZQYAPyhxRUY4BJPxh/8cUX1adPn4LQBeuXBRVcddVVZX1Mn2Zcr732mk466STNnTu3oBkLdbjuuut07rnnqlWrVokvkeZj/TQf04d1NCwEYrfddtPPf/5z7bLLLonH1lTBQgys7eeee06dOnVSt27d1LVrV22//fay9lu0sBzBf5VKB7NYm3kNTEoTDNHkNW/ePJ188smaM2dOwfyEBaBF3YMDBgzQ6NGjtemmm5Y9x00VJ06cqDPPPLNZO8VCZ2oVmNS0f1x99dUF/av1Gg9DDjPo0aOHJk+erI4dO66/N4JBNEnCY9JMbqXvy7zt79Xae8oJTMqjjX8vt+fdsGHDCpbTzTffLAv4sjJ+/HgNHDhw/d/bt2+vJ554Qt27d2+2BJcuXarTTjvNezY0FTvvgQce0E477aRZs2bp2GOP1eLFi9f/PSpkMdi41bFAOn/bTedYwI+FH9rzu5ziWmBSVFjckUceqUmTJmnLLbcsh8Grs2LFCtkzZMqUKQVtlBuYFHd+wzpc7u+pav32KfWcLhVWmOY3Xtb7CIFJZd9SVEQAAQQQQAABBBBAAAEEEECgbgVc+36QwKS6XYoMDAEEEEAAAQQQQAABBBBAAIHKCbj2wqNyI6clBBBAAAEEEEAAAQQQQAABBBBAAIEMBAhMygC9wpfsImmer82/SLJjlGwELBzpPd+lCUxKNg8EJiXzCjubwKR0hv8rqYeviQMkWYgSpc4FLDDpvffe0+mnn67nn3++YLQWamAhBQceeGBVFF555RWdeOKJWrBgQUH7UR+ML1q0yAtSmDFjRsH5xx13nO6+++5UH/iXM0C7poUCBMvQoUO9wKRywpKsrbDACDvet29f2cfy7dq1i+xumo/pwxp98MEHdcoppzT70zPPPKPDDjusHDavzsqVKzVo0CAvmMFfLGBj5MiRatmy5frDlQ5msYbzGphk98OECRPUpk2bsm0ff/xxHXPMMQX1LQTkV7/6lXr27FlwPCo0o1KhO5999pkuu+wy3XrrrQXX9QeghA20loFJeVjjYQYLFy7UqaeeqpkzZxb8+bHHHtPRRx8tCx0LC6oJu4fKXkxFKlb6vszb/m5Dr/QYrc1yApPyaONfGs8++6wXZugvTaFr9u8A2Zq00KSmcvjhh3t7/1ZbbdVsha1evVoWXjRq1KiCvzU9c+z4pZdeWvC3UkE8TSdPmzZN9nvBnj/+YsGH1r9yQ4I+/vhjDR482Nu7/WWPPfaQ7S9dukS/oghbY3HqVeKeDrPs3LmzF3S0++67l32J+fPnq1+/fpo9e3aiearGc7nc31NRz4WHH35Yxx9/fNk2TRUfeeQRnXDCCc3asd/cZhdV0vzGy3ofITAp9bKhAQQQQAABBBBAAAEEEEAAAQTqTsC17wcJTKq7JciAEEAAAQQQQAABBBBAAAEEEKi8gGsvPCovQIsIIIAAAggggAACCCCAAAIIIIAAAjUU2FXSa77rvS6pWw2vX+pSP5Q00nfSjyVdXqpSg/2dwKR8TTiBSenmg8CkdH5We4mkbXzNbPfFsfQtN0YLwcCk/S0roDGG3tijtMCktWvXavjw4RoxYkQzjP79++u2227T5ptvXlEoC/uwcIFzzz23WbtNgSDBP0R9TG/BTo8++qj22WefVH2cNWuWzj77bFl7O++8s3bYYQd17dpVO+64o/ef/hIV6hAVTJOkY1FBUlkEJkX1ZdiwYbrmmmvUokWLJENbf25UoMK4ceN03nnnFbRZjdCSagQzJIGIun7asIqogKJevXp5YVsdOnRo1k0LChk4cGCz45UIhogK/SkVDFXLwKQ8rPGwtRO1x1xxxRXeXv3RRx/pnHPO0dSpU9dXt/3H/u/evXsnWY5lnVvp+zJP+3sTSKXHaO2WE5iURxv/ogkLYunRo4cmT57snRYMOmxaw1HPj7D7//rrr///7N0JuBTVnf//T7gEhxB0kCii/3+QjIQgQcUFEOIKQowLojCKuGBAQcUFSAiCV1YBnSgOKgGFKBcVFRDFJYoaRR0VFFkUkRADjCMEQVEYojAgv+dbsS/VfXup6uqlqvt9nsfHTN06p77ndU5Vt3eoDxowYECNoD0/z8xkAUFWn9fApVQ3SqrQSS/BR8UMTLLvPOedd542btwYN7U777zTCbnKtqUKA8rknGqfX3rppbr33ntlzze/bcmSJTrnnHNqzDHT96lUnwvXX3+9br/99qwDMa3+VJ/T9t3z6aeflgUKpmrJgpy87DMbr9jPEQKT/O5ezkcAAQQQQAABBBBAAAEEEECg9AWi9v4ggUmlvyeZIQIIIIAAAggggAACCCCAAAKBBaL2C4/AE2YABBBAAAEEEEAAAQQQQAABBBBAAIFiChCYVEz93Fw7MTBptaSf5WZoRslCgMCkLNBcXRIDk3ZL+n6wIcuuN4FJwZacwKRgfpHtbYFJVnyqF+ftZxMmTNDgwYNVu7Y9qnLT1q1bp0suuUQWFuBubdu21axZs5ywomRt+vTp6tu3b40fWciOhSHUrVs3qwJ3797tBABZKENiS/aSf6oXz72+uJ6qSFsOm4d5J7ZML/jb+cmCJoLUtH379hoBFXadTOuUaRGSrWOqsIB8hJaENTDJ3GwPDhkyJKswqpUrV6pHjx5atWpV3BKkC7hK1cfGsTClBg0aZFrOpD+3vTxp0iTdeOONNX6eKZCjkIFJYdjjqYBffvlldevWTVZjrMXCryzkJDEIpFOnTqqqqnJC3/Ld8nFfhuX5HrPLxxyzCUyyesJm495fqQJgFixYoB/84Ac688wz4/ZwpuCcZCE3FppjYTX2+b98+fLqy/sJ07GgsVtuuaXGrfHGG2+oQ4cOWd8yqQKCvHz2FjMwaevWrTVC1wzhtNNO08yZM3XYYYf5NrEgt+uuu855Dnn5LuU+J1VIXLrAv3QFBvk+tWPHDieg68EHH4y7RJMmTTRnzhwdf/zxvm1iHd59911ZaKAFjblbpiBBOzfofinmc4TApKy3DB0RQAABBBBAAAEEEEAAAQQQKFmBqL0/SGBSyW5FJoYAAggggAACCCCAAAIIIIBA7gSi9guP3M2ckRBAAAEEEEAAAQQQQAABBBBAAAEEiiAQ9sCkoZLGu1xuk2THaPsECEwK125IDEzaKOnQcJUY6mosHGmXq0ICk/wvF4FJ/s3cPd6UdKLrwC/svdxgQ9I7CgKxwKRUATI2h/r16zsBLhbik20gkdti8+bNzlj2Qn5iSxfsYueuXbtWPXv21KJFi+K6Wo333XefLrrooqzY7SX0Xr161XiBPVUwUCqvVq1a6fHHH9fPfpZdhqMF3dj83IEQsQkVIzDJrp3qBfvbb79dgwYN8h3s89lnn+nKK6/U/Pnz49aqd+/euueee1SvXr244/kILQlzYFKLFi306KOP6qijjvK1ly20ZPjw4brjjjvi+ll4zpNPPqk2bdokHS9V2ImdbPeo3RdJ/v/4GWtLtZdtfrNnz1bLli1TjlHIwKQw7PFUEBaKdNlll+mll16qPsWedX/605/0wQcfqH///nFdLRDG9kA265VxQRNOyMd9GZbne2yq+ZhjtoFJYbNJ3C/J7lnbj/Y8t8+JWGvWrJkTOJPu+bZlyxZZENLzzz9f3a99+/ayQLDRo0fHXTpT+Jr75FSBSQsXLtTJJ5/s9xZwzv/73//uhDg9++yzNfqHPTApH88+++y66qqr4gKyYjCZgrLsvPHjx2vYsGE1LJ977jkneMtPs8+gK664osb3RRvDy/epVEFY9v3Fgi0Tv6t4qc2CmAYOHKj777+/xunTpk1zAqzStaCBScV8jhCY5GWHcA4CCCCAAAIIIIAAAggggAAC5SUQtfcHCUwqr/3JbBFAAAEEEEAAAQQQQAABBBDISiBqv/DIapJ0QgABBBBAAAEEEEAAAQQQQAABBBAIiwCBSWFZiezrsCSCVa7uqyVll06QfQ303Cdg4UifukAITPK3OwhM8ueV7OzPJB3k+sEhkixEieZNIDEwqYMkO0YrcYFYYJJN891331X37t1rhAbFCM4++2yNGjVKrVu3ziqQY+/evVq6dKluuukmLViwoIasl6CYPXv2yIJ6kr1Q37x5cyc0yW/wwaZNm9SvXz899dRTNWoaN26cExZVUVER9zOrw8Kd7OX+xOblpfdk2+rTTz/Vtddem7QOO9/LC/7JQiu8hDak2+ZWl4VXvPLKK3GnNWnSRH/84x912mmned4Pu3fvdgJ9hg6tmQM6d+5cnX/++TVKyUdoSZgDkwyga9eumjp1qho1auTpCfTtt9/qkUce0TXXXFMjqML2toU7pAs7e+2115ywMQvocbds1tj6p9vLFpZ26623ar/99ks5t0IHJhV7j6eCsGemrZ2ZudvYsWO1YcMGTZ48ufpwpmAsTxvJx0n5uC/D8nyPMeRjjtkGJoXNJnGrrFixwvn+sGbNmuof2WeDBXy5w/HOOussJ4itQYMGKXfbrl27nM8I2/vpmu35p59+Wscdd5ynnWvP1MSQMeuYKagx1eDbt2/X7373O/3hD39IeoqXz96gATieJp7mpHTPPguj6tatm+fP93QBRVaCl8CkF198UZ07d65RcY8ePZzPxHT7xt0pXTCn1+9TqcIdrb99N7QgsHSfY4mTsHBCM032/bVDhw6Oz+GHH552SZPtF7vH7Dt1u3btMm6HYj5HCEzKuDycgAACCCCAAAIIIIAAAggggEDZCUTt/UECk8puizJhBBBAAAEEEEAAAQQQQAABBPwLRO0XHv5nSA8EEEAAAQQQQAABBBBAAAEEEEAAgRAJRC0waYKkm0LkF4ZSCEwKwyrsq4HApGDrQWBSMD/rnRiYZCkTdozmTYDAJG9OJXeWOzDJwjksqMTCcdI1C06yYBYLJqpXr15GEwvJsaAkCxWYM2dOjUCX2AAWdtS3b9+ML+enesHfxrHQJAvkOfPMM1WrVq2Mta1fv94JKXr22WdrnNu2bVsn2KFZs2ZJx0kW6mInWr8HHnhAFgDlpWUKkoqNUazAJLv+o48+qquuuqrG2lmgzr333uvJ28ICbI2HDx9eY5x0YQj5CC0Je2CSmZuJBYYcdthhabdROldbH7vnjj/++Ixj2LrYvZPYbIz/+I//0AUXXODpnvroo490ww03JA1Fy3RPxa5d6MCkYu/xdIuzePFinXfeeXFhVub4xRdfxIXTWFiNhbUdcMABXh47gc/Jx31pRYXl+W615GOO2QYmhc0mcQN99dVXzue3PW/SNQtMHDNmTI0QwsQ+qT5f3edZmM/06dM9h+jYetp3Aws6cjd7xs2YMUOnnHKK5/ti3bp1TvDNrFmzUvaJQmCSFW9hkfa9L5mL12f/kiVLnO9SixYtSunhJTDJvpNdfPHFevPNmpmt1113nRO2ZwFB6drf/vY3/eY3v9G8efNSnubl+1Q6G/uZhXrZHshUj51rthayNGGC/Vovvll/+25koYWZWqpn0l133aXrr78+4/fnYj5HCEzKtLr8HAEEEEAAAQQQQAABBBBAAIHyE4ja+4MEJpXfHmXGCCCAAAIIIIAAAggggAACCPgWiNovPHxPkA4IIIAAAggggAACCCCAAAIIIIAAAmESIDApTKuRXS2JgUkfSfKWTJDd9eiVXoDApGA7pI6kna4h/k+SHaN5FyAwybtVsjPfktTO9YMOkmq+rRzsGvQOoYA7MMnKsyCZ22+/XSNHjsxYrb3k3aZNG7Vr105HHnmkDj3UPgr+2bZu3apVq1Zp2bJlevnll51wj3TNApjsul4CmGychQsX6vLLL5e9XJ+sXXbZZfrtb3/r1JUsOGnbtm1OGNLdd9+t1atX1xjC5jZlyhT17Nkz5Qvoa9eudX6eLCDghBNOcF6OP/3001OGzFhQktVvgUNTp05NGSQVK85L+EKykAkv/TIt9o4dOzRkyBBNnjw5qZWtxcCBA9W0adMaXt9++60+/PBDJ3SnqqqqRn8Lq7C6O3Swx07Nlo/QkigEJpmEBYDdfPPNTlhR3bp143AyudrJfkIUNm3apH79+jnhGdncU5999pkTOmL6r9DrAAAgAElEQVSBEMnudz+hEMUITCrmHk93/1nQhgWR2PMqXbPnla2f15YqkMZrkEg+7stY7WF4vlst+ZhjkMCksHz2Jdtj9nlmAW+DBw9OuwUtfO/CCy/MuE0tgOecc86JCwpL7GTBSxb0luTPGSUd376X9OnTJ2mQjj1rb7nlFudZu99++6WsL9NzLrHjG2+8kfKzLdUe8/OZHfQ+thos1NLC8iwAKFm7+uqrnQCiZJ/v9l3KQqvGjh2b8Xuel8CkPXv2aNSoUU6oVrJmzyerxQI769TZ95/K9nloIVYWPHT//ffH1XLSSSdpy5YtznfSWPP6nMtkY9/1RowY4XzXS/yMtmvZd40///nPzpzeeeedpHMaMGCA8/03Wf/EDvZ91e6f5cuXx/3owAMPdL7z2s/2339/52e1a9d2/ney+6MYz1gCkzI+9jgBAQQQQAABBBBAAAEEEEAAgbITiNr7gwQmld0WZcIIIIAAAggggAACCCCAAAII+BeI2i88/M+QHggggAACCCCAAAIIIIAAAggggAACIRJIDExaKennIarvJknjXPXYX0Vvx2j7BAhMCtduSAxM2iDpsHCVGOpqCEwKvjwEJgUzTAxMai/JjtFKXCAxMMmm6yc0KRc81113nW699VZZoIrXZuEMs2bNUv/+/dMGDVkIwoknnqif/cy+Nsg59+2339bixYvT9rPQFwt+sBfOUzWrYdKkSbrxxhtTntO2bVv98pe/lL1UHwuD2rBhgxMg9NJLLyUNW7IX3zt27Kjnn38+rsZWrVrp8ccfr55LsovmKzDJrpUpUMfOad26teP94x//2Cnvv//7v/XWW29p6dKlSY28BFPlI7QkKoFJMTQLlbK9ZEEaFRUVGV2t3w033ODcV15DyKyPBUpcccUVSfdlrJbEe8oCYF5//XXnvkrVbJ0tbOviiy9OGSDm7luMwKRi7vFMzz0LJOnbt2/K01q0aKHZs2erZcuWmYaq/nnQoJV83Jex4sLwfLda8jHHoIFJYbFJttHM68wzz0z52dqsWTPNmTNHRx11VMZ9agE3l156qfM5mKzZM2XevHnOZ6WfZoFwNq59F0jW7Pl27rnnOp9jDRo0cE6xoKUPPvjACWq0AMjEZrV06tRJ7733Xo0QR+tj4T6pWrI9VujAJKstXWBcrHb7fLd5NmzYULt27dKbb77p3COpLBPn7CUwKfY5ZGGUiaFA7vHM/JhjjnFChv7v//7POTdZUJ99blpYo30WvvDCC9VDeA1M8mpj39vat2/vhIhakJP52PdMM0oXGGphVLfddpvn77+Z7gu3Uffu3TVt2jQdcMABNbZfMZ4jBCb5eVJxLgIIIIAAAggggAACCCCAAALlIRC19wcJTCqPfcksEUAAAQQQQAABBBBAAAEEEAgkELVfeASaLJ0RQAABBBBAAAEEEEAAAQQQQAABBIotQGBSsVcg+PVbSPrQNcxHkuwYrTgCFo70P65LE5jkbx0ITPLnlezszZJ+5PrBwZLsGM2bAIFJ3pxK7qxkgUk2yd27dzvhPMOGDasRAJArBHvhfcSIEbrmmmucl979Nnvh2wITBg0alLMarabKykoNHDgwbVhSrFYvIQN+5mXBSnfddZcTSHDhhRfWCAxYsGCBzjjjjJRD5jMwyS66efNmJ0hq5syZfqaV9FwLGLj77rt10UUXpQ3RyUdoSVgDk3r37i0L7Bg3bpznEIpkuHbf2j9+wpJi46xZs0YDBgyQ7bVcNAt7ssCKCy64wFNYkl2zWIFJxdrjmZxXr16d9HkQ62f75p577vG13mEOTLJ5heH5no9nT9DApLDYJNuzFgbYq1cvvfrqq0m3dLoAl8QOFjgzdOhQTZw4MelYp556qvOcOPRQy+z13uy7zR133OGMnYtmz+uxY8fqlFNOcYKY3KE8Nv6UKVPUr1+/lJcKS2CSFWjBR8OHD3c+l7Nt5nH99dfrvvvuq/H9xWtgktcwn0w1WljSvffeq8MPP9zZl9kGJtl17LuefS7bP7lqtgftc9pPWOiePXs0atQojRkzJmMZFuD0yCOPyD6Dk7VCP2MJTMq4ZJyAAAIIIIAAAggggAACCCCAQNkJRO39QQKTym6LMmEEEEAAAQQQQAABBBBAAAEE/AtE7Rce/mdIDwQQQAABBBBAAAEEEEAAAQQQQACBEAlELTBpvKRhIfILQykEJoVhFfbVQGBSsPVIDEzaJWm/YEOWXW8Ck4ItOYFJwfwi2ztVYFJsQuvWrXPCBWbMmBEowCURqFu3brr55pvVunVrJfn/Efry/Oijj/Tb3/5WzzzzjK9+iSdbWJG9DH/66ad7DnaxMXIRMmDhQeZx1VVXOaEnW7dudcIXnn322bgybS0szCmVWb4Dk6wYCxuyEAgLifjiiy+yMo8FQ5144okZ1z8foSVhDUyyYA1b4+eee87Z0+vXr/fla2EVFkLWo0cPT4FfqQa3db399ts1efLkQPf9v//7v2v8+PH6yU9+4msexQxMKsYez4Szc+dODRkyRJMmTUp66ty5c3X++ednGibu52EPTIoVW8znez6ePbkITAqDTbLNlink6KabbnKCXioqKjzt1VR71Dr7Hct9Qbuf/vM//9P5DLPP72yahdxY2KMFCB500EH65ptvnP9tz0x3s/Age5but1/y/6wLU2CS1W0206ZN0y233OL7871Dhw7OM8q+wyQLfPQamGR1WJiPBRzdeOONssA4v+3ss892gvp+9rOfKdk916VLFydwy8IpvTYL25o9e7YTWJRNTbHrtGrVSrfddpushlq1anm9fPV5Fmpo3w8XLVqUtm/jxo319NNP67jjjkt7XqGesQQm+V5qOiCAAAIIIIAAAggggAACCCBQ8gJRe3+QwKSS35JMEAEEEEAAAQQQQAABBBBAAIHgAlH7hUfwGTMCAggggAACCCCAAAIIIIAAAggggEARBQhMKiJ+ji6dGJi0SpKtK604AgQmBXO3t2i/cQ1BYJJ/TwKT/Ju5e7wtqa3rwImS7BitxAUyBSbFpv/ZZ5/p8ccfl73wnukl7VRkFgpkL3n37dtXRx55ZFYviqca215kX7hwoe666y7fwUn28vrVV1+tyy67zHnRP5v27bff6s9//rOGDRumd955x/MQTZo0UZ8+fXT55Zfrxz/+cXW/PXv2qLKy0gmbcTcLmpo+fboaNGiQ9BqFCEyKXdjCtMx75syZnoMVbL433HBDdTCUF6h8hJaEOTBp4sSJqlu3rszXwo+qqqoyMpmrhW1deeWVTnhHLpoFVliQgoVOzJkzx1ewiO3TQYMGqX379lnd58UOTCr0HveyXvPnz1fXrl1rnNq2bVvNmjVLTZs29TJM9TlRCUyygov1fM/HsyeXgUnFtEm12VLtUzv/qaee0rnnnut5ny5ZskTnnHOONm7cWKOP37ESB7Dn29KlS51nrJ+wxdj3GAu3szAe959xmjp1qvr37x93qUz3Z9gCk9zPvtGjR3t69icGPlqYUNDApFgdmzdvdr5nWEijl4BGCw287rrr1Lt37+rvc7kKTIrVZOM9+OCDuvvuu32FGtp3TQvV6t69e9bfNWM1eA05WrBggc4444yM91whnrEEJmVcBk5AAAEEEEAAAQQQQAABBBBAoOwEovb+IIFJZbdFmTACCCCAAAIIIIAAAggggAAC/gWi9gsP/zOkBwIIIIAAAggggAACCCCAAAIIIIBAiARaSvrAVc9KST8PUX3DJN3qqsfelrdjtH0CBCaFazckBiZ9Kun/C1eJoa6GwKTgy7NFUkPXMJYYYcdo3gQITPLmVHJneQ1Mik3cQgbspXULMli2bJkTOLBlyxatWbMm7sXx+vXr65hjjtFhhx3mhKbYP/ayeJ06dfJqaPVt2rRJixcv1gsvvKBVq1Zp+fLlcS/at2vXTocffrhTU8eOHfXTn/5UtWvXzkld9tL5X/7yF9lL6hbgtH79esco1lq3bi0LtznllFN00kknpTV5+eWXZcEz27dvj6tt7ty5Ov/885PWW8jApFgB27Zt09tvv61XX33VCYty7wULUjjhhBNk5qeeeqosPMLCgPy0fISWRCEwyYxsP9t+snAQC+QyX7v/YvfXL37xC3Xu3DkrVz9rsHXrVufaydY4Vovd3126dHHW+uCDD/YzfI1zwxKYVKg97gXLQmMs1O2ll16KO33gwIGaMGGC72drlAKT3J8/hXy+5+PZk+vApGLZpNqzqcJy7PlgoYsWMuS12XcLC1l8/vnn47pkCiHyOr6dZ2GHn3zyiXMNe75ZUJ19nsWaBfAcccQRzjP29NNPd77XpApWXLlypXr06OF873C3O+64Q3afJvnzUAprYFKsfgvLtM8e+z5l36Vi32fMxb7PWIjbr371K+2///7VU85lYJL7Gfz666/rueee03vvvVe9Rl4+C3MdmBSradeuXXr//fdldaX6vmdO9t3H/mnWrFlWAYKp9vPOnTv12muv6cknn9Rbb70V910z1seCpizcy2vL53doApO8rgLnIYAAAggggAACCCCAAAIIIFA+AlF7f5DApPLZm8wUAQQQQAABBBBAAAEEEEAAgawFovYLj6wnSkcEEEAAAQQQQAABBBBAAAEEEEAAgTAIEJgUhlUIVsORkizoKtbszUQ7RiuOgIUjfeK6NIFJ/taBwCR/XsnOJjApmCGBScH8Itvbb2BSZCdK4QiESKDYgU0hoqAUjwLJApMsLGTevHlO8FuQ5g5tOeusszRz5kw1aNAgyJD0RQCBAguE5T7OR2BSgSm5XB4ECEzKAypDIoAAAggggAACCCCAAAIIIBBxgai9P0hgUsQ3HOUjgAACCCCAAAIIIIAAAgggUAiBqP3CoxAmXAMBBBBAAAEEEEAAAQQQQAABBBBAIG8CUQtMGidpeN40ojkwgUnhWjcCk4Ktx79I+to1xE5JdozmXYDAJO9Wyc5cJKmN6wftJNkxWokLEJhU4gvM9EIpQGBSKJcl1EW9+OKL6ty5c1yNnTp1UlVVlRo3bhyodvfY/fr108SJE1W3bt1AY9IZAQQKKxCW+5jApMKue1SuRmBSVFaKOhFAAAEEEEAAAQQQQAABBBAonEDU3h8kMKlwe4MrIYAAAggggAACCCCAAAIIIBBZgaj9wiOy0BSOAAIIIIAAAggggAACCCCAAAIIIGACBCZFfx8kBiZ9+N26Rn9m0ZwBgUnB1o3ApGB+1vtzSQe6hjlIkoUo0bwJEJjkzankziIwqeSWlAlFQIDApAgsUohK3LNnj0aNGqUxY8bEVWX/9/Dhw5Xkz1n4qn7q1Knq37+/02fgwIGaMGGC6tSp42sMTkYAgeIKhOU+JjCpuPsgrFcnMCmsK0NdCCCAAAIIIIAAAggggAACCBRPIGrvDxKYVLy9wpURQAABBBBAAAEEEEAAAQQQiIxA1H7hERlYCkUAAQQQQAABBBBAAAEEEEAAAQQQSCYQ9sCk4ZLGugofJ8mO0fYJEJgUrt2QGJj0P5L+/3CVGOpqCEwKvjyJgUk/+i5EKfjI5TECgUnlsc41ZklgUpkuPNMuqgCBSUXlj9zFN2zYoF69eunVV1+trr1x48Z68skn1aZNm0Dz2blzp4YMGaJJkyY540yZMkX9+vULNCadEUCgsAJhuo8JTCrs2kflagQmRWWlqBMBBBBAAAEEEEAAAQQQQACBwglE7f1BApMKtze4EgIIIIAAAggggAACCCCAAAKRFYjaLzwiC03hCCCAAAIIIIAAAggggAACCCCAAAImQGBS9PdB4hp++N26Rn9m0ZyBhSP9t6t0ApP8rWNiYNI3kur6G6LszyYwKdgWWCzpBNcQ7SRZiBKtxAUITCrxBWZ6oRQgMCmUyxLaoubPn6+uXbvG1de7d2/dc889qlevXqC6V65cqR49emjVqlWyEKann35axx13XKAx6YwAAoUVCNN9TGBSYdc+KlcjMCkqK0WdCCCAAAIIIIAAAggggAACCBROIGrvDxKYVLi9wZUQQAABBBBAAAEEEEAAAQQQiKxA1H7hEVloCkcAAQQQQAABBBBAAAEEEEAAAQQQMIHEsJ0PJLUKEc1wSWNd9dwq6eYQ1ReGUghMCsMq7KuBwKRg62HhSP9wDUFgkn9PApP8m7l7JAYmtZVkx2glLkBgUokvMNMLpQCBSaFcllAWlWqvzJ07V+eff36gmnfs2KEhQ4Zo8uTJzjgDBgzQ7bffrrp1yewMBEtnBAooELb7mMCkAi5+hC5FYFKEFotSEUAAAQQQQAABBBBAAAEEECiQQNTeHyQwqUAbg8sggAACCCCAAAIIIIAAAgggEGWBqP3CI8rW1I4AAggggAACCCCAAAIIIIAAAgggQGBSCeyBxMCklZJ+XgLziuoUCEwKtnIEJgXzs95fSGrgGqbhd8eCj1weIxCYVB7rXGOWBCaV6cIz7aIKEJhUVP5IXXzBggXq3r27tm/fXl13p06dVFVVpcaNG2c9l3Xr1mnYsGGaNWuWM0bbtm31wAMPqEWLFlmPSUcEECisQBjvYwKTCrsHonI1ApOislLUiQACCCCAAAIIIIAAAggggEDhBKL2/iCBSYXbG1wJAQQQQAABBBBAAAEEEEAAgcgKRO0XHpGFpnAEEEAAAQQQQAABBBBAAAEEEEAAARNIDNv5QFKrENHcLGmMq55bJdkx2j4BApPCtRsSA5M+kfTjcJUY6moITAq+PAQmBTN8R9LxriHaSrIQJVqJCxCYVOILzPRCKUBgUiiXJVRFffvtt/rTn/6kwYMHywJI3O2OO+7QwIEDleTPV3iaw969e52gpP79+ztBTB06dNDUqVPVsqX95xUNAQSiIBDW+5jApCjsnsLXSGBS4c25IgIIIIAAAggggAACCCCAAAJhF4ja+4MEJoV9R1EfAggggAACCCCAAAIIIIAAAiEQiNovPEJARgkIIIAAAggggAACCCCAAAIIIIAAAtkL/FzS+67uBCZlb1msnolruFKSHaMVR8DCkda7Lk1gkr91+IGkHa4uX0uyYzTvAgQmebdKdmZiYFIbSXaMVuICBCaV+AIzvVAKEJgUymUpSlHr1q3TxIkT1bx5c+efiooKJyDpmWeecf5JbG3btnXCjpo2bRqo3t27dzvXrV27tq666irVq1cv0Hh0RgCBwguE8T4mMKnw+yAKVyQwKQqrRI0IIIAAAggggAACCCCAAAIIFFYgau8PEphU2P3B1RBAAAEEEEAAAQQQQAABBBCIpEDUfuERSWSKRgABBBBAAAEEEEAAAQQQQAABBBCICUQtMGmspEqWL06AwKRwbQgCk4KtB4FJwfys91ZJ/+oa5sDvjgUfuTxGIDCpPNa5xiwJTCrThWfaRRUgMKmo/KG6+Oeff65evXrphRde8FTXfffdp759+yrJn63w1J+TEEAAgXwKEJiUT93ojk1gUnTXjsoRQAABBBBAAAEEEEAAAQQQyJdA1N4fJDApXzuBcRFAAAEEEEAAAQQQQAABBBAoIYGo/cKjhOiZCgIIIIAAAggggAACCCCAAAIIIFCOAgQmRX/VCUwK1xomBib9t6Qm4Sox1NUQmBR8eQhMCmb4rqTjXEO0kWQhSrQSFyAwqcQXmOmFUoDApFAuS1GK+sc//qEbbrhB06ZNy3j9K6+8UhMnTlS9evUynssJCCCAQDEECEwqhnr4r0lgUvjXiAoRQAABBBBAAAEEEEAAAQQQKLRA1N4fJDCp0DuE6yGAAAIIIIAAAggggAACCCAQQYGo/cIjgsSUjAACCCCAAAIIIIAAAggggAACCCCwTyDsgUmVkka7FmysJDtGi84alttaWTjSOtekCUzytwMSA5P+IYm34f0ZEpjkzyvx7MTApBMk2TFaiQsQmFTiC8z0QilAYFIol6UoRe3Zs0eVlZUaP3582ut37dpV9957rw477LCi1MlFEUAAAS8CBCZ5USq/cwhMKr81Z8YIIIAAAggggAACCCCAAAIIZBKI2vuDkQtMyrQA/BwBBBBAAAEEEEAAAQQQQAABBAoiEIXfKRQEgosggAACCCCAAAIIIIAAAggggAACCORcgMCknJMWfMBWkla4rvqBJDtGK44AgUnB3C0c6X9dQxCY5N/zS0kHuLo1kGTHaN4ECEzy5lRyZxGYVHJLyoQiIEBgUgQWqYAlWljSsGHDUl7x17/+tW699VYdcsghBayKSyGAAAL+BQhM8m9WDj0ITCqHVWaOCCCAAAIIIIAAAggggAACCPgTIDDJn5eXs/d6OYlzEEAAAQQQQAABBBBAAAEEEECgoAIEJhWUm4shgAACCCCAAAIIIIAAAggggAACZSVAYFL0l5vApHCtIYFJwdaDwKRgftabwKRghkskHesa4gRJFqJEK3EBApNKfIGZHgIIhF7gr3/9q2bNmqWFCxdq8eLF2r59u1q3bq2TTjpJF110kdq2batatWqFfh4UiAACCCCAQDIBApPYFwgggAACCCCAAAIIIIAAAgggkChAYFLu9wSBSbk3ZUQEEEAAAQQQQAABBBBAAAEEggoQmBRUkP4IIIAAAggggAACCCCAAAIIIIAAAqkEohaYNEbSLSxnnACBSeHaEImBSeslHR6uEkNdDYFJwZeHwKRghomBScdLsmO0EhcgMKnEF5jpIYAAAggggAACCCBQRAECk4qIz6URQAABBBBAAAEEEEAAAQQQCKkAgUm5XxgCk3JvyogIIIAAAggggAACCCCAAAIIBBUgMCmoIP0RQAABBBBAAAEEEEAAAQQQQAABBFIJJAYmvS/pqBBxVUoa7aqHwKSai5MYmBS2NQzRdipIKRaOtNZ1JQKT/LH/UNJ2V5cdkuwYzbsAgUnerZKdSWBSML/I9iYwKbJLR+EIIIAAAggggAACCIRegMCk0C8RBSKAAAIIIIAAAggggAACCCBQcAECkwpOzgURQAABBBBAAAEEEEAAAQQQQAABBBBAAAEEEEAAAQQQQAABBBBAAAEESkgg7IFJt0ga5fImMKnm5rOAq+WuwwQmFfcGJTApmD+BScH8rPdXkvZ3DfOv3x0LPnJ5jPCepNauqR4vyUKUaAgggAACCCCAAAIIIIAAAgiUisBe90T27o37P0tljswDAQQQQAABBBBAAAEEEEAAgVALEJgU6uWhOAQQQAABBBBAAAEEEEAAAQQQQAABBBBAAAEEEEAAAQQQQAABBBBAAIGQCxCYFPIF8lAegUkekAp4CoFJwbAJTArmZ70JTApmmBiYdJwkO0ZDAAEEEEAAAQQQQAABBBBAoFQECEwqlZVkHggggAACCCCAAAIIIIAAApEVIDApsktH4QgggAACCCCAAAIIIIAAAggggAACCCCAAAIIIIAAAggggAACCCCAAAIhEGglaYWrjvclWQBPWNotkka5ihktaURYigtJHQQmhWQhvisjMTBpnaSm4Sox1NUkBib9r6T6oa44fMURmBRsTQhMCuZHbwQQQAABBBBAAAEEEEAAgfALEJgU/jWiQgQQQAABBBBAAAEEEEAAgRIXIDCpxBeY6SGAAAIIIIAAAggggAACCCCAAAIIIIAAAggggAACCCCAAAIIIIAAAgjkVYDApLzyFmTwxMAkC8A6uiBX5iLJBCwc6W+uHxCY5G+fWDjSNlcXApP8+dnZ5ucOmTogwdT/iOXVY6mkY1xTPk6ShSjREEAAAQQQQAABBBBAAAEEECgVAQKTSmUlmQcCCCCAAAIIIIAAAggggEBkBQhMiuzSUXjIBOxvtrNmf0CLhgACCCCAAAIIIIAAAggggAACCCCAAAIIIIAAAggggAACCCCAAALlIxD2wKQRkka6lmO0JDtG2ydg4UjLXCAEJhV3dxCYFMyfwKRgftabwKRghomBScdKsmM0BBBAAIEiCezduzfuhf4ilcFlEUAAAQTKXOB7Sd5gK3MSph9tAQKTor1+VI8AAggggAACCCCAAAIIIFACAgQmlcAiMoVQCDz4XRW9Q1ENRSCAAAIIIIAAAggggAACCCCAAAIIIIAAAggggAACCCCAAAIIIIBAoQQITCqUdP6uQ2BS/myzGZnApGzU9vUhMCmYn/UmMCmYIYFJwfzojQACCORcgMCknJMyIAIIIIBAFgIEJmWBRpcwCxCYFObVoTYEEEAAAQQQQAABBBBAAIGyECAwqSyWmUnmWeBwSWu/u4b9ga11eb4ewyOAAAIIIIAAAggggAACCCCAAAIIIIAAAggggAACCCCAAAIIIIBAeASiFpg0StLI8PCFohICk0KxDNVFJAYm2Z/L+Um4Sgx1NftL+spV4XZJdozmXcDMfug63fzsGM2bwDJJ9lyNtWMlWYgSDQEEEECgSAIEJhUJnssigAACCMQJEJjEhigxAQKTSmxBmQ4CCCCAAAIIIIAAAggggED0BAhMit6aUXH4BB6UdPl3Zc2Q1Dt8JVIRAggggAACCCCAAAIIIIAAAggggAACCCCAAAIIIIAAAggggAACCORJgMCkPMEWcNjEwKTlko4p4PW5VLyAhSN97DpEYJK/HUJgkj+vZGcTmBTMMDEwqbUkO0ZDAAEEECiSAIFJRYLnsggggAACcQIEJrEhSkyAwKQSW1CmgwACCCCAAAIIIIAAAgggED0BApOit2ZUHC6BwyXZH8pyN/tb7taFq0yqQQABBBBAAAEEEEAAAQQQQAABBBBAAAEEEEAAAQQQQAABBBBAAIE8CYQ9MGmkpBGuuY+SZMdo+wQITArXbiAwKdh6EJgUzM96E5gUzJDApGB+9EYAAQRyLkBgUs5JGRABBBBAIAsBApOyQKNLmAUITArz6lAbAggggAACCCCAAAIIIIBAWQgQmFQWy8wk8yjwoKTLE8afIal3Hq/J0AgggAACCCCAAAIIIIAAAggggAACCCCAAAIIIIAAAggggAACCCAQHoHEwKQVkiyAJyyNwKTMK3GMpKWu05ZLsmO04jJ79yoAACAASURBVAgQmBTMPTEwaZukA4INWXa9/1dSPdeszdRClGjeBOwZepTr1NaSLESJhgACCCBQJAECk4oEz2URQAABBOIECExiQ5SYAIFJJbagTAcBBBBAAAEEEEAAAQQQQCB6AgQmRW/NqDg8AodLWpuinKaS1oWnVCpBAAEEEEAAAQQQQAABBBBAAAEEEEAAAQQQQAABBBBAAAEEEEAAgTwJRC0wyQKURuXJIqrDEpgUrpVLDEz6m6R/C1eJoa7GwpG+dFVIYJL/5UoMTKovyY7RvAkkBibZM9aO0RBAAAEEiiRAYFKR4LksAggggECcAIFJbIgSEyAwqcQWlOkggAACCCCAAAIIIIAAAghET4DApOitGRWHR+BBSZenKGeGpN7hKZVKEEAAAQQQQAABBBBAAAEEEEAAAQQQQAABBBBAAAEEEEAAAQQQQCBPAgQm5Qm2gMMmBiYtk9S6gNfnUvECFo70V9chApP87RACk/x5JTubwKRghgQmBfOjNwIIIJBzAQKTck7KgAgggAACWQgQmJQFGl3CLEBgUphXh9oQQAABBBBAAAEEEEAAAQTKQoDApLJYZiaZB4HDJa3NMG5TSevycG2GRAABBBBAAAEEEEAAAQQQQAABBBBAAAEEEEAAAQQQQAABBBBAAIHwCBwlycIhYm2FpKPDU55GSbrFVc9IyTlG2ydAYFK4dgOBScHWg8CkYH7Wm8CkYIb2OWhhgrFmz1j352Sw0emNAAIIIOBbgMAk32R0QAABBBDIgwCBSXlAZchiChCYVEx9ro0AAggggAACCCCAAAIIIICAJAKT2AYIZCfwoKTLM3SdIal3dsPTCwEEEEAAAQQQQAABBBBAAAEEEEAAAQQQQAABBBBAAAEEEEAAAQQiIkBgUkQWKk2ZrSW95/r5Mkl2jFYcgcTApI8lHVGcUiJ51X+VtNVV+VeS7BjNu8AOST9wnf5DSXaM5k0gMTDJQgTtGA0BBBBAoEgCBCYVCZ7LIoAAAgjECRCYxIYoMQECk0psQZkOAggggAACCCCAAAIIIIBA9AQITIremlFx8QUOl7TWYxlNJa3zeC6nIYAAAggggAACCCCAAAIIIIAAAggggAACCCCAAAIIIIAAAggggED0BKIWmDRC0ujoMee1YgKT8srre3ALR1rj6kVgkj9CApP8eSU7m8CkYIYEJgXzozcCCCCQcwECk3JOyoAIIIAAAlkIEJiUBRpdwixAYFKYV4faEEAAAQQQQAABBBBAAAEEykKAwKSyWGYmmWOBByVd7nHMGZJ6ezyX0xBAAAEEEEAAAQQQQAABBBBAAAEEEEAAAQQQQAABBBBAAAEEEEAgegIEJkVvzRIrTgxMWirp2OhPK7IzIDAp2NIRmBTMz3oTmBTM8H1JP3cNcbQkC1GiIYAAAggUSYDApCLBc1kEEEAAgTgBApPYECUmQGBSiS0o00EAAQQQQAABBBBAAAEEEIieAIFJ0VszKi6uwOGS1vosoamkdT77cDoCCCCAAAIIIIAAAggggAACCCCAAAIIIIAAAggggAACCCCAAAIIREMg7IFJoyVVuihHSLJjtH0CBCaFazcQmBRsPRIDk76U1CDYkGXX+x+S6rpmXU+SHaN5E0gMTLLPSTtGQwABBBAokgCBSUWC57IIIIAAAnECBCaxIUpMgMCkEltQpoMAAggggAACCCCAAAIIIBA9AQKTordmVFxcgQclXe6zhBmSevvsw+kIIIAAAggggAACCCCAAAIIIIAAAggggAACCCCAAAIIIIAAAgggEA0BApOisU7pqjxW0hLXCUsl2TFacQQSA5P+KqlZcUqJ5FUtHOkLV+UEJvlfRgKT/Ju5exCYFMyP3ggggEDOBQhMyjkpAyKAAAIIZCFAYFIWaHQJswCBSWFeHWpDAAEEEEAAAQQQQAABBBAoCwECk8pimZlkjgQOl7Q2y7GaSlqXZV+6IYAAAggggAACCCCAAAIIIIAAAggggAACCCCAAAIIIIAAAggggEB4BaIWmHSLpDHh5SxKZQQmFYU95UUtHOkvrp8SmORvfQhM8ueV7GwCk4IZfiCppWsI+5y0ECUaAggggECRBBIDkz7//HP16tVLL7zwQsqK6tevr3nz5qljx455r3r69Onq27dvyuv069dPEydOVN26dfNeSy4u8PXXX2vgwIGaOnVq3HBRm0cuLBgDAQTKR2DdunV65pln1KdPn5TPawKTymc/lMlMCUwqk4VmmggggAACCCCAAAIIIIAAAuEVIDApvGtDZeETeEXSqVmWNUNS7yz70g0BBBBAAAEEEEAAAQQQQAABBBBAAAEEEEAAAQQQQAABBBBAAAEEwiuQGJi0XNIxISp3tKRKVz0EJtVcnMTApPckHReiNSy3UghMCrbiBCYF87PeX0v6F9cw9SRZiBLNm0BiYFIrSXaMhgACCCBQJIFsApOs1MrKSo0YMUIVFRV5q3zHjh0aMGCAHnzwwZTXiFrQEIFJedsuDIwAAiEU2Llzp+bOnavRo0fr1FNPTRtwR2BSCBeQkoIIEJgURI++CCCAAAIIIIAAAggggAACCORAgMCkHCAyRFkIWFCSBSZl276U1FSS/ZuGAAIIIIAAAggggAACCCCAAAIIIIAAAggggAACCCCAAAIIIIAAAqUjQGBS9NeSwKRwrSGBScHW40BJn7uG2CrJjtG8CyQGJv3guxAl7yOU95kEJpX3+jN7BBAIoUC2gUmdOnVSVVWVGjdunLdZrVy5Uj169NCqVatSXoPApLzxMzACCCCQtcDevXu1dOlSJ1jvmWeeccbJ9LwmMClrbjqGU4DApHCuC1UhgAACCCCAAAIIIIAAAgiUkQCBSWW02Ew1kICFJVloUpA2StLIIAPQFwEEEEAAAQQQQAABBBBAAAEEEEAAAQQQQAABBBBAAAEEEEAAAQRCJxD2wKQxkm52qd0iyY7R9gkcJ+ldF8h7kuwYrTgCiYFJayT9tDilRPKqBCYFXzYCk4IZrpR0pGuIVpIsRImGAAIIIFAkgWwDk+rXr6958+apY8eOeat8+vTp6tu3b9rxMwVw5K24LAf++uuvNXDgQE2dOjVuhKjNI8vp0w0BBMpAYNeuXbrzzjs1btw4bd++vXrGmZ5zBCaVweYorykSmFRe681sEUAAAQQQQAABBBBAAAEEQihAYFIIF4WSQidgQUkWmBS0fSmpqST7Nw0BBBBAAAEEEEAAAQQQQAABBBBAAAEEEEAAAQQQQAABBBBAAAEESkPgaEnLXFNZLumYEE0tMTCpUtLYENUXhlIITArDKuyrwcKRVrtKIjDJ3/oQmOTPK9nZBCYFM0wMTPq5JDtGQwABBBAokkC2gUlWbmVlpUaMGKGKioqcV28hG9dee61mzpyZduxMARw5LyzggAQmBQSkOwIIhF4g2+ccgUmhX1oK9CdAYJI/L85GAAEEEEAAAQQQQAABBBBAIOcCBCblnJQBS1DAwpIsNCkXbZSkkbkYiDEQQAABBBBAAAEEEEAAAQQQQAABBBBAAAEEEEAAAQQQQAABBBBAIBQCBCaFYhkCFZEYmLRE0vGBRqRzEAECk4LoSYmBSV9IahhsyLLr/Y2k/VyzrivJjtG8CRCY5M2JsxBAAIGCCQQJTOrUqZOqqqrUuHHjnNe7YsUKde/eXWvWWD5m6kZgUs7pGRABBBAIJEBgUiA+OpeOAIFJpbOWzAQBBBBAAAEEEEAAAQQQQCCiAgQmRXThKLtgAhaUZIFJuWpfSmoqyf5NQwABBBBAAAEEEEAAAQQQQAABBBBAAAEEEEAAAQQQQAABBBBAAIHoCxCYFP01JDApXGtIYFKw9bBwpC2uIQhM8u9JYJJ/M3ePDyW1cB34uSQLUaIhgAACCBRJIEhgUv369TVv3jx17Ngx59VPnTpV/fv3zzgugUkZiTgBAQQQKKgAgUkF5eZi4RUgMCm8a0NlCCCAAAIIIIAAAggggAACZSJAYFKZLDTTzFrAwpIsNCmXbZSkkbkckLEQQAABBBBAAAEEEEAAAQQQQAABBBBAAAEEEEAAAQQQQAABBBBAoGgCYQ9MGitpuEunUpIdo+0TOF7SOy6QJZLsGK04AomBSX+R1Lw4pUTyqgQmBV82ApOCGSYGJrWUZMdoCCCAAAJFEvAamHT00UerUaNGWrBgQVyllZWVGjFihCoqKnI2g6+++kp9+/bVnDlzqsds3ry5tm3bpo0bN8Zdh8CknLEzEAIIIJATAQKTcsLIINEXIDAp+mvIDBBAAAEEEEAAAQQQQAABBCIuQGBSxBeQ8vMqYEFJFpiU6/alpKaS7N80BBBAAAEEEEAAAQQQQAABBBBAAAEEEEAAAQQQQAABBBBAAAEEEIi2AIFJ0V4/q57ApHCtoYUjfeQqicAkf+tDYJI/r2Rn75RUx/WDf5Fkx2jeBAhM8ubEWQgggEDBBLwGJnXp0kX2z6BBg+Jq69Spk6qqqtS4ceOc1bxkyRKdc845ceFIQ4YM0fLly/XCCy/EXYfApJyxMxACCCCQEwECk3LCyCDRFyAwKfpryAwQQAABBBBAAAEEEEAAAQQiLkBgUsQXkPLzKmBhSRaalI82StLIfAzMmAgggAACCCCAAAIIIIAAAggggAACCCCAAAIIIIAAAggggAACCCBQUIGoBSbdLOnWggqF/2KJgUnvSjoh/GWXbIUEJgVb2h9J2uwa4nNJdozmXYDAJO9Wyc4kMCmYH70RQACBnAv4CUyqrKzUtdde6wQXxVr9+vU1b948dezYMWe1TZw4MS6YycKY/vjHP+quu+4iMClnygyEAAII5EeAwKT8uDJq5AQITIrcklEwAggggAACCCCAAAIIIIBAqQkQmFRqK8p8ciVgQUkWmJSv9qWkppLs3zQEEEAAAQQQQAABBBBAAAEEEEAAAQQQQAABBBBAAAEEEEAAAQQQiK4AgUnRXbtY5QQmhWsNCUwKth4EJgXzs94EJgUzXCXpZ64hjpRkx2gIIIAAAkUS8BOYNG3aNI0dO1ZTp06Nq9aClEaMGKGKiorAs9i6dav69OnjhDDF2qWXXqrRo0erf//+BCYFFmYABBBAIL8CBCbl15fRIyNAYFJklopCEUAAAQQQQAABBBBAAAEESlWAwKRSXVnmFVTAwpIsNCmfbZSkkfm8AGMjgAACCCCAAAIIIIAAAggggAACCCCAAAIIIIAAAggggAACCCCAQN4FEgOTlklqnferer/ArZKGuU6/WZIdo+0TOEHSYhfIu5LsGK04AomBSasTwleKU1V0rkpgUvC12iXp+65h/uW7EKXgI5fHCAQmlcc6M0sEEIiQgJ/ApIcffljPP/+8LrnkkrgZdurUSVVVVWrcuHHgmS9evFjnnXeeNm7cWD3WlClT1L17d/Xq1YvApMDCDIAAAgjkV4DApPz6MnpkBAhMisxSUSgCCCCAAAIIIIAAAggggECpChCYVKory7yCCFhQkgUm5bt9KampJPs3DQEEEEAAAQQQQAABBBBAAAEEEEAAAQQQQAABBBBAAAEEEEAAAQSiKUBgUjTXzV01gUnhWsOfSbLAlVgjMMnf+iQGJm2RdJC/Icr+7MTApP0k2TGaNwECk7w5cRYCCCBQMAG/gUnbtm1Tz549tWjRouoa69evr3nz5qljx46B6t67d68mTpyowYMHV4/TokULzZ49W4ccckheApO+/fZb/f3vf9e7776rN954Q8uXL9f69eu1erV9zdzX2rVr59Rw4okn6tRTT9UxxxyjOnXq+J5vtkEiyS702muv6aqrrqpRq53bo0cP3X333WrUqJGvGm0NNm3apFdffVWvv/663n//fS1btkzbt293xmnSpIlatmwp8zj99NN17LHHqm7dur6ukY+T/+u//ku/+MUv4obu16+fs5/c9Zm/7V3brxbO9fbbb1f3sTnZfH71q1/ppJNO0v7775+PUmU1fPjhh3rzzTedfz799NM445hzs2bN9NOf/tSpxfacrWWSF3yS1pgseMxOHDhwoCZMmJDV3nVfaMeOHRowYIAefPDBuOsnG9/r2ti9aPfdCy+8oFdeeaX6XrQLNG/eXK1bt5aFs51zzjk6+OCDM67N7t27tXTpUs2fP18LFy6sNrbnld2/Nl63bt3Utm3bnO/hQt9HXo3ddZmzPe/MyFrMxe6jzp07+3JJ9VzLuEjfnfDQQw85z/fved3gXgfmPASKK0BgUnH9uToCCCCAAAIIIIAAAggggAACyX6f+r0ws4S6uDDDUZsvAQtLstCkQrRRkkYW4kJcAwEEEEAAAQQQQAABBBBAAAEEEEAAAQQQQAABBBBAAAEEEEAAAQTyIhC1wKThksblRSK6gyYGJr0jqU10pxP5yglMCraEFo70mWsIApP8exKY5N/M3eMje+fddaCFJDtGQwABBBAokoDfwKQf/vCHGjJkiCZNmhRXcWVlpUaMGKGKioqsZ7J161b16dPHCbOJtd69e+uee+7RN998k9PAJAt+evjhhzVjxoy48CevxVtwkIUVXXHFFWrcuLHXbk5YjoXKTJ06Na5PsnCfdIO+9dZbuvrqq53Ak8SWTViShdVYeM+dd94Z559pYgceeKAzH6v/oIOKl8OZKTDGwnPmzJmjcePGOSFQmZrN68orr9Q111yjH//4x5lOz/hz87XgKdvLTz31lL744ouMfRJPOPvss3XjjTfqlFNOUe3atdP2t4Cra6+9VjNnzow7z8KBZs2apaZN7e91zr6tXLnSCeVatWpflm2q4LRMa2MhPhbaM3bsWE97z65j62LBasn2nFn/+c9/1rBhw/TOO/af7+mbhTHZs8vmk8k101jFuo8yGVvd69at0+jRo537IBaAlm4+fu5tApMy7Qx+XqYCBCaV6cIzbQQQQAABBBBAAAEEEEAAgfAIJMnnDnUmUaiLC8+yUkkAAQtKssCkQrUvJdn/N8L+TUMAAQQQQAABBBBAAAEEEEAAAQQQQAABBBBAAAEEEEAAAQQQQACB6AkcI2mpq+xlklqHaBq3ShrmqofApJqLQ2BSiDaspMTAJAtascAVmjcBApO8OaU7i8CkYIYEJgXzozcCCCCQcwG/gUkNGzbUE088oQsuuCCulk6dOqmqqspXeFDiZCz048wzz4wL85g2bZoTovT555/nJDDJgnNmz56tUaNGafXq1YE9LWzFgl7OP/981apVK+N4uQhM+uCDD9S3b9+kQU/ZhCX9/e9/1/Dhw/XHP/4xY/2pTrAAKXOw6++3335Zj5Ntx3SBMbbmNr+7777b9/C5CNP55JNPdPPNNzv3Ry7ar3/9a91666065JBD0g43ffp0Z58ktrlz5zr7NUizwK/+/ft7egakWxu7Z+677z5nfbyE+Lgv2LlzZyeAqlmzZtWHLYjKwtsmT57se3oWsGT/1KtXz3df61DM+yid8fe//30nHG7QoEFZBXWdcMIJTkBeu3btUroQmJTVlqFT6QsQmFT6a8wMEUAAAQQQQAABBBBAAAEEQi5AYFLIF4jyCi5gYUkWmuSlzZA0RtJfXSfvkdRJ0khJp3gZRNKo7873eDqnIYAAAggggAACCCCAAAIIIIAAAggggAACCCCAAAIIIIAAAggggECIBMIemDRO0k0uLwKTam6eNpIWuQ6/I8mO0YojQGBSMHcCk4L5We//k1TbNUyd744FH7k8RiAwqTzWmVkigECEBLIJTFq7dq169uwZF9hTv359zZs3Tx07dsxq9nv37nVCYCzsJNZatGjhhBu1bNkyJ4FJO3bs0Lhx45x/ctls7lOmTHFMkryAEXepoIFJq1at0hVXXJE0LOnSSy/VHXfcoYMOsq983tpbb72lq6++WsuXL/fWIcNZ1113nbOOZlLIliowZsyYMRo5cmRWATqx+m0uFnh0ww03+A6DyrVvrKauXbvKQosaNWqUktkCwS688MIaa3v99dfr9ttv9z2X2IW++uorJ4hpzpw5cdc2aws+SrwH0q3NXXfdFeh+dDts2rRJtv/smZFtmzBhggYPHqzatd1f9zOPlut19nsfpTK2df7DH/6goUOHZp5EmjMsEG3GjBk65ZTkr8AQmBSIl86lK0BgUumuLTNDAAEEEEAAAQQQQAABBBCIiACBSRFZKMosiIAFJVlgUqZmQUkWiLRO0vcl2d8oFmu7vztm/7eN5yU46UtJTSXZv2kIIIAAAggggAACCCCAAAIIIIAAAggggAACCCCAAAIIIIAAAgggEC0BApOitV7JqiUwKVxr2ELSh66SLHzFjtG8CRwsaZPr1M2S7BjNuwCBSd6tkp25WtJPXT+wEDQ7RkMAAQQQKJJANoFJO3fu1JAhQzRp0qS4qi3saMSIEaqoqPA9my1btsgCf55//vnqvv369dPEiRNVt27dwIFJu3fvdsKE0gWHNG/eXK1bt1arVq2q57B9+3a9++67euedd/TFF1+knJeFOz366KM66qij0s49SGBSrsOSFi5cqMsvv1zr169PWXO7du100kknqWHDhs45H330kRPAs3Tp0pR9rrnmGieQp169er73QbYdkgXG9O7dW4cddpgT4JTYzj77bNk/tuZ79uzR+++/r2eeeUYvv/xyyhL8humkWy+7iAUxHXPMMTLjmK9XYztv2LBhGjVqVMpwn1T36dFHH63HHnvMmXs2bfHixTrvvPO0cePG6u6NGzfWk08+qTZtamYL+12bmIvd93a/LFu2THYfpmoWuvTrX//aubcnT55c4zQL+2nWrJlq1arl7HULkkrV7FwLgjr++OM904ThPkpmfOWVVzrz+M1vfpPUz9bf5mtt8+bNae9pO+fcc8/V/fffr4MPrvmfj7F76Msv//nKy65du5ygJtsT7mb7xgLa6tSxzNl9rWnTpk4t38uUOOd5VTgRgVAIEJgUimWgCAQQQAABBBBAAAEEEEAAgXIWIDCpnFefuScKWFiShRylau6gpNg59pvcna4O9odl4n+76y04adR34UqsCgIIIIAAAggggAACCCCAAAIIIIAAAggggAACCCCAAAIIIIAAAghESyBqgUnDJI2PFnHeq00MTFosqW3er8oFUgkQmBRsbxCYFMzPehOYFMyQwKRgfvRGAAEEci6QTWCSFfHEE0/oggsuiKunU6dOqqqqkoWn+G0W+HHmmWfGBXs89NBD6tWrlzPU559/7vzvF154IW5od6hSums+9dRTTiBTYvCKhbPYGNdee20ssCPpMBYA8tprr+n3v/99jRpiHbwERmUbmLRmzRoNGDBACxYsqFGfzcvCoA466CDP7OnCfCxI5brrrtPFF1+sBg0a1Bhz7969TvDMvffeq6lTpyYNY/EbLuS58BQnJguMSXZqz549NXbsWFlAS+LLMjYvC4Ky0C8LT0pstlcsTKdz584Zy926dauzr2bPnl3j3BNOOMG5xumnn+6EgSVrVsuGDRv0wAMPOKFhycK6LKTLxm/ZsmXKeubPn6+uXbvW+Pm0adPUp0+fjPNIPMHqsnoGDx4c96Pu3bvLxjzggANqjOl1bSzA6re//a0TIOUO1LGws1deeUXDhw93gssSmwVAWfDUjBn2Osc/24EHHugEKNm90ahRo+q1jrnefffdTrhSsiCm66+/3gn82m+//TL6hOU+SmZswUb2vHHP0fbejTfe6DxrE+/tbdu2ae7cubrttttShkp53TfZPucITMq45TghWgIEJkVrvagWAQQQQAABBBBAAAEEEECgBAUITCrBRWVKWQlYUJIFJiVryYKSYufZb8m/cXXaJSnVb87tGiMlnZLkIha131TSPyP3aQgggAACCCCAAAIIIIAAAggggAACCCCAAAIIIIAAAggggAACCCAQFQECk6KyUqnrJDApXGuYGJi0StKR4Sox1NUQmBR8eXZLqnAN831JdozmTYDAJG9Oqc7K9Bc/Bhud3gggUJYCFiDibqmCibp06aKHH35YDRs2dE5fu3atLHxm0aJF1d0tUGbevHnq2LGjL8s9e/Zo1KhRGjNmTHW/tm3batasWU6wjbUggUkWXmPhMFabu1m9FppiwUC1atXyVLMFgViYysiR9se+41v79u31yCOPOMFLqVo2QSIWTmSBTs8++2yNYbMJS7JgFAtEsnCrxGbj2fwOOeSQjB62d958802ntuXLl9ewnTlzZtKwnowDZ3GCl1AeW7MhQ4akDCmKXXbHjh0aN26c809iO+2002TzOuyww9JWmSxQzDpYeJEFTWXq7x58yZIljrH7Xov9/M4779TAgQNT1rJx40Zddtlleumll+LO6d27t+655x7Vq1fPl/aWLVucEKLnn38+rt+UKVOcgKhkLdPaWLiRBZHZfZgupOjjjz/WFVdcoddffz1tzWeddZYmTZqkn/zkJynPs71rz5f+/fvXCE3ych/bwGG6jzIZ27POwqgGDRqUcc0//fRTZ79ZyFxiSxeM5T43m+ec9U/yApuv/cnJCIRZIPH7VphrpTYEEEAAAQQQQAABBBBAAAEESkWAwKRSWUnmEVQg2R8ySBeUFLvev0j62nXxnZLsWLqWKjhp1HeBSkHnQn8EEEAAAQQQQAABBBBAAAEEEEAAAQQQQAABBBBAAAEEEEAAAQQQKJxA2AOTxksa6uIYJsmO0fYJtJX0tgtksSQ7RiuOgIUjrXRdmsAkf+uQGJj0maRG/oYo+7MJTAq2Bf4iqZlriOaS7BjNm8CrKf5SRm+9OQsBBBBIIpBtYNLOnTud8BkLJnG3yspKjRgxQhUV7nzB9PTJQl2uv/56J7gnFqASJDDpxRdfVOfOnWsUMWzYMCeoqXbt2r72RrqglDfeeEMdOnRIOZ7fIJF04SXZhCVZYRZ8dckll9So8eqrr9Ztt90mC1fx0z744AP17du3RqDPueeeq/vvv18HH2xfQfPbMgXGWPiRhcWkC+RxV2ihSba/LVArsd13333OfFOFu2zfMCJNsgAAIABJREFUvt0JnLFgJXdr0aKFHn30UR111FG+MRYsWCALq7Gx3c1CiiZOnJgyBCpZGJn1t1pmz56tli1b+qrl5ZdfVrdu3eLqyDRWurWxvWZhSxa+5iUsJ1UQVWwSFkg1depUNWqU+T9xdu/e7TyrkgVjLVy4UCeffHJamzDdR5mM/QbDrVq1ygmnSgzpatasmebMmZNxD/t9zsWgvewBXxuWkxEIkQCBSSFaDEpBAAEEEEAAAQQQQAABBBAoGwECk8pmqZloGgELMLLApFjzEpQUO7eupH+4+n4jyY55aYnBSV9Ksr8ixf5NQwABBBBAAAEEEEAAAQQQQAABBBBAAAEEEEAAAQQQQAABBBBAAIFoCBCYFI11SlclgUnhWkMCk4Kth705/HfXEAQm+fckMMm/mbsHgUnB/AhMCuZHbwQQSCKQbWCSDTV//nxZQIm7derUSVVVVWrcuLFn72QhLHPnztX5559fPUa2gUm7du3S0KFDnVAZdzv66KP12GOPqXlzy+7z31IFtzz00EPq1atXygH9BIls2rRJFojz1FNP1Rjvyiuv1IQJE3TggQf6Kn7r1q3q06eP5s2bF9fvtNNOcwJ+DjvsMF/jxU62Gi3AKTHQJ3EdsxrcQ6d0gTEW8GMhOgcddJCHkfadsm7dOidYysb2s8eXLFmic845RxYE5m4WzGMhTH7CxGL9U61bly5dnACshg0bppzb4sWLdd5559Wox4KKbH95banCl3r37q177rlH9erVSzpUurXJFPiUOOCGDRuc++vVV+0rUXyzZ47df6effrrXKTlre+aZZ9bYt5nu47DdR7k0Njz7XLBn5uDBg2tY2r1uYWjpmp/nnHscApM8b11OjKAAgUkRXDRKRgABBBBAAAEESkwg9t/Sp55q8QU0BBBAoDwECEwqj3VmlukFLCzJPv39BCXFRvyBpB2u4b+WZMf8tPMk3SWpiaRRkkb66cy5CCCAAAIIIIAAAggggAACCCCAAAIIIIAAAggggAACCCCAAAIIIFBUgcTApKWSji1qRfEXHy9pqOvQTZImhKi+MJSSGJi0SFK7MBRWpjUQmBRs4QlMCuZnvfdIquUapvZ3x4KPXB4jEJgUbJ0JTArmR28EEEgiECQwaf369br44ov15ptvVo9cv359J4ynY8eOnryThbC0b99ejzzyiJo0sT8+/c+WbWBSqoCVm266SWPGjMkqvMbqWbFihbp37641a9bEzTNT0IrXIBELS7ruuus0e/bsGo7ZhiXZQMnCqex4prozLWaqAJlMYTqZxvX681SBMbYf58yZo86dO3sdqvo8uzemTZumq666Kq5vpj1u4Uz9+/eP69OsWTOnjqOOOsp3Hc4X0D17VFlZqfHj7T/h9zUvgUmp1sYCru69917ZfLy0VPdSplCsdGvj51lhNX7zzTdOiM/kyZNrlJzNXvvrX/+qiy66SBZy5W6jR492vFO1sN1HqYwtROrJJ59UmzZtvCxx3Dlvv/22c98khqDNmDFDl112WdrxvD7nEgchMMn3MtEhQgIEJkVosSgVAQQQQAABBBAoUQELy7b2yisWm0BDAAEEykOAwKTyWGdmmVrAgpJ6fxdStC4LKPtrEv7X1e8fkpL/1QmZB7c6bvwuvOnLzKdzBgIIIIAAAggggAACCCCAAAIIIIAAAggggAACCCCAAAIIIIAAAgiEQIDApBAsQsASCEwKCJjj7omBSR9Kapnja5TycAQmBV9dApOCGVqqxBGuIX4qKT5pItj4pd57oaSTXZO0NxwsRImGAAIIZC2wN+EN/lTBRMmCWXbt2qWhQ4dq4sSJcde3oJERI0Z4CiNKFsIycOBATZgwQXXq1KkeN9vApJ07d+r999/XJ598og8++EDvvfeeLOjptttu0xlnnJG1W6qglUzBQ16CRDZv3uyEwsycObNGfUHCklKF7px66ql6+OGHdeihh2btYR2TBQUdffTReuyxx9S8efNAY2fqnCowxm8oUOJ11q5dq549e2rRIsvN3dcsbGv48OFKFvDy6aef6qOPPtLq1au1cuVKrVq1ygn/mjRpkudwomTztbCkYcOGxf3IS2BSqrWxMJ2nn35axx13XCZe5+fz589X165d485t27atZs2apaZNm6YcI9Xa/PKXv3T2+I9+9CNP14+dZPa33HJLjT5TpkxRv379fI2V6rmSLjApjPdRKuNu3bpp+vTpatCggS8XOznbMCnr6+U5l6yg75GY5Hud6BBqgb3u6ghMCvVaURwCCCCAAAIIIFDyAq+++qrcgUn2uyAaAgggUA4CBCaVwyozx3wK/FDSdtcFdkiyY0Hav0oiMCmIIH0RQAABBBBAAAEEEEAAAQQQQAABBBBAAAEEEEAAAQQQQAABBBAonEDYA5MmSPqdi+MmSXaMtk+gnaS3XCD2pqwdoxVHwMKRPnBdmsAkf+twiKSNri6bJNkxmncBApO8WyU7k8CkYH6JgUn2VoMdoyGAAAJZCwQJTLKLJgtR6dSpk6qqqmSBLJnaiy++qM6dO8ed9tRTT+ncc8+NO5ZtYFKm62f781T1jBs3TjfdZP9ZlbxlChLZvXu3fve73+kPf/hDjQGChCXZYFu2bJEFCD3//PNxYycLqMrG5e2333bWcvt29x+fl5KtZzbjp+uTKjAmmxAd93VSrVf37t01bdo0HXDAAbmeSsrxLNTqkksuifu5hR09+uijOuIIdx5lzSEsuKlHjx5OeJO73XHHHbL1z5RTY8FjQ4YMcUKf3M3L3km1Nl76JsNIFsxl573xxhvq0KGDr/XIJjApjPdRKmN7FlnAVEVFhS8XOzkbm9hFMj3n6tatm7QeApN8LxMdwi1AYFK414fqEEAAAQQQQACBshKwsCQLTbJmYUmvvPJKWc2fySKAQPkKEJhUvmvPzHMjUF/SNtdQ/yvJjtEQQAABBBBAAAEEEEAAAQQQQAABBBBAAAEEEEAAAQQQQAABBBBAoDwEWkt6zzXVpZKODdHUCUzKvBgEJmU2KuQZBCYF0yYwKZif9SYwKZghgUnB/AhMCuZHbwQQSCIQNDBp/fr1uvjii/Xmm29Wj16/fn3NmzdPHTt2TGu+Z88eVVZWavz48dXn2UtbFgxz6KGHxvUNW2DShg0b1KtXr+qXzWLFjh492plTqpYuSMSCTUaOHKnJkyfX6N6tWzcnRKlRo0ZZ7+MVK1bIgn7WrLGP430taKhQbKRke8F+lilEKusJuTomC4yxfbhgwQK1axcs73bixIkaNGhQXJleg4pyMbfYGMmCgo4++mg99thjat68edpLpdp3tq+mT5+uBg0apO2/du1a9ezZU4sWWX7wP5vX+zxVmM+dd97phDX5bcmCo7w6JF4rlUu6+ziM91Eq4xkzZuiyyy7zS+ycT2BSVmx0QsAtQGAS+wEBBBBAAAEEEEAgFAIWlGSBSe5mgUn2OzgaAgggUOoCBCaV+gozv3wLJAYm2V+XsX++L8r4CCCAAAIIIIAAAggggAACCCCAAAIIIIAAAggggAACCCCAAAIIIBAagagFJg2VdFto9MJRSGJg0tuSTgxHaWVZBYFJwZadwKRgftb7W0nfcw1T8d2x4COXxwh/lfRvrqk2k2THaN4EXpN0kutUe6PBQpRoCCCAQNYCQQOTdu3apaFDh8pCZdzNQoNGjBihigr7qEzekgXs3HTTTbLgoMR+YQhMsnCVjz/+WC+99JKeeeYZvfzyyzUmlm1gUo8ePbTffvvpoYceSorVuHFj52enn3561mv94osvqnPnzjX6X3LJJfr5z3+e9bixjubz+OOPa9WqVXFjWSjOhAkTVKdOncDXSDVAssCY9u3b65FHHlGTJk0CXXf+/Pnq2rVrjTHeeOMNdejQIdDY6Tp/++23TmjN4sWL9eyzz+q5556T3TPu5ico6IknntAFF1wQ19/21ZNPPqk2bdqknUeykKJOnTqpqqpKNka6lirMx/azhY75bclqyXatswlMCuN9lMr40Ucf1YUXXuiX2DmfwKSs2OiEgFuAwCT2AwIIIIAAAggggEAoBCwsyUKT3M3Ckiw0iYYAAgiUugCBSaW+wswv3wIWjvSV6yLbJB2Q74syPgIIIIAAAggggAACCCCAAAIIIIAAAggggAACCCCAAAIIIIAAAgiERoDApNAsRdaFEJiUNV1eOiYGJq2UFPzt7ryUGspBEwOT/i4p/RvOoZxGUYsiMCkYP4FJwfwSA5NOkWTHaAgggEDWAkEDk+zCyQJEvISpJAbR1K9fX/PmzVPHjh1rzKdQgUl79+7Vtm3b9MUXX+hvf/ubVq9erXfeeUfLly/X0qVLMzpnG5iUcWBJZ511lqZNm6ZDDrGvdP5bsqAZ/6P479GvXz8nUKtu3br+O3vskSwwxrxmzpypBg0aeBwl+WmpwmieeuopnXvuuYHGts4WOvbVV19p3bp1+p//+R8tWbJE7777rrPvbB+ma34Ck5IFlNnYFlA2fPhwJXl5yLn0jh07NGDAAD344INxpWTqFzs5ld/ChQt18skn+/ZLto+7dOkiO96wYUNf42UTmBTG+yiVcZBQLwKTfG0lTkYgmQCBSewLBBBAAAEEEEAAgaILWFCSBSYlaxaYZMFJNAQQQKCUBQhMKuXVZW6FELBwpC9dF7LwpH8txIW5BgIIIIAAAggggAACCCCAAAIIIIAAAggggAACCCCAAAIIIIAAAgiEQoDApFAsQ6AiTpT0pmuEtyXZMVpxBCwc6X3XpQlM8rcOFo60wdWFwCR/fnY2gUn+zdw9CEwK5kdgUjA/eiOAQBKBXAQmbdiwQb169Yr72+rThR9ZGRYSM3ToUCdIJ9bShSzlIzBp69atThBSLKDGwpG8hCKl20j5DEyy606YMEGDBw9W7dq1fe/n8ePHa9iwYb77Be3QvXt3J+jpgAPy9/cOJwuMyVVQ04oVK2RzWLNmTRzFQw895Ox7r2337t36+OOPnf22bNkyJxTJ9l+mUKR04/sJTNqzZ49GjRrlBCS5W6Zws5UrV6pHjx5atWpVdbfGjRvrySefVJs2bTJOP9dhPsUOTArjfZRrY1tUApMybm1OQCCTAIFJmYT4OQIIIIAAAggggEDeBSwsyUKTkjULS7LQJBoCCCBQygIEJpXy6jK3QghYONJW14UsPCnYX1FRiKq5BgIIIIAAAggggAACCCCAAAIIIIAAAggggAACCCCAAAIIIIAAAgjkSiDsgUm3SRrimuxQSXaMtk+AwKRw7QYCk4KtB4FJwfysd9xLj5JqJTkW/CqlO8LHkn7iml4zSRaiRPMm8LqkX7hOPUWShSjREEAAgawFchGYZEEslZWVsiARd7NjI0aMUEVFRY361q5dq549e2rRokXVP0t3fq4Ckyy0ZuHChbrrrrv0zDPPZO2WqmOuApNatGihTZs21QjTadKkiSwwpkOHDr5rt6CcW265xXe/oB26dOni1NywYcOgQ6Xsn8/AJAvSuvDCC51wI3fzGpi0ceNGPfDAA7rvvvu0fv36nBr4CUyyC7/88svq1q2btm/fXl1HpnCzqVOnqn///nF1+wnBynWYT7EDk8J4H+Xa2BabwKSc3qoMVp4CBCaV57ozawQQQAABBBBAIDQCFpRkgUnpmgUmWXASDQEEEChVAQKTSnVlmVehBCwc6QvXxQhMKpQ810EAAQQQQAABBBBAAAEEEEAAAQQQQAABBBBAAAEEEEAAAQQQQCAcAlELTPqdpNvDQReaKhIDk96S1D401ZVfIQQmBVtzApOC+VlvApOCGSYGJh0hyY7RvAkkBiadLMmO0RBAAIGsBXIRmGQXf/HFF9W5c+e4Ojp16qSqqio1bmxfQeLbE088oQsuuKD6oIW2/OlPf0oZBJSLwKRly5Y5wU5Bg5Latm2rE088Uc8++6zWrFkTN7FcBCZdeuml+v3vf69Zs2bpxhtvrGFngTcWYnPQQQf5WvdiBb34CdfxNSHXyWEMTPr66681ZcoUjR07tkbwlZ95HnjggeratasTcjRnzpy4rn4Dk7Zu3ao+ffpo3rx5ceOkCiv76quv1Ldv3xrXtXn169fP0zRyHeZTroFJ6e6jXBvbwhKY5Gl7cxIC6QQITGJ/IIAAAggggAACCBRVwMKSLDQpXbOwJAtNoiGAAAKlKkBgUqmuLPMqlMCB9rti18W2SrJjNAQQQAABBBBAAAEEEEAAAQQQQAABBBBAAAEEEEAAAQQQQAABBBAoDwECk6K/zgQmhWsNEwOTPpDUKlwlhrqaxMCkjZIODXXF4SuOwKRga0JgUjA/ApOC+dEbAQSSCOQqMGnDhg3q1atX3ItYFoJkwSwdO3aMu/LOnTs1ZMgQTZo0qfr4L3/5S82cOVM/+tGPkq5TkMCkvXv3OnUMGjRI69ev970PWrdu7QQkdenSRW3atFGjRo30l7/8RRdeeKGWL18eN17QwCQLS7rjjjucMKTNmzc7oTSJ4TZ2wdtvv92ZT0VFhef5JAtM8hu44/liBT4xn4FJqcJoHnroIWfPJ2u2doMHD3b2tN9mAUnt27d37puTTjpJrVq1Up06dZSL9bN7YeLEiU5t7mYvSFoQ0aGHxv+nweLFi3Xeeedp40b7z4Z/thYtWmj27Nlq2bKlp6nlOswnjIFJxb6Pcm1sC0tgkqftzUkIpBMgMIn9gQACCCCAAAIIIFA0AQtKssAkL80Ck+z3AjQEEECgFAUITCrFVWVOhRRoKGmL64JfSLJjNAQQQAABBBBAAAEEEEAAAQQQQAABBBBAAAEEEEAAAQQQQAABBBAoD4HEwKT3JB0XoqnfJmmIq57f2bu3IaovDKW0l/RfrkLekmTHaMURsHCkFa5LE5jkbx3sDehPXV0ITPLn9z1J3yZ0sWM07wJ/k9TUdfoRkixEieZN4A1JHVynnizJQpRoCCCAQNYCuQpM2rNnjyorKzV+/Pi4WuzYiBEj4oJ91q5dq549e2rRokXV51oYzPDhw5XkBQbnnCCBSQsXLtTll1+eMSypXbt2OvbYY3XEEUfoqKOOUvPmzdWwYUPVrVu3hu/q1atzHph05ZVXasKECbLAnFhLVXuTJk00Z84cHX/88Z7XvqqqynFwNwu1WrBggWzuUW7JAmMsfOree++VzTFISxVGY2tz8sn2URzfduzY4QSCTZ48Oe1lbQ0taMfW8N/+7d905JFHyo4dcMABqlWrVo2+uQhMskFXrFih7t27a82aNXHXsH1wxhlnVB9LFa7Uu3dv3XPPPapXr54n1lyH+RQ7MCmM91GujdM9czOFwlnfr7/+WgMHDtTUqVPj9ogFwFlgV7Jnqp34vVQfAJ52GichEDoBApNCtyQUhAACCCCAAAIIlI+AhSVZaJKXZmFJFppEQwABBEpRgMCkUlxV5lRIAfsrTja7Lvi5pOR/7Ukhq+JaCCCAAAIIIIAAAggggAACCCCAAAIIIIAAAggggAAC/4+9e4G37Zzvhf8rSkldQrXiUtluoUrEJUFEzpFUqxd3b7UqF4JQQqQcpaqqHMc5aaLuOfEmwdtQt7gVkTiNaxL3oqi2iaoEVUHqepJ6P//VvWTsuedaa8w55pxrjDm//88nH4z1PM94nu9/jL237DV/iwABAgQIEFiUQN8Dkyoc6SkNDIFJuz8ZApMW9ba0u4/ApHZOG40SmNTNT2BSN7+aPRqYdPOd17qvvBorjAYmHZSkrikCBAhMLTCrwKTawHve857c+9733mUvhx56aCpgZK+99vrJ9Te96U150IMe9JP/XV8744wzsv/++294jmkDk77+9a+ngoje+ta37rZ2BelUgFAF69zudrfbMMRj3KZmHZj0kIc8ZC3c5/rXv/4ut7vsssvWQpQqeGq0ak4Fkuy5556t+v+6170uD33oQ3cb+5a3vCX3ve99W63R10HjAmPq2fvLv/zL3UwnPcO4gJ56Zt/2trflTnfaPQ953Pj1e97lLnfJE57whBxyyCG5wQ1uMDYYaaP9zSowqQKdHv/4x+fUU0/d5VYVcFPP2lWvetW169/4xjfW3o13vetdu4x74xvfmAc+8IGtGWcd5rPdgUl9fI9mbVzN3ejXXIFJrR99AwkITPIMECBAgAABAgQIbItABSVVYNIkVYFJFZykCBAgsGwCApOWraPOs2iB+hurrzdu+o0ku/4t1qJ35H4ECBAgQIAAAQIECBAgQIAAAQIECBAgQIAAAQIECBAgQIDAIgUEJi1Sez73Gg1M+lCSA+dzK6u2EBgNTPp0ktu3mGfIfwqMBiZdlORGcFoLCExqTbXhQIFJ3QwFJnXzM5sAgTECswxMuvjii3PYYYflrLPO+smdKpTone98Zw488D//CP39738/FcxSQT/r9YAHPCCvfOUrNw3+mTYwqdY96qijdjv5vvvuuxZQdPe73z1jPjSx5bMy68CkxzzmMTnhhBPGhjZ95StfWQuuqQ+vjdaJJ56YY445ptUZzj333LVAq0svvXSXZSqI5xnPeEarNbaE2aYB4wJjKgTrr/7qr3LrW9966l39+Mc/zrOf/ey1f5pVHyKs4J4b3rD+eH1FjXsH1r/6tKc9LU9/+tNT78Q0NavApLr3uNChehcqYOqmN73p2vbK9D73uc8uz8sBBxyQ008/PTt27Gh9hFmH+Wx3YFIf36NZG1dzBSa1fsQNJLCRgMAkzwYBAgQIECBAgMC2CFRYUoUmTVL17znG/XunSdYwlgABAn0UEJjUx67Y05AEfj7J1xob/tckdU0RIECAAAECBAgQIECAAAECBAgQIECAAAECBAgQIECAAAECqyFwxyQfaxz140nu1KOjvyDJUxr7eWqS/9mj/fVhKwKT+tCFK/YgMKlbPyoc6V8aSwhMmszzSkkub0ypD0DWNdVe4IIkezeG3zxJhSipdgIfTFK/L63XQUkqREkRIEBgaoFZBiZdfvnla8EyFezSrGYgz7igoeOPP34tRGmz4KJpApO++93v5vGPf3xOPfXUXfZTgTWvfvWrc7/73W9qt/e97305+OCDd5v/p3/6p3nmM5+54brjAqNq8GaBSfX1t7zlLWuhSaNhR7e5zW3y2te+Nre//dYZol/60pfyu7/7u/nQhyoD9opqE1g1NdSCJm4UGFNu973vfafexbe//e21wK03vOENu6yxUb/OPvvslOdonx7ykIeshYTtueeeU+3le9/7Xp74xCfm5JNP3mV+BX+97nWvyz777DPRuhdccEF+53d+J+edd94u89a9Kijquc997m7Pcr2nz3/+83PVq1619f1mHeaz3YFJfXyPZm1czRWY1PoRN5DARgICkzwbBAgQIECAAAECCxeooKQKTJqmKjCpgpMUAQIElklAYNIyddNZtkPgF5J8tXHjryepa4oAAQIECBAgQIAAAQIECBAgQIAAAQIECBAgQIAAAQIECBBYDQGBScPv84EjYRT16eK6prZHoD4J/qnGrT+dZOtPh2/PXvt4V4FJ3boiMKmbX80eDUy62c5r3VdejRVGA5PukaSuKQIECEwtMMvApNrEuMCYX/u1X1sLKPq5n/u5jIad7LXXXnnb296WO91p81zZaQKTNgo2ae5nWrgKvzn66KN3mz6vwKQKWnrqU5+aF7/4xbvd87DDDsuLXvSiXOta19r0OBuFNVUPzjjjjOy///7TcqzNO//88/OIRzwitd6tbnWr7NixIxXodLOb3WztP+dZGwXG/OEf/uFagNeVr3zlqW5fZ7r//e+fiy++eJf5L3/5y9dCrkbrhBNOyJOf/OTdrr/mNa/Jwx72sKn2UJMuuuiitfn1wcdmTRuY9KMf/ShPe9rTUvtt1rrXd77znTzykY/Mm9/85p98uYLG6n8fcsghE51j1mE+2x2Y1Mf3aNbG1eAugUk/+MEPctxxx+WlL33pLs/KVsFwP7VZat5ET53BBHohIDCpF22wCQIECBAgQIDAaglUWNLovztoK1BhSRWapAgQILBMAgKTlqmbzrIdAjdI0vzbka8lqWuKAAECBAgQIECAAAECBAgQIECAAAECBAgQIECAAAECBAgQWA2Bvgcm/c8kf9BoxVOT1DV1hYDApH49DQKTuvVDYFI3P4FJ3fxqtsCkboYCk7r5mU2AwBiBWQcmVbBMBficddZZP7lbBa28853vzB3veMcce+yxqbCh9Xrwgx+ck08+Ode+9rU37c80gUlf+MIX8tu//dv51KeaeZtZC7qpoJirX/3qUz0Tl1xyyW5hMusLzSswqdb/3Oc+l9/5nd/Z7Tz1tQqkqkCdrfJGXvnKV+aoo47a7dxdTS677LI861nPyvOe97zd1u4aFtSmSRsFxkwbKFT3vPzyy/PsZz97LXCpWRX+9PrXvz63ve1td9tajf3jP/7j3a5/4AMfyIEHTp+7+6Y3vSkPetCDdlu3y/nGhZvVhyMrkKje49/6rd/aJSjq0EMPzate9aq1QKxJatZhPtsdmFRn79t7NGvjOmOXwKSaP+5d2OrXGYFJk7xZxg5AQGDSAJpkiwQIECBAgACBZRKooKQKTOpSFZhU/25AESBAYFkEBCYtSyedY7sE6m8DLmrc/KtJJvsbgu3aufsSIECAAAECBAgQIECAAAECBAgQIECAAAECBAgQIECAAAECsxAQmDQLxe1dYzQwqcIq7rG9W1rpu48GJv1tkn1XWmSyw48GJn0lyY0nW2KlR185yWUNgf9IUtdUe4ELk9y0MfxmO0OU2q+w2iM/lORuDYL6/ah+X1IECBCYWmDWgUkbhcwcf/zx+Y3f+I3dAoxe/vKXrwUYbVWzDEyqwKAXvvCFucY1rrHVbXf7+o9//OO1QJmHP/zhY+fOMzCp7l3hUo9+9KN3u3cF55x++umpMJ/N6oILLlgLXTrvvPN2GVahVieddFIe+tCHTmxSEyqwpQKbvvSlL+0y/4ADDljb144dO6Zat+2kjQJjav7Tn/5RwXchAAAgAElEQVT0teCjq1zlKm2XWxv30Y9+NBXoNXqmY445Ji94wQtytatdbbf1NgpMOuecc3LPe95zovuvD/7qV7+6FnL1jne8Y2zfX/e612WfffaZeO3Nws0+85nP5Oijj95lzTrbM57xjC1DuUY3Muswnz4EJvXtPZq1cfVQYNLEr5QJBEYFBCZ5JggQIECAAAECBBYqUGFJFZrUpSosqUKTFAECBJZFQGDSsnTSObZL4IZJ6puK1uviJHVNESBAgAABAgQIECBAgAABAgQIECBAgAABAgQIECBAgAABAqshMLTApKck+V+r0ZrWpxSY1JpqIQMrHOmTjTsJTJqMvcKRvtyYIjBpMj+BSZN5jRs9GphU6Ql1TbUTGA1Mqt+j6poiQIDA1AKzDkyqjZx99tl5wAMekEsvvfQn+6r//au/+qu7hLDc8pa3zBve8Ibc/vaVibl5TROYdNFFF62F+Ix+WKxChV7/+tfntre97Va33eXrFVhUHxp7xCMesVuIzvrAeQYm1T0uueSStYCp2v9oPepRj8oJJ5yQPfbYY8NzVaBVhf1UiNBoVehOhSZNGuzzta99bW1Pb3nLW3Zb83nPe16e+tSn5spXnm/G5GaBSRUGVcFcFRQ15gMyY62+8pWv5Pd///d3O9Nee+2V1772tRsaveIVr9gtaKhu8MxnPjPPetazJnaod+i//bf/lpe97GVj91lBWdMGJtXzXM/Lcccdt8vaf/Znf5Z6d1760pf+5Hqd+4wzzsj+++8/0TtTg2cd5tOHwKS+vUezNq6+zSMwqULzXv3qV2fPPfcc+xz9VNsXdOKn0AQC2yIgMGlb2N2UAAECBAgQILCaAvXvviowaRZV/+6rgpMUAQIElkFAYNIydNEZtlNg9CeyXZSkrikCBAgQIECAAAECBAgQIECAAAECBAgQIECAAAECBAgQIEBgNQQEJg2/z/dI8v7GMT6YpK6p7REQmNTNXWBSNz+BSd38arbApG6GApO6+ZlNgMAYgXkEJl188cU57LDDctZZZ/3kjhW4cq1rXStf+MIXfnLt4Q9/eF7ykpekAm22qmkCk77//e/n2GOPTYXYjNbjHve4teCgzcKFmnN++MMfroUU/dEf/dGGYUk1ft6BSXWPj370o3nwgx+82z7aBgNVGFDZ1wfgRqtCk44//vjc5z73yZWudKWt2rK2hwoWesc73rHb2AMOOGAtHKWCseZdmwUm1b2ve93r5kUvelEe+tCHbnmuz3/+83niE5+YM888c7dtV7jQc5/73Fztalcbe6TaR9k1w8Jq4E1vetOcdtppOfjgg1tTXHjhhWvBVqeffvqGc7oEJtWi559/fu5///un3tn1qr5985vfzBe/+MWfXKvn7eSTT861r33t1vtfHzjrMJ8+BCbV2fr0Hs3auM43j8Ckeg8qJO/Od77z2OdIYNLEr5cJ/RYQmNTv/tgdAQIECBAgQGCpBCosaTQwfNoDVljSuH9nNO165hEgQGA7BQQmbae+ey+DgG8wWoYuOgMBAgQIECBAgAABAgQIECBAgAABAgQIECBAgAABAgQIEJheoO+BSf8ryXGN4z0lSV1TVwgITOrX0yAwqVs/Rr+f6V+S3KTbkis1ezQw6fIkV1kpge6H/VKSX2wss2NniFL3lVdjhQ8nuWvjqAcmqRAlRYAAgakF5hGYdPnll+fZz352nvOc52y6rwpgeeQjH9lq79MEJtXCb3rTm/KgBz1o7D0q1Kn2uffee2+4h8suuywf/vCH18KV3v72t2+518c85jE54YQTcvWrX33s2I1CnLaa11ysfP/8z/88T33qU3e7R4XdnHLKKbnNbW6z6V7POeecHH744RuGP5XNU57ylPzSL/3S2ICh73znO2thSBVC1AzBWr9p2/CmLUFbDtgqMGl9mTrXs571rOzYsSOjH5apM73xjW/M//gf/2PsmQ488MC85jWv2fR5ueSSS9ae6Te/+c277bzCqP74j/947XncKHCpJn39619fC1d6/vOfvxZctFV94AMfSO1tmqpgpwq8ql5uVi9/+ctTz+g0Neswn74EJpVFX96jWRvX2boGJo3rU617l7vcJX/4h3+Yu9/97rnKVf7z/0pd4xrXWPs1U2DSNG+YOT0WEJjU4+bYGgECBAgQIEBgmQQqKKkCk2ZZFZhUwUmKAAECQxcQmDT0Dtr/dgvUNxP9c2MTvsFouzvi/gQIECBAgAABAgQIECBAgAABAgQIECBAgAABAgQIECBAYLECo4FJH0ty58VuYdO7CUzauhmjgUkfSHLQ1tOMmJPAaGDSp5LcYU73WsZlfT9Tt67WJ3r/b2MJgUmTe44GJlVCRV1T7QRGA5PunqSuKQIECEwtMI/ApNpMBXjc5z73SQWyjKsK9Hn961+f2972tq32Pm1gUgXYVNBL3WtcVbDPIYccknvd615r4UBXvvKVU4FEFQL0mc98Jn/91389NlSoQj+ue93r5t3vfvcuyx511FF54QtfuBYAMq5mEZhU6371q19N3esd73jHbrd5/OMfvxbwtFFoU0348Y9/nNNPPz1HH330hj2qcRXyc7e73S23vvWt1+5T/Tz33HNz/vnnbzqvwn6OO+64nwSitGpyh0FtA5PWb3HXu941Bx10UK53vevlRz/60dp5PvShD20YUFQOJ510Uu55z3tuucu3vOUtefjDH76hT6113/ved811zz33XFuvntN63iqA5+yzz97tHvWcHnroofn4xz++2/NYc9rsa6ONv/KVr1x7ljaqSd/V0XVmHebTp8CkvrxHszauHnYNTNrq94Dmc1IBcMcee6zApC1/dTFgYAICkwbWMNslQIAAAQIECAxVoMKSKjRpllVhSRWapAgQIDB0AYFJQ++g/W+3QP0krOY3c3x55Kdjbff+3J8AAQIECBAgQIAAAQIECBAgQIAAAQIECBAgQIAAAQIECBCYr8DQApP+IMnx8yUZ3OoCk/rVsgpH+kRjSwKTJuuPwKTJvEZHC0zq5lezBSZ1MxSY1M3PbAIExgjMKzDpG9/4xlpozLve9a6x7kcccURe/OIXZ4899mjVl2kDk2rxz33ucznyyCNz3nnntbrXVoMe8YhH5LnPfe5asM3v/d7v7TK8PlBWgS43vOENxy4zq8CkWvzMM8/Mgx/84N2CeSpcp8J9HvrQh256lAp7efOb35wnP/nJY0OhtnIY9/W69zOf+cy18JOrXKX+6LSY2igw5uSTT85f/dVfrVlNW/vuu29e9rKXrQUctanLLrssxx9/fJ72tKe1Gb7lmApY+rM/+7McfPDBa+/UaEjXy1/+8rVQsGmrwsF++7d/O5/6VP1fq91r0nd1dIVZh/n0KTCpztqH92jWxnWuroFJF198cQ477LCcddZZWz6a9etFhaxd7WpX+6ktBxtAYDgCApOG0ys7JUCAAAECBAgMVqCCkiowaR5VgUn177kUAQIEhiwgMGnI3bP3PgiMBib9c5Kb9mFj9kCAAAECBAgQIECAAAECBAgQIECAAAECBAgQIECAAAECBAgsREBg0kKY53oTgUlz5Z14cYFJE5PtMkFgUjc/gUnd/Gp2fQ9dPYfrtffIDyXsfoflXuHcJAc0jljJDXVNESBAYGqBeQUmVYhIhQpVeM64es1rXpOHPexhrffdJTCpbvLZz352LVSmgkWmrbvc5S553vOel3vd61650pWulHPPPTf3vve9dwks2muvvXLGGWdk//33H3ubWQYm/fCHP8wznvGMtXCe0TrwwANTxnvvXb/Vbl6f//zn85SnPCVvf/vbtxq66ddHfTotNuHkzQJjbn7zm+epT31qXv3qV0+4atYCXyqs6CY3af7xZetlqjcvfOEL1+ZeeumlW08YM6LCpx73uMfluOOOy/Wvf/384Ac/WPvvL33pS3cZfcwxx+QFL3hBhc1MdZ/aa/n8xV/8xdj5b3zjG/PABz5wqrVr0qzDfPoWmLQOs53v0ayN60xdA5Nqjde+9rV59KMfveU7UMFvFW52netcR2DS1G+aiT0UEJjUw6bYEgECBAgQIEBg2QQqLKlCk+ZRFZZUoUmKAAECQxYQmDTk7tl7HwQqHOnCxkbqp2Nt/bdOfdi5PRAgQIAAAQIECBAgQIAAAQIECBAgQIAAAQIECBAgQIAAAQKzELhTko82FvpYkjvPYuEZrVGfrH1yY60/SLL7p21ndLOBLnNQkvc19v6BJHVNbY+AwKRu7qOBSV9OUj8UTrUT+OkkP2oMvSxJXVPtBUYDk+p77OqaaicgMKmdk1EECEwgMK/ApNpChXjc5z732S0sY999983rXve67LPPPq132jUwqW703e9+NyeddNJaiM03v/nN1vc+6KCDcvTRR+d+97tf9thjj5/Mu+iii9ZCn0Y/mFYBRscee2zGfBgjswxMqo188YtfzMMf/vCcd955u52nwnUqtKpNkM5ll12Wc845JyeeeOLEwUm3u93t8tjHPnYtXKjp0xp4BgO3CoypUKAK/vnTP/3TfOELX9jyjr/5m7+ZJz/5yTn44IPXwrGmqQoN+8QnPpFnPetZE5le97rXXetpBXzd+ta33uU5esUrXrH2LDbrgAMOyOmnn54dO3ZMs821OW9961vXnu/RmsXaW/Vm0k33NTCpzrFd79GsjessswhM+o//+I+86U1vyh/90R9t+t7Vh3Crrze60Y0EJk36QhjfZwGBSX3ujr0RIECAAAECBJZAoP59VAUmzbMqMKn+P5siQIDAUAUEJg21c/bdF4EKR7qgsZkKT5r+byL6cir7IECAAAECBAgQIECAAAECBAgQIECAAAECBAgQIECAAAECBNoKCExqK9XfcQKT+tWb0cCkTybZr19b7PVuKhypfujbeglMmqxdApMm8xo3WmBSN8NKw9i/scTdklSIkiJAgMDUAvMMTPrGN76xFvzyrne9a5f9HXPMMXnBC17QKshnfeIsApPW16rgpI985CM588wz1/6zQoe+9KX//CPSNa95zdzhDnfIzW9+8/zKr/xKDjzwwNzkJjcZG5pz+eWX59nPfnae85zn7HK+zUJmZh2YVKE8FTRSzqNVZ3n1q189Nghnowem1vva176W888/P+9+97vzuc99Lp/61Kd2CZi6613vmr333jt3v/vdc8ghh+RWt7pVrnKVq0z9DM5iYtvAmOp9faDwDW94w9q5KtCoqsK79ttvv7UPAf76r/96bnzjG48NvJpmrxUa8+Uvf3ntPah7X3jhhTn33Ct++6573+IWt0g9N/e6173Wnr+Ngqc++9nP5iEPechaX5q1WUhXmz1ffPHFa4FXZ5111i7DK/jr+c9/fq561au2WWbsmLa9aXuDPgcmrZ9h0e/RrI3rHLMITGr++n3GGWes/Zpb4W7rv96uf/2Wt7zl2ju57777Ckxq+yIYNwQBgUlD6JI9EiBAgAABAgQGLFBhSaMh3rM+Tv17kgpNUgQIEBiqgMCkoXbOvvsiUOFI/9TYTIUn3awvm7MPAgQIECBAgAABAgQIECBAgAABAgQIECBAgAABAgQIECBAYO4CQwtMOi7Jn89dZVg3GA1Men+Sew7rCEu12wpH+njjRAKTJmuvwKTJvEZHC0zq5lezK6Trxo1lbpqkQpRUO4HRwKS7JqlrigABAlMLjAYmTb2QiQS2UWAegTHbeJyF33pcYFIFbr35zW9eC8VSBBYh8FNjPsG2iPu6B4E5CQhMmhOsZQkQIECAAAECBLIWlFSBSYuoCkyq4CRFgACBIQoITBpi1+y5TwIVjvSPjQ1VeNLN+7RBeyFAgAABAgQIECBAgAABAgQIECBAgAABAgQIECBAgAABAgTmKiAwaa68C1lcYNJCmFvfRGBSa6qxA0cDkyqopgJrVDuBqyb5YWPo/01S11R7gdHApHom65pqJyAwqZ2TUQQITCAgMGkCLEN7KyAwqVtr3vOe9+Te9773LosceuihedWrXpW99tqr2+JmE2gpIDCpJZRhQxEQmDSUTtknAQIECBAgQGCAAhWWVKFJi6gKS6rQJEWAAIEhCghMGmLX7LlPAhWO9A+NDVV40i36tEF7IUCAAAECBAgQIECAAAECBAgQIECAAAECBAgQIECAAAECBOYqIDBprrwLWfyeSc5p3On9Seqa2h4BgUnd3Csc6cLGEgKTJvMUmDSZ17jRApO6GZ6f5C6NJe6apEKUFAECBKYWEJg0NZ2JPRIQmDR9My6//PI8+9nPznOe85xdFqn//YxnPCNjPlQ0/c3MJLCJgMAkj8eSCQhMWrKGOg4BAgQIECBAoC8CFZRUgUlt69rXvna+/e1v7zJ83LXN1qvApApOUgQIEBiagMCkoXXMfvsmUOFIX2xsqsKTbtm3TdoPAQIECBAgQIAAAQIECBAgQIAAAQIECBAgQIAAAQIECBAgMDeBvgcm/XmSYxunPy5JXVNXCAhM6tfTMBqY9Ikkd+zXFnu9G4FJ3dojMKmbX83+lyQ3aizzi0kqREm1ExgNTDogSV1TBAgQmFpAYNLUdCb2SEBg0vTNuOiii/Kwhz0s9YHL9dprr71yxhlnZP/9959+YTMJTCggMGlCMMP7LiAwqe8dsj8CBAgQIECAwEAFKiyp+f/hNzpGhSI96UlPWvtnzz333GXYJZdckhNPPHHtn9EwpXHrVVhShSYpAgQIDE1AYNLQOma/fROocKS/b2yqwpNu1bdN2g8BAgQIECBAgAABAgQIECBAgAABAgQIECBAgAABAgQIECAwN4GhBSY9OckJc9MY5sKjgUnvS3LwMI+yFLuucKSPNU4iMGmytgpMmsxrdPRoYNKPklyt25IrN3s0MOkmO0OUVg5iygMLTJoSzjQCBDYWEJjk6VgGAYFJ03fxrW99a+53v/vtssARRxyRF7/4xdljjz2mX9hMAhMKCEyaEMzwvgsITOp7h+yPAAECBAgQIDBAgQpKqsCkzaoZlHSd61xnbehoYMiPf/yff1z91re+1To4qQKTKjhJESBAYEgCApOG1C177aNAhSN9obGxCk/ap48btScCBAgQIECAAAECBAgQIECAAAECBAgQIECAAAECBAgQIEBgLgKjgUkfTXKXudxpukX/PMmxjakCk3Z3FJg03bM1r1kCk7rJjgYmfSnJ3t2WXKnZFY70g8aJBSZN3n6BSZObNWd8JMmdGxcOSFIhSooAAQJTCwhMmprOxB4JCEyarhnf//73c+yxx+YVr3jFLgu88Y1vzAMf+MDpFjWLwJQCApOmhDOtrwICk/raGfsiQIAAAQIECAxYoMKSKjRpXI0LSloft1Fg0vrX2wQnVVhShSYpAgQIDElAYNKQumWvfRSocKTPNzYmMKmPXbInAgQIECBAgAABAgQIECBAgAABAgQIECBAgAABAgQIECAwPwGBSfOzXdTKBydpfufp+5LUNbU9AqOBSR9PUu+ZaidQ4UgXNIYKTGrntj5KYNJkXuNGfyXJDRtfuEmSClFS7QRGA5P2T1LXFAECBKYWEJg0NZ2JPRIQmDRdM84888w8+MEPzqWXXvqTBQ499NC86lWvyl577TXdomYRmFJAYNKUcKb1VUBgUl87Y18ECBAgQIAAgYEKVFBSBSaN1mZBSetjtwpMWh+3VXBSBSZVcJIiQIDAUAQEJg2lU/bZV4FbJ/lcY3NfSFLXFAECBAgQIECAAAECBAgQIECAAAECBAgQIECAAAECBAgQILAaAn0PTDohyZMarXhykrqmrhAQmNSvp0FgUrd+CEzq5jcamPTDJD/TbcmVmz0amHTjJHVNtRMQmNTOySgCBCYQEJg0AZahvRUQmDRZa/7jP/4j73znO3PcccflC1+ojzhcUccff3yOPfbYjPkw0WQ3MZrAhAICkyYEM7zvAgKT+t4h+yNAgAABAgQIDEygwpIqNGm92gQlrY9tG5i0Pn6j4KQKS6rQJEWAAIGhCAhMGkqn7LOvArdJ8neNzX0+SV1TBAgQIECAAAECBAgQIECAAAECBAgQIECAAAECBAgQIECAwGoI3DlJhRus10eT3KVHRx8NTDo2yYk92l8ftjIamHROEj86c/s6MxpC9vEkdU21ExgNTLowyY52U43aGY70/YaEwKTJHwuBSZObNWfUnyOav+btP/LnjG6rm02AwEoKCExaybYv3aEFJo1v6YUXXpgTTjgh++yzz9o/V77yldcCkt7+9rev/TNaBxxwQE4//fTs2OH/IizdSzKAAwlMGkCTbHESAYFJk2gZS4AAAQIECBAgsKlABSVVYFLVJEFJ64tOGpi0Pm9ccFIFJlVwkiJAgMAQBAQmDaFL9thngV9K8tnGBj+XpK4pAgQIECBAgAABAgQIECBAgAABAgQIECBAgAABAgQIECBAYDUEBCYNv88Ck/rVQ4FJ3fpRn3z+p8YSApMm8/yZJAKTJjMbHX1Rkr0aF2+cpEKUVDuB0cCkCmGsa4oAAQJTCwhMmprOxB4JCEwa34x/+7d/y8Me9rC8+93vbtWtk046KUcddVTGfJCo1XyDCHQREJjURc/cHgoITOphU2yJAAECBAgQIDBUgQpL+sQnPpEnPelJa/9c5zrXmego0wYmrd+kGZy03377pUKTFAECBIYgIDBpCF2yxz4L3DbJZxob/LskdU0RIECAAAECBAgQIECAAAECBAgQIECAAAECBAgQIECAAAECqyEgMGn4fa4fkdn8rs9zkvixmdvX19HApI8lqfdMtRMQmNTOaaNRApO6+dXs0cCkG+281n3l1VhBYNJq9NkpCSxUQGDSQrndbE4CApPGw37ve9/LE5/4xJx88slbyj/qUY/KCSeckD322GPLsQYQmIeAwKR5qFpzGwUEJm0jvlsTIECAAAECBJZJ4JOf/GTOOOOMqYKS1h26Biatr7MenHT/+98/d7jDHZaJ2VkIEFhSAYFJS9pYx1qYwC8n+XTjbp9NUtcUAQIECBAgQIAAAQIECBAgQIAAAQIECBAgQIAAAQIECBAgsBoCfQ9MOjHJExutODZJXVNXCAhM6tfTIDCpWz8EJnXzu3qS7zWW+EGSuqbaCwhMam81bmSFxN2x8YW7JKkQJUWAAIGpBQQmTU1nYo8EBCaNb8bll1+eZz7zmfnv//2/b9qt+93vfnnJS16SG92osiwVge0REJi0Pe7uOjcBgUlzo7UwAQIECBAgQIDApAKzCkya9L7GEyBAYLsFBCZtdwfcf+gCt0vyt41DfCZJXVMECBAgQIAAAQIECBAgQIAAAQIECBAgQIAAAQIECBAgQIDAaggITBp+n0cDk/4myX8d/rEGe4LRd6rCQ+qaaicwGph0QZKbtZtq1M5wJIFJ3R4FgUnd/EYDk+rXv7qmCBAgMLWAwKSp6UzskYDApI2bUWFJT3/60zcc8IhHPCLPfe5zc4Mb3KBHHbWVVRQQmLSKXV/qM+8SmLTUJ3U4AgQIECBAgAABAgQIECAwHIGf6vNWe725PsPZ29wEbp/kU43VP52krikCBAgQIECAAAECBAgQIECAAAECBAgQIECAAAECBAgQIEBgNQSGFpj0pCQvXI3WtD6lwKTWVAsZKDCpG3OFI/1jYwmBSZN5Xj2JwKTJzEZHX5yk+Wn8Gyapa6qdgMCkdk5GESAwgYDApAmwDCUwQIF/+Id/yOmnn55zzjkn559/fi699NLst99+Oeigg/LQhz40BxxwQK50pSsN8GS2vGwCApOWraMrfx6BSSv/CAAgQIAAAQIECBAgQIAAgR4K9DqTqNeb62EzbWn+Avsm+WTjNn+bpK4pAgQIECBAgAABAgQIECBAgAABAgQIECBAgAABAgQIECBAYDUEBCYNv8//Ncl7G8f4myR1TW2PQN/fqe1RaX9XgUntrcaNvEaS7za+8P0kdU21FxCY1N5q3MiPJ9mv8YX6NbFClBQBAgSmFhCYNDWdiQQIECAwQwGBSTPEtFQfBAQm9aEL9kCAAAECBAgQIECAAAECBHYV6HUmUa8350laSYE7JPlE4+SfSlLXFAECBAgQIECAAAECBAgQIECAAAECBAgQIECAAAECBAgQILAaAqPhLh9Jsn+Pjv7CJMc09vOkJHVNXSEgMKlfT8Ndkpzf2NJHk9Q11U5gNDDpn5LcvN1Uo3aGIwlM6vYoCEzq5jcamHSnJHVNESBAYGoBgUlT05lIgAABAjMUEJg0Q0xL9UFAYFIfumAPBAgQIECAAAECBAgQIEBgV4FeZxL1enOepJUUGA1M+uTIT3daSRSHJkCAAAECBAgQIECAAAECBAgQIECAAAECBAgQIECAAAECKyQgMGn4zR4NTPo/Se41/GMN9gQCk7q1rsKR/qGxhMCkyTyvkURg0mRmo6O/muQXGhf3SlLXVDsBgUntnIwiQIAAAQIECBAgQIAAAQIECBAgQIAAgf4K/Jck9XeuVfV3sX/T360uxc5GAz1lcixFWx2CAIFlE/CL87J1dPjn2W/kpzd9Iskdh38sJyBAgAABAgQIECBAgAABAgQIECBAgAABAgQIECBAgAABAgRaCgwtMOmJSf6i5dlWZZjApH51WmBSt34ITOrmNxqY9L0ke3RbcuVmC0zq1vL6HsT6QY7rdaeR71HstrrZBAgQIECAAAECBAgQIECAAAECBAgQIEBg/gIVllShSVUVllR/H6vmJyAwaX62ViZAgMDMBAQmzYzSQjMSqHCkjzXWqp/uVN+goAgQIECAAAECBAgQIECAAAECBAgQIECAAAECBAgQIECAAIHVEBgNd/lIkv17dPQXJjmmsR+BSbs3515Jzm5crm/grWtqewT6/k5tj0r7uwpMam81bmSFI/174wsCkyb3FJg0uVlzxmhgUn2PYl1TBAgQIECAAAECBAgQIECAAAECBAgQIEBgCAIVlFR/39qsCkyq4CQ1HwGBSfNxtSoBAgRmKiAwaaacFpuBQIUjfbSxToUn1Qg9XeQAACAASURBVE+OVAQIECBAgAABAgQIECBAgAABAgQIECBAgAABAgQIECBAgMBqCPQ93OUvkjyh0QqBSbs/lwKT+vWuVuDYeY0t9S2ErF9au+9mNDDpH5Pcou+b7tH+BCZ1b8bXkvx8Y5kbJKlrqp2AwKR2TkYRIECAAAECBAgQIECAAAECBAgQIECAQD8FKiypQpOaVWFJFZqk5iMgMGk+rlYlQIDATAUEJs2U02IzEKhwpPqmrPWq8KT6RkhFgAABAgQIECBAgAABAgQIECBAgAABAgQIECBAgAABAgQIrIaAwKTh93k0MOm9SQ4Z/rEGewKBSd1aV+FIX2wsITBpMk+BSZN5jRstMKmb4SeT7NtY4o5JKkRJESBAgAABAgQIECBAgAABAgQIECBAoG8C66E4FYajCJRAPRMVmDSuKjDJszKf50Rg0nxcrUqAAIGZCghMmimnxWYg0PdvepzBES1BgAABAgQIECBAgAABAgQIECBAgAABAgQIECBAgAABAgQIbCLQ9+8d+IskT2js/5gkL9LRXQQEJvXrgRCY1K0fApO6+f1skksbS3w3SV1T7QUEJrW3GjdyNDBpvyR1TREgQIAAAQIECBAgQIAAAQIECBAgQKBvAuvBOBWEowiUQD0T60FaoyIVluRZmc9zIjBpPq5WJUCAwEwFBCbNlNNiMxAY/Qat85McMIN1LUGAAAECBAgQIECAAAECBAgQIECAAAECBAgQIECAAAECBAgMQ0Bg0jD6tNkuD0lyVmPAe5PUNbU9Ar4fp5v7aGDSPyS5ZbclV2q2wKTu7f56kus3lvmFJHVNtRMQmNTOySgCBAgQIECAAAECBAgQIECAAAECBLZXoEJxmoFJFYajVlug+UxsJFGBSZ6V2T8nApNmb2pFAgQIzFxAYNLMSS3YUaDCkc5trHFekrt2XNN0AgQIECBAgAABAgQIECBAgAABAgQIECBAgAABAgQIECBAYDgCfQ9MelGSxzc4j0lS19QVAgKT+vU0jH4/jh9gNll/Khzp7xtTBCZN5icwaTKvcaMFJnUz/FSS2zeW2C9JhSgpAgQIECBAgAABAgQIECBAgAABAgQI9EmgwpIqIKeqAnAqCEettkDzmdhIwrMyn2dEYNJ8XK1KgACBmQoITJopp8VmIFDhSB9urFPhSXebwbqWIECAAAECBAgQIECAAAECBAgQIECAAAECBAgQIECAAAECBIYhIDBpGH3abJejgUlnJzl0+Mca7AkEJnVrncCkbn7XTPKdxhL/nqSuqfYCApPaW40bORqYdIckdU0RIECAAAECBAgQIECAAIFVEth752EvXKVDOyuBFRHwfi9HoysoqcJxmlWBSRWGo1ZTYNwzsZGEZ2X2z4jApNmbWpEAAQIzFxCYNHNSC3YUqHCkDzXWqPCku3dc03QCBAgQIECAAAECBAgQIECAAAECBAgQIECAAAECBAgQIEBgOAKjgUnnJ6nAl77Ui5I8vrGZJyR5cV8215N9CEzqSSN2bkNgUrd+CEzq5icwqZtfzf7XJD/XWObnd17rvvJqrCAwaTX67JQECBAgQIAAAQIECBAgsLnAqTu/fAQoAgSWTsD7vRwtrbCkCshpVoUlVRCOWk2Bcc/ERhKeldk/IwKTZm9qRQIECMxcQGDSzEkt2FGgwpE+2FijwpMO7Lim6QQIECBAgAABAgQIECBAgAABAgQIECBAgAABAgQIECBAgMBwBAQmDadXG+300CTvaXzx7CR1TW2PwGhg0nlJ7ro9WxnkXUcDk76Y5FaDPMn2bFpgUnd3gUndDP82ye0aS9whSYUoKQIECBAgQIAAAQIECBAgsCoCeye5YOdhdyS5cFUO7pwEVkDA+70cTa6gpArHGVcVmFRhOGq1BDZ7JjaS8KzM9hkRmDRbT6sRIEBgLgICk+bCatEOAhWO9IHG/ApPukeH9UwlQIAAAQIECBAgQIAAAQIECBAgQIAAAQIECBAgQIAAAQIEhiXQ98CkFyf5/QbpE5LUNXWFgMCkfj0NFY704caWBCZN1p8KR/pCY4rApMn8RgOTLk1yrcmWWPnRApO6PQKjgUn7JqlrigABAgQIECBAgAABAgQIrIrAqUkO33nY05IcsSoHd04CKyDg/V6OJldYUgXkjKsKS6ogHLVaAps9ExtJeFZm+4wITJqtp9UIECAwFwGBSXNhtWgHgQpHen9jfoUnHdRhPVMJECBAgAABAgQIECBAgAABAgQIECBAgAABAgQIECBAgACBYQnsn6QCXdbr/CQH9OgIApO2bsZoYNJZSX5l62lGzElAYFI3WIFJ3fwqHOnbjSUEJk3u+Y0k12tMu36SuqbaCQhMaudkFAECBAgQIECAAAECBAgsp8DeSS4YOdqOJBcu53GdisBKCXi/l6PdFZRU4TibVQUmVRiOWg2BNs/ERhKeldk9IwKTZmdpJQIECMxNQGDS3GgtPKVAhSO9rzFXYNKUkKYRIECAAAECBAgQIECAAAECBAgQIECAAAECBAgQIECAAIGBCgwtMOnxSV4yUOt5bVtg0rxkp1t3NDDp3CR3m26plZw1Gpj090n2WUmJ6Q4tMGk6t+YsgUndDD+d5JcbS+ybpEKUFAECBAgQIECAAAECBAgQWAWBU5McPnLQ05IcsQqHd0YCSy7g/V6OBldYUgXkbFYVllRBOGo1BNo8ExtJeFZm94wITJqdpZUIECAwNwGBSXOjtfCUAvdMck5j7vuT1DVFgAABAgQIECBAgAABAgQIECBAgAABAgQIECBAgAABAgQIrIaAwKTh9/lXkpzZOMZZSeqa2h4BgUnd3Csc6fONJQQmTeYpMGkyr3GjBSZ1MxwNTLp9krqmCBAgQIAAAQIECBAgQIDAsgvsneSCDQ65I8mFyw7gfASWWMD7vRzNraCkCsdpUxWYVGE4arkFJnkmNpLwrMzmGRGYNBtHqxAgQGCuAgKT5spr8SkEDh75Q/v7ktQ1RYAAAQIECBAgQIAAAQIECBAgQIAAAQIECBAgQIAAAQIECKyGgMCk4fdZYFK/eni3JB9qbOncJHVNtRMQmNTOaaNR107yrcYXv5Okrqn2Av+W5LqN4T+XpK6pdgICk9o5GUWAAAECBAgQIECAAAECyydwapLDNzjWaUmOWL4jOxGBlRHwfi9HqyssqQJy2lSFJVUQjlpugUmeiY0kPCuzeUYEJs3G0SoECBCYq4DApLnyWnwKgdH0y3Mm+AP/FLczhQABAgQIECBAgAABAgQIECBAgAABAgQIECBAgAABAgQIEOiZQN8Dk16S5HENs8cnqWvqCoHRwKT3JLk3oG0TEJjUjV5gUjc/gUnd/Gq2wKRuhp9JctvGErdPUiFKigABAgQIECBAgAABAgQILLPA3kku2OKAO5JcuMwIzkZgSQW838vR2NHPUrc5VQUmVRiOWk6BaZ6JjSQ8K92fEYFJ3Q37tsJ6QJ1fR/vWGfsh0EFAYFIHPFPnIlB/CHtvY2VJlnNhtigBAgQIECBAgAABAgQIECBAgAABAgQIECBAgAABAgQIEOitwNACk34/yUt7q7k9GxOYtD3uG911NDDpw0nu3q8t9no3o4FJX0hy617vuF+bE5jUvR8Ck7oZjgYm3S5JXVMECBAgQIAAAQIECBAgQGCZBU5NcvgWBzwtyRHLjOBsBJZUwPu9HI39P0nWwzvansjnrdtKDXPcNM/ERif1rHR/BgQmdTfs2wr1jlVVloUiQGBJBAQmLUkjl+gYo4FJ9ZvPvZbofI5CgAABAgQIECBAgAABAgQIECBAgAABAgQIECBAgAABAgQIbC4gMGn4T8i9k7y7cYz3JKlransEKhzpg41bC0yarA8VjvS5xhSBSZP5XSfJJY0p305S11R7gW8m2bMx/HpJ6ppqJyAwqZ2TUQQIECBAgAABAgQIECCwPAJ7J7mg5XF2JLmw5VjDCBDYfgHv9/b3YBY7qKCk9eCOSderz2BXGI5aLoEuz8RGEp6Vbs+IwKRufn2b3XzHvBt96479EOggIDCpA56pcxGocKSzGyu/N8khc7mTRQkQIECAAAECBAgQIECAAAECBAgQIECAAAECBAgQIECAAIE+CowGJp2X5K492uhLkjyusZ/fT/LSHu2vD1sRmNSHLlyxB4FJ3fohMKmbn8Ckbn41W2BSN8PPJvmlxhK3S1IhSooAAQIECBAgQIAAAQIECCyrwKlJDm95uNOSHNFyrGEECGy/gPd7+3swix1UWFKFd0xTFZZUYR9quQS6PBMbSXhWuj0jApO6+fVtdvMd8270rTv2Q6CDgMCkDnimzkWgwpHOaqxc4UmHzuVOFiVAgAABAgQIECBAgAABAgQIECBAgAABAgQIECBAgAABAgT6KND3wKQKR3psA05g0u5P0Whg0plJfrWPD9uK7ElgUrdGjwYmfT7JbbotuVKzBSZ1b7fApG6Go4FJv5ykrikCBAgQIECAAAECBAgQILCMAnsnuWDCg+1IcuGEcwwnQGDxAt7vxZvP444VlFTBHV2qApMq8EMth8AsnomNJDwr0z8jApOmt+vbzHHvmHejb12yHwJTCghMmhLOtLkJVDjSexqrV3jSr8ztbhYmQIAAAQIECBAgQIAAAQIECBAgQIAAAQIECBAgQIAAAQIE+iYgMKlvHZl8PwKTJjeb54zRwKQPJTlwnjdcsrUrHOnvGmcSmDRZg0cDk76VZM/Jllj50ZckKcf1ul6SClFS7QQEJrVzMooAAQIECBAgQIAAAQIElkPg1CSHT3iU05IcMeEcwwkQWLyA93vx5vO4Y4UlVXhHl6qwpAr7UMshMItnYiMJz8r0z4jApOnt+jZz3Dvm3ehbl+yHwJQCApOmhDNtbgIVjlQ/VXC9KjypvolOESBAgAABAgQIECBAgAABAgQIECBAgAABAgQIECBAgAABAqshcECScxtHPS/JXXt09JcmeWxjP49L8rIe7a8PW/nVJO9qbKS+F6Suqe0RqHCkDzRuLTBpsj4ITJrMa3R0hSM1w30EJk3uORqYdN0kdU21E6jAs3qP1+u2IyFo7VYxigABAgQIECBAgAABAgQI9F9g7yQXTLnNHUkunHKuaQQIzF/A+z1/40XcoYKSKrhjFlWBSRX4oYYtMMtnYiMJz8p0z4jApOnc+jZrs3fMu9G3btkPgSkEBCZNgWbKXAX8hMG58lqcAAECBAgQIECAAAECBAgQIECAAAECBAgQIECAAAECBAj0XkBgUu9btOUGBSZtSbTQAQKTunELTOrmJzCpm1/NFpjUzVBgUjc/swkQIECAAAECBAgQIEBgOAKnJjl8yu2eluSIKeeaRoDA/AW83/M3XsQdKiypwjtmURWWVGEfatgCs3wmNpLwrEz3jAhMms6tb7M2e8e8G33rlv0QmEJAYNIUaKbMVWD0G+beneTX5npHixMgQIAAAQIECBAgQIAAAQIECBAgQIAAAQIECBAgQIAAAQJ9Euh7YNLLkhzdAHtckrqmrhDw/R/9ehoEJnXrx2hg0ueS/FK3JVdqtsCk7u3+VpJrN5a57s4Qpe4rr8YKApNWo89OSYAAAQIECBAgQIAAgVUX2DvJBR0RdiS5sOMapm+PwHrYVYXqqOUT8H4vR08rKKmCO2ZZFZhUgR9qmALzeCY2kvCsTP6MCEya3KxvM9q8Y96NvnXNfghMKCAwaUIww+cuUOFI72zc5V1J7jP3u7oBAQIECBAgQIAAAQIECBAgQIAAAQIECBAgQIAAAQIECBAg0BcBgUl96cT0+xCYNL3dPGaOBiZ9MMk95nGjJV2zwpE+2zibwKTJGl3hPv/WmHJJkrqm2guMBiZVCFVdU+0E6p29dWNovdN1TREgQIAAAQIECBAgQIAAgWUSqKCcwzse6LQk68E7HZcyfcEC62FZFXqllk/A+70cPa2wpArvmGVVWFKFfahhCszjmdhIwrMy+TMiMGlys77NaPOOeTf61jX7ITChgMCkCcEMn7tAhSP9deMuFZ7063O/qxsQIECAAAECBAgQIECAAAECBAgQIECAAAECBAgQIECAAAECfREYWmDSY5O8vC94PdnH6A/MeneSuqa2R6DCkd7fuLXApMn6IDBpMq/R0QKTuvnVbIFJ3QwFJnXzM5sAAQIECBAgQIAAAQIE+i+wd5L1wJyuu63AnQu7LmL+QgUq5OqUnXc8MkmF66jlEfB+L0cvKyipgjvmURWYVIEfalgCkz4T305y7ZEjjru2mYJnZbJnRGDSZF59Gz3JO+bd6Fv37IfABAICkybAMnQhAhWO9I7GnSo86TcWcmc3IUCAAAECBAgQIECAAAECBAgQIECAAAECBAgQIECAAAECBPogIDCpD13otgeBSd38Zj1bYFI30dHApL9LcttuS67UbIFJ3dtdH3q4VmOZPXeGKHVfeTVWEJi0Gn12SgIECBAgQIAAAQIECKyyQAXkHD4jgNOSVACPGo5AhWVVqE5VhV1V6JVaHgHv93L0ssKSKrxjHlVhSRX2oYYl0PaZqL8fOHHnP5eMHLH+ruBJO/8ZDVMap+FZmewZEZg0mVffRrd9x2rf3o2+dc9+CEwgIDBpAixDFyJQ4Uhvb9ypwpN+cyF3dhMCBAgQIECAAAECBAgQIECAAAECBAgQIECAAAECBAgQIECgDwJ9D0x6eZLHNKAem6SuqSsERgOT3pXkPoC2TUBgUjf6Ckf6TGMJgUmTeV4vyTcaU76ZpK6p9gKjgUnXSVLXVDuBzyfZpzH0NknqmiJAgAABAgQIECBAgAABAssgUEE5FZgzy6rAnQreUf0XqHCrU0a2eWSSCtlRwxfwfg+/h3WCCkqq4I55VgUmVeCHGoZAm2eiGZT0rZ3H2ijAp/7OoG1wkmel/TMiMKm9Vd9GtnnHRvfs3ehbF+2HQEsBgUktoQxbmECFI72tcbcKT/qthd3djQgQIECAAAECBAgQIECAAAECBAgQIECAAAECBAgQIECAAIHtFhgNTDo3yd22e1ON+wtM2roZApO2NlrkiNHApA8kOWiRGxj4vQQmdWugwKRufjVbYFI3Q4FJ3fzMJkCAAAECBAgQIECAAIF+C1QwzuEz3uJpSSqIR/VfoMKyKlSnWRV2VaFXavgC3u/h97BOUGFJFd4xz6qwpAr7UMMQ2OyZGBeUtH6qrQJ82gQneVbaPyNbebdfychFC0zz6653Y9Fdcj8CMxIQmDQjSMvMTKDCkd7aWK3Ck+47s9UtRIAAAQIECBAgQIAAAQIECBAgQIAAAQIECBAgQIAAAQIECPRdYGiBSUcneUXfURe8v/sk+evGPd+VpK6p7RGocKT3NW4tMGmyPowGJn02yS9PtsRKjxaY1L3930lyzcYy9aGH+tCEaifwhSS3agy9TZIKUVIECBAgQIAAAQIECBAgQGDoAhWUU4E586gK3KngHdVfgQq1OmWD7R2ZpMJ21HAFvN/D7V1z5xWUVMEdi6gKTKrAD9VvgY2eic2CktZP1DbAZ6vgJM9Ku2ekrXe71YxalECXX3e9G4vqkvsQmKGAwKQZYlpqJgIVjvSWxkoVnnS/maxsEQIECBAgQIAAAQIECBAgQIAAAQIECBAgQIAAAQIECBAgQGAIAgKThtClzfcoMKlfPRSY1K0fApO6+Y0GJv1bkp/rtuTKzR4NTLp2krqm2gmMBibdOkldUwQIECBAgAABAgQIECBAYOgCFYhz+JwOcVqSCuRR/RWosKwK1RlXFXZVoVdquALe7+H2rrnzCkuq8I5FVIUlVdiH6rfA6DPRJihp/USTBvhsFJzkWWn3jEzq3W5Vo+Yt0OXXXe/GvLtjfQJzEBCYNAdUS3YSqHCkMxorVHjS/TutaDIBAgQIECBAgAABAgQIECBAgAABAgQIECBAgAABAgQIECAwJIG7JvlwY8PnJrlbjw7wiiSPbuzn6CR1TV0hMBqY9M4kvw5o2wRGA5Pen+Se27ab4d34l5N8urHtzyapa6qdQIUj/WtjqMCkdm7NUQKTJjdrzhCY1M3PbAIECBAgQIAAAQIECBDop0AF5VRgzjyrAncqeEf1T6DCrE7ZYltHJqnQHTU8Ae/38Ho2bscVlFTBHW2rgnMqLL9Z465ttl4FJlXgh+qnQPOZmCQoaf000wb4jAtO8qxs/YxM6731ykbMS2DSX3fH7cO7Ma/uWJfAnAQEJs0J1rJTC1Q40psbsys86QFTr2YiAQIECBAgQIAAAQIECBAgQIAAAQIECBAgQIAAAQIECBAgMDQBgUlD69ju+xWY1K8eCkzq1g+BSd38BCZ186vZlyb52cYy9aGZClFS7QT+PsktG0NvnaRClBQBAgQIECBAgAABAgQIEBiyQAXhHD7nA5yWpIJ5VP8EKiyrQnU2qwq7qtArNTwB7/fwejZuxxWWVOEdW1UzOOeSkcF7JnnSzn9Gw5TGrVthSRX2ofopUM/EfklO3PnPtybcZtcAn2Zw0ic8K1vqd/Xe8gYGzFyg7a+7m93Yr6Mzb4sFCcxXQGDSfH2tPrlAhSO9qTGtwpMeOPkyZhAgQIAAAQIECBAgQIAAAQIECBAgQIAAAQIECBAgQIAAAQIDFRhaYNJjkpw0UOt5bfvXk7yjsfg7k9Q1tT0C90xyTuPW709S11Q7gdHApM8kuV27qUYlGQ1M+kaS65OZSGA0MOlaO0OUJlpkhQePBibtk6SuKQIECBAgQIAAAQIECBAgMFSBCsqpwJxFVAXuVPCO6o9AhVid0nI7Ryap8B01HAHv93B6tdlOKyipgjs2q2ZQ0npwzkYBLc2gm62CkyowqQI/VL8E7pDk/lMGJa2fZFYBPuvP0xlJPtkvpl7tZlbevTrUEm+mza+7bY/v19G2UsYR6IGAwKQeNMEWdhGocKQ3Nq5UeNKDGBEgQIAAAQIECBAgQIAAAQIECBAgQIAAAQIECBAgQIAAAQIrIyAwafitFpjUrx4KTOrWjwpH+tvGEgKTJvOscKSvN6YITJrMr0YLTJrcrDlDYFI3P7MJECBAgAABAgQIECBAoH8CFYBz+IK2dVqSCuhR/RGosKwK1WlTFXZVoVdqOALe7+H0arOdVlhShXeMq3FBSevjtgpoaROcVGFJFfahlk9gq+dj+U68vSfivb3+k959s193J13Lr6OTihlPYBsFBCZtI75bjxWocKQ3NL4iMMmDQoAAAQIECBAgQIAAAQIECBAgQIAAAQIECBAgQIAAAQIEVkug74FJJyV5VKMlj0lS19QVAqOBSX+d5DcAbZvAaGDS+5IcvG27Gd6NBSZ165nApG5+Nfvfk+zRWOZaO0OUuq+8Git8McktGkfdJ0mFKCkCBAgQIECAAAECBAgQIDBEgQrKqcCcRVYF7lTwjtp+gQqvOmXCbRyZpEJ4VP8FvN/971GbHVZQUgV3jNZmQUnrY9sGtGwVnFSBSRX4oZZLoO3zsVyn3r7T8N4++0nvvNGvu5Ou0xzv19EueuYSWKCAwKQFYrtVK4HRwKQ3Jnlwq5kGESBAgAABAgQIECBAgAABAgQIECBAgAABAgQIECBAgAABAssgIDBp+F0UmNSvHlY4UvMb4wUmTdaf0cCkTye5/WRLrPRogUnd2z8amHTNnSFK3VdejRVGA5NulaSuKQIECBAgQIAAAQIECBAgMESBCr45vOXGT0vyJ2MClioAqa5Psk4F9ajtF6iwrArVmaQq7Kp6rvov4P3uf4/a7LDCkiq8Y73aBCWtj500oGWj4KT6O6EK+1DLJTDp87Fcp1/8aXgv3nzaO07y+2fbe/h1tK2UcQS2WUBg0jY3wO13E6hwpNc3rr4hyUM4ESBAgAABAgQIECBAgAABAgQIECBAgAABAgQIECBAgAABAisjMLTApEcn+d8r0512BxWY1M5pUaMEJnWTFpjUze/nk3ytscS/Jqlrqr2AwKT2VuNGCkzq5mc2AQIECBAgQIAAAQIECPRHoIJyKjBnq1oPSqqgnKqNPvBf67UNTqrAnfX1trq/r89HoEKrTply6SOTVJiA6q+A97u/vZlkZxWUVIFJVZMEJa3fY9qAlnHBSRWY1PxhGpOcw9h+Ckz7fPTzNP3fFe/+96h22Pb3z2lO84AkZ0wz0RwCBBYnIDBpcdbu1E6gwpH+qjG0wpP+n3ZTjSJAgAABAgQIECBAgAABAgQIECBAgAABAgQIECBAgAABAgSWQGA0MOnDSe7eo3OdlORRjf0ITNq9Ob+R5O2Ny3+dpK6p7REQmNTN/fZJPtVY4tNJ6ppqJyAwqZ3TZqO+m+QajQHXTFIhSqqdwD8kuXlj6K2SVIiSIkCAAAECBAgQIECAAAECQxOowJvDN9n0aFDS+tCtPvDfJjip1q7AHrV9AhWWVb2apirsqkKvVH8FvN/97c0kO6uwpP2SnLjzn29NMnmTgLu2yzSDkz6RpEKT1PIIbPX7+fKctB8n4d2PPmy1i61+/9xq/mZf9+enLnrmEliQgMCkBUG7TWuBCkd6XWN0hSf9duvZBhIgQIAAAQIECBAgQIAAAQIECBAgQIAAAQIECBAgQIAAAQJDFxCYNPQO/mc4UjMw6R1JfnP4xxrsCUYDk85JUj/lWLUTEJjUzmmjUQKTuvnV7NHApJ/dea37yquxwmhg0i2T1DVFgAABAgQIECBAgAABAgSGJFBBORWYM642CkpaH9v2A/9bBSdV4E59cFwtXqDCqk7peNsjk1SogOqfgPe7fz2ZZkd3SHL/KYOSJv31eqv9rQcnnZHkk1sN9vXBCLT9/XwwB+r5Rnn3vEE7gyQ3+vPxrHbvz0+zkrQOgTkJCEyaE6xlpxaocKTXNmZXeNJDp17NRAIECBAgQIAAAQIECBAgQIAAAQIECBAgQIAAAQIECBAgQGBoAn0PTPrfSY5qoD46SV1TVwgITOrX01DhSPVTjddLYNJk/RkNTPrbJPtOtsRKjx4NTPp6kl9YaZHJDy8wUZSIkAAAIABJREFUaXKz5gyBSd38zCZAgAABAgQIECBAgACBfghU0M3hI1vZKihpffikH/jfKDip7lfBPWrxAhUGUH3pUhV2VaFXqn8C3u/+9WS7djTpr9fbtU/33R4Bz8di3Xkv1nuau437/XOadTab489Psxa1HoEZCwhMmjGo5ToLVDjS6Y1VKjzpdzqvagECBAgQIECAAAECBAgQIECAAAECBAgQIECAAAECBAgQIEBgKAJ3S/KhxmY/nOTuPdr8aGDSo5Kc3KP99WErApP60IUr9iAwqVs/Khyp+ROYBSZN5lnhSF9tTBGYNJlfjRaYNLlZc8Y/JrlZ48Itk1SIkiJAgAABAgQIECBAgAABAkMRqKCcCsxZr7ZBSevjp/3A/7jgpArcqQ+Oq8UJVEjVKTO63ZFJKlxA9UfA+92fXvRhJ9P+et2HvdvD/AU8H/M3bt6B92K9J73b6O+fk86fZLw/P02iZSyBBQsITFowuNttKVDhSH/ZGFXhSb+75SwDCBAgQIAAAQIECBAgQIAAAQIECBAgQIAAAQIECBAgQIAAgWUREJg0/E7+ZpK3NY7xjiR1TW2PgMCkbu4Ck7r5CUzq5lezv5fk6o1l9th5rfvKq7HCaGDSLZLUNUWAAAECBAgQIECAAAECBIYiUAE3hyeZNChp/XxdP/DfDE6qPVSAj1qcQIVlVQ9mURV2VaFXqj8C3u/+9KIPO+n663UfzmAP8xPwfMzPdtzKvBfrPend1n//nHTeNOP9+WkaNXMILEhAYNKCoN2mtUCFI/1/jdEVnvSw1rMNJECAAAECBAgQIECAAAECBAgQIECAAAECBAgQIECAAAECBIYuIDBp6B38z3CkZmDS25P81vCPNdgTjAYm/U2S/zrY0yx+46OBSZ9KcofFb2OwdxwNTPpakhsM9jTbs3GBSd3cBSZ18zObAAECBAgQIECAAAECBLZXYD2s6E+S1Ie1p6lZfeB/FnuZZv+rPKfCqU6ZMcCRSSpkQG2/wCzeKe/39vdxljuYVT9nuSdr9UfA87HYXvBerPckd6vfPytQsm19O8m1kjRzVb6U5KZtF0jiz08TYBlKYJECApMWqe1ebQQqHOk1jYEVnvR7bSYaQ4AAAQIECBAgQIAAAQIECBAgQIAAAQIECBAgQIAAAQIECCyFQN8Dk05O8siG9KOS1DV1hYDApH49DRWO9N7GlgQmTdYfgUmTeY2OrnCkixsXBSZN7ikwaXKz5ox/SrKjceEWSSpESREgQIAAAQIECBAgQIAAgVUR8IH/4Xa6wgAqFGCWVcFbzX9XMsu1rbV4Ae/34s3neUf9nKfu8Nf2fCy2h7wX6z3J3Sr48fAWEyoo6cSd/3wjyZUbc356Z35FhZK2CU7y56cW4IYQ2A4BgUnboe6emwlUONKrGwMqPOnhyAgQIECAAAECBAgQIECAAAECBAgQIECAAAECBAgQIECAAIGVERCYNPxWC0zqVw8FJnXrxx2SfKKxxKeS1DXVTkBgUjunzUZ9P8nPNAZcI0ldU+0ERgOTbp6krikCBAgQIECAAAECBAgQILAqAj7wP8xOH5HklDlt/cgkFTaghi/g/R5+D5sn0M/l6uesT+P5mLXo5uvxXqx327tVkGQFSm5WzaCkb+0c+H+TXKUxqQKTLtv5v+vPXG2Ck/z5qW2XjCOwQAGBSQvEdqtWAhWO9KrGyApPOqzVTIMIECBAgAABAgQIECBAgAABAgQIECBAgAABAgQIECBAgACBZRAYWmDSUUleuQzwMzzDbyV5a2O9tyepa2p7BAQmdXMXmNTNT2BSN7+aLTCpm6HApG5+ZhMgQIAAAQIECBAgQIDA8AV84H+YPawwgAoFmEddmGTHPBa25sIFvN8LJ5/rDfVzrryDX9zzsdgW8l6sd9u7VeDj4RsMHheUtD50NDDpqknqWrO2Ck7y56e2XTKOwAIFBCYtENutWglUONJpjZEVnrTRb1ytFjSIAAECBAgQIECAAAECBAgQIECAAAECBAgQIECAAAECBAgQGJSAwKRBtWvsZkcDk96W5L7DP9ZgTzAamPR/ktxrsKdZ/MZHA5M+mWS/xW9jsHfcK8lFjd1/NUldU+0FBCa1txo3cvTDhTdPUiFKigABAgQIECBAgAABAgQIrIqAD/wPr9P1gf1T5rztI5NU6IAatoD3e9j9G929fi5XP2d9Gs/HrEU3X4/3Yr3b3K2CJOvvfEZrs6Ck9bE/SvLTjYlXS1LXxtVmwUn+/NSmU8YQWKCAwKQFYrtVK4EKR2r+H+0KT6rfWBQBAgQIECBAgAABAgQIECBAgAABAgQIECBAgAABAgQIECCwGgKjgUkfSnJgj47+yiSPaOznqCR1TV0hIDCpX09DhSOd3diSwKTJ+lPhSB9vTBGYNJmfwKTJvMaN/kGS+sbt9bp6krqm2gmMBibdbINvqG+3mlEECBAgQIAAAQIECBAgQGB4Aj7wP7yejf77jHmc4MIkO+axsDUXKuD9Xij33G+mn3MnHvQNPB+LbR/vxXq3uVvlT1QOxXq1CUpaH/vDJFdtzP2ZJHVtsxoXnOTPT206ZQyBBQoITFogtlu1EhhNP67fvCptTxEgQIAAAQIECBAgQIAAAQIECBAgQIAAAQIECBAgQIAAAQKrISAwafh9FpjUrx4KTOrWD4FJ3fwEJnXzq9kCk7oZCkzq5mc2AQIECBAgQIAAAQIECAxfwAf+h9XD0c9XznP39bnN+vymGq6A93u4vRu3c/1crn7O+jSej1mLbr4e78V6b3W3vRs/DGOSoKT1dbv8XdtocJI/P23VLV8nsEABgUkLxHarVgL1m8T/2xh5yshPZWy1iEEECBAgQIAAAQIECBAgQIAAAQIECBAgQIAAAQIECBAgQIDAYAXunuSDjd1/KMmBPTrNK0e+l+GRI9/r0KOtbttW7pvkLY27vy1JXVPbIzAamPTeJIdsz1YGedfRwKRPJLnjIE+yPZseDUy6OMkNt2crg71rl2/iHuyhZ7jx+mm/N22sd7PGN9XP8DaWIkCAAAECBAgQIECAAAECvRXwgf/etmbsxkbDn+e5+/r3JjvmeQNrz13A+z134oXeQD8Xyj24m3k+Ftsy3ov13upuFfB4/yQn7vznW1tNGPn695P8TOPa1Xf+wJJJllkPTqpnw5+fJpEzlsAcBQQmzRHX0lMJPCJJfWPhelV4Un1joSJAgAABAgQIECBAgAABAgQIECBAgAABAgQIECBAgAABAgRWQ0Bg0vD7LDCpXz0UmNStHwKTuvlVONJXGksITJrc84dJrtqYVt/QXddUO4HRwKT6Jva6pggQIECAAAECBAgQIECAwKoI+MD/cDpdH8Q/ZYLtnpPk4JHx465ttuSRSSqEQA1TwPs9zL5ttGv9XK5+zvo0no9Zi26+Hu/Fem92t+skedKUQUnr644GJl0jSV2bpurPa/X3TH8zzWRzCBCYrYDApNl6Wq27QIUjndxYpsKTjuq+rBUIECBAgAABAgQIECBAgAABAgQIECBAgAABAgQIECBAgACBgQj0PTCpfvhTfYBgvep7HeqaukJgNDDprUnuB2jbBA5Jclbj7u9NUtdUO4E7JvlYY+gnktQ11U5AYFI7p81GCUzqZigwqZuf2QQIECBAgAABAgQIECAwfAEf+B9ODy9IsneL7VYo0p/s/KD+uP7+l51fHw1TGrd0/buTCphWwxTwfg+zbxvtWj+Xq5+zPo3nY9aim6/He7He877b95JcvXGTPZLUNUWAwMAFBCYNvIFLuP0KR/rfjXNVeNKjlvCcjkSAAAECBAgQIECAAAECBAgQIECAAAECBAgQIECAAAECBAiMFxCYNPwnQ2BSv3ooMKlbPwQmdfMbDUy6KMmNui25crMFJnVr+ZeS/GJjifoAYH0QUBEgQIAAAQIECBAgQIAAgVUR8IH/YXT6iCSnbLHVZlDS+tDN+ts2OKl+SMSpw2CyyxEB7/dyPRL6uVz9nPVpPB+zFt18Pd6L9Z733b6b5BqNm/xskrqmCBAYuIDApIE3cAm3PxqYVOFJj17CczoSAQIECBAgQIAAAQIECBAgQIAAAQIECBAgQIAAAQIECBAgMF5gaIFJj2jxIYZV6/X9kpzROPRbk9Q1tT0Co4FJZyc5dHu2Msi7jgYmfTzJnQZ5ku3ZdIUj/Uvj1gKTJu/Dj5L8dGPa1ZLUNdVOYDQwae8kdU0RIECAAAECBAgQIECAAIFVEfCB/2F0+oIk9e8txtW4oKT1cW36u1VwUoVLV8i0Gp5Am/4P71Sru2P9XN3etzm556ON0uzG8J6dZR9W+vckezQ2cs0kdU0RIDBwAYFJA2/gEm7/UUlOapyr/vtjlvCcjkSAAAECBAgQIECAAAECBAgQIECAAAECBAgQIECAAAECBAiMFxCYNPwnQ2BSv3ooMKlbPyoc6aONJQQmTeYpMGkyr3GjBSZ1MxSY1M3PbAIECBAgQIAAAQIECBAYvoAP/Pe/h0ds8IMZNgtKWj/VJP3dLDjpyCSn9p/KDkcEJuk/vP4L6Gf/e7SdO/R8LFaf92K95323S5P8bOMmApPmLW59AgsSEJi0IGi3aS3w6CSvaIyu/35069kGEiBAgAABAgQIECBAgAABAgQIECBAgAABAgQIECBAgAABAkMX6Htg0ilJ6sML6/WIDT7IMPQ+dNn/aGDSW5Lcv8uC5nYSODTJexornJ2krql2AgKT2jltNEpgUje/mi0wqZvhPye5SWOJvZNUiJIiQIAAAQIECBAgQIAAAQKrIuAD//3v9AVJ6t9ZrFeboKT1sdP0d1xw0oVJdvSfyg5HBKbpP8T+Cuhnf3vTh515PhbbBd6L9Z733UYDk66VpK4pAgQGLiAwaeANXMLtPybJyxvnqv/+2CU8pyMRIECAAAECBAgQIECAAAECBAgQIECAAAECBAgQIECAAAEC4wUEJg3/yRCY1K8eCkzq1o/RwKSPJblztyVXavaNk3y5ceKvJKlrqr3A/01ylcbwqyapa6qdwGhg0k2T1DVFgAABAgQIECBAgAABAgRWRcAH/vvd6foBDfWDGqomCUpaP1WX/o4GJx2Z5NR+c9ndiECX/sPsn4B+9q8nfdqR52Ox3eC9WO953+07Sa7ZuMm1k9Q1RYDAwAUEJg28gUu4/aOTvKxxLoFJS9hkRyJAgAABAgQIECBAgAABAgQIECBAgAABAgQIECBAgAABApsIjAYmfTDJPXokVh9cqA8wrJcPEOzenPsneXPj8luS1DW1PQKjgUlnJfmV7dnKIO8qMKlb2wQmdfOr2QKTuhkKTOrmZzYBAgQIECBAgAABAgQIDF/AB/773cMLknwpyZ8k+ZsptjqL/q4HJ1XQ9I4p9mDK9gnMov/bt3t3HhXQT8/EZgKej8U+H7wX6z3vu307ybUaN7lOkrqmCBAYuIDApIE3cAm3/9gkL22cq8KTHreE53QkAgQIECBAgAABAgQIECBAgAABAgQIECBAgAABAgQIECBAYLyAwKThPxkCk/rVwwpHOrOxJYFJk/Xnzkk+0pjysSR1TbUTEJjUzmmzUQKTuhl+OUk9h+tVH/yrECVFgAABAgQIECBAgAABAgRWRcAH/vvb6TskqQ/sTxOUtH6qWfa3gpO+leST/SWzsxGBWfYf7vYL6Of296DPO/B8LLY7vBfrPe+71Z9vrt24yZ47/8wz7/tanwCBOQsITJozsOUnFqhwpJc0ZlV40u9PvIoJBAgQIECAAAECBAgQIECAAAECBAgQIECAAAECBAgQIECAwFAFDkzygcbmP5jkHj06zKlJDm/s58gkdU1dITAamHRGkgcA2jYBgUnd6AUmdfO7yUg4zb8kqWuqvcBlSa7cGP7TSeqaaicwGpj0i0nqmiJAgAABAgQIECBAgAABAqsi4AP/y91p/V3u/m51Ov3fSmhYX9fPYfVr0bv1fCxWnPdived9t0t2hlSu30dg0rzFrU9gQQICkxYE7TatBSoc6cWN0RWe9PjWsw0kQIAAAQIECBAgQIAAAQIECBAgQIAAAQIECBAgQIAAAQIEhi4gMGnoHUwEJvWrhwKTuvVjNDDpo0nu0m3JlZotMKl7uwUmdTMUmNTNz2wCBAgQIECAAAECBAgQGL6AD/wPv4ebnUB/l7u/W51O/7cSGtbX9XNY/Vr0bj0fixXnvVjved9tNDDpuknqmiJAYOACApMG3sAl3H6FI72oca4KT3rCEp7TkQgQIECAAAECBAgQIECAAAECBAgQIECAAAECBAgQIECAAIHxAkMLTDoiyWmauYvAA5K8qXHljCR1TW2PwGhg0nuS3Ht7tjLIu1Y40vmNnQtMmqyNApMm8xo3WmBSN8N/SXKjxhK/mKRClBQBAgQIECBAgAABAgQIEFgVAR/4X+5O6+9y93er0+n/VkLD+rp+Dqtfi96t52Ox4rwX6z3vu30zyZ6Nm1wvSV1TBAgMXEBg0sAbuITbr3Ckv2icq8KTjlnCczoSAQIECBAgQIAAAQIECBAgQIAAAQIECBAgQIAAAQIECBAgMF5AYNLwnwyBSf3qYYUjvbuxJYFJk/VHYNJkXqOjRwOTKqimAmtUe4HLk1ypMfwqSeqaaicwGphUz2RdUwQIECBAgAABAgQIECBAYFUEfOB/uTutv8vd361Op/9bCQ3r6/o5rH4tereej8WK816s97zv9m9Jrtu4yc8lqWuKAIGBCwhMGngDl3D7FY70wsa5KjzpiUt4TkciQIAAAQIECBAgQIAAAQIECBAgQIAAAQIECBAgQIAAAQIExgsITBr+kzEamPTmJA8c/rEGewKBSd1aNxqY9JEk+3dbcqVmVzjSlxonFpg0efsFJk1u1pwhMKmbn9kECBAgQIAAAQIECBAgMHwBH/gffg83O4H+Lnd/tzqd/m8lNKyv6+ew+rXo3Xo+FivOe7He877bN5Jcr3ETgUnzFrc+gQUJCExaELTbtBaocKQTG6MrPOlJrWcbSIAAAQIECBAgQIAAAQIECBAgQIAAAQIECBAgQIAAAQIECAxdoO+BSaclOayBfESSuqauEBCY1K+nQWBSt34ITOrmJzCpm1/NFpjUzfArSW7YWOLGSeqaIkCAAAECBAgQIECAAAECqyLgA//L3Wn9Xe7+bnU6/d9KaFhf189h9WvRu/V8LFac92K95323f01SIUnrdf0kFaKkCBAYuIDApIE3cAm3X+FIJzTOVeFJxy7hOR2JAAECBAgQIECAAAECBAgQIECAAAECBAgQIECAAAECBAgQGC8wtMCkw5O8SjN3EXhgkjc2rrw5SV1T2yMwGph0ZpJf3Z6tDPKu+yc5r7HzjySpa6qdgMCkdk6bjfqPJM3v9bxykrqm2gkITGrnZBQBAgQIECBAgAABAgQILK+AD/wvb2/rZPq73P3d6nT6v5XQsL6un8Pq16J36/lYrDjvxXrP+26jgUk/n6SuKQIEBi4gMGngDVzC7Vc40p83zlXhSU9ewnM6EgECBAgQIECAAAECBAgQIECAAAECBAgQIECAAAECBAgQIDBeQGDS8J8MgUn96mGFI72rsSWBSZP1R2DSZF6jo2+a5MLGxX9OUtdUewGBSe2txo0UmNTNz2wCBAgQIECAAAECBAgQGL6AD/wPv4ebnUB/l7u/W51O/7cSGtbX9XNY/Vr0bj0fixXnvVjved/t60mu37jJLySpa4oAgYELCEwaeAOXcPsVjnR841wVnnTcEp7TkQgQIECAAAECBAgQIECAAAECBAgQIECAAAECBAgQIECAAIHxAqOBSR9IclCPsE5LclhjP4cneVWP9teHrYwGJr0pyYP6sLEV3YPApG6NHw1MOj/JAd2WXKnZApO6t1tgUjfDi5Ls1VjiRknqmiJAgAABAgQIECBAgAABAqsi4AP/y91p/V3u/m51Ov3fSmhYX9fPYfVr0bv1fCxWnPdived9t68l+fnGTW6QpK4pAgQGLiAwaeANXMLtVzjS/2qcq8KT/mAJz+lIBAgQIECAAAECBAgQIECAAAECBAgQIECAAAECBAgQIECAwHiBvgcmVTjSwxtbF5i0ex8FJvXr7R4NTHp3kl/r1xZ7vZsKRzq3sUOBSZO1S2DSZF7jRo9+U/6Vkoxe636X5V1BYNLy9tbJCBAgQIAAAQIECBAgQKCdgA/8t3Ma6ij9HWrnZrNv/Z+NY19W0c++dKKf+/B8LLYvvBfrPe+7fTXJLzRuIjBp3uLWJ7AgAYFJC4J2m9YCFY70PxujKzzpKa1nG0iAAAECBAgQIECAAAECBAgQIECAAAECBAgQIECAAAECBAgMXeAeSd7fOMQHkhzUo0ONBiYdluTVPdpfH7byoCRvaGzkTUnqmtoeAYFJ3dwFJnXz2zvJBY0lvpSkrqn2AgKT2luNGykwqZuf2QQIECBAgAABAgQIECAwfAEf+B9+Dzc7gf4ud3+3Op3+byU0rK/r57D6tejdej4WK857sd7zvtvFSSokab32SlIhSooAgYELCEwaeAOXcPsVjvSCxrkqPOmpS3hORyJAgAABAgQIECBAgAABAgQIECBAgAABAv8/e3cZbUtWmAv7HXEX4i73JsTdBXeCOw0RIAHiyb03ntzvxhUISXANrXQ3bk13Q+MQNzQJEFfibuMbc+SscWZX772r1qlVtdec65m/VmpVzZrzeavJj7Pq3QQIECBAgAABAgSOFlCY1P6ToTBpvzK8VZLnV0u6Ikk5ZkwTGBYmvSbJF0y71FlnypEUJs17FBQmzfMb/gj+Q5OUYwYBAgQIECBAgAABAgQIEDgUAS/89520fPvOd2x38h8Taut7ebaV19qr9XysK857Xe+l7+bfipYWNj+BUxJQmHRK8G57rMCwMKmUJ307LwIECBAgQIAAAQIECBAgQIAAAQIECBAgQIAAAQIECBAgQOBgBBQmtR/1sDDp8iR3bX9bze5AYdK86BQmzfP76CQKk87dsPzG878Gl/vd53aefgS/nZezCRAgQIAAAQIECBAgQKA/AS/895dpvSP59p3v2O7kPybU1vfybCuvtVfr+VhXnPe63kvf7Y+TfEh1kw9LUo4ZBAg0LuAfzhsPsMPlf1uSH6v2VT5/R4f7tCUCBAgQIECAAAECBAgQIECAAAECBAgQIECAAAECBAgQIEDgaIF9L0x6SpL7VEv/8iTlmHFWQGHSfj0Nw8KkFyS59X4tca9X8wVJXlWt8DVJyjFjmsCwMOmtST5m2qXOSqIwaf5joDBpvqEZCBAgQIAAAQIECBAgQKBtAS/8t53f2OrlOybU9/fy7ytfefaV56534/nYtejJ8/Fe13vpu/1Rkg+tbvLhScoxgwCBxgUUJjUeYIfL//YkP1rtq3z+zg73aUsECBAgQIAAAQIECBAgQIAAAQIECBAgQIAAAQIECBAgQIDA0QIKk9p/Mu6a5NJqG5cnKceM0xFQmDTPXWHSPL9SjvTmagqFSdt5Kkzazuuos/80yQdVX5S/IFyOGQQIECBAgAABAgQIECBA4FAEvPDfd9Ly7Tvfsd3Jf0yore/l2VZea6/W87GuOO91vZe+2x8m+bDqJgqTlhY3P4GVBBQmrQTtNpMFviPJj1Rnl8/fNflqJxIgQIAAAQIECBAgQIAAAQIECBAgQIAAAQIECBAgQIAAAQKtC7RWmHTfJOe3jr7j9StM2jHozOluneR51RwvSFKOGdMEhoVJr07yhdMudVYShUnzHoO3S/Kf1RTlB/rlmDFdQGHSdCtnEiBAgAABAgQIECBAgECfAl747zPXza7k23e+Y7uT/5hQW9/Ls6281l6t52Ndcd7rei99tz9IUkqSNuMjkpQSJYMAgcYFFCY1HmCHy//OJD9c7at8/u4O92lLBAgQIECAAAECBAgQIECAAAECBAgQIECAAAECBAgQIECAwNECCpPafzKGhUmXJblb+9tqdgcKk+ZFV8qRXllNoTBpO89hYdJbknzsdlMc9NkKk+bH/2dJPrCa5kOSlBIlgwABAgQIECBAgAABAgQIHIqAF/77Tlq+fec7tjv5jwm19b0828pr7dV6PtYV572u99J3+/0kpSRpMz4ySSlRMggQaFxAYVLjAXa4/O9K8kPVvsrn7+lwn7ZEgAABAgQIECBAgAABAgQIECBAgAABAgQIECBAgAABAgQIHC2w74VJ5yc5r1r6fZOUY8ZZAYVJ+/U0DAuTnp/kNvu1xL1ejcKkefGUcqTfraZQmLSdp8Kk7byOOntYmPTBScoxgwABAgQIECBAgAABAgQIHIqAF/77Tlq+fec7tjv5jwm19b0828pr7dV6PtYV572u99J3GxYmfVSScswgQKBxAYVJjQfY4fK/O8kPVvsqn7+3w33aEgECBAgQIECAAAECBAgQIECAAAECBAgQIECAAAECBAgQIHC0wLAw6WVJbrBHWAqTxsO4W5KnVqddlqQcM05HoJQjPbe6tcKk7XIYFia9KskXbTfFQZ+tMGle/G+f5D+qKf4rSTlmTBdQmDTdypkECBAgQIAAAQIECBAg0KeAF/77zHWzK/n2ne/Y7uQ/JtTW9/JsK6+1V+v5WFec97reS9/t95J8ZHWTj05SjhkECDQuoDCp8QA7XP73JPmBal/l8/d1uE9bIkCAAAECBAgQIECAAAECBAgQIECAAAECBAgQIECAAAECBI4WaK0w6T5JLhDmtQQUJu3XA6EwaV4eCpPm+SlMmuenMGmeX7n6z5N8QDXNBycpJUoGAQIECBAgQIAAAQIECBA4FAEv/PedtHz7zndsd/IfE2rre3m2ldfaq/V8rCvOe13vpe/21iQfVd1EYdLS4uYnsJKAwqSVoN1mssD3Jvn+6uzy+f9OvtqJBAgQIECAAAECBAgQIECAAAECBAgQIECAAAECBAgQIECAQOsCX5rkpdUmXpbkBnu0qfOTnFetR2HSdcMZFiZdmuTue5TFcnf2AAAgAElEQVThoS1FYdK8xL8oySuqKV6VpBwzpgn8jyS/U5365iTlmDFNQGHSNKeTzhoWJn3QmRKl+TObgQABAgQIECBAgAABAgQItCHghf82cjrXVcr3XOX6uE7+feS42YU8+8pz17vxfOxa9OT5eK/rvfTd3pKklCRtxsckKSVKBgECjQsoTGo8wA6X/31J/l+1L4VJHYZsSwQIECBAgAABAgQIECBAgAABAgQIECBAgAABAgQIECBA4ASBfS9MuiDJvav1K0y6bpgKk/brP/FhYdLzktx2v5a416tRmDQvHoVJ8/zeIcm/V1P8Z5JyzJguoDBpupUzCRAgQIAAAQIECBAgQKBPAS/895nrZlfy7Tvfsd3Jf0yore/l2VZea6/W87GuOO91vZe+W/mDLqUkaTM+NkkpUTIIEGhcQGFS4wF2uPz/m+T/q/ZVypPq/7vDLdsSAQIECBAgQIAAAQIECBAgQIAAAQIECBAgQIAAAQIECBAgUAkoTGr/cbh7kkuqbVyapBwzTkeglCM9p7q1wqTtchgWJr0yyRdvN8VBn60waV78CpPm+ZWr/yLJ+1fTfFCSUqJkECBAgAABAgQIECBAgACBQxHwwn/fScu373zHdif/MaG2vpdnW3mtvVrPx7rivNf1Xvpuw8Kk8u+X5ZhBgEDjAgqTGg+ww+WXcqRSmrQZ5f8upUkGAQIECBAgQIAAAQIECBAgQIAAAQIECBAgQIAAAQIECBAgcBgCrRUmnZfkwsOIZvIuFSZNplrlRIVJ85hLOdLLqykUJm3nOSxM+t0k/3O7KQ76bIVJ8+MfFiZ94JkSpfkzm4EAAQIECBAgQIAAAQIECLQh4IX/NnI611XK91zl+rhO/n3kuNmFPPvKc9e78XzsWvTk+Xiv67303cq/T35sdZPyb5XlmEGAQOMCCpMaD7DD5ZdypO+r9lXKk76/w33aEgECBAgQIECAAAECBAgQIECAAAECBAgQIECAAAECBAgQIHC0gMKk9p+MYWHSU5Pco/1tNbsDhUnzolOYNM+v/OD4t6spFCZt5/mOSf6tuuQ/kpRjxnQBhUnTrZxJgAABAgQIECBAgAABAn0KeOG/z1w3u5Jv3/mO7U7+Y0JtfS/PtvJae7Wej3XFea/rvfTdfidJ+SMvm6EwaWlx8xNYSUBh0krQbjNZoJQjfW91dilP+oHJVzuRAAECBAgQIECAAAECBAgQIECAAAECBAgQIECAAAECBAgQaF1g3wuTLkxyrwr5vCTlmHFWQGHSfj0Nw8Kk5yb5sv1a4l6vZliY9IokX7LXK96vxSlMmpeHwqR5fuXqv0zyftU0H5iklCgZBAgQIECAAAECBAgQIEDgUAS88N930vLtO9+x3cl/TKit7+XZVl5rr9bzsa4473W9l75b+eMu5d8sN+PjkpQSJYMAgcYFFCY1HmCHyy/lSN9T7auUJ/1gh/u0JQIECBAgQIAAAQIECBAgQIAAAQIECBAgQIAAAQIECBAgQOBoAYVJ7T8Z90hycbWNpyYpx4zTESjlSM+ubq0wabscFCZt5zU8e1iYVH58XH6EbEwTUJg0zemks4aFSR9wpkRp/sxmIECAAAECBAgQIECAAAECbQh44b+NnM51lfI9V7k+rpN/HzludiHPvvLc9W48H7sWPXk+3ut6L323Nw3+ffLjk5QSJYMAgcYFFCY1HmCHyy/lSN9d7auUJ/1Qh/u0JQIECBAgQIAAAQIECBAgQIAAAQIECBAgQIAAAQIECBAgQOBogdYKk+6d5CJhXktAYdJ+PRAKk+bl8SVJXlZN8Yok5ZgxTaCUI5UfIW+GwqRpbpuz3inJv1aX/HuScsyYLqAwabqVMwkQIECAAAECBAgQIECgTwEv/PeZ62ZX8u0737HdyX9MqK3v5dlWXmuv1vOxrjjvdb2XvtuwMOn6g3+/XPr+5idAYCEBhUkLwZr2nAVKOdJ3VVeX8qQfPufZXEiAAAECBAgQIECAAAECBAgQIECAAAECBAgQIECAAAECBAi0JjAsTHppkhvu0SYuTHKvaj0Kk64bzrAw6ZIk99yjDA9tKcPCpOckud2hIczYr8KkGXhn/lqrwqRzN1SYdO52myvfluR61TQfkKSUKBkECBAgQIAAAQIECBAgQOBQBLzw33fS8u0737HdyX9MqK3v5dlWXmuv1vOxrjjvdb2Xvtsbk3x8dZNPSFKOGQQINC6gMKnxADtcfilH+s5qX6U86Uc63KctESBAgAABAgQIECBAgAABAgQIECBAgAABAgQIECBAgAABAkcLKExq/8lQmLRfGSpMmpfHsDDp5UnK/04Z0wQ+bvAXWn/nTInStKudpTBp/jMwLEx6/yTlmEGAAAECBAgQIECAAAECBA5FwAv/fSct377zHdud/MeE2vpenm3ltfZqPR/rivNe13vpu70hyfWrmyhMWlrc/ARWElCYtBK020wWKOVI31GdXcqTfnTy1U4kQIAAAQIECBAgQIAAAQIECBAgQIAAAQIECBAgQIAAAQIEWhe4QZKXVJt4aZIb7tGmLkpyz2o9905SjhlnBRQm7dfTcLskz6qW9Jwk5ZgxTWBY4qYwaZrb5qzy11rrv9D624O/4LrdbId39jsn+Zdq2/+WpBwzpgsoTJpu5UwCBAgQIECAAAECBAgQ6FPAC/995rrZlXz7zndsd/IfE2rre3m2ldfaq/V8rCvOe13vpe/2+iSlJGkzPjFJKVEyCBBoXEBhUuMBdrj8YWFSKU/6sQ73aUsECBAgQIAAAQIECBAgQIAAAQIECBAgQIAAAQIECBAgQIDA0QKtFSbdK8nFwryWQCmUqkukLhmUTOFaV0Bh0jxvhUnz/BQmzfNTmDTPr1z9V0net5rm/ZOUEiWDAAECBAgQIECAAAECBAgcioAX/vtOWr595zu2O/mPCbX1vTzbymvt1Xo+1hXnva730nd7XZJSkrQZn5SklCgZBAg0LqAwqfEAO1z+jyb59mpf5fOPd7hPWyJAgAABAgQIECBAgAABAgQIECBAgAABAgQIECBAgAABAgSOFlCY1P6TMSxMKoVSpVjKOB2BYWHSs5Pc/nSW0uRdh4VJL0tS/nfKmCagMGma03FnKUya51euHhYmvd+ZY/NnNgMBAgQIECBAgAABAgQIEGhDwAv/beR0rquU77nK9XGd/PvIcbMLefaV56534/nYtejJ8/Fe13vpuw0Lkz45STlmECDQuIDCpMYD7HD5P5bk26p9lc8/0eE+bYkAAQIECBAgQIAAAQIECBAgQIAAAQIECBAgQIAAAQIECBA4WkBhUvtPhsKk/cpQYdK8PBQmzfMbFia9Kcn15015UFe/S5J/rnb8r0nKMWO6gMKk6VbOJECAAAECBAgQIECAAIE+Bbzw32eum13Jt+98x3Yn/zGhtr6XZ1t5rb1az8e64rzX9V76bq9N8knVTT4lSTlmECDQuIDCpMYD7HD5P57k/1T7Kp9/ssN92hIBAgQIECBAgAABAgQIECBAgAABAgQIECBAgAABAgQIECBwtMC+FyZdnOQe1dLvlaQcM84KKEzar6fh9kmeWS3p2UnKMWOawPB/k16WpBwzpgmUcqQ3VKcqTJrmtjlLYdJ2Xked/ddJ3qf64v2SlBIlgwABAgQIECBAgAABAgQIHIqAF/77Tlq+fec7tjv5jwm19b0828pr7dV6PtYV572u99J3+60kn1zdRGHS0uLmJ7CSgMKklaDdZrLATyT539XZ5fNPTb7aiQQIECBAgAABAgQIECBAgAABAgQIECBAgAABAgQIECBAgEDrAq0VJpVyoEtaR9/x+kuJ1IXVnKVQqhwzTkdAYdI8d4VJ8/wUJs3zU5g0z69cPSxMut6ZY/NnNgMBAgQIECBAgAABAgQIEGhDwAv/beR0rquU77nK9XGd/PvIcbMLefaV56534/nYtejJ8/Fe13vpu/1mklKStBmfmqSUKBkECDQuoDCp8QA7XP5PJvlf1b7K54d0uE9bIkCAAAECBAgQIECAAAECBAgQIECAAAECBAgQIECAAAECBI4WUJjU/pMxLEy6KMm9299WszsYFiY9K8kdmt3N+gvf9/9NWl9kuzsOC5PemOQTtpvioM9+1yT/VAn8S5JyzJguoDBpupUzCRAgQIAAAQIECBAgQKBPAS/895nrZlfy7Tvfsd3Jf0yore/l2VZea6/W87GuOO91vZe+228kKSVJm/FpSUqJkkGAQOMCCpMaD7DD5f9Ukm+t9lU+P7TDfdoSAQIECBAgQIAAAQIECBAgQIAAAQIECBAgQIAAAQIECBAgcLTAvpeTXJzkHtXS75nkEmFeS0Bh0n49EAqT5uVxwyTXVFO8NEk5ZkwTKOVIr69OVZg0zW1zlsKk7byOOvtvkrx39cX1kpQSJYMAAQIECBAgQIAAAQIECByKgBf++05avn3nO7Y7+Y8JtfW9PNvKa+3Vej7WFee9rvfSdxsWJn16knLMIECgcQGFSY0H2OHyH5LkW6p9lc8P63CftkSAAAECBAgQIECAAAECBAgQIECAAAECBAgQIECAAAECBAgcLTAsTHpJkhvtEVYpR7p7tR6FSdcNR2HSHj2wSe6Q5BnVkp515th+rXJ/V6MwaV42CpPm+SlMmudXrh4WJr3vmWPzZzYDAQIECBAgQIAAAQIECBBoQ8AL/23kdK6rlO+5yvVxnfz7yHGzC3n2leeud+P52LXoyfPxXtd76bv9epJPq27yGUnKMYMAgcYFFCY1HmCHy39okm+u9lU+/3SH+7QlAgQIECBAgAABAgQIECBAgAABAgQIECBAgAABAgQIECBA4GgBhUntPxn3TnJBtY2LkpRjxukIKEya5z4sTNq3Erd5u1v+aoVJ84zfLck/VlP8c5JyzJguoDBpupUzCRAgQIAAAQIECBAgQKBPAS/895nrZlfy7Tvfsd3Jf0yore/l2VZea6/W87GuOO91vZe+268l+fTqJgqTlhY3P4GVBBQmrQTtNpMFHpbkm6qzy+eHT77aiQQIECBAgAABAgQIECBAgAABAgQIECBAgAABAgQIECBAgEDrAvteTnJJkrtXyPdI8tTW0Xe8/mFh0oVJztvxPUw3XWBYmPTMJHecfvnBn7nv/5u07wF9YpLXVYt8Q5JyzJgmoDBpmtNJZ/1tkveqTnjfJKVEySBAgAABAgQIECBAgAABAoci4IX/vpOWb9/5ju1O/mNCbX0vz7byWnu1no91xXmv67303X41SSlJ2ozPTFJKlAwCBBoXUJjUeIAdLv+nk3xjta/y+Wc63KctESBAgAABAgQIECBAgAABAgQIECBAgAABAgQIECBAgAABAkcL7Hs5icKk8SdXYdK40ZpnlHKkp1c3VJi0nf6Nkry4uuQlScoxY5qAwqRpTsedpTBpnl+5eliY9D5njs2f2QwECBAgQIAAAQIECBAgQKANAS/8t5HTua5Svucq18d18u8jx80u5NlXnrvejedj16Inz8d7Xe+l7/YrSUpJ0mZ8VpJSomQQINC4gMKkxgPscPkPT/IN1b7K55/tcJ+2RIAAAQIECBAgQIAAAQIECBAgQIAAAQIECBAgQIAAAQIECBwtsO+FSU9Ncrdq6fdIUo4ZZwUUJu3X06AwaV4eCpPm+SlMmuf37kn+oZrin5KUY8Z0AYVJ062cSYAAAQIECBAgQIAAAQJ9Cnjhv89cN7uSb9/5ju1O/mNCbX0vz7byWnu1no91xXmv67303YaFSZ+dpBwzCBBoXEBhUuMBdrj8n0ny9dW+yuef63CftkSAAAECBAgQIECAAAECBAgQIECAAAECBAgQIECAAAECBAgcLaAwqf0n47wk51fbuDBJOWacjoDCpHnuw8Kka5LceN6UB3X1sDDp9Uk+6aAE5m1WYdI8v3L13yV5z2qa90lSSpQMAgQIECBAgAABAgQIECBwKAJe+O87afn2ne/Y7uQ/JtTW9/JsK6+1V+v5WFec97reS9/tl5N8VnWTz0lSjhkECDQuoDCp8QA7XP7PJvm6al8KkzoM2ZYIECBAgAABAgQIECBAgAABAgQIECBAgAABAgQIECBAgMAJAq0VJt09yaUSvZbAsDDpgiT3YXRqAsPCpGckudOpraa9G5dypBdVy1aYtF2GpRzptdUlCpO281OYtJ3XUWcPC5Pe+0yJ0vyZzUCAAAECBAgQIECAAAECBNoQ8MJ/Gzmd6yrle65yfVwn/z5y3OxCnn3luevdeD52LXryfLzX9V76br+U5LOrmyhMWlrc/ARWElCYtBK020wW+LkkX1udXcqTHjH5aicSIECAAAECBAgQIECAAAECBAgQIECAAAECBAgQIECAAAECrQsoTGo9wURh0n5lWMqRnlYtSWHSdvkoTNrOa3i2wqR5fu+R5O+rKf4xSTlmTBdQmDTdypkECBAgQIAAAQIECBAg0KeAF/77zHWzK/n2ne/Y7uQ/JtTW9/JsK6+1V+v5WFec97reS9/tF5OUkqTN+NwkpUTJIECgcQGFSY0H2OHySznSg6t9lfKkR3a4T1siQIAAAQIECBAgQIAAAQIECBAgQIAAAQIECBAgQIAAAQIEjhbY98KkS5PctVr63ZOUY8ZZAYVJ+/U0KEyal8ewMOnFSW4yb8qDunpYmPS6JJ98UALzNqswaZ5fuboUTtUlU+81KKGafwczECBAgAABAgQIECBAgACB/Rbwwv9+5zN3dfKdK9j29fJvO7/h6uXZV5673o3nY9eiJ8/He13vpe/2C0lKSdJmfF6SUqJkECDQuIDCpMYD7HD5pRzpQdW+SnnSozrcpy0RIECAAAECBAgQIECAAAECBAgQIECAAAECBAgQIECAAAECRwsMC5OuSVIKS/ZlKEwaT+I+SZ5SnXZBknLMOB0BhUnz3BUmzfMr5Ui/VU2hMGk7T4VJ23kddbbCpPmGZiBAgAABAgQIECBAgACBtgW88N92fmOrl++YUN/fy7+vfOXZV5673o3nY9eiJ8/He13vpe82LEz6/CTlmEGAQOMCCpMaD7DD5ZdypAdW+yrlSY/ucJ+2RIAAAQIECBAgQIAAAQIECBAgQIAAAQIECBAgQIAAAQIECBwt0Fph0t2SXCbMawkMC5POT3JfRqcmMCxMenqSO5/aatq78U2SXF0t+8VJyjFjmoDCpGlOx531nkn+rvryH5KUY8Z0AYVJ062cSYAAAQIECBAgQIAAAQJ9Cnjhv89cN7uSb9/5ju1O/mNCbX0vz7byWnu1no91xXmv67303V6T5POqm3xBknLMIECgcQGFSY0H2OHyh4VJpTzpMR3u05YIECBAgAABAgQIECBAgAABAgQIECBAgAABAgQIECBAgACBowUUJrX/ZChM2q8MSznS5dWSFCZtl4/CpO28hmcPC5Nem+RT5k15UFcrTJofdymZevdqmmJajhkECBAgQIAAAQIECBAgQOBQBLzw33fS8u0737HdyX9MqK3v5dlWXmuv1vOxrjjvdb2Xvturk3x+dROFSUuLm5/ASgIKk1aCdpvJAo9O8jXV2eXzYydf7UQCBAgQIECAAAECBAgQIECAAAECBAgQIECAAAECBAgQIECgdYEbJXlxtYlrktx4jzZ1WZK7VOu5W5JyzDgroDBpv54GhUnz8hgWJr0oyU3nTXlQV5dypN+sdqwwabv4FSZt53XU2QqT5huagQABAgQIECBAgAABAgTaFvDCf9v5ja1evmNCfX8v/77ylWdfee56N56PXYuePB/vdb2XvturkpSSpM34wiSlRMkgQKBxAYVJjQfY4fIfk+Srq32Vz4/rcJ+2RIAAAQIECBAgQIAAAQIECBAgQIAAAQIECBAgQIAAAQIECBwtoDCp/Sfjvkl+vtrG+UnKMeN0BIaFSU8blH6dzqrauWspR7qqWq7CpO2yU5i0ndfw7PdK8rfVwb9PUo4Z0wUUJk23ciYBAgQIECBAgAABAgQI9Cnghf8+c93sSr595zu2O/mPCbX1vTzbymvt1Xo+1hXnva730nd7ZZJSkrQZX5SklCgZBAg0LqAwqfEAO1z+Y5M8oNpX+fz4DvdpSwQIECBAgAABAgQIECBAgAABAgQIECBAgAABAgQIECBAgMDRAq0VJt01yeXCvJbAsDDpKUm+nNGpCShMmkevMGmen8KkeX4Kk+b5lav/Mcm7VdO8x5lj82c2AwECBAgQIECAAAECBAgQaEPAC/9t5HSuq5Tvucr1cZ38+8hxswt59pXnrnfj+di16Mnz8V7Xe+m7DQuTvjhJOWYQINC4gMKkxgPscPmPS3L/al/l8xM63KctESBAgAABAgQIECBAgAABAgQIECBAgAABAgQIECBAgAABAkcLKExq/8lQmLRfGd4lyWXVkp6WpBwzpgkMC5OuTnKzaZc6K8mnJvmNSuK3zhyDM01AYdI0p5POUpg039AMBAgQIECAAAECBAgQINC2gBf+285vbPXyHRPq+3v595WvPPvKc9e78XzsWvTk+Xiv67303V6R5Iuqm3xJknLMIECgcQGFSY0H2OHyH5/kftW+yucndrhPWyJAgAABAgQIECBAgAABAgQIECBAgAABAgQIECBAgAABAgSOFlCY1P6ToTBpvzJUmDQvD4VJ8/wUJs3ze+8kf1NN8XdJyjFjuoDCpOlWziRAgAABAgQIECBAgACBPgW88N9nrptdybfvfMd2J/8xoba+l2dbea29Ws/HuuK81/Ve+m4vT/LF1U0UJi0tbn4CKwkoTFoJ2m0mCzwhyVdVZ5fPT5p8tRMJECBAgAABAgQIECBAgAABAgQIECBAgAABAgQIECBAgACB1gX2vTDp8iR3rpDvmqQcM84KfHmSJ1cgT0lSjhmnIzAsTCrPa3lujWkCN0tyZXXq1UnKMWOagMKkaU7HnaUwaZ5fufqfkrxrNc27nzk2f2YzECBAgAABAgQIECBAgACBNgS88N9GTue6Svmeq1wf18m/jxw3u5BnX3nuejeej12Lnjwf73W9l77by5KUkqTN+NIkpUTJIECgcQGFSY0H2OHyn5jkK6t9lc/1D+g63LItESBAgAABAgQIECBAgAABAgQIECBAgAABAgQIECBAgAABApVAa4VJpYzmaRK8lsCwMOnnk3wFo1MTUJg0j15h0jy/YWHSbyb5tHlTHtTVCpPmx60wab6hGQgQIECAAAECBAgQIECgbQEv/Led39jq5Tsm1Pf38u8rX3n2leeud+P52LXoyfPxXtd76bu9NEkpSdqMGyQpJUoGAQKNCyhMajzADpf/pMEP5MqP5cqP5gwCBAgQIECAAAECBAgQIECAAAECBAgQIECAAAECBAgQIEDgMASGhUkvTnKTPdr65UnuXK1HYdJ1w1GYtEcPbJK7Jrm0WlJ5hssxY5rAsDDpqiQ3n3aps86UI/16JaEwabvH4n2S/HV1yd8mKceM6QIKk6ZbOZMAAQIECBAgQIAAAQIE+hTwwn+fuW52Jd++8x3bnfzHhNr6Xp5t5bX2aj0f64rzXtd76bsNC5NumKQcMwgQaFxAYVLjAXa4/CcnKT+a24zy+Skd7tOWCBAgQIAAAQIECBAgQIAAAQIECBAgQIAAAQIECBAgQIAAgaMFFCa1/2QoTNqvDBUmzcujlCO9sJpCYdJ2np+WRGHSdmb12QqTzt1uc+U/J3mXapp3S1KOGQQIECBAgAABAgQIECBA4FAEvPDfd9Ly7Tvfsd3Jf0yore/l2VZea6/W87GuOO91vZe+20uS3KC6icKkpcXNT2AlAYVJK0G7zWSBn09y3+rs8vn8yVc7kQABAgQIECBAgAABAgQIECBAgAABAgQIECBAgAABAgQIEGhdYN8Lk56W5E4V8l2SlGPGWYGvSPKkCqT8HqQcM05HYFiYdFmSu53OUpq8q8KkebENC5N+I8mnz5vyoK5WmDQ/boVJ8w3NQIAAAQIECBAgQIAAAQJtC3jhv+38xlYv3zGhvr+Xf1/5yrOvPHe9G8/HrkVPno/3ut5L3+2aJKUkaTPKb1JKiZJBgEDjAgqTGg+ww+U/Jcl9qn2Vzxd0uE9bIkCAAAECBAgQIECAAAECBAgQIECAAAECBAgQIECAAAECBI4WuHGSF1VfvTjJTfYIa1iYdOckT9+j9e3DUhQm7UMKZ9dQypGeWi1JYdJ2+QwLk65Mcovtpjjos0s50q9VAgqTtnschoVJf5Pkfbeb4uDPVph08I8AAAIECBAgQIAAAQIECBy8gBf++34E5Nt3vmO7k/+YUFvfy7OtvNZeredjXXHe63ovfbfym5NSkrQZ5TcppUTJIECgcQGFSY0H2OHyz09yXrWv8vnCDvdpSwQIECBAgAABAgQIECBAgAABAgQIECBAgAABAgQIECBAgMDRAgqT2n8yhoVJT07yle1vq9kdKEyaF53CpHl+CpPm+ZVypL+qplCYtL3nvyR55+qyd01SjhkECBAgQIAAAQIECBAgQOBQBLzw33fS8u0737HdyX9MqK3v5dlWXmuv1vOxrjjvdb2Xvlv5g13ldyibUf5gVylRMggQaFxAYVLjAXa4/AuS3LvaV/l8UYf7tCUCBAgQIECAAAECBAgQIECAAAECBAgQIECAAAECBAgQIEDgaAGFSe0/GQqT9itDhUnz8rhFkiuqKa5MUo4Z0wQUJk1zOu4shUnz/MrVCpPmG5qBAAECBAgQIECAAAECBNoW8MJ/2/mNrV6+Y0J9fy//vvKVZ1957no3no9di548H+91vZe+27Aw6aZJyjGDAIHGBRQmNR5gh8u/MMm9qn2Vzxd3uE9bIkCAAAECBAgQIECAAAECBAgQIECAAAECBAgQIECAAAECBI4W2PfCpKcnuWO19DsnKceMswJfmeSJFciTk5RjxukIDAuTLk1y99NZSpN3VZg0L7bPSPKr1RS/nqQcM6YJDAuT/jrJ9aZd6qwzAgqTPAoECBAgQMVcIg0AACAASURBVIAAAQIECBAgcOgCXvjv+wmQb9/5ju1O/mNCbX0vz7byWnu1no91xXmv67303a5OcpPqJgqTlhY3P4GVBBQmrQTtNpMFLkpyz+rs8vmSyVc7kQABAgQIECBAgAABAgQIECBAgAABAgQIECBAgAABAgQIEGhdQGFS6wn+dzmSwqT9ybGUI9W/v1GYtF02w8KkFya55XZTHPTZCpPmxV/Kkd5WTaEwaXvPf03yTtVl75KkHDMIECBAgAABAgQIECBAgMChCHjhv++k5dt3vmO7k/+YUFvfy7OtvNZeredjXXHe63ovfberkpSSpM24WZJSomQQINC4gMKkxgPscPkXJ7lHta/y+akd7tOWCBAgQIAAAQIECBAgQIAAAQIECBAgQIAAAQIECBAgQIAAgaMFWitMulOSZwjzWgLDwqQnJfkqRqcmoDBpHn0pR3pBNYXCpO08FSZt5zU8W2HSPL9ytcKk+YZmIECAAAECBAgQIECAAIG2Bbzw33Z+Y6uX75hQ39/Lv6985dlXnrvejedj16Inz8d7Xe+l73ZlklKStBk3T1JKlAwCBBoXUJjUeIAdLr/8NbvyI63NKJ/LX7UzCBAgQIAAAQIECBAgQIAAAQIECBAgQIAAAQIECBAgQIAAgcMQUJjUfs4Kk/YrQ4VJ8/JQmDTPb1iY9GtJPnPelAd19bAw6a+SvN9BCczf7L8lecdqmnc5U6I0f2YzECBAgAABAgQIECBAgACBNgS88N9GTue6Svmeq1wf18m/jxw3u5BnX3nuejeej12Lnjwf73W9l75b+YM4pSRpM26RpJQoGQQINC6gMKnxADtc/lOT3K3al8KkDkO2JQIECBAgQIAAAQIECBAgQIAAAQIECBAgQIAAAQIECBAgcILAsDDpRUluukdiz0hyh2o9d0pSjhlnBb4qyRMqkCclKceM0xEYFiaV3+fc43SW0uRdh4VJVyS5VZM7OZ1Fl3KkX6lurTBpuxxKOdJfVpcoTNrOr5w9LEx65zPHtp/JFQQIECBAgAABAgQIECBAoE0BL/y3mdvUVct3qlSf58m/r1zl2Veeu96N52PXoifPx3td76XvNixMKv/+W44ZBAg0LqAwqfEAO1z+sDCplCdd1uE+bYkAAQIECBAgQIAAAQIECBAgQIAAAQIECBAgQIAAAQIECBA4WkBhUvtPhsKk/cqwlCNdXC1JYdJ2+ShM2s5reLbCpHl+CpPm+ZWrFSbNNzQDAQIECBAgQIAAAQIECLQt4IX/tvMbW718x4T6/l7+feUrz77y3PVuPB+7Fj15Pt7rei99t/IHcW5R3URh0tLi5iewkoDCpJWg3WaywKVJ7lqdXT5fPvlqJxIgQIAAAQIECBAgQIAAAQIECBAgQIAAAQIECBAgQIAAAQKtC7RWmHTHJM9sHX3H6x8WJj0xyf12fA/TTRdQmDTd6qgzb5Xk+dUX5Qe15ZgxTWBYmPSrST5r2qXOSqIwaf5j8O9J3qGa5p3PlCjNn9kMBAgQIECAAAECBAgQIECgDQEv/LeR07muUr7nKtfHdfLvI8fNLuTZV5673o3nY9eiJ8/He13vpe/2giSlJGkzyr/1ln/zNQgQaFxAYVLjAXa4/MuS3KXaV/n8tA73aUsECBAgQIAAAQIECBAgQIAAAQIECBAgQIAAAQIECBAgQIDA0QI3SXJ19dWLktx0j7CekeQO1XoUJl03HIVJe/TAJhkWJl2S5J77tcS9Xo3CpHnxlHKkX66mUJi0nef7J/mL6pK3JSnHjOkCw8Kkd0pSjhkECBAgQIAAAQIECBAgQOBQBLzw33fS8u0737HdyX9MqK3v5dlWXmuv1vOxrjjvdb2Xvlv54zj1H8S5dZJSomQQINC4gMKkxgPscPmXJ7lzta/y+ekd7tOWCBAgQIAAAQIECBAgQIAAAQIECBAgQIAAAQIECBAgQIAAgaMF9r0w6ZlJbl8tXWHSdXO8X5LHV4efmKQcM05HQGHSPPdhYVL58Wz5Ea0xTUBh0jSn485SmDTPr1ytMGm+oRkIECBAgAABAgQIECBAoG0BL/y3nd/Y6uU7JtT39/LvK1959pXnrnfj+di16Mnz8V7Xe+m7PW/w77u3SVJKlAwCBBoXUJjUeIAdLv9pSe5U7at8Ln+Z0SBAgAABAgQIECBAgAABAgQIECBAgAABAgQIECBAgAABAgQOQ0BhUvs5K0zarwzvmeSiakmXJCnHjGkCpRyp/Ih2MxQmTXPbnKUwaTuv4dkKk+b5lav/I8nbV9O805kSpfkzm4EAAQIECBAgQIAAAQIECLQh4IX/NnI611XK91zl+rhO/n3kuNmFPPvKc9e78XzsWvTk+Xiv67303YaFSbcd/Pvv0vc3PwECCwkoTFoI1rTnLPD0JOUvL26Gv8J4zpQuJECAAAECBAgQIECAAAECBAgQIECAAAECBAgQIECAAAECTQq0Vph0hyTPalJ6uUUPC5OekOT+y93OzCMCCpPmPSIKk+b5fXaSX6qm+JUk5ZgxTeADkvx5depfJinHjOkCw8KkdzxTojR9BmcSIECAAAECBAgQIECAAIG2Bbzw33Z+Y6uX75hQ39/Lv6985dlXnrvejedj16Inz8d7Xe+l7/bcJLepbqIwaWlx8xNYSUBh0krQbjNZ4BlJyg8JN8OPCifTOZEAAQIECBAgQIAAAQIECBAgQIAAAQIECBAgQIAAAQIECHQhoDCp/RgVJu1XhsPCpIuT3Gu/lrjXqxkWJj1/8IPavV78HixOYdK8EBQmzfMrVytMmm9oBgIECBAgQIAAAQIECBBoW8AL/23nN7Z6+Y4J9f29/PvKV5595bnr3Xg+di168ny81/Ve+m7PSVJKkjbjy5KUEiWDAIHGBRQmNR5gh8t/ZpLbV/sqn5/d4T5tiQABAgQIECBAgAABAgQIECBAgAABAgQIECBAgAABAgQIEDhaYN8Lk56V5HbV0v0xqOvmeP8kj6sOPyFJOWacjoDCpHnuCpPm+SlMmuenMGmeX7n6P5O8XTXNO54pUZo/sxkIECBAgAABAgQIECBAgEAbAl74byOnc12lfM9Vro/r5N9HjptdyLOvPHe9G8/HrkVPno/3ut5L3610VZSSpM0ov/coJUoGAQKNCyhMajzADpc//FGh/4fTYci2RIAAAQIECBAgQIAAAQIECBAgQIAAAQIECBAgQIAAAQIEThBQmNT+46Ewab8yvFeSC6slXZykHDOmCdxm8BdGn5+kHDOmCQwLk345yedMu9RZST4wyZ9VEn9x5hic6QLDwqR3OFOiNH0GZxIgQIAAAQIECBAgQIAAgbYFvPDfdn5jq5fvmFDf38u/r3zl2Veeu96N52PXoifPx3td76XvNuyvuH2SUqJkECDQuIDCpMYD7HD5w4a+0tb33A73aUsECBAgQIAAAQIECBAgQIAAAQIECBAgQIAAAQIECBAgQIDA0QLDwqSrk9xsj7D8mG48jGFh0uOTPGD8MmcsJKAwaR6swqR5fqUc6RerKRQmbeepMGk7r6POVpg039AMBAgQIECAAAECBAgQINC2gBf+285vbPXyHRPq+3v595WvPPvKc9e78XzsWvTk+Xiv67303Ya/8bhDknLMIECgcQGFSY0H2OHyn5PkttW+yufndbhPWyJAgAABAgQIECBAgAABAgQIECBAgAABAgQIECBAgAABAgSOFlCY1P6ToTBpvzIcFiZdlOTe+7XEvV7NsDCp/Jap/n3TXi9+DxanMGleCAqT5vmVq/8rSf1b2XdIUkqUDAIECBAgQIAAAQIECBAgcCgCXvjvO2n59p3v2O7kPybU1vfybCuvtVfr+VhXnPe63kvf7ZlJbl/dRGHS0uLmJ7CSgMKklaDdZrLAc5OUHxltRvn8/MlXO5EAAQIECBAgQIAAAQIECBAgQIAAAQIECBAgQIAAAQIECBBoXWDfC5OeneTLKuTyw7pyzDgr8IAkj61AHp+kHDNOR0Bh0jz3Uo5U/gjcZihM2s5zWJj0S0k+d7spDvrsD0ryp5XAnycpx4zpAsPCpLc/U6I0fQZnEiBAgAABAgQIECBAgACBtgW88N92fmOrl++YUN/fy7+vfOXZV5673o3nY9eiJ8/He13vpe/2jCSlJGkz7piklCgZBAg0LqAwqfEAO1x++UHRrat9lc8v6HCftkSAAAECBAgQIECAAAECBAgQIECAAAECBAgQIECAAAECBAgcLXDTJFdVX12d5GZ7hKUwaTwMhUnjRmuece8kF1Q3vChJOWZME1CYNM3puLNKOdIvVF8qTNrOU2HSdl5Hna0wab6hGQgQIECAAAECBAgQIECgbQEv/Led39jq5Tsm1Pf38u8rX3n2leeud+P52LXoyfPxXtd76bs9PUkpSdqMOyUpJUoGAQKNCyhMajzADpf//CS3qvZVPl/R4T5tiQABAgQIECBAgAABAgQIECBAgAABAgQIECBAgAABAgQIEDhaoLXCpNsleY4wryUwLEx6XJKvZnRqAgqT5tEPC5Oem+TL5k15UFcrTJoXt8KkeX7l6uFLDW+fpJQoGQQIECBAgAABAgQIECBA4FAEvPDfd9Ly7Tvfsd3Jf0yore/l2VZea6/W87GuOO91vZe+29OSlJKkzbhzklKiZBAg0LiAwqTGA+xw+S9IcstqX+XzCzvcpy0RIECAAAECBAgQIECAAAECBAgQIECAAAECBAgQIECAAAECRwsoTGr/yVCYtF8ZDguTLkxy3n4tca9XozBpXjwKk+b5fXCSP6mm+LMk5ZgxXWD4UsPbHVGiNH02ZxIgQIAAAQIECBAgQIAAgfYEvPDfXmbbrFi+22j1d678+8pUnn3luevdeD52LXryfLzX9V76bsPCpLskKccMAgQaF1CY1HiAHS7/iiS3qPZVPl/Z4T5tiQABAgQIECBAgAABAgQIECBAgAABAgQIECBAgAABAgQIEDhaQGFS+0/GVyd5TLWNxyUpx4zTESjlSOdXt1aYtF0OX5bk2dUlz01SjhnTBD4vyWuqU38xSTlmTBNQmDTN6bizym9k/2vwpcKkeaauJkCAAAECBAgQIECAAIH2BLzw315m26xYvtto9Xeu/PvKVJ595bnr3Xg+di168ny81/Ve+m6XJ7lzdROFSUuLm5/ASgIKk1aCdpvJAi9McvPq7PL5qslXO5EAAQIECBAgQIAAAQIECBAgQIAAAQIECBAgQIAAAQIECBBoXWDfC5Oek+S2FfLtkpRjxlkBhUn79TQoTJqXh8KkeX4Kk+b5KUya56cwaZ6fqwkQIECAAAECBAgQIECgDwEv/PeR43G7kG/f+Y7tTv5jQm19L8+28lp7tZ6PdcV5r+u99N0uS1JKkjbjrklKiZJBgEDjAgqTGg+ww+VfmeRm1b7K56s73KctESBAgAABAgQIECBAgAABAgQIECBAgAABAgQIECBAgAABAkcLtFaYVMpUnivMawkMC5Mem+RrGJ2agMKkefTDwqRSkFaK0oxpAgqTpjkdd9aHJPnj6ss/TVKOGdMEjipM8rvZaXbOIkCAAAECBAgQIECAAIF+BLzw30+WR+1Evn3nO7Y7+Y8JtfW9PNvKa+3Vej7WFee9rvfSd7s0SSlJ2oy7JSklSgYBAo0L+IffxgPscPnDwqTyI8gXdbhPWyJAgAABAgQIECBAgAABAgQIECBAgAABAgQIECBAgAABAgSOFlCY1P6ToTBpvzIcFiZdkOQ++7XEvV6NwqR58QwLk34hyefPm/KgrlaYNC/ut0vyn9UU5QWHcswgQIAAAQIECBAgQIAAAQKHJOCF/77Tlm/f+Y7tTv5jQm19L8+28lp7tZ6PdcV5r+u99N2emqSUJG3G3ZOUEiWDAIHGBRQmNR5gh8u/Kkn54eNm3CTJizvcpy0RIECAAAECBAgQIECAAAECBAgQIECAAAECBAgQIECAAAECRwsMC5PKbwluvkdYz0ly22o9pUzluXu0vn1YisKkfUjh7BpKOdJTqiUpTNoun9sleVZ1SfnfgHLMmCZQypFeXZ2qMGma2+YshUnbeQ3PVpg0z8/VBAgQIECAAAECBAgQINCHgBf++8jxuF3It+98x3Yn/zGhtr6XZ1t5rb1az8e64rzX9V76bpckKSVJm3GPJKVEySBAoHEBhUmNB9jh8q9OUkqSNuPGSa7pcJ+2RIAAAQIECBAgQIAAAQIECBAgQIAAAQIECBAgQIAAAQIECBwtsO+FSaUc6TbV0hUmXTfHr0ny6OrwY5OUY8bpCChMmuc+LEx6dpLbz5vyoK5WmDQv7g9N8kfVFH+SpBwzpgkoTJrm5CwCBAgQIECAAAECBAgQ6FvAC//y7VvgsHfnv+++8pdnX3nuejeej12Lnjwf73W9l76bwqSlhc1P4JQEFCadErzbHivwoiSlJGkzbpTkJbwIECBAgAABAgQIECBAgAABAgQIECBAgAABAgQIECBAgACBgxFQmNR+1MPCpMckeWD722p2B8PCpPOT3LfZ3ay/cIVJ88yHhUmvSfIF86Y8qKsVJs2L++2T/Ec1xX8lKccMAgQIECBAgAABAgQIECBwSAJe+O87bfn2ne/Y7uQ/JtTW9/JsK6+1V+v5WFec97reS9/t4iT3qG5yzySlRMkgQKBxAYVJjQfY4fJfnKSUJG2GwqQOQ7YlAgQIECBAgAABAgQIECBAgAABAgQIECBAgAABAgQIECBwgsDNklxZfX9Vkpvvkdhzk9ymWs9tkzxvj9a3D0tRmLQPKZxdg8KkeXncPskzqymenaQcM6YJlHKkV1WnKkya5rY5S2HSdl7DsxUmzfNzNQECBAgQIECAAAECBAj0IeCF/z5yPG4X8u0737HdyX9MqK3v5dlWXmuv1vOxrjjvdb2XvttFSUpJ0mbcK0kpUTIIEGhcQGFS4wF2uPxrktyw2lf5/NIO92lLBAgQIECAAAECBAgQIECAAAECBAgQIECAAAECBAgQIECAwNECCpPafzIUJu1XhvdN8vPVks5PUo4Z0wQUJk1zOu4shUnz/D4syR9WU/xxknLMmCagMGmak7MIECBAgAABAgQIECBAoG8BL/zLt2+Bw96d/777yl+efeW56914PnYtevJ8vNf1XvpuFyYpJUmbce8kpUTJIECgcQGFSY0H2OHyX5LkBtW+yueXdbhPWyJAgAABAgQIECBAgAABAgQIECBAgAABAgQIECBAgAABAgSOFtj3wqTnJbl1tfTbJinHjLMCD0zyqArkMUnKMeN0BBQmzXMfFiY9K8kd5k15UFcPC5NeneQLD0pg3mYVJs3ze4ck/15N8Z9JyjGDAAECBAgQIECAAAECBAgckoAX/vtOW7595zu2O/mPCbX1vTzbymvt1Xo+1hXnva730ne7IEkpSdqM85KUEiWDAIHGBRQmNR5gh8t/aZIvrfZVPr+8w33aEgECBAgQIECAAAECBAgQIECAAAECBAgQIECAAAECBAgQIHC0gMKk9p+MYWHSo5M8qP1tNbuDYWHSU5J8ebO7WX/hCpPmmZdypFdWUyhM2s5TYdJ2XsOzFSbN83M1AQIECBAgQIAAAQIECPQh4IX/PnI8bhfy7Tvfsd3Jf0yore/l2VZea6/W87GuOO91vZe+m8KkpYXNT+CUBBQmnRK82x4r8LIkX1J9Wz6/ghcBAgQIECBAgAABAgQIECBAgAABAgQIECBAgAABAgQIECBwMAKtFSbdJsnzDyadaRtVmDTNaa2zFCbNk75DkmdUUzwrSTlmTBNQmDTN6bizPjzJH1Rf/lGScsyYJqAwaZqTswgQIECAAAECBAgQIECgbwEv/Mu3b4HD3p3/vvvKX5595bnr3Xg+di168ny81/Ve+m7nJzmvusl9kpQSJYMAgcYFFCY1HmCHy395ki+u9lU+139hrMMt2xIBAgQIECBAgAABAgQIECBAgAABAgQIECBAgAABAgQIECBQCShMav9xUJi0Xxl+eZInV0t6SpJyzJgmMCxMemaSO0671FlJFCbNewwUJs3ze8ck/1ZN8R9JyjGDAAECBAgQIECAAAECBAgckoAX/vtOW7595zu2O/mPCbX1vTzbymvt1Xo+1hXnva730ncr/z5eSpI2o/zBoVKiZBAg0LiAwqTGA+xw+a9I8kXVvsrnV3W4T1siQIAAAQIECBAgQIAAAQIECBAgQIAAAQIECBAgQIAAAQIEjhbY98Kk5ye5VbX02yQpx4yzAg9K8sgK5NFJyjHjdAQUJs1zV5g0z29YmFR+C1b/Pmze7P1frTBpXsYKk+b5uZoAAQIECBAgQIAAAQIE+hDwwn8fOR63C/n2ne/Y7uQ/JtTW9/JsK6+1V+v5WFec97reS9/t55OUkqTNKP9+XkqUDAIEGhdQmNR4gB0u/5Vn/qrYZmvlBzOv7nCftkSAAAECBAgQIECAAAECBAgQIECAAAECBAgQIECAAAECBAgcLTAsTLoyyS32CEth0ngYw8KkRyV58PhlzlhIYFiYVH4Q+hUL3avHae+Y5OnVxp6ZpBwzpgmUcqTyR/Q2Q2HSNLfNWR+R5PerS/4wSTlmTBNQmDTNyVkECBAgQIAAAQIECBAg0LeAF/7l27fAYe/Of9995S/PvvLc9W48H7sWPXk+3ut6L323Jycp/2a+GeXfysu/mRsECDQuoDCp8QA7XH75QcwXVPsqn1/T4T5tiQABAgQIECBAgAABAgQIECBAgAABAgQIECBAgAABAgQIEDhaoLXCpFsneYEwryWgMGm/HgiFSfPyUJg0z09h0jw/hUnz/N4pyb9WU/x7knLMIECAAAECBAgQIECAAAEChyTghf++05Zv3/mO7U7+Y0JtfS/PtvJae7Wej3XFea/rvfTdFCYtLWx+AqckoDDplODd9liBVyf5/Orb8vkXeBEgQIAAAQIECBAgQIAAAQIECBAgQIAAAQIECBAgQIAAAQIHI6Awqf2oFSbtV4blL2Q+qVpS+WuZ5ZgxTWBYmPSMJHeadqmzkgwLk16Z5IvJTBZQmDSZ6sgTFSbN83M1AQIECBAgQIAAAQIECPQh4IX/PnI8bhfy7Tvfsd3Jf0yore/l2VZea6/W87GuOO91vZe+W/m38vrfx78ySSlRMggQaFxAYVLjAXa4/Nck+bxqX+XzL3a4T1siQIAAAQIECBAgQIAAAQIECBAgQIAAAQIECBAgQIAAAQIEjha4eZIXVl9dmeQWe4T1giS3rNZz6yTlmHFW4MFJHlGBPCpJOWacjoDCpHnuCpPm+ZVypJdXUyhM2s7zI5P8XnXJHyQpx4xpAgqTpjk5iwABAgQIECBAgAABAgT6FvDCv3z7Fjjs3fnvu6/85dlXnrvejedj16Inz8d7Xe+l7/bEJKUkaTO+avAHh5a+v/kJEFhIQGHSQrCmPWeBX0jyudXV5fMvnfNsLiRAgAABAgQIECBAgAABAgQIECBAgAABAgQIECBAgAABAgRaE1CY1Fpi113vsDDpkUm+tv1tNbuDYWFS+WuZ9Q9Cm93YSgu/U5KnVfd6RpJyzJgmoDBpmtNxZylMmuf3zkn+pZri35KUYwYBAgQIECBAgAABAgQIEDgkAS/89522fPvOd2x38h8Taut7ebaV19qr9XysK857Xe+l7/aEJKUkaTPul6SUKBkECDQuoDCp8QA7XP4vJvmcal/l8y93uE9bIkCAAAECBAgQIECAAAECBAgQIECAAAECBAgQIECAAAECBI4WaK0w6VZJrhDmtQQUJu3XA1HKkeoffCpM2i6fYWHS05PcebspDvrsYWHSK5J8yUGLbLd5hUnbeQ3PVpg0z8/VBAgQIECAAAECBAgQINCHgBf++8jxuF3It+98x3Yn/zGhtr6XZ1t5rb1az8e64rzX9V76bo9PUkqSNuP+SUqJkkGAQOMCCpMaD7DD5f9Sks+u9lU+/0qH+7QlAgQIECBAgAABAgQIECBAgAABAgQIECBAgAABAgQIECBA4GgBhUntPxkKk/YrQ4VJ8/JQmDTPr5QjvayaQmHSdp4fleSt1SW/n6QcM6YJKEya5uQsAgQIECBAgAABAgQIEOhbwAv/8u1b4LB357/vvvKXZ1957no3no9di548H+91vZe+m8KkpYXNT+CUBBQmnRK82x4rMCxM+qwkv8qLAAECBAgQIECAAAECBAgQIECAAAECBAgQIECAAAECBAgQOBiBfS9MuiLJLao0bpWkHDPOCnxtkp+rQB6ZpBwzTkdAYdI89zsnubya4ulJyjFjmoDCpGlOx52lMGme37sk+edqin9NUo4ZBAgQIECAAAECBAgQIEDgkAS88N932vLtO9+x3cl/TKit7+XZVl5rr9bzsa4473W9l77b45Lcv7rJA5KUEiWDAIHGBRQmNR5gh8v/5SSlJGkzPjPJr3W4T1siQIAAAQIECBAgQIAAAQIECBAgQIAAAQIECBAgQIAAAQIEjhZQmNT+kzEsTHpEkq9rf1vN7mBYmPSkJF/V7G7WX7jCpHnmCpPm+SlMmuenMGmen6sJECBAgAABAgQIECBAoA8BL/z3keNxu5Bv3/mO7U7+Y0JtfS/PtvJae7Wej3XFea/rvfTdHpuklCRtxlcnKSVKBgECjQsoTGo8wA6X/ytJSknSZnxGkl/vcJ+2RIAAAQIECBAgQIAAAQIECBAgQIAAAQIECBAgQIAAAQIECBwt0Fph0i2TvFCY1xJQmLRfD0QpR3pCtSSFSdvlMyxMelqSu2w3xUGf/aVJXloJvDxJOWZME/joJG+pTv29JOWYMU1AYdI0J2cRIECAAAECBAgQIECAQN8CXviXb98Ch707/333lb88+8pz17vxfOxa9OT5eK/rvfTdHpOklCRtxtckKSVKBgECjQsoTGo8wA6X/6tJSknSZnx6kt/ocJ+2RIAAAQIECBAgQIAAAQIECBAgQIAAAQIECBAgQIAAAQIECBwtj1+AZQAAIABJREFUMCxMKmVEpZRoX8YVSW5RLUZh0nWTUZi0L0/rf69DYdK8PBQmzfNTmDTPT2HSPL93TfJP1RT/kqQcMwgQIECAAAECBAgQIECAwCEJeOG/77Tl23e+Y7uT/5hQW9/Ls6281l6t52Ndcd7rei99t0cnKSVJm6EwaWlx8xNYSUBh0krQbjNZ4NeSlJKkzfi0JL85+WonEiBAgAABAgQIECBAgAABAgQIECBAgAABAgQIECBAgAABAq0LKExqPcHk65L8bLWNR+S/jxmnIzAsTHpikvudzlKavOtdklxWrfxpScoxY5qAwqRpTsedpTBpnp/CpHl+riZAgAABAgQIECBAgACBPgS88N9HjsftQr595zu2O/mPCbX1vTzbymvt1Xo+1hXnva730ncbFiY9MMljlr6p+QkQWF5AYdLyxu6wncCvJyklSZvxqUl+a7spnE2AAAECBAgQIECAAAECBAgQIECAAAECBAgQIECAAAECBAg0LLDvhUkvTFLWuBm3TFKOGWcFhoVJP5fk6wGdmoDCpHn0w8Kky5Pcdd6UB3X1sDDpZUlucFAC8zY7LEx6a5KPmTflQV2tMOmg4rZZAgQIECBAgAABAgQIEDhGwAv/fT8a8u0737HdyX9MqK3v5dlWXmuv1vOxrjjvdb2XvtujkpSSpM14UJJSomQQINC4gMKkxgPscPm/kaSUJG3GpyR5bYf7tCUCBAgQIECAAAECBAgQIECAAAECBAgQIECAAAECBAgQIEDgaIFbJLmi+qqUEZVSon0Zw8Kkst4r92Vxe7IOhUl7EsSZZdwvyeOrJT0xSTlmTBNQmDTN6bizSjnSS6ovFSZt51nKkd5cXaIwaTu/d0vyj9Ul/5ykHDMIECBAgAABAgQIECBAgMAhCXjhv++05dt3vmO7k/+YUFvfy7OtvNZeredjXXHe63ovfbdHJiklSZvx4CSlRMkgQKBxAYVJjQfY4fJ/M0kpSdqMT07yug73aUsECBAgQIAAAQIECBAgQIAAAQIECBAgQIAAAQIECBAgQIDA0QIKk9p/MhQm7VeGCpPm5XHXJJdWU1yepBwzpgkoTJrmdNxZCpPm+SlMmufnagIECBAgQIAAAQIECBDoQ8AL/33keNwu5Nt3vmO7k/+YUFvfy7OtvNZeredjXXHe63ovfbdHJCklSZvxtUlKiZJBgEDjAgqTGg+ww+X/VpJSkrQZCpM6DNmWCBAgQIAAAQIECBAgQIAAAQIECBAgQIAAAQIECBAgQIDACQIKk9p/PL4+yc9U2/i5JOWYcToCw8KkJyS5/+kspcm7KkyaF9uwMOmlSW44b8qDunpYmPSWJB97UALzNqswaZ6fqwkQIECAAAECBAgQIECgDwEv/PeR43G7kG/f+Y7tTv5jQm19L8+28lp7tZ6PdcV5r+u99N3K7xVKSdJmKExaWtz8BFYSUJi0ErTbTBZ4bZJPqs4un18/+WonEiBAgAABAgQIECBAgAABAgQIECBAgAABAgQIECBAgAABAq0L7Hth0pVJblYhl/WWY8ZZgWFh0s8m+QZApyagMGke/bAw6bIkd5s35UFdXcqRrql2rDBpu/hLOdLvVpcoTNrO792T/EN1yT8lKccMAgQIECBAgAABAgQIECBwSAJe+O87bfn2ne/Y7uQ/JtTW9/JsK6+1V+v5WFec97reS99tWJj0dUkesfRNzU+AwPICCpOWN3aH7QRel+QTq0vK5zdsN4WzCRAgQIAAAQIECBAgQIAAAQIECBAgQIAAAQIECBAgQIAAgYYFWitMunmSqxr2XmLpCpOWUD33Oe+f5HHV5U9IUo4Z0wQUJk1zOu4shUnz/BQmzfNTmDTPz9UECBAgQIAAAQIECBAg0IeAF/77yPG4Xci373zHdif/MaG2vpdnW3mtvVrPx7rivNf1Xvpu5Q88lZKkzSi/ZyglSgYBAo0LKExqPMAOl//6JJ9Q7at8fmOH+7QlAgQIECBAgAABAgQIECBAgAABAgQIECBAgAABAgQIECBA4GgBhUntPxkKk/YrQ4VJ8/K4W5KnVlNclqQcM6YJKEya5nTcWcPCpDcn+R/zpjyoqxUmHVTcNkuAAAECBAgQIECAAAECxwh44b/vR0O+fec7tjv5jwm19b0828pr7dV6PtYV572u99J3+5kk5TcMm/ENSUqJkkGAQOMCCpMaD7DD5b8hyfWrfZXPb+pwn7ZEgAABAgQIECBAgAABAgQIECBAgAABAgQIECBAgAABAgQIHC2gMKn9J6P8wPDh1TbKjw3LMeN0BIaFSY9P8oDTWUqTdx0WJl2a5O5N7uR0Fn2jJC+ubv2SJOWYMU2glCP9TnWqwqRpbpuz3iPJ31eX/GOScswgQIAAAQIECBAgQIAAAQKHJOCF/77Tlm/f+Y7tTv5jQm19L8+28lp7tZ6PdcV5r+u99N3Kbxfq3yt8Y5JSomQQINC4gMKkxgPscPlvTPLx1b7K59/ucJ+2RIAAAQIECBAgQIAAAQIECBAgQIAAAQIECBAgQIAAAQIECBwtMCxMuiLJrfYI66okN63Wc/Mk5ZhxVmBYmFR+bFh+dGicjoDCpHnuCpPm+SlMmuenMGmen8KkeX6uJkCAAAECBAgQIECAAIE+BLzw30eOx+1Cvn3nO7Y7+Y8JtfW9PNvKa+3Vej7WFee9rvfSd/vpwe8VFCYtLW5+AisJKExaCdptJgu8KcnHVWeXz/VfyJo8kRMJECBAgAABAgQIECBAgAABAgQIECBAgAABAgQIECBAgACBJgUUJjUZ27UWrTBpvzJ8QJLHVkt6fJJyzJgmcPckl1SnXpqkHDOmCShMmuZ03FnDwqTfTfI/5015UFcrTDqouG2WAAECBAgQIECAAAECBI4R8MJ/34+GfPvOd2x38h8Taut7ebaV19qr9XysK857Xe+l7zYsTPqmJA9f+qbmJ0BgeQGFScsbu8N2Ar89+EFH+XFH+ZGHQYAAAQIECBAgQIAAAQIECBAgQIAAAQIECBAgQIAAAQIECByGQGuFSTdLcvVhRDN5lwqTJlOtcqLCpHnMCpPm+Q0Lk65JcuN5Ux7U1eX3c+U3dZuhMGm7+N8zyd9Vl/xDknLMIECAAAECBAgQIECAAAEChyTghf++05Zv3/mO7U7+Y0JtfS/PtvJae7Wej3XFea/rvfTdHpaklCRtxjcnKSVKBgECjQsoTGo8wA6X/ztJyl/F2ozy+c0d7tOWCBAgQIAAAQIECBAgQIAAAQIECBAgQIAAAQIECBAgQIAAgaMFbpnkBdVXVyS51R5hXZXkptV6FCZdN5xvHPzA8GeSlGPG6QgMC5Mel+SrT2cpTd51WJj01CT3aHInp7PoUo70ourWCpO2y0Fh0nZew7MVJs3zczUBAgQIECBAgAABAgQI9CHghf8+cjxuF/LtO9+x3cl/TKit7+XZVl5rr9bzsa4473W9l77bQ5OUkqTN+JYkpUTJIECgcQGFSY0H2OHyy1/A+thqX+XzWzrcpy0RIECAAAECBAgQIECAAAECBAgQIECAAAECBAgQIECAAAECRwvse2HS1UluUi1dYdJ1cxwWJj188BcbPfvrCpRypMdUt1SYtJ2/wqTtvIZnK0ya5zcsTCp/kPDj5k15UFcrTDqouG2WAAECBAgQIECAAAECBI4R8MJ/34+GfPvOd2x38h8Taut7ebaV19qr9XysK857Xe+l7/aQJKUkaTO+NUkpUTIIEGhcQGFS4wF2uPw3J/mYal/l81s73KctESBAgAABAgQIECBAgAABAgQIECBAgAABAgQIECBAgAABAkcLKExq/8lQmLRfGSpMmpfHPZJcXE3x1CTlmDFNYFiY9OJB6dy0WQ73rFKO9KZq+wqTtnsW3ivJ31aX/H2ScswgQIAAAQIECBAgQIAAAQKHJOCF/77Tlm/f+Y7tTv5jQm19L8+28lp7tZ6PdcV5r+u99N1+KkkpSdoMhUlLi5ufwEoCCpNWgnabyQJvSfLR1dnl8+9NvtqJBAgQIECAAAECBAgQIECAAAECBAgQIECAAAECBAgQIECAQOsCrRUm3TTJi1pH3/H6FSbtGHTmdAqT5gEOC5MuSXLPeVMe1NU3SXJ1tWOFSdvFrzBpO6/h2QqT5vm5mgABAgQIECBAgAABAgT6EPDCfx85HrcL+fad79ju5D8m1Nb38mwrr7VX6/lYV5z3ut5L321YmPS/kjxk6ZuanwCB5QUUJi1v7A7bCbw1yUdVl5TPv7/dFM4mQIAAAQIECBAgQIAAAQIECBAgQIAAAQIECBAgQIAAAQIEGhZQmNRweGeW/k1JHlZt4+FJyjHjdASGhUmPTfI1p7OUJu+qMGlebAqT5vkNC5N+O8nHz5vyoK5WmHRQcdssAQIECBAgQIAAAQIECBwj4IX/vh8N+fad79ju5D8m1Nb38mwrr7VX6/lYV5z3ut5L3+0nk5SSpM3430lKiZJBgEDjAgqTGg+ww+UPC5M+MskfdLhPWyJAgAABAgQIECBAgAABAgQIECBAgAABAgQIECBAgAABAgSOFtj3wqQXJblxtfSbJinHjLMCw8Kkn07yzYBOTaCUIz26urvCpO2iuGeSi6pLLklSjhnTBBQmTXM67qxSjvTG6kuFSdt5vneSv6ku+bsk5ZhBgAABAgQIECBAgAABAgQOScAL/32nLd++8x3bnfzHhNr6Xp5t5bX2aj0f64rzXtd76bv9RJJSkrQZ/ydJKVEyCBBoXEBhUuMBdrj830tSSpI24yOS/GGH+7QlAgQIECBAgAABAgQIECBAgAABAgQIECBAgAABAgQIECBA4GgBhUntPxkKk/YrQ4VJ8/JQmDTPr5TKXVVNUQrmyjFjmoDCpGlOx52lMGmen6sJECBAgAABAgQIECBAoA8BL/z3keNxu5Bv3/mO7U7+Y0JtfS/PtvJae7Wej3XFea/rvfTdfjxJKUnajG9LUkqUDAIEGhdQmNR4gB0u//eTlJKkzfjwJH/U4T5tiQABAgQIECBAgAABAgQIECBAgAABAgQIECBAgAABAgQIEDhaYFiY9IIkt94jrFL2ceNqPTdJ8uI9Wt8+LEVh0j6kcHYNw8KkxyR54H4tca9XMyxMujjJvfZ6xfu1OIVJ8/JQmDTPb1iY9LdJ3mfelK4mQIAAAQIECBAgQIAAAQLNCXjhv7nItlqwfLfi6u5k+fcVqTz7ynPXu/F87Fr05Pl4r+u99N1+LEkpSdoMhUlLi5ufwEoCCpNWgnabyQJ/kKSUJG3GhyX548lXO5EAAQIECBAgQIAAAQIECBAgQIAAAQIECBAgQIAAAQIECBBoXUBhUusJJt+c5KHVNn46/33MOB0BhUnz3BUmzfNTmDTP7/pJ3lBN8aYk5ZgxTaCUI/11darCpGluziJAgAABAgQIECBAgACBvgS88N9XnsPdyLfvfMd2J/8xoba+l2dbea29Ws/HuuK81/Ve+m7DwqRvT/LjS9/U/AQILC+gMGl5Y3fYTuAPk5SSpM340CR/st0UziZAgAABAgQIECBAgAABAgQIECBAgAABAgQIECBAgAABAgQaFrhVkudX639Bklvv0X5enORG1XpukqQcM84KKEzar6fhgUkeVS3pMUnKMWOawL2SXFidenGScsyYJjAsTLo6yc2mXeqsM+VICpPO/VFQmHTudq4kQIAAAQIECBAgQIAAgX4EvPDfT5ZH7US+fec7tjv5jwm19b0828pr7dV6PtYV572u99J3+9EkpSRpM74jSSlRMggQaFxAYVLjAXa4/D9KUkqSNuNDkvxph/u0JQIECBAgQIAAAQIECBAgQIAAAQIECBAgQIAAAQIECBAgQOBoAYVJ7T8Zw8KkhyX5lva31ewOFCbNi25YmHRRknvPm/Kgri7lSFdWO1aYtF3810+iMGk7s/rs903yV9WBv0lSjhkECBAgQIAAAQIECBAgQOCQBLzw33fa8u0737HdyX9MqK3v5dlWXmuv1vOxrjjvdb2XvtuPJCklSZvxnUlKiZJBgEDjAgqTGg+ww+X/cZJSkrQZH5zkzzrcpy0RIECAAAECBAgQIECAAAECBAgQIECAAAECBAgQIECAAAECRwu0Vph04yTXCPNaAgqT9uuBGBYmPTrJg/ZriXu9GoVJ8+JRmDTP7xOSvL6a4o1JyjFjmoDCpGlOziJAgAABAgQIECBAgACBvgW88C/fvgUOe3f+++4rf3n2leeud+P52LXoyfPxXtd76bv9cJJSkrQZ35WklCgZBAg0LqAwqfEAO1z+nyQpJUmb8UFJ/rzDfdoSAQIECBAgQIAAAQIECBAgQIAAAQIECBAgQIAAAQIECBAgcLSAwqT2n4xvSfKQahsPS1KOGacjoDBpnvu9k1xQTXFRknLMmCYwLEy6KsnNp13qrDPlSAqTzv1RUJh07nauJECAAAECBAgQIECAAIF+BLzw30+WR+1Evn3nO7Y7+Y8JtfW9PNvKa+3Vej7WFee9rvfSd/uhJKUkaTMUJi0tbn4CKwkoTFoJ2m0mC/xpklKStBkfmOQvJl/tRAIECBAgQIAAAQIECBAgQIAAAQIECBAgQIAAAQIECBAgQKB1AYVJrSf43+VICpP2J8cHJXlktZxHJynHjGkCCpOmOR13VilHemH1pcKk7Tw/IYnCpO3M6rOvl+Rt1YG/TlKOGQQIECBAgAABAgQIECBA4JAEvPDfd9ry7Tvfsd3Jf0yore/l2VZea6/W87GuOO91vZe+27Aw6buT/PDSNzU/AQLLCyhMWt7YHbYT+LMkpSRpMz4gyV9uN4WzCRAgQIAAAQIECBAgQIAAAQIECBAgQIAAAQIECBAgQIAAgYYF9r0w6ZokN6x8b5ykHDPOCgwLkx6a5FsBnZqAwqR59MPCpAuTnDdvyoO6WmHSvLg/McnrqinekKQcM6YJKEya5uQsAgQIECBAgAABAgQIEOhbwAv/8u1b4LB357/vvvKXZ1957no3no9di548H+91vZe+2w8mKSVJm/E9SUqJkkGAQOMCCpMaD7DD5f95klKStBkKkzoM2ZYIECBAgAABAgQIECBAgAABAgQIECBAgAABAgQIECBAgMAJAq0VJt0oyUskei0BhUn79UAMC5MeleTB+7XEvV6NwqR58QwLk65Mcot5Ux7U1QqT5sWtMGmen6sJECBAgAABAgQIECBAoA8BL/z3keNxu5Bv3/mO7U7+Y0JtfS/PtvJae7Wej3XFea/rvfTdfiBJKUnajO9NUkqUDAIEGhdQmNR4gB0u/y+SvH+1r/L5bR3u05YIECBAgAABAgQIECBAgAABAgQIECBAgAABAgQIECBAgACBowUUJrX/ZHxrkp+qtvHQJOWYcToCCpPmuZ+X5PxqiguTlGPGNIFSjnRFdarCpGlum7MUJm3nNTz7/ZL8ZXXwr5KUYwYBAgQIECBAgAABAgQIEDgkAS/89522fPvOd2x38h8Taut7ebaV19qr9XysK857Xe+l7/b9SUpJ0mZ8X5JSomQQINC4gMKkxgPscPnlxwn1DxLK5/IjBYMAAQIECBAgQIAAAQIECBAgQIAAAQIECBAgQIAAAQIECBA4DIFhYdLzk9xmj7Z+TZIbVuu5UZKX7NH69mEpCpP2IYWza3hwkkdUS3pUknLMmCYwLEy6IMl9pl3qrCQKk+Y9Bp+U5LXVFK9PUo4Z0wQUJk1zchYBAgQIECBAgAABAgQI9C3ghX/59i1w2Lvz33df+cuzrzx3vRvPx65FT56P97reS9/t/yUpJUmboTBpaXHzE1hJQGHSStBuM1ngbUmuV51dPv/15KudSIAAAQIECBAgQIAAAQIECBAgQIAAAQIECBAgQIAAAQIECLQusO+FSaUc6QYVssKk6z5xw8KkhyT/P3v3Ha3NdZcH+14hvef7IIEQOti4N9wbkFDdG902tgGDjY27JdmWbcmy5N4buNtU905JKO6925jeIUC+hJKekPWtnaWz3s1I5515NGf2efZ+rv3XaGbX6zevpLXeM/fJg3t/MTvev8CkdcUTmLTOT2DSOj+BSev8BCat8zOaAAECBAgQIECAAAECBMYQ8MH/GHU87hTqO3Z9506n/nNCfT1Xz77q1Xq33o+24rzbem+92jQw6dFJLth6UfMTILC9gMCk7Y2tsJvAf0zyz6oh5frPdptCbwIECBAgQIAAAQIECBAgQIAAAQIECBAgQIAAAQIECBAgQKBjgW9K8tZq/29L8s17dJ5pYNItk7x9j/a3D1sRmLQPVTizh2lg0vOS3Ge/trjXu/muJK+odvijSco9bZnANDDpZ5N8w7KheiURmLTuNfjsJH9aTVF+oWO5pxEgQIAAAQIECBAgQIAAgUMS8MH/2NVW37HrO3c69Z8T6uu5evZVr9a79X60Fefd1nvr1R6TpIQkHbXyzyVESSNAoHMBgUmdF3DA7f+nJP+0Ole5/vMBz+lIBAgQIECAAAECBAgQIECAAAECBAgQIECAAAECBAgQIECAwOULCEzq/80QmLRfNRSYtK4eApPW+ZVwpJ+uphCYtJvn1ZJ8shry6STlnrZMQGDSMie9CBAgQIAAAQIECBAgQGBsAR/8q+/YAod9On++x6q/eo5Vz5M+jffjpEXPPh/vtt5br1bCkkpI0lErYUn1P2+9vvkJENhIQGDSRrCmvcICf5bkn1Sjy/VfXOHZDCRAgAABAgQIECBAgAABAgQIECBAgAABAgQIECBAgAABAgR6ExCY1FvFLrvfByd5cnX7qUnKPe10BO6T5DnV0s9LUu5pywSmgUmvTHLXZUP1SiIwad1rIDBpnZ/ApHV+RhMgQIAAAQIECBAgQIDAGAI++B+jjsedQn3Hru/c6dR/Tqiv5+rZV71a79b70Vacd1vvrVc7P0kJSTpqFyQpIUoaAQKdCwhM6ryAA27/z5P84+pc5fovBzynIxEgQIAAAQIECBAgQIAAAQIECBAgQIAAAQIECBAgQIAAAQKXL7DvgUlvT3Lzauu3TFLuaWcEpoFJT0nyEECnJiAwaR29wKR1ftPApJ9J8o3rpjyo0QKT1pX7c5L8STXFf0hS7mkECBAgQIAAAQIECBAgQOCQBHzwP3a11Xfs+s6dTv3nhPp6rp591av1br0fbcV5t/XeerVHJSkhSUdNYNLW4uYn0EhAYFIjaMssFviLJP+o6l2u//Pi0ToSIECAAAECBAgQIECAAAECBAgQIECAAAECBAgQIECAAAECvQsITOq9gonApP2q4TQw6blJ7rtfW9zr3dw1ycurHb4ySbmnLRMo4Uhvq7oKTFrmdtTr6kk+UQ35VJJyT1smIDBpmZNeBAgQIECAAAECBAgQIDC2gA/+1XdsgcM+nT/fY9VfPceq50mfxvtx0qJnn493W++tV5sGJl2Y5PytFzU/AQLbCwhM2t7YCrsJ/GWSf1gNKdf/Zbcp9CZAgAABAgQIECBAgAABAgQIECBAgAABAgQIECBAgAABAgQ6FugtMOkWSd7RsfcWWxeYtIXqFZ+zhCM9uxouMGk3y2lg0iuS3G23KQ66t8CkdeUXmLTOT2DSOj+jCRAgQIAAAQIECBAgQGAMAR/8j1HH406hvmPXd+506j8n1Ndz9eyrXq136/1oK867rffWqz0ySQlJOmqPS1JClDQCBDoXEJjUeQEH3P5/TvIPqnOV6/864DkdiQABAgQIECBAgAABAgQIECBAgAABAgQIECBAgAABAgQIELh8AYFJ/b8ZD0nypOoYT0lS7mmnIyAwaZ27wKR1ftPApJ9OUv49ry0TEJi0zOm4Xv88yR9XD/80SbmnESBAgAABAgQIECBAgACBQxLwwf/Y1Vbfses7dzr1nxPq67l69lWv1rv1frQV593We+vVHpGkhCQdtYuSlBAljQCBzgUEJnVewAG3/1+S/P3qXOX6vw14TkciQIAAAQIECBAgQIAAAQIECBAgQIAAAQIECBAgQIAAAQIELl9g3wOT3pHkZtXWb5Gk3NPOCEwDk56c5KGATk1AYNI6+rsleVk1xSuSlHvaMoHpv9MFJi1zO+p1jSQfr4Z8Mkm5py0TEJi0zEkvAgQIECBAgAABAgQIEBhbwAf/6ju2wGGfzp/vseqvnmPV86RP4/04adGzz8e7rffWq52XpIQkHbXHJykhShoBAp0LCEzqvIADbn8amPT3kvz3Ac/pSAQIECBAgAABAgQIECBAgAABAgQIECBAgAABAgQIECBAgMDlC0zDNd6a5FZ7hCUwab4YApPmjVr2mAYmPSfJD7bcQOdrCUxaV0CBSev8BCat8xOYtM7PaAIECBAgQIAAAQIECBAYQ8AH/2PU8bhTqO/Y9Z07nfrPCfX1XD37qlfr3Xo/2orzbuu99WrnJikhSUdNYNLW4uYn0EhAYFIjaMssFvivSUpI0lH7u0n+x+LROhIgQIAAAQIECBAgQIAAAQIECBAgQIAAAQIECBAgQIAAAQK9C/QWmHTzJO/sHf2E9y8w6YRBV05XwpGeVc0hMGk30Glg0suT3H23KQ66t8CkdeUXmLTO718k+ffVFH+SpNzTCBAgQIAAAQIECBAgQIDAIQn44H/saqvv2PWdO536zwn19Vw9+6pX6916P9qK827rvfVq08Cki5Oct/Wi5idAYHsBgUnbG1thN4H/lqSEJB21v5Pkf+42hd4ECBAgQIAAAQIECBAgQIAAAQIECBAgQIAAAQIECBAgQIBAxwLfnOQt1f7fmuRWe3SedyS5WbUfgUmXLc5Dkzyxuv3kJOWedjoCApPWuQtMWuc3DUx6W5Ly73ltmcA1k3ys6vqJJOWetkxAYNIyJ70IECBAgAABAgQIECBAYGwBH/yr79gCh306f77Hqr96jlXPkz6N9+OkRc8+H++23luvdk6SEpJ01C5JUkKUNAIEOhcQmNR5AQfc/n9PUkKSjtrfTvK/BjynIxEgQIAAAQJ6FnhWAAAgAElEQVQECBAgQIAAAQIECBAgQIAAAQIECBAgQIAAAQKXL7DvgUnvTHLTausCky5bx2lg0pOSPMwLf2oC08CkZye536ntpr+F757kpdW2X56k3NOWCUz/nS4waZnbUS+BSbt5TXsLTFrnZzQBAgQIECBAgAABAgQIjCHgg/8x6njcKdR37PrOnU7954T6eq6efdWr9W69H23Febf13nq1hycpIUlH7QlJSoiSRoBA5wICkzov4IDb/x9JSkjSUftbSf73gOd0JAIECBAgQIAAAQIECBAgQIAAAQIECBAgQIAAAQIECBAgQODyBQQm9f9mCEzarxoKTFpXj2lg0suSfPe6KQ9qtMCkdeUWmLTO73OT/FE1xR8nKfc0AgQIECBAgAABAgQIECBwSAI++B+72uo7dn3nTqf+c0J9PVfPvurVerfej7bivNt6b71a+eVOJSTpqD0xSQlR0ggQ6FxAYFLnBRxw+/8zSQlJOmp/M8lfDXhORyJAgAABAgQIECBAgAABAgQIECBAgAABAgQIECBAgAABAgQuX6C3wKSbJXmXYv41AYFJ+/VC3C/JM6stPTtJuactExCYtMzpuF77/u/0dafbfvS1kny0WubjSco9bZmAwKRlTnoRIECAAAECBAgQIECAwNgCPvhX37EFDvt0/nyPVX/1HKueJ30a78dJi559Pt5tvbdebfrzCwKTthY3P4FGAgKTGkFbZrHA/0pSQpKO2mcl+T+LR+tIgAABAgQIECBAgAABAgQIECBAgAABAgQIECBAgAABAgQI9C6w7+Ea70xy0wpZYNJl37jpb2h8UpJyTzsdAYFJ69y/O8lLqilelqTc05YJ3CrJm6uub01S7mnLBAQmLXM6rpfApHV+RhMgQIAAAQIECBAgQIDAGAI++B+jjsedQn3Hru/c6dR/Tqiv5+rZV71a79b70Vacd1vvrVfzC5+2FjY/gVMSEJh0SvCWPVbgfycpIUlH7W8kmf5PBT4CBAgQIECAAAECBAgQIECAAAECBAgQIECAAAECBAgQIEBgXIF9D0x6V5KbVPwCky77Lk4Dk/yGxtP98zoNTHpWkvuf7pa6Wl1g0rpyCUxa5ycwaZ3f5yX5w2qKf5+k3NMIECBAgAABAgQIECBAgMAhCfjgf+xqq+/Y9Z07nfrPCfX1XD37qlfr3Xo/2orzbuu99WoPSVJ+ydNRe3KSEqKkESDQuYDApM4LOOD2/ypJCUk6at7RAYvsSAQIECBAgAABAgQIECBAgAABAgQIECBAgAABAgQIECBA4CwCApP6fz0EJu1XDQUmravHNDDppUnusW7Kgxo9DUx6S5JbH5TAusNeO8lHqik+lqTc05YJCExa5qQXAQIECBAgQIAAAQIECIwt4IN/9R1b4LBP58/3WPVXz7HqedKn8X6ctOjZ5+Pd1nvr1R6cpIQkHbWnJCkhShoBAp0LCKPpvIADbv//JKnfS+/ogEV2JAIECBAgQIAAAQIECBAgQIAAAQIECBAgQIAAAQIECBAgcBaB3gKTbprk3Sr61wQEJu3XC3H/JM+otvSsJOWetkxAYNIyp+N6lXCkN1UPBSbt5ikwaTevaW+BSev8jCZAgAABAgQIECBAgACBMQR88D9GHY87hfqOXd+506n/nFBfz9Wzr3q13q33o60477beW6/2oCQlJOmoCUzaWtz8BBoJCKNpBG2ZRQLlfSyBSUet/M/E31g0UicCBAgQIECAAAECBAgQIECAAAECBAgQIECAAAECBAgQIEBgFIFpYNK+hWu8K8lNKmyBSZd98x6e5JLq9hOTlHva6QgITFrnfo8kL66meGmSck9bJiAwaZnTcb0EJq3z+5dJ/qCa4o+SlHsaAQIECBAgQIAAAQIECBA4JAEf/I9dbfUdu75zp1P/OaG+nqtnX/VqvVvvR1tx3m29t17tgUmeWi1Srh+89aLmJ0BgewGBSdsbW2G5QAlH+quqewlP+qzlw/UkQIAAAQIECBAgQIAAAQIECBAgQIAAAQIECBAgQIAAAQIEBhAQmNR/EaeBSU9Ick7/x+r2BNPApGcm+aFuT9N+49PApJckuWf7bXS7osCkdaWbBiZ9NMl11k15UKMFJh1UuR2WAAECBAgQIECAAAECBI4R8MH/2K+G+o5d37nTqf+cUF/P1bOverXerfejrTjvtt5br/aAJE+rFinXD9p6UfMTILC9gMCk7Y2tsFxAYNJyKz0JECBAgAABAgQIECBAgAABAgQIECBAgAABAgQIECBAgMCoArdK8ubqcG9JUgI39qW9O8mNq83cNEm5p50REJi0X2+DwKR19RCYtM5vGphU/v1+m3VTHtToEo704erEApN2K7/ApN289CZAgAABAgQIECBAgACBMQV88D9mXY9Opb5j13fudOo/J9TXc/Xsq16td+v9aCvOu6331qtNA5OenuSBWy9qfgIEthcQmLS9sRWWC3xWkv9ddf+rJH9z+XA9CRAgQIAAAQIECBAgQIAAAQIECBAgQIAAAQIECBAgQIAAgQEEegtMukmS9wzgfpJHEJh0kprr5/qhJOWHPo/aM5OUe9oygXsmeVHV9SVJyj1tmUAJR3pj1VVg0jK3o14Ck3bzmvb+/CS/X938wyTlnkaAAAECBAgQIECAAAECBA5JwAf/Y1dbfceu79zp1H9OqK/n6tlXvVrv1vvRVpx3W++tV5v+ffkzkpQQJY0Agc4FBCZ1XsDBtl/Ckf5XdaYSnvS3Bjuj4xAgQIAAAQIECBAgQIAAAQIECBAgQIAAAQIECBAgQIAAAQJnFxCY1P8bck6Si6tjPCFJuaedjoDApHXuApPW+QlMWuc3DUz6SJLrrpvyoEYLTDqocjssAQIECBAgQIAAAQIECBwj4IP/sV8N9R27vnOnU/85ob6eq2df9Wq9W+9HW3Hebb23Xu3+SUpI0lETmLS1uPkJNBIQmNQI2jKLBEo40v+sepbwpL+9aKROBAgQIECAAAECBAgQIECAAAECBAgQIECAAAECBAgQIECAwCgCApP6r+Q0MOmSJOf2f6xuT+A3Zq4r3TQw6cVJ7rVuyoMaPQ1MelOS2x6UwLrDlnCkD1VTCEzazVNg0m5eehMgQIAAAQIECBAgQIDAmAI++B+zrkenUt+x6zt3OvWfE+rruXr2Va/Wu/V+tBXn3dZ769Xul+SZ1SLluvwdukaAQOcCApM6L+Bg2y/hSP+jOlMJT/o7g53RcQgQIECAAAECBAgQIECAAAECBAgQIECAAAECBAgQIECAAIGzC+x7YNJ7ktyoOsJNkpR72hkBgUn79TY8IMnTqi35jZm71Udg0m5e094lHOkN1U2BSbt5CkzazWva+18l+b3q5h8kKfc0AgQIECBAgAABAgQIECBwSAI++B+72uo7dn3nTqf+c0J9PVfPvurVerfej7bivNt6b73aDyZ5VrVIub7/1ouanwCB7QUEJm1vbIXlAiUc6b9X3Ut40t9dPlxPAgQIECBAgAABAgQIECBAgAABAgQIECBAgAABAgQIECBAYACB3gKTbpzkvQO4n+QRBCadpOb6uQQmrTO8V5IXVlO8OEm5py0TEJi0zOm4XtPApA8nud66KQ9qtMCkgyq3wxIgQIAAAQIECBAgQIDAMQI++B/71VDfses7dzr1nxPq67l69lWv1rv1frQV593We+vVpoFJz05yv60XNT8BAtsLCEza3tgKywVKONJ/q7qX8KS/t3y4ngQIECBAgAABAgQIECBAgAABAgQIECBAgAABAgQIECBAgMAAAgKT+i/iuUkeXx3jkiTlnnY6AgKT1rlPA5NelOR71k15UKOngUlvTHK7gxJYd9gSjvTBagqBSbt5CkzazUtvAgQIECBAgAABAgQIEBhTwAf/Y9b16FTqO3Z9506n/nNCfT1Xz77q1Xq33o+24rzbem+92n2TlJCko/acJCVESSNAoHMBgUmdF3Cw7ZdwpP9anamEJ/39wc7oOAQIECBAgAABAgQIECBAgAABAgQIECBAgAABAgQIECBAgMDZBQQm9f+GTAOTLk5yXv/H6vYE08Ckpyd5YLenab9xgUnrzEs40uurKQQm7eYpMGk3r2nvL0jyu9XN309S7mkECBAgQIAAAQIECBAgQOCQBHzwP3a11Xfs+s6dTv3nhPp6rp591av1br0fbcV5t/XeerX7JCkhSUdNYNLW4uYn0EhAYFIjaMssEijhSP+l6lnCk/7BopE6ESBAgAABAgQIECBAgAABAgQIECBAgAABAgQIECBAgAABAqMITAOT3pzkNnt0uPcmuWG1nxsnKfe0MwICk/brbSjhSE+ttiQwabf6fE+SH6mGvChJuactExCYtMzpuF7TwKQPJfmqdVMe1GiBSQdVboclQIAAAQIECBAgQIAAgWMEfPA/9quhvmPXd+506j8n1Ndz9eyrXq136/1oK867rffWq/1AkudWi5Tr+269qPkJENheQGDS9sZWWC5QwpH+c9W9hCf9w+XD9SRAgAABAgQIECBAgAABAgQIECBAgAABAgQIECBAgAABAgQGEBCY1H8RBSbtVw0FJq2rh8CkdX4Ck9b5lXCkD1RTCEzazXMamPR7Sb5wtyn0JkCAAAECBAgQIECAAAEC3Qv44L/7Ep71AOo7dn3nTqf+c0J9PVfPvurVerfej7bivNt6b73a9yd5XrVIub7P1ouanwCB7QUEJm1vbIXlAiUc6S+r7iU86R8tH64nAQIECBAgQIAAAQIECBAgQIAAAQIECBAgQIAAAQIECBAgMIDArZO8qTrHm5PcZo/O9d4kN6z2c6Mk79uj/e3DVs5LclG1kYuTlHva6QhMA5OeluRBp7OVLledBia9MMn3dnmS09n07ZO8rlr6DUnKPW2ZgMCkZU7H9SrhSL9TPRSYtM7TaAIECBAgQIAAAQIECBDoU8AH/33Wbemu1Xep1Jj91H+suqrnWPU86dN4P05a9Ozz8W7rvfVq08Ck5yf5ga0XNT8BAtsLCEza3tgKywVKONJfVN1LeNI/Xj5cTwIECBAgQIAAAQIECBAgQIAAAQIECBAgQIAAAQIECBAgQGAAAYFJ/RdxGpj0+CSP6P9Y3Z5AYNK60glMWucnMGmd3zQw6YNJrr9uyoMaLTDpoMrtsAQIECBAgAABAgQIECBwjIAP/sd+NdR37PrOnU7954T6eq6efdWr9W69H23Febf13nq1eycpIUlH7QVJSoiSRoBA5wICkzov4GDbL+FIf16dqYQn/ZPBzug4BAgQIECAAAECBAgQIECAAAECBAgQIECAAAECBAgQIECAwNkF9j0w6X1JblAd4UZJyj3tjIDApP16Gx6U5CnVlp6WpNzTlgl8b5Ifrrq+MEm5py0TEJi0zOm4XiUc6f3VQ4FJu3lOA5N+N8kX7TaF3gQIECBAgAABAgQIECBAoHsBH/x3X8KzHkB9x67v3OnUf06or+fq2Ve9Wu/W+9FWnHdb761X+74kJSTpqAlM2lrc/AQaCQhMagRtmUUCJRzpz6qeJTzpny4aqRMBAgQIECBAgAABAgQIECBAgAABAgQIECBAgAABAgQIECAwioDApP4rKTBpv2ooMGldPaaBST+SpPxQrbZMYBqY9Pokd1g2VK8kApPWvQYlHOm3qykEJq3zNJoAAQIECBAgQIAAAQIE+hTwwX+fdVu6a/VdKjVmP/Ufq67qOVY9T/o03o+TFj37fLzbem+92vTve8svy7n31ouanwCB7QUEJm1vbIXlAiUc6T9V3Ut40j9bPlxPAgQIECBAgAABAgQIECBAgAABAgQIECBAgAABAgQIECBAYACB3gKTbpjk/QO4n+QRHpHkcdWEj09S7mmnIzANTHpqkgefzla6XFVg0rqylXCk11ZTCEzazXMamPSBJDfYbYqD7i0w6aDL7/AECBAgQIAAAQIECBAgcKmAD/7HfhXUd+z6zp1O/eeE+nqunn3Vq/VuvR9txXm39d56te9JUn4pzlHzC3K2Fjc/gUYCApMaQVtmkUAJR/qPVc8SnvT/LBqpEwECBAgQIECAAAECBAgQIECAAAECBAgQIECAAAECBAgQIDCKgMCk/is5DUy6KMkj+z9WtycQmLSudN+X5AXVFH6AdjdPgUm7eU17l3Ck91U3BSbt5jkNTPqdJF+82xR6EyBAgAABAgQIECBAgACB7gV88N99Cc96APUdu75zp1P/OaG+nqtnX/VqvVvvR1tx3m29t15tGpj0wiTll+ZoBAh0LiAwqfMCDrb9Eo70/1VnKuFJ/+9gZ3QcAgQIECBAgAABAgQIECBAgAABAgQIECBAgAABAgQIECBA4OwC+x6Y9P4k16+OcMMk5Z52RkBg0n69DQ9O8uRqS09NUu5pywQEJi1zOq7XNDDpdUnuuG7KgxotMGlduUs40m9VUwhMWudpNAECBAgQIECAAAECBAj0KeCD/z7rtnTX6rtUasx+6j9WXdVzrHqe9Gm8Hyctevb5eLf13nq1eyUpIUlH7UVJSoiSRoBA5wICkzov4GDbL+FI/6E6UwlP+uzBzug4BAgQIECAAAECBAgQIECAAAECBAgQIECAAAECBAgQIECAwNkFBCb1/4YITNqvGgpMWlePaWDSDye597opD2p0CUd6TXVigUm7lX8amFQC+kpQn7ZMQGDSMie9CBAgQIAAAQIECBAgQGBsAR/8q+/YAod9On++x6q/eo5Vz5M+jffjpEXPPh/vtt5br3bPJCUk6agJTNpa3PwEGgkITGoEbZlFAtPApBKe9DmLRupEgAABAgQIECBAgAABAgQIECBAgAABAgQIECBAgAABAgQIjCIwDUx6U5Lb7tHhSljF9av9lDCLD+zR/vZhK49McmG1kYuSlHva6QhMA5OekuQhp7OVLlcVmLSubAKT1vmVcKT3VlMITNrN80uS/GY15LeTlHsaAQIECBAgQIAAAQIECBA4JAEf/I9dbfUdu75zp1P/OaG+nqtnX/VqvVvvR1tx3m29t17tHkleXC1Sru+19aLmJ0BgewGBSdsbW2G5wGcn+dOqe7n+58uH60mAAAECBAgQIECAAAECBAgQIECAAAECBAgQIECAAAECBAgMICAwqf8iTgOTHpfkUf0fq9sTCExaV7p7J3l+NcUPJyn3tGUC08Ck1ya507KheiURmLTuNRCYtM7PaAIECBAgQIAAAQIECBAYQ8AH/2PU8bhTqO/Y9Z07nfrPCfX1XD37qlfr3Xo/2orzbuu99WrfneQl1SLl+p5bL2p+AgS2FxCYtL2xFZYLfE6SP6m6l+t/sXy4ngQIECBAgAABAgQIECBAgAABAgQIECBAgAABAgQIECBAgMAAArdJ8sbqHG9Kcts9OtcHknxVtZ8bJCn3tDMCApP26214SJInVVt6SpJyT1smMA1MekGS7182VK9Lw5FeXUkITNrttZgGJr0vyY12m+KgewtMOujyOzwBAgQIECBAgAABAgQIXCrgg/+xXwX1Hbu+c6dT/zmhvp6rZ1/1ar1b70dbcd5tvbdebRqY9NIk99h6UfMTILC9gMCk7Y2tsFzgnyf546p7uf7c5cP1JECAAAECBAgQIECAAAECBAgQIECAAAECBAgQIECAAAECBAYQEJjUfxEFJu1XDQUmrauHwKR1fndKIjDpihuWcKT3VMMFJu1m+aVJfqMa8ltJyj2NAAECBAgQIECAAAECBAgckoAP/seutvqOXd+506n/nFBfz9Wzr3q13q33o60477beW6929yQlJOmovSxJCVHSCBDoXEBgUucFHGz7/yLJv6/OVK4/b7AzOg4BAgQIECBAgAABAgQIECBAgAABAgQIECBAgAABAgQIECBwdoHeApOun+SDivrXBB6V5ILqzuOSlHva6QhMA5OenOShp7OVLlf9/iTPq3b+giTlnrZMQGDSMqfjeglMWucnMGmdn9EECBAgQIAAAQIECBAgMIaAD/7HqONxp1Dfses7dzr1nxPq67l69lWv1rv1frQV593We+vV7pakhCQdNYFJW4ubn0AjAYFJjaAts0jgc5P8UdVTYNIiNp0IECBAgAABAgQIECBAgAABAgQIECBAgAABAgQIECBAgMBQAgKT+i/nNDDpwiTn93+sbk8gMGld6QQmrfObBia9Jsmd1015UKMFJq0rt8CkdX5GEyBAgAABAgQIECBAgMAYAj74H6OOx51Cfceu79zp1H9OqK/n6tlXvVrv1vvRVpx3W++tV7trkpdXi5Tru2+9qPkJENheQGDS9sZWWC7weUn+sOpewpP+5fLhehIgQIAAAQIECBAgQIAAAQIECBAgQIAAAQIECBAgQIAAAQIDCAhM6r+IApP2q4YPTfLEaktPTlLuacsEpoFJz0/yA8uG6nVpONKrKgmBSbu9FjdO8u5qyHuTlHvaMoEvS/LrVdffTFLuaQQIECBAgAABAgQIECBA4JAEfPA/drXVd+z6zp1O/eeE+nqunn3Vq/VuvR9txXm39d56te9K8opqkXJ9t60XNT8BAtsLCEza3tgKywVKONIfVN1LeNLnLx+uJwECBAgQIECAAAECBAgQIECAAAECBAgQIECAAAECBAgQIDCAwL4HJn0wyfUq5+snKfe0MwICk/brbRCYtK4eApPW+d05icCkK24oMOmK25WRApPW+RlNgAABAgQIECBAgAABAmMI+OB/jDoedwr1Hbu+c6dT/zmhvp6rZ1/1ar1b70dbcd5tvbdebRqY9Mokd916UfMTILC9gMCk7Y2tsFyghCP9ftW9hCf9q+XD9SRAgAABAgQIECBAgAABAgQIECBAgAABAgQIECBAgAABAgQGEOgtMOmrknxoAPeTPML5SR5bTXhhknJPOx2BaWDSk5I87HS20uWqP5DkudXOn5+k3NOWCUwDk16d5C7LhuqVRGDSutdAYNI6P6MJECBAgAABAgQIECBAYAwBH/yPUcfjTqG+Y9d37nTqPyfU13P17KterXfr/Wgrzrut99arfWeSEpJ01H40SQlR0ggQ6FxAYFLnBRxs+yUc6feqM5XwpC8Y7IyOQ4AAAQIECBAgQIAAAQIECBAgQIAAAQIECBAgQIAAAQIECJxdQGBS/2/INDDpgiSP7v9Y3Z6ghCM9odq9wKTdSjkNTHpekvvsNsVB9y7hSD9VCQhM2u11uEmSd1VD3pOk3NOWCXx5kl+ruv5GknJPI0CAAAECBAgQIECAAAEChyTgg/+xq62+Y9d37nTqPyfU13P17KterXfr/Wgrzrut99arfUeSEpJ01AQmbS1ufgKNBAQmNYK2zCKBEo70u1XPEp70hYtG6kSAAAECBAgQIECAAAECBAgQIECAAAECBAgQIECAAAECBAiMIjANTHpjktvt0eE+mOR61X6+KsmH9mh/+7AVgUn7UIUzexCYtK4eApPW+QlMWucnMGmdn8CkdX5GEyBAgAABAgQIECBAgMAYAj74H6OOx51Cfceu79zp1H9OqK/n6tlXvVrv1vvRVpx3W++tV/v2JD9WLVKuv3PrRc1PgMD2AgKTtje2wnKBEo70O1X3Ep70RcuH60mAAAECBAgQIECAAAECBAgQIECAAAECBAgQIECAAAECBAgMILDvgUklHOm6lbPApMu+dAKT9usP4jQw6YlJHr5fW9zr3dwnyXOqHT4vSbmnLROYBia9Ksm3LBuqVxKBSeteA4FJ6/yMJkCAAAECBAgQIECAAIExBHzwP0YdjzuF+o5d37nTqf+cUF/P1bOverXerfejrTjvtt5br/ZtSX68WqRcf8fWi5qfAIHtBQQmbW9sheUCJRzpt6vuJTzpi5cP15MAAQIECBAgQIAAAQIECBAgQIAAAQIECBAgQIAAAQIECBAYQOC2Sd5QneONSW63R+eaBiZdL8mH92h/+7CVRyd5TLWRC5KUe9rpCAhMWucuMGmdXwlH+slqCoFJu3neNMk7qyHvTlLuacsEviLJr1Zdfz1JuacRIECAAAECBAgQIECAAIFDEvDB/9jVVt+x6zt3OvWfE+rruXr2Va/Wu/V+tBXn3dZ769WmgUk/keTbt17U/AQIbC8gMGl7YyssFyjhSL9VdS/hSV+yfLieBAgQIECAAAECBAgQIECAAAECBAgQIECAAAECBAgQIECAwAACApP6L+I0MOmxkwCl/k/Y1wkenuSSastPTFLuacsEpoFJz01y32VD9UoiMGndayAwaZ2fwKR1fkYTIECAAAECBAgQIECAwBgCPvgfo47HnUJ9x67v3OnUf06or+fq2Ve9Wu/W+9FWnHdb761X+9YkJSTpqJVf9lJClDQCBDoXEJjUeQEH234JR/rN6kwlPOlLBzuj4xAgQIAAAQIECBAgQIAAAQIECBAgQIAAAQIECBAgQIAAAQJnFxCY1P8bIjBpv2ooMGldPQQmrfMTmLTOT2DSOj+BSev8jCZAgAABAgQIECBAgACBMQR88D9GHY87hfqOXd+506n/nFBfz9Wzr3q13q33o60477beW682/ftKgUlbi5ufQCMBgUmNoC2zSKCEI/1G1bOEJ33ZopE6ESBAgAABAgQIECBAgAABAgQIECBAgAABAgQIECBAgAABAqMI7Htg0oeTXKfCvl6Sck87IyAwab/ehmlg0hOSnLNfW9zr3dw3ybOrHT43SbmnLROY/gDyTyUpv8VVWyZwsyTvqLq+K0m5py0TuFKSX6m6/lqSck8jQIAAAQIECBAgQIAAAQKHJOCD/7Grrb5j13fudOo/J9TXc/Xsq16td+v9aCvOu6331qvdJUn5O8qj5u8rtxY3P4FGAgKTGkFbZpFACUf69apnCU/68kUjdSJAgAABAgQIECBAgAABAgQIECBAgAABAgQIECBAgAABAgRGERCY1H8lH5OkhCYdtccmKfe00xEQmLTOfRqY9JwkP7huyoMaXcKRfqI6sR9A3q38ApN285r2Fq3EudcAACAASURBVJi0zs9oAgQIECBAgAABAgQIEBhDwAf/Y9TxuFOo79j1nTud+s8J9fVcPfuqV+vdej/aivNu6731andO8qpqkXJdfumLRoBA5wICkzov4GDbL+FI5Tc4HbUSnvQVg53RcQgQIECAAAECBAgQIECAAAECBAgQIECAAAECBAgQIECAAIGzC/QWmHTdJB9R1L8mIDBpv16Ic5JcXG3pCUnKPW2ZgMCkZU7H9RKYtM5PYNI6P4FJ6/yMJkCAAAECBAgQIECAAIExBHzwP0YdjzuF+o5d37nTqf+cUF/P1bOverXerfejrTjvtt5brzYNTHp1krtsvaj5CRDYXkBg0vbGVlguUMKRfrXqXsKTyg8saAQIECBAgAABAgQIECBAgAABAgQIECBAgAABAgQIECBAgMDhCAhM6r/W08Ck8s+P7f9Y3Z5AYNK60v1gkmdVUzwnSbmnLROYBib9ZJJvWzZUryQ3T/L2SuKdl96Ds0zgykk+U3UtP59Y7mkECBAgQIAAAQIECBAgQOCQBHzwP3a11Xfs+s6dTv3nhPp6rp591av1br0fbcV5t/XeerU7JSkhSUftNUlKiJJGgEDnAgKTOi/gYNufBib54YTBCuw4BAgQIECAAAECBAgQIECAAAECBAgQIECAAAECBAgQIEBggcC+ByZ9JMm1q3NcN0m5p50REJi0X2/DNDDpkiTn7tcW93o3ApPWlaeEI/14NYXApN08BSbt5jXtLTBpnZ/RBAgQIECAAAECBAgQIDCGgA/+x6jjcadQ37HrO3c69Z8T6uu5evZVr9a79X60Fefd1nvr1e6YpIQkHTWBSVuLm59AIwGBSY2gLbNI4EpJfqXqWa6/ctFInQgQIECAAAECBAgQIECAAAECBAgQIECAAAECBAgQIECAAIFRBKaBSW9Icvs9OpzApPliPDbJ+VW3EqBU7mmnIyAwaZ37NDDp2Unut27KgxotMGlduQUmrfMTmLTOz2gCBAgQIECAAAECBAgQGEPAB/9j1PG4U6jv2PWdO536zwn19Vw9+6pX6916P9qK827rvfVqd0jy2mqRcn2nrRc1PwEC2wsITNre2ArLBaY/nPCZJFdZPlxPAgQIECBAgAABAgQIECBAgAABAgQIECBAgAABAgQIECBAYACB3gKTrpPkowO4n+QRBCadpOb6uc5N8vhqmkuSlHvaMgGBScucjus1DUz6iSTfvm7Kgxp9iyS/VJ34HUnKPW2ZQPmFjb9cdfVLHJe56UWAAAECBAgQIECAAAECYwn44H+sek5Po75j13fudOo/J9TXc/Xsq16td+v9aCvOu6331quVX9D1umqRcn3HrRc1PwEC2wsITNre2ArLBaY/nFB+UOGqy4frSYAAAQIECBAgQIAAAQIECBAgQIAAAQIECBAgQIAAAQIECAwgcLskr6/O8YYk5QfY9qV9JMm1q80ITLpsZaaBSY9OcsG+FPAA9yEwaV3R75fkmdUUz05S7mnLBEo40o9VXQUmLXM76iUwaTevaW+BSev8jCZAgAABAgQIECBAgACBMQR88D9GHY87hfqOXd+506n/nFBfz9Wzr3q13q33o60477beW682DUwqP49yh60XNT8BAtsLCEza3tgKywWukuTTVfdyfbXlw/UkQIAAAQIECBAgQIAAAQIECBAgQIAAAQIECBAgQIAAAQIEBhDY98Ckjya5VuUsMOmyL53ApP36gzgNTLo4yXn7tcW93s00MOlZSe6/1zver80JTFpXD4FJ6/wEJq3zM5oAAQIECBAgQIAAAQIExhDwwf8YdTzuFOo7dn3nTqf+c0J9PVfPvurVerfej7bivNt6b73a9GdQBCZtLW5+Ao0EBCY1grbMIoGrJvlU1bNcX33RSJ0IECBAgAABAgQIECBAgAABAgQIECBAgAABAgQIECBAgACBUQQEJvVfyQuSPKo6xqOTlHva6QgITFrnLjBpnZ/ApHV+t0zyi9UUb09S7mnLBKa/xPEzSco9jQABAgQIECBAgAABAgQIHJKAD/7Hrrb6jl3fudOp/5xQX8/Vs696td6t96OtOO+23luvdtskb6gWKde333pR8xMgsL2AwKTtja2wXOBqST5ZdS/X11g+XE8CBAgQIECAAAECBAgQIECAAAECBAgQIECAAAECBAgQIEBgAIHeApOuneRjA7if5BEEJp2k5vq5zktyUTXNxUnKPW2ZwP2TPKPq+qwk5Z62TGAamPTjSb5j2VC9Lg1HEph0xV8FgUlX3M5IAgQIECBAgAABAgQIEBhHwAf/49Ty8k6ivmPXd+506j8n1Ndz9eyrXq136/1oK867rffWq90myRurRcp1+bkUjQCBzgUEJnVewMG2f/Ukn6jOVK6vOdgZHYcAAQIECBAgQIAAAQIECBAgQIAAAQIECBAgQIAAAQIECBA4u4DApP7fkGlg0vlJLuz/WN2eQGDSutIJTFrnV8KRfrSaQmDSbp63TCIwaTezurfApCtuZyQBAgQIECBAgAABAgQIjCPgg/9xanl5J1Hfses7dzr1nxPq67l69lWv1rv1frQV593We+vVbp3kTdUi5fq2Wy9qfgIEthcQmLS9sRWWC1wjycer7uX6WsuH60mAAAECBAgQIECAAAECBAgQIECAAAECBAgQIECAAAECBAgMILDvgUkfm/wCqGsnKfe0MwICk/brbZgGJj0+ySP2a4t7vZtpYNIzk/zQXu94vzYnMGldPb46yS9UU/xSknJPWyZw1SSfqrr+cpJyTyNAgAABAgQIECBAgAABAock4IP/sautvmPXd+506j8n1Ndz9eyrXq136/1oK867rffWq00Dk96c5DZbL2p+AgS2FxCYtL2xFZYLXHPyA4QCk5bb6UmAAAECBAgQIECAAAECBAgQIECAAAECBAgQIECAAAECBEYREJjUfyUvTPLI6hjnJyn3tNMRKOFIj6uWFpi0Wx0EJu3mNe09DUz6sSTfuW7KgxotMGlduQUmrfMzmgABAgQIECBAgAABAgTGEPDB/xh1PO4U6jt2fedOp/5zQn09V8++6tV6t96PtuK823pvvdqtkpSQpKMmMGlrcfMTaCQgMKkRtGUWCVwryUernuW3L5bfwqgRIECAAAECBAgQIECAAAECBAgQIECAAAECBAgQIECAAAEChyPQW2BS+XmH8kuhtDMCApP2620QmLSuHj+U5OnVFM9MUu5pywRKONIrq64Ck5a5HfUSmLSb17S3wKR1fkYTIECAAAECBAgQIECAwBgCPvgfo47HnUJ9x67v3OnUf06or+fq2Ve9Wu/W+9FWnHdb761X++Ykb6kWKde33npR8xMgsL2AwKTtja2wXKCEI32k6l7Ck66zfLieBAgQIECAAAECBAgQIECAAAECBAgQIECAAAECBAgQIECAwAAC08Ck1ye5wx6dq/wCqGtW+xGYdNniTAOTHpXkcXtUw0PbyjQw6aIkjzw0hBXnnQYmPSPJA1bMd2hDBSatq/g0MOkXk3zNuikPavTVknyyOvGnk5R7GgECBAgQIECAAAECBAgQOCQBH/yPXW31Hbu+c6dT/zmhvp6rZ1/1ar1b70dbcd5tvbde7ZuSvLVapFzfautFzU+AwPYCApO2N7bCcoESjvThqnsJT7ru8uF6EiBAgAABAgQIECBAgAABAgQIECBAgAABAgQIECBAgAABAgMICEzqv4gCk/arhgKT1tVDYNI6v2lg0o8m+a51Ux7U6BKO9PPViQUm7VZ+gUm7eelNgAABAgQIECBAgAABAmMK+OB/zLoenUp9x67v3OnUf06or+fq2Ve9Wu/W+9FWnHdb761X+8Ykb6sWKdffvPWi5idAYHsBgUnbG1thuUAJR/pQ1b2EJ11v+XA9CRAgQIAAAQIECBAgQIAAAQIECBAgQIAAAQIECBAgQIAAgQEEbp/kddU5Xp/kDnt0ro8nuUa1n2slKfe0MwICk/brbXhkklKTo3ZRknJPWybwgCRPq7o+I0m5py0TKOFIr6i6Ckxa5nbUS2DSbl7T3tPApE8lufq6KY0mQIAAAQIECBAgQIAAAQLdCfjgv7uS7bRh9d2Ja7jO6j9WSdVzrHqe9Gm8Hyctevb5eLf13nq1aWDSTyf5pq0XNT8BAtsLCEza3tgKywVKONIHq+4lPOmrlg/XkwABAgQIECBAgAABAgQIECBAgAABAgQIECBAgAABAgQIEBhAoLfApGsm+cQA7id5hMcleUQ14aOSlHva6QgITFrnLjBpnZ/ApHV+08CkX0jyteumPKjRJRyp/m+0wKSDKr/DEiBAgAABAgQIECBAgMClAj74H/tVUN+x6zt3OvWfE+rruXr2Va/Wu/V+tBXn3dZ769W+IUkJSTpqApO2Fjc/gUYCApMaQVtmkUAJR/pA1bOEJ11/0UidCBAgQIAAAQIECBAgQIAAAQIECBAgQIAAAQIECBAgQIAAgVEEBCb1X8lpYFIJ7Lmo/2N1e4JpYFKpTwmx0pYJTAOTnp7kgcuG6pVkGpj0yiR3JbNYoIQj/buqt8CkxXT/t6PApN289CZAgAABAgQIECBAgACBMQV88D9mXY9Opb5j13fudOo/J9TXc/Xsq16td+v9aCvOu6331qt9fZKfqRYp19+49aLmJ0BgewGBSdsbW2G5QAlHen/VvYQn3WD5cD0JECBAgAABAgQIECBAgAABAgQIECBAgAABAgQIECBAgACBAQQEJvVfRIFJ+1VDgUnr6iEwaZ2fwKR1fgKT1vlNA5M+meQa66Y0mgABAgQIECBAgAABAgQIdCfgg//uSrbThtV3J67hOqv/WCVVz7HqedKn8X6ctOjZ5+Pd1nvr1b4uyc9Wi5Trb9h6UfMTILC9gMCk7Y2tsFyghCO9r+pewpNuuHy4ngQIECBAgAABAgQIECBAgAABAgQIECBAgAABAgQIECBAgMAAAvsemPSJJCWA4ahdM0m5p50REJi0X2/Do5JcUG2p1Kfc05YJPDDJU6uuT09S7mnLBO6a5OVV11cmKfe0ZQLTwKSfT/Kvlw3V69JwpI9XEgKTvBYECBAgQIAAAQIECBAgcIgCPvgfu+rqO3Z9506n/nNCfT1Xz77q1Xq33o+24rzbem+92r9J8nPVIuX667de1PwECGwvIDBpe2MrLBeYBiaV8KQbLR+uJwECBAgQIECAAAECBAgQIECAAAECBAgQIECAAAECBAgQIDCAQG+BSddIUgIYtDMCFyU5rwJ5ZJJyTzsdAYFJ69yngUlPS/KgdVMe1GiBSevKXcKR/m01hcCk3TzLf6MFJu1mpjcBAgQIECBAgAABAgQIjCfgg//xalqfSH3Hru/c6dR/Tqiv5+rZV71a79b70Vacd1vvrVebBiaVv3v7uq0XNT8BAtsLCEza3tgKywVumOS9VfdyfePlw/UkQIAAAQIECBAgQIAAAQIECBAgQIAAAQIECBAgQIAAAQIEBhAQmNR/EaeBSY9I8vj+j9XtCaaBSRcmOb/b07TfuMCkdebTwKRXJLnbuikParTApHXlngYmfSLJNddNaTQBAgQIECBAgAABAgQIEOhOwAf/3ZVspw2r705cw3VW/7FKqp5j1fOkT+P9OGnRs8/Hu6331qtN/75NYNLW4uYn0EhAYFIjaMssErhRkvdUPcv1TRaN1IkAAQIECBAgQIAAAQIECBAgQIAAAQIECBAgQIAAAQIECBAYRUBgUv+VFJi0XzUUmLSuHg9K8pRqiqclKfe0ZQIlHOllVVeBScvcjnpNf4D73yUpvwVXWyZQwpE+VnUVmLTMTS8CBAgQIECAAAECBAgQGEvAB/9j1XN6GvUdu75zp1P/OaG+nqtnX/VqvVvvR1tx3m29t17ta5OUv2M7av6+bWtx8xNoJCAwqRG0ZRYJ3DjJu6ue5fqmi0bqRIAAAQIECBAgQIAAAQIECBAgQIAAAQIECBAgQIAAAQIECIwiMA1Mel2SO+7R4T6Z5GrVfq6RpNzTzggITNqvt+H8JI+ttnRhknJPWyYgMGmZ03G9BCat8yvhSD9XTeEHuHfzFJi0m5feBAgQIECAAAECBAgQIDCmgA/+x6zr0anUd+z6zp1O/eeE+nqunn3Vq/VuvR9txXm39d56ta9J8vPVIuW6/NISjQCBzgUEJnVewMG2f5Mk76rOVK5vNtgZHYcAAQIECBAgQIAAAQIECBAgQIAAAQIECBAgQIAAAQIECBA4u4DApP7fkMcnObc6xiOSlHva6QgITFrnPg1MemqSB6+b8qBGTwOTXp7k7gclsO6wApPW+U0Dkz6e5FrrpjSaAAECBAgQIECAAAECBAh0J+CD/+5KttOG1XcnruE6q/9YJVXPsep50qfxfpy06Nnn493We+vVvjrJL1SLlOuv3XpR8xMgsL2AwKTtja2wXOCmSd5ZdS/XN18+XE8CBAgQIECAAAECBAgQIECAAAECBAgQIECAAAECBAgQIEBgAIE7JHltdY7XJbnjHp3rk0muVu3n6kk+tUf724etTAOTzkty8T5s7ED3MA1MuiDJow/U4oocW2DSFVE7M6aEI720mkJg0m6e08Ckf5vk63ab4qB7l3Ckj1YCApMO+nVweAIECBAgQIAAAQIECBysgA/+xy69+o5d37nTqf+cUF/P1bOverXerfejrTjvtt5brzYNTPrFJF+z9aLmJ0BgewGBSdsbW2G5wM2SvKPqXq5vsXy4ngQIECBAgAABAgQIECBAgAABAgQIECBAgAABAgQIECBAgMAAAgKT+i+iwKT9qqHApHX1eHCSJ1dTPDVJuactExCYtMzpuF4lHOlnq4cCk3bzFJi0m5feBAgQIECAAAECBAgQIDCmgA/+x6zr0anUd+z6zp1O/eeE+nqunn3Vq/VuvR9txXm39d56tVsmKSFJR01g0tbi5ifQSEBgUiNoyywSuHmSt1c9y3X5D5BGgAABAgQIECBAgAABAgQIECBAgAABAgQIECBAgAABAgQIHI7AvgcmfSrJVatyXD1JuaedERCYtF9vw6OTPKba0gVJyj1tmcA0MOkpSR6ybKheSaaBSS9L8t1kFgsITFpMdbkdp4FJH0ty7XVTGk2AAAECBAgQIECAAAECBLoT8MF/dyXbacPquxPXcJ3Vf6ySqudY9Tzp03g/Tlr07PPxbuu99Wq3SPJL1SLl+qu3XtT8BAhsLyAwaXtjKywX8B+b5VZ6EiBAgAABAgQIECBAgAABAgQIECBAgAABAgQIECBAgACBUQUEJvVf2YuTnFMd47wk5Z52OgICk9a5C0xa51fCkV5STSEwaTfPaWDSzyX5+t2mOOjeJRzpI5WAwKSDfh0cngABAgQIECBAgAABAgcr4IP/sUuvvmPXd+506j8n1Ndz9eyrXq136/1oK867rffWq908ydurRcr1Lbde1PwECGwvIDBpe2MrLBco/2H5xap7uf6a5cP1JECAAAECBAgQIECAAAECBAgQIECAAAECBAgQIECAAAECBAYQ6C0w6WpJPj2A+0keYRqYdG6SS05yAXPtJDANTHpsksfsNMNhd35IkidVBE9JUu5pywQEJi1zOq5XCUf6meqhwKTdPAUm7ealNwECBAgQIECAAAECBAiMKeCD/zHrenQq9R27vnOnU/85ob6eq2df9Wq9W+9HW3Hebb23Xu1mSd5RLVKub7H1ouYnQGB7AYFJ2xtbYbnAVyf5hap7uf7a5cP1JECAAAECBAgQIECAAAECBAgQIECAAAECBAgQIECAAAECBAYQEJjUfxEFJu1XDQUmrauHwKR1fgKT1vkJTFrnd50kH66m+GiSck8jQIAAAQIECBAgQIAAAQKHJOCD/7Grrb5j13fudOo/J9TXc/Xsq16td+v9aCvOu6331qtNA5PemeTmWy9qfgIEthcQmLS9sRWWC3xNkp+vupfrf718uJ4ECBAgQIAAAQIECBAgQIAAAQIECBAgQIAAAQIECBAgQIDAAAL7Hpj06SRXqZyvlqTc084ICEzar7fhMUlKaNJRe2ySck9bJjANTHpykocuG6pXkmlg0kuT3IPMYoFpYNLPJvmGxaN1FJjkHSBAgAABAgQIECBAgAABAokP/sd+C9R37PrOnU7954T6eq6efdWr9W69H23Febf13nq1myYpIUlHTWDS1uLmJ9BIQGBSI2jLLBL42iT/rupZrv/NopE6ESBAgAABAgQIECBAgAABAgQIECBAgAABAgQIECBAgAABAqMICEzqv5KXJHl4dYxzk5R72ukICExa5y4waZ1fCUd6cTWFwKTdPEs40k9XQwQm7eYnMGk3L70JECBAgAABAgQIECBAYEwBH/yPWdejU6nv2PWdO536zwn19Vw9+6pX6916P9qK827rvfVqN0nyrmqRcn2zrRc1PwEC2wsITNre2ArLBf51kn9bdS/XX7d8uJ4ECBAgQIAAAQIECBAgQIAAAQIECBAgQIAAAQIECBAgQIDAAALTwKTXJrnTHp3r00muUu3nqkl+eY/2tw9bmQYmnZPkCfuwsQPdwzQwqfzzYw/U4ooc+6FJnlgNfHKSck9bJiAwaZnTcb0EJq3zu26SD1VTfCRJuacRIECAAAECBAgQIECAAIFDEvDB/9jVVt+x6zt3OvWfE+rruXr2Va/Wu/V+tBXn3dZ769VunOTd1SLl+qZbL2p+AgS2FxCYtL2xFZYL/JskP1d1F5i03E5PAgQIECBAgAABAgQIECBAgAABAgQIECBAgAABAgQIECAwioDApP4rKTBpv2pYwpHOr7YkMGm3+kwDk56U5GG7TXHQvaeBSS9Jcs+DFtnt8NPApJ9J8o27TXHQvQUmHXT5HZ4AAQIECBAgQIAAAQIELhXwwf/Yr4L6jl3fudOp/5xQX8/Vs696td6t96OtOO+23luvdqMk76kWKdc32XpR8xMgsL2AwKTtja2wXODrkvxs1b2EJ3398uF6EiBAgAABAgQIECBAgAABAgQIECBAgAABAgQIECBAgAABAgMI3DHJa6pzvDbJnfboXL+c5Cur/Vw1SbmnnREQmLRfb4PApHX1EJi0zq+EI72omkJg0m6eJRzpbdUQgUm7+QlM2s1LbwIECBAgQIAAAQIECBAYU8AH/2PW9ehU6jt2fedOp/5zQn09V8++6tV6t96PtuK823pvvdoNk7y3WqRc33jrRc1PgMD2AgKTtje2wnKBEo5UfqDjqJXwpPIbsjQCBAgQIECAAAECBAgQIECAAAECBAgQIECAAAECBAgQIEDgcAQEJvVf6yckeVh1jHOSlHva6QhMA5MeneSC09lKl6uWd7l+f580eb+7PFTDTQtMWoctMGmd3/WSfLCa4sNJyj2NAAECBAgQIECAAAECBAgckoAP/seutvqOXd+506n/nFBfz9Wzr3q13q33o60477beW68mMGlrYfMTOCUBgUmnBG/ZyxUo4Ug/XT3x27C8KAQIECBAgAABAgQIECBAgAABAgQIECBAgAABAgQIECBA4PAEegtMukqSzxxemc564mlg0sOTPJHRqQkITFpHLzBpnd80MOnFSe61bsqDGj0NTCo/X/dNByWw7rACk9b5GU2AAAECBAgQIECAAAECYwj44H+MOh53CvUdu75zp1P/OaG+nqtnX/VqvVvvR1tx3m29t17tBkneVy1Srm+09aLmJ0BgewGBSdsbW2G5wDQwyQ93LLfTkwABAgQIECBAgAABAgQIECBAgAABAgQIECBAgAABAgQIjCIgMKn/SgpM2q8aXpDkUdWWHp2k3NOWCUwDk0r4VwkB05YJlHCkF1ZdBSYtczvqVcKR3loN8TN1u/kJTNrNS28CBAgQIECAAAECBAgQGFPAB/9j1vXoVOo7dn3nTqf+c0J9PVfPvurVerfej7bivNt6b73a9ZO8v1qkXN9w60XNT4DA9gICk7Y3tsJygelvw3pbkm9ePlxPAgQIECBAgAABAgQIECBAgAABAgQIECBAgAABAgQIECBAYAABgUn9F1Fg0n7VUGDSunoITFrnJzBpnZ/ApHV+X5XkA9UUH0pS7mkECBAgQIAAAQIECBAgQOCQBHzwP3a11Xfs+s6dTv3nhPp6rp591av1br0fbcV5t/XeerXp3xeVvzu6wdaLmp8Age0FBCZtb2yF5QLTH+4ovxnrVsuH60mAAAECBAgQIECAAAECBAgQIECAAAECBAgQIECAAAECBAgMILDvgUmfSXLlyvkqSco97YzAE5M8tAJ5eJJyTzsdgWlg0vlJLjydrXS5anl/L6l2Xt7lck9bJiAwaZnTcb2mP1PnlxDu5ikwaTcvvQkQIECAAAECBAgQIEBgTAEf/I9Z16NTqe/Y9Z07nfrPCfX1XD37qlfr3Xo/2orzbuu99WrXS/LBapFyff2tFzU/AQLbCwhM2t7YCssFvjnJW6ru5frWy4frSYAAAQIECBAgQIAAAQIECBAgQIAAAQIECBAgQIAAAQIECAwg0Ftg0lcm+ZUB3E/yCNPApIcledJJLmCunQQEJu3EdZnO08CkJyQ5Z92UBzV6Gpj0oiTfc1AC6w47/Zk6gUm7eQpM2s1LbwIECBAgQIAAAQIECBAYU8AH/2PW9ehU6jt2fedOp/5zQn09V8++6tV6t96PtuK823pvvZrApK2FzU/glAQEJp0SvGUvV+BWSd5cPSnXt2FFgAABAgQIECBAgAABAgQIECBAgAABAgQIECBAgAABAgQIHJSAwKT+yy0wab9qeGGSR1ZbOj9JuactExCYtMzpuF4lHOlHqocCk3bzFJi0m9e0d/ntwO+vbvqNwes8jSZAgAABAgQIECBAgACBPgV88N9n3ZbuWn2XSo3ZT/3Hqqt6jlXPkz6N9+OkRc8+H++23luvdt0kH6oWKdfll25oBAh0LiAwqfMCDrb9Wyd5U3Wmcn3bwc7oOAQIECBAgAABAgQIECBAgAABAgQIzaIVnAAAIABJREFUECBAgAABAgQIECBAgMDZBaaBSa9Jcuc9QvtMkitX+/nKJL+yR/vbh60ITNqHKpzZg8CkdfU4J8nF1RRPSFLuacsEBCYtczqul8CkdX4Ck9b5GU2AAAECBAgQIECAAAECYwj44H+MOh53CvUdu75zp1P/OaG+nqtnX/VqvVvvR1tx3m29t17tOkk+XC1Srq+39aLmJ0BgewGBSdsbW2G5wG2SvLHqXq5vt3y4ngQIECBAgAABAgQIECBAgAABAgQIECBAgAABAgQIECBAgMAAAvsemFTCka5UOQtMuuxL96QkD6luPyxJuaedjsA0MOlRSR53OlvpclWBSevKNg1MemGS71035UGNvlWSN1cnfmuSck9bJiAwaZmTXgQIECBAgAABAgQIECAwtoAP/tV3bIHDPp0/32PVXz3HqudJn8b7cdKiZ5+Pd1vvrVe7dpKPVIuU6+tuvaj5CRDYXkBg0vbGVlgucNskb6i6l+vbLx+uJwECBAgQIECAAAECBAgQIECAAAECBAgQIECAAAECBAgQIDCAwJ2SvLo6x2uS3HmPzjUNTLpykl/do/3tw1amgUkPTfLkfdjYge5BYNK6wk8Dky5Jcu66KQ9qdAlH+uHqxAKTdiu/wKTdvKa9b5DkfdXNDyQp9zQCBAgQIECAAAECBAgQIHBIAj74H7va6jt2fedOp/5zQn09V8++6tV6t96PtuK823pvvdq1kny0WqRcX2frRc1PgMD2AgKTtje2wnKB2yV5fdW9XN9h+XA9CRAgQIAAAQIECBAgQIAAAQIECBAgQIAAAQIECBAgQIAAgQEEBCb1X0SBSftVw8cleUS1pUclKfe0ZQICk5Y5HddLYNI6P4FJ6/wEJq3zM5oAAQIECBAgQIAAAQIExhDwwf8YdTzuFOo7dn3nTqf+c0J9PVfPvurVerfej7bivNt6b72awKSthc1P4JQEBCadErxlL1fg9kleVz0p13dkRYAAAQIECBAgQIAAAQIECBAgQIAAAQIECBAgQIAAAQIECByUgMCk/sstMGm/aigwaV09zk3y+GqKS5KUe9oygWlg0o8k+b5lQ/VKcuskb6ok3nLpPTjLBAQmLXPSiwABAgQIECBAgAABAgTGFvDBv/qOLXDYp/Pne6z6q+dY9Tzp03g/Tlr07PPxbuu99WrXTPKxapFyfe2tFzU/AQLbCwhM2t7YCssF7pDktVX3cl1+CFIjQIAAAQIECBAgQIAAAQIECBAgQIAAAQIECBAgQIAAAQIEDkdg3wOTfjXJV1TluHKSck87I/DkJA+uQB6apNzTTkdgGpj0yCQXnc5Wulx1Gph0cZLzujzJ6Wy6hCO9oFpaYNJudRCYtJvXtPcNk7y3uvn+JOWeRoAAAQIECBAgQIAAAQIEDknAB/9jV1t9x67v3OnUf06or+fq2Ve9Wu/W+9FWnHdb761Xu0aSj1eLlOtrbb2o+QkQ2F5AYNL2xlZYLnDHJK+pupfrOy8fricBAgQIECBAgAABAgQIECBAgAABAgQIECBAgAABAgQIECAwgEBvgUlXSvJrA7if5BGmgUkPSfKUk1zAXDsJCEzaiesynQUmrfMTmLTOT2DSOj+BSev8jCZAgAABAgQIECBAgACBMQR88D9GHY87hfqOXd+506n/nFBfz9Wzr3q13q33o60477beW6929SSfqBYp19fcelHzEyCwvYDApO2NrbBcYPoDj69Ocpflw/UkQIAAAQIECBAgQIAAAQIECBAgQIAAAQIECBAgQIAAAQIEBhAQmNR/EQUm7VcNL0pyXrWlRyYp97RlAsWu9rp44rlslsPtJTBpXe1vk+SN1RRvTlLuacsEBCYtc9KLAAECBAgQIECAAAECBMYW8MG/+o4tcNin8+d7rPqr51j1POnTeD9OWvTs8/Fu6731aldL8slqkXJ9ja0XNT8BAtsLCEza3tgKywXunORVVfdy/S3Lh+tJgAABAgQIECBAgAABAgQIECBAgAABAgQIECBAgAABAgQIDCAgMKn/IgpM2q8aCkxaVw+BSev8poFJP5zk3uumPKjRApPWlftGSd5TTfG+JOWeRoAAAQIECBAgQIAAAQIEDknAB/9jV1t9x67v3OnUf06or+fq2Ve9Wu/W+9FWnHdb761XE5i0tbD5CZySgMCkU4K37OUK3CXJT1VPyvW3siJAgAABAgQIECBAgAABAgQIECBAgAABAgQIECBAgAABAgQOSmAamPTqJOVnCval/VqSL682c6Uk5Z52RuApSR5UgTwkSbmnnY7ANDDpEUkefzpb6XLVaWBSsSuG2jKBEo70/KqrwKRlbke9BCbt5jXtLTBpnZ/RBAgQIECAAAECBAgQIDCGgA/+x6jjcadQ37HrO3c69Z8T6uu5evZVr9a79X60Fefd1nvr1a6a5FPVIuX66lsvan4CBLYXEJi0vbEVlgt8S5KfrLqX629bPlxPAgQIECBAgAABAgQIECBAgAABAgQIECBAgAABAgQIECBAYAABgUn9F3EamPTgJE/t/1jdnqAE/Jxb7V5g0m6lFJi0m9e0t8CkdX63TfKGaoo3JSn3tGUCApOWOelFgAABAgQIECBAgAABAmML+OBffccWOOzT+fM9Vv3Vc6x6nvRpvB8nLXr2+Xi39d56task+XS1SLm+2taLmp8Age0FBCZtb2yF5QLfmuQnqu7l+tuXD9eTAAECBAgQIECAAAECBAgQIECAAAECBAgQIECAAAECBAgQGECgt8Ckr0jy6wO4n+QRBCadpOb6uQQmrTMsAVOPq6YonuWetkxgGpj0giTfv2yoXpeGIwlMuuKvwo2TvLsa/t4k5Z5GgAABAgQIECBAgAABAgQOScAH/2NXW33Hru/c6dR/Tqiv5+rZV71a79b70Vacd1vvrVf7yiS/XC1Srq+69aLmJ0BgewGBSdsbW2G5wLcl+fGqe7n+juXD9SRAgAABAgQIECBAgAABAgQIECBAgAABAgQIECBAgAABAgQGELhzkldV53h1krvs0bl+LcmXV/sRmHTZ4ghM2qMXNsk0MOm8JBfv1xb3ejfTwKSLkjxyr3e8X5sr4UjPq7YkMGm3+tw2icCk3czq3gKTrridkQQIECBAgAABAgQIECAwjoAP/sep5eWdRH3Hru/c6dR/Tqiv5+rZV71a79b70Vacd1vvrVe7cpLPVIuU66tsvaj5CRDYXkBg0vbGVlgu8O1JfqzqXq6/c/lwPQkQIECAAAECBAgQIECAAAECBAgQIECAAAECBAgQIECAAIEBBPY9MOnXk3xZ5Sww6bIv3VOTPLC6/eAk5Z52OgICk9a5C0xa5ycwaZ3f7ZK8vprijUnKPW2ZgMCkZU56ESBAgAABAgQIECBAgMDYAj74V9+xBQ77dP58j1V/9Ryrnid9Gu/HSYuefT7ebb23Xk1g0tbC5idwSgICk04J3rKXKyAwyYtBgAABAgQIECBAgAABAgQIECBAgAABAgQIECBAgAABAgQICEzq/x2YBiY9KMnT+j9Wtye4OMk51e7PS1LuacsEHpnkwqrrRUnKPW2ZwDQw6flJfmDZUL0uDUcSmHTFX4WbJHlXNfw9Sco9jQABAgQIECBAgAABAgQIHJKAD/7Hrrb6jl3fudOp/5xQX8/Vs696td6t96OtOO+23luvdqUkv1ItUq6/cutFzU+AwPYCApO2N7bCcoHvSPKjVfdy/V3Lh+tJgAABAgQIECBAgAABAgQIECBAgAABAgQIECBAgAABAgQIDCDQW2DSlyf5jQHcT/IIApNOUnP9XAKT1hlOA5Mel+RR66Y8qNElHOm51YkFJu1W/tslEZi0m1ndW2DSFbczkgABAgQIECBAgAABAgTGEfDB/zi1vLyTqO/Y9Z07nfrPCfX1XD37qlfr3Xo/2orzbuu99WpfkeRXq0XK9ZW3XtT8BAhsLyAwaXtjKywX+M4kr6y6l+u7Lh+uJwECBAgQIECAAAECBAgQIECAAAECBAgQIECAAAECBAgQIDCAgMCk/osoMGm/ajgNTDo3ySX7tcW93o3ApHXlEZi0zu/2SV5XTfGGJOWetkxgGpj07iQ3XTZULwIECBAgQIAAAQIECBAgMIyAD/6HKeXlHkR9x67v3OnUf06or+fq2Ve9Wu/W+9FWnHdb761XK78E69eqRcr1lbZe1PwECGwvIDBpe2MrLBf4riSvqLqX67stH64nAQIECBAgQIAAAQIECBAgQIAAAQIECBAgQIAAAQIECBAgMIDAvgcm/UaSL62cyw/XlXvaGYGnJXlABfKgJOWedjoCApPWuQtMWuc3DUx6XpL7rJvyoEYLTFpX7hKO9M5qCoFJ6zyNJkCAAAECBAgQIECAAIE+BXzw32fdlu5afZdKjdlP/ceqq3qOVc+TPo3346RFzz4f77beW6/2ZUl+vVpEYNLW4uYn0EhAYFIjaMssErhrkpdXPcv13ReN1IkAAQIECBAgQIAAAQIECBAgQIAAAQIECBAgQIAAAQIECBAYRUBgUv+VnAYmPTDJ0/s/VrcnuCTJw6vdn5uk3NOWCTwqyQVV18clKfe0ZQICk5Y5HddLYNI6P4FJ6/yMJkCAAAECBAgQIECAAIExBHzwP0YdjzuF+o5d37nTqf+cUF/P1bOverXerfejrTjvtt5brzYNTCrhSV+x9aLmJ0BgewGBSdsbW2G5wN2SvKzqXq6/e/lwPQkQIECAAAECBAgQIECAAAECBAgQIECAAAECBAgQIECAAIEBBKaBSa9K8i17dK7fSPKl1X7KD9f95h7tbx+2IjBpH6pwZg8Ck9bVYxqYdGGS89dNeVCj75PkOdWJn5ek3NOWCUwDk16f5A7LhuqVZBqY9K4kNyNDgAABAgQIECBAgAABAgQOTMAH/2MXXH3Hru/c6dR/Tqiv5+rZV71a79b70Vacd1vvrVcrP99Rfs7jqJXrL996UfMTILC9gMCk7Y2tsFzg7kleWnUv1/dYPlxPAgQIECBAgAABAgQIECBAgAABAgQIECBAgAABAgQIECBAYAABgUn9F1Fg0n7VcBqYdE6SJ+zXFvd6NwKT1pVHYNI6vxKO9NpqCoFJu3mWcKR3VEMEJu3mpzcBAgQIECBAgAABAgQIjCHgg/8x6njcKdR37PrOnU7954T6eq6efdWr9W69H23Febf13nq1L5n8EqzyC7HKL8bSCBDoXEBgUucFHGz7353kJdWZyvU9Bzuj4xAgQIAAAQIECBAgQIAAAQIECBAgQIAAAQIECBAgQIAAAQJnF9j3wKTyw3PlB+qOWvlBunJPOyPw9CQ/VIE8MEm5p52OgMCkde7nJ3lsNcWFSco9bZnANDDpuUnuu2yoXkkEJq17DQQmrfMzmgABAgQIECBAgAABAgTGEPDB/xh1PO4U6jt2fedOp/5zQn09V8++6tV6t96PtuK823pvvdoXJ/mtapFy/aVbL2p+AgS2FxCYtL2xFZYL3CPJi6vu5fpey4frSYAAAQIECBAgQIAAAQIECBAgQIAAAQIECBAgQIAAAQIECAwgcJckP1Wd41VJvmWPziUwab4Y08CkByR5xvwwPTYSeEKSh1Vzn5Ok3NOWCUwDky5I8uhlQ/W6NBzp2ZWEwKTdXotpYNLrktxxtykOuvc0MOmdSW5+0CIOT4AAAQIECBAgQIAAAQKHKOCD/7Grrr5j13fudOo/J9TXc/Xsq16td+v9aCvOu6331qt9UZLfrhYRmLS1uPkJNBIQmNQI2jKLBO6Z5EVVz3L9PYtG6kSAAAECBAgQIECAAAECBAgQIECAAAECBAgQIECAAAECBAiMItBbYFL5zYP1byMcpQ5rziEwaY3eyY8VmLTOVGDSOr/7JhGYdMUNSzjSa6rhApN2syzhSG+vhghM2s1PbwIECBAgQIAAAQIECBAYQ8AH/2PU8bhTqO/Y9Z07nfrPCfX1XD37qlfr3Xo/2orzbuu99WrTwKQSnvQlWy9qfgIEthcQmLS9sRWWC9wryQur7uX6e5cP15MAAQIECBAgQIAAAQIECBAgQIAAAQIECBAgQIAAAQIECBAYQEBgUv9FFJi0XzWcBiY9PMkT92uLe70bgUnryjMNTHpOkh9cN+VBjRaYtK7cApPW+RlNgAABAgQIECBAgAABAmMI+OB/jDoedwr1Hbu+c6dT/zmhvp6rZ1/1ar1b70dbcd5tvbde7QuT/E61SLn+4q0XNT8BAtsLCEza3tgKywW+J8mPVN3L9fctH64nAQIECBAgQIAAAQIECBAgQIAAAQIECBAgQIAAAQIECBAgMICAwKT+i/iMJPevjvGAJOWedjoCApPWuT86yWOqKS5IUu5pywRKONKzqq4Ck5a5HfWaBia9NsmddpvioHtPA5PekeQWBy3i8AQIECBAgAABAgQIECBwiAI++B+76uo7dn3nTqf+c0J9PVfPvurVerfej7bivNt6b73aFyT53WqRcv1FWy9qfgIEthcQmLS9sRWWC3xvkh+uupfrey8fricBAgQIECBAgAABAgQIECBAgAABAgQIECBAgAABAgQIECAwgMC+Byb91uS3DX5pknJPOyMwDUz6oSTPBHRqAk9M8tBq9YcnKfe0ZQLTwKTHTgKUls1yuL0EJq2rfQlHenU1hcCk3TxLONIvVUMEJu3mpzcBAgQIECBAgAABAgQIjCHgg/8x6njcKdR37PrOnU7954T6eq6efdWr9W69H23Febf13nq1f5Xk96pFyvUXbr2o+QkQ2F5AYNL2xlZYLvB9SV5QdS/X3798uJ4ECBAgQIAAAQIECBAgQIAAAQIECBAgQIAAAQIECBAgQIDAAAK9BSZ9SZLfHsD9JI8gMOkkNdfPJTBpnaHApHV+08CkZye537opD2q0wKR15RaYtM7PaAIECBAgQIAAAQIECBAYQ8AH/2PU8bhTqO/Y9Z07nfrPCfX1XD37qlfr3Xo/2orzbuu99Wqfn+T3q0UEJm0tbn4CjQQEJjWCtswigXsneX7Vs1z/wKKROhEgQIAAAQIECBAgQIAAAQIECBAgQIAAAQIECBAgQIAAAQKjCAhM6r+SApP2q4bTwKSHJXnSfm1xr3fzmCQlNOmoPTZJuactExCYtMzpuF7TwKTXJLnzuikPavQ0MOntSW55UAIOS4AAAQIECBAgQIAAAQIEEh/8j/0WqO/Y9Z07nfrPCfX1XD37qlfr3Xo/2orzbuu99WrTwKQSnvQFWy9qfgIEthcQmLS9sRWWC3x/kudV3cv1fZYP15MAAQIECBAgQIAAAQIECBAgQIAAAQIECBAg8P+zd5/h1mQFmbCfS0FyUjI66jg5x++bPOYwyUTOocmpm5wRaDIN3eTYQBO6yZgFBMzON+acc0DFjIpiuL5rje++3qLa/VZV16l19lr7Xr+OtatWuJ96G3+c/RwCBAgQIECAQAcC48Kktya53QGd6xeSfMZgP5+Z5BcPaH+HsJUXJnnwYCMPTVKuGacjUMqRHjFYWmHSshwUJi3zGt9d/lsw/Pf/4tF/H9bN3v/TpRzpbYNjKkxalnkpR/qWwSMKk5b5uZsAAQIECBAgQIAAAQIE+hDwhf8+ctx3Cvn2ne/U6eQ/JdTW5/JsK6/au/V+1BXnXdd769VumeTXBouUnz9160XNT4DA9gIKk7Y3tsJ8gfsneeng9vLzA+c/7k4CBAgQIECAAAECBAgQIECAAAECBAgQIECAAAECBAgQIECgA4FDL0wq5UifPnBWmHTll05h0mH9Q1SYtC6PcWFS+b+fsm7Ko3paYdK6uBUmrfNTmLTOz9MECBAgQIAAAQIECBAg0IeAL/z3keO+U8i373ynTif/KaG2PpdnW3nV3q33o64477reW692iyS/Plik/HyrrRc1PwEC2wsoTNre2ArzBR6Q5CWD28vPD5r/uDsJECBAgAABAgQIECBAgAABAgQIECBAgAABAgQIECBAgACBDgRum+Qtg3O8NcntDuhc48Kkz0jySwe0v0PYyrgw6SFJXnQIGzvSPYwLkx6Z5HlHanFVjq0w6aqonX1mXJhU/ltQ/ptgzBMYFya9PUkpFjTmCYwLk741yWfPe9RdBAgQIECAAAECBAgQIECgGwFf+O8myr/xIPLtO9+p08l/Sqitz+XZVl61d+v9qCvOu6731qvdPMmHBouUn2+59aLmJ0BgewGFSdsbW2G+wLgw6cVJyi/MGAQIECBAgAABAgQIECBAgAABAgQIECBAgAABAgQIECBAgMDxCChMaj9rhUmHlaHCpHV5PCXJkwZTlAKlcs2YJ1DKkS4Z3KowaZ7b7q5SjlSKA3dDYdIyv1KO9MHBIwqTlvm5mwABAgQIECBAgAABAgT6EPCF/z5y3HcK+fad79Tp5D8l1Nbn8mwrr9q79X7UFedd13vr1W6W5DcGiyhM2lrc/AQqCShMqgRtmVkCD0xSSpJ2wy/HzGJzEwECBAgQIECAAAECBAgQIECAAAECBAgQIECAAAECBAgQ6EpAYVL7cZbf+XjQ4BilMKVcM05H4HlJHj5Y+pFJyjVjnsC4MOnJSZ4671F3JVGYtO41UJi0zk9h0jo/TxMgQIAAAQIECBAgQIBAHwK+8N9HjvtOId++8506nfynhNr6XJ5t5VV7t96PuuK863pvvdq4MKmUJ91i60XNT4DA9gIKk7Y3tsJ8gfKLcsNfjit/bfCh8x93JwECBAgQIECAAAECBAgQIECAAAECBAgQIECAAAECBAgQINCBwKEXJv1Skr81cP6MJOWacVZAYdJhvQ0Kk9bloTBpnd+4MMnvhC3zHBcmvS1J+d9JY57A5yT5wODWb0lSrhkECBAgQIAAAQIECBAgQOCYBHzhv++05dt3vlOnk/+UUFufy7OtvGrv1vtRV5x3Xe+tV7tpkt8cLFJ+vvnWi5qfAIHtBRQmbW9shfkCD05SfiFmNy5Jcv78x91JgAABAgQIECBAgAABAgQIECBAgAABAgQIECBAgAABAgQIdCCgMKn9EMeFSeV3Ql7c/rGaPcG4MOkRSS5q9jT1N/7UJE8cLPvkJOWaMU+g/MG8iwe3Kkya57a7a/y/iQqTlvkpTFrm5W4CBAgQIECAAAECBAgQ6FPAF/77zHV3Kvn2ne/U6eQ/JdTW5/JsK6/au/V+1BXnXdd769VukuS3BouUn2+29aLmJ0BgewGFSdsbW2G+wPiviZVflLlg/uPuJECAAAECBAgQIECAAAECBAgQIECAAAECBAgQIECAAAECBDoQaK0w6dOT/HIH7id5BIVJJ6m5fi6FSesMx4VJT0rytHVTHtXTCpPWxa0waZ2fwqR1fp4mQIAAAQIECBAgQIAAgT4EfOG/jxz3nUK+fec7dTr5Twm19bk828qr9m69H3XFedf13nq1Gyf58GCR8vNNt17U/AQIbC+gMGl7YyvMFxj/cozCpPl27iRAgAABAgQIECBAgAABAgQIECBAgAABAgQIECBAgAABAr0IKExqP0mFSYeV4UVJHjbY0iOSlGvGPAGFSfOc9t01/p2wS5Kcv27Ko3r60P838dDD+Nwk7x9s8oNJyjWDAAECBAgQIECAAAECBAgck4Av/Pedtnz7znfqdPKfEmrrc3m2lVft3Xo/6orzruu99WqfkuS3B4soTNpa3PwEKgkoTKoEbZlZAuUXYV4wuLP8PPxlrVmTuIkAAQIECBAgQIAAAQIECBAgQIAAAQIECBAgQIAAAQIECBBoWuDQyyF+OcmnDYQ/PUm5ZpwVeHGSBw5AHpykXDNOR0Bh0jp3hUnr/Ma/E6YwaZnn7ZJcMXjkrUnKNWOegMKkeU7uIkCAAAECBAgQIECAAIG+BXzhX759Cxz36fz77it/efaV50mfxvtx0qLnno93Xe+tVxsXJpXypJtsvaj5CRDYXkBh0vbGVpgvcEGS5w9uLz8/fP7j7iRAgAABAgQIECBAgAABAgQIECBAgAABAgQIECBAgAABAgQ6EBgXJr0lye0P6FwKk6bDGBcmPSjJS6Yfc8dGAuPCpPL7OMPf0dlo2W6mfVqSJwxO86Qk5ZoxT0Bh0jynfXcpTFrnpzBpnZ+nCRAgQIAAAQIECBAgQKAPAV/47yPHfaeQb9/5Tp1O/lNCbX0uz7byqr1b70ddcd51vbde7ZOT/M5gkfLzjbde1PwECGwvoDBpe2MrzBd4WJLyC1q7UX5+xPzH3UmAAAECBAgQIECAAAECBAgQIECAAAECBAgQIECAAAECBAh0INBaYdLfSvIrHbif5BEUJp2k5vq5FCatMxwXJj0xyYXrpjyqpxUmrYt7XJh0aCWC6063/dOfl+SbB8t8IEm5ZhAgQIAAAQIECBAgQIAAgWMS8IX/vtOWb9/5Tp1O/lNCbX0uz7byqr1b70ddcd51vbde7UZJfnewSPn5U7Ze1PwECGwvoDBpe2MrzBcof73ueYPby8+PnP+4OwkQIECAAAECBAgQIECAAAECBAgQIECAAAECBAgQIECAAIEOBA69HOKXk3zawFlh0pVfOoVJh/UP8flJLhhsqfyOTrlmzBNQmDTPad9d48Kki0fv47rZ+3/69kkuHxxTYdKyzBUmLfNyNwECBAgQIECAAAECBAj0KeAL/33mujuVfPvOd+p08p8SautzebaVV+3dej/qivOu6731ajdM8nuDRcrPn7z1ouYnQGB7AYVJ2xtbYb7AI5I8d3B7+flR8x93JwECBAgQIECAAAECBAgQIECAAAECBAgQIECAAAECBAgQINCBwKEXJv1Kkk8dOCtMuvJL95IkDxhcflCScs04HQGFSevcL0zy+MEUT0xSrhnzBEpZ17CgS2HSPLfdXQqTlnmN71aYtM7P0wQIECBAgAABAgQIECDQh4Av/PeR475TyLfvfKdOJ/8pobY+l2dbedXerfejrjjvut5br3aDJL8/WERh0tbi5idQSUBhUiVoy8wSeGSVJijDAAAgAElEQVSS5wzuLD8/etaTbiJAgAABAgQIECBAgAABAgQIECBAgAABAgQIECBAgAABAgR6EVCY1H6S48KkByZ5afvHavYE48KkhyV5QbOnqb/xcWHSE5I8vf42ml1RYdK66MaFSVckucO6KY/q6c9P8r7Bid+fpFwzCBAgQIAAAQIECBAgQIDAMQn4wn/facu373ynTif/KaG2PpdnW3nV3q33o64477reW682Lkwq5Uk32npR8xMgsL2AwqTtja0wX+BRSZ49uL38/Jj5j7uTAAECBAgQIECAAAECBAgQIECAAAECBAgQIECAAAECBAgQ6ECgtcKkT0vyqx24n+QRFCadpOb6uRQmrTNUmLTOb1yYVMq6SmmXMU+glCO9eXCrwqR5bru7FCYt83I3AQIECBAgQIAAAQIECPQp4Av/fea6O5V8+8536nTynxJq63N5tpVX7d16P+qK867rvfVq10/yB4NFys833HpR8xMgsL2AwqTtja0wX+DRSZ41uL38/Nj5j7uTAAECBAgQIECAAAECBAgQIECAAAECBAgQIECAAAECBAgQ6EBAYVL7ISpMOqwMS0HN+YMtlbKacs2YJ6AwaZ7TvrvK+3bR4EOFScs8FSYt8xrfrTBpnZ+nCRAgQIAAAQIECBAgQKAPAV/47yPHfaeQb9/5Tp1O/lNCbX0uz7byqr1b70ddcd51vbde7XpJ/nCwSPn5Blsvan4CBLYXUJi0vbEV5gs8JskzB7eXnx83/3F3EiBAgAABAgQIECBAgAABAgQIECBAgAABAgQIECBAgAABAh0IHHph0q8mudXA+dOSlGvGWYGXJrn/AOSBSco143QEFCatc3/66HeYnpCkXDPmCShMmue0765xYdLlSe64bsqjevoLkrx3cOJvTlKuGQQIECBAgAABAgQIECBA4JgEfOG/77Tl23e+U6eT/5RQW5/Ls628au/W+1FXnHdd761Xu26SjwwWKT9ff+tFzU+AwPYCCpO2N7bCfIHHJnnG4Pby8+PnP+5OAgQIECBAgAABAgQIECBAgAABAgQIECBAgAABAgQIECBAoAMBhUnthzguTHpAkpe1f6xmTzAuTLogycXNnqb+xseFSeX3mYa/41R/R22tOC5Men6Sh7d1hFPdbSlHetNgBwqTlsWhMGmZl7sJECBAgAABAgQIECBAoE8BX/jvM9fdqeTbd75Tp5P/lFBbn8uzrbxq79b7UVecd13vrVe7TpI/GiyiMGlrcfMTqCSgMKkStGVmCTxu9NfXyi8blb/IZhAgQIAAAQIECBAgQIAAAQIECBAgQIAAAQIECBAgQIAAAQLHI9BaYdKnJvm144ln1kkVJs1iqnaTwqR11AqT1vmVcqTnDaZQmLTMU2HSMq/x3QqT1vl5mgABAgQIECBAgAABAgT6EPCF/z5y3HcK+fad79Tp5D8l1Nbn8mwrr9q79X7UFedd13vr1caFSaU86XpbL2p+AgS2F1CYtL2xFeYLlL++duHg9vLzE+c/7k4CBAgQIECAAAECBAgQIECAAAECBAgQIECAAAECBAgQIECgA4FxYdIVSe5wQOf61SS3GuxHYdKVw1GYdEAvbJKLkzx0sKULzlw7rF0e7m6ekeSxg+2V33Eq14x5AgqT5jntu2tcmPTmJHdaN+VRPf2FSd4zOPH7kpRrBgECBAgQIECAAAECBAgQOCYBX/jvO2359p3v1OnkPyXU1ufybCuv2rv1ftQV513Xe+vVrp3kjweLlJ+vu/Wi5idAYHsBhUnbG1thvsATkjxtcHv5+UnzH3cnAQIECBAgQIAAAQIECBAgQIAAAQIECBAgQIAAAQIECBAg0IGAwqT2Q3xZkvsNjvGAJOWacToC48Kk85NccjpbaXLVcWHS45I8s8mTnM6mFSatcy/lSG8cTKEwaZmnwqRlXu4mQIAAAQIECBAgQIAAgT4FfOG/z1x3p5Jv3/lOnU7+U0JtfS7PtvKqvVvvR11x3nW9t17tWkn+ZLBI+fk6Wy9qfgIEthdQmLS9sRXmC4wLk56a5MnzH3cnAQIECBAgQIAAAQIECBAgQIAAAQIECBAgQIAAAQIECBAg0IHA7ZNcPjjHFUnucEDn+rUktxzs51OTlGvGWYFxYdL9k7wc0KkJKExaR68waZ3fuDDpoiSPWDflUT2tMGld3AqT1vl5mgABAgQIECBAgAABAgT6EPCF/z5y3HcK+fad79Tp5D8l1Nbn8mwrr9q79X7UFedd13vr1a6Z5KODRcrP1956UfMTILC9gMKk7Y2tMF/giUlKSdJuPCXJV81/3J0ECBAgQIAAAQIECBAgQIAAAQIECBAgQIAAAQIECBAgQIBABwKtFSbdKsmvd+B+kkdQmHSSmuvnuiTJQwbTnJ+kXDPmCShMmue0765SjvTcwYcKk5Z5jguT3pTkzsumOOq7vyjJNw0E3pukXDMIECBAgAABAgQIECBAgMAxCfjCf99py7fvfKdOJ/8pobY+l2dbedXerfejrjjvut5br3aNJH86WERh0tbi5idQSUBhUiVoy8wSeFKSUpK0G6Usafh/z5rETQQIECBAgAABAgQIECBAgAABAgQIECBAgAABAgQIECBAgEDTAgqTmo7v/25eYdJhZagwaV0ez0zymMEUj0tSrhnzBBQmzXPad1cpR3rD4EOFScs8FSYt83I3AQIECBAgQIAAAQIECPQp4Av/fea6O5V8+8536nTynxJq63N5tpVX7d16P+qK867rvfVq48KkUp50ra0XNT8BAtsLKEza3tgK8wWenKSUJO1G+b+fOv9xdxIgQIAAAQIECBAgQIAAAQIECBAgQIAAAQIECBAgQIAAAQIdCChMaj/Elye57+AY909SrhmnIzAuTHpokheezlaaXHVcmPTYJM9q8iSns+lxYdLzkjzydLbS5KoKk9bFpjBpnZ+nCRAgQIAAAQIECBAgQKAPAV/47yPHfaeQb9/5Tp1O/lNCbX0uz7byqr1b70ddcd51vbde7ZOS/NlgkfLzNbde1PwECGwvoDBpe2MrzBcoZUmlJGk3npTkafMfdycBAgQIECBAgAABAgQIECBAgAABAgQIECBAgAABAgQIECDQgcChFyb9epJbDJxvlaRcM84KjAuT7pfkFYBOTUBh0jp6hUnr/Eo50nMGUyhMWuapMGmZ1/juL07yjYOL70lSrhkECBAgQIAAAQIECBAgQOCYBHzhv++05dt3vlOnk/+UUFufy7OtvGrv1vtRV5x3Xe+tV7t6ko8NFik/X2PrRc1PgMD2AgqTtje2wnyBpyQpJUm78cQkF85/3J0ECBAgQIAAAQIECBAgQIAAAQIECBAgQIAAAQIECBAgQIBABwKtFSbdMsmHOnA/ySMoTDpJzfVzvTDJgwfTPDRJuWbME3hWkkcPbn1sknLNmCegMGme07677pLkssGHb0xSrhnzBBQmzXNyFwECBAgQIECAAAECBAj0LeAL//LtW+C4T+ffd1/5y7OvPE/6NN6PkxY993y863pvvdrVkvz5YJHy8ydtvaj5CRDYXkBh0vbGVpgv8NQkpSRpN56Q5OnzH3cnAQIECBAgQIAAAQIECBAgQIAAAQIECBAgQIAAAQIECBAg0IGAwqT2Q1SYdFgZKkxal8e4MOkxSZ69bsqjenpcmPTcJI86KoF1h1WYtM5vXJj0TUm+ZN2UniZAgAABAgQIECBAgAABAs0J+MJ/c5Et2rB8F3F1d7P8+4pUnn3ledKn8X6ctOi55+Nd13vr1T4xyV8MFlGYtLW4+QlUElCYVAnaMrMEnpaklCTtxuOTPGPWk24iQIAAAQIECBAgQIAAAQIECBAgQIAAAQIECBAgQIAAAQIEehFQmNR+kq9Icp/BMe6XpFwzTkdgXJj0kCQvOp2tNLmqwqR1sZVypGHBlMKkZZ4Kk5Z5je8u5UjfMLioMGmdp6cJECBAgAABAgQIECBAoE0BX/hvM7e5u5bvXKk+75N/X7nKs688T/o03o+TFj33fLzrem+92rgwqZQnXX3rRc1PgMD2AgqTtje2wnyBC5OUkqTdeFySZ85/3J0ECBAgQIAAAQIECBAgQIAAAQIECBAgQIAAAQIECBAgQIBABwLjwqTLk9zxgM71oSQ3H+znlknKNeOswLgw6b5JXgno1AQUJq2jV5i0zk9h0jq/uyZ5/WCKNyQp14x5AgqT5jm5iwABAgQIECBAgAABAgT6FvCFf/n2LXDcp/Pvu6/85dlXnid9Gu/HSYueez7edb23Xu0TkvzlYJHy89W2XtT8BAhsL6AwaXtjK8wXeHqSUpK0GwqT5tu5kwABAgQIECBAgAABAgQIECBAgAABAgQIECBAgAABAgQI9CKgMKn9JBUmHVaGL0ryoMGWHpKkXDPmCTw7SSn92Y3HJCnXjHkC48Kk5yR59LxH3XWmHElh0lV/FcaFSd+Y5L9d9ek8SYAAAQIECBAgQIAAAQIEmhTwhf8mY5u9afnOpuryRvn3Fas8+8rzpE/j/Thp0XPPx7uu99arlU6VvxosUn7+xK0XNT8BAtsLKEza3tgK8wWekeSxg9vLz+UvtBkECBAgQIAAAQIECBAgQIAAAQIECBAgQIAAAQIECBAgQIDA8QjcIcmbB8e9PMkdD+j4H0py88F+bpHkNw5of4ewFYVJh5DC2T0oTFqXx7gwqZT9lNIfY56AwqR5TvvuumsShUlX3bCUI3394HGFSVfd0pMECBAgQIAAAQIECBAg0K6AL/y3m92cnct3jlK/98i/r2zl2VeeJ30a78dJi557Pt51vWusNsy0/PwJNRa1BgEC2wooTNrW1+zLBJ6ZpPwFtt3w19iW+bmbAAECBAgQIECAAAECBAgQIECAAAECBAgQIECAAAECBAj0IKAwqf0UX5nk3oNj3DdJuWacjsC4MOnBSV58OltpclWFSetiKwVTwz+aV8qmyjVjnsDdkrxucOtlSco1Y56AwqR5Tu4iQIAAAQIECBAgQIAAgb4FfOFfvn0LHPfp/PvuK3959pXnSZ/G+3HSoueej3dd7xqrKUyqoWwNApUFFCZVBrfcOQXKL8YMfxnGX2PzwhAgQIAAAQIECBAgQIAAAQIECBAgQIAAAQIECBAgQIAAgeMTOPTCpN9IcrNBLLdIUq4ZZwXGhUn3SfIqQKcmoDBpHX0p+HnkYAq/07TMU2HSMq/x3QqT1vmNC5O+Icl/XzelpwkQIECAAAECBAgQIECAQHMCvvDfXGSLNizfRVzd3Sz/viKVZ195nvRpvB8nLXru+XjX9a6x2l8lGXar6FmpoW4NAhsL+Ie8MbDpFwmM/xrbo5I8d9EMbiZAgAABAgQIECBAgAABAgQIECBAgAABAgQIECBAgAABAgRaF1CY1HqCicKkw8rwxUkeONjSg5OUa8Y8gXFhkt9pmue2u2tcmFR+R+wxy6Y46rsVJq2Lv5Qjfd1gCoVJ6zw9TYAAAQIECBAgQIAAAQJtCvjCf5u5zd21fOdK9Xmf/PvKVZ595XnSp/F+nLTouefjXde7xmp/meQTBguVn8c519iHNQgQOEEBhUkniGmq1QLjXy4qf5nteatnNQEBAgQIECBAgAABAgQIECBAgAABAgQIECBAgAABAgQIECDQkkBrhUk3T/KbLQFX2KvCpArIC5ZQmLQA62+4VWHSOr9SjvTMwRQKk5Z53j3JawePvD5JuWbME1CYNM/JXQQIECBAgAABAgQIECDQt4Av/Mu3b4HjPp1/333lL8++8jzp03g/Tlr03PPxrutdY7VxYdInJvmrGgtbgwCB7QQUJm1na+blAs9N8ojBY+Xni5ZP4wkCBAgQIECAAAECBAgQIECAAAECBAgQIECAAAECBAgQIECgYQGFSQ2Hd2brr0py3uAY90lSrhmnIzAuTHpQkpeczlaaXFVh0rrYFCat81OYtM5vXJj09Un+x7opPU2AAAECBAgQIECAAAECBJoT8IX/5iJbtGH5LuLq7mb59xWpPPvK86RP4/04adFzz8e7rneN1f4iSSlJ2o2rJSklSgYBAg0LKExqOLwOt/68JA8fnKv8/PwOz+lIBAgQIECAAAECBAgQIECAAAECBAgQIECAAAECBAgQIECAwH6BQy9M+s0kNx1s/+ZJyjXjrMC4MOneSV4N6NQEFCatox//EbhHJSnXjHkC48KkZyV57LxH3ZVEYdK616CUI33tYAqFSes8PU2AAAECBAgQIECAAAECbQr4wn+buc3dtXznSvV5n/z7ylWefeV50qfxfpy06Lnn413Xu8Zqf56klCTtxtWTlBIlgwCBhgUUJjUcXodbvyjJwwbnKj+/oMNzOhIBAgQIECBAgAABAgQIECBAgAABAgQIECBAgAABAgQIECCwX0BhUvtvh8Kkw8rwJUkeMNjSg5KUa8Y8gXFh0iOTlD8MZ8wTKOVIzxjcqjBpntvurnFh0uuS3GPZFEd9t8Kko47f4QkQIECAAAECBAgQIEDgjIAv/Pf9Ksi373ynTif/KaG2PpdnW3nV3q33o64477reNVb7WJJSkrQbCpNqqFuDwMYCCpM2Bjb9IoFxYdIFSS5eNIObCRAgQIAAAQIECBAgQIAAAQIECBAgQIAAAQIECBAgQIAAgdYFxoVJb05ypwM61G8muelgPzdL8lsHtL9D2IrCpENI4ewexoVJD0zy0sPa4kHvRmHSungUJq3zK+VIlw6mUJi0zHNcmPR1Sf7nsincTYAAAQIECBAgQIAAAQIEmhfwhf/mIzznAeTbd75Tp5P/lFBbn8uzrbxq79b7UVecd13vGqv9WZJPGixUfv7zGgtbgwCB7QQUJm1na+blAs9PUkqSduP8JJcsn8YTBAgQIECAAAECBAgQIECAAAECBAgQIECAAAECBAgQIECAQMMCCpMaDu/M1l+d5F6DY9w7SblmnI6AwqR17s9L8vDBFI9MUq4Z8wTGhUnPTPK4eY+6K4nCpHWvQSlH+prBFAqT1nl6mgABAgQIECBAgAABAgTaFPCF/zZzm7tr+c6V6vM++feVqzz7yvOkT+P9OGnRc8/Hu653jdXGhUnXSPKxGgtbgwCB7QQUJm1na+blAi9IUkqSduOhSV64fBpPECBAgAABAgQIECBAgAABAgQIECBAgAABAgQIECBAgAABAg0L3DHJmwb7f3OSOx3QeX4ryU0G+7lZknLNOCswLkw6L8lrAJ2awEuT3H+w+gOTlGvGPIFxYdIjklw071F3JVGYtO41GBcmvTbJPddNeVRPK0w6qrgdlgABAgQIECBAgAABAgT2CPjCf9+vhnz7znfqdPKfEmrrc3m2lVft3Xo/6orzrutdY7U/TVJKknbjmklKiZJBgEDDAgqTGg6vw61fnKSUJO3GQ5K8qMNzOhIBAgQIECBAgAABAgQIECBAgAABAgQIECBAgAABAgQIECCwX0BhUvtvh8Kkw8pQYdK6PBQmrfN7XJKnD6Z4ZpJyzZgnUMqRhoVzCpPmue3uGhcmfW2S/7VsCncTIECAAAECBAgQIECAAIHmBXzhv/kIz3kA+fad79Tp5D8l1Nbn8mwrr9q79X7UFedd17vGah9NUkqSduNaSUqJkkGAQMMCCpMaDq/DrV+SpJQk7caDk7y4w3M6EgECBAgQIECAAAECBAgQIECAAAECBAgQIECAAAECBAgQILBfoLXCpJsm+bBAP05AYdJhvRDjwqQHJHnZYW3xoHejMGldPAqT1vkpTFrnV8qRvnowhcKkdZ6eJkCAAAECBAgQIECAAIE2BXzhv83c5u5avnOl+rxP/n3lKs++8jzp03g/Tlr03PPxrutdY7U/SVJKknZDYVINdWsQ2FhAYdLGwKZfJPDCJKUkaTcelOQli2ZwMwECBAgQIECAAAECBAgQIECAAAECBAgQIECAAAECBAgQINC6gMKk1hNMXpOklHzsxnn562vG6QgoTFrnflGShw2meESScs2YJzAuTHpGksfPe9RdZ/5bOvzv56VJ7kVmtoDCpNlUbiRAgAABAgQIECBAgACBjgV84b/jcJPIt+98p04n/ymhtj6XZ1t51d6t96OuOO+63jVW++Mk1x4sVH7+aI2FrUGAwHYCCpO2szXzcoEXJSklSbvxwCTlF7YMAgQIECBAgAABAgQIECBAgAABAgQIECBAgAABAgQIECBA4HgEFCa1n/W4MKmUe5SSD+N0BF6W5H6DpR+QpFwz5gmMC5MenuT58x5115lypAsHEgqTlr0W5b+frx48ojBpmd+4MOlrknzpsincTYAAAQIECBAgQIAAAQIEmhfwhf/mIzznAeTbd75Tp5P/lFBbn8uzrbxq79b7UVecd13vGquNC5Ouk+RPaixsDQIEthNQmLSdrZmXC7w4SSlJ2g2/nLXc0BMECBAgQIAAAQIECBAgQIAAAQIECBAgQIAAAQIECBAgQKB1gUMvTPpwkhsPkG+apFwzzgooTDqst0Fh0ro8FCat83t8EoVJV91QYdJVtytPlnKkdw+mUJi0ztPTBAgQIECAAAECBAgQINCmgC/8t5nb3F3Ld65Un/fJv69c5dlXnid9Gu/HSYueez7edb1rrPZHSUpJ0m5cN0kpUTIIEGhYQGFSw+F1uPWXJCklSbtx/yQv7/CcjkSAAAECBAgQIECAAAECBAgQIECAAAECBAgQIECAAAECBAjsF2itMOkmSX5boB8noDDpsF6IcWGS38lZls/zk1wweOThSco1Y57AuDDp6UmeMO9RdyUZFyaV/76eR2a2gMKk2VRuJECAAAECBAgQIECAAIGOBXzhv+Nwk8i373ynTif/KaG2PpdnW3nV3q33o64477reNVb7SJJSkrQb10tSSpQMAgQaFlCY1HB4HW79pUnKL2Ttxv2SvKLDczoSAQIECBAgQIAAAQIECBAgQIAAAQIECBAgQIAAAQIECBAgsF9AYVL7b8elSe4xOEYp/CjXjNMRUJi0zn1cmPSwJC9YN+VRPV3KkZ42OLHCpGXxl3KkVw0eUZi0zG9cmPTVSb5s2RTuJkCAAAECBAgQIECAAAECzQv4wn/zEZ7zAPLtO9+p08l/Sqitz+XZVl61d+v9qCvOu653jdX+MEkpSdoNhUk11K1BYGMBhUkbA5t+kcD4l7Pum+SVi2ZwMwECBAgQIECAAAECBAgQIECAAAECBAgQIECAAAECBAgQINC6wLgw6U1J7nxAh/pwkhsP9nOTJL99QPs7hK2MC5PumeS1h7CxI93Dy5OU38PZjfIHzco1Y56AwqR5TvvuUpi0zk9h0jq/Uo70rsEUCpPWeXqaAAECBAgQIECAAAECBNoU8IX/NnObu2v5zpXq8z7595WrPPvK86RP4/04adFzz8e7rneN1f4gyfUHC5WfP1JjYWsQILCdgMKk7WzNvFxg/MtZ9xn9dazlM3qCAAECBAgQIECAAAECBAgQIECAAAECBAgQIECAAAECBAgQaE3g0AuTSjnSpwxQFSZd+Q1TmHRY/+oUJq3LQ2HSOr9xYdKFSZ64bsqjenpcmPTqJPc+KoF1h1WYtM7P0wQIECBAgAABAgQIECDQh4Av/PeR475TyLfvfKdOJ/8pobY+l2dbedXerfejrjjvut41VhsXJt0gyR/WWNgaBAhsJ6AwaTtbMy8XeEWSUpK0G+UXO8oveBgECBAgQIAAAQIECBAgQIAAAQIECBAgQIAAAQIECBAgQIDA8QjcKckbB8d9U5I7H9Dxx4VJN07yOwe0v0PYisKkQ0jh7B7GhUn3S1J+T8eYJ/CCJOcPbn1YknLNmCegMGme0767yu/QvXLwocKkZZ5fnuSdg0fenaRcMwgQIECAAAECBAgQIECAwDEJ+MJ/32nLt+98p04n/ymhtj6XZ1t51d6t96OuOO+63jVW+/0kpSRpN26YpJQoGQQINCygMKnh8DrcevnFjuFfv1KY1GHIjkSAAAECBAgQIECAAAECBAgQIECAAAECBAgQIECAAAECBCYEFCa1/4q8NsndB8e4Z5JyzTgdAYVJ69zHhUkXJLl43ZRH9fQTkzx1cOILk5RrxjwBhUnznPbdpTBpnZ+nCRAgQIAAAQIECBAgQKAPAV/47yPHfaeQb9/5Tp1O/lNCbX0uz7byqr1b70ddcd51vWus9ntJSknSbtwoSSlRMggQaFhAYVLD4XW49VclOW9wrvLzazo8pyMRIECAAAECBAgQIECAAAECBAgQIECAAAECBAgQIECAAAEC+wUUJrX/dowLk+6R5HXtH6vZE7wiyX0Gu79fknLNmCegMGme0767FCat8xsXJpXfsRv+e143e/9PK0zqP2MnJECAAAECBAgQIECAAIFpAV/4nzZq+Q75tpze+r3Lf73hIc0gz0NK4/D24v2omwnvut41VvvdJKUkaTcUJtVQtwaBjQUUJm0MbPpFAq9Ocq/BE+XnSxfN4GYCBAgQIECAAAECBAgQIECAAAECBAgQIECAAAECBAgQIECgdYFDL0z6nSSfPEC+cZJyzTgroDDpsN4GhUnr8rg4yUMHU1yQpFwz5gmMC5OeluRJ8x5115lypGHBmcKkZa/FVyR5x+CRdyUp1wwCBAgQIECAAAECBAgQIHBMAr7w33fa8u0736nTyX9KqK3P5dlWXrV36/2oK867rneN1ca/51F+5+P3aixsDQIEthNQmLSdrZmXC7wmyT0Hj5Wfyy/QGQQIECBAgAABAgQIECBAgAABAgQIECBAgAABAgQIECBAgMDxCChMaj9rhUmHleG4MOm+SV55WFs86N2MC5POT3LJQe/4sDZXypGeMtiSwqRl+dwnicKkZWbDuxUmXXU7TxIgQIAAAQIECBAgQIBAPwK+8N9Pln/TSeTbd75Tp5P/lFBbn8uzrbxq79b7UVecd13vGquNC5M+Jcnv1ljYGgQIbCegMGk7WzMvF7g0yT0Gj5WfX7d8Gk8QIECAAAp4Z5QAACAASURBVAECBAgQIECAAAECBAgQIECAAAECBAgQIECAAAECDQu0VpjkF+mu/LKV3/e42+Cy3wE53X+QCpPW+StMWuenMGmd37gwqZSdldIzY56AwqR5Tu4iQIAAAQIECBAgQIAAgb4FfOFfvn0LHPfp/PvuK3959pXnSZ/G+3HSoueej3dd7xqr/XaS8rsdu3HjJKVEySBAoGEBhUkNh9fh1seFSXdP8voOz+lIBAgQIECAAAECBAgQIECAAAECBAgQIECAAAECBAgQIECAwH4BhUntvx3jwiS/A3K6mZaClXsPtlDKVso1Y56AwqR5TvvuGhcmPTXJk9dNeVRPl3+vLx+cWGHSsvi/MsnbB4+8M0m5ZhAgQIAAAQIECBAgQIAAgWMS8IX/vtOWb9/5Tp1O/lNCbX0uz7byqr1b70ddcd51vWus9uEkpSRpN26SpJQoGQQINCygMKnh8Drc+muTlF+Q243ylwYv6/CcjkSAAAECBAgQIECAAAECBAgQIECAAAECBAgQIECAAAECBAjsFzj0wqTfTXKjwfbLXyEs14yzAgqTDuttUJi0Lo9LkjxkMMX5Sco1Y55AKUf6qsGtCpPmue3uUpi0zGt8t8KkdX6eJkCAAAECBAgQIECAAIE+BHzhv48c951Cvn3nO3U6+U8JtfW5PNvKq/ZuvR91xXnX9a6x2m8lKSVJu6EwqYa6NQhsLKAwaWNg0y8SGP+y3F2TvGHRDG4mQIAAAQIECBAgQIAAAQIECBAgQIAAAQIECBAgQIAAAQIEWhcYFya9McldDuhQCpOmw1CYNG1U845xYdJ9kryq5gYaX2tcmPTQJC9s/Ew1t68waZ32uDDpFUnut27Ko3paYdJRxe2wBAgQIECAAAECBAgQILBHwBf++3415Nt3vlOnk/+UUFufy7OtvGrv1vtRV5x3Xe8aq/1mkpsOFio/f7jGwtYgQGA7AYVJ29maebnA65OUkqTdKL/sWH7p0SBAgAABAgQIECBAgAABAgQIECBAgAABAgQIECBAgAABAgSOR6C1wqRPTvJ7xxPPrJOOfwfk7knKNeN0BBQmrXNXmLTOb1yY9JQkX7VuyqN6upQjvWxwYoVJy+K/dZK3DR55R5JyzSBAgAABAgQIECBAgAABAsck4Av/fact377znTqd/KeE2vpcnm3lVXu33o+64rzretdYbVyYdLMkv1VjYWsQILCdgMKk7WzNvFzgstFfhLxzkjctn8YTBAgQIECAAAECBAgQIECAAAECBAgQIECAAAECBAgQIECAQMMC5fcF3jDYf/ljS+WPLh3K+N0kNxpsRmHSlZMZFybdLUn5vRDjdAReleS8wdL3SVKuGfMEXpjkwYNbH5qkXDPmCShMmue07y6FSev8FCat8/M0AQIECBAgQIAAAQIECPQh4Av/feS47xTy7TvfqdPJf0qorc/l2VZetXfr/agrzruud43VfiNJKUnajZsnKSVKBgECDQsoTGo4vA63Xn7ZsfzS426Uvxj55g7P6UgECBAgQIAAAQIECBAgQIAAAQIECBAgQIAAAQIECBAgQIDAfoFDL0z6vSQ3HGxfYdKVs1SYdFj/wseFSfdO8urD2uJB72ZcmPSQJC866B0f1ua+KkkpTdqNpyQp14x5AuPCpJcnuf+8R92VRGGS14AAAQIECBAgQIAAAQIECCS+8N/3WyDfvvOdOp38p4Ta+lyebeVVe7fej7rivOt611jtQ0lKSdJu3CJJKVEyCBBoWEBhUsPhdbj18hchS0nSbtwxyeUdntORCBAgQIAAAQIECBAgQIAAAQIECBAgQIAAAQIECBAgQIAAgf0CCpPafzsUJh1WhgqT1uWhMGmdn8KkdX6lHOmlgykUJi3zvE2Stw4eeXuScs0gQIAAAQIECBAgQIAAAQLHJOAL/32nLd++8506nfynhNr6XJ5t5VV7t96PuuK863rXWO3Xk5SSpN1QmFRD3RoENhZQmLQxsOkXCbwpSSlJ2o07JLli0QxuJkCAAAECBAgQIECAAAECBAgQIECAAAECBAgQIECAAAECBFoXaK0w6UZJfr919BPe/2VJ7jKY825JyjXjdAReneReg6XvnaRcM+YJKEya57TvrnFhUvm/n7JuyqN6WmHSurgVJq3z8zQBAgQIECBAgAABAgQI9CHgC/995LjvFPLtO9+p08l/Sqitz+XZVl61d+v9qCvOu653jdV+LcktBwuVnz9UY2FrECCwnYDCpO1szbxc4M1JSknSbtw+yVuWT+MJAgQIECBAgAABAgQIECBAgAABAgQIECBAgAABAgQIECBAoGEBhUkNh3dm6+PCpLsmeUP7x2r2BAqT1kX3oiQPGkzxkCTlmjFPoJQjPWlwq8KkeW67u8aFSS9L8oBlUxz13QqTjjp+hydAgAABAgQIECBAgACBMwK+8N/3qyDfvvOdOp38p4Ta+lyebeVVe7fej7rivOt611htXJh0qyS/XmNhaxAgsJ2AwqTtbM28XODyJKUkaTdul+Sty6fxBAECBAgQIECAAAECBAgQIECAAAECBAgQIECAAAECBAgQINCwwKEXJv1+khsMfG+UpFwzzgooTDqst2FcmHRektcc1hYPejfjwqQHJ3nxQe/4sDanMGldHqUc6SWDKRQmLfO87eiPNr4tSblmECBAgAABAgQIECBAgACBYxLwhf++05Zv3/lOnU7+U0JtfS7PtvKqvVvvR11x3nW9a6z2q0lKSdJufGqSUqJkECDQsIDCpIbD63DrVyQpJUm7UX4xofyCgkGAAAECBAgQIECAAAECBAgQIECAAAECBAgQIECAAAECBAgcj4DCpPazVph0WBkqTFqXh8KkdX7jwqQnJ3nquimP6mmFSeviVpi0zs/TBAgQIECAAAECBAgQINCHgC/895HjvlPIt+98p04n/ymhtj6XZ1t51d6t96OuOO+63jVW+5UkpSRpNz4tSSlRMggQaFhAYVLD4XW49beM/nrTbZK8vcNzOhIBAgQIECBAgAABAgQIECBAgAABAgQIECBAgAABAgQIECCwX6C1wqQbJvkDgX6cwBuSlBx3465JyjXjdARek+Seg6XPS1KuGfMEXpzkgYNbH5ykXDPmCZRypCcOblWYNM9td9e4MOmlo/dx2WzHd/e4MOmtoz/qeHwiTkyAAAECBAgQIECAAAECxyjgC/99py7fvvOdOp38p4Ta+lyebeVVe7fej7rivOt611jtl5OUkqTdUJhUQ90aBDYWUJi0MbDpFwmUX0YoJUm7cesk71g0g5sJECBAgAABAgQIECBAgAABAgQIECBAgAABAgQIECBAgACB1gXGhUmlaKcU7hzK+P0kNxhsRmHSlZNRmHQob+tf70Nh0ro8xoVJD0ryknVTHtXTCpPWxV3KuoYFXQqTlnneLskVg0cUJi3zczcBAgQIECBAgAABAgQI9CHgC/995LjvFPLtO9+p08l/Sqitz+XZVl61d+v9qCvOu653jdV+KcnfGixUfv6VGgtbgwCB7QQUJm1na+blAm9LUkqSduMrk7xz+TSeIECAAAECBAgQIECAAAECBAgQIECAAAECBAgQIECAAAECBBoWUJjUcHhntj4uTLpLkje2f6xmTzAuTLpXkkubPU39jStMWmc+Lkx6UpKnrZvyqJ5WmLQuboVJ6/w8TYAAAQIECBAgQIAAAQJ9CPjCfx857juFfPvOd+p08p8SautzebaVV+3dej/qivOu611jtXFh0qcn+eUaC1uDAIHtBBQmbWdr5uUCb09SSpJ24yuSvGv5NJ4gQIAAAQIECBAgQIAAAQIECBAgQIAAAQIECBAgQIAAAQIEGhYo5TqXDfZfynfuekDn+YMk1x/s54ZJyjXjrIDCpMN6GxQmrctDYdI6v1KO9ITBFAqTlnmOC5NekuRBy6Y46rvHhUlvSXL7oxZxeAIECBAgQIAAAQIECBA4RgFf+O87dfn2ne/U6eQ/JdTW5/JsK6/au/V+1BXnXde7xmq/mKSUJO3GZyQpJUoGAQINCyhMaji8Drf+jiSlJGk3vjzJuzs8pyMRIECAAAECBAgQIECAAAECBAgQIECAAAECBAgQIECAAAEC+wVaK0y6QZI/FOjHCShMOqwX4tIk9xhs6V5JyjVjnkApqHnA4NZSVlOuGfMEFCbNc9p3V3nfXjT4UGHSMs9SjnT54BGFScv83E2AAAECBAgQIECAAAECfQj4wn8fOe47hXz7znfqdPKfEmrrc3m2lVft3Xo/6orzrutdY7VfSFJKknbjM5OUEiWDAIGGBRQmNRxeh1t/Z5JSkrQbX5bkqzs8pyMRIECAAAECBAgQIECAAAECBAgQIECAAAECBAgQIECAAAEC+wUUJrX/drwxyZ0GxyiZlmvG6QgoTFrnPi5MemCSl66b8qieHhcmPTHJhUclsO6wCpPW+SlMWufnaQIECBAgQIAAAQIECBDoQ8AX/vvIcd8p5Nt3vlOnk/+UUFufy7OtvGrv1vtRV5x3Xe8aq/18klKStBsKk2qoW4PAxgIKkzYGNv0igXclKSVJu/GlSb5m0QxuJkCAAAECBAgQIECAAAECBAgQIECAAAECBAgQIECAAAECBFoXUJjUeoJ/XY40LEy6c5I3tX+sZk8wLky6Z5LXNnua+htXmLTOXGHSOr9xYdKLkzx43ZRH9fS4MOmKJHc4KgGHJUCAAAECBAgQIECAAAECiS/89/0WyLfvfKdOJ/8pobY+l2dbedXerfejrjjvut41Vvu5JH97sFD5+RdqLGwNAgS2E1CYtJ2tmZcLvDtJKUnaDYVJyw09QYAAAQIECBAgQIAAAQIECBAgQIAAAQIECBAgQIAAAQIEWhc49MKkP0xyvQHyDZKUa8ZZAYVJh/U2KExal8dLk9x/MMUDk5RrxjyBC5M8fnDrE5OUa8Y8gVKO9MLBrQqT5rnt7irlSG8ePKIwaZmfuwkQIECAAAECBAgQIECgDwFf+O8jx32nkG/f+U6dTv5TQm19Ls+28qq9W+9HXXHedb1rrDYuTPqsJD9fY2FrECCwnYDCpO1szbxc4KuT/K/BY+Xnr10+jScIECBAgAABAgQIECBAgAABAgQIECBAgAABAgQIECBAgACBhgVaK0y6fpKPNOy9xdYVJm2hetXnfG2Suw8ev2eScs2YJzAuTHpAkpfNe9RdZ8qRFCZd9VdBYdJVtytPKkxa5+dpAgQIECBAgAABAgQIEOhDwBf++8hx3ynk23e+U6eT/5RQW5/Ls628au/W+1FXnHdd7xqr/WySUpK0G38nSSlRMggQaFhAYVLD4XW49XFh0v9M8nUdntORCBAgQIAAAQIECBAgQIAAAQIECBAgQIAAAQIECBAgQIAAgf0CCpPafzvelOSOg2PcOUm5ZpyOgMKkde4Kk9b5XZhkWJj0hCRPXzflUT09Lkx6UZKHHJXAusOOC5MuH/3v07rZPU2AAAECBAgQIECAAAECBNoQ8IX/NnK6qruU71WV6+M5+feR4+4U8uwrz5M+jffjpEXPPR/vut41VvuZJKUkaTf+bpJSomQQINCwgMKkhsPrcOtfk6SUJO3G/0jy9R2e05EIECBAgAABAgQIECBAgAABAgQIECBAgAABAgQIECBAgACB/QIKk9p/O8aFSXdK8ub2j9XsCcaFSfdI8rpmT1N/4wqT1pmXcqTHDaZQmLTMs5QjXTJ4RGHSMr9S3jcs7FOYtMzP3QQIECBAgAABAgQIECDQh4Av/PeR475TyLfvfKdOJ/8pobY+l2dbedXerfejrjjvut41VvvpJKUkaTcUJtVQtwaBjQUUJm0MbPpFAl+bpJQk7cZ/T/INi2ZwMwECBAgQIECAAAECBAgQIECAAAECBAgQIECAAAECBAgQINC6wLgw6bIkdzugQ30kyXUH+7l+knLNOCugMOmw3gaFSevyeFmS+w2meECScs2YJ6AwaZ7TvrsUJq3zU5i0zs/TBAgQIECAAAECBAgQINCHgC/895HjvlPIt+98p04n/ymhtj6XZ1t51d6t96OuOO+63jVW+6kkf2+wUPn5Z2osbA0CBLYTUJi0na2Zlwt8XZJSkrQb/y3JNy6fxhMECBAgQIAAAQIECBAgQIAAAQIECBAgQIAAAQIECBAgQIBAwwKtFSZdL8kfNey9xdYVJm2hetXnfN2odOweSco1Y57AuDDp/klePu9RdyUZFyY9PskzyMwWGBcmvTDJQ2c/7cZxYdKbk9wJCwECBAgQIECAAAECBAgQODIBX/jvO3D59p3v1OnkPyXU1ufybCuv2rv1ftQV513Xu8Zq48Kkv5/kp2ssbA0CBLYTUJi0na2Zlwt8fZJSkrQbX5Lkm5ZP4wkCBAgQIECAAAECBAgQIECAAAECBAgQIECAAAECBAgQIECgYYG7Jnn9YP+XjcpeTvtoH0ly3cEmFCZdOZFSSHGHweVSTlGuGacjMC5Muvvo39jp7KqdVRUmrcuqlCM9djCFwqRlnqUc6eLBIwqTlvmV//154+ARhUnL/NxNgAABAgQIECBAgAABAn0I+MJ/HznuO4V8+8536nTynxJq63N5tpVX7d16P+qK867rXWO1n0xSSpJ24x8kKSVKBgECDQsoTGo4vA63/g1JSknSbnxxkvd0eE5HIkCAAAECBAgQIECAAAECBAgQIECAAAECBAgQIECAAAECBPYLKExq/+0YFybdMcnl7R+r2RMoTFoX3cuT3Hcwxf2TlGvGPAGFSfOc9t2lMGmdn8KkdX6eJkCAAAECBAgQIECAAIE+BHzhv48c951Cvn3nO3U6+U8JtfW5PNvKq/ZuvR91xXnX9a6x2k8kKSVJu/EPk5QSJYMAgYYFFCY1HF6HW//GJKUkaTe+KMl7OzynIxEgQIAAAQIECBAgQIAAAQIECBAgQIAAAQIECBAgQIAAAQL7BQ69MOmPklxnsP3rJSnXjLMCCpMO6214fZLy72o37p6kXDPmCYwLk+6X5BXzHnVXknFh0uOSPJPMbAGFSbOp/sYbx4VJb0py53VTepoAAQIECBAgQIAAAQIECDQn4Av/zUW2aMPyXcTV3c3y7ytSefaV50mfxvtx0qLnno93Xe8aq/14klKStBsKk2qoW4PAxgIKkzYGNv0igW9KUkqSduMLk7xv0QxuJkCAAAECBAgQIECAAAECBAgQIECAAAECBAgQIECAAAECBFoXUJjUeoKJwqTDylBh0ro8FCat81OYtM7v/CQvGExxSZJyzZgnUMqR3jC4VWHSPDd3ESBAgAABAgQIECBAgEBfAr7w31ee49PIt+98p04n/ymhtj6XZ1t51d6t96OuOO+63jVW+7Ek/2iwUPn5J2osbA0CBLYTUJi0na2Zlwu8J0kpSdqNL0jyzcun8QQBAgQIECBAgAABAgQIECBAgAABAgQIECBAgAABAgQIECDQsEBrhUnXTfLHDXtvsfXLk9x+MPEdk5RrxukIjAuT7pbkstPZSpOrKkxaF9szkzxmMMXjkpRrxjwBhUnznPbdpTBpnZ+nCRAgQIAAAQIECBAgQKAPAV/47yPHfaeQb9/5Tp1O/lNCbX0uz7byqr1b70ddcd51vWusNi5M+sdJfrzGwtYgQGA7AYVJ29maebnAe5OUkqTd+Pwk718+jScIECBAgAABAgQIECBAgAABAgQIECBAgAABAgQIECBAgACBhgUUJjUc3pmtjwuT7pDkivaP1ewJFCati+4VSe4zmOJ+Sco1Y56AwqR5TvvuUpi0zm9cmPTGJHdZN6WnCRAgQIAAAQIECBAgQIBAcwK+8N9cZIs2LN9FXN3dLP++IpVnX3me9Gm8Hycteu75eNf1rrHajyYpJUm78U+SlBIlgwCBhgUUJjUcXodbf1+SUpK0G5+X5AMdntORCBAgQIAAAQIECBAgQIAAAQIECBAgQIAAAQIECBAgQIAAgf0Ch16Y9MdJrj3Y/nWTlGvGWQGFSYf1Nlw2Kgi5W5JyzZgnMC5Mum+SV8571F1JxoVJj03yLDKzBcaFSRcnuWD2024s5UjD/94pTPJOECBAgAABAgQIECBAgMAxCvjCf9+py7fvfKdOJ/8pobY+l2dbedXerfejrjjvut41VvuRJKUkaTf+aZJSomQQINCwgMKkhsPrcOvfnKSUJO3G5yb5YIfndCQCBAgQIECAAAECBAgQIECAAAECBAgQIECAAAECBAgQIEBgv4DCpPbfDoVJh5WhwqR1eShMWudXypEePZhCYdIyz1KO9PzBIwqTlvkpTFrm5W4CBAgQIECAAAECBAgQ6FPAF/77zHV3Kvn2ne/U6eQ/JdTW5/JsK6/au/V+1BXnXde7xmo/nKSUJO2GwqQa6tYgsLGAwqSNgU2/SOD9SUpJ0m58TpJvWTSDmwkQIECAAAECBAgQIECAAAECBAgQIECAAAECBAgQIECAAIHWBcaFSa9PcvcDOtQfJ7n2YD/XSfInB7S/Q9jKFUluN9jIHZKUa8bpCIwLk8q/sTeczlaaXPWVSe492Pl9k5RrxjwBhUnznPbdpTBpnd+4MKn8t6/8N9AgQIAAAQIECBAgQIAAAQLHJOAL/32nLd++8506nfynhNr6XJ5t5VV7t96PuuK863rXWO2HkvyzwULl5x+psbA1CBDYTkBh0na2Zl4u8IEkpSRpNz47ybcun8YTBAgQIECAAAECBAgQIECAAAECBAgQIECAAAECBAgQIECAQMMCCpMaDu/M1seFSbdP8pb2j9XsCRQmrYtuXJh0nySvWjflUT09Lkx6TJJnH5XAusOOC5NekORh66Y8qqfH/z+FwqSjit9hCRAgQIAAAQIECBAgQOCMgC/89/0qyLfvfKdOJ/8pobY+l2dbedXerfejrjjvut41VhsXJv3zJD9cY2FrECCwnYDCpO1szbxc4INJSknSbvzXJN+2fBpPECBAgAABAgQIECBAgAABAgQIECBAgAABAgQIECBAgAABAg0L3C3J6wb7f32Sux/Qef4kybUG+7lOknLNOCugMOmw3oZSEHLnwZZKgUi5ZswTUJg0z2nfXaUc6VGDDxUmLfMs5UgXDR5RmLTMT2HSMi93EyBAgAABAgQIECBAgECfAr7w32euu1PJt+98p04n/ymhtj6XZ1t51d6t96OuOO+63jVW+8EkpSRpN/5FklKiZBAg0LCAwqSGw+tw69+SpJQk7cZ/SfLtHZ7TkQgQIECAAAECBAgQIECAAAECBAgQIECAAAECBAgQIECAAIH9AgqT2n87FCYdVoYKk9bloTBpnZ/CpHV+CpPW+Y0Lky5LUv7/DIMAAQIECBAgQIAAAQIECByTgC/89522fPvOd+p08p8SautzebaVV+3dej/qivOu611jtR9IUkqSduNfJiklSgYBAg0LKExqOLwOt/6tSUpJ0m785yTf0eE5HYkAAQIECBAgQIAAAQIECBAgQIAAAQIECBAgQIAAAQIECBDYL9BaYdK1k3xUoB8n8JYktx1cuX2Scs04HYFxYdJdkrzxdLbS5KqvSnLeYOf3SVKuGfMExoVJj07ynHmPuivJuDDp+UkeTma2wPj/p1CYNJvOjQQIECBAgAABAgQIECDQkYAv/HcU5t9wFPn2ne/U6eQ/JdTW5/JsK6/au/V+1BXnXde7xmrfn6SUJO2GwqQa6tYgsLGAwqSNgU2/SODbkpSSpN34T0m+c9EMbiZAgAABAgQIECBAgAABAgQIECBAgAABAgQIECBAgAABAgRaF1CY1HqCf12ONCxMul2St7Z/rGZPoDBpXXTjwqR7J3n1uimP6mmFSeviLuVIzxtMoTBpmafCpGVe7iZAgAABAgQIECBAgACBPgV84b/PXHenkm/f+U6dTv5TQm19Ls+28qq9W+9HXXHedb1rrPZ9Sf7VYKHy8w/UWNgaBAhsJ6AwaTtbMy8X+PYkpSRpN/5jku9aPo0nCBAgQIAAAQIECBAgQIAAAQIECBAgQIAAAQIECBAgQIAAgYYFFCY1HN6ZrStMOqwM35jkToMt3SVJuWbME1CYNM9p313PSfLIwYePTlKuGfMEFCbNc9p316H//xTrTudpAgQIECBAgAABAgQIECAwT8AX/uc5tXqXfFtN7mT2Lf+TcTyUWeR5KEkc5j68H3Vz4V3Xu8Zq48Kkf53k+2ssbA0CBLYTUJi0na2Zlwt8R5JSkrQb/yHJdy+fxhMECBAgQIAAAQIECBAgQIAAAQIECBAgQIAAAQIECBAgQIBAwwKHXm7w0STXHPheO0m5ZpwVUJh0WG+DwqR1ebw6yb0GU9w7SblmzBNQmDTPad9d48Kki5I8Yt2UR/X03ZO8dnDi1ycp1wwCBAgQIECAAAECBAgQIHBMAr7w33fa8u0736nTyX9KqK3P5dlWXrV36/2oK867rneN1b43SSlJ2o1/k6SUKBkECDQsoDCp4fA63Pp3JiklSbvx75P87w7P6UgECBAgQIAAAQIECBAgQIAAAQIECBAgQIAAAQIECBAgQIDAfoHWCpOuleRPBfpxAm9NcpvBldslKdeM0xEYFybdOcmbTmcrTa46Lkw6L8lrmjzJ6Wx6XJj0qCTPPZ2tNLlqKUcaeilMWhajwqRlXu4mQIAAAQIECBAgQIAAgT4FfOG/z1x3p5Jv3/lOnU7+U0JtfS7PtvKqvVvvR11x3nW9a6z2PUlKSdJu/NskpUTJIECgYQGFSQ2H1+HWvytJKUnaDYVJHYbsSAQIECBAgAABAgQIECBAgAABAgQIECBAgAABAgQIECBAYEJAYVL7r8i4MOm2Sd7W/rGaPYHCpHXRKUxa51fKfkrpz24oTFrmqTBpmdf47nskuXRw8XVJyjWDAAECBAgQIECAAAECBAgck4Av/Pedtnz7znfqdPKfEmrrc3m2lVft3Xo/6orzrutdY7X/k6SUJO2GwqQa6tYgsLGAwqSNgU2/SGBcxyadfQAAIABJREFUmPTvkvx/i2ZwMwECBAgQIECAAAECBAgQIECAAAECBAgQIECAAAECBAgQINC6wLgw6dDKDT6a5JoD5Gsl+dPW0U94/wqTThh05XRvSnLHwRx3TlKuGfMEFCbNc9p3l8KkdX7jwqTnJXnkuimP6mmFSUcVt8MSIECAAAECBAgQIECAwB4BX/jv+9WQb9/5Tp1O/lNCbX0uz7byqr1b70ddcd51vWusVjor/p/BQuXn76mxsDUIENhOQGHSdrZmXi7w3UlKSdJu/L9JSlufQYAAAQIECBAgQIAAAQIECBAgQIAAAQIECBAgQIAAAQIECByPwKEXJpVypGsM4lCYdOV3U2HSYf17HRcm3SnJmw9riwe9m9ckuedgh+clKdeMeQLjwqRS9lNKf4x5AsXrOYNbFSbNc9vdpTBpmZe7CRAgQIAAAQIECBAgQKBPAV/47zPX3ank23e+U6eT/5RQW5/Ls628au/W+1FXnHdd7xqrjQuT9FjUULcGgY0FFCZtDGz6RQL/O0n5H5fd0My3iM/NBAgQIECAAAECBAgQIECAAAECBAgQIECAAAECBAgQIECgC4G7J3nt4CSvS1IKDw5ljAuTrpnkzw5lcweyj7clufVgL7dNUq4ZpyOgMGmd+7gw6V5JLl035VE9XQp+Hj44scKkZfErTFrmNb67lJ0NC87K/38xLEBbN7unCRAgQIAAAQIECBAgQIBAGwK+8N9GTld1l/K9qnJ9PCf/PnLcnUKefeV50qfxfpy06Lnn413Xu8Zq4x6Lf5eklCgZBAg0LKAwqeHwOtz6uJnv3yb53g7P6UgECBAgQIAAAQIECBAgQIAAAQIECBAgQIAAAQIECBAgQIDAfgGFSe2/HePCpNskeXv7x2r2BAqT1kWnMGmdn8KkdX7jwqTnJnnUuimP6mmFSUcVt8MSIECAAAECBAgQIECAwB4BX/jv+9WQb9/5Tp1O/lNCbX0uz7byqr1b70ddcd51vWus9t1JSknSbvz7JKVEySBAoGEBhUkNh9fh1v9PklKStBv/Jsn3dXhORyJAgAABAgQIECBAgAABAgQIECBAgAABAgQIECBAgAABAgT2CyhMav/tUJh0WBm+OckdBlu6U5JyzZgncGmSewxuvVeScs2YJzAuTHpEkovmPequM+VIzx5IKExa9looTFrm5W4CBAgQIECAAAECBAgQ6FPAF/77zHV3Kvn2ne/U6eQ/JdTW5/JsK6/au/V+1BXnXde7xmrflaSUJO2GwqQa6tYgsLGAwqSNgU2/SOB7kpSSpN3410m+f9EMbiZAgAABAgQIECBAgAABAgQIECBAgAABAgQIECBAgAABAgRaFzj0wqQ/S/JJA+RrJinXjLMCCpMO620YFybdMcnlh7XFg97NuDCpFLC89qB3fFibU5i0Lo9HJVGYdNUNS8HZqwePl3/P5ZpBgAABAgQIECBAgAABAgSOScAX/vtOW7595zt1OvlPCbX1uTzbyqv2br0fdcV51/Wusdp3JvkPg4XKz99dY2FrECCwnYDCpO1szbxc4HuTlJKk3fhXSX5g+TSeIECAAAECBAgQIECAAAECBAgQIECAAAECBAgQIECAAAECBBoWaK0w6RpJPtaw9xZbf3uSrxxMfJsk5ZpxOgIKk9a5K0xa53dRkocNpnhEknLNmCcwLkx6TpJHz3vUXWfKkRQmeRUIECBAgAABAgQIECBA4NgFfOG/7zdAvn3nO3U6+U8JtfW5PNvKq/ZuvR91xXnX9a6x2nck+Y+DhcrP31VjYWsQILCdgMKk7WzNvFzg+5KUkqTd+JdJfnD5NJ4gQIAAAQIECBAgQIAAAQIECBAgQIAAAQIECBAgQIAAAQIEGhZQmNRweGe2Pi5MunWSd7R/rGZPcHmS2w92f8ck5ZoxT0Bh0jynfXeNC5MenuT566Y8qqdLOdKzBidWmLQs/nslUZi0zMzdBAgQIECAAAECBAgQINCfgC/895fp8ETy7TvfqdPJf0qorc/l2VZetXfr/agrzruud43VxoVJ/ynJd9ZY2BoECGwnoDBpO1szLxf4/iSlJGk3/kWSH1o+jScIECBAgAABAgQIECBAgAABAgQIECBAgAABAgQIECBAgACBhgUUJjUc3pmtK0w6rAwVJq3L47VJyn+XduOeSco1Y56AwqR5TvvuUpi0zu+8JK8aTPGaJOWaQYAAAQIECBAgQIAAAQIEjknAF/77Tlu+fec7dTr5Twm19bk828qr9m69H3XFedf1rrHatycpJUm78Z+TlBIlgwCBhgUUJjUcXodb/4EkpSRpN/55kh/u8JyORIAAAQIECBAgQIAAAQIECBAgQIAAAQIECBAgQIAAAQIECOwXOPTCpI8lufpg+9dIUq4ZZwUUJh3W2zAuTLpDkisOa4sHvZtxYdI9krzuoHd8WJt7fpILBlt6eJJyzZgnMC5MenaSx8x71F1nypEUJnkVCBAgQIAAAQIECBAgQODYBXzhv+83QL595zt1OvlPCbX1uTzbyqv2br0fdcV51/Wusdq3JSklSbuhMKmGujUIbCygMGljYNMvEvjBJKUkaTf+WZIfWTSDmwkQIECAAAECBAgQIECAAAECBAgQIECAAAECBAgQIECAAIHWBcaFSaWs5J4HdCiFSdNhvCPJVwxuu3WScs04HQGFSevcFSat81OYtM6vlCM9czCFwqRlnuclGRYmvTrJvZdN4W4CBAgQIECAAAECBAgQINC8gC/8Nx/hOQ8g377znTqd/KeE2vpcnm3lVXu33o+64rzretdY7VuT/JfBQuXnb6+xsDUIENhOQGHSdrZmXi7wQ0lKSdJu/NMkP7p8Gk8QIECAAAECBAgQIECAAAECBAgQIECAAAECBAgQIECAAAECDQu0Vpj0SUn+vGHvLbY+Lkz6yiTv3GIhc84SuCLJ7QZ33iFJuWbME3hdkrsNbr1HknLNmCcwLkx6WJIXzHvUXUkUJq17DUo50isHUyhMWufpaQIECBAgQIAAAQIECBBoU8AX/tvMbe6u5TtXqs/75N9XrvLsK8+TPo3346RFzz0f77reNVb7liT/dbBQ+fnbaixsDQIEthNQmLSdrZmXC/xwklKStBv/JMmPLZ/GEwQIECBAgAABAgQIECBAgAABAgQIECBAgAABAgQIECBAgEDDAqWM5NLB/l+b5J4HdJ6PJbn6YD8Kk64cjsKkA3phz5QjKUy66pmMC5NKqdvrr/p0R/dkKUc6f3BqhUnLXoFxYdKzkjx22RRHfbfCpKOO3+EJECBAgAABAgQIECBA4IyAL/z3/SrIt+98p04n/ymhtj6XZ1t51d6t96OuOO+63jVWGxcmfXaSb62xsDUIENhOQGHSdrZmXi7wI0lKSdJu/OMkP758Gk8QIECAAAECBAgQIECAAAECBAgQIECAAAECBAgQIECAAAECDQscemHSnye52sBXYdKVXzaFSYf1D/CKJMPCpNsnecthbfGgd6MwaV08CpPW+ZVypGcMplCYtMxzXJj0qiT3WTaFuwkQIECAAAECBAgQIECAQPMCvvDffITnPIB8+8536nTynxJq63N5tpVX7d16P+qK867rXWO1DyYpJUm78TlJSomSQYBAwwIKkxoOr8Ot/2iSUpK0G/8oyU90eE5HIkCAAAECBAgQIECAAAECBAgQIECAAAECBAgQIECAAAECBPYLKExq/+14Z5IvHxzjK5OUa8bpCChMWueuMGmd37gw6YIkF6+b8qieVpi0Lu5SjvSKwRQKk9Z5epoAAQIECBAgQIAAAQIE2hTwhf82c5u7a/nOlerzPvn3las8+8rzpE/j/Thp0XPPx7uud43VPpCklCTthsKkGurWILCxgMKkjYFNv0jgx5KUkqTd+IdJfnLRDG4mQIAAAQIECBAgQIAAAQIECBAgQIAAAQIECBAgQIAAAQIEWhdorTDp6kn+onX0E97/uDDpK5K864TXMN18gbckue3g9tsnKdeMeQKvT3LXwa13T1KuGfMEFCbNc9p317gw6ZlJHrduyqN6WmHSUcXtsAQIECBAgAABAgQIECCwR8AX/vt+NeTbd75Tp5P/lFBbn8uzrbxq79b7UVecd13vGqu9P8nnDhYqP3+wxsLWIEBgOwGFSdvZmnm5wI8nKSVJu/EPkvzU8mk8QYAAAQIECBAgQIAAAQIECBAgQIAAAQIECBAgQIAAAQIECDQsoDCp4fDObF1h0mFlqDBpXR7jwqS7Jbls3ZRH9fTFSR46OPEFSco1Y55AKUd6+uBWhUnz3HZ3jQuTXpnkvsumcDcBAgQIECBAgAABAgQIEGhewBf+m4/wnAeQb9/5Tp1O/lNCbX0uz7byqr1b70ddcd51vWus9s1JPm+wUPn5AzUWtgYBAtsJKEzaztbMywV+IkkpSdqNv5/kp5dP4wkCBAgQIECAAAECBAgQIECAAAECBAgQIECAAAECBAgQIECgYYFDL0z6iySfOPC9epJyzTgroDDpsN6GcWHS7ZK89bC2eNC7UZi0Lp5xYdL5SS5ZN+VRPa0waV3cpRzp5YMpFCat8/Q0AQIECBAgQIAAAQIECLQp4Av/beY2d9fynSvV533y7ytXefaV50mfxvtx0qLnno93Xe8aq40Lkz4/yftrLGwNAgS2E1CYtJ2tmZcL/GSSUpK0G38vyc8sn8YTBAgQIECAAAECBAgQIECAAAECBAgQIECAAAECBAgQIECAQMMCCpMaDu/M1t+V5MsGx/iKJOWacToCCpPWuV+W5C6DKe6WpFwz5gkoTJrntO+ucWHSM5I8ft2UR/W0wqSjitthCRAgQIAAAQIECBAgQGCPgC/89/1qyLfvfKdOJ/8pobY+l2dbedXerfejrjjvut41VntfklKStBtfkKSUKBkECDQsoDCp4fA63PpPJSklSbvxd5P8bIfndCQCBAgQIECAAAECBAgQIECAAAECBAgQIECAAAECBAgQIEBgv0BrhUlXS/KXAv04gXFh0pcneTejUxN4a5LbDFa/XZJyzZgnMC5MumuSN8x71F1JLknykIHE+WeuwZknUMqRLhzcqjBpntvurnFh0iuS3G/ZFO4mQIAAAQIECBAgQIAAAQLNC/jCf/MRnvMA8u0736nTyX9KqK3P5dlWXrV36/2oK867rneN1d6bpJQk7YbCpBrq1iCwsYDCpI2BTb9I4KeTlJKk3fg7SX5u0QxuJkCAAAECBAgQIECAAAECBAgQIECAAAECBAgQIECAAAECBFoXGBcmXZrkXgd0qL9I8omD/ShMunI4CpMO6IU9U440LEy6bZK3HdYWD3o3CpPWxaMwaZ2fwqR1fqUc6WWDKRQmrfP0NAECBAgQIECAAAECBAi0KeAL/23mNnfX8p0r1ed98u8rV3n2ledJn8b7cdKi556Pd13vGqu9J8kXDhYqP7+vxsLWIEBgOwGFSdvZmnm5wM8kKSVJu/FZSX5++TSeIECAAAECBAgQIECAAAECBAgQIECAAAECBAgQIECAAAECBBoWUJjUcHhntq4w6bAyfGsShUlXPROFSVfdrjw5Lkx6aJIXrpvyqJ4eFyY9PckTjkpg3WEVJq3z8zQBAgQIECBAgAABAgQI9CHgC/995LjvFPLtO9+p08l/Sqitz+XZVl61d+v9qCvOu653jdW+KckXDRYqP7+3xsLWIEBgOwGFSdvZmnm5gMKk5WaeIECAAAECBAgQIECAAAECBAgQIECAAAECBAgQIECAAAECvQncM8lrBoe6NMm9DuiQf5nkEwb7uVqScs04K/DuJF86APnyJOWacToCCpPWub8hyZ0HU9w1SblmzBMo5UgPHtyqMGme2+6uUo70tMEjCpOW+Y0Lk16e5P7LpnA3AQIECBAgQIAAAQIECBBoXsAX/puP8JwHkG/f+U6dTv5TQm19Ls+28qq9W+9HXXHedb1rrDYuTPriJO+psbA1CBDYTkBh0na2Zl4u8LNJPmvw2N9O8gvLp/EEAQIECBAgQIAAAQIECBAgQIAAAQIECBAgQIAAAQIECBAg0LBAa4VJn5jkrxr23mLr48KkL0vy1VssZM5ZAm9LcuvBnbdNUq4Z8wTGhUl3SfLGeY+6K4nCpHWvgcKkdX6lHOmlgykUJq3z9DQBAgQIECBAgAABAgQItCngC/9t5jZ31/KdK9XnffLvK1d59pXnSZ/G+3HSoueej3dd7xqrfWOSUpK0G1+SpJQoGQQINCygMKnh8Drc+s8lKSVJu/GZSX6xw3M6EgECBAgQIECAAAECBAgQIECAAAECBAgQIECAAAECBAgQILBfQGFS+2+HwqTDynBcmHSbJG8/rC0e9G4UJq2LZ1yY9JAkL1o35VE9PS5MujDJE49KYN1hFSat8/M0AQIECBAgQIAAAQIECPQh4Av/feS47xTy7TvfqdPJf0qorc/l2VZetXfr/agrzruud43VviHJ/8/eXUbdspVnwr4HEE+IAvFOu3fHcHeOH+Dg7npwtwQnSHBJgCiEBHd3iyf9uXd33BPinvGNOXqvkUrlrF1Vu96ae825rvmrumrq9RSQ0XvV/ZaQpF0TmFRD3RoENhYQmLQxsOkXCfzXJCUkade+JckvLZpBZwIECBAgQIAAAQIECBAgQIAAAQIECBAgQIAAAQIECBAgQKB1AYFJrVcwEZh0WDUUmLSuHq9LcqfBFHdJUu5p8wRKONKDB10FJs1z2/Uq4UhPGwwRmLTMbxyY9MokD1w2hd4ECBAgQIAAAQIECBAgQKB5AR/8N1/C0x5Affuu79Tp1H9KqK3n6tlWvWrv1vtRV5x3Xe8aq70nybmDhcr1+2osbA0CBLYTEJi0na2Zlwv8tyQlJGnX/kmSX14+jREECBAgQIAAAQIECBAgQIAAAQIECBAgQIAAAQIECBAgQIBAwwKHHpj0d0mGv7m5fJJyT/t7gXckuXAAcnGSck87OwJvTnLrwdK3SVLuafMExoFJd07y+nlD9UoiMGndayAwaZ1fCUd6+WAKgUnrPI0mQIAAAQIECBAgQIAAgTYFfPDfZt3m7lp950r12U/9+6qrevZVz5M+jffjpEVPPx/vut41Vnt3kvMGC5Xr99ZY2BoECGwnIDBpO1szLxf470lKSNKufXOSX1k+jREECBAgQIAAAQIECBAgQIAAAQIECBAgQIAAAQIECBAgQIBAwwKtBSZdLsn4B5MN85/I1seBSRcleeeJzGySMxEQmHQman8/RmDSOr9xYNKlSV62bsqjGj0OTHp6kqcclcC6wwpMWudnNAECBAgQIECAAAECBAj0IeCD/z7quO8U6tt3fadOp/5TQm09V8+26lV7t96PuuK863rXWG0cmHR+kvfUWNgaBAhsJyAwaTtbMy8X+KUkJSRp174pya8un8YIAgQIECBAgAABAgQIECBAgAABAgQIECBAgAABAgQIECBAoGEBgUkNF+/U1gUmHVYNx4FJlyR5y2Ft8aB3IzBpXXkEJq3zK+FITx1MITBpmec4MOkVSR60bAq9CRAgQIAAAQIECBAgQIBA8wI++G++hKc9gPr2Xd+p06n/lFBbz9WzrXrV3q33o64477reNVZ7V5ISkrRrFyQpIUoaAQINCwhMarh4HW79l5OUkKRd+8Ykv9bhOR2JAAECBAgQIECAAAECBAgQIECAAAECBAgQIECAAAECBAgQ2C8gMKn9t0Ng0mHVUGDSunq8PskdB1PcOUm5p80TeNkooObSJOWeNk9AYNI8p329SjjS8H0TmLTO02gCBAgQIECAAAECBAgQaFPAB/9t1m3urtV3rlSf/dS/r7qqZ1/1POnTeD9OWvT08/Gu611jtXcmKSFJuyYwqYa6NQhsLCAwaWNg0y8S+JUkJSRp174hya8vmkFnAgQIECBAgAABAgQIECBAgAABAgQIECBAgAABAgQIECBAoHWBcWDSa5Pc+4AONf5x5OWSjO8d0HbPylbGPza8KEm5p50dgbckudVg6UuSlHvaPIFxYNKdkvzYvKF6nQqrKaE1uyYwadlrMQ5MelqS71o2xVH3Fph01OV3eAIECBAgQIAAAQIECBA4JeCD/75fBfXtu75Tp1P/KaG2nqtnW/WqvVvvR11x3nW9a6w2/qNPFyZ5V42FrUGAwHYCApO2szXzcoFfTVJCknbt65P8xvJpjCBAgAABAgQIECBAgAABAgQIECBAgAABAgQIECBAgAABAgQaFmgtMMnvb/7xyzYOTPJjw7P7H0iBSev8BSat83tZkmFg0oOTvHzdlEc1uoQjfffgxAKTlpV/HJhU3r3yDmoECBAgQIAAAQIECBAgQOCYBHzw33e11bfv+k6dTv2nhNp6rp5t1av2br0fdcV51/Wusdrbk5Q/9LRr/uhTDXVrENhYwA+2NgY2/SKBX0tSQpJ27euS/OaiGXQmQIAAAQIECBAgQIAAAQIECBAgQIAAAQIECBAgQIAAAQIEWhe4V5LXDA7x2iT3PqBD+XHkdDEEJk0b1ewxDky6dZK31txA42v9WJI7DM5wpyTlnjZPoATUPHDQVWDSPLddL4FJy7zGvcv79tLBTYFJ6zyNJkCAAAECBAgQIECAAIE2Bfz/abdZt7m7Vt+5Un32U/++6qqefdXzpE/j/Thp0dPPx7uud43VxoFJFyd5R42FrUGAwHYCApO2szXzcoFfT1JCknbta5P81vJpjCBAgAABAgQIECBAgAABAgQIECBAgAABAgQIECBAgAABAgQaFhCY1HDxTm1dYNJh1VBg0rp6jAOT7pjkDeumPKrRApPWlXscmPTUJN+9bsqjGi0w6ajK7bAECBAgQIAAAQIECBAgsEfAB/99vxrq23d9p06n/lNCbT1Xz7bqVXu33o+64rzretdY7W1JSkjSrt0ySQlR0ggQaFhAYFLDxetw67+RpIQk7dpVkvx2h+d0JAIECBAgQIAAAQIECBAgQIAAAQIECBAgQIAAAQIECBAgQGC/gMCk9t+OdyU5f3CMC5OUe9rZEXhrkvKDz127dZJyT5snIDBpntO+XuPApAclecW6KY9qdAlHKqFJuyYwaVn5x4FJL0ty6bIp9CZAgAABAgQIECBAgAABAs0L+OC/+RKe9gDq23d9p06n/lNCbT1Xz7bqVXu33o+64rzretdYbfxv5gKTaqhbg8DGAgKTNgY2/SKB30xSQpJ27cpJfmfRDDoTIECAAAECBAgQIECAAAECBAgQIECAAAECBAgQIECAAAECrQsccmBS+a3N3w2Ayw8lL9c6+Ab7HwcmXZDk3RusY8p5AgKT5jnt6yUwaZ1fCUd6wGAKgUnLPAUmLfMa9y7hSC8Z3BSYtM7TaAIECBAgQIAAAQIECBBoU8AH/23Wbe6u1XeuVJ/91L+vuqpnX/U86dN4P05a9PTz8a7rXWO1tyS51WChcv22GgtbgwCB7QQEJm1na+blAr+VpIQk7dqVkvzu8mmMIECAAAECBAgQIECAAAECBAgQIECAAAECBAgQIECAAAECBBoWEJjUcPFObV1g0mHVcByY5Mefy+rzhiS3Hwy5Y5JyT5snIDBpntO+XgKT1vkJTFrnZzQBAgQIECBAgAABAgQI9CHgg/8+6rjvFOrbd32nTqf+U0JtPVfPtupVe7fej7rivOt611jtzUluPVioXJd/R9cIEGhYQGBSw8XrcOu/naSEJO3a1yT5vQ7P6UgECBAgQIAAAQIECBAgQIAAAQIECBAgQIAAAQIECBAgQIDAfgGBSe2/HQKTDquGApPW1WMcmHSHJD++bsqjGj0OTHpgklcelcC6w44Dk8r/+6nrpjyq0ePApJcmechRCTgsAQIECBAgQIAAAQIECBBIfPDf91ugvn3Xd+p06j8l1NZz9WyrXrV36/2oK867rneN1caBSZckeUuNha1BgMB2AgKTtrM183KB30lSQpJ27auT/P7yaYwgQIAAAQIECBAgQIAAAQIECBAgQIAAAQIECBAgQIAAAQIEGhYQmNRw8U5t/d1Jzhsc44Ik5Z52dgTeluTiwdK3SlLuafMEBCbNc9rXS2DSOr8SjvSUwRQCk5Z5lnCkFw+GCExa5qc3AQIECBAgQIAAAQIECPQh4IP/Puq47xTq23d9p06n/lNCbT1Xz7bqVXu33o+64rzretdY7U1JSkjSrt0mSQlR0ggQaFhAYFLDxetw67+bpIQk7dpXJfmDDs/pSAQIECBAgAABAgQIECBAgAABAgQIECBAgAABAgQIECBAgMB+gUMOTLpckr8dbP3vklxeMf+RgMCkw3opxoFJt0zy9sPa4kHv5seT3G6wwzskKfe0eQKvTHL/QdcHJin3tHkCApPmOe3rJTBpnZ/RBAgQIECAAAECBAgQINCHgA/++6jjvlOob9/1nTqd+k8JtfVcPduqV+3dej/qivOu611jtTcmKSFJuyYwqYa6NQhsLCAwaWNg0y8S+L0kJSRp174yyecWzaAzAQIECBAgQIAAAQIECBAgQIAAAQIECBAgQIAAAQIECBAg0LrAODDpNUnucyCHEpg0rxDjwKTzk7xn3lC9NhAQmLQOdRyYdPskP7FuyqMaLTBpXbnHgUnfleRp66Y8qtHjwKSXJHnoUQk4LAECBAgQIECAAAECBAgQSHzw3/dboL5913fqdOo/JdTWc/Vsq161d+v9qCvOu653jdXKv+/edrBQuX5TjYWtQYDAdgICk7azNfNygd9PUkKSdu0rkvzh8mmMIECAAAECBAgQIECAAAECBAgQIECAAAECBAgQIECAAAECBBoWuHeSVw/2LzCpvWIKTDqsmglMWlcPgUnr/MaBSQ9I8qp1Ux7V6BKO9OTBiQUmLSt/CUd60WCIwKRlfnoTIECAAAECBAgQIECAQB8CPvjvo477TqG+fdd36nTqPyXU1nP1bKtetXfr/agrzruud43Vxv/me7skb6yxsDUIENhOQGDSdrb15ji+AAAgAElEQVRmXi7wB0lKSNKufXmSP1o+jREECBAgQIAAAQIECBAgQIAAAQIECBAgQIAAAQIECBAgQIBAwwICkxou3qmtC0w6rBq+PclFgy3dMkm5p80TEJg0z2lfrxKOdL/BQ4FJyzwFJi3zGvcWmLTOz2gCBAgQIECAAAECBAgQ6EPAB/991HHfKdS37/pOnU79p4Taeq6ebdWr9m69H3XFedf1rrGaf/OtoWwNApUFBCZVBrfcaQXGgUlXTPLHzAgQIECAAAECBAgQIECAAAECBAgQIECAAAECBAgQIECAAIGjEjjkwKTLJ/mbQTX+NskVjqo68w77niTnDrqen6Tc086OwDgw6eIk7zg7W2ly1Z9IctvBzm+fpNzT5gkITJrntK/XODDpKUmevm7Koxo9Dkx6cZKHHZWAwxIgQIAAAQIECBAgQIAAgcQH/32/Berbd32nTqf+U0JtPVfPtupVe7fej7rivOt611jtDUnKv/Pu2h2SlBAljQCBhgUEJjVcvA63/rkkXz4415cl+ZMOz+lIBAgQIECAAAECBAgQIECAAAECBAgQIECAAAECBAgQIECAwH4BgUntvx3jwKTzkry3/WM1ewKBSetKNw5Mul2SN66b8qhGjwOT7p/k+45KYN1hSzjSkwZTCExa5lnCkV44GCIwaZmf3gQIECBAgAABAgQIECDQh4AP/vuo475TqG/f9Z06nfpPCbX1XD3bqlft3Xo/6orzrutdY7UfS1JCknZNYFINdWsQ2FhAYNLGwKZfJPCHSa44GCEwaRGfzgQIECBAgAABAgQIECBAgAABAgQIECBAgAABAgQIECBAoAsBgUntl1Fg0mHV8B1JLhxs6eIk5Z42T0Bg0jynfb1KONJ9Bw8FJi3zFJi0zGvcW2DSOj+jCRAgQIAAAQIECBAgQKAPAR/891HHfadQ377rO3U69Z8Sauu5erZVr9q79X7UFedd17vGaq9PcsfBQuX6DTUWtgYBAtsJCEzaztbMywX+KEkJSdq1L03yp8unMYIAAQIECBAgQIAAAQIECBAgQIAAAQIECBAgQIAAAQIECBBoWEBgUsPFO7V1gUmHVUOBSevq8cYktxlMcbsk5Z42T0Bg0jynfb3GgUlPTvKMdVMe1eiHJ/newYlflKTc0wgQIECAAAECBAgQIECAwDEJ+OC/72qrb9/1nTqd+k8JtfVcPduqV+3dej/qivOu611jtdcludNgoXL9YzUWtgYBAtsJCEzaztbMywX+OEkJSdq1L0nyZ8unMYIAAQIECBAgQIAAAQIECBAgQIAAAQIECBAgQIAAAQIECBBoWOCQA5OukOSvB7Z/k+TzGrbeauvvTXLOYPLzkpR72tkRGAcmXZTknWdnK02uOg5Mum2SNzV5krOz6XFg0v2SfP/Z2UqTq5ZwpCcOdi4waVkZBSYt89KbAAECBAgQIECAAAECBPoU8MF/n3XdnUp9+67v1OnUf0qorefq2Va9au/W+1FXnHdd7xqrjQOT7pzk9TUWtgYBAtsJCEzaztbMywX+JEkJSdq1L07y58unMYIAAQIECBAgQIAAAQIECBAgQIAAAQIECBAgQIAAAQIECBBoWEBgUsPFO7X1cWDSuUne1/6xmj2BwKR1pROYtM5PYNI6P4FJ6/wEJq3zM5oAAQIECBAgQIAAAQIE+hDwwX8fddx3CvXtu75Tp1P/KaG2nqtnW/WqvVvvR11x3nW9a6z2o0lKSNKu3SVJCVHSCBBoWEBgUsPF63Drf5qkhCTt2hcl+YsOz+lIBAgQIECAAAECBAgQIECAAAECBAgQIECAAAECBAgQIECAwH4BgUntvx0Ckw6rhu9McsFgSxclKfe0eQICk+Y57ev1/UnuM3h4vyTlnjZPYByY9KQkz5w3VK8kj0jygoHEC0/dg0OAAAECBAgQIECAAAECBI5JwAf/fVdbffuu79Tp1H9KqK3n6tlWvWrv1vtRV5x3Xe8aq/1IkhKStGsCk2qoW4PAxgICkzYGNv0igT9LUkKSdu0Lk/zlohl0JkCAAAECBAgQIECAAAECBAgQIECAAAECBAgQIECAAAECBFoXGAcmvTrJfQ/kUFdI8teDvfxNks87kL0d0jYEJh1SNf5HOJLApDOvyZuSXDIYftsk5Z42T2AcmFT++7z897o2T6CEIz1h0FVg0jy3XS+BScu89CZAgAABAgQIECBAgACBPgV88N9nXXenUt++6zt1OvWfEmrruXq2Va/au/V+1BXnXde7xmo/nOSug4XK9Y/WWNgaBAhsJyAwaTtbMy8X+PMkJSRp174gyV8tn8YIAgQIECBAgAABAgQIECBAgAABAgQIECBAgAABAgQIECBAoGGB+yQpARu7dkiBSSUcafhbhhKe9PkNW2+19fclucVg8nOTlHva2REYByZdmORdZ2crTa46Dky6TZI3N3mSs7NpgUnr3AUmrfMbByZ9b5JHrpvSaAIECBAgQIAAAQIECBAg0JyAD/6bK9miDavvIq7uOqt/XyVVz77qedKn8X6ctOjp5+Nd17vGaj+U5G6Dhcr1j9RY2BoECGwnIDBpO1szLxf4iyQlJGnXyg8Kh3+VcfmMRhAgQIAAAQIECBAgQIAAAQIECBAgQIAAAQIECBAgQIAAAQKtCQhMaq1i/3i/48Ckc5K8v/1jNXsCgUnrSicwaZ1fCb2792CK+yYp97R5AuPApCcmeda8oXqdCkd6/kBCYJLXggABAgQIECBAgAABAgSOUcAH/31XXX37ru/U6dR/Sqit5+rZVr1q79b7UVecd13vGquNA5PunuSHayxsDQIEthMQmLSdrZmXC/zl6K8ulr/K+DfLpzGCAAECBAgQIECAAAECBAgQIECAAAECBAgQIECAAAECBAgQaFhAYFLDxTu1dYFJh1XDdyU5f7ClC5OUe9o8gTcnufWg622SlHvaPAGBSfOc9vUq4UiPHzwUmLTM85FJBCYtM9ObAAECBAgQIECAAAECBPoT8MF/fzUdnkh9+67v1OnUf0qorefq2Va9au/W+1FXnHdd7xqr/WCSEpK0a/dIUkKUNAIEGhYQmNRw8Trc+l8lKSFJu3aFJH/b4TkdiQABAgQIECBAgAABAgQIECBAgAABAgQIECBAgAABAgQIENgvIDCp/bdDYNJh1VBg0rp6jAOTLknylnVTHtXocWBS+e/41xyVwLrDCkxa5zcOTHpBkketm9JoAgQIECBAgAABAgQIECDQnIAP/psr2aINq+8iru46q39fJVXPvup50qfxfpy06Onn413Xu8ZqP5CkhCTtmsCkGurWILCxgMCkjYFNv0jgr5OUkKRdu3ySv1s0g84ECBAgQIAAAQIECBAgQIAAAQIECBAgQIAAAQIECBAgQIBA6wKHHJj0+Un+cgBc/jjUF7QOvsH+35/k5oN5z0lS7mlnR2AcmHRBknefna00uarApHVlK+FI9xpMITBpmec4MOkJSZ69bIqj7l3CkZ43EBCYdNSvg8MTIECAAAECBAgQIEDgaAV88N936dW37/pOnU79p4Taeq6ebdWr9m69H3XFedf1rrHaa5Pcc7BQuf7BGgtbgwCB7QQEJm1na+blAn+TpIQk7drlkoz/D4rlsxpBgAABAgQIECBAgAABAgQIECBAgAABAgQIECBAgAABAgQItCQgMKmlal32XseBSbdI8oH2j9XsCQQmrSudwKR1fgKT1vmVcKTHDaYQmLTMU2DSMi+9CRAgQIAAAQIECBAgQKBPAR/891nX3anUt+/6Tp1O/aeE2nqunm3Vq/ZuvR91xXnX9a6x2vjfLMsffPmBGgtbgwCB7QQEJm1na+blAn+bpIQk7Zr3c7mhEQQIECBAgAABAgQIECBAgAABAgQIECBAgAABAgQIECBAoHUBgUmtVzARmHRYNXx3kvMGW7ogSbmnzRN4S5JbDbpekqTc0+YJjH98fO8k5S+4avMEBCbNc9rXaxyY9Pwkj143pdEECBAgQIAAAQIECBAgQKA5AR/8N1eyRRtW30Vc3XVW/75Kqp591fOkT+P9OGnR08/Hu653jdX8m2UNZWsQqCwgkKYyuOVOK/B3SYbvpPfTC0OAAAECBAgQIECAAAECBAgQIECAAAECBAgQIECAAAECBI5PQGBS+zUXmHRYNRSYtK4e48CkWyd567opj2q0Hx+vK/c4MOnxSZ6zbsqjGl3CkZ47OLHApKMqv8MSIECAAAECBAgQIECAwCkBH/z3/Sqob9/1nTqd+k8JtfVcPduqV+3dej/qivOu611jtVcnKX/YZdfK71LKv2NqBAg0LCCQpuHidbj14f/xUK4v1+EZHYkAAQIECBAgQIAAAQIECBAgQIAAAQIECBAgQIAAAQIECBA4vYDApPbfkA8kudngGLdIUu5pZ0dgHJh0fpL3nJ2tNLmqwKR1ZXttknsOpig/RC73tHkCJRzpsYOuApPmue16CUxa5qU3AQIECBAgQIAAAQIECPQp4IP/Puu6O5X69l3fqdOp/5RQW8/Vs6161d6t96OuOO+63jVW+/4k5bcouyYwqYa6NQhsLCAwaWNg088WKO/i3w16l+vLzx6tIwECBAgQIECAAAECBAgQIECAAAECBAgQIECAAAECBAgQINCLwDgwqfxw7X4HcrgvSPIXg738ZZIvPJC9HdI2xoFJN0/ywUPa4JHtRWDSuoK/NcktB1PcOkm5p80TGAcm3SvJD8wbqlcSgUnrXoNxYNLzkjxm3ZRGEyBAgAABAgQIECBAgACB5gR88N9cyRZtWH0XcXXXWf37Kql69lXPkz6N9+OkRU8/H++63jVW+74k9x0sVK5fXWNhaxAgsJ2AwKTtbM28TOBySf52MKRcX2HZFHoTIECAAAECBAgQIECAAAECBAgQIECAAAECBAgQIECAAAECHQiUH6aVH6vtmsCk9ooqMOmwavaeJOcOtnR+knJPmycwDky6VZK3zRuqVxKBSeteg3Fg0uOSfM+6KY9qdAlHGnoJTDqq8jssAQIECBAgQIAAAQIECJwS8MF/36+C+vZd36nTqf+UUFvP1bOtetXerfejrjjvut41VnvV6A91lT/aVX6LohEg0LCAwKSGi9fZ1i+f5G8GZyrXn9fZGR2HAAECBAgQIECAAAECBAgQIECAAAECBAgQIECAAAECBAgQmBYQmDRtdOg9BCYdVoXGgUnnJXnvYW3xoHcjMGldeX4gyT0GU9wrSbmnzRMoYT8l9GfXBCbNc9v1Epi0zEtvAgQIECBAgAABAgQIEOhTwAf/fdZ1dyr17bu+U6dT/ymhtp6rZ1v1qr1b70ddcd51vWusNg5Muv/oD3nV2IM1CBA4YQGBSScMarozFrhCkr8ejC7Xn3/GsxlIgAABAgQIECBAgAABAgQIECBAgAABAgQIECBAgAABAgQItCogMKnVyv39vj+Y5KaDY9w8SbmnnR0BgUnr3AUmrfMTmLTOT2DSOr9xYNJzkzx23ZRGEyBAgAABAgQIECBAgACB5gR88N9cyRZtWH0XcXXXWf37Kql69lXPkz6N9+OkRU8/H++63jVWe2WSEpK0aw9IUkKUNAIEGhYQmNRw8Trb+ucl+avBmcr1F3R2RschQIAAAQIECBAgQIAAAQIECBAgQIAAAQIECBAgQIAAAQIEpgUOOTDpC5P8+eAIf5Hki6aPdHQ9xoFJN0vyoaNTOJwDC0xaV4u3Jbl4MMWtkpR72jyBcWDSPZP84LyheiUZByaVsJ8S+qPNEyhezxl0FZg0z00vAgQIECBAgAABAgQIEOhLwAf/fdVzfBr17bu+U6dT/ymhtp6rZ1v1qr1b70ddcd51vWus9ookJSRp1wQm1VC3BoGNBQQmbQxs+tkCn5/kLwe9y3X5kaFGgAABAgQIECBAgAABAgQIECBAgAABAgQIECBAgAABAgQIHJeAwKT26y0w6bBq+N4k5wy2dF6Sck+bJzAOTLplkrfPG6rXqXCkuw8kBCYtey1KwM+jB0MEJi3zE5i0zEtvAgQIECBAgAABAgQIEOhTwAf/fdZ1dyr17bu+U6dT/ymhtp6rZ1v1qr1b70ddcd51vWus9vIkDxwsVK5fWWNhaxAgsJ2AwKTtbM28TOALkpS/urhr/gLjMj+9CRAgQIAAAQIECBAgQIAAAQIECBAgQIAAAQIECBAgQIBALwICk9qvpMCkw6rhODDp3CTvO6wtHvRuBCatK88PJhGYdOaGApPO3K6MHAcmfU+Sx62b0mgCBAgQIECAAAECBAgQINCcgA/+myvZog2r7yKu7jqrf18lVc++6nnSp/F+nLTo6efjXde7xmovS/KgwULl+hU1FrYGAQLbCQhM2s7WzMsEvjDJnw+GlOsvXjaF3gQIECBAgAABAgQIECBAgAABAgQIECBAgAABAgQIECBAgEAHAgKT2i/ih5LcZHCMmyUp97SzIyAwaZ3725NcNJjilknKPW2ewDgw6R5JfmjeUL2SjAOTHpPkeWRmC5RwpGcPegtMmk2nIwECBAgQIECAAAECBAh0JOCD/46KeRlHUd++6zt1OvWfEmrruXq2Va/au/V+1BXnXde7xmrjwKQHJ3l5jYWtQYDAdgICk7azNfMygXFg0p8l+ZJlU+hNgAABAgQIECBAgAABAgQIECBAgAABAgQIECBAgAABAgQIdCBwyIFJX5Sk/KZh1/xBqMt+4caBSTdN8uEO3s1Wj/C+JLcYbP7cJOWeNk9gHJh0cZJ3zBuqVxKBSetegxKO9KjBFAKTlnkKTFrmpTcBAgQIECBAgAABAgQI9Cngg/8+67o7lfr2Xd+p06n/lFBbz9WzrXrV3q33o64477reNVZ7aZISkrRrlyYpIUoaAQINCwhMarh4nW19/INCgUmdFdhxCBAgQIAAAQIECBAgQIAAAQIECBAgQIAAAQIECBAgQIDATAGBSTOhDribwKTDKo7ApHX1EJi0zu+HktxtMMU9kpR72jwBgUnznPb1GgcmPSfJ49dNaTQBAgQIECBAgAABAgQIEGhOwAf/zZVs0YbVdxFXd53Vv6+Sqmdf9Tzp03g/Tlr09PPxrutdY7WXJCkhSbsmMKmGujUIbCwgMGljYNPPFvjiJH866F2uv3T2aB0JECBAgAABAgQIECBAgAABAgQIECBAgAABAgQIECBAgACBXgTGgUnfl+T+B3K48R+E+vMk5TcP2j8UEJh0WG/EODDpnCTvP6wtHvRuBCatK884MOnuSX543ZRHNXocmPToJM8/KoF1hy3hSM8aTCEwaZ2n0QQIECBAgAABAgQIECDQpoAP/tus29xdq+9cqT77qX9fdVXPvup50qfxfpy06Onn413Xu8ZqL07ykMFC5fqlNRa2BgEC2wkITNrO1szLBL4kyZ8MhpTrL1s2hd4ECBAgQIAAAQIECBAgQIAAAQIECBAgQIAAAQIECBAgQIBABwL3S/KqwTkEJrVX1A8nufFg2zdNUu5pZ0dAYNI693ckuXAwxcVJyj1tnoDApHlO+3qVcKRHDh4KTFrmKTBpmZfeBAgQIECAAAECBAgQINCngA/++6zr7lTq23d9p06n/lNCbT1Xz7bqVXu33o+64rzretdY7UVJHjpYqFy/pMbC1iBAYDsBgUnb2Zp5mcCXJvnjwZByfcVlU+hNgAABAgQIECBAgAABAgQIECBAgAABAgQIECBAgAABAgQIdCBwyIFJX5zkTwfGf5ak/JEo7R8KjAOTbpLkI5DOmsD7k9x8sPo5Sco9bZ7AODDpoiTvnDdUryQ/nOSuA4m7n7oHZ56AwKR5Tvt6jQOTnp3kCeumNJoAAQIECBAgQIAAAQIECDQn4IP/5kq2aMPqu4iru87q31dJ1bOvep70abwfJy16+vl41/WusdoLkzxssFC5fnGNha1BgMB2AgKTtrM18zKBL0vyR4Mh5frLl02hNwECBAgQIECAAAECBAgQIECAAAECBAgQIECAAAECBAgQINCBgMCk9osoMOmwaigwaV09BCat8xOYtM5vHJj0qCQvWDflUY0u4UjPHJxYYNJRld9hCRAgQIAAAQIECBAgQOCUgA/++34V1Lfv+k6dTv2nhNp6rp5t1av2br0fdcV51/Wusdo4MOnhSV5UY2FrECCwnYDApO1szbxM4IpJ/nAwpFx/xbIp9CZAgAABAgQIECBAgAABAgQIECBAgAABAgQIECBAgAABAgQ6EBCY1H4RBSYdVg3HgUm3SPKBw9riQe/mnUkuGOzwoiTlnjZPYByYdLckPzJvqF6nwpEeMZAQmLTstRCYtMxLbwIECBAgQIAAAQIECBDoU8AH/33WdXcq9e27vlOnU/8pobaeq2db9aq9W+9HXXHedb1rrPa9SUpI0q4JTKqhbg0CGwsITNoY2PSzBb48yecGvcv1V84erSMBAgQIECBAgAABAgQIECBAgAABAgQIECBAgAABAgQIECDQi4DApPYr+ZEkNxoc4yZJyj3t7AgITFrnPg5MujDJu9ZNeVSjSzjSXQYnFpi0rPwvSCIwaZnZsPc4MOlZSZ545tMZSYAAAQIECBAgQIAAAQIEmhTwwX+TZZu9afWdTdVlR/Xvq6zq2Vc9T/o03o+TFj39fLzretdYbfxvbuXf315YY2FrECCwnYDApO1szbxM4CuS/MFgSLn+qmVT6E2AAAECBAgQIECAAAECBAgQIECAAAECBAgQIECAAAECBAh0IHDIgUlfkuRPBsZ/muRLOzA/6SOMA5NunOSjJ72I+WYLfCDJzQa9b5Gk3NPmCQhMmue0r5fApHV+4x9vPzJJ+Qu42jyBEo70jEFXgUnz3PQiQIAAAQIECBAgQIAAgb4EfPDfVz3Hp1Hfvus7dTr1nxJq67l6tlWv2rv1ftQV513Xu8Zqz09S/p1t1/ybWw11axDYWEBg0sbApp8t8JVJfn/Qu1x/9ezROhIgQIAAAQIECBAgQIAAAQIECBAgQIAAAQIECBAgQIAAAQK9CAhMar+SApMOq4YCk9bVQ2DSOr9xYNJdk/zouimPanQJR3r44MR+vL2s/AKTlnnpTYAAAQIECBAgQIAAAQJ9Cvjgv8+67k6lvn3Xd+p06j8l1NZz9WyrXrV36/2oK867rneN1Z6X5FGDhcp1+cMlGgECDQsITGq4eJ1t/auS/N7gTOX6azo7o+MQIECAAAECBAgQIECAAAECBAgQIECAAAECBAgQIECAAAEC0wICk6aNDr2HwKTDqtA4MOnmST54WFs86N28K8n5gx1emKTc0+YJlHCkOw+6Ckya57brJTBpmde49zgw6ZlJnrRuSqMJECBAgAABAgQIECBAgEBzAj74b65kizasvou4uuus/n2VVD37qudJn8b7cdKip5+Pd13vGquNA5MeneT5NRa2BgEC2wkITNrO1szLBL46ye8OhpTrKy2bQm8CBAgQIECAAAECBAgQIECAAAECBAgQIECAAAECBAgQIECgAwGBSe0X8aNJbjg4xo2TlHva2REQmLTOfRyYdEGSd6+b8qhGC0xaV+5xYNIjkrxw3ZRHNbqEIz19cGKBSUdVfoclQIAAAQIECBAgQIAAgVMCPvjv+1VQ377rO3U69Z8Sauu5erZVr9q79X7UFedd17vGas9NUkKSdk1gUg11axDYWEBg0sbApp8t8DVJfmfQu1xfefZoHQkQIECAAAECBAgQIECAAAECBAgQIECAAAECBAgQIECAAIFeBMaBSa9K8oADOdyXJPmTwV7K9ZcdyN4OaRvjwKQbJfnYIW3wyPbywSQ3HZz55knKPW2egMCkeU77eo0Dk+6S5HXrpjyq0SUc6WGDEwtMWlZ+gUnLvPQmQIAAAQIECBAgQIAAgT4FfPDfZ113p1Lfvus7dTr1nxJq67l6tlWv2rv1ftQV513Xu8Zq35PkMYOFyvXzaixsDQIEthMQmLSdrZmXCVwpyW8PhpTrqyybQm8CBAgQIECAAAECBAgQIECAAAECBAgQIECAAAECBAgQIECgA4H7J3nl4ByHFJj0pUn+eLA3gUmX/cIJTDqs/yCOA5NuluRDh7XFg97Nu5OcN9jhBUnKPW2egMCkeU77eglMWuc3Dkx6RpInr5vSaAIECBAgQIAAAQIECBAg0JyAD/6bK9miDavvIq7uOqt/XyVVz77qedKn8X6ctOjp5+Nd17vGas9J8tjBQuX6uTUWtgYBAtsJCEzaztbMywSunOS3BkPK9dcum0JvAgQIECBAgAABAgQIECBAgAABAgQIECBAgAABAgQIECBAoAMBgUntF1Fg0mHVUGDSunqMA5POT/KedVMe1ejXJbnT4MR3SVLuafMExoFJD0/yonlD9ToVjvS0gYTAJK8FAQIECBAgQIAAAQIECByjgA/++666+vZd36nTqf+UUFvP1bOtetXerfejrjjvut41Vnt2kscNFirX31NjYWsQILCdgMCk7WzNvEzgKkl+czCkXH/dsin0JkCAAAECBAgQIECAAAECBAgQIECAAAECBAgQIECAAAECBDoQEJjUfhE/luQGg2PcKEm5p50dAYFJ69wFJq3zE5i0zk9g0jq/JycRmLTO0GgCBAgQIECAAAECBAgQaF/AB//t1/B0J1Dfvus7dTr1nxJq67l6tlWv2rv1ftQV513Xu8ZqApNqKFuDQGUBgUmVwS23V+Brk/zG4Gm5/npeBAgQIECAAAECBAgQIECAAAECBAgQIECAAAECBAgQIECAwNEJCExqv+TjwKQbJvl4+8dq9gQfSnKTwe5vlqTc0+YJCEya57Sv1zgw6c5JXr9uyqMa/aIkDx2c+OFJyj1tnsA4MOnpSZ4yb6heBAgQIECAAAECBAgQIECgGwEf/HdTyss8iPr2Xd+p06n/lFBbz9WzrXrV3q33o64477reNVZ7VpLHDxYq18+psbA1CBDYTkBg0na2Zl4m8HVJfn0wpFx/w7Ip9CZAgLAJfhgAACAASURBVAABAgQIECBAgAABAgQIECBAgAABAgQIECBAgAABAgQ6EDjkwKQvS/JHA+M/TnLFDsxP+ggCk05adN1848Ckmyb58Lopj2r0e5KcOzjx+UnKPW2eQAlHuuOgq8CkeW67XuPApIclefGyKY66dwlHeupAQGDSUb8ODk+AAAECBAgQIECAAIGjFfDBf9+lV9++6zt1OvWfEmrruXq2Va/au/V+1BXnXde7xmrPTPKEwULl+tk1FrYGAQLbCQhM2s7WzMsExoFJv5bkG5dNoTcBAgQIECBAgAABAgQIECBAgAABAgQIECBAgAABAgQIECDQgYDApPaLKDDpsGooMGldPcaBSeclee+6KY9qtMCkdeUWmLTOT2DSOj+jCRAgQIAAAQIECBAgQKAPAR/891HHfadQ377rO3U69Z8Sauu5erZVr9q79X7UFedd17vGas9I8sTBQuX6WTUWtgYBAtsJCEzaztbMywS+PkkJSdq1X03yTcum0JsAAQIECBAgQIAAAQIECBAgQIAAAQIECBAgQIAAAQIECBDoQEBgUvtF/HiS6w+OccMk5Z52dgQ+nOTGg6VvmqTc0+YJCEya57Sv1zgw6U5JfmzdlEc1+sVJHjI48cOSlHvaPIFxYNLTknzXvKF6ESBAgAABAgQIECBAgACBbgR88N9NKS/zIOrbd32nTqf+U0JtPVfPtupVe7fej7rivOt611jt6UmeNFioXD+zxsLWIEBgOwGBSdvZmnmZwDckKSFJu/YrSb552RR6EyBAgAABAgQIECBAgAABAgQIECBAgAABAgQIECBAgAABAh0ICExqv4jjwKQbJPlE+8dq9gQCk9aV7r1JzhlMcV6Sck+bJ1DCke4w6CowaZ7brtc4MOmhSV6ybIqj7l3Ckb57ICAw6ahfB4cnQIAAAQIECBAgQIDA0Qr44L/v0qtv3/WdOp36Twm19Vw926pX7d16P+qK867rXWM1gUk1lK1BoLKAwKTK4JbbK/CNSUpI0q79cpJ/wosAAQIECBAgQIAAAQIECBAgQIAAAQIECBAgQIAAAQIECBA4OoFDDky6YpI/HFTkj5J8+dFVaPrAApOmjWr2GAcm3STJR2puoPG1xoFJ5yZ5X+Nnqrl9gUnrtAUmrfMTmLTOz2gCBAgQIECAAAECBAgQ6EPAB/991HHfKdS37/pOnU79p4Taeq6ebdWr9m69H3XFedf1rrFa+aMaTx4sVK6fUWNhaxAgsJ2AwKTtbM28TOCbkpSQpF37pSTfsmwKvQkQIECAAAECBAgQIECAAAECBAgQIECAAAECBAgQIECAAIEOBMaBSa9M8sADOZfApHmFEJg0z6lWL4FJ66QFJq3zGwcm3THJG9ZNeVSjX5Lk0sGJH5qk3NPmCXx3khKatGtPTVLuaQQIECBAgAABAgQIECBA4JgEfPDfd7XVt+/6Tp1O/aeE2nqunm3Vq/ZuvR91xXnX9a6xWvk3oqcMFirXT6+xsDUIENhOQGDSdrZmXibwzUlKSNKu/fck/3TZFHoTIECAAAECBAgQIECAAAECBAgQIECAAAECBAgQIECAAAECHQg8IMkrBucQmNReUT+R5HqDbd8gSbmnnR2BjyS50WDpmyQp97R5AgKT5jnt6yUwaZ3fODDpIUleum7KoxotMOmoyu2wBAgQIECAAAECBAgQILBHwAf/fb8a6tt3fadOp/5TQm09V8+26lV7t96PuuK863rXWG38b0blD248rcbC1iBAYDsBgUnb2Zp5mcA/SVJCknZNYNIyP70JECBAgAABAgQIECBAgAABAgQIECBAgAABAgQIECBAgEAvAgKT2q/kODDp+kk+2f6xmj2BwKR1pXtfklsMpjg3SbmnzRN4Q5LbD7reMUm5p80TEJg0z2lfL4FJ6/yMJkCAAAECBAgQIECAAIE+BHzw30cd951Cffuu79Tp1H9KqK3n6tlWvWrv1vtRV5x3Xe8aq5WApPLvRrtWrp9aY2FrECCwnYDApO1szbxM4FuS/LfBkHL9z5ZNoTcBAgQIECBAgAABAgQIECBAgAABAgQIECBAgAABAgQIECDQgcAhByZ9eZLPDYz/MMlXdGB+0kcQmHTSouvmGwcm3TjJR9dNeVSjx4FJ5yR5/1EJrDvsODDpDkl+fN2URzX6pUkePDjxQ5KUe9o8gfJD96cMuvrx+zw3vQgQIECAAAECBAgQIECgLwEf/PdVz/Fp1Lfv+k6dTv2nhNp6rp5t1av2br0fdcV51/WusZrApBrK1iBQWUBgUmVwy+0V+KdJ/uvgabn+57wIECBAgAABAgQIECBAgAABAgQIECBAgAABAgQIECBAgACBoxMQmNR+yQUmHVYNBSatq4fApHV+ApPW+QlMWucnMGmdn9EECBAgQIAAAQIECBAg0IeAD/77qOO+U6hv3/WdOp36Twm19Vw926pX7d16P+qK867rXWO18gc2yr8b7Vq5Ln9oQyNAoGEBgUkNF6+zrf+zJP/f4Ezl+l90dkbHIUCAAAECBAgQIECAAAECBAgQIECAAAECBAgQIECAAAECBKYFBCZNGx16j08mue5gk9dPUu5pZ0fgo0luOFj6xknKPW2ewPuT3HzQ9Zwk5Z42T+DHk9xu0PUOSco9bZ7AODDp0iQvmzdUr1M/fC8/gN+18teDn0aGAAECBAgQIECAAAECBAgcmYAP/vsuuPr2Xd+p06n/lFBbz9WzrXrV3q33o64477reNVZ78ujfiMq/F5V/N9IIEGhYQGBSw8XrbOv/PMn/OzhTuf6XnZ3RcQgQIECAAAECBAgQIECAAAECBAgQIECAAAECBAgQIECAAIFpAYFJ00aH3mMcmHS9JJ869E13vD+BSeuKOw5MukWSD6yb8qhGC0xaV+4SjvSgwRQCk5Z5lh+7lx/A75rApGV+ehMgQIAAAQIECBAgQIBAHwI++O+jjvtOob5913fqdOo/JdTWc/Vsq161d+v9qCvOu653jdWelOTpg4XK9fCPbtTYgzUIEDhhAYFJJwxqujMW+BdJ/p/B6HL9r854NgMJECBAgAABAgQIECBAgAABAgQIECBAgAABAgQIECBAgACBVgUOOTDpK5L8wQD2c0m+slXoDfctMGlD3DOYehyYdKMkHzuDeY51iMCkdZUfBybdPslPrJvyqEYLTFpXboFJ6/yMJkCAAAECBAgQIECAAIE+BHzw30cd951Cffuu79Tp1H9KqK3n6tlWvWrv1vtRV5x3Xe8aqz0xyTMGC5Xr4R/dqLEHaxAgcMICApNOGNR0ZyzwL5P834PR5fpfn/FsBhIgQIAAAQIECBAgQIAAAQIECBAgQIAAAQIECBAgQIAAAQKtCghMarVyf79vgUmHVUOBSevqITBpnV8JR7rtYAqBScs8x4FJD07y8mVTHHXvcWBS+UvBw78efNQ4Dk+AAAECBAgQIECAAAECRyPgg/++S62+fdd36nTqPyXU1nP1bKtetXfr/agrzruud43VBCbVULYGgcoCApMqg1tur8C/SvJ/DZ6W63/DiwABAgQIECBAgAABAgQIECBAgAABAgQIECBAgAABAgQIEDg6AYFJ7Zf8U0muMzjG9ZKUe9rZEfhYkhsMlr5RknJPmyfwgSQ3G3S9RZJyT5snIDBpntO+XiUc6YGDhwKTlnmWcKQnDYYITFrmpzcBAgQIECBAgAABAgQI9CHgg/8+6rjvFOrbd32nTqf+U0JtPVfPtupVe7fej7rivOt611jtCUmeOVioXA//DanGHqxBgMAJCwhMOmFQ052xwL9O8n8ORpfrf3vGsxlIgAABAgQIECBAgAABAgQIECBAgAABAgQIECBAgAABAgQItCowDkx6RZIHHchhviLJHwz28rkkX3kgezukbYwDk66b5NOHtMEj28s4MOmGST5+ZAZrjjsOTLp5kg+umfDIxo4Dk26X5I1HZrDmuAKT1uglApPW+RlNgAABAgQIECBAgAABAn0I+OC/jzruO4X69l3fqdOp/5RQW8/Vs6161d6t96OuOO+63jVWe3ySZw0WKtdPrLGwNQgQ2E5AYNJ2tmZeJvBvkvwfgyHl+t8tm0JvAgQIECBAgAABAgQIECBAgAABAgQIECBAgAABAgQIECBAoAOBByYpARG7dkiBSSUc6fcHeyvhSV/VgflJH0Fg0kmLrptPYNI6P4FJ6/wEJq3zGwcmlQDB8r+L2jyBcWDSk5M8Y95QvQgQIECAAAECBAgQIECAQDcCPvjvppSXeRD17bu+U6dT/ymhtp6rZ1v1qr1b70ddcd51vWus9rgkzx4sVK6fUGNhaxAgsJ2AwKTtbM28TODfJvnfB0PK9b9fNoXeBAgQIECAAAECBAgQIECAAAECBAgQIECAAAECBAgQIECAQAcCApPaL6LApMOqocCkdfX4YJKbDqa4eZJyT5sn8MYktxl0vV2Sck+bJ1DCkR4w6CowaZ7brlcJRxr+dWCBScv89CZAgAABAgQIECBAgACBPgR88N9HHfedQn37ru/U6dR/Sqit5+rZVr1q79b7UVecd13vGqs9NslzBguV68fXWNgaBAhsJyAwaTtbMy8T+HdJ/rfBkHL9H5ZNoTcBAgQIECBAgAABAgQIECBAgAABAgQIECBAgAABAgQIECDQgYDApPaL+Okk1x4c47pJyj3t7Ah8PMn1B0vfMEm5p80TGAcm3SzJh+YN1etUONIwMOm2Sd5EZraAwKTZVJfZUWDSOj+jCRAgQIAAAQIECBAgQKAPAR/891HHfadQ377rO3U69Z8Sauu5erZVr9q79X7UFedd17vGagKTaihbg0BlAYFJlcEtt1fg3yf5XwdPy/V/5EWAAAECBAgQIECAAAECBAgQIECAAAECBAgQIECAAAECBAgcnYDApPZLPg5Muk6Sz7R/rGZPMA5MukGSTzR7mvobF5i0zvyNSQQmnbnhODCp/G/kK898uqMbOQ5MelKSZx6dggMTIECAAAECBAgQIECAwLEL+OC/7zdAffuu79Tp1H9KqK3n6tlWvWrv1vtRV5x3Xe8aqz0myfcMFirXj6uxsDUIENhOQGDSdrZmXiYwDkz6X5L8p2VT6E2AAAECBAgQIECAAAECBAgQIECAAAECBAgQIECAAAECBAh0INBSYNLvJ/nqDsxP+ggCk05adN18ApPW+QlMWuf3piSXDKa4bZJyT5snUMKR7j/oKjBpntuuVwlHesJgiMCkZX56EyBAgAABAgQIECBAgEAfAj7476OO+06hvn3Xd+p06j8l1NZz9WyrXrV36/2oK867rneN1R6d5LmDhcr1Y2ssbA0CBLYTEJi0na2Zlwn8hyQlJGnX/uck/3nZFHoTIECAAAECBAgQIECAAAECBAgQIECAAAECBAgQIECAAAECHQgccmDSVyX5vYGxwKTLfuEEJh3WfxAFJq2rx4eS3GQwxc2SlHvaPAGBSfOc9vUSmLTOT2DSOj+jCRAgQIAAAQIECBAgQKAPAR/891HHfadQ377rO3U69Z8Sauu5erZVr9q79X7UFedd17vGao9K8rzBQuX6MTUWtgYBAtsJCEzaztbMywT+Y5ISkrRr/1OSb102hd4ECBAgQIAAAQIECBAgQIAAAQIECBAgQIAAAQIECBAgQIBABwICk9ov4meSXGtwjOskKfe0syPwiSTXGyx9gyTlnjZPYByYdNMkH543VK8k48Ck2yR5M5nZAuPApAckedXs0TqOA5OemORZWAgQIECAAAECBAgQIECAwJEJ+OC/74Krb9/1nTqd+k8JtfVcPduqV+3dej/qivOu611jtUcmef5goXL96BoLW4MAge0EBCZtZ2vmZQL/KUkJSdq1/5Lk25ZNoTcBAgQIECBAgAABAgQIECBAgAABAgQIECBAgAABAgQIECDQgYDApPaLKDDpsGo4Dky6fpJPHtYWD3o3ApPWlaeEI916MIXApGWeJRzpfoMhApOW+ZVwpMcPhghMWuanNwECBAgQIECAAAECBAj0IeCD/z7quO8U6tt3fadOp/5TQm09V8+26lV7t96PuuK863rXWE1gUg1laxCoLCAwqTK45fYK/OckJSRp134xybfzIkCAAAECBAgQIECAAAECBAgQIECAAAECBAgQIECAAAECBI5OoKXApN9L8jVHV6HpA48Dk66d5LPTw/TYSEBg0jrYDye58WCKmyYp97R5AgKT5jnt6yUwaZ2fwKR1fkYTIECAAAECBAgQIECAQB8CPvjvo477TqG+fdd36nTqPyXU1nP1bKtetXfr/agrzruud43VHpHkBYOFyvWjaixsDQIEthMQmLSdrZmXCXxrkhKStGu/kOQ7lk2hNwECBAgQIECAAAECBAgQIECAAAECBAgQIECAAAECBAgQINCBwDgw6eVJHnwg5/rqJL872IvApMsujMCkA3lhT23jk0muO9jS9ZOUe9o8gXFg0k2SfGTeUL2SjAOTLknyFjKzBcaBSfdP8n2zR+s4Dkx6QpJnYyFAgAABAgQIECBAgAABAkcm4IP/vguuvn3Xd+p06j8l1NZz9WyrXrV36/2oK867rneN1R6e5HsHC5XrR9ZY2BoECGwnIDBpO1szLxP4tiQlJGnXfj7Jdy6bQm8CBAgQIECAAAECBAgQIECAAAECBAgQIECAAAECBAgQIECgA4EHJXnZ4BwCk9orqsCkw6qZwKR19RCYtM5PYNI6vxKOdN/BFAKTlnmWcKTHDYYITFrmpzcBAgQIECBAgAABAgQI9CHgg/8+6rjvFOrbd32nTqf+U0JtPVfPtupVe7fej7rivOt611jtYUleOFioXD+ixsLWIEBgOwGBSdvZmnmZwLcnKSFJu/ZzSa66bAq9CRAgQIAAAQIECBAgQIAAAQIECBAgQIAAAQIECBAgQIAAgQ4EBCa1X8TPJrnm4BjXTlLuaWdHYByYdL0knzo7W2lyVYFJ68r2liS3GkxxSZJyT5snIDBpntO+XgKT1vkZTYAAAQIECBAgQIAAAQJ9CPjgv4867juF+vZd36nTqf+UUFvP1bOtetXerfejrjjvut41VntokhcNFirXD6+xsDUIENhOQGDSdrZmXibwHUlKSNKu/WySqy2bQm8CBAgQIECAAAECBAgQIECAAAECBAgQIECAAAECBAgQIECgAwGBSe0XcRyYdK0kP9n+sZo9gcCkdaX7SJIbDaa4SZJyT5snMA5MunWSt84bqleScWDS/ZJ8P5nZAuPApMcnec7s0ToSIECAAAECBAgQIECAAIE+BHzw30cd951Cffuu79Tp1H9KqK3n6tlWvWrv1vtRV5x3Xe8aqwlMqqFsDQKVBQQmVQa33F6B70xSQpJ27WeSXJ0XAQIECBAgQIAAAQIECBAgQIAAAQIECBAgQIAAAQIECBAgcHQChxyY9DVJfmdQkd9NcqWjq9D0gQUmTRvV7PGpJNcZLHi9JOWeNk9gHJh04yQfnTdUryQCk9a9BiUc6T6DKQQmLfMs4UiPHQwRmLTMT28CBAgQIECAAAECBAgQ6EPAB/991HHfKdS37/pOnU79p4Taeq6ebdWr9m69H3XFedf1rrHaQ5K8eLBQuX5YjYWtQYDAdgICk7azNfMygasmKSFJuyYwaZmf3gQIECBAgAABAgQIECBAgAABAgQIECBAgAABAgQIECBAoBcBgUntV1Jg0mHVUGDSunoITFrn99YktxxMcesk5Z42T0Bg0jynfb0EJq3zM5oAAQIECBAgQIAAAQIE+hDwwX8fddx3CvXtu75Tp1P/KaG2nqtnW/WqvVvvR11x3nW9a6x2aZKXDBYq1w+tsbA1CBDYTkBg0na2Zl4mcLUkPz0YUq6vsWwKvQkQIECAAAECBAgQIECAAAECBAgQIECAAAECBAgQIECAAIEOBAQmtV/Enxz97uNaSco97ewIjAOTrpvk02dnK02u+tEkNxzs/MZJyj1tnoDApHlO+3qNA5Pum+TV66Y8qtHjwKTHJfmeoxJwWAIECBAgQIAAAQIECBAgkPjgv++3QH37ru/U6dR/Sqit5+rZVr1q79b7UVecd13vGqs9OMlLBwuV64fUWNgaBAhsJyAwaTtbMy8TuHqSnxoMKdfXXDaF3gQIECBAgAABAgQIECBAgAABAgQIECBAgAABAgQIECBAgEAHAgKT2i/iODCp/AZk+LuQ9k/Y1gkEJq2r1zgw6UZJPrZuyqMaPQ5MulWStx2VwLrDlnCkew+mEJi0zLOEIz1mMERg0jI/vQkQIECAAAECBAgQIECgDwEf/PdRx32nUN++6zt1OvWfEmrruXq2Va/au/V+1BXnXde7xmrj36G8LMmlNRa2BgEC2wkITNrO1szLBK4x+kuC5Ydz5a8LagQIECBAgAABAgQIECBAgAABAgQIECBAgAABAgQIECBAgMBxCRxyYNKVkvz2oBy/k+TKx1WeWacVmDSLqVqnTye59mC16yYp97R5AgKT5jnt61XCkS4ePBSYtMxTYNIyr3FvgUnr/IwmQIAAAQIECBAgQIAAgT4EfPDfRx33nUJ9+67v1OnUf0qorefq2Va9au/W+1FXnHdd7xqrCUyqoWwNApUFBCZVBrfcXoHylwQ/O3haroc/1EJHgAABAgQIECBAgAABAgQIECBAgAABAgQIECBAgAABAgQIHIeAwKT26yww6bBqOA5Muk6SzxzWFg96NwKT1pVHYNI6v3Fg0n2SvGbdlEc1ehyY9Ngkzz0qAYclQIAAAQIECBAgQIAAAQKJD/77fgvUt+/6Tp1O/aeE2nqunm3Vq/ZuvR91xXnX9a6x2gOTvHywULl+cI2FrUGAwHYCApO2szXzMoFrjX6IVX6UVX6cpREgQIAAAQIECBAgQIAAAQIECBAgQIAAAQIECBAgQIAAAQLHJXDIf9nvSkl+e1CO30ly5eMqz6zT/lSSqw96lj+kVe5pZ0dAYNI6948lucFgihslKfe0eQLjwKRbJnn7vKF6nQpHutdAQmDSsteihCM9ejBEYNIyP70JECBAgAABAgQIECBAoA8BH/z3Ucd9p1Dfvus7dTr1nxJq67l6tlWv2rv1ftQV513Xu8ZqD0jyisFC5br8NkUjQKBhAYFJDRevs61fO0n5cdaulevrdnZGxyFAgAABAgQIECBAgAABAgQIECBAgAABAgQIECBAgAABAgSmBcpf8XvpoNvLklw6PaxKD4FJ85jHgUnXSPLT84bqtYGAwKR1qOPApBsm+fi6KY9qtMCkdeV+TRKBSWduKDDpzO2MJECAAAECBAgQIECAAIF+BHzw308tL+sk6tt3fadOp/5TQm09V8+26lV7t96PuuK863rXWO3+SV45WKhcP7DGwtYgQGA7AYFJ29maeZnAdZJ8ajCkXF9v2RR6EyBAgAABAgQIECBAgAABAgQIECBAgAABAgQIECBAgAABAh0IHHJg0pWT/NbA+LeTXKUD85M+gsCkkxZdN99nklxrMEX5nU65p80TEJg0z2lfr7cnuWjw8JZJyj1tnsA4MOneSV47b6heScaBSY9J8jwyBAgQIECAAAECBAgQIEDgyAR88N93wdW37/pOnU79p4Taeq6ebdWr9m69H3XFedf1rrHa/ZK8arBQuX5AjYWtQYDAdgICk7azNfMygXFg0ieTXH/ZFHoTIECAAAECBAgQIECAAAECBAgQIECAAAECBAgQIECAAAECHQgITGq/iAKTDquG48Ckayf57GFt8aB38/HR75humKTc0+YJjAOTLk7yjnlD9ToVjnTPgYTApGWvRQlHetRgiMCkZX56EyBAgAABAgQIECBAgEAfAj7476OO+06hvn3Xd+p06j8l1NZz9WyrXrV36/2oK867rneN1QQm1VC2BoHKAgKTKoNbbq/AdZOUkKRd+0SSG/AiQIAAAQIECBAgQIAAAQIECBAgQIAAAQIECBAgQIAAAQIEjk5AYFL7Jf/pJFcbHOMaSco97ewICExa5z4OTCq/aSq/bdLmCQhMmue0r9drkwhMOnNDgUlnbmckAQIECBAgQIAAAQIECPQj4IP/fmp5WSdR377rO3U69Z8Sauu5erZVr9q79X7UFedd17vGavdN8n2Dhcr1/WssbA0CBLYTEJi0na2Zlwlcb/RDovJDo/LX2DQCBAgQIECAAAECBAgQIECAAAECBAgQIECAAAECBAgQIEDguAQEJrVf73Fg0tWT/Ez7x2r2BAKT1pVOYNI6v3ckuXAwxcVJyj1tnsA4MOleSX5g3lC9kowDkx6d5PlkCBAgQIAAAQIECBAgQIDAkQn44L/vgqtv3/WdOp36Twm19Vw926pX7d16P+qK867rXWO1+yT5/sFC5fp+NRa2BgEC2wkITNrO1szLBK6fpPy4aNc+luRGy6bQmwABAgQIECBAgAABAgQIECBAgAABAgQIECBAgAABAgQIEOhA4JADk66S5DcHxr+V5Gs7MD/pIwhMOmnRdfN9Nsk1B1NcO0m5p80TEJg0z2lfr3Fg0kVJ3rluyqMaXcKR7jE4scCkZeUv4UiPHAwRmLTMT28CBAgQIECAAAECBAgQ6EPAB/991HHfKdS37/pOnU79p4Taeq6ebdWr9m69H3XFedf1rrHavZO8erBQub5vjYWtQYDAdgICk7azNfMygRskKSFJu/bRJDdeNoXeBAgQIECAAAECBAgQIECAAAECBAgQIECAAAECBAgQIECAQAcCApPaL6LApMOq4Tgw6VpJfvKwtnjQu/lEkusNdlh+51TuafMEBCbNc9rXS2DSOj+BSev8jCZAgAABAgQIECBAgACBPgR88N9HHfedQn37ru/U6dR/Sqit5+rZVr1q79b7UVecd13vGquVP0rymsFC5fo+NRa2BgEC2wkITNrO1szLBG6YpIQk7dpHktxk2RR6EyBAgAABAgQIECBAgAABAgQIECBAgAABAgQIECBAgAABaig0pAAAIABJREFUAh0ICExqv4g/k+Sqg2NcPUm5p50dAYFJ69zHgUnXT/LJdVMe1eh3JrlgcOKLkpR72jyBcWDSPZP84LyheiUZByY9KskLyBAgQIAAAQIECBAgQIAAgSMT8MF/3wVX377rO3U69Z8Sauu5erZVr9q79X7UFedd17vGagKTaihbg0BlAYFJlcEtt1fgRklKSNKufTjJTXkRIECAAAECBAgQIECAAAECBAgQIECAAAECBAgQIECAAAECRycgMKn9ko8Dk66W5GfbP1azJ/jJJNcY7P5aSco9bZ6AwKR5Tvt6CUxa51fCke4+mEJg0jLPEo70iMEQgUnL/PQmQIAAAQIECBAgQIAAgT4EfPDfRx33nUJ9+67v1OnUf0qorefq2Va9au/W+1FXnHdd7xqrlX9je+1goXJ97xoLW4MAge0EBCZtZ2vmZQI3TlJCknbtQ0lutmwKvQkQIECAAAECBAgQIECAAAECBAgQIECAAAECBAgQIECAAIEOBMaBSS9N8pADOddVkvzmYC/l+usOZG+HtA2BSYdUjf8RjiQw6cxr8skk1x0Mv36Sck+bJzAOTLowybvmDdUricCkda+BwKR1fkYTIECAAAECBAgQIECAQB8CPvjvo477TqG+fdd36nTqPyXU1nP1bKtetXfr/agrzruud43V7pHkBwYLlet71VjYGgQIbCcgMGk7WzMvE7hJkhKStGsfTHLzZVPoTYAAAQIECBAgQIAAAQIECBAgQIAAAQIECBAgQIAAAQIECHQgcGmSlwzOcUiBSV+b5DcGexOYdNkvnMCkw/oP4jgw6ZpJfuqwtnjQuxkHJl0vyacOeseHtTmBSevqMQ5MKj/m/qF1Ux7V6HFg0iOTfO9RCTgsAQIECBAgQIAAAQIECBBIfPDf91ugvn3Xd+p06j8l1NZz9WyrXrV36/2oK867rneN1e5+6g+V7NYq/wZ3zxoLW4MAge0EBCZtZ2vmZQI3TVJCknbtA0lusWwKvQkQIECAAAECBAgQIECAAAECBAgQIECAAAECBAgQIECAAIEOBAQmtV/En03ynYNjXC1JuaedHQGBSevcBSat83tXkvMHU1yYpNzT5gkITJrntK9XCUd6+OChwKR1nkYTIECAAAECBAgQIECAQJsCPvhvs25zd62+c6X67Kf+fdVVPfuq50mfxvtx0qKnn493Xe8aq91t9EdJBCbVULcGgY0FBCZtDGz62QI3S1JCknbt/UnOmT1aRwIECBAgQIAAAQIECBAgQIAAAQIECBAgQIAAAQIECBAgQKAXAYFJ7VdyHJh01SQ/1/6xmj3BTyW5+mD310xS7mnzBAQmzXPa12scmHRBknevm/KoRv9QkvID7l27x+jH3EeFcQaHFZh0BmiGECBAgAABAgQIECBAgEB3Aj74766k/+BA6tt3fadOp/5TQm09V8+26lV7t96PuuK863rXWG0cmFT+Da78u5tGgEDDAgKTGi5eZ1u/eZISkrRr70tybmdndBwCBAgQIECAAAECBAgQIECAAAECBAgQIECAAAECBAgQIEBgWqClwKTfSPL100c6uh4Ckw6r5AKT1tXjU0muM5jieknKPW2egMCkeU77eo0Dk+6e5IfXTXlUo8eBSY9I8sKjEnBYAgQIECBAgAABAgQIECCQ+OC/77dAffuu79Tp1H9KqK3n6tlWvWrv1vtRV5x3Xe8aq9119G9s5d/byr+7aQQINCwgMKnh4nW29VskKSFJu/beJOd1dkbHIUCAAAECBAgQIECAAAECBAgQIECAAAECBAgQIECAAAECBKYFDjkw6euS/PrgCAKTLrueApOm3/OaPcaBSddI8tM1N9D4WuPApOsm+XTjZ6q5/XePfgd2QZJyT5snIDBpntO+XiUc6WGDhwKT1nkaTYAAAQIECBAgQIAAAQJtCvjgv826zd21+s6V6rOf+vdVV/Xsq54nfRrvx0mLnn4+3nW9a6x2lyQ/MlioXN+txsLWIEBgOwGBSdvZmnmZwDlJSkjSrr0nyfnLptCbAAECBAgQIECAAAECBAgQIECAAAECBAgQIECAAAECBAgQ6EBAYFL7Rfy5JN8xOMZVk5R72tkREJi0zl1g0jq/cWBS+U1Y+W2YNk+g/HXb8hdvd638pdtyT5snMA5MeniSF80bqhcBAgQIECBAgAABAgQIEOhGwAf/3ZTyMg+ivn3Xd+p06j8l1NZz9WyrXrV36/2oK867rneN1e6c5EcHC5Xr4b/B1diDNQgQOGEBgUknDGq6MxY4d/RDmPJDmfLXxDQCBAgQIECAAAECBAgQIECAAAECBAgQIECAAAECBAgQIEDguAQEJrVf73Fg0ncm+fn2j9XsCX46ydUGu79GknJPmyfw6STXHnS9bpJyT5snIDBpntO+XuPApPKXbod//Xbd7P2PFpjUf42dkAABAgQIECBAgAABAgSmBXzwP23Ucg/1bbl66/eu/usND2kG9TykahzeXrwfdWvCu653jdXulOR1g4UEJtVQtwaBjQUEJm0MbPrZAuclKT+O2TWBSbPpdCRAgAABAgQIECBAgAABAgQIECBAgAABAgQIECBAgAABAl0JCExqv5wCkw6rhuPApKsn+ZnD2uJB72YcmHSdJJ856B0f1ubek6T8Mb1dO3/0h/UOa7eHtxuBSetq8qIkDx1M8fAk5Z5GgAABAgQIECBAgAABAgSOScAH/31XW337ru/U6dR/Sqit5+rZVr1q79b7UVecd13vGquNA5NKeNJdaixsDQIEthMQmLSdrZmXCZQfwrxrMKRcX7hsCr0JECBAgAABAgQIECBAgAABAgQIECBAgAABAgQIECBAgACBDgQOOTDp65P82sD415N8QwfmJ30EgUknLbpuPoFJ6/wEJq3zE5i0zu9HRj/WvluSck+bJzAOTHpYkhfPG6oXAQIECBAgQIAAAQIECBDoRsAH/92U8jIPor5913fqdOo/JdTWc/Vsq161d+v9qCvOu653jdXumOT1g4XK9Z1rLGwNAgS2ExCYtJ2tmZcJXJDknYMh5fqiZVPoTYAAAQIECBAgQIAAAQIECBAgQIAAAQIECBAgQIAAAQIECHQgMA5MekmShx7IuQQmzSvEzyf59kHX70xS7mlnR0Bg0jp3gUnr/MaBSeclee+6KY9q9Dgw6a5JfvSoBNYdtoQjPWQwhcCkdZ5GEyBAgAABAgQIECBAgECbAj74b7Nuc3etvnOl+uyn/n3VVT37qudJn8b7cdKip5+Pd13vGqvdIcmPDRYq13eqsbA1CBDYTkBg0na2Zl4mMA5MekeSi5dNoTcBAgQIECBAgAABAgQIECBAgAABAgQIECBAgAABAgQIECDQgUAJNigBB7smMKm9oo4Dk74jyS+0d4xudvwzSa46OM3Vk5R72jyBzyS51qDrdZKUe9o8gRKOdM6gq8CkeW67XgKTlnmNewtMWudnNAECBAgQIECAAAECBAj0IeCD/z7quO8U6tt3fadOp/5TQm09V8+26lV7t96PuuK863rXWO32Sd4wWKhc37HGwtYgQGA7AYFJ29maeZnAhUlKSNKuvT3JLZdNoTcBAgQIECBAgAABAgQIECBAgAABAgQIECBAgAABAgQIECDQgYDApPaLKDDpsGo4Dky6WpKfPawtHvRuxoFJ107y2YPe8WFtTmDSunr8aJI7D6a4a5JyT5snMA5MemiSEsSoESBAgAABAgQIECBAgACBYxLwwX/f1Vbfvus7dTr1nxJq67l6tlWv2rv1ftQV513Xu8Zqt0vy44OFBCbVULcGgY0FBCZtDGz62QIXJSkhSbv2tiS3mj1aRwIECBAgQIAAAQIECBAgQIAAAQIECBAgQIAAAQIECBAgQKAXgUMOTPqGJL86gP61JN/YC/wJnkNg0glinsBUApPWIQpMWuc3Dkw6N8n71k15VKPHgUl3SfK6oxJYd9gSjnTpYAqBSes8jSZAgAABAgQIECBAgACBNgV88N9m3ebuWn3nSvXZT/37qqt69lXPkz6N9+OkRU8/H++63jVWGwcmlfCkO9RY2BoECGwnIDBpO1szLxO4OEkJSdq1tya59bIp9CZAgAABAgQIECBAgAABAgQIECBAgAABAgQIECBAgAABAgQ6EBCY1H4RfyHJtw2O8R1Jyj3t7AgITFrn/tkk1xxMce0k5Z42T0Bg0jynfb0EJq3zE5i0zs9oAgQIECBAgAABAgQIEOhDwAf/fdRx3ynUt+/6Tp1O/aeE2nqunm3Vq/ZuvR91xXnX9a6x2m2T/MRgoXJ9+xoLW4MAge0EBCZtZ2vmZQK3TFJCknbtLUkuWTaF3gQIECBAgAABAgQIECBAgAABAgQIECBAgAABAgQIECBAgEAHAgKT2i/iODDp25P8YvvHavYEP5vkOwe7v1qSck+bJzAOTLpWkp+cN1SvJO9LcouBxLmn7sGZJ/C6JHcadL1LknJPmycwDkwq/zfGS+cN1YsAAQIECBAgQIAAAQIECHQj4IP/bkp5mQdR377rO3U69Z8Sauu5erZVr9q79X7UFedd17vGardJ8sbBQuX6djUWtgYBAtsJCEzaztbMywRulaSEJO3am5OU/+HRCBAgQIAAAQIECBAgQIAAAQIECBAgQIAAAQIECBAgQIAAgeMSEJjUfr0FJh1WDceBSVdN8nOHtcWD3o3ApHXlGQcmnZPk/eumPKrR48CkOyd5/VEJrDtsCUd68GAKgUnrPI0mQIAAAQIECBAgQIAAgTYFfPDfZt3m7lp950r12U/9+6qrevZVz5M+jffjpEVPPx/vut41VrskyZsGC5Xr29ZY2BoECGwnIDBpO1szLxO4dZISkrRr/kdmmZ/eBAgQIECAAAECBAgQIECAAAECBAgQIECAAAECBAgQIECgF4FDDkz6xiS/MoD+1STf1Av8CZ5DYNIJYp7AVAKT1iEKTFrnJzBpnZ/ApHV+ApPW+RlNgAABAgQIECBAgAABAn0I+OC/jzruO4X69l3fqdOp/5RQW8/Vs6161d6t96OuOO+63jVWk2VRQ9kaBCoLCEyqDG65vQLjVL43JrkdLwIECBAgQIAAAQIECBAgQIAAAQIECBAgQIAAAQIECBAgQODoBAQmtV/yX0zyrYNjfHuSck87OwICk9a5/2SSawymuFaSck+bJ/D+JDcfdD0nSbmnzRN4fZI7DrreOUm5p80TGAcmXZrkZfOG6kWAAAECBAgQIECAAAECBLoR8MF/N6W8zIOob9/1nTqd+k8JtfVcPduqV+3dej/qivOu611jtVslectgoTcnuU2Nha1BgMB2AgKTtrM18zKB8j8oJSRp134iye2XTaE3AQIECBAgQIAAAQIECBAgQIAAAQIECBAgQIAAAQIECBAg0IGAwKT2izgOTPq2JP+l/WM1e4KfS/Idg91fNUm5p80TGAcmXTPJT80bqtepcCSBSWf+KghMOnO7MrKEIz1oMIXApHWeRhMgQIAAAQIECBAgQIBAmwI++G+zbnN3rb5zpfrsp/591VU9+6rnSZ/G+3HSoqefj3dd7xqrjQOTSnjSJTUWtgYBAtsJCEzaztbMywRum6SEJO3ajye5w7Ip9CZAgAABAgQIECBAgAABAgQIECBAgAABAgQIECBAgACB/5+9u4ySJTnMhP0e05q9a4ulEcyMYJhnNGJmlpkFZmZLhv3WbFlmRpkZJJkFtsXMzCxZpt018/lOrG+dTedOd2V2VsatiHriVzsrMiLjeXPkH7frbQIEOhAYFyZ9b5Iv3pNz3SjJOwbP8s4kZ+zJs+3TYyhM2qc0/qMcaViYdHmSF+3XI+710yhMWhbPHyQZFibdK8kfLlvyoO4eFyZ9UpJfPCiBZYdVmLTMz90ECBAgQIAAAQIECBAg0IeAL/z3keNRp5Bv3/luO538twm19bk828qr9tN6P+qK867rXWO3Byf5zcFG5eeH1tjYHgQIrCegMGk9WyvPE/i4JKUkaTN+KcknzlvCbAIECBAgQIAAAQIECBAgQIAAAQIECBAgQIAAAQIECBAgQKADgS9K8j2Dc+xzYVIpT7pxB+a7PoLCpF2LLltPYdIyv+cmuWqwxNVJyjVjmkApR7rHYKrCpGlum1mlHGn4hwcVJs3zGxcmfX6SH5y3hNkECBAgQIAAAQIECBAgQKB5AV/4bz7CYw8g377z3XY6+W8TautzebaVV+2n9X7UFedd17vGbg9K8luDjcrPD6mxsT0IEFhPQGHSerZWnifw8UlKSdJmlF/0KL/cYRAgQIAAAQIECBAgQIAAAQIECBAgQIAAAQIECBAgQIAAAQKHJbDPhUlnJHn7IA6FSdf8br40yUWDjy5JUq4Zp0fgRUkuHWx9eZJyzZgmMC5MunWS50271awkCpOWvQYKk5b5lXKkzx0soTBpmae7CRAgQIAAAQIECBAgQKBNAV/4bzO3qU8t36lSfc6Tf1+5yrOvPHd9Gu/HrkWPX493Xe8auz0wyeMHGylMqqFuDwIrCyhMWhnY8pMFyl/BKr/csRm/kOSTJ99tIgECBAgQIECAAAECBAgQIECAAAECBAgQIECAAAECBAgQINCLgMKk9pMcFyZdnORl7R+r2RMoTFoWncKkZX7jwqR7JnnSsiUP6u5xYdInjv4w4UFhnOCwCpNOgOYWAgQIECBAgAABAgQIEOhOwBf+u4v0Px1Ivn3nu+108t8m1Nbn8mwrr9pP6/2oK867rneN3R6Q5AmDjUp50oNrbGwPAgTWE1CYtJ6tlecJlF/kKCVJm/HzST5l3hJmEyBAgAABAgQIECBAgAABAgQIECBAgAABAgQIECBAgAABAh0IKExqP0SFSfuV4bgw6bIkL96vR9zrp3lekisHT3jrJOWaMU1AYdI0p6Nm/VKSjx98qDBpnue4MOnzkvzQvCXMJkCAAAECBAgQIECAAAECzQv4wn/zER57APn2ne+208l/m1Bbn8uzrbxqP633o64477reNXYbFyaV8qQH1djYHgQIrCegMGk9WyvPE/ikJKUkaTN+LsmnzlvCbAIECBAgQIAAAQIECBAgQIAAAQIECBAgQIAAAQIECBAgQKADgZYKk96e5CYdmO/6CAqTdi26bD2FScv8FCYt83tSkrsPlrhnknLNmCagMGma01GzSjnS5ww+VJi0zNPdBAgQIECAAAECBAgQINCmgC/8t5nb1KeW71SpPufJv69c5dlXnrs+jfdj16LHr8e7rneN3e6f5ImDjcrPD6yxsT0IEFhPQGHSerZWnifwyUlKSdJm/GyST5u3hNkECBAgQIAAAQIECBAgQIAAAQIECBAgQIAAAQIECBAgQIBABwL7XJh04yRvGxgrTLrmF+5lSS4cfHRxknLNOD0CL05yyWDry5KUa8Y0gXFh0lVJnj/tVrNOlSMNC5PukeTJZCYLjAuTPiHJL0++20SFSd4BAgQIECBAgAABAgQIECCQ+MJ/32+BfPvOd9vp5L9NqK3P5dlWXrWf1vtRV5x3Xe8au90vyW8PNio/P6DGxvYgQGA9AYVJ69laeZ7ApyQpJUmb8TNJPn3eEmYTIECAAAECBAgQIECAAAECBAgQIECAAAECBAgQIECAAAECHQgoTGo/xHFh0kVJXt7+sZo9gcKkZdEpTFrm96QkCpNObljKkT5ucLvCpHmW48Kkz03yw/OWMJsAAQIECBAgQIAAAQIECDQv4Av/zUd47AHk23e+204n/21CbX0uz7byqv203o+64rzretfY7b5JfmewkcKkGur2ILCygMKklYEtP1ngU5OUkqTN+OkkD5t8t4kECBAgQIAAAQIECBAgQIAAAQIECBAgQIAAAQIECBAgQIBALwIKk9pPUmHSfmU4Lky6NMlL9usR9/ppnp/kisETXpWkXDOmCTw5yd0GU++RpFwzpgkoTJrmdNSsUo702YMPFSYt83Q3AQIECBAgQIAAAQIECLQp4Av/beY29anlO1Wqz3ny7ytXefaV565P4/3Ytejx6/Gu611jt/sk+d3BRqU86f41NrYHAQLrCShMWs/WyvMEPi1JKUnajMclefi8JcwmQIAAAQIECBAgQIAAAQIECBAgQIAAAQIECBAgQIAAAQIEOhBoqTDpbUlu2oH5ro+gMGnXosvWU5i0zG9cmHRlkhcsW/Kg7laYtCzucWHSxyf5lWVLHtTdCpMOKm6HJUCAAAECBAgQIECAAIEjBHzhv+9XQ75957vtdPLfJtTW5/JsK6/aT+v9qCvOu653jd3GhUmlPOl+NTa2BwEC6wkoTFrP1srzBMaFST+V5BHzljCbAAECBAgQIECAAAECBAgQIECAAAECBAgQIECAAAECBAgQ6EBgXJj0PUm+ZE/OdZMkbx08i8Kkaw7m5UkuGHx0UZJyzTg9Ai9JcvFg60uTlGvGNAGFSdOcjpo1Lky6e5KnLFvyoO4u5UgfOzixwqR58Y8Lkz4nyY/MW8JsAgQIECBAgAABAgQIECDQvIAv/Dcf4bEHkG/f+W47nfy3CbX1uTzbyqv203o/6orzrutdY7d7J/m9wUbl5/vW2NgeBAisJ6AwaT1bK88T+PQkjxvcojBpnp/ZBAgQIECAAAECBAgQIECAAAECBAgQIECAAAECBAgQIECgF4EvTvLdg8MoTGov2XFh0oVJXtHeMbp54nFh0iVJXtrN6dY/yAuSXD7Y5sok5ZoxTaCUI911MFVh0jS3zSyFSfO8xrNLOdJnDS4qTFrm6W4CBAgQIECAAAECBAgQaFPAF/7bzG3qU8t3qlSf8+TfV67y7CvPXZ/G+7Fr0ePX413Xu8Zu90ry+4ONys/3qbGxPQgQWE9AYdJ6tlaeJ/CwJKUkaTN+Mskj5y1hNgECBAgQIECAAAECBAgQIECAAAECBAgQIECAAAECBAgQINCBgMKk9kNUmLRfGSpMWpaHwqRlfgqTlvmNC5M+LsmvLlvyoO5WmHRQcTssAQIECBAgQIAAAQIECBwh4Av/fb8a8u07322nk/82obY+l2dbedV+Wu9HXXHedb1r7HbPJH8w2EhhUg11exBYWUBh0srAlp8s8PAkpSRpM34iyWdMvttEAgQIECBAgAABAgQIECBAgAABAgQIECBAgAABAgQIECBAoBcBhUntJ6kwab8yVJi0LI9xYdIVSV64bMmDuntcmHS3JE89KIFlhy3lSB8zWEJh0jzPcWHSZyf50XlLmE2AAAECBAgQIECAAAECBJoX8IX/5iM89gDy7TvfbaeT/zahtj6XZ1t51X5a70ddcd51vWvsdo8kfzjYqJQn3bvGxvYgQGA9AYVJ69laeZ7AI5KUkqTN+PEknzlvCbMJECBAgAABAgQIECBAgAABAgQIECBAgAABAgQIECBAgACBDgT2uTDppkneMjB+a5KbdWC+6yO8Isn5g0UvTFKuGadH4KVJLhpsfUmScs2YJqAwaZrTUbMUJi3zU5i0zK+UIw1/D1Fh0jJPdxMgQIAAAQIECBAgQIBAmwK+8N9mblOfWr5TpfqcJ/++cpVnX3nu+jTej12LHr8e77reNXYbFyaV8qR71djYHgQIrCegMGk9WyvPE3hkklKStBk/luSz5i1hNgECBAgQIECAAAECBAgQIECAAAECBAgQIECAAAECBAgQINCBgMKk9kMcFyZdkOSV7R+r2ROMC5MuTvKyZk9T/8FfmOSywbZXJCnXjGkCT01yl8HUuyUp14xpAuPCpI9N8mvTbjUricIkrwEBAgQIECBAgAABAgQIEEh84b/vt0C+fee77XTy3ybU1ufybCuv2k/r/agrzruud43d7p7kSYONys/3rLGxPQgQWE9AYdJ6tlaeJ/AZSUpJ0maUX1Qof83JIECAAAECBAgQIECAAAECBAgQIECAAAECBAgQIECAAAECBA5LQGFS+3krTNqvDBUmLctjXJh0eZIXLVvyoO4eFybdNckfHZTAssOWcqSPHiyhMGme57gwqfwRx+HvKc5bzWwCBAgQIECAAAECBAgQINCmgC/8t5nb1KeW71SpPufJv69c5dlXnrs+jfdj16LHr8e7rneN3cofdXnyYKPy8z1qbGwPAgTWE1CYtJ6tlecJfOapv+a0uetHknzOvCXMJkCAAAECBAgQIECAAAECBAgQIECAAAECBAgQIECAAAECBDoQUJjUfogKk/YrQ4VJy/JQmLTMT2HSMj+FScv8SjlS+WOOm6EwaZmnuwkQIECAAAECBAgQIECgTQFf+G8zt6lPLd+pUn3Ok39fucqzrzx3fRrvx65Fj1+Pd13vGruVP+rylMFGCpNqqNuDwMoCCpNWBrb8ZIHyiwilJGkzfjjJ506+20QCBAgQIECAAAECBAgQIECAAAECBAgQIECAAAECBAgQIECgF4F9Lky6WZI3D6DfkuTMXuB3eI5XJjlvsN4FSco14/QIvCzJhYOtL05SrhnTBF6U5NLB1MuTlGvGNIE/SnLnwdTyy8jlmjFNYFyY9DFJfn3arWYlUZjkNSBAgAABAgQIECBAgAABAokv/Pf9Fsi373y3nU7+24Ta+lyebeVV+2m9H3XFedf1rrHbXZKUP/SyGaU86e41NrYHAQLrCShMWs/WyvMEPjtJKUnajB9K8nnzljCbAAECBAgQIECAAAECBAgQIECAAAECBAgQIECAAAECBAgQ6EBAYVL7IY4Lk85P8qr2j9XsCcaFSRcleXmzp6n/4AqTlpmPC5PKLyP/8bIlD+ruUo700MGJFSbNi39cmPSZSX583hJmEyBAgAABAgQIECBAgACB5gV84b/5CI89gHz7znfb6eS/Taitz+XZVl61n9b7UVecd13vGruNC5NKedLdamxsDwIE1hNQmLSerZXnCXxOklKStBk/mOTz5y1hNgECBAgQIECAAAECBAgQIECAAAECBAgQIECAAAECBAgQINCBwLgw6buTfOmenOtmSd48eJb3OHK2AAAgAElEQVS3JDlzT55tnx5DYdI+pZEoTFqWx7gw6bIkL1625EHdrTBpWdwKk5b5lXKkRw6WUJi0zNPdBAgQIECAAAECBAgQINCmgC/8t5nb1KeW71SpPufJv69c5dlXnrs+jfdj16LHr8e7rneN3e6cpPy75WaUn+9aY2N7ECCwnoDCpPVsrTxP4HOTlJKkzfiBJF8wbwmzCRAgQIAAAQIECBAgQIAAAQIECBAgQIAAAQIECBAgQIAAgQ4EviTJdw3OoTCpvVAVJu1XZi9PcsHgkS5KUq4Z0wQUJk1zOmrWHye50+DD8tdbyzVjmsC4MOmjk/zGtFvNSqIwyWtAgAABAgQIECBAgAABAgQSX/jv+y2Qb9/5bjud/LcJtfW5PNvKq/bTej/qivOu611jt/LvlcN/oyw/l3+3NAgQaFhAYVLD4XX26J+XpJQkbcb3J/nCzs7oOAQIECBAgAABAgQIECBAgAABAgQIECBAgAABAgQIECBAgMB2gX0uTDozyZsGR3hzkrO2H+ngZrwqybmDU5+fpFwzTo+AwqRl7i9OcslgicuSlGvGNAGFSdOcjppVypEeMvhQYdI8z3Fh0mck+Yl5S5hNgAABAgQIECBAgAABAgSaF/CF/+YjPPYA8u07322nk/82obY+l2dbedV+Wu9HXXHedb1r7HbHJH8y2EhhUg11exBYWUBh0srAlp8s8PlJSknSZnxfki+afLeJBAgQIECAAAECBAgQIECAAAECBAgQIECAAAECBAgQIECAQC8CCpPaT3JcmHRekle3f6xmTzAuTLowySuaPU39Bx8XJl2a5CX1H6PZHceFSXce/TJyswer9OAKk5ZBl3KkRwyWUJi0zNPdBAgQIECAAAECBAgQINCmgC/8t5nb1KeW71SpPufJv69c5dlXnrs+jfdj16LHr8e7rneN3e6Q5GmDjUp5Uvl3S4MAgYYFFCY1HF5nj/4FSUpJ0mZ8b5Iv7uyMjkOAAAECBAgQIECAAAECBAgQIECAAAECBAgQIECAAAECBAhsF1CYtN1o32coTNqvhBQmLctDYdIyP4VJy/zGhUkPTfKby5Y8qLsVJh1U3A5LgAABAgQIECBAgAABAkcI+MJ/36+GfPvOd9vp5L9NqK3P5dlWXrWf1vtRV5x3Xe8au40Lk0p50p1qbGwPAgTWE1CYtJ6tlecJfGGSUpK0Gd+TpPwCpEGAAAECBAgQIECAAAECBAgQIECAAAECBAgQIECAAAECBAgcloDCpPbzVpi0Xxm+Isn5g0e6MEm5ZkwTeEmSiwdTL01SrhnTBMpfZ73jYGr5S63lmjFNoJQjPXgwVWHSNLfNrHFh0iOT/OS8JcwmQIAAAQIECBAgQIAAAQLNC/jCf/MRHnsA+fad77bTyX+bUFufy7OtvGo/rfejrjjvut41drt9kqcPNio/D/8Ns8Yz2IMAgR0LKEzaMajlTizwRUlKSdJmfHeSLz3xam4kQIAAAQIECBAgQIAAAQIECBAgQIAAAQIECBAgQIAAAQIEWhVoqTDpTUnObhV6xedWmLQi7gmWVph0ArTBLQqTlvmNC5PKX2otf7HVmCagMGma01GzSjnSwwcfKkxa5uluAgQIECBAgAABAgQIEGhTwBf+28xt6lPLd6pUn/Pk31eu8uwrz12fxvuxa9Hj1+Nd17vGbrdL8ozBRuXnO9TY2B4ECKwnoDBpPVsrzxP44iSlJGkzvivJl81bwmwCBAgQIECAAAECBAgQIECAAAECBAgQIECAAAECBAgQIECgA4F9Lkw6K8kbB8YKk675hXt1knMGH52XpFwzTo/AuDDpgiSvPD2P0uSu48KkS5K8tMmTnJ6HVpi0zH1cmPSQJL+1bMmDuntcmPSIJD91UAIOS4AAAQIECBAgQIAAAQIEEl/47/stkG/f+W47nfy3CbX1uTzbyqv203o/6orzrutdY7fbJnnmYCOFSTXU7UFgZQGFSSsDW36ywLgw6TuTfPnku00kQIAAAQIECBAgQIAAAQIECBAgQIAAAQIECBAgQIAAAQIEehFQmNR+kuPCpHOTvKb9YzV7AoVJy6JTmLTM72mjv856pyTlmjFNoJQjPWgwVWHSNLfNLIVJ87zMJkCAAAECBAgQIECAAIE+BXzhv89cN6eSb9/5bjud/LcJtfW5PNvKq/bTej/qivOu611jt9skedZgo1KedPsaG9uDAIH1BBQmrWdr5XkC4192fGySr5i3hNkECBAgQIAAAQIECBAgQIAAAQIECBAgQIAAAQIECBAgQIBABwIKk9oPUWHSfmX4yiTnDR7pgiTlmjFN4KVJLhpMvSRJuWZMExgXJt0xydOn3WpWEoVJy16Dn0rysMESj0hSrhkECBAgQIAAAQIECBAgQOCQBHzhv++05dt3vttOJ/9tQm19Ls+28qr9tN6PuuK863rX2G1cmFTKk25XY2N7ECCwnoDCpPVsrTxP4EuTfOfglu9I8pXzljCbAAECBAgQIECAAAECBAgQIECAAAECBAgQIECAAAECBAgQ6EBg/DsE35Xky/bkXGcleePgWcrPN9+TZ9unx1CYtE9p/Ec50rAw6fwkr9qvR9zrpxkXJl2c5GV7/cT79XAKk5blMS5MenCSxy9b8qDuHhcmPTzJ4w5KwGEJECBAgAABAgQIECBAgEDiC/99vwXy7TvfbaeT/zahtj6XZ1t51X5a70ddcd51vWvsdnWSZw82Kj/ftsbG9iBAYD0BhUnr2Vp5nkD5xcbHDm55TJKvmreE2QQIECBAgAABAgQIECBAgAABAgQIECBAgAABAgQIECBAgEAHAvtcmHR2kjcMjBUmXfML95oktxp8dG6Scs04PQIKk5a5K0xa5vf0JLcfLHHHJOWaMU1AYdI0p6NmKUxa5uduAgQIECBAgAABAgQIEOhDwBf++8jxqFPIt+98t51O/tuE2vpcnm3lVftpvR91xXnX9a6x262TPGewkcKkGur2ILCygMKklYEtP1ngy5N8x2D2tyf56sl3m0iAAAECBAgQIECAAAECBAgQIECAAAECBAgQIECAAAECBAj0IqAwqf0kx4VJ5yR5bfvHavYECpOWRfeyJBcOlrg4SblmTBNQmDTN6ahZj0/ywMGHD05SrhnTBB6X5NMHUx+epFwzCBAgQIAAAQIECBAgQIDAIQn4wn/facu373y3nU7+24Ta+lyebeVV+2m9H3XFedf1rrHbVUmeO9iolCfdpsbG9iBAYD0BhUnr2Vp5nsBXJHnM4BaFSfP8zCZAgAABAgQIECBAgAABAgQIECBAgAABAgQIECBAgAABAr0IKExqP0mFSfuV4auSnDt4pPOTlGvGNAGFSdOcjpo1Lky6Q5JnLFvyoO4eFyY9KMkTDkpg2WHHhUkPS/LTy5Z0NwECBAgQIECAAAECBAgQaE7AF/6bi2zWA8t3Fld3k+XfV6Ty7CvPXZ/G+7Fr0ePX413Xu8ZuVyZ53mCjUp50dY2N7UGAwHoCCpPWs7XyPIGvTFJKkjbj25I8at4SZhMgQIAAAQIECBAgQIAAAQIECBAgQIAAAQIECBAgQIAAAQIdCLRUmPSGJLfowHzXR1CYtGvRZeuNC5POS/LqZUse1N3jwqSLkrz8oASWHVZh0jI/hUnL/BQmLfNzNwECBAgQIECAAAECBAj0IeAL/33keNQp5Nt3vttOJ/9tQm19Ls+28qr9tN6PuuK863rX2G1cmFTKk25dY2N7ECCwnoDCpPVsrTxP4KuSlJKkzfjWJI+et4TZBAgQIECAAAECBAgQIECAAAECBAgQIECAAAECBAgQIECAQAcC+1yYdPMkrx8YK0y65hfutUluOfjonCTlmnF6BBQmLXNXmLTM7xlJbjdY4g5JyjVjmsATkjxgMPVBSco1Y5rATyf5tMHUhyUp1wwCBAgQIECAAAECBAgQIHBIAr7w33fa8u07322nk/82obY+l2dbedV+Wu9HXXHedb1r7HZFkucPNio/X1VjY3sQILCegMKk9WytPE/gq5OUkqTN+JYkXzNvCbMJECBAgAABAgQIECBAgAABAgQIECBAgAABAgQIECBAgACBDgQUJrUf4rgw6VZJXtf+sZo9gcKkZdG9PMkFgyUuSlKuGdMExoVJt0/yzGm3mnWqHGlYmPTAJE8kM1lgXJj06Ul+ZvLdJhIgQIAAAQIECBAgQIAAgT4EfOG/jxyPOoV8+8532+nkv02orc/l2VZetZ/W+1FXnHdd7xq7XZ7kBYONFCbVULcHgZUFFCatDGz5yQKPSlJKkjbjm5N87eS7TSRAgAABAgQIECBAgAABAgQIECBAgAABAgQIECBAgAABAgR6EVCY1H6SCpP2K8NXJzln8EjnJSnXjGkC48KkC5O8YtqtZiVRmLTsNXhCEoVJJzcs5UifOrhdYdLJLd1JgAABAgQIECBAgAABAu0K+MJ/u9lNeXL5TlHqd478+8pWnn3luevTeD92LXr8erzretfY7bIkLxxsVMqTrqyxsT0IEFhPQGHSerZWnifw6CSlJGkzvinJ181bwmwCBAgQIECAAAECBAgQIECAAAECBAgQIECAAAECBAgQIECgAwGFSe2HqDBpvzIcFyadm+Q1+/WIe/00CpOWxfPMJLcdLHH7JOWaMU3giUnuP5j6wCTlmjFNQGHSNCezCBAgQIAAAQIECBAgQKBvAV/4l2/fAod9Ov9995W/PPvKc9en8X7sWvT49XjX9a6x26VJXjTYqJQnXVFjY3sQILCegMKk9WytPE/ga5KUkqTN+MYkXz9vCbMJECBAgAABAgQIECBAgAABAgQIECBAgAABAgQIECBAgACBDgT2uTDpFkleNzB+fZJbdmC+6yMUo2K1Gbcaue16P+sdL6Awadkb8ook5w+WuDBJuWZMExgXJt0uybOm3WrWqXKkYWHSA5L8NpnJAuPCpE9L8rOT7zaRAAECBAgQIECAAAECBAj0IeAL/33keNQp5Nt3vttOJ/9tQm19Ls+28qr9tN6PuuK863rX2G1cmFTKky6vsbE9CBBYT0Bh0nq2Vp4n8LVJSknSZnxDkv8+bwmzCRAgQIAAAQIECBAgQIAAAQIECBAgQIAAAQIECBAgQIAAgQ4EvizJYwfn+M4kX74n51KYNC2IcWFSKZUq5VLG6RF4TZJSWrUZ5yYp14xpAgqTpjkdNUth0jK/JyZRmHRyw1KO9CmD2xUmndzSnQQIECBAgAABAgQIECDQroAv/Leb3ZQnl+8UpX7nyL+vbOXZV567Po33Y9eix6/Hu653jd0uSfLiwUbl58tqbGwPAgTWE1CYtJ6tlecJfF2SUpK0Gf8jyf83bwmzCRAgQIAAAQIECBAgQIAAAQIECBAgQIAAAQIECBAgQIAAgQ4EFCa1H6LCpP3KUGHSsjzGhUkXJHnlsiUP6u5nJbnN4MS3S1KuGdMEfjvJ/QZTH5CkXDOmCShMmuZkFgECBAgQIECAAAECBAj0LeAL//LtW+CwT+e/777yl2dfee76NN6PXYsevx7vut41drs4yUsGGylMqqFuDwIrCyhMWhnY8pMFvj5JKUnajFKWNPy/Jy9kIgECBAgQIECAAAECBAgQIECAAAECBAgQIECAAAECBAgQINC0gMKkpuP7Pw+vMGm/MhwXJp2T5LX79Yh7/TQKk5bFozBpmd+4MOn+SX5n2ZIHdfe4MOlTk/zcQQk4LAECBAgQIECAAAECBAgQSHzhv++3QL5957vtdPLfJtTW5/JsK6/aT+v9qCvOu653jd0uSvLSwUalPOnSGhvbgwCB9QQUJq1na+V5Av89SSlJ2ozyf3/DvCXMJkCAAAECBAgQIECAAAECBAgQIECAAAECBAgQIECAAAECBDoQ2OfCpFuOimZKMdCtOjDf9RFen+Tmg0WLW7lmnB4BhUnL3F+Z5LzBEhckKdeMaQLjwqTbJnn2tFvNSqIwadlrUMqRPnmwhMKkZZ7uJkCAAAECBAgQIECAAIE2BXzhv83cpj61fKdK9TlP/n3lKs++8tz1abwfuxY9fj3edb1r7HZhkpcNNirlSZfU2NgeBAisJ6AwaT1bK88TKGVJpSRpM74+yTfOW8JsAgQIECBAgAABAgQIECBAgAABAgQIECBAgAABAgQIECBAoAMBhUnthzguTLpFkje0f6xmT/DaJKW0ajPOGRV/NXuwSg8+Lkw6P8mrKu3dwzalHOnqwUEUJs1L9XeS3Hdwy/2TlGvGNAGFSdOczCJAgAABAgQIECBAgACBvgV84V++fQsc9un8991X/vLsK89dn8b7sWvR49fjXde7xm7jwqRSnnRxjY3tQYDAegIKk9aztfI8gf+RpJQkbcbXJfmmeUuYTYAAAQIECBAgQIAAAQIECBAgQIAAAQIECBAgQIAAAQIECHQgoDCp/RAVJu1XhgqTluWhMGmZn8KkZX7jwqT7JfndZUse1N3jwqRPSfLzByXgsAQIECBAgAABAgQIECBAIPGF/77fAvn2ne+208l/m1Bbn8uzrbxqP633o64477reNXa7IMnLBxuVny+qsbE9CBBYT0Bh0nq2Vp4n8A1JSknSZnxtkm+et4TZBAgQIECAAAECBAgQIECAAAECBAgQIECAAAECBAgQIECAQAcCCpPaD1Fh0n5lOC5MulWS1+3XI+7107wqybmDJzw/SblmTBMYFybdJslzpt1qVhKFScteg1KO9EmDJRQmLfN0NwECBAgQIECAAAECBAi0KeAL/23mNvWp5TtVqs958u8rV3n2leeuT+P92LXo8evxrutdY7fyb7yvGGykMKmGuj0IrCygMGllYMtPFhgXJn1Nkm+ZfLeJBAgQIECAAAECBAgQIECAAAECBAgQIECAAAECBAgQIECAQC8C+1yYVIpmXjOALkU05/QCv8NzvCHJ2YP1bpGkXDNOj4DCpGXu48Kk85K8etmSB3W3wqRlcf9ukvsMlrhfknLNmCagMGmak1kECBAgQIAAAQIECBAg0LeAL/zLt2+Bwz6d/777yl+efeW569N4P3Ytevx6vOt619it/BvvKwcblfKkC2tsbA8CBNYTUJi0nq2V5wl8Y5KvHdzy6CTfOm8JswkQIECAAAECBAgQIECAAAECBAgQIECAAAECBAgQIECAAIEOBBQmtR/iuDDp5kne2P6xmj3B65KU0qrNKMVf5ZoxTUBh0jSno2Y9J8mtBx/eJkm5ZkwTGBcm3TfJ70271awk48KkT07yC2QIECBAgAABAgQIECBAgMCBCfjCf9+By7fvfLedTv7bhNr6XJ5t5VX7ab0fdcV51/Wusdu5Scq/+25GKU+6oMbG9iBAYD0BhUnr2Vp5nsA3JfmawS2PSvJt85YwmwABAgQIECBAgAABAgQIECBAgAABAgQIECBAgAABAgQIEOhAQGFS+yEqTNqvDMeFSbdM8vr9esS9fhqFScviGRcmXZ3kucuWPKi7FSYti7uUI33iYAmFScs83U2AAAECBAgQIECAAAECbQr4wn+buU19avlOlepznvz7ylWefeW569N4P3Ytevx6vOt619htXJhU/g34/Bob24MAgfUEFCatZ2vleQLfnOTRg1u+Osm3z1vCbAIECBAgQIAAAQIECBAgQIAAAQIECBAgQIAAAQIECBAgQKADgS9P8h2Dczw2yVfsybluleQ1g2d5bZJz9uTZ9ukxFCbtUxqJwqRlebx69N/5eUnKNWOagMKkaU5Hzfq9JPcefHjfJOWaMU1AYdI0J7MIECBAgAABAgQIECBAoG8BX/iXb98Ch306/333lb88+8pz16fxfuxa9Pj1eNf1rrFb+b2O4b/xlp/Lv/saBAg0LKAwqeHwOnv0b0nyqMGZvirJYzo7o+MQIECAAAECBAgQIECAAAECBAgQIECAAAECBAgQIECAAAEC2wX2uTBp/Et0pTyp/CVC4z8LvDHJWYNLN09SrhmnR0Bh0jL3cWFS+W9+WJy2bPX+735ukqsGx7w6SblmTBMYFybdJ8nvT7vVrCTjwqRPSvKLZAgQIECAAAECBAgQIECAwIEJ+MJ/34HLt+98t51O/tuE2vpcnm3lVftpvR91xXnX9a6x2/iPYylMqqFuDwIrCyhMWhnY8pMFvjXJVw9mf+Xor0VOXshEAgQIECBAgAABAgQIECBAgAABAgQIECBAgAABAgQIECBAoGkBhUlNx/d/Hn5cmHR2kje1f6xmT/D6JKW0ajNumaRcM6YJKEya5nTULIVJy/wUJi3zK+VInzBYQmHSMk93EyBAgAABAgQIECBAgECbAr7w32ZuU59avlOl+pwn/75ylWdfee76NN6PXYsevx7vut41div/Rv7awUb+OFYNdXsQWFlAYdLKwJafLPBtSb5qMPsrkjx28t0mEiBAgAABAgQIECBAgAABAgQIECBAgAABAgQIECBAgAABAr0IKExqP0mFSfuV4bgw6RZJ3rBfj7jXT1N+Wbb8xdHNODdJuWZMExgXJt06yfOm3WpWkt9Pcq+BxH1OXYMzTUBh0jQnswgQIECAAAECBAgQIECgbwFf+Jdv3wKHfTr/ffeVvzz7ynPXp/F+7Fr0+PV41/WusVv5N/LXDTYq5Unn1NjYHgQIrCegMGk9WyvPE/j2JF85uKX88uN3zlvCbAIECBAgQIAAAQIECBAgQIAAAQIECBAgQIAAAQIECBAgQKADAYVJ7YeoMGm/MlSYtCyPcWFS+cXZ4V8fXbZ6/3eXcqQrB8dUmDQvc4VJ87zGs8eFSZ+Y5JeWLeluAgQIECBAgAABAgQIECDQnIAv/DcX2awHlu8sru4my7+vSOXZV567Po33Y9eix6/Hu653jd3GhUmlPGn4R3NqPIM9CBDYsYDCpB2DWu7EAo9J8hWDu78syXedeDU3EiBAgAABAgQIECBAgAABAgQIECBAgAABAgQIECBAgAABAq0KtFSY9Ook57UKveJzvynJmYP1z05SrhmnR0Bh0jJ3hUnL/BQmLfMbFybdO8kfLFvyoO4u5UgfPzixwqSDit9hCRAgQIAAAQIECBAgQOCUgC/89/0qyLfvfLedTv7bhNr6XJ5t5VX7ab0fdcV51/WusdvNk5R/N9+M8vMta2xsDwIE1hNQmLSerZXnCXxHkvILj5uhMGmen9kECBAgQIAAAQIECBAgQIAAAQIECBAgQIAAAQIECBAgQKAXgX0uTDo3yasG0AqTrvmtGxcmnZXkzb28oA2e4w1JSmnVZpS/nlmuGdMEFCZNczpq1rgw6aokz1+25EHdXcqR7jk4scKkefErTJrnZTYBAgQIECBAgAABAgQI9CngC/995ro5lXz7znfb6eS/Taitz+XZVl61n9b7UVecd13vGruVfy8f/hu5wqQa6vYgsLKAwqSVgS0/WeCxSUpJ0mZ8aZLvnny3iQQIECBAgAABAgQIECBAgAABAgQIECBAgAABAgQIECBAgEAvAgqT2k9SYdJ+ZTguTCp/PfON+/WIe/00rx39ddFzkpRrxjQBhUnTnI6apTBpmd+4MOkTkvzysiXdTYAAAQIECBAgQIAAAQIEmhPwhf/mIpv1wPKdxdXdZPn3Fak8+8pz16fxfuxa9Pj1eNf1rrFb+SNPw38jL/+GXv7QkEGAQMMCCpMaDq+zR//OJKUkaTO+JMn3dHZGxyFAgAABAgQIECBAgAABAgQIECBAgAABAgQIECBAgAABAgS2CyhM2m607zMUJu1XQgqTluUxLky6VZLXLVvyoO5+fpIrBie+Kkm5ZkwTGBcm3SvJH0671axT5UgfN5BQmOS1IECAAAECBAgQIECAAIFDFPCF/75Tl2/f+W47nfy3CbX1uTzbyqv203o/6orzrutdY7czk5TfY9iMUp5U/tCQQYBAwwIKkxoOr7NH/64kpSRpM744yfd2dkbHIUCAAAECBAgQIECAAAECBAgQIECAAAECBAgQIECAAAECBLYLtFSY9Kok528/0sHNeHOSmw1OXf5aY7lmnB4BhUnL3BUmLfMbFyZdmeQFy5Y8qLtLOdI9BidWmDQv/l9OojBpnpnZBAgQIECAAAECBAgQINCfgC/895fp8ETy7TvfbaeT/zahtj6XZ1t51X5a70ddcd51vWvsNi5MKuVJZ9fY2B4ECKwnoDBpPVsrzxP47iSlJGkzvijJ981bwmwCBAgQIECAAAECBAgQIECAAAECBAgQIECAAAECBAgQIECgA4GvSPKYwTm+I8lX7sm5zkvyysGzKEy65mDGhUnllw/fsicZHuJjlL+OWUqrNqP8pcxyzZgm8LoktxhMvVWScs2YJqAwaZrTUbMUJi3zGxcmfXySX1m2pLsJECBAgAABAgQIECBAgEBzAr7w31xksx5YvrO4upss/74ilWdfee76NN6PXYsevx7vut41dit/8Gn4R57Kz8N/Q6/xDPYgQGDHAgqTdgxquRMLfE+SUpK0GV+Y5PtPvJobCRAgQIAAAQIECBAgQIAAAQIECBAgQIAAAQIECBAgQIAAgVYFFCa1mtz/fW6FSfuV4bgwqfylzPIXM41pAuPCpFsmef20W81K8oIklw8krjx1Dc40gXFh0j2TPGnarWadKkf62IGEwiSvBQECBAgQIECAAAECBAgcooAv/Pedunz7znfb6eS/Taitz+XZVl61n9b7UVecd13vGrvddPRHnhQm1VC3B4GVBRQmrQxs+ckC35uklCRtxhck+YHJd5tIgAABAgQIECBAgAABAgQIECBAgAABAgQIECBAgAABAgQI9CKgMKn9JBUm7VeGCpOW5aEwaZnfuDDpiiQvXLbkQd1dypHuPjixwqR58f9KEoVJ88zMJkCAAAECBAgQIECAAIH+BHzhv79MhyeSb9/5bjud/LcJtfW5PNvKq/bTej/qivOu611jt5skeetgo7ckObPGxvYgQGA9AYVJ69laeZ7A9yUpJUmb8flJfnDeErPUmWgAACAASURBVGYTIECAAAECBAgQIECAAAECBAgQIECAAAECBAgQIECAAAECHQi0VJj0yiQXdGC+6yOUXy4sf6FxM8ovGpZrxukReNPolz3PTlKuGdMEFCZNczpqlsKkZX4Kk5b5jQuTPi7Jry5b0t0ECBAgQIAAAQIECBAgQKA5AV/4by6yWQ8s31lc3U2Wf1+RyrOvPHd9Gu/HrkWPX493Xe8au904ydsGG5XypJvV2NgeBAisJ6AwaT1bK88T+P4kpSRpMz4vyQ/NW8JsAgQIECBAgAABAgQIECBAgAABAgQIECBAgAABAgQIECBAoAOBfS5MOj/JKwbGCpOu+YUbFyaVXzQc/rXGDl7Tpo6gMGlZXK9PcvPBErdMUq4Z0wRemOSywdQrkpRrxjSBcWHSPZI8edqtZp0qR/qYgYTCJK8FAQIECBAgQIAAAQIECByigC/89526fPvOd9vp5L9NqK3P5dlWXrWf1vtRV5x3Xe8au40Lk0p50vCPQNV4BnsQILBjAYVJOwa13IkFfiBJKUnajM9N8sMnXs2NBAgQIECAAAECBAgQIECAAAECBAgQIECAAAECBAgQIECAQKsCCpNaTe7/PrfCpP3KcFyYdFaSN+/XI+7104wLk26R5A17/cT79XAKk5blUcqR7jZYQmHSPM9fTaIwaZ6Z2QQIECBAgAABAgQIECDQn4Av/PeX6fBE8u07322nk/82obY+l2dbedV+Wu9HXXHedb1r7HZGkrcPNio/36TGxvYgQGA9AYVJ69laeZ7ADyYpJUmb8TlJfmTeEmYTIECAAAECBAgQIECAAAECBAgQIECAAAECBAgQIECAAAECHQgoTGo/RIVJ+5WhwqRleShMWuY3Lky6PMmLli15UHcrTFoW97gw6WOT/NqyJd1NgAABAgQIECBAgAABAgSaE/CF/+Yim/XA8p3F1d1k+fcVqTz7ynPXp/F+7Fr0+PV41/WusduNkrxjsJHCpBrq9iCwsoDCpJWBLT9Z4IeSlJKkzfjsJD86+W4TCRAgQIAAAQIECBAgQIAAAQIECBAgQIAAAQIECBAgQIAAgV4EFCa1n+RbR3+N8WZJyjXj9Ai8OUnJYDPOSlKuGdME3pDk7MHUWyQp14xpAgqTpjkdNWtcmHT3JE9ZtuRB3V3KkT56cGKFSQcVv8MSIECAAAECBAgQIECAwCkBX/jv+1WQb9/5bjud/LcJtfW5PNvKq/bTej/qivOu611jtxsmeedgo1KedOMaG9uDAIH1BBQmrWdr5XkCP5yklCRtxmcl+bF5S5hNgAABAgQIECBAgAABAgQIECBAgAABAgQIECBAgAABAgQIdCCwz4VJFyR5+cD4FUku7MB810cYFybdNMnbdr2J9SYLjAuTzkzylsl3mzguTLp5kjdimSzwoiSXDmZfnqRcM6YJlHKkuw6mKkya5raZNS5M+pgkvz5vCbMJECBAgAABAgQIECBAgEDzAr7w33yExx5Avn3nu+108t8m1Nbn8mwrr9pP6/2oK867rneN3W6Q5F2DjUp50hk1NrYHAQLrCShMWs/WyvMExoVJn5nkx+ctYTYBAgQIECBAgAABAgQIECBAgAABAgQIECBAgAABAgQIECDQgYDCpPZDVJi0XxkqTFqWh8KkZX7jwqTLkrx42ZIHdbfCpGVxK0xa5uduAgQIECBAgAABAgQIEOhDwBf++8jxqFPIt+98t51O/tuE2vpcnm3lVftpvR91xXnX9a6x2/WTvHuwUSlPulGNje1BgMB6AgqT1rO18jyBH0nyWYNbPiPJT8xbwmwCBAgQIECAAAECBAgQIECAAAECBAgQIECAAAECBAgQIECgA4GvTPLtg3M8JslX7cm5Lkjy8sGzvCLJhXvybPv0GAqT9imNRGHSsjwUJi3zU5i0zG9cmHS3JE9dtuRB3f3rSR46OPHHJCnXDAIECBAgQIAAAQIECBAgcEgCvvDfd9ry7TvfbaeT/zahtj6XZ1t51X5a70ddcd51vWvsNi5MKuVJN6yxsT0IEFhPQGHSerZWnifwo0k+c3DLI5P85LwlzCZAgAABAgQIECBAgAABAgQIECBAgAABAgQIECBAgAABAgQ6EFCY1H6Ib0ty48ExbpqkXDNOj8BbkpQMNuPMJOWaMU3gjUnOGky9eZJyzZgm8OIklwymXpakXDOmCZRypLsMpipMmua2mTUuTProJL8xbwmzCRAgQIAAAQIECBAgQIBA8wK+8N98hMceQL5957vtdPLfJtTW5/JsK6/aT+v9qCvOu653jd2ul+Q9g40UJtVQtweBlQUUJq0MbPnJAj+W5DMGsx+R5Kcm320iAQIECBAgQIAAAQIECBAgQIAAAQIECBAgQIAAAQIECBAg0IvAPhcmXZjkZQPolye5qBf4HZ5jXJh0kyRv3+H6lponMC5MulmSt85b4qBnjwuTzk7ypoMWmXf4cWHSpUleMm+Jg56tMGlZ/AqTlvm5mwABAgQIECBAgAABAgT6EPCF/z5yPOoU8u07322nk/82obY+l2dbedV+Wu9HXXHedb1r7HbdJH862KiUJ92gxsb2IEBgPQGFSevZWnmewI8neeTglocnedy8JcwmQIAAAQIECBAgQIAAAQIECBAgQIAAAQIECBAgQIAAAQIEOhBQmNR+iAqT9itDhUnL8lCYtMxPYdIyv3Fh0l2T/NGyJQ/q7t9I8pDBiT86SblmECBAgAABAgQIECBAgACBQxLwhf++05Zv3/luO538twm19bk828qr9tN6P+qK867rXWO36yR572CjUp50/Rob24MAgfUEFCatZ2vleQI/keQRg1seluSn5y1hNgECBAgQIECAAAECBAgQIECAAAECBAgQIECAAAECBAgQINCBgMKk9kNUmLRfGSpMWpbHm5KcOVji7CTlmjFN4CVJLh5MvTRJuWZMEyjlSHceTFWYNM1tM2tcmPTQJL85bwmzCRAgQIAAAQIECBAgQIBA8wK+8N98hMceQL5957vtdPLfJtTW5/JsK6/aT+v9qCvOu653jd2uneTPBhuV8qTr1djYHgQIrCegMGk9WyvPE/jJJA8f3PLpSX5m3hJmEyBAgAABAgQIECBAgAABAgQIECBAgAABAgQIECBAgAABAh0IKExqP8S3JzljcIybJCnXjNMj8NYkJYPNuFmScs2YJjAuTDoryZun3WrWqXIkhUknfxUUJp3crtypMGmZn7sJECBAgAABAgQIECBAoA8BX/jvI8ejTiHfvvPddjr5bxNq63N5tpVX7af1ftQV513Xu8Zu48KkUp503Rob24MAgfUEFCatZ2vleQI/leRhg1s+LcnPzlvCbAIECBAgQIAAAQIECBAgQIAAAQIECBAgQIAAAQIECBAgQKADgX0uTLooyUsHxi9LMiwC6YB/J0cYFybdOMk7drKyRU4iMC5MummSt51koQO9R2HSsuBfMvrfyUtG/zu6bPX+7x4XJt0lyR/3f+ydnfA3kzx4sNpDk5RrBgECBAgQIECAAAECBAgQOCQBX/jvO2359p3vttPJf5tQW5/Ls628aj+t96OuOO+63jV2u1aSPx9spDCphro9CKwsoDBpZWDLTxZ4XJJPH8z+1CQ/N/luEwkQIECAAAECBAgQIECAAAECBAgQIECAAAECBAgQIECAAIFeBBQmtZ+kwqT9ylBh0rI8FCYt81OYtMyvlCPdabCEwqR5nuPCpIck+a15S5hNgAABAgQIECBAgAABAgSaF/CF/+YjPPYA8u07322nk/82obY+l2dbedV+Wu9HXXHedb1r7PZRSf5isFEpT7pOjY3tQYDAegIKk9aztfI8gZ9O8mmDWz4lyc/PW8JsAgQIECBAgAABAgQIECBAgAABAgQIECBAgAABAgQIECBAoAMBhUnth6gwab8yVJi0LI83J7nZYImzkpRrxjSBlya5aDD1kiTlmjFNQGHSNKejZilMWubnbgIECBAgQIAAAQIECBDoQ8AX/vvI8ahTyLfvfLedTv7bhNr6XJ5t5VX7ab0fdcV51/WusdtHJvnLwUalPOnaNTa2BwEC6wkoTFrP1srzBH4myacOblGYNM/PbAIECBAgQIAAAQIECBAgQIAAAQIECBAgQIAAAQIECBAg0IuAwqT2k3xHkhsNjnHjJOWacXoE3pakZLAZN01SrhnTBMaFSWcmecu0W806VY40LEy6OMnLyEwWGBcm3TnJn0y+28TfSvKgAcNDkpRrBgECBAgQIECAAAECBAgQOCQBX/jvO2359p3vttPJf5tQW5/Ls628aj+t96OuOO+63jV2+29J/mqwUSlPulaNje1BgMB6AgqT1rO18jyBn01SSpI245OT/MK8JcwmQIAAAQIECBAgQIAAAQIECBAgQIAAAQIECBAgQIAAAQIEOhD4qiTfNjjHtyf56j05Vyn9eOngWcrPl+zJs+3TY4wLk85I8s59esADe5ZxYdJNkrz9wAyWHFdh0hK9//jfTIVJJzdUmHRyu3LnuDDpwUkev2xJdxMgQIAAAQIECBAgQIAAgeYEfOG/uchmPbB8Z3F1N1n+fUUqz77y3PVpvB+7Fj1+Pd51vWvspjCphrI9CFQWUJhUGdx2Rwr8XJJSkrQZn5TkF3kRIECAAAECBAgQIECAAAECBAgQIECAAAECBAgQIECAAAECByewz4VJFyd5ySARhUnX/HoqTNqv/2wVJi3L4y1JbjpY4swk5ZoxTeBlSS4cTC3/O1quGdME/iTJHQdT75ykXDOmCShMmuZkFgECBAgQIECAAAECBAj0LeAL//LtW+CwT+e/777yl2dfee76NN6PXYsevx7vut41dvuvSf7nYKO/SvJRNTa2BwEC6wkoTFrP1srzBH4+SSlJ2oxPTPJL85YwmwABAgQIECBAgAABAgQIECBAgAABAgQIECBAgAABAgQIEOhAQGFS+yEqTNqvDN+e5IzBI90kSblmTBMYFybdLMlbp91q1qlypGFh0kVJXk5mssC4MOlOSZ42+W4TH5/kgQOGBycp1wwCBAgQIECAAAECBAgQIHBIAr7w33fa8u07322nk/82obY+l2dbedV+Wu9HXXHedb1r7PYRSf7XYKNSnvSRNTa2BwEC6wkoTFrP1srzBH4hSSlJ2oxPSPLL85YwmwABAgQIECBAgAABAgQIECBAgAABAgQIECBAgAABAgQIEOhAQGFS+yG+M8kNB8coZT3lmnF6BBQmLXNXmLTM72VJFCad3FBh0sntyp3jwqQHJXnCsiXdTYAAAQIECBAgQIAAAQIEmhPwhf/mIpv1wPKdxdXdZPn3Fak8+8pz16fxfuxa9Pj1eNf1rrHbhyf534ONSnnSf6uxsT0IEFhPQGHSerZWnifwi0lKSdJmfHySX5m3hNkECBAgQIAAAQIECBAgQIAAAQIECBAgQIAAAQIECBAgQIBABwItFSa9JMmlHZjv+gjjwqQbJXnXrjex3mSBcWHSjZO8Y/LdJipMWvYOvDzJBYMlLkpSrhnTBJ6W5A6DqXdKUq4Z0wRKOdIDBlMVJk1zM4sAAQIECBAgQIAAAQIE+hLwhf++8hyfRr5957vtdPLfJtTW5/JsK6/aT+v9qCvOu653jd0+LMlfDzYq5Un/tcbG9iBAYD0BhUnr2Vp5nsAvJSklSZvxcUl+dd4SZhMgQIAAAQIECBAgQIAAAQIECBAgQIAAAQIECBAgQIAAAQIdCOxzYdIlSV48MFaYdM0vnMKk/foPUWHSsjzemuQmgyVulqRcM6YJKEya5nTUrHFh0h2TPH3Zkgd1t8Kkg4rbYQkQIECAAAECBAgQIEDgCAFf+O/71ZBv3/luO538twm19bk828qr9tN6P+qK867rXWM3hUk1lO1BoLKAwqTK4LY7UuCXk5SSpM342CS/xosAAQIECBAgQIAAAQIECBAgQIAAAQIECBAgQIAAAQIECBA4OAGFSe1HrjBpvzJ8R5IbDR7pxknKNWOawLgw6aZJ3jbtVrOSjAuTLkzyCjKTBRQmTaa6xonjwqQHJnnisiXdTYAAAQIECBAgQIAAAQIEmhPwhf/mIpv1wPKdxdXdZPn3Fak8+8pz16fxfuxa9Pj1eNf1rrHbhyb5m8FGf53kI2psbA8CBNYTUJi0nq2V5wn8SpJSkrQZH5Pk1+ctYTYBAgQIECBAgAABAgQIECBAgAABAgQIECBAgAABAgQIECDQgYDCpPZDfFeSGwyOUcp6yjXj9AiMC5POSFJKrYxpAgqTpjkdNUth0jK/pye5/WCJOyYp14xpAqUc6f6DqQqTprmZRYAAAQIECBAgQIAAAQJ9CfjCf195jk8j377z3XY6+W8TautzebaVV+2n9X7UFedd17vGbh+S5G8HG5XypA+vsbE9CBBYT0Bh0nq2Vp4n8KtJSknSZnx0kt+Yt4TZBAgQIECAAAECBAgQIECAAAECBAgQIECAAAECBAgQIECAQAcCLRUmvTjJZR2Y7/oI48KkGyZ59643sd5kAYVJk6muceLbktx48MlNk5RrxjSBVyQ5fzD1wiTlmjFNYFyYdIckz5h2q1lJFCZ5DQgQIECAAAECBAgQIECAQOIL/32/BfLtO99tp5P/NqG2PpdnW3nVflrvR11x3nW9a+z2wUn+brBRKU/6sBob24MAgfUEFCatZ2vleQK/lqSUJG3GQ5P85rwlzCZAgAABAgQIECBAgAABAgQIECBAgAABAgQIECBAgAABAgQ6ENjnwqRLk7xoYKww6ZpfOIVJ+/UfosKkZXmMC5NukuTty5Y8qLvHhUkXJHnlQQksO6zCpGV+48KkByT57WVLupsAAQIECBAgQIAAAQIECDQn4Av/zUU264HlO4uru8ny7ytSefaV565P4/3Ytejx6/Gu611jtw9K8veDjUp50ofW2NgeBAisJ6AwaT1bK88T+PUkpSRpMx6S5LfmLWE2AQIECBAgQIAAAQIECBAgQIAAAQIECBAgQIAAAQIECBAg0IHAVyf51sE5vi3Jo/bkXAqTpgWhMGmaU61Z70xyw8FmZyQp14xpAgqTpjkdNUth0jK/ZyS53WCJOyQp14xpAqUc6X6DqQqTprmZRYAAAQIECBAgQIAAAQJ9CfjCf195jk8j377z3XY6+W8TautzebaVV+2n9X7UFedd17vGbgqTaijbg0BlAYVJlcFtd6TAuDDpwUkez4sAAQIECBAgQIAAAQIECBAgQIAAAQIECBAgQIAAAQIECBA4OAGFSe1H/u4k1x8co5T1lGvG6REYFybdKEkptTKmCShMmuZ01KxXJjlv8OEFSco1Y5rAuDDp9kmeOe1Ws5IoTPIaECBAgAABAgQIECBAgACBxBf++34L5Nt3vttOJ/9tQm19Ls+28qr9tN6PuuK863rX2O0Dk/zDYKO/T/IhNTa2BwEC6wkoTFrP1srzBH4jyUMGtzwoyRPmLWE2AQIECBAgQIAAAQIECBAgQIAAAQIECBAgQIAAAQIECBAg0IGAwqT2QxwXJt0gyXvaP1azJ1CYtCy6tyc5Y7DETZKUa8Y0gXFh0vlJXjXtVrOSKExa9hqMC5Pun+R3li3pbgIECBAgQIAAAQIECBAg0JyAL/w3F9msB5bvLK7uJsu/r0jl2Veeuz6N92PXosevx7uud43d/kuSfxxsVMqTPrjGxvYgQGA9AYVJ69laeZ7AbyZ58OCWByZ54rwlzCZAgAABAgQIECBAgAABAgQIECBAgAABAgQIECBAgAABAgQ6ENjnwqTLkrxwYPyiJJd3YL7rIyhM2rXosvUUJi3zGxcm3TjJO5YteVB3K0xaFvczk9x2sMTtk5RrxjSBUo5038FUhUnT3MwiQIAAAQIECBAgQIAAgb4EfOG/rzzHp5Fv3/luO538twm19bk828qr9tN6P+qK867rXWO3D0jyT4ONSnnSB9XY2B4ECKwnoDBpPVsrzxP4rSQPGtzygCTlrzsZBAgQIECAAAECBAgQIECAAAECBAgQIECAAAECBAgQIECAwGEJKExqP2+FSfuV4buS3GDwSDdKUq4Z0wQUJk1zOmrWq5KcO/jw/CTlmjFNYFyYdLskz5p2q1lJFCZ5DQgQIECAAAECBAgQIECAQOIL/32/BfLtO99tp5P/NqG2PpdnW3nVflrvR11x3nW9a+z2/kn+ebBRKU/6wBob24MAgfUEFCatZ2vleQKPT/LAwS3+ktM8P7MJECBAgAABAgQIECBAgAABAgQIECBAgAABAgQIECBAgEAvAgqT2k9SYdJ+ZTguTLphkpKRMU3gHUlKydRm3DhJuWZMExgXJp2X5NXTbjUricKkZa/BuDDpfkl+d9mS7iZAgAABAgQIECBAgAABAs0J+MJ/c5HNemD5zuLqbrL8+4pUnn3luevTeD92LXr8erzretfYTWFSDWV7EKgsoDCpMrjtjhR4QpIHDD71iwleFgIECBAgQIAAAQIECBAgQIAAAQIECBAgQIAAAQIECBAgcJgCCpPaz/09Sa43OMYNkpRrxukRUJi0zH1cmHRGkncuW/Kg7laYtCzuZyW5zWCJ2yUp14xpAqUc6T6DqX4vcZqbWQQIECBAgAABAgQIECDQl4Av/PeV5/g08u07322nk/82obY+l2dbedV+Wu9HXXHedb1r7PZ+Sf5lsNE/J/kvNTa2BwEC6wkoTFrP1srzBJ6Y5P6DW+6b5PfmLWE2AQIECBAgQIAAAQIECBAgQIAAAQIECBAgQIAAAQIECBAg0IHAPhcmXZ7kBQPjFya5ogPzXR9hXJh0/SR/uutNrDdZQGHSZKprnKgwaZmfwqRlfuPCpNsmefayJQ/qboVJBxW3wxIgQIAAAQIECBAgQIDAEQK+8N/3qyHfvvPddjr5bxNq63N5tpVX7af1ftQV513Xu8Zu75vkXwcblfKkD6ixsT0IEFhPQGHSerZWnifw20nKX2/ajPJXnX5/3hJmEyBAgAABAgQIECBAgAABAgQIECBAgAABAgQIECBAgAABAh0IKExqP0SFSfuV4buTlNKqzbhhknLNmCagMGma01GzXp3knMGH5yUp14xpAgqTpjkdNWtcmOQPOS7zdDcBAgQIECBAgAABAgQItCngC/9t5jb1qeU7VarPefLvK1d59pXnrk/j/di16PHr8a7rXWO390nyb4ONSnnS+9fY2B4ECKwnoDBpPVsrzxP4nSTllxE2495J/mDeEmYTIECAAAECBAgQIECAAAECBAgQIECAAAECBAgQIECAAAECHQgoTGo/RIVJ+5XhuDDpBklKRsY0gXcmKSVTm3FGknLNmCYwLkw6N8lrpt1qVpJnJ7l6IHHbU9fgTBP4vSTldxE3Q2HSNDezCBAgQIAAAQIECBAgQKAvAV/47yvP8Wnk23e+204n/21CbX0uz7byqv203o+64rzretfYrfSq/Ptgo1Ke9H41NrYHAQLrCShMWs/WyvMExn/J6V5J/nDeEmYTIECAAAECBAgQIECAAAECBAgQIECAAAECBAgQIECAAAECHQg8Ksm3DM7xrUkevSfnujzJCwbP8sIkV+zJs+3TY/xpkusOHuj6Sco14/QIKExa5j4uTLpRknctW/Kg7laYtCzucWHSbZI8Z9mSB3W3wqSDitthCRAgQIAAAQIECBAgQOAIAV/47/vVkG/f+W47nfy3CbX1uTzbyqv203o/6orzrutdYzeFSTWU7UGgsoDCpMrgtjtSYPyLCfdM8iReBAgQIECAAAECBAgQIECAAAECBAgQIECAAAECBAgQIECAwMEJ7HNhUilHev4gkVKedOXBJbT9wOPCpOslee/228xYSUBh0jJYhUnL/F6T5FaDJc5NUq4Z0wQUJk1zOmrW+PcS75Pk95ct6W4CBAgQIECAAAECBAgQINCcgC/8NxfZrAeW7yyu7ibLv69I5dlXnrs+jfdj16LHr8e7rnet3Ya5/nuS9621sX0IEFhHQGHSOq5WnS9QfgnhXoPbFCbNN3QHAQIECBAgQIAAAQIECBAgQIAAAQIECBAgQIAAAQIECBDoQUBhUvspKkzarwzfk6SUVm3GDZKUa8Y0gXclKWabcaMk5ZoxTWBcmHROktdOu9WsJM9JcuuBxG1OXYMzTWD8e4kKk6a5mUWAAAECBAgQIECAAAECfQn4wn9feY5PI9++8912OvlvE2rrc3m2lVftp/V+1BXnXde71m7DXMvP71NrY/sQILCOgMKkdVytOl/gD5KUkqTNuEeSJ89fxh0ECBAgQIAAAQIECBAgQIAAAQIECBAgQIAAAQIECBAgQIBA4wIKkxoPMInCpP3KcFyYdP1TGe3XU+7v04wLk26Y5N37+7h792QKk5ZFMi5MujrJc5cteVB3K0w6qLgdlgABAgQIECBAgAABAgSOEPCF/75fDfn2ne+208l/m1Bbn8uzrbxqP633o64477retXb79yTDfhVdK7Xk7UNgJQH/Ea8Ea9nZAn+YpJQkbcbdkzxl9ipuIECAAAECBAgQIECAAAECBAgQIECAAAECBAgQIECAAAECBFoXUJjUeoLJe5NcZ3CM6+U/rhmnR0Bh0jJ3hUnL/F6b5JaDJc5JUq4Z0wQUJk1zOmrWuDDp3knKH3c0CBAgQIAAAQIECBAgQIDAIQn4wn/facu373y3nU7+24Ta+lyebeVV+2m9H3XFedf1rrXbvyV5n8Fm5edx1rWexT4ECOxAQGHSDhAtsROBJyUpJUmbcbckT93JyhYhQIAAAQIECBAgQIAAAQIECBAgQIAAAQIECBAgQIAAAQIEWhJoqTDp+Umuagm30rOOC5Oum+TPKu1tm/9X4E+TlAw24/pJyjVjmoDCpGlOR80aFybdKsnrli15UHc/d/T/Z65OUq4Z0wRKOdI9B1MVJk1zM4sAAQIECBAgQIAAAQIE+hLwhf++8hyfRr5957vtdPLfJtTW5/JsK6/aT+v9qCvOoRM+eAAAIABJREFUu653rd3+Ncn7DjZTmFRL3j4EVhJQmLQSrGVnCzw5SSlJ2oy7Jvmj2au4gQABAgQIECBAgAABAgQIECBAgAABAgQIECBAgAABAgQIEGhdYJ8Lk65M8rwBsMKka37bFCbt13+FCpOW5fHuJKVkajNumKRcM6YJKEya5nTUrHFh0q1H/39o2er9360wqf+MnZAAAQIECBAgQIAAAQIEtgv4wv92o5ZnyLfl9JY/u/yXG+7TCvLcpzT271m8H3Uz4V3Xu9Zu48KkUp7077U2tw8BArsXUJi0e1MrnkzgKUlKSdJm3CXJH59sKXcRIECAAAECBAgQIECAAAECBAgQIECAAAECBAgQIECAAAECDQsoTGo4vFOPrjBpvzIcFyZdL0nJyJgmMC5MukGS90y71awkr0tyi4HErU5dgzNNQGHSNKejZo0Lk+6V5A+XLeluAgQIECBAgAABAgQIECDQnIAv/DcX2awHlu8sru4my7+vSOXZV567Po33Y9eix6/Hu653rd3+Jcn7DTYrP/9brc3tQ4DA7gUUJu3e1IonE3hqklKStBl3TvInJ1vKXQQIECBAgAABAgQIECBAgAABAgQIECBAgAABAgQIECBAgEDDAgqTGg7v1KP/WZJrD45x3STlmnF6BBQmLXNXmLTMT2HSMr/nJblysMStk5RrxjSBUo50j8FUhUnT3MwiQIAAAQIECBAgQIAAgb4EfOG/rzzHp5Fv3/luO538twm19bk828qr9tN6P+qK867rXWu3f07y/oPNys//Wmtz+xAgsHsBhUm7N7XiyQT+KEkpSdqMOyV52smWchcBAgQIECBAgAABAgQIECBAgAABAgQIECBAgAABAgQIECDQsEBLhUmltKKUVxj/WWBcmHSdJH8O6bQJvDdJyWAzrpekXDOmCbwnSTHbjBskKdeMaQLjwqRbJnn9tFvNOlWOpDDp5K/CuDDpnkmedPLl3EmAAAECBAgQIECAAAECBJoU8IX/JmOb/NDynUzV5UT59xWrPPvKc9en8X7sWvT49XjX9a612z8l+YDBZuXnf6m1uX0IENi9gMKk3Zta8WQCf5yklCRtxh2TPP1kS7mLAAECBAgQIECAAAECBAgQIECAAAECBAgQIECAAAECBAgQaFjg0Um+efD835Lka/bkPFclee7gWRQmXXMwCpP25IU99RjjwqTrJikZGdMExoVJ10/yp9NuNSuJwqRlr0H5/zPDwqTy/4eev2zJg7pbYdJBxe2wBAgQIECAAAECBAgQIHCEgC/89/1qyLfvfLedTv7bhNr6XJ5t5VX7ab0fdcV51/Wutds/Jvkvg80UJtWStw+BlQQUJq0Ea9nZAn+SpJQkbcYdkjxj9ipuIECAAAECBAgQIECAAAECBAgQIECAAAECBAgQIECAAAECBFoXUJjUeoL/UcZz7cExrpPkz9s/VrMnUJi0LDqFScv8Xp/k5oMlbpmkXDOmCZRypCsGUxUmTXPbzHpSkrsPbrlnknLNIECAAAECBAgQIECAAAEChyTgC/99py3fvvPddjr5bxNq63N5tpVX7af1ftQV513Xu9Zu48KkUp70z7U2tw8BArsXUJi0e1MrnkxgXJh0+yTPPNlS7iJAgAABAgQIECBAgAABAgQIECBAgAABAgQIECBAgAABAgQaFlCY1HB4px69lCNda3AMhUmnN1OFScv8FSYt8xsXJt0iyRuWLXlQdytMWhb3uDDpHkmevGxJdxMgQIAAAQIECBAgQIAAgeYEfOG/uchmPbB8Z3F1N1n+fUUqz77y3PVpvB+7Fj1+Pd51vWvt9g9JPnCwWfn5n2ptbh8CBHYvoDBp96ZWPJnA05LcYXDr7ZI862RLuYsAAQIECBAgQIAAAQIECBAgQIAAAQIECBAgQIAAAQIECBBoWKClwqTnJrm6Yeu1Hn1cmHTtJH+x1mbW3SrwZ0lKBptx3STlmjFN4E+TFLPNuH6Scs2YJqAwaZrTUbPGhUlXJnnBsiUP6m6FSQcVt8MSIECAAAECBAgQIECAwBECvvDf96sh377z3XY6+W8TautzebaVV+2n9X7UFedd17vWbn+f5IMGm5Wf/7HW5vYhQGD3AgqTdm9qxZMJPD3J7Qe33jbJs0+2lLsIECBAgAABAgQIECBAgAABAgQIECBAgAABAgQIECBAgACBhgX2uTDp1kmeM7BVmHTNL5rCpP36D3BcmHSdJCUjY5rAuDDpekneO+1Ws5K8IcnZA4lbnLoGZ5pAKUe6fDBVYdI0t82sJye52+CWeyQp1wwCBAgQIECAAAECBAgQIHBIAr7w33fa8u07322nk/82obY+l2dbedV+Wu9HXXHedb1r7fZ3ST54sFn5+R9qbW4fAgR2L6AwafemVjyZwDOS3G5w621Gv2B4slXdRYAAAQIECBAgQIAAAQIECBAgQIAAAQIECBAgQIAAAQIECLQmoDCptcT+3+dVmLRfGSpMWpaHwqRlfuPCpJsneeOyJQ/qboVJy+IeFybdPclTli3pbgIECBAgQIAAAQIECBAg0JyAL/w3F9msB5bvLK7uJsu/r0jl2Veeuz6N92PXosevx7uud63d/jbJhww2U5hUS94+BFYSUJi0EqxlZws8M8ltB3ddnaT8FUaDAAECBAgQIECAAAECBAgQIECAAAECBAgQIECAAAECBAgQOCwBhUnt5/0XST5qcIxrJynXjNMjoDBpmft7k1xnsMT1kpRrxjQBhUnTnI6aNS5MuiLJC5cteVB3K0w6qLgdlgABAgQIECBAgAABAgSOEPCF/75fDfn2ne+208l/m1Bbn8uzrbxqP633o64477retXYbFyaV8qS/r7W5fQgQ2L2AwqTdm1rxZALPSnKbwa23TvK8ky3lLgIECBAgQIAAAQIECBAgQIAAAQIECBAgQIAAAQIECBAgQKBhAYVJDYd36tHHhUnXSvKX7R+r2RP8eZKSwWaU8p9yzZgmMC5Mum6SUkJlTBN4Y5KzBlNvnqRcM6YJlHKkywZTFSZNc9vMekqSuw5uuXuScs0gQIAAAQIECBAgQIAAAQKHJOAL/32nLd++8912OvlvE2rrc3m2lVftp/V+1BXnXde71m5/k+RDB5uVn/+u1ub2IUBg9wIKk3ZvasWTCTw7ydWDW69K8vyTLeUuAgQIECBAgAABAgQIECBAgAABAgQIECBAgAABAgQIECBAoGGBfS5MKr/bUH7HYTOeM/oDUQ2z7/TRFSbtlHPxYuPCpGsnKRkZ0wQUJk1zOmqWwqRlfgqTlvmNC5PuluSpy5Z0NwECBAgQIECAAAECBAgQaE7AF/6bi2zWA8t3Fld3k+XfV6Ty7CvPXZ/G+7Fr0ePX413Xu9Zuf53kwwablZ//ttbm9iFAYPcCCpN2b2rFkwmUXyC89eDWK5O84GRLuYsAAQIECBAgQIAAAQIECBAgQIAAAQIECBAgQIAAAQIECBBoWEBhUsPhnXp0hUn7laHCpGV5KExa5jcuTDo7yZuWLXlQd48Lky5P8qKDElh2WIVJy/zcTYAAAQIECBAgQIAAAQJ9CPjCfx85HnUK+fad77bTyX+bUFufy7OtvGo/rfejrjjvut61dvvfST58sFn5+W9qbW4fAgR2L6AwafemVjyZwHOTXDW49Yok5Zc9DAIECBAgQIAAAQIECBAgQIAAAQIECBAgQIAAAQIECBAgQOCwBL4myTcNjvzNSb52TwiuTvLswbOUPxB1mz15tn16jL9M8pGDB7pWknLNOD0CCpOWuf9ZkmsPlrhuknLNmCagMGma01GzSjnSpYMPFSbN83xqkrsMbrlbknLNIECAAAECBAgQIECAAAEChyTgC/99py3fvvPddjr5bxNq63N5tpVX7af1ftQV513Xu9Zu/yvJRww2U5hUS94+BFYSUJi0EqxlZws8L8mVg7v8YsdsQjcQIECAAAECBAgQIECAAAECBAgQIECAAAECBAgQIECAAIEuBBQmtR/juDDpo5L8VfvHavYEf5GkZLAZpfynXDOmCYwLk66TpJRQGdME3pTkzMHUs5OUa8Y0AYVJ05yOmjUuTLprkj9atqS7CRAgQIAAAQIECBAgQIBAcwK+8N9cZLMeWL6zuLqbLP++IpVnX3nu+jTej12LHr8e77retXYbFyaV8qS/rrW5fQgQ2L2AwqTdm1rxZALPT3LF4NbLkrz4ZEu5iwABAgQIECBAgAABAgQIECBAgAABAgQIECBAgAABAgQIEGhYYJ8Lk26T5FkD22cnuW3D1ms9usKktWRPtu64MOlaSUpGxjQBhUnTnI6aNS5MOivJm5cteVB3jwuT/F7dvPgVJs3zMpsAAQIECBAgQIAAAQIE+hTwhf8+c92cSr5957vtdPLfJtTW5/JsK6/aT+v9qCvOu653rd3+Z/L/s3dn0daV9Z2ofwERpO8bAeGjl0aQKIoKm61JTEyM6YzpoeqcUZen6vJcnKqyqs5F3VVzUxfnnCpIp9F0xlSqrEQ3W1QUjYLYACIfKKioNCoqiJAz3u1eMJ35vr3mWmuu99tzrucdY469nWu+3fOfWxiDOX8rxzYmK79/q9bk5iFAoH8BgUn9mxpxPoGPJ3lFo+uVST4131B6ESBAgAABAgQIECBAgAABAgQIECBAgAABAgQIECBAgAABAgMWEJg04OJtL11g0u6qocCkxerxjSQlZGrSTk5SzmndBAQmdXPa31XlSwdf3vhQYNJsnh9Ist7o8oYk5ZxGgAABAgQIECBAgAABAgRWScAL/+OutvqOu77Tdqf+04SG9bl6DqtetVfr/qgrzruud63ZHk1yXGOy8vvjtSY3DwEC/QsITOrf1IjzCXwiSXmYY9LKQx63zzeUXgQIECBAgAABAgQIECBAgAABAgQIECBAgAABAgQIECBAgMCABQQmDbh420tvP2h4QpJyTjswAu0AqxL+U85p3QTagUknJSkhVFo3gfuS7Glcem6Sck7rJiAwqZvT/q5qBya9PsnGYkPqTYAAAQIECBAgQIAAAQIEBifghf/BlWymBavvTFyju1j9x1VS9RxXPfvejfujb9Gdx+Nd17vWbO3/bn58ksdqTW4eAgT6FxCY1L+pEecT+PskVza6Ckyaz1EvAgQIECBAgAABAgQIECBAgAABAgQIECBAgAABAgQIECAwdAGBSUOv4I/CkZrfzOhBwwNbU4FJi/kLTFrMrx2YdE6SvYsNuVK924FJ5Rm7T62UwGKbFZi0mJ/eBAgQIECAAAECBAgQIDAOAS/8j6OO+9uF+o67vtN2p/7ThIb1uXoOq161V+v+qCvOu653rdnKl+KUL3uaNM8x1JI3D4ElCQhMWhKsYWcWaD/YcUWSO2YeRQcCBAgQIECAAAECBAgQIECAAAECBAgQIECAAAECBAgQIEBg6AK7OTDptUk+1AD+cJLXDR18CesXmLQE1AWGbAcmlYdAS420bgICk7o57e8qgUmL+ZVwpPIs3aQJTJrNcyPJdY0ur09SzmkECBAgQIAAAQIECBAgQGCVBLzwP+5qq++46zttd+o/TWhYn6vnsOpVe7Xuj7rivOt615qtHZjkv5vXkjcPgSUJCExaEqxhZxZoP9hxeZJPzzyKDgQIECBAgAABAgQIECBAgAABAgQIECBAgAABAgQIECBAgMDQBQQmDb2CPwrjOa6xDd/MeGBrKjBpMf/2g7MnJSnntG4Ce5Oc3bj0nCTlnNZNQGBSN6f9XdUOTFpPcvNiQ+pNgAABAgQIECBAgAABAgQGJ+CF/8GVbKYFq+9MXKO7WP3HVVL1HFc9+96N+6Nv0Z3H413Xu9Zs7S/KOTFJ+W/pGgECAxUQmDTQwo1w2bcnKSFJk/ayJHeOcJ+2RIAAAQIECBAgQIAAAQIECBAgQIAAAQIECBAgQIAAAQIECOwsIDBp+HfIY0mObWxDYNKBrWk7wMo3Zc5Wj3ZgkgdnZ/MTmDSbV/vqdmDSy5OUZ+20bgICk7o5uYoAAQIECBAgQIAAAQIExi3ghX/1HbfAau/O3/e46q+e46pn37txf/QtuvN4vOt615rt60nKl+NMmi/KqSVvHgJLEhCYtCRYw84scEeSEpI0aZcl+czMo+hAgAABAgQIECBAgAABAgQIECBAgAABAgQIECBAgAABAgQIDF1AYNLQK5i0A5OOS/L48Lc12B20A5MEWM1WSoFJs3m1r24HJu1Jcv9iQ65Ub4FJi5X75iRrjSHWk5RzGgECBAgQIECAAAECBAgQWCUBL/yPu9rqO+76Ttud+k8TGtbn6jmsetVerfujrjjvut61Zns4ycmNycrv36g1uXkIEOhfQGBS/6ZGnE/g00lKSNKkXZrks/MNpRcBAgQIECBAgAABAgQIECBAgAABAgQIECBAgAABAgQIECAwYIH/K8m/a6z//07yL3fJfl6b5EONtZTfr9kla9tNyxCYtJuqkQhMWqwejyQpIVOTdmKSck7rJiAwqZvT/q66PcnljQ9fnqSc07oJtAOTrkuy2a2rqwgQIECAAAECBAgQIECAwGgEvPA/mlLucyPqO+76Ttud+k8TGtbn6jmsetVerfujrjjvut61ZvtaklMakwlMqiVvHgJLEhCYtCRYw84scGeSEpI0aZck+dzMo+hAgAABAgQIECBAgAABAgQIECBAgAABAgQIECBAgAABAgQIDF1gNwcmvS7JLQ1ggUn7vtsEJu2uv0KBSYvVox2YdEJ+FEKldRO4P8lZjUv3JCnntG4C7cCkK5Lc0a2rq7bDka5tSAhMclsQIECAAAECBAgQIECAwCoKeOF/3FVX33HXd9ru1H+a0LA+V89h1av2at0fdcV51/WuNVs7MKmEJ3291uTmIUCgfwGBSf2bGnE+gc8kKSFJk3Zxks/PN5ReBAgQIECAAAECBAgQIECAAAECBAgQIECAAAECBAgQIECAwIAFBCYNuHjbS388yTGNbRyXpJzTDoxAO8Dq+CTlnNZNQGBSN6f9XdUOTDo7yQOLDblSvQUmLVbuzSQCkxYz1JsAAQIECBAgQIAAAQIEhi/ghf/h13CnHajvuOs7bXfqP01oWJ+r57DqVXu17o+64rzretea7atJTm1MVn5/uNbk5iFAoH8BgUn9mxpxPoHPJikhSZP20iR3zTeUXgQIECBAgAABAgQIECBAgAABAgQIECBAgAABAgQIECBAgMCABQQmDbh420tvByYdm+Rbw9/WYHfQDkwSYDVbKQUmzebVvlpg0mJ+dyR5WWOIK5KUc1o3gXZg0lqSD3br6ioCBAgQIECAAAECBAgQIDAaAS/8j6aU+9yI+o67vtN2p/7ThIb1uXoOq161V+v+qCvOu653rdm+kuS0xmTl96/Vmtw8BAj0LyAwqX9TI84n0A5MuijJ3fMNpRcBAgQIECBAgAABAgQIECBAgAABAgQIECBAgAABAgQIECAwYIEhBSbdkuTaAVsva+kCk5YlO9+4ApPmc5v0ejRJCZmatBOSlHNaN4EHkrykcenZSco5rZtAOzDp8iSf7tbVVdvhSNc0JAQmuS0IECBAgAABAgQIECBAYBUFvPA/7qqr77jrO2136j9NaFifq+ew6lV7te6PuuK863rXmu2hJC9uTFZ+/2qtyc1DgED/AgKT+jc14nwCn0vy0kbXC5PcM99QehEgQIAAAQIECBAgQIAAAQIECBAgQIAAAQIECBAgQIAAAQIDFtjNgUkldOGDDVuBSfu+0QQm7a4/QIFJi9WjHZh0fJJiqnUTaAcmnZXkS926uiqJwKTFboPyz2yBSYsZ6k2AAAECBAgQIECAAAECwxfwwv/wa7jTDtR33PWdtjv1nyY0rM/Vc1j1qr1a90ddcd51vWvN9mCS0xuTCUyqJW8eAksSEJi0JFjDzizw+SQXNXpdkOQLM4+iAwECBAgQIECAAAECBAgQIECAAAECBAgQIECAAAECBAgQIDB0gWUGJl2X5PYkJdBnntZ3YNLZ22uZdz3z7KFGn28lObox0bFJyjntwAi0A6yOW+Bv4MDs4MDOKjBpMX+BSYv5fTrJZY0hLk9SzmndBNqBSdcmKWGHGgECBAgQIECAAAECBAgQWCUBL/yPu9rqO+76Ttud+k8TGtbn6jmsetVerfujrjjvut61ZvtykjMak5XwpK/Umtw8BAj0LyAwqX9TI84ncFeSCxtdz09y73xD6UWAAAECBAgQIECAAAECBAgQIECAAAECBAgQIECAAAECBAgMWGDZgUn/Lcnbk9w0h1FfgUklKOlfJynP7twwxzp2e5d2YNIxSb692xc94vW1A5MEWM1W7MeSFLNJOz5JOad1E/hSkjMbl56VpJzTugm0A5NeluTObl1dtR2O9LqGhMAktwUBAgQIECBAgAABAgQIrKKAF/7HXXX1HXd9p+1O/acJDetz9RxWvWqv1v1RV5x3Xe9as7UDk0p40kO1JjcPAQL9CwhM6t/UiPMJ3J3kgkbX85J8cb6h9CJAgAABAgQIECBAgAABAgQIECBAgAABAgQIECBAgAABAgQGLLDMwKTCcnOStST3zxGc1A5M+uD2WF25J0FJk5CkPdvr6Np/KNcJTNpdlRKYtFg92oFJxyUpplo3gXZg0kuSlIeRtW4CApO6Oe3vqluSCExazFBvAgQIECBAgAABAgQIEBi+gBf+h1/DnXagvuOu77Tdqf80oWF9rp7Dqlft1bo/6orzrutda7b2f7csX/ryYK3JzUOAQP8CApP6NzXifAL3JDm/0fXcJPfNN5ReBAgQIECAAAECBAgQIECAAAECBAgQIECAAAECBAgQIECAwIAFlh2YdF2SjYbPLMFJ1ybZbPTtGpjUDkoqQ9yUZBKcNOBy7XPpApN2V0UFJi1WD4FJi/kJTFrM784klzaGeFmSck7rJtAOTCrBhx/q1tVVBAgQIECAAAECBAgQIEBgNAJe+B9NKfe5EfUdd32n7U79pwkN63P1HFa9aq/W/VFXnHdd71qzPZCkfLnLpPmil1ry5iGwJAGBSUuCNezMAl9Icl6j1zlJ9s48ig4ECBAgQIAAAQIECBAgQIAAAQIECBAgQIAAAQIECBAgQIDA0AX+ZZJ/29jEv0vyr3re1M1J1lpjdglOmjUwaV9BSZNp9yQpc46xfTvJUY2NHZOknNMOjEA7wOrYJOWc1k1AYFI3p/1dJTBpMb92YNJlST6z2JAr1buEI722sWOBSStVfpslQIAAAQIECBAgQIAAgW0BL/yP+1ZQ33HXd9ru1H+a0LA+V89h1av2at0fdcV51/WuNVt5PuOsxmQCk2rJm4fAkgQEJi0J1rAzC9yb5NxGrzE/FDgzjg4ECBAgQIAAAQIECBAgQIAAAQIECBAgQIAAAQIECBAgQGCFBGoEJl2XZGM/pjsFJ3UNTNopKKlMe1OSG0Zc03Zg0tFJvjPi/e72rbUDkwRYzVaxx5MUs0k7Lkk5p3UT+HKSMxqXevC4m9vkKoFJs3m1rxaYtJif3gQIECBAgAABAgQIECAwDgEv/I+jjvvbhfqOu77Tdqf+04SG9bl6DqtetVfr/qgrzruud63Z9iYpz3JMWglPKl/+ohEgMFABgUkDLdwIl/3FJOc09lX+YfPACPdpSwQIECBAgAABAgQIECBAgAABAgQIECBAgAABAgQIECBAgMDOAjUCk8oKbk6ytsNS9hWcNC0waVpQ0mS6sX+RlMCk3fVXLjBpsXq0A5OOTVJMtW4C7cCkM5M82K2rq5J8JsklDYnLts/B6SbQDkx6XZIPd+vqKgIECBAgQIAAAQIECBAgMBoBL/yPppT73Ij6jru+03an/tOEhvW5eg6rXrVX6/6oK867rnet2dqBSfIsasmbh8CSBAQmLQnWsDML3JekPAw4aRL5ZibUgQABAgQIECBAgAABAgQIECBAgAABAgQIECBAgAABAgQIjEKgVmDSdUk2Oog1g5NKwFIJWpq0zSRlnK5BSaXfTUlu6DDvkC8RmLS7qicwabF6CExazE9g0mJ+7cCkS5N8drEhV6p3CUd6TWPHApNWqvw2S4AAAQIECBAgQIAAAQLbAl74H/etoL7jru+03an/NKFhfa6ew6pX7dW6P+qK867rXWu2dp7F2L/oqpareQgcMAGBSQeM3sQtgXYi30uSlIdlNAIECBAgQIAAAQIECBAgQIAAAQIECBAgQIAAAQIECBAgQGC1BGoFJhXVEn5UQpC6tBKc9M4k/2fj4o8l+fyMAUir8NDdd5Ic2XA6Okk5px0YgXaA1TFJyjmtm0A7cOrYJOWc1k3gwSSnNy49M0k5p3UTEJjUzWl/VwlMWsxPbwIECBAgQIAAAQIECBAYh4AX/sdRx/3tQn3HXd9pu1P/aULD+lw9h1Wv2qt1f9QV513Xu9ZsX0xyTmOy8nvJuNAIEBiogMCkgRZuhMsuDxWe1diXB2NGWGRbIkCAAAECBAgQIECAAAECBAgQIECAAAECBAgQIECAAAECHQRqBiZdl2Sjw5r6uuSmGcOV+pq39jjtwKSjkjxRexHme06gHZgkwGq2m6MdmCRwaja/dmDSGUkemm2Ilb76s0kubghcmqSc07oJtAOTXpvkI926uooAAQIECBAgQIAAAQIECIxGwAv/oynlPjeivuOu77Tdqf80oWF9rp7Dqlft1bo/6orzrutda7Z7k5zbmExgUi158xBYkoDApCXBGnZmgQeSvKTRy4MxMxPqQIAAAQIECBAgQIAAAQIECBAgQIAAAQIECBAgQIAAAQIERiFQMzCpgN2cZK2S3J4k5Uulxt4EJu2uCgtMWqweApMW8xOYtJhfOzDpkiSfW2zIlepdwpGubuxYYNJKld9mCRAgQIAAAQIECBAgQGBbwAv/474V1Hfc9Z22O/WfJjSsz9VzWPWqvVr3R11x3nW9a832hSTnNSYr4Un31ZrcPAQI9C8gMKl/UyPOJ/ClJGcwdEF5AAAgAElEQVQ2up6e5CvzDaUXAQIECBAgQIAAAQIECBAgQIAAAQIECBAgQIAAAQIECBAgMGCB2oFJ1yXZqOB1U5IbKsyzG6YQmLQbqvD8Gtr1ODpJOad1ExCY1M1pf1c9lOTFjQ99kd5sngKTZvNqXy0waTE/vQkQIECAAAECBAgQIEBgHAJe+B9HHfe3C/Udd32n7U79pwkN63P1HFa9aq/W/VFXnHdd71qztQOTSnjSF2tNbh4CBPoXEJjUv6kR5xP4cpLyMMykCUyaz1EvAgQIECBAgAABAgQIECBAgAABAgQIECBAgAABAgQIECAwdIHagUnF6+Yka0uG25Pk/iXPsVuGfyLJEY3FHJWknNMOjIAAq8Xcv52k3MOTdkySck7rJtAOTPJcWDe3yVWfS/LSRpdLkpRzWjeBdmDSa5Lc2q2rqwgQIECAAAECBAgQIECAwGgEvPA/mlLucyPqO+76Ttud+k8TGtbn6jmsetVerfujrjjvut61ZrsnyfmNycrv99aa3DwECPQvIDCpf1MjzifwYJLyMMyklW8V++p8Q+lFgAABAgQIECBAgAABAgQIECBAgAABAgQIECBAgAABAgQIDFigHZj0b5P86yXv57okG0uc46YkNyxx/N02dDsw6cgk391ti1yh9QhMWqzY7cCko5MUU62bgMCkbk77u6odmHRxks8vNuRK9S7hSK9u7Fhg0kqV32YJECBAgAABAgQIECBAYFvAC//jvhXUd9z1nbY79Z8mNKzP1XNY9aq9WvdHXXHedb1rzXZ3kgsak5Xfv1BrcvMQINC/gMCk/k2NOJ9A+8GY05J8bb6h9CJAgAABAgQIECBAgAABAgQIECBAgAABAgQIECBAgAABAgQGLPCvkvybxvprBCaV6W5OsrYktz1J7l/S2LtxWIFJu6sqApMWq4fApMX8BCYt5icwaTG/dmDS1Uk+utiQehMgQIAAAQIECBAgQIAAgcEJeOF/cCWbacHqOxPX6C5W/3GVVD3HVc++d+P+6Ft05/F41/WuNdtdSS5sTCYwqZa8eQgsSUBg0pJgDTuzwFeSlJCkSTs1ycMzj6IDAQIECBAgQIAAAQIECBAgQIAAAQIECBAgQIAAAQIECBAgMHSBAxWYdF2SjSXg3ZTkhiWMu5uHFJi0u6rTrsdRSco5rZtAO3Dq6CTlnNZNoP1c2OlJyjmtm8Dnk1zUuPTiJOWc1k1AYFI3J1cRIECAAAECBAgQIECAwLgFvPCvvuMWWO3d+fseV/3Vc1z17Hs37o++RXcej3dd71qztf+7WwlPuqfW5OYhQKB/AYFJ/ZsacT6BryYpIUmTdkqSr883lF4ECBAgQIAAAQIECBAgQIAAAQIECBAgQIAAAQIECBAgQIDAgAUOVGBSIbs5yVrPdnuS3N/zmLt9uO8mObyxyCOTlHPagREQYLWYezswSeDUbJ7twKQXJynPimndBNoPbr80Sfn2W62bwEeTvKpx6dVJyjmNAAECBAgQIECAAAECBAiskoAX/sddbfUdd32n7U79pwkN63P1HFa9aq/W/VFXnHdd71qztf+7W/nSkrtrTW4eAgT6FxCY1L+pEecT+FqSEpI0aScn+cZ8Q+lFgAABAgQIECBAgAABAgQIECBAgAABAgQIECBAgAABAgQIDFjgQAYmXZdko0e7m5Lc0ON4QxmqHZh0RJLvDWXxI1ynwKTFiiowaTE/gUmL+QlMWsyvHZj06iQfW2xIvQkQIECAAAECBAgQIECAwOAEvPA/uJLNtGD1nYlrdBer/7hKqp7jqmffu3F/9C2683i863rXmu1zScqXk0yaLyqpJW8eAksSEJi0JFjDzizwcJISkjRpJyX55syj6ECAAAECBAgQIECAAAECBAgQIECAAAECBAgQIECAAAECBAgMXeBABiYVu5uTrPWEuCfJ/T2NNaRhBCbtrmoJTFqsHgKTFvP7apJTG0O8OEk5p3UTuCvJhY1LPbjdzW1ylcCk2bxcTYAAAQIECBAgQIAAAQLjFPDC/zjrOtmV+o67vtN2p/7ThIb1uXoOq161V+v+qCvOu653rdk+m+TixmTl9/LlJRoBAgMVEJg00MKNcNlfT1JCkibtxCSPjHCftkSAAAECBAgQIECAAAECBAgQIECAAAECBAgQIECAAAECBAjsLHCgA5OuS7LRQ5FuSnJDD+MMcQiBSburau16HJmknNO6CbQDp45KUs5p3QTagUmnJflat66uStIOTLooyd1kOgt8LMlVjatfnaSc0wgQIECAAAECBAgQIECAwCoJeOF/3NVW33HXd9ru1H+a0LA+V89h1av2at0fdcV51/WuNdtnklzSmExgUi158xBYkoDApCXBGnZmgXZg0glJHp15FB0IECBAgAABAgQIECBAgAABAgQIECBAgAABAgQIECBAgACBoQsc6MCk4ndzkrUFIfckuX/BMYba/XtJXtRY/BFJyjntwAgIsFrMvR2YJHBqNk+BSbN5ta8WmLSYXzsw6VVJbltsSL0JECBAgAABAgQIECBAgMDgBLzwP7iSzbRg9Z2Ja3QXq/+4Sqqe46pn37txf/QtuvN4vOt615rtziSXNiYr4UmfqzW5eQgQ6F9AYFL/pkacT+AbSU5sdD0+yWPzDaUXAQIECBAgQIAAAQIECBAgQIAAAQIECBAgQIAAAQIECBAgMGCB3RCYdF2SjQUMb0pywwL9h961HZh0eJLvD31TA16/wKTFiicwaTG/ryU5pTHEaUnKOa2bwN1JLmhcelGSck7rJiAwqZuTqwgQIECAAAECBAgQIEBg3AJe+FffcQus9u78fY+r/uo5rnr2vRv3R9+iO4/Hu653rdnagUklPOmztSY3DwEC/QsITOrf1IjzCXwzyQmNrscleXy+ofQiQIAAAQIECBAgQIAAAQIECBAgQIAAAQIECBAgQIAAAQIEDqBACQq6P8nNc66hz8CkEnxUjrfPsZay/rU5+pUue7YN5uw++G4Ck3ZXCQUmLVaPtt+RSco5rZtAOzDp1CQPd+vqqu1wpGZg0oVJ7iHTWeC2JK9sXP2qJOWcRoAAAQIECBAgQIAAAQIEVknAC//jrrb6jru+03an/tOEhvW5eg6rXrVX6/6oK867rnet2T6d5LLGZOX3z9Sa3DwECPQvIDCpf1MjzifwSJLjG12PTfKt+YbSiwABAgQIECBAgAABAgQIECBAgAABAgQIECBAgAABAgQIEDiAAmcn2bsdmPRv5ghOagcmlTFmDTwqIUn/ejssaX2ONRS+MsbGHI43JSmhUavcBCbtruq363FEknJO6yYgcKqb0/6uEpi0mN/dSQQmzW/YDky6KsnH5x9OTwIECBAgQIAAAQIECBAgMEgBL/wPsmydF62+nalGeaH6j6us6jmueva9G/dH36I7j8e7rnet2e5I8rLGZOX3O2tNbh4CBPoXEJjUv6kR5xN4NMlxja7HJPn2fEPpRYAAAQIECBAgQIAAAQIECBAgQIAAAQIECBAgQIAAAQIECBxggRuTXL+9hpuTzBKcVIKOmgFJswQmNYOSyvSb28FH83KUta/N2HlPkvtn7DO2y7+f5LDGpg5PUs5pB0ZAgNVi7gKTFvN7OMnJjSFOTVLOad0E7klyfuPSC5OUc1o3AYFJ3ZxcRYAAAQIECBAgQIAAAQLjFvDCv/qOW2C1d+fve1z1V89x1bPv3bg/+hbdeTzedb1rzXZ7kssbkwlMqiVvHgJLEhCYtCRYw84s8FiSYxu9jk7ynZlH0YEAAQIECBAgQIAAAQIECBAgQIAAAQIECBAgQIAAAQIECBDYDQJnJ9nbWkjX4KR5ApPaQUmTqdeTlHnnbWXcjRk635TkhhmuH+ul7cCkFyV5cqybHcC+BCYtViSBSYv5CUxazK8dmHRBki8sNuRK9f54klc0dnxVknJOI0CAAAECBAgQIECAAAECqyTghf9xV1t9x13fabtT/2lCw/pcPYdVr9qrdX/UFedd17vWbJ9KckVjshKe9Olak5uHAIH+BQQm9W9qxPkEHk9yTKPrUUmemG8ovQgQIECAAAECBAgQIECAAAECBAgQIECAAAECBAgQIECAAIFdIHBjkuv3sY5pwUmzBCbtLyipTLuZpHy+aCvrXes4yJ4k93e8dsyXCUzaXdUVmLRYPdp+RyQp57RuAu3ApFOSfL1bV1clEZi02G3QDkx6ZZJPLDak3gQIECBAgAABAgQIECBAYHACXvgfXMlmWrD6zsQ1uovVf1wlVc9x1bPv3bg/+hbdeTzedb1rzdYOTCrhSXfUmtw8BAj0LyAwqX9TI84n8K0kRze6HpmkfDubRoAAAQIECBAgQIAAAQIECBAgQIAAAQIECBAgQIAAAQIECAxT4Owke3dY+v6Ck7oEJu0UlDSZcj1JmWPRVuba6DDITUlu6HDdKlwiMGl3Vbldj8OTlHNaNwGBU92c9neVwKTF/L6Q5LzGEBckKee0bgICk7o5uYoAAQIECBAgQIAAAQIExi3ghX/1HbfAau/O3/e46q+e46pn37txf/QtuvN4vOt615rtk0le3pis/H57rcnNQ4BA/wICk/o3NeJ8At9OclSjq29im89RLwIECBAgQIAAAQIECBAgQIAAAQIECBAgQIAAAQIECBAgsJsEbkxy/ZQFtYOTdgpM6hKUVKbbTFKu7auVNa5NGWxPkvv7mnDg4whM2l0FVI/F6iEwaTG/ryc5qTHEKUnKOa2bQDsw6fwk93br6qokn0jykw2JV26fg0OAAAECBAgQIECAAAECBFZJwAv/4662+o67vtN2p/7ThIb1uXoOq161V+v+qCvOu653rdn+PsmVjcnK75+qNbl5CBDoX0BgUv+mRpxP4DtJjmx09U128znqRYAAAQIECBAgQIAAAQIECBAgQIAAAQIECBAgQIAAAQIEdpPA2Un2dlzQJDipBBO9vdHn3yQpn5Ugpa4hSOvbfTpOPfWyMu/GDlfdlOSGqaOszgVPJjm0sd0XJSnntAMjIDBpMfe2n+eaZvNsByadnOQbsw2x0lcLTFqs/O3ApFckKQ/DawQIECBAgAABAgQIECBAYJUEvPA/7mqr77jrO2136j9NaFifq+ew6lV7te6PuuK863rXmq39340EJtWSNw+BJQkITFoSrGFnFngiyRGNXh6Um5lQBwIECBAgQIAAAQIECBAgQIAAAQIECBAgQIAAAQIECBAgsCsFbkxy/Qwruz9JCVqatPb/njbU5gzBStPGan5eQptKmNO+2p4kZZ3ajwTagUmHJXkKzgETEGC1GL3AqcX8BCYt5ndvknMbQ5yfpJzTugkITOrm5CoCBAgQIECAAAECBAgQGLeAF/7Vd9wCq707f9/jqr96jquefe/G/dG36M7j8a7rXWu2jycpX64xaT+Z5JO1JjcPAQL9CwhM6t/UiPMJfDdJ+fa1SfOg3HyOehEgQIAAAQIECBAgQIAAAQIECBAgQIAAAQIECBAgQIAAgd0mUMKP9lZc1HqSEm7Ud7suycY+Br0pyQ19Tzbw8QQm7a4Cqsdi9RCYtJjfN5Kc2Bji5CTlnNZNQGBSN6f9XfX3Scq3A09aeQi+nNMIECBAgAABAgQIECBAgMAqCXjhf9zVVt9x13fa7tR/mtCwPlfPYdWr9mrdH3XFedf1rjVbOzDJfzeqJW8eAksSEJi0JFjDzizwvSQvavQ6NMkPZh5FBwIECBAgQIAAAQIECBAgQIAAAQIECBAgQIAAAQIECBAgQGA3CtyY5PoKC9tMUoKNltVKENNaa/A9Se5f1oQDHVdAz+4qnHosVg+BSYv5tQOTTkryzcWGXKne7cCk85J8caUEFttsOzDJNwUv5qk3AQIECBAgQIAAAQIECAxTwAv/w6xb11Wrb1epcV6n/uOqq3qOq55978b90bfozuPxrutda7bbkryyMVn5/RO1JjcPAQL9CwhM6t/UiPMJtB8semGSp+cbSi8CBAgQIECAAAECBAgQIECAAAECBAgQIECAAAECBAgQIEBglwmcnWRvhTWtJymhRstqJYxpozH4TUluWNZkAx73qSTl2Y9JOyxJOacdGAGBSYu5t/3Kl8KVc1o3AYFJ3Zz2d1UJRzqn8aHApNk8BSbN5uVqAgQIECBAgAABAgQIEBingBf+x1nXya7Ud9z1nbY79Z8mNKzP1XNY9aq9WvdHXXHedb1rzfaxJFc1Jiu/f7zW5OYhQKB/AYFJ/ZsacT6B9oNFhyT54XxD6UWAAAECBAgQIECAAAECBAgQIECAAAECBAgQIECAAAECBAjsQoEbk1y/xHVtJimBRstuJZBpbXuSPUnuX/aEAxy/HZh0aJIfDHAfY1myAKvFKilwajG/byY5oTHESUnKOa2bgMCkbk77u+qTSV7e+PAnk5RzGgECBAgQIECAAAECBAgQWCUBL/yPu9rqO+76Ttud+k8TGtbn6jmsetVerfujrjjvut61Zvtoklc1JhOYVEvePASWJCAwaUmwhp1ZoP1glsCkmQl1IECAAAECBAgQIECAAAECBAgQIECAAAECBAgQIECAAAECu1rg7CR7l7jC9SQlzGjZrYQybSS5KckNy55soOMLTNpdhVOPxeohMGkxP4FJi/m1A5POTXLfYkOuVO92YNKVST61UgI2S4AAAQIECBAgQIAAAQIEEi/8j/suUN9x13fa7tR/mtCwPlfPYdWr9mrdH3XFedf1rjXbrUle3ZishCfdVmty8xAg0L+AwKT+TY04n0D5FsESkjRpL0jyzHxD6UWAAAECBAgQIECAAAECBAgQIECAAAECBAgQIECAAAECBAjsUoEbk1y/hLVtJilBRrVaCWYqYUn315pwYPMI6NldBVOPxerR9jssSTmndRNoByadmOSRbl1dtR2OtKchITBptttCYNJsXq4mQIAAAQIECBAgQIAAgXEKeOF/nHWd7Ep9x13fabtT/2lCw/pcPYdVr9qrdX/UFedd17vWbO3ApBKe9LFak5uHAIH+BQQm9W9qxPkEnk5SQpIm7eAkz843lF4ECBAgQIAAAQIECBAgQIAAAQIECBAgQIAAAQIECBAgQIDALhU4O8neJaxtPUkJMarVjk3yeK3JBjhP+4uzDk1SzmkHRkBg0mLu/BbzE5i0mN99SQQmzW/4qSRXNLpfmaSc0wgQIECAAAECBAgQIECAwCoJeOF/3NVW33HXd9ru1H+a0LA+V89h1av2at0fdcV51/WuNdtHklzdmKz8/tFak5uHAIH+BQQm9W9qxPkEfpikhCRN2kFJ2v8yMd/IehEgQIAAAQIECBAgQIAAAQIECBAgQIAAAQIECBAgQIAAAQK7SeDGJNf3uKDNJNf1OJ6hFhdoBya9MEn5Mi3twAgIsFrMXWDSYn6PJDm+McSJSco5rZtAOzDpnCUFD3ZbzfCuagcmvTzJ7cPbhhUTIECAAAECBAgQIECAAIGFBLzwvxDfru+svru+REtdoPovlbf64OpZnXxQE7o/6paLd13vWrN9OMlrGpOV32+tNbl5CBDoX0BgUv+mRpxP4JkkJSRp0tyb8znqRYAAAQIECBAgQIAAAQIECBAgQIAAAQIECBAgQIAAAQIEdrvA2T2HPawnuXm3b3rF1icwaXcVXD0Wq4fApMX82oFJJyR5dLEhV6r33iTln5uTJjBptvKXcKTLG10EJs3m52oCBAgQIECAAAECBAgQGIeAF/7HUcf97UJ9x13fabtT/2lCw/pcPYdVr9qrdX/UFedd17vWbB9K8trGZAKTasmbh8CSBITSLAnWsDMLPJukeT+6N2cm1IEAAQIECBAgQIAAAQIECBAgQIAAAQIECBAgQIAAAQIECAxG4MYk1/ew2s0k1/UwjiH6FRDQ06/noqOpx2KCbb9Dk5RzWjcBgUndnPZ3lcCkxfwEJi3mpzcBAgQIECBAgAABAgQIjEPAC//jqOP+dqG+467vtN2p/zShYX2unsOqV+3Vuj/qivOu611rtluSvK4xWQlP+kityc1DgED/AkJp+jc14nwCzX9xKL8fNN8wehEgQIAAAQIECBAgQIAAAQIECBAgQIAAAQIECBAgQIAAAQIDEDg7SQmBWLStJ7l50UH0713g6SQvaIz6wiTlnHZgBAQmLebObzG/R5Mc1xjihCTlnNZNoB2YtCfJ/d26uipJOzDpiiR3kCFAgAABAgQIECBAgAABAism4IX/cRdcfcdd32m7U/9pQsP6XD2HVa/aq3V/1BXnXde71mztwKQSnvThWpObhwCB/gUEJvVvasT5BJr/4vBskoPnG0YvAgQIECBAgAABAgQIECBAgAABAgQIECBAgAABAgQIECBAYCACNya5foG1bia5boH+ui5PoB2YdEiSHy5vOiNPERBgtdgtIjBpMb92YNLxSR5bbMiV6i0wabFyl3CklzWGEJi0mKfeBAgQIECAAAECBAgQIDBMAS/8D7NuXVetvl2lxnmd+o+rruo5rnr2vRv3R9+iO4/Hu653rdk+mOSaxmTl9w/Vmtw8BAj0LyAwqX9TI84uUO7DEpI0ac+0vmVw9hH1IECAAAECBAgQIECAAAECBAgQIECAAAECBAgQIECAAAECBHa7wNlJShDEvG09yc3zdh5pv4OSHJ3kqO2fR27/Xn6W44jt4/Akk+NFScpxWOM4NMnkeGGSEnhUfr5g+/fys3wZVvlZ5iy/l5/lKM+BtJ9JKg+UlqM8H1KO8mxI+VlClMrv5WcJ9Sk/SzhN+b38fKpxPJlkcnw/STm+1zi+m6QcT2wf39n++e0k5ffys/l8ykhvgX1uS4DVYtUWOLWYn8CkxfzuT3JWY4g9Sco5rZuAwKRuTq4iQIAAAQIECBAgQIAAgXELeOFffcctsNq78/c9rvqr57jq2fdu3B99i+48Hu+63rVmK1/KdW1jsvL7LbUmNw8BAv0LCEzq39SIswuUh+XKw2+TVh5+Kw/aaQQIECBAgAABAgQIECBAgAABAgQIECBAgAABAgQIECBAgMC4BW5Mcv0cWywPsl03R7+hdDkuyYlJTtg+jk8yOcpnk+PYJMckmfwsQUna/gVKcNK3kjze+PlYkslRgl0mxyNJyvHN7c+H7CowabHq8VvMr/x9lf+PmrTy/2XlnNZNoB2YVMIGH+jW1VVJ2oFJlyf5NBkCBAgQIECAAAECBAgQILBiAl74H3fB1Xfc9Z22O/WfJjSsz9VzWPWqvVr3R11x3nW9a81WvpBrrTGZwKRa8uYhsCQBgUlLgjXsTALlWwZLSNKklYeMyrcSagQIECBAgAABAgQIECBAgAABAgQIECBAgAABAgQIECBAgMC4BUrww945triepDzMNpRWno04Lcmp28cpScpxcuM4KcnkeMFQNrYi6yzPtXyjcXw9yeR4OEk5vrZ9fLX1xWG7gUjgz2JV4LeYXzswqQS+ldAyrZuAwKRuTvu7qoQjXdb4UGDSYp56EyBAgAABAgQIECBAgMAwBbzwP8y6dV21+naVGud16j+uuqrnuOrZ927cH32L7jwe77retWbbaH0xVwlP+mCtyc1DgED/AgKT+jc14uwC5SG/8mDRpP0gyaGzD6MHAQIECBAgQIAAAQIECBAgQIAAAQIECBAgQIAAAQIECBAgMECBG5NcP8O6N1sPsc3QdSmXHp/kjO3j9CST48VJylGCkko4krY6AiVAqQQnfWX7eCjJ5HgwSTkerchRAp9KaNekHdL6crOKSxnkVAKTFiubwKTF/B5I8pLGECVosJzTugkITOrm5CoCBAgQIECAAAECBAgQGLeAF/7Vd9wCq707f9/jqr96jquefe/G/dG36M7j8a7rXWu2dmDSdUnK8ycaAQIDFRCYNNDCjWzZ5SGsEpI0aU8lOWxke7QdAgQIECBAgAABAgQIECBAgAABAgQIECBAgAABAgQIECBAYN8CJfxh7ww460lunuH6RS8t6zurcZTginKcuX0cuegEffY/+uijU46jjjrquePII49MOY444oit4/DDD9/6+aIXvWjr98MOO2zr9/KzHIceeujW8cIXvvC545BDDsnkeMELXpCDDz445edBBx209Xv5WY6f+Imf2LrumWeeeW5bTz/99NZnzz777NZRPis/f/jDH279Xn6WaybHD37wg0yOp556KuV48sknt47vf//7Wz+/973vbf3+3e9+d+v38rMcTzzxxNbxne9857nj29/+dsqxy9oTSb68fXwpSTlKCMrkuL/H9bYDk8qXmz1foB4nGulQAqcWK6zApMX82oFJ5Z9H5f8vtG4C7cCklyW5s1tXVxEgQIAAAQIECBAgQIAAgdEIeOF/NKXc50bUd9z1nbY79Z8mNKzP1XNY9aq9WvdHXXHedb1rzfaBJOV5k0mr/exJrX2ah8DKCAhMWplS7+qNvjBJCUmatCeTvGhXr9jiCBAgQIAAAQIECBAgQIAAAQIECBAgQIAAAQIECBAgQIAAgT4FbkxyfYcBy7f7lW/567OdkOTcJOdsH3uSTI4SlnRQn5N1GasEHp144ok54YQTnjuOP/74lOO444577jj22GNTjmOOOea5o8v4O11z++235z3veU/++T//51tjz9NKkFIzMKkEIpVQpXnaTTfdlLW1tZx9dinFYu1b3/pWJsfjjz+ecjz22GPPHY8++mjK8cgjjzx3fPOb3zxQYUvPJimhSd9MUgKO/nuSzyW5L8kXkzwyg0afgUnl77T8HfYZ6DTDVma+9Iokb0nyn5I8PnPvH3VYZb85yX6sW3E/pnHmuAVq0cd6hjaGwKTFKlbCkS5tDCEwaTFPvQkQIECAAAECBAgQIEBgmAJe+B9m3bquWn27So3zOvUfV13Vc1z17Hs37o++RXcej3dd71qzvT/J6xuTld83ak1uHgIE+hcQmNS/qRFnFzg0SQlJmrTvJzl89mH0IECAAAECBAgQIECAAAECBAgQIKmK44kAACAASURBVECAAAECBAgQIECAAAECBAYqUNJw9nZY+7zf8FdCkc7fPs7b/llCksrvx3eYd+FLTjnllJx66qnPHeV/n3zyyZn8POmkkzI5Dj20PEpx4Np1112XO+64I//iX/yLuYKTSjjSs8+WvJ8ftXkCk0pQ0tvf/vacddZZufnmmw8cRvkWsKeeyje+8Y3njq9//et5+OGHM/n5ta99LZOjnK/UHk1y73Z40he2fy8/70lSPmu2Z1rBXyWAqZybpZWgpLcnKeEtfYeWzbKOea4tN9DlSf7jnMFJfQQmDdlvHvNmn3ZgUkli+9aig65Q/y8lObOx37OSlHNaNwGBSd2cXEWAAAECBAgQIECAAAEC4xbwwr/6jltgtXfn73tc9VfPcdWz7924P/oW3Xk83nW9a832d0ne0JhMYFItefMQWJKAwKQlwRp2JoHDkpSQpEn7XpIjZhrBxQQIECBAgAABAgQIECBAgAABAgQIECBAgAABAgQIECBAgMDQBW5MUkJF9tc2OwS1XJDkoiQXNo5y7uRl4Rx55JE544wznjtOP/30vPjFL87k52mnnZZylBChobQSULS+XrKpkmOPPXbm4KR2YNIzzzyTgw46qNP2J0FJ999//9b1GxsbKQFOQ2llr1/96le3jq985St56KGHtn4++OCDW7+Xn+V44oknlrmlr28HJ92dpBz/vhWYVG7G5xOtdl7JJOinhJqVNm9o2TL3O23scgNNvhm0hPfMGpy0SODUGPym+U77XGDSNKGdP28HJr0kyZcXG3KlercDky5L8pmVErBZAgQIECBAgAABAgQIECCQeOF/3HeB+o67vtN2p/7ThIb1uXoOq161V+v+qCvOu653rdn+NslPNSYr4UkfqDW5eQgQ6F9AYFL/pkacXeBFSUpI0qR9N8mRsw+jBwECBAgQIECAAAECBAgQIECAAAECBAgQIECAAAECBAgQIDBggRLIsneH9TeDWi5O0jxeuh2U9MK+93/qqafmrLPOytlnn52XvOQlW7+Xn2eeeebWccIJJ/Q95a4Yr4QUbW6WjKoftVmCk+YJTGoHJZU519bWUsKbxtgeeeSRfPnLX946vvSlL+WBBx7Y+lmCosrvX/va15a57Xcl+WySzzWO9nztoJ/yeZfQsmWue5Gxy4201hhgluCkdmBSl8CpsfktYv+tJEc3Bjg2STmndRMQmNTNaX9XlXCkSxofCkxazFNvAgQIECBAgAABAgQIEBimgBf+h1m3rqtW365S47xO/cdVV/UcVz373o37o2/RncfjXde71mztwKQSnvT+WpObhwCB/gUEJvVvasTZBQ5PUkKSJq18hd5Rsw+jBwECBAgQIECAAAECBAgQIECAAAECBAgQIECAAAECBAgQIDBwgRuTlKCRditBSrduhx6U4IMX9LXPww8/POeee27OOeec5449e/akHCUkqXy+iq0EFa2vl4yqH29dgpNmCUzaV1DSZMaNjY2U4KZVbN/73veyd+/erQCl++67L7fcckve/e53L4vih9sBSiVY5NAk1yY5eR+TNUPLlrWWZY1bbqSNfQzeJThplsCkfQUlTaYdst8idWkHJh2T5NuLDLhifb+c5IzGnl+SpJzTugkITOrm5CoCBAgQIECAAAECBAgQGLeAF/7Vd9wCq707f9/jqr96jquefe/G/dG36M7j8a7rXWu2/5XkpxuTld//rtbk5iFAoH8BgUn9mxpxdoEjkpSQpEn7TutbxWYfUQ8CBAgQIECAAAECBAgQIECAAAECBAgQIECAAAECBAgQIEBgSAIlpOXyJCVQ5N/3vfBDDz00F1xwQc4///yt47zzznvuOOOMZg5F3zMPe7wSVrS5ubnPTewUnHTQQQflH/7h+WdIn3nmmZRzzbZTUFK5bm1tLSW0SXteYKd6HHLIITn++OPz+OOP56mnnloG2z1JfifJHUl+sIwJKoxZbqi1/cyzU3BSl8CknYKSypTlD2k1078SgUmL3dztwKQzkzy42JAr1bsdmHTpdkDcSiHYLAECBAgQIECAAAECBAisvIAX/sd9C6jvuOs7bXfqP01oWJ+r57DqVXu17o+64rzretea7X1JfqYxWfn9b2tNbh4CBPoXEJjUv6kRZxc4MkkJSZq08g1i5ZvENAIECBAgQIAAAQIECBAgQIAAAQIECBAgQIAAAQIECBAgQGB8AscmeXmSKxo/L+tjm6eddlouuuiirePCCy/cOkpQ0jnnnNPH8Cs3RgksWl8vGVb7b/sKTmoHJj377LP5iZ/40WNK04KSJjNtbGykBARpzwt0rcf111+fa665Jg8++GDuvvvu/Jf/8l/6Zrwzye1JPtX4WQKHdnsrN9TGlEXuKzjp2STN5+wOTlLOlTYtKGkyXflDWtUEsPIs2FEN9/JcWDmndRMQmNTNaX9XfTbJxY0PBSYt5qk3AQIECBAgQIAAAQIECAxTwAv/w6xb11Wrb1epcV6n/uOqq3qOq55978b90bfozuPxrutda7b/meSNjckEJtWSNw+BJQkITFoSrGFnEigPxDQfginfKlYejtQIECBAgAABAgQIECBAgAABAgQIECBAgAABAgQIECBAgACBYQuUYIyfTHLl9s8SlHThols644wzcvHFF+eSSy7JS1/60q3fS0jSCSecsOjQ+rcESmjR5ubmVJdmcNLxxx+ff/iH558hffTRR/Of//N/zo033pj7779/6lhra2sp4UDaPxboox7/4T/8h7zrXe/K7bffnu9///t9Md+d5JON4++TlGeAdlsrN9Zah0U1g5MebQUmHZ/k/0hyQ5KzO4xV/oBWOf2rHZh0dOvL9ToQrvQlDyY5vSFwZpJyTusm0A5MuiTJ57p1dRUBAgQIECBAgAABAgQIEBiNgBf+R1PKfW5Efcdd32m7U/9pQsP6XD2HVa/aq3V/1BXnXde71mz/I8nPNiYr4Un/q9bk5iFAoH8BgUn9mxpxdoHyEEzzAanywNFxsw+jBwECBAgQIECAAAECBAgQIECAAAECBAgQIECAAAECBAgQIHAABQ5O8srt4xVJynHxIut5wQtekKuvvjqXXnrpc0cJSRKMtIjqbH1LcNH6+nrnTiU46fHHy6Mfz7d9ndtpwI2NjZRgIO0fCxyIeixQhxJK8ont4+NJyvHMAuP10bXcWBszDFRu5hL81nzOrpyb5cvgyh/QKieACUya4Ybbx6XtwKQzkjy02JAr1Vtg0kqV22YJECBAgAABAgQIECBAYD8CXvgf962hvuOu77Tdqf80oWF9rp7Dqlft1bo/6orzrutda7Z2YFIJT3pfrcnNQ4BA/wICk/o3NeLsAu3ApMeSlG9i0wgQIECAAAECBAgQIECAAAECBAgQIECAAAECBAgQIECAAIHdK3BeklcluWr7KGFJJTRprnbeeefl8ssv3zpOPfXU/LN/9s8iOGcuyt47lfCizc3N3sfd14Bra2spoUDa/gVq1qMElL3tbW/LHXfcsXXce++9i5SmhCWV0KTbto+PJVlowDkXU26wtTn7ztqt/OGsevqXwKRZ75ofv15g0mJ+JbjtpY0hLklSzmkECBAgQIAAAQIECBAgQGCVBLzwP+5qq++46zttd+o/TWhYn6vnsOpVe7Xuj7rivOt615rtb5L8XGOy8vv/rDW5eQgQ6F9AYFL/pkacXaB8C1vzqwUfTXLC7MPoQYAAAQIECBAgQIAAAQIECBAgQIAAAQIECBAgQIAAAQIECCxJ4JAkVyd5deM4bd65Xvayl+XlL395rrjiiq2fJSTp2GOP/bHhbrzxxtxwww3zTqFfjwIlwGh9fb3HEfc/lJCs6cwHsh6PP/54br/99ueOT33qU/n0pz89fdH7v+KrST7aOG5N8vQiA3boWwKMNjpc18cl5Q9n1RPAvpPkyAZm+XK9ck7rJvBQkhc3Lj0jSTmndRNoByZdnOTz3bq6igABAgQIECBAgAABAgQIjEbAC/+jKeU+N6K+467vtN2p/zShYX2unsOqV+3Vuj/qivOu611rtv+e5E2Nycrv/6PW5OYhQKB/AYFJ/ZsacXaB8sTjY41uApNmN9SDAAECBAgQIECAAAECBAgQIECAAAECBAgQIECAAAECBAj0KXBKktc0jhKWNNdzJpdddll+8id/cuu48sort47DDjusz7Uaq4LAddddl83NzaXOtLa2lhIGpE0X2E31ePLJJ/PJT35y6/j7v//7rePOO++cvol9X1EePi6hSR9pHA/PO9gO/cqNtraEcZtDlj+YEs606q0dmHRUkidWHWWG/bcDk05P8pUZ+q/6pQKTVv0OsH8CBAgQIECAAAECBAgQKAJe+B/3faC+467vtN2p/zShYX2unsOqV+3Vuj/qivOu611rtr9O8vONyQQm1ZI3D4ElCcz1INuS1mLY1RU4LkkJSZq0R5KcuLocdk6AAAECBAgQIECAAAECBAgQIECAAAECBAgQIECAAAECBKoLnJPkdUleu31cMs8KzjnnnLzyla/MK17xiq2fJSTpyCOPnGcofXaZQAkyWl9fX+qqNjY2UoKAtOkCu70eTzzxRD7xiU88d3z84x/PfffdN31j+77is0k+vH18KMncAzWGLzfaxrwL6tiv/MFIAEsEJnW8YfZzmcCkxfw+n+SixhAXJynnNAIECBAgQIAAAQIECBAgsEoCXvgfd7XVd9z1nbY79Z8mNKzP1XNY9aq9WvdHXXHedb1rzfbeJL/QmKyEJ/1NrcnNQ4BA/wICk/o3NeLsAscnKSFJk/bNJCfNPoweBAgQIECAAAECBAgQIECAAAECBAgQIECAAAECBAgQIECAQEeBC5Jck+Ta7aCkEpg0UytBSK961au2jquuumrrOO2002Yaw8XDEihhRpubm0tZ9NraWkoIkNZdYGj1+OpXv5rbbrstH/vYx577WYKV5mglMOmWxnHPHGOULuWGW5uz77Ru5Q9F+tePlEqRj2iAHbV9bpqhz38k8JUkzX+4nr59jk83gXZg0kuT3NWtq6sIECBAgAABAgQIECBAgMBoBLzwP5pS7nMj6jvu+k7bnfpPExrW5+o5rHrVXq37o64477retWZrByaV8KT/Xmty8xAg0L+AwKT+TY04u8AJSUpI0qR9I8nJsw+jBwECBAgQIECAAAECBAgQIECAAAECBAgQIECAAAECBAgQILAfgXO3g0FKOEgJSTp7Vqnzzz8/r371q587rrzyylmHcP3ABUqg0fr6+lJ2sbGxkRIApHUXGEM9PvnJT+ajH/3o1nHrrbfm3nvv7Q7w/JX3J/lgkhJSVI4vdhyk3HAbHa+d9bLyhyIB7Edq7cCkI5N8d1bQFb6+HZj04iRfXWGPWbcuMGlWMdcTIECAAAECBAgQIECAwBgFvPA/xqo+vyf1HXd9p+1O/acJDetz9RxWvWqv1v1RV5x3Xe9as/1Vkjc3Jiu//3Wtyc1DgED/AgKT+jc14uwCJyYpIUmT9vUkp8w+jB4ECBAgQIAAAQIECBAgQIAAAQIECBAgQIAAAQIECBAgQIDAtsBpSUpgRzlKKMh5s8pcddVVee1rX5vXvOY1ufrqq3P66afPOoTrRyhQQo02N0smTX9tbW0tJfxHm11gbPV46KGH8pGPfGQrPOnDH/5wbrvtttlRki9shxWVm6oEIu0ULlOuKUFyfbbyByL963lRgUmL3V0CkxbzuyvJhY0hXpqknNMIECBAgAABAgQIECBAgMAqCXjhf9zVVt9x13fa7tR/mtCwPlfPYdWr9mrdH3XFedf1rjXbe5L8YmOy8vt7a01uHgIE+hcQmNS/qRFnFzgpSQlJmrSHk5w6+zB6ECBAgAABAgQIECBAgAABAgQIECBAgAABAgQIECBAgACBlRV4UZLXN44rZpE45JBD8rrXve65owQlHXHEEbMM4doVESjBRuvrJYerv7axsZES/KPNLjD2enz3u9/dCk760Ic+9Nzx9NNPzwp1e5IPNI7vNwYoN14JVeqzlT8QCWDPi343yeEN4COTlHNaN4ES+NV8lu7FU0LAuo26Ole1A5MuSnL36mzfTgkQIECAAAECBAgQIECAwJaAF/7HfSOo77jrO2136j9NaFifq+ew6lV7te6PuuK863rXmu0vk7ylMZnApFry5iGwJAGBSUuCNexMAicnKSFJk/a1JOWbLjUCBAgQIECAAAECBAgQIECAAAECBAgQIECAAAECBAgQIEBg/wJXJXlD4+hsdeihh+baa6/dOq655pqt46CDDurc34WrLVDCjTY3N3tBWFtbSwn90eYXWKV6PPvss7nlllu2jg9+8INbx1NPPTUr3vuTTI7btsON1mYdZD/Xlz8M6V8/jtMOTCppfN/ryXsVhmkHJpXn6srzdVo3AYFJ3ZxcRYAAAQIECBAgQIAAAQLjFvDCv/qOW2C1d+fve1z1V89x1bPv3bg/+hbdeTzedb1rzfYXSX6pMVkJT/qrWpObhwCB/gUEJvVvasTZBU5pPcRRHvIo34SlESBAgAABAgQIECBAgAABAgQIECBAgAABAgQIECBAgAABAs8LlJCEn94+firJqV1xDj744JRgmhKsUkKSyu8agXkFSsDR+vr6vN1/rN/GxsbWfanNL7Dq9SjhXSU4qTiU35955plZMEvwzJ3b/786S7/9XVv+MCSA/biOwKTF7iyBSYv53Z3kgsYQFyUp5zQCBAgQIECAAAECBAgQILBKAl74H3e11Xfc9Z22O/WfJjSsz9VzWPWqvVr3R11x3nW9a83WDkwq4UnvqTW5eQgQ6F9AYFL/pkacXaA8wFke7Ji0ryQ5ffZh9CBAgAABAgQIECBAgAABAgQIECBAgAABAgQIECBAgAABAqMTeF2SNyb5mSRXzbK7q6++eivUpoTRlOOQQw6ZpbtrCewoUO6pEk6zSCvBXSXkRltcQD1+ZPj0009v3VMliKv8vPXWWxfH7T5C+YOQ/vWPvQQmdb+H9nVlCfUqX0g4aSU8sZzTugm0A5MuTHJPt66uIkCAAAECBAgQIECAAAECoxHwwv9oSrnPjajvuOs7bXfqP01oWJ+r57DqVXu17o+64rzretea7c+T/HJjsvL7X9aa3DwECPQvIDCpf1Mjzi5QHuIoIUmT9lCSM2YfRg8CBAgQIECAAAECBAgQIECAAAECBAgQIECAAAECBAgQIDB4gROT/Ox2SFL5Wf53p3bRRRflDW94Q17/+tdvBSUdd9xxnfq5iMA8AiWMptxni7QSalOCfrTFBdRj34aPPfZYPvCBDzx33HXXXYtj73+E8gchAewf+3wvyYsap49IUs5p3QTagUnlywkf7tbVVUkEJrkNCBAgQIAAAQIECBAgQIBA4oX/cd8F6jvu+k7bnfpPExrW5+o5rHrVXq37o64477retWb7syS/0pis/P4XtSY3DwEC/QsITOrf1IizC7w4SQlJmrQHk5w5+zB6ECBAgAABAgQIECBAgAABAgQIECBAgAABAgQIECBAgACBQQq8LMnPbR9rXXdQApF+6qd+aiskqfw899xzu3Z1HYFeBErY0ebm5lxjra2tpYT8aP0JqMd0y3vvvTfvf//7t46/+7u/SwlU6qmVPwTpX/vGbAcmHZ7k+z25r8IwApMWq/I9Sc5vDHFhknJOI0CAAAECBAgQIECAAAECqyTghf9xV1t9x13fabtT/2lCw/pcPYdVr9qrdX/UFedd17vWbH+a5FcbkwlMqiVvHgJLEhCYtCRYw84kcHqSEpI0aV9O8pKZRnAxAQIECBAgQIAAAQIECBAgQIAAAQIECBAgQIAAAQIECBAYlsBPJXlTkp9PckHXpb/61a/OT//0T28d11xzTdduriOwFIESeLS+vj7X2BsbGykBP1p/Auoxu+Utt9ySv/3bv906PvrRj84+wPM9yh+CBLB9CwpMWuTOSh5OcnJjiFPzo3NaN4F2YFL5d64vdOvqKgIECBAgQIAAAQIECBAgMBoBL/yPppT73Ij6jru+03an/tOEhvW5eg6rXrVX6/6oK867rnet2d6d5Ncak5XwpD+vNbl5CBDoX0BgUv+mRpxd4IwkJSRp0r6U5KzZh9GDAAECBAgQIECAAAECBAgQIECAAAECBAgQIECAAAECBAjsWoHDk/zC9lFCko7vstITTzwxb3zjG7eOn/mZn8kpp5zSpZtrCFQTKKFHm5ubM823traWEu6j9S+gHvObPvzww1shXnfdddesg/wwyTuS/PX2UQKCtOcFvp/ksAZI+edhOad1E2gHJpV/Efh6t66uSiIwyW1AgAABAgQIECBAgAABAgQSL/yP+y5Q33HXd9ru1H+a0LA+V89h1av2at0fdcV51/WuNdu7kry1MVkJT/qzWpObhwCB/gUEJvVvasTZBc5MUkKSJu2BJGfPPoweBAgQIECAAAECBAgQIECAAAECBAgQIECAAAECBAgQIEBgVwmUUIM3N45Oz2lceeWV+dmf/dmt45prrtlVG7IYAm2BEny0vr4+E8zGxsZWMI3Wv4B6LGY6j19rxme3Q5Pem6QcJexm1Vs7MOlFSZ5cdZQZ9i8waQasfVz6hSTnNc5fkKSc0wgQIECAAAECBAgQIECAwCoJeOF/3NVW33HXd9ru1H+a0LA+V89h1av2at0fdcV51/WuNVs7MKmEJ/1prcnNQ4BA/wKdHsTrf1ojEvgxgZckKSFJk3Z/kj2MCBAgQIAAAQIECBAgQIAAAQIECBAgQIAAAQIECBAgQIDAAAXKFwT94vbxhi7rP/jgg/NzP/dzzx179vhP5l3cXLN7BEr40ebmZqcFra2tpYTSaMsTUI/FbGfx6zDT+5P81fZRnolaxSYwabGqfz3JSY0hShhjOad1E2gHJp2f5N5uXV1FgAABAgQIECBAgAABAgRGI+CF/9GUcp8bUd9x13fa7tR/mtCwPlfPYdWr9mrdH3XFedf1rjXbnyT59cZk5fd315rcPAQI9C8gMKl/UyPOLnBWkuYDQXuTnDP7MHoQIECAAAECBAgQIECAAAECBAgQIECAAAECBAgQIECAAIEDIlBevn9Lkl9K8touKzjllFPy8z//81vHm970phx22GFdurmGwK4UKAFI6+vrnda2sbGREkijLU9APRazncXvuOOOy2OPPdZ1wg8n+csk70lSQlxWpT2Z5NDGZl+UpJzTugm0A5NOTvKNbl1dtf23dl5DQmCS24IAAQIECBAgQIAAAQIEVlHAC//jrrr6jru+03an/tOEhvW5eg6rXrVX6/6oK867rnet2d6Z5G2NyQQm1ZI3D4ElCQhMWhKsYWcSaAcm3Zfk3JlGcDEBAgQIECBAgAABAgQIECBAgAABAgQIECBAgAABAgQIEKgrcMF2QNIvJ3l1l6kvuuii/MIv/MLWsba21qWLawgMRqCEIG1ubu643nLflzAabfkC6rGY8Sx+5b7/67/+663jrrvu6jrxR5P8xXaA0j1dOw30unZgUkkIfGqgezkQyxaYtJj6va1nEQUmLeapNwECBAgQIECAAAECBAgMU8AL/8OsW9dVq29XqXFep/7jqqt6jquefe/G/dG36M7j8a7rXWu2dyT5jcZkJTzpXbUmNw8BAv0LCEzq39SIswucnWRvo9sXkzS/1Wn2EfUgQIAAAQIECBAgQIAAAQIECBAgQIAAAQIECBAgQIAAAQL9C5yT5Fe2j6u7DP+KV7wiv/iLv5g3v/nNueKKK7p0cQ2BQQqUIKT19fUd176xsZESRKMtX0A9FjOe1+/222/Pe9/73vzVX/1VPvGJT3RdxK1J/nz7KF80N7YmMGmxin4jyYmNIU5OUs5p3QTagUnlucTyfKJGgAABAgQIECBAgAABAgRWScAL/+OutvqOu77Tdqf+04SG9bl6DqtetVfr/qgrzruud63Z/jjJbzYmK+FJf1JrcvMQINC/gMCk/k2NOLvAniTNh33KQwrlm5w0AgQIECBAgAABAgQIECBAgAABAgQIECBAgAABAgQIECBwoAVOT/Kr28e1XRZzzTXXbIUkveUtb8n55/vP313MXDMOgRKGtLm5uc/NrK2tpYTQaPUE1GMx60X97rnnnq3gpHLccsstXRfzwSR/tn081LXTLr/uqSQvbKzxsCTlnNZNoB2YdFKSb3br6qokApPcBgQIECBAgAABAgQIECBAIPHC/7jvAvUdd32n7U79pwkN63P1HFa9aq/W/VFXnHdd71qztQOTSnjSO2tNbh4CBPoXEJjUv6kRZxco38DZ/NamLyS5YPZh9CBAgAABAgQIECBAgAABAgQIECBAgAABAgQIECBAgAABAr0IHJvk17aPN3YZcX19Pb/0S7+0FZJ01llndeniGgKjEyiBSOVvYV9tY2MjJYBGqyegHotZ9+n3wAMP5D3veU/+8i//MuVvoWN7X5I/3T4e79hnN14mMGmxqghMWsyvPJdYnk+ctPNazyouNrreBAgQIECAAAECBAgQIEBgGAJe+B9GneZdpfrOKzeOfuo/jjpOdqGe46pn37txf/QtuvN4vOt615rtj5L8VmOy8vs7ak1uHgIE+hcQmNS/qRFnFzh3+5ucJj3vSXLh7MPoQYAAAQIECBAgQIAAAQIECBAgQIAAAQIECBAgQIAAAQIE5hYoz1C8dfsoYUlT2+tf//r88i//8lZQ0hlnnDH1ehcQWAWBEoq0ubn5Y1tdW1tLCZ/R6guox2Lmy/B78MEHt4KT/uIv/iIf+MAHui6wBCe9e/toP6DddYwDdV07MOnQJD84UIsZ4LzfTHJCY90nJSnntG4C7cCk8qzifd26uooAAQIECBAgQIAAAQIECIxGwAv/oynlPjeivuOu77Tdqf80oWF9rp7Dqlft1bo/6orzrutda7Y/TPLbjckEJtWSNw+BJQkITFoSrGFnEijf2vSFRo+7k1w00wguJkCAAAECBAgQIECAAAECJ79duAAAIABJREFUBAgQIECAAAECBAgQIECAAAEC8wn8VJK3Jfn1JEdPG+Laa6/Nr/zKr2wdZ5555rTLfU5g5QRKMNL6+vqP7XtjYyMleEarL6Aei5kv2+/LX/5y/vzP/3zr+OAHP9hlsd9O8q4kf5Lk77p02AXXCExarAjtwKQTkzyy2JAr1Vtg0kqV22YJECBAgAABAgQIECBAYD8CXvgf962hvuOu77Tdqf80oWF9rp7Dqlft1bo/6orzrutda7Y/SPI7jclKeNIf15rcPAQI9C8gMKl/UyPOLnB+knsa3e5K8tLZh9GDAAECBAgQIECAAAECBAgQIECAAAECBAgQIECAAAECBAh0EnhZkt/YDko6Z1qPq666Kr/2a7+WX/3VX80550y9fNpwPicweoESjrS5ubm1z7W1tZTQGe3ACajHYva1/O6777782Z/9Wf70T/80t912W5dF37cdnPTOJJ/u0uEAXfODJIc05j40STmndRMQmNTNaX9Xlb+TPY0Pz01SzmkECBAgQIAAAQIECBAgQGCVBLzwP+5qq++46zttd+o/TWhYn6vnsOpVe7Xuj7rivOt615rt95P8bmOyEp70R7UmNw8BAv0LCEzq39SIswtckOTuRjeBSbMb6kGAAAECBAgQIECAAAECBAgQIECAAAECBAgQIECAAAECOwucmOQ3t4OSXjMN65JLLtkKSSrHpZdeOu1ynxMg0BAoAUnr6+tbZzY2NlICZ7QDJ6Aei9kfCL/PfOYzW8FJ5fjsZz/bZQMfSVKCk96RpATs7KbWDkx6YZKnd9MCd/laHklyfGON5d9nyjmtm0A7MKkkX+7t1tVVBAgQIECAAAECBAgQIEBgNAJe+B9NKfe5EfUdd32n7U79pwkN63P1HFa9aq/W/VFXnHdd71qztQOTSnjSH9aa3DwECPQvIDCpf1Mjzi5wYZISkjRpn09y8ezD6EGAAAECBAgQIECAAAECBAgQIECAAAECBAgQIECAAAECBP6RwC9tByX9+jSb008/Pb/+67+et771rbn66qunXe5zAgR2EJiEJJWwGe3AC6jHYjU4kH633npr3v3ud+dd73pXHnrooS4bedd2cNJfdrm4wjUCkxZDbgcmnZDk0cWGXKneApNWqtw2S4AAAQIECBAgQIAAAQL7EfDC/7hvDfUdd32n7U79pwkN63P1HFa9aq/W/VFXnHdd71qz3ZTk9xqTld//oNbk5iFAoH8BgUn9mxpxdoGLkpSQpEn7XJJLZh9GDwIECBAgQIAAAQIECBAgQIAAAQIECBAgQIAAAQIECBAgsCVweZLfTvJbSU7fyeTQQw/N2972tq3jTW96Ez4CBHoSmAQlTYJmehrWMHMKqMeccNvddovf3/zN3+RP/uRPto6nnnpq2qZKutIfJ/mjJHdMu3iJnz+d5AWN8V+YpJzTugkITOrmtL+r9iY5u/HhOUnKOY0AAQIECBAgQIAAAQIECKySgBf+x11t9R13faftTv2nCQ3rc/UcVr1qr9b9UVecd13vWrPdmOT6xmQCk2rJm4fAkgQEJi0J1rAzCbw0SQlJmrTPJrl0phFcTIAAAQIECBAgQIAAAQIECBAgQIAAAQIECBAgQIAAAQKrLnB4kt/ZPq6ZhvHGN74xv/Ebv7F1HHbYYdMu9zkBAgQIENg1Ak8++WTe+c53bh3ve9/7uqzrliR/uH18r0uHHq9pByYdkuSHPY4/9qEeTXJcY5MnJCnntG4C7cCkPUnu79bVVQQIECBAgAABAgQIECBAYDQCXvgfTSn3uRH1HXd9p+1O/acJDetz9RxWvWqv1v1RV5x3Xe9as/23JDc0JivhSb9fa3LzECDQv4DApP5NjTi7wMVJSkjSpH0myWWzD6MHAQIECBAgQIAAAQIECBAgQIAAAQIECBAgQIAAAQIECKygwLVJfnf7OHSn/V922WX5zd/8za2QpD17yvvyGgECBAgQGLbA3r17t4KT3vGOd+TOO++ctpmnkvzB9vHBaRf39LnApMUgBSYt5lfCkc5qDCEwaTFPvQkQIECAAAECBAgQIEBgmAJe+B9m3bquWn27So3zOvUfV13Vc1z17Hs37o++RXcej3dd71qz/dck/6QxWQlPuqnW5OYhQKB/AYFJ/ZsacXaBS5KUkKRJK0/uvGz2YfQgQIAAAQIECBAgQIAAAQIECBAgQIAAAQIECBAgQIAAgRUROD7J720fL99pz0cffXR+67d+a+u45pprVoTHNgkQIEBgFQVuueWW/PEf//HW8e1vf3sawae2vzG1fGtqCeVZVvthkoMbgx+SpJzTugm0A5PKvwM91q2rq5IITHIbECBAgAABAgQIECBAgACBxAv/474L1Hfc9Z22O/WfJjSsz9VzWPWqvVr3R11x3nW9a83WDkwq4Uk31prcPAQI9C8gMKl/UyPOLnBpkubXm306yeWzD6MHAQIECBAgQIAAAQIECBAgQIAAAQIECBAgQIAAAQIECIxc4PVJrt8OStpxq2984xvz27/921tBSQcf3MxpGLmQ7REgQIDAygs888wzW6FJf/RHf5T3ve99XTxKaFL59tQPtC6+IslbkvynJI93GWgf17QDk16Q5Jk5xyr/DrC5HYIz5xCD61bCkY5trFpg0mwlbAcmnZ3kgdmGcDUBAgQIECBAgAABAgQIEBi8gBf+B1/CHTegvuOu77Tdqf80oWF9rp7Dqlft1bo/6orzrutda7b/L8k/bUxWfv9vtSY3DwEC/QsITOrf1IizC1yWpIQkTdodScrDNhoBAgQIECBAgAABAgQIECBAgAABAgQIECBAgAABAgQIEDgmyQ3bx47/LXnPnj35nd/5na3jggsuIEeAAAECBFZe4J577skf/uEfbh179+6d5nH79reolm9S/db2xTdvf/ndf5wzOKmPwKQSlPT27aCb66ZtYmSfC0xarKAlHOkljSEEJi3mqTcBAgQIECBAgAABAgQIDFPAC//DrFvXVatvV6lxXqf+46qreo6rnn3vxv3Rt+jO4/Gu611rtv83yf/WmExgUi158xBYkoDApCXBGnYmgZclKSFJk1YevHn5TCO4mAABAgQIECBAgAABAgQIECBAgAABAgQIECBAgAABAgTGJvCaJP9kOyjpBTtt7q1vfWt+93d/N29+85vHZmA/BAgQIECgN4H3vve9+YM/+IO8+93vnjZmCTkqoUnlG1VfmGRju8PjSWYNTlokMGkSlFRCbkpbT1ICnFaptQOTjktS6qB1ExCY1M3JVQQIECBAgAABAgQIECAwbgEv/KvvuAVWe3f+vsdVf/UcVz373o37o2/RncfjXde71mz/T5L/vTFZCU/6r7UmNw8BAv0LCEzq39SIswtcnqSEJE3ap5JcOfswehAgQIAAAQIECBAgQIAAAQIECBAgQIAAAQIECBAgQIDACATKN7iV47U77eWiiy7K7/3e720dp59++gi2bQsECBAgQKCOwEMPPZTf//3f3zruuuuuaZN+OMmJSS5sXDhLcNIzSQ76/9m7EzArqjP/4z8FF0QwIoqoGcRokBjFLaCidnciuItGHBdkURAEQQQUEUEEZVUWUREcMYrGJa64jHu6233fE+NoovwTxRUSkEQMyP95a7qd6tt3q3vrnltV/T3PwxOmb53znvN5q3tauut3fXMtBNE+lm2kBiXZtbWSKnNtNoGvE5hUXFNTA5M6SPp/xS3JbAQQQAABBBBAAAEEEEAAAQRiJ8AD/7FrWaAN099AXIm7mP4nq6X0M1n9DPs03B9hi2ZfD2+33q6qXS/pLF8xC09a7Ko4dRBAIHwBApPCN2XF4AJ7S7KQpPrxuqT9gi/DDAQQQAABBBBAAAEEEEAAAQQQQAABBBBAAAEEEEAAAQQQQACBmAr8VJK9c5sFJVkoQ8Zx8sknq3///jryyCNjelS2jQACCCCAQHQEHnnkEd1888268847C9lUPsFJqYFJzSR9n6FYuqCk+kurJNUUssmYzzHjrXxn2FqSfYyRn4CFI/3YdymBSfm5cRUCCCCAAAIIIIAAAggggECyBHjgP1n9TD0N/U12f3Odjv7nEorX6/QzXv1yvVvuD7fieLv1dlUtNTDJwpNucFWcOgggEL4AgUnhm7JicIF9JFlIUv14TdL+wZdhBgIIIIAAAggggAACCCCAAAIIIIAAAggggAACCCCAAAIIIIBAzASOqgtK+nW2fe+6664aMGCA92fHHXeM2RHZLgIIIIAAAtEX+OSTT3TTTTd5fz788MOgG84WnJRPYFK2oCTbS62kyqCbSsj1qYFJP5L0j4SczcUxCExyoUwNBBBAAAEEEEAAAQQQQACBqAvwwH/UO1Tc/uhvcX5xn03/497Bhvunn8nqZ9in4f4IWzT7eni79XZVbZGkwb5i9vf/clWcOgggEL4AgUnhm7JicIHUwKRXJf0i+DLMQAABBBBAAAEEEEAAAQQQQAABBBBAAAEEEEAAAQQQQAABBBCIgcBmkuxd2gZJ6pJtv8cdd5zOOOMMHX/88TE4FltEAAEEEEAgGQL333+/fvOb3+iBBx4IeqB0wUnfS/L/nmIzSfYxG7mCkurrV0mqCbqZhFxPYFJxjUwNTPoPSX8tbklmI4AAAggggAACCCCAAAIIIBA7AR74j13LAm2Y/gbiStzF9D9ZLaWfyepn2Kfh/ghbNPt6eLv1dlVtoaQhvmIEJrmSpw4CJRIgMKlEsCwbSGBfSa/5ZrwiqWugFbgYAQQQQAABBBBAAAEEEEAAAQQQQAABBBBAAAEEEEAAAQQQQCDqAj+tC0qyXzhqnWmzbdu21Zlnnun96dSpU9TPxP4QQAABBBBIrMD777+vG2+80fvz1VdfBTmnPzhpRUpgUhtJ50oaIGnnPBatlVSZx3VJveQfKd83/UiSfYyRn4CFI+3ku5TApPzcuAoBBBBAAAEEEEAAAQQQQCBZAjzwn6x+pp6G/ia7v7lOR/9zCcXrdfoZr3653i33h1txvN16u6p2naSzfcUsPOl6V8WpgwAC4QsQmBS+KSsGF9hP0qu+aS9L6hZ8GWYggAACCCCAAAIIIIAAAggggAACCCCAAAIIIIAAAggggAACCERQ4Jd179D2n9n2duCBB2rgwIHeHwYCCCCAAAIIREtg8eLFmjt3rv7whz8E2ZgFJ22VEphkH7PQn3xHlaSafC9O4HWpgUnmuSqB5yzVkQhMKpUs6yKAAAIIIIAAAggggAACCMRJgAf+49St4Hulv8HNkjSD/iepmxL9TFY/wz4N90fYotnXw9utt6tqCyQN9RWz8KRFropTBwEEwhcgMCl8U1YMLrC/pFd8016SdEDwZZiBAAIIIIAAAggggAACCCCAAAIIIIAAAggggAACCCCAAAIIIBAhgb5178x2ULY9nX766Ro0aJAqKioitHW2ggACCCCAAALpBPbee2+99dZbrnBqJVW6KhbROgQmFdeY1MCkH0v6W3FLMhsBBBBAAAEEEEAAAQQQQACB2AnwwH/sWhZow/Q3EFfiLqb/yWop/UxWP8M+DfdH2KLZ18PbrberaqmBSRaetNBVceoggED4AgQmhW/KisEFfiHpZd+0FyUdGHwZZiCAAAIIIIAAAggggAACCCCAAAIIIIAAAggggAACCCCAAAIIlFmgdV1Ikv1S0c6Z9rL99tvrrLPO8v78+Mf23DoDAQQQQAABBOIgUFNTo6qqKldbtUI1ropFtM4qSa18e9tKkn2MkZ+AhSPt6LuUwKT83LgKAQQQQAABBBBAAAEEEEAgWQI88J+sfqaehv4mu7+5Tkf/cwnF63X6Ga9+ud4t94dbcbzderuqdq2kYb5i9vfrXBWnDgIIhC9AYFL4pqwYXKCrpJd8016QlPUdRoOXYAYCCCCAAAIIIIAAAggggAACCCCAAAIIIIAAAggggAACCCCAQAkFdpVkIUn2p0WmOl27dtXgwYM1cODAEm6FpRFAAAEEEECglAKVlZWqra0tZQlb2wpUlrpIDNZPDUyycMrVMdh3VLaYGpi0k6RPorI59oEAAggggAACCCCAAAIIIICAIwEe+HcEXaYy9LdM8BEpS/8j0oiQtkE/Q4JM6DLcH24bi7dbb1fVrpF0jq8YgUmu5KmDQIkECEwqESzLBhLoJulF34znJXUPtAIXI4AAAggggAACCCCAAAIIIIAAAggggAACCCCAAAIIIIAAAgiUQ+CAundf65ut+IknnqghQ4aoR48e5dgjNRFAAAEEEEAgRIGamhpVVVWFuGLapaxATamLxGB9ApOKaxKBScX5MRsBBBBAAAEEEEAAAQQQQCAZAjzwn4w+ZjoF/U12f3Odjv7nEorX6/QzXv1yvVvuD7fieLv1dlXtaknDfcUsPGmBq+LUQQCB8AUITArflBWDC9gv0L7gm/acpIODL8MMBBBAAAEEEEAAAQQQQAABBBBAAAEEEEAAAQQQQAABBBBAAAFHAkfVveua/W/asckmm+jss8/2/vzsZz9ztC3KIIAAAggggIALgcrKStXW1paqlC1cWarFY7buaklb+vbcWpJ9jJGfwCeSdvBdupMk+xgDAQQQQAABBBBAAAEEEEAAgaYkwAP/ye42/U12f3Odjv7nEorX6/QzXv1yvVvuD7fieLv1dlVtvqQRvmIWnnStq+LUQQCB8AUITArflBWDCxwo6XnftGclHRJ8GWYggAACCCCAAAIIIIAAAggggAACCCCAAAIIIIAAAggggAACCJRY4LS6d1uzn/OmHTvttJOGDh3q/dl6661LvB2WRwABBBBAAIFyCNTU1KiqqqpUpW3hmlItHrN1UwOTWkn6JmZnKOd2UwOTdpT0aTk3RG0EEEAAAQQQQAABBBBAAAEEyiDAA/9lQHdYkv46xI5gKfofwaYUsSX6WQReE5jK/eG2yXi79XZVLTUwycKTrnFVnDoIIBC+AIFJ4ZuyYnCBgyQ955v2jKRDgy/DDAQQQAABBBBAAAEEEEAAAQQQQAABBBBAAAEEEEAAAQQQQACBEgmcXfcuaz/LtP6+++6rYcOGaeDAgSXaAssigAACCCCAQJQEKisrVVtbG/aWPpD007AXjfF6BCYV1zwCk4rzYzYCCCCAAAIIIIAAAggggEAyBHjgPxl9zHQK+pvs/uY6Hf3PJRSv1+lnvPrlerfcH27F8Xbr7araVZLO9RWzv1/tqjh1EEAgfAECk8I3ZcXgAt0lPeubRmBScENmIIAAAggggAACCCCAAAIIIIAAAggggAACCCCAAAIIIIAAAmELbFYXkmS/IPTjTIv36NFD55xzjnr16hV2fdZDAAEEEEAAgQgL1NTUqKqqqhQ7/Kske4dX+wXltaUoEKM1v5HU0rffVpLsY4z8BD6V1N536Y6S7GMMBBBAAAEEEEAAAQQQQAABBJqSAA/8J7vb9DfZ/c11OvqfSyher9PPePXL9W65P9yK4+3W21W1eZJG+ooRmORKnjoIlEiAwKQSwbJsIIGDJVlIUv14WlJFoBW4GAEEEEAAAQQQQAABBBBAAAEEEEAAAQQQQAABBBBAAAEEEEAgLIEf1b2jmv2SUJtMi5588sleUNIhhxwSVl3WQQABBBBAAIGYCVRWVqq2trZUu14hyd7p1cKT/l6qIhFfNzUwaUtJayK+5yhtLzUwaQdJy6O0QfaCAAIIIIAAAggggAACCCCAgAMBHvh3gFzGEvS3jPgRKE3/I9CEELdAP0PETOBS3B9um4q3W29X1eZKOs9XzH4vyn4OyUAAgZgKEJgU08YlbNv227MWklQ/7DdoKhN2Ro6DAAIIIIAAAggggAACCCCAAAIIIIAAAggggAACCCCAAAIIRF2gXd07qdkvBG2RabODBw/W8OHDteeee0b9POwPAQQQQAABBEosUFNTo6qqqhJX0T/rgpMsPOnzUheL2PoEJhXXEAKTivNjNgIIIIAAAggggAACCCCAQDIEeOA/GX3MdAr6m+z+5jod/c8lFK/X6We8+uV6t9wfbsXxduvtqtocSaN8xSw8yX7+yEAAgZgKEJgU08YlbNuHSvK/zViNpJL/Fk3CDDkOAggggAACCCCAAAIIIIAAAggggAACCCCAAAIIIIAAAgggUKjATnXvoGa/CNQs3SKbbrqpRowY4f3p0KFDoXWYhwACCCCAAAIJFKisrFRtrf/Xv4Ifslu3bjr44IN19dVX67vvvsu0wHpJ8+r+/C14lVjOWJMSZLmlJPsYIz+B5ZK29126gyT7GAMBBBBAAAEEEEAAAQQQQACBpiTAA//J7jb9TXZ/c52O/ucSitfr9DNe/XK9W+4Pt+J4u/V2VS01MMnCk+xnjwwEEIipAIFJMW1cwrZdIclCkupHtaRfJuyMHAcBBBBAAAEEEEAAAQQQQAABBBBAAAEEEEAAAQQQQAABBBCImsDOde+cdm6mjW299dY699xzvT9t2rSJ2v7ZDwIIIIAAAghEQKCmpkZVVcW9P151dbUseGnFihWaP3++92flypXZTmfv9jpX0rIIEJRyC6mBSS0l/bOUBRO2dmpgUntJnyXsjBwHAQQQQAABBBBAAAEEEEAAgVwCPPCfSyjer9PfePev2N3T/2IFozWffkarH1HbDfeH247g7dbbVbXZkkb7itnf7eeNDAQQiKkAgUkxbVzCtl0pyUKS6sfvJf0qYWfkOAgggAACCCCAAAIIIIAAAggggAACCCCAAAIIIIAAAggggEBUBDrW/QLQ8Ewbat++vUaOHOn92XzzzaOyb/aBAAIIIIAAAhEVsLCj2tragnZXUVEhC13yj2+//VZXXXWV92f5csu8yTiurvtF5o8KKh79SQQmFdcjApOK82M2AggggAACCCCAAAIIIIBAMgR44D8Zfcx0Cvqb7P7mOh39zyUUr9fpZ7z65Xq33B9uxfF26+2q2pWSxviKEZjkSp46CJRIgMCkEsGybCABe3sxC0mqH09JOizQClyMAAIIIIAAAggggAACCCCAAAIIIIAAAggggAACCCCAAAIIIJBLYOe6X/zJGJS08847eyFJ5513Xq61eB0BBBBAAAEEEPhBwAKPqqrs18CCj+rqalngUqYxb948Lzjp448/zra4BSfNkZT1ouC7K/uMf0pq4dtFS0n2MUZ+Ap9Jaue7tL0k+xgDAQQQQAABBBBAAAEEEEAAgaYkwAP/ye42/U12f3Odjv7nEorX6/QzXv1yvVvuD7fieLv1dlXtCknn+4pZeJL9fJGBAAIxFSAwKaaNS9i2fynJQpLqx5OSeiTsjBwHAQQQQAABBBBAAAEEEEAAAQQQQAABBBBAAAEEEEAAAQQQKJfAj+t+4efcTBvYddddNWrUKA0bNqxce6QuAggggAACCMRcwEKPamtrA52ioqJCFraUz1iwYIHmzp2rDz/8MNvlV0maLemv+awZg2tSA5O2kPSvGOw7KltMDUzaXtLnUdkc+0AAAQQQQAABBBBAAAEEEEDAkQAP/DuCLlMZ+lsm+IiUpf8RaURI26CfIUEmdBnuD7eNxdutt6tqsyRd4Ctm4Un2c0UGAgjEVIDApJg2LmHbTg1MekJSz4SdkeMggAACCCCAAAIIIIAAAggggAACCCCAAAIIIIAAAggggAACrgXsgXD75R57R7S0o1OnTl5Q0pAhQ1zvjXoIIIAAAgggkDABCz6qqqoKdKrq6mpZ0FKQsWjRIi846f333882zX65+UpJFpgT50FgUnHdIzCpOD9mI4AAAggggAACCCCAAAIIJEOAB/6T0cdMp6C/ye5vrtPR/1xC8XqdfsarX653y/3hVhxvt96uqqUGJll4kv08kYEAAjEVIDAppo1L2LZ/JelJ35kel3R4ws7IcRBAAAEEEEAAAQQQQAABBBBAAAEEEEAAAQQQQAABBBBAAAFXAlvXvSOa/WJP83RFLShp9OjRGjx4sKs9UQcBBBBAAAEEmoCAhR/V1tbmddKKigpZyFKh4/rrr9ecOXOyBSetk3RF3Z+VhdYp87x/Sdrct4ctJNnHGPkJfC5pO9+lFihqH2MggAACCCCAAAIIIIAAAggg0JQEeOA/2d2mv8nub67T0f9cQvF6nX7Gq1+ud8v94VYcb7ferqrNlDTWV8z+bj9LZCCAQEwFCEyKaeMStu3DJD3hO9Njko5I2Bk5DgIIIIAAAggggAACCCCAAAIIIIAAAggggAACCCCAAAIIIFBqgRZ1QUn2Cz0t0xXbbbfdNGbMGA0ZMqTUe2F9BBBAAAEEEGiCAhaAVFVVldfJq6urZQFLxY5FixZp9uzZ+uCDDzIttUaSvWOs/cJz3MKGUgOT7Pu9b4s1a0LzUwOT2kn6ogmdn6MigAACCCCAAAIIIIAAAgggYAI88J/s+4D+Jru/uU5H/3MJxet1+hmvfrneLfeHW3G83Xq7qjZD0oW+YgQmuZKnDgIlEiAwqUSwLBtIoIekx30zHpV0ZKAVuBgBBBBAAAEEEEAAAQQQQAABBBBAAAEEEEAAAQQQQAABBBBo2gLn1/1ST9t0DLvssosXlDRs2LCmrcTpEUAAAQQQQKDkAhaCVFtbm7VORUWFLFwpzLFgwQIvOOkvf/lLpmW/kmTvHHtlmHVLvBaBScUBE5hUnB+zEUAAAQQQQAABBBBAAAEEkiHAA//J6GOmU9DfZPc31+nofy6heL1OP+PVL9e75f5wK463W29X1aZLGucrZuFJ9qYrDAQQiKkAgUkxbVzCtt1T0mO+Mz0i6aiEnZHjIIAAAggggAACCCCAAAIIIIAAAggggAACCCCAAAIIIIAAAqUQOLsuKGnndIvvtNNOuuCCC3TuueeWojZrIoAAAggggAACjQQsCKmqqiqrTHV1tSxYqRRj/vz5uuKKK/S3v/0t0/If1wUnLSxF/ZDX/FbSZr41W0iyjzHyE/hC0ra+S9tJso8xEEAAAQQQQAABBBBAAAEEEGhKAjzwn+xu099dNeRDAAAgAElEQVRk9zfX6eh/LqF4vU4/49Uv17vl/nArjrdbb1fVpkm6yFfMwpPszVYYCCAQUwECk2LauIRt+3BJj/rO9N+Sjk7YGTkOAggggAACCCCAAAIIIIAAAggggAACCCCAAAIIIIAAAgggEKbAaXXverZnukXbtm2rsWPHemFJDAQQQAABBBBAwLWAhSHV1tamLVtRUSELVSr1sNCkWbNm6auvvspU6h1JMyTdVuq9FLF+amDS5pLWFrFeU5uaGpi0naQvmxoC50UAAQQQQAABBBBAAAEEEGjyAjzwn+xbgP4mu7+5Tkf/cwnF63X6Ga9+ud4t94dbcbzderuqlhqYZOFJ9rNCBgIIxFSAwKSYNi5h2z5C0iO+Mz0s6ZiEnZHjIIAAAggggAACCCCAAAIIIIAAAggggAACCCCAAAIIIIAAAmEIHFX3bmcHp1usZcuWXlCS/dl8c3uenoEAAggggAACCLgXsECkqqqqtIWrq6tlgUouxrfffuuFJtmfNWvWZCr5rKTpkuyN/qI2CEwqriMEJhXnx2wEEEAAAQQQQAABBBBAAIFkCPDAfzL6mOkU9DfZ/c11OvqfSyher9PPePXL9W65P9yK4+3W21W1qZLG+4rZ3+1nhAwEEIipAIFJMW1cwrZ9ZMovmzwk6diEnZHjIIAAAggggAACCCCAAAIIIIAAAggggAACCCCAAAIIIIAAAsUIHFAXlHRcpkUsJOnCCy9UmzZtiqnDXAQQQAABBBBAIBQBC0Wqra1tsFZFRYUsTMn1+Prrr38ITspS+4G6X4p+0fX+stRbK2lT3+uWiGkfY+Qn8KWktr5Lt5NkH2MggAACCCCAAAIIIIAAAggg0JQEeOA/2d2mv8nub67T0f9cQvF6nX7Gq1+ud8v94VYcb7ferqpdLuliXzECk1zJUweBEgkQmFQiWJYNJGDvgPqwb8aDkjL+km+glbkYAQQQQAABBBBAAAEEEEAAAQQQQAABBBBAAAEEEEAAAQQQiLfArnXvbnZGpmMMHTrUC0rq0KFDvE/K7hFAAAEEEEAgUQIWjFRVVdXgTNXV1bIgpXKNZcuWaebMmbruuuuybeE3kqZJ+rBc+/TVTQ1M2kzSdxHYV1y2kBqYtK2kr+KyefaJAAIIIIAAAggggAACCCCAQEgCPPAfEmREl6G/EW2Mo23Rf0fQjsrQT0fQMS3D/eG2cXi79XZV7TJJE3zFLDzJfibIQACBmAoQmBTTxiVs20dLesh3Jnunrl4JOyPHQQABBBBAAAEEEEAAAQQQQAABBBBAAAEEEEAAAQQQQAABBIIItK57V7OxmSaddtppGjdunPbcc88g63ItAggggAACCCDgTMDCkWpra716FRUVshClKIx33nlHM2bM0G233ZZtO7MkTZW0qox7JjCpOHwCk4rzYzYCCCCAAAIIIIAAAggggEAyBHjgPxl9zHQK+pvs/uY6Hf3PJRSv1+lnvPrlerfcH27F8Xbr7araFEkTfcUsPMl+FshAAIGYChCYFNPGJWzbx0h60HempZKOT9gZOQ4CCCCAAAIIIIAAAggggAACCCCAAAIIIIAAAggggAACCCCQr8DourCkNukmHHnkkbrooot0yCGH5Lse1yGAAAIIIIAAAmURsICkqqoqr3Z1dbUsQClK45lnntH06dP1yCOPZNrWCkmXS5pbpn1/J2kTX+3NJNnHGPkJfCVpG9+l20qyjzEQQAABBBBAAAEEEEAAAQQQaEoCPPCf7G7T32T3N9fp6H8uoXi9Tj/j1S/Xu+X+cCuOt1tvV9VSA5MsPMl+DshAAIGYChCYFNPGJWzbx0p6wHem+yWdkLAzchwEEEAAAQQQQAABBBBAAAEEEEAAAQQQQAABBBBAAAEEEEAgl8Apde9k9rN0F3bt2lXjx49Xr169cq3D6wgggAACCCCAQGQE6kOSLDwpqmPp0qWaNm2aXn755Uxb/EPdL0zf4fgMqYFJm0r6t+M9xLlcamBSW0lfx/lA7B0BBBBAIPoCGzZsSH2gLvqbZocIIIAAAo0ENtpoI565475IkgAP/Cepm43PQn+T3d9cp6P/uYTi9Tr9jFe/XO+W+8OtON5uvV1VmyzpEl8x+/tlropTBwEEwhfgH2/CN2XF4ALHSVrqm3afpF8HX4YZCCCAAAIIIIAAAggggAACCCCAAAIIIIAAAggggAACCCCAQCwFDqkLSuqRbvcdO3bUxRdfrIEDB8bycGwaAQQQQAABBJq2QH1QUn1wUpQ1Fi9erKlTp+qjjz7KtM0n6n5x+hlH5yAwqThoApOK82M2AggggEABAgQmFYDGFAQQQCCCAgQmRbApbKkYAR74L0Yv+nPpb/R7VMod0v9S6rpfm366N49TRe4Pt93C2623q2qXSprkK0Zgkit56iBQIgECk0oEy7KBBOztT+/3zbhX0omBVuBiBBBAAAEEEEAAAQQQQAABBBBAAAEEEEAAAQQQQAABBBBAIH4CO9cFJZ2ZbutbbLGFF5Q0fvz4+J2MHSOAAAIIIIAAAjEWmDZtmhec9M9//jPTKW6UNEXSshIf89+SmvtqbCrJPsbIT+BrSW18l7aVZB9jIIAAAgggUDIBApNKRsvCCCCAgFMBApOcclOs9AI88F9643JWoL/l1C9/bfpf/h6EuQP6GaZm8tbi/nDbU7zderuqZmFJFppUP+z/tp/3MRBAIKYCBCbFtHEJ2/bxku7znekeSb0TdkaOgwACCCCAAAIIIIAAAggggAACCCCAAAIIIIAAAggggAACCPgF7Jdu7J3KNk7HMmLECE2YMEHbbbcdaggggAACCCCAAAJlEPjiiy90+eWX6+qrr85U/fu6X6KeXMLtpQYmbSJpXQnrJW3p1MCkbSStSNohOQ8CCCCAQLQECEyKVj/YDQIIIFCoAIFJhcoxL6ICPPAf0caEtC36GxJkTJeh/zFtXIZt089k9TPs03B/hC2afT283Xq7qma/p+X/uZ6FJ5Xy53yuzkUdBJqsAIFJTbb1kTr4CZLu9e2IwKRItYfNIIAAAggggAACCCCAAAIIIIAAAggggAACCCCAAAIIIIBAiAL9JFlY0i7p1jzxxBO9oKS99947xJIshQACCCCAAAIIIFCowJtvvukFJ91zj/1aW9rxl7pfpl5SaI0s8whMKg6VwKTi/JiNAAIIIFCAAIFJBaAxBQEEEIigAIFJEWwKWypGgAf+i9GL/lz6G/0elXKH9L+Uuu7Xpp/uzeNUkfvDbbfwduvtqlpqYJKFJVloEgMBBGIqQGBSTBuXsG3/WpL/t0nulnRSws7IcRBAAAEEEEAAAQQQQAABBBBAAAEEEEAAAQQQQAABBBBAoGkLHFz3Sza/SsfQtWtXXXLJJTr66KObthKnRwABBBBAAAEEIirw8MMPa8qUKXr55Zcz7fCpuu/3nq27wBIwe0m6StLfCzzWOknNfHM3kWQfK2T0l1Qr6eNCJsd0zgpJW/v2vo0k+xgDAQQQQACBkgkQmFQyWhZGAAEEnAoQmOSUm2KlF+CB/9Ibl7MC/S2nfvlr0//y9yDMHdDPMDWTtxb3h9ue4u3W21W1iZKm+IrZ3+1N7xgIIBBTAQKTYtq4hG37REkWklQ/7pL0nwk7I8dBAAEEEEAAAQQQQAABBBBAAAEEEEAAAQQQQAABBBBAAIGmKdBOkr0j2ZB0x99+++29oKShQ4c2TR1OjQACCCCAAAIIxEzguuuu84KTPvvss0w7X1T3y9WfS6qR1EXSvAKDk1IDk5pLWh+QzIKS7N1xl0mqDDg37penBia1kbQy7odi/wgggAAC0RYgMCna/WF3CCCAQL4CBCblK8V1MRHggf+YNKrAbdLfAuESMo3+J6SRdcegn8nqZ9in4f4IWzT7eni79XZVbYKky3zFCExyJU8dBEokQGBSiWBZNpBAb0kWklQ/fifp5EArcDECCCCAAAIIIIAAAggggAACCCCAAAIIIIAAAggggAACCCAQPYHRdWFJW6bb2oUXXuiFJW2xxRbR2zk7QgABBBBAAAEEEMgo8M9//tMLTZo5c2ama76pC016XVJ13UV/LyA4qZjApPqgpJ3r6lfVBTg1pc4SmNSUus1ZEUAAgYgIEJgUkUawDQQQQKBIAQKTigRketQEeOA/ah0Jdz/0N1zPuK1G/+PWsez7pZ/J6mfYp+H+CFuUz0e3otGodrGky31bsfCkS6KxNXaBAAKFCBCYVIgac8IWSA1MulPSKWEXYT0EEEAAAQQQQAABBBBAAAEEEEAAAQQQQAABBBBAAAEEEEDAkcBRkuxdyPZLV++kk07SpZdeqp/97GeOtkMZBBBAAAEEEEAAgVII/PGPf/S+r7vrLv/7BTao9JqkTSXt6ftokOCk9ZI29s1tLsk+lm2kBiXZtbWSKkthEPE1V0r6kW+PbSTZxxgIIIAAAgiUTIDApJLRsjACCCDgVIDAJKfcFCu9AAELpTcuZwX6W0798tem/+XvQZg7oJ9haiZvLe4Ptz3F2623q2rjJU31FbPwpImuilMHAQTCFyAwKXxTVgwucJKk3/mm3SHp1ODLMAMBBBBAAAEEEEAAAQQQQAABBBBAAAEEEEAAAQQQQAABBBAoq8DOkuzdx05Pt4t9993Xe6D+2GOPLesmKY4AAggggAACCCAQrsCDDz6oSZMm6Y033giycD7BSamBSc0kfZ+hSLqgpPpLqyTVBNlcQq5NDUzaWpK5MxBAAAEEECiZAIFJJaNlYQQQQMCpAIFJTrkpVnoBHvgvvXE5K9DfcuqXvzb9L38PwtwB/QxTM3lrcX+47Snebr1dVUsNTLLwpAmuilMHAQTCFyAwKXxTVgwu8J+S7vRNu13SacGXYQYCCCCAAAIIIIAAAggggAACCCCAAAIIIIAAAggggAACCCBQNoFxdWFJzVN3sOWWW2ry5MkaPXp02TZHYQQQQAABBBBAAIHSC8yZM8cLTvrmm2+CFMsWnJRPYFK2oCTbR62kyiAbStC1ZruV7zwEJiWouRwFAQQQiKoAgUlR7Qz7QgABBIIJEJgUzIurIy/AA/+Rb1FRG6S/RfHFfjL9j30LGxyAfiarn2GfhvsjbNHs6+Ht1ttVtYskTfMVs79f7Ko4dRBAIHwBApPCN2XF4AInS7rDN+02SX2CL8MMBBBAAAEEEEAAAQQQQAABBBBAAAEEEEAAAQQQQAABBBBAwLnA0ZIul7R3usqDBw/WlClT1K5dO+cboyACCCCAAAIIIICAe4HPP/9cl1xyia6//vqgxdMFJ30vyf97ns0k2cds5ApKqq9fJakm6GYScj2BSQlpJMdAAAEE4iRAYFKcusVeEUAAgcwCBCZxdyRMgAf+E9bQlOPQ32T3N9fp6H8uoXi9Tj/j1S/Xu+X+cCuOt1tvV9XszfCm+4oRmORKnjoIlEiAwKQSwbJsIIFTJN3um/FbSacHWoGLEUAAAQQQQAABBBBAAAEEEEAAAQQQQAABBBBAAAEEEEAAAbcCO0maKqlfurKHHHKILrvsMlVUVLjdFdUQQAABBBBAAAEEIiFQW1uriRMn6plnngm6H39w0oqUwKQ2ks6VNEDSznksXCupMo/rknpJamDSjyT9I6mH5VwIIIAAAtEQIDApGn1gFwgggECxAgQmFSvI/IgJ8MB/xBoS8nbob8igMVuO/sesYTm2Sz+T1c+wT8P9EbZo9vXwduvtqtqFkmb4ill40nhXxamDAALhCxCYFL4pKwYXOFXSbb5pt0rqG3wZZiCAAAIIIIAAAggggAACCCCAAAIIIIAAAggggAACCCCAAAJOBM6TZO8y1iK1Wps2bbygpGHDhjnZCEUQQAABBBBAAAEEoi2wYMECLzhpxQrLPgo06sN+/L/naR+z0J98R5WkmnwvTuB1Fo7U2ncuApMS2GSOhAACCERNgMCkqHWE/SCAAAKFCRCYVJgbsyIrwAP/kW1NKBujv6EwxnYR+h/b1qXdOP1MVj/DPg33R9ii2dfD2623q2pjJc30FbPwpItcFacOAgiEL0BgUvimrBhc4DRJv/VNuyXTu7AGX5oZCCCAAAIIIIAAAggggAACCCCAAAIIIIAAAggggAACCCCAQGgCh9YFJXVPt+LQoUN1+eWXy0KTGAgggAACCCCAAAII1AtYWNKECRN03XXXuUSplVTpsmAEaxGYFMGmsCUEEEAg6QLpApO+/vpr9enTR4899lhox2/VqpX23ntvtWjRQl26dPH+vt9+++knP/mJmjdvHlodFkKgKQts2LBBb7zxht58802deeaZTZmirGf/17/+pVGjRmnRokUN9jFkyBDNnTvX+zpYikFgUilUWbOMAjzwX0Z8B6XprwPkCJeg/xFuTgFbo58FoDWhKdwfbpuNt1tvV9VSA5MsPGmcq+LUQQCB8AUITArflBWDC/SRdKtv2hJJ/YMvwwwEEEAAAQQQQAABBBBAAAEEEEAAAQQQQAABBBBAAAEEEECgJAJbSJou6dx0q3fv3l1Tp05VRUVFSYqzKAIIIIAAAggggEAyBK666iqdd955rg5TJanGVbGI1kkNTNpK0qqI7pVtIYAAAggkRMBVYFImrg4dOmjgwIHq37+//uM//iMhqhwDAfcCa9as0fXXX+8F5Nv38BMnTnS/CSp6AgQmcSMgEIoAD/yHwhjZRehvZFvjZGP03wmzsyL00xl1LAtxf7htG95uvV1Vu0DSLF8x+/uFropTBwEEwhcgMCl8U1YMLnC6pFt8026WNCD4MsxAAAEEEEAAAQQQQAABBBBAAAEEEEAAAQQQQAABBBBAAAEEQhewN4CxsKQfp67csmVLLyhp5MiRoRdlQQQQQAABBBBAAIFkClRWVqq2trbUh7MClaUuEoP1LRyplW+fBCbFoGlsEQEEEIi7QLkDk+r92rRpowkTJmjw4MGyf8NiIIBAfgLff/+9fv/732v8+PF65ZVXvElTpkwhMCk/vpJcRWBSSVhZtOkJ8MB/sntOf5Pd31yno/+5hOL1Ov2MV79c75b7w6043m69XVU7X9IVvmIEJrmSpw4CJRIgMKlEsCwbSKCvpCW+GTdJOiPQClyMAAIIIIAAAggggAACCCCAAAIIIIAAAggggAACCCCAAAIIhCuwa11QUu90y/bv398LS9pxxx3DrcpqCCCAAAIIIIAAAokWqKmpUVVVVanPaAVqSl0kBuunBia1lrQ6BvtmiwgggAACMRaISmBSPWHfvn01e/ZsbbvttjFWZesIuBH45ptvdMEFF2jhwoUNChKY5MY/UxUCk8rrT/XECPDAf2JamfYg9DfZ/c11OvqfSyher9PPePXL9W65P9yK4+3W21W1MZKu9BWz8KSxropTBwEEwhcgMCl8U1YMLtBP0s2+ab+RdGbwZZiBAAIIIIAAAggggAACCCCAAAIIIIAAAggggAACCCCAAAIIhCJgvyAzQ1Lz1NX22GMPTZ8+Xccee2wohVgEAQQQQAABBBBAoOkJVFZWqra2tlQHt4UrS7V4zNYlMClmDWO7CCCAQBIEohaYZKbDhg3TrFmz1LJlyyQQcwYESibw9ddfq0+fPnrsscca1CAwqWTkeS1MYFJeTFyEQC4BHvjPJRTv1+lvvPtX7O7pf7GC0ZpPP6PVj6jthvvDbUfwduvtqtpoSbN9xSw86QJXxamDAALhCxCYFL4pKwYX6C/pJt+0GyUNDL4MMxBAAAEEEEAAAQQQQAABBBBAAAEEEEAAAQQQQAABBBBAAIGiBA6QNFPSoelWmThxouzhGAYCCCCAAAIIIIAAAsUI1NTUqKqqqpglss21hWtKtXjM1l0taUvfnltLso8xEEAAAQQQKJlAkMCkbt266eKLL1arVq0C72f9+vV6//339emnn+rZZ5/NGcZogUmjR49Ws2bNAtdiAgJNRYDApGh2msCkaPaFXcVOgAf+Y9eyQBumv4G4Encx/U9WS+lnsvoZ9mm4P8IWzb4e3m69XVVLDUyy8KTzXRWnDgIIhC9AYFL4pqwYXGCApN/4pi2WNCj4MsxAAAEEEEAAAQQQQAABBBBAAAEEEEAAAQQQQAABBBBAAAEEChaYKml8utmHH364pk+frn322afgxZmIAAIIIIAAAggggIBfoLKyMmewQQFitZIqC5iX1CmpgUmWRvFNUg/LuRBAAAEEoiEQJDDJ/s3pt7/9rbbZZpuiNr9hwwZ99NFHmjx5spYsWZJ2rc6dO+uOO+7QXnvtVVQtJiOQZAECk6LZXQKTotkXdhU7AR74j13LAm2Y/gbiStzF9D9ZLaWfyepn2Kfh/ghbNPt6eLv1dlVtlKQ5vmL29zGuilMHAQTCFyAwKXxTVgwucIakG33TbpB0VvBlmIEAAggggAACCCCAAAIIIIAAAggggAACCCCAAAIIIIAAAggEFjhc0hWS9kyd2bp1a82YMUNDhw4NvCgTEEAAAQQQQAABBBDIJlBTU6OqqqqwkWzBmrAXjfF6BCbFuHlsHQEEEIirQDkCk+qt1q5dqzlz5mj8+LSZ4Jo4caImTZqkZs2axZWXfSNQUgECk0rKW/DiBCYVTMdEBPwCPPCf7PuB/ia7v7lOR/9zCcXrdfoZr3653i33h1txvN16u6p2nqS5vmIEJrmSpw4CJRIgMKlEsCwbSOBMSYt9M/5L0uBAK3AxAggggAACCCCAAAIIIIAAAggggAACCCCAAAIIIIAAAgggEExgM0lXShqebtrpp5+umTNnaocddgi2KlcjgAACCCCAAAIIIJCnQGVlpWpra/O8OudltlBlzqua1gXfSGrpO3IrSfYxBgIIIIAAAiUTKGdgkh1qzZo1Gjt2rBYsWNDojAcddJBuu+02dejQoWTnZ2EE4ixAYFI0u0dgUjT7wq5iJ8AD/7FrWaAN099AXIm7mP4nq6X0M1n9DPs03B9hi2ZfD2+33q6qjZQ0z1fMwpNGuypOHQQQCF+AwKTwTVkxuMBASTf4pl0vaUjwZZiBAAIIIIAAAggggAACCCCAAAIIIIAAAggggAACCCCAAAII5CVwQl1Y0i6pV3fs2NELSjrppJPyWoiLEEAAAQQQQAABBBAoVKCmpkZVVVWFTk+dZwvVhLVYQtZJDUza0nIkEnI2joEAAgggEFGBcgcmGcvbb7+tU045Re+9914jpaVLl+q4446LqB7bQqC8AgQmldc/U3UCk6LZF3YVOwEe+I9dywJtmP4G4krcxfQ/WS2ln8nqZ9in4f4IWzT7eni79XZV7VxJV/mKWXjSKFfFqYMAAuELEJgUvikrBhcYJOm/fNMWSTo7+DLMQAABBBBAAAEEEEAAAQQQQAABBBBAAAEEEEAAAQQQQAABBLIKtJY0W5L9jLLRGDFihGbNmqXNN98cRgQQQAABBBBAAAEEnAhUVlaqtra22FrLJe0uaVWxCyVsPoFJCWsox0EAAQTiIBCFwKS1a9dq7Nixmj9/fiOyadOm6aKLLooDJXtEwLkAgUnOyfMqSGBSXkxchEAuAR74zyUU79fpb7z7V+zu6X+xgtGaTz+j1Y+o7Yb7w21H8Hbr7araCEn+fzCz8KTzXBWnDgIIhC9AYFL4pqwYXOAsSdf7pi2UNDT4MsxAAAEEEEAAAQQQQAABBBBAAAEEEEAAAQQQQAABBBBAAAEEMgr8Z11Y0k6pV+y111664oor1LNnT/gQQAABBBBAAAEEEHAqUFNTo6qqqjBq/k3SGEm/C2OxhKyxRtIWvrNsKck+xkAAAQQQQKBkAlEITLLDLVq0SGef3fg9jIcNG6bZs2cTGF6yO4CF4yxAYFI0u0dgUjT7wq5iJ8AD/7FrWaAN099AXIm7mP4nq6X0M1n9DPs03B9hi2ZfD2+33q6qpQYmWXjSSFfFqYMAAuELEJgUvikrBhcYbD+T8U27TtKw4MswAwEEEEAAAQQQQAABBBBAAAEEEEAAAQQQQAABBBBAAAEEEGgk8KO6oKQz09mMGzdO06dPhw0BBBBAAAEEEEAAgbIJVFZWqra2Nqz6N9YFJ/09rAVjvE5qYFJLSf+M8XnYOgIIIIBADASiEpj09NNPq6KiopHYkCFDNHfuXLVo0SKw5j/+8Q+9++67eu655/TCCy/os88+04svvthgnU6dOqlDhw7q0qWLV/+ggw7S1ltvnXete++9VyeeeGKj6+fMmaNRo0blvU6mC5cvX65+/frpySefbHBJuvV/+9vf6vTTT29w3ZQpUzRx4sQGH1u3bp3eeOMNPfroo57NK6+8ohUrVnjX7LPPPp7FUUcdpcMPP1ytW7fOeQYLh3nppZd033336eWXX/7BuE2bNt5a3bt313HHHeet3bx585zrBbng+++/11//+lfP59lnn9Wf/vSnBj22/nbu3Nnr7aGHHioLoi9mD/ka1+/LjC1w1Lzff/9972jm8otf/MJzOeKIIwK5ZApIytfMjKyu62Ee9vn36quven166623tGzZsh9M6vdzwAEHaPvtt9eBBx4o+2+OvffeW5tuumno292wYYM+//xzrzePPfZYxvum0H2EGZhkXxsHDx7cyMpQTjrpJF199dVq166dZ7TRRhvxzF3odwsLllGAB/7LiO+gNP11gBzhEvQ/ws0pYGv0swC0JjSF+8Nts/F26+2q2nBJV/uKEZjkSp46CJRIgH+8KREsywYSGCJpoW8GgUmB+LgYAQQQQAABBBBAAAEEEEAAAQQQQAABBBBAAAEEEEAAAQQyCPynpDmSdkx9vWvXrrryyit1yCGHgIcAAggggAACCCCAQFkF7MHiqqqqMPfwiaTRkn4X5qIxXIvApBg2jS0jgAACcReISmCSBfccfPDBjTiDBiZZGJAFO15zzTV66qmntHr16kAtatWqlU444QSNHDnSC2vZeOONs87/9NNP1adPHy94xT9sjcWLFwcKX0pXyM5ga/nPYQFAd911l/bYY48GU3KF+Vhoze9//3tZiJb+3vAAACAASURBVNIzzzyT08WCfSZMmOCFtbRsaTmODcfatWt1zz33eOvVhwFlW9RCgmbMmOF9H1lsrovVtpCkmTNn5nWW+n1ZgNKIESM0YMCAtGfKhZLL2IJ4LBzp8ssv9wKk8hlB9hS3wKRVq1bJzG6++WYvVCvosDAzu//OOOMMtW/fPuj0tPdsdXW1rr32Wj300EN5rxekR7ZoWIFJFvQ2dOhQL2AqdaSGJdnrBCbl3VIujIcAD/zHo0+F7pL+FiqXjHn0Pxl9rD8F/UxWP8M+DfdH2KLZ18PbrberaudIusZXzMKTznVVnDoIIBC+AIFJ4ZuyYnCBsyVZSFL9WCDJ/h8OAwEEEEAAAQQQQAABBBBAAAEEEEAAAQQQQAABBBBAAAEEEChEYEtJcyUNSjf5kksu0eTJkwtZlzkIIIAAAggggAACCJREoLKy0gsjCDIqKipkf+yh+gzjBkmjJH0TZN0EXftPSS1857FkAvsYAwEEEEAAgZIJRCUw6emnn/a+T0gdQQKT3nzzTU2cODFQEEomWAtOsmCdcePGyf6eaaxfv977d7vLLruswSUW7nL//ffLQtALHba2nWf69OkNlrCwHwuESg0xyhbmY4FL06ZN8wKLgo6+fftq9uzZ2nbbbX+YumzZMo0aNSrvUKD6iWZp+zj77LPVvHnzoFvxrv/Tn/6kCy64oKg+d+nSRVdccYV+9atf5QzF8m8ym7GF5JjTrFmzAgd1WY1jjjlGc+bM0W677ZbRJS6BSRZcZqFe9rmRT5hWrhvBAosshOrXv/51oH751w3j64OFfs2bN08HHnhg1tCvMAKT3n33XQ0aNCht0FS6sCQ7K4FJue4kXo+ZAA/8x6xhAbdLfwOCJexy+p+shtLPZPUz7NNwf4Qtmn09vN16u6o2TNK1vmIWnjTCVXHqIIBA+AIEJoVvyorBBVIDk+z/0QwPvgwzEEAAAQQQQAABBBBAAAEEEEAAAQQQQAABBBBAAAEEEEAAAR1fF5a0c6qFPXhhD9nY/zIQQAABBBBAAAEEEIiSQE1NjaqqqgJtqbq6Wha09MILL2jMmDHe/6YZH9eFJt0faPFkXJwamLSFpH8l42icAgEEEEAgqgJRCUxasmSJ+vfv34hp2LBh3r+Pbb755hkJN2zY4AX3jB49WhbkE+aw+haAkxpO5K/x3HPP6cgjj2wUkmP7tlChjTYq7DEYO8tpp52m559/vsGRbr31VvXp06fRMTOF+Vg4kX3vdcsttxRM43ewAJyBAwfKzl3IsNCkhQsX6tRTTw1kE3afbR8TJkzQyJEjtdlmm+V1lEzGdu+NHTtWCxbYe3EXPrp166bf/OY36ty5c9pF4hCYtGbNGi8Uy/6EOQq9b77//nvdcccdXgDaihUrit5Shw4dvGCrE044IeP9W2xg0nvvvaczzjgjbVhSugCz+kMRmFR0e1kgWgI88B+tfoS9G/obtmi81qP/8epXrt3Sz1xCTft17g+3/cfbrberakMl+f+xgUwLV/LUQaBEAoX9S3GJNsOyTVYg9f+5kMbXZG8FDo4AAggggAACCCCAAAIIIIAAAggggAACCCCAAAIIIIBAwQLNJM3L9OYskyZN0qWXXlrw4kxEAAEEEEAAAQQQQKDUAhZ+VFtbm1eZiooKWciSf9j3u5MnT840334v7zxJ6/MqkIyLCExKRh85BQIIIBArgSgEJq1fv14TJ07U9OnTG9lZMImFDmUb9v2IhS1lCktq06aNfvGLX2j//feXha7YsJrvvPOO3njjDVkAULZx/fXXa9CgQRnDUVauXOkFCFlok38cccQRXkhR27ZtC7on7r33Xp144okN5lqgzu23366OHTs2WjNdmI8F+Xz77bdpg3zMpUuXLtpkk020atUqvfjiixn3aW52lgMOOEBDhgzR0qVLG13bqVMnWZiMBdR88MEHWcOrunfvLgt+2nnnRhnyafdgYUl2bgt/Wr16ddprbI9du3b19mh/z7fHM2bM8AKlmjdvnrNP6YwtdGnLLbfUuHHj0s7fZ599tO2223qv2T2a634z37lz56pFixaN1lu7dq13z1pPbZjF1KlTGwXrnHXWWV7YVur4+c9/XvD9mBNH0rp167yAs0wWtobdJ2ay5557qlkz+yfy/z3Hq6++qldeeSVrqJEFSVn40V577ZXPdpTPfWML2T1zyCGHaJtttvHum7feesszzfQ1xe7zm2++WfbfOOlGMYFJhYYl2T4ITMrrtuCi+AjwwH98elXITulvIWrJmUP/k9NLOwn9TFY/wz4N90fYotnXw9utt6tqqZkWFp50jqvi1EEAgfAFCEwK35QVgwsMk2QJfPXjaknnBl+GGQgggAACCCCAAAIIIIAAAggggAACCCCAAAIIIIAAAggg0EQFeki6SlKjtwq3h3rsgZiDDjqoidJwbAQQQAABBBBAAIG4CFgAUlVVVV7bra6ulgUspY7nn3/eC0F4+eWX063znqSRkp7Iq0j8L/qXpM19x9hCkn2MgQACCCCAQMkEohCY9NFHH+nUU09tFPpih3788cfVo4f9U1r68fHHH+v000/Xc8891+iCY445RmPHjtWBBx6YMQzHwn3+/Oc/a/78+V4ASrownsMOO0xLlixR+/btM+7D/j3Pwon8w0J7LETpV7/6VeD+WTCO7d325R/2fZMF/Gy66aaN1kwX5pOucL9+/XT++efLwmf8IUEW8nLPPffo8ssvTxvqY9/3WaDM3Xff/cOyFn5z4YUX6vjjj9fWW2/9w8frXW0ts0s3LFjHzrPRRrkfE8oWimVhWBdccIGOOuootWzZslEp28sf//hHXXHFFWn3Yn1auHChdw/m2ks64+22205m5793Dj/8cI0cOVKHHnpooz198cUX3r1mfVyxYkWj/Qa5b77++mv16dNHjz32WIN1pkyZ4oWQuR4WpNW3b99Gn0d2JguCOuecc7xQrUzO3333nZ5++mldeeWVjc5UfxY7l73ZQH3YUrYzZrtv7N4dMWKEFyzlv3fr17OePvnkk56jBSilDvt8sBCxHXfcsdFrhQYmWdDY8OHDva97qcNc7XOmPnwr3bkJTHJ9x1OvxAI88F9i4DIvT3/L3IAyl6f/ZW5AyOXpZ8igCVuO+8NtQ/F26+2q2tmSrvMVIzDJlTx1ECiRQO5/CS1RYZZFwCdgyXv27lX1w34KYb+UwUAAAQQQQAABBBBAAAEEEEAAAQQQQAABBBBAAAEEEEAAAQRyCUyTdFG6iy6++GLvgSQGAggggAACCCCAAAJxEbAQJHsQOduoqKiQhStlGxMmTNDUqVMzXTJd0vi4mBSxz9TApBaSvi1iPaYigAACCCCQU6DcgUnr1q3zgmPShbtYoPhtt93mBaykGxs2bPCCx8eMGdPo5aFDh2rmzJmyoJZ8hq316KOPyuYtW7as0RQLgjnuuOMyLvWHP/xBJ510kt57z/Ie/28ECXfxz3v//fd18sknNwpqyRYglSswyQJiLHDlyCOP1MYbb5zxLC+88IIGDhzY6CypE8466yzv+7dsAS7WX6s5bty4RvV69+6tG264QVtttVXWFn3yySdeCI8FcKYOW3f8+PF59dmCkywQysKVUnts95gFQe2///5Z95LLuE2bNl7Yj4XwbLbZZlnXevfddzVo0KC0QWHZgrH8i0YpMGnlypXefWMhYf5hn4MLFizwTLLdd/45Fjg0a9YsXXrppY0Mc31dqJ/w5ZdfeiFNqfux148++mgvjGyXXXbJ+eXB7j8LerKvAakjU+hXIYFJdk9anYcffrhRnXzCkmwSgUk528kF8RLggf949SvobulvULFkXU//6WeyBDhNNgE+393eH3i79XZVbYikhb5iFp40zFVx6iCAQPgCBCaFb8qKwQWGS7raN83e+fW84MswAwEEEEAAAQQQQAABBBBAAAEEEEAAAQQQQAABBBBAAAEEmpDALyTZm7EckHrmLl26eA932btSMxBAAAEEEEAAAQQQiJOABSHl+j7WHm63YKVcw66zh8PfeuutdJe+KOlcSa/kWifGrxOYFOPmsXUEEEAgrgLlDEyyABsLRBo2bJhWr17diDBX2NCnn36qPn36NApmtO9NbrnlFu24446B2mKhSRbgM3jw4EbzpkyZkjbUqf7CNWvWaPjw4brpppsazD3ssMO0ZMkStW/fPtBeFi9e7IXp+EeutbKF+Vgg0M033ywLssw1sgVR1c+1nlmgTcuWLXMtp1WrVmnEiBGeg3/sueee+t3vfqfdd9894xrr16/36lgoUuqYNm2aRo8enTOYyD/Pzmbfc5555pmNQpMsXMf+jbZFC8usTD9yGd94443e98YbbZTfo08WPNq/f/9Ge7Hvna3WDjvskNU3SoFJTzzxhHr27Nlov9a7yZMnq3nz5jnvFf8Fme4bu+bZZ59V9+7ds66X7nPIJvTq1UuLFi1Su3bt8t6PBaGdccYZjcKtMoU3BQ1MyhbKlG9Ykh2GwKS8W8qF8RDggf949KnQXdLfQuWSMY/+J6OP9aegn8nqZ9in4f4IWzT7eni79XZVzf6RapGvmIUnDXVVnDoIIBC+QH7/ahh+XVZEwC8wou4Xmes/Nk/SKIgQQAABBBBAAAEEEEAAAQQQQAABBBBAAAEEEEAAAQQQQACBDALnS7oi3Wv2QPicOXOAQwABBBBAAAEEEEAgtgL2QLc97J1u2EP5FqoUZNiD7/aweoZxgaQrg6wXo2u/lbSZb7/2tL59jIEAAggggEDJBMoVmPTll19q9uzZWrBgQdqwpM6dO+uuu+7SHnvskfHsDzzwgBd+kjpuvfVWL0ipkPHRRx/p1FNPbRSMkk+Yzr333qsTTzyxUdnHH39cPXr0yHs7mcKXcgVIZQvzsXChsWPHqlmzZnnt4+2331bv3r31wQcfNLrewt9vv/12WY/yHZn2liv4JlM/+vXrp6uvvlqtW7fOdws/XGehSfPnz9d55zV8z2wLtbr//vvVtWvXjGuGaWxF1q5d6/XF9uMftpcHH3xQ++23X9bzRSUw6bvvvtO4ceMafQ9v98qdd96pTp06Be6TTcj0OZXrc3zlypUaOHCg7rvvvgZ17Z694447tNdeewXeT6beL126VMcdd1yD9YIEJn3++eeyry+2Tuo466yzNGPGDLVp0yav/RKYlBcTF8VHgAf+49OrQnZKfwtRS84c+p+cXtpJ6Gey+hn2abg/whbNvh7ebr1dVTtL0vW+YhaedLar4tRBAIHwBQhMCt+UFYML2LtUXeWbZr+ZMTr4MsxAAAEEEEAAAQQQQAABBBBAAAEEEEAAAQQQQAABBBBAAIGEC+ws6WpJx6Sec5dddtFVV12lY45p9FLCSTgeAggggAACCCCAQNIELBCpqqoq7bGqq6tlgUpBx0MPPaSRI0fqL3/5S7qpD0myNz78OOi6Eb8+NTBpc3uOPuJ7ZnsIIIAAAjEXcBGYZAE1q1at0ooVK/Tmm296ISYPP/yw939nGvPmzdO5556rjTZK/wjJ+vXrZQFC06dPb7CEfd9hwSY77LBDQZ1ZvXq1zjnnHN1yyy0N5ucTmJQp3Oeiiy7SZZddVlRYUTFhPvmET6ViWeBM3759vT6ljlzBTengX3zxRfXs2bNROFau4JvFixdr0KBBDZY0Cwu9OfTQQwvqsU3K1KtcZ8sUmtOtWzcvRKpjx46B92SBQqecckqjeRZImuuMUQlM+vTTT72QstSg1KD3fipCpuCuXPfNc889pyOPPLLR/RY0OMy/n+XLl8uCup588skG20x3xnwDkywsacSIEV44XOoIGpZk8wlMCvzpx4RoC/DAf7T7U+zu6G+xgvGeT//j3b/U3dPPZPUz7NNwf4Qtmn09vN16u6qWGphk4UlDXBWnDgIIhC9AYFL4pqwYXGCkpHm+afZ2r2OCL8MMBBBAAAEEEEAAAQQQQAABBBBAAAEEEEAAAQQQQAABBBBIsEDfurCkrVLPeOaZZ3phSVtuuWWCj8/REEAAAQQQQAABBJqSgIUT2EPd/lFRUdHooekgJt98840XmnTjjTemm/aPutCkhmkGQQpE71oCk6LXE3aEAAIIJF4gSGCSK4xhw4Zp1qxZatmyZcaSFsL05z//2Qu+effdd2XBKvZ/H3LIIZoyZUre4USpBb799luNGTNGCxYsaPBSPoFJmUKcDjroIN12223q0KFDXoRz587V6NEN38/5hBNOkIUHbb311hnXyBTmk8/eUxfNFPhi1z3++OPq0aNHXmepv+j999/XySefrLfeeqvBvGzBN5nCqyzI6dprr1WrVq0C7cF/caZeHXHEEV5YVtu2bdOuncnYwr3snt1ss80C76nQMCkrFJXApLVr1+qdd97RX//6V+/z8fXXX9eyZcs0c+bMwPeKH/DDDz/0wqRee+21vO8b+9owdepUL1DNP3bbbTfdfffd2muvvQL3yCbYPTNp0iQ9//zz2n///dWpUyftvvvu3p82bdo0CHfLJzDpyy+/9L7WpIazWa1CwpJsHoFJBbWWSdEV4IH/6PYmjJ3R3zAU47sG/Y9v79LtnH4mq59hn4b7I2zR7Ovh7dbbVTVLkf4vXzECk1zJUweBEgkQmFQiWJYNJHCepLm+GbMlnR9oBS5GAAEEEEAAAQQQQAABBBBAAAEEEEAAAQQQQAABBBBAAIGkCmwi6RpJg1MP+KMf/Ujz58/33p2dgQACCCCAAAIIIIBAkgRqampUVVXV4EjV1dWyIKVihz1EbA+h//3vf0+3lP1y+HBJ/y62TgTmr5W0qW8fm0uyjzEQQAABBBAomUDUApN69eqlRYsWqV27diU7c66FL7vsMl1yySUNLjv66KO9YJNsgUU24amnnpKFG1nYj3/cc889+vWvf52rtFauXKmBAwfqvvvua3DtnDlzNGrUqKzzM4X55DM3deFMgUJdunTRnXfe6YXFBBmFBCZlmlPIedLt1c5hYTz+0b59ez344IPab7/90h4vk/HChQtlwVSFjEJs6utEJTCpkHPnMyfT+aZNm6aLLroo7RKZgrZ69+6tG264QVtt1ej9DfLZSqBrcgUmrVu3ThdeeKGuu+66RusWGpZkCxGYFKhNXBx9AR74j36Pitkh/S1GL/5z6X/8e+g/Af1MVj/DPg33R9ii2dfD2623q2oDJd3gK2bhSY1+H83VZqiDAALFCxCYVLwhKxQvYD9pmONb5kpJFxS/LCsggAACCCCAAAIIIIAAAggggAACCCCAAAIIIIAAAggggEDMBewJcQtL+lnqOY477jgvLCnfd5KPuQPbRwABBBBAAAEEEGiCAhaOVFtb6528oqJCFqIU1li2bJkXmvTAAw+kW/KPdaFJ1WHVK9M6qYFJm0n6rkx7oSwCCCCAQBMRiFJg0rBhw2RhRW3atCmbfqagoMMPP1wWlrPNNttk3dtXX33lhaU/+uijDa6z72NmzZqlzTaz//eeebz88ss6/vjjtXz58h8u6ty5s+666y7tscceWedmCvNZunSp7N8mg450wVH5OqTWyhR8c+utt6pPnz5pt/bEE0+oZ8+ejV57/PHH1aNHj6DHaXT9a6+9pmOPPbaBtV10xx136OSTT067fiZj+x740EMPLWhPBCZlZvv000+9+yP1vyumTJmiiRMnpp1o/91w2mmn6fnnn2/w+qRJk2R/Ntqo9I+lZQtMss+rSy+9VAsWLGi0fwtbsxClQgPjCEwq6FOQSdEV4IH/6PYmjJ3R3zAU47sG/Y9v79LtnH4mq59hn4b7I2zR7Ovh7dbbVbUzJS32FbPwpLNcFacOAgiEL1D6f5kKf8+smDyB0ZJm+451haSxyTsmJ0IAAQQQQAABBBBAAAEEEEAAAQQQQAABBBBAAAEEEEAAgQACF0u6PN31V1xxhc4///wAS3EpAggggAACCCCAAALxE7AHmauqLENUqq6ulgUohT2uvPJKXXBBxvc3nCBpatg1Ha5HYJJDbEohgAACCPyvQBQCkywkZPTo0TrooIO08cYbO2/NunXr9Nlnn+nZZ5/Vf//3f+vhhx/WihUrGuwj36CgDRs2aO7cuRozZkyD+d26ddPtt9+ujh07ZjyfzZ06dWqjIJgBAwbommuuUcuWLbPaZArzsXN17949sGu6wKTevXvrhhtu0FZbbRVovUICkxYtWqSzzz67UZ3hw4drp512ClQ/3cXW41tuuaVRYNKcOXM0apS9x3bjkc64VatWshCnAw44oKA9EZjUkM3Chv785z/rySef1EMPPaSnnnqqkWu2wKRMQVjZwrkKalyWSZkCk0466SQvNM32km60b9/ee+2Xv/xlQVsiMKkgNiZFV4AH/qPbmzB2Rn/DUIzvGvQ/vr1Lt3P6max+hn0a7o+wRbOvh7dbb1fVzpB0o6+YhScNclWcOgggEL4AgUnhm7JicAH76cWVvmmzJF0YfBlmIIAAAggggAACCCCAAAIIIIAAAggggAACCCCAAAIIIIBAAgQ6SLpW0tGpZ9l///29h5nsgSgGAggggAACCCCAAAJNQaA+JMnCk0o1XnrpJdmD8q+++mq6Eg9LOkfSslLVL+G630napITrszQCCCCAAAKNBCykJ3VkCrcJi69Dhw7ev5f17NlTRx99tNq1a6eNNir9oyIWYrJq1Sp9+OGHWrZsmd588029+OKL3v+uXr066/HyDUyyRQoNbFm+fLn69evnBcX4R75BL+nCfPbcc0/97ne/0+677x64fekCk4YMGeIFQrVo0SLQeoUEJqWrH6hogRdnC+NJZ9ylSxfdeeed6tSpU0EVm2Jgkn3dsc9FC636y1/+IjN45ZVX9NZbb+mNN97I6ZitR88995wOPvjgRmvU1tbq0EMPzbl2GBdkCkzKZ237mmihZNtvv30+lze4xsXX0cCbYgIC4QmU/huF8PbKSrkFCHTIbZTkK+h/srpLP5PVz7BPw/0Rtmj29fB26+2qWmpgkoUnDXRVnDoIIBC+AP9xG74pKwYXsLd+vcI3baakccGXYQYCCCCAAAIIIIAAAggggAACCCCAAAIIIIAAAggggAACCMRc4GRJCyS1ST3Heeed5z08xEAAAQQQQAABBBBAoCkJ1Acl1QcnlfLso0aN0rx589KVWCFpmKQ7S1m/BGsTmFQCVJZEAAEEEMguECQwyUKOLr74YrVq1Sowa8uWLbXzzjt7QTtbbrll4PlBJnz33Xf64x//6AUXvf7663rnnXfyCkXKViNIYNKaNWu8cMebbrqpwZIDBgzwwtXNIt146qmndMIJJzQIbzLz22+/XR07dsxJEHaYTzkDk7799luNGTNGCxbYP726HfY95owZM7Tppps2Khy2sRVIemDSypUrvSAk+3y0wFM7bz6hSNm6HjTUytZ69tln1b17dyc3UzGBSbZBu//s/m/evHmg/RKYFIiLi+MnwDOl8etZth0T6JCsfgY9Df0PKhbt6+lntPtT7t1xf7jtAN5uvV1VGyDpN75iBCa5kqcOAiUS4D9uSwTLsoEELpA0yzdjhqSLAq3AxQgggAACCCCAAAIIIIAAAggggAACCCCAAAIIIIAAAgggEHcBS0M6L/UQ2223na699lr17t077udj/wgggAACCCCAAAIIRF7g7rvv1jnnnKMvvvgi3V4tTWlU5A/xfxskMClGzWKrCCCAQFIEggQmBQkNcu1j5/joo480f/583XLLLVqxwvITwxtBz7548WINGjSowQY6d+6su+66S3vssUejja1fv14TJ07U9OnTG7yWLbwndZGww3zKGZhUbOBMMZ0fMmSIF4Rv4V6lNrb1kxiYtG7dOtXW1nrhpg899FAx7Ug7NymBSfY14fPPP2/09apDhw6yz+egAU8EJoV+q7FgtAR4pjRa/Sh2NwQ6FCsY7/n0P979S909/UxWP8M+DfdH2KLZ18Pbrberav0l+RO5LTzpTFfFqYMAAuEL8B+34ZuyYnCBsZJm+qbZTyXGB1+GGQgggAACCCCAAAIIIIAAAggggAACCCCAAAIIIIAAAgggEEOBvSRdJ+mg1L336tXLC0vacccdY3gstowAAggggAACCCCAQDwFPvnkEy80aenSpekO8LykoZLejsHp/i2peQz2yRYRQAABBBIkkITAJAtHmjVrlhYsWKDVq1cX3B0LKTnyyCO94KXHHnuswTpBA5NsjVNPPVUvvfRSg3VuuOEGDRw4sNEely1bptNOO03PP2/fuvzfePzxx9WjR4+8zkRgUl5MOS/KFlIVtrFtJmmBSW+++aYX/lVsUFK3bt104IEH6uGHH9YHH3zQoG9JCEzq27evrrzySt1+++0677xG78ugE044QYsWLdK2226b856tv4DApLypuDCeAjxTGs++Zdo1gQ7J6mfQ09D/oGLRvp5+Rrs/5d4d94fbDuDt1ttVtX6SbvYVs/CkM1wVpw4CCIQvwH/chm/KisEFLpQ0wzdtmqSLgy/DDAQQQAABBBBAAAEEEEAAAQQQQAABBBBAAAEEEEAAAQQQiJmAvS28hSU1eoh5xowZuvBC+1EiAwEEEEAAAQQQQAABBMohMHPmTI0bNy5d6XV1oUk3lGNfAWqmBiZtIsn2zkAAAQQQQKBkAhvSJCZ9/fXX6tOnT9GhQSXbtG9hC1IZPny4LFgo6LCAJAtl+eUvf6nKykr95Cc/0b///W9ZYI4FlfhH0MCktWvXauzYsZo/f36DdSwkxQLXW7Vq1eDj9957r0488cQGHzvssMO0ZMkStW/fPq+jhR3mc9lll+mSSy5pUHvIkCGaO3euWrRokdee6i/KdE/deuut3r2WOv71r3+F0odAm8zj4rCNrWRSApPsS8l9992n0aNHywLAgo599tnHC0iyz7WuXbuqXbt2+p//+R+dfPLJeuuttxosF/fAJPs6MHv2bC8M6csvv5R9Xpld6rAgOPNs1qxZXpwbkZiUlxMXIKv1GAAAIABJREFUIYBAJAQIdIhEG8q2CfpfNvqSFKafJWFNzKLcH25bibdbb1fV+kpa4itm4UkDXBWnDgIIhC9AYFL4pqwYXMB+o2K6b9pUSROCL8MMBBBAAAEEEEAAAQQQQAABBBBAAAEEEEAAAQQQQAABBBCIkcBCSUNS99u5c2ddd911qqioiNFR2CoCCCCAAAIIIIAAAskUqK2t1dChQ/Xee++lO6AlH5xdopPvLamXpKsk/b3AGmEGJvWXVCvp4wL3wjQEEEAAgSYiEOfApM8//9wLGlm6dGnWbnXq1EkWxrLnnnvK/i1v99131w477KDWrVsrNV8kzKCeJ554Qj179mywt912201333239tprrx8+nilcaeLEiZo0aVLeYSlhh/mUMzDJwncmT57s/fGP/fbbT3fccYd23XXXsnyGhm1sh0hKYJJ9H96/f/+cYUkHHHCA9t13X6+H9nlgn5/bbLNN2hCuTDbZApPSfd6Zs+3v0EMPdXLfZPo6YsXPOuss2ZsvtGnT5oe9ZLKzUDf7erH//vvntW8Ck/Ji4iIEEIiGAIEO0ehDuXZB/8slX5q69LM0rklZlfvDbSfxduvtqlpqYJKFJ9nPfxgIIBBTAQKTYtq4hG37IknTfGe6XNLEhJ2R4yCAAAIIIIAAAggggAACCCCAAAIIIIAAAggggAACCCCAwP8K7CfJHqy2/20wBgwY4IUlbb755lghgAACCCCAAAIIIIBARAS+/fZbLzTppptuSrej1+qCUO1/wx41krpImldgcNI6Sc18m9pEkn0syLBflL9U0jJJlUEmci0CCCCAQNMUiGtg0vr16zVr1iyNHz8+beMOP/xwDRs2TN27d/eCSVKDkTJ1O8zApOXLl6tfv3568sknG5SbM2eORo0a9cPH0oXCtG/fXvfff7+6du2a940ZdphPOQOT7NDTp09v1F9zefDBB2XBSeUYYRvbGZIQmPTFF194QUAPPPBAo7a0atXKC1Lq27evF1rWokWLvFtXSGDSiy++6AWVrV69ukGdW2+9VX369Mm7djEXZvo6ctJJJ+naa6/Vtttu22D5devWeSFKFpKWOmzOokWLtPXWW+fcEoFJOYm4AAEEoiNAoEN0elGOndD/cqiXrib9LJ1tElbm/nDbRbzderuqdrqkW3zFCExyJU8dBEokQGBSiWBZNpCA/VRlqm/GZZIuCbQCFyOAAAIIIIAAAggggAACCCCAAAIIIIAAAggggAACCCCAQBwEBteFJTXa64IFC7yHsBkIIIAAAggggAACCCAQTQH7nv2cc87JtLkhkq4PeecWUFRdt+bfCwhOSg1Mai5pfZ57rA9K2rnu+ipJFuDEQAABBBBAIKtAXAOT/vCHP8iCRN57770G57NwlqlTp2rw4MHabLPNAnc/zMCkDRs2eHtJDUHp3bu3brjhBm211Vbe/tKF8JxwwglavHhxXiEp9YcMO8yn3IFJd955p0455ZRGPXQZfJNaPGxjWz8JgUl2rw4aNKhRr7p06eIFBB100EF5h5b5FykkMCnTnEmTJsn+5Buelu6Lx5/+9Cfva0vr1q219957q2PHjvrJT36in//852rbtu0PUzJ9HRkyZIjmzp2bNjTqk08+8UKlqqvr/3Pi/3Ywb948nXvuuTn3TmBS4C/5TEAAgfIJEOhQPvsoVKb/UehCeHugn+FZJnEl7g+3XcXbrberapb8e6uvmIUn9XNVnDoIIBC+AIFJ4ZuyYnCBiyVd7ps2RdKk4MswAwEEEEAAAQQQQAABBBBAAAEEEEAAAQQQQAABBBBAAAEEIiywUJI9RN1g7Lvvvt47Ou+///4R3jpbQwABBBBAAAEEEEAAARN49dVXZQ8mv/766+lAFkk6O2QpCymq8K0ZJDipkMCk1KAkK10rycKbGAgggAACCOQUiGtgUqaAljFjxnghRYWEJRnWl19+qdNOO01PPvlkA7vDDz/cCzbaZpttcpr6L3j55Zd1/PHHa/ny5T98uH379nrwwQe13377KVOwypw5czRq1KhAtcIO8yl3YNJrr72mY489toGdgVhwzKxZswrucSDUlIvDNrbl4x6YtGbNGg0fPlw33XRTAy0LL7vlllvUq1evgsmffvppVVT4v7X+36WmTJnSKIisvsjKlSu94KGHH364QV37mIU32b4KHU888YR69uzZYLr/87n+hUICk2zu0qVLvb2vXr26QY3OnTvrjjvu0F577ZV16wQmFdpZ5iGAQBkECHQoA3qEStL/CDUjhK3QzxAQE7wE94fb5uLt1ttVtdMsa9tXzMKT+roqTh0EEAhfgMCk8E1ZMbjABEmX+aZNlnRp8GWYgQACCCCAAAIIIIAAAggggAACCCCAAAIIIIAAAggggAACERSwpw7+S1LX1L3Zu0dbWBIDAQQQQAABBBBAAAEE4iVgoUnXX399uk2/LOksSW+HdCILKqpOs1Y+wUnrJW3sm9tckn0s3UgXlFR/XZUkC25iIIAAAgggkFMgjoFJ3333ncaNG6e5c+c2OJ8FoTzyyCPq3r17znNnuuDtt99W79699cEHHzS4pNDApH/84x8aNGiQ7r777gbrLVy40At1/Oijj3TqqafqpZde+uF1C0e56667tMceewQ6R9hhPuUOTPrqq6+88JhHH320gUO3bt10++23q2PHjoF8Ui++9957NX78eHXo0EFdunSRBd/8/Oc/109/+lPvY+lG2MZWo5jApEzhQNkChYpCSzN52bJlXsjY888/3+DVI444wgtMatu2bcEl7d/izz67cb5ptvOtX7/eC1OaPn16g7qFfl7VL7JhwwYvjM3W9o/KykovTG2HHXb44cOFBibZvLFjx+qaa65pZNavXz9dffXVat26dUZPApMKvtWYiAAC7gUIdHBvHqWK9D9K3Sh+L/SzeMMkr8D94ba7eLv1dlXtVEm3+YpZeNLpropTBwEEwhcgMCl8U1YMLmD/wjnFN43ApOCGzEAAAQQQQAABBBBAAAEEEEAAAQQQQAABBBBAAAEEEEAgigL96sKSNk3dnD2cYYFJDAQQQAABBBBAAAEEEIingAUmWTBBmvFdXWjSkpBOZmFFFRnWyhaclBqY1EzS9ynrZAtKsktrJVloEwMBBBBAAIG8BOIYmJQpjMRCb+6880516tQpr7OnXmSBKBbCNGbMmEbzCw1MsoUWL17shSb5hwUBXXvttaqurlavXr0avDZgwAAvMKVly5aBzhF2mE+5A5Ms+Gby5MmyfaSOadOmecEyzZrZt0vBx6pVqzRixAgtWdLw279coVthG9vOiwlMyvS54DIw6f+zdy/wVs55///fpT/TNBkxuHOYMiNljNOgolJJOUUHpdJZKFHsUoh0K6lQqUglQweSdBo5lJIGiVBhJN33TE0Og5GZaXqM/KXf43Pde+daa6/Ttda1vuuwX9fjMY97bvv6fj7f7/NzrdXY7fXe8fZv/7vbXk9Vq1YNPiBJFgbVp08fLV68uNz6ZOd76aWX1KpVq3Lrxo8fr5KSElWqFPyjaZ9//rkstGjlypURda3e2LFjdeCBP/6VQrqBSVZ48+bNXojapk2byu3fAqi6du0ad/8EJqX1qLEIAQRyI0CgQ27c86Ur88+XSYSzD+YZjmOxVuH5cDtZvN16u+oWHZhk4UldXTWnDwIIhC8Q/LtS4e+BighEByb9tyQLTeJCAAEEEEAAAQQQQAABBBBAAAEEEEAAAQQQQAABBBBAAIHCFRgvaVD09n/3u9/JwpLOPPPMwj0ZO0cAAQQQQAABBBBAAAFP4O233/ZCk959991YIhMklU9ICG5ngUWrkyyLFZyUKDApWVBSWbvmkiywiQsBBBBAAIGUBIopMOnkk0/W008/rXr16qV09uibEgWVZBKY9Kc//UkdO3b0glDKLgt3evLJJzV37lyNGTMmYiv2zywUJegVdphPrgOT7PxvvfWW2rZtKwur8V+1atWSnbdRo0ZBmbz7n3rqKS8cf9euXRHr27Vr5wVc1ahRI2bdsI2tSbEGJllI2KRJk/TTn/408IwsvMysLVgs1pUsMCleuFGDBg1koUN16tQJvKdYs7eALQt0atGiRUS9TAKT7OwzZ86M+csb7H1j3rx5OvHEE2Pun8CkwGNlAQII5E6AQIfc2edDZ+afD1MIbw/MMzzLYqzE8+F2qni79XbVrbOkeb5mBCa5kqcPAlkSIDApS7CUDSRwZ1RA0ghJIwNV4GYEEEAAAQQQQAABBBBAAAEEEEAAAQQQQAABBBBAAAEEEMgXgdqSZkqK/FSD5P0G6xkzZqhy5cr5slf2gQACCCCAAAIIIIAAAhkK/PDDD94HkO3D8DGuVZKulrQtwzYWWtQ0hRr+4KSdkvw/J3uYpAGSekmyf29Jdq2RZGFNXAgggAACCKQsUIiBSXv37tXw4cPLBQ3ZoS1oxL6nF/T69NNPdf3112vp0qUxl2YSmLRnzx4NHTpUkydPjqhte7Wwleeee27/P7dAFwtEOe6444IewQuY6datW8Q6C1iZP3++6tatG7hePgQmxQuescNYWJL977mgZ7Pgqt69e+vNN98sZ5IsrCpsY9tANgKT+vfvr/Hjx+snP/lJ4LkHXfDZZ595AV+vvBKZ2WmhPgsWLNBJJ50UqKQFBq1evVpXXXWVtm/fHnNtssCkRKFD1113ncaNGycLO0r1ivfMxAvYyiQwyfb0zTffeCGv5hd9XXPNNZo4caKqVatW7msEJqU6Ue5DAIE8ECDQIQ+GkMMtMP8c4mehNfPMAmoRleT5cDtMvN16u+rWyXKffc0sPOlKV83pgwAC4QsQmBS+KRWDC1hA0n/7llmA0qjgZViBAAIIIIAAAggggAACCCCAAAIIIIAAAggggAACCCCAAAI5Fri0NCzpiOh9TJkyRTfccEOOt0d7BBBAAAEEEEAAAQQQyJbAgw8+qAEDLI+o3PVlaWjSsxn0tuCi1QHWW3DSz6MCk+yfHRKgRnNJkZ9UD7CYWxFAAAEEKqZAIQYm2aRiBdfYP7fAoccee0wW1pLKZcEqGzZs0G233aYVK1bEXZJJYJIVXbRokS6//PKI+rbXnTt3auvWrfv/eUlJicaOHasDDzwwle1H3BN2mE8+BCbZAd977z117txZFloTfVlo0gMPPKAzzjhDlSol/7jRO++84wVjxQpLsvCb6dOn6/DDD49rH7axNcpGYJK5WPhT7dqpZG4GftQiFiQKtbLgpnvvvTdmuE+srhYuZiFBd9xxR9ywJFuXLDDJ7vnqq6+80CELJYu+LHRo9OjRCWddtuajjz7SjTfeWO79wQKX5syZozZt2pSrn2lgkhV8++231aFDh3IO1nfatGnq0qVLuWeewKTMnmVWI4CAUwECHZxy510z5p93I8loQ8wzI76iX8zz4XbEeLv1dtXtCknzfc0sPKmLq+b0QQCB8AWSfwcz/J5URCBawMKSLDSp7Bou6W6YEEAAAQQQQAABBBBAAAEEEEAAAQQQQAABBBBAAAEEEECgoARuk3RP9I7tN5I/8sgjatKkSUEdhs0igAACCCCAAAIIIIBAcIFXX31V9oFp+6B6jGuYpDHBq+5fYeFFTTNYH2TpGkkW0sSFAAIIIIBAIIFCDUz6y1/+4gWGxAq+Oeuss3TPPffovPPOU+XKlWN6WFDS9u3b9dBDD3khObt27Uroduqpp2r+/Pmy7x2mc3322Wfq2rWrXnklcbahhTa1bNkynRYxQ6Qy2Xe+BCbZrObNm6d+/frFnJMFyFgwjgUh1apVK2Zw0ueff65HH31UEydO9EKqoi9bN2vWLDVtmvh/uuVbYJKdI9ac7J+3bt1aN910k0455ZT9rwOzSieMK9kDGSsQrGxNjx49dNdddyUMb/r+++/1xhtveOFKy5YtS9bOm7fNsmrVqgnvXbNmjXr27BkzfMneJ4YMGeI5xarzr3/9SwsXLtS4ceNi/ruC/bIF22+stWEEJu3du1cTJkzQ0KFDy50xXjAcgUlJHx1uQACB/BEg0CF/ZpGLnTD/XKhnryfzzJ5tMVTm+XA7Rbzdervq1lHS075mFp7U2VVz+iCAQPgCBCaFb0rF4AJ3SbrTt+wOSaODl2EFAggggAACCCCAAAIIIIAAAggggAACCCCAAAIIIIAAAgjkQOAgSY9K6hrdu2PHjpo5c6YOPvjgHGyLlggggAACCCCAAAIIIJALAfsw9NVXX60FCxbEav+EpD6S9qSxNwswWp3GunSWNJeUOIEhnaqsQQABBBAoeoFCDUyyEJ3Jkyd7gTDxLgsVufDCC2XBKNWqVfNus+CiDz/8UCtXrowZtnTooYeqRYsWevHFFyPCeU4++WQ9/fTTqlevXlrPhIWfWGiMhdvEu84//3zNnj1bNWvWTKtH2GE++RKYZBgWqDN+/HjdeuutCW1OP/10nX322frlL3/p3ff111/LAjLXrVsXd52FCE2bNs0L4KpUKfFHlsI2tk1ZcGenTp20adOmiD3OnTvXC9lKdsXaU7w1S5cu1WWXXZasZOCvf/PNN16IUZz/PS0ztteVhZj95je/0QEHHCB7TdjZP/jgAz3//PNxQ43sNbl8+fKIPdn/dp80aZJ++tOfJtxrsrAtW2z1zznnHNWvX98Lk/ruu+/01ltvae3atTHDtWxNmzZtvKC1I488Mmb/MAKTrPDf/vY3799TnnvuuXJ9YgU2EZgU+NFlAQII5E6AQIfc2edDZ+afD1MIbw/MMzzLYqzE8+F2qni79XbVLTowycKTOrlqTh8EEAhfgMCk8E2pGFxgpKThvmW3x/rNs8HLsgIBBBBAAAEEEEAAAQQQQAABBBBAAAEEEEAAAQQQQAABBLIscLqk30s6LbrPyJEjNXy4/68Bs7wTyiOAAAIIIIAAAggggEBeCcQKBSjd4EZJV0nakMaGLcSoaRrrgixZI8nCmbgQQAABBBAILFCogUl20N27d2vo0KGaOnVq4HPHWmDBSg888IAOO+ywmAE2K1asUMuWLdPu9frrr+uiiy6KCGLyF7PvTY4YMcILk0nnCjvMJ58Ck8zDQpMs2GjYsGFxDYO6WVjOQw895M07WViS1Q7b2GpmGpj0pz/9SfaLADZv3pz0+BMmTFBJSUnS+9K5wfr37t07ZhBZOvWuuuoqjR49WqtWrVK3bt0iSjRr1sybxVFHHZW0tIUmLV68WIMGDYoZypS0QNQNZj1x4kQdffTRcZeGFZhkDex9p0OHDuWeeQuhmjFjhjp37rx/HwQmBZ0m9yOAQA4FCHTIIX4etGb+eTCEELfAPEPELMJSPB9uh4q3W29X3TpI8v+2DwKTXMnTB4EsCRCYlCVYygYSsF/rcIdvxTBJYwJV4GYEEEAAAQQQQAABBBBAAAEEEEAAAQQQQAABBBBAAAEEEHAtcKWkxyQd6G9sH4p59NFH1bZtW9f7oR8CCCCAAAIIIIAAAgjkmcCSJUvUp08f7dy5M3pn30nqLenJgFu2IKPVAdcEvb25JAtm4kIAAQQQQCCwQCEHJtlhd+3apdtvv11TpkwJfPayBfb9wTvuuEPXXnutqlWrpm+++Ubdu3fXc889F1Fz/PjxXthMKsE6sTZjde1/Z1h4S/RVs2ZN2f8OqV+/ftrnCDvMJ98CkwzGwm/eeOMN3XTTTVq/fn3aVrawdevWuuuuu3T66aenPNOwjW0fmQYm7d27VxaEZOFhyS57fseOHasDD4z4FnmyZSl/3cKb+vbtKwsHS/ey4LJ77rlH5513nipXrqx169apVatWEYFB6bxeNm7c6P3ChGXLlqW1NQsoGjBggG699VbZf090hRmYtGfPHu89zt5/oq9GjRpp7ty5ql27tvclApPSGi2LEEAgNwIEOuTGPV+6Mv98mUQ4+2Ce4TgWaxWeD7eTxdutt6tul0t6xtfMwpOucNWcPgggEL4AgUnhm1IxuMDdkm73LbtN0tjgZViBAAIIIIAAAggggAACCCCAAAIIIIAAAggggAACCCCAAAKOBKJ/KYrXtkmTJl5YUp06dRxtgzYIIIAAAggggAACCCCQ7wJbt271wgxeffXVWFu1nx8cHvAMFmbUNOCaVG9fI8lCmbgQQAABBBBIS6DQA5Ps0D/88INefvllDRs2LFCITq1atbw/83v27Klf/vKX+/0sgMaCVcaMifydyu3atfO+l1ijRo20rG3RxIkTNWjQoHLrw6gddphPPgYmlcFZII0F31hQVpz/zRZ3RvY94RtvvNELTDrooIMCzTJsY2ueaWCS1bBQnZkzZ+rOO++MFfy5/4wWBPbQQw8lDfwJhBJ18+7duzVjxgzdfffdCfcS3cPm0q9fP7Vp08YLLiu7PvvsM3Xt2lWvvBKZD5pOgJk52XMzadKkQM+NvT4tVC3VcK0wA5PMwf79xGb35ptvlhvN4MGDNXr0aO9ZJjApkyeXtQgg4FiAQAfH4HnWjvnn2UAy3A7zzBCwyJfzfLgdMN5uvV11ay9poa+ZhSd1dNWcPgggEL4AgUnhm1IxuMBoScN8y26VNC54GVYggAACCCCAAAIIIIAAAggggAACCCCAAAIIIIAAAggggECWBeyTFY9L6hDdx37T9bRp07LcnvIIIIAAAggggAACCCBQqAL2ge3p06fH2r79QHovSbtTPJsFGq1O8d6gtzWXFPnp8aAVuB8BBBBAoEILFENgUtkAv//+e3388cdasWKF1qxZo+3bt2vDhg3752thJxaS1LRpUy9I/eSTT9aBBx4Yc/6rVq2ShaTs2rUr4usLFy5U+/b2WbX0rj/96U/q2LGjNm/eHFFgwoQJKikpSa9o6aqww3zyOTCpDMrCsnbs2KHXX39dL730kv73f/9XGzdu3D+36tWr67TTTtOvf/1rNW7cWOeff76OPfZYVa5cOS3rsI1tE2EEJpUd5q9//asWLVoke37Xrl1bLrCoWbNmsjMcddRRaZ0/yCILTlq/fr33erT/a6E/9pq0yz+Xli1bqlGjRnHnYgFmd911l+x59F8NGjTQvHnzdNxxxwXZlnevPTe2Hwthsv9s27ZN69ati3ivOPXUU71nplWrVjrmmGMsjCjlPmEHJu3bt8+bm4UmRV9mOWfOHC9oisCklEfEjQggkHsBAh1yP4Nc7oD551I//N7MM3zTYqrI8+F2mni79XbVrZ2kRb5mFp5U7mfgXG2GPgggkLlA6t9hyrwXFRCIJ3CPpNt8X7xF0r1wIYAAAggggAACCCCAAAIIIIAAAggggAACCCCAAAIIIIBAXgn8rjQs6eToXdlvkB44cGBebZbNIIAAAggggAACCCCAQP4JTJ48WTfeeGOsjb1fGpr0boq7tlCjpinem+ptayRZGBMXAggggAACaQvECkxKuxgLkwrECkw68cQTtWDBAp100klJ13MDAgggEE+AwCSeDQQQKCABAh0KaFhZ2CrzzwJqDksyzxziF0Brng+3Q8LbrberbtGBSRaedLmr5vRBAIHwBQhMCt+UisEFxki61bdsqKT7gpdhBQIIIIAAAggggAACCCCAAAIIIIAAAggggAACCCCAAAIIZEmgk6RZkg7y1z/66KP12GOPyX5rNRcCCCCAAAIIIIAAAgggkIrASy+9pN69e+vTTz+Nvn2PpJ6S5qdQx4KNVqdwX5BbmkuyICYuBBBAAAEE0hYgMClturQWTp8+Xf369YtY26tXLz344IOqVq1aWjVZhAACCJgAgUk8BwggUEACBDoU0LCysFXmnwXUHJZknjnEL4DWPB9uh4S3W29X3dpKWuxrRmCSK3n6IJAlAQKTsgRL2UACYyXd4lsxRNL9gSpwMwIIIIAAAggggAACCCCAAAIIIIAAAggggAACCCCAAAIIZEvgDkmjoou3aNHCC0s69thjs9WXuggggAACCCCAAAIIIFCkAjt27PBCk1atWhXrhMMl3Z3C0S3cqGkK96VyyxpJFsLEhQACCCCAQEYCBCZlxBdo8e7du3XDDTfo8ccfj1g3d+5cde3aNVAtbkYAAQSiBQhM4plAAIECEiDQoYCGlYWtMv8soOawJPPMIX4BtOb5cDskvN16u+rWRtISXzMLT2rvqjl9EEAgfAECk8I3pWJwgXGShvqW3SxpfPAyrEAAAQQQQAABBBBAAAEEEEAAAQQQQAABBBBAAAEEEEAAgZAFZknqEV3zuuuu09SpU0NuRTkEEEAAAQQQQAABBBCoaAL9+/fXww8/HOvYsyX1TOJhAUerQzJrLskCmLgQQAABBBDISIDApIz4Ai1+77331KFDB23dunX/ugYNGmjevHk67rjjAtXiZgQQQCBagMAkngkEECggAQIdCmhYWdgq888Cag5LMs8c4hdAa54Pt0PC2623q26XSVrqa2bhSe1cNacPAgiEL0BgUvimVAwucK+kIb5lgyVNCF6GFQgggAACCCCAAAIIIIAAAggggAACCCCAAAIIIIAAAgggEJLAryTZB5QbRdebOHGibrrpppDaUAYBBBBAAAEEEEAAAQQqusADDzygkpKSWAyvlwa4/jmBkYUcNc3QcI0kC1/iQgABBBBAIGMBApMyJky5gH2fctCgQRH3Dx8+XCNGjNABBxyQch1uRAABBGIJEJjEc4EAAgUkQKBDAQ0rC1tl/llAzWFJ5plD/AJozfPhdkh4u/V21e1SSX/wNbPwpLaumtMHAQTCFyAwKXxTKgYXuE/Szb5l9rcWE4OXYQUCCCCAAAIIIIAAAggggAACCCCAAAIIIIAAAggggAACCIQgcL6kOZL+y1/rF7/4hWbNmqWLL744hBaUQAABBBBAAAEEEEAAAQR+FHj++efVs2dP/f3vf49m+Zuk7pJWxvGyoKPVGVo2l2TBS1wIIIAAAghkLEBgUsaEKRX48ssvdc011+gPf/jxM241a9bUkiVLVL9+/ZRqcBMCCCCQSIDAJJ4PBBAoIAECHQpoWFmQvRb8AAAgAElEQVTYKvPPAmoOSzLPHOIXQGueD7dDwtutt6tuBCa5kqYPAo4ECExyBE2bhAL3Sxrsu8N+VdQDmCGAAAIIIIAAAggggAACCCCAAAIIIIAAAggggAACCCCAgHOBayVNj+7asGFDLyzphBNOcL4hGiKAAAIIIIAAAggggEDFEPj444+90KR169bFOnBfSTPiSFjYUdM0ldZIstAlLgQQQAABBEIRIDApFMaERfbt26eZM2fq2mvtW5k/Xr169dKDDz6oatWqZX8TdEAAgaIXIDCp6EfMAREoJgECHYppmsHPwvyDm+XzCuaZz9PJ/d54PtzOAG+33q66tZb0rK+ZJXG3cdWcPgggEL4AgUnhm1IxuMB4SYN8y26SNCl4GVYggAACCCCAAAIIIIAAAggggAACCCCAAAIIIIAAAggggEAGAvdIui16fdeuXTV79mxVrlw5g9IsRQABBBBAAAEEEEAAAQSSC/zwww/q0aOHnnjiiVg3j5E0LMYXLPBodfLqMe9oLskCl7gQQAABBBAIRYDApFAY4xbZs2ePnnzySd18883auXNnxH0LFy5U+/bts7sBqiOAQIURIDCpwoyagyJQDAIEOhTDFNM/A/NP3y4fVzLPfJxK/uyJ58PtLPB26+2q2yWSlvmaWXjSZa6a0wcBBMIXIDApfFMqBheYIKnEt+xGSZODl2EFAggggAACCCCAAAIIIIAAAggggAACCCCAAAIIIIAAAgikIWBJSHMldYleO3z4cI0cOTKNkixBAAEEEEAAAQQQQAABBNIXuPPOOzVq1KhYBeZJ6ibph6gvWuhR04Ad10iysCUuBBBAAAEEQhMgMCkcyg0bNuj3v/+9TjvtNP3617/W3r179f7772vRokV69dVXyzVp166dHn30UdWoUSOcDVAFAQQqvACBSRX+EQAAgUISINChkKYV/l6Zf/imuazIPHOpn/+9eT7czghvt96uul0s6TlfMwtPutRVc/oggED4AgQmhW9KxeACEyXd5Fs2UNKU4GVYgQACCCCAAAIIIIAAAggggAACCCCAAAIIIIAAAggggAACAQVqS3pC0jnR6x577DH16tUrYDluRwABBBBAAAEEEEAAAQTCEXj88cfVu3fvWMXWSuoqaZvvixZ8tDpg5+aSLGiJCwEEEEAAgdAECEwKh3LLli3q1KmTNm3alLRg9erV9cwzz6hVq1ZJ7+UGBBBAIFUBApNSleI+BBDIAwECHfJgCDncAvPPIX4WWjPPLKAWUUmeD7fDxNutt6tuF0l63tfMwpNau2pOHwQQCF+AwKTwTakYXOABSTf6lg2Q9GDwMqxAAAEEEEAAAQQQQAABBBBAAAEEEEAAAQQQQAABBBBAAIEAAueWhiUd419zzDHHaO7cuWratGmAUtyKAAIIIIAAAggggAACCIQvsGbNGnXr1k2ffPJJdHH7Bxaa9EffFyz8KNV/kVkjyUKWuBBAAAEEEAhVgMCkcDi/+uorXXnllVq5cmXSgqNGjdKtt96qKlWqJL2XGxBAAIFUBQhMSlWK+xBAIA8ECHTIgyHkcAvMP4f4WWjNPLOAWkQleT7cDhNvt96uuhGY5EqaPgg4EiAwyRE0bRIKTJI00HfHDZIewgwBBBBAAAEEEEAAAQQQQAABBBBAAAEEEEAAAQQQQAABBLImYB8snhtdvXHjxl5YUq1atbLWmMIIIIAAAggggAACCCCAQBCB7du3e6FJr732Wqxl3UqDYO1rFoC0OsXazSVZwBIXAggggAACoQoQmBQO565du3T99ddrzpw5CQted911GjdunKpXrx5OY6oggAACpQIEJvEoIIBAAQkQ6FBAw8rCVpl/FlBzWJJ55hC/AFrzfLgdEt5uvV11u1DSC75mz0u6xFVz+iCAQPgCBCaFb0rF4AKTJQ3wLbte0tTgZViBAAIIIIAAAggggAACCCCAAAIIIIAAAggggAACCCCAAAIpCNwiaWz0ffYb25944okUlnMLAggggAACCCCAAAIIIOBeoGvXrnryySdjNb5V0rjSL1gIUtMku1tTGq7k/hB0RAABBBAoegECk8IZ8bfffqvBgwdr6tTYHyuwgKQBAwbo1ltvJSwpHHKqIIBAlACBSTwSCCBQQAIEOhTQsLKwVeafBdQclmSeOcQvgNY8H26HhLdbb1fdLpD0oq+ZhSdd7Ko5fRBAIHwBApPCN6VicAECk4KbsQIBBBBAAAEEEEAAAQQQQAABBBBAAAEEEEAAAQQQQACBdASmSLoheqF9sGjMmDHp1GMNAggggAACCCCAAAIIIOBM4LbbbtPYseXyX63/g6W/uLGZpNVJNtRckgUrcSGAAAIIIBC6AIFJ4ZGuX79eixcv1urVq7Vu3TqvcMOGDXX++efLwt/r1aunSpX4SEx44lRCAAG/AIFJPA8IIFBAAgQ6FNCwsrBV5p8F1ByWZJ45xC+A1jwfboeEt1tvV91aSVrua2bhSRe5ak4fBBAIX4DvDodvSsXgAtE/lN1f0sPBy7ACAQQQQAABBBBAAAEEEEAAAQQQQAABBBBAAAEEEEAAAQTiCBwoaZ6k9tFft9/Sft111wGHAAIIIIAAAggggAACCBSEwMMPP6z+/e3HDMtdiyR1kbRCUtM4h1kjyUKVuBBAAAEEEMiKAIFJWWGlKAIIIOBcgMAk5+Q0RACB9AUIdEjfrhhWMv9imOKPZ2CexTXPsE/D8xG2aOJ6eLv1dtWtZenfIZX1s/CkC101pw8CCIQvQGBS+KZUDC5gv9npet8y+2nsacHLsAIBBBBAAAEEEEAAAQQQQAABBBBAAAEEEEAAAQQQQAABBGII1C4NS2ro/9rPfvYzPfnkk7r00ktBQwABBBBAAAEEEEAAAQQKSuDZZ5/VlVdeqX//+9/R+14naVLpvwPFOlNzSa8U1GHZLAIIIIBAQQkQmFRQ42KzCCCAQFwBApN4OBBAoIAECHQooGFlYavMPwuoOSzJPHOIXwCteT7cDglvt96uuhGY5EqaPgg4EiAwyRE0bRIKPCTJ/+ue+kmajhkCCCCAAAIIIIAAAggggAACCCCAAAIIIIAAAggggAACCGQsYCFJT0mq5a9Ut25dLyzpd7/7XcYNKIAAAggggAACCCCAAAII5ELg3Xff9UKTtmzZEt1+u6Sdkk6P+sIaSc1ysVd6IoAAAggggAACCCCAAAIIIIAAAlkSINAhS7AFUpb5F8igUtwm80wRqoLexvPhdvB4u/V21e18SS/5mq2QdIGr5vRBAIHwBQhMCt+UisEFpkq6zresr6QZwcuwAgEEEEAAAQQQQAABBBBAAAEEEEAAAQQQQAABBBBAAAEEfAJtS8OSDvKrNG/eXPPmzdORRx4JFgIIIIAAAggggAACCCBQ0AJffPGFunTpotWrV0ef4/+X9P9F/cPmkl4p6AOzeQQQQAABBBBAAAEEEEAAAQQQQCBSgECHiv1EMP/imj/zLK55hn0ano+wRRPXw9utt6tuLSSt9DWz8KRWrprTBwEEwhcgMCl8UyoGF3hYUj/fsmslPRK8DCsQQAABBBBAAAEEEEAAAQQQQAABBBBAAAEEEEAAAQQQQKBUwH5JybRoja5du2ru3LkgIYAAAggggAACCCCAAAJFJdCtWzc98cQTic60RlKzojo0h0EAAQQQQAABBBBAAAEEEEAAAQQkAh0q9lPA/Itr/syzuOYZ9ml4PsIWTVwPb7ferrqdJ2mVr5mFJ7V01Zw+CCAQvgCBSeGbUjG4gP2gtv3Adtl1jaSZwcuwAgEEEEAAAQQQQAABBBBAAAEEEEAAAQQQQAABBBBAAAEEJA2XNDJa4uabb9Z9990HEAIIIIAAAggggAACCCBQlAJDhgzR/fffH+9szSW9UpQH51AIIIAAAggggAACCCCAAAIIIFCRBQh0qMjTJzCr2KbP67nYJhrueXg+wvVMVg3vZEKF+XX7u6KXfVu38KTzC/Mo7BoBBEyAwCSeg3wQmC7pWt9Grpb0aD5sjD0ggAACCCCAAAIIIIAAAggggAACCCCAAAIIIIAAAgggUGACkyUNiN6zBSVZYBIXAggggAACCCCAAAIIIFDMAhaYZMFJMa4pkgYW89k5GwIIIIAAAggggAACCCCAAAIIVEgBAh0q5Nj3H5r5F9f8mWdxzTPs0/B8hC2auB7ebr1ddSMwyZU0fRBwJEBgkiNo2iQUmCHpGt8dfST9HjMEEEAAAQQQQAABBBBAAAEEEEAAAQQQQAABBBBAAAEEEAgkME9S5+gVc+bMUbdu3QIV4mYEEEAAAQQQQAABBBBAoFAF5s6dq+7du8fa/lOSuhTqudg3AggggAACCCCAAAIIIIAAAgggEEOAQIeK/Vgw/+KaP/MsrnmGfRqej7BFE9fD2623q27NJK32NXtZUgtXzemDAALhCxCYFL4pFYMLPCLpat+yqyQ9FrwMKxBAAAEEEEAAAQQQQAABBBBAAAEEEEAAAQQQQAABBBCokAKHSHpaUkv/6Q855BDNnz9frVq1qpAoHBoBBBBAAAEEEEAAAQQqrsCKFSvUqVMn/eMf/4hGeEnSFZLKfaHianFyBBBAAAEEEEAAAQQQQAABBBAoYAECHQp4eCFsnfmHgJhHJZhnHg0jD7fC8+F2KHi79XbVramkV3zNLDzpPFfN6YMAAuELEJgUvikVgwvMlNTHt6y3pMeDl2EFAggggAACCCCAAAIIIIAAAggggAACCCCAAAIIIIAAAhVO4FeSFkj6nf/kderU8cKSTj/99AoHwoERQAABBBBAAAEEEEAAARPYsGGDF5q0devWaJB3JXWU9GekEEAAAQQQQAABBBBAAAEEEEAAgQIXINChwAeY4faZf4aAebaceebZQPJsOzwfbgeCt1tvV93OlbTG18zCk5q7ak4fBBAIX4DApPBNqRhc4FFJV/mW9ZI0K3gZViCAAAIIIIAAAggggAACCCCAAAIIIIAAAggggAACCCBQoQTOLA1Lqu0/9dlnn62nn35axxxzTIXC4LAIIIAAAggggAACCCCAQLTAJ598oiuuuEJvvPFG9Je2lYYmvY0aAggggAACCCCAAAIIIIAAAgggUMACBDoU8PBC2DrzDwExj0owzzwaRh5uhefD7VDwduvtqlsTSX/0NbPwpGaumtMHAQTCFyAwKXxTKgYX+L2k3r5lPSXNDl6GFQgggAACCCCAAAIIIIAAAggggAACCCCAAAIIIIAAAghUGIGWkp6RdLD/xK1bt9aCBQv0k5/8pMJAcFAEEEAAAQQQQAABBBBAIJHAt99+q44dO2rZsmXRt/1LUgdJLyGIAAIIIIAAAggggAACCCCAAAIIFKgAgQ4FOriQts38Q4LMkzLMM08Gkafb4PlwOxi83Xq76kZgkitp+iDgSIDAJEfQtEko8JikXr47ekiagxkCCCCAAAIIIIAAAggggAACCCCAAAIIIIAAAggggAACCMQU6Cjp6eiv9OzZU48//jhkCCCAAAIIIIAAAggggAACMQR69eqlWbNmxbK5QtIC0BBAAAEEEEAAAQQQQAABBBBAAIECFCDQoQCHFuKWmX+ImHlQinnmwRDyeAs8H26Hg7dbb1fdGkt61dfsj5KaumpOHwQQCF+AwKTwTakYXMB+arunb1l3SXODl2EFAggggAACCCCAAAIIIIAAAggggAACCCCAAAIIIIAAAkUvcLWkR6JPWVJSogkTJhT94TkgAggggAACCCCAAAIIIJCJwKBBgzRx4sRYJa6RNDOT2qxFAAEEEEAAAQQQQAABBBBAAAEEciBAoEMO0POoJfPPo2GEsBXmGQJiEZfg+XA7XLzdervq1kjSa75mFp50rqvm9EEAgfAFCEwK35SKwQXsVzb18C3rJumJ4GVYgQACCCCAAAIIIIAAAggggAACCCCAAAIIIIAAAggggEBRCwyWdH/0CUeOHKnhw4cX9cE5HAIIIIAAAggggAACCCAQlsCoUaN05513xip3s6TxYfWp6HX27dsX/YGSik7C+RFAAAEEEEAgZIFKlSrxmaiQTSmHAAIIIFCQAgQ6FOTYQts08w+NMi8KMc+8GEPeboLnw+1o8Hbr7arbOZJe9zWz8KQmrprTBwEEwhfgm4Phm1IxuMBsSd19y7pKejJ4GVYggAACCCCAAAIIIIAAAggggAACCCCAAAIIIIAAAgggULQCd0kq94neyZMna8CAAUV7aA6GAAIIIIAAAggggAACCGRDYMqUKRo4cGCs0iMljchGz4pWk8CkijZxzosAAggggIB7AQKT3JvTEQEEEEAgLwUIdMjLsTjbFPN3Ru2kEfN0wlywTXg+3I4Ob7ferrqdLWmtr5mFJzV21Zw+CCAQvgCBSeGbUjG4wBxJ3XzLrpQ0L3gZViCAAAIIIIAAAggggAACCCCAAAIIIIAAAggggAACCCBQlALjJQ2KPtmsWbPUo0ePojwwh0IAAQQQQAABBBBAAAEEsi0we/Zs9ezZM1abCZIGZ7t/sdcnMKnYJ8z5EEAAAQQQyL0AgUm5nwE7QAABBBDICwECHfJiDDnbBPPPGX1WGjPPrLAWTVGeD7ejxNutt6tuDSW94WtGYJIrefogkCUBApOyBEvZQAJzJXX1regi6alAFbgZAQQQQAABBBBAAAEEEEAAAQQQQAABBBBAAAEEEEAAgeIUmC7pWv/RDjjgAC1cuFBt2rQpzhNzKgQQQAABBBBAAAEEEEDAkcDSpUt1+eWXa+/evdEdZ0jq62gbRdmGwKSiHCuHQgABBBBAIK8ECEzKq3GwGQQQQACB3AkQ6JA7+3zozPzzYQrh7YF5hmdZjJV4PtxOFW+33q66RQcmrZXUyFVz+iCAQPgCBCaFb0rF4AJPSLrSt6yzpPnBy7ACAQQQQAABBBBAAAEEEEAAAQQQQAABBBBAAAEEEEAAgaISiP57NB1yyCFatGiRmjdvXlQH5TAIIIAAAggggAACCCCAQK4EVq9erfbt2+sf//hH9BaejPplkLnaYkH2JTCpIMfGphFAAAEEECgoAQKTCmpcbBYBBBBAIHsCBDpkz7YQKjP/QphS6ntknqlbVcQ7eT7cTh1vt96uujWQtM7X7A1J57hqTh8EEAhfgMCk8E2pGFzAfqigi29ZJ0lPBy/DCgQQQAABBBBAAAEEEEAAAQQQQAABBBBAAAEEEEAAAQSKRmCxpLb+0xx77LFeWNKZZ55ZNIfkIAgggAACCCCAAAIIIIBAPgi8/fbbXmjSjh07orezRFK7fNhjoe2BwKRCmxj7RQABBBBAoPAECEwqvJmxYwQQQACBrAgQ6JAV1oIpyvwLZlQpbZR5psRUYW/i+XA7erzdervqVl/Sm75mFp50tqvm9EEAgfAFCEwK35SKwQWiA5OukLQgeBlWIIAAAggggAACCCCAAAIIIIAAAggggAACCCCAAAIIIFDwAlUl2QdyW/lPUq9ePS1evFj2f7kQQAABBBBAAAEEEEAAAQTCF/joo4/Url072f+NulaUBtr+J/yuxVuRwKTinS0nQwABBBBAIF8ECEzKl0mwDwQQQACBHAsQ6JDjAeS4PfPP8QBCbs88QwYtsnI8H24Hirdbb1fdzpL0lq+ZhSc1dNWcPgggEL4AgUnhm1IxuMA8SZ19yzpKeiZ4GVYggAACCCCAAAIIIIAAAggggAACCCCAAAIIIIAAAgggUNACh5aGJTXxn+KMM87wwpKOPfbYgj4cm0cAAQQQQAABBBBAAAEE8l1gx44dXmjSO++8E73VV0tDk3bm+xnyZX8EJuXLJNgHAggggAACxStAYFLxzpaTIYAAAggEEiDQIRBX0d3M/ItrpMyzuOYZ9ml4PsIWTVwPb7ferrqdKWm9rxmBSa7k6YNAlgQITMoSLGUDCTwlqZNvBYFJgfi4GQEEEEAAAQQQQAABBBBAAAEEEEAAAQQQQAABBBBAoAgEakpaKsl+k9X+q0mTJlqyZIkOPdSylLgQQAABBBBAAAEEEEAAAQSyLbBz5061bdtWr75qGUkRl/0QfRtJn2d7D8VQn8CkYpgiZ0AAAQQQQCC/BQhMyu/5sDsEEEAAAWcCBDo4o87LRsw/L8eS9qaYZ9p0FWIhz4fbMePt1ttVt+jApLckNXDVnD4IIBC+AIFJ4ZtSMbjAfElX+JZ1kLQweBlWIIAAAggggAACCCCAAAIIIIAAAggggAACCCCAAAIIIFCQArVLw5JO8e/+ggsu0OLFi1W1atWCPBSbRgABBBBAAAEEEEAAAQQKVeA///mP2rVrp+XLl0cf4b3S0KRthXo2V/smMMmVNH0QQAABBBCouAIEJlXc2XNyBBBAAIEIAQIdKvYDwfyLa/7Ms7jmGfZpeD7CFk1cD2+33q66nSHpbV8z+0UZ9V01pw8CCIQvQGBS+KZUDC7wtKSOvmWXS1oUvAwrEEAAAQQQQAABBBBAAAEEEEAAAQQQQAABBBBAAAEEECg4gRNKw5Lq+Xfepk0bLVmypOAOw4YRQAABBBBAAAEEEEAAgWISaNu2rZYuXRp9pI9KQ5M+Lqazhn0WApPCFqUeAggggAACCEQLEJjEM4EAAggggIAnQKBDxX4QmH9xzZ95Ftc8wz4Nz0fYoonr4e3W21W330l6x9fMwpPOctWcPgggEL4AgUnhm1IxuMACSR18y9pLWhy8DCsQQAABBBBAAAEEEEAAAQQQQAABBBBAAAEEEEAAAQQQKCiBkyT9QdKv/Lvu1KmTnnrqqYI6CJtFAAEEEEAAAQQQQAABBIpVoHPnzpo/f3708f4s6TJJfyrWc2d6LgKTMhVkPQIIIIAAAggkEyAwKZkQX0cAAQQQqCACBDpUkEHHOSbzL675M8/immfYp+H5CFs0cT283Xq76na6pHd9zSw86UxXzemDAALhCxCYFL4pFYMLPCPpct+ydpL4dbnBHVmBAAIIIIAAAggggAACCCCAAAIIIIAAAggggAACCCBQOAKnlYYlHevfco8ePTRr1qzCOQU7RQABBBBAAAEEEEAAAQQqgEDPnj01e/bs6JPuKA1N2lgBCAIfkcCkwGQsQAABBBBAAIGAAgQmBQTjdgQQQACBYhUg0KFYJ5vauZh/ak6FchfzLJRJ5WafPB9u3fF26+2qm/283gZfMwKTXMnTB4EsCRCYlCVYygYSWCipvW9FW0lLA1XgZgQQQAABBBBAAAEEEEAAAQQQQAABBBBAAAEEEEAAAQQKR+AMSc9Kqunf8tVXX61HHnmkcE7BThFAAAEEEEAAAQQQQACBCiRwzTXXaObMmdEn/lzSpZLsh+q5fAJhBSb98MMP+tvf/qa3335bb731ljZu3Kivv/5a69ati/CuW7euatWqpVNPPVWnnXaazjnnHB1zzDGqUqUKc0EAAQQQQACBIhUgMKlIB8uxEEAAAQSCChDoEFSsuO5n/syzuAQ4TSIBXu9unw+83Xq76hYdmPSuJPs5Pi4EEChQAQKTCnRwRbbtRZLa+c7UpvS36RbZMTkOAggggAACCCCAAAIIIIAAAggggAACCCCAAAIIIIAAAqpfGpZ0hN/iuuuu09SpU+FBAAEEEEAAAQQQQAABBBDIY4H+/fvr4Ycfjt7hl6WhSW/l8dadby2TwCQLSdqyZYsWLlyouXPnev89ncsClPr06aPu3bt7YUqVKhX/j01v27ZNy5Yt885dtWrVdNhYg0DeC/znP/9RSUmJpk+fHrHXvn37auLEiTz7WZjg66+/rsaNG5er/Nprr6lRo0ZZ6Ji85L59+7RhwwYvSO+qq65KvkBSPp2D5zilkSW9icCkpETcgAACCCBQMQQIdKgYc453SuZfXPNnnsU1z7BPw/MRtmjieni79XbV7VRJG33NNkj6navm9EEAgfAFiv9v/sI3o2L4AosltfWVvaz0h8TD70RFBBBAAAEEEEAAAQQQQAABBBBAAAEEEEAAAQQQQAABBHIn0FDSMkmH+bcwcOBATZo0KXe7ojMCCCCAAAIIIIAAAggggEDKAjfeeKMmT54cff/XklpLWpdyoSK/MZ3AJAtKWrt2rSZMmKDFi+1HS8O7unTpoltuuUWnnHJKUQYn7dmzxwuYGjlypJo1a0ZoTHiPDpXyUICgGfdDyaegITv97t27NWPGDN1999266aabNHz48JRQ8ukcPMcpjSzpTQQmJSXiBgQQQACBiiFAoEPFmHO8UzL/4po/8yyueYZ9Gp6PsEUT18PbrberbqdI2uRrZuFJp7tqTh8EEAhfgMCk8E2pGFxgiaQ2vmWXlv6gePBKrEAAAQQQQAABBBBAAAEEEEAAAQQQQAABBBBAAAEEEEAgPwXOLv07sEP92yspKfE+CMqFAAIIIIAAAggggAACCCBQOAKDBg3yAmmirp2loUlvFM5JsrfToIFJ27Zt04gRIzR79uysbap69eoaMmSIbH7VqlXLWh+Xhfft26cNGzZ4dsuWWUaz1LdvXwKTXA6BXs4FCJpxTq58CRqyYL2XX35Zw4YN0/r16z0IC4ojMMn9M5EvHQlMypdJsA8EEEAAgRwLEOiQ4wHkuD3zz/EAQm7PPEMGLbJyPB9uB4q3W29X3U6W9J6vmYUnneaqOX0QQCB8AQKTwjelYnCBpZIu8y2z37L0XPAyrEAAAQQQQAABBBBAAAEEEEAAAQQQQAABBBBAAAEEEEAgLwXOKQ1LquHf3c0336z77rsvLzfMphBAAAEEEEAAAQQQQAABBBILWPDO/fffH33TN6WhSWsrul+qgUkWfrFo0SLdcccd2rJlixO2jh07asqUKTryyCOd9MtWk++++84LYb7nnnu0a9eu/W0ITMqWOHXzRYDAJPeTyIfApH//+99e6N20adMiAAhMcv885FNHApPyaRrsBQEEEEAghwIEOuQQPw9aM/88GEKIW2CeIWIWYSmeD7dDxdutt6tuv5X0vq8ZgUmu5OmDQJYECEzKEixlA0rewWIAACAASURBVAn8QdKlvhWXSHo+UAVuRgABBBBAAAEEEEAAAQQQQAABBBBAAAEEEEAAAQQQQCA/Bc4u/WUhEWFJQ4cO1bhx4/Jzx+wKAQQQQAABBBBAAAEEEEAgJYFbbrlF9957b/S9FppkPwf5RkpFivSmVAKTvv/+ey/4YtiwYRGBP7FI6tatqxYtWqhRo0aqVauWjj/+eFWpUsW71UKXtm3bpq1bt+q1117T888/r+3btyeUbdOmjaZPn17QoUmExhTpi4djJRXg2U9KFPoN+RCY9PXXX6tr165avnx5xPkITAp93AVVkMCkghoXm0UAAQQQyJ4AgQ7Zsy2Eysy/EKaU+h6ZZ+pWFfFOng+3U8fbrberbtGBSe9JOtVVc/oggED4AgQmhW9KxeACz5b+RqWylRdLeiF4GVYggAACCCCAAAIIIIAAAggggAACCCCAAAIIIIAAAgggkFcCDUvDkg7178o+UDt27Ni82iibQQABBBBAAAEEEEAAAQQQSE/g1ltvjRWIu7M0NGldelULf1WywKRUwpKqV6+unj17qm/fvvrNb36jypUrpwRjtd944w1NnDhRixcvjrumf//+XuBVtWrVUqqbbzcRGpNvE2E/rgR49l1J/9iHwKTwzXmOwzElMCkcR6oggAACCBS8AIEOBT/CjA7A/DPiy7vFzDPvRpJXG+L5cDsOvN16u+p2kqQPfM3el3SKq+b0QQCB8AUITArflIrBBZaV/mBA2cqLJL0YvAwrEEAAAQQQQAABBBBAAAEEEEAAAQQQQAABBBBAAAEEEMgbgfqSnpd0mH9H9kHaMWPG5M0m2QgCCCCAAAIIIIAAAggggEDmArfddlusYNyvJdkvkHwr8w6FVyFRYNK+ffs0b9489evXT7t27Yp5uC5duujuu+/Wcccdp0qV0vtx5x9++EGrVq3SkCFDtGnTpnJ9LJBpxowZ6ty5c+EBSyJsoyDHxqZDEODZDwExYAkCkwKCcbszAQKTnFHTCAEEEEAgvwUIdMjv+WR7d8w/28Ju6zNPt96F1o3nw+3E8Hbr7arbbyT9ydfMwpNOdtWcPgggEL5Aen+DGP4+qFixBZ4r/aGAMoULJS2v2CScHgEEEEAAAQQQQAABBBBAAAEEEEAAAQQQQAABBBBAoIAFzigNSzrCf4Zbbrkl1gdoC/iYbB0BBBBAAAEEEEAAAQQQQKBMwAJyx40bFw3yZenPR75T0aQSBSZt3rxZvXv31ptvvlmOxUKMRo8erWuvvVYHHXRQKGzbt2/X9ddfr+eesx9XjbyaN2+uOXPm6Oijjw6ll8sihMa41KZXPgnw7LufBoFJ7s3pmJoAgUmpOXEXAggggEDRCxDoUPQjTnhA5l9c82eexTXPsE/D8xG2aOJ6eLv1dtXtREkf+ppZeNJvXTWnDwIIhC9AYFL4plQMLmC/Wfci37ILJK0IXoYVCCCAAAIIIIAAAggggAACCCCAAAIIIIAAAggggAACCORc4LTSsKSa/p0MHTo01gdnc75ZNoAAAggggAACCCCAAAIIIBCegAXl3nvvvdEFPy8NTdoYXqf8rxQvMGn37t0qKSnRI488Uu4QFpY0bdo0denSRZUqhfsjzolCmmbOnKk+ffrkP2rUDgmNKbiRseGQBHj2Q4IMUIbApABY3OpUgMAkp9w0QwABBBDIXwECHfJ3Ni52xvxdKLvrwTzdWRdiJ54Pt1PD2623q271JG32NSMwyZU8fRDIkkC4f5uYpU1StugFXpB0oe+UrSS9VPSn5oAIIIAAAggggAACCCCAAAIIIIAAAggggAACCCCAAALFJnCSJPu7r2P9B7v55pt13333FdtZOQ8CCCCAAAIIIIAAAggggEAMgSFDhuj++++P/sqO0l8saT98XyGueIFJS5cuVffu3bVr165yDmPHjtXgwYNVpUqVrBjF692uXTs9+uijqlGjRlb6ZqsooTHZkqVuvgvw7LufEIFJ7s3pmJoAgUmpOXEXAggggEDRCxDoUPQjTnhA5l9c82eexTXPsE/D8xG2aOJ6eLv1dtUtOjDpQ0n2835cCCBQoAIEJhXo4Ips2y9KusB3ppaSVhbZGTkOAggggAACCCCAAAIIIIAAAggggAACCCCAAAIIIIBAcQucUBqW9Cv/MUtKSjRhwoTiPjmnQwABBBBAAAEEEEAAAQQQiBAYNGiQJk6cGK3y59LQpI8rAleswKRvvvlGffv21YIFC8oR9OjRQ1OmTNHBBx+cNZ5//etfGjBggGbPnh3Ro3r16nrhhRfUqFGjrPXORmFCY7KhSs1CEODZdz8lApPcm9MxNQECk1Jz4i4EEEAAgaIXINCh6Eec8IDMv7jmzzyLa55hn4bnI2zRxPXwduvtqltdSR/5mm2W9BtXzemDAALhCxCYFL4pFYMLLJfUyrfsfEmrgpdhBQIIIIAAAggggAACCCCAAAIIIIAAAggggAACCCCAAAI5EahdGpZkv4Vq/zVw4EBNmjQpJxuiKQIIIIAAAggggAACCCCAQG4F7N8JLQAo6rIfxL9I0rbc7i773WMFJq1atUrt2rXTrl27IjZQq1YtPfPMMzrzzDOzvrFFixbp8ssvL9dn1KhRuv3221WpUuH8aDWhMVl/XGiQpwI8++4HQ2CSe3M6piZAYFJqTtyFAAIIIFD0AgQ6FP2IEx6Q+RfX/Jlncc0z7NPwfIQtmrge3m69XXWzX4i4xdfM/s7mRFfN6YMAAuELFM7f6oV/dirmj8AKSS1922kh6eX82R47QQABBBBAAAEEEEAAAQQQQAABBBBAAAEEEEAAAQQQQCCuQE1JL0o6xX/Hddddp6lTp8KGAAIIIIAAAggggAACCCBQgQX69++vhx9+OFrgPUkXSvq8mGmiA5P27NmjoUOHavLkyeWOPXz4cI0YMUIHHHBA1kk+//xz9ejRQytXrtzfq0GDBurevbuuuuoqVa1aNe09fPfdd9q4caNeeeUVvfHGG9q8ebO2bPnxsxcNGzZUvXr11LJlSzVp0kTHHHNMoICmeCExqW547ty56tq1a6q3Z3zfDz/8oB07dnjWr732mj766COtW7duf10LyqpTp45OOOEEz6NZs2Y68sgjA5mkuslszybVfdh933//vT755BOtXbtWFkLz8ccfa+vWrdq+ffv+MtWrV9dpp52mo48+Wuecc45atGjhOVWpUiVIK+/er7/+2pv78uX2+23/77rgggv0xBNP6LDDDvP+/927d2vp0qWaN2+et6+dO3eqbt26Ov3003XppZfq/PPP1xFHHJFy73379umLL77wXgvWN3r2VvvEE0/U2Wef7c3dznrggQemXD9IYJJ5b9iwQS+++KLnvX79eu98dpXto2nTpp6J/f+VK1dOeR+p3pjsteDfx7nnnqtTTjklrVmnsh+btRksXrzYc7H3LAuxK3vmzOKyyy7zZu9/3nIRmBTr2U3ljGX32PtOo0aNIpYEOceXX36pl19+2XuGN23a5HnZVWZ18skn6+KLL/bevw4++OAgW/PuDfIcRxe312+3bt0i/vHIkSNlf576r7Jnz55/ez3aGcr+XDr00EN11llneUYXXnhhuZkHPlCMBfZeYO93zz//vNffepc5lvU/77zzvPeZ6NdfrPmfeuqpmj9/vndv2UVgUhiTogYCCCCAQBEIEOhQBEPM4AjMPwO8PFzKPPNwKHm0JZ4Pt8PA2623q251JH3sa0Zgkit5+iCQJQECk7IES9lAAi9JOt+34jxJqwNV4GYEEEAAAQQQQAABBBBAAAEEEEAAAQQQQAABBBBAAAEE3AscWhqWdJa/9dVXX61HHnnE/W7oiAACCCCAAAIIIIAAAgggkHcC11xzjWbOnBm9r/WloUn/l9pRhFd0YJKFJHTq1MkLnfBfNWvW1JIlS1S/fn0nCnv37tU999wjC0665JJLvDCaGjVqZNTbQh0ef/xxTZkyJSL0JllRC2i55ZZbZAElqYS0FEpgkoVjLVu2TJMmTdKrr76ajCHi6xY8YiYW0HPQQQcFWhvrZlezSWWj9szNmjXLe1b8QVqprLV7LJzFArot/ChIOEuywCQLsRo4cKAXohPvsoAYCxQbPXq0qlWrFvc+m/3q1av10EMPec9AqpeFnwwYMEC9evVKWL+sXipBM2XP4bhx4xKezb/HoK/JZOezPVhgmO0hyGshqEeyfdjXv/rqK02fPl0TJ07cHxiVaJ29Fv/7v/9bzZs390LMggQNpbKfVO7JVWDStm3bNH78eO/1amFSyS4L/ikpKVHfvn11+OGHJ7t9/9dTeY7jFUsWmGRBRRZMdPfdd3vhWKlcYT53FtRk4WsTJkxIuX/064/ApFSmxj0IIIAAAgjsFyDQoWI/DMy/uObPPItrnmGfhucjbNHE9fB26+2q2/GStvqa2W88qOeqOX0QQCB8AQKTwjelYnCB6MCk5pJeCV6GFQgggAACCCCAAAIIIIAAAggggAACCCCAAAIIIIAAAgg4E6gqabmkJv6OPXr08D5Mw4UAAggggAACCCCAAAIIIIBAmUDPnj01e/bsaBBLkrlA0n+KUSo6MClWuIOd2wJSHnzwwZRCUvLNyQIhFi1apDvuuCOtAJyy83Tp0sULcapdu3bCIxZCYNJHH32kIUOGBArLiXXo1q1ba9SoUTrttNPSGrvr2STapM1t2rRpXnDJzp2ZZ6SdddZZeuCBB3T22Wd7QTbJrkSBSR988IHs/Wn79u3JymjGjBmykPB4PTdu3Kjhw4dnNPtUz5YsaObvf/+7F7w1b968pOeKvsHCoW688UbdeuutGb0vhfFaOPXUU3XfffepRYsWKYWqxTqsvRZeeOEFDR48OPD7lFkMHTrUW/vuu++qcePG5Vq89tpratSoUWDnVBa4Dkxq0KCBnn76aQ0bNiyl10T0Gez5nTx5sho2bJjK8ZTsOa5a1b79HPtKFJhkdS3w6d57700p8Cm6g73/WtBRnTp1UjpH9E32PjdmzBjdf//9gdf7X3/ffvutFxC3fLl9C/7/LntNzJ8/XxbuVHZVSuWNMPBOWIAAAggggEDBCRDoUHAjC3XDzD9UzpwXY545H0Feb4Dnw+148Hbr7apbdGDSx5J+/EaDq13QBwEEQhNI/rckobWiEAJxBVZKauH7ajNJa/BCAAEEEEAAAQQQQAABBBBAAAEEEEAAAQQQQAABBBBAII8F7JMarfz769Spk5566qk83jJbQwABBBBAAAEEEEAAAQQQyJVA586dvQ/5R10rSkOTcrWtrPX1ByZ99913XvjIxIkTy/WzIJm+fftmbR/ZKrx7924v5Mj+E8Zl4Q9m0bRp07iBNPkemLR582b17t1bb775ZhgkXiCGhfSce+65gerlYjbxNvjVV195YTNz5swJdIZkN9eqVcsL7LbnJdkVLzDp9ttv98KtUpmXBclY+NBxxx1Xrp0F8tj3wwYMGBBKIJSdzcJa2rVrF/i1YO8lffr0UUlJiV5//fVkNAm/3r9/fy9wplq1aoHq7Nu3T4sXL9agQYPSCt2JbmYBMhbKZiFOBx10UKC9fP/99977igUA7dq1K9Ba/83W+6KLLtKFF15YrkaxBCatWrVKb7/9thdslolVkNdmNgKT7LmzkKupU6emPW9baK/5xx57TCeeeGKgOp9++qn3+luwYEGgddE3X3fddd45+vXrR2BSRpIsRgABBBCoQAIEOlSgYcc4KvMvrvkzz+KaZ9in4fkIWzRxPbzdervq9mtJ/+NrtlXSCa6a0wcBBMIXIDApfFMqBhdYJek83zL727s/Bi/DCgQQQAABBBBAAAEEEEAAAQQQQAABBBBAAAEEEEAAAQScCCyW1NbfqU2bNlqyZImT5jRBAAEEEEAAAQQQQAABBBAoTIG2bdtq6dKl0Zu3f5lsV5gnir9rf2CShcZceeWVWrnSfr/mj1fNmjX17LPP6owzziio41sgT7JACgvNsMCJU089VQcccIAXwGFhHOvXr48bKpMsaGPv3r16//339Y9//MPzsiCqhx9+uNz3I+w5s7CJAw88MMLVwm6sRzauL774wgu+ivF8e+0s/Oj000/XySef7HnYZUE+r776qtatWxd3S40aNdLcuXNVu3btlLadq9nE2lwqezETe0bq1au3v4S5mMnGjRsTBrc0b97cC2I6+uijE9rECkyyEJRf/OIXnn/ZZcE8LVq00FlnneX9I+tvITI7d+70gsHsmS+bXdkaCweyICULNUkUMtOwYUM1adJEhx12mOw53rRpkxfUtH379ph7T/ZaiBc0c9JJJ3mvi61b7XNOkZed77TTTlPVqlVlIU92T7z+ZSstsOvqq6+OG9wU3SMVD9tH/fr1ZSb238te1xs2bNCWLVviznLs2LFe+FaVKlVSei1YXdv/LbfcEnc25tysWbP9oTh//etfvZnH2sc555yjtWvXluudzcCkPXv2yFy+/fZbr689Y6NHjy4X8nXNNdd4f8ZEX7/97W+959x/WZBW48aNy90b73xl719l753/+te/Er5n2f2pvjbDDkyyYK2f/exnXkBhrMvebw4//HDvS/bsJ3re7B57T7egQ3vNpHIl+3PAavjfC+y1+tZbb3nPlb3PRF+tW7fWjh07vPeLssveLy180v5MKbsqVarEZ6JSGRD3IIAAAggUuwCBDsU+4cTnY/7FNX/mWVzzDPs0PB9hi/L+6lY0P7r9StL/+rZi4Ul18mNr7AIBBNIR4JuD6aixJmyBl+3vBnxFCUwKW5h6CCCAAAIIIIAAAggggAACCCCAAAIIIIAAAggggAACYQk8ISniEzgXXHCBXnzxxbDqUwcBBBBAAAEEEEAAAQQQQKCIBS688EItX748+oRPSupaTMf2Bya999576tChQ7kQEwvqeOKJJ3TUUUcVzNG///57jR8/Pm4gRZcuXbxQEwt1iBVsYgEZL7/8su666y4vPCn6spClxx57bH+ASSKYTMI2wgS3kBgL1bBzR1/mMWzYMP3mN79R5cqVY7b98ssvNWvWLFkgTKzQjHhhPdHF8mk2ZjJ58mTddNNN5c586KGHes9Pz549dcQRR8QdhQUuPf/887rvvvtiPiu2cObMmerTp0/CccYKTIo1J3OODqayZ2zZsmU65ZRTIgJKytavWbPGO0es4CELNBkwYIAXZFOjRo1ye7TaFqI2fPjwiECUshsThc7Ee/ZjQdgz2L9/fy+kyB8iZqFJ27Zt80LHpk+fHjNUKGhgVyIPC6IaMmSILr74YlWrVq3cVm0/H374oTfv2bNnl/u6hStNmzZNdp5U8mGS7cWCh8w4+n3K9vHuu+9671E2+2RXNgOTonvHe5ZHjhzpPUepXPECk6LX2vN7/fXXq2PHjjryyCMjzO21+corr8R9H7daDzzwgAYOHJhwVpm8h9ufnd26dYvYtr2fWE1/eJl93/rGG2/UueeeW+65S/bea8/c4sWLvSC1ZJeFW91+++3en4+xLgvxu/nmm2XBfdHPr4VQLVy4UOPGjUsa4kRgUrJJ8HUEEEAAgQosQIBGBR6+JOZfXPNnnsU1z7BPw/MRtmjieni79XbV7ThJf/Y1IzDJlTx9EMiSAIFJWYKlbCCB1ZKa+VacK+nHX1kSqBQ3I4AAAggggAACCCCAAAIIIIAAAggggAACCCCAAAIIIJA1gemSrvVXb9KkifdB11R/03bWdkZhBBBAAAEEEEAAAQQQQACBghCwMAMLMHj11XI/JjlDUt+COEQKm/QHJr300ktq1apVuVVXX321Jk2apJ/+9KcpVMyPW1asWOGFP/kDKWxntWrV8oJOLr/88rjBQP4T2HoLqLGQoOjLAjoswCVWyIz/3kzCNsLUtLAcC8VZu3ZtRFkLqbn33ntjhsNE97eAodWrV+uqq64qF76TarBWPs3mL3/5ixds8+abb0Yc1Z6T3//+915QTSqhN7bYQqQsYOmRRx4pNzZ7Fi006ec//3nckSYLTAoyJ3+Tr776Sn379vUCVaKvSy65xAuM+tWv7Be2J74+/fRTL5hm6dKl5W608JWSkpJyVqkEJlmwir0mLewlXliXNbRnz84waNCgmMFPFuTSvn37ZMeQnaN79+7ecxx92fwsOMwCaJJdFlhkPS1cKTqIyp6fZ555RmeeeWbCMolmc80113jvOxbcleiyAJwZM2Z4ITjR73f+dcUYmGTBPkOHDtXhhx+e1NmC4ubMmVPuvnbt2unRRx9N+D6eyXt4rMAk/yZsvvfff7/33nzQQQclPMcHH3wg+/M4+v3KFtnrz54Xf9hYrGL2+rXnP5M/G+15t/eC5557Lu5+CUxK9g7C1xFAAAEEKrAAgQ4VePgEJhXd8Hk9F91IQz0Qz0eonEmL4Z2UqCBvqC3pL76d/6+k4wvyJGwaAQQ8AQKTeBDyQeAVSU19G2ki6bV82Bh7QAABBBBAAAEEEEAAAQQQQAABBBBAAAEEEEAAAQQQQKBUwH499iC/xhlnnCH7MF6yDxghiAACCCCAAAIIIIAAAggggIBfwAJQLEDonXfeiYaZIGlwMWj5A5Nmz56tnj17ljvWiBEjZP9JNTgm1y5ffvmlLGzkD3/4Q8RW0gnBsQIWSDJhwgQvSCX6mjt3rrp27ZrwyJmEbYRpGSsQq0GDBpo3b56OO85+YXdqlwXXWPjPtddGZFV7i+37Ly1btoxbKN9mY4FX/fr1K7dfC6CxYJKgz3y8MJ5Y4SHRTRMFJqWyPh66hcHYWaKvNm3aeIFfRx55ZGqDl7R582b17t27XGDLOeecoyeffNILJPNfyQKT7Pl77LHHdOKJJ6a0B3v2LODppptuKnf/bbfdplGjRumAAw6IW2vv3r1eOFis17IFo1kYU7LQGn/xRAFiFlI1ceLEhOHt8cJ0goZjff/997LQKgt8incVW2CShQNZCFKVKlVSena2bdumbt266fXXX4+4v06dOl641SmnnBK3Tibv4YkCk9L5M2nNmjXen9PRIV2pBNZ988036tOnT7nwNAsImzZtmhcel+p73hdffOEFscUKUDNIApNSeiy5CQEEEECgYgoQ6FAx5152auZfXPNnnsU1z7BPw/MRtmjieni79XbVLTow6c+Sfu2qOX0QQCB8AQKTwjelYnCBNZLO9S1rLCnybw2C12QFAggggAACCCCAAAIIIIAAAggggAACCCCAAAIIIIAAAmEJ3CXpTn+xevXqeR/WO/bYY8PqQR0EEEAAAQQQQAABBBBAAIEKJLBjxw4vNOmjjz6KPvVISSMKncIfmGRhI3feGfGv1d7xLCyopKSkYI66aNEiXX755eX2m24IjhWyoAkLh1iwYEFE3Xbt2skCaWrUqBHXJ5OwjTDRYwV3pBLqEmsPf/nLX7xwjTfffDPiyxY6Y8E18a58ms0///lPL0jIwlL812WXXaZHHnlERxxxRGB+C9CxkBwLcom+kgXWJApMGj58uBdaligMKNZm4wWkWEDRU089lTAkJt7h4wXAWHCK2fmvRIFJFtJi9vb+GuSK9+x16NDBC/L6+c9/HrdcvLU9evTQlClTdPDBBwfZindvvBCnmjVrasmSJapfv37MmvFmY0EzFmKWaohUWfHdu3d779P27Ma6kj1/gQ+eYEG8Z3nkyJGyZzmVy4KNGje2jyqUv9KZV6LXZqxnN5XnOJX3z0SBSfZ+OXTo0ECvawvwszUWHOa/7Hl79tlnZb84IN5l5+zevbt27doVcYv92W9hW6mGT5UttgA1+3Ng06ZN5VoSmJTKU849CCCAAAIVVIBAhwo6+NJjM//imj/zLK55hn0ano+wRRPXw9utt6tulsy+zdfsL5J+5ao5fRBAIHwBApPCN6VicIE/SmriW9ZI0trgZViBAAIIIIAAAggggAACCCCAAAIIIIAAAggggAACCCCAQOgC9km0+/1VLSTJwpIsNIkLAQQQQAABBBBAAAEEEEAAgXQFLCzJQj0sPCnqulnS+HTr5sO6VAKT5s6dq65du+bDdpPuwUJDbrjhBj3++OMR92YSglNWKFbYj4W+LF68WC1atIi7t3wJTBozZoyGDRsWsc9UQmZiHezbb7/1Qjs++OADL9jl+OOP129/+1vvezDHHHOMKlUq/6Pv+Tab9957T3b+rVu3Rhxx2rRpXjhWutdLL70UMwQoWWBNosAk+/5Wy5YtA2/JQmcuuuiicgEp6QS1lDX//PPPZYE1K1eujNiPBWVZ8Io/1ClRYFKvXr304IMPqlq1aoHO9d1333nhLhZM5b+aNWsmC6c56qij4tazcDMLyfJfFjRj4VHnnuv/ncKBtqR4QUyJgq7eeusttW3bVubpv8aPH+8FH8V6DSXbVbyati7Z85esdpCvZzMwKZX33Hh7feedd3TppZeWM0/2ms/kPTxeYFKDBg28YKzjjjsuCK137/z589W5c+dy69asWRP3OY4XtNSoUSPZn/G1a9cOvI94YWFWiMCkwJwsQAABBBCoOAIEOlScWcc6KfMvrvkzz+KaZ9in4fkIWzRxPbzdervq9ktJ233NLDwp+DdSXO2WPgggkFSAwKSkRNzgQOBVSf5f1XCOpDcc9KUFAggggAACCCCAAAIIIIAAAggggAACCCCAAAIIIIAAAokE7JNOEb8+/ZBDDpF9QO3MM89EDgEEEEAAAQQQQAABBBBAAIGMBdIJr8i4qYMCFnhgV7wQEvtaIQUmZSsExxw+++wzLzjqlVdeiZiMhcTcfvvtcQNOMgnbCPMRiBXcYeEjzzzzTMyAnzB7W618m40FOG3cuFHbt2/Xhx9+6P13C3qZPn26TjnllLSPv27dOs9z165dETWSBdbEC5k544wzvEAfC6UKctlre/To0bLQHv9Vp04db+bpnnHv3r0aMWKE1q5d633frW7dul5Qlv3n0EMPjXgdJApMWrhwodq3bx/kSPvvnT17tnr27BmxNlZAi/8Gm8f11fr8pgAAIABJREFU11+vOXPmRKzr3r27HnroIdlrId3LTMzZQsn814UXXuj1+8UvflGutAU+DRo0KNTZxAslsybJnr90zx5rXTYDk9q1aycLvqpRo0bgLX/11Ve68sory4V9jRw5stzrxF88k/fweIFJAwcO1L333quDDjoo8Dnivcck+rN6y5Yt6tSpkzZt2hToz69km4sXFhYnMClZOb6OAAIIIIBARRTgM8MVa+oEehTXvJlncc0z7NPwfIQtmrge3m69XXU7VtJffc0ITHIlTx8EsiTAv/xkCZaygQRek9TIt+JsSesCVeBmBBBAAAEEEEAAAQQQQAABBBBAAAEEEEAAAQQQQAABBMIV6CjpaX9J+032FpbUvHnzcDtRDQEEEEAAAQQQQAABBBBAoMIKFHtgUqJgk0wDkxLVTueBShRuESucombNmnr22WdlwTOZXN9++60GDx6sqVOnRpTp0KGDZs6cqZ///Ocxy2cStpHJfqPXvv7667rooovKBflY4M348eN1wQUXqEqVKmG2jKiVj7PJxmHjBZNY6JEFlsS74oXMXHLJJV7oTtCAmHgBQcme1zBN4j37mYY2/eEPf1CbNm0itposMCneXCZMmKCSkpKMjz1//nx17tw5ok68955szsYCv/r161fuPMUSmHTbbbfJQurs+79Br3/+85+6+uqrvcAw/5WLwKRp06apb9++QY/g3R/vWU70Z3Ws14yFhL3wwgtq1Mj/8ZBgW9qzZ4+GDh2qyZMnJ309Fuv/jgomxt0IIIAAAgiUE+AzwxXroSDQo7jmzTyLa55hn4bnI2zRxPXwduvtqtsxknb4mm2XVNtVc/oggED4AvzLT/imVAwu8Lqkc3zLGkp6M3gZViCAAAIIIIAAAggggAACCCCAAAIIIIAAAggggAACCCAQikBLSSuiKy1ZsqTch6ZC6UYRBBBAAAEEEEAAAQQQQACBCitQrB/037fvx8+TWAjFnXfeWW7GhRKYtHfvXg0fPlxjxoyJOEOzZs1kYT1HHXVUxs/vxIkTNWjQoIg6FsRkYTjHH398zPr5Epj0+eefq0ePHlq5cmXMfTZo0EDt27dX69atdcIJJ4QanpSvs8n4gYhR4L333pOFEm3dujXiq8leR/ECkyxUxZ67qlWrBtru9u3bdeWVV2rt2rUR60aMGCH7j4v3tHjP/vnnn68nn3xShx9+eKAzld1s4V+NGzeOWJssMMnC1Vu1alWu34oVK9SypX2LMbPrnXfe0aWXXip7nfmvWEFZ2ZxNvH0US2DSrFmzvPexdK54z2MuApPWrFmjc889N51jpBWYZH8uDhs2LCt/NsYK6Yr1enTxnpMWKIsQQAABBBDIrQCfGc6tv+vuBHq4Fs9uP+aZXd9Cr87z4XaCeLv1dtUtOjDpr5JquWpOHwQQCF+Af/kJ35SKwQXsb8zO9i1rIOmt4GVYgQACCCCAAAIIIIAAAggggAACCCCAAAIIIIAAAggggEDGAmdKWiXpYH+lTD40k/GOKIAAAggggAACCCCAAAIIIFC0AsX6Qf9UApOmTZsmC21J94oXUpFuvXjhFrt27dL111+vOXPmRJQ+8cQTdcUVVwQOnIm1vw8++EAWfOO/atasqWeffVYWnBTrypfAJJv1zJkzde211yalP/TQQ3XJJZfo4osv9kI9/uu//kuVK1dOui7eDfk6m7QPFLXw3//+tz788EMtX75czz33nN58s/zvo003MClZmEu8M8QLzkm2j7BMrE68Z9+eLXud1qhRI612sQKTrFCiUKBYoS625oYbbtAxx9jnrzK7du7c6Z0pOjBpwoQJKikpiSgeL1QrjO9rxgtjKpbApFgBVKlOLt334nTX2b4srK9bt24RW6xevbosqKthQ/vd1cGvLVu2qFOnTtq0aVPE4niv7Xj77969ux566CHZfjK5/vjHP6pp06YRJQhMykSUtQgggAACFUyAzwxXrIET6FFc82aexTXPsE/D8xG2aOJ6eLv1dtXtaEmf+JrtkPRLV83pgwAC4QvwLz/hm1IxuMAbkvzfma8vaX3wMqxAAAEEEEAAAQQQQAABBBBAAAEEEEAAAQQQQAABBBBAICOBX5WGJdX2V5k8ebIGDBiQUWEWI4AAAggggAACCCCAAAIIIJCKwJQpUzRw4MDoW7dJaiHpz6nUyId79vkSkyZOnKhBgwaV21a6gS1lhVwFJn399dfq2rWrF1rj+koURpJJ2EbY59i9e7eGDh2qqVOnBipdt25dtW/fXq1atdJZZ52latWqBVqfr7MJcogffvhB//znP/W3v/1Nn3zyiSz05u2339aGDRtkASbJrmRBRfGM0n39xQsVWrNmjReC5eLK1rOfTmDSqFGjdOedd7o4dkSPWPOLt38L0WnZsmVGe4z3HBVLYFIm50j3eUx3nQ0yVmBSrDChIEMPGpj0zTffyMKRLMzNf/Xv31/jx4/XT37ykyDty9370UcfeaGE77///v6vxQlM4jNRGUmzGAEEEEAAAQSKQIBAjyIYou8IzLO45hn2aXg+whZNXA9vt96uuh0l6VNfMwtPOtZVc/oggED4AnxzMHxTKgYXWCepgW/ZWZLeDl6GFQgggAACCCCAAAIIIIAAAggggAACCCCAAAIIIIAAAgikLXBIaVjS7/wV0v3wWNq7YCECCCCAAAIIIIAAAggggECFF4gTwPFuaWjSPwoByB+YNH/+fHXu3LnctjMNVXAVmPQ///M/3v7feecd5/RLly7VZZddFrNvJmEb2TjIV199pcGDB2vOnDlpla9evbpat26tXr16qVGjRimFJ+XrbGIBWIbYF198oY0bN+rdd9/V+vXrtXnz5pRCkRKBug5MihXUYvvLJHAm6AOTrWc/aGDSt99+6z3zQYPCgp431v0lJSUaO3asDjzwwP1fjvdeG8Zs4pmHUTtVjzDCv4LOOJW9pfs8prvO9pQPgUlhzCORb6wAJwKTUnkiuQcBBBBAAAEEKqAAgR7FNXTmWVzzDPs0PB9hiyauh7dbb1fdakr6zNeMwCRX8vRB4P+xdz/wNlX5/8ffIjJGjVBRMzQl+RaKpChU/tTIv1LJv+qXMJSiSWhkMP6k4VaTopj+aEgpIZO/RUUoFdVQZqZMk1sRU0ZiXH6Pz565Zp//Z++773bOua/1eNzHY+aevdb6rOdaZ9/bcc/7FJMAgUnFBMuwngTWSjrf1eM8SeH/q7KnkrkYAQQQQAABBBBAAAEEEEAAAQQQQAABBBBAAAEEEEAgxwSWSIr4qHV749GkSZNybJksBwEEEEAAAQQQQAABBBBAIBsEBg0apLy8vOhSl0pqnQ31uwOT1qxZo9atW2v37t0Rpbdt29YJ16lUqZKvJRUUFOiDDz7QP//pLUPKQmosrCm6JQpNjhfa4KtgH52SheEUJWzDRylpdbGannzyST344INFCgI6/vjjZa/L9OnTR1WrVk04d6bujbtgM3n55Zf1+9//Xm+88UZajl4uIjDpf1p2Xuy+Wb58eS+Eh6/1GqYTdGibl6LjrbU4w6wITEq8O37vxX77WSWZEJiUKLAuqA8gIDDJyx2BaxFAAAEEEECghAsQ6JFbB4D9zK39DHo1nI+gRZOPh3e43mHNdpKkfNdkX0g6JazJmQcBBIIXIDApeFNG9C6wTlIjV7eGkuyTkGgIIIAAAggggAACCCCAAAIIIIAAAggggAACCCCAAAIIhCEwS1IX90Q33HCD8wY/GgIIIIAAAggggAACCCCAAAJHSuDGG2/UU089FT39s5KuP1I1pTuvOzBp69at6tq1q1avXh3RvW7dunruued05plnpjtsINclCkXJxMCkefPmqX379nHXXZSwjUAgkwyyZ88eLV++XI8//rgTFuS31a9fX48++qguvPDCuEMcycCkZHtjxR46dEivvfaahgwZorffftsvgdPvsssukz1fHnjggZhxCEz6H0lJCkyyQLHx48erbNmyhwEITEr9NPMaipV6RMnvvdhvP6spEwKTEt1/CUxK59RwDQIIIIAAAgggEKgAgR6Bch7xwdjPI74FGV0A5yPc7cE7XO+wZosOTNom6eSwJmceBBAIXoDApOBNGdG7gP0r4Hmubg0kved9GHoggAACCCCAAAIIIIAAAggggAACCCCAAAIIIIAAAggg4FngIUm3uXtdeeWVWrBggeeB6IAAAggggAACCCCAAAIIIIBA0ALt2rWLFzjze0kDgp4ryPHcgUm7d+9W//79NWPGjJgpUoXOBFlT4VhBBSYFFQrhd41FCdvwO6effrt27XLCsmbPnq2FCxdq586dnoapUaOGExzWvHnzmH7FHdjhqVDXxQcOHNCUKVM0bNgw2fn32i644AJdcsklatGihRo1aqRKlSop0bklMOl/upkSmNSmTRsn0KZy5cpet75I19tzrEuXiEx4Z7w333xTTZs2LdLYie43QYydbmHffPONunXrpsWLF0d08XIvJjApsXai+2mie8z27dudMMRly5ZFDDpixAjZV6lSRXurUrx6LETPznnt2rUPz1mqqBOlewC5DgEEEEAAAQQQyFwBAj0yd2/8VMZ++lErOX04H+HuNd7heoc124mSvnRNli+peliTMw8CCAQvULRXIYOvhxFLpsA7khq6ln6upPdLJgWrRgABBBBAAAEEEEAAAQQQQAABBBBAAAEEEEAAAQQQCFFguKRR7vkuvPBCvfrqqzrmmGNCLIOpEEAAAQQQQAABBBBAAAEEEIgv8MMPP+jSSy/VW2+9FX3BvZJGZ6qbOzDJaszLy9OgQYNiyh04cKDGjx+vsmXLhrYUr4FJiUIh+vXrp4kTJx6x1xCyJTDJvbEWJPTXv/5VK1as0PLly52vdAKU2rdvr8cff1wnnHBCxDnJxL05dOiQZs2apb59+yYNS6pYsaLOOeccWThSzZo1VbduXZ1xxhlOOFK850OmBCYtXbpUrVu3jnm+rly5Us2aNQvleVxcZ99rmI7t9ciRI50vd2vYsKGeffZZnX766aF4FE6SqP4ggukSBd8RmCT5PY9++9l+WyBX9+7dI85XvDAhLwfQa2BSogCrogaXFda8efNmXXvttfrggw8OL4PAJC87yrUIIIAAAgggUIIECPTIrc1mP3NrP4NeDecjaNHk4+EdrndYs9kLzF+5JrPwpGphTc48CCAQvACBScGbMqJ3gfWSGri6nSNpg/dh6IEAAggggAACCCCAAAIIIIAAAggggAACCCCAAAIIIIBA2gJ9JE1xX12rVi0nLOmUU05JexAuRAABBBBAAAEEEEAAAQQQQKC4Bf7xj384oUlbtmyJnqqvpKnFPb+f8aMDk9avX6927dopP98+sPl/rXHjxk64zKmnnupnGl99vAYm7dq1Sz169NDChQsj5uvcubOmTZum4447zlcdRe1UlLCNos4dVP/9+/frk08+0Z/+9Cc988wzEcEY0XO88MILuuqqqyK+nYl7kyh0xAo//vjjdfvttzvrsHAkL0FhmRKYtGbNGicwyQJ03M32r1u3bkEdjaTjFNfZ9xqYZEWOGzdOw4YNi6i3WrVqWrBggSw4Kcy2ceNG2X0p+mfFU089pZ49exaplEThOAQmldzApO+//965n9nPQXcL6mdjvOcjgUlFehrTGQEEEEAAAQRyV4BAj9zaW/Yzt/Yz6NVwPoIWTT4e3uF6hzVbVUlfuyYjMCkseeZBoJgECEwqJliG9STwrqRzXT3qS9roaQQuRgABBBBAAAEEEEAAAQQQQAABBBBAAAEEEEAAAQQQQCB9gY6S5rov/8lPfuKEJZ17rvufrdIfkCsRQAABBBBAAAEEEEAAAQQQKE6B9957zwlN+uc//xk9TSdJLxXn3H7Gjg5M2rNnj2699VY9+eSTMcNNnDhRAwcOVKlS4fxZs9fApB9++EF33nmnHnnkkYja4wU3+LHy26e4QmP81lPUfgcOHHBemxk8eLA2bIj93FU7I+PHj48IGcq0vSkoKNDIkSM1evToGA4LGXrwwQd15pln+qLKlMCkRIFQI0aMkH0V5Xm8efNm9e7dW8cee6zOOeccJ0jttNNO09lnn60qVaocdiuus+8nMGn27Nnq0qVLzJ6GGSBVOPm2bduc0KoVK1ZE1DN06FDnTJYuXdrX2bNOtjfXXnttTKgZgUklNzDp0KFDzv3OvtytSZMmmjlzpmrUqOH7vFnHp59+WjfccEPKn7ulinLTKVKFdEYAAQQQQAABBDJGgECPjNmKQAphPwNhzNlBOB/hbi3e4XqHNZu9yLjdNdlXkk4Ka3LmQQCB4AXC+ZfF4OtmxNwSeE/SOa4l1ZP0QW4tkdUggAACCCCAAAIIIIAAAggggAACCCCAAAIIIIAAAghkiMAFkuxdQ+Xc9SxevFj2xjUaAggggAACCCCAAAIIIIAAApkqsGTJErVp0ya6vH2SWkhak0l1RwcmWW0vvviirr766pgyww4e8hqYZAXn5eVp0KBBMbW/8MILuuqqq44IfXGFxhyRxbgmXblypROSsXXr1ohS2rZtqxkzZqhSpUoR38+kvcnPz1fPnj21bNmyiBotOGTOnDk677zzfPPGCw+xwVIF83zzzTdOiI699uVuo0aN0vDhwz3Xs2vXLvXo0UMLFy6M6Gvfmzx5sipWrOh5zMIOS5cujXl9rlq1alqwYIEaNmx4eNziOvt+ApPWr1+vdu3ayfbe3QYMGKAJEyaoXLmIlyB926TTMZHL5Zdf7jx33KFT6Yznvibe3tjjBCaV3MAk2/94gWF2D3jllVfUtGlTr8fs8PX79+/XkCFDnJ+97hbv9wUCk3wz0xEBBBBAAAEEckeAQI/c2UtbCfuZW/sZ9Go4H0GLJh8P73C9w5otOjDpa0knhjU58yCAQPACBCYFb8qI3gXel1Tf1a2upA+9D0MPBBBAAAEEEEAAAQQQQAABBBBAAAEEEEAAAQQQQAABBJIK1PxvWFLEx1vbG4a6d+8OHQIIIIAAAggggAACCCCAAAIZL2DhKBZMEtUsWcZCkz7LlAXEC0z6+uuvdcstt2j+/PkxZfbr188JF6lQoUKxL8FPYJL1ueKKK7R79+6I+oIIRdm3b58GDx6sdevW6aSTTlKDBg1UvXp11a5dWxYOkSiA5ocfftCdd96pRx55JKKmPn36OCET5cuXL3ZLC2j57LPP9Le//U0fffSR3nvvPVmgztSpU2UhQX7a999/r9tvv13Tpk2L6G5hYX/84x9VuXLliO9n0t4kCs8p6p4UFBQ44Ubjxo2LIQ07MClRLXXq1NHzzz+vs846y8+269ChQxozZkxMiFOLFi2cfbfnRGHLpMCkHTt2OPfkRYsWRay7cePGmjVrlk499VRfHoWdLGhu2LBhzvPJ7gcWIHX22WfrjDPOiPscs+de3759I+YsaoCN7fnIkSM1evTomLWEGZiUKKzLS/iXn1CsVBvo9zz67Wf12HMi+vXsooYPfvzxx7ruuuu0YcOGiCUnu8fYff+aa67Rpk2bIvpMnDhRAwcOVKlS/t6utG3bNifobcUK+9yD/zUCk1KdRh5HAAEEEEAAgRIqQKBHbm08+5lb+xn0ajgfQYsmHw/vcL3Dms1eXN7hmmy7pBPCmpx5EEAgeAF/r0AGXwcjlmyB6MCksyV9VLJJWD0CCCCAAAIIIIAAAggggAACCCCAAAIIIIAAAggggEDAAmUlrZR0gXvc+++/X7/61a8CnorhEEAAAQQQQAABBBBAAAEEECg+gd/97ne66667oidYI6m5pP3FN3P6I8cLTLLe8+bNc8JFooOH7LHx48c7AUBlypRJfyIfV/oJTMrPz1fPnj21bNmyiBktvOTZZ59Vs2bNfFTyny4bN25Uly5dYgInLr/8clnIc5Uq9qHX8ZsFmNx7770RDxY1nMfLQpYuXarWrVvHdFmyZIlatWrlZajD1yYKEUkUmJRJe+PnbKWD9Omnn+r666/X2rVrYy4POzDJCki070UJSUm0jxa6YveGsmXtpb3/tKIEzSTz9hOmkyxMaOzYsU4YWunSpdPZ5phrvvvuO9122216+umnIx5LFoCUKMDG7q0WSFWuXDnPtSQ7f2EGJiXadwKT/rOlRyIwac+ePbr11lv15JNPRpyrSy65xPn5dfLJJ3s+b9YhXiBUojWW8pvK5KsyOiGAAAIIIIAAAhkpQKBHRm6L76LYT990JaIj5yPcbcY7XO+wZjte0jeuySw8qWpYkzMPAggEL0BgUvCmjOhdwD6GoJ6rm320yJ+9D0MPBBBAAAEEEEAAAQQQQAABBBBAAAEEEEAAAQQQQAABBBIKvCDpKvejFpRkgUk0BBBAAAEEEEAAAQQQQAABBLJNwAKTLDgpqr0o6epMWEuiwCQLV7AAlMcffzymTAsBycvL0w033FBsoUlffvmlE2BiQQ7RLVnoxqFDh5zaLHQkunXq1ElTp05V1are31dhASBWz8MPPxwzbjrhM0c6MOnjjz/Wddddpw0b7E+B/9cGDBigCRMm+ApnsTCt/v37x+xRr1699OCDD+pHP/pRxFyZtDeJAndGjBgh+/KT63HgwAEnMGj48OFxn9pHIjApUbhR48aNnX2rVauW59tQvIAUuyfMnTtXl112WcR4mRSYZIWtW7dOHTt2lLm4W40aNZzgl6ZNm3r2sA4Wxta7d++YgDm750yfPl2VKlWKGXffvn3OPeWhhx6KeMzC3eysXHrppZ5qSXX+CEzyH+BVlHMc7/lyJAKT7DC9+OKLuvrq2F897GfAoEGDPAeGffHFF06w4muvvRZzVuOtkcAkT09pLkYAAQQQQACB3BQg0CO39pX9zK39DHo1nI+gRZOPh3e43mHNZi+o7XRNRmBSWPLMg0AxCRCYVEywDOtJYKOkuq4e/ydpk6cRuBgBBBBAAAEEEEAAAQQQQAABBBBAAAEEEEAAAQQQQACBxAK/l3Sr++Fu3bo5bxKiIYAAAggggAACCCCAAAIIIJCtAt27d3fCOKKaJe/cdqTXlCgwyeratGmTbrrpJq1duzamTAtIsTAoC1moUKFCYMuw0I9XX33VCRKJDvcpnCRZYJJdkygcyB67/fbbNWbMGE81W9DPrFmz1Ldv35hAlHSDL+IFJrVt29YJrYkXphIY6H8HShTOYvs4Z84ctW7d2vOUtk92tqPDZyZNmuSEbcVrmbI3GzduVOfOnbVly5aIMlu2bKmnn35aFlrjpR08eFAzZ85Uv379Ys5I4ThHIjDJzu60adOcMJ/o9stf/lL33Xef7Ayk2xLdExIFAxUlaCZZTYkCr1KFAiWqx+aysCQLN6pdu3a6HM51ye6Tqfb89ddfV5cuXWKeQxZo9cQTT6hOnTpp1ZLsHlU4QCqbtCZK86JEzvb8sIC5Y445JuVIfvc42cB+z6PfflZLJgUm7dq1SzfffLMTbuZuFhj2hz/8QZdccknaYXEWqmg/px955JG45On+bEx5ELgAAQQQyAABAt8yYBMoAYHcESDQI3f20lbCfubWfga9Gs5H0KLJx8M7XO+wZvuJpF2uyb6RVCWsyZkHAQSCFyAwKXhTRvQu8IGks13d7F9hNnsfhh4IIIAAAggggAACCCCAAAIIIIAAAggggAACCCCAAAIIxAjcLWm8+7v2Jg178x0NAQQQQAABBBBAAAEEEEAAgWwXuPTSS/Xaa69FL2OIpPuO5NqSBSZZXStXrtQNN9ygrVu3xi2zUaNGGjt2rGx9Rx11lO+lWFCSzXX//fdr8eLFScdJFZiULCTGBrbQjt/85jeqWrVqynqtrqeeesoJANq9e3fM9RMmTHBCo0qXLp10rHiBSRZSYWFF5513Xso6grhg+fLlsmCb6HVYQMyUKVPUvHnztMMyPvzwQ/Xq1SsmTMsCXp5//nmdddZZcUvOlL3ZsWOHevTooUWLFsXUOX78eN15550qU6ZMWuwWHPLoo4/KzmW8M1I4SKrwnG+++UYWHB59/lOd91RFbt++XX369IkJSbF+t9xyixMgls5zYfPmzU7g2JIlSyKmtMAlC/7q0KFDTClFCZpJtq6ihOlYWJaFFFnQUXSz0KQHHnhADRs2TOu5sH79evXv3z9uqJw916ZOnZrU1oLM7rnnHidEKF4tDz30kBo0aJB0iy2s64UXXnAC7BLdp22ATAhMMl97HtSsWTPVsVVR9jjR4H7Po99+VkcmBSZZPfb8tbC46HuV/TyaPHmyrrjiipQ/y3fu3Knhw4cnDEuyeQhMSnnEuQABBLJIgMCkLNosSkUg8wUI9Mj8PfJSIfvpRavkXcv5CHfP8Q7XO6zZogOTdkqqHNbkzIMAAsELEJgUvCkjehf4UJL7XzAJTPJuSA8EEEAAAQQQQAABBBBAAAEEEEAAAQQQQAABBBBAAIFYgW6SnnF/296sZ2+UPPHEE/FCAAEEEEAAAQQQQAABBBBAIOsFvvrqKyeQ5uOPP45eS3fLVDhSC0wVmGQBN7Nnz3ZCQSwkIVFr06aNE0TUokULHXvssWktx8Y2FwsNeuyxx/TBB/a5nsmbhdxYSNFJJ52U9EILsRk8eHDCQAd73eHuu+/W1VdfHbdeCyF5//339bvf/U6zZs2KO5cFxFggSjqvXcQLzbBBLXBq6NChatKkyeGAnh/96EcqX758KgrPjycK/bCBLPTGQnVsny04o1Sp+H+6/t133znhLPfdd1+8s+zsTaoAqUzYGzt7eXl5TjBSdDMLO8v2WLIgIfO0oO+RI0fq7bffTrkfqYKPiiswyQpLFnxmZ9DCdq688sq45y7Vnt96663Ovsc7s0UJmkkGWpQwHdt7e0737ds3bsBVOs+F/Px8TZ8+3TlD8e6L9hyyoDW756dqX3zxhRPeFSdQT8cff7x+/etf6+abb465T9k6LCDJQm7sPpQsrMtqCDMwyeaLFxJn37dzdscdd6hevXqHg3nMvGzZshFURdn35WyyAAAgAElEQVTjROZ+z6PfflZHpgUmJQvpSnX2re+yZcvSuucRmJTqmc/jCCCQTQIEJmXTblErAhkvQKBHxm+RpwLZT09cJe5izke4W453uN5hzXacpH+6Jtsl6fiwJmceBBAIXoDApOBNGdG7wEeS/s/V7UxJMf9y731YeiCAAAIIIIAAAggggAACCCCAAAIIIIAAAggggAACCJRggWb2vi33+n/84x87b+RK9QnqJdiMpSOAAAIIIIAAAggggAACCGShwLvvvusEaPzrX/+Krt5SNV4/EktKFZhkNVkwx+LFi52QiziBTxFlW+BC06ZNZQFKdevW1c9//vOIoI/PP/9cn376qd566y0neOG9995La9kWHGLhRV27dlW5cuXS6mNhTBYCNG/evITXW73nn3++LrjgAic0yNrmzZud+pKttXHjxnriiSdUp4599mjqZuEfV1xxRcpQExtp0qRJGjhwYOpBfVyxadMm3XTTTVq7dm3C3hYmde655zr7V7p0aec6C/N54403tGbNmoT9vARIZcLefPbZZ+revbtsb+I1O3Nt27Z1nrOnnXaac8m///1vffjhh865XbhwYdywnEsuuUQWLLJ69eqIYUeMGCH7ShRGVZyBSalCgqxQW68Fd9nzwcJr9u/fr3Xr1jnrSBSWlmrPixI0k+x4FzVM58CBA5o4caKGDBmS9Flkz4MLL7xQP/vZz9J+Hth9ZMqUKbr++usT7nX0pHa/+eUvf6kNGzbErafwvmr7Y3uTzvMxeqCwA5MShcTFW6Ddo9u3bx/xUFH3ON48fs+j335WQ6YFJllN6dx/7ey3bNlSlStXVkFBgXM27eeGhXRFt2rVqslCxNyNwCQfP6DpggACGStAYFLGbg2FIZCNAgR6ZOOuJa6Z/cyt/Qx6NZyPoEWTj4d3uN5hzWafyvCtazILT6oU1uTMgwACwQsQmBS8KSN6F/izJPe/7NaW9In3YeiBAAIIIIAAAggggAACCCCAAAIIIIAAAggggAACCCCAgCNQU9Ibkk5xe8yfP1/t2rWDCAEEEEAAAQQQQAABBBBAAIGcE1iwYEFMMISkf0i6WNJnYS84ncCkwposSOiuu+7Syy+/HGqZPXv21MiRI1Wzpr2M4K1t375dd955p2bMmOGtY5KrLRBq+vTpsmChdJuFSdg6LCQqVbOwpPHjxzvBKMXRXn/9dfXu3Ttl+JWXuS04Z/LkyTr55JPT7pYJe2OB3TfccEPcEJC0F/LfCy3U5rbbbnNCeB544AHde++9EUP06NHDMSoM5ooevzgDk2wuC02aO3euBg0aFMh6r7nmGuXl5SXd86IEzSTzDyJMx0KTLNho2LBhaQWZpXMeLHTK9vi6665LOyypcNxUoUnpzG9ny+6Vf/rTn2LuNWEHJn300UeyM2IhbalavJC4IPY4el6/59FvP5s/EwOTrK4tW7bo1ltv1ZIlS1JtT9LHx44dqxNPPFE333xzxHUEJhWJlc4IIJBhAgQmZdiGUA4C2S1AoEd271909exnbu1n0KvhfAQtmnw8vMP1Dms2+3SD71yTEZgUljzzIFBMAgQmFRMsw3oSsH+xONPV4wx7vdzTCFyMAAIIIIAAAggggAACCCCAAAIIIIAAAggggAACCCCAwH8EjvpvWFITN8gjjzzifKI6DQEEEEAAAQQQQAABBBBAAIFcFXj00UfVr1+/6OWt/m9o0sEw1+0lMMnq2rNnjx577DH99re/1c6dO4u11DZt2ujuu+9W8+bNddRR9jKCv7Zv3z5NmzbNCbApSs0WRmL7ZgFMVatW9VzMs88+6wQV7d69O2nfzp07O/Ued9xxnudIt0NQ4VfukKBEQUDJajrSe2MhQhaa1Ldv3yIFSF155ZVOUM25557rBOXMnj1bXbp0iVh648aNNWvWLJ166qlxSYo7MKlw0vfff1/Dhw/3HXzmZc+LEjST7NwEFaZj+29BRXfccYfefvvtdJ8+ca+LPgN+Bvv888+de56dE6/Nwpp+//vfq1WrVrJwrsWLF0cMEXZgUkFBgSwIafDgwSmXEi8kLqg9dk/u9zz67WdzZ2pgktX25Zdf6p577tEf/vCHlHsUfYGdN/s94JZbbnHud927d4+4hMAkz6R0QACBDBYgMCmDN4fSEMg+AQI9sm/PklXMfubWfga9Gs5H0KLJx8M7XO+wZvuxJPcL6d9K+klYkzMPAggEL0BgUvCmjOhdYLMk98fh1JL0F+/D0AMBBBBAAAEEEEAAAQQQQAABBBBAAAEEEEAAAQQQQAABzZR0vdthyJAhGjduHDQIIIAAAggggAACCCCAAAII5LzA0KFDNX78+Oh1WkpG1zAX7zUwqbC27du36/HHH3fCk7Zu3RpoyZ06ddKgQYPUpEmTIgUlRReVn5+vJ554wnPNFhBTWFO9evWcQBw/7eDBg3rxxRf161//Omk4T4sWLZyQjerVq/uZJu0+Flb08ssv68EHH9Qbb7yRdj+70Ews2Omuu+7SmWee6dukcNIjvTd2nidOnCgL8k4VaOWGspCc/v3765JLLlG5cuUOP7Rx40bHZ8uWyM+lfeGFF3TVVVfFtQ4rMMkm97v39jyw81sYDJXq0BQlaCbZ2EGH6Vid9lywwCGvz4WLL75Yt99+u+wsuM9AKptEj9veLFu2TPfdd1/atfTs2dMJ7KpZs6YSnaOwA5MKz1k6YXUW8DR58mTnvlLYgt5jG9fvefTbz+bM5MAkq89+Lr366qsaNWpU2uct+j6Ql5fn/Mx2t7B+jvl9ntEPAQQQ8CJAYJIXLa5FAIEUAgR65NYRYT9zaz+DXg3nI2jR5OPhHa53WLNFByZ9J6n4PmEgrFUxDwIlWMDfv6yVYDCWXiwCH0s6wzXy6ZL+WiwzMSgCCCCAAAIIIIAAAggggAACCCCAAAIIIIAAAggggEAuC4yVNNS9wK5duzpvIKEhgAACCCCAAAIIIIAAAgggUFIEunXrppkzLU84olmS8LCwDPwGJhXW991332nFihVOENHy5cs9hc2413jZZZfp2muvVfv27XXiiScWOYAnmd/+/fv1wQcfOOEQK1eudAKf3nvvvcNdatSooVq1ajmhMM2bN3eCmypVqhTYlligyUsvvaQlS5Zo7dq1MYFTNvecOXNk4UxhNAvM+Pzzz2UBJfb1ySefOEE/7iCs2rVr6/TTT9d5550nC8Jo1KiRKlSoEHh5R3pvdu3apdWrV+tPf/qTNm3apA0bNmjnzp3OOo8//njVr19fderUUZs2bXT++ecnPKt79uzRrbfeqieffDLCyIJGpk+fHvc8hRmYVFiU7b3ttT2H7euzzz7TmjVrDtdszwFb80UXXaTWrVvrlFNO8fTcLErQTLLDVRxhOjaf+7mwdOlS/fWvf9X7779/+L5mgT7nnHOOTjvtNMekZcuW+ulPfxposJt7bz7++GMtXrxYr732mnMWC5+T9ny0vbHn4i9+8YuIfcmkwKTCtfz97393wuLsZ4Q9vwqfU4WPxwvXKY499nse/faz9WV6YFK882Y/F+3+Z+fPmv1MtPuABcN17NjR+f/u4MDRo0fr3nvvjXjK2j3S1l65cuXAf04wIAIIIBC2AIFJYYszHwI5LUCgR25tL/uZW/sZ9Go4H0GLJh8P73C9w5rNXnz+l2uy3ZKODWty5kEAgeAFCEwK3pQRvQt8IqmWq9tpkv7mfRh6IIAAAggggAACCCCAAAIIIIAAAggggAACCCCAAAIIlGCB3pKmutdvbzDy+untJdiPpSOAAAIIIIAAAggggAACCOSQwMUXX6w333wzekV9JD0WxjKLGpjkrtFCJSxgYf369Xr33XfjBu8Uhs5Y4IKF7jRo0MAJoDnuOD4cOoz9Zg4EEEAAAQSCFCAwKUhNxkIAgUwUIDApE3eFmhDIWgECPbJ26+IWzn7m1n4GvRrOR9CiycfDO1zvsGb7kaQ9rsksPKliWJMzDwIIBC9AYFLwpozoXWCLpNNd3X4u6VPvw9ADAQQQQAABBBBAAAEEEEAAAQQQQAABBBBAAAEEEECghAq0lLTUvXb7ZHp7Y6i9UZKGAAIIIIAAAggggAACCCCAQEkT2Lp1qyxI+B//+Ef00ltJWlbcHkEGJhV3rYyPAAIIIIAAApkjcOjQIY0cOdL5crc+ffooLy9P5cuXz5xiqQQBBBDwKUBgkk84uiGAQDwBAj1y61ywn7m1n0GvhvMRtGjy8fAO1zus2exFhe9dkxGYFJY88yBQTAIEJhUTLMN6EviLpNNcPU6V9JmnEbgYAQQQQAABBBBAAAEEEEAAAQQQQAABBBBAAAEEEECgpArYh3GsknSSG2DFihVq3rx5STVh3QgggAACCCCAAAIIIIAAAgho5cqVatGiRbTEl5KaSvpbcRIRmFScuoyNAAIIIIBA7grs3btXAwcO1NSpUyMWOXToUI0ePVqlS5fO3cWzMgQQKDECBCaVmK1moQiEIUCgRxjK4c3BfoZnnY0zcT7C3TW8w/UOa7ZjJO11TbZH0o/Dmpx5EEAgeAECk4I3ZUTvAn+VZH/IXthqStrqfRh6IIAAAggggAACCCCAAAIIIIAAAggggAACCCCAAAIIlECBN//7Rs/DS3/iiSd04403lkAKlowAAggggAACCCCAAAIIIIBApMCTTz6pm266KZrFgocvKk4rApOKU5exEUAAAQQQOPIC33zzjXr37q2DBw+qUaNGql+/vn7+85+rZs2aKl++vO8Ct23bpm7dusk+FMHdpkyZoj59+vgel44IIIBAJgkQmJRJu0EtCGS9AIEeWb+FEQtgP3NrP4NeDecjaNHk4+EdrndYs0UHJn0vqUJYkzMPAggEL0BgUvCmjOhdwD6l6FRXtxqS/u59GHoggAACCCCAAAIIIIAAAggggAACCCCAAAIIIIAAAgiUMIGnJPV0r3n48OEaNWpUCWNguQgggAACCCCAAAIIIIAAAggkFrj33ns1evTo6AuelnRDcbkRmFRcsoyLAAIIIIBAZgjs2rVLPXr00MKFCyMKmjRpkgYOHOi7yOXLl6tTp07avXv34TEqVqyoV155RU2bNvU9Lh0RQACBTBIgMCmTdoNaEMh6AQI9sn4LIxbAfubWfga9Gs5H0KLJx8M7XO+wZisn6QfXZHsl/SisyZkHAQSCFyAwKXhTRvQu8Kmkmq5uP5P0ufdh6IEAAggggAACCCCAAAIIIIAAAggggAACCCCAAAIIIFCCBH4tKeLdnvap088880wJImCpCCCAAAIIIIAAAggggAACCKQn0L17d/3xj3+Mvni4pN+mN4K3qwhM8ubF1QgggAACCGSbwN69e51gpKlTp0aUfuONN+rhhx9WhQoVPC/pu+++02233aann7Zcx/+1Fi1aOL/HVK9e3fOYudLhwIEDWrt2rRNQ9eabb+r9998/HCpVo0YN1apVS2eccYYuvPBCXXPNNSpXzt4DSkMAgUwVIDApU3eGuhDISgECPbJy2xIWzX7m1n4GvRrOR9CiycfDO1zvsGYrK2mfazILTyof1uTMgwACwQsQmBS8KSN6F/hMUg1Xt59K+of3YeiBAAIIIIAAAggggAACCCCAAAIIIIAAAggggAACCCBQQgSuk/Sse60XXHCBVq1apaOOOqqEELBMBBBAAAEEEEAAAQQQQAABBNIXOHjwoJo2bao1a9ZEd+oiaXb6I6V3JYFJ6TlxFQIIIIAAAtkskJeXp0GDBkUsoVq1anr22WfVrFkzT0s7dOiQE4rUo0ePmH7Dhw/XiBEjVLp06aRjWn8LiXS3+vXra/bs2apdu7anejLlYnN56623dMcdd+jtt99OWVafPn1k+1K+PO/3TImV4xd8/PHHuu6667Rhw4aIlbZp08Z5rlWuXLlYBBLNm+hsbt26VV27dtXq1asj6mnSpIlmzpwpCwQLos2fP18dOnSIO1TQ9wkLfbvhhhti5poyZYrMwRqBSUHsKmMggMB/BQj0yK2jwH7m1n4GvRrOR9CiycfDO1zvsGY7WtJ+12QEJoUlzzwIFJMAgUnFBMuwngS2SvqZq8cpkr7wNAIXI4AAAggggAACCCCAAAIIIIAAAggggAACCCCAAAIIlBSBBpLsr6YPfzxylSpVnLAk+/RkGgIIIIAAAggggAACCCCAAAIIxBf45JNPnNCkHTt2uC+wT1NuIundIN0ITApSk7EQQAABBBDITIF169apY8eOys/PjyiwdevWevDBB3XmmWemVbgFO1rI0m233aadO3dG9KlTp47zWL169VKOlWuBSRaWNHfuXCeUykJl0mmjRo2SBUzREMiWwKS9e/dq4MCBmjp1asymrVy50nP4WrydLygocJ4X48aNS3gw5s2bp/bt2xf54Ozfv19DhgxxgsvczcLkFixYoIYNGzrfJjCpyNQMgAAC/xMg0CO3TgP7mVv7GfRqOB9BiyYfD+9wvcOarYykf7sms38fOSasyZkHAQSCFyAwKXhTRvQu8HdJP3V1O1nSNu/D0AMBBBBAAAEEEEAAAQQQQAABBBBAAAEEEEAAAQQQQCDHBSpIektSXfc6Fy5cqF/84hc5vnSWhwACCCCAAAIIIIAAAggggEDRBf70pz+pbdu20QN9IOlCSXuKPsN/RiAwKShJxkEAAQQQQCBzBZIFndSuXdsJQOrRo4eOPfbYuIuwoKQ///nPuv/++/X000/HveaBBx7QgAEDLFwkJUSuBSZt2rRJ119/vTZs2JBy7YUXPPPMM+rWrVva13Nh7gpkS2CS7YCFJfXt2zdmM6ZMmaI+ffoUeZMsMNbuRYsWLUo41tChQzV69GiVLl26SPMlmuvyyy/XjBkzZB8CY43ApCIx0xkBBCIFCPTIrRPBfubWfga9Gs5H0KLJx8M7XO+wZosOTNrv/tDGsIpgHgQQCE4g9SuGwc3FSAgkEvhc0imuB6tLivyIAewQQAABBBBAAAEEEEAAAQQQQAABBBBAAAEEEEAAAQQQkJ6X1NkNYZ/Qescdd2CDAAIIIIAAAggggAACCCCAAAJpCljwwMCBA6OvniPpmjSHSHkZgUkpibgAAQQQQACBnBCwUJ+bbrpJa9euTbieCy64QBdffLEqV67sXLN//3698847ThDQ1q1bE/br16+fJkyYoAoV7LMUUrdcCkwqKCjQyJEjnQAXL+3NN99U06ZNvXTh2hwVyKbApPXr16tdu3bKz498K5ndAyZOnKhjjjmmSLuUaHz3oNGBRn4nTDRXdCATgUl+hemHAAJxBAj0yK1jwX7m1n4GvRrOR9CiycfDO1zvsGazhNQDrsn+LalsWJMzDwIIBC9AYFLwpozoXeAfkk52dasm6Uvvw9ADAQQQQAABBBBAAAEEEEAAAQQQQAABBBBAAAEEEEAghwXsXQG/dq/vl7/8pR555JEcXjJLQwABBBBAAAEEEEAAAQQQQKB4BOzNx48++mj04L+VNDyIGQlMCkKRMRBAAAEEEMgOgddff129e/eWBbQE1YYNGyb7SjcsyebNpcCkbdu2qVu3blqxYkUMaaNGjdS/f381a9ZMxx57rPP4d999p7///e86++yzDwdTBbUXjJOdAtkUmLR9+3Z17dpVy5Yti8Bu0aKF87yuXr16kTZh6tSp6tu3b9IxqlWrpgULFqhhw4ZFmivefcgGnDdvntq3b394bAKTisRMZwQQiBQg0CO3TgT7mVv7GfRqOB9BiyYfD+9wvcOa7ShJBa7JLDzp6LAmZx4EEAhegMCk4E0Z0bvAF5Lcr16dJOkr78PQAwEEEEAAAQQQQAABBBBAAAEEEEAAAQQQQAABBBBAIEcFutp7Hdxru+yyy2L+cDpH186yEEAAAQQQQAABBBBAAAEEECgWgZYtW2r58uXRY3eTNLOoExKYVFRB+iOAAAIIIJBdAps3b9Zdd92ll19+uUiF165dWyNGjNA111yjMmXKeBorlwKT1q9fr3bt2ik/Pz/CoEOHDrLwlxNPPNGTDReXPIFsCkzav3+/hgwZory8vIiNCiLEaO/evRo4cKDzvClsFStWVPny5fX1119HzDdlyhT16dPH92EpKCjQ8OHDNW7cuIgx6tevr9mzZ8vub4WNwCTfzHREAIFYAQI9cutUsJ+5tZ9Br4bzEbRo8vHwDtc7rNksW+WgazICk8KSZx4EikmAwKRigmVYTwLRgUn2ym3kq06ehuNiBBBAAAEEEEAAAQQQQAABBBBAAAEEEEAAAQQQQACBHBI4V9IaSWUL13TyySfrrbfe0k9/+tMcWiZLQQABBBBAAAEEEEAAAQQQQCBcgc8//1wXXnihvvjC/ozzcNsv6QJJ7xWlGgKTiqJHXwQQQAABBLJTYN++fc4HHdx333164403PC2iRo0auu2223TjjTeqcuXKnvoWXpxLgUmrVq3SRRddFOPwzDPPqFs3y7ekIZBcIJsCk2wl8Z6/9v2invmtW7eqa9euWr169WGwtm3bqnHjxrr33nsjEC0syUKbLEzJT9u1a5d69OihhQsXRnS3702ePFkW1FTYCEzyI0wfBBBIIECgR24dDfYzt/Yz6NVwPoIWTT4e3uF6hzmbe28LJHlLaw6zUuZCAIGUAgQmpSTighAEtkmq5prnBEnbQ5iXKRBAAAEEEEAAAQQQQAABBBBAAAEEEEAAAQQQQAABBDJboNx/w5LOcZe5ZMkStWrVKrMrpzoEEEAAAQQQQAABBBBAAAEEskBg6dKlat26dXSl7/83NGmf3yUQmORXjn4IIIAAAghkv8DBgwdlwYwW+mNfmzZt0oYNG7Rz587Di7vgggtUs2ZNNWnSRE2bNlW9evVUpkzR3qOYS4FJ8+fPV4cOHSIOQ7Vq1bRgwQI1bNgw+w8JKyh2gWwLTNq4caM6d+6sLVu2RNgMHTpUo0ePVunSpX2ZxfvvHRuzTZs2ateunXbv3n14XLsfzZw5Uxbg5qclWsPYsWNlc7obgUl+hOmDAAIJBAj0yK2jwX7m1n4GvRrOR9CiycfDO1zvMGdz7+1BSf7+YyPMipkLAQQSChCYxOHIBIF8SSe5CqkqaUcmFEYNCCCAAAIIIIAAAggggAACCCCAAAIIIIAAAggggAACR1TgGUkRH5X84IMPasCAAUe0KCZHAAEEEEAAAQQQQAABBBBAIJcEHnroId1+++3RS/qjpO5+10lgkl85+iGAAAIIIICAX4FcCkzKpbX43U/6FU0g2wKTdu3apR49emjhwoURC2/btq1mzJihSpUqeQYpKCjQ8OHDNW7cuIi+zz77rC6++GJ169ZNK1asiHisKB/aMnv2bHXp0iWmznhjEpjkeTvpgAACiQUI9Mit08F+5tZ+Br0azkfQosnHwztc7zBns5CkwowV2+ejwpycuRBAIFgBApOC9WQ0fwJfSjrR1bWKpG/8DUUvBBBAAAEEEEAAAQQQQAABBBBAAAEEEEAAAQQQQACBHBGwj1od615Lnz59NGXKlBxZHstAAAEEEEAAAQQQQAABBBBAIHME+vbtq6lTp0YXNExS5LuL0yyZwKQ0obgMAQQQQAABBAITyKWQoVxaS2AbzECeBLItMClRuFHdunX13HPP6cwzz/S0frt4x44dTgjTokWLDvetVauW5syZ44w3ZMgQ5eXlRYw7evRo3XPPPSpVyttbLhPV36RJE82cOVM1atSImIfAJM/bSQcEEEgsQKBHbp0O9jO39jPo1XA+ghZNPh7e4XqHOZs7MMnm9fbLf5iVMhcCCKQU4AmckogLQhD4StIJrnkITAoBnSkQQAABBBBAAAEEEEAAAQQQQAABBBBAAAEEEEAAgQwWaCdpvrs++6TX119/PYNLpjQEEEAAAQQQQAABBBBAAAEEslugWbNmeuONN6IX0V7SguxeGdUjgAACCCCQHQJ+Awfz8/PVs2dPLVu2LGKh7uCPRNcMGDBAEyZMULly5bIDKUmVuRQylEtryfqDlaULyLbAJGOeP3++OnToECM+b948tW9v/1nira1fv17t2rWT3f8KW+fOnTVt2jQdd9xxivc8cz/uZbZvv/1WvXr1csKY3M0+DMZCmcqXLx/xfQKTvOhyLQIIpBAg0CO3jgj7mVv7GfRqOB9BiyYfD+9wvcOcrUDSUa4JyVsJU5+5EAhYgCdwwKAM50vga0lVXT0rS9rpayQ6IYAAAggggAACCCCAAAIIIIAAAggggAACCCCAAAIIZLtATUlr3R+4cfzxx2vNmjWyT32lIYAAAggggAACCCCAAAIIIIBA8Qhs2bJFF1xwgXbujPgTTvsbz8aSPiueWRkVAQQQQAABBAoF/AYmLV++XJ06ddLu3bsPY1asWFFz587VZZdd5nzv0KFDGjNmjIYPHx4BXqdOHT3//PM666yzsn4jcilkKJfWkvUHK0sXkI2BSYlqHjt2rIYOHep5J6ZOnaq+fftG9HMHyW3cuFEWkGT/HVTY7N8iLfSoXr16nubbvHmzrr32Wn3wwQcR/aZMmSILTYpuBCZ54uViBBBILkCgR26dEPYzt/Yz6NVwPoIW5f4armjmzHZAUmlXORaeFP38ypxqqQQBBJIKEJjEAckEge2SqrgKOV7SrkwojBoQQAABBBBAAAEEEEAAAQQQQAABBBBAAAEEEEAAAQRCF7CPwP7POzj+2+xNHR07dgy9ECZEAAEEEEAAAQQQQAABBBBAoKQJvPTSS07gQlRbLqllSbNgvQgggAACCIQt4Ccwad++fRo8eLAeeuihiHJbtmypp59+WtWqVTv8/XXr1jmvtefn50dcO3HiRA0cOFClShXvW4z27Nmjt99+W0uWLHE+JGHDhg2HgxrtgxPq16+v8847T82bN1eTJk1UqVIlT1sQVMjQV199pdtuu80JkoputWvX1mOPPaZmzZp5qi3ZxatWrdJFF11UpPFGjRoVEYb1zTffqFu3blq8ePHhcdu0aSMzqlzZPuNcsv2YN616lbsAACAASURBVG+eZs2apdWrVzt7Yes799xz1a5dO9kZOuGEEzzVtWvXLmeslStX6p133om7xxbS9Ytf/MLXHruLibdGO0OzZ8921uFuX3/9tV599VXHw87de++95zxs565Ro0Zq2rSp8zvw//3f/+moo+y9sombhY/94x//0Msvv6xFixY5423dutXpYHY2t18/T9gpLs7GwCQLfevfv79mzJgRsboePXpo8uTJsiC4dNvevXud+5qFJrmb3X9atWrlfOvbb79Vr169nIAkd3vmmWec54+XNn/+fHXo0CGii91/FyxYoIYNG8YMRWCSF12uRQCBFAIEqOTWEWE/c2s/g14N5yNo0eTj4R2ud5iz/VtSGdeEBCaFqc9cCAQsULyvZgZcLMPlrMAOSf95xfU/zV7V/mfOrpaFIYAAAggggAACCCCAAAIIIIAAAggggAACCCCAAAIIJBKYKGmQ+8HoP/KHDgEEEEAAAQQQQAABBBBAAAEEildg9OjRuvfee6MnmSTpzuKdmdERQAABBBAo2QJ+ApMShaIMHz5cI0aMUOnSpQ+jJgoHiReuFNROWLjM5s2bndASC0GxUJ50mgWj3HDDDbrzzjtVs2bNdLo4YUDdu3ePuDZRgE6iAbdv3+7MGR3YYtcXR1iSjXskApMssGrAgAFOgFWiZnvw//7f/9OYMWNUoUKFhNcdPHhQ77//vh588EHZB2BY6E06zca3kKLbb79d55xzTsqgougx0wlMsv184IEHNGXKlLTO3pVXXqmRI0c6wUfxAsQ+++wz53llYWSpmq2vX79+TqCZBTOF3bIxMMnuF3be7P7lbhagNnPmTNWoUSNtRgux6tq1qxPgVdiix0k0nwUtjR8/XmXLlk1rPhvHzo19udvll1/u3EuqVKkSMw6BSWnRchECCKQnQKBHek7ZchX7mS07dWTq5HyE6453uN5hzrZf0tGuCe2Fk4NhFsBcCCAQnACBScFZMpJ/gW8smN3V/ScW1O1/OHoigAACCCCAAAIIIIAAAggggAACCCCAAAIIIIAAAghkoUBPSU+5677mmmv03HPPZeFSKBkBBBBAAAEEEEAAAQQQQACB7Ba49tpr9fzzz0cv4gZJqd8dnt1Lp3oEEEAAAQSOmICfwKTp06erV69eETVXq1ZNL730ks4///yYtcS73i564YUXdNVVVwW6dgtHmjBhgh555JG0Q3SiC7CgGftgBVtjuXLlktZX1MAkC/q5++679eijj8bMU1xhSTZR2IFJH374oRNGZYEyqdpjjz3m2McLD7K+X375pe655x794Q9/SDVU0scLg5lOOumktMdJFph0xhlnOEE5/fv314YNG9Ie0y60UJ5JkyY5YU6F6z5w4IATyDVo0KC0gpfcE7Zu3VoPP/ywatWq5amOol6cjYFJtualS5fKzKLbypUr1axZs7RZ4o3Tp08f5eXlqXz58ofHiXed14CmRGF0Q4cOlYXRuoPrCicmMCntreRCBBBILUCgR2qjbLqC/cym3Qq/Vs5HuOZ4h+sd5mzRgUllJBWEWQBzIYBAcAIEJgVnyUj+BewjAiq5uh8n6Tv/w9ETAQQQQAABBBBAAAEEEEAAAQQQQAABBBBAAAEEEEAgywTqSbKPMT78Ua325oN169bp2GOPzbKlUC4CCCCAAAIIIIAAAggggAAC2S/w3XffOSEL9kZrV7M3EjSStDH7V8gKEEAAAQQQyDwBr4FJiUI6OnfurGnTpum44+ytGZHto48+kn1YwaZNmyIeuPHGG51QlwoVKgQCY/NYOImFAQXRhg0bJvtKVl9RApP27NmjwYMHO+FO0a1+/fpOiNKFF14YxFJixggzMMnCje666y6tXbs25VoaN26sWbNm6dRTT4259tChQ74DiRJN3LRpUz300ENq0KBBytrsgmSBSXb+LNwonVCoeJNZaNJTTz2l5s2by8KSLGTHgm8sVMtP69Chg6ZOnaoTTzzRT3dffbI1MMn2rGvXrs75crcpU6Y495R0mp3PMWPGaPjw4SnHSDTfkiVL1KpVq3Smc/6b6brrrosJ55o3b57at28fdwwCk9Ki5SIEEEhPgECP9Jyy5Sr2M1t26sjUyfkI1x3vcL3DnG2f+28UJR0t6UCYBTAXAggEJ0BgUnCWjORfYJekn7i621+9+3sV0X8N9EQAAQQQQAABBBBAAAEEEEAAAQQQQAABBBBAAAEEEDhyAvaX+REfdf3666/r4osvPnIVMTMCCCCAAAIIIIAAAggggAACJVzgjTfeULNmzaIV1klqXMJpWD4CCCCAAALFIuA1MMk+dKBjx47Kz8+PqMfCkm6++ea4Ne7bt88JBrJgGnerVq2aXnrpJScwsajNwphuuummpKE89qEJFkB05plnOtP9/e9/11tvvaX33nsv4fTjx4/XnXfeqTJlysS9xm9g0pEMS7KF7NixQx9++GHEmlasWKGRI0dGfK9WrVoaMWKETj755Jj1WxBPnTp1Dn8/XpiQPV6lShXZ73iFrWLFirrsssvUqJFlYkrvv/++li9frp07d2rs2LHOWSldunTMfCtXrtQNN9yQNJDo3HPPdfb4Zz/7Wdp7bOfisccei/c7aEwNiQKTbrnlFt1///1xa7OaqlatqoMHD2rLli1J67dgMQs5euWVV9S3b9+YsCSzO+ecc1S+fHlZ2OiaNWuSPnUeeOABDRgwQKVKhfNWvmwNTPr+++91++23O6Fv7tavXz9NnDhRxxxzTMpbVLwwObvHLViwQA0bNozov3fvXg0cONDZa3ezgCwLGEtnv5YuXarWrVtH9LegtdmzZ8vOdLxGYFLKbeQCBBBIX4BAj/StsuFK9jMbdunI1cj5CNce73C9w5ztB0nlXBPaBzz+O8wCmAsBBIITCOdVluDqZaTcFPinJPdHF1SU9K/cXCqrQgABBBBAAAEEEEAAAQQQQAABBBBAAAEEEEAAAQQQiBKYIiniI2F///vf69ZbbwUKAQQQQAABBBBAAAEEEEAAAQSOsMDDDz+s2267LboKezdx3yNcGtMjgAACCCCQcwJeApMKCgqcQB0L9XA3C8V5/vnnddZZZyX0mT9/vjp06BDzuIWRWHBIOgEhiQb/6quv1KdPH82bNy/mEguYsZAdC4057bTTdNRRR0VcYyE2f/7zn52gnlmzZsXtP2fOnJhgksIL/QQmWViSzWdf0c0CTx599FEn9Cfs5mct7hrjhQlFr+H666931l2zZs2IhyxA5uWXX1a9evXihr0kC8SyPbb979+/v2rUqBFzlg4dOuSEFE2ePNkJqNm9O/az1hs3bqwnnngiIgAqnn86a7R+Flhz9913O+FilSpVOjyU1fLpp586z6Onn3467hb37t1bixcvjghW6tmzp371q1859bnDu+wszZ07V7/97W9lYUXRzdZl5/rUU08N5Thla2CS4eTl5WnQoEERTi1atJA9L6pXr57Sb+PGjercubMTilXYLr/8cs2YMcMJDYtudhYtFMvdrL+FNh13nPvtbrFT2zkaM2aMhg8fHvFgjx49nHNuz4l4jcCklNvIBQggkL4AgR7pW2XDlexnNuzSkauR8xGuPd7heoc5215J7iRWApPC1GcuBAIWIDApYFCG8yXwraRjXT1/LGmPr5HohAACCCCAAAIIIIAAAggggAACCCCAAAIIIIAAAgggkE0CvSVFfGSrfep19KfGZtOCqBUBBBBAAAEEEEAAAQQQQACBXBIoSmBCLjmwFgQQQAABBMIQsOCNdNu2bdvUrVs3rVixIqKLhRFNmDBB5cqVSzhUfn6+LPRl2bJlEde0bNnSCY6pVq1aumVEXGchTpMmTdLgwYNj+lt4joWHXHHFFTFBSdEX79u3zxln2LBhMeN06tRJ06dPjwi+KbzIa8iQBQOZ1W9+85uYeY5kWJIV43Ut0QtIFSbUr18/Z+0VKlTwtNe7du1yApEslCu6mZntcZMmTVKGbtlZX716tROstGHDhpix7Hzah2sce6z7rUaRl6Vao11t67T9rVq1asJ12jn49a9/7Zy5ZC3dM5wsUMqCxNq3b+/J3O/F2RyYtGrVKude4Q7UsvvSggUL1LBhw5Qk8Z4/Q4cOdQLmSpcuHdN//fr1ateunezeWNhq1aolC2iz4LBkzWq0c2xhTO5m58kC6BI1/jsr5TZyAQII+BfgPeP+7TKhJwEtmbALmVsD5yPcvcE7XO8wZ/teUnnXhPYCyv4wC2AuBBAIToBffoOzZCT/At9Jckdm2yuu9sOGhgACCCCAAAIIIIAAAggggAACCCCAAAIIIIAAAgggkLsC9hfN77iX16BBA7399tsp3yyRuySsDAEEEEAAAQQQQAABBBBAAIHMEuCNvJm1H1SDAAIIIJDbAl4Ck1588UVdffXVMSDpBLLYPGPGjNHw4cNj+r/wwgu66qqrfEF/9NFHuuaaa2SBMe5mQTNPPfWUmjdvnva4e/bscYKXHnnkkbTX6CVkKFko05EOS7IFe1lLPNRkYUK2vtmzZ6t27dpp70fhhfHqsscaN26sJ554QnXq1PE05ocffqhevXpp7dq1Mf2eeeYZJxQsUUsVmOQlFOrTTz/V9ddfH7cOm9/rGV6yZIk6d+4cEfhj44wYMcL5CuN37GwOTEoUCJfqTJjx/v37NWTIEOXl5UUcnWT3xh07dqhHjx5atGhRRJ905vvLX/6iLl26yEKX3M3OQKtWrRKe3zDOgKcnIxcjgEAuCfCe8ezeTQJasnv/irt6zkdxC0eOj3e43mHOFh2YdIykfWEWwFwIIBCcAL/8BmfJSP4Fdkv6sav7jyTt9T8cPRFAAAEEEEAAAQQQQAABBBBAAAEEEEAAAQQQQAABBLJAwMKSIj4G1sKSzjvvvCwonRIRQAABBBBAAAEEEEAAAQQQKBkCvJG3ZOwzq0QAAQQQyAyBdAOTLEzo1ltv1ZNPPhlReMuWLfX000+rWrVqKRe0bt06dezYUfn5+RHX3njjjXr44YdVoYJ9Dnb6zWq3gJI777wzptNjjz3mhOJ4/b0iUeDLwIEDNX78eJUtWzZirnRDhg4cOKCJEyc6oSrRzYJ/Jk+erIYNI/75In2IgK5Mdy2JpksWJmRBWRbaU7p0aU/Vfv3117rllls0f/78iH523ixY5tJLL/U0XuHFicKFUp3nIEOhCgoKnACxcePGxV3D6NGjnfNSpkyZtNaYKICnT58+zvOkfPnyaY1TlIuyOTApUejR0KFDZXuR7OzGC1tKFRKWaP8T3Wvc+7J06VK1bt06YquaNGmimTNnOkFbiZrX+2FRzgJ9EUCgxAnwnvHs3nICWrJ7/4q7es5HcQtHjo93uN5hzrZHkmVZFDb7D7QfwiyAuRBAIDgBfvkNzpKR/Av8S5L71XR+sPi3pCcCCCCAAAIIIIAAAggggAACCCCAAAIIIIAAAgggkA0CUyT1cRc6depU9e7dOxtqp0YEEEAAAQQQQAABBBBAAAEESowAb+QtMVvNQhFAAAEEMkAg3cCkjz76SNdcc402bdoUUbWXIJzdu3erf//+mjFjRsQYFn7z0ksv6fzzz/ckkiggpn379nr88cd1wgkneBrPLrYQk5EjRzoBKe7WokULWaBQ9erVI76fTsiQhSVZYI2NaQbulilhSVZTOmtJBposTMgCilq1auV5P5YvX65OnTrFuFlI1pgxY1SuXDnPY1qHffv26Z577nFCrKLbvHnzZGcoXgs6FGr27Nnq0qVLzFR16tTR888/r7POOivt9f3www9OeNgjjzwS0adNmzbO3lauXDntsfxemM2BSbZm+3fDvn37Riy/bdu2zj2rUqVKCVlWrVqlK664IuKc9ujRwwlCq1ixYsJ+FgTWoUOHtO417ovsfjJo0KCIfukEY/HfWX5PNv0QQCANAd4zngZSBl9CQEsGb04GlMb5CHcT8A7XO8zZonMtLDxpb5gFMBcCCAQnwC+/wVkykn+B6CS+Y+w1T//D0RMBBBBAAAEEEEAAAQQQQAABBBBAAAEEEEAAAQQQQCCDBXpJetxdnwUl2R8+0xBAAAEEEEAAAQQQQAABBBBAILMF7M2/jz32WHSRt0ialtmVUx0CCCCAAAKZL3AojcQku8QCOiyMxd38BB1Nnz5dvXrZS/aRzUvwUmHPeCEl9tiUKVNkvz/4bUuXLtW9996rM888U/Xq1dPZZ5+tWrVq6ZRTTlGZMmUihk0VMmRhSVbPsGHDMjosyRaVai2pPBOFCTVs2FDPPvusTj/99FRDRDxu4VV2LsaNG1fkcxdv4nXr1qljx47Kz8+PeHjo0KFOuFXp0qVjuiVao4XivPLKK2ratKmnNdoZvuiii2L6pBO2E28iq9vOrrsRmJSn8uXLp7Uv69evV7t27SLORN26dfXcc88594NELV6A0dixY2VnKVmLFzCV6iwlCp5L575XisSktM4BFyGAAAIlUICAlhK46R6WzPnwgBXApXgHgJihQ1h68o9dtRGYlKEbRVkIpCNAYFI6SlxT3ALfS3K/4mWx8vuLe1LGRwABBBBAAAEEEEAAAQQQQAABBBBAAAEEEEAAAQQQCF2gnqT1kg6/i6FBgwayP3qmIYAAAggggAACCCCAAAIIIIBAdgjYG+3fffddd7EHJDWUtDE7VkCVCCCAAAIIZKZAOoFJu3bt0s0336y5c+dGLKJTp06yAKRKlSqlvbh4ASHWuXHjxpo1a5ZOPfXUtMeyD0Xo27dvxPUW4rRgwQLZ7w5htGQhQxayNHPmTPXr1y/jw5LMqrgCk9q2basZM2Z4OidWj507Cw5auHBhxFZ27txZ06ZN03HHHVekLf7222+d8K45c+ZEjHP55Zc79VapUiVm/ESBSU2aNHH2ukaNGp5q2rhxo2w9W7Zsieg3atQoJyzKayMwaUMEmQWnWZhRuoFJO3bscM7cokWLIsaZN2+e2rdvH3c7EgUYLVmyRK1atUq6hYn6Tpo0SQMHDozbd+vWreratatWr159+PF073sEJnl9RnE9AgggUGIECGgpMVvta6GcD19svjvh7Zsu4zt+J6miq8oKkizrgoYAAlkoQGBSFm5aDpa8V9IxrnWVlfTvHFwnS0IAAQQQQAABBBBAAAEEEEAAAQQQQAABBBBAAAEESrrAKklN3Ahvv/22zjvvvJLuwvoRQAABBBBAAAEEEEAAAQQQyBqBd955R40aNYqu194l3DRrFkGhCCCAAAIIZKBAOoFJy5cvl4UjWbiHu1lojQUpeWn79u3T4MGD9dBDD8V08zLe/v37NWTIECcMxd1atmzpBNdUrVrVS1m+r00WMmQf3GCBTtFuP//5z/XEE0+oWbNmvuctjo7FFZjkNbSmcG2JwrVGjBgh+ypVqmhvTzt06JBGjhzpfLmbBV1ZiFK9evZ5HJEtUWCS3xCnRGt85pln1K1bN8/bHG8P27Rp44RhVa5c2fN4XjskWk9x15BoXq9nr6CgwAmqGjduXMTSLYjqnnvuiXvm4s2dboCWncExY8bEhGNZaNPkyZNVsaL7/dT/Ken1119X8+bNI+pLFvLlvpDAJK8nmusRQACBEiNAQEuJ2WpfC+V8+GLz3Qlv33QZ3zE6MOnHkvZkfNUUiAACcQWK9ooUqAgEI/CDpHKuoY6WZJ82REMAAQQQQAABBBBAAAEEEEAAAQQQQAABBBBAAAEEEMgdAXunxB3u5dgfGNunOdMQQAABBBBAAAEEEEAAAQQQQCC7BB599NF4/03/gKSB2bUSqkUAAQQQQCBzBFIFJiUKJqpTp46ef/55nXXWWZ4Xs3TpUrVu3Tqmn4UyTZ8+XZUqVUo55rfffqtevXo5wTbu5jUgJeVEKS6IF1BTt25dWYDJlClTYsKSCoezABYLfCpTpkxRSwisf3EFJo0aNSomECadoletWqWLLroo5lK/YULx5pw9e7a6dOkS89Cbb76ppk1jczkTBSb5PXeJgn7mzZun9u3bp8MUcQ2BSRuKfD+IZ5gswGj+/Pnq0KGD73nj3Q/r168vO5u1a9eOOQMWEjdo0KCI7w8dOlR2TyldunTSM0NgkuenFB0QQACBkiJAQEtJ2Wl/6+R8+HPz2wtvv3KZ3+9bSce6yrR01H9lftlUiAAC8QQITOJcZILAPkllXYXYq8wFmVAYNSCAAAIIIIAAAggggAACCCCAAAIIIIAAAggggAACCAQicJ2kZ90j3Xjjjc6nNtMQQAABBBBAAAEEEEAAAQQQQCA7BW666SY9+eST0cXbu9xnZ+eKqBoBBBBAAIEjK5AqMOnTTz/V9ddfr7Vr10YUOmDAAE2YMEHlyrk/xzq9teTn56tnz55atmxZRIeKFSvqlVdeiRtUEz1youCaESNGyL5KlQrnrUvxwlXSUahWrZos+OfSSy9N5/JQrsm0wCSvYUZ+kLyGMgV97hIFJiUKbEq1RgKTih6YtHHjRnXu3Flbtmw5zN2kSRPNnDlTNWrUiNiCgoICJwxs3LhxEd+3sDQL0Uqnbd26VV27dtXq1asjLo8XmrV3714NHDhQU6dOTXltvLkJTEpnR7gGAQQQKJECBLSUyG1Pe9Gcj7SpArkQ70AYM3KQf0o6zlWZhSftzshKKQoBBFIKhPOqY8oyuKCEC+yXdLTLwGK0D5ZwE5aPAAIIIIAAAggggAACCCCAAAIIIIAAAggggAACCOSKgP3F8ruSji9ckH3a9bvvvqtjjjkmV9bIOhBAAAEEEEAAAQQQQAABBBAocQI//PCDGjRooE2bNrnXvlNSA0lbSxwIC0YAAQQQQKCIAqkCk6ZPn65evXoVcZb0u1v4iAUelS5tb/FI3BIFzYwaNcoJMAmr+Q1Msvo6dOjgBJ+ceOKJYZWbdJ5MC0xKZOs3TCje4tesWaPWrVtr9+7I96lamFW3bt1iuiQKTPJ77ghMCuboJ3K00KK8vDyVL18+7Ym+/fZb5543Z86ciD4rV65Us2bNIr4XL/zNwtAWLFighg0bpjVnohCkeOFv8cKV6tevLwsXq127dsr5CExKScQFCCCAQEkVIKClpO58euvmfKTnFNRVeAclmXnj7JL0E1dZBCZl3h5REQJpCxCYlDYVFxajQHRg0lGSon+RKMbpGRoBBBBAAAEEEEAAAQQQQAABBBBAAAEEEEAAAQQQQKAYBV6W1NY9/ooVK9S8efNinJKhEUAAAQQQQAABBBBAAAEEEEAgDAF7s3KLFi2ip1oo6cow5mcOBBBAAAEEckkgWWDSnj17dOutt+rJJ58MbcmNGzfWrFmzdOqppyadM5sCk2rUqOEEQP3tb3+LWdOECRM0aNCglAFRYWxANgQm1a1bV88995zOPPPMQEgSnSMCk/zxJvJs06aN7HxVrlzZ38ApegUZmHTo0CGNGTMmJnhtypQpsgAmd1u1apWuuOKKiMCtyy+/XDNmzFCVKlXSXqsFp/Xt2zfi+s6dO2vatGk67rjjDn8/3nw9evTQ5MmTVbFixZTzEZiUkogLEEAAgZIqQEBLSd359NbN+UjPKair8A5KMvPGsQ99qOQqy37R/y7zyqQiBBBIR4DApHSUuKa4Bf4tqYxrEs5lcYszPgIIIIAAAggggAACCCCAAAIIIIAAAggggAACCCAQjsA9kn7rnmr8+PG6++67w5mdWRBAAAEEEEAAAQQQQAABBBBAoNgF7rvvPg0ZMiR6nl9LGlPskzMBAggggAACOSSQLDBp3bp16tixo/Lz80NdsYWE3HzzzUnnzJbApPr16+vRRx/V0UcfLQtA2bp1a8S6LEzJgmSaNm0aqnG8yUpiYNLmzZt17bXX6oMPPoggITDJ33Hcvn27unbtqmXLlkUMUNyBSRs3bnSeX1u2bImY1wKO8vLyVL58eU8Lmj9/vjp06BDRp1+/fpo4caKOOeaYw9+3sS3wzN2GDh2q0aNHewpBW79+vdq1axdxr40XDhYvWGnSpEkaOHBgWusjMCktJi5CAAEESqIAAS0lcdfTXzPnI32rIK7EOwjFzBwjOjDpJ5K+zcxSqQoBBFIJEEyTSojHwxA4IKm0ayLOZRjqzIEAAggggAACCCCAAAIIIIAAAggggAACCCCAAAIIFK/AJZJedU9hf9D80ksvFe+sjI4AAggggAACCCCAAAIIIIAAAqELWIDDvHnzoue9VNJroRfDhAgggAACCGSpQKLApEOHDmnMmDEaPnx46Cvr1KmTpk+frkqVKiWcOxsCkwrDki688EIVFBTIgk0GDx4csyZbrwWhVK1aNXRr94TZEJhk9b755puBBUytWrVKF110UYw7gUn+juI333yjbt26afHixREDtGzZUjNnziy2M55oHy1IyD5UpWzZsp4WFO/+0qJFCyfcrHr16s5Yu3fvVv/+/TVjxoyIse2/T9q3b+9pvh07dqhHjx5atGhRwrH27t3rBCPZvaKwVaxYUa+88krazwcCkzxtCxcjgAACJUmAgJaStNve18r58G5WlB54F0Uvs/t+I+l4V4n2gsc/M7tkqkMAgUQCBNNwNjJBoEDSUf8txH6BKPzfmVAbNSCAAAIIIIAAAggggAACCCCAAAIIIIAAAggggAACCHgXOFrS+5L+r7DrCSecoHfffVcnn3yy99HogQACCCCAAAIIIIAAAggggAACGS3wxRdfqEGDBvr666/ddf5Z0jmS/p3RxVMcAggggAACGSKQKDApPz9fPXv21LJly0Kv1EJA5s6dq8suuyzh3Nu2bXOCWVasWBFxzYgRI2RfpUqF89aleCFDVlDjxo01efJkNWzY8HB9X331lfr06RMv8FEPPPCABgwYEFrd8WAzLTBp9uzZ6tKlS0ypQQYmvf7662revHnMHIlCbxIFAo0aNcpXuFii4C+/a4y3h23atHGCfipXrlzsz+Vvv/1WvXr10pw5cyLmsvAw28/atWsXSw3z58+XfYBKdPO7L/HCkKpVq6YFCxYcfk7//acBRQAAIABJREFU5S9/cc7n+vXrD0/rd50WqGbhdOPGjYtYwtixYzV06FDne/HueU2aNHGCqGrUqJGWK4FJaTFxEQIIIFASBQhoKYm7nv6aOR/pWwVxJd5BKGbmGDskuf+jzMKTdmVmqVSFAAKpBMJ51TFVFTxe0gUOSio8i/a/S5d0ENaPAAIIIIAAAggggAACCCCAAAIIIIAAAggggAACCGS5gH2kam/3Gp5//nl17tw5y5dF+QgggAACCCCAAAIIIIAAAgggkEjA3ox9zTXXRD/8mKQ+qCGAAAIIIIBAaoFEgUkvvviirr766pgBLNTDAolKly76WzD27dunwYMH66GHHoqZx8KDJkyYoHLlysVdxK5du9SjRw8tXLgw4nELJMrLy1P58uVTLz6AK+IF1NSqVUt/+MMfdNFFF8XM8Oqrr6p79+6yQCp3s8AT+73mvPPOC6Aqf0NkWmDSqlWr4ho+88wzTlhWEC1R4FWiwCICk5Kr7927VwMHDtTUqfZPdv9r0WFDQeydewybr2/fvjHDTpkyxQkp89PsPjJo0KCIru6zt3TpUrVu3TricbsnWVCahb55bfFCnyx86sEHH9SPfvQjrVmzxpnPwpwKm9f7HYFJXneF6xFAAIESI0BAS4nZal8L5Xz4YvPdCW/fdBnfcbukKq4qCUzK+C2jQAQSCxCYxOnIBAH3Lw0FkspkQlHUgAACCCCAAAIIIIAAAggggAACCCCAAAIIIIAAAggg4Eugh6Sn3T3vuOMO500RNAQQQAABBBBAAAEEEEAAAQQQyG0Be1P2Aw88EL3InpJm5PbKWR0CCCCAAAJFF4gXmJQoyMhCQF555RU1bdq06BP/d4Tly5erU6dOESEg9lCdOnVkH4pw1llnxZ0rUTBLy5YtNXPmTFWtWtV3jd9//70TlPLJJ584dZx++uk6++yzdcoppzj/3928hgwdOHDACZwaO3ZsTH0WAmnBL5UqVfJde1E6el1L9FxhhQmZn32VKlW0t6cdOnRII0eOdL7crX79+po9e7Zq164dwxnWGhMFNqXa33h72KZNG9n3K1eunKp7II+PHj1a9957b8xY8+bNU/v27QOZwz3I/v37NWTIkLj/JliUOeMFIg0dOlS2PguMGzdunIYNGxaxnkmTJjmBUX7axx9/rOuuu04bNmw43L1FixbO3lWvXt25N0SHQnkNhCIwyc/O0AcBBBAoEQIEtJSIbfa9SM6HbzpfHfH2xZYVnb6W5H6hwv4DbWdWVE6RCCAQI1C0V6QARaDoAnYGD7qGITCp6KaMgAACCCCAAAIIIIAAAggggAACCCCAAAIIIIAAAggcKYGakt6XdFxhAfYJzG+//faRqod5EUAAAQQQQAABBBBAAAEEEEAgZIFGjRrpnXfecc/6raRzJH0WcilMhwACCCCAQFYJxAtM+uijj2ThPZs2bYpYiwUbTZ8+PdBAn/z8fPXs2VPLli2LcZs4caITPpIoGCdeYEmtWrU0Z84c1atXz/c+bNu2Td26ddOKFSsixogXhuInZOizzz5T9+7dtWrVqpgaH3vsMfXq1avIYUB+Fu9nLe55gg4T2rVrl3r06KGFCxcWyzm08W+++WbNnTs3Yvy2bdtqxowZcc950GuMF5JjxWRzYJKFTXXp0iXmCFrQ0D333BP42d6xY4dzThYtWhQxZ1HvBVu3blXXrl21evXqw+N27txZ06ZN01FHHaX+/fs756SwFTVQbvfu3TFjVqtWTQsWLFDdunVjQqEKH2vYsGHaT3cCk9Km4kIEEECgpAkQ0FLSdtzbejkf3ryKejXeRRXM3P7RgUlVJH2TueVSGQIIJBMgMInzcaQFjpJkIUmF7YCko490UcyPAAIIIIAAAggggAACCCCAAAIIIIAAAggggAACCCDgS2CBpCvdPdesWaPGjRv7GoxOCCCAAAIIIIAAAggggAACCCCQfQJr167VBRdcEF34y5LaZd9qqBgBBBBAAIHwBOIFJk2dOlV9+/aNKSJVgJGfqg8dOqS8vDzdeeedMd0vv/xyJ5CkShV7H2FsW7p0qVq3bh3zgAWaWBCO32ZBRldccYUswMTdlixZolatWkV8z2/I0LPPPqvevXvHzFGnTh3ZY0UJfPK7br9rKZwv6DChgoICDR8+XBaM5W4WFPPSSy/p/PPP97tUp9+6devUsWNHWWiXu1lI1/jx41W2bNmY8YNeYy4GJq1fv17t2rWLcS2OwLVk+9iyZUvNnDlTVatW9XVO9u7d6wS22f2wsFk4kT0/jz766JgwpRYtWsieQ9WrV/c1n3Wye+GgQYMi+s+bN09NmjSJCYVKdX+MVwSBSb63ho4IIIBArgsQ0JLrO1y09XE+iubntTfeXsWy5/qvJJ3gKtf+Q2VH9pRPpQgg4BYgMInzcKQFSkuykKTC9m9Jsa9kHukqmR8BBBBAAAEEEEAAAQQQQAABBBBAAAEEEEAAAQQQQCCVwK8k3e++6P7779evfmXfpiGAAAIIIIAAAggggAACCCCAQEkS+N3vfqe77roresn2jd+VJAfWigACCCCAgBeB6MCkXbt2OWFDc+fOjRjGQmoWLFggCwwJuiUKWKlYsaJTx2WXXRZ3ym3btqlbt25asWJFxONFCWaxkJ6RI0dq9OjREWNaYImFr9SoUSPi+/+fvXuBu6nO+///FncqI6MzNSOVQXIoRVFRISokKhKa1E2UBr/KIYyMQ+aORjGEqTAkItRUpNJImFR0wGimNHekMZkyZspf+j8+a+59zdp7r7WPa69rX3u/vo9Hj7lv+3t8fr9r7e1yrffONGTowIEDThjLzJkz49Z2++23O8EplSpVCpo6YX+ZriXSadBhQtbv6tWrZfsZG15lAVtjx45VxYoVMzL69ttvNXz4cFkIWGyxgJoOHTp49hv0GgsxMGnv3r1x4T6GadezBaB17Ngxoz3zauR3vVrdRMFXqU7AKzxu7dq1snFbtGgR1U0Q43mFtY0bN05XX321unTpoh07dpSMOXToUOc+Vb68PSKXWiEwKTUnaiGAAAJFKEBASxFuehpL5nykgRVAVbwDQMzTLj6XdLJrbhae9Nc8nSvTQgCBJAIEJnFESlsgNjDpoKTMfkpa2ithfAQQQAABBBBAAAEEEEAAAQQQQAABBBBAAAEEEECgeAUusC8Adi/ffoHdfpGdggACCCCAAAIIIIAAAggggAACxSlgD2AvX748dvFNJP2hOEVYNQIIIIAAAokFYgOT/AJqevTooalTpzqhJ0EXCw+688479cQTT8R1PWDAAE2cONEzGMcvLMXm+Nhjj6lr165pT9UvwGbEiBEaNWpUXDhJNiFDW7Zscea4devWuHlasIyFQZUrF94jWNmsxRYQdJiQ9ZkowGvevHm6/PLL095ja/DKK6/o5ptv1u7du6Pat2rVSnPmzJEFhHmVoNdYiIFJiUKMLPhn1qxZOuWUUzLat9hGia6hRMFXqQ6+fv16tWnTJiqw68knn3TO+qBBg6K6sfNo12w2xSsErl+/frrkkkvUrVu3qK4zWR+BSdnsDm0RQACBghYgoKWgtzfrxXE+siZMqwO80+IqU5XtL5/uvwgRmFSmto/JIhAtEN5P65BHwFuggqT/z/XSt5KOAgsBBBBAAAEEEEAAAQQQQAABBBBAAAEEEEAAAQQQQKBMCbwp6cLIjH/4wx/q3Xffjft25zK1IiaLAAIIIIAAAggggAACCCCAAAJZCezcuVONGjXS3//+d3c/6yVdlFXHNEYAAQQQQKBABdyBSYmCTizkpHfv3jlTWLJkiTp37hzXf926dbVo0SLVq1fPc2y/wJSmTZs6wSznnHNOynO24KZ7771X06ZNi2pj4TnPPvusmjSxDMbokk3I0Pfff68pU6boZz/7WVy/DRs21IIFC2TrD6tksxabY9BhQpF1e83LXstkj63d+++/r9tuu00bNmyIo3344YdlIV1+QVVBr7EQA5MMdePGjbr22mvjAqnstTvuuEMPPvhg1uFre/bsUZ8+fTy/SCVZ8FWq15RXgJEFJe3fv18zZ84s6aZWrVpavHixGjRokGrXnvUOHjyoIUOGaPLkySWvW8jUGWecoUceeaTkz+z+sHDhQtWuXTut8QhMSouLyggggEAxCRDQUky7nf5aOR/pm2XTAu9s9PK77S5J7mTekyV9kd9TZnYIIOAnQGASZ6O0Bf5L0kHXJL6RdHRpT4rxEUAAAQQQQAABBBBAAAEEEEAAAQQQQAABBBBAAAEEUhYYJ2mou7Z94699wzUFAQQQQAABBBBAAAEEEEAAAQSKW2Du3Lnq2bNnLMJ4ScOKW4bVI4AAAgggEC/gDkz6+OOP1a1bt7ggmWShRUG4+o1tfT/00EMaOHCgZ4iNhTxNmjTJCTqKLRaoYyEj559/vm8ATqSNBaCMGzdOEyZMiOtn8ODBGjt2rCpWrBj3WrYhQ/v27XNCXywUKrb069dPEydOVKVKlYIgTtpHtmsJOkwoMuFERhYcM3XqVDVr1izpHltA1bp169S/f39t3rw5zqNTp06aMWOGTjzxRF+roNdYqIFJ//rXv5xr1jy9it1n7Ho7/fTTk55Lrwrbtm3T3XffrZUrV3q2nzdvnrp3755R3+5GXgFGdl/58ssvtWPHjpKqXbp0cQLaqlSpkvWYsdehBbYde+yxsrMSKfbvoXbuK1eunNZ4BCalxUVlBBBAoJgECGgppt1Of62cj/TNsmmBdzZ6+d02NjDpFEl78nvKzA4BBPwECEzibJS2wJGSvnVN4l+SjintSTE+AggggAACCCCAAAIIIIAAAggggAACCCCAAAIIIIBASgKtJUX9BvStt96q2bNnp9SYSggggAACCCCAAAIIIIAAAgggUPgCvXv31m9+85vYhbaRtKrwV88KEUAAAQQQSF3AHZi0ZMkSde7cOa7xgAEDnOAer8Cg1EdKXNOCj0aPHq0xY8bEVWzVqpXsSxMsOMSr7NmzxwkdWrZsWdzLxx13nBPcYp8NvNofOnRIb775prO+5557Lq69haNYGGOtWrU8x842ZMg6feONN5xwl507d0aNYWEo06dPd0KsypXL/aNY2a4l6DAhN8bWrVv105/+NC7My+qYk+2/BSHVqFEjzsqCkszWAmYswMfCsWKLtbP1N2/ePOFBDXqNhRqYZIhbtmxR165dZXvnVezaHDJkiHr16qWTTjop6a3k8OHD+vDDD51gIrsmLbTIq1hwqgWlWchQEMXruojt1+5bw4cPD+Q6NTcLYHIHMsWOZyFxdl9LtxCYlK4Y9RFAAIGiESCgpWi2OqOFcj4yYsu4Ed4Z0+V9w88kVXfN0n7A8Xnez5oJIoCAp0Duf0oHPAKJBSzW/xtXlX9KCidyn51BAAEEEEAAAQQQQAABBBBAAAEEEEAAAQQQQAABBBDIRqC8pPck1Y10csYZZzjfBPyDH/wgm35piwACCCCAAAIIIIAAAggggAACBSTwj3/8Qw0bNtSf//xn96rsae36kr4roKWyFAQQQAABBLISiAQmHThwQHfeeaeeeOKJuP6eeeYZXXfddVmNk0rj1atXq1OnTp6BNsnmkChQJzL2hRdeqEsuuUTHH3+880fbtm1zwpIstMarWIjOk08+qRYtWvhOP9uQIevYQpsmTJigESNGxI2TLLApFddU62S7lqDDhGLnvWbNGidcJzZYyl3v3HPP1UUXXaQf//jHzh9/+umnzh6/8847vgy2zxa0edlllyUNvAl6jYUcmGRBVQsWLFDfvn09r2n3hkSuzUaNGql69f88Q7xv3z4ncMn+HXDDhg0J9976s+vl8ccfV926Jf+MmOrx9623adMmtW/fXrt37/ats3LlSrVubd/3kn356quvdNttt2nx4sWenVlA2AsvvJA03MurMYFJ2e8PPSCAAAIFKkBAS4FubEDL4nwEBJliN3inCFUGq/2vpFNd87a/+Pj/JaMMLpApI1BMAgQmFdNu5+daj5L0L9fUDkjiN+jzc6+YFQIIIIAAAggggAACCCCAAAIIIIAAAggggAACCCDgFnhE0p3uP1ixYoWuueYalBBAAAEEEEAAAQQQQAABBBBAAIEogeeee855uDmmPCrpLqgQQAABBBBA4N8CkcAkv1CQZs2aaf78+bJQmVwXC0fp3bu3li5dGjfULbfcokcffVSVKvl/V/aOHTuc0CcLL8m21K5dW9OnT3fCksqV838MKtuQocg8P/vsM/Xo0UOvvvpq3NRtTRMnTtTRRx+d7bISts92LUGHCXlN1sKP7rjjDidAJ4hiAZtTp06VnfNE+xwZK+g1FnJgkplZGJhdR8OGDUsampTtfjZv3lyzZ8+WXbtBlr179zrX5osvvujZbdD3SAuaGjt2rGeAmk2gZcuWsmvVHSyV6noJTEpVinoIIIBA0QkQ0FJ0W57WgjkfaXFlXRnvrAnztoO/SDrNNTsCk/J2q5gYAskFCExKbkSN3ArYT4n/6RriH5Iq53ZIekcAAQQQQAABBBBAAAEEEEAAAQQQQAABBBBAAAEEEMhS4FpJUU9JDBw4UJMmTcqyW5ojgAACCCCAAAIIIIAAAggggEChCgwaNEiTJ0+OXV4nSc8W6ppZFwIIIIAAAukIWGCSBXTY++XgwYPjmg4dOlRjxoxR+fLl0+k247ozZsxQ375949pXq1ZNzz77rJo0aZKw7y+//NIJF5o2bVrGAS32JQ2//OUvVadOnaTryDZkyD3AsmXLnGCW/fv3R41buXJlzZ07Vx07dkw6n2wqZLuWoMOE/Nbyl7/8Rffff7/mzJmT8XLN1EK4RowYoRNPPDHlfoJeY6EHJhns4cOH9cwzz+iee+7Rzp07U7ZOp2KnTp2ce1gugt2+++4755yMHz/ec0p9+vRxxg4y0GzVqlVq06ZN4OMRmJTOqaIuAgggUFQCBLQU1XanvVjOR9pkWTXAOyu+vG78qaQfuWZ4qqRdeT1jJocAAr4CBCZxOEpb4BhJB1yTsJ8mH1vak2J8BBBAAAEEEEAAAQQQQAABBBBAAAEEEEAAAQQQQAABX4EfSHpP0umRGvatv++++y5kCCCAAAIIIIAAAggggAACCCCAQEKBRo0aafPmze46n0iqL8m+cJOCAAIIIIBAUQtYWtLu3bvVs2dPvfzyy1EWFiqzdOlSXXHFFaEZffDBB7r++uu1devWuDEttGTUqFFJw5ssAGrLli3OFy7Y/GMDiPwWU79+fVlA1HXXXaeKFSumtOZsQ4bcg/zrX//Svffeq0cffTRu7ObNm2vevHk6/fSSfyZJaX7pVMp2LUGHCSWau4XwrFu3rmSPU12nnekuXbo44T0WiFWuXHqPuAW9xmIITIrszSeffOJcv9kEXcXuc+3atTVy5Eh17tw55Ws21bPirrd8+XLfwLLp06fLQpOCLBYsddNNNzlnPLZkMx6BSUHuEn0hgAACBSVAQEtBbWfgi+F8BE6asEO8w/UOc7TYwKTTJH0W5gQYCwEEghNI76dJwY1LTwhEBCrF/CP315KqwIMAAggggAACCCCAAAIIIIAAAggggAACCCCAAAIIIJC3AjMl3eae3SuvvKLLLrssbyfMxBBAAAEEEEAAAQQQQAABBBBAID8EXn31VV1++eWxk5kl6fb8mCGzQAABBBBAoPQELDBp9erV6tSpU1ywUKtWrZxwk2rVqoU2wW+//dYJDZoyZUrcmJnM54svvtD69ev10ksvOSFMFqL45ZdfOn3XqFFD9uUMFkZk/95w7rnnqkKFCmmtNduQodjBbI7dunWLDXt0qg0ePFhjx47NWTBMtmsJOkwolY2wcKw9e/Zo48aNnnt83HHHOXt84YUXqmXLls7/Hnts5t+3HvQaiykwyfbT9mvbtm2aOXOmlixZIgsGyqQ0bdpUvXr1Uvfu3bPaz1THtjnfcMMNeu89+26X/xS7N65YsUKNGzdOtauU6ll42sCBAzVjxoxAxyMwKSV+KiGAAALFKEBASzHueupr5nykbhVETbyDUMzPPuwvPz92Te1Hkv43P6fKrBBAIJkAgUnJhHg91wL2DcT7XYN8JemHuR6U/hFAAAEEEEAAAQQQQAABBBBAAAEEEEAAAQQQQAABBDISuEHSQnfL4cOH6xe/+EVGndEIAQQQQAABBBBAAAEEEEAAAQSKT+D+++93AgZiyo2Sni4+DVaMAAIIIIDAfwQsMAkPBBBAIGyBQ4cO6U9/+pPWrl2rt99+Wx999JEToGQhUu5iQWbVq1dXo0aN1KRJE51//vk65ZRTdMQRR4Q95TI/HoFJZX4LWQACCCCQKwECWnIlWxj9cj7C3Ue8w/UOc7RPLLfZNaCFJ/0lzAkwFgIIBCdAYFJwlvSUmUBlSV+7mv5dUtXMuqIVAggggAACCCCAAAIIIIAAAggggAACCCCAAAIIIIBADgXsSy/el3RqZAz7ZegNGzbkcEi6RgABBBBAAAEEEEAAAQQQQACBQhRo2rSpNm7c6F7aZ5LOkWS/R0pBAAEEEECgKAUITCrKbWfRCCBQhAIEJhXhprNkBBBAIDUBAlpScyrWWpyPcHce73C9wxztY0mnuwYkMClMfcZCIGABApMCBqW7tAWOlfSVq9U+Scel3QsNEEAAAQQQQAABBBBAAAEEEEAAAQQQQAABBBBAAAEEci0wW9Kt7kHeeOMNNWvWLNfj0j8CCCCAAAIIIIAAAggggAACCBSYwLp169S8efPYVf1GUu8CWyrLQQABBBBAIGUBApNSpqIiAgggUKYFCEwq09vH5BFAAIFcChDQkkvdst835yPcPcQ7XO8wR/uzpJquAWtI+jTMCTAWAggEJ0BgUnCW9JSZQJWYbwP6UtLxmXVFKwQQQAABBBBAAAEEEEAAAQQQQAABBBBAAAEEEEAAgRwJ3CBpobvvUaNG6ec//3mOhqNbBBBAAAEEEEAAAQQQQAABBBAodAH7ucLo0aNjl3mjpKcLfe2sDwEEEEAAAS8BApM4FwgggEBxCBCYVBz7zCoRQACBDAQIaMkArYiacD7C3Wy8w/UOc7TYwKTTJe0McwKMhQACwQkQmBScJT1lJvBDSftcTf8m6YTMuqIVAggggAACCCCAAAIIIIAAAggggAACCCCAAAIIIIBADgSOlfSBpNMifV900UVat25dDoaiSwQQQAABBBBAAAEEEEAAAQQQKCaBZs2a6c0333Qv+X8l1ZP0dTE5ZLtWAjayFaQ9AggggAACCCCAAALhCRCYFJ41IyGAAAJlTICAljK2YSFPl/MRLjje4XqHOdqfJJ3hGrCmpE/CnABjIYBAcAIEJgVnSU+ZCVSV9KWr6V5JJ2bWFa0QQAABBBBAAAEEEEAAAQQQQAABBBBAAAEEEEAAAQRyIDBT0m3ufi0syUKTKAgggAACCCCAAAIIIIAAAggggEA2AhaWZKFJMWWWpNuz6bfY2hKYVGw7znoRQAABBBBAAAEEyrIAgUllefeYOwIIIJBTAQJacspb5jvnfIS7hXiH6x3maB9JOtM1oIUnfRzmBBgLAQSCEyAwKThLespM4DhJf3M1/aukkzLrilYIIIAAAggggAACCCCAAAIIIIAAAggggAACCCCAAAIBC3SStMTd58iRIzV69OiAh6E7BBBAAAEEEEAAAQQQQAABBBAoVoFRo0bpgQceiF3+dZKWFqtJuusmMCldMeojgAACCCCAAAIIIFB6AgQmlZ49IyOAAAJ5LkBAS55vUClPj/MR7gbgHa53mKPtkHSWa0ACk8LUZywEAhYgMClgULpLW+B4SXtdrb6QdHLavdAAAQQQQAABBBBAAAEEEEAAAQQQQAABBBBAAAEEEEAgaIGKkj6UZL8U4JQmTZpow4YNQY9DfwgggAACCCCAAAIIIIAAAgggUOQCTZs21caNG90Kf5Z0tqRvi5wmpeUTmJQSE5UQQAABBBBAAAEEEMgLAQKT8mIbmAQCCCCQjwIEtOTjruTPnDgf4e4F3uF6hznaHyXVcg14piT79wgKAgiUQQECk8rgphXYlE+Q9FfXmvZIOqXA1shyEEAAAQQQQAABBBBAAAEEEEAAAQQQQAABBBBAAIGyKDBF0l3uib/++uu65JJLyuJamDMCCCCAAAIIIIAAAggggAACCOSxwO9//3tdeumlsTN8NPZnE3m8hFKdGoFJpcrP4AgggAACCCCAAAIIpCVAYFJaXFRGAAEEikmAgJZi2u3018r5SN8smxZ4Z6OX321jA5POkvSn/J4ys0MAAT8BApM4G6UtEBuY9LmkaqU9KcZHAAEEEEAAAQQQQAABBBBAAAEEEEAAAQQQQAABBIpc4EpJL7oNhgwZovHjxxc5C8tHAAEEEEAAAQQQQAABBBBAAIFcCQwdOlQTJkyI7b6tpJdyNWah9EtgUqHsJOtAAAEEEEAAAQQQKAYBApOKYZdZIwIIIJCRAAEtGbEVTSPOR7hbjXe43mGOtl3ST1wD1pL0UZgTYCwEEAhOgMCk4CzpKTOBEyV94Wq6W1L1zLqiFQIIIIAAAggggAACCCCAAAIIIIAAAggggAACCCCAQEACWyTVj/TVoEEDbd68OaCu6QYBBBBAAAEEEEAAAQQQQAABBBDwFmjYsKG2bLEfS5SU9yQ1wCuxAIFJnBAEEEAAAQQQQAABBMqOAIFJZWevmCkCCCAQsgABLSGDl7HhOB/hbhje4XqHOdo2SbVdA1p40o4wJ8BYCCAQnACBScFZ0lNmAidJ2uNqSmBSZo60QgABBBBAAAEEEEAAAQQQQAABBBBAAAEEEEAAAQSCEhgraZi7s5deeklt2rQJqn/6QQABBBBAAAEEEEAAAQQQQAABBDwFVq5cqSuvvDL2tXGShkPmL0BgEqcDAQQQQAABBBBAAIGyI0BgUtnZK2aKAAIIhCxAQEvI4GVsOM5HuBuGd7jeYY62VVId14AEJoWpz1gIBCxAYFLAoHTE15IjAAAgAElEQVSXtsDJkj53tdol6dS0e6EBAggggAACCCCAAAIIIIAAAggggAACCCCAAAIIIIBAEAIXSnrT3dFdd92lKVOmBNE3fSCAAAIIIIAAAggggAACCCCAAAJJBQYMGKBHHnkktt5FktYnbVykFQhMKtKNZ9kIIIAAAggggAACZVKAwKQyuW1MGgEEEAhDgICWMJTL7hicj3D3Du9wvcMc7UNJdV0D1pb0xzAnwFgIIBCcAIFJwVnSU2YCp0ja7Wr6maTTMuuKVggggAACCCCAAAIIIIAAAggggAACCCCAAAIIIIAAAlkKrJF0aaSP008/XVu3btVRRx2VZbc0RwABBBBAAAEEEEAAAQQQQAABBFIT+Oabb3T22Wfr448/djd4XVKL1HoovloEJhXfnrNiBBBAAAEEEEAAgbIrQGBS2d07Zo4AAgjkWICAlhwDl/HuOR/hbiDe4XqHOVpsYFIdSdvDnABjIYBAcAIEJgVnSU+ZCVSTtMvV9H8l/SizrmiFAAIIIIAAAggggAACCCCAAAIIIIAAAggggAACCCCQhcBgSf/jbv/000/r+uuvz6JLmiKAAAIIIIAAAggggAACCCCAAALpCyxatEg33HBDbMP/J+mh9Hsr/BYEJhX+HrNCBBBAAAEEEEAAgcIRIDCpcPaSlSCAAAIBCxDQEjBogXXH+Qh3Q/EO1zvM0T6QdLZrwLqStoU5AcZCAIHgBAhMCs6SnjITqC7pM1fTv0j6cWZd0QoBBBBAAAEEEEAAAQQQQAABBBBAAAEEEEAAAQQQQCBDgTP/7x/+K0Ta33zzzZo7d26G3dEMAQQQQAABBBBAAAEEEEAAAQQQyE6gR48emjdvnruTQ5Ls4YWPsuu58FoTmFR4e8qKEEAAAQQQQAABBApXgMCkwt1bVoYAAghkKUBAS5aABd6c8xHuBuMdrneYo70vqZ5rQAtP2hrmBBgLAQSCEyAwKThLespM4FRJ/+tq+qmkGpl1RSsEEEAAAQQQQAABBBBAAAEEEEAAAQQQQAABBBBAAIEMBRZJ6hJpe+yxx2rr1q2qXt2++4KCAAIIIIAAAggggAACCCCAAAIIhC+wa9cu1a1bV19//bV78MWSrg9/Nvk9IoFJ+b0/zA4BBBBAAAEEEECguAUISCru/Wf1CCCAQBoCBLSkgVWEVTkf4W463uF6hznae5LOcQ1IYFKY+oyFQMACBCYFDEp3aQucJukvrlY7JZ2edi80QAABBBBAAAEEEEAAAQQQQAABBBBAAAEEEEAAAQQQyFSgu6R57sbTpk3THXfckWl/tEMAAQQQQAABBBBAAAEEEEAAAQQCEfj1r3+tfv36xfZ1s6TfBjJAgXQSRGDS4cOH9fnnn+utt97Sxo0b9e677+pvf/ub1q9fH6VUu3Zt1ahRQw0bNlSjRo3UrFkznXbaaapQoUKBaLIMBBDId4G9e/eqR48eevHFF0umOm/ePHXvbj/qpiCAAAIIIJB/AgQm5d+eMCMEEEAgTwUIaMnTjcmTaXE+wt0IvMP1DnO0LZLquwasJ+nDMCfAWAggEJwAgUnBWdJTZgI/kvSpq+knkmpm1hWtEEAAAQQQQAABBBBAAAEEEEAAAQQQQAABBBBAAAEE0hQ4RtI2SfZvNk658sorox40SbM/qiOAAAIIIIAAAggggAACCCCAAAKBCrRt21YvvfSSu0/7os46kv4Z6EBluLNMA5MsJGn79u165plnZGEj9n9nUixAqXfv3k6Aif3f5coV/q+of/LJJ3ruueecdR999NGZsGXUxkKsLBQm5prQAw88oBEjRmTUJ40QyIXAmDFjNHLkyKiu7WfPv/3tb3X88cdnNeSmTZvUvn177d692+mnVq1aWrx4sRo0aJBVvzRGAIHcC7zxxhu6+OKL4wZau3atmjdvnvsJMIKvwL/+9S8NHDhQM2bMiKqT7DOGX7s+ffpo8uTJoX5OyuftJTApn3eHuSGAAAJ5JUBAS15tR95NhvMR7pbgHa53mKPFBiadI+mDMCfAWAggEJxA4f9rVHBW9JQbgR9L2unq+mNJZ+RmKHpFAAEEEEAAAQQQQAABBBBAAAEEEEAAAQQQQAABBBCIEXhY0t3uP3v77bd17rnnAoUAAggggAACCCCAAAIIIIAAAgjkhcA777yj8847L3YuU2J/ppEXky2lSaQbmGRBSevWrdOkSZO0dOnSQGfdrVs33XfffU5wSSEGJ3377bdOwJSFB7Rs2TL0IAACkwI9rnSWQ4FcBiZZmEffvn1LZt+lSxfNmjVLVapUyeGK6BoBBIIQIDApCMXc9EFgUm5cI70SmJRbX3pHAAEECkiAgJYC2swcLIXzkQPUBF3iHa53mKNtluRO3a4v6f0wJ8BYCCAQnACBScFZ0lNmAjUkfeJq+mdJZ2bWFa0QQAABBBBAAAEEEEAAAQQQQAABBBBAAAEEEEAAAQTSELhU0hp3ffsWenvYi4IAAggggAACCCCAAAIIIIAAAgjkk8DIkSNl4RsxpYWk1/NpnqU1l3QCkz755BONGjVKc+bMydl0K1eurHvuuUeDBg1SpUqVcjZOmB1///33svAus3vuueecofv06UNgUpibwFhlSiBXgUlegR421vDhwwsypK1MbTqTRSAFAQKTUkAqpSoEJuUWnsCk3PrSOwIIIFBAAgS0FNBm5mApnI8coCboEu9wvcMc7V1JDV0DWnjSe2FOgLEQQCA4AQKTgrOkp8wETpf0savpnySdlVlXtEIAAQQQQAABBBBAAAEEEEAAAQQQQAABBBBAAAEEEEhDYK2k5pH69erV0/vv82VJafhRFQEEEEAAAQQQQAABBBBAAAEEQhQ455xz9MEHH7hHfEPSxSFOIW+HSiUw6fDhw1qyZInuv/9+bd++PZS1XH/99XrkkUd08sknhzJergY5ePCgJk2apHHjxmn//v0lwxCYlCtx+i0EgVwFJu3cuVM33XST1q1bV8K0cuVKtW7duhDYWAMCBS9AYFL+bjGBSbndGwKTcutL7wgggEABCRDQUkCbmYOlcD5ygJqgS7zD9Q5ztHckNXINSGBSmPqMhUDAAgQmBQxKd2kL1JT0Z1erjyTVSrsXGiCAAAIIIIAAAggggAACCCCAAAIIIIAAAggggAACCKQj8DNJk90Nli9frvbt26fTB3URQAABBBBAAAEEEEAAAQQQQACB0ARWrFihDh06xI43UNLDoU0iTwdKFph06NAhTZ8+XcOGDYsK/PFaTu3atXXFFVeoefPmqlGjhs466yxVqFDBqWqhS5988ol27NihtWvX6ne/+50svCRR6dixo2bMmFGmQ5P8AgQITMrTC4Jp5YVArgKTVq1apTZt2pSssVmzZpo/f75zv6IggED+CxCYlL97RGBSbveGwKTc+tI7AgggUEACBLQU0GbmYCmcjxygJugS73C9wxztbUnnugZsKGlLmBNgLAQQCE6AwKTgLOkpM4EzJP3J1XSHpJ9k1hWtEEAAAQQQQAABBBBAAAEEEEAAAQQQQAABBBBAAAEEUhA4TdJ2ScdE6vbq1UtPPPFECk2pggACCCCAAAIIIIAAAggggAACCJSewC233KInn3zSPYF//d/vnf5v6c2q9EdOFJiUSlhS5cqVZT8fsgCgs88+W0cccURKi7K+33zzTU2ePFlLly71bdOvXz9NnDhRlSpVSqnffKtEYFK+7QjzKQsCuQhM+v777zV27FiNGDGihKA0gsvKgj9zRCBfBQhMytedkQhMyu3eEJiUW196RwABBApIgICWAtrMHCyF85ED1ARd4h2ud5ijxQYmNZK0OcwJMBYCCAQnQGBScJb0lJnAmZI+cjX9o6TamXVFKwQQQAABBBBAAAEEEEAAAQQQQAABBBBAAAEEEEAAgRQE7KnCnpF69qDa9u3bdeqpp6bQlCoIIIAAAggggAACCCCAAAIIIIBA6Ql89tlnql27tg4cOOCexBxJvUpvVqU/sl9gkoWLLFiwQH379tX+/fs9J9qtWzf94he/UM2aNVWuXGa/Wn748GGtXr1a99xzjzZvjn+2xAKZHnvsMXXt2rX0sTKYQT4FJmUwfZogUCoCuQhM+uqrr3Tbbbdp8eLFJWuaPn26E/ZGQQCBsiFAYFL+7lOmgUn5u6L8mhmBSfm1H8wGAQQQyGMBAlryeHPyYGqcj3A3Ae9wvcMcbZOk81wDnivp3TAnwFgIIBCcQGb/qhXc+PSEwFmSdrgY7NuM68CCAAIIIIAAAggggAACCCCAAAIIIIAAAggggAACCCCQE4GrJT3n7vnhhx/W3XffnZPB6BQBBBBAAAEEEEAAAQQQQAABBBAIWuBXv/qVfvazn8V2e42k54Meq6z05xeYtHXrVv30pz/Vhg0b4pZiIUZjx47Vf//3f6tixYqBLHXnzp3q37+/nn8+fisuu+wyzZ07t0yGdhOYFMjxoJMiE8hFYNKWLVvUpUsX7djx78cPqlWrphUrVqhx48ZFpstyESi7AgQm5e/eEZiU270hMCm3vvSOAAIIFJAAAS0FtJk5WArnIweoCbrEO1zvMEd7S5L7h0kWnvROmBNgLAQQCE6AwKTgLOkpM4Fakv7oarpNUt3MuqIVAggggAACCCCAAAIIIIAAAggggAACCCCAAAIIIIBAEgH7x/1GkTrNmzfX2rVrQUMAAQQQQAABBBBAAAEEEEAAAQTKlMDFF18se+DeVewboO2boIuyeAUmHThwQAMHDtTMmTPjTCwsafr06erWrZvKlQv218kThTTNmjVLvXv3LnN7RGBSmdsyJpwHArkITPrtb3+rm2++uWR1bdu2dYLYTjjhhDxYMVNAAIFUBAhMSkWpdOoQmJRbdwKTcutL7wgggEABCRDQUkCbmYOlcD5ygJqgS7zD9Q5ztD9IOt81IIFJYeozFgIBCwT7L1wBT47uikIgNjBpq6Szi2LlLBIBBBBAAAEEEEAAAQQQQAABBBBAAAEEEEAAAQQQCFdgiKTx7iFfe+01tWjRItxZMBoCCCCAAAIIIIAAAggggAACCCCQpcCaNWvUsmXL2F6GSpqQZddlsrlXYNKyZcvUo0cP7d+/P25NEyZM0ODBg1WhQoWcrNdv7E6dOmn27NmqWrVqTsbNVacEJuVKln4LWSDowKSDBw9qyJAhmjx5cgnb0KFDZeOUL1++kClZGwIFJUBgUv5uJ4FJud0bApNy60vvCCCAQAEJENBSQJuZg6VwPnKAmqBLvMP1DnO0jZIucA3YWNLbYU6AsRBAIDgBApOCs6SnzAR+Imm7q+mHkupl1hWtEEAAAQQQQAABBBBAAAEEEEAAAQQQQAABBBBAAAEEfAROl7RDUslTcHfccYemTZsGGAIIIIAAAggggAACCCCAAAIIIFAmBfr166df//rX7rkfkmRf5PlJmVxQFpOODUzat2+f+vTpo0WLFsX12rNnTz3yyCM69thjsxgxcdOvv/5ad911l+bMmRNVsXLlynrhhRfUvHnznI2di44JTMqFKn0WukDQgUm7du1S9+7dZV8CECkWztahQ4dCp2R9CBSUAIFJ+budBCbldm8ITMqtL70jgAACBSRAQEsBbWYOlsL5yAFqgi7xDtc7zNFiA5POl7QpzAkwFgIIBCdAYFJwlvSUmUBtSdtcTT+QdE5mXdEKAQQQQAABBBBAAAEEEEAAAQQQQAABBBBAAAEEEEDAR2CupJsjrx133HHasWOH7H8pCCCAAAIIIIAAAggggAACCCCAQFkU+PLLL1WrVi3Z/7rKPEk9yuJ6splzbGDS6tWr1alTJ+3fvz+q2xo1amjx4sU6/3x7BiS3ZcmSJercuXPcIBaiMnz4cJUrV3Z+jZ3ApNyeFXovTIGgA5MsZKVdu3Yl97WGDRtq4cKFql3bHkegIIBAWREgMCl/d4rApNzuDYFJufWldwQQQKCABAhoKaDNzMFSOB85QE3QJd7heoc52gZJTVwDXiDprTAnwFgIIBCcQNn5l6bg1kxP+SVQR9JW15Tel1Q/v6bIbBBAAAEEEEAAAQQQQAABBBBAAAEEEEAAAQQQQACBMi1wlaTn3SuYOnWq+vXrV6YXxeQRQAABBBBAAAEEEEAAAQQQQACBadOmqX///rEQV0v6XTHpuAOTvv32W917772aMmVKHMGIESM0atQolS9fPuc8u3fvVs+ePfXyyy+XjNW0aVP16NFDt956q44++uiM53Dw4EG9++67eu211/Tmm29q69at2r59e0l/F154oerUqaPWrVvrkksu0WmnnZZWQJNfYECqE543b566d++eavW06v3tb39z+n7ppZei2j3wwAOy/U237Nu3T+vWrdOaNWv01ltvafPmzSUhZJUrV1ajRo106qmnqlmzZrriiiv0k5/8RBUqVEh3GN/6YY3v55bNXuUySCvXZzzVDfz++++1Z88evfLKK1qxYoVznb3zzjtOcwtgs9Citm3b6pprrom7zoIOTJo8ebIGDRpUMnW7l9jPue2cehWvUJbY6+TTTz/VnDlz9Pzzz2v9+vVON3b/aNKkiRM6Z/esdO5Vhw8f1l/+8hfnvrd27Vpt27atpF/r28Kd6tatqxYtWujSSy9VgwYNsrqefvvb3+rmm0u+J8GZv9e9IDKvF1980blv2h5G7pn2pQoXXHCBmjdv7uzlueeem9Wc/M5W5CzZ+L///e/13nvvOffxSLCfnad69eo5/pdffrnOO++8tOxtPTfeeKNzD3OXoUOHys5iuu97y5cvV8eOHeOWY++h9l+6oX9ee2VnbPbs2apatWqql6TCPmOJJnbgwAH94Q9/0NKlS50zFdnPyHuHnfMOHTrEnanSDkzyej/wCmAzaztXdu+ze6CtNRLSadeyXSstW7bUVVddlfbnjJQ3XFKi90m7fm3udl+xedh7dTrnKXYemQYm5fL9MHLOVq5c6dxP3Z9TIuu3IFA7b6mu3y/Uc9KkSRo4cGA62+NZ1+sz8P9VtDexyVkPQAcIIIAAAoUuQEBLoe9wduvjfGTnl25rvNMVKzv17YdATV3TtfCkP5Sd6TNTBBBwCxCYxHkobYG6kj50TeI9SQ1Ke1KMjwACCCCAAAIIIIAAAggggAACCCCAAAIIIIAAAggUkIB9A1LjyHrsIbHXX3+9gJbHUhBAAAEEEEAAAQQQQAABBBBAoJgFLHTCwhdcZZOk84vJxB2Y5BcaUa1aNT377LNOEEgY5bvvvtO4ceNkD41fffXVKT/EnmhuFnLwxBNP6JFHHtHOnTtTXsaVV16p++67z3mY/ogjjkjartADkyy4ZMuWLbJgAAu6iASWJIX5v5Ccu+66S7fccouOP/74VJrE1SmN8ctKYFJYZzzZxkX26MEHH9SCBQuSVXdCi7p06aLRo0frRz/6kVM/yMAkO6MWjjd37tySuSQLtkgUmHTo0CHNnDlT999/f0kAitciLcRn/Pjx6tatW0IDC6qzkCTzink/StjOQlci11OlSpWSOsdWSBaYZPtoQTa/+MUvnGs9lZLtnGLHsNAZC2WL3G9SmYPVsSAUCy7p06ePTjzxxKTNvM6INbL3Hzs36YTI2PuXBdDZ3scWO+ezZs1SlSpVks4pUsEC0IYMGSIL/XIXu0aGDx+eUvhSaZ0xr0X+9a9/1YwZM5z1RAKEEmHYv0n9/Oc/12WXXeastSwEJln4k4WPpXrdWPiVBbpZYE8qnzOSHR67bmwOv/rVr9J6n7Z7sc3l7rvvdgIP051LvgQm2b3LAufsnNn1m8o5M1Nbf69evTR48GCdfvrpvsy7du1ywictwM1dMgkx8xpk9erVzj64P19ZqNXWrVvPkfRBsv3ndQQQQACBohcgoKXoj0BCAM5HuOcD73C9wxztTcvMdg1IYFKY+oyFQMACBCYFDEp3aQucHfMDny2SGqbdCw0QQAABBBBAAAEEEEAAAQQQQAABBBBAAAEEEEAAAQS8BOzbSh9yv2C/AGwPh1EQQAABBBBAAAEEEEAAAQQQQACBQhBYs2aNWrZsGbuUwZImFcL6UlmDOzDJK0DD+rCAm0cffVSZhHKkModc1rHggCVLljjhJhYIlWmx0BMLcUr0EL31XciBSfbw/oQJE5zQqXSCkmLNLVRl1KhRuv7661WhQoWUt6S0xs/3wKSwz3iiDTtw4IATbvPLX/4y7TNi5+Lhhx+WhZRZSM/IkSOjhrI/t3tUumFbsUFwForxwgsvqHnz5r5L8QtMGjp0qB566CEnwCZZsYCLp556Sg0a+H8ftIV63HPPPXruueeSdef7esOGDR3vK664Iq2Ak0SBSXYfs3VOnDgx7X20iV5zzTXOOahVq1bG6/r888+dQKDf/OY3GfdhoVV2luxeU7FixYT9WLhK3759o+rY/BcvXpxwD2M7/eqrr3Tbbbc57WJL/fr19fTTT6tOnTopr8krnCWVMxwZoDTPmHuRdp+y687CaNJ9L7b13nvvvU7bt99+WxdffHGc39q1axNe0ymDJ6no9X5g1+DChQud827XvAWZpRrSExnO1tivXz9nnRb4lWkJ4rqxsW+99VaNHTtWp5xySspTyYfAJHO3+9a0adMyunfZYs3fAq/sOva6b1gomgX8WWiZuwQRLuoXuGafw5944okfSDqQ8oZQEQEEEECgWAUIaCnWnU9t3ZyP1JyCqoV3UJL51886SRe5ptVU0sb8myYzQgCBVAQITEpFiTq5FKgn6X3XAJslNcrlgPSNAAIIIIAAAggggAACCCCAAAIIIIAAAggggAACCBSJwMmSPpJkv4DrlP/+7/92vpGVggACCCCAAAIIIIAAAggggAACCBSSQJ8+ffTYY4+5l/QPSWdJ2lNI6/RbSyQw6eDBg04IyOTJk+OqTp8+XeZU1oqFt1jIkf0XRLFAF7OwQPFy5bx/lb5QA5PM0oIcLIQgiGLhECNGjNDAgQNTCk0qzfHzOTCpNM643/7/9a9/dQJN5s6dm/ERsaCKqVOn6o9//KMTquUumQYmLV++XB07dizpykLyLCyoevXqvvP0CkyygIyzzjrLCdVJJTBswIABTnCHV+DG999/r6VLl2rQoEHauXNnxl6RhnY9WSjc3XffnTQYKNLGLzDJ5hTEtd60aVM9/vjjsuCodMubb76pO+64Q5s32+Mh2RcLsLHwF3PyK5s2bVL79u21e/fuqCrz5s1T9+7dU57Eli1b1KVLF+3YscOzzbJly9ShQ4eU+1u1apXatGkTVT+VM5wPZywy6UOHDjnvncOGDUvp2vHDsfPdrl07tW3bNq5KPgQm2RlK9f7gt0YL97LPYaeeemrKZ8Qq2n6vW7dO/fv3D+y6sVC5KVOm6LzzzktpLqUdmPTBBx84n1Xt/h1EsfNq/3mFhdoYdhZj3wssaM4+1/h9Rkw2L3s/uOmmm5y9dBe7D9188808w5kMkNcRQAABBJyPBTEMvH9wLtwCnI9wzwPe4XqHOZr9paOZa8ALJW0IcwKMhQACwQnwYSk4S3rKTOAcSe+5mhKYlJkjrRBAAAEEEEAAAQQQQAABBBBAAAEEEEAAAQQQQACBWIHpkkqegvvBD36gjz76SCefbDlKFAQQQAABBBBAAAEEEEAAAQQQQKBwBPbs2eOEYPzjH5aTVFIsNbpv4azSfyWRwCQLO7GHtF9++eWoytWqVdOKFSvUuHHjMsWRSsBOjRo1ZKEeDRs2VPny5Z0H39966y394Q9/0Jdffum5Xmvz5JNPOqFJXuW7777Te++9p7///e/OyxZE9etf/1rPPvtsVPVrr73WCQQ58sgjo/68Zs2asjFyUfyCfx544AEnvMivWNiFhQBYoJZXsZCbCy64QOeff35JIImte+PGjc5D/36WFl5i4TruMBuv/kt7/HwNTCqtM+61R2ZkYUl2bfiVc889V61atdLxxx8vu07effddrV69Ou582Pn/4Q9/GBf6kUlgko1jZ3v8+PEl07IwiwkTJsRde+55ewUmXXLJJdq7d6+2bt1aUtXmetVVVznXrN0/LLRlzZo1svvmU089pUsvvTSOw4JNFixYkDBYxa6NJk2a6MILL3Suqch95Z133tH27dt9jW1dtg8VKlRIegvxCkyy0CX7twC/a9328MQTT3T6tmCPRHOxOhZeYuEvRx99dNL5RCqYX69evRIGSZmL7YedJSvbtm1zzov5+JV+/fo5AVZe4SfWxva2R48eevHFF6O6SOW8uBt4ubpfHzNmjIYPH55SoIqdFQt6ir0/Dx06VNaPvW95lXw5YzY3O7sWSnnffff5hiXZ9WMhUJFwrU8//dS5N3idr2bNmsWFydg4pR2YdPvtt+uXv/xl3LmtX7++LATJzux//dd/adeuXc4Ze/75533fG+090b68JJ1/j0vlurHr96KLLtKPf/xj59iYs4WTJbpuLCjS9s/rXhZ79kozMMnuyz/96U+1YYP/M8q2Flt/nTp1Ul6/3z1137596t27txN85y4W5mWfa0444YSU73nuikuWLFHnzp2j2trnVHvPOOOMM3iGMyNVGiGAAAJFJ0BAS9FteVoL5nykxZV1ZbyzJszbDmIDky6StD5vZ8vEEEAgoQB/2eaAlLZAfUlbXJN4V9K5pT0pxkcAAQQQQAABBBBAAAEEEEAAAQQQQAABBBBAAAEEyrjAxZJ+716DPRBl3yxNQQABBBBAAAEEEEAAAQQQQAABBApRYNKkSU7IREy5xJ7BL8T1utcUCUzasmWLunTpoh07dkQt2UIMLACievXqZYYiWcBOt27dnP22oCSvYBF76P+VV17R6NGjnfCk2GIPrz/++OMl4Q6JYPwCBDIJEsl2AzINTLLgIwt42r17d9QUzM9COywExy8QJZllhw4dNHPmTJ100km+yyvt8fMxMCmfzniyufTs2VOjRo2ShYGVKxf9CIqdj2eeeUa/+MUvkobvZBKY5BWCM2/ePHXv3j3h5eQVmORuYJIGwS8AACAASURBVCFGI0eOdELPYgN47Dp56aWXnJAUr3CeRMEmFjx2zz33OCFMXm0PHz6sDz/80AlmmTNnTtwabF7Tp0+X3eNirWMrewX72HVoe2LhT5Fi7nfffbcTmBI7py+++MIJybJQEa9gNJuPBYpcccUVKd2+EoWeWNjJXXfd5QT7Va1aNa4/CwmyEKepU6c6YTPuNUQqJwqU8grXsnZ2f5s/f35JUFSihfj14W5j77OzZs1SlSpVkpp89dVXuu2227R48eKousuWLZPdO/1Kvpwxm1+yuVgg1GWXXRb3Xmxn/e2333beh5977rmkVqUZmOQ1OXt/tICuyy+/3PNzhoVU2r+7TZs2zfOsDhs2zFl7KuFnia4buwbt80b//v2dYLfY+0Iq102qn3lKKzDJgk9tjXZdxBZbvwWwDRgwQGeeeaaOOOKIqCqRe+q4ceOcUCKv9nb9tWnTJu41C4OL/XfTdO957k6//fZb3XvvvZoyZUrUWJHQtooVK/IMZ9I7ARUQQAABBCQR0MIxSCTA+Qj3fOAdrneYo9m/FzR3DdhM0pthToCxEEAgOAH+sh2cJT1lJtBA0mZXU/tKgPMy64pWCCCAAAIIIIAAAggggAACCCCAAAIIIIAAAggggAAC/yewyp4DiGjYt87aL6ZTEEAAAQQQQAABBBBAAAEEEEAAgUIWaNy4cezPQFa7f0ZSqGuPBCatWrXK84FwC2v41a9+pWOOOabMEKxcudIJf4oNzLCwAAsa6dy5c9xD816Ls/b2EL2FbMQWC0OxUA6v4A533bIemHTw4EENGTJEFgzgLqkGKETafPbZZ05gg1egge1X69atPc9XaY9vk8rHwKR8OuMWLmQBRBZW4y4WHGHnxsIqkoV+fP75505QxNy5c33vM5kEJm3atEnt27cvCfuqVauWEz7ToIE9huBfEgUmpRNKFDuCXQc9evTQq6++Gje4XWcWkmL9JysW8mFBUxauFOtu9zlb4/nnn5+wG6/AJHeD4447Tv/zP//jBBRVrFgxYV/vv/++E+yzYcOGuHqRsI8jjzwyYR9ff/21E4jkFQRlZhY+c8oppySjkQXArFu3zrnfbN7sftREjq2dsY4dO3r24/U+WK1aNa1YsUL2GSFZ8Qroim1jQToLFy6UBUAlK15Bhs2aNXMCnGyfvUo+nTELBbIgGwvNii233367895q5yxRsRCZxx57TMOHD/cMFoq0zafApKuvvtoJ7vLbo8ic7ayajYXueN0//YJ63F779u1zjBctWhTHaGfN5mFnJlmAWqLrxjq24LtHHnlExx57rO92lUZgkoWUWeipvX/EFvO39bdr1y7pZz47Z9aP3YNjS6dOnTR79uy4z3sffPCBE4xngVXuMmLECCcksHz58sku8ajXt2/frhtvvDHuvhX5jFQu2SamNRqVEUAAAQQKWICAlgLe3ACWxvkIADGNLvBOA6uMVbUvobQvo4wUApPK2AYyXQTcAgQmcR5KW6ChpHddk7Df1E/+k+jSnjXjI4AAAggggAACCCCAAAIIIIAAAggggAACCCCAAAL5K9BT0pPu6S1fvtx5qISCAAIIIIAAAggggAACCCCAAAIIFLKABSJ06NAhdom9JM0p5HVHApMspMKCTWKLPfRt/5WV57S/+OILWRCD/UzLXezB+d/85je67LLL0lpLoofo582b5wTFJCplPTBp165dzhpfe+21qGVaWMt1112X1qVh4R9du3aNCxcYOnSoxowZ4xkuUNrj2wLzLTApn8643/nOJFRoz549TvCHV6iW7UMmgUkWata3b9+Sc2pBarNmzVKVKlUSnt1EgUk2RwuCOvroo9M6/xbsYaE/XoEcFsxmoSnJgoncA1rAiQUv3XrrrXFhK6nMMVFgUib3yzVr1jjvIbHBLy1btpSNVb169YRefvO544479OCDD6YUJOUewC/Eyd7nZ86cqZNOOiluPjZ3C4iywCV3mT59unM2k5XYgC6rb4FLu3fvjmqaKCTOXTH2/Nprifa2rJyxfv36OddCpUqVkpE6rx86dEgPPfSQE97nV/IlMMnCuCyk59RTT01pbXYdL1iwwLlPxYY8phJS5HfdpBtqGJlsovCzZJ95SiMwyS+0yO5hTz75pFq0aJHSPlilAwcOOMFL06ZNi2tj70uxf0ew+nfeeaeeeOKJqPqtWrVygt/s2k+nWCiTBc+5i7svApPS0aQuAgggUNQCBLQU9fYnXTznIylRoBXwDpQzrzp7XdIlrhk1lxT9g4S8mi6TQQCBRAIEJnE+SlugkaR3XJPYJCnxVyGU9owZHwEEEEAAAQQQQAABBBBAAAEEEEAAAQQQQAABBBDIb4E/STojMkX7dtSnn346v2fM7BBAAAEEEEAAAQQQQAABBBBAAIGABG644QYtWrTI3dufJZ0ZUPd52U0kMMkCa0aOHBk3x0mTJmngwIF5OXevSS1ZskSdO3eOe+mxxx5zHkTPJPhp3759TkhFzNlQp06dZA+4V61a1denrAcmbd++XTfeeKM2b95cssaGDRtq4cKFql27dlrnwsKnLIxgypQpUe2uvvpqzZ0719OxtMe3ieZbYFI+nfGNGzfq2muvjQuEsdAyCxVKNRAlciC2bt2qbt26RZ23yGvpBiZ5XXt2nxs+fHjS+4BfYJIFQS1dulRXXHFFWmffKn/88cfO2jZs2BDVNpVQFL/BLGzFrqef/exnUVUsqOPZZ59VkyZNfOeZKDDJApzsWi1fvnzK6/S7vm0uFkjYuLH/92LbPbZ3796OrbtYwJ3dG1INn4mdrIWc9OjRIy6Ixi/wLdv7dWzwYK1atWT/xmKe7mL/vwXFJSp+c0kUWpNPZ8xvT+39wwKC6tatm/LZsooWTmOfRSzsyqvkQ2CShfTYddW8uT0rm3qxa8fuSxYK5S7J7jd+4Xl2zdk5ufzyy1OfhKumBXpZuFxsgFOyIKCwA5Ps/mfvM4MHD45bZ6af+bw+c1jndvYmTJigI488Mmosv/fjVEPRIp35hS+NGDHCCS21ezGBSRkdZxohgAACxShAQEsx7nrqa+Z8pG4VRE28g1DMzz7WSLrUNbWLJb2Rn1NlVgggkEyAwKRkQryea4FzJb3tGuQtSRfkelD6RwABBBBAAAEEEEAAAQQQQAABBBBAAAEEEEAAAQQKVGCUpJ+712bfznr22WcX6HJZFgIIIIAAAggggAACCCCAAAIIIBAt8OGHH6pevXqxLPbzktGFapUsMClROEO+mfg9cN6hQwcnZOGkk07KeMpeD8UnCzOwwbIN4Mh4wh4N/YJ/HnjgAdlD+V5l/fr1atOmTVRwQioBKH7ztqClhx9+WKeffrrq16/vhGacccYZznVXoUKFuGalPb5NKJ8Ck/LpjPuFVaQS1uN3PhIFYKQbmLRz507ddNNNWrduXclwqYZY+AUmtWzZ0glEqV69etqXpoWrWWibu5jVU089pUsvdT9nl17XfiE57qANrx79ApOaNm3qBNrUrFkzvYlITpBa165d49qtWbMm4RpXr17tBNDFBrRk+/7jF9pzyy236NFHH/UM9PLap2bNmmn+/PmyQBy/cvDgQQ0ZMsQJcImUtm3b6v/9v/+nO+64Qzt27Cj5cwtxmjp1quw9xK94nV+7X1pwn8fnFKebfDpjfmFqFgpk4TOZhBf69Wlrz4fApGHDhmn06NGe72XJLqYtW7Y4146FxrlLouvY77qxAKGxY8eqYsWKyYb1fN0vwMkqWwiZfabyKmEHJu3du9cJRHvxxRejppPNZ77vvvvO2UML13MXv3u/3/3XAtGsj1RD52z/LaTKfZ+IfS8lMCmj40wjBBBAoBgFCGgpxl1Pfc2cj9StgqiJdxCK+dlHbGDSJfbX0vycKrNCAIFkAgQmJRPi9VwLnCdpk2uQP0jy/xqEXM+G/hFAAAEEEEAAAQQQQAABBBBAAAEEEEAAAQQQQACBsitgv+n/Z0lHRJZw3333Od+YSkEAAQQQQAABBBBAAAEEEEAAAQSKScACDx588EH3kg9LOlPSJ4XoYIFJXkEPkbVmG1gRppnXA+c2/vTp09WnT5+sprJr1y51795dr732WlQ/9kD88OHDfcMfynpg0vbt23XjjTdq8+bNUevOJhginY0o7fFtrvkUmJRPZ/yrr75yAoAWL14ctaWphMEkOgMW4n/99dfHBYekG5i0atUqJ+wrUlIJvYnU9QtM6tevnyzw5aijjkrnGDtBQP3799fcuXMDtbLOLODDQlXGjx8f1beF9dh4J5xwgudc/QKTBgwYoIkTJ2YUtuIVcGaDJ3of8Zt/NuFU7gXPmDFDffv2jTJo2LChE+5Uu3btOBuva8yCjV544QU1b97cd9+93iMsNOXuu++WBTS5Q10aN27sBGWdddZZvv3Fnl+rmOjayrczZsFRgwYNilpfrVq1nPtFgwYN0rp+IpX9AuPs9dIOTMp2bRZSdO+992rKlCkpXcd+1002gXXugf3CqRIFAYUdmGT36Xbt2sUFrWX7mc+uvZEjR6pOnTrOWT3nnHNk+3vaaafFhWH57UM67zfm7nW9WIichaBVrVrV2RoCkzK6bdAIAQQQKEYBAlqKcddTXzPnI3WrIGriHYRifvZhPxxu4ZqapWD/Pj+nyqwQQCCZAIFJyYR4PdcCjSW95Rpko6SmuR6U/hFAAAEEEEAAAQQQQAABBBBAAAEEEEAAAQQQQACBAhSYLenWyLpOOeUU/elPf9IxxxxTgEtlSQgggAACCCCAAAIIIIAAAggggIC/wD//+U+deeaZ+vzzz92VfiOpdyG6WWCS30Putt5sA5MS9Z2J5wMPPOCEg3gVrwAQCw9YsWKFLKAim/LNN99o8ODBmjZtWlQ3Xbp00axZs1SlShXP7st6YNLevXudkA532Ict1AJE7rnnHicM5Nhjj82GNmHb0h7fJpdPgUn5dMb9wpsmTZqkgQMHZnwm/IJf0glM+v777zV27Nioe4WFplkoxdFHH510bn6BSePGjZMFhqRb/IK/srWKzMPCf7p27Ro1rWT3Pr/ApGzCRvzWmeh9xO8atzNkX+hw5JFHpssdVd8vxGnZsmXq0KFDXN9+QWDJ9sorvMVCkSz0xIIY7ey5y8qVK9W6dWvPtfmFsCTam3w6Y37XcLL3y1Q22isAy9qVdmBStkFxtoZ07u/79u1z3puff/75tD6TpGJsdfyug0RBbGEHJnmdhWT3vVTXn0691atXO9e5nXt3eeaZZ3Tdddcl7cr2snfv3lq6dGlU3dh7DoFJSSmpgAACCCDwbwECWjgJiQQ4H+GeD7zD9Q5ztFcltXQNSGBSmPqMhUDAAgQmBQxKd2kLnC/pD65WGyRdmHYvNEAAAQQQQAABBBBAAAEEEEAAAQQQQAABBBBAAAEEilvgEkmvuwnswa877rijuFVYPQIIIIAAAggggAACCCCAAAIIFK3Ar3/9a/Xr1y92/QX58IMFJtlCx4wZo5EjR8bteVkJTPILmGjZsqUTQlC9evWsz7MFXgwaNCiqHwtislCMs846y7P/sh6YZK6jR492zodXqVGjhhM6YqEAF1xwgSpVqpS1s7uD0h7f5pIvgUn5dsaXL1+ujh07xu33mjVrdOmldrvMvHhda+kEJnmFfaQTBOQXmJTp/XDVqlVq06ZNHEii0Jx09DZt2qT27dtr9+7dUc3s3nTjjTd6duUXmJTN/mUSmOQXvJXOfiWy2rlzp2666SatW7cuqppf+JVX2JY1TBaIExveUqtWLS1evFgNGjSQV7BLogAmrxCpZEEw+XTG/MxHjRol+69cucwfRfM766UdmJRpmJr7UKZzHftda0EY25zsOrD3fvvPXdznOva6CzMw6eDBg55BZK1atdL8+fN14oknpnMLzaquX+jbgAEDNHHiRFWsWDFh/xs3btS1114bdf+uW7euFi1apHr16pW0JTApq22iMQIIIFBMAgS0FNNup79Wzkf6Ztm0wDsbvfxu+4qky1xTbBH7e5f5PX1mhwACboHMf0qFIwLBCFwgaaOrq/WSLgqma3pBAAEEEEAAAQQQQAABBBBAAAEEEEAAAQQQQAABBIpGYKWkkq8ybtKkiTZssO+poCCAAAIIIIAAAggggAACCCCAAALFK9C0aVPZQ8yuskpSfOJFGSdKFpiUbWiF3wP0mbI98MADGjFiRFzz/fv3q3///po7d27Ua/bQ+Q033KCjjz460yFL2r3//vuywBR3SRZiUdYDk2ytFmjStWtXbd26NanhFVdcoWuuuUYWWvCTn/xERx55ZNI2ySqU9vj5EpiUb2fcKwSmfv36evrpp1WnTp1k25rwda8wpnQCk2JDeJJdp7GT8QtMyjSUxcvKxrzzzjt12mmnZWVljb/88kvn3hcbmJQolMcrMKly5cqyEKcLL8zsO6wzCUzyC/q5+eabdc4552RtY/dgO5Ox96+BAwdqwoQJnveo1atXq1OnTrJrLlISheN53ee7dOmiWbNmqUqVKrLz1K5du6j+EgUweQXn2Hxmz56tqlWreprk0xnzC8F68skn1bNnz6z21C+MKdNrM93J+L0fLFu2zAkPzKb4rc3rc0/QoW5e8164cKHz3h9b/KzDDEzyCsWzefbp00cWuBfEZ75U99LCpWzMwYMHRzWxv0csWLBANWvW9O3KL6Dtlltu0aOPPhoVQklgUqo7Qj0EEECg6AUIaCn6I5AQgPMR7vnAO1zvMEdbLely14AtJa0JcwKMhQACwQkQmBScJT1lJtBEkvu39d+U1CyzrmiFAAIIIIAAAggggAACCCCAAAIIIIAAAggggAACCBSlgP228wL3yp977jldffXVRYnBohFAAAEEEEAAAQQQQAABBBBAoHgEypXjV6Ftt+1hbSv2sPegQYPiDoBfQFGqJyWswCS/EINU55lNvURBDYUQmGRnxB7679u3b1TgRzKz4447zvk541VXXaWWLVvq5JNPVibXXWmPny+BSfl2xseMGaORI0dGHQPbZwviqV69erLjkfB1rzCQdAKTYsOA2rZt6wQKnXDCCSnNK+jAJC+rlCaSZaVE92+vwKSGDRvKQlJq166d0ciZBCZ5zSOjwdNslChYZdeuXerevbtee+21qF4tTKp165Lvnih5zSvoZujQobJ9L1++vLxeb9asmebPn68aNWrEzdzr/dj6Gj58uO89NJ/OmN/14+eXztb53QdLMzAp26CxyPr91uYV7pVumFE6xpG66YYyhRmY5Gc1atQo2X+ZfNbIxCjSxivkzF6zkE27l/gVC7mzELGXX345qopXu7DXlI0HbRFAAAEE8kqAH3zl1XaU+mQI8Al3C/AO1zvM0WIDky6TFP0DhDBnw1gIIJCVAB+WsuKjcQACTSWtd/WzTlLzAPqlCwQQQAABBBBAAAEEEEAAAQQQQAABBBBAAAEEEECgWATel1QvstjOnTtr8eLFxbJ21okAAggggAACCCCAAAIIIIAAAkUswIPH/978SGCS38P3/fr100MPPaSjjjoqo9MSVmDSRx99pK5du8oeWg+7LFu2TB06dPActhACk2xhhw4d0vTp0zVs2LC0QpPcKJdccoluvvlmxyrd8KTSHD9fApPy6Yx/8803Gjx4sKZNmxZ17tMJNUp0nXoF76Ta98GDBzVkyBAnBC5S3OE1qdwfggxM8rNKZR7Z1vEKWon0mS+BSePHj3fuK2GXLl26aNasWapSpUrc0F5nyCr5hRa9/vrratGiRVQ/7veFf/7zn7r77rud8dxlzZo1uvTSS6P+bP/+/erfv78T8BUpFsjzwgsvqHlz70dl8u2M5TLMx+89tTQDk7INGovss9fe22te4V5+QWNBOqxfv15t2rSJe8/3CwEKMzDJL5wt25DPTO9DBw4c0J133qknnngiqotbbrlFjz76qCpVquTZ9erVq9WpU6co46ZNmzohlTVr1oxqw99bMt0d2iGAAAJFL0AGQNEfgSgAAnzCPQ94h+sd5miWeHqFa8DLJb0a5gQYCwEEghPgw1JwlvSUmcCFkt50NX1D0sWZdUUrBBBAAAEEEEAAAQQQQAABBBBAAAEEEEAAAQQQQKDoBAZKmuRe9TvvvKNGjRoVHQQLRgABBBBAAAEEEEAAAQQQQACB4hPgweN/73kkMMnvwfirr77aCW6oWrVqRofku+++03vvvae///3vabXfunWrLKwptvg9DO/38Hxag2ZY2S88wLorlMCkyFmxYBALOHnppZcy1Pp3s27duum+++5TgwYNlOq1aGe1NMbPl8CkfDrjfuc61VCjZIcnm8CkXbt2qXv37nrttddKhkkUauY1lyADk4IOjUtm537dK2gl8nq+BCZZCNHIkSPTWVYgdZOdVS8fv5AlC+caNGhQybzq16+vp59+WnXq1Cn5s9g69sKkSZNkoVbu4nX2W7VqpTlz5qhatWqea8+3M5bLMJ9CDkxK5/OCl7HXucvmYvF7zyEwyVt19uzZuu2226JerFu3rhYtWqR69Uq+t6bkdft8PGLECOczlbv4Bd2l+lkpmz2nLQIIIIBAQQqQAVCQ25rxogjwyZguo4Z4Z8RWJhqtktTKNVMCk8rEtjFJBLwF+LDEyShtgYskrXNNYq2kS0p7UoyPAAIIIIAAAggggAACCCCAAAIIIIAAAggggAACCJQBgWMlfSzpuMhc77rrLk2ZMqUMTJ0pIoAAAggggAACCCCAAAIIIIAAAtkL8ODxvw0jgUk7d+7UTTfdpHXr3L+aKwX9AH6qO+cXWJKPgUmJwljSCUBI1SbTen7BP36mfuMcPnxYFrxuQVr235dffpnRlCpXrqxx48apb9++qlChQsp9hD0+gUlS7BnP58Aku3e0a9dO+/fvd85UrVq1tHjxYiecK9VSKIFJfsEb5lDsgUl+4UeRM+IVFuP1fmjnrH///s69MFK8+rawtxYtWkQdQa9Aq+XLl6tjx45R9YYOHSoLlipfvrznES7NwCSvM0ZgUqp3muh66XxeCCMwadu2bbrhhhuc0Et3ITDJe38//vhjJwxyw4YNURVmzZql3r17xzXy+9y9cuVKtW7dOq4+f2/J7LqiFQIIIICAyADgELgFCPAJ9zzgHa53mKOtlOT+0H6FpFfCnABjIYBAcAJ8WArOkp4yE4gNTPq9pEsz64pWCCCAAAIIIIAAAggggAACCCCAAAIIIIAAAggggEBRCTwo6d7Iio855hjZL/OedNJJRYXAYhFAAAEEEEAAAQQQQAABBBBAAIFkAl988YVq1qypf/7zn+6qEyXdl6xtWXj9+/9LTPIKfYjMP1EgUK7WGFRgUrphQEGvJ50AhKDHju0vqMAkd78HDx7Uu+++qxUrVmjRokWykJF0y4QJEzR48OC0QpMiY4Qxfr4HJpXGGf/mm2+cPZs2bVrUdl955ZVOEM/xxx+f7jGIqu8VVpNq35MnT9agQYNK+ksWjOM10TACk1JdT1aQCRrnc2BSw4YNtXDhQtWuXTtXy0/ar997Yuz74UcffaSuXbtq06ZNJX2OGjVK9p874MQrHKVZs2aaP3++atSo4bS1+9mQIUNkZ9hdkr0H5zrALClWTAXbOzOJLWvXrlXz5s3T7S6qvt9ag+g7lYl5vR8EdV793mu8grVyGUoVcfC7DxKY5H1Svv32W917771xX0zTo0cPTZ06VRYS6S5LlixR586do/6sVatWmjNnjqpVqxY3SDkSk1K5RKmDAAIIIIAAAokFCPAJ94TgHa53mKO9JKmNa8BWklaHOQHGQgCB4AQITArOkp4yE2gm6Q1X09clRcfuZ9YvrRBAAAEEEEAAAQQQQAABBBBAAAEEEEAAAQQQQACBQhY4S9IO9wLHjh2rYcOGFfKaWRsCCCCAAAIIIIAAAggggAACCCCQscC4ceM0fPjw2Pa1JH2Ucad50jASmGTTiQ0aiUxx4MCBslCbI488MrRZpxuY9Ne//lU33XSTXn755ag59uvXTw899JCOOuqo0ObuHqjQA5Pca7XsrT179mjjxo166aWXtHr16pQClCwY4KmnntKll2b3vbm5Gj9fApPy7YyPGTNGI0eOjLquYgNgMr3otmzZIgs62rHjPz/GTiVgyCvkxuZp9+90siaCDEyyczl69GjnP3dp3Lixc+7POst+XB9+yZfAJAsH6dWrVxSABYusXLlSF154YfgwrhG93hOHDh0qO1Ply5d3aq5atUpt2rifk5S8Ao4sdPHuu+/WrFmzSkawdb7wwgslIUK7du1S9+7d9dprr5XUSeWayrcz5nf9JAt+SmWz/YKsSjMwqVatWlq8eLEaNGiQyhJ86/i913gFcOUylCoywddff10tWsQ/nuW3j36fd5KF+mXyOcnrWrF5e1lltSlpNva6H3idD79wpREjRjhriNxf3MMTmJTmZlAdAQQQQAABBLwECPAJ91zgHa53mKPFBia1lhT9A+kwZ8NYCCCQlQCBSVnx0TgAAYuXX+vqZ42klgH0SxcIIIAAAggggAACCCCAAAIIIIAAAggggAACCCCAQCEL/EbSTyMLrFmzpv785z8X8npZGwIIIIAAAggggAACCCCAAAIIIJC1wBlnnKGPP/7Y3c/jkm7NuuNS7sAdmLRp0ya1b99eu3fvjppV06ZNtWDBAtnPkcIq6QYm7du3Tz169NDzzz8fNUULXbGAiipVqoQ19ahxMgkCyNVE/cIYkoUZZDqfw4cP6/PPP3fCP+z8PPfcc75dDRgwQBMnTlTFihUzHS6uXVDj+7k9+eST6tmzZ0bz9QpPsY769OnjBJcdffTRcf3m2xmfMWOG+vbtGzXP+vXr6+mnn1adOnUycok08rr+UwlM2r59u2688UZt3ry5ZHwL3mnd2p5dS70EGZhko44fPz7uCwssKGzFihWy4KTSKPkSmOQX/BJEuE62rnYO2rVrJwvpiZS2bdtq7ty5OuGEE2RBYLVF4QAAIABJREFURfZlFBZyEikNGzaUral27dpxw3sFME2fPt257q14jZfqvTGfzphX4JmtL5t7ZgTT735cmoFJNrc1a9ZkHfrndf+yvidNmiQLrnQXv3vUvHnznNCtIIrXPcL69bMOMzDJ7/0w0XtoECbJ+rDPz/a5IDa8M3YPvfba3hOeffZZNWnSxHMYApOS6fM6AggggAACCKQgQIBPCkgBVsE7QMw86+pFSVe65mQpyqvybI5MBwEEUhQgMClFKKrlTOBiSb939W5R+pflbDQ6RgABBBBAAAEEEEAAAQQQQAABBBBAAAEEEEAAAQTKvoB9JfOb7mXMnDlTt912W9lfGStAAAEEEEAAAQQQQAABBBBAAAEEcigwe/Zsr5+hXCRpfQ6HzXnX7sCkAwcO6M4779QTTzwRN+5DDz3kPLBfrlw4v0KebmDSN998o8GDB2vatGlRc08UXpFzXEnFHJjk9rVgEQscu//++53wpNjSrFkzzZ8/XzVq1MjJtmQzfi6Cpvz6TBT2kG9nfNWqVWrTxp4Jiy6ZBBTF9jFnzhz16tUr6o9TCUxavny5OnbsWNIu03MVdGCSXyhQkOEm6V44+RKYtH79euccuUOJbC1jxozR8OHDQ3vP8fLbu3evE8T34ov2LOS/izvoyubcv39/J0ApUhKF9L3++utq0aJF1FD9+vWTvb9aWJwFKtn7mLukekby6Yzt2rXLCe2xsDx3GTp0qLOv5cuXT/e4ltTftm2bbrjhBr333ntRfZR2YFIQYVBe58MW6XVP9QtXGjVqlOy/bD+r2Xvm6NGjnf/cJdFnqjADk/zGatWqlfNZ4sQTT8z4jFmg4aBBg/THP/5RdevW1VlnnaVzzjlHp512mvP/JypeIWpWP/a+4HX/7dSpk+zvGlWrVvUcgsCkjLeUhggggAACCCDwHwECfMI9DXiH6x3maC9IausakMCkMPUZC4GABcL5166AJ013BSVwiaTXXSt6VdLlBbVCFoMAAggggAACCCCAAAIIIIAAAggggAACCCCAAAIIBCuwTFKHSJf2TaUbNmwIdgR6QwABBBBAAAEEEEAAAQQQQAABBApUoGnTptq4caN7dcsl/Sedowyu2x2YZNNfsmSJOnfuHLeSsIOH0g1Msglb2IQ95B5bnnnmGV133XWlsjsEJkWz79mzRxYKtGyZ/ZjyP6Vy5cpOKMSFF1ree+5KJuPnIjDJL/QjUWBSvp1xv8CObINuvvvuO40YMULjx4+POgjJApO82iXz9DtpQQcmbdq0Se3bt9fu3bujhhwwYIAmTpzohOWEXfIlMGnnzp266aabtG7duiiCZOEhYXj5ncVIOI7XNZDo/HuttWXLlrK9qFSpkhPKuHjx4pKlpfO+m09nzO99r23btk641AknnJDx9vkFtZV2YJIFSk6YMEFHHnlkxmvz+gzjdwb27dvnhHk9//zzOblurP/evXtr6dKlUf1fffXVzh56hfqEGZhkk7L3iGHDhkXNr1atWs411KBBg4z3wS/wa9KkSU5waLJif0+49tpro+737qA1P6dk/ROYlEye1xFAAAEEEEAgBQECfFJACrAK3gFi5llXv5PUzjWnKy3rNs/myHQQQCBFAQKTUoSiWs4ELpW0xtX7K5KuyNlodIwAAggggAACCCCAAAIIIIAAAggggAACCCCAAAIIlG2BqyRF/fb0s88+G/WN22V7ecweAQQQQAABBBBAAAEEEEAAAQQQyK2AhbzYQ9Ax5WpJ9qBEmSyxgUlffPGFbr/9di1fbllQ0aVfv35OuIcFO+S6ZBKYZG3atWun/fv3R00viFCSb7/9Vvfee68TmHXKKafovPPOU/Xq1VW7dm1ZoIEF/niVb775RoMHD9a0adOiXs40yCUb93SDfw4dOqTPP/9cH330kT788EN98MEHevvttzV06FB16FCSyZ72lObMmaNevXrFtYsNvCjt8SMT9HMzBwtHKV++fNoGdn117BiftZbsXOTTGbfrrH///k54hrtkG4pioUI9e/bUyy+/HNVvssCkvXv3OgEiL774Ykm76dOnOwFd6ZagA5O85mZzshC+BQsWqGbNmulOMaq+Bd1ZcEiNGjWc+5GFc5xzzjn6yU9+4vyZV8mXwCS/8BBbg/37hX3pQzbF7tm33nqrY2IeZl23bl2dccYZzv8mK17XaiQcx85a7HVswW+tW7f27NZrrZGwuGOOOUZdunTRjh07StraeZ46darv+4t7kHw7YzNmzFDfvn2jHGytL7zwgpo3b56M3fN1C7AaPXq0c9+NLaUdmBQJvrLPBZkUv4AivzPgF+YV5HUTG/pj60oUDBV2YJJfeNasWbOcsKdMi9/7bKJr2z3WV199FRd+Zq9H3o8+/vhjdevWLerLbOxetGjRItWrV8932gQmZbqjtEMAAQQQQAABlwABPuEeB7zD9Q5zNPvdS/sdzEhpK+mlMCfAWAggEJwAgUnBWdJTZgItJL3marpaUqvMuqIVAggggAACCCCAAAIIIIAAAggggAACCCCAAAIIIFDwAr+XdHFklfbw2O9+V2af5Sv4zWKBCCCAAAIIIIAAAggggAACCCCQnwJXXXWV88C/q6yVdEl+zjb5rGIDk6yFBUPZQ/qxwUP22oQJE5wAoAoVKiTvPIsamQQm+QWtWIDAU089pUsvte9qzaxs2bJFXbt21datW6M6SCUcxsIdRo4cGdUuWTBOZrNM3CrdwKRdu3ape/fueu01969rywlMyjQoyGboFdRifx4beFHa40c0/cIP0gkzce9MJHxrypQpcRuW7Fzk2xmfPXu2EwzhLhaKYiFKXoFQqZxrC//p3LlzXNVkgUmbNm1S+/btZUZW7LpfsWKFGjdunMqwUXWCDkxKFPQybtw4J4wtk+Atm/TXX3+tu+66SxZEFrsPicJp8iUwyebsdY7sz5NdD8k21kLXRo0aJTOOLfPmzXPub8mKV7iJheNY+8cff1wjRowo6cLCqhYuXOgE6fmVyZMna9CgQVEvW5DKD37wA918881xf55q4Fe+nTEL2Lv++uvj3jPt88PYsWNVsWLFZPRxr3vtRaRSaQcm2TxSPVNeC1+9erU6deoU97krUfiPX5tsjG1u9h41fPhwPfTQQ3FTtc+HfoGJYQcm+X1GMEe7p1StWjXtM+Z3HTVr1kzz58/3DaCLHcjrnhb5zPDqq6/GvT/ecsst/z97dwJ2U7n/f/yjOiSX/FQqpaNOCaeQNNKgkpMGMpQi0iEzGZKpKDJnqJBHlOmIEJoNlYajQY7QQDqnpEjELy7/H07D//qu328/Z+397HmvZ+21H+/7urr+v7+97vv+3q91r7X2eZ5nf7YmTpwYN5CUwKSUTycdEEAAAQQQQKCgAAE+/u4KvP319nO2yMCkBpL+k97tZyXMhQACGQsQmJQxIQNkKFBX0luuMexrJKLH8Wc4Ed0RQAABBBBAAAEEEEAAAQQQQAABBBBAAAEEEEAAgRwXaGGfRXKv4Z133tGVV+bsZ/ly/HRQPgIIIIAAAggggAACCCCAAAII5KrAu+++Gy14x1IX5ubimqIFJh04cEA9e/bU008/XWBJFoZigQ933313oYUm/fDDD06AiIWuRLYhQ4aEBVS4X//999+d2iwsILLZB+jz8vJUrly5lE+ThQBYPfZh9shmgQJmVaxY7D+tz9XApFjhB5deeqmee+45nXXWWSlbWgc7Dx07dgzrW61aNT3//POqUqVK/r9ne/5QIQcPHnT21OTJk8NqrlSpkhOOUrNmzZQc3n77bef62bp1a4F+iQJigrbHYwWY3HTTTbKgj1NPPTUlG7v2LYDplVfss2fhLVFgUuS+SibMLFZxXgcm2TwfffSRbr311vxAp9DcFStWdELE6tSpk5JV6GALg2vfvn2BoJVEoSFBCkyKtY/seTN16lQnrC6dZufRQpEir7VU7mHR7kNWl4WnzJw5UwsXLswvLZkQNavJvszCHUjYtm1b/fvf/w4LvUon8CtIeyxWMJyty4KFrr322pROqYVfWWCjO6DKPUAQApOuueYa533L6aefntLa9u7d64SDLViwIKxfon1q/WzvLF68OKxfusahQd58800nvCsUPhf693r16jl71MaP1vwOTIoVbpTJfWPz5s1q3ry51q9fH7ZE23cWvpZssF20wDALVLP7hu3/ESNGhI2fTNgWgUkpXVYcjAACCCCAAALRBQjw8Xdn4O2vt5+zvSzpJteEN0oK+3YFP4thLgQQyEyAwKTM/OiducA1kt50DbNCUv3Mh2UEBBBAAAEEEEAAAQQQQAABBBBAAAEEEEAAAQQQQKDICWyQVC20qhYtWjgfwqAhgAACCCCAAAIIIIAAAggggAACCKQuYAEM9qFnV9soqXrqI2W/R7TAJKvqiy++0D333KMPP/ywQJH2YfQ+ffqoV69eKlWqlGeLsEAE+6C+hRNFflg9NEm8wCQ7JtaH3e21++67T8OGDUupZguosXAgC/hxB1zYePbhdwvMqVy5clyDaIFJFihjwQply5b1zC/RQD/99JMTHrJs2bKwQ+OZvvDCC2ratGmBoQcMGKBHHnkk5dCsWIE4zZo1cwJ2ypQpEzZXtucPFRMt5MlesyAl21MlSpRIxO+8vmXLFnXt2lXLly+PenyiwKSg7XELrBg9erRsP0S2zp07O68le4+woDa79iODqULjxgtMihbU0b9/f9m1l2zAhbv+wghMihUmYvNaWNL06dMT3ksijePdpxMFcAQpMCnePrL7q4UmXXXVVUldY6GDdu7c6YTQLF26tEC/4cOHO3st2b0R7fq/88479fnnn4c9q2xc23fxmoU32e9nVq9eHfe4WPfEeJ2CtsfsSzss7CoyeMeCgJ599llVrVo1qXMa7zkcGiAIgUlWS6r3PQuWGjduXNR7aDL7NNp1bHWYsT1Tzz///KSMQwd9+umnTmhdtPd+EyZMUPfu3WMGRPodmGQ1b9iwwdljdi90t3TWH+sZZAFRS5Ys0SWXXJK0ZazAMDsnFnDlDgVMFIwVmpTApKT5ORABBBBAAAEEYgsQ4OPv7sDbX28/Z3tJ0s2uCQlM8lOfuRDwWIDAJI9BGS5lAYuVf8PVi8CklAnpgAACCCCAAAIIIIAAAggggAACCCCAAAIIIIAAAkeAgH1d+1PuddofEdu3ttMQQAABBBBAAAEEEEAAAQQQQAABBFIX2Lhxo6pXL5CP1EnSlNRHy26PWIFJVtXbb7+tu+++WxbwEK1dfPHFsg/0X3vttTrqqKPSXogFJdlcY8aMKRDmEzloosAkC1awD6S3b98+aj0WZvDwww+rXLlyCeu1umbOnKmePXsWCEuyzhYGY6FRiUI3ogUmVaxYUQsXLtRFF12UsA6vDkgnMMmCLlq3bq2VK1eGlWGhWQ8++KATQpVsWJAFTvXt21dPPRX2o0pnXDtnbdu2LbDUbM8fKmjt2rW65ZZbCgR/JOtg+9LG6NGjhyyMJ1ZLJjApaHv8m2++0V133RV1XXa92f4/4YQT4m5j2xt2Lxk5cmTM4+IFJkULobGgnIYNG6Z1+RRGYJIVEivcw16z0CQLJKlVq1bMQBL3Ymw/denSJWqwSePGjWUhP/Huc0EKTLJ1ff/992rVqpXeeuutAufMQpPGjh2rBg0aJPWssf1gNu5QktCgFk5iYXWVKlVKem/Euv4jB7AgtOuvvz7uuPFCjdwdbb327ClWLLWPbQVpj1lozMCBA51zF9lsvz/xxBO68MIL43r99ttvWrRokRPSGOu9iA0QlMAkq6Vbt25OkJ49H+K1ePc987HQszPPPDPuGHv37nWCwRYsWFDgOAt1nDRpkmrXrp1wH9lzxUK87LqJFliZzD0lG4FJFrZmgVMWgBbZ7Fp/8sknnfdZia6jeOci1WDEUB3RAh+tpj179jjhiaFm17k9+4oXLx73XBOYlPQtmwMRQAABBBBAILYAAT7+7g68/fX2c7YXJd3imvAmSa/6WQBzIYCAdwKp/eTNu3kZCYGQwHWS3L99s6/a+As8CCCAAAIIIIAAAggggAACCCCAAAIIIIAAAggggAACYQJfS8r/q+pOnTrF/JZu3BBAAAEEEEAAAQQQQAABBBBAAAEEkhOwIJCI4JdvJJ2VXO/gHBUvMMk+QD9//nznA/T2Ae9YzYJMzKNu3bo6/vjjk1qcjb1z504nNGjq1KmyEKpEzcI0LKTo1FNPjXvogQMHnA/PT548OepxFr5hwT1NmzaNWq8FNHzyySd67LHH9Nxzz0Udo1GjRk4gySmnnJKobEULJrFOFjjVv39/J8zgmGOOccY57rjjVLJkyYRjpnNAOoFJNk+s+u21m2++2bG+/PLL89cQWZsFT73//vvOuXv55ZcLlJ4oiCHb81vBtqe6du2qGTNmRKW/8847ZaEKFlAROpd2oK39iy++0Pjx4529bqEMoXb11Vdr+/btYcEJyQQmheoJ0h63oJhmzZpFDRazfW7hIddcc02BPZJob7ix4wUmrVixQvXr188/3M6D3bvsWk+nFVZgkt337J7SsWPHqFYWsGJ7wO65FqoWLeTDQsSmT5/u7Klo92XrZ0Fvtr/itaAFJlmtiUL6LLzNgnP+/Oc/Rw1O2rdvnxOGZCEpmzdvLrB8850yZYrsek0UoOLubKE0Fui2ePHimKQWdDVv3jydc845CbecnTsL24vVrM7XXnvNCdFKtQVpj1nt8YKwLEjNgvfMNvK9g63DApIs8Meete57ZzSTIAUmhZ7v6d737PzbPrb3Gck0e8bcc889UcPTEt1TknG2e4rdLxLtx2wEJpmPvZe0+6aF5EU222MWSGR7rHz58gVeT/QMSidgLTSJPd9btmypVatWxT2NyQSt2QAEJiVzNXAMAggggAACCCQQIMDH3y2Ct7/efs5m/+PDndB9s6RX/CyAuRBAwDsBApO8s2Sk9ATqSVrh6rpM0g3pDUUvBBBAAAEEEEAAAQQQQAABBBBAAAEEEEAAAQQQQKBICtwvaYx7ZfaN3/YHzjQEEEAAAQQQQAABBBBAAAEEEEAAgfQF7IP8Z56Zn1EdGqiPpMfSH9X/nvECk6wa+zD9smXL1KNHj6gBFO6K7YP59oF6CzapVq2a/vSnP4WFIGzbtk1ff/21E56zcuVKrVu3LqkF2wfeLbyoRYsWKlGiRFJ94n2APjSA1XvJJZfosssuk/3f1jZt2uTUFy1sI9TPPkD/7LPPqmrVqknVYuErDRo0SBj4YIONGzfO+XB/YbR0A5MSBVBZrXaOLBjnoosuyrc8fPiwPvroI61evTpm4FYy4S7Znj90Lt58803dddddssCaWM0cLKznD3/4gyw8woK3ogV9WBCGXVP23/r16/OHSzYwyToEaY9b6IQF0QwYMCDmPrdzbaFqoesmmWvN7RwrMMnuURZM8tBDD+UfbuFqFrQSuq5TvZ4KKzDJ6jCrsWPHql+/fnHLqlmzphNE9sc//tE5zq7fd999Vx988EHMfqkEAgUxMClR2E9o4RaEZTZVqlRx/smuMXOx+028YJ2RI0c6wWbuULNk9ka0PRbZL5U9l+iZUK9ePc2aNStqwEsy9QZlj4VqtWeqfZGH+14X7b2DhQcWL148qb0e6RC0wKRYezXRfc+uYbuX2fuAVPZporAxqyfynvLtt98673fivRez+/YzzzzjBN4lChnLVmCSrS1eaFToXNh7vSuvvFInnnii80+JzkUy70/iXY+//vqrHnnkEQ0dOjTmYalc6wQmJXP34xgEEEAAAQQQSCBAgI+/WwRvf739nC0yMOkWSQUT4v2siLkQQCBtAQKT0qajo0cC10ta7hrrdUkNPBqbYRBAAAEEEEAAAQQQQAABBBBAAAEEEEAAAQQQQACBXBewr6L/VtJJoYXYt46PGjUq19dF/QgggAACCCCAAAIIIIAAAggggEAgBPr27avRo0e7a9ktydIt/icQBSZRRKLApNAQ9sHyPn366OWX/f38R+vWrZ0PnEcJp0q4ul27djnhGLNnz054bLIHWCDU9OnTZYEdyTYL2LF1WEhUomYhCRbqYaERXrd0A5OsDgvn6datmxYsWOBZWakEMWR7flt0siEkiYBuuukmJ8zn4MGDat68edqBSTZPUPZ4yCdRaFIiG3vdAsnatGnjBKy4W6zApJ9//lnt2rXTwoUL8w/PNHisMAOTvLRy+1hYl+0r21OJgk2sXxADk6wuCydavHixevXqJQsm9KKlG0LjnnvFihWqX79+zHJS2XO2LgsAtDC5aK1///5OyMrRRx+d9vKTCTFLdfBU95h7/EShScnUYufR3g+8+uqrBZ6n2Q5Msv167LHHavjw4cksJeoxtj7r37Fjx5TCkkKDeWHsLszC/+yeYkFWydxTshmYZHVv2bJFXbt21fLl7o+YpXc67D2ePc+uvvrqpNYea5ZE4WgWjjV48OCkrnUCk9I7l/RCAAEEEEAAgTABAnz83RB4++vt52xLJDVyTdhQ0kt+FsBcCCDgnQCBSd5ZMlJ6AvYT52Wurq9JujG9oeiFAAIIIIAAAggggAACCCCAAAIIIIAAAggggAACCBQ5gUGSHgmtqlSpUs4HDELfnlrkVsuCEEAAAQQQQAABBBBAAAEEEEAAAZ8F9uzZoz/+8Y86cOCAe+bBkob4XEra0yUbmGQT2DqnTp2qRx99VLb2wmwWjmKBVPZh9aOOOirtqQ4dOqRp06Zp0KBBGdVsQQadO3d2ApjKlSuXcj3z5s1T+/bttX///rh9mzVr5tRbpkyZlOdI1CGTwCQb22q3MKcnn3wy4ToS1XLzzTdrzJgxqlKlSqJD81/P9vxWiIWQWNCMhWOkcw389a9/1bBhw3Tqqadq8+bNGQcmWU1B2eNWi4XdvPnmm851sn79+qTPbehACyTLy8vTf//3f+uKK64I6x8rMGnDhg2y68bCMqzZtfraa6/Jxkq3FXZgUsjKAk569OihNWvWpFuq08+uJwuSqVmzZtLhHkENTApBeBXSd/HFFzshNNdee21Gz5JEIUcW0nL99fZ94IlbrGCZUM9Uxoo3m12P2dxjkbVt27bNea4/99xziZEijrCwJnv2mHGrVq20bJn7Y0RStgOThgwZIvvCEnuPNHDgwJSfkbZP7fl6zTXXJH0NR0M04wcffFCzZs1K2TjUwe6hFlpnYT6pvN/JdmCS1W/PZQsynTx5csrnILT+dN6fxMLeu3ev2rZt64TARbby5ctryZIluuSSS5I6VwQmJcXEQQgggAACCCAQX4AAH393CN7+evs5m73Bv9U1IYFJfuozFwIeCxCY5DEow6Us8BdJr7t6vSrpppRHoQMCCCCAAAIIIIAAAggggAACCCCAAAIIIIAAAgggUPQEykraJqlUaGn2gQn7YBgNAQQQQAABBBBAAAEEEEAAAQQQQMA7AfuQ/ODBlpGU3yw96QxJe72bpfBGSiUwKVTFrl279PTTTzvBABYi4WVr3LixE0ZTu3btjMItImvasWOHnn322ZRrtuCAUE3Vq1dPO8jgt99+0wsvvOAEGVhQTqxWt25dJ5DntNNO85LVGSvTwCQbwwI4LKBm3LhxTgBAogCoyEVceeWVTmBGvXr1VKJEiZTXmO35QwV/8803smt/4cKFSRlYGIat24IYQuv2KjApVFO297j7ZNpemzFjhhNwksw9wsJQ7NqwUDEL/o8WWBQrMCky+MeLa8iPwKSQl4WMvPzyy47Vu+++m9I1YdfTfffdF7avkh0g6IFJtg4LKHv77bc1YcIExyiVVq1aNXXq1EmtW7d29lSm7fDhw+rXr5/Gjx9fYCh7Xs2dO1cVK1ZMehobx551kS2dsRJNmq09Fq0uC3hbuXKlRo0alfR+t3Nov98688wzYz7HghCYZAFD9oxat26d874wmT3r9T41c3u/sXr16vzndKL9EXrd3u9Y+FyfPn2cMMNixVL7yGAQApMyeZ9i56J///5q0qRJWu9PYjnHutbtveX06dNVtqz9OjdxIzApsRFHIIAAAggggEBCAQJ8EhJ5egDennIGarAXJDV2VdRI0ouBqpBiEEAgaYHUfvqR9LAciEDSAjdIes119Cv2BQlJ9+ZABBBAAAEEEEAAAQQQQAABBBBAAAEEEEAAAQQQQKDoCgyX1D+0vJNOOkn2zbLHHnts0V0xK0MAAQQQQAABBBBAAAEEEEAAAQSyIHDw4EGdccYZ2r17t3v2EZIGZKGclKdMJzApNMm+ffu0atUqJ4jojTfeSCo4JlqB1113nW6//XY1bNhQp5xySsof0k9l0RZ6sXHjRieowYI4LMzFwg1CzQIvKlWqpJo1a+rqq692gpuS/TB7MnVYkMySJUu0fPlyffjhhwXCZGxuC+GxcCavmxeBSe6a9u7dqzVr1jjBDB9//LG2b98eZmkhODVq1FDVqlVlwS4WZOPl+c32/Gbx448/6s0339SyZcu0fv36/PXb2i0kqU6dOrrhhhuc/XTMMceEnVKvA5NCg2d7j7sXaQEats9tv1ugySeffJJ/n7jssst04YUX6sYbb3T2x/HHH5/fNdnApGghNj179tTIkSNVvHjxtC8hPwOTQkVayIn9DN/mXrFihf75z3+GeVmYyQUXXKCzzz5bV1xxhRM6Zs+eo446Kq115kJgUmhhFkKzc+dOffTRR8619sUXXzjX2549e/LXbvvJAnXsnm3PlHPPPbfANZcWlKtTNDN7uV27dnr88cd13HHHJT2FnecGDRoUeG52795do0eP9jSwJVt7LB6G7Xe7B9r5fOutt5zzGQpXq1y5snPPtGeG3R8qVKiQ/74g1nMsKIFJbmt7b2HPe3uvEbr3JfNsSHoTJTgw0XUTekbbtWPW9v+678Op1hGUwCR33faM/uCDD6LeN+z9nr1Hsef0NddcE/U5napBtOM/++wz3Xbbbc59y90seNKeV8l3/yMkAAAgAElEQVQ2ApOSleI4BBBAAAEEEIgjQICPv9sDb3+9/ZxtkaQmrglvlbTUzwKYCwEEvBMgMMk7S0ZKT6CBpFddXe1rA25Jbyh6IYAAAggggAACCCCAAAIIIIAAAggggAACCCCAAAJFRuBUSdsk5X8Cx/7A3r4VloYAAggggAACCCCAAAIIIIAAAggg4L3AmDFj9MADD7gH/kXSGZJ+8H42b0fMJDDJXYl9UN7CD9auXat//OMf+vLLL7Vly5awQKDQh/PtQ+oWJmNhKRamU6ZMGW8XxWgIIHBECFhIV8uWLZ3gtlCbM2eO8280BBBAwGsBr4MHva6P8YInEC0wyd77LliwQOedd17SBROYlDQVByKAAAIIIIBAbAECfPzdHXj76+3nbJGBSY0lLfGzAOZCAAHvBAhM8s6SkdITuFHSK66uL0lqmN5Q9EIAAQQQQAABBBBAAAEEEEAAAQQQQAABBBBAAAEEiozAY5J6h1Zj375r30xNQwABBBBAAAEEEEAAAQQQQAABBBAoPIEzzjhD3333nXuCsZLuL7wZvRnZq8Akb6phFAQQQAABBBBAIJgCBCYF87wEuaq8vDx17NgxrMQ2bdpo4sSJKlWqVNKlE5iUNBUHIoAAAggggEBsAQJ8/N0dePvr7edsCyU1dU3YRNJiPwtgLgQQ8E6AwCTvLBkpPYGbJL3s6vqipEbpDUUvBBBAAAEEEEAAAQQQQAABBBBAAAEEEEAAAQQQQKBICJwh6Vv3Sh5//HF17969SCyORSCAAAIIIIAAAggggAACCCCAAAJBFXjiiSd03333RZb3R0mBTrImMCmoO4q6EEAAAQQQQCBIAgQmBelsBL+WAwcOqGvXrpoxY0ZYsXPmzFHLli1TWgCBSSlxcTACCCCAAAIIRBcgwMffnYG3v95+zrZAUjPXhAQm+anPXAh4LEBgksegDJeywM2SXnL1Wirp1pRHoQMCCCCAAAIIIIAAAggggAACCCCAAAIIIIAAAgggUHQEJkjK/2Ten/70J/3zn/8sOqtjJQgggAACCCCAAAIIIIAAAggggECABc4++2z961//clf4hPtnNUEsncCkIJ4VakIAAQQQQACBoAkQmBS0MxLsejZs2KBmzZppy5Yt+YVeeumleu6553TWWWelVDyBSSlxcTACCCCAAAIIRBcgwMffnYG3v95+zva8pNtcEzaV9IKfBTAXAgh4J0BgkneWjJSewC2SXnR1XSKpcXpD0QsBBBBAAAEEEEAAAQQQQAABBBBAAAEEEEAAAQQQyHmBMyV97V7FpEmT1Llz55xfGAtAAAEEEEAAAQQQQAABBBBAAAEEckFg8uTJ6tKlS2Sp9onob4JaP4FJQT0z1IUAAggggAACQRIgMClIZyP4tYwfP169evUKK/Shhx7S4MGDdfTRR6e0AAKTUuLiYAQQQAABBBCILkCAj787A29/vf2cbb6k210TNpO0yM8CmAsBBLwTIDDJO0tGSk+goaSlrq6LJTVJbyh6IYAAAggggAACCCCAAAIIIIAAAggggAACCCCAAAI5L/CEpG6hVVSqVElffvllzi+KBSCAAAIIIIAAAggggAACCCCAAAK5JHDuuedqy5Yt7pInun9mE7S1EJgUtDNCPQgggAACCCAQRAECk4J4VoJZ048//qh7771XL774Yn6B5cuX15IlS3TJJZekXDSBSSmT0QEBBBBAAAEECgoQ4OPvrsDbX28/Z4sMTLpN0kI/C2AuBBDwToDAJO8sGSk9gcjApBckNU1vKHohgAACCCCAAAIIIIAAAggggAACCCCAAAIIIIAAAjktcJakf7lXMGXKFHXo0CGnF0XxCCCAAAIIIIAAAggggAACCCCAQK4J5OXlqWPHjpFl/0nS10FcC4FJQTwr1IQAAggggAACQRMgMCloZySY9fz++++aNm2a2rdvH1ZgmzZtNHHiRJUqVSrlwglMSpmMDggggAACCCBQUIAAH393Bd7+evs52zxJzV0T3i5pgZ8FMBcCCHgnQGCSd5aMlJ5AI0lLXF0XSWqW3lD0QgABBBBAAAEEEEAAAQQQQAABBBBAAAEEEEAAAQRyWuAJSd1CK6hcubI2bdqU0wuieAQQQAABBBBAAAEEEEAAAQQQQCBXBapUqaLNmze7y5/o/tlNkNZFYFKQzga1IIAAAggggEBQBQhMCuqZCU5dhw4d0ty5c3X//fdrz549YYUtWrRITZo0SatYApPSYqMTAggggAACCIQLEODj747A219vP2d7TtIdrgkJTPJTn7kQ8FiAwCSPQRkuZYFbJS129Voo6baUR6EDAggggAACCCCAAAIIIIAAAggggAACCCCAAAIIIJDbAhUlfeNeQl5eXoFvLs3tJVI9AggggAACCCCAAAIIIIAAAgggkDsCU6dOVYcOHSILPivyZzhBWBGBSUE4C9SAAAIIIIAAAkEXIDAp6GfIv/rWrVunZ555RhdccIHOPvts/frrr9q4caNeeOEFvfvuuwUKady4saZPn66yZcumVSSBSWmx0QkBBBBAAAEEwgUI8PF3R+Dtr7efs82VdKdrwuaSnvezAOZCAAHvBAhM8s6SkdITaCzpBVfXBZIsiY+GAAIIIIAAAggggAACCCCAAAIIIIAAAggggAACCBxJAhMk3RdacOXKlbVp06Yjaf2sFQEEEEAAAQQQQAABBBBAAAEEEAicQJUqVbR582Z3XU+4f4YTlIIJTArKmaAOBBBAAAEEEAiyAIFJQT47/tZm7/GbN2+u9evXJ5y4dOnSWrhwoerXr5/w2FgHEJiUNh0dEUAAAQQQQOA/AgT4+Lsb8PbX28/Z/iaphWvCOyTN97MA5kIAAe8ECEzyzpKR0hNoImmRq6sl8FkSHw0BBBBAAAEEEEAAAQQQQAABBBBAAAEEEEAAAQQQOFIEKkja5l7slClT1KFDhyNl/awTAQQQQAABBBBAAAEEEEAAAQQQCKRAXl6eOnbsGFnbGZK+C1LBBCYF6WxQCwIIIIAAAggEVYDApKCeGf/r2rVrl1q0aKGVK1cmnHzo0KHq16+fjjnmmITHxjqAwKS06eiIAAIIIIAAAv8RIMDH392At7/efs4WGZh0p6R5fhbAXAgg4J0AgUneWTJSegJNJS10dbUEPkvioyGAAAIIIIAAAggggAACCCCAAAIIIIAAAggggAACR4rAY5J6hxZ7zjnnaMuWLUfK2lknAggggAACCCCAAAIIIIAAAgggEGiBSpUq6auvvnLXOFbS/UEqmsCkIJ0NakEAAQQQQACBoAoQmBTUM+N/Xfv371eXLl00e/bsuJN36tRJo0aNUunSpTMqksCkjPjojAACCCCAAAL/K0CAj787AW9/vf2cbY6klq4JW0h6zs8CmAsBBLwTIDDJO0tGSk+gmaQFrq6WwGdJfDQEEEAAAQQQQAABBBBAAAEEEEAAAQQQQAABBBBA4EgQOEXS95KODi120qRJ6ty585GwdtaIAAIIIIAAAggggAACCCCAAAIIBF5g8uTJzoepXe1XSadL2hmU4glMCsqZoA4EEEAAAQQQCLIAgUlBPjv+1nbw4EH17t1b9l4/WrOApG7duqlfv34ZhyXZ+AQm+Xt+mQ0BBBBAAIEiKkCAj78nFm9/vf2czVJT73JNSGCSn/rMhYDHAgQmeQzKcCkL3CbpeVcvS+CzBwsNAQQQQAABBBBAAAEEEEAAAQQQQAABBBBAAAEEEDgSBIZL6h9a6Jlnnqmvv/76SFg3a0QAAQQQQAABBBBAAAEEEEAAAQRyRuCss87SN9984653hKQBQVkAgUlBORPUgQACCCCAAAIIIJArAmvWrNHixYv11ltv6YMPPnDKvuyyy1SvXj21aNFCVapUsaAjT5ZDYJInjAyCAAIIIIDAkS5AgI+/OwBvf739nG2WpFauCVtKmutnAcyFAALeCXjzv9q9q4eRjjyB2yXNdy3bHij2YKEhgAACCCCAAAIIIIAAAggggAACCCCAAAIIIIAAAkVd4L8kfS/puNBCx48frx49ehT1dbM+BBBAAAEEEEAAAQQQQAABBBBAIKcEJkyYoJ49e7pr/n+STpf030FYCIFJQTgL1IAAAggggAACCCCAQHQBApPYGQgggAACCCDggQABPh4gpjAE3ilg5dihMyW1dtV8l6S/5dgaKBcBBP5PgMAktkK2BZpLmucqwh4o9mChIYAAAggggAACCCCAAAIIIIAAAggggAACCCCAAAJFXWCQpEdCiyxfvry2b99e1NfM+hBAAAEEEEAAAQQQQAABBBBAAIGcFDjttNO0Y8cOd+2DJQ0JwmIITArCWaAGBBBAAAEEEEAAAQSiCxCYxM5AAAEEEEAAAQ8ECPDxADGFIfBOASvHDo0MTGolaU6OrYFyEUDg/wQITGIrZFvgDknPuYogMCnbZ4T5EUAAAQQQQAABBBBAAAEEEEAAAQQQQAABBBBAwA+BEpIsHemE0GQjR45U3759/ZibORBAAAEEEEAAAQQQQAABBBBAAAEEUhQYNWqU+vXr5+61R9Jpkg6lOBSHI4AAAggggAACCCCAAAIIIIAAAggggAACqQgQ4JOKVubH4p25YVBHmCHpbldxrSXNDmqx1IUAAvEFCExih2Rb4E5Jc11FWAKfJfHREEAAAQQQQAABBBBAAAEEEEAAAQQQQAABBBBAAIGiLHC/pDGhBZYtW1bbt2/XscceW5TXzNoQQAABBBBAAAEEEEAAAQQQQACBnBU4ePCgTjvtNO3du9e9hj6SHsvZRVE4AggggAACCCCAAAIIIIAAAggggAACCOSCAAE+/p4lvP319nO2ZyW1cU1IYJKf+syFgMcCBCZ5DMpwKQu0kPQ3Vy9L4LMHCw0BBBBAAAEEEEAAAQQQQAABBBBAAAEEEEAAAQQQKMoC30o6I7TAwYMH6+GHHy7K62VtCCCAAAIIIIAAAggggAACCCCAQM4L2M9vHnnkEfc6tkn6Y84vjAUggAACCCCAAAIIIIAAAggggAACCCCAQJAFCPDx9+zg7a+3n7M9I+ke14R3S5rlZwHMhQAC3gkQmOSdJSOlJ9BS0hxXV3ug2IOFhgACCCCAAAIIIIAAAggggAACCCCAAAIIIIAAAggUVYGOkp4KLa548eLasWOHTjjhhKK6XtaFAAIIIIAAAggggAACCCCAAAIIFAmBPXv2qHz58jp8+LB7PZ0kTSkSC2QRCCCAAAIIIIAAAggggAACCCCAAAIIIBBEAQJ8/D0rePvr7eds0yX91TVhG0kz/SyAuRBAwDsBApO8s2Sk9ATukjTb1dUeKPZgoSGAAAIIIIAAAggggAACCCCAAAIIIIAAAggggAACRVXgM0l/Di2ud+/eeuyxx4rqWlkXAggggAACCCCAAAIIIIAAAgggUKQE7r//fo0dO9a9ps8lnVekFsliEEAAAQQQQAABBBBAAAEEEEAAAQQQQCBIAgT4+Hs28PbX28/ZIgOT7pE0w88CmAsBBLwTIDDJO0tGSk+glaRZrq72QLEHCw0BBBBAAAEEEEAAAQQQQAABBBBAAAEEEEAAAQQQKIoCLST9zb2wb775RhUrViyKa2VNCCCAAAIIIIAAAggggAACCCCAQJET2Lp1q84888zIdbWUNLfILZYFIYAAAggggAACCCCAAAIIIIAAAggggEAQBAjw8fcs4O2vt5+zTZPU1jXhXyU962cBzIUAAt4JEJjknSUjpSfQWtJMV1d7oNiDhYYAAggggAACCCCAAAIIIIAAAggggAACCCCAAAIIFEWB1ZIuDy2sffv2ysvLK4rrZE0IIIAAAggggAACCCCAAAIIIIBAkRXo0KGDpk6d6l7f+5JqF9kFszAEEEAAAQQQQAABBBBAAAEEEEAAAQQQyKYAAT7+6uPtr7efsz0tqZ1rQgKT/NRnLgQ8FiAwyWNQhktZ4G5JM1y9nolI5Ut5QDoggAACCCCAAAIIIIAAAggggAACCCCAAAIIIIAAAgEVuFHSK+7aNmzYoGrVqgW0XMpCAAEEEEAAAQQQQAABBBBAAAEEEIgmsHHjRlWvXj3ypZskvYoYAggggAACCCCAAAIIIIAAAggggAACCCDgsQABPh6DJhgOb3+9/ZzNvgnhXteEbSVZvgUNAQRyUIDApBw8aUWs5DaSnnWtaXpEKl8RWy7LQQABBBBAAAEEEEAAAQQQQAABBBBAAAEEEEAAgSNYwMKSLDTJac2bN9e8efOOYA6WjgACCCCAAAIIIIAAAggggAACCOSuwB133KH58+e7F2BhSRaaREMAAQQQQAABBIqcwO+//x75geEit0YWhAACCCCAAAKFK1CsWDE+0164xIxetAUI8PH3/OLtr7efs+VJau+asJ0ky7egIYBADgrw5jIHT1oRK/meiNS9aRGpfEVsuSwHAQQQQAABBBBAAAEEEEAAAQQQQAABBBBAAAEEjlCByyS97177O++8oyuvvPII5WDZCCCAAAIIIIAAAggggAACCCCAQG4LvPvuu7rqqqsiF3G5pA9ye2VUjwACCCCAAAIIFBQgMIldgQACCCCAAAKZChCYlKkg/Y9wAQJ8/N0AePvr7edskYFJ90qyfAsaAgjkoACBSTl40opYyX+NSN17OiKVr4gtl+UggAACCCCAAAIIIIAAAggggAACCCCAAAIIIIDAESowS1Kr0Nqvv/56LV++/AilYNkIIIAAAggggAACCCCAAAIIIIBA0RCoX7++VqxY4V7MbEmti8bqWAUCCCCAAAIIIPAfAQKT2A0IIIAAAgggkKkAgUmZCtL/CBcgwMffDYC3v95+zjZFUgfXhO0lWb4FDQEEclCAwKQcPGlFrOS2Eal7UyMeMkVsuSwHAQQQQAABBBBAAAEEEEAAAQQQQAABBBBAAAEEjkCBcyRtca97yZIlatSo0RFIwZIRQAABBBBAAAEEEEAAAQQQQACBoiOwdOlS3XrrrZELqiTpq6KzSlaCAAIIIIAAAghIBCaxCxBAAAEEEEAgUwECkzIVpP8RLkCAj78bAG9/vf2c7SlJHV0TEpjkpz5zIeCxAIFJHoMyXMoCkYFJeREPmZQHpAMCCCCAAAIIIIAAAggggAACCCCAAAIIIIAAAgggEDCBsZJ6hWq68MILtXbt2oCVSDkIIIAAAggggAACCCCAAAIIIIAAAukI1KpVS//4xz/cXcdJ6p3OWPRBAAEEEEAAAQSCKkBgUlDPDHUhgAACCCCQOwIEJuXOuaLSQAoQ4OPvacHbX28/Z5ssqZNrwg6SpvpZAHMhgIB3AgQmeWfJSOkJtJP0tKvrlIiHTHqj0gsBBBBAAAEEEEAAAQQQQAABBBBAAAEEEEAAAQQQCIbA8ZJ+kFQyVM60adPUtq19pwQNAQQQQAABBBBAAAEEEEAAAQQQQCDXBaZPn6527ezPYfPb/0g6VdK+XF8b9SOAAAIIIIAAAiEBApPYCwgggAACCCCQqQCBSZkK0v8IFyDAx98NgLe/3n7ONklSZ9eEHSXl+VkAcyGAgHcCBCZ5Z8lI6QncG5G691TEQya9UemFAAIIIIAAAggggAACCCCAAAIIIIAAAggggAACCARD4AFJo0KlVKhQQdu2bQtGZVSBAAIIIIAAAggggAACCCCAAAIIIOCJwBlnnKHvvvvOPVZfSaM9GZxBEEAAAQQQQACBAAgQmBSAk0AJCCCAAAII5LgAgUk5fgIpP9sCBPj4ewbw9tfbz9kiA5M6SZriZwHMhQAC3gkQmOSdJSOlJ9A+InVvsqQu6Q1FLwQQQAABBBBAAAEEEEAAAQQQQAABBBBAAAEEEEAgcAJfSzozVNWwYcM0YMCAwBVJQQgggAACCCCAAAIIIIAAAggggAAC6QsMHz5cAwcOdA/wjaSz0h+RnggggAACCCCAQLAECEwK1vmgGgQQQAABBHJRgMCkXDxr1BwgAQJ8/D0ZePvr7edsEyOyLDpLesrPApgLAQS8EyAwyTtLRkpPoENE6p6l8nVNbyh6IYAAAggggAACCCCAAAIIIIAAAggggAACCCCAAAKBEmglaVaooj/84Q/auXOnypYtG6giKQYBBBBAAAEEEEAAAQQQQAABBBBAIDOBvXv36pRTTtG///1v90CtJc3ObGR6I4AAAggggAACwRAgMCkY54EqEEAAAQQQyGUBApNy+exRewAECPDx9yTg7a+3n7M9GZFlQWCSn/rMhYDHAgQmeQzKcCkLdIxI3bNUvm4pj0IHBBBAAAEEEEAAAQQQQAABBBBAAAEEEEAAAQQQQCB4An+XVDtUVrdu3fTEE08Er0oqQgABBBBAAAEEEEAAAQQQQAABBBDIWKB79+568kn7rEV+Wy2pTsYDMwACCCCAAAIIIBAAAQKTAnASKAEBBBBAAIEcFyAwKcdPIOVnW4AAH3/PAN7+evs5m/0BpzvLooukyX4WwFwIIOCdAIFJ3lkyUnoCnSIeIvab4u7pDUUvBBBAAAEEEEAAAQQQQAABBBBAAAEEEEAAAQQQQCAwAtdKesNdzWeffaY///nPgSmQQhBAAAEEEEAAAQQQQAABBBBAAAEEvBP4/PPPdd5550UOeJ2kN72bhZEQQAABBBBAAIHsCBCYlB13ZkUAAQQQQKAoCRCYVJTOJmvJggABPv6i4+2vt5+zPR6RZdFV0iQ/C2AuBBDwToDAJO8sGSk9gc4RDxFL5bsvvaHohQACCCCAAAIIIIAAAggggAACCCCAAAIIIIAAAggERmC+pNtD1TRt2lQLFy4MTHEUggACCCCAAAIIIIAAAggggAACCCDgvUCzZs20aNEi98DPS2ru/UyMiAACCCCAAAII+CtAYJK/3syGAAIIIIBAURQgMKkonlXW5KMAAT4+YkvC219vP2eLDEzqJmminwUwFwIIeCdAYJJ3loyUnkCXiIeIPWR6pDcUvRBAAAEEEEAAAQQQQAABBBBAAAEEEEAAAQQQQACBQAicK2mzu5Jly5apfv36gSiOIhBAAAEEEEAAAQQQQAABBBBAAAEECkdgxYoV0X4GVFnSl4UzI6MigAACCCCAAAL+CBCY5I8zsyCAAAIIIFCUBQhMKspnl7X5IECAjw/Irinw9tfbz9kmSLrPNWF3SU/6WQBzIYCAdwIEJnlnyUjpCXSNeIjYQ6ZnekPRCwEEEEAAAQQQQAABBBBAAAEEEEAAAQQQQAABBBAIhMAYSfeHKrnkkkv04YcfBqIwikAAAQQQQAABBBBAAAEEEEAAAQQQKFyBSy+9VB999JF7ksck9SncWRkdAQQQQAABBBAoXAGvApP+53/+R59//rnzu7M1a9bou+++05YtW7R169b8BZQuXVoXXHCBTj/9dF100UW67LLLdP7556tMmTKFu0hGRwABBBBAAIFCFSAwqVB5GbzoCxDg4+85xttfbz9nGy+ph2tCApP81GcuBDwWIDDJY1CGS1mgm6QnXL3sIdMr5VHogAACCCCAAAIIIIAAAggggAACCCCAAAIIIIAAAggEQ6CEpB8lHR8qZ9q0aWrbtm0wqqMKBBBAAAEEEEAAAQQQQAABBBBAAIFCFZg+fbratWvnnmOfpJMlHSrUiRkcAQQQQAABBBAoRIFMApP27dunVatW6dlnn9Ubb7yh/fv3p1XpzTffrM6dO6tu3boqWbJkWmPkUqdDhw5p0aJFqly5smrVqpVLpVMrAke8gIXD9ezZU3l5eWEWQ4YM0UMPPXTE+wQR4MCBA/rb3/6ma6+9Vuecc07CEmOd4w4dOmj8+PFHxHMqIVKUAwhMSkeNPgjkCxDg4+9mwNtfbz9nGyepp2vC+yKyLvyshbkQQCBDAQKTMgSke8YClrr3uGsUApMyJmUABBBAAAEEEEAAAQQQQAABBBBAAAEEEEAAAQQQyKJAF0kTQ/Ofeuqp2rFjRxbLYWoEEEAAAQQQQAABBBBAAAEEEEAAAb8Fypcvrx9++ME9rX3BaP7PjPyuh/kQQAABBBBAAIFMBdIJTPrpp580Y8YMPfnkk9q6dWumJeT3twChbt26qU2bNipVqpRn4wZpoG+++UaDBw/WrFmz9N5776lOnTpBKo9aEEAggQCBSbmzRX7//XetW7fOuedu27ZN8+fPd4LqEjUCkxIJRX+dwKT03OiFwP8JEODj71bA219vP2cbK6mXa8IeEVkXftbCXAggkKEAgUkZAtI9YwFL3ZvgGsVS+XpnPCoDIIAAAggggAACCCCAAAIIIIAAAggggAACCCCAAALZEfhEUo3Q1PbtkPYtkTQEEEAAAQQQQAABBBBAAAEEEEAAgSNHYNCgQRo6dKh7weslXXDkCLBSBBBAAAEEEChqAqkEJh06dEiLFi1yfke2efPmQqOwEKEJEyaoVq1aKlasaHxE7sCBA5o6daoeffRR7dmzx7EjMKnQthADI1BoAgQmFRqtpwPv2rVLY8eO1eTJk7V//37VqFGDwCRPhQsORmBSIQMzfFEXIMDH3zOMt7/efs72WESWRc+IrAs/a2EuBBDIUKBo/DQoQwS6Z1XAUvfGuyqwVL77s1oRkyOAAAIIIIAAAggggAACCCCAAAIIIIAAAggggAAC6QncKOkVd9dvv/1WZ5xxRnqj0QsBBBBAAAEEEEAAAQQQQAABBBBAICcFtm3bpj/+8Y+Rtd8k6dWcXBBFI4AAAggggMARL5BsYNIPP/yggQMH6plnnvHF7IQTTtCkSZPUvHnznA9N+uKLL3T33XdrzZo1YXYEJvmylZgEAU8FCEzylLNQBnvjjTfUpUuXsGA/ApMKhTpsUAKTCt+YGYq0AAE+/p5evP319nO2yMCkXhFZF37WwlwIIJChAIFJGQLSPWMBS90b5xrFHjJ9Mh6VARBAAAEEEEAAAQQQQAABBBBAAAEEEEAAAQQQQAAB/wUWSWoSmvauu+7S7Nmz/a+CGRFAAAEEEEAAAQQQQAABBBBAAAEEsi7QqlUrzUzBSVsAACAASURBVJkzx13HC5KaZr0wCkAAAQQQQAABBNIQSCYwacuWLeratauWL18ed4bSpUurTp06uuaaa1SzZk1VqFBBJ598cn6fffv26auvvtK6deucsSzUIl6z8aZMmaI777wzp0OT/v73v+uKK64osFQCk9LYsHRBIMsCBCZl+QQkMf3f/vY32d90uBuBSUnAZXgIgUkZAtL9SBcgwMffHYC3v95+zjZG0v2uCQlM8lOfuRDwWIDAJI9BGS5lAXuIjHX1sofMAymPQgcEEEAAAQQQQAABBBBAAAEEEEAAAQQQQAABBBBAILsC50ra7C5h1apVuvrqq7NbFbMjgAACCCCAAAIIIIAAAggggAACCGRF4O2331bdunUj564s6cusFMSkCCCAAAIIIIBABgKJApOSCUu6+OKL1aNHD9188806/vjjk67mxx9/dL6k5Mknn9TWrVuj9qtYsaJmzpyZ07+bIzAp6S3BgQgEXoDApMCfIhGYlJ1zRGBSdtyZtcgIEODj76nE219vP2cbLamPa8Leksb5WQBzIYCAdwIEJnlnyUjpCdhD5DFXV3vI9E1vKHohgAACCCCAAAIIIIAAAggggAACCCCAAAIIIIAAAlkTGOX+UojLL79cq1evzloxTIwAAggggAACCCCAAAIIIIAAAgggkH2B2rVr6/3333cXwt/JZv+0UAECCCCAAAIIpCEQLzBp586d6tChg5YuXRp1ZAszevTRR9W0aVOVLFkyjdn/t8uuXbs0evRoPfaY+2NI/xmucePGysvLU7ly5dKeI5sdCUzKpj5zI+CtAIFJ3noWxmiZBiYVRk1HwpgEJh0JZ5k1FqIAAT6FiBtlaLz99fZztrC/85R0v6SxfhbAXAgg4J0AgUneWTJSegL2EBnj6moPmX7pDUUvBBBAAAEEEEAAAQQQQAABBBBAAAEEEEAAAQQQQCBrArsknRSafdq0aWrbtm3WimFiBBBAAAEEEEAAAQQQQAABBBBAAIHsC0yfPl3t2rVzF7JbUm5+gj/7nFSAAAIIIIAAAlkUiBWY9Msvv2js2LHq1y/6R4Hq16+vxx9/XFWqVPGkeptv5syZ6tmzp/bv319gzKlTpzrvv4oVy72PzBGY5MkWYRAEAiFAYFIgTkPcIghMys45IjApO+7MWmQECPDx91Ti7a+3n7ONlNTXNWEfSdFTef2sirkQQCAtgdz76U9ay6RTgAXsIWLflhNq9pDpH+B6KQ0BBBBAAAEEEEAAAQQQQAABBBBAAAEEEEAAAQQQiBT4q6TpoX886aSTnG+4pSGAAAIIIIAAAggggAACCCCAAAIIIFCuXDnt3m05SfnNUrafQQYBBBBAAAEEEMglgViBSW+++abuuusu7dixo8ByGjVqpLy8PJ1yyimeLjVeSFO9evU0a9YslS9f3tM5/RiMwCQ/lJkDAX8ECEzyxzmTWQhMykQv/b4EJqVvR08EJBHg4+82wNtfbz9niwxMekDSGD8LYC4EEPBOgMAk7ywZKT0Be4iMcnUdIWlAekPRCwEEEEAAAQQQQAABBBBAAAEEEEAAAQQQQAABBBDIisB7kuqEZn7ggQc0apT71x9ZqYlJEUAAAQQQQAABBBBAAAEEEEAAAQQCINC3b1+NHu3+blH9XdIVASiNEhBAAAEEEEAAgaQFogUm7d27Vx06dNCCBQsKjHPppZfq2WefVdWqVZOeI5UD4829aNEiNWnSJJXhAnEsgUmBOA0UgYAnAgQmecJYqIMQmFSovDEHJzApO+7MWmQECPDx91Ti7a+3n7NZlkU/14QEJvmpz1wIeCxAYJLHoAyXskBfSZbEF2rDJQ1MeRQ6IIAAAggggAACCCCAAAIIIIAAAggggAACCCCAAALZEagtOR9yy2+bNm1S5cqVs1MNsyKAAAIIIIAAAggggAACCCCAAAIIBEpg8+bNqlKlSmRNFr69OlCFUgwCCCCAAAIIIBBHIFpg0tKlS9WqVSvt378/rGfp0qW1cOFC1a9fv1BNly9frmbNmhWY30Kcxo8fr5IlSxbq/F4PTmCS16KMh0D2BAhMyp59sjMTmJSslLfHEZjkrSejHXECBPj4e8rx9tfbz9ksy6K/a0LLugj7xgM/i2EuBBDITIDApMz86J25gCXwWRJfqA2T9GDmwzICAggggAACCCCAAAIIIIAAAggggAACCCCAAAIIIOCLwNOS2oVmatiwoeyPw2kIIIAAAggggAACCCCAAAIIIIAAAgiEBBo1aqQXX3zRDTJN0r0IIYAAAggggAACuSIQGZh04MABde3aVTNmzCiwhN69e2vYsGEqUaJEoS5v7969atu2rRYvXhw2T40aNTR//vyc+4ITApMKdbswOAK+ChCY5Ct3WpMRmJQWW8adCEzKmJABjmwBAnz8Pf94++vt52yWZTHANaFlXYzyswDmQgAB7wQITPLOkpHSE4gMTHpU0kPpDUUvBBBAAAEEEEAAAQQQQAABBBBAAAEEEEAAAQQQQMBXgTKSdks6JjSr/UH2rbfe6msRTIYAAggggAACCCCAAAIIIIAAAgggEGyBJUuWqHHjxu4if5F0kqSfg1051SGAAAIIIIAAAv8rEBmY9NFHHzm/E9uxY0cYUdWqVbVgwQKdd955vtBNnz5d7drlf7eJTjjhBN10003q06ePqlWrlnYNv//+u3bu3KlVq1bp3Xff1caNG/XJJ59o//79zpgVK1Z01njZZZfp2muv1YUXXqiSJUumNF+sgKRkBvnLX/4iC/s48cQTkzk85WOiBYnMmTNHLVu2DO0Hbdq0SdOmTdNbb72ldevWqXTp0rrgggt09dVXy75kpmbNmjrmmPxfoyas4fDhw46xmb///vv64osvtHnz5vx+Zl2lShVdf/31uvLKK1WhQgUVK5beRyNjhdm89957qlOnTlitobqWLVsmO2dr1qzRnj17nGMqV67srLNu3bq68cYbM6opHtBvv/2mbdu2aeXKlbIazf6DDz7I72J12LVn9ldddZWqV6+ekr2tq0GDBvn7OzTwlClT1KFDh4TnLvKA8ePHq1evXgX6zZw5U61bt05pPLsWLYDtoYfCP27YvXt3jR49OulgNjP84Ycf9PHHHzuG69ev19atW8P2mBVm++zUU0/V5Zdf7pxX29PFixdPqWY7ONuBSbm2x3/55Rd9+eWXeuONN7R69WrnvNh9JdTsOrP7ru3x+vXr69xzz01pj9s40e5ryZ5Yuw5sX7vv87GMox2b7Dyh4yyU0O41y5cvd65126+h+4495ywY8KKLLnI8ateurbJly6Y6RdzjQ/Pb/djq+Oyzz5zrxVroXm/PWHsW2TVz8sknJz0/gUlJU3EgAtEECPDxd1/g7a+3n7NZlsVA14T9JY30swDmQgAB7wTS+6mAd/MzEgL2EBnuYhgqaRAsCCCAAAIIIIAAAggggAACCCCAAAIIIIAAAggggEAOCNwnaUKoznPOOUdbtmzJgbIpEQEEEEAAAQQQQAABBBBAAAEEEEDAb4FKlSrpq6++ck/bQ9LjftfBfAgggAACCCCAQDoC7sCkWAEmNm6qISbp1OLuYyEOFqRiITHphmi4x7NQFQvrGDdunOyLUpJtFmDRs2dPJ1ymXLlySXXL1cAkC9IYOXKkHn/88QIBO+6FW5jGxIkTnXMTr/3000+aMWOGnnzyyfxAjmQALaijb9++TmDIUUcdlUyX/GOSCZM5dOiQXnjhBY0YMcIJzEqmZVJTtPGtBgtJGjVqlBPclWyzAKVu3bqpTZs2KlWqVMJu27dvd8KwLBzF3Tp37qyxY8fq2GOPTThG6AALFevSpYtmz55doI9dI7Z3Ugkg+vnnn51QtIULF4aN5w7wilfcvn37nKAcC2v68MMPk15H6EAL6Wnfvr3uuecelS9fPun+uRCYFIQ9Hjo/Tz31VNLXmZ0Eu7906tTJ2bfHH398Uucl6IFJ9my1MLS8vDzn+gkFJCVanAUY3X333erdu7fOPPPMRIfHff3bb7/V5MmT9fTTTyc9vw145513OvdjC2tLFGRHYFJGp4jOCBDg4+8ewNtfbz9niwxMGiBphJ8FMBcCCHgnQGCSd5aMlJ6APUSGuboOkTQ4vaHohQACCCCAAAIIIIAAAggggAACCCCAAAIIIIAAAgj4KmBfaXhBaMZHH31UAwe6v3zI11qYDAEEEEAAAQQQQAABBBBAAAEEEEAgwALDhg3Tgw8+6K7wE0k1A1wypSGAAAIIIIAAAvkC7sCk3bt3q1WrVnr99dfDhCy0wUKGrrvuupyU++GHH5zf9T3zzDNp12/hKvY7w9tuu00lSpSIO04uBibdeuuteuCBB5xAjUTtmmuucUI/Tj/99KiHWjiVBRLZe+TNmzcnGi7m6xbUMXz48JSCQhIFJm3dutUJwEolNCtUoF0H9913n/r165dUWFGshVlwSp8+ffTyyy+nbVOjRg2NGTPGuSbjhUr9+uuvTvCYhUO5W926dZ2wodNOOy3pGsyuRYsWTvBYZKtXr57mzp2bdKiY9d+wYYOaNWsW9sVFtq758+fLgqFitV9++UULFizQI488ktH+Co1vc9m13aRJk6QCuoIemJTtPe7V9Z/KeQlyYJKFI40ePdq5t1roWDrNgvuGDBniBIwlev5Ejm/hWdOmTdOgQYNSCkqKHOf+++93nhHxggMJTErn7NIHgf+8JY+wICOicDcHgUmF65vN0YdKcv+gnsCkbJ4N5kYgQwEehhkC0j1jAfvUgCXxhdojkh7OeFQGQAABBBBAAAEEEEAAAQQQQAABBBBAAAEEEEAAAQQKV+BaSW+4p/juu+9i/sFv4ZbC6AgggAACCCCAAAIIIIAAAggggAACQRf4/vvvVaFChcgyLU3gzaDXTn0IIIAAAggggIA7MGnt2rW65ZZbtGPHjjCYdMJVgiL7/vvvq1OnTlq/fr0nJXXr1k0WmGnhObFargUmzZgxQxYqZUFAybSxY8c6oUPFihX8+OKBAweckCP7z4tmoSlTpkzR1VdfHXW+yDniBSZZ6Mg999yjDz/8MKPSOnfu7ASglCpVKqVxfv/9dyeoqVevXrJQm0yb7UELpbIQp3ghKi+++KIaNWoUNp31fe2111SnTp2ky1ixYoXq168f9fjy5cvrpZdeUq1atZIeLy8vTx07dgw73gLbJk2aFPP68np/hSY3D9tnFtIVbV+7iwxyYFK297gFAtm1P3LkyKT3QbwD7bxYSE/v3r1VsmTJmIcGNTDps88+U4cOHWTPBC/agAEDZP8le+/ZtWuXY2cBd140u1/YdXveeedFHY7AJC+UGeMIFiDAx9+Tj7e/3n7ONkTSQ64JLevCm/9h4ucqmAsBBBwBApPYCNkWsAQ+S+ILNQtLstAkGgIIIIAAAggggAACCCCAAAIIIIAAAggggAACCCAQZIGZklqHCmzevLnmzZsX5HqpDQEEEEAAAQQQQAABBBBAAAEEEEAgywJ33HGH5s+f765ilqS7s1wW0yOAAAIIIIAAAgkF3IFJs2bN0t13F3wLY+E4FoBRvHjxhOMF6YC3337bWU+8cJrLLrtMV155pU488USn9E2bNjnhSuvWrYu5lESBObt379ann36a3/+LL76Q9YlskydPVtWqVcP++dhjj1XNmjXjBuBkYhwtWOTGG2/Uu+++Kws7CTULKmrYsKHj8tNPP2nlypWOSY0aNZz3vfZ6ZLMwGws3sXXFahUrVtSll17qjHP00Uc7c3788cdas2aN9uzZE7Wb9Zk5c6YTmpSoxQqzef7552VrX7p0aYEhLJTlggsucAJZ/v3vfzvnP1Ytoc5z5sxRy5YtE5WT/7qFJT333HNOQJDb2T2A1XHJJZfI9qT937/++qs2btzouG/evDnmXHZtWijKMcccE/UY62u/844MDRs3bpwTfJVMs/otKOyhh9yfPw/vmYpJrPNkoUUWMBOt/fLLL7KwrnjBXrYv7fqpVq2as7+sJbPH7Di7Fu3vAqpXrx6XJKiBSdne48lc/xboVLt2bWef2/Pk8OHD+uijj7R69eq415yFgtn+ixUUZPf4r7/+Ov+8rVq1So88Ev4x1kqVKmnw4MEFvijrv/7rv8L2iw0S6xzb3hw/fnzc8KZQEXbfTxTQZvv18ssvV5UqVZxu3377rSzkL97zJ9H1Hpp/586dzrUU7Z7nvs+757d7/QcffKBPPvkk5n3K7t/PPvtsgWeXjUlgUjJ3U45BIKYAAT7+bg68/fX2czZ7AzDINaFlXQzzswDmQgAB7wQITPLOkpHSE7CfgFgSX6gNjvj/pzcqvRBAAAEEEEAAAQQQQAABBBBAAAEEEEAAAQQQQACBwhM4QdJP7uFfffVVNWjQoPBmZGQEEEAAAQQQQAABBBBAAAEEEEAAgZwXeO2112QfNI9o9qn76J/6zvkVswAEEEAAAQQQKCoCocAkC2exMJQRI0YUWFq8EJOgOsQLq7CQim7duqlFixYqW7ZsgSVYOIwFcEyaNEl5eXlRgyOSDa2wwf/+97/riiuuKDDPe++9pzp16vhKGC0wyV2AhRM9+uijuu2228JCm8zEAkmsZgsKCoXRhPomCrO58847nVAfC0qKFuxjASVvvvmmE3Ji4UmRLV5Ih/vYWEEn5cuX144dO/IPtUAiC9Nq3769E/zhrum3337T559/rjFjxshCxKK1evXqOa/ZuMm0eOFdF198sfr06eP874logTCJ6rG12DVqxsWKFfxIqQUGdenSRbNnzw4rtV27dnr88cd13HHHJVxCrDHcHVMJVrPry64/C8oJNbN86aWXVKtWraj1WPBLq1atClyPtn4LhrE12v6NZmADWjjPO++8o8cee0zLli2LOofdAy1UJ3J/J7PHhgwZEjdQKiFykgcEcY8nuv5tj5vrtddeGzVsKNH1bzSp3HOj3efihb1F0mcamBQvrCh07+nevbvOPvtsHXXUUWHTh6734cOHOyFrkc36L1y4UPXr14+5Y+KFVyWa3wbdt2+fFi1apFGjRkUNa2vUqJHzbDzllFPCaiAwKcmLmMMQiC5AgI+/OwNvf739nO1hSZZnEWqWdfGonwUwFwIIeCdAYJJ3loyUnoAl8LmjeO3/PzS9oeiFAAIIIIAAAggggAACCCCAAAIIIIAAAggggAACCPgi0EPS+NBM9k1+9sfUNAQQQAABBBBAAAEEEEAAAQQQQAABBBIJ2AetN23a5D6sp6QJifrxOgIIIIAAAgggkE2BUGBSvEAUC3u56qqrsllmSnNb2IMFIkULu7HAldGjR+vUU09NOKaFBFmgiwWxrF+/Pux4C52wABoLjkjUciUwycJmZs6cqauvvjrRkgq8vnz5cjVr1qxAmI2NacFDTZs2LRAMEm0S24cWFGLhKJHNQpwspCNayFXo2FhBJ+6xLKRqwoQJTjBPrHAdO96CS+bOnavOnTtHDc2yAJ+GDRsmtPr++++doJ+33nqrwLH9+vXTgAEDZPspUbN6LMTEwpUscMjdzNlCVC666KKow5hbx44dw16rXbu2sz7rm6ht3rxZzZs3L3AduPvdcMMNzjVx0kknJRpOK1asKBD4Yvtn2rRpKlOmTIH+e/fuVdu2bbV48eIC1+HkyZOd8KXI4JlYRdgesXvAww/b5+nDWzImsfZYtgOTsrnHY4VZWU2p7PF4138yQUEhg2wGJln44Lhx4/TAAw8U2F92rVkQn31hV6L9eujQIWccuz9EtsaNG2v69OkxA//sOrIwuMhmoVE2v+3zePe+UL8ffvjBWUdk2Jq9bgF4w4YNCwvWIzAp4a2PAxCIJ0CAj7/7A29/vf2cLTIwiWwLP/WZCwGPBQhM8hiU4VIWsAQ+908OSOFLmZAOCCCAAAIIIIAAAggggAACCCCAAAIIIIAAAggg4LPAPyTVDM1pf4zbv39/n0tgOgQQQAABBBBAAAEEEEAAAQQQQACBXBQYMWJE5IcZ10m6MBfXQs0IIIAAAgggcOQIhAKTdu3a5YSOrFy5Mmzx1apV0/PPPy/7opFcadHCMqz2Tp06adSoUUmF07jX+umnn6pdu3b68MMPwwgsLOfpp5/WySefHJcmVwKT7HejFo5x9NFHp3Sqf/zxR91777168cUXw/pZOMgzzzyja665JqlwjlDneEEhc+bMUcuWLWPWlygwyQKuLDDk9NNPT2qNv/zyi8aOHeuEvkQ2+z3y0KFD43pZeIqF80QLPTHvXr16hQWOJCrKQrwseOmvf/1rgdCkDh06aPz48SpZsmSBYdauXatbbrlFO3bsCHvNgq6uv/76RNM659YdDmbhNTaPnftQq1SpkhPaVL169bjjmclDDz0k+99P7maWAwcOjLpXogUsWV9zfeSRR3TMMcckXIP7gHihau+9954sVCtWC3pgkt97PNb1b34WfGbBOqmcn3jXf7L33GwGJn322WeycLfIL+ZKJ5DuwIEDzj3ZQsEiW6zAtljhZpdeeqkTSHb++eendK1YiFXfvn311FNPhfUrX7685s2bFxamSGBSSrQcjECkAAE+/u4JvP319nO2yGwLApP81GcuBDwWIDDJY1CGS1kgMoXvQUnDUh6FDggggAACCCCAAAIIIIAAAggggAACCCCAAAIIIICAPwL2tbhvu6f67rvvkv5jWX9KZBYEEEAAAQQQQAABBBBAAAEEEEAAgaAKfP/996pQoUJkeVdLeieoNVMXAggggAACCCAQCkyKFbJQu3ZtzZ07Vxb2kAtt7969atu2rRYvXhxWroX2zJ49O+3f/Vk4RatWrWThEe62aNEiNWnSJC5NLgQmVa1aVQsWLNB5552X8ml+4YUX1LRp0wL9pk6d6gRNFSuW+scc7TxaAJDV5G6NGzfW9OnTVbZs2ah1xgtMihbwkcxiv/76a915550FArOaNWvmBJCUKVMm5jCx+rZu3VpPPvmkjj/++GRKCDvGQpOeeOIJ9ejRI+zfbX1LlizRJZdcUmDM3bt3O/v39ddfD3stXkhR6ECbz0KJ7L9Qq1u3rhO8MnHixLDxLEClefPmcdcUrRYLYHrttdeiBhUdPnzYCayyMCh3q1GjhubPn6/KlSunbGgdYu3bdEO5hgwZ4gRBFXYL2h6PFVBnIWp2zkqVKpUySbxAK7vm7B4fr2UrMMmuFVuzhURFtnTvh7GezT179nQCqYoXL54/Vaz57fqyMLP69eunfC6swzfffKO77rpL9ixzt+7duzuBcCVKlHD+mcCktHjphED+4zaCIvU3T1imIkBgUipauXWsBST9502rZAFKQ3JrCVSLAAIhAR6G7IVsC9gDxR4soTZQ0vBsF8X8CCCAAAIIIIAAAggggAACCCCAAAIIIIAAAggggEAMgacltQu9Zt/6Z9+WS0MAAQQQQAABBBBAAAEEEEAAAQQQQCBZgdtvvz3yQ93TJN2bbH+OQwABBBBAAAEE/BZIFJj0l7/8RRY+ceKJJ/pdWlrzvfHGG7JQnchgo0QhKIkmixXE1KZNGyc0Jl4oSC4EJlmYzqRJk2TBGqm0AwcOqGvXrpoxY0ZYt4YNG+rpp5/WySefnMpwYcdGC7Sx+iwM67rrros6brwwmchwj2QLO3jwoBOAMnny5LAu9erVc8LEypUrF3MoC3ey0Ch3Sze4yT1GrCAmC+wZPHiwjj766LA5f/31VyfwyAKS3C2Z0Keff/7ZWYMFroSahVndcMMNzrXmbv3793fmiJzffczatWt1yy23aMeOHfn/bJazZs2S2US27du3q2XLllq1alXKc8U7xxs2bJCtf8uWLWGHJbpXxNpjQQhM8nuPx7r+LWDP9stFF12U7GVW4LiPP/7YOT9bt25Nec9mKzApVjBZJvfDWNeuhZbZOk877bR8H7umLIxt5cqVYWZ2vVqQU8mSJdM6H7GCmCKD9ghMSouXTgiEBAjw8Xcv4O2vt5+zWXqlOyDp4YgAJT9rYS4EEMhQgMCkDAHpnrGAPVDcscgDJI3IeFQGQAABBBBAAAEEEEAAAQQQQAABBBBAAAEEEEAAAQS8FzhO0k+Sjg0N/eKLLzp/qElDAAEEEEAAAQQQQAABBBBAAAEEEEAgUqBYMf5Um12BAAIIIIAAAkVDwIIQrEULMbF/z6XAJAuWsMCYESPCP74ULVginbOXl5enjh07hnWtUaOG5s+fr8qVK8ccMhcCk4YPHy4Lu0m1xQqdmTJliiykI5MWKyjHAnkGDhyoaO/J4wUmLVq0SE2aNEmrJNtTAwbYR+P+0xKdewvt6tKli2bPnh3WL91wKvcgsfa6hRjZfCeddFKBda5YsUL169dPaQ12cLRzbOfXrqvmzZtr/fr1+WPedNNNzvxly5aN6RztOooXtHTo0CFt3LhR27Zt06effqp//OMfTojOqFGjdP3116d1Pq3TV199pTvuuMO597lbLgcm+b3HY13/6QY3uc+DnfcHHnhATzzxRNj5qVSpkhPGVL169ZjnPluBSXavb9CgQYHAvkzvh3btDho0SFWqVHHWff7558scKlSooGOOOSbfIdo1bi8uX748o2sl1n3A/t19vfBzkrRvR3REIJoAP3gs3H1BYFLh+mZz9AcluRNCH5FkoUk0BBDIQQEehjl40opYyfZAsQdLqNlPzUYWsTWyHAQQQAABBBBAAAEEEEAAAQQQQAABBBBAAAEEECgaAu0l5YWWctZZZ+lf//pX0VgZq0AAAQQQQAABBBBAAAEEEEAAAQQQ8FyADwJ6TsqACCCAAAIIIJAlgVBgUqxQHy8Ck2KNnc6S44XU7N69WxZG8/rrr4cN3bNnT40cOVLFixdPZ8r8Ph988IETOGNBOO62dOlSNWzYMObYuRCYNG/ePCf8JtUWLZikfPnyeumll1SrVq1Uhws7/uDBg+rdu7cmT54c9u/NmjXTtGnTVKZMmQLjxwpMSiZkJV6x6QSwbN68uUCgkM0xbtw42Z7MG/+APwAAIABJREFUtFlQlwX+uFs8ewsZatGihVavXp3S/o1ce+nSpZ0AlqpVq6pdu3ZOeE2oJXKOFSLlRaBLqp4//fSTWrZsqWXLloV1TRQeFmuPDRkyxAlsK+wWpD0ebQ/a+hPdE5M1si+5atSoUYHDE4VapXO9uieJZWwhcOPHj1fJkiWjLiFaGJhX98NEZvYsHzZsWIE9WLt2bc2dO1cVK1ZMNETc1/fu3es8X1955ZWw49zPV35OkhExnRGIFCAjonD3BIFJheubzdEjA5OGSBqczYKYGwEE0hfgYZi+HT29EXhU0kDXUAQmeePKKAgggAACCCCAAAIIIIAAAggggAACCCCAAAIIIOC9wDuSrgwNa3/IaH/QSEMAAQQQQAABBBBAAAEEEEAAAQQQQCCaAB8EZF8ggAACCCCAQFERCAUmxQp3yaXApA0bNsjCdLZs2RJ2eqZMmSILusi0xQqcSRSwkguBSe+9957q1KmTEtGvv/7qhHOMGDEirF/dunVlgSWnnXZaSuNFO9jCSXr16hX2kgUxWcDTOeecU6BLrKCTevXqOaEh5cqVS6umdAJYVqxY4QRsRTavwoHWrl2rW265RTt27AibIlb4VSyb/v37a+jQoTr66KML1BrtHIfO7ymnnBL1/McLy4l2n/Eq0CXVE7t9+3YnMGnVqlVhXRMFHwU1MCkbe9z2zaBBg8L8qlWrpueff15VqlRJ9ZQUOH7Tpk26/fbbtXHjxrDX4u1ZOzCd69U9QTqBSYcPH1a/fv2cQCV3y/S8JIsYK4zMQo4mTZokCzrLpMVa30033aTZs2erbNmy4uckmQjTF4ECAmREFO6mIDCpcH2zObrlWli+RagRmJTNs8HcCGQowMMwQ0C6ZywwTNIA1yj9JI3KeFQGQAABBBBAAAEEEEAAAQQQQAABBBBAAAEEEEAAAQS8Fagh6RP3kPaHmueee663szAaAggggAACCCCAAAIIIIAAAggggECREeCDgEXmVLIQBBBAAAEEjniBRIFJXoTfxAoMSge/Ro0amj9/vipXrlyge6yAmrvuukvnn39+OtOF9bEQDQsC+eKLL8L+vWfPnho5cqSKFy8edY6gBybFM42HFiugo2rVqk7IScmSJTM2//TTTzVnzpywccqXL6+XXnpJFpwU2WIFnbhDPdIpKp0Alry8PHXs2LHAdF27dlWFChXSKSOsz549e5ygksjApHHjxsn2ZLQ2ffp0tWvXLuyleDa7d++WBa68/vrr+X3c+z2aS7wwmxdffFGNGjUKm7979+4aPXq0SpQokbFJogFsf/zzn//UypUr9fLLL+uNN94o0CVXA5P83uOxrjUvQvZCJ2Xv3r3O/nvllVfCzpMF4FkwUax7TDrXq3uCdAKTfv75Z+faWrhwYUq1Jtqzyb4eKwDMgvBuuOEG/eEPf0h2qJjHvfPOO3r11VfDXncHnvFzkoyJGQABtwAZEYW7HwhMKlzfbI5uuRaWbxFqQyWFpztmszrmRgCBlAR4GKbExcGFIDBcUn/XuH0ljS6EeRgSAQQQQAABBBBAAAEEEEAAAQQQQAABBBBAAAEEEMhEwH5/0Sc0gP0Bn/sPPjMZmL4IIIAAAggggAACCCCAAAIIIIAAAkemgH0gcdmyZe7Fj5H0wJGpwaoRQAABBBBAIMgCv/9fYtLWrVvVokULrV69OqzcdMN03IP4FZgULSTDD/tE4R1FNTDpp59+UsuWLSPf9/pBrvfee08WBBLZ0gk6SabgdAJYhg4dqkGD/P98drzAnw0bNqhZs2basmVL/rIrVarkhLxUr169AMXatWt1yy23hIUyTZkyRbbnrUV73cafNm2aypQpEzbe4cOH1a9fPyfoxt0sEMv2kVfNbmn79u2TBUr961//kn1Z0po1a7R+/XqtW7cu4TS5GpiU6D6UaOGp7vF0w4wS1eF+Pd1QplTX4sV9JNb9cPDgwbL/CjtMyPZ58+bNnX3uZ3O/RyhW2Iv0c2HMhQACRV2AwKSie4Yt18LyLULtUUkPFd3lsjIEirYAgUlF+/zmwupGSOrnKtR+yWu/7KUhgAACCCCAAAIIIIAAAggggAACCCCAAAIIIIAAAkES+E7S6aGCZs2a5XxLIQ0BBBBAAAEEEEAAAQQQQAABBBBAAIF0BWbPnq3WrVu7u38vqUK649EPAQQQQAABBBAoLIFQYFKs8IvSpUtr+fLluuyyy9Iuwa/ApBEjRmjAgAFp15lux1gBMaHximpg0ldffaU77rjDCc3xuy1dulQNGzYsMG1QApMOHjyo3r17a/LkyX7TqGfPnho5cqSKFy9eYO6ff/5Z7dq1cwKS3C1WaJH97vzuu+/OP7R8+fJ66aWXVKtWLeffdu3a5QStrVy5Mv+YatWq6fnnn1eVKlXC5ti+fbsTjLRq1ar8f880kM3uWxYQY3vw448/dsKRkglFindSCEz6j0688xMrICjT4Cb3uYl1HdmXYFko0oknnhj1VGYjMClWYFGi/eTVDeKDDz5Q/fr1tX//fq+GTGoc9z2BwKSkyDgIAQSCIUBgUjDOQ2FUYbkWlm8RasMkPVgYEzEmAggUvgCBSYVvzAzxBUZK6us6xL6Z+THQEEAAAQQQQAABBBBAAAEEEEAAAQQQQAABBBBAAIEACdwqaXGonuOPP975psmjjz46QCVSCgIIIIAAAggggAACCCCAAAIIIIBArgn8+uuvOuGEE7Rv3z536Y0lLcm1tVAvAggggAACCBRtgVBgUryAl3nz5ql58+ZpQ+zevVuffvppSv0PHz6sp556SkuWhL99ihfgMXToUA0aNCilebw4OFF4R1ENTIoVEOKFaaIxYgX8BCUwKVYdidblxevxAmt+//13DRs2TA899FDYVNFCluwa7Nevn8aPH59/bL169TR37lyVK1fO+bdox9i/Rwu0suugQYMGYYEubdq00cSJE1WqVKmkl/7LL7/o7bff1oQJE/Tyyy8n3S/ZAxMF3MQ6t4n6JTt/ouOCssdjBSYNHjxY9l+xYt58vDnafT3RPfdIDEzyMpgw0R6MfP29995TnTp17Jx7c9JTLYDjEUAAgdQFCExK3SxXekQGJg2XNDBXiqdOBBAIF+DNJTsi2wKjJD3gKuJ+SWOzXRTzI4AAAggggAACCCDw/9m7F3gby/z//28xJN9qJINqRirJTCmJRA4hnZUk5JRDUkhIKWEQyTHEqKgcSiKHdHDOoZyqEdUPo8I0Qzow5dt8Y0r/x+ee/9K91l7n87rX6348ekyz931f1+fzvK77Xru993pvBBBAAAEEEEAAAQQQQAABBBBwCcyRdLvv/3ft2tX5xWsOBBBAAAEEEEAAAQQQQAABBBBAAAEEEhW45557NGXKFPcwr0iKP2kg0YK4HgEEEEAAAQQQCCLgC0yyT1kwSu/evQuclewAjGgWIlQoSDYGJt12222aOnWqTj311KCtEZgUzYrHdk6wQB4bIVvCZDIZmBQs/MitGyy4KDAIyc7ft2+fWrdurdWrVx+/PNjYM2bMUPv27f0W0EJu+vfv7xeaE+z5Yv+9ZAFP0R4ffvihE/aUaFDS5ZdfriuuuEJvvPGGdu3a5Td9pOAjApP+y5WOwCQL+Bo8eLDzj/sgMKngHZOpwKRy5cpp8eLFqlatGoFJ0T7IOA8BBLJBgMCkbFiF1NTwkKQRrqEJTEqNM6MikBYBApPSwswkYQRGSurr+nwfSWMRQwABBBBAAAEEEEAAAQQQQAABBBBAAAEEEEAAAQSyROB0SV+7a1m7dq3q1KmTJeVRBgIIIIAAAggggAACCCCAAAIIIIBALgusW7dOdevWDWyhtKRvcrkvakcAAQQQQAABbwm4A5OWL1+uxo0bF2gwUiBQKkSSFZgULmApFXUHGzPfApMiBc6k0j3bA5MiBb2k0sY3drAgJHfoie+8jRs3Os+Dw4cPHy9r+vTpateunV+ZH3zwgW666Sbt37//+McDnxnfffedOnfurHnz5h0/J9icofq34JwFCxY4gW579+6Nmalq1apOQJL516hRQ2XKlNHf/vY3tWjRQlu3bvUbL9L+JTDpv1yhApMsAMvCsYoXLx7zOgVeEMo60n304osvqk2bNn7DxfJaEM9zZOfOnXHtp4SR/v8BQr3OzJo1ywk+S8dRqFAh3tOeDmjmQACBZAgQmJQMxewc40FJT7hKe1zSI9lZKlUhgEAkAb64jCTE51MtMErSA65JLGJ+XKonZXwEEEAAAQQQQAABBBBAAAEEEEAAAQQQQAABBBBAIEqBHpIm+M696KKLtG3btigv5TQEEEAAAQQQQAABBBBAAAEEEEAAAQQiC1SpUkUfffSR+8T7JE2MfCVnIIAAAggggAAC6RFwByZZEMkdd9yh9evX+00eS7BJsqqOJzBpxowZat++vV8JJ598spYtW6aaNWsmq7SYx/FqYNLXX3/t7JcVK1b4mdx7770aM2aMTjzxxJitEr0gnqCTaOaMNYDFAn4GDx7s/OM+qlWrppdfflnnnXdeNNOm5JyjR4+qX79+TqiN+5gyZYos7MZ3PP300+ratevx/x/qORBsHwSG09jP4S1EadeuXcfHiyWIbc2aNc69HSksye7zSy+91PG1/xarVKmSSpUqFTS8J96AGwKT/ruEhw4dUtu2bfXGG2/47aNkBib9+9//Vs+ePTV16lS/OSLtnVjv18AbLZ7nSLAgMht30KBBzj+pzhLasWOHbr/99sDvP2j48OF6+OGHU/IsCRyUwKS0MDMJAggkR4DApOQ4ZuMofSWNdBU2QlJ6XgizUYOaEMhxAQKTcnwBPVD+aEl9XH30kvSkB/qiBQQQQAABBBBAAAEEEEAAAQQQQAABBBBAAAEEEPCGwLuSavlaSecvinmDjy4QQAABBBBAAAEEEEAAAQQQQAABBCIJPP7443rkEb8/Ym3pA7UjXcfnEUAAAQQQQACBdAm4A5NCBalYLRaA06tXr5SHPvj6jicwac6cOWrZsmUBukWLFqlJkybpIi0wj1cDk0IFpkQKM0nlQsQTdBJNPfEEsAT5bwFlInwsWH/B+nEH3QRzvPbaazVz5kydfvrpfkOGem5YUNnVV1/tnBtsvmifKV999ZXuuusuvfbaawVasUA0C1Ky4B77A0nFixePZjmdcwhM8qeKdY+HuteuueYaZ70tqCrR49tvv1Xr1q21dOlSv6EihTLF2ktgnfE8R9IRIBXO89NPP3Ve/z744AO/0+x1e8SIESpatGiiyxHxegKTIhJxAgIIZI8AgUnZsxbJruQBSaNcgz4hqV+yJ2E8BBBIjwCBSelxZpbQAoGBSfdLGg8YAggggAACCCCAAAIIIIAAAggggAACCCCAAAIIIJAFAlUkbXXX8fnnn6tChQpZUBolIIAAAggggAACCCCAAAIIIIAAAgh4RWD37t0655xzAtu5WNI2r/RIHwgggAACCCCQ2wLuwCTrZOXKlWratKkOHz7s19jll1+u2bNnp+3nafEEJm3cuFGNGzcuUPvQoUPVv3//tIU9Be4IrwYm/fjjj+rTp48mT57s1/LFF18sC6+qVKlS2m+OeIJOoikyngCWUAFes2bNckJgMnkECwuqVauWXnrpJZUvX1779u1zaly9evXxMsMFr8yYMcMJLnIfvj9YdOTIET344IOaMGHC8U9b0NFbb72l2rUjZ8lOmzZNnTt3LsBl+2zSpEmyugsViv2ttAQm+ZPGs8ft2Tpw4EC/gSy46pVXXtEFF1yQ8BbfsWOHbr/9dn300Ud+Yw0ZMkQDBgwIOX48vbgHi+c5EuqaRo0aOfdV6dKl4/b497//rd69e+tvf/ubKleurPPOO08XXnihzjrrLOf/2xEqsClU0FncxYS5kMCkVKgyJgIIpEiAwKQUwWbBsIGBSSMlPZQFdVECAgjEIRD7f+XFMQmXIBBGYIyk3q7P95T063c2oEMAAQQQQAABBBBAAAEEEEAAAQQQQAABBBBAAAEEMicwXNLDvuntrxwuWbIkc9UwMwIIIIAAAggggAACCCCAAAIIIICAZwXsDYpLly519/e4pEc82zCNIYAAAggggEBOCQQGJlnoQqdOnbRgwYICfVgAigWfFC5cOOU9xhOYtHfvXt1xxx1av369X30WAGWhKyVLlkx53cEm8GpgkvU6btw4J8gj8Hj11Vd16623pt07nqCTaIqMJ4Dlgw8+0E033aT9+/f7TXHfffdp5MiRKlasWDRTp+QcC0Tr1q2bZs6c6Tf+mjVrVLduXdmeve666/zCx8IFPQXrtW3btk6g0cGDBwvcl9GGuPzwww/q3r27XnjhBb86LXDJar/55pvj9lm7dq3q1atX4PpIYTyh9lik6+IuNODCbNrjoULBknX/z58/X82aNStA9/LLL6tFixYhSeO5X92DxWv8+OOP65FH/P9Tv2LFipo3b56qVLG/6RXfESzAzEYaO3asLMjMjqNHj6pfv37OM9l9lCtXTgsXLlSNGjXimzyGqwhMigGLUxFAINMCBCZlegVSN38fSaNdwxOYlDprRkYg5QIEJqWcmAkiCIyV9N//4vrvcZ+kiaghgAACCCCAAAIIIIAAAggggAACCCCAAAIIIIAAAlkg8Jmkc3x1PP/887rzzjuzoCxKQAABBBBAAAEEEEAAAQQQQAABBBDwmoC9ubdDhw7utj6XdK7X+qQfBBBAAAEEEMhNgcDAJOsiWNiEfbx8+fKaPn160JCRZHcfT2BSqGuSFRixefNmdezYUTbe+eefrwoVKqhy5co655xznP8NdWzcuFGNGzf2C5+xc9955x3Vrl072XRhx0s0SCRw8GDBOnZOMkKBjhw54gR0mXvZsmV16aWX6owzzlClSpV08cUXy0JzAo94g04iLUI8bt98840sNCjwD/dcfvnlmj17trN/EjksTMbCWey+NA/blxdeeKGzN+1jkY5gYVe+AJbAz0UKfQnWa7Vq1WTBNrt373b2v/t4+OGHNXTo0Ijha6FC0KINXApn8PTTT6tr164FTokUfERg0q9k27Zt02233aZdu3b5OSbz/p8wYYLf2LbPFy9eLNtfoY5gQU52j9jH7fkR6Yj3ObJ8+fICe93mmjp1qhNEGO8R6jm7bNkyXX311ceHDfXaPWbMGCdYqVCh+N9ybmGKXbp00YEDB3TmmWfqoosu0tlnn+28/lWtWtUJgCMwKd4V5joEEMiAAIFJGUBP05SW5DrGNdcoSQ+maW6mQQCBJAvE/9VrkgthuLwVsDja+13d95D0VN5q0DgCCCCAAAIIIIAAAggggAACCCCAAAIIIIAAAghki0AjSct9xdgvbv3rX//SiSeemC31UQcCCCCAAAIIIIAAAggggAACCCCAgIcEfvzxR/32t7+VveHbddi7Gld4qE1aQQABBBBAAIEcFQgWmGTBCHfffbfmzp1boCsLe7E/RhIuICgZFPEEJtm806ZNU+fOnQuUYP1YCEzx4sXjKu+nn37SoEGDNHz48ALXz5o1S61btw457s6dO9WiRQtt3brV7xwvBCbt379f7dq104oV/l/aWqiJheXUrVs3Lm+7yMJYWrZsqe3bt/uNES4sJ96gk0hFxhOY9PPPP2vw4MFOMFDgYfvIwqAKFy4caeqgn//+++/Vo0cPzZgxw+/zFiL11ltvRRXEZUFUt9xyi2wNfYcFPI0ePVoDBw6UBQr5jkgBRUePHlW/fv2ce8x9LF261Am8GjBggN/HA4NeQiGEuncSvZ/tGWcBNgsWLCgwNYFJv5JEChn64Ycf1L17d1lIsPuwwK558+bpsssui2t/20Xvv/++E8ZkoVnuwz5mAUSnnnpqyLEtYOjKK6/0+3ykXtwnx/sc2bdvn/NasHr1ar+5mzZt6rw2lSxZMmaPUM+RWrVq6aWXXvILR/vkk0/UvHnzAs/MWHoPVaDds2Z/+PBhv1Pc9yKBSTEvLxcggEDmBAhMypx9qmfuJWmsa5LRkvqmelLGRwCB1AgQmJQaV0aNXuBJST1dp3eXNCn6yzkTAQQQQAABBBBAAAEEEEAAAQQQQAABBBBAAAEEEEiJwLOSjv+WtP0Cr/0lXA4EEEAAAQQQQAABBBBAAAEEEEAAAQRSJdC+ffvANzNPlXRXquZjXAQQQAABBBBAIFqBYIFJdu2qVavUpk0bvzAV35g33HCDJk2a5BfUEO180Zx37Ngxvfrqq+rbt2+BsIxIwQ+7d+9Wq1attGnTJr+pLEjmmWeecQJ44jksgMOCMALDOyxAavbs2apQoULIYb0cmPTLL784ITl9+vQp0L+FhFjoTunSpWMmt8ASCxR66qmnClw7ZswY9erVS4UKFXz7ZLxBJ5EKjCcwycYMFkpkH7dAGRuzdu3akaYO+nkLo+rSpUuB8JJYglm++eYbWUDSkiVLjs9h99eIESOckKf169cf//jDDz/sfCxcwFMwI7uHP/roI785ggW9hEIIde9YKNr48eN10kknxexne9Zqtd6DHQQm/aoS6XlrZ86fP1/NmjUrQHnXXXc5z4YSJUrEvEYWxGT3+LPP2q92+B8WlmRhV+GOTAUmhQo3SuT1J9Q9YCFkFuLnvictpNmemxMmTCjAY8FWI0eOjCs08Ouvv3ZCFIMFjNlr9a233urMR2BSzFudCxBAIHMCBCZlzj7VM98vyZ3gOUbSA6melPERQCA1AgQmpcaVUaMXGC/pPtfp3SRNjv5yzkQAAQQQQAABBBBAAAEEEEAAAQQQQAABBBBAAAEEki5gP0P7l6RTfCO/8cYbuv7665M+EQMigAACCCCAAAIIIIAAAggggAACCCDgE3jzzTdlwQKu43tJv5UU+AYd0BBAAAEEEEAAgbQKhApM+umnn2TBNP369QtajwW9PPnkk6pWrVrQ4Jp4m9i/f7/Gjh2r0aNHBx0iUoCHBVZYKMQjjzxS4PpKlSo5oUl169aNqbwDBw44YRGLFi0qcN3w4cOdgIpwQTKhAi8s9KZFixYx1ZLoyfEG/4SbN1R/dk3Pnj01bNiwmEJTLNDGQqi6du1aIBAo0vpnW2BSqHrMxu6hadOmyfZlLMf27dvVoUOHAqFgNsasWbOcYK9oDrtXLHTl8ccf9zvd9vpLL73kZx/NXv3ggw900003BQ1Zc09gQTgWylS0aNGIZe7bt8/pZ/Xq1X7nVq5cWXPnztWf/vSniGO4T7C99fbbb6tjx44Fws985xGY9KtYpPvNzvzqq69k4UivvfZa0Odj7969VaxYsajXyUJ/7DUg2DPc7hnb42effXbY8YIFJllo0bJly1SzZs2ItSTyHNm2bZsTzGf3qfuwcD0Le7rwwgsjzu87wYKj7PVl8mT/t+SWK1dOCxcuVI0aNQqMtXbtWmd+ey11H9a/3e92/xUpUiTqGsJ9LdCkSRMn1Op3v/udMx6BSVGzciICCGRegMCkzK9BqioIDEwaK6lgsmuqZmdcBBBIqgCBSUnlZLA4BCyKtofrunsl/SWOcbgEAQQQQAABBBBAAAEEEEAAAQQQQAABBBBAAAEEEEiWwO2S5vgGO/PMM/WPf/wjWWMzDgIIIIAAAggggAACCCCAAAIIIIAAAiEFzjrrLP3zn/90f97eHf8KZAgggAACCCCAQCYFQgUmWU2hwhp89VoAw7333qs+ffqodOnSCbVh4Q4WHjNu3DgdPHgw5FjRBHjY11xt27Z1glECDwunsSCo6667TieccELEmvfu3atu3brJ/ghL4GEBGDNnzlTFihXDjhMqUMjcLEwoljCRiAVHOCEVgUkWQmNBIF26dAk6u+2RP//5z1HtEQvnmD59uhPqcfjw4QLjWRiWBbCECqhKJOgkHF0ibqECVGy+WIPHLJTI9uOmTZsKlNu0aVM9/fTTUTn7LraQm5tvvjnsrrH9PW/ePFWpUiXsed98841z3y1ZsiTsea+++qpuvfXWqLZyuMAp21e2H0qUKBHVWBbEYyFLjz76aMiwJBuIwKRfOaN53trZFiZnax/snrXQPQs/steLSIddbyF0FqgVeNj1FnhnYUCRjmCBSXaNhfzdd999EUP+EnmOWBCZBT5Z0FGw14yJEyfqsssui1hDOItwrx32DB00aJDjGMywb9++zjM0mvvGHOwes+d3NOtBYFKkncnnEUAgiwQITMqixUhyKT3tJd81JoFJSQZmOATSKUBgUjq1mSuYwERJ3V2fuEfSFKgQQAABBBBAAAEEEEAAAQQQQAABBBBAAAEEEEAAgQwKzJV0m29++0Vb+2U1DgQQQAABBBBAAAEEEEAAAQQQQAABBFItYG9KtAAA1zFPUvNUz8v4CCCAAAIIIIBAOIFwgUl23YEDB9SjRw8naCTUcdppp6lnz55q3ry5LJAomiAiG+vo0aPavHmznn32WS1YsCBo2IZ7zvLly2vUqFFq1qxZxDnWrFmj9u3bhwxGadeunSw44o9//GPQsb7//nsnDMnCLSzwKPCw8I4pU6aoVatWEYMvvv32W7Vu3VpLly71G8bGuPvuu506y5Ur53zO7E499dSI/cW7qxMJ/gk3Z6RwLdsXDz30kLN2p5xySoGhjh07pg8//FCjR4/W7Nmzg05lwT4WCFSmTJmQpSQSdBKuv0TcLFDKeuratWvQPe7bBxaEZHu8UKGCbwuNFChm11nQVL169WLaGrt373b2cLAAJt9AN9xwg3MvlCxZMuzYdj9bOE7Af/P4XRNtAI/7ovnz5zv7Jthh9/HgwYN19tlnh6zNAmQ2bNjgBL+8/vrrEX3snrQeihcvHvTcUHssUtBSxImjPCEb97gZWxCdrX+wo3r16k6IT4MGDYK6Wk+rVq1y1vK9994LOkb37t2dNQy1Lu6LQoXU2WuVPfdbtGhx/DlUpEgR59/d912ixva6afvIgqQCD6vBfk+lU6dOx5/77nMi7ddogvrCzW9zRVoPq8FeQ+31NvB1y1drsMAyApOivInVW/apAAAgAElEQVQ5DQEEskGAwKRsWIXU1HCfpPGuoe2b8b1TMxWjIoBAqgUITEq1MONHEnhKUjfXSV0lPR3pIj6PAAIIIIAAAggggAACCCCAAAIIIIAAAggggAACCKRI4LeSDrnHXr9+va644ooUTcewCCCAAAIIIIAAAggggAACCCCAAAII/Cpgb9KtVatWIIm96/hfOCGAAAIIIIAAApkSiBSYZHUdPHhQAwYM0OTJkyOWacE4DRs2VKNGjXTWWWc5QSa+ACULofj000/10Ucfad26dVq5cqUzdjRH06ZNnTCdc845J5rTFSmkxjeI1Ws/L7zgggucDx0+fFgbN250gpzs30MdI0aMUJ8+fWRhG5GOUOEbwa6zrxdfeuklJzgnFUciwT+R6okU0mHXWzhQjRo1VLNmTeff7dixY4cTaBMsmMo3p4WEPP/886pcuXLYMhINOgk1eKJukQJlfPNWrVrV2Y9/+MMfnA9Z2JbdK7YnQx2xhHcFjhHN3nz44Yc1dOhQFS5cONIWUDAn90V33nmnnnrqKZUoUSLiWL4TDh065ITPhApts/7tmWNhPBaAZnX+/PPPzn76+OOP9eabbwYNTrPQGAuvCQyE6dy5s8aPH6+TTjopaI0EJgVfukihaXaVedszzp4BRYsWPR6aZ7+3Ee614J577tETTzxx/JkRafN88803atu2rZYsWRLpVN12222aOnWqE1TnO5LxHNm+fbs6dOgQNozMnoN16tRRqVKlonoWxhKMFs38geth983WrVudmvfu3RvSLlR4HYFJEbcbJyCAQPYIEJiUPWuR7Ep6SJrgGvRJSb2SPQnjIYBAegQITEqPM7OEFpgk6V7Xp++W9AxgCCCAAAIIIIAAAggggAACCCCAAAIIIIAAAggggECGBDpLetY395/+9CfnFyQ5EEAAAQQQQAABBBBAAAEEEEAAAQQQSJfAhRdeqE8++cQ93V2SpqZrfuZBAAEEEEAAAQQCBaIJTLJrjhw54oRKDBw4MOqQo2RoW6CRzdmsWTMVK1YspiEtNGnBggXq3bt32PCHWAa1cBYLj+rVq1dUYUm+sadNmyYLYol0lCtXTosXL1a1atUinRrX5xMN/ok06ddff+0ESc2cOTPSqVF/vnbt2jI/2wuRjmQEnQSbIxluFpo0ZcoUPfLII2HDuCL16P68BZ5MmjRJLVq0UKFC8b2d9Omnn1bXrl1DTrto0SI1adIkqrI++OAD3XTTTdq/f3/Q861/Cz+K9Ygm/CWWMTt27Khhw4Y5oW1t2rTxu7R+/fpO8NMZZ5wRdEgCk0JLW2jS8OHDnX+SdfTr18+5Z3wBa9GMa8E/gwcPdoK+Ih3BQuqS9RzZtWuXunfvrmXLlkUqI+Ln7fln90+9evWivteTOb+vwObNm2vixIkqU6ZMgZoJTIq4jJyAAALZI0BgUvasRbIr6S5pomvQ8ZLuT/YkjIcAAukRiO+/cNNTG7Pkh4DFxt/jarWL+00I+UFAlwgggAACCCCAAAIIIIAAAggggAACCCCAAAIIIJBFAvbnA6/x1TNo0CD9+c9/zqLyKAUBBBBAAAEEEEAAAQQQQAABBBBAwOsC9v0oe+Om61gq6Vqv901/CCCAAAIIIJC9AtEGJlkHFkC0ZcsW2c/ZXn/99ZQ2ZUEwFkpk4SqlS5dOaK4dO3aob9++CddcvXp1JwikQYMGOuGEE2KqyYKErBcLcIp0xBJQE2mswM8nI/gn0pzJCteygJR7773XCWCKdg8kK+gkVW52D23YsEH333+/3nvvvUiUYT9/4403Ov9tUbVq1agDVIINGC7kqGLFipo3b56qVKkSVa3ffPON2rZtqyVL7Efz/kesYwVeb8Gzdg+9++67UdUS7KTAe3jjxo1q3LixX4CVhZYtXLhQNWrUCDoPgUnh+S0YbO7cuc7e3LlzZ9xrddFFF+mJJ57QNddcE/Pz1ia1sCDbi5s2bQpbQ7CQumQ+Rw4ePKiRI0dq8uTJcQel2b0+atQoXXDBBTF7Hj58WCNGjHBCjuzf4z3sNfnRRx9Vly5dVKJEiaDDEJgUry7XIYBABgQITMoAepqmDAxMmiCpZ5rmZhoEEEiyAIFJSQZluJgF/iLJHS/NX8CJmZALEEAAAQQQQAABBBBAAAEEEEAAAQQQQAABBBBAIEkCZ0r6h3usjz76SBdeeGGShmcYBBBAAAEEEEAAAQQQQAABBBBAAAEEIgt8/PHHsjd+BhxnSfpn5Ks5AwEEEEAAAQQQSL5ALIFJvtmPHTumNWvWaOzYsQmHEAV2VL58efXo0UN33nmnSpUqlbSGLcTDan7yySdjrtm+frvnnnvUrl27kEER0RT65Zdfqn///nruuefCnj5lyhQnGCYVRzoCk3x179+/X88//7yeeeYZ7d27N+p2LCipadOm6t27txPUU6hQ9G+TTGbQibvgZLtZnRY6ZiEm69ati9rGTqxTp4569uwpC1EpVqxYTNcGO/m7775T586dnWCkwOO2227T1KlTdeqpp0Y1z9GjR9WvXz+NGzcu4bGCTfjDDz84++mxxx6TBdFEe5hZ165ddfPNN/vdw/v27VPr1q21evVqv6HGjBnjBLYF23sEJkWn/u233+qFF15w9ngs9789by0kzfZeqGCe6CqQog3LW7Zsma6++urjwyb7OWJBadu2bXNeMy00L9rgIrN4+OGHdeuttyZ0r9v8u3fv1oQJEzRz5syY7h0LSrLgKQt5O/vss8PSE5gU7c7kPAQQyAIBApOyYBFSVEI3SU+5xiYwKUXQDItAOgSi/05AOqphjnwUmCLJ/d25zpKm5SMEPSOAAAIIIIAAAggggAACCCCAAAIIIIAAAggggEDGBe6TNN5Xhf01yEh/STDjFVMAAggggAACCCCAAAIIIIAAAggggIAnBS6//HJt3rzZ3Zv9lWt78wYHAggggAACCCCQdoF4ApN8RVpw0s6dO/Xqq69q1qxZzr/Hc1hIUpMmTXT77bfLfo5XtGjReIaJ6hoLjjhw4IDz9djSpUu1fft2bd261S9AombNmk4wRK1atdSwYUOdf/75KlKkSFTjRzrJzOznlIsXL9bbb7+tjRs3FrjEAjKGDh2qwoULRxou5s8nO/gnmgIsRMf+mI0FA1lolYWnbNmy5filtv4VK1ZU1apVVa9ePce9ZMmS0Qxd4JxkB534JkiVm+2HL774Qu+++66WL1+uzz77TB9++OHxQBULj7rkkkt07rnn6sorr1SjRo30+9//XieccEJcPsEusnti2LBhGjBgQIFPDxo0SPZPLKFVwaxs4HAhRLE2Y8FJ7733nizoxv53165dx0N53GYWglO7du2QZj///LMGDx7s3G/uw/6bbfbs2apQoULUe2zIkCFBDWPtLdL5ubbHI93/dt9XqlRJ9evXd/6xZ0Ey9/eRI0e0du1aLVy4UBs2bPB79visA0PqUmVs83311VfOcz/Y6489Cy+++GJnz1511VXOMzFZrz2+Xu3esWfMqlWrnNeiTz/91O+129bivPPO02WXXeasR/Xq1aMOriIwKdLdy+cRQCCLBAhMyqLFSHIp90qa5BpzoiT7vVEOBBDIQQECk3Jw0TxW8tOSurh66iQpfAS6xwBoBwEEEEAAAQQQQAABBBBAAAEEEEAAAQQQQAABBLJGYI2kur5qRo4cqb59+2ZNcRSCAAIIIIAAAggggAACCCCAAAIIIJA/AqNGjdKDDz7obnitpHr5I0CnCCCAAAIIIJBNAokEJrn7sOCXL7/8Utu2bdNf//pXJ8TE/n9gIJAFQJxxxhlOCEy1atWcQIizzjor6aEQ2WRMLQgggAACCHhdgMAkr68w/SHgKQECkzy1nH7N3CNpsusjT0nq4d126QwBbwsQmOTt9c2F7p6RdJerUAKTcmHVqBEBBBBAAAEEEEAAAQQQQAABBBBAAAEEEEAAAe8JnCPpM3db9pc5zznHPsyBAAIIIIAAAggggAACCCCAAAIIIIBAegU+//xznXvuuYGT2gc+T28lzIYAAggggAACCEjJCkzCEgEEEEAAAQTyV4DApPxdezpHIAcFCEzKwUWLsuSukv7iOneSpO5RXstpCCCQZQIEJmXZguRhOc9K6uzqu6Ok5/PQgZYRQAABBBBAAAEEEEAAAQQQQAABBBBAAAEEEEAgswIPSBrlK6Fu3bpas2ZNZitidgQQQAABBBBAAAEEEEAAAQQQQACBvBaoV6+e1q5d6zboK2l0XqPQPAIIIIAAAghkRIDApIywMykCCCCAAAKeEiAwyVPLSTMIeF2AwCTvrnBgYNJkSd282y6dIeBtAQKTvL2+udDdVEmdXIV2kPRCLhROjQgggAACCCCAAAIIIIAAAggggAACCCCAAAIIIOApgfWSrvB19OSTT6pnz56eapBmEEAAAQQQQAABBBBAAAEEEEAAAQRyS2D8+PG6//773UVvkFQrt7qgWgQQQAABBBDwggCBSV5YRXpAAAEEEEAgswIEJmXWn9kRQCAmAQKTYuLKqZPvljTFVTGBSTm1fBSLgL8AgUnsiEwLTJPU0VXEnZKmZ7oo5kcAAQQQQAABBBBAAAEEEEAAAQQQQAABBBBAAIG8Eqgo6W/ujv/+97/r97//fV4h0CwCCCCAAAIIIIAAAggggAACCCCAQHYJfPHFF/rDH/4QWFSlwO9lZVfVVIMAAggggAACXhQgMMmLq0pPCCCAAAIIpFeAwKT0ejMbAggkJEBgUkJ8WX1xF0lPuyr8i6R7s7piikMAgZACBCaxOTIt8JykDq4i2kuakemimB8BBBBAAAEEEEAAAQQQQAABBBBAAAEEEEAAAQTySuBBSU/4Om7QoIFWrlyZVwA0iwACCCCAAAIIIIAAAggggAACCCCQnQINGzbUqlWr3MU9JGlkdlZLVQgggAACCCDgVQECk7y6svSFAAIIIIBA+gQITEqfNTMhgEDCAgQmJUyYtQPcJekZV3VTJN2TtdVSGAIIhBUgMIkNkmmB5yXd6SqinaSZmS6K+RFAAAEEEEAAAQQQQAABBBBAAAEEEEAAAQQQQCCvBDZIqunreOLEierevXteAdAsAggggAACCCCAAAIIIIAAAggggEB2Cjz11FPq0aOHu7iNkq7IzmqpCgEEEEAAAQS8KkBgkldXlr4QQAABBBBInwCBSemzZiYEEEhYgMCkhAmzdoDOkp51Vfe0pK5ZWy2FIYBAWAECk9ggmRZ4QVJ7VxFtJc3KdFHMjwACCCCAAAIIIIAAAggggAACCCCAAAIIIIAAAnkjUFHS39zdfvHFFzrrrLPyBoBGEUAAAQQQQAABBBBAAAEEEEAAAQSyV+Af//iHfv/73wcWeL6kXdlbNZUhgAACCCCAgNcECEzy2orSDwIIIIAAAukXIDAp/ebMiAACcQsQmBQ3XdZfGBiY9Iyku7O+agpEAIGgAgQmsTEyLTBdUjtXEW0kvZjpopgfAQQQQAABBBBAAAEEEEAAAQQQQAABBBBAAAEE8kbgAUmjfN1eddVVWrVqVd40T6MIIIAAAggggAACCCCAAAIIIIAAAtkv0KBBA7399tvuQvtKGp39lVMhAggggAACCHhFgMAkr6wkfSCAAAIIIJA5AQKTMmfPzAggELMAgUkxk+XMBZ0kTXVVS2BSziwdhSJQUIDAJHZFpgUCA5NaS3op00UxPwIIIIAAAggggAACCCCAAAIIIIAAAggggAACCOSNwDuSavu6HT9+vO677768aZ5GEUAAAQQQQAABBBBAAAEEEEAAAQSyX2DChAnq2bOnu9B3JV2Z/ZVTIQIIIIAAAgh4RYDAJK+sJH0ggAACCCCQOQECkzJnz8wIIBCzAIFJMZPlzAUdJU1zVfuspC45Uz2FIoCAnwCBSWyITAvMkNTWVcQdkmZnuijmRwABBBBAAAEEEEAAAQQQQAABBBBAAAEEEEAAgbwQOFvSbnene/bsUfny5fOieZpEAAEEEEAAAQQQQAABBBBAAAEEEMgNgb179+rss+1bWX5HBUl7cqMDqkQAAQQQQACBXBcgMCnXV5D6EUAAAQQQyLwAgUmZXwMqQACBqAUITIqaKudO7CDpOVfVUyXdlXNdUDACCDgCBCaxETItMFNSG1cRrSS9nOmimB8BBBBAAAEEEEAAAQQQQAABBBBAAAEEEEAAAQTyQuA+SeN9ndapU0dr167Ni8ZpEgEEEEAAAQQQQAABBBBAAAEEEEAgtwTq1q2rdevWuYvuKWlCbnVBtQgggAACCCCQqwIEJuXqylE3AggggAAC2SNAYFL2rAWVIIBARAECkyIS5ewJd0p63lX9NEmdc7YbCkcgzwUITMrzDZAF7c+S1NpVR0tJc7KgLkpAAAEEEEAAAQQQQAABBBBAAAEEEEAAAQQQQAAB7wuskNTQ1+aoUaP0wAMPeL9rOkQAAQQQQAABBBBAAAEEEEAAAQQQyDmB0aNHq2/fvu66V0pqlHONUDACCCCAAAII5KQAgUk5uWwUjQACCCCAQFYJEJiUVctBMQggEF6AwCTv7pDAwKTnJHXybrt0hoC3BQhM8vb65kJ3L0q6w1VoC0mv5ELh1IgAAggggAACCCCAAAIIIIAAAggggAACCCCAAAI5LVBG0pfuDnbu3Knzzz8/p5uieAQQQAABBBBAAAEEEEAAAQQQQAABbwrs2rUr2Peuyko64M2O6QoBBBBAAAEEskmAwKRsWg1qQQABBBBAIDcFCEzKzXWjagTyVIDAJO8ufHtJL7jaIzDJu2tNZ3kgQGBSHixylrf4kqRWrhpvlzQ3y2umPAQQQAABBBBAAAEEEEAAAQQQQAABBBBAAAEEEMh9gc6SnvW1cdlll+m9997L/a7oAAEEEEAAAQQQQAABBBBAAAEEEEDAswLVq1fX+++/7+7vLklTPdswjSGAAAIIIIBA1ggQmJQ1S0EhCCCAAAII5KwAgUk5u3QUjkA+ChCY5N1Vbydpuqu95yV19G67dIaAtwUITPL2+uZCd7MltXQV2lzSvFwonBoRQAABBBBAAAEEEEAAAQQQQAABBBBAAAEEEEAgpwUWSWri62DIkCEaMGBATjdE8QgggAACCCCAAAIIIIAAAggggAAC3hYYOnSoBg4c6G7yNUk3e7trukMAAQQQQACBbBAgMCkbVoEaEEAAAQQQyG0BApNye/2oHoE8EyAwybsL3lbSDFd7L0jq4N126QwBbwsQmOTt9c2F7l6W1MJV6G2SXs2FwqkRAQQQQAABBBBAAAEEEEAAAQQQQAABBBBAAAEEclbgJEn/K+n4z8q2bNmiSy65JGcbonAEEEAAAQQQQAABBBBAAAEEEEAAAe8LfPjhh6pataq7UXvjzv9I+rf3u6dDBBBAAAEEEEAAAQQQQAABBBBAAAEEEEAgLQIEJqWFOSOTtJE00zXzdEl3ZqQSJkUAgYQFCExKmJABEhSYI+l21xjNJM1PcEwuRwABBBBAAAEEEEAAAQQQQAABBBBAAAEEEEAAAQTCCdjPJuxnFM5xwQUXaPv27YghgAACCCCAAAIIIIAAAggggAACCCCQ9QKVK1fWjh073HXaHy59JesLp0AEEEAAAQQQQAABBBBAAAEEEEAAAQQQQCA3BAhMyo11iqfKwMCkGZLaxzMQ1yCAQOYFCEzK/BrkewX2A9rmLoRbJS3IdxT6RwABBBBAAAEEEEAAAQQQQAABBBBAAAEEEEAAgZQK2A+52/pmeOCBBzRq1KiUTsjgCCCAAAIIIIAAAggggAACCCCAAAIIJEOgb9++Gj16tHso+2vY7ZIxNmMggAACCCCAAAIIIIAAAggggAACCCCAAAIIiMAk726C1pJmudojMMm7a01neSBAYFIeLHKWtzhX0m2uGptKWpjlNVMeAggggAACCCCAAAIIIIAAAggggAACCCCAAAII5LbAt5JO87WwevVq1atXL7c7onoEEEAAAQQQQAABBBBAAAEEEEAAgbwQWLNmjerXr+/u9aCkUnnRPE0igAACCCCAAAIIIIAAAggggAACCCCAAAKpFyAwKfXGmZrhDkkvuibnDxJkaiWYF4EkCBCYlAREhkhIYJ6kZq4RbpG0KKERuRgBBBBAAAEEEEAAAQQQQAABBBBAAAEEEEAAAQQQCC3QSNJy36fLlCmjL7/8Ei8EEEAAAQQQQAABBBBAAAEEEEAAAQRyRqBs2bI6cOCAu96rJa3ImQYyXOgvv/wS+IanDFfE9AgggAACCCCAAAL5JFCoUCHe05lPC06vCCCAAAIIIJCLAgQm5eKqRVdzK0kvuU6dJaltdJdyFgIIZJsA/3GdbSuSf/W8KulWV9s3S3ot/xjoGAEEEEAAAQQQQAABBBBAAAEEEEAAAQQQQAABBNIkMFZSL99cHTt21LRp09I0NdMggAACCCCAAAIIIIAAAggggAACCCCQuECnTp303HPPuQcaJ6l34iPnxwgEJuXHOtMlAggggAACCCCQrQIEJmXrylAXAggggAACCCBwXIDAJO9uhpaSZrvae1FSG++2S2cIeFuAwCRvr28udDdfUlNXoU0kLc6FwqkRAQQQQAABBBBAAAEEEEAAAQQQQAABBBBAAAEEclJgh6RKvsrnzZunZs2a5WQjFI0AAggggAACCCCAAAIIIIAAAgggkJ8C8+fPD/ye1t/c3/PKT5XouyYwKXorzkQAAQQQQAABBBBIvgCBSck3ZUQEEEAAAQQQQCDJAgQmJRk0i4YLDEx6SVLrLKqPUhBAIAYBApNiwOLUlAgskHSLa2QCk1LCzKAIIIAAAggggAACCCCAAAIIIIAAAggggAACCCAgqYqkrT6JwoUL63//93914okngoMAAggggAACCCCAAAIIIIAAAggggEDOCPz444/6n//5H/3888/umi+WtC1nmshgoQQmZRCfqRFAAAEEEEAAAQREYBKbAAEEEEAAAQQQyHoBApOyfoniLrCFpJddVxOYFDclFyKQeQECkzK/BvlewUJJN7sQbpL0er6j0D8CCCCAAAIIIIAAAggggAACCCCAAAIIIIAAAgikROAhSSN8I994441avHhxSiZiUAQQQAABBBBAAAEEEEAAAQQQQAABBFIpcNNNN+n11/1+5bafpCdSOadXxiYwySsrSR8IIIAAAggggEBuChCYlJvrRtUIIIAAAgggkFcCBCZ5d7lvlzTH1d5sSXd4t106Q8DbAgQmeXt9c6G7RZKauAq9UdIbuVA4NSKAAAIIIIAAAggggAACCCCAAAIIIIAAAggggEDOCayWVM9X9aRJk3TvvffmXBMUjAACCCCAAAIIIIAAAggggAACCCCAwOTJk9WtWzc3xBpJ9ZGJLEBgUmQjzkAAAQQQQAABBBBInQCBSamzZWQEEEAAAQQQQCBJAgQmJQkyC4dpLukVV10vS2qVhXVSEgIIRCFAYFIUSJySUoHXJN3kmuEGSW+mdEYGRwABBBBAAAEEEEAAAQQQQAABBBBAAAEEEEAAgXwUOF3S1+7GP//8c1WoUCEfLegZAQQQQAABBBBAAAEEEEAAAQQQQCDHBXbv3q1zzjknsIvSkr7J8dZSXj6BSSknZgIEEEAAAQQQQACBMAIEJrE9EEAAAQQQQACBrBcgMCnrlyjuAm+TNNd19RxJLeMejQsRQCCjAgQmZZSfySUtlnSjS+J6SW8hgwACCCCAAAIIIIAAAggggAACCCCAAAIIIIAAAggkWaCNpJm+MS+99FJ98MEHSZ6C4RBAAAEEEEAAAQQQQAABBBBAAAEEEEifQLVq1fTXv/7VPWFbSbPSV0FuzkRgUm6uG1UjgAACCCCAAAJeESAwySsrSR8IIIAAAggg4GEBApO8u7jNJM1ztfeKpBbebZfOEPC2AIFJ3l7fXOjudUk3uAq9TtKSXCicGhFAAAEEEEAAAQQQQAABBBBAAAEEEEAAAQQQQCCnBCwsyUKTnOORRx7RsGHDcqoBikUAAQQQQAABBBBAAAEEEEAAAQQQQMAt0L9/fw0fPtz9IQtLstAkjjACBCaxPRBAAAEEEEAAAQQyKUBgUib1mRsBBBBAAAEEEIhKgMCkqJhy8iQCk3Jy2SgageACBCaxMzIt8Iak611FXCtpaaaLYn4EEEAAAQQQQAABBBBAAAEEEEAAAQQQQAABBBDwnMDXkk73dbV27VrVqVPHc03SEAIIIIAAAggggAACCCCAAAIIIIBA/gisW7dOdevWdTf8jaTS+SMQX6cEJsXnxlUIIIAAAggggAACyREgMCk5joyCAAIIIIAAAgikUIDApBTiZnjoWyW96qphrqTbM1wT0yOAQJwCBCbFCcdlSRN4U9J1rtGukbQsaaMzEAIIIIAAAggggAACCCCAAAIIIIAAAggggAACCCAgXSlpnQ/i9NNP19dfW34SBwIIIIAAAggggAACCCCAAAIIIIAAArktULp0aX3zjeUkHT8sJfyd3O4qtdUTmJRaX0ZHAAEEEEAAAQQQCC9AYBI7BAEEEEAAAQQQyHoBApOyfoniLrCppPmuq+dJah73aFyIAAIZFSAwKaP8TC4pMDCpsaTlyCCAAAIIIIAAAggggAACCCCAAAIIIIAAAggggAACSRQYKulR33itW7fWrFmzkjg8QyGAAAIIIIAAAggggAACCCCAAAIIIJAZgTZt2ujFF190T/6YpAGZqSY3ZiUwKTfWiSoRQAABBBBAAAGvChCY5NWVpS8EEEAAAQQQ8JAAgUkeWsyAVm6RtMD1sVcl3ebddukMAW8LEJjk7fXNhe7eknStq9CrJa3IhcKpEQEEEEAAAQQQQAABBBBAAAEEEEAAAQQQQAABBHJGYJOkGr5qZ8yYobZt2+ZM8RSKAAIIIIAAAggggAACCCCAAAIIIIBAKIGZM2eqXbt27k9vlnQ5YqEFCExidyCAAAIIIIAAAghkUoDApEzqMzcCCCCAAAIIIBCVAIFJUTHl5CFB5v8AACAASURBVEk3S1roqny+pGY52QlFI4CACExiE2RaYImka1xFNJK0MtNFMT8CCCCAAAIIIIAAAggggAACCCCAAAIIIIAAAgh4RqCcpH3ubr788kuVKVPGMw3SCAIIIIAAAggggAACCCCAAAIIIIBA/gocOHBAZcuWDQQ4Q9L+/FUJ33myA5OOHTsm+57j+++/r82bN+vDDz/Ut99+q40bN/oVUqlSJZUvX14XX3yxLrnkEtWqVUtnnXWWihQpwlIhgAACCCCQ9wJfffWVFi9erBUrVmjLli3auXPncZOaNWs6X+9Ur15dTZs2VeXKlfPeC4DcFiAwKbfXj+oRQAABBBBAIC8ECEzy7jITmOTdtaWzPBQgMCkPFz3LWl4qqbGrpoaSVmVZjZSDAAIIIIAAAggggAACCCCAAAIIIIAAAggggAACuSvQTtJ0X/n2C9UbNmzI3W6oHAEEEEAAAQQQQAABBBBAAAEEEEAAgQCBK664IjCcp72kGUAFF0hGYJKFJFmQw6uvvqpZs2b5hTrE4m4BSp06dVLbtm2dMKVChbz/6/0//PCDXnzxRTVo0EDnnXdeLFycm0QBW4M2bdr4jXjNNdc4a1OqVKkkzuTtobzsuGfPHr3++uvOM6p48eIRF9KC4lq3bq2lS+0tIr8eQ4YM0YABAyJezwn5K3D48GGNGDFCEydOlP17pOOdd95R7dq1I53G5/NEINZnVbawEJiULStBHQgggAACCCCAQEgBApO8uzmaSFrkam+BpFu92y6dIeBtAe//RMXb6+eF7pZJutrVSANJb3uhMXpAAAEEEEAAAQQQQAABBBBAAAEEEEAAAQQQQACBrBCYKen4uz7sl/Ltl/M5EEAAAQQQQAABBBBAAAEEEEAAAQQQ8IrAwIEDNXToUHc7syS19Up/ye4jkcAkC0pav369xo4dqwUL7L00yTtatWqlhx56SFWqVPFkcNIvv/yiLVu2aNCgQfriiy80Z84cVapUKXmAjBSTgJeDfmKCSPBkLzoeOXLECYOzn6XUr19f48aNIzApwX3C5aEFvv76a/Xp00czZ9qP8yIfF198Ma8fkZny4ox4n1XZgkNgUrasBHUggAACCCCAAAIhBQhM8u7muEnSa672Fkpq6t126QwBbwsQmOTt9c2F7pZLauQq9CpJq3OhcGpEAAEEEEAAAQQQQAABBBBAAAEEEEAAAQQQQACBnBDYL6msr9K1a9eqTp06OVE4RSKAAAIIIIAAAggggAACCCCAAAIIIBCNwLp161S3bl33qV9KKhfNtfl4TryBSXv27HHCfmbMmJEytpNPPll9+/ZV7969VaJEiZTNk+6BLRBjzJgxmjx5sg4fPiwCL9K9AgXn82LQTyZUveToDjV7/fXXHc67776bwKRMbKw8mfOnn37SiBEjZH/sJNrjmmuukd13pUqVivYSzvOYQKLPqmzhIDApW1aCOhBAAAEEEEAAgZACBCZ5d3PcKGmxq71Fkm7xbrt0hoC3BQhM8vb65kJ3KyQ1dBVaX9KaXCicGhFAAAEEEEAAAQQQQAABBBBAAAEEEEAAAQQQQCDrBWpI2uSrsmTJkjp48GDWF02BCCCAAAIIIIAAAggggAACCCCAAAIIxCpw2mmn6dChQ+7LLpe0OdZx8uH8WAOTjh07pvnz5+vRRx/Vzp0700LUvHlzTZw4UWXKlEnLfKmcZOXKlerWrZufHYFJqRSPbmwvBf1E13FqzvKK49GjRzV27FgNHz7cCTXzHQQmpWbfMOp/BT755BPZ69327dujJollT0Y9KCfmjEAynlXZ0iyBSdmyEtSBAAIIIIAAAgiEFCAwybub4wZJ/02K/u/xmqSbvdsunSHgbQECk7y9vrnQ3UpJDVyF1pO0NhcKp0YEEEAAAQQQQAABBBBAAAEEEEAAAQQQQAABBBDIeoGHJQ33VWm/dP3KK69kfdEUiAACCCCAAAIIIIAAAggggAACCCCAQKwCt99+u+bOneu+7BFJj8c6Tj6cH0tg0k8//aQpU6bokUce8QsRCeZUqVIlNWzYULVr11b58uV13nnnqUiRIs6pFrq0Z88e7dq1S++8847efPNN7d27Nyz3zTffrKeffjrnQ5OCBcoQmJT5O80rQT+ZlvSK4//93/+pV69ezjPHfcQSTvPtt9+qdevWWrp0qd8YQ4YM0YABAzK9VMyfhQK237p27VqgspNPPlnt27dXy5Ytdf755+uEE044/jpauHBhXXrppVnYDSWlQyAZz6p01BnNHAQmRaPEOQgggAACCCCAQEYFCEzKKH9KJycwKaW8DI5AegUITEqvN7MVFFgl6SrXh+tKWgcUAggggAACCCCAAAIIIIAAAggggAACCCCAAAIIIJAEgRWSGvrGsTc22S/3cyCAAAIIIIAAAggggAACCCCAAAIIIOA1gSChA/ZHTRt5rc9k9BNtYFI0YUm+UAf7vuMf//hHJ9QhmsPG3rBhg8aNG6cFCxaEvOTee+/VyJEjVaJEiWiGzcpzCEzKymWRV4J+Mq3rFcdkhJAQmJTp3Zhb8x89elT9+vVzXgfdh72u2s/zWrVqpUKFeMtbbq1q6qtNxrMq9VVGNwOBSdE5cRYCCCCAAAIIIJBBAQKTMoif4qmvl/SGa47FkpqkeE6GRwCBFAnw3aMUwTJs1AJvS6rvOruOpHeivpoTEUAAAQQQQAABBBBAAAEEEEAAAQQQQAABBBBAAIHgAsUl/dv9Kfvr7fZX3TkQQAABBBBAAAEEEEAAAQQQQAABBBDwmsBnn30W7HtfJ0n6P6/1mmg/0QQm/fLLL5o9e7a6du2qw4cPB53Swhwee+wxVahQIe5Qh2PHjmnlypXq27evtm7dWmAeC4545pln1LJly0Tbztj1BCZljD7sxF4J+sm0rlccvRRCkuk9wfzRCYTac9dee61mzpyp008/PbqBOCuvBLz0rCIwKa+2Ls0igAACCCCAQG4KEJiUm+sWTdXXSXrTdeLrkm6K5kLOQQCB7BMgMCn71iTfKlotqZ6r6SslvZtvCPSLAAIIIIAAAggggAACCCCAAAIIIIAAAggggAACSRe4QZL9MNs5LrjgAm3fvj3pkzAgAggggAACCCCAAAIIIIAAAggggAAC2SJQuXJl7dixw13OjQF/LTtbSs1oHdEEJtn3Ejt06KBNmzYVqNVCjIYNG6YuXbqoWLFiSell79696tatm954w/3Hzf879FVXXeWER5x55plJmSvdgxCYlG7x6ObzStBPdN2m7iyvOHophCR1q83IyRT47rvv1LlzZ82bN89v2F69emnEiBEqWrRoMqdjLI8IeOlZRWCSRzYlbSCAAAIIIICAlwUITPLu6l4r6S1Xe/YNWfs+OgcCCOSgAIFJObhoHit5jaS6rp5qS1rvsR5pBwEEEEAAAQQQQAABBBBAAAEEEEAAAQQQQAABBNIvMEZSb9+09majp556Kv1VMCMCCCCAAAIIIIAAAggggAACCCCAAAJpEujevbsmTZrknm2spD5pmj5npokUmPTDDz/IAhueffbZAj1ZWNKUKVPUqlUrFSqU3F/FDxfSNHXqVHXq1ClnjN2FEpiUncvmlaCfTOt6xdFLISSZ3hPMH53At99+q9atW2vp0qV+FwwZMkQDBgyIbhDOyjsBLz2rCEzKu+1LwwgggAACCCCQewIEJuXemkVb8TWSlrhOflOS/XFODgQQyEGB5P6UJgcBKDnjAmsl1XFVUUvShoxXRQEIIIAAAggggAACCCCAAAIIIIAAAggggAACCCCQ6wJbJF3ia8L+Qm2zZs1yvSfqRwABBBBAAAEEEEAAAQQQQAABBBBAIKTA/PnzA78H9qGkqpD5C0QKTFq0aJHatm2rw4cPF6AbMWKE+vTpoyJFiqSENdTcTZs21bRp01SyZMmUzJvKQQlMSqVu/GN7JegnfoHkXOkVRy+FkCRnZRkl1QIEJqVa2Jvje+lZRWCSN/coXSGAAAIIIICApwQITPLUcvo1Q2CSd9eWzvJQgMCkPFz0LGt5naQrXTVdIWljltVIOQgggAACCCCAAAIIIIAAAggggAACCCCAAAIIIJBbAuUk7XOXfPDgwZx8M1FusVMtAggggAACCCCAAAIIIIAAAggggEAmBQ4dOqTTTjstsIQzJO3PZF3ZNne4wCQzvPvuuzV37twCZbdr104TJ07UKaeckrKWvv/+e/Xo0UMzZszwm+Pkk0/WW2+9pdq1a6ds7lQNTGBSqmQTG9crQT+JKSR+tVccvRRCkviqMkI6BAhMSoey9+bw0rOKwCTv7U86QgABBBBAAAHPCRCY5LklPd5QY0lLXe29Jel677ZLZwh4W4DAJG+vby50944k90/uakralAuFUyMCCCCAAAIIIIAAAggggAACCCCAAAIIIIAAAghkrcAdkl70VXfFFVdo/fr1WVsshSGAAAIIIIAAAggggAACCCCAAAIIIJAsgVq1amnDhg3u4VpLeilZ43thnHCBSStXrlTTpk11+PBhv1bLly+vefPm6bLLLks5wfz589WsWbMC8wwdOlT9+/dXoUK59RYAApNSvmXimsArQT9xNZ/Ei7zi6KUQkiQuL0OlUIDApBTienhoLz2rCEzy8EalNQQQQAABBBDwigCBSV5ZyYJ9XC1pmevDSyRd59126QwBbwvk1k9LvL0W+drdu5JquZonMClfdwJ9I4AAAggggAACCCCAAAIIIIAAAggggAACCCCQPIFnJN3lG+7hhx/W8OHDkzc6IyGAAAIIIIAAAggggAACCCCAAAIIIJClAhaoE/C9sKnu75VladlpLStUYNKRI0f04IMPasKECQXqGTBggAYNGqTChQunvNb9+/erXbt2WrFixfG5Lr/8crVt21YdO3ZU8eLF467h6NGj+vDDD7V69WonWGv79u3auXPn8fFq1qypCy64QFdffbXq1Kmjs846K+aApmABMtEWfPfdd2vcuHEJ9RjtXIHnHTt2TF988YWWLFni+JjLli1bjp9WtWpVVapUSRZK1rBhQ51//vkqUqRIvNMVuO67777Txx9/rHfffddZmy+//FIbN270O8/mt/Cuiy++WPXq1XNqKVmyZFw1pCrox7fHli5d6tT/ySefaO/evU6NJ598si655BJddNFFzv6qX7++ypQpE9MeM58rr7zSr2fzmDNnjrM+8Ry21i1atNDWrVv9Lp81a5Zat7bMudBHKhxtL9r6v//++3rnnXecuszQfa9aRXa/li1bVvZHI8zSbIsWLRoVQajQkagulhTMJlUBOL57056J5rFjxw6/e8PW/bzzzpM9J6+55pqYHIL1G2yPBXs2/fLLLzpw4IDzvLD9buvke2b49rrt1caNGzu1JfLsjnZd4j0v1caJ7jfrK9H7PF6br776SqtWrSqwxr5n8VVXXeXsO9uHJ5xwwvFpgt0Pdp49M0qVKhWynFD3UTTPo1CDpjJk6NChQ84frVmzZo3zzLL74ODBg04pp512mrNulStX1vXXXx/Xa1aieycet2juB+vJXofr1q2rKlWqxPX1AIFJ8d6VXIcAAggggAACCKRNgMCktFGnfaJGkpa7Zl0q6dq0V8GECCCQFAECk5LCyCAJCNifc77Cdf3lkjYnMB6XIoAAAggggAACCCCAAAIIIIAAAggggAACCCCAAAJ/k1TRx7Bs2TLnDT4cCCCAAAIIIIAAAggggAACCCCAAAIIeF1g+fLlTjiD6/jU/b0yr/cfTX+hApNChaaUK1dOCxcuVI0aNaIZPuFzfv75Zyf0yoKTbrjhhrgCBgKLsACGF154QRMnTjweXhNNoRbu8NBDDzmhAO4giHDX5lpg0g8//KBFixZpypQpWrduXTQszjnVq1d3bG688UYVK1Ys6uvcJ/70009OyMRTTz2llStX6vDhwzGNY6EsTZs2Vc+ePZ2QmGjXyCZJdtDP3//+d02fPl3Tpk2LaY+1atXKcbTAiUKFIr+9xcuBSd9//72zLua4adOmmPaCnWwBLl26dFGHDh1kz61wRypCSJIdmGQ1vv76685zK5Z7MxaHYEbRBCbt2bNHQ4YM0bx586K6by04plevXrLgpdKlS8e8tqm6IF3Gie436z+dgUkWhmXBXKNGjYp6je1Z/Oijj8rC9exZ5uXAJAsUsvDF8ePHa8GCBVHdA7aG8bxmJbp3YglMsuBMC2Z74oknYnrmWFhWjx49dOedd6pEiRJR364EJkVNxYkIIIAAAggggECmBAhMypR86udtKOnXpHppmaRrUj8tMyCAQCoEIn9HORWzMiYCvwpssD9u4AKxnyS+BxACCCCAAAIIIIAAAggggAACCCCAAAIIIIAAAgggEKfAuZLsTWDOYX/x3X6Z9je/+U2cw3EZAggggAACCCCAAAIIIIAAAggggAACuSPwn//8R8WLF5eF7riO8yR9ljtdpLbSUIFJoYJ+7A3wFmgTy5vgU9tB9KNbqMH8+fOdEAcLhIr3sFAbC3E6++yzIw6RK4FJFojx9ttvq1+/fnrvvfh/fd0CkyxU44ILLoho4z7BwiYGDBjgBMIkelgIhYU1WC/279EcyQpMsu+/W9jUY489poMHD0YzdYFzYqnfi4FJFpw1d+5cDR48OKH71Adr4R22HrfeemvIEK1UhJAkKzDJ7s0NGzbo/vvvT+jetJAiCzXq3LlzTKFm4QKT7GdNdu/07t07rv1uQWsTJkxQzZrut9DEddskdFG6jRPdb9ZsugKTLERv7NixznM91hA723N2bevWrfXdd985/7t06dLja2UhhLZ/SpUqFXL9Qt1HsQT/BA4eyt8CvMaNG+d83Rjt8eWXX6p///567rnnor0k6HkdO3bUsGHDVLZs2bDjJLp3onWzgKy+ffsm9Jpse9T2TcOGDaMKMCQwKaEtxMUIIIAAAggggEA6BAhMSodyZuYgMCkz7syKQEoECExKCSuDxiCwUdLlrvOrS3o/hus5FQEEEEAAAQQQQAABBBBAAAEEEEAAAQQQQAABBBBwC3SUNM33gQYNGjh/mZsDAQQQQAABBBBAAAEEEEAAAQQQQACBfBGwN2qvWrXK3W4nSYm9s91DeMECk44ePeqEzVhwQOBhYTAWKpBrh4U+WMiR/ZOMw0JYzKJevXoqVCj02xByITDpyJEjGj9+vBMqE2sgRjBLC0n4y1/+oiuuuCIitQWVLFiwwAlc2bt3b8TzYznh3nvv1ciRI6MK90pGYNI///lP9erVywn7ScbRtm1bjRkzRqVLlw45nNcCk5J9n/rgLITK7lcLOwt2v6YihCQZgUl2bz7zzDNOIEsy7k3zsPti6NChsjCbaI5QgUl2b9l9bq8ViRzly5fX9OnTnWdpJo5MGCe638wpHYFJX3/9tfr06aOZM2fGvTR271kYXrt27dS+fXvPBCbZa9f69evVrVs3bd26NW4f94W1a9d2AsQuvfTSkOMlunciBSYl+zXZ1t9CKnv27BkxqI3ApKRsIwZBAAEEEEAAAQRSKUBgUip1Mzt2A0nuXyhdLqlxZktidgQQiFeAwKR45bguWQKbJNVwDXaZpA+SNTjjIIAAAggggAACCCCAAAIIIIAAAggggAACCCCAQN4JTJfUzte1/fVg+8VkDgQQQAABBBBAAAEEEEAAAQQQQAABBPJFwIIhBg4c6G53hqT2+dJ/pD6DBSZZSMIdd9yhFStW+F1erlw5LV68WNWqVYs0bFZ93kJYHnzwQU2ePDlkXRbacfnllzshFIULF3bCSd5//3299957OnjwYNDrogn6sBCg3bt3H79+9erVGjx4sN94FStW1KBBg3TmmWf6ffy3v/2tLrroIqeeVB0//fSTE8oTLvTEAg9q1KihmjVryv7dArU2b97shEWEsjHL559/XpUrVw5b+po1a5wQjVBhSRbqUr16dV122WXO3Hb8/PPP+uijj7Rlyxbt3Lkz7PgWNtO5c+ewoVY2QKKBSQcOHHCCxBYtWhT1HrNAnXXr1mnjRvuby8GPSKFPXgpMimYvWlBZ1apV/e6LaO5V07W9+PLLL6tKlSoFsH176l//+pfzOdvjFga0cOFCv3NvueUW3XPPPSpatKjfxytUqCB7HriPRAOTovEIvDetDwtv2bRpU9gAsubNm2vixIkqU6ZMxEdLsD121113OffkAw88EDTIydbJ52GvJ3avhjuaNGmiZ599Vr/73e8i1pPMEzJlHLjfrCfbx8OGDXPWzn2Ytb0eBx5FihRxXq98z8VkuthYkV437dl8ww036Nprr9UZZ5yh//znP86z7I033ijQg9Vor3tvvvmm39cV11xzjfPsLVWqVMjyQ91HkYJ/wnmECh2yZ7gFRRYvXjwiZ6TXLhvAnlUWHPiHP/zBGe/vf/+7NmzYEPZ+sHvHXrfq1q0btIZUPKt8E1lY0uzZs9W1a9eQAW3BnjnRvB6PGDHCCd+yfRvqIDAp4rbjBAQQQAABBBBAINMCBCZlegVSN/9Vktx/bcC+IXx16qZjZAQQSKUAgUmp1GXsaAQ2S6ruOtF+mvjXaC7kHAQQQAABBBBAAAEEEEAAAQQQQAABBBBAAAEEEEAgiIC9E+ds38ftzTiZ+iu9rA4CCCCAAAIIIIAAAggggAACCCCAAAKZELA3tdevX9899R5JFTJRSzbOGSwwadu2bbrtttu0a9cuv5LN0cINLBwhV45IgRitWrVy3sRvwRPB3shvwQqrVq1ywh4sPCnwiDYYyHddsGAem3vOnDmyoIR0HpHCESyoqG/fvrr++utVokSJAqV9//33mjdvniyoP1jgUbt27ZxQllNOOSVoW3v27FGbNm1kgSyBx4033uiEXFnYRKiAhWPHjumzzz7ThAkTNH369KABD40aNdKMGTNkYV/hjkQCkyIFi4TbY7YGZmc9WFBHsCNc6JOXApMsbKpt27YF1tECOizIpFu3bk4IT6FCwd/2YyFHa9eu1ejRo7V06dKglvYHJSycLFIIWTICVRIJTIp0b9qz4qGHHlKzZs2C3l/23LNglpEjR+r1118PahEpjMt3UbA9ZsFGZmQhP77Dnhf333+/rrvuOpUsWdJvTntWvPrqq3riiSdChpxNnTpVnTp1StsjMJuMrelE9kuy0cK9btr9aHvHXjdLly5dYGp7Lttr5iOPPOL3mhlsz+RqYNL27dvVoUOHAsFQhhHpeeV75k+aNElPP/100NetWL6uSMazyreI4UKgIn09YOv+//7f/9OoUaOc19zAw1ymTJkiez0M9QwnMCnZdzLjIYAAAggggAACSRcgMCnppFkzoH3j/G1XNSslNcqa6igEAQRiEiAwKSYuTk6BgP0U7TLXuJdKCh+nn4IiGBIBBBBAAAEEEEAAAQQQQAABBBBAAAEEEEAAAQQ8IXC+pON/XrtYsWL68ccfPdEYTSCAAAIIIIAAAggggAACCCCAAAIIIBCLwIknnqgjR464L7Fkmr/FMoZXzw0WmLR8+XI1bty4QMudO3fW+PHjddJJJ+UMx7Jly5zwJ3ewhxVvwSv2xn4LHDnhhBMi9mPXDx8+XCNGjChwbvPmzZ3gg8CQkGCDZlNgkgViWUDNpk2bCpR61113adiwYUEDMQJP/vjjj2V7I9g4FpJy6623FhjfQiMsIMhCNwKPe+65xwlWsYCFaA4ba8mSJbLrggU3WRBPkyZNwg6VSGDSyy+/rC5dugQN+rEeLRTKvj8f7rCwiZdeeskJIgncqxaeMXv2bFWoUDDnzSuBSYcOHXLCchYsWODHZHtg8uTJuuOOO6K6T+1iCxCxoKA///nPBchr1arlONv9H+5IRghJIgE477//vvPcCraf7Z61/sqWLRvx9rDXPQvc6t+/f9BglnBhXL7Bg+0x98S2Rhas1rt376DBau5z//nPfzrBV3ZPBh7Wr4UmnXrqqRH7SsYJ2WRs/SSyX5Lh4R4jlM1pp53mhOC1bNky4v349ddfO8/3mTNnhiwvFwOT7FllAW5z584t0JeFH1oQkj1nQoUC+S6y163169c798PWrVsLjBUpcNB3QTKeVTaW3Zv2bHn7bfd7pP87S79+/ZwArGhek+21zF737ZkQ+Pyy566FLF52mfstc7+2TmBSsu9kxkMAAQQQQAABBJIuQGBS0kmzZsB6kla7qlklqWHWVEchCCAQkwCBSTFxcXIKBAIDk6pK+jAF8zAkAggggAACCCCAAAIIIIAAAggggAACCCCAAAIIeF/A/hTvVF+bV199tezNQRwIIIAAAggggAACCCCAAAIIIIAAAgjkm4CF/1gIkOvoLGlavjkE6zdYYNKMGTPUvn37AqcPGjRI9k+kIIBscf3qq69kwT+vvfaaX0n2pv3nnntOV111VUy9WPjI2LFjneCAwGPWrFlq3bp1xNazJTDp559/1uDBgzV06NACNVtojwWylChRImI/vhPWrFnj7JnAgIRQISj79u1zvFavdr8fS86aWMDGmWeeGfXcdqKFT1jYigUXBR5DhgzRgAEDwo4Xb2DS/v37ZcEWK1as8BvfgiWmTJmiVq1aRb3HfvrpJ40ZM8YJpwg8bN/16tWrwMe9EpgUKqTN7jXbp0WKFIlpP3z//ffq0aOH7FkWeLzzzjuqXbt22PGSEUISbwBOqLmt4HjuzXBhXBbwMmfOHFWqZBmCwY9wgUnxBFpt375dHTp0KBCwVrFiRSdMpUqVKjGtdTwnZ5ux9RDvfomn/3DXhLKJ55l24MABJ1woWECW1ZCLgUnBXiusFwu2e/7551W5cuWYliRc4GA0X1ck41llXw/Ya36wr20sKNLC0CKF/rmbttdjC17q2LFjga8JbD9YkGDx4sULOBGYFNPW4WQEEEAAAQQQQCATAgQmZUI9PXMSmJQeZ2ZBIC0CBCalhZlJwgi8L6ma6/OXSCoYFw4hAggggAACCCCAAAIIIIAAAggggAACCCCAAAIIIBBZXJtAqwAAIABJREFU4AVJx9/VZG98efTRRyNfxRkIIIAAAggggAACCCCAAAIIIIAAAgh4TOCxxx4LDEyxFI2CiUAe6zuadoIFJtn3EgcOHFjg8lChLdHMk4lz5s+fr2bNmhWY+plnnlHnzp2jDrJxD3Do0CEnAGLu3Ll+4zZt2lTTpk1TyZIlw7aaLYFJu3fvdsJ8Nm3a5FdvvIFFoQIXypUrp8WLF6taNfevyMsJsbr55psLWEUTEBEKOFRP4QIafGPFG5gUao/FG/QTKuQrVPCUFwKTjh496oREWYiG+4gmzCfczRZqbaLZY8kIIYk3AGft2rVq2bKlLIzLfdxwww1OKFjZsmVjfpxaGJeF3Vn4SeBhYWL2ucKFCwcdN1xgUjT3VuCgFqZia92nT58C81mwTpMmTWLuL9YLss3Y6o93v8Tae6TzN2/erFtuuaXA/rPwQVu3WIL0bC4LyLLXmq1bC74tKtcCk0I9n+11zp4rDRo0iMQb9PP2x27sGX/48GG/zzdq1MgJfbPxQx3JeFaFeu20MMCJEyfqlFNOibkvu88nTJig+++/3+9a62XhwoWqUaNGgTEJTIqZmQsQQAABBBBAAIF0CxCYlG7x9M1XV9Ia13RvS4rvP3DSVzMzIYBACAECk9gamRb4QNKlriIulrQt00UxPwIIIIAAAggggAACCCCAAAIIIIAAAggggAACCOSkwGeSzvFVbn+pu149+4NAHAgggAACCCCAAAIIIIAAAggggAACCOSXwJo1a1S/fn13059LOje/FIJ3G0tgUjRBI9li+sMPP6h79+564QXLlf/1sDCOZ599Vr/73e/iLjVYEMvJJ5+sBQsWqGHDhmHHzZbApGB1WOGJrPEnn3yi5s2bOwEZ7mPKlClOyJTvsHAlC2l5/PHH/c6ze9TqOuOMM+JaGwub6Natm2bOnOl3fTShLvEEJoUKqkg06MeCtyzQy31UrFhR8+bNU5UqVfw+7oXApH379ql169ayn2G4j4cfflgW3hYqyCfSJtm2bZsTQrJr1y6/U6PZ48kIIYknAMfujcGDBzt9uw97vti+DhYyFsnB9/k9e/aoTZs2sj3jPmrVqqWXXnpJ5cuXDzpUqMCkcMEnkWrauHGjGjduXCAgZvr06bKQllQe2Whs/cazX5LtFCrMKpG1DhWcY7XnWmDSypUrZeGIgcFGFv41bNgwFStWLK4lOXLkiPr3768xY8YUuD5SiFgynlXBXnNszV9++WXVrWvvm47vCBXEFCqkjcCk+Jy5CgEEEEAAAQQQSKMAgUlpxE7zVHUkrXXNad+guSrNNTAdAggkSYDApCRBMkzcAn+VVNV1tf1E46O4R+NCBBBAAAEEEEAAAQQQQAABBBBAAAEEEEAAAQQQyFcBC0qywCTn+M1vfqMff/xRJ5xwQr560DcCCCCAAAIIIIAAAggggAACCCCAQB4LHDt2TCeeeKL+85//uBUsMMmCk3xH4Bt/8kLMwgzcx9GjR9WvXz+NGzeuQP/RBI1kC1qosJTA8J546g0V8GIhJxZ6UKhQ6LclZENgUqiAhWQEFvXq1Uv79+9X1apV9cc//lEW9HP++efr1FNP/fVG++UXffbZZ7IwhY8//li2Vvb/69SpoyFDhsQdkGPfA7fgismTJ/sta6oCk3bu3KkWLVpo69atfvMlI+inZ8+eKlu2rOP4pz/9Seecc47OPfdcFS1a1G8uLwQmWVjIRx99pC+++MLZD3/961+1d+9ePfHEE7r66qvjuUWdaz799FO1bNlSH3xgf9P61yOa51gyQkjiCcAJ9WyxkBYLNSlZsmTcHqHCcGzAZcuWhbQOFZiUSE2h1sbufwtTSeWRjcbWbzz7JdlO3333nRPWZuFs7sOCx6ZOner3HI9l7lDBObkUmBQq6C+RMCm34ebNm3XLLbc4r5/uI9LrSaLPqlBBg23bttWkSZNkYW3xHqHMrr32WicA7vTTT/cbOtzXTvHWwHUIIIAAAggggAACKRUgkyOlvGkd/EpJ61wzrpHk95cH0loNkyGAQEICPJwT4uPiJAhskXSJa5yLJH2chHEZAgEEEEAAAQQQQAABBBBAAAEEEEAAAQQQQAABBPJLwP4E73Rfy1dddZVWrVqVXwJ0iwACCCCAAAIIIIAAAggggAACCCCAgEugQYMGevvtt90m7SXNcH2AwCRJod58b07RBI2E23Thxo5ns4YL1wgWTGTBBosXL1a1atXime74NaGCeaIJlciGwKRQgSEWdjRixIgCoTwJYaX5YgutGjhwoN+sN9xwgxPOEC5sJti6RArzWL58uRo3blygw0WLFqlJkyZp6dwLgUmpggoVQDN8+HBZCEk8z6powrd848YTgLNx40ZnT1mIifsYO3as7P5M9LDwqJtuuqlAKEu4sLdQgUmRglzC1RqPTaK9+67PRmOrLZMmPpsdO3bo9ttvdwLMkrn/Qr32R3rGhnNJ5OuReEKGDh06JAsReuONN/xsonndj2bvhgqrChUu5Bsznl7c9YQK/kvWM2fOnDlOcJ37CPW1GIFJ0ewUzkEAAQQQQAABBLJKgEyO/4+9c4G7asr//4eakiSFUTFCUqGS0I1KaDKNQlGKLorSRaqRRCWkRDeUokYX/+5KN5ekG9JFqKSSkJDKr5BQo/q/PnvmPPY5Z+999u2c55znfNbr1WvG8+z1Xd/1XmuvvZ999nqftBqOQMnUAvCuKcIKAHUCRVRlERCBXCOgxTnX0Kvh/xH4GEBlE42LAWwSHREQAREQAREQAREQAREQAREQAREQAREQAREQAREQAREQARHwSGAsgLsjdfiNvNw8pCICIiACIiACIiACIiACIiACIiACIiACIiAC2UqAEhVKIUzlBQAdTP8tYdL/YFhJZ/irIIIC1k+VMOnIkSPgM9FBgwZFTfe6deuCYpxSpUoFPg2GDx+OHj16RMWhiGnatGk4//zzbeOngzDJTpoyceJEtGpFF39mFrtxdyPl8CNMspoDFStWxIwZM1C+fPmUQJQwyR6znRjMSbQWiRZUQsI4fgQ4VvOQsZYvX47atWsHnlN79+5FixYtsHjx4qhYFMGMGjUKRYoUiWvDTpgUZL3wwyZw5/8XIB0Z+50vYTGJxLGTwC1atAjXXXddoObGjh2Ljh07RsVwszbbzZUg9yN+zm87sVD//v3Bf0FlP8eOHcOAAQOMf+ZStmxZzJo1C5UqVbLk76cv5kDJHHO2Y3e/wXulZs2aRfUpKMNAE1SVRUAEREAEREAEREAE/BCQk8MPtfSsI2FSeo6LshIBXwS0OPvCpkohElgPwPwk6yIAn4YYX6FEQAREQAREQAREQAREQAREQAREQAREQAREQAREQAREQASyg8AnAPg5g1HefPNNy2+6zg4U6qUIiIAIiIAIiIAIiIAIiIAIiIAIiIAIiIAIANzwz835psIvNeWXm0aKhEn/I2EnTBozZgw6dDA7przNrFQJkw4cOIDOnTtj8uTJUQlWqFABt956KwoVKuQtcYujP/nkE0MgZS4lS5bE/PnzQXGSXUkHYdK8efPQuHHjuBTfffdd1KrFPVKZU/744w98//33YO6vvfYaFi5ciH379kV1wI2Uw6sw6fDhw+jduzcoTTIXN22FSVfCpGiaXGO2b99uCIEWLFiAt99+Ow53OguTrNbeypUrY/r06ShXrlzgqfP777+jZ8+eGD16tOt5aydMshKeuE0wN4VJ6ciY3HKTSWTcJk2ahNatW0cNYyJhj9sxX7FiBerUqeN63kUOTBdhkt15EETcFMuO53nz5s09XZuDCpOsRFZMoEuXLjjrrLPcDq/tcbwe815s165dUccMGzYM3bt3j/qZhEmBcSuACIiACIiACIiACKSagJwcqSaevPZqAnjPFP4dAMGtzcnLV5FFQAQcCGhx1vTIbQIbAFQ0JXEhgM25nZTaFwEREAEREAEREAEREAEREAEREAEREAEREAEREAEREAERyCgCZwD43pzxL7/8gsKFC2dUJ5SsCIiACIiACIiACIiACIiACIiACIiACIiACIRJ4ODBgzjppJNiQ5YAsDvMdjIt1rFjx+JEUZTA9OjRI64rbkQjTv1PlTDJTrCQirFJJB1KB2GSVQ4VK1bEjBkzUL58+VRg8twG587PP/+Mzz//HDt27MDHH3+MVatWGf9LQZZTcSMx8ipMspvL7du3x8iRI3HiiSd67qOfCtkoTOKSxblAEccXX3yBrVu3Yu3atVi/fj0++uijhBjdrGNBJSRMwqsAx4/MKGFnLQ7wKgyyE8UkWuuccvPKxk8/reqkK2M/8yUsJuY4XueGlxy2bNliCAs3btyYU83N2pwuwiQ/MiMvfHisHylT0LXKTpDpNXevx1utw8fJmOQVo44XAREQAREQAREQAREQgbAI1ACw0hTsXQBXhRVccURABFJLQMKk1PJWa/EE+PTP/E01FQBsESgREAEREAEREAEREAEREAEREAEREAEREAEREAEREAEREAER8EDgJgCzI8dfccUVWL16tYfqOlQEREAEREAEREAEREAEREAEREAEREAEREAE8iaBatWqYc2aNebO3QxgTt7srbteWQmT7MQAnTp1wtChQ3HCCSe4Cx5zVKqESZTqNG/eHOvWrfOVZ5BKc+fORaNGjWxDpIMwKZlSjCDsWPfw4cP49NNPjbH78MMPDbmGGymSU7tupBxehUl2Eo8OHTqAwrFChQoFReGqfl4XJu3fv98QIXE+fPDBB4YcyY0UyQleugqT7NZHN/PX1WT530GDBg1Cnz59oqpUrlwZXPfLlSsXFyovCZPSlTGh55ZEyjzgVteGa6+9FlOmTMHpp5/uZZrFHctzt1mzZsb5HClu5na6CJOsrhHsRxBxWCwkSgDr168fJwF8+eWX0bJlS0v+QYRJdgKxQAPtsnL37t0xePBgFChQIKeGhEku4ekwERABERABERABERABEQifQHUA75vCvgfgyvCbUUQREIFUEJAwKRWU1YYTgU8AXGQ6gF/RsVXIREAEREAEREAEREAEREAEREAEREAEREAEREAEREAEREAERMADgacA/CtyPF86HTZsmIfqOlQEREAEREAEREAEREAEREAEREAEREAEREAE8iaBHj16GDITU3kawP15s7fuemUlTLLbtN+wYUNMnjwZxYoVcxc85qgjR44YApwff/zRU/3NmzeDsqbYYic+sRIzeGowwMFOYgOGlTApHu6xY8fw5Zdf4plnnjHm1759+wKMQHxVN1IOCZP+5GZ3/iSa23bz2w1/86j98ccfWL58OUaMGIEFCxaEOhcYLNOESe3bt8fIkSNx4oknhsLC6xqUDcKk3GbMgU1XYZLX89duku7duxctWrTA4sWLcw5xEzudhUkVK1bEjBkzUL48t30FL37W3iDCpLAlll4IWMkFJUzyQlDHioAIiIAIiIAIiIAIiECoBKoBWGWKuBJArVBbUDAREIGUEZAwKWWo1ZANgU0ALjT9jor+z0RLBERABERABERABERABERABERABERABERABERABERABERABDwQ4Lf81Iwcz5d1b7nlFg/VdagIiIAIiIAIiIAIiIAIiIAIiIAIiIAIiIAI5E0Cs2bNin1WlvUbQKyESTt27DDEBitXEs+fJWw5gNtZZifsSEdh0ty5c9GoUSPbrnmVlbhl5OW4xx57DP369YuqUrlyZUyfPh3lyvH19dQVypGGDBmC0aNH48CBA74bLl26NK6//npDvPTmm29GxXEj5ZAw6U9kfqQdkdpeOcYO+Mcff4y+ffsGFiVVq1YNNWrUwMKFC7Ft27aoZrJdmDRp0iS0bt3a9fkvYZL3ZckrY7aQ14VJVv1zszZnkzBpy5YtuPXWWw2xpLk4yeoyVZjEL/sZPHgwChQokNNVCZO8rzWqIQIiIAIiIAIiIAIiIAIhEZAwKSSQCiMC6UBAwqR0GIXszuFTABVMCC4AEP2EPrv5qPciIAIiIAIiIAIiIAIiIAIiIAIiIAIiIAIiIAIiIAIiIALOBP4C4BCAnM+9vvnmG5x55pniJgIiIAIiIAIiIAIiIAIiIAIiIAIiIAIiIAJZT+Dbb7/FWWedZeZwDEBBAP/JVjhWwiSKazp37ozJkyfHYUkkBEoGx7CESW5EKcnI3xxTwqQ/aVBk06VLFyxatMgzdgqSKMWpV68e6tatizJlyuA///kPKGEYO3ZsVDw3Ug6voh87iUeHDh0wfPhwFCpUyHOf/FSwOjeCyq9yQ5h07NgxzJkzBz169ACFbV5LlSpVDEESx/qKK67AGWecgc8++wzNmjXD+vXro8K5WQeCSEgijXkV4Ni16Wb+euHlVZiWDcKk3GbM8fM6X7yMudtjreYG11euj6VKlXIbxvI4KxGjG+7pLExiR999913UqlUrEJtIZbtzLdXCJDfjEkqHY4JImJQMqoopAiIgAiIgAiIgAiIgAq4IXAFgtenI981f1ukqgg4SARFIGwISJqXNUGRtIpsBlDf1viyAz7OWhjouAiIgAiIgAiIgAiIgAiIgAiIgAiIgAiIgAiIgAiIgAiLglUBtAMsjlc4///y4b0/2GlDHi4AIiIAIiIAIiIAIiIAIiIAIiIAIiIAIiEBeInDBBRfEPjOrA2BFXuqjl75YCZNYn9IXyktiC4U0gwcPRoECBbw0E+hYr8KkvXv3okWLFli8eHFUu506dcLQoUNxwgknBMonSOV0ECZRKNSxY8eoblSsWBEzZsxA+fLmV9mD9NS57u7du0G5EAVcTqVcuXKgDIf5VahQwciP4o6TTz4Zxx0Xvf0jiHDGqzDJTirWvn17jBw5EieeeGLy4Jki5xVh0vLly9G6deuEsqTq1avj0ksvBT/7qFSpEjg/Tj31VEtBlZ34KV2FSb///jt69uyJ0aNHR82dMOUlFFMNGDDA+GcuNWvWxJQpU0ARWWzJS8KkdGVM5ukgTBo0aBD69OkTNQWCCtgiwazORzdzO12ESdOnT0fz5s3jzo8whUkrVqxAnTq8JY0uTqLKIHI3u/WgatWqmDZtmrHOprJImJRK2mpLBERABERABERABERABKIIXA5gjeknqwDUECMREIHMJCBhUmaOW17KeguAcqYO8QnT9rzUQfVFBERABERABERABERABERABERABERABERABERABERABEQgqQR6AXgy0sIdd9yBSZMmJbVBBRcBERABERABERABERABERABERABERABERCBTCLQqlUrTJ482ZzyAwCGZFIfwszVTpi0bt063HDDDdi1a1dUc9WqVcPUqVNx7rnnhpmGYyyvwqT9+/eDz0YXLlwYFbdp06YYN24cihYtmrLcYxtKB2FSKsQPToCPHDmCIUOGxIk5InUo0aDcqlatWihevHicGMkudiqFSakQr7iZpFbnRlD51ZYtW3Drrbdi48aNUSm8/PLLaNmypWNaXsVTDLZnzx7cddddmDdvXlzsIkWKGCIlns/sV6FChdxgMY7JNGESc37sscfQr1+/qD6GJaxhUD/nSF4SJqUrY+aVDsIkq/OX5+CiRYtAWVmQYnVPEUSYNHHiRPB+zk/59ddf0a1bN+N+wFwo8aMs0mqdsTsP3KyLbnO04s+6TlKmIMIkxraSZJUsWRLz588HxUmpLBImpZK22hIBERABERABERABERCBKAKXAVhr+slqAMH+CBRgERCBXCMgYVKuoVfD/yOwFcAFJhplAHwhOiIgAiIgAiIgAiIgAiIgAiIgAiIgAiIgAiIgAiIgAiIgAiLgksBsADdFjh01apSxsURFBERABERABERABERABERABERABERABERABETgvwRGjx6Nzp07m3HMAXBztvKxEyYdPHgQXbp0wYQJE+LQDB06FN27d3ctsgnK1qswyU5mE6Z4xG+f0kGYZMcziIAiwmPFihW47777ULp0aVx66aUoU6YMzj77bJA9xRssmzZtwi233ILNmzdHYeTvBw4ciLvvvhsFCxb0jNiPDCbSiB/Rj5XcJqisiPkcO3bMEOcsXrzY4HfRRRehQoUKOPPMMw1pUL58+XLYJENmE0QM4ofj+PHj0b59+7jx5pzhZxw1a9b0tdZkojDJTpiyfPly1K5d2/M5EVth7969aNGihTG3zMWPKMZJ4pIo0dyUA6UjY/LKTSaR8Vq1ahXq16+PAwcORA3htGnT0KxZs0TD6vh7CtEaN24cdUwQYdKjjz6Kvn37+srJjrXTeWC3nvTv3x/8d9xxwbYjct0fMGCA8c9cEt23BBUm2QkUwxRBuR0kCZPcktJxIiACIiACIiACIiACIhA6AdpSPzBFXQOgWuitKKAIiEBKCAR7QpGSFNVIHifwGYCypj6eB+DLPN5ndU8EREAEREAEREAEREAEREAEREAEREAEREAEREAEREAERCA8At8BKBkJx29s5aYUFREQAREQAREQAREQAREQAREQAREQAREQAREQgf8S+PDDD1G1KveB5JRdAEplKx87YRJ5zJ49G02aNIlDk2gDf9gsvQqT2P7w4cPRo0ePuFReeeUV3Hxz7vmx0kGY9Pnnn6N58+bg82NzefDBBw1Rj1nI43Usx44di44dO0ZVo/BmypQphkSJxU6Q07NnT0OY5EeWxLh2Mhg3Ug4/oh870cSiRYtw3XXXeUWXczxlJZS6TZ48OSoGJWWDBw9GgQIFcn6eDGHSpEmT0Lp167j83Qg0vHK0E7NRnsX+xwpWvEClvKtOnTpxVdyIVoJKSNioHwGOnbAmLEndmjVrcOONN2LXLl72/ixPPPEEeP5blWTMMT9svIy907HpyNjvfAmLSSTOjh07DKHWypUrQ702UAbEtT1WcORmbU7GXNmyZQtuvfVWbNy4MaqfTsKk/fv344477sDChQuj6tx0003GNa1YsWKBhoPx27Vrhzlz6PD8szRs2NBYC+3iB12reB9www03xK0J9957L4YMGeL7euwHhoRJfqipjgiIgAiIgAiIgAiIgAiEQkDCpFAwKogIpAcBCZPSYxyyOYttAM43AZAwKZtng/ouAiIgAiIgAiIgAiIgAiIgAiIgAiIgAiIgAiIgAiIgAt4I8DMGftZglJNOOinuW2C9hdPRIiACIiACIiACIiACIiACIiACIiACIiACIpA3CVDG8csvv5g7xy88/Txv9ta5V07CpD179uCuu+7CvHnz4oJ06tTJ2ExfuHDhpGPzI0xineuvvz7uGWkYEoBDhw6hV69eoHykRIkShrS+VKlSKFeuHCiT4vyyK1aSnVQLqOyEPNdeey0oyylZMsfJ72ls7cQNlEyMGjXK4HL48GH07t3bEFqZC3/3+uuvo1atWp7aNB+8YcMGNG3aFNu25TwmN37tRsrhVfTDuHbtUQrSv39/3+KprVu3olmzZli/fn0UizFjxoBCD3OxOzf8SpvsxodtJkOYZCdoadCggSEJOe2003zPByt5F4O5ESb9/vvvoMBr9OjRUe07CVViE/Ujevnuu+/QsmVLLFu2LCpcGFIWSmt43rFfsWXu3Llo1KiRJeu8JkxKR8YE72e++D45bCpGrm3PPPNM1BGx0juv7drJgNyszXZcggj+eE9jJWNzOr+PHDliCJ8GDRoU1X1eL1999VVcccUVXrFEHW8nM7MS5ZkrBl2rfvjhB0ME9cYbb0TlU61aNUydOhXnnntuoH5RvNmnTx9DmMh7HfK6+OKLccEFF+RIFCMNSJgUCLUqi4AIiIAIiIAIiIAIiEAQAvw2TrNVfS2AYH/kBMlGdUVABAIRkDApED5VDoEAP2gtY4rDp0tfhRBXIURABERABERABERABERABERABERABERABERABERABERABPI+gRYA/l+km9dccw0WL16c93utHoqACIiACIiACIiACIiACIiACIiACIiACIiARwIUw7z99tvmWrebn615DJfRhzsJk9gxijS4mZ6SndgyePBgQ76RP3/+pDLwI0zatWsXWrVqFfeMlJv1p02bhtq1a/vOmaKc5s2bY/PmzVEx3EherPqSamESk7aTybzyyiu4+eabfbHZtGkTbrnlljguw4YNA6UPLHZSpaAMnGQwbqQcfoRJduKpoKKJ8ePHo3379lFjwHk7f/58VK1aNern69atww033ADOd3Oxkiu5GdQvv/wSt912G1avXh13eDKESXZyKC9iIqt+2QlaeKwbYRKPe+yxx9CvX7+o8F7y8iPAoZRlwIABRtvmQqEYBVJWkhc348pjvvrqK9x+++3gGmQuiWQ4eU2YlI6MOR5+5ovbsfdyHAU3TZo0iavywgsvGOvSccd533ZHgRtldrH3EW7W5p9++slod9asWVE5mUV8XvpnJ4VijETnN+8bKS+L7QfvgwYOHIiCBQt6SSXnWOb00EMPYejQoXH1nWRmkYODrFV25wNjP/HEE4YcMl++fL769fPPP6Nr166GiDF2PbMSJEqY5AuzKomACIiACIiACIiACIhAGASqAPjQFOgDAJeHEVgxREAEUk/A+5Ob1OeoFvM2ge0AzjN18RwAO/J2l9U7ERABERABERABERABERABERABERABERABERABERABERCBkAiMBHBvJBa/XZUvs6qIgAiIgAiIgAiIgAiIgAiIgAiIgAiIgAiIgAhEE+DG9JhnZ88A6JaNnBIJkw4ePGjIbl588cU4PJR4DB8+HK1bt06aNOn77783NuxTFhJbnMQnTgIdCg8oDDr99NM9DzmFP8znueeei6tL2QFZOQkl0kWYZCc38suG0oUhQ4agT58+UVwqVKiAmTNn4qKLLjJ+bidMqlixImbMmIHy5ct7HhNWoLyKop/169fH1Xcj5fAjTGJDVnIj/pwsevTo4Vk0sWfPHtx1112YN29eVD/atGljzLnChQtH/fzzzz835F0UJ5lLy5YtMWrUKBQtWtQ1zz/++MMQdvTu3duyTiqFSRTAqXjvAAAgAElEQVSkjBw5EieeeKLr/CMH8tzneFKoYlXSWZjEfNesWYMbb7wxToLVsGFDjBs3DiVKlPDMhGNLwV3fvn3j6vJn/fv3t52reU2YlI6MmVO6CJPsZIMUwfE6XLZsWU/zb+/evYaIaM6cOb7W5t9//90QM44ePTqqPvOYPn06qlThvl73Zfny5cY9y44d8du0EgmT7ERsFNpxfaxXr577RExHLlmyxJCZxYrvKPekbIjxnUoQYZLT+VC6dGljLa1Vq5avflFOeffdd8cJpnifwWtnsWLFouJKmOQLsyqJgAiIgAiIgAiIgAiIQBgELgHwkSkQHzJdFkZgxRABEUg9AQmTUs9cLUYT+ALAuaYflQbwtSCJgAiIgAiIgAgkj0CiF36S17Iii4AIiIAIiIAIiIAIiIAIiEByCeiFsuTyVXQRSFMC7wOoHsnt1VdfDfRtw2naR6UlAiIgAiIgAiIgAiIgAiIgAiIgAiIgAiIgAoEJzJ071xBSmMoqADUCB87AAG7en6KMpm3btli9enVcDylNuv/++w05TKzMJQgOCj4oEaCcyEqCw9iJxCdbt25Fs2bNLOt369YNAwcO9JQzRSxTp05Fx44d4wQAlStXNuQN5cqVc+y2lXyEDBctWoTq1XMe7wZB56ou+VKSYiXd5884ngULFnQViwfZSSjuvfdeQx4UiUWxEgUtgwYNiotNGUy7du1ctxk58Ntvv0Xnzp3B89qqJFOYxLYp5lm6dGlU0xRN/Pvf/8bVV1/tKNAyV3ISFr3yyiu4+eab47p34MABo++xQjHOKf6scePGrnhyblNownG3EokwSDKESd999x0od1q2bFlUnrGiLVedAMB+cCzuvPNO234kWjcibVlJSCgtItdY0YdVfn4FOHZSMbZxzz334MknnwTH1205evQopkyZgk6dOsWtW5yns2bNwmWX2e+DzIvCpHRjzLH0O1/czgO3x/Ec4lpM0U1s4VpHqZpb2WAiCZubtZk5UHDI625soUiJ13G316pt27ahS5cuxvXWqiQSJrGOlVyPP6dQitwuvvhit6iN4z755BNQEGd1fzVixAjwGuokYWSMoGuV0/lAWRLlRonubWI77XTfaHct0fstnqaODhYBERABERABERABERCBMAlUBvCxKeCHAKqG2YBiiYAIpI6AhEmpY62WrAl8CeAc06/OBrBTsERABERABERABJJHwM0LP8lrXZFFQAREQAREQAREQAREQAREIHkE9EJZ8tgqsgikKYF8AA4B4P8ahRsNEn3raJr2RWmJgAiIgAiIgAiIgAiIgAiIgAiIgAiIgAiIQFIJ7Nq1C6VKlTK3cQQA7TD836wqbt+fshPiRGBdfvnlhnynXr16OP74430zpGCBbT311FN48803HeMkEp84iR8YmAKRRx55xJX8gXlNnDgR3bt3j5OOMBalQJTN5MuX84jWMnc7+YhbMYJvsBYVKY+gAMNK1ECZEkVYiSRYZLxy5UpD2hMrtrKTsTgJJ1566SVQluOmsO2PPvoIDz74oK0Ag3HcSDmscnJTj/GnTZtmyEUoLzIX9n/UqFG4/vrrE54Thw4dwgsvvICHHnooLs4tt9xiCEPsJD3Dhw835l5soeBizJgxqFOnjqNwg21TqPOvf/0L+/bts0WfDGGSk6iD5yfPq0RzMJIw+zFz5kw8/PDDtrIkHpto3YjEs5KQuBEMReoHEeB88MEHaNq0qWU/eM6SS4kSJRKeJk7zyu26lReFSex7OjFmPkHmS8KJ4PGA/fv3g/Ignk+xxe3847nNecprrF1xu8auW7cON9xwA3jvZi4Uh/F8pwDRSZrEawVj3HfffeB8tituhElObChO5Jpfs2bNhJIjp2sn87vpppuMdd+NnCroWsX2NmzYgObNm4Oio9hCaRLvUapWrZqwX6xL1rwnsLq3cOqX3m/xeKLqcBEQAREQAREQAREQAREIj4CESeGxVCQRyHUCEibl+hBkfQJfAShtovA3AN9kPRUBEAEREAEREIEkEnD7wk8SU1BoERABERABERABERABERABEUgKAb1QlhSsCioC6UyAXz3+fiTB8847D9u3b0/nfJWbCIiACIiACIiACIiACIiACIiACIiACIiACOQqgTJlyuCLL74w51ADwKpcTSoXGnf7/hQ390+fPt3YBO8kVaEAgaKTunXr4uSTT3bVI8bevXs3Zs2aZUhjNm7cmLCeW2nDwYMH0atXL4wePdoyJqUyDzzwAJo0aWKZ79GjR/Hxxx/j6aefxtSpUy1jNG7c2BAbnHHGGQnz3rp1K5o1axYnFypevLghKOLvItzy589v/P/jjkvONgdyZ586duxoKYHiWDInCneYS2zZs2ePIZEaPHiw5Zywk0h9+eWXuO222yxlCm7EW8x7x44dhpiC3GNFRbF5UmLBucuxtitBhElOc4xCj9atWxuirXPPPTduLDm/Pv30U0MQNmnSpLj0KOhhbhRW2JVNmzaBUiUr0QXnFdtu27atIYkzzyXmvWzZMjz55JN45513csIz56uuugqvvfZaVJPJECaxgdmzZxvnn1Vp1aoVBgwYgHPOMX8ndfSRlJm9//77hpxlwYIFCc9BN1IUBrETe3GOUtJFKUrkvDjxxBNRqFChqLaDCHASnZuJ1i03TNwKWfKqMCmdGHPiBJkvCSe9jwO4nnDdsJLecE3t06ePITGKnfdc0z788EPjvE10ProVJnGt6tKlCyZMmGDZE15PevbsCeZlvlbxPGA/KJXj/YX5WsHrGr94huLASHG7Njix4frJOLxX4vode/12c/1ys+6bQQRdqxgr0fmQqF+MQaHV+PHjDd5W94nsF+8ZyN6q6P0WHyeqqoiACIiACIiACIiACIhAOAQqAVhvCvURgEvDCa0oIiACqSaQnE8SUt0LtZfJBGKFSWcB+DaTO6TcRUAEREAERCDdCbh94Sfd+6H8REAEREAEREAEREAEREAERCCWgF4o05wQgawj0BXAM5Fec1MNv9VaRQREQAREQAREQAREQAREQAREQAREQAREQAREwJpA8+bNDYmKqdwL4Nls4+Xl/SluqH/zzTdx3333geIfp8LN9ZS8UIhQsWJFUPJuFijt3LkTFOdQdLJ48WJ89BH34iQuFMBQXtSiRQsULFgwcQXAkDFRYDB37lzb45nvFVdcgerVq4P/n2XLli1Gfk59rVatGl566SVUqFDBVS4//PADKHt64403Eh7ftGlTjBs3DkWLFk14rN8DKJQYOnQoevfubRuCkgP2kzKKfPnyGdKJVatWYc2aNbayIkqzKLApXLhwXFzOo2eeecaYR3aF7TVo0ACU00RiUG5BuRDni5XEg3PjmmuuMdiaxRicfzNmzED58uVt2wsiTGJQN3OsSpUqqFGjBs4++2wjj6+//tqYX3Zzn/NwzJgxhlzKSZrFMaS0qm/fvo7TgJIdjiXL3r17bdtlrBIlSqBNmzZR8ZIlTNq/f79xfs6cOdMyf3LguNarVw8XXnihMQePHDlinJeffPKJIXaiQCu2cO5wTnDNMpf27dtj5MiRoOTIqVAUdP311ycUcjHGsGHDDDGVuQQV4Lg5N2PXLXJZv369cX5YMYnkR8kbhWNnnnlmwqUjrwqT2PF0Ycxcgs6XhAPp44Dly5cbwje7uRRZcy+55BLjvOSa9vbbbye8P4ik4laYxOOXLFmC22+/3ZDy2BXmw+vUX/7yF/z222+G7NBKqMf5z+sP//F8iRS3wiQen4gNj/G65rMO1+h///vfuPrqq13LEoOuVZH+uzkfrPrFuUvpHu8L7Iqb65neb/FxkqqKCIiACIiACIiACIiACIRDoCKADaZQH/NPmnBCK4oIiECqCUiYlGriai+WAJ/U//cTkP8WPoH+TphEQAREQAREQASSR8DLCz/Jy0KRRUAEREAEREAEREAEREAERCB8AnqhLHymiigCaU5gIoBWkRz5bdT/+te/0jxlpScCIiACIiACIiACIiACIiACIiACIiACIiACuUeA0p3777/fnMAkAK1zL6PcadnP+1MUCZHdggULUpp0q1atMGDAAJxzzjme26UgpmfPnpg8ebLnunYVKIQaP348KKJxWyg0YR8ee+yxhFVq1qyJKVOm5EhuElbweQAlCRTz9OnTx5UcJlEzXbt2xcCBA3PEU1bHHzx4EL169cLo0aMThXP1e8pxRowYgVNPPRX8QgGzBIMBFi1ahOuuu842VlBhEgOHOcco/nj22WdBsdvxxx+fkIEbYVPCIAAeeeQRY1xmz55tyEnMJVnCJLaxefNmtG3b1lKE5Sbv2GPuvPNOYw5S3hLbj7p164LjXapUKcfQFLNwzaGgK1GhLImiqQIFCuQcGoYAJ+xzk8lR2EaZGaVYbkpeFiax/+nAmHmEMV/cjKeXYyi3oxioY8eOriVIVvG7detmCJUoFjMXL8IktzKfRP1r2LChIQv7/fff464VXoRJbIfCu3vuuSfuepMoB7vfU/bE3Hjtd5LkxdYPulaZ4yXjfOD1jP3itdmpX3q/xe/MUT0REAEREAEREAEREAERCEzgYgAbTVFolr0kcFQFEAERyBUCEiblCnY1aiLwNYC/mf6bT+HtFehCJwIiIAIiIAIiEJiAnxd+AjeqACIgAiIgAiIgAiIgAiIgAiKQAgJ6oSwFkNWECKQXgU0ALoyktHTpUvClfxUREAEREAEREAEREAEREAEREAEREAEREAEREAFrApQAxDxD+xTARdnGy+/7UxTevPDCC3j88cexb9++pGKjVOGBBx5AnTp1XMlj7JI5dOgQxo0bh379+gXKuUiRIujUqZMhYDr99NM9933btm2GtGT16tWOdUuWLIn58+ejatWqntvwWoFiDD5X7t27N9auXeu1unE8pQiPPvoo2rdvj4IFCyaMceDAATz00EOGGMhvYZsPP/ww7r77bhQuXBj79+832C5cuDAq5NChQ0GpjZ2sIQxhEhv87bffDPlUkPMiIn+qUaOGJ2kGz8O+ffv6klDFjp0Vj2QKk8hu06ZNoLCEgh6/heyeeOIJ1KtXz1grVq1ahfr160eJwHhevfrqq7jiiisSNjNt2jRjbnGuOpWmTZsaa0vRokVzDgtLgBPGucmkSpcubcjaKOFyc35GOpLXhUnsZ24zZg5hzZeEk9rHAX4libxWUsDGayUllbz2mosXYRLrUebDtalHjx6+ruERkRplYVu3bg0sTGJOO3fuNK5BkybRuemvkFObNm2M9dvPPQVbDbJWxWbN84EyqPvuu8/3/UAk5j//+U9j3alSpUrC65neb/E3f1RLBERABERABERABERABEIgwOfhn5jibABQOYS4CiECIpALBCRMygXoajKKwE4AZ5l+UhLA92IkAiIgAiIgAiKQPAJ+X/hJXkaKLAIiIAIiIAIiIAIiIAIiIALhENALZeFwVBQRyBACfAP/R3OufHn/pJNOypD0laYIiIAIiIAIiIAIiIAIiIAIiIAIiIAIiIAIpJ7AL7/8Am5SjymnAPgp9dnkXotB35/au3cvXnzxRUOetGPHjlA7ctNNNxlihJo1awYSJcUmtWvXLrz00kuec+Z8ieRUqVKlhJv/nWC4FVAsWrQI1113XahcnYJRhEXxw/PPP4+NG81fLm9fi1wojKEM45xzzvGU69GjR7FkyRL06dPHk5iB8pd27dqhdevWOPvss3PaPHLkiCGdGDRoUFQeHLfx48ejWLFilvmFJUyKBP/qq68wYsQITJ482bXYg33q1q1bjvzJE8j/HRzhSXHVO++84yrEbbfdZgjJzHM6N4RJTNaviO2qq65Cx44d0bhxY0OcFSnfffcdWrZsiWXLlkWxSCTQihxMnrNnzzaEKBSs2BXK98isVCl+X/Z/S9gCHLKZNWsWmLvbc5N5cF517drVELKceuqpruaE+aBsECZF+ptbjJMxXzwPdIIKFA7yXODa6mb+xYpyHnvsscDCJPP6yjWO50MimRnrUKTGNY45RWRhYQmTGJ/rxMqVKzFs2DDMmTPHNfrItfP+++9H+fLlA91TBFmr7BKmAHDBggWG1NDt9SQSi2syr2dm5onA6P2WRIT0exEQAREQAREQAREQARFIGgEJk5KGVoFFIPUEJExKPXO1GE3gGwBnmn5UAsBuQRIBERABERABEUgegaAv/CQvM0UWAREQAREQAREQAREQAREQgWAE9EJZMH6qLQIZRqAegLcjOVesWBEbNvCLflREQAREQAREQAREQAREQAREQAREQAREQAREQAScCFAQErPx/xoAS7KJWljvT/3888+GlIQiorffftuVxMCK8zXXXINbb70VjRo1whlnnBFIIJBoHA8fPmyMP0UAy5cvN4RPH330UU41ikbKli2LKlWqoE6dOoa4yU64k6gtq99TQLFixQq8+uqreP/996Pajhw/ZswYdOjQwU/4QHX++OMP4zkz87NiU716dVx66aWgFKFevXr461//Gri9zz77DBREWbXHMeB4cBzYJp+DFyhQwLJNzj8KkmJFGq+88gpuvvlmyzphC5MijfC8WLVqlXFurF27Ftu2bcsRixUvXtwQeZAlhTvVqlVDoUKFAnGMVKY8g0KQN998E0uXLsX69etz2i1Xrpwxp9nmP/7xD5x11llx51luCZMi+VNcQ16cD7HcKBm55JJLUKZMGUMmVqtWLfztb3+zlKpRoDVgwABQ1mIuZD116lSce+65rnhTfsTzlPmsXr06Tg7HdYLyFl5TIiVsYVIkLs/N7du3G3OK/yjn4hyLFI5vhQoVjHOldu3aRk758+d31U+rg7JJmJRbjNlusuaL74G3qcj5x+vkG2+8Ac4Nnp/79u0zBJQ8LznvmjVrhgsvvDDqnAxTmBRJbc+ePYZwj+sc17jI9TuytnJtaNCggbHexZ4DYQqTIvkcO3YMu3fvxpo1a4ycNm/ebORFPizMq3LlyjlrPtf+k08+OdQh8rNWJUqA15OdO3ca4/3WW28Z68/HH3+cc401r8lXXnklrr32Wts12aktvd+SaCT0exEQAREQAREQAREQARFIGoELAWwyRadB/c8HHElrVoFFQASSQUDCpGRQVUwvBL4F8OfXCgBnANjjJYCOFQEREAEREAER8EYgrBd+vLWqo0VABERABERABERABERABEQg+QT0QlnyGasFEUgjAv8C8FQkH35LMDclqYiACIiACIiACIiACIiACIiACIiACIiACIiACDgTaNu2LSZMmGA+6H4AT2cTt2S8P/Xbb78ZspZ169bhww8/BEU4ZlEM+UbEAZTgUBpD+Q4lH0WLFs0m/OqrCIiACIiACOR5AskQJuV5aFnWQb3fkmUDru6KgAiIgAiIgAiIgAikE4EKAD41JfQJgIrplKByEQERcE9AwiT3rHRkcgh8B6CkKTS/amNvcppSVBEQAREQAREQARJIxgs/IisCIiACIiACIiACIiACIiAC6UBAL5SlwygoBxFIGYEpAG6LtPbss8+iS5cuKWtcDYmACIiACIiACIiACIiACIiACIiACIiACIhAphJ47rnn0LVrV3P608zP2jK1X17y1vtTXmjpWBEQAREQAREQAa8EJEzySiz7jtf7Ldk35uqxCIiACIiACIiACIhA2hAoD2CzKZtNAC5Om+yUiAiIgCcCEiZ5wqWDk0BgF4ASprinA/ghCe0opAiIgAiIgAiIwP8IhP3Czx9//IFvvvkGH330ET755BPjG9K+//57rFq1Koo5vxmtbNmyuOCCC4xvR6tatSrKlSuHQoUKaWxEQAREQARcEDhy5Aj69u2LQYMG5Rxds2ZNTJkyBVxjVURABERABERABAC9UKZZIAJZRWALgHKRHr/33nvg/bGKCIiACIiACIiACIiACIiACIiACIiACIiACIiAM4GVK1eiVq1a5oO2AuAmkawpYb8/lTXg1FEREAEREAEREAFXBCRMcoUpqw/S+y1ZPfzqvAiIgAiIgAiIgAiIQO4S4HunfP80Uj4FcFHupqTWRUAE/BKQMMkvOdULi8D3AM4wBTsNwP+FFVxxREAEREAEREAE4gmE8cIPJUkUJE2dOhWzZ8/Gjh07fKEuUqQIrrnmGtx9992oW7eu5Em+KKqSVwJbt25Fs2bNsH79+qiqHTp0wPDhwzUPvQLV8SkjsH//ftxxxx1YuHBhTpuat8HxW72cwqjvvvtu7EvCcY39v//3/3D77bfH/fzll19Gy5YtgyenCL4IaFx8YVMlEcgzBPRCWZ4ZSnVEBBIROAXAfvNBv/32G0444YRE9fR7ERABERABERABERABERABERABERABERABEch6Ar///rvVuxHFAPyYLXDCeH8qW1ipnyIgAiIgAiIgAt4JSJjknVm21dD7Ldk24uqvCIiACIiACIiACIhAGhGQMCmNBkOpiEBQAhImBSWo+kEJ7AbwV1OQUwHsCxpU9UVABERABERABOwJBHnhh5sPFyxYgKeeegpr164NFXO5cuXQtWtXtGnTBoULFw41djoHO3r0KJYsWYJff/0VjRo1SudU80xuEiblmaHMuo5s2LABTZs2xbZt23L6PmbMGFCapOKfgIRJ/tmla00Jk9J1ZJSXCAQj4Pa+WS+UBeOs2iKQQQSuBrAkkm+lSpXipLgZ1BelKgIiIAIiIAIiIAIiIAIiIAIiIAIiIAIiIAIpJ1C5cmXwM2hTqQdgacoTyaUGg7w/lUspq1kREAEREAEREIEMIiBhUgYNVi6lqvdbcgm8mhUBERABERABERABERAB4AIAW00gNgO4UGBEQAQyk4CESZk5bnkp6z0ATjd1qHjst0Lnpc6qLyIgAiIgAiKQDgT8vPAT2Zzcp0+f0EVJsUwuv/xyDB48GFdffTWOOy5v365+9dVX6N+/PyZNmoSXX34ZLVu2TIcpkudzkDApzw9xnu1grASmZMmSmD9/PqpWrZpn+5yKjkmYlArKqW1DwqTU8lZrIpAKAl7um/VCWSpGRG2IQFoQ6A5gWCST1q1bY8KECWmRmJIQAREQAREQAREQAREQAREQAREQAREQAREQgUwgwC80mzhxojnVHgCGZ0LuYeTo5/2pMNpVDBEQAREQAREQgewgIGFSdoxzkF7q/ZYg9FRXBERABERABERABERABAIRKAvgM1OELQAqBIqoyiIgArlGIG/vQM81rGrYA4G9AE4zHV8MwI8e6utQERABERABERABjwS8vvCzb98+DBo0CE8//bTHlvwfXqRIETz88MPo1q0bChYs6D9QmtY8ePAgXnjhBTz++OMgXxYJk1I3WBImpY61WgqPwOHDh9G7d28MH/7n+6kNGjTA5MmTcdpp5j+pwmszWyJJmJT3RlrCpLw3pupR9hLwc9+sF8qyd76o51lHYBKAOyK95n3yfffdl3UQ1GEREAEREAEREAEREAEREAEREAEREAEREAER8EtgxIgR6N6dXvKcMhlAK7/xMq2e1/enMq1/ylcEREAEREAERCB3CUiYlLv8M6F1vd+SCaOkHEVABERABERABERABPIogfMBbDP1bSuA8nm0r+qWCOR5AhIm5fkhTvsO/gDgVFOWpwD4Ke2zVoIiIAIiIAIikMEEvLzws2PHDnTu3BkLFy501eMqVaqgRo0aOP/883HxxRfjL3/5i1HvyJEjoKTmq6++wjvvvINVq1a5ivfII4+gV69eKFSokKvjM+Eg9r9nz55Yu3ZtVLoSJqVu9CRMSh1rtRQege+++w4tW7bEsmXLcoI++OCD4IsV+fLlC6+hLIwkYVLeG3QJk/LemKpH2UnA732zXijLzvmiXmclgQ0AKkZ6vnTpUtStWzcrQajTIiACIiACIiACIiACIiACIiACIiACIiACIuCHwPLly2OfqW0EUMlPrEys4+X9qUzsn3IWAREQAREQARHIXQISJuUu/0xoXe+3ZMIoKUcREAEREAEREAEREIE8SqAMgM9NffsMQLk82ld1SwTyPAEJk/L8EKd9B/8PQHFTlkUB/Jz2WStBERABERABEchgAm5f+Nm2bRu6dOmCRYsWOfb2qquuQseOHXH99dejWLFirsjs378fr7/+OsaMGWMIlJzKkCFD0KNHjzwjBJHEwdUUSepBEiYlFa+CJ4nAe++9Z6yzBw4cyGlh7ty5aNSoUZJazJ6wEiblvbHWtTbvjal6lJ0E/J7LeqEsO+eLep11BAoAOGTuNZ8znHIKv49BRQREQAREQAREQAREQAREQAREQAREQAREQAREwA2BH3/80eo9nxNin725iZWJx7h9fyoT+6acRUAEREAEREAEcp+AhEm5PwbpnoHeb0n3EVJ+IiACIiACIiACIiACeZiAhEl5eHDVtewjIGFS9o15uvV4HwCzWeFkAH/uAE63bJWPCIiACIiACOQBAm5e+Nm9ezc6dOgAyjjsyt///nc88MADqFOnDo4//nhfZI4ePYolS5agT58+WLt2rWWM0qVLY+LEiUY7eaH43fidF/qeLn2QMCldRkJ5eCEwfPhwQx4XKZUrV8b06dNRrpwk5l44Wh0rYVJQgulXX9fa9BsTZSQCfgj4PZf1Qpkf2qojAhlH4HIAayJZn3/++aD0WUUEREAEREAEREAEREAEREAEREAEREAEREAERMAbgbJly+Lzz81fpI1q5mdv3qJl1tFu3p/KrB4pWxEQAREQAREQgXQiIGFSOo1Geuai91vSc1yUlQiIgAiIgAiIgAiIQFYQOA/AdlNP+QLqBVnRc3VSBPIgAQmT8uCgZliX9gMwf+1zEQC/ZFgflK4IiIAIiIAIZBSBRC/8HDx4EL169cLo0aMt+1WkSBH0798fnTp1QqFChULp+759+9C3b1/bNm+55RaMHTvW6pvtQmk/lUH8bvxOZY5qSwREIL0IHDhwAJ07d8bkyZNzErvjjjswatQocE1WCUYgiDApWE1OCR4AACAASURBVMuqnSwCutYmi6ziikBqCfg9l/VCWWrHSa2JQC4RaA/gxUjbTZo0waxZs3IpFTUrAiIgAiIgAiIgAiIgAiIgAiIgAiIgAiIgAplLoGnTpnjllVfMHbgLwLjM7ZH7zBO9P+U+ko4UAREQAREQAREQgXgCEiZpViQioPdbEhHS70VABERABERABERABEQgaQTOBfCFKTq/VaBs0lpTYBEQgaQSkDApqXgV3AWBHwEUNR13EoCDLurpEBEQAREQAREQAZ8EnF74OXbsGKZOnYqOHTuCgo7YUrp0aQwbNgw33XQTjjsu3FvJRKImvqB18803++x1+lTzu/E7fXqgTERABFJNYOvWrWjWrBnWr1+f0zTX4u7du6c6lTzZnoRJeW9Yda3Ne2OqHmUnAb/nsl4oy875ol5nHYFnAHSN9PrRRx81JMwqIiACIiACIiACIiACIiACIiACIiACIiACIiAC3ghYfFb6LIB7vUXJzKMlTMrMcVPWIiACIiACIpApBCRMypSRyr089X5L7rFXyyIgAiIgAiIgAiIgAllP4BwAX5oobAdwftZTEQARyFAC4e5yz1AISjtXCfwE4GRTBhIm5epwqHEREAEREIFsIOD0ws9XX32F22+/He+9914ciiJFimDMmDG47bbbQpclRRrbvXs3OnTogLlz58a1T0nT+PHjUaxYsYweJr8bvzO600peBEQgEIF58+ahcePGOTG4Hr/++uuoVatWoLiq/F8CEiblvZmga23eG1P1KDsJ+D2X9UJZds4X9TrrCCwDUCfS61dffTXqfjnraKjDIiACIiACIiACIiACIiACIiACIiACIiACIuCTAN/PufHGG821lwOo6zNcRlWTMCmjhkvJioAIiIAIiEDGEZAwKeOGLOUJ6/2WlCNXgyIgAiIgAiIgAiIgAiIQIVAawFcmHF8AKCM8IiACmUlAwqTMHLe8lPXPAIqYOlQYwK95qYPqiwiIgAiIgAikGwG7F36OHDmCIUOGoE+fPpYpDx48GD179kT+/PmT2qVFixahadOmOHDgQFQ7eUUQ4nfjd1KhK7gIiEDaEuDa3LdvXwwaNCgnx7p164JrSalSpdI270xKTMKkTBotd7nqWuuOk44SgXQn4Pdc1gtl6T6yyk8EQiGwD0COTXn79u0477zzQgmsICIgAiIgAiIgAiIgAiIgAiIgAiIgAiIgAiKQTQS++OILlCkTtQ9kP4Di2cBAwqRsGGX1UQREQAREQAREQATSl4Deb0nfsVFmIiACIiACIiACIiACeZ6AhEl5fojVwWwiIGFSNo12evaVJoSTTKmdCOC39ExVWYmACIiACIhA3iBg98LP1q1b0axZM6xfvz6uozfddBPGjh2L008/PekQDh48iC5dumDChAlxbVEa0r9/f+TLly/peSSrAb8bv5OVj+KKgAikN4EffvgBd9xxB954442cRLt37w5K7AoUKJDeyWdIdhImZchAeUhT11oPsHSoCKQxAb/nsl4oS+NBVWoiEA6BcwB8GQl1yimnYP9+7uFSEQEREAEREAEREAEREAEREAEREAEREAEREAER8EOgWLFi+PHHH81Vz435dm0/YdO+joRJaT9ESlAEREAEREAEREAE8jQBvd+Sp4dXnRMBERABERABERABEUhvAmcD2GFKke+k6ls703vMlJ0I2BKQMEmTI7cJ/AKgsCmJQgB+z+2k1L4IiIAIiIAI5GUCVi/8HDt2DMOHD0fPnj3jul6kSBHMmjUL9evXTxmW2bNno0mTJnHtNWjQAJMnT8Zpp50WOBduqFy5ciVee+01bN682RBF7du3z4hbunRpXHTRRbj88stRt25d438LFzbfsvhv3u/Gb/8thlfz6NGjoFjrzTffxNKlSw1mO3b89/kAmVWuXBlXX321MVcuuOAC5M+fP7zGbSL9/PPPmDlzpjFH33vvPRw4cADVq1fHtddei0aNGqFKlSopycMqPSde5cqVQ4UKFQxW//znP3HWWWfhuOMS/3kWiTl//nwsWbIEa9euzZm37Cvjsu833HAD/vrXvyadf7o2wHnxzjvvGOf3hx9+iFWrVhmpcj275JJLjHlBEVy1atVQqBD/BElcIjE51zj3P/roI6NS8eLFjbnPedewYUMjZphzf926dcZ47tq1KyfJl19+GS1btkyctIsj7FixKvt06aWX4h//+Adq1qwJviibzML5vXPnTuNcfuutt7B9+3Z8/PHHxnmdzLU5XYVJvDbv3r0by5YtM+bzxo0bU8IjmWOcqtherrW8H1i8eLGxXpjP7ch1rVatWsa1LTevJ6nilox2fvrpJ3zyySfGOvzBBx/g22+/jZrHkXO7bNmyxr0DefPf3/72Nxx//PHJSAm//fabcW3gdZR5bdq0Ked+htdRjjXv/7j2ub0+h5Xo4cOHDT6811q9ejU+//xz497LfA2rWLEirrrqKiPHM844w9X9Q1j5cV365ptvsGjRIrz77rtR50zkGsv8wrpueDmXzX3UC2VhjbjiiEDaEvgngPmR7LgmrlixIm2TVWIiIAIiIAIiIAIiIAIiIAIiIAIiIAIiIAIikO4EateubXweaSo3AFiQ7nkHzU/CpKAEVV8EREAEREAEREAERCAIAb3fEoSe6oqACIiACIiACIiACIhAIAJ/A/C1KcJXAPhFAioiIAIZSCDxjtwM7JRSzigCBwGcaMr4BACHMqoHSlYEREAEREAEMoyA1Qs/FHG0atXKEAbEljZt2uC5554LTRjkBpdVPpSQNGvWDG3btsUpp5ziJkzcMZRxcPP5mDFjMGfOnBwJR6JgFKLcdddd6NSpE84+mxJhd4Ub8rt3746xY8e6q2BxVJhiFLskrGQhHTp0MCRalMlwczzlMP3798eCBe7eiaNk6oEHHjBkQAULFvTc///7v/8zhDAUBpgLN+dTpMBCycG9995rSIPsCjfP9uvXD/Xq1csRL1A8wLlEMYa5mPtsF8+qLmU506dPN2RFLJxny5cvx5NPPhmXv11cnn8DBgzAOeecY3mI15iUFrRr184YgxIlSnjinyx5jN2Y/v3vfweFCKeeeqpjnlZ5Pfroo+jbt29Ovb179xrnG+duRIDmFJRjxvlBQZvdPPUak3OfOVGeFIbsg/3p2LFjTjcoFaG0qVKlSrZds5vj5vPn4MGDeOGFF/D444+7YsU51bp1a0OsZzdPPU0008GHDh0y1paRI0fGvojrGJJr8x133AGeu+XLl/ctDQky5/3KPJw69scffxhryIgRI1yvuYzn9lp15MgRY71hv2ML5y7X+nz58vkdzpx6FL/07t3bOB/NhbI4iu4oJkxWcTMuPLfJmPcEbtYLSmA4/5s2ber6nojnWZcuXTBhwoS4ro4bN85Yp8MolBK1b9/eWBvMhQK9SZMmoWTJkmE04zoGz2mKFUeNGuVpDpsb4PWba1/jxo1d806UIAVx48ePN9aaiPAxUZ3bbrvNuJZyzY2IDRPdNyWKafX7r7/+GhMnTjTyc5sb41D+16NHD0Nq5/ea4+behveCGzZsMO5tpk6d6qqLXq8bYd4364UyV0Okg0Qgkwk8COCJSAfuuecejB49OpP7o9xFQAREQAREQAREQAREQAREQAREQAREQAREIFcJ8F2Y559/3pxDHwCDcjUpNS4CIiACIiACIiACIiACIiACIiACIiACIiACIiACIiACySFwFoCdptA7AFhv6EtO+4oqAiIQIgEJk0KEqVC+CMQKk7ib/rCvSKokAiIgAiIgAiLgioCVMOntt982NlwfOHAgLsaiRYtw3XXXuYod1kGUOVCEQpkBpSPcBF6sWLFA4Xfu3ImHH37YEAf4LZRRMC9KCdxIgMLc+O03Zzf1nDb+c/M9pSoPPfSQa8GUuU0Kk5566ilDZuKlJBImUSZCeYsbqUCs9CuZwiSeQ4MHD8azzz7rmVfp0qWNlxAbNGgQJX5hzCeeeMKI67VQ5sSYNWrUcF01iDzGqZFkCpMocnj//fdx3333OQq07PKjEI18eY5HCmOuXLkSnTt3jpNruYHZp08f8F/hwoXdHG55jNUaQlkLRStFixa1jZtImLRlyxZ069YNXN+9Fq/roFP8oOMWiU0pB1/i7dWrV9QYuu1bkDnvRszjNg8/cjqr2G7GyO66X7duXUNgVqpUKbdp2x735ZdfgrIZigrNJRUiRqdxadGiRaD1glI0ipa4rkYEOk6wKMDhfUNsoeyLQiHO36BlzZo1uPHGG0HhpLmEKcBykyPnMEVJFGU5yQzdxIoc45W3VWzmtWTJEkN4FStLdJNL7DkVpjCJ6zylXW7ldXb53nnnnRg4cKBnSSLjJRImMcehQ4diyJAhnu9tGJ/8hg0bZogw8+fPb4s8zPtmCZPczGwdIwIZTeBlAC0jPeD1lPeCKiIgAiIgAiIgAiIgAiIgAiIgAiIgAiIgAiIgAv4IUEjOz8VNZYr5GZy/qKolAiIgAiIgAiIgAiIgAiIgAiIgAiIgAiIgAiIgAiIgAmlJ4EwA35gy+xpA6bTMVEmJgAgkJCBhUkJEOiDJBH4FUMjURgEA/0lymwovAiIgAiIgAllNIFaYRDnRgAEDwM3fseXaa681BEMlS5bMWGZBpSdWHafkgBvHTz/9dEcuYW78TuYA2G38p6SH4p9HHnkkUPPlypUzZAB16tRxJZdgY07CpDJlyhjyiYULF7rK6+WXXzY26UdKsoRJp5xyCrp27YqZM2e6ysvqIEqTJk6caLBioTSMgofJkyf7jlmtWjW89NJLqFChgqsYQeQxTg0kS5hEEdr06dONFzj37dvnqo9WB3GTNWUQFBxx3ZgzZw569OjhSspl1yglTBw/J0GEU8IUglHuQnFTpHB8KDBzErU4CZNOOOEEg1WsxMYrOM51yjn8yl4OHToUSMZmlW+tWrUwduxYXHTRRZ66E2TOhyVM+uOPPwxREedckHls7rjTGO3fvx/t2rUz5nlsCUuUOHv2bDRp0iQufuya7GmwXB5sNy5cS0899VTcc889gc5tCmB4fWzevDkoFnQqduKosmXLYtasWahUqZLLXlkfxvVq+PDhxlpjLjw3X3/9dfC8SEXhOT1y5EhD/GMl4AySg51Q0E1Mnlu8B6HALmheFM1x3aP8p1+/flHNd+jQwRiHQoXMj7icM/z+++8N0VuQa7y5BT+SRNZ3EiZRnvbAAw/Efqu0G/RxxyS6JoZ53yxhkq8hUiURyCQCHwOoHEmYMt3atWtnUv7KVQREQAREQAREQAREQAREQAREQAREQAREQATSisCKFSty3lH4X2LrAVySVkkqGREQAREQAREQAREQAREQAREQAREQAREQAREQAREQAREIhwC/YfxbUygJk8LhqigikCsEJEzKFexq1ETgNwAnmP77LwD+ECEREAEREAEREIHkEYgVJv3www+gAOiNN96Ia/TBBx80REr58uVLXkJJjEyJAPsVVIxglWLjxo0NMccZZ5xh24MwN34nEZMxxrEb/9u0aYMzzzzTEANYFQp9rrzySkOWQhHOO++8g1WrVtmmGSsCStQfO7nOsmXLQJkHZU5uCmVBU6dOxbnnnptzeDKESePHj8e///1v8JsXg5aGDRti3LhxBluKFMKI2apVK0PucfLJJydML4g8xil4soRJ3BzdunXrQPKTSN6UVlCuxRdCw4jJMaQQpX79+gm5Wx3w1ltvxdV1I7Oxm+PPP/88JkyYYClL4jlat25dQ6xFkd769euN4yhtsitmyZSXDh48eNA4h92ex15i+xGGBJnzYQiTKHShaIV5BBW6xLKyGyM7yQ7rd+/eHRSbFChAn7G/Ynf9s1qT/bXgXMtuXG699daE89ptPjy/KeK57bbbHAVmFAlxLX/mmWfiQlO8Q95Bit193E033QRem4oVKxYkvKu6nMMUSfbu3dvV8X4O8ir/YxvJOLcoTeJ9McfOXLwKk7i2Ul7nVv7olpnX+y3GtRMmhXlvw3Z4zvA6y3toqxLmfbOESW5njI4TgYwlwC9cyB/JntdCChFVREAEREAEREAEREAEREAEREAEREAEREAEREAE/BHgZ/mnnXaauTLf4eW7vCoiIAIiIAIiIAIiIAIiIAIiIAIiIAIiIAIiIAIiIAIikNcIxAqTdgI4O691Uv0RgWwhIGFStox0+vbzdwAFTelxo8OR9E1XmYmACIiACIhA5hOIFSZt2LABTZs2xbZt2+I6N3fuXDRq1ChjO718+XJH6Qk3lbdr1w6UCpQpUwaFChUy+soN29u3b8fs2bMxcuRI7Nu3z5JBIlnI4cOH8corr+Drryka/m/55JNP8PLLL8fFu/3223HxxRfH/ZxiourVqyd1DOxkIbGNcqM7+0xZQMmSJaN+TfnGl19+iQEDBmDSpEmW+XqRHdjJdfr27WvIhHbt2uWKiZX4I2xhUtmyZVGxYkVjvpgLeXFuUabBseX84tziHKDEac6cObZyFEo4fvzxxzj5BOcs58q1115riG3y58+Pn3/+2RD8UGxAcZVVSSQpMNcJIo9xGpRkCJMaNGiA/fv3xwmAOB48t3n+/O1vfzPS2rlzJ7gmkNPGjRstUyVXCj8eeuihuJj//Oc/QdnKZZddhr/+9a84evQoPvvsM8ycOdMQQNitE7fccoshV/MqLeE5RWEZ53yk1KxZE1OmTAHngVOxm+NWdS6//HKjnauvvtqYT+bC+co17PHHHzeEGlaFYp2ePXvG1bXLz41YhTm1bdsWHF+K2yjuIQ/OdeZB3hMnTrQ9f7ysNcwzyJwPKkxiv7gedOzY0bY/kfnM63GJEiVyrlW//PILPv74Y7z44ouO68kLL7yA9u3bx0l97K7/YUiNNm3aBM79zZs3R02FMGRMbhZ/u3Gxqhu5F+BaffbZZxvzjfP0+++/N7iOGjXKdv6zLtuqVauWY1pW8jNWCENq9PbbbxtxYmVbYciY3LDmMdOmTcPdd99tOYd5/eH6SRkd10+uhREZV+S85vr82muvGfdHdusz2+nTp49xnxG7VtnlyftYSkHtRGRca7p27YprrrnGOLeOP/54Y+y/+eYbsK7T9SK2TS/CpN27d4PHsw27azbHlOsgJXCnnHKKcf5G5uXSpUsNCeLatWst63tdA62uGVx3OK95PxJbyKtJkyaoUaNGzjV2z549+OCDD4zz4c0337SdOrzO8j4x9j6SFcK8b5Ywye3Zq+NEICMJXAhgUyTzs846y7jPz+TCe7rPP/8cn376qfEc4sMPPwR/xmc0VvJS3n/wb9CCBQvikksuQalSpYy/R8uXL2+Io3g9UxEBERABEchbBCLXCj575d/Z/LuJz6H27t2Ljz76yLKzfJ5McXrx4sWN6wSfI1Iof/755+Okk07KW4DUGxEQgUAEdD8aCJ8qi4AIiEDaEuBnfF999RW2bNkSdQ/JZw1Wn/lF7h/5TLpcuXKoVKkSLrjgAhQtWjRt+6jEwifAz9X5GYmpXATg0/BbUkQREAEREAEREAEREAEREAEREAEREAEREAEREAEREAERyFUC3BT5nSkDPhz/7+YzFREQgYwjIGFSxg1Znkv4EIACpl7lA3A0z/VSHRIBERABERCBNCIQK0yaN28eGjduHJchN+DNmjXLeBkuE8u3335rbJLnpnKr8q9//Qu9evXC6aef7tg9bjx55JFHMHr0aMvjhgwZgh49eiBfPt7GJC5B5RqJW/B+hBthEjdlPv/884bAhJv27QolMhQnUEBgJZDp0qULyCwip7KLYyfXiT3eLL3i5nu+/MkNpsyBEgnKZbix31zCFiZZ9aFVq1aG1OGcc86x7CIlEW+88Qbuuecey02wsZUonLj//vuNuVa4cGHLmIcOHQLFKJT9WMkh7r33XoM9N9Y6lSDyGKe4yRAmxbbHF3j79etniBzs+sl5SSkSJTNuCoURI0aMQNWqVW3nPl82pkhs0aJFcSE5L1999VVcccUVbprLOeann34yJDdchyPFrZDDrTDprrvuAoVH3DznVLieUnRDOZTVOehGGBOp5yRWYR5PP/00WrRokXCefvHFF+A6TqGNVeF1jaKqM844IyH3IHM+6JpOaVHz5s3jxEJMmuc95zPXCbvznsdxPVm5ciU6d+6M9evXx/WXL7dPnz7deMHdXA4ePAiuyRMmTIirQ1HWzTffnJCd3QEUzXD+xhaeI9ddd53vuG4ruhUmUQLIa7zTvQDXjEGDBhlz06q4kaJR8sfrwuLFi6NC+F0fIkGOHDliXGs4h80llfdwTvdbbtZPc968hnPu9O/f3/IewovMixtBKBh877334oaNa82jjz5qzFGnayLPEYqnnnrqKVvpktf1mdIj9u+JJ56wnE/169c35luVKlUc77d4zec9DtdBq/stCpe4Bia6z2USbq8ZFF8x90svvdRWxsH7wNdff90Q6dmJ9rysL37XWAmT3K6WOk4EMpJAUwA5N6VcN51EbenYQwriKL2cP38+Fi5caCu68JM7r3ENGzbEP/7xD9SrV88Qvaa6uL2uWOXl9u+dMPvk9tmDVZt299lu8wvSNoW3FMlSMJvKwvs1/m3I+wwvJSgrtuX2Ht8qL4o5KfDMxOKXOfsahHsQ3nbS3mTz573/lVde6bkZ/m1gllV7DpCECvxbhIJUPvPgdc7u3tpv03w+8Pe//92Q71Ik6/TMwW8bXuoFmW+5cX4HudaRO/tLyWEmlCDXqiB9DTIntAYlnlm6H7VnpPvRxPMn2UfwmVjkeRblsBTDnnbaacaX3vDzQPMXCiQ7l1TE5xex8PMsPyXos2U/bbqpE+T+lYJHfoaUG+8muPms3Kr/7777bsIvVHDDLYxj+GyW9yl83sAvKOCXyIRReF7yWQO/VCbyZT5hxPUaw+8YeW0nN45Pp79JeA8X83n3LQD+/LA6NwCpTREQAREQAREQAREQAREQAREQAREQAREQAREQAREQAREIn0AJALtMYb8FcFb4zSiiCIhAKghImJQKymrDicBhAH8xHcCvPz4mZCIgAiIgAiIgAskjECtM4qbsPn36xDV47bXXGhux3Wy0Tl62/iI7bUangIKb1Dt27Ij8+fO7aoCb0rlh3ooTX9Cl0OSyyy5zFcvvxm9XwX0elOgFQ/Zx4sSJqFOnjqsWKO+YOnWqwThW3EP+5MWNrU7FzWYMbuoZPny48ZK0Vdm9ezdOPPFEQzpiLskWJnF+UWyUSExETpwPFHs5FW56HTVqFJo1a+YoT2AMzv2hQ4caQqDYUrNmTeOctuMVOT6IPMbPmLrdPJNonlKkMW7cOFx88cUJ5+n3339viDK4QdmpUITy7LPPupLubN68GW3btsXq1avjQnL94KZSL4UinaZNm2Lbtm051caMGQNu2khU3GzcoiiGAi23m+J4PrHtuXPnxjVPEQw5nXzyyY6pOQlMuFmP/eM64yRlMzfADYQ83+zEI26FdkHmfJA13WnjAM9Tzhuuc255OM1Bbv6k6CRW7me3IcOtYM1qwLnuU97EDdzmwvuKSZMmgRs5kl3cbKyjKInixEQCv0RrK3/Ptaddu3a23eJ6z+sVJTKxhWs21we342yu/9133xkbv5ctWxYVtk2bNnjuuedcn99BxsNOjsU1+aWXXjI2UHgpTvcQjMM1qFGjRo4h7URSrORWABlpgJtMeO3kmmklI4wc53ZDHTcacG23isX7Ac4Ht/feZEUx6J133mkpX6Tsj+dyornl5prB+wreB8feU9kNBDfjtG7d2jIvt6wY2+8aK2GSl7NOx4pAxhHoB2BAJGteQ3nPlO6Fa/aOHTuM+yNeO/n/U1Eou+M1rG7duq7uecLIyc11xa4dL9eIMHJlDDfPHuzaCiKjCdo267v9eycsVozjd/NzUFZO9wVu+pcbQhU3ebk5xi9zxg7C3c3fVHb5828BrncUuaayZLowic/0+EyJsheKkpz+/giTK+/x+ezh7rvvBsfO7fPyMHMIMt9y4/wOcq1z+xw0TL5BYgW5Tgbpa5A5oTXIesR1P+ruTND9qDtOuX0U5S38chd+zpgO4j+/PJy+0MBtTLvn/m7rJ+O4IPevzMftF++EnXuizyDt2ksHYdKePXswY8YM4z5y48aNYaOJilexYkXjvvG2225LuQDS7xglFUhIwdNJmMR3HPh5lqn0B/BoSF1VGBEQAREQAREQAREQAREQAREQAREQAREQAREQAREQARFIFwL8ZvbvTcl8ByC1316YLiSUhwjkAQISJuWBQczwLvwHgNlUoDmZ4QOq9EVABERABNKfgFmYxG+S5QbomJeejE5QJjJy5EhDOJNp5YMPPjA2o1ttQhw8eLAhLPC6+YMvrlKsMHr06DgcXsQSfjd+J3MMnF4w5KYZSkz44mOiDffmHJ3EPW5EDok2YzRu3Bhjx451JbKJZZdMYZJXCc2uXbtA2czixYtth9jrt2LbxeRYUtRQvXp1x+kURB7jFNhuTN1unnGap16lXszTTvIR6cPVV19tbPA780z3z7zsYnJeUIJxwgknuD6VY9cKSmb4rbBVq1ZNGCPRxi2/54+dkIdzi5v5rrnmGtvcnIQxfsYv0pDT2ux2c2iQOR9kTV+zZg1uvPFG8Jw1F7/rLmPYyVjshGlffvmlsb7Hir7csrMa8HXr1uGGG26I61cqN28k2ljnda1mP51kjG5kUHbjzc09XGv4Teley7x588DzObYkEjh5bcfu+J9++sm4X6QIMbYE2bTqtKnGzcaBTZs2gcI7rllhnFtO9zSR+G421O3fv98Qz82cOTOOl9912UkwxU2iFFiee+65jkOe6Jrh53xhXpyH3DwTWyjt4DlaqlSphFPR7xorYVJCtDpABDKZwDQAzSId4N9Kd911V1r3h9JQXr94vUyV/CIWCDcRP/DAA6BAKZHYNyjMRNcVp/hurqdB84utn+jZg1N7Qe6ZGTdI26zv+ZNZJAAAIABJREFUVeAdBju/m5+DsmLuie7xnfoX5N40DG5BYvhlzjaDcA/Cm23z2evAgQOTvuaY2WaqMImi/gULFuDJJ5/E2rVrg0yXwHVTeb0wJxtkvuXG+R3kWuf2OWjgwQwpQJBrVZC+BpkTWoPiB1/3o+5PCN2PumeVLkfyC0coIefntHwG5uVzzNzug9WXZnjNye3zP69xgxwf5P6V7fLzET4vt3ruHSSvRHX9ynhyU5jE9Z2fPfJLj1L9vIHnHiXWXDfdfgFAojFI9Hu/Y5Qobjr83s3nHqnK88UXX4x9rj8dQPNUta92REAEREAEREAEREAEREAEREAEREAEREAEREAEREAERCBFBP4KYLepLQmTUgRezYhAMghITpMMqorphcAfAPJZVDgW8zP9dzwkMYlmEsuDvxUjMQo6BzSPEp9HYpSBjI4dO3Z/ZHn49ddf0a1bN2NDc2x58MEHwRfP8uWzulR7udyn9tgjR45gwIABRu6xhZvnKdkpVqyYr6S+/fZb48XbpUuXRtWnyOTVV1/FFVdckTCu343fCQMHOMDpBUNuPqVQq3Dhwp5b4Ddasj6FDubihpfTZgy+LMvNpvz2WD8lWcKkChUqYNq0aahUqZLrtCgU4AYyikSsCr/hnRIeL3OW5wDjDRo0KC4k82vWLGd/sWWbQeQxTh1PpjCpT58+xnnvRYSWaHPTK6+8gptvvtn1WPJAuxfcGzZsaLzg7XYcrWR2XqQqTn3j+cfNZPXq1fPUt8jBdmtYInGcnZiHcUeMGGFsaPC7mcFubWZsvizOl7adYgeZ837XdKdrVZBvUHb6Vuq5c+eiUaNGUePutF74ke7YibHcrPu+JqRNJaeNdX5kaJFmnOaaFV9zetyw0LlzZ2MtMBc3wjGrbnJTLUWOzzzzTNSvU7lJxk6O5efaFdtHuzFMdH/qJGcLsmn7559/RteuXTFp0iTLWedmQ93bb78NsondvBJUduAk83KzBjpdM/zc20QA2a37XgSAftdYCZPCXFEVSwTSjsB6ADl/cL3zzju48sor0y5JJsT7MgqdHn/8cezbty8tcqQwiX83ValSxfe9d6KOJPo7y6m+m+tpova9/j6ICCKIjIZ5Bmk70s8gz2y8suLxfjc/B2XFtoPIM3JDqOKHr1Udv8wZKwj3ILzZdtBnD374ZZow6ejRo1iyZAn4TCu3RUmxvK+66io88sgj4N/Pfp/VeBnDIPMtN87vINe6IBIhL0zDOjbItSpIX4PMCa1Bf46+7kf5p4O3ovtRb7zS6Wg+Y6X0m8//UiVvCdJ/p2eYXuP6eY7vtQ0vxwe5f420w8/U2K8SJUp4aTrQsX5lPLkhTNq7d6/x2Re/5CnVoqRYyOXKlUO/fv3QpEmTpMtS/Y5RoImRosrpJEyy+LtqA/+8TBEKNSMCIiACIiACIiACoRAwf6FsKAEVRAREQAREQAREQAREQAQ8END7qx5g6VARyF0CscIkfgt64m8Dzt2c1boIiIANAQmTNDVym8ARAMfndhJqXwREQAREQASyiQBfwowUpxfe0+nFLC/jY7c526+QILZtymvat28fl5KbDems5HfjtxcGXo+1e8GQm5so2Kldu7bXkDnH2/Fimw899JDtphunuRlUxJAsYVIiYYwdxOnTp6N5c+svZvT7ojOFDq1bt45r0s0moiDyGKeJkixhkl8Ry/79+w0B2sKFC+PSvvbaaw0pBmN7KXxJuUWLFli8eHFUNa8bhL777ju0bNkSy5Yty4mTSBJibtBp41bQTR+7du1Cq1at4vqYaCPm7NmzjRemY4tf1rFx7NZWN/GDzHm/a7rVGLNPfuezmYcd6/79+4P/Yjc72klc2rRpg+eee86TMI/nVbt27TBnzpyoIQq6bns5D52utfyd33U1koPddc3NNcCuLiV3HBsvkkq7+x03eXjlaXe83bVm2LBhhqgsSLGTMSVaw3744QdjbX/jjTeimg8qJWKwFStWGNdrroOxJVFedoIrxvEz/rHtb9q0CRSDbt682fO553TN4DgOHjwYBQoU8DycTmJWtxuJ/K6xxx133Nv/S9irRJnVvNbJtuPFKPEcEaPkMHrkf+f1IQA5ixLX/VNPPdXzGpXsCjt27DCuhbH3RMlu10384sWLg9dq/r3hRTjrJjaPCSKRSHQ9dZuDl+OCiCAS/Q2UKI8gbUdi81kXxVx2zxQS5eD19343PwdllegeP1E/3DwLSRQjt37vlznzDcI9qKyE7fPvQIrrUyUtyCRh0s6dO/Hwww/bCllza76Z2+X6Qmls7969wf+fzBJkvuXG+R3kWuf1GWEyubuJHeRaFaSvQeZEpF/ZvgbpfrQZ1q+XMCnReR7kHE8UO7d+X6tWLUMwf+mll+ZWCq7atfucxVXlmINS/ew9UY5B7l/NsYcMGYIePXp4emaeKDen3/uV8bh9zhkkt0hdCjf5+Q/vI3k/kk6F85BfwMTn8MkqfscoWfmEGTed3svhteG0004zd+8wgIJh9lexREAEREAEREAERCDZBCRMSjZhxRcBERABERABERABEXAiIGGS5ocIZAyB0wHsMWX7PbfzZEz2SlQERCCKgIRJmhC5TeAoAM3D3B4FtS8CIiACIpBVBPK6MMnuZfqwXhi12xDhNr7fjd/JnKR2LxhSODBq1KhAm2LseDVt2tSQVhQtWtSya04vattJP9wySpYwae7cuWjUqJHbNHKOs9vQVbZsWcyaNQuVKlXyHNNunj3xxBOgeMepBJHHOMVNljAp0Vyyy8nppW0vciJzfLs+Vq1a1ZCPnX/++a7GknPi+uuvj/pmWC/zy2nj1qJFi3Dddde5ysPqIF5DBg4caAg+YotdjocPHzY22PFl6djiVjaXKGG7DQZuZHlB5rzfNf2tt95C/fr147rlR1IUG4QborjZvFChQrj88suNTbLnnXceSpUqhZNPPjlOmGQnmKlQoQJmzpyJiy66KBH+qPUsdu7yl2EIdFwn4SAnrFu3riEuJAu/xU5UVLNmTUyZMsVxQ4DduelG7BWbr93c87JW+GUQqUdB1qeffgrOue3bt+PDDz/Enj17jE1JXPeCFL/Xaqv1k3mEIWDgt3V37twZkydPjutaovh2/QlDksZk7K5pbuI7XTOCzCdeLwYMGGD8iy1ur0V+19hYMVyQuai6IiACaUGAFtGrAVxAH08kI65xlFCmW3n//fdxzz33+Nqgncq+PPLII+jVq5dxzxhmCSKRSHQ9DTPPSKwgm8SDyGjYfpC2zSyuvvpq4/7kzDPPTAaiqJh+Nz8HZcUkgsgzckOoEtZg+GXO9oNwD8Lb3HcKvSieT8X9WSYIk9J5k7vdnOWzC8qU+ZwyWSXIfMuN8zvItS6IRChZ/J3iBrlWBelrkDmhNQjQ/ehWNGsmYZKbNSPIOe4mfm4dQ2HL888/jwYNGqTkHsRPP+0+H/ATi5+BvP7666AsKh1KkPtXc/78fIKfq/n5jNQPB78ynlQJk/bt24dBgwbh6aef9tO9lNQpV64cRowYAd4DJOP+3+8YpaTzARtJJ2ESu8LP0GK+OKIcgM8CdlPVRUAEREAEREAERCBlBCRMShlqNSQCIiACIiACIiACImBBQMIkTQsRyBgC/PaAvaZsdwMokTHZK1EREIEoAhLVaELkNoHYb2HP7XzUvgiIgAiIgAjkeQKpFiaF/fKa04v2TlKOsGQNdpvl3cpt/G78TubEtBujMWPGGIKBIMUvL6cXtYNs3mdf/EoYnOq6HX8rlhs2bAClP9u2bYv6NQUalG+cfjrF1d6K3SYxNy9cBpHHOGWZLGGSX7nRkSNHDOkPXzCOLRMnTkSrVq28QXcQVnjdpEixEL85N1K81reb42HIYpiT3cv8dmPBjewtW7bEsmXc6/5nCXLexA6Ok8gpkSgsyJz3u6Zz3vXp0ydujoWx7nqduGTHOdezZ89A+fCcohiFPM3Fj3jJax9ij7cbF7/rhTm+04aP5cuXo3bt2rbpHzp0yBATUCgUW9wKZFjv4MGD6NKlCyZMmBB33Zg0aRIokMj04vdaHbt+RjiEtYl27Nix6NixYxzeRIKHefPmoXHjxnH1/Er/rMbXLrdE64od64oVK2LGjBkoX7687+kUdDz8rrHJ2JDjG4IqioAIhEEgIkyinXZuJCAlMUuWLAkjfmgxVqxYgbvvvtv4mzMTCu9H+a9w4cKhpRtEIpHoehpakqZAQTaJe/07LTb/IG3HxuI9OCW1+fPnTwamnJh+Nz8HZcUEgsgzwroXTCpcm+B+mTNcEO5BeJu7whymTp0K/l2Y7JLuwiT+HTd48GCMHDkySpCdbC5hxK9WrZoh1Q8qxrXLJch8y43zO8i1LohEKIyx9BojyLUqSF+DzIlsX4N0P2r/+Y+b+a/7UTeUMuMYSpP4OU+dOnXSLmGnZ8R+k+VnXfyymXz58vkNEVq9IPevsUncddddxmcXYf7NatdRv+8zpEKYtGXLFnTr1g38DCHdS/HixfHss8+iefPmOP7440NN1+8YhZpEkoK5+fw+SU1bhq1Xrx6WLl1q/h0/3JiXyhzUlgiIgAiIgAiIgAgEISBhUhB6qisCIiACIiACIiACIhCUgIRJQQmqvgikjMCpAH4wtbYHwBkpa10NiYAIhEpAwqRQcSpYAAKxczHb/pvosq3PVutPtjHQuP930ci2cdfcjx/zbJwHudrnY8eOPRm5Zju98B7Wi1lhv7zm9KL9/v37cccdd2DhwoVxtyWJJAZe7mPsRBf8pkt+c61T8bvx20t+Xo+1GiN+IylfvKxevbrXcHHH2/FyEh/ZzU1KIObPnx9og45fCQM7lgwRjV3M9u3bG5uoTjzxRM9jkE3CpEQiCCd4duuT3/XC7kVwL5sUrSRjXNe4MY3npZtiN6c6deqEoUOH4oQTTnATxvaYzz//3HjZed26dVHH2Ik/eNwNN9wQ+22kaNiwISZPnoxixYoFyidS2U7klOhcSrUw6ddffzVebh83blxUv8Ncd70CtRsjLzIXftssRWOLFy+Oar5NmzZ47rnnUrKpIdKw3bXWzXXaDTs7CYyb9chOnNO9e3dj82yBAgUSprBp0ybccsst2Lx5c9Sx6bQxJmEnEhzg51r9+++/G+Kv0aNHR0UP494hEnDVqlWoX79+3AbnRBvq7O6FuJGJ/8IQ/Njllmjtt2MdRNyY6Fx0u6nZ731zGDyDzmHVFwERCJVARJh0P4Ahkcj33HNP3Jofaqseg/G63LZtW6xevdpjzdw9nPcfvH6GJdoJIpFIdD1NBqkgIggvf+dZ5R6k7dh43BA+a9YsXHbZZcnAlBPT7+bnoKyYQBB5htt7j6TC8xncL3M2F4R7EN6xXeUaM3DgQBQsWNAnBXfV0lmYtHfvXmOt5TOQTC2cT88//zxq1KgReheCzLfcOL+DXOuCSIRCB+8iYJBrVZC+BpkT2bwG6X70v6Mf5BzV/aiLhSGDDkmluNELFrtnu15ixB5LuSElleeee26QMKHUDXL/GpsAPzPh/ZOViP7/s/cu0DtVa9/wFTapXlI5RO0oSilfRYhyyOHlkUMOyWFTUUM5VUoOla1BepRDRA6paAyHiIo225n9DUWkSHyP2mlXFD16aOuNN+1v/Gbd/73uda+51lzzWve91v3/X3OM/9ht9zxc8zeveVhzXtfvikRYRyW29gzZJkx67733CPcfH3/8cdRdzlp9GDe8ofTp0yeyuwYIaztGWetohBVHZZcTlUh4U8DZ35GGEdFzUdUv9QgCgoAgIAgIAoKAIJBtBIQwKdsIS/2CgCAgCAgCgoAgIAgIAn4ICGGS6IcgkDcIXEBE/+2QVgiT8mboRFBBIBMBIUwSrRAEBAFBQBAQBAQBQaCIIeB8ECxshEk6Q2iOg5CXeugM9p955hkaMWKEr0bZOn5nU029DAwbNmxICxYsIDjdcdPixYsVuYo7+eGl080o5LIhYUjJrivLIX7hyKMbm6JEmMQhQOEQ5XhhHwVhkpc+TJo0iUCmYpp0OhW2Hl17OnK6OnXqEMajevXqaUWjIIgx6Tui7N555520Z8+etOxBDlocPbBZ03Xrmw4/k75z85w8eZIGDhxIr732WlpVYYhmdIRVcTgveo1LmL4E4anrK84A0Ce/SN46Yqkw+9usWbOof//+aWLCCWHVqlXUqFGjIPET+zvW0E8//ZTWr19Py5Yt8ySc8HNcy+bZIQXal19+ST169KCtW7em4egnl5+TUJTzw/aMoisXlqwvzJnZtN82ayzkOOuss1r8Lk+uCZpV8y4sitr/FwyEJNpLB6LQizFEBLbJvqk5NmXKFEVCmYSE8zH2giVLliRBnFAy4AwB0sfu3btHQuAnDurm8HNIKLxaAXnptGnTqEyZMuZChMxp6/wcxb0chzzD9OwREo6cZLfFHMJxcOfg7QYG6wwIvUA8ms2UVMKkb775hgYMGEAgjs/3BDKGV199la6++upIu8LRtzjmN2evC7qjihTYCCrj7FWcvnJ0oqiuQXIe/ffIc+aoECZFsHAkrIo77riDcJdavnz5xEjmdbcbhXAI0NC3b8EncxRVWtXBOb96NdisWTNFmlSlShUreUwL2ZLxZJMwacuWLXT//fcrIrh8S1HfNaD/tmOUD9gljTAJAZ0eeughJ3RziahfPmApMgoCgoAgIAgIAoKAIAAEhDBJ9EAQEAQEAUFAEBAEBAFBIE4EhDApTvSlbUEgFAJuwqSjRFQhVA2SWRAQBBKDgBAmJWYoRBBBQBAQBAQBQUAQEARyg4DzQfD48ePUr18/5bTiTqNHjyb8nXUW78gYtfGan6G9zjGGY5zvNSq6dhBtb+LEiXT22WdrB9PW8Tub2uE1RhwCILesOrxAAPPss89SyZIlM7qnc8aIYiw5BEWcsrox1NXJmYNFiTCJY4zspfvXXXcdvfHGG1SzZs3Q0y4KwiQ3uZANCYpOpzjkUk4wdP3UEdLMnz9fRZJ1JxOSuTCDcPToUUVksm7durRiQU6iuSZM0o1PFOtbGLzceefOnavOBO6EfQ3rtd954PTp0zR8+HAVNdiZ4ops7bXXRklItXPnTmrXrh2B/MiZTJyqzpw5Q2PGjFHG/e705ptvUqdOnXyHUXd2g/MPxrBcuXIcNch62X/961904sQJOnbsGH322Wf0ySef0O7du1WE7F27dgW274cx6gNBI8bHmaKcW7rziQ2RE2Tk7GFusGzJ2LJxtknJxj332paXB+fAqSQZBIF8ReBvRHRLSngQBbZu3Tr2vmBvmzp1qtuRLHa5wggQJQGGOKibI88hodC1km3iEFvn56BvMhPUOOQZ2cbFRH7bPLaYoz0O7hy8vfravn17mjNnDlWokD27oiQSJn333XeKUK8wkCWlxrVDhw6KeKJixYq2ap1RjqNvccxvzl4X5fdpZAPgUxFnr+L0laMTRXENkvNo+qhz5qjJ3V7Uc48zzzh7PfrBaTtqHLJZH8h2Bw8ezH7vjkJGkJuB1Gj58uVRVJdWR1LuhznnVx0oeEsaNmyYb6ACLqC29gxR3u86+5DPZEmpfiAo07x586hJkybc4VHlbccoksazXEnSCJNWr15Nbdq0cfb6/yWiW7MMg1QvCAgCgoAgIAgIAoJAZAgIYVJkUEpFgoAgIAgIAoKAICAICAIWCIj9qgVoUkQQiAcBOF0cczT9PRElJwpLPJhIq4JA3iLA837P226L4IKAICAICAKCgCAgCBRdBJwPgn5Gi1EZBkdtvOZnaL927dqsRyv30xwTzGwdv7OpsV5jZNIXU5lsiCV0htpREDlxiAE4ZXV46erkGEcKYZKZdnrpPsfJgEuYBCKVJ598ksaPH1/QgaZNmxLWjcqVK5t1ikhFm+3WrZsiIHGmqAy3deQ4aMurDd0+ELVTG5wN/vSnP9G7776b1u8gEqxcEyaBHKZLly504MCBNDlBVoSoreecc47xWEeZ8YsvvqDu3bvTtm3b0qo1cbTQlfUjxotSdnddXnstx1HPXT+X9Gr79u3UsWPHDMIlOO5MmDCBSpUqpYVHV3bSpEmK2Cop6ddff6Vvv/2W9u3bRx999BHt2LFDrU0mpEi2Z639+/fTnXfeSXv27EmrIsozjW6d92vj0KFD1LNnT9q0aVMswxO0r2XjbJPqKPfca1teHpxjUTVpVBDIBQLfOSP4fP7553T55Zfnol3fNjgO2bEL7xBg6NChNG7cON9ziIm8HDyi3LNNZEUejpN40B4bJAOnbV3djRo1InxnVa1aNah5q99tnZ+5WEFYDnlG1N+eVuBZFrLFHM1xcOfgretqtskKkkaYBLKkQYMG0ZIlSyxHP7nFotozgr4bTBCIY35z9roo7yZM8OHm4exVnL7KGhRu5Dg6Ga6l7OaOam3h4CHn0eyOcVy1c85EUcu8fv16wn37jz/+GHXVhOAbIGJq3rx55HWHqZBzftW1A+IdBH+qW7duGFFC5bW1Z4jq3c0pLO7U77nnnoy3mlAdSkhmEDS//vrrVKNGDbZEtmPEbjgHFXBsArIh3t///ne64oornFUfIaLoGFOzIbTUKQgIAoKAICAICAKCgAMBIUwSdRAEBAFBQBAQBAQBQUAQiBMBsV+NE31pWxAIhcD5RPSDo8R/E9FFoWqQzIKAIJAYBIQwKTFDIYIIAoKAICAICAKCgCCQGwScD4KIPDtmzBj1505RENOgThBXfPLJJ6E79/XXX9OLL76YUc7P0D4bhvRhBDdxArB1/A4jR9i8XgaGDz74IE2cOJHOPvvssNVl5LdxxNc5Y0RhsG4jT6pTnLI6IIUw6X8rx8cLL7zQV9c4pDa6ipNGmPT9998rwh9E7kwlG8IZL52CsfyaNWuoQYMG7DmNCsKMR64Ik/wM8f2M1sP0xQ2ezZquc+KMYn3jDO6pU6dUlOapU6emVQPdWbVqFcH5WpeWLVtGnTt3zvgZOteyZUuOWFZlk06YpIskHuS8g3Pb5MmTCQ5kzgRnAziM1K5d2wqvKAsdOXKE3njjDZo9e3YGcVEU7fjNk1zMLRvCJI6jXhSYoQ6/NTAbZ5uU3DZrpLPPtuXlwTkqzZF6BIFEIXABuG1SEoFc8Oeff45dQBCe4j4F58l8TxdffDEtWrSIGjduzOoKZ9+L4zzMIYIIOrsFAclp26/ukSNHKr0sUaJEkAihf7d1fuZiBUE5d35xEKqEBldTwBZzVMfBnYO3ru9XX321Wmey9d2SJMKkkydPqu/rGTNmRKUKiaoH9wRwfO/QoUMkcnH0LY75zdnrTN4PIgE1oko4exWnrxydKGprkJxHM0ecM0flPBrR4pHAahCoYvTo0VS8ePHYpPMKmBG1MCNGjFDfp3H2k3N+9cOjd+/eNG3aNCpTpkzUsKn6bMl4oiZMAukm1qK33347K/2Mo9KBAweqQBGlS5dmNW87RqxGc1Q4aYRJ6DZsRPBu6EhwEim4m8sRNNKMICAICAKCgCAgCAgCVggIYZIVbFJIEBAEBAFBQBAQBAQBQSAiBMR+NSIgpRpBIPsIlCWi/3E0c4yI/J3asi+TtCAICAKWCAhhkiVwUkwQEAQEAUFAEBAEBIF8RcD9IDh//nzq06dPRnfq1KmjnFiqV68eS1d1Ti5CmBT9cHgZGEZpmKczUPcbSyFMIuKMgW7+mNTJIY/x007dmJo6z2RDrqQRJu3cuZPatWtHhw8fLoBy5syZyjg6TPKacxxHSa+2w5Ag6fJu3ryZ7ZDtlE0Ik8JoiXdeXYRrjOGoUaPorLMyr5F0uLdo0YJwxoDzfa5TtgmTDh06RD179qRNmzaldc10PUOhuXPnUr9+/TKg8XP29CJVQwV33323Ipk899xzcw11QXtwCAZJ0tixY+nYMbwX2KcLLriAmjRpQu+//37aeogahTDJDlchTLLDTUoJAoJAohAA6+d7KYmuu+462r17d+wCfvHFF9S9e3fatm0bW5bLLruM/uM//kORTV5//fV0/vnnU9myZalYsWIFdZ8+fZqOHz9On3/+udonV65cSTi/RZUGDx6snBhBSGWbxEHdHDkOCYVfK9AlnIf9CE/NpUzPaev8HMX3KIc8Iw5CFVuM3eVsMUc9HNw5ePv1PSpnaa82kkKYBKLbhQsXUv/+/enHH3+MShVUPfhWat68ufq78cYbqWrVqnTeeeelOZ+j/RMnThC+W3ft2qVIuRHQgPud5u5Is2bNFGlSlSpV2H3k6Fsc85uz14W5N2ADG0EFnL2K01eOThS1NUjOo5kjzpmjQpgUwcKR0Crq16+v9udq1arFJmGU81XXiST0k3N+9RscEDbi/vmuu+7KyhjakvFESZj0yy+/qGBGw4cPj7SP0AsEyrr11lsJJKYgnXKSF+GuAUEePv74Y9q4caOaK19++WVkMkRFtmk7RpF1JIsVmbzfZ7F5z6pBdLtnzx7nbzcT0fu5lkPaEwQEAUFAEBAEBAFBwAYBIUyyQU3KCAKCgCAgCAgCgoAgIAhEhYAQJkWFpNQjCGQdAUTpOO5oRQiTsg65NCAIZA8BIUzKHrZSsyAgCAgCgoAgIAgIAolEwP0gCGeSNm3aeDpwRE1mEQYQIUwKgxYvb1yESV26dKGXX35ZOYG6kxAmCWGSWyeKAmHSrFmzlENdKoFoZsWKFQQCuzApTsIkRL1t3759mrhCmJQ+err9LQ6HHLdegawLkZrXrVuX9pMf+dHevXupa9eutG/fvoxx15EshdFnm7z5QJikw82P/EhHaBWHg6hzXA4cOEBwfF6zZo3NcKkyN9xwA7Vu3ZpatWpFN910E3399dfUrVs35aThTEKYZAexECbZ4SalBAFBIFEI/ImI5qck6tSpE7355puxC6gjQAwjGMgEHnvsMUUWWKJEiTBFCaQYcGKcPn064VuCS8xRo0YNWrp0KcEpzjaJg7o5chwSiqBWcD6HTpQrVy4oa6jfbZ3PgK2DAAAgAElEQVSfOcQ9KQE55Blxn5dDgezKbIs5quHgzsHbr79ROUt7tZEUwqQdO3YQ7jyjdDLHnAbhLpzcnc7tproFAiWQ7E2ZMoU++OAD02KB+VAfyPa8yJUDCzsycPQtjvnN2es4JEJhMI0qL2ev4vSVoxNFbQ2S82jmiHPmaBz3s5x5xtnrgRynbc4c181TnHt++uknAmkM7gTfeecdRdwSFelfHHuGs69RzFeT9R3vrn379jXJmpU8nPNrkEAghcU4gjQy6mRLxhMlYdKGDRuoV69eGUEEbPqKczcCZmFdu+aaa9LImIPqwxyEjchzzz1Hf/3rX4OyG/1+xx13qCASnG9U2zGCgHHPfyOQEpapc+fOtGzZMqdUvYno9YSJKeIIAoKAICAICAKCgCDgiYAQJoliCAKCgCAgCAgCgoAgIAjEiYAQJsWJvrQtCIRCwE2Y9ANimYWqQTILAoJAYhAQwqTEDIUIIggIAoKAICAICAKCQG4QcD8IwnmjR48etHXr1gwBJk2aRA8//HBuBHO1IoRJuYPdy8AQ4/7ss89SyZIl2YLs37+f7rzzTncUQmWkOXnyZE9HHyFMEsIkt+IVdsIkLyNykIe8/vrrdNFFF4Wah15OIbbkS14NwzF7zJgx6s+dvIzDdWMXtYGyzhA/qO8c3dI5cPn1LcmESRhbrMtDhw5NG1oY1y9fvpyaN2+eMeZejh7A/K233qJ69eqF0t2oMmebMEnneBXGUejUqVM0bNgwmjp1alq3EeF5yZIlVKtWrbR/P3PmjJpz0FdnijtqOLCAAw702iRBl66//npq0KABXXXVVYoQrnr16nTeeeelFddh7Hd22LlzJ7Vr1y7DoQSOxS+88AKdc845JiL65tGtM35ycRz12AL/XoEQJkWFpNQjCAgCMSKAg+dTqfYff/xx9b0aZ+I6gV522WU0duxYRTxZqlQpVldwhoMT40MPPUTYdziJew/E2ffEQZ0zcpll8S3Zs2dPNpGJs2Zbvec680MGDnlG1N+e0Y6Uf222mKNWDu4cvIPwadu2rSJQr1SpUlDWUL8ngTAJxESDBg2i+fMLOP5C9cGdGYTGw4cPp5o1a0Yyl0+ePEmzZ89W+08U5BNRfY9y9C2O+c3Z68LcG7CUJ6LCcZGpcHQiqOuFaQ3i7BHASc6jmdoi59GgGfTv33O1nmFvxf1zFHsXSP4mTJjA/v4yR+nfOY8fP67ID0FQm+0UBTENR0bu2hTUNu7HcT4KSzhsUu9TTxVcOwRlL/g9KsKkI0eO0H333aeIwripe/fu9Mwzz7CJpfCGgbeKJ554IhIyUO65TQiTuJoRrjzm2X/+5386Cz1NRKPD1SK5BQFBQBAQBAQBQUAQiAcBIUyKB3dpVRAQBAQBQUAQEAQEAUHgNwSEMEk0QRDIGwT+FxGdcEj7P0QUbXTCvIFCBBUE8h8BIUzK/zGUHggCgoAgIAgIAoKAIBAKAfeDoJ/hIqJhw4GlbNmyodqIInOUhElPP/00Pfnkk1GIxa7DhlyD3WhABV4GhlEahtuQgwhhkhAmudWWQ2qjmwJedXIcCnXrqUmdXuR1I0aMUOQoxYsXD7UM6By3ojLc9ts34iRM0q0bQfhzdMtmTX///fepVatW9OOPP6aNa5SkLqEUxpV5+/bt1LFjxwzSGS99RB8GDBigiL2cKW6njLgIk/70pz/R9OnTCaRAJgnReRGl151mzpypSAWd6dChQ8rhfdOmTWn/Hqejj4kzMEiRQAQBAjg4+SKCdLFixQLhsSFMioLIKkgwm/NJLuQKktvvdxusTduzWSOddduWlwdn0xGSfIJAXiGwgIi6pySeM2eOcjaNM/mRTwfJBef0efPmUZMmTYKyhvp98+bN1KdPH5YjY9jzjFtADolElPcQpsBxiCCCvjOCZOC0HVQ3fgeRCc7pNWrUMMlulMfW+ZmLFYTjkGdwHXONwMlSJlvMIQ4Hdw7eJlCArOCRRx4Jfd/hV3fchEkgrwNuWEe5Cd9RIIbo1KmT0fdT2PY+/PBDwrekKfGtX/1TpkxRdZ11lr3ZCUff4pjfnL0uVwQjYXVCl5+zV3H6ytEJk74XljVIzqPeo82Zo3IeNZlBv+XhzHHzVn7LiT0W3zr9+/dnEcQ2bdpU7dWVK1cOKwI7v+7OnV2xRwV+wQ+y0Z67Ts751UQ+fE9jHBs1amSS3TiPLRlPFO9u0HEEVgAJMiddcMEFBJsI3JdwiZmdciAw0pAhQ2jNmjUc8Yj7bmQ7RhA6jjMjC6wEFIaNEEi8HGkhEfVIgGgigiAgCAgCgoAgIAgIAoEICGFSIESSQRAQBAQBQUAQEAQEAUEgiwiI/WoWwZWqBYFoEUC0Z6dDz3EiOj/aJqQ2QUAQyBUC9pZruZJQ2hEEBAFBQBAQBAQBQUAQiBQBrwdBnQH6xRdfTG+99RbVq1cvUhlMKrMhTLIh5jGRJco8to7fUcrgrsvLwJDrJOlsY+3atYocxJ38iKxsCAlMMeIQA3DK6uTT1ckh+tLNBZM6OeQxfmOgc+AwNazPhlxJIkzymidvv/02tW/f3lS1C/LpdArGzC1btgxdn7uAjiRH54w5f/585bjtTohwCxKeqJKOUKZOnTq0aNEiql69umdTHN2yWdOTTp6iG9+GDRvSggULVPT5VNq5cye1a9cug1xp0qRJ9PDDD0c1tKHr8RoXL/lDV/x7AR3p1YMPPkgTJ06ks88+26hqnc56EVYisnSHDh0y6rVdJ4wEDMjk58B400030bhx46hZs2ZW0b5t9tujR49Sjx49aN26dWmSB60BYbDQ7WV+DnW2ZG5h5OLktcHatD2bNdJZt215eXA2HSHJJwjkFQLbiKjgYmLjxo0EZ9c4k+48YCLT7NmzlQMjh1zCqx04WS5cuFA5ErvJOU3kQh4OwQrKi4O6KdJEHBIK01ZGjhxJY8aMsTqPebVh6/zM1SvIwiHPyGfnWFvMufOZg7eJfl599dXqO7127dom2Y3yxE2YdPDgQerVqxebhAh3qC+88IIinM1mwrcNCJDfffddVjMtWrQg3PvgHcE2cfQtjvnN2etM70FtsYy6HGev4vSVoxMmGBSWNUjOo96jzZmjQphkMoN+y8OZ4+atpOfcsGGD2msPHz5sVQX2qhUrVhDuCnOZzpw5o87keIfIVcLd/LPPPkslS5bMVZMF7XDOr6bC9u7dm6ZNm0ZlypQxLRKYz5aMJwrCpCjOkXi3eemll1TggqjvGgBeFGdHLpmX7RhB/jjOjIFKl/AMCN6B9x1H2g5u5oSLLeIJAoKAICAICAKCgCCgEBDCJFEEQUAQEAQEAUFAEBAEBIE4ERD71TjRl7YFgVAInEtE/3SUOEFEZUPVIJkFAUEgMQgIYVJihkIEEQQEAUFAEBAEBAFBIDcIeD0IfvHFF9S9e3fatg0+iOkpaucq017aECbt3r2bQDJw4MCBtGbatm1Lr7/+OpUrV860+azls3X8zppARMpI96mnnkprAs4uIMYoX748u+lZs2Yph013mjdvHsGo1SsJYRKpKKBPPvmkFf5JJEziksRwSG10ICaFMAmOzSAWcY43x6FUh7XfnAujaDqSF926oSN6idpoX7cHBDlvcHTLZk3X4RcloU+Y8fTKO3fuXOXE705ucp7JkyfTI488kpYNTmdLliyhWrVqccWwLu81Ltdddx298cYbkTid6nQ67Lqtc5ZxO++cPn2ahg8fTsDbmaJwTLUF+YcffqC+ffvS8uXLM6qoX78+vfrqqwRdsE06pz8/x7WffvpJRbpG5GNngiMGCOMaNGhgK05BOR1JmJ9cOhKyKOXidEwIkzjoSVlBQBDIIQL/TUQXpNr76quv6JJLLslh85lNLV68mO66667QMmCfBKlRtWrVQpc1KXDixAkaNGiQIq+wTRyiVXFQN0edQ0Jh2grOlXAMve2220yL+OazdX7mfN+mBOKQZ+Szc6wt5sCNgzsHb1Nlu++++9Q3zrnnwv6In+IkTMK9ztSpU+mhhx5idQQkudOnT6cqVaqw6jEtvG/fPrrnnns83wRM6+A6vqMdjr7FMb85e13QHZUp7rnKx9mrOH3l6IQpNoVhDZLzqPdoc+aoECaZzqB4CJNOnTpFo0aNUoT1tgmEjd26dbMtblVOR8BuVZlhoWx/d/qJwTm/GnZPZcO7f8+ePSMjB7Il4+ESJuEciTPx0KFDw3Q/LS/Ikl555RVFbpMNsqRUY1GcHQcPHkwTJkygUqVKhe6v7RihoTjOjKE7mLACX3/9NV166aVOqY4R0YUJE1PEEQQEAUFAEBAEBAFBwBMBt310PgRhlaHMDgK6b9Q47oCy00OplYOA1z00522NI4uULRwI6N5U5F5CH3hLsCkcul/UenHy5En1vg07HF0gZyFMKmpaIf3NYwTOIaKTDvmFMCmPB1NEFwSEMEl0QBAQBAQBQUAQEAQEgSKGgBdhkl90SxjZLV26lOrWrZtTpGwIk3QkFEl6xLAh18g28F4GhjVq1FDjzo30riN5QJ82b95MjRs39uyeECYVPsIkHcmEqfMMh9RGN4eSQph0/PhxRU6DOZdKf/rTn5STHBzPwiadU8iIESMUQVrx4sXDVpmWXzeW6MMLL7xA55yDu8N/J13+qMnsdCQ2QUYOHN2yWdN15ClRRrgGUd1rr71GVatWJRAFgbgGpALXXnstlS5dOnD8dTrkJLny0ltUfPfdd9OLL74YmdNroLAeGXTj4rfvhGln/PjxBEJJd7JxuMF5p02bNgS9cKZJkyYR8EbSOdWAZG306NHsOR2m76m8unmNNQtrWatWrWyqLSizZcsWatKkSUYdQfNZNzZREcbpdMtPLpyzMVaQzZ2S8OgvhEksVZXCgoAgkBsE4Iz1faopnDVhfBJ3snXk55zzTfu8bNky6ty5s2n2jHwzZ84k7G02SRzUzVHjkFCYt0LUtWtXwvdBFCTits7PUdzL2c45YJWEM1eYMXPmtcUcdXBw5+Bt2ld8O8DRHSRBUaQ4CZMOHjxIvXr1Ishgm4AD5mrFihVtq7Aqh+/kPn36qO9O28S9b+LoWxzzm7PXmd6D2o5F1OU4exWnrxydMMWgMKxBtjjJeVSvJUH3Tqb6FSYfZ55x9nrIyGmbM8fD4OPOu337durYsSMdPnzYqhrOt45Vg0Rk+32GAAuNGjWi5557zqppkMqD8D7XiXN+DSMrsME5AG8gUSRbMh4uYRJ0GcGF1q1bZ9UN7GfQawTGyiZZUkq4DRs2qHOv7RzkrFu2Y5Tv34RWihFRIZDbIlCFI12E7SOi6qUaQUAQEAQEAUFAEBAEsoaAECZlDdq8q1gIk/JuyHIqsBAm5RTuItGYECbph1n3thbHO1+RUEbpZFYQAPn9rl27lM02Av0hsMlVV13l2ZYQJmVlCKRSQSAbCLgJk+DMUSYbDUmdgoAgkH0EhDAp+xhLC4KAICAICAKCgCAgCCQKAS/CJAi4Y8cO6tKli6dzRNTRdk0AsSFMgsHWkCFDCEag7vT2229T+/btTZrOah4bco2sCkSkCFSeeuqpjGbefPNN6tSpE6t5HYkVDH0XLFhAIOTySkKYlDzCJBsiEOfY6shsTA3rOaQ2OiVOCmHS7t271fp74MCBAlGdZClhJ6HucemOO+6guXPnsh1l4cDXv3//DLF0MuvWgaiI2SCIHyHJM888Q3DeC6MHyGti6G6zpuPRZMyYMerPnaIgddER1YXBG9G6hw0bRlOnTk0TsWnTpioyRuXKlUlHmJOER0zduHDmVQqIqAmvfvjhB+W4snz58jSsnc5rXusnHCFWrVqlnGbiSPPnz1dOte6U7XUmyHFt7dq1nmRNQeVMMNTNC5QNql+Hl5OEzESGbOQRwqRsoCp1CgKCQMQI1COibak6QQaJ83PcydZRL2jPiKJfXIdLGPfgz8bZkkMikQts3PhynMQ5jp6Qg9N2WD2ZPXu2Ium1GVNnW7bOz1ysIIMtKQTKJuEbJeyYpfLbYo7yHNw5eIfpa7NmzRRpUpUqVcIU88wbJ2ES7lowx2xT/fr16dVXX1Vkx7lOuE/BtzLuAGxT69at1ThedBH8p8Mnjr7FMb85e53pPWh4FLNTgrNXcfrK0YkwSOT7GiTnUe/R5sxROY+azyDOHDdvJTPn0aNHqUePHtbkMk8//bQiNs9VAtnvwIEDVXCDsAlvGvfccw/hnnjbtoJPYuNqorqnNW7w94yc82vYthDUAO8sJUqUCFs0I7/tmmryjuQnnC2hVqpO6NeECROMAmWwQSKiX375Rd0X4N3NNtme32zHCHLatmnbx8JSDoG19uzZ4+xOfSLaXlj6J/0QBAQBQUAQEAQEgcKLgBAmFd6xDdszIUwKi1jRyi+ESUVrvHPRWyFM0qMshEm50EBpI5sI4G1i4sSJNGPGDBUcN8gWQwiTsjkaUrcgECkCiELujBrwTyIKH+0+UpGkMkFAELBFQAiTbJGTcoKAICAICAKCgCAgCOQpAjrCpCADt2effZaGDh0aidGhCXQ2hEmod/LkyfTII49kNDF48GBlMFiqVCmT5n3zwAlm+vTpijDi+uuvp2rVqtEVV1yh/i655BJfBzQbcg22wAEV6AwMo8Bs/fr1BKNcXA46U5DhuRAmxUeYpCPD4RiTgiBm3Lhxnobopob1hZkwyb0ucIlQdI9LF198Mb311ltUrx58zu2SzsDfT2YdgQ8kwAMCCEO4jrt+TuFr1qyhli1bajvM0S3bNV1HIBa0NpqMmg6LFi1aKKK68uXLm1RDOhlTeHqtFXDyXLhwodoX40y6cXGSENnKpyOK4jiIep1dUgRXtWrVUmvn+PHj00SOy+ElJYRu3sCRB78VL17cFmLyc6oJmiM6/Yfj8ZIlSwh42qa9e/dS165dad++fRlVBMml05so5wzkgxNV2bJl6corr6Tq1avTtddeSxUqVFD91jkOCWGSrUZIOUFAEMghAncR0cJUex06dFBn2rgT9mY4Z4ZNIEoFyTPW62wlPzJRkzaD9jW/OsRB3QTh3/JwSCjMW/ktZ5Cxlml9ts7PUbTPIc/g3GeYYpOtfLaYc8edg3dYLOBsDbIezjcE2oyLMElHgmuKA+5TZs6cSd27d2ffjZi26c73zTffKDKGjRs3WlWB+6YVK1ZQnTp1rMpz9C2O+c3Z60zvQa2AzEIhzl7F6StHJ8LCkM9rkJxHvUebM0c55+CwupfKz5ln3DMWp23OHLfFCuX8AueY1JtrwiTdnWCQrDgfgGD/lltu8QxsEFQev6fqaN68uUn2yPJwzq9hhcAZBMFeGjduHLZoRn5bMh4OYRKHUCt13sd7TK5JN/3uyU0GwnattR0jyBTHmdEEi6Tn6dixIyEomSN1J6JFSZdb5BMEBAFBQBAQBAQBQUAIk0QHUggIYZLogh8CQpgk+hE1AkKYpEdUCJOi1japL5cIwBdqwIABBD1OpaD3GSFMyuUISVuCAAuBs4no/zhqOElE57FqlMKCgCAQGwJCmBQb9NKwICAICAKCgCAgCAgC8SCgI0yCNAcOHNBGqsyl88axY8do+PDhNGfOnAyQgoxwdcanl112GS1dupTq1q3LAt6PlAPOLTDy80s6Aoo4DfV0BoZccoFTp05pDXmD+iuESfERJukcUhAxFH82xDZ+8yZoTqfmE4fURjcnveoMusT2m9+6R3a/Or3IhJo2bUoYB5Cy2SQ/pxAQr2AcbR0Rt2/fTjCQxZg6UxBZjC5KblSR3HV627BhQ0UShD0gjB4gr4mhuy1h0hdffKGcId2RobnrLuTWEdWBmArkhyVLljRSK928xbxBXSBRBGmSM4Vtw0gQi0y6ceGShoF8ABGrgYE74d9GjRpltUbqHAywV2KNhOPq6tWr05qcNGmSGoe4km5NjsLpyM/hIohkAgR9IKCCfroTJ+J4ELFokJPH8ePHqV+/fuos6k5TpkwhkFTa7K+puvx0M4goLMmESbbnZnlwjmtlkHYFgawhAFaicanasf9hH4w72Tryp0gRa9eundUu6NZQk0aD9jW/OsRB3QTh3/JwHNTNW/l3TpyPQGTMIRK3dX7mfGenemA751A+6A7KBs9clbHFHPJxcOfgHRabqO5s4yJM0n2Dm+LQu3dvmjZtGpUpU8a0SOT58B0FMr/777/fuu558+YR+mKTOPoWx/zm7HWm96A2OGajDGev4vSVoxNhccjnNcgWJzmP6rWEcw4Oq3up/Jx5xtnruedRzhy3xQrlOGcjlI/i7tJUfr97yqA6nO8ta9eupVatWgUV8fw9isA4YRvmjlHY9kBwj3eKcuXKhS2alt+WjMfkHUknGJd4KCrSv7DA+d1Fm9Rl8m7nVY/tGKGuOM6MJlgkPQ+ClOG9xZFGEdEzSZdb5BMEBAFBQBAQBAQBQUAIk0QHUggIYZLogh8CQpgk+hE1AkKYpEdUCJOi1japL5cI2OwXYr+ayxGStgQBFgKliOhnRw0/EdG5rBqlsCAgCMSGgBAmxQa9NCwICAKCgCAgCAgCgkA8CPgRJsF4E5EI+/fvTz/++GOGgBdccIFyTOzZsyeVKFEi8g6g/V27dtGIESNozZo1nvUHGeH6RWN88MEHacKECXTuuXbfsH7OI6YkFzrnnTgN9fwMDDnkAhs2bKBevXplEKvUr19f6Vm1atW0OiSESTzDbZ2emRiD64yv77jjDpo7d66V0bGf80bQnE4pSWElTDp06JBaUzdt2lQwH7ikM36OW1irEHHXxkEb6ytk8yKzmzhxovpNR/jx5ZdfUo8ePWjr1q0Z855LFvLNN98oQpmNGzdm1G1CEMXRLVvCJD9COc666+eMgCiw7du3N967dUbvIKx54oknCHuqezyxd7ds2dK4jWxl9Ftz7rvvPmXgbXMW2L17N9111120b9++NNG5REy6swvmFPDGn5OkLFeObX7jo5s33PUriJjIZM/QOZqA/BOERWEdjHD+Q0T3u+++2/N8DJxMHOqwh4I0yZ1wLnr11VdZkcB1uom24Pjct29f7XAmmTDJ9twsD87ZWl2lXkEgNgTApFywgE6dOpUGDRoUmzCphhcvXqzOBTYpCuKaoHZTZNIgAUiRcMCh+sILL1RFr7zyyoJvO2ce7JemBJteMnBIJEz206B+h/09Xx3Uw/YT+W3PQs62bJ2fuc78kMGWFAJl47xzsxmrKDBHHRzcOXjb9DkK0qA4CJO4zuL4lsQdTePGjW1gi7SMjtjZqxGsJ/Xq1aNbbrmFGjRoQNdeey1VqlTJ+r2Ao29xzG/OXmfyTRvpwDIr4+yTnL5ydMKmy/m6Bsl51Hu0OXNUzqPmM4gzx81bycxpex5N1WTyRsaRz1nWL5BIUBvO9xZOPSbvsUGyhP2dO0Zh20P+2bNnq3tXDiG9LRkPhzBJd19sgoGpXYJJXTZ5cPZu06aN9r7cWSfuHKCLODvedNNNdNVVV9H5558ferxsxyjfvwltxieqMi+++KL7Du5lIrovqvqlHkFAEBAEBAFBQBAQBLKFgBAmZQvZ/KtXCJPyb8xyKbENAUYu5ZO28g8BIUzSj5kQJuWfPovE/0bAZr8Q+1XRIEEgbxBAFPJTDmmFMClvhk4EFQQyERDCJNEKQUAQEAQEAUFAEBAEihgCfoRJgAIkDqNGjSIYY+rSo48+SsOGDaPy5ctHht7Ro0dVmzNmzPA1rjMxwgUpBMgzvEifYDR5zz33WDlwgCChe/fu9PHHH2f02zRKp855B0RUIBmII/kZGMJxB44nt912WyjRvvvuO0UegLFwJ5OIl0KYFB9h0v79++nOO++kPXv2pA2drXMl5g3m3LZt2zx1yGROoyCH1EanvF51chwKdY/sfnV6GRVznb2CnEJsCGP8CPVMMPOLpgxj6Xnz5lGTJk1CrTPIDKIZ7EfYO9zJNEI8R7dsCZMg65YtW5STvZMIB/9uu+6iLAiLQK7j3v9atGhB8+fPV3WHSdu3b6eOHTtmkPX06dNHkSY5k20bYeQxzevnWIe1bObMmWo/D+NA4bevmZ4B/ORftmwZde7cOS1L06ZNlfPps88+m/bvIO6BoboN6ZMphkH5oE/QA3fi6EEQcSfaMtkz/JyWw643kAlkbPfeey+B+E2XTBzqDh48qIgkse67E8YU52CQk4ZNfmR2Jk5R+UiYFHRulgfnsFok+QWBxCOwjoiap6RcuXIltW3bNnah33//fUXC53XvECQcziMgcMRemg0y6qD2s/l70LeIX9sm+2nUsnOIIEy+g/zk5bRtiwOIkGfNmmV9n2fr/MzFCv3lkGdwv7Ft8Y6inC3maJuDOwdvm35jXcSdrS0RHdqMgzCJQ2AAmZPwbZcar9OnT9Pw4cPV/uRMUZMjeekHR9/imN+cvc7km9ZmDmWrDGev4vSVoxM2WOTrGiTnUe/R5sxROY+azyDOHDdvJTMnvr8GDBhAr7/+ulU1eJ9E0J5cpHfeeYc6dOgQuik3OT/uJ8eNG0cIDmGTgsjUber0K8M5v9rKgjtQ6AQCDdgmWzIeW8IkLk5xrFdObL///ntli7F69eo0yKMiR/IaR9sxQl1xnBltdTFJ5d599126/fbbnSKtJ6IWSZJRZBEEBAFBQBAQBAQBQcALASFMEr0QBAQBEwRsCDBM6pU8RRcBIUzSj70QJhXdeVEYem6zX4j9amEYeelDEUHATZj0f4jonCLSd+mmIFDoEBDCpEI3pNIhQUAQEAQEAUFAEBAE/BEIIkxC6WPHjikHiTlz5mgrQ/S/xx9/XBGrcBz2cUH82muv0bRp03wd0SEI2pwyZYpylvcjOThx4oSKdgdnfneydUw8cOAADRw4UJFRuFOYaOA65x0Y6MLQr3jx4jlX4SADQ+AOpyXTaOcgvxo6dKinwXKjRo2UUWLVqlV9+ymESfERJh0/flxFYl26dGnGGMHo+NVXXyVELjVJIF8aMmSI54qA06QAACAASURBVLxJlTc1rOeQ2uhkTQJhEhzRHnnkkQIRYdAN7GvXrm0CsWceE6cQjAuM7E3WbxjkL1++XMnpRRiCdRmEMUHkM35kIVhnQGID0qSgelKdBkkIHBzw55VGjhxJY8aMCXRC5+gWhzDJzyA+7LqL/n/yySdq7nqRk9lGWNatB9j33ERPwBGEi6bjZ63gBgWDHOtgtP/KK69Qs2bNjOSFIw7OPC+99FJG66bEXEFiY2716NGDtm7dWpAVZ5bSpUvTkSNH0oonwbjfL4I0nFN69uxphG2qY1hn4FzxwAMP+J4HTfcMv/UGYzZ27Fjq2rUrlSpVSjs0IBFdsGABgSgUZ2O/ZOKggj7CQen+++/3rApkdiDHCkOaFLQOmpBU5iNhUtC5WR6cg1Yc+V0QyDsEPieiy1NS48xTq1at2DvhtXeHFSobZNRhZYg6v8m3iK5Nk/00ank5RBAcMhr0g9M2BwfT7zevNmyderlYQZagM74fJkk4P9uOmS3maI+DOwdv276a3hnq6o+DMMnvu8gEhzfffJM6depkkjUneVasWEEvvPAC3XLLLYq899prr6VKlSoF3qtwhePoWxzzm7PXmX7TcjGNqjxnr+L0laMTtn3PxzVIzqPeo82Zo3IeNZ9BnDlu3kpmTq7e52rfwL0iAj1MnTo1dHdBQjN9+nTC3XAqeQU2MK0YpKlz586lcuXKmRZh5eOcXzkN410ab15+971+9Qe9levK2hImHTp0SN2hb9q0yarbudJlnXAIWvD0008T3oFxdrzpppuUHcf5558f6l0gTOdtxwhtxI1XmH4mKe+nn37qvoP7OxFdkSQZRRZBQBAQBAQBQUAQEAS8EBDCJNELQUAQMEHAhgDDpF7JU3QREMIk/dgLYVLRnReFoec2+4XYrxaGkZc+FBEE/kBEpx19/ZmISheRvks3BYFCh4AQJhW6IZUOCQKCgCAgCAgCgoAg4I+ACWESavAjvXG2AKfzvn37UufOnenKK680cqBAxGoYdy5atIgWLlwY6ISO9mDQ+fzzz9Pllxf4Sfp2dMeOHdSlSxet072pY+Kvv/5K69evp8cee4w+/vhjzzZNSTlQGIaDIJnas2dPWl1wYgIWTiIatP3Pf/6TypQpk1W1NjEwxDg/99xzapyLFSumleejjz5SpBJexFIw7gUhSvfu3QONJYUwKT7CJBA6gMQHxsVeCc4jcLCsU6eOdhxB4LB48WJlLOtFsOOs19SwnkNqo1PYuAmTvKIhY90CoUbZsmWt572pUwgM7ydMmKCc33QJxu0zZsxQxEOQ150QIXnWrFlUsWJFI3mx7oMsxKsukIRgnQdpTJBRO8hQsPZi3fRKIMIBaUuVKlUC5eLoFocwCYLt27dPrYle+4spqQv2ilWrVqk5i7F3J+yfGKPy5csHYuGVAc4UIGLyS+6o11YNRVjIxLHOVN/+/ve/K8IckIZ5JcwhkIlxCQ/hYIB5Bn30SyCug95Xq1YtQsTCV6WLII2aoLvz5s1TBGgmCXsGSL1AYhRETIS9B+tI9erVA6vGWQRrqtd6g8K33norgaQI60XKCfiXX36hb7/9ljZu3KiIQ//2t78FtoMMpg51P/zwg8q7ZMkSz3pbtWpF48ePpxtuuCHwrBTVOphkwiTbc7M8OBuprWQSBPIJgTNEVPARin3jnHPiD+QTlRMo9k0QPuNsXqFChXwaF09ZTb9FvAqb7qdRgsQhguCQ0aAPnLY5GHjdP5nWZ6v3XKwgn8kZX9ePfHaOtcUcWHBw5+Btqk9e+fA9BBL/EiVKhK4mDsIkNwl2GKEbNmyoCFqxDxT1xNG3OOY3Z68zvQdNik5w9ipOXzk6wcEu39Ygzh7hxEnOo/9GQ86j5jOIM8fNW8nMuWzZMvVOaZtsyW3Ctrd3715F1o77/7AJ70N4d3cmr7ck03rxNou77ebNm5sWYeWLam0KKwTeKHAuuO2228IWVflN3sq9KrbVqffff59wF6y7u/brxHXXXUdvvPEG1axZ06qv+VrIdozQ3zjOjPmKs1Pun376yR1451ciyn30r8IApvRBEBAEBAFBQBAQBHKKgBAm5RRuaUwQyFsEbAgw8razInhOEBDCJD3MQpiUExWURrKEgM1+IfarWRoMqVYQiB4BGCf9X0e1p4jo7OibkRoFAUEgFwgIYVIuUJY2BAFBQBAQBAQBQUAQSBACpoRJEBlGes888ww9++yzRj0A+QCcPerVq0dXXHEFVa5cuaAcIiUiCh0MAEGWZGoACEPOp556ih544AG3QZavTCB9AaFA//79tW1BXjglgpwDUQ9BTHTWWWcRnOVxcb1t2zblLL9y5UptW2HJQvyin0KGe+65h+rWrUvAC8aOwPLJJ580wt82UxgDQxhBP/jggwTSHOAHvGD8CgIokJOAIEE3tigHYolzzz03UFQhTIqPMAmDE+T4g3l5++2301133UU33ngjlS5dWs0bGH+vW7dOGZ66iZJA8nH33XeruexMpob1HFIbncLFTZjkhTNkGjVqVCBRht8kCho/Z1nM4yFDhlCnTp0U6V3JkiUJBDwgDAFZ3LRp0+iDDz7wbC4sKQoqgZ5MnDhROUDqEoy94RDQvn17RXgEmZBAIId9BA6FWG90xCph5eLoFpcwyWSv8iJ1wRhhnXzvvfd89ylgARmxZtsmE+eOXEepDuqL17hg3cJadeTIkYw1CPvTzTffTBdeeKEiBcS+9vnnn6u1DOcAna6F2deCZMbvmHPA0u+MNHjwYLWXBpGKmbTHzeNHpoW15YknnlBzWUf8CPIgkH2BhM+9zkB3EY3aTSZWo0YNWrp0KdWuXTtQfJP1JrASRwboEM590At3CuNQh70S5z2cM3UJeyzInLB3Qi/hMI714sSJE2qPjnIdTDJhku25WR6cw2i25BUEEo9AVSL6IiUlCO4OHz6cGKFNiCVNhU19Y+GbCWc3k+9m07pzmS/MtwhnP42qTxwiCA4ZDeS3bRvfS2jb60xiisvAgQPVmRLn4zDJ1vmZixVk5JBn5LNzrC3mwIyDuy3e+J7BNxfIi2wS5xs214RJnLEBNg8//LC6c0/dedjgVVjK2Oob+h/H/Obsdab3oEkZW9u9CvJz+mqrE0VpDUrpiJxHM2cLZ46Gud+Jap5y5hlnr+ecR7lz3BY73IuBbHb+/PlWVYQhYrdq4PdCQUFJ/OpGUB0QrdeqVSsjG2e+5/JOmXNGwhzEvaepDYEbJE7wiDBv5c52bQmToMd9+vSxUrUoAq9YNRxzIdsxiuvMGDNckTUPMjK8GTsSonkcjKwBqUgQEAQEAUFAEBAEBIEsICCESVkAVaoUBAohAjYEGIUQBulShAgIYZIeTCFMilDRpKqcI2CzX4j9as6HSRoUBGwRQICAXxyFTxNRKdvKpJwgIAjEi4AQJsWLv7QuCAgCgoAgIAgIAoJAzhEIQ5gE4eBsDuPMMWPGKAftXCY4i6PdG264wYo8BLKDwAcOKLbGlX79hRMjDFRBdGSawkYBzYWBts7AEORXW7duNe2abz4QU4EkpXz58kb1CWFSvIRJMOhGFNv777/faLyCMqUIbED4cMstt6RlN3We4ZDa6OSLmzDpnXfeUeQbzrRmzRpq2bJlEKS+v+sel2Bkf/r0aTpw4ACrfhTGmE6aNEmRu4A4LUw6efKkIoV64YUXwhQzygu5XnnlFWrWrJmxXBzd4hImpfbZmTNn0siRIyPdq0BYM336dOrWrZsxFl4gnzp1ioYNG0ZTp07VjgHkx36VlOQ1LlhrQAz26KOPRoJzWMJEE2xAIASCIUT81qUo1ggTWUzyQF6MO86JugTyB5A/NmjQgPDfSP/4xz/oww8/VCSaXgnOXi+99JJaq7ycRsJggLPg5MmTVYRwzlkQsoNEFAQFTZs2zRA77Hlt586dNGDAAF/SJJMx8MoTdu4nmTDJ9tx8zjnnhNuYbMGWcoKAIJALBJoQ0aZUQyCS0+0fuRDG3cYXX3xB3bt3j3w9x77TvHlz6tq1K912221UsWJF1nkul9iIg7o52rbO8TgrgdgWZxy/c6OfJNAxkFC2atXKXGAiRSyKO7ZZs2aFKsd15kdjtuQZKBsHoUoogHwy22KOKjm42+L99NNPE0hOcZ9ke/7u3bu30nEd8aoOrlwTJoHsvmfPnrRpU8E2FWrY81kvQ3XUILOtvsU1vzl7nek9qAFsOcliu1dBOE5fbXWiKK1BKQWQ82jmVODM0bD3O1FMRM484+z1kJ3TNmeO2+AWBTE63ilxX566o7SRw6SMyR2vrh4/YiOObvsRMZn0KUwezvkV9754N3vxxRfDNJmWd/bs2dSvX7/Q39C2ZDw2hElnzpxRwZLGjx9v1c8RI0ao++7ixWHHX3SS7RjFdWYsLCODtx1X8Ac8kGwuLP2TfggCgoAgIAgIAoJA4URACJMK57hKrwSBqBGwIcCIWgapr3AhIIRJ+vEUwqTCpetFrTc2+4UQJhU1LZH+5jECxYjojEN+IUzK48EU0QUBcR4RHRAEBAFBQBAQBAQBQaCIIRCWMCkFz8GDBxXhDQiIbB1eTKG+6aabaPTo0dSiRQsqVYpH0Pvrr7/Sm2++SY899hh9+eWXpiIE5oNTGQw24QQUNoUx+M+F0bHOwHD16tW0atUqNqnJgw8+qAw34cBvmoQwKV7CJIwTSG1ADoE/TnIS64CASwiTfkPTyyAaJGWIngvMOMmP/KJjx4700EMPsQjwQBI3ZcoU5fgUliwp1S8YzWNPmTBhQmR7CkjsQOpz4403hoIvbsIkCAuHD+wNjzzyCB07diyU/F6ZoUMgnGndurX1GDnrXbZsGXXu3NlTrlw6W5gCoyNMwhlm5cqVbCLFsCSApnIHRR/HuQiRpxHRNykJ6w1InuCcHEW69957ady4cVSpUiVVZ5s2bTLWCDiT4Jxo6hCCsyB0+IknnrBa+7DmjR07VhFuvffeexn7GPoNp0zIFSbt37+fhgwZQnAEiirZkNklmTAJuNicmy+66CK5845KqaQeQSB+BHoT0byUGCCCXLRoUfxS/S4BzvQgecZ5MpsJexEIlHD+rlu3rtonixXDe33yEseJVxzUzcYz5Rj/zTffUK9evejw4cNmBV252rZtq4iSoU+mydb5mevMH/ZM4O5PPhPT2GIODDi4hzmDOfHGuRjftSDWmjNnjqlqZeR7/fXXFRlRmDuHXBMm7d69m7p06WJFSo1vuhUrVlCdOnWsMSpMBW31DRjEMb85e10u7vqj1I24yFRsdaIorUGpcZbzaKbGc+aonEfNV5BcrmdRBcdBAAicUbKd1q9frwJN2Lyl4z0bd5BeySSwgV/fcPbHPW62E+f8CvIhvCWDmPjjjz+2EhVn4IULFxLeLcIkWzIeG8KksCTx7n7gnQMko0Ut2Y5RXGfGwjI+d911Fy1evNjZnT5ENL+w9E/6IQgIAoKAICAICAKFEwEhTCqc4yq9EgSiRsCGACNqGaS+woWAECbpx1MIkwqXrhe13tjsF0KYVNS0RPqbxwi4CZP+LxGVzOP+iOiCQJFGQJxHivTwS+cFAUFAEBAEBAFBoCgiYEuYBKzgyI+ItSCkgONKFKQOzjG4/fbbacCAAdSsWTM2UZJ7bD/66CPlyA6iBE5C5FGQL8H559xzz7WqCkQ0w4YNoxkzZgSW5zg3BVb+ewY/shAQj9iSmsCp86mnnlIkG2GJr4QwyY58ITXmOiexsIQOMMCGETXG0Wa+g/wMxDo333yzcnLzksvUsJ5DaqObC151cuaczhDcq87vv/+eQLoCYrJUisohI4j8Yt++fYRIxTYEJzDChlN41apVTZcYbT7sKRs3bqThw4fTBx98YF0fDOj79+9PQ4cODUXMlmqQo1s6By4bhz3gsWvXLkJ0YA6BCvZS9On666+3xtRd8NChQ8pZddOmTRl13n333YpA0HZPjExIR0U6wiT8e9myZa3JqXAGAFEPiABLly6dDdHJz+k2LFFQVgT0qBSElHA2Wr58uXWTXmcGnd7ZEkcdPXqUZs2aRZMnTzba0zDeffr0UWtLas2Lan9NAYW9FcRxOBPaOFE5AYcj1vPPP0+XX355qHEI2jM4uh7FGmlzbq5Zs6bceYfSAsksCCQaAbDRPZ2SEN/iWDeTlLB3w3kMZ+xcJRDkNW3alEDkDNLQSy+9NDEESuKgbq4FtiQUqe9LnE9GjRql7mxsE+YT7rdMiShtnZ8539mpvtmSZ6C8zfeZLaZRl7PFHHJwcLfFO3XvtGPHDkUmZEteX79+fXX3HIaoPteESWvXrlXrsE2KijDbpu0klrHVt7jmN2evM70HTco42e5VkJ/TV1udKEprkFNH5DyaPmM4czSq+/kwc5gzzzh7PWTktM2Z46b4pN6k8R4BEnlOyhXpP4fUCN94WP8qV66s7Srn/IG7w7lz51K5cuU4UAaW5ZxfQT6EcxLsEBD4wzYNHDhQ3R2Eude0JeOxIUzCPXWPHj1o3bp1Vl3E+1HLli2tyuZzIdsxSmqf49hzbLCATctzzz3nLPoUEWWXOdxGUCkjCAgCgoAgIAgIAoKAA4F8JkyCfQRs6GCfhf/du3dvwT07bFhgC3bFFVeouzd8R1asWDFU4IEwioLvu23btikbtvfff18R26bsR2+44Qb1BoF3gFtvvZXKlCmTVrXX/V5Yu9Uwsury6r5RTc7jpn1AELevvvpK2YBi3GD7h/spJNg0wn4W77kIegjcSpQoEUXXslLH8ePH6ZNPPlE2pQgo9+2336qxdybYd+GtGuPfpEkT9R2frbuG1Hzw0kFgCxkQbMhWDhsCDC/gv/vuOxo0aBAtWbIk42fgNXv2bGrcuHHGb/mkYyk9x10G7kIQJNCpG+hn9erVCe97WJ+wVpUsac41oLvThR0t7gNM37JTIL/zzjvUoUOHDMxh94m/MAFbUInXWHndtWWLMAn3pNAzrDF/+9vfaM+ePQSfmJStIeZkrVq1qEGDBnTbbbepgLNh7sXCLCinT59WbSMwDNYK596A9uvVq6fI5KELThmyRZh05MgR2rBhA/31r39N08vUnon1oX379hnrr25/CLrr8xpj3T29UzbghP3BvTcAq2uuuSbQ3gc68PXXXysfKOw3qC/1Do+9BXOwXbt2KlB9hQoVwgxpYN5c65/Xm7/Xvu2UC+PvxDg1/gjwjfd8tz4Gddr2nRL1pmQ955xzxH41CGj5XRBIBgKYq786RPmFiP6QDNFECkFAEAiLgGy+YRGT/IKAICAICAKCgCAgCOQ5AhzCJGfXf/jhB3XBiEshDgkRLqEQLfPOO+9UDylhL6LDDAeikG7evFkRuISVGQ8sIDeBgWYURCG4qH722Wdp2rRpvg7yuLTDgw8ukrOVgshCUiQeeCgwwQ1YgTgBl37ly5e3ElsIk5JBmJQavIMHDxIerZcuXWpE6IC5PGTIELr//vvTSFSEMOmqgvmwc+dO9UBx+PDhgn+bOXOmmjfcZEJ+gQdlPMaOHTvWiDgED5mPP/64emAuVgxk6tElyPL2228T+o8HPdOEtea+++5T5DV//OMfTYtl5AtaA/0qjoIMxF0/nCqw1r7wwguh8ICBBcYIhElhSeqCwPOLVp9E52M/wqQLL7xQdRcPx+PHj1fRpoMS9mIY+YCkoWbNmlk9q2A+wKHjtddeSxMLMqxatUoZ0SQx4RH5jTfeUA77wNY0XXfddYqQCPi6SbeypXd+BjV4PMYjsu4BOWrCJODEJSTFnAfRge36bLJnmI6nO19Ua2TYc/PNN98sd962gyblBIHkITCHiPqlxAJJI0iWk5SwjnOdObn9wfcXjLywJ+BMmC2jVBM5xUHdBKXf8tg6qDsN7g4cOKDuqmCwbpPgOL5o0SKqXbu2UXFb52euMz+E4xilJfGbxQhwIrLFHPVzcLfFO+XwgLP8pEmTFGG8bRo5cqQibDZ1Hsg1YRLIWEHebJPw/QOCchD6SuLN73zDLxcEI1FiYrtXQQZOX2UNCjeKch5Nx0vOo+b6E9ccd0qIs85PP/2k/glvuJ999hn9z//8T4FzKN50o0gIIAECnajvzd2yIehQ9+7drc7nJmT5eE9CUAsboh3cL4Pwvnnz5lFAqq2Dc35NOSSBUAhvZbYE/egr3jPDkFvakvEEOVF5AcVZpy6++GLlkFanTp2sjmMSK7cdoyT2BTKZOGgnQfbp06erNytHepmI7kuCbCKDICAICAKCgCAgCAgCOgTyjTCJYzOCt0HYM8NexPQuPUhzcF8AmyXYNZsERfCyFTYlggmShft7NgmTUjbVsL00/X6FTRKIdRCcMCmBCVM29XiHX79+vZFtsHNc8A0Owg/YCoMkh2tXClxBxoM3mDBBnb2C4gXpTxSESbjDgN0bZHUnP7Ik5A2aJ0nQMcwh2LFiPQhj1wv7BdiO33PPPYS7jKAEuzDYgbhxbNu2rfq3MPYPeKPEPRvsQt3J5n0OBEEICIsAjc6EewoEN3L6vERNmASiqq1bt6o3V9N1BjJG4cPhxg72lqm9IUUK5zeusAnFWy8wx/4UJWFSap0AwbOpT4PbtjqbhElYF+CnBHt4k0DV2MvxJg6bVS8fKvhvwH/HJKgA1kLY0+ONHnrASXHpnwlhUliflrBzwvadEngLYRJH66SsIBAbAv9ytHyGiJLLcBobRNKwIJAfCIjzSH6Mk0gpCAgCgoAgIAgIAoJAZAhERZjkFAgXh7jMBAHIhx9+qAxa8VjmvBRNsXVXqVJFRXWAIR8uRHEJlU2SJB1wYG5HhAMYMoK1HU5mzgc+XDzi0v7mm29W5ATZYNzHpe1//dd/KaIQMNwjKgwuR4EVWPbxkNmxY0eCA1tUD5peeJiSheDy89NPP1UX77iQdMqLx64UEzsulpPyoBfZxJGKFAIgSsMDzF/+8hc111NRQtxs/KIDwQrjdqyL0sg5DPnFiRMnFPkdxtQZYSFFGoJoVIhwdOmll7IftINQyXYkmqD2k/a7CR7YqxCpCZFBMGZcowMdBjriGpAegnCoWrVqSYPPSB7sw9j733rrLdq4cWNG5BU4GMPBD5F3oo68ohNQR5iUqwjgRsD5ZEpFEcK6Asd9nAmd50EQQIJ0CmcG6G0u1hZun5zlt2zZos5n7hQV4R3O1NhfU9HaoJ+p6EJoE2fTGjVqqAdyYAg8c6WbUeJoU1eYc/Mf/vAHufO2AVnKCALJROCvRNQqJRoiAYLULmkJ30kwevGKGhmHrDCogpNuNqLHBfWH4/gZh7Mgx0mcQ0YDHG3bdraL/RHGWiBNsk0goYWBp8k9jq3zMxcr9I1jlCaESf8mbzbVE1u8nRGiEXm4X79+9O6775o2m5YP9yQYO3yPmaRcEyZxHLZhqAqy2bPPPtuka4U+j62+5SMwHBKhOPpru1dBVk5fbXWiKK1Bbn2Q8+i/EZHzqPlqwZnj5q3EnxNnCpCENm7cOOvCzJ07V51/wiZTMiOc/8eNG6ecvmxSLoijbL8Z0B8n+RDezXv16pUWdCRMn+FQB4LKSpUqGRWzPdvZECZ5BVQxEpJJimraRlLz2Y5RUvsTxx2IDRYg6AJJtyOtwVHPpi4pIwgIAoKAICAICAKCQK4QyCfCJNPgUUHY4W0QxBGwx7FN+ObEtxjIX2BDGDbBXhRBZmDHEkQEE7Zu2/zZIkxCvbjjBzkzxjBswniBAAX2P3Gmjz76SN0xmATRDZITdxsggwKxDP7bJsF2HpjOmDHDCle0CX8E3BPjfiaIOJtLmISxR3DLl156KaO7QWRJKOA3T+LWMawH7733niJkg5+AbQozHl6BSjBHQIhjGvwHch4/flyNP8q5E3xWEBAyzFp56NAh6tmzJ23atKmgOl3gyygJk/DOCkKmV155xRZ+ZWcIUreuXbsGzgddI9AF3GVBF/AWGzbhTRR3OiAR6tatW8b+EvYdH3MDawQIhmzW33vvvVcFOz/vvPNUYHDonTMF3fV5jXHKFuLKK69U/hUg/wq7j2KssC/ARjjlUwVCO6wTCKRpQrzk7AeI5EGEZ7vPxKl/foRJf/jDH6wxAT7Os4qfLtu+U6JOIUwKu0pIfiYCiIBe3OMPhD9e/677tzD5w+RFe/mSPzUUv/6OHXNopLggIAjEgYA4j8SBurQpCAgCgoAgIAgIAoJAjAhkgzApxu5I0xEgYEqYFEFTUoUgIAjkAIEwhEk5EEeaKAQIfP/998oJe/Xq1Wm9waMhHhBLlixZCHqZjC7o5i8eRIG3pHgR0D2Ghn28j7cXhb/1s+JgYy38sEoPBYG4EPiUiK5ONQ4SOZD1JjHt27dPRUgEYWBSEgz1mjdvrqI3ggi1dOnSWRdNHNTNIbZ1UHeTD3EJEqAniMzZoUOHQOFtnZ+FMCkQWm0GW8xRIQd3WyNAJ1kJZABJPL4lbQxWUR4GvDBUNYkcm0vCpJ9//lk5jcAg1ya5cbKpozCVsdW3fMSAQyIUR39t9yrIyumrrU4UlTVIpwtyHv0NGTmPmq8WnDlu3kr8ORHJHA402QxMg17iXN63b99Q0d5T6IQhy9++fbsKtnP48OHQ4CJAD4h+a9WqFbqsaQHO+dXpkHTq1CnlFAYHVNuESO4giTK5KrQl4wlyovKS3fbcirrwbY99snLlyraw5G052zFKaofzhTAJDtQI4OBI+4jomqTiKnIJAoKAICAICAKCgCAABPKFMGn//v00ZMgQWrMGnJT8BIIWfAfhXs7kO8jZIoL6gWwYhDdhSRmc9YDwAeQeIBhxB/uI4148G4RJIK4YNmyY9ftACi8EKXz11VdVMN1cJxCgIGgu+uIMMhyFHCBHAemRSaAWZ3t79+5VJBM2hCxecuM+CH9+cnAIkxAQUacHeJ8DiRKCNfslHWFS3DqGO5nZs2erexnb9z13v1OkOSBQ0iUdwXRYm7zdu3dTly5dVBBtr4S3SxcxsO84rV2727kTVAAAIABJREFUlkA+40y6+5moCJNAVvXAAw+EJt3RdQRrO0jYw5KZRbVW4L0XOgDSJTeRUJjxhT5CL6dNm8ZarmAXAZJB3DtGSZiEdYyzrmIPnTdvngrmCbIkBL3CfZjtPEQ/0b+KFSuGwitu/dMRJmFvwdoKYj5OcuKsq8f2nRL1CWGS8eiA0yLXRD9JI++JikhI+EGM1c4ooxAmGcEkmQSBZCIgC2Iyx0WkEgQEAUFAEBAEBAFBIGsICGFS1qDN24qFMClvh04EFwQ8ERDCJFGMqBHAI1SbNm3SHt9Mo15HLUthr8/rsS0XjiyFHdeo+ucVzQp12zjGRCWT1JOJgBAmiVYIAoUKAYTkPC/VI5A4XnjhhYnt4JYtWxQ5Ec7jSUswkkYkux49emQVQ3FQNx95Wwd1LxIcnNcR2dLWqLlZs2aKNKlKlSq+HbB1fuYQ96QE4hilhTG0NB/B3OS0xRzScXC3xdvt8AD5YTCOCJa2CUbZiAQb5OBh63hu46TBGRfg8Mwzz9CIESNsISl05Wz1LR+B4JAIxdFf270KsnL6aqsTRWUN8tMFOY8KYVKYtYIzx8O0E2feRo0aEc6CVatWzboYHCIjOOeALD/ovINOwEEG33Y4v9ukmTNnKqeNbCXOOcl9xwrHNjjY2hIT414dDr+1a9cO7K4tGY/NvfDixYvprrvuCpTJKwNnf7VqMEGFbMcoQV1IEyVfCJOwV1x00UVO2f9JRP8rqbiKXIKAICAICAKCgCAgCACBfCBMMiG+xtseCFdq1qypBhZns7/97W/0/vvvawcaZCTTp0+nbt26GX1j/o4XLVy4kPr3768lZQC5AAh+8O5QvHhx+sc//kEgVECwG3dK5X3jjTfSfrK5i+dqdNSESU888QSdd955WrIGkI2WL19eiY03u6A347i+CzZv3kx9+vTRvitCj2666SaqW7duAcHKmTNnaM+ePWrMg/pl+q6TGl+b+eCng6l6EQQSwS90JNq2hElRkCVBRq/249YxkLTgnsqPkAQ2o/Xq1aMGDRoo/YBugAQH9zd+b9UgzQHRjY68JaqAnkHvC7hfAOmOyT0cCINANPTkk0+mLUd440M9WA+dKQrCpKD5ifaA/a233lpg9wECPoyB15qcks+GzOytt95SJEe6ccVagQBeCHoGLND/devWecqB9fHbb7/NIIE3fcf3m3epPqIN7Jt//OMfA/USpETFihWjjRs3po1h0F2f1xhjb7zvvvsUCZMXVqm9AeSEuO8MmiewT121apXnvow5B7wRLO3EiRO+ZwJ0LAyhPPInQf+83vyBL/akRx991POsgjMTzh9IR48e9Z0LyAPStDlz5lCFChU8jxoYoy+++KLgt02bNqmgDM5Uo0YNGj16dIaNzfnnn0/XXXcd9h48SngRAjn/LQxhTpi8SSMG0slTjHvWk/KCQBYQ+BcRiW5mAVipUhDIBQJCmJQLlKUNQUAQEAQEAUFAEBAEEoSAECYlaDASIooQJiVkIEQMQSAiBIQwKSIgpRqFgO7ht0WLFjR//ny6+OKLBamIENAZ6tx9993KwThs9K2IxMqrarD+IQJfuXLl1CMpHojxIApyDTwUc9Lp06eVQQii9zgTHjhh6JUyUuO0IWWjQUAIk6LBUWoRBBKAAMIL/ndKDhif2kZOy2VfkuykDhxgtAZDSxA7ZeNsIYRJ5tpm66DuRYID41UY/bqNNc2l+Y3ABcQ2bsNOZx22zs8c4p5U+0HGrX59NTW0DINXrvLaYg75OLjb4u3l8ABD9+7du1tHQTXtRy4Jk3744QflvP/uu+9aqUI+66RVhwMK2epbNmTJdp35RnJgu1cBR05fbXWiqKxBQXoq59H/TzkFuiNVB+GG3+NwUuPMM9M9Utd3TtsmeMadxyRSdFQywjEMDhN4bw2bcL++YsUKqlOnjnHRuXPnKkJJm3THHXcQyuP+NBuJc351OyThbQJ7As5dtsl0XtuS8QQ5UXnJbbvPcfdXWwyTUs52jJIiv1sOU91MgvxwxvvnP8GTVJDAZn4sCbKJDIKAICAICAKCgCAgCHghkHTCpO+++07dQbz99tueA9i7d2967LHH6JprrlFkDu505MgRmjdvnnoXOnYs81gW9nt4x44d1KVLF08CB9w9jBw5ktq1a5dhcwPih08//VQRRMB+LCgVBsIkECvgu9f5Zo17UNgpNW7cOOPtNWis4ghWePDgQerVqxfhTcWdbr/9dvVWCMIRHckQxv3zzz+nqVOnKj30er8PY1PoNx+AD4idBg8eTFdccUXGfEjpIN44QfrlTii/dOlSatWqlad62hAmgbQF7eHPnTBfXnrpJYWfSfJqP04dwz2MH3ka7O8ef/xx6ty5M5UpUyaji3ivBpHahAkTaOXKlZ4Q+JH24H4Nb93jx49PKwt9WrBgQQEZmR+2ujqcZbDevfzyy1S2bNnAYTp+/Li6g4MeORPWbxCuuBOXMMmPPAz4Dxo0SAXI8rrXw/iB5AWkeSDc8ZqbQSRizv4EyQKbE+iC2x4TcoBoBnelJnuDyZsp6sSaA/ImrwQyLth0wk7UvW9izd6wYYOS54MPPggc86C7PtM79dR86dixY9p4meADW56//vWvafsyzgYgCwJBvHN9xpq0fPlyGjt2rCeZHcgOMa+rVasW2PegMc+V/nm9+XutjSD2g04gELB7ToBM6s0336T//M//1JL8YR3o27dvIC7IYLNfmJCyGTUumQQBQSAOBIRzJQ7UpU1BIAIEZPJGAKJUIQgIAoKAICAICAKCQD4hIIRJ+TRauZFVCJNyg7O0IgjkCgEhTMoV0kWjHV30njBRr4sGUvxe6uYuHu86derEb6AI1HDo0CHq2bMnIaqLM8HgAjp79tlnW6MAowIYHWzdujWtjjCGGdaNS8FQCAhhUii4JLMgkGQEahPRxykBQUwHA518SHv37lWGzl6GpkmRv1GjRiqaHJxyozTUEcIk8xE2NaZz16hzjPczcDaRCgb0MPYE6aQu2To/c535IQ/HqdjE0NIEozjy2GIOWTm42+Lt5fAQZMRqgisiACOCa6lSpbTZc0mYZDt/U8JnQyc5umIyBiZ5bPtlq28mMiUtD4dEKI6+cHSd01dbnSgqa5CJLsh5VAiTTPSEM8dN6o8zD4hi4RwE8qwov3d0fYITEAgit23bFrrbNmT5nO+ubDtjcs4kXg5JIKrE9/WSJUtCY4sC6O/rr79OHTp08C1vS8YT5ETl1ajtPoe6OPurFYAJKmQ7RgnqQpoo+USYBGe8/fv3O+X/f4hod1KxFbkEAUFAEBAEBAFBQBBIMmHSqVOnaNSoUcp+xZ3wTgPyIRBQeBElufPjjAainjVr1mTU1axZM/UtVKVKFV+F8PvmAnktiE8qVarkWwdIUkCc8/DDD/sGvykMhElOIHD38Pzzzys7Ir+3C5T55JNPFOmK170BcAOJScmSJbM+efFegyBxeHNxpwceeEARS+A72iShrtWrVxPKwZ7KnXSEMs58ILeZNGmSImnymg+42wERRtB8wLxCPSD3cic/4uiwBBi488Cc+POf/5zRTliyJFQQdD+Qax3zI08zXQ/QL4zH7Nmz1VrnRdqD3zAfvO7s1q5dm0FwFYZsXGfn6hywMO+nu3fvVoRyBw4cKKiiYcOGisAJa7Y7cQiTQPACQhovkqEw+GNuwrZxwIABGUEFTO/JoOuYlwjw6U5t27ZV965e/XfmBaEZbF5BAOi1RqTymrwt6nQT/cH7MQiGgtZhEAyCVGnOnDm+S1zQXZ/JnTrsVLFOlC9fXtsWMAbpFNYuvwScTdZCP7Ijk/U4SfoX9OaPcYdePfLII4FB4r755hs1F7xIKsOQp4XdLzCmuXiXMNmvJU+RQ+AMEfn9/RLwu66sTTmbMmjfppxNmaC2ipzySIcFgcKAgBAmFYZRlD4IAoKAICAICAKCgCAQAgEhTAoBVhHJKoRJRWSgpZtFBgEhTCoyQ52Tjq5fv55gPOB8wK5Ro4Zypq5dGzwGkqJCwCsyeNOmTZWBROXKlaNqplDXA2MuGAm8++67af1s3bq1Mga76KKLrPuvi9yeS+Mla+GLWEEhTCpiAy7dLcwI/AcRFSzoIKiDgVy+JBhcwWByxowZvsbBcfYHRpaINHffffdpo4SGlY/juBuHs6CJQZsOgzDGlF512Lbt1+6iRYuUQaCX8anJWCIy4bRp0zyjgqK8rfMzFyu0HWQ07Nc/E0NLE3ziyGOLOWTl4G6Lt87h4ejRo8rRHREubVJQFGDUGWQ8qWvXxknDdv6mZMiGTnJ0xWZMvMrY9stW36KSO5f15BvJAUfXOX211YmisgaZ6qycRwu4V00hU3sVnMbcUbGNK7DIyJlnnL0eonLatuhqzorAiQSOJrjTzpVTwrJly5RDq00KE8k6VT8cz+C0hMjqNmnw4MHqezXIkcimbs6ZROeQhHMeSPL9nKv8ZDVxFLYl4wlyovKSy3afQ12c/dVmPJNUxnaMktQHpyxx7Dm2WLRs2ZLWrVvnLN6WiP5iW5+UEwQEAUFAEBAEBAFBINsIJJkwacuWLXTXXXfR4cOH02DAtyxIh5o0aRIKHj8igGeeeUZ9OxYvXlxbp+57FqSzs2bNoooVKxrJA4KOhQsXUv/+/bVvVDZ38UaN+2TSfaOanMf9vt0wXq+88grhe9P07mHz5s3Up0+fjG/bXNqF6YLQmXw3e8GMcce9Bt4m3clkvEH63rVr14ygSTbz4eTJk0rf8TbvTjqykDAEGH6kTDZkSZAxSTrmd58D8hfcI5177rnGUxJkOSAVQln3u7XfnaYumOHMmTPV3W1Q2rlzJ7Vr1y5tjQXhknvNBdEcvnWDEtZBrGum3/McwiSdPoQlM0vJqiNqa9++vSINqlChgrb7ur0qG3tD0Nui3z0oyOZAAFeiRImgoVS/+60TqQqC7vqC7tTDzJcgEv6wayH0GiRA7jk3evRowp/ffpUk/fN784fNANZ5kBUGkemlxlRHJhXGBj7MfpFq1/R8YKS8RSPTrw4inyDym6DfvUh/bMoEEepESS4UZVtFQ2Okl4KAICAIeCAghEmiFoKAICAICAKCgCAgCBQxBIQwqYgNuEF3hTDJACTJIgjkEQJCmJRHg5VwUXWP4TZRrxPe1djFO3LkiCIreOedd9JkefLJJ9WDpZ8BU+zCJ0iAn3/+WT2Euw1gTBys/bqBSFEgYvKK9oZoSJ06dUoQCiKKECaJDggChQaB+4hodqo3MCB97bXX8qpzMBLdtWuX2stXrlyZWNkR3Q4GpFE4hgthkvkwBxnT6WryMyL1i/xnIhnOTIjqCWN9r2Tr/Mx15ocsHKfiIENLE2ziymOLOeTl4G6Lt58BvM5I0xRbkB7AMFkXjVMIk/6PiuANjOJKtnPNVt/i6ien3XwjObDdq4ARp6+2OlFU1qAwOijn0TBokRAmhYMrkbkbNWqkSIRuvPHGnMkHR5uBAwdafa9yzmu4R4aTkk26+uqracmSJVSrVi2b4r5lOOdXnUPSL7/8or6r4exrm+DYh6jjunt2WzKeICcqL3lt9znu/mqLXVLK2Y5RUuR3y2HioJ0U2e+55x73Ggdv6DlJkU/kEAQEAUFAEBAEBAFBwI1AUgmT/L6XEAAMRLE2zvW7d+9W7zogBHCmoG8/BCTDuRTfh86Eb1WQH6F8mIRvN5BXwM7JK5kQ6IRpzyRvtgiTTMio3PLpSD9A5rJixQqqU6eOSZdYeXR3CbZ3+xBGR/gR9M2De0sQl8PGy53wVtmvX7/Q80H3Tq0LhGdKgAHdnjhxIg0fPjxD1vr169P06dOtxs/vfiDXOqYjyGnbtq0ixapUqVJo3fO7z9HZQ3LmLAScP3++IiZLJRCigJTLfaeE/z9ixAjfPulk8ZsvtoRJWI/79u2bEXjGlsws1TGQhcHe0U2g42fr6LdWoe+33XZbKF0I2huC1p8dO3YoEiA3kTrsbLGGhCHyguDffvutWl/cwThTnQq66/N7Nwt713vmzBm1Z44fP94TU9yFYd0xJYT6/vvv1XivXr06rb6g9ThJ+gfB/d78g/riBaTffqMj1HPXY7pfOMudddZZ3xORjqSnKJH36EiFUv/uxCLU+iKZBQFBQBAQBAQBNwJCmCQ6IQgIAoKAICAICAKCQBFDQAiTitiAG3RXCJMMQJIsgkAeISCESXk0WAkWVRf9i0s8k+AuxyaazrACxkeLFi2i2rVrxyZbPjY8d+5c9bDtTmGjHKXKf/fddzRo0KAMIzH83qJFC2VsAQMmSclBQAiTkjMWIokgwETgz0Q0OlXHqFGjaOzYscwq4ymOCIpbt26lSZMmZRi5xSNRZqswCoTzaKlSpVgiCWGSOXy2JBRBhnY6o0FTyeBkDsPEqlWrZhSxdX4OktlENo5TcZChpUn7ceWxxRzycnC3xdvP4QEGtljLYVRum6ZMmUKDBw/2NJIXwiQhTLLVq1yW45AI5VLOVFu2exXKc/oqa1D0oy3nUTNMbYztzWrW5+LMM85eD4k4bXP7HXX5Cy64gJ544gm6//77QzvJcGXZvn07dezYMSNSvUm9ONeAyMfmO+zw4cPUu3dvWrdunUlTGXnwfQqHwagT5/zq55B08OBB6tWrl3KYsUmIyL506VKqW7euZ3FbMp4gJyqvxmz3Oe7+aoNbksrYjlGS+uCUJY49xxYLrK/jxo1zFh9DRLi3kyQICAKCgCAgCAgCgkAiEUgqYdLevXsVcYeb2Aj/BiL8cuXKWeEJ+y6QBz/00EOhvv1037N+9/BBAvp9uxUWwiQQ5IBQqlq1akFwZPy+ePFiz6AlmzdvpsaNG4euL0wBHTFH06ZNVdCSypUrh6muIC+IWAYMGEAg/QrzzaMj9mjfvj3NmTOHKlSoEFoe9HHMmDGE70dn0vXRhAADNn0gZUGdbtIZDlkS5NPdD+Rax3S4wUYU42pL2I0+6taEhg0b0oIFCwj3Ne7kZffnlz9V/vTp04pcBuOVSq1bt6ZHH32UHnjgAUKwxFQCqQyIrtBHXQJBT48ePZSdRyoFEdHZEiatX7+eEDjGrWPcN24dEY5fsFQdCRrnHlNXJ3D166OO6Cboni9o8dARSaFc0F2f3526TWBU3b4QpGtefdQFGg16r0uS/qFfujd/2Oe+9dZbVK9evaAhzvj9/fffp1atWmXMsXnz5qk79qBksl+46xD71SBU5XdBQBAQBAQBQSB6BIQwKXpMpUZBQBAQBAQBQUAQEAQSjYAQJiV6eGIRTgiTYoFdGhUEsoaAECZlDdpCVzEevL0iKsOpAY/PiNp87NixtH7jcRa/2RrqFDoQDTukwxoP088//zxNmzYt40GO89BsKFahzOb3yI6HT0TlueGGGwIjkeHRfdeuXSqi1Jo1azKwgtEEopohUp+kZCEgD87JGg+RRhBgIIBI9QUMeDBYe/DBBxnVxV8Ue8v+/fuV8SMMv9xR8OKWEFFfEcXTNEKdl7xCmGQ+irYO6kGO8Th3wvl52LBh5sK4cuqiFdo6PwfJbCIox6mYa0xqIl+28thiDnk4uNviHeTwAGNkGCFv27bNCjK/yNb5RJg0c+ZMFbk7ysTRlajksJ1rtvoWldy5rCfIKDmXspi0ZbtXoW5OX211oqisQSZjp8sj51F/9OIgr+DMM85eDyQ4bXP0MMqyIEpCNHF8K/7xj3+MsmqjujCnQCICZxibZBrB2qtubtvZuufnnEmCHJIQXACkWG7nMVPs/SLP25LxBMnsJZvtPsfdX01xSmo+2zFKan/i2HNssZgxY4ZygHakl4noPtv6pJwgIAgIAoKAICAICALZRiCphEkgRerfv39G9998803q1KkTCxadnYyOFET3Tcm9a9CRW6BzQXd3LAA0hXXfqCbncd23G8eWS0fYYHu3HgYzjM3nn39O0JVPPvmEdu/erf7/rbfeqsbGy37QpH4dQUcQxnjTadOmTcY3Pvf9ZO3atfTUU09RzZo1VYDCa6+9lmrUqEGXXHJJxht4EAEGyJIgz8iRIyMnSwK2SdGxQ4cOUc+ePWnTpk1pQx7F3ZHfmgBbvJYtW2aoGXSzS5cuaQRHsNFbtWoVIfCPLnn1AzZ/Q4YMIRAErV69uqBonTp1VBDL6tWra+uDLsHO0JmCiJZsCJOyRWaWkttr7/Fb69955x1PkizdeJmsEzpSLpT1W/90xGpB60uQTDoiKZQLuuvTjbGJjnrJpXvfDtI1XR+97s/83uuSpn/olw4Tzpr02WefKRvfnTt3pkFnejYJ2i+8xkPsV4NmovwuCAgCgoAgIAhEj4AQJkWPqdQoCAgCgoAgIAgIAoJAohEQwqRED08swglhUiywS6OCQNYQEMKkrEFb6CresmWLijB28803FziUIJIZHsC9HPijiBxU6EA07ND8+fPppZdeUoYmF154IeGx8aOPPiJEaHGTUqFKbiQcQ7EKZTa/6HnoMPQYD6gw9gBxEsajWLFiCgtEmzpy5Ah9+OGHyjBi5cqVWgccOGIhAvy5555bKHHM507Jg3M+j57ILgikIfAuEf1H6l8QKYwTvTBp2MJAF4QhS5cuVVFIvc4DuZYZ5w9EUGvSpIl100KYZA6drYO6ibH6N998o0hpNm7caC6QIyd0AUZfbqNTW+dnE5mDBOU4FefC0DxIftvfbTFHexzcbfEOMirEWf3ll19Wju62aeDAgeocXrp06bQqckmY9NNPPykDa/TFJgXhZFMnR1ds2vMqYzvXbPUtKrlzWQ+HRCiXcqbast2rUJ7TV1udCJpbhWUNikoX5DyaiSTX0cJmbDjzjLPXQ1ZO2zZ9jbJM8+bNqU+fPmqtqVChQpRVh6rr8OHDKgL1unXrQpVD5qZNm6ozd+XKlUOXTRXYvn07dezYkSBH2IQ70uXLlxOwjDJxziRBDkknTpygQYMGEe7abZIfAb4tGU+QzF5y2u5z3P3VBrMklbEdoyT1wSlLHHuOLRYgd8Na40h/IaK2tvVJOUFAEBAEBAFBQBAQBLKNQBIJk3SkMg0bNqQFCxYoGyFOgq3L8OHDafLkyWnV6O4Ojh8/Tv369VPvlFGfU3XfqkF3d5z+68pmgzCJQ+ije0e1vVvPBmY2dXp9r7Vt25Zef/11bUBGLxKXiy++mFasWEEgs8lF8iPAAMkS5iZsw9zEzfXr1ycEe+LKqbsfyLWO6Yi8EKDn4YcfZg8FCEratWuXcX8FvRk1alRGwEPd+hQkjxcJF2z/YCPotT76EQDpSGSCxsaGMElHCgTsEfCqZMmSrDHQja8Xkbuu31HsVV4EVOiY3/qn0x3umulH5BV016cbY1uMvAjCgIvtnhmWMClJ+pdSdN2bPwjQ0D8bgj/duJniLIRJrGVICgsCgoAgIAgIAjlDQAiTcga1NCQICAKCgCAgCAgCgkAyEBDCpGSMQ5KkEMKkJI2GyCII8BEQwiQ+hkWlBt2joq7/QhBjrxm66Du6GvHgPXTo0IzoVvYSFK2SJ0+epGHDhhEiH2cjde3alaZNm0YVK1bMRvVSJxMBIUxiAijFBYHkILCLiK5PiQPj2ptuuik50kUoCYyY9+zZo4gU//KXv9DmzZsjrD1cVTBeBQFIpUqVwhX8PbcQJpnDZuugbuoYDyNHkCa5jXhNJYTjN847ZcqUKShi6/xsKrOfbBynYq7RpClm2chnizlk4eBui7eJUSGidsI5eMmSJVaQwdEdThzuqK65JEzijAs6PXr0aPV31lnRmWpwZbIaDFch27lmq29RyJzrOjgkQrmWFe3Z7lUoy+mrrU4UlTUoG7og59HfUI2DvIIzzzh7PXeOZ0MPdXVi769Xrx7dcsstBMcTfBeWK1culyJo21q2bBl17tzZSpYnn3xSnQdsHDxSDeocyEwFGjx4sCKiLFWqlGmRwHycM0mQQxIa37FjB3Xp0sUz4EOgcETUrFkz5bBZpUqVtOy2ZDwmMrvlWrx4sYpobpO4896mzaSUsR2jpMjvliOOPccWiw8++ECtw470ERHdYFuflBMEBAFBQBAQBAQBQSDbCCSRMEn3/Q/SohdeeIHOOeccNiwglwW5sDt5kYJ89tln6rsEdmPOFEQGYiLkoUOHVAAzBOtzJpO7O5P6w+TJBmES3nEbN24cRoyCvIWRMElHsOJ3P6wj+GrRooUiKSpfvrwVvmEL+RFgYG70798/45318ssvp1dffdVaB5wy6u7Bc61j2ZDD2c+jR49Sjx49MgjH8Y4N4inc/TkTyGzGjRtHuDtzJl3+VB43CRdIr/CeWLt2bfIi6PIjYPIikTEh9LIhTNIR5kSxHgMbBE0F/lu3bk3D85lnniEQ0DiT7q4xir1KJ4ff26LXHZpzXMPOeWd+HYFT0F2fboxxXwk7m7Jly4YSK+p9wWs++63HSdK/FHC6N38Ef4MNi00SwiQb1KSMICAICAKCgCCQfwhEZ4WXf30XiQUBQUAQEAQEAUFAECiSCAhhUpEcdt9OC2GS6IQgULgQEMKkwjWe2eyNzgDGq01ER8KD/9VXX51NkQpt3bpoPV4d7tChg3qoFzIenjrA4AKkU3CAiTKBOAxnpwsuuCDKaqWuCBEQwqQIwZSqBIF4EfiWiAqY6b766iu65JJL4pUoR63DEO2TTz6hDRs2KBKlXBMoTZkyheA4a0PkIYRJ5kpi6xxv6iALI3AQSL744ovmQrly4hwFo/aULtg6P5vK7CeoLXkG6rQlcbEGLsKCtphDBA7utnibOjzA0BG6BeNYm+RF7pZLwiSdA4BpX7LhHM3RFVO5g/LZzjVbfQuSJ4m/c0iE4uiP7V4FWTl9tdWJorIG5UIX5DxaOhcwqzY484yz13PbzhVAcJjCXRzu+HLlLGfaN87ei36tWrWKGjVqZNqcNt/cuXMJTks2CXf9ILGsVauWTXHPMhxcghyS0CDOYXBow7eObcLd7vDhw9OCFdgrALEAAAAgAElEQVSS8ZjI7JbT9tyKeq677jp64403qGbNmrbdz9tytmOEDtueU/MWrIgF//rrr+nSSy911vodEdkxbUcsm1QnCAgCgoAgIAgIAgUIFCci3V8Jn9+8yuRzfiX7v/71r+ucuqE7g2fjnlank7r3M9P7LBNd19kleZ2HdZh4kSuZtO3M89NPP9GQIUMUcYQzRdlXU5miJkzC9zwwatCggakIafmiJsawEiKCQr/88gt9++23hG9iBAN699136dixY2k1+90P60hZcjknIazXPTS+u1u3bk0gq9EFpfG6V7CB1av9OHTM63ube+/oxOPnn39Wd3vuoId+OgIbiTvuuCNtDOrUqUOLFi2i6tWrZ8DtNdedBDZY89q0aZNWnx8Bk1cQUsiDezg/IncbwiQdcU+vXr3o2muvtVGttDLABndJ+/btS/v3hx9+mBDQs2TJkgX/riO8iyIQjG7e+93ZeOlm06ZN1dytXLkyC5v9+/fTnXfeqQKbOVPQXZ9ujG3XL92+gOBY7du3D93HsIRJSdK/VGd1ZxTM/27duoXGBAWEMMkKNikkCAgCgoAgIAjkHQJCmJR3QyYCCwKCgCAgCAgCgoAgwENACJN4+BXG0kKYVBhHVfpUlBEQwqSiPPrh+m7qkINH8JdeeoluvvnmcA1I7gIETMkDWrVqpZzaEQ1HEh8BPPrDiGXs2LEZxjlha7/qqqvoqaeeUlHjo4y6HlYOyR+MgBAmBWMkOQSBPEAABtq/OOWE4WXx4vjnopewn3366aeKPAlGp9kmUILTLgzTqlatGhps0zOPV8VRRCYMK7DpedirXq6hqG3bYdpFREBECHYbQJri5NYFW+fnMDLrZLMlz0B9+ewca4s5+s3B3RZvU4cHrOkwrkX0UtvkJnezdTw3ldkt5/jx42nkyJFW4oPwCYRkfkbVYSvm6ErYtnT5beearb7FNb85ex2HRCiqcQpTj+1ehTY4fbXVCdP5XBjWoDDjGEVeOY9GgaJ3HZx5xtnrIQ2n7ewh4l0z7uVwdujatWsayU2u5XC2t3fvXiWPzVnbxMHKtG+cfQltTJw4keAgZUOY6yUj50wS5JCUau+bb74hOLVt3LjRFKa0fJdddhktXbqU6tatW/DvtmQ8pjI7BfByugvTEZs2w9Sf1Ly2YxTXmTGpONrIBaKyEiXAPZCW8A9nbOqTMoKAICAICAKCgAuBYgFkPkki70mSLHgwc8sjyvU7Av/617/SsEgCYVIYMiPbgQxDyrR48WL1fuRMXKKWVF3Af8yYMerPmUzv7mz771UuasIk7l1MvhEmAb8TJ04QAjIiAMZHH31E0GX8r45MKDUOfvfDujupKEhZwuiP7T30xRdfrN4eb7vttjDNZeT1aj/XOmZDZmTT6bCkTDriHh2pG/SzR48etHXr1gLxRowYoQIiwsbE6/eGDRvSggULCPdE7jR58mR65JFH0v4ZdY0aNcr3Ds2GMMlWD23GwVnGi+BHt0bB9hL5OUm3HuveFnW6GdUbKwJxQmfWrVuX1q2ge7eo1y8d5kFy6MYiLGFSkvQv1Sfduc0WE9QrhEmc2StlBQFBQBAQBASB/EFACJPyZ6xEUkFAEBAEBAFBQBAQBCJBQAiTIoGxUFUihEmFajilM4IACWGSKIEpArqoXs7yt99+Oz333HNFMmKxKY4m+XSPrM6y9957L40bN44qVZLAvCaYhsnzj3/8Q0WqmjNnTmjiJEQPu//++6l79+504YUXhmlW8saEgBAmxQS8NCsIRIvAJUT0VarKihUrqiiVkn5D4OTJk8oQdfXq1bRkyRJ1/o86Iepr3759Q1fLcdblECuEFvT3Ahwncb8oliby2LYdxlAWRulTp06lhx56yEQkzzwghIFRO5wjbZ2fw8isE5RjrGdL4mINWoQFbTGHCBzcbfEO4/Bw8OBBQnRUGD3apKuvvlpFkq1du7YqnmvCJC+HEtN++Blhm9bhzsfRFds23eVs55qtvqF92zY5fc63vY7TV9u9Cm1y9nVbnShKaxBnXKMoK+fRKFD8rQ7OPIvrPBo0x//5z3/SqVOn6KuvvqJt27ap7xaQvwY50pmg+uCDD9Kf//xnKl++vEn2rOXBORuOU0OHDrVqI0qSImA9bNgwde63Sa1bt1ZEjhdddJFN8YwynDNJGKcXRFkHaZKtXvXu3ZumTZtGZcqUUX2wJeMJI3MKLM5ZAnVwoqlHMsgxVWI7RnGdGWOCKWvN4t3qu+++c9Z/KRF9nbUGpWJBQBAQBPIDAfjggLRG95d0ch0/2b3IeLLZV/Fnyg+dzxspk0iYpLu/jvJ+E6Q2IEECSaszed2ZZYOoxdmm1/ldd3fH/UZCu7r3ECFMMpu2p0+fVsF7oDsffvgh7dmzx4gUya92v/vhMOReZj2wy2V7D43WOnToQLNmzSLYMdimbMzDsKRcujnCud/3wsMrCInfOyZ0cvjw4er+zb22eJEWbdmyhZo0aZKWF3dH7du3V/+ms5FFoKrGjRunlcNd04ABA9R9WSqBUG7VqlWEYEN+yYYwiROgxVb3UK5Lly4Em5CyZcsWVJNtcj+vvUG3D3LWbxNcdGMVdNfHJd5xyxY3YVKS9C+FjRAmmWiw5BEEBAFBQBAQBAQBLwTkglH0QhAQBAQBQUAQEAQEgSKGgBAmFbEBl+4KAoKAICAICAIaBBAV9r333qO//OUvKhozHj2RbrjhBrr11lvpzjvvpPr16ycmanc+DyQcVzZs2EArV65UmO/atUt1p0GDBtSiRQvq1q0bXXPNNVSsGAIoSsoWAjCogGEPIkrhD07aKb1HmzBwuP766+mKK66gW265Rf3hvz2iJ2dLRKk3AgSEMCkCEKUKQSB+BOoS0QcpMWAsB4IgSZkI/Prrr8oR+a233qK5c+eqfS6KBMfT6dOnq70xTPKKzmhaPmrDS5N2OQ7qXHlt2w5LggPiTkR8XL58uQkkGXkQJRUOuTAWtXV+Diuzl6Aco+UoHQ6sQGQUssUcTXJwt8U7DFkJZIRugZzU1tHdGf0014RJOqNhk+GOKlK3sy2OrpjIbJLHdq7Z6htksm3TpD+6PBwHHu7ewZHbpqztXoW2OH211YmitAbZjGe2ysh5lIdsXPMMUueybZCZg5wGjmS2+34KaTgmgRzoxhtv5IHPKP39998rsh6QQeV7wrkE3wrNmzePpCucM0mQQ5L77AOiqBdffPH/Z+9c4H4q8j/+dYlky9INW6ESViwphJBKtco998i6JORWSYRULtm/axEioUURIRVR0SZU67ai7Ia2khSb1m7K5f/6TP2efpdzfmfOzPldn8+8Xl54npnvfOc9M+fMmctnjP0OH0eYivH48TnkqE3fg43x48dL//79jcudqQlN6yhVY8ZM5ezmN9ZNtm3bFv7ra0Tkg2wrJ8tDArmMQJBiOX7FdfzGT2fhIS7u57KOw+JmBoFMEkxyEuswpexHxMGveIlfnyiY5EzMr5iNX+5+4qOf7N27V82xQBjm8OHDfpJ7xs0WwaRSpUpJvnz55NNPP40p89ixY2XAgAHq9yYhnQWTunbtKpMmTZKzzjrLpGgxaUzK6pTGSeQHmUFYCXURCrgc8cUXX4y4IDQ6jtsci1M/xd7OuXPnCtbN4wUTwSSb+Q6bynHqo4kW9/MjmHTkyBE1/7py5cqIYoavDduUn4JJP9NLp/YXqk8KJtm0bKYlARIgARIggdxNgIJJubv+WXoSIAESIAESIIFcSICCSbmw0llkEiABEiABEiABEiABEsglBCiYlEsqmsXMdgK3iciKUCGxWSsbDqImutIg0LhmzRoZMWKEvP9+jt6UUbamQis2Bz9thBWMCpnkQ+LRPpqyMqmb1atXq1siTQ+n33HHHepw+5lnnqkO5uLffoKJz9H2TcUzYCcVgip++MSLa3Pg3Ia7KW+/YiVHjx6Ve++9V20yNgk44I+N/LjJN9mCSW63deuWY86cOdKxY0fd6J7xbNqKp3HNCKZ9zbS9pap/UzBJr0HYvNdN20Ruegbp1ULyY3E86p+56ZgQOdn0M6RPdt4Q18JN7LihHUKrNqFcuXIybdo0dXN8njzJ3/q4du1aadasmfH42qbsiUjbp08fwSG/ggULWpu3GZP4FR/avn27tGnTRnbt2mXkN8S3MH4pXbq08eEgvz7D0f/+97/St29fmTlzppHfPXv2lHHjxqnvs1QG9GMcqsKhQTyPihYtmlB3bA5wmY5TE1qgDDN+yy23yKpVq8K9vl1EXsmwYtDd7CEAgZp4Yj/pLK7jJVKUbCGh7GkVLAkJkECIwEkRCf05Efbv8J/j326/S+c0umU4efr06Z9vMPsluM0dByW6oNP83HwIUjAJF2i0a9dOrRWGB6c5M6fxtc2aQjQDCiY5t4p0EUyCOBLmAaZOnWo1twExoVtvvVUJL0V9L8Sdt3Lj4Hd+V6fvxYvjNQ+NPvH000/LGWecodZZo+ezUH7YwPyCSTAREfLKx28bc5vHCVowCeuAnTp1inDf65njVBYnISSsf2O+EeuFoeAkrLR+/Xo1lxgenN4Dy5cvV+uO4eGhhx5ScyBe4liZJJjkxCidBJPcWAb17qZg0s8t3Ga+zet5FO/3buJnSEPBJBuyTEsCJEACJEACuZtA8ncN5G7eLD0JkAAJkAAJkAAJpJwABZNSXgV0gARIgARIgARIgARIgARIIEEEKJiUILA0SwLJJdBFRHJODmLz3HPPPZdcDzI4t2PHjsn48ePlz3/+s9Um12XLlknjxo19kUj2oWtfzjlETqW/pnl7bR51YgLxgiFDhqhDtaZhxowZaqP9fffdR8EkU4gG6WwOnJu0lZCLXpvE3Ypispn9gw8+cNxorovr+uuvV5ug9+3bJ3Xq1NFNlhPPxGck/u677wQbxhcvXuw7TySA+NiYMWOkQIECRumjE9m0lUAcsBAnM21v8DsVh98pmKTXYmyEXEzbhEl/ztRnkF4tpC4Wx6P67E3HhMjBpp8hfaryfu+99+See+6Rbdu26YNyiIlDaTi0BhGPZIomYWw9cOBAmTx5spX/6ZS4QoUKsmjRIqlYsaK1WzZjEr/iQ6dPn1b10K9fP2O/Bw8erESHR48eLcOGDfNtx6/PyAB+I0/8MQkQKJo/f76cf/75JskDS/PGG29Iw4YNlT0Imd5www3SvXt3qVu3rhQuXDiwfEKGbA5wpWLMGDiAFBu86667BKKvYaGriMxKsVuZmD3263sJ5qST2E86+RItJMSzD5nYA+gzCcQnEC2GoyP8k87iPvF80xE0MuFxio3sZwLR+6PTWTApyLGqHxEaJ/ESJyES0zZFwSRncn7FbEz5x0u3Z88e6d27t+CyFb8BczE1atSQBg0aSP369eWyyy6Tn376yfGylXjzVn7aql8f/cSPNw8dEku69tpr5eTJk2rtHfNB0QGC2rhoxuQbPZ0Fk2znHaM5mYi0OQkhwW70HganC06GDx8u+BM+ZwjBK6x1b9iwIce9WrVqqTkWtG2EH3/8UQYNGiQTJkyIKILuvomgBJNs1nj99IHouBs3blRzPdGXMAX1rnJqB2623QTHgxLzomDSz7Vv0jdt2phOWgom6VBiHBIgARIgARIgAScCXDRguyABEiABEiABEiCBXEaAgkm5rMJZXBIgARIgARIgARIgARLIRQQomJSLKptFzWYCg0VkZKiA2Hz4xBNPZHN5Ay/biRMnlDgONvSZhlGjRgluS/QTUnXo2o+P4XFT6a9p3qYbJLEB+s4775RNmzYZ4cIGaGz4xaF0/O0nmPocnoepeAZsBLWJ00+Zg4prc+DchrspbxOxkngbzXU54iZktNHom2F10pv4DLvwe+jQoepwvUnAYQJwLlmypEnyhKVJxUF00/aWqv5NwSS95mdzoMK0TZj050x9BunVQmpjcTyqx990TAjrNv0M6VOZ97p169St8jioZBNwmAkCHiZjANN8bd4DpnkmIx2+HyHoaCs+ZTN+NREfOnTokOBm+aVLlxphQhvCe+fNN99MmmASHH3hhRekTZs2Rj6XKFFCVqxYIdWqVTNKH0QiiD6NHDlSjYejQ7FixaRJkybSsWNHNUYvVKhQEFla3Xifyd+EgcALwMiDDz4o+O4KC0NEZJSl6es1xIPCxYXSSbzHxpe8ltyYnARIIP0IQKQmW8V9EiX6E22XQj/p164z2qN0FExKtAgFKmz37t3SqlUr2bFjR0T9QegF33vhwW3+zeS7LLqxuInEus3dBfGd7bYe4vaNiu9ICKLE+15JBzGboDviwYMH1Tc0xF/ihXLlyknVqlUFIloQWS5fvrxayzjnnHNi5g3cGMebt/ryyy+lffv28vbbb0e44SRyEzQDnX6Ab9kpU6ZEfHfHYzdx4kTp06eP7zmVdGhjP/zwg7osZ+rUqRGobecdw425PROixYqc6hr9dMCAARG/wv4FrGXly4fPRZFwQedQRCeBIycBHghAv/baa1K7dm2V1Klt6vgZytdEMMlJwA5+QdSsZs2aiewCMbbdnsdO7xG/jrmtq7rN2Zg8W/z4hDlFCGitWbMmIpnXe9Ctjk3Wp5CxG3MvP9zK6vRcidef06n9hcpEwSQ/LZlxSYAESIAESIAEwglQMIntgQRIgARIgARIgARyGQEKJuWyCmdxSYAESIAESIAESIAESCAXEaBgUi6qbBY1mwlMFJG+oQL+3//9n9qolw7h1KlT8t133wn+xiFw3FiImzOPHTsmu3btUgIauHFv69at6udHjx6VnTt3pmRD25EjR9Sm10WLFhmh69mzpxJdOvPMM7XTu930p2MAhz0XLlwol19+uU70QOLYbMKG+BA2y2LDokkwPaBuKoKDzagzZ86U7t27m7ir0nTr1k2wOREbF/0EU5/D8zAVz4CNTD4ca3Pg3Ia7KW/TzaBffPGFEvR66623/DStnLg46I5nFg7x+g2mPiOf5cuXq8PgpgGbnW+66SbT5AlJR8Ekb6w2744gDxl4e2ofw/RdhZxtyspnUPy643g0Ph+OR/X7fqr6ODzE2HTBggXSo0ePmBvL9Uvwc0wcYps9e7Y6wJeMMGvWLMFN5tkWbrzxRsEBGYjx2ASb8avpQSCMqVq2bGnclu644w45//zzYw4H6nAw9fnDDz+U22+/XQ4cOKCTTUycadOmqe/9VAXMN3Tp0sVTqAriSW3btlXiUNWrV5cCBQoYu5yKcaqxs1mYEPND999/f3jJJolIP8uiPiIiwy1tMDkJkIAdgdMi4iaIE08oJxlpkpU/hI50RIHCBZHC01Dox64NMjUJJIRAOgomuc0p2sxPR8NzExhwWiNZv369o/iwk8iI30py+y6kYJK7MEYy1rGwhg0R1MGDcW9RbMB8LtZZIByDbzldQWUTURN8U2JNaOXKlRGO6AhZ+W2P8eI7zUOXLVtWnn32WalTp05MUogtd+jQIeZbHmtUixcvlquvvtqXe+kgmASHnb63bdYYoyGYtJGQDTzXbr311og5n1tuuUXmzZsn5513nppjjBZ0jue7kwBT+ByLU34Qw0LfKViwoGf9mggmuYlqB/E89nQ4KkIixczc2oHb889GaEun3KZCRdkmmJRO7S+83zs9g03nYWHXtt5Mntfcv6rTExmHBEiABEiABIIlQMGkYHnSGgmQAAmQAAmQAAmkPQEKJqV9FdFBEiABEiABEiABEiABEiABQwJccDYEx2QkkF4E5otI25BL2PCGzYepDm4bjXX8mjNnjnTs2FEnaqBxlixZIi1atDCyiUPAkyZNkrPOOks7vc3h2CA3Xuo6bCN6Ybtp1/SAug0nWxEtXa7R8Wx8DtkyFc9A+mRsNDdl45UuVX3KlLfN4Q5s/MUGeYjOJTPY+GzzDEEZ/WyyThaTVBxEN21vqerfNvVuIyKUrDYQno/puwo2bMpq2iZs+nOmPIM4HvXuCal6d3p75hzD5pmSqvGobR8PkTh+/LgMGTJEibTaBggYTp8+XS688EJbU3HT64rEJNSJBBmHEOzSpUvlhhtusMrBpg+aHnoJsi35Lbypz998840a+77++ut+s1Tx77rrLnnqqaekcOHCRultEzkdIPSyiQOkmNtp3bq1EjjLnz+/V5KI36dinOrLwSyPjO9qtNmwsEBE2lkWm4JJlgBzeXII/YQL2CRLXCcZQkHxBHxMyhkt9BP+/1zejFh8EiCBbCWQjoJJbvNsJmtxbvUGEdxOnTrF/Nrpu2X37t3SqlUr2bFjR0T88ePHS//+/a2axqFDh6Rdu3ayZs2aCDs2c3emDrl9o+rMqZiII3j56TYPlIx1LFzwA8FgXAAUHjAfAMEZXLiiIwgTXUYTMRy3NBBznj9/vhI1Ng0QUx8wYIB88skn6tsTF/VceeWVctFFF8WIbfutY1ymNHz4cBk1alSMe2CLuamiRYtqu+43fx3DJm3MbT5+3bp1UrduXZ1s48Zxeybo9EOn+ROIfa9YsUJwGRPWFHv16qUElEIBotq4RKhIkSIxfjmJxYUukUL7h6BS9EVefvqniWDSxo0bpWHDhjHro5gHwdyprniZdUWJOPKEXduLpGDDrR3E4+v0Xguvf5syuwkHes312QrvRPtsKtzkVnan/hxvvS6d2l+oTG7rYF51E6892NabyfOa+1dteijTkgAJkAAJkIAZAQommXFjKhIgARIgARIgARLIWAIUTMrYqqPjJEACJEACJEACJEACJEACHgS44MwmQgJZQQA7aHNOaa5atUptEkt1cNs8rOMXNhePGTNGChQooBM9sDg2PpsIHfz4448yaNAgtZnQbwhqc5uffD/88EO5/fbbY24C1bGhs4kznh1TEQpb8SFsMGvfvr3s379fp5iBxLH1GU6YimcgrZ+NrIEUOEAjNgfObbib8rY58ICyDhw4UB38Tmaw8fnYsWPSu3dvee6554xcxmb9RYsWScWKFY3SJyJRKg6im7a3VPVvG3ETk3drIupZ16bpuwr2bcpq2iZs+nOmPINsxnYcj3q3fI5HvRmFYtj08fBcDh48KBhXQ7TMNuCdjNveCxUqZGvKNf3atWulWbNmSRd4TFiBogwHIeZoM361OfSyZ88edXhr06ZNycKl8jH1+eTJkzJ06FAZPXq0kb94Xr388stSvXp1o/Q2ieD7iBEjBONGk2D6rE3FONWkfNmaZvXq1Wp8FxbWisiNluXNzYJJJqI3mSjUE2Q5o0V/LJsfk5MACaSaAPevproGclf+bgfvbdd5/FD84YcflAjH1KlTI5LVqFFDFixYIGXKlPFjLiYuhGQxvz558uSI30FQZOHChUo0JjxAEBjfUCtXroz4eRBM3NbebObuTOFQMOlXcrNmzRIIdEUHtEsIJpmIJcGWmwiK19wRvocHDx4c4U7ZsmVl8eLFUrlyZdMqly+//FKtg7799tsRNpzEwEwEMPbt26fEgPFciQ4zZsxQjHUFbkzy9wJjIpjkJpgCkXPMKeuWx823zZs3S9OmTWPW4yE89dBDD8Utktv8SeiyKqfyxhMawvo4BN02bNiQk2/9+vXVOjREqVF/aIOh4Het1UQwyckn5I85SPRbPyJcXu3D6/enT59WzwPMWYUHvxyc8tm+fbtAzApzeOEh3jq+W9sMYu0f+1kgrhYdvOb6bIV3ovNLtWBSOrW/EBsKJnn1VP6eBEiABEiABEjAjQAFk9g2SIAESIAESIAESCCXEeCCcy6rcBaXBEiABEiABEiABEiABHIRAQom5aLKZlGzmcA2EcnZCfm3v/1NqlatmvLyum2w1HEstNGuZMmSOtEDi+O2SVUnA6+NrG42bA4x4gDeTTfdpONeIHHcbg7UMW67sdtUhMJ2Q2K82091ym0Sx9Zn5GkqnoG0QWyaNCl3EGlsDpzbcDflbdsvsFm2TZs2MTccB8HSzYatz26HDHR9xqZj3EicL18+3SQJjWfzDDfta6btLVX9m4JJek3QdBxh88y37c+Z8AzieFSv/dk8yzge1WNs08ejcwhK0PPss8+WadOmSdu2ba0PcjlRsBWJ0SOb2lhBiDnajF+9DiTFo4MDXTNnzpTu3bsnFaKNz2+88YaVOHSqxpE2YyFUzi233CLz5s2T8847z1dd2TzbTcepvhzM8shbtmyRq666KryU20XkD5bFhmDSdSISEsLJLYJAltiYnARIgASygwD3r2ZHPWZKKdJBMAmspk+fLj169IjB9tJLL0nz5s2tcO7du1d9D0eLyEKcAt9KRYoUibDv9o0bhICTWzlt5+5MAFEw6WdqbhfeYC7ltddek9q1a5vgVWncRFC85o7cvonRXrt06WLsD/r7rbfeGiN27TTnZypYBBEyzD98//33EX5iXgW/0xV8Ms0/HhwTwSS3OecgBHswXwNhGghzRQcIqDdu3NizrpcvXy5NmjSJiBe6HOD111+P+V28+V2nZwL6AdKcddZZMYI+EJabMmWKII5OMBFMcntOBSWWDcGqP/3pTwJ7V1xxhRLoQ1u99NJL1d/Rwa1v2s6tuK2nxrN74MAB6dixo6xZg/vWfg22ou/ou7169VLzU9HBa64v2wST0q39oT7SUTDphRdeUHsYwoPXXgzuX9V5ajIOCZAACZAACQRLgIJJwfKkNRIgARIgARIgARJIewJccE77KqKDJEACJEACJEACJEACJEAChgS44GwIjslIIL0IfCkiJUIu/etf/5KLLroo5R7+97//lb59+6qNxSZBd9OfiW23NKkQTJo7d6506tTJqBhOt3saGdJMZCPSoXPrZTw3UiWYBJ/i3X6qic5XNK/NYjrGbOrKdgOnjn+JimNz4NyGuylv2wMP2DiNG7D79euXKKQxdm19tj0wXqpUKXVb7dVXX520MsfLKBUH0U3bG8qRiv5tU+deh0TSohGEOWH6roIJm7Katgnb/pwJzyCOR/V6CcejepxS1cejvQtS6LMDv0kAACAASURBVAbjnwULFjge9tGj4h7L7fCprd10Sz9u3DjBobM8ecy2lNqMX70OJHmxOnLkiNx9992yaNEir6iB/d7GZ7dDX7rO+T2IqWs3Xjwcqh47dqwMHjzY2BzGm0OGDPHdxlIxTjUuZBYm/Pzzz+Xiiy8OL9kBEUmuKngWcmWRSIAESCA3E+D+1dxc+8kve7oIJu3cuVPuuOOOmAsD8DOIDBUtWtQITrw5rXjrbmvXrhUIokSLvsyYMUO6du3qe8wO57/++mvp1q2bQOAkOtjO3ZnAoWDSz9TcONisI8FuPDEcr/nhRIj0uAmB1apVS+bPny9YjwkPpoJFx44dU3MnzzzzTEyzRPuHQFDhwoU9m6xp/vEMmwgmuXGDSBAEZaLFijwLFhbBbU3arU6cbDvNyeGyKqwPzZ49WyAoHQo6bRr1M2DAgIisIML+m9/8Rjp06BDzc8w16QYTwSTYdhMTQt7wt1ChQrouRMSLd5GS2/qa23yVzbsKc3YQQlu6dGlMOeKt87m1Tds5MVyqBfEblDU6eM31ZZtgUrq1P/iTjoJJTj55PW+4f9XoscVEJEACJEACJGBFwGx12ypLJiYBEiABEiABEiABEkglAS44p5I+8yYBEiABEiABEiABEiABEkgkAS44J5IubZNA0gj8JCL5Q7n98MMPUrBgwaRl7pYRNn2OHDkyYtOdH6dsN7T5ySsUd/fu3dKqVSvZsWOH7+ReG1ndDDrd8qibud9bGnXtOsVDfY4YMUL9MQm2Ih2mB9S9Nl7plsXt9lPd9H7iBeGzqXgG/LStKz9lDTquzYFzG+6mvIM48AChNzwvnTbNBs0X9mx9Pn78uAwcOFAJPZkG3I765JNPyjnnnGNqIrB0qTiIbtreUtW/KZik19xMxxGwbtombPsz8k73ZxDHo3rtj+NRPU6m41FYt+njTt7FO2imV5pfYyXqvep2cMmvf+ke/8YbbxSIjuHWeZNgM371OpCk4w8Or7Rv317279+vE906jo3Pboe+/DjVu3dvJWBkenDOT16Iu337dnWgbNeuXX6Tqvg4bPnaa69J7dq1fadPxTjVt5NZnADfPWeeeWZ4CU+IyBlZXGQWjQRIgARIIMEEuH81wYBpPoJAuggmxZtLhigJvmVMxGsxPm/btq1s27YtotwQlICgbMWKFR1bhJuARY0aNZRIStmyZX21JC9B5CDm7nw5FEcoSGfNNl3EbPyW2Sm+27d6pUqV5MUXX5Ty5csbZePW9mDMa+4onkgPRLvw7ek3uM3dQ1Bn+PDhki9fvgiTNnUc7/tYtz/b5O/GxkQwCbY2b94sTZs2jRGQadSokbpMqnjx4n6rQyDWM2bMGMe9FW51ott+Mb8AEaw5c+aoS0lCQWevAd4Jt956a4RYHMR8fvrpJzUnFgqYG1uxYoVUq1ZNu+ymgkluQu0op2l/gNNu82R4zkN0vkyZMjFliyeEptu2w43CHto66sYpeK3ju7VN0zmxo0ePyr333htR1+F+ec31ZaNgUjq1v1C7rVOnTkxz8aqbeB3Vtt4omKT9GGREEiABEiABEkgpAQompRQ/MycBEiABEiABEiABEiABEiABEiABEiABEiABEiABEiABEiABEviFAK5PPRyiAfGI7777Lm3g2By+xqY6iNTUrVs3aeVZsmSJtGjRwig/nQ2FToY3btwoDRs2jLmRVscJMHr55ZelevXqOtGt4sS7yVDH8OrVq+Wmm27SieoYx/SAuo0ITrgjXpsBjQvmkDAIn03FM+CO10bLIMsatC2bA+c23E15B3XgAf2rZcuWRs8Rv3UQhM9uN3H78QWbxu+77z7Jnz9HL9BP8sDipuIguml7S1X/pmCSXnPzOhATz4ppmwiiP8OvdH8GcTzq3QY5HvVmhBim41Gktenjbt7hkF3nzp1l06ZNegWIEwsHibp27Wp00NTJLASdcAjnueees/YtEwwsW7ZMGjdubOSqzfjV5tBLyFkcxsMhyFGjRhn57zeRrc9uh750/cDBuWnTpqnD0SYHq3XzQbwgviGbNWsmEB8rWhRTP/5CKsap/jzM/thFihRR7SAsFBORI9lfcpaQBEiABEggEQQomJQIqrTpRiBdBJPg3/r165UQzIEDByLcLVWqlDz77LNy/fXX+xrbf/HFF9KrVy/Bd1x0wHwzLoKJdymN2zriPffcI0888YQSPdUN69atk06dOrkK2AY1d6frD+K5faPmNsEkiBNBoGb06NEx+CCGA7EYvyFe24MtnbkjN9EhiLnAryuvvFLbLczd4HKLqVOnRqSJt/ZsI1gEERhcpNGvX78YH7E+BzEaiJbFCzb5u9k1FUyKN59j8jw4deqUEjTq2bNnzFofnncQObr66qu163f69OnSo0ePiPiYC/noo48ixOIwH/TQQw/FtQuR7Xbt2smGDRvixsM6JdohvoV1g6lgEvooBLEHDx4ck1W5cuWUaJLfPSYHDx5UF9Q4vR/ACf0lWkQslLlbO0LdQaSqXr16ukjE693gtY7vJjaI9xP6O+oyb968Wv5g3nDcuHEyaNAg1/hec322wjvRGbux9vLDrQBOzxWv53G6tT+3cZspE7CyrTcnn9AGsZ5Ys2ZNx+rghZ9a3ZKRSIAESIAESCBQAhRMChQnjZEACZAACZAACZAACZAACZAACZAACZAACZAACZAACZAACZAACRgSwHWln4TSXnrppfLPf/7T0FTwyWxEEuBNx44d5cknnxQIQSU62B7qxQZGbBg788wzfbn6j3/8Q232/vDDD32lC0XW2cBtZDgqkY3AicmNktE+mx5QtxHBifbhgw8+UKI02BiayBCEz6biGSiX10bLRJbd1rbNgXMb7qa8gzrwgM2vQ4YMUc+gRIcgfA7i8HgyD7vHY5qKg+im7S1V/dtmLOC1KTnR7d2vfdN3FfKxKatpmwiiP8P3dH8G2bRBjkf1egHHo96cbPq4m3UcNMNhMhx++v77772diBMDB9IgVlu5cmUrO6HEtqI2gTiRRCN9+vRRh7TiHap1c8dm/Gpz6CXcn3379kmHDh0EB1kSHWx9djv05cdvk8Nqfuwjrs6BMh2bpgdxYTsV41SdMuWmOJdddpl8+umn4UW+QkT25CYGLCsJkAAJkEBwBCiYFBxLWvImkE6CSfHmnTC2//Of/6wuQtERf9i9e7f07dtXHdaPDhCcmTdvnpQti2VX9xBvbrtbt25KcOn888+PawPf86tWrVLCMZi3cgtBzd151/ivMSiY9CsLtzlXtJXZs2d7ivuELKG+t2zZokRpnNpeKJ7O3BFEOsaPH6+EW5zaMNbUIarjJRCMeSQIwOBiiugQb57PVrAIl/NAkGbRokUx+WKdHXMrhQsXdm2ytvk7GTYVTIKteOvGuGgJ5SlevLhnF8RzDgI/WOdzmuODnQEDBriK9ThlgH0Ht99+e4zYXHRcnQuPdOeusEbZv39/z/YX7oOpYBJsQIQMnN96660YBBBNgj+33nqr1vsBa/8Q01u5cqXR+yGeIBh8mThxoloDitc3YQOiVPBj27Ztru1GZx3fTVwNa6sTJkxQ84Be85iodzBE+4s39+w112crvBMNIh0Ek9Kt/WWKYBK4oS9gLt2pL1AwyfN1wQgkQAIkQAIkEDgBCiYFjpQGSYAESIAESIAESIAESIAESIAESIAESIAESIAESIAESIAESIAEDAjg+q33QumuueYaweHUdAm2IkQoBzYIdu3a1dfmOpPy47ZAbKozPWyMDarYBOg3YHMo8nXagKdjCxvbcKtkw4YNdaIbxbEVN6lfv75gE2vJkiWN8kciUxEKGxGcaGfjbUQ2LphDwiB8NhXPgDs6Gy2DLG+QtnQ37TrlacPdlHeQBx727NmjniWbNm0KEmmMraB8tn3mwjEciMGzt1mzZgl/R0SDwG2/r732muDwQLxDLfEqw7Svmba3VPVvG7EanUMiCW3wPo2bvquQjU1ZTdtEUP0Z/qfzM4jjUe+GzPGoNyOb8ahtH4/nHdo3DsnhdnDbgIOdODAT72CaTh4YM48YMUKJteSWAMEpHParWLGi7yLbjF+9DiT5cQaCWd27dzf+HtbNKwif169fr0SHDxw4oJttTDyMI5999lm5/vrrAx9HQixpzpw5an7AdH4BDuMQLkTRypQpY1ROCiYZYQs0UfXq1eX9998Pt3mtiGwMNBMaIwESIAESyDUEKJiUa6o6LQrqdvC+adOmcs8990iBAgUC9/PKK6+U8847z9HuwYMHlcgK5pSdAi5feeCBB+T3v/+9ozDG119/rcboEIc5fPhwjAmss2EtEt8ZOiGeSArWaYcPHy4NGjSQQoUKxZj77LPP1EUx06dP9/xeCHLuTqdciEPBpF9J7d27V9q2beu45oJ6huAQ6tlNrAviJxBhmTJlilZ9665RxesPxYoVU9+iXbp0EVxmEx3wvfree+8pAZRXXnkl5vdewmFBCBbh+dK+ffuYy2l0LskIIv/oQtsIJnmJmUMo58EHH1Sibk6XQ3nVB3zF+heeF15CbNHlwnwv2sHSpUtdu3+1atWUgPrll1/u+YjAnCFEm9wC6g9rZrVr1/a0FR7BRjAJdtatWyedOnVyvezI6/2APRAQy8Nz2WmtT6ddhsoTbz8F7EAUDKJ9Tn3T6z0VzkxnbTGegBNsxeOC9U8INz3xxBOOz4noCvaa68tWwaR0an/pKJjk9mzFewpjttatW+c8F/Pnz6/+nTdvXmo2+HqCMjIJkAAJkAAJ2BPgy9eeIS2QAAmQAAmQAAmQAAmQAAmQAAmQAAmQAAmQAAmQAAmQAAmQAAnYE2gkIjk7Gm+55Ra1GS2dwqxZs5TgkWlI5EHGkE+7du2Szp07WwmN6NzA6MTgxx9/lEGDBqnDyabB722mfvLBprhJkybF3QTpZQ/1DxtnnXWWV1TX35uKUOhuMNZ1LN5tlbo2vOIF4bOpeAZ809lo6VWGVP3e5sC5DXdT3kEeeMDm15kzZ6qD7okMQfkc7yZhP/5jYyVEk7DBHhsqkxH27dunDr3MnTvXKjvTvmba3lLVvymYpNdMMl0wKd2fQRyPxm+HHI/q9VPT8Sis2/RxL++C+JZBHn4OAMXzCSI2OHSzZs0aL9cdf//SSy9J8+bNjdLaJFq+fLk0adLE2ARuXMehxHg3xTsZtxm/eh1I8lMYW5Fc3byC8Pn48eMyZMgQdcu9TUjEOBK+4dv38ccf9zz87OU7Dt9CEC1fvnxeUR1/T8EkI2yBJrr11lvl9ddfD7d5m4isDDQTGiMBEiABEsg1BCiYlGuqOi0K6nbwPpHOeX0r6Hz7Qpzk2muvlfLlyytX8R3/zjvvyMaN7pqV+BaGCHG7du1chW+iy+0lkoL4+N644YYbpEqVKmpMH8+XCy64QAkVRQuuBjUX76feKJj0Ky0vwRHExPos1uYhoBQSoP7yyy/lo48+UvMiThdchNoGvhXC67xSpUry4osv5rTfePWm0x9q1qwp1113nZx77rnK1O7du5VYktsFEFiPh7BYvXr1XLMOQrAIIkEQLxs6dGhMPskQbIrO1EYwCbZQHsxPYK3fLeA5A0Fd1An+DbHxbdu2qfYBUS23gHkqCG797ne/89ONVVy035EjRzpyDhnDJSywD5+8At4L+MZ1E4a+8cYb1ZqZkxhQPNu2gkk6z2PkH/1+QDnwbsBFZPHErtFWcXGK7vojLpbo3bu3YN+IW0Afq1OnjuKu60e4Ld21RR2hfXDBu+qSSy7xfE6gbp3Ey73e39ksmJQu7S8dBZO++eYbddFT1LyYY7do2bKl2uPw29/+lpoNXg9j/p4ESIAESIAEAibAl2/AQGmOBEiABEiABEiABEiABEiABEiABEiABEiABEiABEiABEiABEjAiMCdIpKj2ADBCGySSqcQ7wZOXT+xSfPpp59Wm079HkD1ymPnzp3qZlpsJDINtWrVkvnz5wv8NAk24heh/HBjI26YrFixookLjml0N3l5ZQgxExwetgmmB9RtRHDc/MUtxtjgFW8DpU1Zg/DZpk3pbrS0KWOi0tocOLfhbso76AMPQYkQxaufIH1+8803pUOHDo4bbP22kfvvv18dKPd7y66ffA4dOqSesxC4c7qJ3I8txDXta6btzSZPv2ULj0/BJD16NmIqpm0iyP6MUqbzM4jjUe92aNqOwi1zPOrO2aaPe9VeUGN25ON1MM3LF/x+yZIl0qJFC52oMXGQ/4IFC6RMmTJG6W0S2Qo9mR4Msxm/eh1I8svjgw8+EBxQiXdYz6/N6PhB+bx9+3Zp06aN4JCobYDA14gRI6R06dJWpiCqOXjwYNWGbYPNt0kobwom2daCfXp86+D9GhY6isg8e8u0QAIkQAIkkBsJUDApN9Z66sqcjoJJoKEjROGHGtb0/vznP6tv2Lx58/pJqkRSpk2bpr4BbNaK8B0MQQ78WbVqVYQPQc/d6RSQgkmRlHQER3S4huJAWGnixIlKxKh169ZKNCc8+LmcJ8j+ANEUtGcIucRbhw9CMAnljXc5DcRmxo4dK4UKFYpBG1T+4YZtBZNgK6jnQbhfWIcGh+LFi/tpYhFx33jjDWnYsKFrej/r95grgrDchg0bHO099NBDgnkIv6LPtoJJcAZzo0uXLlWXPwU1pwUxI4h6YX+DrlhSCExQfRNi4egrzz33XARzP2uLWNeE4NO8eXZTEffcc4/cfvvt8sc//jGm/r3m+rJZMCld2l86CiZBGA7zrXgueIXQXqvSpUtTs8ELFn9PAiRAAiRAAgET4Ms3YKA0RwIkQAIkQAIkQAIkQAIkQAIkQAIkQAIkQAIkQAIkQAIkQAIkYESgr4hMDKW89957ZfLkyUaGEpXIz2aYeD5gY9oDDzygNruFbum08fnUqVPy2muvqU1ibrdp6trHZjlsZi5QoIBukoh4EG264447rA97YkMrbrHEDY9+N3dHO378+HGZMWOGYDOezWZv1Bs44wC9TUgnwSRsGIcwy1NPPWVTJNe0QRyOtRE98LPRMiEALIzaHDi34W7KOxEHHrApEuJ5QW0Kjq6OIH3GcwbPGDy3ggh4Bg4bNkwdcClYsGAQJtVGa7DEYYFnnnkmEKGkkGOmfc20vSFf0zxtYFIwSY+ejZiKaZsIsj+HSpmuzyCOR73bIcej3oxMx6OwbNPHvT0TCfIAHw574jCD38NA8BN+4GBb9EEenTIgjunhKl378eLhnQ9RRHwfmoaXXnpJmjdv7iu5zfjV60CSL0dEBM9KHJbDt06iQlA+o75w83j37t0DcbVYsWLSrVs36dGjhxJC9iPUDLGtWbNmBSaqiQLhAG2fPn18+RENgoJJgTQNKyOowyeffDLcRj8RmWRllIlJgARIgARyLQEKJuXaqk9JwdNVMAkwIGQPEZGpU6darV21atVKRo8eLZdeeqkxY6wzQjT44YcfNlpnvO2229Q3GL5HMKdPwaTYqghCzMa4gn9JiDVSrGNEje19mUUdo53gGxZr3BCehyDOypUrI+xgrQRrzrrfpEH0B7RDCIeVL1/es0xBCha5XU6DdWWIuzRp0iTGnyDzDxkPqo1hnuKtt96SQYMGyfvvv+/J0i0C5iQwLweRaNt1Li+RIz8CXV7zV35shZc9CMGkkL3du3ervSSvvPKKMX8khLDZqFGjpEGDBsb7LdA38Y75v//7P9++oA+EnhdoT7jIJTz4XefDMwz7WPAM87vnA7707dtXteutW7dKnTp1YsrjNdeX7YJJ6dD+0lEwCVwgHoZ33aZNm+L2gxIlSsiKFSvk6quvpmaD7ycGE5AACZAACZCAHQG+fO34MTUJkAAJkAAJkAAJkAAJkAAJkAAJkAAJkAAJkAAJkAAJkAAJkEAwBEaIyLCQqeHDh8sjjzwSjOUArWzevFmaNm0qOEhoGypVqqQOsTZr1kzOOecc3+Zwy+N7772nDjPitkHbgI1isHPDDTcYm7I9WBydcdu2beX++++XKlWq+N7IF+KDDee2GwrhF+oJh0eLFi1qzAcJTQ+o24jgxHN4+/btarPqrl27rMrllDgIn03FM+CP342WgQOwMOi1YTeeaRvuprwTIVaCPox3ATbzJiIE7fO+ffukQ4cOgs2cQQVsZu7Xr58SjzN99nz99dfqgMqcOXNk7dq1QbkWYce0r5m2t1T1bwom6TUfGzEV0zYRdH9GSdP5GcTxaPy2yPGod181HY/Csk0f9/bs5xgYl3bu3NnzAIKXPRxQwDsKh4L8BhvhrSC+q/z6Gx3f9jkBcRR8R/k50GYzfvU6kGTCAzfX4yALDvklIgTpM55bOEgKUcsgA77tcWC0Zs2actlll0mRIkUixJH/85//yKFDhwRlweFojBX9HjiL52+jRo2UGFTx4sWtikXBJCt8gSTG/BwOuoaFR0VkeCDGaYQESIAESCDXEaBgUq6r8pQWOJ0FkwAGwiQQxoDIy+LFi32Nx7FmhYtZatWq5Xv9zK1S8H0A0VOI7kMkwytAEAUCFCHxHDdRE9i7++67vcwF+nu3b1T4gXXVQoUKueaXzmI2tpAgjvXmm28KRKb9iOGgrrt06SKdOnWSSy65JMcNCBYPHTpUCaqEB5M1VfQHrFlCfAvr1brfp1hvh3A1hJ915zGCrON4l9PgEh7MTZUuXTqCT5D5hwwHJZgUsoe5CjyXIH61Y8cO7aaHtoKLse666y4599xztdPFi/jjjz8qoRv03eiAZ+D8+fOVaLRugB08P4OwFbIRpGASbGJ9Yt26deqZ7HefA/rEPffcIx07dgzs8q4NGzbk9E0dzpiPwjxC1apV5YcfflDzXraCSaH35pYtW+Txxx/X3h9z3XXXqUtqQsJRy5cvjxEyK1u2rGrvlStXdi1ebhFMSmX7S1fBJDDRFTKD6FrDhg2p2aDzoGAcEiABEiABEgiQAF++AcKkKRIgARIgARIgARIgARIgARIgARIgARIgARIgARIgARIgARIgAWMCk0Xk3lBqbP7CJtt0C8ePH1e3b2JzYFABB2pxkBEbObGBDRv68LP8+fPnZIENrN999538+9//VrfevfHGG/Lqq68KNh8HFe644w61Uc1UlCPkh9tNmjZ+litXTuAfOFWoUEFt7vvNb34TYRKHPcHn73//u6xfv14d+MTm0KAC2iQODuvehuqWr+kBdRsRnHgMsAF58uTJSpQl6BCEz6biGUGXJSh7uiIDNgfObbib8k6EWAmYJ0KEKFSXifAZBw0gmhSEqF54m8M7ARvr0X5CB97xDAw/1BH+nvjoo4/UYYfXX3/dWmxCp+1TMMmbkm7f97aUnBim7yp4Z1NWPoP06pfjUW9OHI/GZ5SqPu5dcz/HwPh0wYIF0qNHD+3DcW62cUAP3zjnn3++bvYqfxycgritSbjllltk3rx5ct5555kkDySNrXAYvrkWLVokFStW1PbHZvwapPhQuMOJeBaE7Aftc1BCYdoVluCIGL/ioFnDhg2tc7IRTLLOPAkGbMZOSXBPZTFp0qToOYMnRaRPsvJnPiRAAiRAAtlFgIJJ2VWf6V6adBdMCud35MgRNaf79ttvq7/37NmTswaI8TUuFsEaYmiO+IILLkgY/qNHj8o777yj1iEhlIJ1yZB4Deanr7rqKiU2ARGK8DnqoAVbbApIwaT49CDG8sknnwiEHSDKgvVmiJCEAkROsF5dr149Vc9oewUKFHA0CvFdzL9ECxy99NJLau3bJOAiiI0bN6rLIPC9vG3bthwRL/iFdTCsmVx//fVKkCV8TV0nv6AFi+AjLgGCn9EB80sjR46MEHMKOn/kmaj+h7byz3/+Uz2b8AfrdqibUMAaPuaR0Fbq1q2rBGf81odpnSFd165d1TfrWWedpWNGxcG7AReVRLdZEwHxUKZBCyaF7GKe8uDBgwJxdKf+gHh4LkOUC+JR2EtxxRVXJKQO4Mvnn3+u3g1oC3hmhPZihPol+iTeU2gXefPmVcVwex6bri3CZrQv8CP0DCtWrJjgQho8I/Bs+v3vfx8hLGja/3KTYFKq2l86CyaBCdbmsA/p5ZdfVhfbhb83Q8wgEtmjRw9qNmg/kRmRBEiABEiABIIhwJdvMBxphQRIgARIgARIgARIgARIgARIgARIgARIgARIgARIgARIgARIwI7APBHpEDIxZ84cdetdOgbcbtmmTRu1QTNbAjZb41AvNjjbBmykxs2Rc+fOtTWVNulr1KihDm2XKVPG2ifTA+o2IjheTuPWYNyqixtbgwxB+GwqnhFkOYK0pXsY1ubAuQ13U96JEB8KcV+4cKG6oVr3NmHd+kqEz9g4DkE93HSbm4LppmbT9ga2pnna1IvbgQMdm7p9X8dWMuKYvqvgm01ZTdtEIvpzuj+DOB6N3xM4Ho3PJ1V93M/zC4I/AwcOlKlTp/pJ5hjXr/AphA/xLbpmzRqjvDEWwK3ptkKrRpmHJTJ9poZM+C2Hzfg1aPGhUBngE9rRU089ZYszJn0ifMYh1U6dOgUqjBx4wTUNjhkzRomOBXFIkoJJmtATGA3zO2ibYeF5EbkzgVnSNAmQAAmQQBYToGBSFlcui5brCSRKsCXXgyUAEiABEiCBwAiYCiYF5gANZT2BPKleGMh6wiwgCZAACZAACcQSoGASWwUJkAAJkAAJkAAJkAAJkAAJkAAJkAAJkAAJkAAJkAAJkAAJkEA6EHhFRBqFHFm+fLncfvvt6eBXjA+4sW7y5MnSr1+/tPTPxKlu3brJhAkTpHDhwibJY9LgZjWISuGwcTYEv4es45XZ9IC6jQiOTh3gFtmWLVsGKkoThM+2B711yp7MOLpCIjYHzm24m/JOpFhJokQvEuVzkAIPyWybpnnh1li0G9zU6jeYtjfkQ8Ekv7T9xTd9VyEX3eeck0embSJR/Rk+pusziONR7zbN8ag7o1T1ce9ai4wBgdrOnTvLpk2b/CaNiI9b7iHAWkJI3gAAIABJREFUiBvudcIbb7whDRs21IkaE6dEiRLqhunq1asbpQ8y0d69e6Vt27bG/G688UYlgosy6QSb8WsixIdCPidKYC4RPuPZDqHeHj16BPpdplN/QcaBEPP06dPlwgsvDMQsBZMCwWhlZMWKFdK4ceNwGytF5DYro0xMAiRAAiSQawlQMCnXVn2gBcfYef/+/er766233pJt27ap/+PnDKkjsHv3bmnVqpXs2LEjwolEfD+lrpTMmQRIgARIIJMJOIhCW61rZTIL+p4YAhRMSgxXWiUBEiABEiCBeAQomMT2QQIkQAIkQAIkQAIkQAIkQAIkQAIkQAIkQAIkQAIkQAIkQAIkkA4E/ioiOWoLOOB83XXXpYNfjj4k6vB8KgoMcRUcysRB4qDCiRMnZNy4cTJo0KCgTKbMTqNGjWTmzJlSvHjxQHwwPaBuI4Kj4/jx48dlyJAhqt6CCkH4bCqeEVQZgrajKyRic+Dchrsp70SKlaAOPvjgAyXohUMvQYVE+pxbRJPQ1qZMmSK1atUSk8syTdsb2gAFk4LqCc52TN9VsKb7nHPK2bRNJLI/p/MziOPR+P2A41F3Pqnq436fXEGKx+gKxGJMPHDgQCWQaxLuvPNO9W48++yzTZIHmubkyZMyYsQIgdiMaXjppZekefPmWsltxq+JPDybKIG5RPkcZLvXqriAI9WoUUNmz54d6PwCBZMCriQDc++8847UrVs3POW7IlLHwBSTkAAJkAAJkAAEbRwVbWy+U3SwlitXTiD8XbJkSSWmWrVqVcHcVtGiRXWSM04aEfjqq6/UWsazzz4b4xUFk1JbUe+++67UqRM5TCxbtqwsXrxYW8Q4tSVg7iRAAiRAAtlOwGmeKZ3mdLOdf24oHwWTckMts4wkQAIkQALpRoCCSelWI/SHBEiABEiABEiABEiABEiABEiABEiABEiABEiABEiABEiABHInAVw3emWo6Nu3b5dKlSqlNYldu3ZJ586dZdOmTWntZzzncJB32rRp0rZtWyOxi3i2Dx48KHfffbcsW7YsY/ngAMWcOXOkXr16gZXB9OCHjQiOrvN79uwRbAgMqk0H4bOpeIZumZMdT1dIxObAuQ13U96JFivBgf/x48crAYOgQqJ9/v777+XBBx+Up59+OiiX08pOs2bNZMKECeqgmWkwbW/Ij4JJptT10pm+q2Bd9znn5Ilpm0h0f07nZxDHo/HbNMejznxS1cf1nkCRsYISIcR3z4wZM6RNmzZx3di5c6fccccdgr5lEiC02qVLF5OkCUmzdu1awTsb4xKTgO85vO8LFSrkmdxm/Joo8aGQ04cOHVLfpkuXLvUsh26ERPqMQ94vvPCC9OrVSw4fPqzrUsrjJUIsCYWiYFLKq1Z27NgRfcD97yKS3pN2qcdGD0iABEiABFwIpEowya1CbrvtNunXr59aA8ifPz/rLc0JYA2jd+/esnr1akdPKZikV4G4RAXz1liHveqqq6R8+fJyxRVXyLnnnit58+bVM+IQa/r06dKjR4+I39SvX18w5wexMgYSIAESIAES0CGAeUassf7zn/9UIpfVqlWTMmXKyOWXXy6/+c1vdEw4xsEcKebb5s2bF/H7hx56SM0/5cuXz9g2E5JAiAAFk9gWSIAESIAESCD5BCiYlHzmzJEESIAESIAESIAESIAESIAESIAESIAESIAESIAESIAESIAESCCWwL9E5KLQj/fv3y+XXHJJ2nNav369dO/eXT7++OO099XJwTFjxsh9992XsIMAmXyIP1FiUqYH1G1EcHQbJw4T4JA32nQQIQifTcUzgvA/ETZ0hURsDpzbcDflnWixEtTFF198oQS93nrrrUCqJhk+ox7Hjh0rjzzySCA+p4ORYsWKycMPP6wOvuiIJ8Tz2bS9wSYFkxLbGkzfVfBK9znnVALTNpGM/pzOzyCOR+P3B45HY/mkqo+bPrmCqsPatWur90fp0qVdXXE63Knrd4UKFWTRokVSsWJF3SQJj3fkyBEl4GQqFOSnTDbj10SKD4Ug40B1y5YtjcWjoisr0T7j22zdunVqzJUJ8w3oX+g/iWj/FExK+KPCM4PPPvssWij1cxG52DMhI5AACZAACZCAA4F0E0wKuYhLJZ544gm5+GK+4tK14UJQt3///vLMM8+4ukjBJL3ag0BrtKBwrVq1ZP78+cYC+agfiFk999xzEU74EeLV856xSIAESIAEsp3ADz/8oPawTJ06NaKoGAdgf0uBAgWMELiJ5adizdGoAEyUEQQomJQR1UQnSYAESIAEsowABZOyrEJZHBIgARIgARIgARIgARIgARIgARIgARIgARIgARIgARIgARLIUAJHReTskO///ve/pUiRIhlRlEw9pD548GDBn8KFCyeU84cffqhu6tu0aVNC8wnaeKLEpEwPqNuI4Phhg0PV2MCOw962IQifTcUzbH1PVHpdIRGbA+c23E15J0OsBHWybNkyJZqEG0BtQ7J8PnHihLpBe8CAAXL48GFbt1Oa/rbbblM3rFapUiUQP0zbGzJPxeZliBW0bt1atm3b5rv8un3ft+EEJTB9V8Edm7Katolk9ed0fgZxPBq/M3A8GsknVX3c9JGFA68LFixQwjG2YwB8/4wYMcJRMNZWXKhPnz5KKLFgwYKmRU1IugkTJqhxiGkYN26cOpScJ0/8raY249dEiw+h7MePH5chQ4YIyhNESIbP8HP37t3ywAMPyCuvvBKE2wmx0axZM0E7K1WqVELsUzApIVh9Gf3uu+/kt7/9bXgafJCd48sII5MACZAACZDALwTSVTAJ7kEEctasWVKuXDnWVxoSWLt2rWDsGe+7kIJJehX37rvvSp06dSIi4xIRiO3ecMMNekaiYrmJ1E6bNk2tOTGQAAmQAAmQgB8CTvNBN954o8ydO1dKlCjhx5SKi/Xa4cOHy6hRoyLSli1bVhYvXiyVK1f2bZMJSMCJAAWT2C5IgARIgARIIPkEKJiUfObMkQRIgARIgARIgARIgARIgARIgARIgARIgARIgARIgARIgARIIJJAXhE5Gf6jTNvUnEmHsLHpeeDAgepWvkKFCiWlLeK2PmyIxibsdA/gg41yOJCdP3/+wN01PaBuI4LjtxCop/bt28v+/fv9Jo2IH4TPpuIZVo4nMLGukIjNgXMb7qa8kyVWAi54fj311FPWtZQsn0OObt26VYYOHZrWh93doF5zzTUycuRIuf766wN9Lpq2N/hJwSTrLhDXgOm7CkZ1n3NODpi2iWT153R/BnE8Gr9fcDz6K59U9XGbJ9exY8fUGCD6VnG/NnGYBu+QBg0axCTVOXwbL7+XXnpJmjdv7telhMd3uzldN2Pdg0g249dkiQ/t2bNHiW8GIeabLJ9RT2j/Tz/9tOB9ZysaplvvOvHw7YyDZj179kzo3AIFk3RqI/FxHETT8onIqcTnzBxIgARIgASyjUA6CyaBdZMmTWT69Oly4YUXZhv6jC7PyZMn1dzq6NGjY8pRrFgx6du3rzRq1EiqVauW0eVMlvNY+2nXrp1s2LAhIkus40EM1e/a4VdffSVdu3aVlStXRtirUKGCupyjYsWKySoa8yEBEiABEsgSAsuXL1fjsuhguj745ptvSocOHeTAgQMRJu+66y617pzoS8aypFpYDA0CFEzSgMQoJEACJEACJBAwAQomBQyU5kiABEiABEiABEiABEiABEiABEiABEiABEiABEiABEiABEiABHwTwDX1R0KpzjnnHMHt9ZkWsCEYh3jnzZuXtq7jZuTHH39cHeTNmxc6VckLmcJn4sSJSuzB4TBgILBMD6jbiOD4ddzthkW/doLw2VQ8w6+vyYqvKyRic+Dchrsp72SJlaCetm/fLm3atJFdu3ZZVVsyfQ45isPuM2bMUM/hw4cPW/mfjMQQSnrwwQfltttuk4IFCwaepWl7gyOmG6JtCvHxxx9L69atZdu2bb7N6PZ934YTlMD0XQV3bMpq2iaS2Z/T/RmUKeMtjkfdOy/G6+k6HrXt47aPLLz7O3fubC1206xZM3UA+vzzz89xKd7hWx2/a9WqJfPnz5dSpUrpRE9qnOPHj6vv1MmTJxvnqyMGZTN+TZb4EISZZ86cKd27dzdmEUqYLJ9D+cH3LVu2KIGiV155xdp/WwMYH44YMUKqVq2asG/nkI8UTLKtrWDSFylSRI4ePRpurKiI/DsY67RCAiRAAiSQmwj4FUyqVKmSzJo1Sy699FJjTHiHffrpp7Jjxw41loJYarwwePBgNdZJxIUKxoXI5QmxZghBnsWLF0eQwDfYnDlzpF69ermckL/iu30nQhQVwvn4ZtKdD/7iiy+kf//+ShgpOrAv+asXxiYBEiABEviVwN69e6Vt27Yxc8FYB58yZYpgPlZnPwfm1NatW6cuy8I6X3jAew9ji4YNGxI9CQRGgIJJgaGkIRIgARIgARLQJkDBJG1UjEgCJEACJEACJEACJEACJEACJEACJEACJEACJEACJEACJEACJJAgAheLyGch2xdddJH861//SlBWiTWLTcY4TIqD+9EbrhKbs7f1jh07qk3+pUuX9o6coBjpzgeH9y++GM0xccFUhMJGBMekNPv27VO3LL777rsmyVWaIHw2Fc8wdjrBCXWFRGwOnNtwN+WdTLESbGzFgf9+/fpZ1VYyfY52FLeXTpo0SaZOnSrff/+9VTkSkRgH4MEXB40SeTDMtL2hzBRMSkTN/2rT9F0FC7rPOacSmLaJZPbnTHgGpft4i+NR9/6L8Xo6j0dt+7jtkwv9b8GCBepwi+37E6JUffr0yTlU43YAR9fnoUOHKiGbfPny6SZJarwlS5ZIixYtjPPUuWndZvyaTPGhI0eOyN133+14mNcPoGT6HO7XqVOn1CGvJ554QlatWuXH5UDiJlpQ08lJCiYFUnXWRjBX8vnnn4fbuUREMnPyzpoGDZAACZAACdgQ8CuYZDPX6eQnvisw/se36dy5cx2LUqJECXn55ZelevXqNkVl2gAJuM1VYWw/YcIEKVSoUIC55Q5T69evVxcTYK46OkCg4v7775cqVaq4Xr4CITKsh+LbxGk9tHbt2moON5VrkrmjJllKEiABEshOAhC4Hzt2rEB8LzoUK1ZMifV16dJFMG5zG/Pt379fiStBPN9pPvm+++5TQoG6IoHZSZqlCpoABZOCJkp7GUzgDBHBnwK//An/N37m9judnycy/U8ZzJyuk0CuJUDBpFxb9Sw4CZAACZAACZAACZAACZAACZAACZAACZAACZAACZAACZAACaQNgYoi8veQNxUqVJCPPvoobZwzceTQoUNq4xU2ah8+fNjERGBpmjVrJgMGDFC37OXNmzcwuzaGwGfcuHFpIRZy3XXXybBhw6RBgwZJ4WMqQhH0wRCd+lu4cKG6Sdj0QHoQPpuKZ+iULxVxdIVEbA6c23A35Z1MsRLUG54hOAyzdOlS42pMts9Ojn722Wfy3HPPKfGkVL8rcBs7Nhbfeeedgn/r3MpqDP+XhKbtDckpmGRLP35603cVrOo+55w8MG0Tye7PmfIM4ng0fjvneLS9kdiKTR8P4sl17NgxGThwoPqOsAn45sRYt3LlysrMrFmzpGvXrkYmcRM5xiQ33HCDUfpkJMIBWAhyrVmzxii7smXLqtvWQ7ycjNiMX5MtPgRR2Pbt2wsOTZmGZPsc7SeEk7Zu3SpPPfWULFu2LOFjSQhq9urVS66//vqkHyKjYJJpKw023e9//3vZtWtXuNErRWRnsLnQGgmQAAmQQG4gkGrBpBBjiA2PHz/e8RA+4qS7KGpuaCvhZcTYvV27drJhw4aIoqMOIZjA4J/AiRMn1DrdoEGDXBNjnrhGjRrqcoyQQDDmtP/2t7/Jxo0b46abM2eOEuRnIAESIAESIAFTAgcPHlTrwZj7cgtVq1aVa6+9Vi65BLrOIhBa2rFjh2zZsiXuBWdNmjRR+3kuvPBCU/eYjgQcCVAwiQ0jAQTyRwkOZYLwUKZql/xGRI4loA5pkgRIIMEEMvWhk2AsNE8CJEACJEACJEACJEACJEACJEACJEACJEACJEACJEACJEACJJBEAjVEJGdnLW7t3bRpUxKzT1xWuGF10aJFgo3B77zzTuIyirKMTczNmzeXP/3pT4JDbekilBQNABurwQYHlG0Oq5qAhZAUNtJjA13+/NhfkpxgKkJhI4JjWjK033vvvdf1pm0vu0H4bCqe4eVbqn6vKzJgc+Dchrsp72SLlaD+Vq9eLS1btjQW9EqFz27tDn3t7bffltmzZ8vatWuNy+S3XeNd0bhxY2ndurU6+JLMZyF8NW1vSEvBJL+17S++6bsKueg+55w8Mm0TqejPmfQM4ng0fvvneNTf88Gmj/vLyT02BDs6d+5s/c3YrVs3JXAL4RkIwcybN8/IRXxX4HumaNGiRumTkej06dPqtnQc+jYNOEiL7yc3UUWb8WuyxYdwMHj48OEyatQoUxySbJ/jOYrnPOYbMPeAMWUQ39bFihVTImBNmzaVG2+8US644AJjVrYJKZhkSzCY9Phe2Lx5c7ixmiKSHZN3wSCiFRIgARIgAU0C6SKYBHfjCbLiAor58+crYXGG1BP4+OOP1Rzmtm3bIpxJxRxh6mkE5wH6wJAhQ5Sgf1AB6xNPP/20WntjIAESIAESIAFbAhgD4MIXCKAHFXB5DOY6zz///KBM0g4J5BCgYFJaNwZsDAuJDeHvTBAeSo9bEdO6WgN1Dgt9/w7UIo2RAAkkhQAFk5KCmZmQAAmQAAmQAAmQAAmQAAmQAAmQAAmQAAmQAAmQAAmQAAmQAAnEIXCjiLwR+j0O5a1ZsyargOEQ7r/+9S959dVXZfny5WpD1/fffx9oGXFTK9jhEHOVKlWkQIECgdpPpDEcroVIFsQHXn/9dXXjX9AhXQ58mopQ2Ijg2LD84IMPlCiNyaHbIHw2Fc+wKXMi0+qKDNgcOLfhbso7FWIluAUehzmwodUkpMJnHT+PHDki77//vqxcuVJWrVoV9/ZTHXvhcULPQbwr6tevL5dddlnSRZLC/TFtb7CRisNQbgezdOpBt+/r2EpGHNN3FXyzKatpm0hFf87EZxDHo/F7D8ejek8Xmz6ul4N3LIj/LFiwQHr06GH1TXX22WfLjBkz5NJLL1WiMAcOHPDO3CGGl5CQkdEEJILQiU05IZozd+5cKVGihKN3NuPXVIgP7du3Tzp06GB82CoVPus0Czzr8R7fuXOn+q7+xz/+of4cOnTI8Tu7atWq6nBYyZIlpXLlyupPuXLlpHjx4ikdJ4aXlYJJOjWf+Dh4BkDcNSzcJCLZNXmXeIzMgQRIgARIQETSSTAJFbJ9+3Zp06aNQJg1Oqxbt07q1q3LeksDAhRMSlwlYI5r5syZMmzYMDl8+LBVRh07dpTHH39cLr74Yis7TEwCJEACJEAC4QS++uortSb87LPPWoHBOunDDz+s5pULFSpkZYuJScCNQC4RTMoXJTyEzWnh4kM2/zaxpZMGPjOQgBcB3BxxyCsSf08CJJB+BCiYlH51Qo9IgARIgARIgARIgARIgARIgARIgARIgARIgARIgARIgARIILcRaCoiS0OFbtKkibz88stZzeDEiROCjV3Y5I0N+aFDjDhkunXrVseDv7jJuGzZspI3b16BIAoOql555ZVy+eWXq8OM2bSp6z//+Y8SmPr000/VQYW9e/cqRggQ7gE3p4BNbmBzxhln5DBKxwOfWd24WTgSIIFACeB5iOcfnoN4Hu7YsUMdXHE79B56VxQsWFCJ55UpU0YdfIcYRNGiRdU7hIEESIAEQIDj0fjtgONR9hMSIAESIAES+JUABNeWLVsWjqSZiGT35B0bAAmQAAmQQEIIpJtg0n//+1/p27evEoyJDqkQ7E4I9CwwSsGkxFfiZ599JlOnTpVnnnnGt3BSs2bNZMCAAVKrVi3OPye+qpgDCZAACeRKAhAJ37Bhg4wfP16WLs3ZWqTFAntIunXrJj179pRLLrlEKw0jkYApAZ+CSVi4Dxf7CQkNRf+tIwgUHSdRafKbsmG6rCdwQkR+/OXPTxr/Rtx0iIf+FgoXicgXWV9TLCAJZCEBCiZlYaWySCRAAiRAAiRAAiRAAiRAAiRAAiRAAiRAAiRAAiRAAiRAAiSQYQQ6iMi8kM/t27cXbERnIAESIAESIAESIAESIAESIAESIAESIAESIAESSC2BDh06yF/+8pdwJ+4UEU7epbZamDsJkAAJZCSBdBNMAsTHHntMhg0bFsPz0UcflaFDh2Yk52xzmoJJyavRY8eOqYtd3n33XXnvvffUJSZbtmzJcSAk2F+1alWpU6eO1KxZUy644ILkOcicSIAESIAEcjWB06dPy8GDB2Xz5s3y17/+Vb2j9uzZo95XoYB3FN5X1157rdSuXVuuuuqqrLp8LFc3gAwofJ48eTZGiSC5CReFi7RkQMnoYhIJnIwjJJQuIkPRQkenksgnyKz+IyKFwwyWEZF9QWZAWyRAAskhQMGk5HBmLiRAAiRAAiRAAiRAAiRAAiRAAiRAAiRAAiRAAiRAAiRAAiRAAu4E7haRaaFfd+/eXaZPn05eJEACJEACJEACJEACJEACJEACJEACJEACJEACKSZw9913y4wZM8K96CEinLxLcb0wexIgARLIRAK5TTAJ4jPvv/++vP322+rvnTt35hzoP/vss6VKlSpSqVIlufnmmxMqPANxgc8//1xeffVV5QvEBSBChFCuXDmBsED9+vXlj3/8o1x00UWSJ8+vR82cxIowNpgwYUJCxAe+/fZbwcUqq1at8t3EUU4GEiABEiABEiABEiABEkgVgfBxdKp8YL45BPBxEC0wFE9wKB3EiCCWxJA8AkdE5Ldh2ZUTkU+Slz1zIgESCIoABZOCIkk7JEACJEACJEACJEACJEACJEACJEACJEACJEACJEACJEACJEACpgQGiMi4UOL+/fvL+PHjTW0xHQmQAAmQAAmQAAmQAAmQAAmQAAmQAAmQAAmQQEAEBgwYoEQRwsJ9IsLJu4D40gwJkAAJ5CYCmSSYNGrUKHnooYeMquezzz6TqVOnyjPPPCOHDx/WttG2bVt58MEHpXLlyhGiRdoGoiKeOnVKNmzYoNbcli5d6mkGIk4tW7aUYcOGSenSpVV8CiZ5YmMEEiABEiABEiABEiABElAEslgw6adfxIfSXXAo5B/8ZSABLwIHReSCsEhXishOr0T8PQmQQPoRoGBS+tUJPSIBEiABEiABEiABEiABEkgRAbcNGSlyh9mSAAmQAAlkKYE8WbwilqVVxmKRAAmQAAkkh8DDIvJYKKshQ4bI448/npycmQsJkAAJkAAJkAAJkAAJkAAJkAAJkAAJkAAJkIArgYcfflhGjhwZ/vuhIsLJO7YZEiABEiAB3wTSTTDp+++/l169esm8efNiyvL8889L+/btfZXx+PHjMnPmTCU45EcoKTqT+++/XwYOHCjnn3++r/zDIx86dEgeeeQRJdzkN5QrV04mTpwoN998s3zyySfSunVr2bZtW46Zu+++W4kpFipUyK9pz/jffvut4r5q1SrPuG4R4Pdf/vIXOffccx2jnD59Wt577z3p16+fvP/++8b5FCtWTB599FHp2rWrFCxYUNvOu+++K3Xq1ImIDzsQ6Bo3bpwMGjTI01aFChVk4cKFSlwryODk2x/+8Ad54YUXBO1CN0Csa8mSJYJxJES3TAPyxJpx8+bNJW/evKZmZOvWrUqMbPXq1b5twIfRo0dL06ZNlQBZdN0lsj/EcxZtvEOHDhFRdOrKqY5DZTjjjDNU34Fgqskz7JprrpHJkydLzZo1PTlz/5wnIkYgARL4lcAZIlJAROL97fa78HT4d/T/Q+l0f64bz/ylxZrPdgInRCRcfCieAFG6xMv2OmH5ci+Bz0Xkd2HFryoiW3MvDpacBDKXAAWTMrfu6DkJkAAJkAAJkAAJkAAJkEDABCiYFDBQmiMBEiABEnAkwA0fbBgkQAIkQAIk4EhglIjkXNNrc2sv+ZIACZAACZAACZAACZAACZAACZAACZAACZAACQRHAAfEBw8eHG5wtIhE/CC43GiJBEiABEggmwmkm2DS5s2blQjKgQMHIrCXKFFCVqxYIdWqVdOuDggU3XfffY7iS9pGwiLWrl1bpk+fLhUrVvSdfM+ePdK7d28jcZhQZhADmjJlilStWjWrBJMgajVjxgzB5S0QzAoi9OzZUx577DEBM53gJFgzYsQIufzyy6VHjx5afvXp00fGjh3rS6jJ1DcdEZ5w2+CKtd4xY8boZOkZ5+yzz1YCYuhffkW6II61bt06xdVGuAk+QHysVKlSUrdu3Qifs0UwCe3p6aef1hLsildpYDRnzhypV69e3Lrl/jnPps8IJJAIAhAHchIW0hEkSpXwUL5EgKDNrCBwSkQgNpSOgkNuPsFnBhIggfQhsFdESoe5U0NENqePe/SEBEhAlwAFk3RJMR4JkAAJkAAJkAAJkAAJkEDWE6BgUtZXMQtIAiRAAmlBgBs+0qIa6AQJkAAJkED6EZgoIn1DbuFWWtzqykACJEACJEACJEACJEACJEACJEACJEACJEACJJBaAhMnTpT+/fuHOzFJRDh5l9pqYe4kQAIkkJEE0kkw6dixY0qEBSIo0aFZs2Yya9YsKVq0qBbngwcPCkRTli1b5hq/XLlycu2110r58uVVnG+//VY2btwoW7dudRXIqVGjhsyePVsqVKig5QciefkCMZM//vGPctNNN6nygQMEfJYsWRIjKIO4DzzwgDzzzDOybdu2HB8SKRADQaMtW7bIDz/8kJPfF198IRAUghBUeBg+fLjUr18/hs2ZZ56phJ4KFiwY8bsTJ07IuHHj4grCQBinevXqUrNmTcG/T548qcq+adMm2b9/v2s93HHHHfLkk0/KhRde6FlXToIpIPrCAAAgAElEQVRJ1113nXzzzTeya9eunPShusLfECH661//qsR/IOi1cOHCGOEez4w1Ijj55kcwKV6/CmUPYalatWopzgUKFJAff/xRIF62YcMGOXz4sKuXffv2lZEjR0rhwoU1SvJzFPDq1KmTa91F+4J++c4776i+GR3QHpo0aSLPP/98xK8S2R/iFfQvf/mLdOjQISKKTl051XG3bt3k6quvlvvvv9/xeYTnF9ohAsTh0EfjhcaNG6vnxgUXXOAajfvntJsxI6YngfwiEi4g5CZEFIrjJkiE30cLEYXi6v5cNx58ZiABJwKnReQnF/GhdBQjgq8nWJUkQAIkEACBj0XkijA7dUTk3QDs0gQJkECSCVAwKcnAmR0JkAAJkAAJkAAJkAAJkED6EqBgUvrWDT0jARIggWwiwA0f2VSbLAsJkAAJkECABKaLSPeQPdyY2717zn8DzIamSIAESIAESIAESIAESIAESIAESIAESIAESIAE/BCYMWOGEoEICzNEJOIHfuwxLgmQAAmQQO4lkC6CSRDlGT9+vAwePNixMmbOnCldunTRqqh4AjEQWIFYS58+feSyyy6TvHnzxtg8evSovPTSS/LEE0/ECBYhMgRasG6mI8QTzxcIwzz88MNq/c1JcAZM4Mejjz4a4QcET/73v/9FiKgkWyDm448/ltatW0eINoENhGvat2+vVU+nT5+WBQsWSI8ePVwFYR588EFp0aKFnHPOOTE2Ibb03nvvydixY+WVV15xzLNnz57q916CPk6CNeEG0W6GDRsm99xzT4ytAwcOyKpVqwQCTV75aIGJimQjmOQlSHXNNdcIRK4aNGgghQoVinEP7ezNN99U4ljvv/++o/tjxoyR++67T/Ln99b92LdvnxIUQpmiA8R/IA7UsWPHmPpGW4E41pQpU1Tfg1hVvJDs/hDyJUjBJKd+jvrCBUe33nprjHic13MLPno9R7l/zqSHZmUadOZwMSE3YSEvQaJkCg/BFwYScCMAMZ9w8aF4gkPpIEYEXxlIgARIILcS+LuIVAwr/PUi8nZuhcFyk0AmE6BgUibXHn0nARIgARIgARIgARIgARIIlAAFkwLFSWMkQAIkQAIuBLjhg02DBEiABEiABBwJzBWRO0O/mTNnjtqgykACJEACJEACJEACJEACJEACJEACJEACJEACJJBaAnPnzlViD2Fhnohw8i611cLcSYAESCAjCaSDYBJEVCDagvebU2jUqJES+ihevLgnYwirIK7TJSB/+MMflOBKrVq1JE8e76NbX331lQwcOFDmzcNrNjJAIGbkyJFSsGDBuD4tW7ZM7rzzzhiBl3Llysm0adOkXr16nr7s2bNHevfuLatXr3bNK9kCMUEIJn3wwQfSsmVLJYQTHcAMQkc6dQ5hKYhJDhkyxFFIB7/r2rVrXM7xBJMgloS6atu2rWddeTZQgwg2gklu7Q9uDBo0SAmUoXxeAQJFo0aNEogjRQekX7x4sTRs2DCuGdQT6mjcuHEx8ZB20qRJUr58+bg20L9ff/11JVzl1G5CiZPdH0L5BimYFA4CjB944AEZMGCApyjXF198Ib169RLUfXRAf8PzsUiRIo6cuX/Oqyf4/n2+KOEhCAg5iQ/pCBKFp9X9t268UP6h+N4vSN8omCBLCJwUEQgKpbvgULh/p7OEPYtBAiRAArmFwBYRqRJW2JtFxP1DOLdQYTlJIAMJ8KMiAyuNLpMACZAACZAACZAACZAACSSGAAWTEsOVVkmABEiABCIJcMMHWwQJkAAJkAAJOBJ4UUTuCP3mxRdfVDejMpAACZAACZAACZAACZAACZAACZAACZAACZAACaSWwKJFi6RVq1bhTiwSkYgfpNZD5k4CJEACJJApBJItmHTixAklagMxIgjmLFmyRNauXesodAOGpUqVElzqAWEhneAm5FOjRg0lFHLllVfqmMmJA18ffPBBefrppyPSlShRQhYuXCh169Z1tff1119Lt27dZPny5RFx/JYJiXft2iWdO3eWTZs2OeaXbIEYW8Gk//3vf9K/f3+ZPn16THl69uypxJIKFy6sXVenTp2S+fPnC9KizsIDhLJeeOEFgUiVW4gnmJRsttE+mgomubU/2IfwEUS/8ufPr80Ygkfjx49XIkvRoXHjxvLMM8/IBRdc4Gpv8+bN0rRpUzlw4EBEHPTN2bNnS4UKFbR9WbdunRIPdRNNSlWdJUIwCWJJU6dOlXbt2knevHm1GLk9L8qWLavErSpXruxoJ433z6HgJmJDoTRugkS6gkK68aKFh/QqTKtWGSnLCJwSkZ/CxIfiCRClSzz4zEACJEACJEACiSaAD97qYZncJiIrE50p7ZMACQRPgIJJwTOlRRIgARIgARIgARIgARIggQwlQMGkDK04uk0CJEACGUYgjTd8ZBhJuksCJEACJJBlBLB7+/ZQmbCZ+/bbc/6bZUVlcUiABEiABEiABEiABEiABEiABEiABEiABEggcwisWLFCcDA9LKwQkYgfpLA0vxWRf6cwf2ZNAiRAAiTgg4BfwSQfpq2jQihk2rRp0rZtW8mTx/uo1enTp2XChAlKCCY8wA5EQho2bGjk0759+6RDhw4C4Zrw0KdPHyXsU7BgQUe7EINq0aJFzO8ee+wxGTRokC+xGhh58803lR/RgjP4XbIFYmwFk9avXy9t2rSJKUujRo2UsFXx4sV91xXEuIYPHy6jRo2KSTt06FD1u3z58jnadRNMQttZunSp3HDDDb79CSqBqWCSk3gPfIKIF/qJH0GqUFmOHj0q9957r8ydOzemeKi3Ll26OBYbYktDhgyRcePGRfwewmPPP/+8NGjQwBcu9HWU784773RMl+z+EHIiEYJJJmVxexbCz2XLlkV/R+QwzJMnD5SUbISJkDaeuJCp8JBzx/XVahg5iwlAbCgIwaEgbOiIG53I4rpg0UiABEiABEjAlsBfRaR2mJHmIrLU1ijTkwAJJJ+A9yxe8n1ijiRAAiRAAiRAAiRAAiRAAiSQEgIUTEoJdmZKAiRAArmOAAWTcl2Vs8AkQAIkkM4EqojI1jRxcLWI3BTyZfXq1XLTTTn/TRMX6QYJkAAJkAAJkAAJkAAJkAAJkAAJkAAJkAAJ5D4Cb7zxRrTowxsiYqYCERy++iIyXEQ6i8i+4MzSEgmQAAmQQCIJpKtgUrly5WTixIly8803a4klgRGEhDp27Chr1qyJQGYiOBJuwE18pEKFCrJo0SKpWLFiTBVBIGbgwIEyefLkiN/VqFFDFixYIGXKlPFdrW6iMzBkW0a/ztgIJp08eVJGjBghEI4KDxAnmjdvnjRp0sSvOznx3cStatWqJfPnz5dSpUo52nYTTKpfv74S5ilZsqSxT7YJTQSTjh07Jr1795bnnnsuInuUH+JhV199tbFbH3zwgbRs2VL2798fYQM/g2hSkSJFYmzv3btXCZ9t2rQp4ncQNxs5cqSr6Fg8J48cOaLaPfpgdEh2fwjlH7RgEgSlXn75Zalevbrv+tq4caP6Xvj+++8j0s6ZM0c9J52CjjCdb0eYIJMIQMjHSXwoWUJC0fno5JtJfOkrCZAACZAACZCAN4E3ReT6sGitReRF72SMQQIkkG4EKJiUbjVCf0iABEiABEiABEiABEiABFJGgIJJKUPPjEmABEggVxGgYFKuqm4WlgRIgATSncAjIlJPREaIyNspdnadiNQN+bBu3TqpWzfnvyl2jdmTAAmQAAmQAAmQAAmQAAmQAAmQAAmQAAmQQO4lsH79eqlXD9OIOWH9L/OKqYBSWkRmiwgEk+aIyF2pcIJ5kgAJkAAJmBFIN8EkiOZA7KR///6+RWocBAUVlCAuBdm+fbsSidmzZ08E6Oeff17at28fAx9iMu3atZMNGzZE/A7lGjNmjBQoUMCowjZv3ixNmzZV4lDhIdkCMTaCSV9++aVi9vbbkUuhzZo1k1mzZknRokWN2CCRm7iVVztwE0zq2bOnjBs3Ts4880xjn2wTmggmubXXPn36yNixY40EikLlcBMDK1u2rBJjqly5ckyRnYSE0Ndfe+01qV27tjGiJUuWSIsWLWLSJ7s/hBwIWjDJpk/84x//kDZt2siHH34YwefRRx+VoUOHOjKnYJJxU4xOePIX4aGfXASIwn+uIwrkJGLkZtvU3unASk9DJEACJEACJEACJGBOYFXUpQAdROQv5uaYkgRIIFUEKJiUKvLMlwRIgARIgARIgARIgARIIO0IUDAp7aqEDpEACZBAVhKgYFJWVisLRQIkQAKZSuC3v9y+jqs3sUs4lcJJG0WkRggkbqHErbcMJEACJEACJEACJEACJEACJEACJEACJEACJEACqSWwadMmqVmzZrgTm0Qk4gdJ8BBCScOjBJJwA3iqheCTUHRmQQIkQALZQyBdBJOwBtW8eXMl8HHJJZf4BgyhnJEjR8YIgdSqVUvmz58vpUqV8m0zPMGRI0fkzjvvlJUrV0bYcRNAchA3VOmWLVsmjRs3Nvblm2++UX68/vrrETaSLRBjI5iENceGDRvK999/H1GG8ePHK6Es2wCBmNtvvz1GVOqxxx6TIUOGiJMojJtg0qhRo+Shhx6ydckqvYlg0gsvvKD6UnSwbX8he8uXL5cmTZrE2HcSEPvxxx9l0KBBMmHChIj4t9xyi8ybN0/OO+88Yz579+6Vtm3bCsbG4SHZ/SGUd9CCSWh7aLf58uXzzejbb79VwmSrVuHM+a8hwwSTIOLjJRZkKhAUtOBQyB7EkhhIgARIgARIgARIgATMCLwiIo3Ckv7pF6F+M2tMRQIkkDICFExKGXpmTAIkQAIkQAIkQAIkQAIkkG4EKJiUbjWSvf6cOnVKsJEDC8RvvfWWbNu2TXDTVyhgs2nx4sXlqquukgYNGljdbJS9FFkyEshcAhRMyty6o+ckQAIkkKUEHvnloFGoeKkSTtoiIlVCTvztb3+TqlWrZilyFosESIAESIAESIAESIAESIAESIAESIAESIAEMofAli1b1Np1WNgqIsmavIPoO0683xVFbJ2I1M8civSUBEiABEgABFIlmFStWjVp0aKFXHvttVKpUiUpVqyYo5CNbi1BfKdXr15KgCU8QFxoypQpcvbZZ+uacoznJvrSqFEjlWfRokUj0k2fPl169OgR8bOyZcvK4sWLpXLlysa+nDx5UolCjR49OsJGsgVibASTnERlUJh169ZJ3bp1jdmEEh46dEjatWsna9as0W4LboJJTgJA1g76NGAimASRnWHDhkXkhH724osvSvny5X16EBt99+7d0qpVK9mxY0fEL50EftzExmzEgEKZuvX7ZPeHkD9BCybNmTNHOnbsaFRfhoJJ74lIuJBQKsWIThgVnIlIgARIgARIgARIgAQymcASEWkWVoC7RWRGJheIvpNAbiVAwaTcWvMsNwmQAAmQAAmQAAmQAAmQQAyBeIJJTou6QSLEJokqVapIoUKF5A9/+IOUK1dOsFEDf+NnDNlDYN++fTJ8+HCZO3euVqGCus1KK7MsjfS///1P3QiGzUHhAX0NN1yhnzGkPwG3zU+p2nRiQ4yCSTb0mJYESIAESCABBHDgaJ+IFImynWzhpJ0i8vuQD3//+9+lYsWKCSguTZIACZAACZAACZAACZAACZAACZAACZAACZAACfghsHPnTrnyyivDk3wkIomevMO8ZV8R6Sci+Hd0uF5EMIfJQAIkQAIkkEEE/AomQXRl1qxZcumll8Yt5dGjR+Wjjz5SAi1Lly4VCJtEh9tuu00GDx4suMguTx67o1RffvmltG/fXt5+O/JVVLt2bbnlllvkjDPOsK6V9evXy6uvvhphp1atWjJ//nwpVapUzs9Pnz4tI0aMUH/CQ/369QWCKiVLlrTyBXvcOnXqFGEj2Xt1bASTnPZ9Brln7IcffpD77rtPpk6dGsHo5ptvVvzPPffcGP5ugkl//etfU36xol/BJLd9efHK77dBuokgObVDt7Yybdo0QXyb4NbXkt0fQmUIWjBp4cKF0rp1ayNEhoJJdg9iI0+ZiARIgARIgARIgARIgARyCLwgIq3CePQWkSnkQwIkkHkE+HGZeXVGj0mABEiABEiABEiABEiABBJEIJWCSW5FgpASNlH06dNHsOEhb968CSo9zSaDwHvvvSf33HOPbNu2TTu7ZcuWSePGjbXjM2IsAQomZUeroGBSdtQjS0ECJEACJJC2BB4RkeEu3iVLOOkTESkb8uGTTz4R3HzLQAIkQAIkQAIkQAIkQAIkQAIkQAIkQAIkQAIkkFoCe/bskSuuuCLciT0iEvGDAD30EkpCVutEpH6AedIUCZAACZBAkgj4FUwyEbaJd5kd9uLde++9MmjQIMG/TYPbHhZTe7rpnHgkWrAGwk316tWLcDHZAjGmgkkmYka6dREez68oUzYJJvkRMzJhizR+2vjGjRulYcOGMaJpNmJA4X6ng4BYyJ+gBZNsBLsomGTaupmOBEiABEiABEiABEgghQTmiUiHsPwHiMiEFPrDrEmABAwJUDDJEByTkQAJkAAJkAAJkAAJkAAJZB+BdBRMCqfcsWNHefzxx+Xiiy/OPvi5oETYjNOhQwfBhgfdgAPiixcvlsqVK+smYTwHAhRMyo5mQcGk7KhHloIESIAESCBtCeAQ0j4RKRLHw0QLJyH/nOtw9+7dK6VLl05bYHSMBEiABEiABEiABEiABEiABEiABEiABEiABHILAax1lylTJry4+0UkEZN3nUQE4u5etjuLyHO5hT/LSQIkQALZRCAZgknghb1CY8eOlUcewWslNnTr1k3GjBkjxYoVM8LrJspiZMxHohIlSsiKFSukWrVqOanc9kV17dpVJk2aJGeddZaPHGKjOon7ZIpgkh+hHRtIo0ePlsGDB0eYiCf2lU2CSW5COUG2ET/CV4lm6yRS5FZWNzZ+25qbkBEFk/ySZHwSIAESIAESIAESIAESiCDwrIhgnjkUHhSRsWREAiSQeQQomJR5dUaPSYAESIAESIAESIAESIAEEkQg3QWTUOwaNWrIlClTIjY9JAgHzQZI4OTJkzJixAjBbVJ+Qv369QUL2yVLlvSTjHGjCFAwKTuaBAWTsqMeWQoSIAESIIG0JoAd48M1PEyUcNLnIvK7UP6ff/65/O53Of/VcItRSIAESIAESIAESIAESIAESIAESIAESIAESIAEEkHgiy++kIsuuijc9BciEvEDy3x1hZKQTaLEmiyLwOQkQAIkQAI6BJIlmARfjh8/LuPHj48Rsgn52bNnTyWqVLhwYR3XI+K4ibL4NmSQIFo8xW1fVFCCNbt375ZWrVrJjh07crwNyrZu8d32DD3//PPSvn17VzOJFpMKZexXuCbRoj66XJ3iOfkWT/zJTRRo+PDhgj958gRzbBH7LocNGxbh8s0336z2Vp577rk5P3/hhRekTZs2MUVzEx3yy4qCSc7E3NrBo48+KkOHDnVMlCeoxuG3EhmfBEiABEiABEiABEiABH4mMF1EuofBwMD1ccIhARLIPALBzDxkXrnpMQmQAAmQAAmQAAmQAAmQAAnEEMgEwSQ4DdGk2bNnS4UKFViLGULgyy+/VJsz3n4bZ8tjw3XXXSfNmzeXSpUqSb58+QQCS9jogX936NDBaGNOhqBJipsUTEoK5oRnQsGkhCNmBiRAAiRAAiTwWxHZJyJFNFEELZx0UEQuCOV98OBBueCCnP9qusRoJEACJEACJEACJEACJEACJEACJEACJEACJEACQRP4+uuv5cILLww3+7WIRPzAMM/6IjJBRKr4SI9bv5/zEZ9RSYAESIAEfiWQV0TOEJECUX87/cxPHO30p0+fbuJUIW5iG/GEWnQq9tixYzJw4ECZOvX/2bsXeJvq/P/jb5dhZBC6qWZ0UZiipKgUNUk15VaUOw01kghT4xKi6eaXS8Qg/XIrl5RLNSISQ6FMYfz0G/XHVGNKJUkTE/6Pz/q1z+x99l57r7X23mdfzms9Hh7NOef7/a7v9/ld6wx7fdf7Oylm8ccee0wDBgxQ6dKlvTRXUCZTgUnVqlXTyy+/HLHZYroDk2Kt1yEwKfJymTlzprp2tfzH/xzxrl0Ck3zdbjp27JizWaX9CT9iBSbFCjSyOgQm/UcuHdcfgUn+rmlKI4AAAggggAACCGSFwARJvcN6MtLjhqNZ0Xk6gQAC/xEgMImrAQEEEEAAAQQQQAABBBD4USBIYFKrVq101113qUwZWyMS7AiF4+zatUsrVqzQe++9l7ChLl26aMKECapYsWLCshTIvMD69evVrFkzHThwIKIzFSpU0NixY50FE34X3mR+VLnTAwKTcmeu4vWUwKT8mEdGgQACCCCQ9QIPBnjom6rgpC8lVQkJ2aLKKlUKvsx6ODqIAAIIIIAAAggggAACCCCAAAIIIIBAvgp89dVXqlq1avjwvpIU8Q2fY7egpOGS7L9+jt2SzvBTgbIIIIBAmgTsPZy0BAolEWgU3p/C/zv864y+Q2TBJ7GOdAUm2bm2b9+u22+/XRs2bIg6ta3dmjx5stq3b68SJbzTuAWOzJ4929lUrygPt3VRnTt31sSJE2VjTObYtGmTmjdvrj179hQ0k+uBSbGCdpIxeuihhzRs2LCIJop7YFIqrxG3azzWPK5Zs0ZNmjSJms7Vq1ercePGyUyzUzdWIJPbWN1+r/nthFvYU6y+eAmZIzDJ7wxQHgEEEEAAAQQQQCBPBcZI6hc2tkclDc7TsTIsBPJawPsnennNwOAQQAABBBBAAAEEEEAAAdlONLFXZEiK9VDbzFL5YDc0B7Y744wZM2Q7WNnCQ7cjEwssuE6CCcybN0/t2rWLqtytWzc99dRTKl++fLCGqeVJgMAkT0xZX4jApKyfIjqIAAIIIJAfAsdL2iWpUoDhJBuc9HX4eb/++mtVqhSkGwF6ThUEEEAAAQQQQAABBBBAAAEEEEAAAQQQcBXYv3+/jj/ePjosOPZLiviGR74LJY0NEJQUav52SdM9notiCCCQGwL2PstPXEKCijKQKHQu64vX4KGSuUGcXb3MRGCSCSxfvlxt2rSJ2uzOfla7dm3NnTtXdevW9Yz1wQcf6NZbb9XWrVsj6jzyyCMaNGiQ53ZSUfD777/XgAEDNGnSpIjmUhUKFCtcJR1rJuNZuK0ZSrR+Mt021me7pkeMGOH8CT8uv/xyPf/886pevXrU0NIRWJOKa8naiNW3eCE8+/btk4VzvfrqqxFdSOU18t1336lv376aNm1axDnsnrbvhT9TTneY2cyZM53NMcMPApMkt3CokSNHaujQoTEvzxJ+UupSdYHTDgIIIIAAAggggAAC/xF4XNL9YSCjJf0OIAQQyD0BApNyb87oMQIIIIAAAggggAACCKRJIFsCk0LDs4UV9qDXFmzEOlq0aKGnn35aJ510UppEaDZVArF287G2bYcye2DOkV4BApPS60vr/gVY8OHfjBoIIIAAAkUq8OCPu7sHPWnQ4KRvJRUkiX777bcEiwadAeohgAACCCCAAAIIIIAAAggggAACCCCQQoGDBw/qZz/7WXiLByVFfCPB6c748TPHbkl0y0KarB0LXudAAIHYAoXDfmJ9Ha9MUdS3MKLQn9D5SjGhxUcgU4FJP/zwg4YPHy4LNIp1tG3bVlOmTFHlypU9TcaHH37obJ63adOmiPL9+vVzNkksU8Yu86I7Ym0GWb9+fScIqkaNGkl1ZMmSJWrZsmVEG6kMw/HSuaCBSdZ2LJt4AUBe+hNexm1dWrzAqnwKTAoyfr/GbmE8sa5DtzCzMWPGyO7PZI9Y1xOBSQQmJXtdUR8BBBBAAAEEEEAgIwIPSXog7MzjJfXNSE84KQIIJCVAYFJSfFRGAAEEEEAAAQQQQACBfBLItsAks92+fbtuv/12bdiwISa1hSlde+21+TQNeTmWsWPHqn///lFjW7x4sSz4iiO9AgQmpdeX1v0LEJjk34waCCCAAAJFKmA7w++SVCnJs/oNTvpOUrnQOW2n0HLlCr5MsitURwABBBBAAAEEEEAAAQQQQAABBBBAAIGgAva89bjjjguv/i9JEd9waTsVQUmhpkdIsrB3DgSKQsCCfPyGDVk6ils9Lz/zUqZwnwoHD5UuChzOkdMCRyQdlvTvH/9b+H8H/Vl4e/Ha+PexY8eWxRJ0C0RJZbDNp59+qs6dO2vVqlUxJ3HcuHHq06ePSpRI/JrVvn37nLZeffXViLauv/56zZo1SyeccEKRXijz5s1zApzCjwoVKjgbNV566aVJ9SXWurdcCkxy2+hw9erVaty4cVI2Vnnv3r3q0KGDVqxYEdFWPKN8CkyyQccKEapTp47mz5+vWrVqJW3sFoI0cuRIDR06NKJ9t/lIRZiZPb+2DVCnTZvmea6THnycBmJd215+Z6bj+nP7HR5rjkJDYv1cOq8O2kYAAQQQQAABBBDwIDBMkn3mHDr+KKmXh3oUQQCBLBNI/ElelnWY7iCAAAIIIIAAAggggAAC6RLIxsAkG6stXGjTpo0OHDgQNfRBgwY5D5xLlWKztXRdF6loN9aiAGt37dq1atSoUSpOQRtxBAhM4vLINgEWfGTbjNAfBBBAAIEYAvbi0fAUyXgNTjr0467SzmkPHTpU5Lvvpmi8NIMAAggggAACCCCAAAIIIIAAAggggEBeCRw+fFhly5YNH5OFYUR8o9CALZTdduO+V5L972SP/ZIsfOnrZBuifpELWIBPKAgoSCBQUYYWFe5nkWNxwpwSOBYWOBQ3ICiLyllYUsYPt/V5RRGYZIOPtw6vdu3amjt3rurWrZvQyf6/ceDAgbIwofCjWrVqWrRokRo0aJCwjVQW2LRpk5o3b649e/ZENDt58mRZcE/Qw23NVS4FJq1fv17NmjWLWns5evRoWYiOl4CseH4bN25Uq1atouwfeeQR2drOWEc6AmuCznHherH6liiEJ2SzqVgAACAASURBVFZgl7X74osv6uabb066ay+99JJuueWWqHbsfr3tttsivv/9999rwIABmjRpUsT3UxFmtnv3bicc66233opou6jvh9DJCUxK+tKiAQQQQAABBBBAAIHiLTBQ0qNhBM9I6lG8SRg9ArkpQGBSbs4bvUYAAQQQQAABBBBAAIE0CGRrYJLtSNW9e3ctXLgwatQ33nijsytV5cqV0yBCk6kSIDApVZLB2iEwKZgbtdInQGBS+mxpGQEEEEAgZQL2EtMuSZVS1qKUKDjJdh8u2P363//+t0qXZjPsFPrTFAIIIIAAAggggAACCCCAAAIIIIAAAoEEfvjhB/3kJ5ZbU3D8ICniGz/+JNVBSaET2k7fFvJenA/7sDQ8PChWkJCXQCIvZeK17aV+ePCQ/W8OBBIJxAscysYwIvsdyBFQINOBSbZhx5AhQ2RhObGOO+64wwlBKl++fMIRxgorsUqpCOKx9YJ33nmnPvvsM5122mmqU6eOzjjjDJ111lmqV69e4SBDua0vtE0ap02bpkqVgj3y27lzp9q3b68NGzZEeBR1QMz//u//OsE4mzdvjujH7Nmz1bFjx7hz9Y9//MMp8+ab9qjyP0fr1q31zDPPJLXu8tixY871YgE9hY/FixerRYsWMfuWb4FJW7ZscTYE3bFjR8R4+/Tpo1GjRkVdrwlvrrACds/ef//9Gj9+fEQ1Cyd7+eWXVb9+/ajmbF579Ih8zzkVYWavv/66E75V+Cjq+yF0fgKT/FxJlEUAAQQQQAABBBBAIErA/iH3RNh3Z0rqihMCCOSeAIFJuTdn9BgBBBBAAAEEEEAAAQTSJJCtgUk2XHuw3r9//6iR2wNf2ymnRo0aaVKh2VQIEJiUCsXgbRCYFNyOmukRIDApPa60igACCCCQcgF7AWl4ylt1D06ynY1Lhs535MgRlSxZ8GUaukGTCCCAAAIIIIAAAggggAACCCCAAAIIIOBF4OjRoypVqlR40aOSIr7x48sk4yRZaFKqjzN/DHhPRbvW72QDgTJR34KHWPefiisgv9uwIJ/CAUNFGTgU5Fz5PSOMLkog04FJ1iELdencuXNUCJD9rEKFCpo6daratWuXcPa2bdumtm3bavv27RFlL7jgAs2bN081a9ZM2IZbgeXLlzsBNAcOHIgo4hbM4hbcY+NZsGBBzJCXRJ2zNi1syYKbCh9FHRCTTGCSPXMcMWKEbP1e+GE2tlFly5YtE1G4/nzXrl3q1KmTLAAp/Lj88sv1/PPPq3r16jHr5ltg0sGDB9W7d29Nnz49Yrw2frv+Lr744sDG7777rnMv7N69O6KNeGFgbvfm4MGDnWshyKY9busPrVNFfT+EIAhMCnxZUREBBBBAAAEEEEAAARPoI+nJMIq5ktpDgwACuSfAg5PcmzN6jAACCCCAAAIIIIAAAmkSyObApCVLlsR8OG+7R82fP1+1atVKWsV2mnrrrbf0pz/9yVnIYTsyffXVV0679vD6vPPO0yWXXKKrrrrK+a+XnbSS6ZQtuvz444/12muvOTs8vffee7LFD6H+2OKSq6++Wtddd52zwCSbX6YuqsAkW3zw/vvv64033nAW9Xz44YcFZuZ26aWXOtfKFVdcoaZNm+rnP/95kbnt2bPHWQhiOzutXr3aWWDUoEEDZ0FO8+bN0zqH6Q5Msh1VP/roI+c6tT+2GGb9+vUFl79dn7Vr19Zll13m3D8XXnihypRJ70aadv/YAq9Qn+zesXvIjipVqjj3cKNGjXT99dc7O88FWQiSzP2dzXVtwdcnn3wiW3y2du1a53dhyM6uW5s/+93761//WrbAqXLlyr6HQ2CSbzIqIIAAAghkRsBebNolKdiWs4n7bNu42s7woe1c7SWrgudW9veZEiV4jJWYkRIIIIAAAggggAACCCCAAAIIIIAAAgikV8CenxV6Hn8sLPzcdt228PUz0tQLS6FYJckesIYHFSUTWkRSe5omK4+atYD/f/8YPhQvBChIQFC62rPP2DkQyHqBbAhMsv9fs6ARC02Kddh6mtmzZ+uMM+L/X9uhQ4d0//33a/z48VHNWHjMqFGjVK5cOd9zsnfvXieAZeHChVF1X3zxRd18880x23QLiWndurWmTJmiE0880Vdf4gVLFXVATDKBSTbojRs3qlWrVrL1a+HHjTfe6IRCnXLKKb5srLCtF3vsscc0dOjQqLr2veHDhxcOnCwol2+BSTawl156SbfcckuUxR133OFsFhpkramthezXr5+efvrpqHZt3rp37x5z3tzuTVsDa/e+3eN+D7cQM2unqO+HUN8JTPI7i5RHAAEEEEAAAQQQQCBCoKekP4Z950VJbTBCAIHcE2Clee7NWb712B6aciCAAAIIIIAAAgggkBUCthjC7XALvCmqh51uD8mtvxboEeQhrtW1l5AtWGfy5MnOIovCu1K5eVjgij3M7tWrl37xi1+kdP6sTxao8/jjj2vZsmWe2r7pppuc3X8s+CX0UnWsOUv3fMXbScjTQH4s5HenMQvoGTdunLPrVSjkysv5rrzySvXs2dMJ4wqyKMHOEWtBSnj/7b5atGiRBg0aFBHeVLh/tjjngQceiJhDL2PwUiZdgUm2KGPmzJn64x//qK1bt3rpilPGFl/Ygo2uXbum/P6xxTirVq1ydkX785//7KlPFp70+9//XnYflS1b1qkT63eO3+vS08l9FHJb/OTlvk50nVo37FrdsmWL87tnzpw5nnpmAUo2jwMGDEi4UC68QcIfPPFSCAEEEECg+AiEgpPspaeCI96/z4oPDSNFAAEEEEAAAQQQQAABBBBAAAEEEEAgOwRiPN+6WtKzaQxKyo6B04tkBWwhTuGAoGwKGbK+FO6PhSVxIIBAmgSyITDJhvbNN9/onnvucdb9xDoGDx7srEVLtAHZmjVr1K5du6ggHltPYqE5FvaSqI3w89u6n9GjR2vgwIFR3WrRooUTHHPSSSfF7LPVtZCeRx55JOrnNh7743V9mK2JsjCoSZMmxTyXl7U6qbyEkg1Mirem76677nLWCtmceT1sfaNtHGhrJwuvt7R1YQsWLNDFF1/s2lw+BiZ9/vnnznpS2xi08GHXZP/+/QvWpXlxttCjMWPGONdt4cNLqJlbSJatk5w4caJOO+00L91wytjmo7fffruzzjbWUdT3Q6gPBCZ5nkIKIoAAAggggAACCCAQS8ASWKeF/cD+MdMSKgQQyD0BApNyb87yrccEJuXbjDIeBBBAAAEEEEAghwWyOTDJHiTbw9rCR506dTR//nzVqlXLt/zHH3/sBNS4Lfzw0qAFJ40cOVI9evTw9UDbre1k+mSLFmyhhgWX2O5cxSEwyRZc2E5VEyZM8Bx2FcveAnOsnauvvrogcMrL/FuZeEE05557rhM8Y6FMXsK4Eu2u5bVPhculOjDJFr3Yrlh2/9j4gx52/1gb5hNkR7nC57X7x4KPvIb9FK7/m9/8Rg8//LCza1pxC0yya8QWnNnufl6u1cJ2Npe2SKdjx46eFroRmBT0rqEeAggggEBxEiAwqTjNNmNFAAEEEEAAAQQQQAABBBBAAAEEEMh2AZ5vZcUM/fvHcJ9sDxwK9c/6y4EAAghECGRLYJJ16t1331WbNm20e/fuqFmqVq2aZs+erV/96ldxZzBeSJGtZbvvvvucoBgvQUW2dsXWrTz44INR57S2pk6d6oQzxTts071OnTo5634KHxbCZOEziYKBbLM+K2vhTG5HUQfEJBuYlGi+O3fu7NjbmqlEhwX52FwMGTIk5hoja8fmvFSpUq5N5WNgkg128eLFMstYa6+8Xn/WjtW3kCVbz1j48HovxLs3b7zxRo0fP15nnXVWounWX/7yF/Xp0yfmPRWqXNT3Q+i8BCYlnD4KIIAAAggggAACCCAQT6CLpBlhBV6TdANkCCCQewIEJuXenOVbjwlMyrcZZTwIIIAAAggggEAOC2RzYNLYsWOdB+mFj/r162vu3LmqUaOGZ3kb51tvvaW7775bmzdv9lwvXkF70G1hIyeeeGLg9jZt2uT0yW0nHq8N9+3b1wl9sfCSYcOGRVRL98PpeLtRee2/lbvgggs0b9481axZ07XaBx98IBvr8uXL/TTtWtYWE1h4j7VZtmxZz23GC0yyYKH27dt7us7s/EuXLpXtAJXqI5WBSfEWZATtd9u2bWX3uJ+dqwqf6+2335bteJbsPW3+zzzzjL744gtdccUVEafxcl0GNfBSz23xk5f7Ot51euqppzpBU3/84x+9dCNuGVuoY6FtiXYHZEF50tQ0gAACCCBQDAQITCoGk8wQEUAAAQQQQAABBBBAAAEEEEAAAQRyRiDPnm/9IMktfChbw4hYb50zdwsdRQCBeALZFJh05MgRZ32ZbdAX62jdurWmTJmScD3cZ599Jlu7YmExsQ7byG748OFO+FKsDdUs2GX16tX6r//6Ly1btixmG7169XICfbwEL1lbXbt2jRkEddVVVznrw5o0aRK1tsX6sWrVKicI6J133ol7IXtZq5PKOyEVgUn27DHexn+2Ts/WD91yyy2qWLFiVPfNx9Zn2Ty88sorSV0z+RqYZEa2htTCkYLcC7bG74033tCIESNcr8HevXs7c+Blc8J4AWKJ5vvLL7/Uf//3fzuhTRYiFu8o6vsh1BcCk1L5W4a2EEAAAQQQQAABBIqhgCUSzwkb90pJTYuhA0NGIOcFCEzK+SnM+QHwAC/np5ABIIAAAggggAAC+SOQrYFJFtBiQUKzZs2KwrZdrqZNm6ZKlSp5mggb42uvveYEq8TaHctTIy6FWrZs6SwSOfnkk3034yUsqV69emratKmqVq2qw4cPO6FPtngg1o5E9qD622+/1R/+8IeIvqT74XRRBSalKhwn1kTZTmL2x8sCG6vvFkRju4w99dRTmjlzpqfrwRYZWVBP5cqVPZX3UyhVgUl79+51wnBi3Yt++hOrbLNmzRyvc845x3dTa9as0Z133unMRSoOC02yELSePXtGNJePgUl2zdnilkmTJqWCztmFz64P+30Y78izBeUpsaMRBBBAAIFiLbBakm2VuypcgcCkYn1NMHgEEEAAAQQQQAABBBBAAAEEEEAAgSwTiPF8q56keyV1TXNXP5X0sCQLMiocZhQk3OhomvtL8wgggAACcQSyKTDJuvnPf/5TPXr00Kuvvhqz1+PGjVOfPn2UaJ3H9u3bdfvtt8fdKLBKlSq6/PLL1aBBA5UpU0YW2GQbo9nmgvHW8fldk5coGMgGWr16dVl4Uu3atZ1xW//ffPNNz+sJ070Gr/BkpCIwydpMFOhjZWztj83RpZde6vxvP/M0ceJETxvm5WtgkvkdPHjQCSGLtxar8L1ga0E3btzorAeNF05ka14ff/xxZ168HvECxELzbWvl7N60+9LWoq5fv97pT+F1qXZeC2r6/PPPI05f1PdD6OQEJnm9CiiHAAIIIIAAAggggEBMgVskLQj7yRpJTbBCAIHcEyAwKffmLN96XDgwiWsy32aY8SCAAAIIIIAAAjkk4LYgw4bw0EMPadiwYVGjKYqHnRaG0q5dO+3Zsyfq/EOHDnV2oCpVqpQn6UQPgG0xRPfu3WXhNWeffXbBTjwWOPPRRx/ppZde0pNPPun6YNrPblahDifaZatLly7OGM8888yoxSf28HnGjBlRO/lk6uG0Pbx/8cUX9fe//z1iPmwO//SnP0XNke14dPrpp0d9v2zZss6cn3LKKVE/S7TAxsbesWNH3XbbbbKAm+OPP95xs76Zl+0ENmHChLg7gVnglAUDlS5dOuF15RaYZAFAtvOZ18N2bOvXr5/X4r7KpSIwyctijuuuu052vTZu3NiZO/M7evSo9u3bp61bt2rq1KnOTmVuh98FTtZOvJ2w7Oe2wKRv3766+eabde655zoLO2xhlC0uscU3FmzltutZ4X7mW2BSnTp1ZAteJk+eHDUl11xzjbNj3GWXXaaf//znzs/t/nn33Xdli03cdvSzchbsZkFh1apVc53rEolW0vm6wimMAAIIIIBA2gSOl7RTkv03HUcoKOnNHxu3F5UKnhHY36P4v8x0sNMmAggggAACCCCAAAIIIIAAAggggAAC/gTs+WLJkiXDK9na39A3zvgxED2dwUm3S5rur9eURgABBBDIRoFsC0wyo+XLl8s2LYy1aZ8FCs2dO1d169ZNyLljxw7ZWjBrL1VH27ZtnXVefjcwtOds1u977rknbgBNvH7aGjRby2Xr4KZPj/y/4aJYMxnet1QFJlmbFppka4VsQ8FYcx5k7mxjulGjRsVc6xervXwOTLLx2jq7Rx55xPmTqmPgwIHOnPkJS7Jz299jFy5cqP79+3sOBIvVZ1tXa5shLlmyxFlvF34U9f0QOjeBSam6umgHAQQQQAABBBBAoJgKNJe0JGzs6yVdVkwtGDYCOS1AOE1OT19edJ7ApLyYRgaBAAIIIIAAAgjkh0A2BibFCxOyh7/2MNeCPbwcn376qezhvAXmxDp+97vfObv7nHjiiXGb27t3rx588EHXXYDs4b89YPYS4mQLECwMKdbDcRvf2LFj1bVr17jBPfZQ20JMbIGH7bgV78jUw2m3wK21a9c6gS1eD7O3Mdi8xzos6OqJJ57QWWedFbfJQ4cO6fnnn5fNeaxdmczeFoa0b98+4UvqbgtSCnfAwmksjKtFixaqWLGivvnmG9n458+f74RxvfDCCzrvvPO8Uvgql2xgku0UZoFOdn/EOmrWrKnRo0frhhtuKLxQOKK4XaubNm3Svffe64QVxTr8hI7ZPA4ZMsQ5d6zjN7/5jR5++OG4i3FsgdTSpUudgCyby3hHvgUmxRrrTTfd5PxOuuiii1zn0ouZBadZSJXbQWCSr1uYwggggAACmRN4UNLwNJy+cFBS6BRHwl6ycnZrLfQSVhq6QpMIIIAAAggggAACCCCAAAIIIIAAAgggkEjAno8Vev5v4eeFd3Wy4KR7JXWTVClRmz5/vkvSmT7rUBwBBBBAIAsFsjEwKdH6mzvuuMNZw1a+fPmEohbAYxvVWchRMmE8tkHaAw88oDvvvNPTeWN1zNYpvf322846pXfeeSdh38ML2PltrZStRbP1UlOmTImoX9Rr8FIZmGQDMRtbQ2khPH5twiEsRGfEiBHOxoi2QaLXI98Dk8zB1oXaekDzSbQmLZ6brTl8/PHHZRsZBn12nMy9YH275JJLNH78eGfzSgsRy/T9EPIiMMnrHUc5BBBAAAEEEEAAAQRiClwvaWnYTzZJuhgrBBDIPQECk3JvzvKtxwQm5duMMh4EEEAAAQQQQCCHBbItMMmCbOyhfOEdaULEXbp0cRZXWPhMoiNRMJEFFvXs2TNuMFH4OWyhiC2KsF17Ch+2EGDBggW6+OLEnxVt3LhRrVq10p49eyKa8RPYE6q4fft23X777XFDk4p6sUaob6kITLIH9/bg3RaxxDosMMrCcfzsomSLYu666y5t3rw5qsmGDRtq1qxZOuecc+JeXl4CkywEyAxsMU3hw8b1ySef6KSTTvK1cCTRNR/+82QDkyyQy3aS2717d9RpLfDKFkH4CXuy4CsLKDLfwofN39SpU52FNImOlStXOguTYi2wslAzW7BUrly5RM04P//rX/+qHj16xL1/8j0wye9OZKtXr3YC3WJdF4l+1xCY5OmypBACCCCAQGYFjpe0U5L9N1WHW1BSqP1/Sypd8MW//+353yep6iDtIIAAAggggAACCCCAAAIIIIAAAggggEC0gK03+MlPfhL+gx8kRXwj7If2maI91LY/qQxOul3SdOYHAQQQQCC3BbIxMMlEd+zY4WxEGGuzPj9reawtWwu1c+dOZ52XrQ2KtZmd2yza2irrh60PO+MMyyJM/jh48KCzFunJJ5+Mucal8BlsTaKF3Nj53dZcJVoXk3yvI1tIdWBSqHWzsXWOtlnd1q1bPXfb1kfaWr1u3bqpatWqnuuFChaHwKTQWL/88ktNnz7dWecaa42VG54FJdn6Oluz5yWszMsk+L0X7H60NbV2P9ompPv373fW19k1E34MGjTIWRvpZYNRL/30WobAJK9SlEMAAQQQQAABBBBAIKbANZJWhP3E/lFYFysEEMg9AQKTcm/O8q3HBCbl24wyHgQQQAABBBBAIIcFsiUwyXZntCCOkSNH6s0334wpag/d7YGnhbV4OeIFvtiuVvZwuXTpgneTvTQpe4BsgSyTJk2KKt+nTx+NGjUqbgCOhS5ZfVscUviwICZbeOG3T/ECTOwcRb1YIzSuVAQm2UKa9u3bx1yYY4FE5h1kcUA8MwvSsjmK9zA/UWBSMn3zdCF6KJRMYFK869RCpZ599lnVrl3bQy8ii3z22WfO9bh48eKoui1atHCC0ixEyu2w+693797OgpLCR1DzRPdPPgcmBTGzBW7Tpk1zdvMrfFx11VXO7+hTTz015hQSmOT7lqECAggggEDRCzwoaXiKTpsoKCl0mkOSyhR8ceiQypQp+DJFXaEZBBBAAAEEEEAAAQQQQAABBBBAAAEEEPArcPjw4cLP/g9LKpugnVBwUjdJ1f2eM0b5XZLOTEE7NIEAAgggkEGBbA1MsjUgts7DwopiHbZGb/bs2b5DjGx9z/vvv6833njDWfP14YcfytZahY6aNWuqRo0azsaEttbkkksuCbT+y8uU2vop68Py5cu1du1ap1+2SZuFwth5f/WrX+nWW2+VrUssUeL/XjXL98CkkJuFQ3700UfOWk37s2vXLq1fvz5inmx9WJMmTdS4cWPVrVvX97rG8DkqToFJoXHb3yctlOrPf/6zszbWwpPee++9ApZ69erJ7ge7D+yPbfJYsmRJL5e27zLh94LNs202GQo2s37YGrlf//rXuu666yI2M7Xwp44dO2rZsmUR57R1vkOHDvXdj2QrEJiUrCD1EUAAAQQQQAABBIq5wJWS1oQZfCDJ/4tBxRyR4SOQDQIEJmXDLBTvPhCYVLznn9EjgAACCCCAAAJZJZCpwKRvv/3WCR/avn2780D41VdfjRmKE45l4Tj9+/f3tCvNkSNHnPAhC+0pfLRt21ZTpkxR5cqVA83Fp59+6iwUWbVqVUT9atWqadGiRWrQoIFru9u2bZOd38YdflgIzZw5c3Tmmf7XOtriheHDh8uCfmIduRqYZItyxo4d6wRbFT6CLsgJtRMv9MXLXMQLTLKFInPnznUWiWTySCYwaePGjWrVqpX27NkTMQTbPc52gWvZsmXgoW3ZskXt2rWLugeswRdffFE333yza9tu/Urmeoh3LVhH8jUwKZnr1C3IzH4Hvvzyy6pfv37MOSQwKfBtQ0UEEEAAgaIRsBeZdkqy/yZzeA1KCp3jO0nlCr747juVK1fwZTL9oC4CCCCAAAIIIIAAAggggAACCCCAAAIIJCFgz1uPO+648Bb+JSniGwmat9AkC2lPNjhpxI/tJDEaqiKAAAIIZFIg3vq8TPaLc8cWyJbAJOYHgWwQyLbApGwwSaYPrJ9LRo+6CCCAAAIIIIAAAikQuFTS22HtfCSpRgrapQkEEChiAQKTihic00UJEJjERYEAAggggAACCCCQNQJBApMy0fkHH3xQ999/v+eXh90CPSzwZeHChbrmmmuSGsYzzzyjHj16RLUxevRo9evXr2DHqcIFLKipZ8+eUfVstx0LPSpVqlSgfrkFMVljuRqYtG/fPnXv3t2Zr8LHtGnTnJ8lc3z++ee64447tGTJEt/txwtM6tOnjyzcq2zZRJuLJtP7xHWDBibFC6rq1q2bnnrqqaR2dbMwM/MZPHhw1CDitW/9evjhh2PuTDVu3DiZe2int8Q6kSXiXQv5Gphkv6cee+wxlSlTxi+XvvvuO/Xt21d2HxY+bDc+C7CKdbDgwzc1FRBAAAEEilbAXlwansQp/QYlhU71raTyBV98+21Sf9dKov9URQABBBBAAAEEEEAAAQQQQAABBBBAAIEwAdsA6mc/+1m4yUFJEd/wCGbBSffaXi0eyxcu9rUk23nJ/suBAAIIIJCDAgQm5dakEZiUW/NFb9MrsHfvXnXo0EErVqyIONHs2bPVsWPH9J48D1tn/VweTipDQgABBBBAAAEEckvgIkmbwrr8saRf5NYQ6C0CCJgAgUlcB5kWIDAp0zPA+RFAAAEEEEAAAQQKBLI9MKlKlSoaOXKkE07kJ4DmueeeU6dOnaJmunXr1rKwo8qVKyd1FbgF5sRr3xZU9u7dW9OnT484t4U4LV261DVkxEtHDx065ARKjR8/Pqp4rgYmbdq0Sc2bN9eePXsixtSwYUPNmTNHZ55pa0KTO9yCrxIFA8ULTJoxY4a6dOmSXMdSUDtoYNL+/fud+23BggVRvXjxxRd18803J907t4Cv2rVr64UXXtB5550XdY4vvvhCnTt31muvvRbxs1QFGrmFmaWq/aBobteal/s63nW6ePFitWjRIlC3LLxqxIgRzp/Cx/Lly3XttdfGbJcFH4G4qYQAAgggUDQCx0vaKcn+6/cIGpQUOo+95FSp4Iuvv1alSgVf+u0L5RFAAAEEEEAAAQQQQAABBBBAAAEEEEAgRQL23PT44yM+Mtwf8DPEUI+ukmTB7U0CdNEezFldDgQQQACBHBQgMCm3Jo3ApNyaL3qbXgG39Wfx1oilt0e53Trr53J7/ug9AggggAACCCCQBwJ1JG0JG8c/JVXLg3ExBASKnQCBScVuyrNuwAQmZd2U0CEEEEAAAQQQQKD4CmRzYJKFDz3wwAOqV6+eSpTw/k+5w4cPa+DAgRo7dmzUxI4ZM0b9+vVLesIPHDigu+++W7NmzYpo65xzznGCZurWrRt1jt27dzu77bz11lsRP2vatKmef/55nXjiiUn1a8mSJWrZsmVUG16CVZI6sUvlhx56SMOGDYv66dq1az2FQ7kF2AwaNEjWdqlSpZLuttsD/fr1/eODMQAAIABJREFU62vu3LmqUaNGzHO41atWrZpefvllWf1MH0EDk7Zs2aI2bdpox44dEUO46qqrZEFkp556atJDc+ubNWzut912W9Q53AK0UnV9u407HwOT6tSpo/nz56tWrVqB59J+v/bv3z+qfrzdw1jwEZibiggggAAC6RewF42G+zxNskFJodN9KalKwRdffikLjeVAAAEEEEAAAQQQQAABBBBAAAEEEEAAgcwKfPXVV6patWp4J76SFPGNgD0MEpxkweu2o5D9lwMBBBBAIMcECEzKrQkjMCm35ove/p/AunXr9Lvf/c5ZD3bJJZfol7/8pbP28ZRTTlHp0qUDM73++utq1qxZRP14a2QDn6iYVGT9XDGZaIaJAAIIIIAAAghkr4C9QLI9rHu2fvWE7O0uPUMAATcB72/ZYohAegQITEqPK60igAACCCCAAAIIBBDItsAkezm4c+fO6tGjh/PQtmTJkr5HtW/fPqeNV199Naru6tWr1bhxY99txqrw6KOPavDgwVE/cgt8Wb9+vfPw2MKWwo9evXpp9OjR+ulPf5pUvz744APdeuut2rp1a0Q7qQqU8du5ZAKT4oVeufn67Z+Vdwu+sp/Fu1bcApMuv/xyJ/yqevXqQbqT0jpBA5PcgrdSdZ2GBukWiDV8+HDZn8IhafPmzVO7du2ijFIVgub2eyMfA5NSEdJm4VmdOnWKmg8Ck1J6G9MYAggggEDRCNgW8Tt97AyfqqCk0Og+k3RSwReffaaTTir4smgEOAsCCCCAAAIIIIAAAggggAACCCCAAAIIRAl8/vnnOvnkk8O//7mkiG8kyXaGJAtz7+qxnRE/lvdYnGIIIIAAAtkiQGBStsyEt34QmOTNiVLZJRBrbWqymz8eOXJEI0aMcDa3DD+uv/56Z6PRE07gvWq/VwGBSX7FKI8AAggggAACCCCQYoGzJH0U1qa93FYxxeegOQQQKAIBApOKAJlTxBUgMIkLBAEEEEAAAQQQQCBrBDIdmFSvXj1ZIMkVV1yh+vXrOyFJZcqUScrHLcwm1cEnboEhjzzyiAYNGhQ1BrfyI0eO1NChQ5Mas1X+8ssv1bFjRy1btiyirVwMTNq/f78TmrVgwYKIsST7EL8w8rFjx5yH+van8BEv+MXtGmvTpo2mTZumSpUqJT2fyTYQNDBp7Nix6t+/f9TpUxVMFGp4zZo1atKkSdR53K5XtwCuxYsXq0WLFslyyS2kK9W/N/x21O1a83Jfu9W1QLmJEyeqQoUKfrtTUJ7ApMB0VEQAAQQQyD4BeyFpuIdupTooKXTKTySdVvDFJ5/otNMKvvTQLYoggAACCCCAAAIIIIAAAggggAACCCCAQDoEPv30U51++unhTX8qKeIbKTqvn+CkMyXtStF5aQYBBBBAoIgECEwqIugUnYbApBRB0kyRCritE7O1jN27dw/Uly1btjgbHG7fvj2ivq2NtbV8pUqVCtRuca5EYFJxnn3GjgACCCCAAAIIZIXAzyX9Pawn30sqlxU9oxMIIOBLgMAkX1wUToMAgUlpQKVJBBBAAAEEEEAAgWACQQKTWrVqpbvuuithsNHBgwe1efNmvfHGG1q5cmXMDlapUkX9+vWThX+ceOKJwQZRqNa6deucAKbCx3XXXScL+ahatWpaz9OrVy+NHj1aP/3pTyPO8+ijj2rw4MFR544XzOOno9m2WMMt4Gbt2rVq1KhR3KHt3btXHTp00IoVKyLKWajW3LlzVaNGDT80ccvOnDlTXbtGb9oZL8gqmRCblHU8QUNBApPiBUiZ+2233Zay7n/wwQe69dZbtXXr1og2Y92n33//vQYMGKBJkyZFnd/L9eS107Gu2XwMTPIStpTIjMCkREL8HAEEEEAgRwSOl7RTkv3X7UhXUFLofPZyU/XQFzt37tQZZ9j7URwIIIAAAggggAACCCCAAAIIIIAAAgggkEmBXbt26cwzLZ+o4NgtKZ0f3tnnlPf++Mdth54Zkrpl0oVzI4AAAgj4FyAwyb9ZJmtk2xq8TFpw7twRcNug0jYifPrpp3XSSSf5Goyt/bV1vVY3/LAN+hYuXKhrrrnGV3sU/j8BApO4EhBAAAEEEEAAAQQyLHCKpD1hfTgqqYykIxnuF6dHAAGfAgQm+QSjeMoFCExKOSkNIoAAAggggAACCAQVCBKY5Ddsw0JY7MXfJ554Qn/84x9jdrVmzZpOyNANN9ygkiVLBh2OU+/1119Xs2bNkmojmcpuPm4BQqkKonELu/E7X8mMPbxuMoFJboFEqQ69sv7OmzfP2Qmp8DF8+HDZnxIloj9GcOufW1hWqkz9tBMkMMmtjp03lcFE1t6HH37ouG/atCliWE2bNtXzzz8fEaD23XffqW/fvrIdr8KPVIcZxQoBincOt3A2P/NkZeNd18mEcyVTN9EYCExKJMTPEUAAAQRyROBBScNd+pruoKTQaf8m6ZyCL/72N51zTsGXOcJINxFAAAEEEEAAAQQQQAABBBBAAAEEEMg/gR07dujcc88NH9gOSRHfSNOoEwUnWYqTBbFzIIAAAgjkiACBSTkyUT92k8Ck3Jovevt/ArZ2dOzYsc6mhIWPgQMHOht9WtiRl+PAgQMaMmSIJkyYEFW8S5cuzvcrVqzopSnKFBIgMIlLAgEEEEAAAQQQQCDDAlUkfVmoD+UkfZ/hfnF6BBDwKUBgkk8wiqdcgMCklJPSIAIIIIAAAggggEBQgaIITAr17ejRo3rxxRd13333afdu23wx8rAHskOHDnV2pildunTQIcktyCNwgz4rxgo/+f77752H0ZMmTYpqLZVBNLFCighMij+BbqE38dzcgmhGjhzpXMPZcGR7YNKXX36pjh07atmyZRFcsQKK/JRNxp7AJO96BCZ5t6IkAggggEDWCthLRzsl2X/Dj6IKSgqdc5ukX4a++Otf/6rzzjsva9HoGAIIIIAAAggggAACCCCAAAIIIIAAAsVFYNu2bTr//PPDh/s/korywzv77LKVJAt+rx7WkRmSuhWXeWCcCCCAQD4IEJiUW7NIYFJuzRe9/Y+A25pGK2FrWm3dbpMmTVzX5tq1/8Ybb2jEiBF65513omirV6+uBQsW6OKLL4Y9oACBSQHhqIYAAggggAACCCCQKgFLUf2mUGOVYnwvVeejHQQQSJMAgUlpgqVZzwIEJnmmoiACCCCAAAIIIIBAugWKMjDJxmI72axatUq/+c1vYoYmWZnHHnvMCRcKGpqUjYFJbgspbLwEJkVf5W4P73v06KEnn3xSxx13XMpuDQKT/kPpdp3WqVNH8+fPV61atVLm7icEyU/ZZDpIYJJ3PQKTvFtREgEEEEAgawXsJaPhYb0r6qCk0Knfk3Rh6Iu//OUvqlevXtai0TEEEEAAAQQQQAABBBBAAAEEEEAAAQSKi8B7772niy66KHy470vK1Id3FpAUHpxk/bD+cCCAAAII5IAAgUk5MElhXSQwKbfmi97+R8DW5s6ZM0c9e/bUgQMHYtJUqVJFl19+uRo0aKAyZco4ZWxt3vr16/X++++71rPNUCdPnqz27durRAleywx63RGYFFSOeggggAACCCCAAAIpEigr6ftCbZ1g/yxIUfs0gwACRSTAv8yLCJrTuAoQmMTFgQACCCCAAAIIIJA1AkUdmGQDT/RgNtmHqwQmDYu4vn77299q7NixKleuXJFedw899JCGDYvsi3XAS0AUgUnJT5Xb4p0LLrhA8+bNU82aNaNOQmDSc+rUqVOESzwvt7Atv7NnO3jZ762qVatGVXW7F7zc18nUTTQGApMSCfFzBBBAAIEsF7Cd2XdKsv9mKigpRLReUsOCL9avV8OGBV9mOSPdQwABBBBAAAEEEEAAAQQQQAABBBBAIH8FNmzYoEsvvTR8gBskRXwjA6NvJeleW3Yh6eoMnJ9TIoAAAggEECAwKQBaBqsQmJRBfE6dtMAPP/zgrBW1tZtuoUl+T1K9enWNGTNGrVu3JizJL16h8gQmJQlIdQQQQAABBBBAAIFkBUpKOiypVFhD1ST9M9mGqY8AAkUrQGBS0XpztmgBApO4KhBAAAEEEEAAAQSyRiATgUk2eHswO3r0aA0cODCmhT1knTFjhpo0aeLbKhsDkywkasSIEc6fwsfy5ct17bXX+h5nrAqxQoq8BKuk5OSFGklHYFK8YJmgY3ALvenXr58ee+yxgp2Uwtt3C6IZOXKkhg4dGrQrKa2XysAk65iXoCs/A7CdqTp27Khly5ZFVLMdrJ5//nnZ74DQsX//fvXo0UMLFiyIKFunTh3Nnz9ftWrV8nNq17KxfncQmBSbi8CklFxyNIIAAgggkDkB24n9qh93ZH8zc91wzmyBTY1DfVi9erUaNy74MsNd4/QIIIAAAggggAACCCCAAAIIIIAAAggUX4E1a9YUXq+wRpL/BQzpIbTPN9+X9HV6mqdVBBBAAIFUChCYlErN9LdFYFL6jTlDegWOHj2ql156SQ888IBsnWMyx0033eSEL1144YXJNEPdHwUITOJSQAABBBBAAAEEEMgCge8klQvrh7248/cs6BddQAABHwIEJvnAomhaBAhMSgsrjSKAAAIIIIAAAggEEchUYJL1de/evbIwn4ULF8bsesOGDfXss8+qdu3avobmFuSR6TAbtwCh2bNnO8ExqTgITPKvGOR6ITDJv3PhGm6GsUKx3BYiWZupDHKKdf8QmBR7rglMSv4eoAUEEEAAgYwK2GpOe5koG47lkgrSU1MZppoNg6MPCCCAAAIIIIAAAggggAACCCCAAAII5KrA66+/rmbNmoV3/3VJEd/I1bHRbwQQQACBohUgMKlovZM9G4FJyQpSP1sEbEPD6dOna8KECdq9e7evbl155ZX6/e9/r6ZNm6ps2bK+6lLYXYDAJK4OBBBAAAEEEEAAgSwQ2C+pYlg/akj6KAv6RRcQQMCHAIFJPrAomhYBApPSwkqjCCCAAAIIIIAAAkEEMhmYZP3dsmWL2rVrp+3bt8fsfpcuXZwHthUrhn8eE3+k69at0xVXXBFVyMKZxo4dq3LlwsOwg6gFqzNz5kx17do1qvKYMWPUr1+/YI2G1Tp8+LAGDhzojDH8yNS43QKivATcWJhWhw4dtGLFioix1K9fX3PnzlWNGvaZXGqOKVOmqGfPnlGNPfLIIxo0aFDMk+RrYNKxY8c0YsQI50/hw9xvu+221KD/eO+3adNGO3bsiGjzxhtv1KxZs1S5cuWC7xdFv9zun3iBSSnDiNOQ27Xm5b5Opm6isRGYlEiInyOAAAIIIOBZYImk5qHSS5YsUfPmBV96boSCCCCAAAIIIIAAAggggAACCCCAAAIIIJBagZdfflktWrQIb/RlSRHfSO0ZaQ0BBBBAIF8FCEzK15llXAjkhoCti9u6daveeust58+uXbu0fv36gs5XqVJFtkbONjZt1KiRLCzp9NNPV4kSvH6Z6hkmMCnVorSHAAIIIIAAAgggEEBgr6QTwur9UlLsF/oCNE4VBBAoGgH+xV40zpzFXYDAJK4OBBBAAAEEEEAAgawRyHRgkgWhWPBG586dXU3GjRunPn36eH4AayFMXoNYinIiYuxA6ZzeQnksXKhUqVJJdefAgQO6++67nbCZ8MNLsEpSJ3apnExg0v79+9WjRw8tWLAgovVq1arJFqZacFIqjiNHjmjo0KF69NFHo5qbPXu2OnbsGPM0+RqYZIO1wK3+/ftHjTtVwV6hht3uB7fr1S1wLF6wlZ9rxO2aIzAptiKBSX6uLsoigAACCCAQV2C+pLahEvPnz1fbtgVfQocAAggggAACCCCAAAIIIIAAAggggAACGRJ44YUXdOutt4af/QVJEd/IUNc4LQIIIIBAjgkQmJRjE0Z3EUAAgTQJEJiUJliaRQABBBBAAAEEEPAj8A9J1cIqXGD7oftpgLIIIJB5AQKTMj8Hxb0HBCYV9yuA8SOAAAIIIIAAAlkkkOnAJKM4ePCg+vXrp6effjqmjO1cM3fuXNWtW9eT3D/+8Q8n6ObNN9+MKJ/p4BO3ICcLd5o2bZoqVarkaXxuhXbv3q0OHTo4uwCFH7kYmGS7Gg0cONAJ7yl82LVw2223JWUVquwWkmM/X7t2rbNjUqwjnwOTlixZopYtW0YNu1evXho9erR++tOfpsTeLZhp5MiRTohV4cN2tWrWrJksGCz8sGCtJ598Uscdd1xS/XKb00z/3nDrl5f7Opm6iTAJTEokxM8RQAABBBDwLDBTUkF67IwZM9SlSxfPlSmIAAIIIIAAAggggAACCCCAAAIIIIAAAukRiLGhi+1cxId36eGmVQQQQCCvBQhMyuvpZXAIIICAZwECkzxTURABBBBAAAEEEEAgfQK7Jf0irPmLJW1K3+loGQEE0iFAYFI6VGnTjwCBSX60KIsAAggggAACCCCQVoFsCEyyAW7fvl3t27fX5s2bY47XXhqeMGGCKlasmNDju+++U9++fZ0QosLH4sWL1aJFi4RtpKPAF198oc6dO+u1116LaP6cc87RggULPAdCufVt3bp1uuGGG6ICZbwEq6RjvA899JCGDRsW1XS8IKLwwlOmTFHPnj2j6g8aNEjWdqlSpZLutluIVf369Z2Qrho1asQ8Rz4HJrmZXHXVVbKQnFNPPTVpdws9uvvuuzVrlq0pjjzcArHSHYT20ksv6ZZbbonqD4FJsaebwKSkbwMaQAABBBBAICQwRdKdBV9MmaI77yz4EiUEEEAAAQQQQAABBBBAAAEEEEAAAQQQyJDA1KlTZc/aw46pkiK+kaGucVoEEEAAAQQQQAABBBBAAAEEEEAAAQQQQAABBIII7JAU/qLU5ZLeDtIQdRBAIHMCBCZlzp4z/58AgUlcCQgggAACCCCAAAJZI5AtgUnHjh1zAo7ivRxs4SodO3ZUiRKJ/1k3duxY9e/fP8q5T58+GjVqlMqWLZv0HDzzzDOaOHGiEyBz4YUX6swzz9TZZ5/t/Dn99NOj+nnkyBGNGDHCCfspfNjYu3fvHrhP5mdjHjBgQFQbuRqYtGnTJjVv3lx79uyJGFPDhg01Z84cxzvZw+awR48eUc1YsJXNbYUKFWKeIp8Dk/bv3++YWIhX4ePFF1/UzTffnCy7tm3bprZt2zpBaeFHvPCwdN4/Bw8eVO/evTV9+vSosRGYFHu6CUxK+jagAQQQQAABBEIC4yT1DX1hf6e/99570UEAAQQQQCArBNw+/yiqzl166aUR4en2GVytWrVUpkwZnX/++TrxxBOdz4csYN3L54Ve++0WSu61fuvWrWWfOVWuXNlrlbSXc/uczeuJR48erX79+jnOX375pfMZ7bJly7xWz9ly1113nRMgXrVq1awbg1tYvZeOeg2099JWsmX+9a9/OdeWhefn++Hlc8ZM319VqlSR9fMnP/mJjjvuOF100UX62c9+5vzOtc0FTjnlFJUrVy7fp4rxIYAAAgggUCAwbtw45+8qYceTkvjwjmsEAQQQQAABBBBAAAEEEEAAAQQQQAABBBBAIFcF/kdS7bDON5G0JlcHQ78RKK4Cid+sLa4yjLuoBAhMKippzoMAAggggAACCCCQUCBbApOso998843uuecezZw5M2a/LSjn2WefVe3a4Z/NxB6i20tA1atXd4JgLr744oQ28QpYiE+XLl20YsWKqGKTJ08uvNNkQZmVK1fKXpo6cOBARL0WLVro6aef1kknnRSoX/H6k6uBSfv27XNCpBYuXBhlYrt5WqhPMi/Dff7557rjjju0ZMmSqPbHjBlTePFrRJl8DkyKF75l1/yECRMiXlb0e8Fa8JGFlg0ePDiqaps2bZzgtEqVKsVsduPGjWrVqlVUiNbVV18tC1Q77bTT/HbHKb98+XLZuQvfl/YzLy8yBTqpx0pu15qX+zqZuom6R2BSIiF+jgACCCCAgGeBRyQNCpV+5JFHNGhQwZeeG6EgAggggAAC6RDIdGCS1zHZ53322dptt90m+/ywdOnSXqvGLBfvMykvDVerVk2LFi1SgwYNvBQvkjJu4fJeTl54PJkOdPHS51SVITApVZLu7RCYFGmTC/dXkyZN9Otf/9rZ7KBmzZoqWbJk+i8UzoAAAggggECGBB599NHCzzQflRT9kDND/eO0CCCAAAIIIIAAAggggAACCCCAAAIIIIAAAgj4FNgsqW5YnaaSVvpsg+IIIJBhAQKTMjwBnF4EJnERIIAAAggggAACCGSNQDYFJhnKu+++6wSX7N69O6ZR7969nbCVRLsYHzx4UFZ2+vTpUe306tXLaaN8+fKB5sECZSzU5c4774yqb2FOL7zwgs4777yYbacjBChef6wTXoJVAkEkqOS2y7mfHczdXuZq1KiRZs+erTPOOCNQ15OZQzthPgcm2fjcAscqVKjgBBO1bNkykLtV2rJli9q1a6ft27dHtWH3lYVkuR3x7msLYBoxYoTvlyI//PBDdevWTevWrYt5WgKTYs8GgUmBbwEqIoAAAgggUFjgAUkPhb45ZMgQ/eEPf0AJAQQQQACBrBDIlcCkcKw6depo4MCBTmB5os8P3ZDjhUl7nZjRo0c7YdzJhH17PVeicvv373eCxy1EPshROOA6FwJdgowzVh0Ck1Il6d4OgUmRNrl2f9nv3LvuuksdO3ZMKmQ//VcaZ0AAAQQQQCCYwAMPPKCHH344vPJQSXx4F4yTWggggAACCCCAAAIIIIAAAggggAACCCCAAAKZF3hH0sVh3fi1pKWZ7xY9QAABPwIEJvnRomw6BAhMSocqbSKAAAIIIIAAAggEEsi2wKQjR45ozJgxuv/++2OOx09gy+LFi9W5c2cdOHAgqq2pU6fq9ttv9x2uYg1Z0Ev79u21ebMFa0ceffr0ccKYypYt6zofbkEj1atX14wZM2Q7NPs5Vq9era5du7qGTOVyYNLOnTsd6w0bNkSRJBN8Fc9swIABzsLXeHOY74FJhw4dcu7B8ePHR7k3bNhQzz77rCwczO/x2WefOQFedm8WPryGYK1cudJ56THWff3YY4/J5q906dKeuvbpp5/q7rvvjtmfUAMEJsWmJDDJ0yVGIQQQQAABBLwI9Jc0OlTQghXs30McCCCAAAIIZINALgYmhdwuueQSjRs3Tpdddlmg0CK3MGmv82KfXTzzzDOqXLmy1yppK2fh1RZ6tGPHjkDnmDx5svN5TujItUCXQIP+sRKBScnoeatLYFKkU67eX/Zso2/fvs4mE0E3qvB2xVAKAQQQQACBohXo37+/bIOfsGOAJD68K9pp4GwIIIAAAggggAACCCCAAAIIIIAAAggggAACqRN4S9JlYc3ZbupLUtc8LSGAQFEIEJhUFMqcI54AgUlcHwgggAACCCCAAAJZI5BtgUkGEy9UxX7uNVjlm2++0T333KOZM2dGeVvwki1utKAhr+Eq1oi9WNS7d28tX748qs1q1app7ty5aty4cdz53bdvn/OS0QsvvBBVzsJopk2bpvPPP9/TNWLhTRb8FCtQKNRALgcmHTt2zAntuffee2N62PxauJHNp9fj7bffdna9jhV4ZSFANod169aN21y+BybZ4N99913nZbrdu3dHWdg9OGXKFJ133nle2bV3714nzGjWrFkx61iIWY8ePRK+xGhhTkOGDNHo0QW5AhHt/e53v3PCnk488UTXvtl1ZS8+2nW1bt26uGMgMCk2D4FJni99CiKAAAIIIJBIwNIHJocK2QvG9vcsDgQQQAABBLJBIJcDk8zPPi+yz43s/1/jBWPHsragZgtZdvscI9H82OeEixYtUoMGDRIVTfvP7e8WPXv2DHSec845RwsWLIj4rCxXA12CABCYFETNXx0CkyK9cv3+srC6Rx55RL/61a9UsmRJfxcDpRFAAAEEEMhCAXvObs8www77izUf3mXhXNElBBBAAAEEEEAAAQQQQAABBBBAAAEEEEAAAU8Cb0pqElayraQFnmpSCAEEskaAwKSsmYpi2xECk4rt1DNwBBBAAAEEEEAg+wSyMTDJlN544w116tRJe/bsiYk2ePBgjRgxImHYUbzQF2vYS7iKlTt69KhWrlyp++67L2bQjpXx2icrayEtHTt2jBlGU7NmTScM5oYbbnB9qcBLf0JwuRyYZGOwoB0bw8KFC2NeC61bt9YTTzyhs846K+4NZkE7FlL1wAMPxHS3yl5De4pDYNKRI0c0ZswYJ3wo1uHlOrV6Fk703nvvadCgQTGDxqxMly5dNGHCBFWsWNHTL8lPP/1UnTt31qpVq2KWtx3Nu3fvLrs2zj77bJUrV87px9dff+3cv88++6xzPdnLj4kOApNiCxGYlOjK4ecIIIAAAgh4FugkqSBR0v6NMHv2bM+VKYgAAggggEA6BXI9MClkEyRw2+omEzRk9e3zvX79+iUMh07nHCYb/NStWzc99dRTKl++fEE3cz3QxY83gUl+tIKVJTAp0i0f7i8Lq7PnKP3794/43RHsCqEWAggggAACmRWw9Qr2TCzs6CyJD+8yOy2cHQEEEEAAAQQQQAABBBBAAAEEEEAAAQQQQCC4wOuSmoZV7yBpTvDmqIkAApkQIDApE+qcM1yAwCSuBwQQQAABBBBAAIGsEcjWwKQffvhBw4cPd3YjjnXYLu32IrHtVBzvsJCUOXPmOLuou4WjVKlSxQlf6dChgywExkJbSpQoIeuDvaCwYcMGPf3003rllVdcT9WyZUvnJaqTTz7Z09x66ZeFvdhO9hdddJGOP/54p0/79+93wmcs2MfG5eXI9cAkG+P27dt1++23O3MR67CXMMzLyljATcjL5vCf//ynE6xjc/jnP//ZlaxXr14aNWqUp5c4ikNgkkEdPHjQCUyaNGmSq9uVV16pO+64Q1dffbVOOeUUJ8TMTzhRw4YNnQCj2rVre7mcC8qsXr1aXbt2dQ2/8tWYpJtuukkff/xxVCAagUmxJQlM8nuFUR4BBBCZXj93AAAgAElEQVRAAAFXgVaSCpJB7d8VixYtggsBBBBAAIGsEMiXwCTD9PO5Twh/27Ztatu2rfO5VJDDPqt65plnVLly5SDVU1Jny5YtatOmjXbs2BGovWnTpjmh1OFHPgS6eMUgMMmrVPByBCZF2uXT/WXPXOzzdvvMmAMBBBBAAIFcFWjVqpUWL14c3v3WkvjwLlcnlH4jgAACCCCAAAIIIIAAAggggAACCCCAAAII/EnSDWEMXSXNhAUBBHJLgMCk3JqvfOwtgUn5OKuMCQEEEEAAAQQQyFGBbA1MMs5du3bJdm1ct25dTN0bb7xR9tJOogX3FpozY8YMZ0d3t9CkZKavUaNGzstPFrbk57B+jR07Vg899FBK+nXzzTdr69atUS9A5UNgkrmuWbNGd955p+xlvVQfd911lx5//HFZ8JKXo7gEJpnFZ599pnvuuUcvvPCCFxpfZSwsye7h888/31e9UOFUXRP28s7gwYN17733atmyZRF9ITAp9tQQmBTokqUSAggggAACsQRspx7bscc5rrnmGq1YsQIpBBBAAAEEskIgnwKTDNRvaJIFSffu3VvTp08PNB8W+G5BiA0aNAhUPxWVLODdguSDHG6fieRToEsiFwKTEgkl/3MCkyIN8+3+smc4EydOVPXq1ZO/WGgBAQQQQACBDAg0bdpUK1euDD/ztZL48C4Dc8EpEUAAAQQQQAABBBBAAAEEEEAAAQQQQAABBFIiYJsCtAxr6Q5J01LSMo0ggECRCRCYVGTUnMhFgMAkLg0EEEAAAQQQQACBrBHI5sAkQ7IdGy3MxC3oyHYo7t+/v0qVKhXX9OjRo3rxxRd13333affu3Snzb9asmZ566imdc845gdq00KTJkyc7YS3JhDnZC1+/+c1vnB3fN2/eHNGXfAlMskH95S9/UZ8+fVxDtPxOggUk3X///RowYIDKlSvnuXpxCkwylK+++kpDhw7VpEmTPBslKti6dWsnMCzZl2U++OAD575+5ZVXEp0y6uc2/xYGNXDgQB0+fFgdO3aMCkzK9Itxbteal/s6mbqJMAlMSiTEzxFAAAEEEPAs0FDS+lBpC1TYsGGD58oURAABBBBAIJ0C+RaYZFazZs1y/v1fooS3ZSNu//716j569GgnxN3r+by266VcsoFPbp895FugSzzLTH8uFK9vFsI/bNgwL5dCVJm1a9fKNgHIhoPApMhZyMf7q2XLlrLwtpNPPjkbLjn6gAACCCCAgC8B2/xl48aN4XUulcSHd74UKYwAAggggAACCCCAAAIIIIAAAggggAACCCCQRQK2k3qbsP70kvTHLOofXUEAAQ8C3la+eWiIIggEFCAwKSAc1RBAAAEEEEAAAQRSL5DtgUn2woQF2lgoUazDwlbsxSWvL3i8//77TvBLkHCV8PNb0IqFtFhYU/ny5ZOamGPHjmnVqlVOaMs777zjq63wwJ+///3vuu222/I6MMlwLLzHgrIsvCeZkKkrr7xSDz74oK6++mrfL60Vt8Akc7dwrxdeeEEjRoyQjT/oYfesvSh45513+gqpine+Q4cOOff0448/7vkeshfefv/736tJkyYqWbKk3F5GyvSLccmEHiVTN9H8EpiUSIifI4AAAggg4FngPEl/DZWuXbu2/ud//sdzZQoigAACCCCQToF8DEyyzyUWLFigiy++2BPdzp071b59+8CBhhYY/cwzz6hy5cqezpfKQtu2bVPbtm21ffv2QM1a+PzNN98cVTcfA13cgDL9uVC8iSMwKdBlndFKF1xwgebNm6eaNWu69iNf7y9CkzJ66XFyBBBAAIEkBH75y18W/vv0+ZK2JdEkVRFAAAEEEEAAAQQQQAABBBBAAAEEEEAAAQQQyKTAc5I6hHWgr6TxmewQ50YAAf8CBCb5N6NGagUITEqtJ60hgAACCCCAAAIIJCGQ7YFJNjR7qcdeTNq8eXPMkdqLP7ZDsdcXjyz4ZfXq1Ro3bpzv4KQqVaqoc+fOuvfee3XGGWckIR9d1XZ9nzp1qp588knt3r07Yds33XSTE15Tr149J/AnneEoCTsTo4DbSzup2MHcQqY++OADZ95nzZrlhCh5PSwoyYJymjZtqrJly3qtFlGuOAYmhQDspZ05c+Y41+rWrVs9+9kLiffcc4+6deumqlWreq7np6Dd23/729+0fPly5x633x2hcCe7dy+55BL96le/UvPmzZ0XkywoKXxcHTt21LJlyyJOmekX45K5r5Opm8idwKREQvwcAQQQQAABzwI/l/T3UOnTTz9dH3/8sefKFEQAAQQQQCCdAvkYmGReXbp00YQJE1SxYsWEfBbSbGHu48cHWxtmYedLly71HPaesEM+ClhQU48ePXzU+E/Rhg0bOp//nHnmmVH18zXQJRZUpj8Xijd5BCYFurQzWqk4ByYZ/ODBg53nGaVLl87oPHByBBBAAAEE/Aj8/Oc/1yeffBJe5ReS+PDODyJlEUAAAQQQQAABBBBAAAEEEEAAAQQQQAABBLJJYLqkrmEduk/SE9nUQfqCAAKJBQhMSmxEifQKEJiUXl9aRwABBBBAAAEEEPAhEC8wyUczOVv0888/1/r162UhPu+995527NgREVZkYUQW9HLZZZc5LzZddNFFKleuXFrH+69//cvZtd5CX6xf77//vg4cOCB7wapBgwZq1qxZzMCXdIajpHXASTZuQVPvvPOO3nzzTee/27ZtK5hDM7vwwgt19tlny15wuuqqq3TyySc7AVMcyQmEwolWrlypt956ywkmsnsodITunSZNmjjX7LnnnpvVL8Ps3btXHTp00IoVKyJgLCBt4sSJzv3HkZxACW685ACpjQACCCCQrwLHS9oXGpwFN+zfvz9fx8q4EEAAAQRyTCBfA5Ps3/gWwN2yZUtPM7JkyRLPZWM1aME2Q4YMKdLPo+zzst69e2v6dFvn5v/o16+fHnvsMZUpUyaqMoFJ/j3TUYPApHSoprfN4h6YZL97J0+e7GyOwceE6b3WaB0BBBBAIHUClSpV0jfffBPeYGVJX6fuDLSEAAIIIIAAAggggAACCCCAAAIIIIAAAggggECRCjwtKXz3rcGSHi3SHnAyBBBIWoC3IpMmpIEkBQhMShKQ6ggggAACCCCAAAKpEyjugUmpk8x8S8U1MCnz8vQgHwS4f9I/iwQmpd+YMyCAAAII5KRASUlHwnt+7FjhRwg5OS46jQACCCCQBwL5GphkU9OtWzc99dRTKl++fMKZ2r17txOybIHRQY7rr7/eCWg64YQTglQPVCfZubMg92uvvTbmuQlMCjQlKa9EYFLKSdPeYHEPTDLghg0b6tlnn1Xt2rXT7s0JEEAAAQQQSIVAjJC/UpKOpqJt2kAAAQQQQAABBBBAAAEEEEAAAQQQQAABBBBAIAMCEyX1Cjvvg5JGZKAfnBIBBJIQIDApCTyqpkSAwKSUMNIIAggggAACCCCAQCoECExKhWJ2tEHgS3bMA73ITYEtW7aoTZs22rFjR8QARo4cqaFDh+bmoLKs1wQmZdmE0B0EEEAAgWwSsG3qK4Q69PXXX8t2r+dAAAEEEEAg0wLJhO5cd911eu6551S1alVfw/j222916NAhp87nn3+uTz75ROvXr9err76qDRs2+GorXuFq1app0aJFatCgQcI2jxw54nw28OijwTbUq1ChgpYuXapGjRolPFeqCph9p06dAjV31VVXOXN36qmnBqoftFIyQUxegmiC9itb6+VLYFK6fP/1r3+pX79+mjJlSqBTrF27tkjv2VAnk7kPgvze/eGHH3TgwAEdPXrU+bNr1y7Zv0fss1L7nbty5Up99dVXgQzdKvXu3VujRo1SuXLlUtoujSGAAAIIIJBqgf379+v4448Pb/aApIqpPg/tIYAAAggggAACCCCAAAIIIIAAAggggAACCCBQhALjJPUNO9/Dkh4owvNzKgQQSIEAgUkpQKSJpAQITEqKj8oIIIAAAggggAACqRQgMCmVmplti8CkzPpz9vQK2EtOv//97/XRRx+pXr16ql+/vmrVquW8vFexYkXF2OHVV4eWLFmili1bRtWZMWOGunTp4qstCscWIDCJKwMBBBBAAAFXgY8lnR766e7du/WLX/wCLgQQQAABBDIukInAJLdBHzt2TDt37tSIESM0c+bMlNhY4MyQIUM8faZgoSGtW7d2gkWCHH7OFaT98DrJBsVYONTw4cNVqlSpZLviq34yQTEEJvmiVqbCgPz1MrnSyd4HmTJK5j4IEpiUSPnw4cPauHGjJk2apDlz5iQq7unnFiK3YMECNWvWzFN5CiGAAAIIIJApgb///e+qXr16+Ok/kfTzTPWH8yKAAAIIIIAAAggggAACCCCAAAIIIIAAAgggkAKB/5L0u7B2Rkn6fQrapQkEEChCAQKTihCbU8UUIDCJCwMBBBBAAAEEEEAgawQITMqaqUi6IwQmJU1IA1kscOTIEdkLe48++mhELy04ae7cuapRo0bg3tuLPwMHDtTYsWOj2li9erUaN24cuG0q/keAwCSuBgQQQAABBFwFtko6P/TTLVu2qE6dOnAhgAACCCCQcYFsCkwKYRw9elRLly7VgAEDZP1L5mjTpo2mTZumSpUqJWxmz549TqDyihUrEpaNVeD666/XrFmzdMIJJwSq76dSMvNmQSYLFy7UNddc4+eUKSmbTFAMgUn+piBTYUD+eplcaQKTkvMrXNtC69577z0nTO2VV15JunH7fTphwgQnCJ8DAQQQQACBbBXYunWr6tatG969v0riQ7tsnTD6hQACCCCAAAIIIIAAAggggAACCCCAAAIIIOBF4GFJg8MKjpPUz0tFyiCAQPYIEJiUPXNRXHtCYFJxnXnGjQACCCCAAAIIZKEAgUlZOCkBu0RgUkA4quWMgIUlDR4c/tmsZC/y2YuSjRo1CjyObdu2qW3bttq+fXtEG5dffrmef/75wrvHBj5Pca9IYFJxvwIYPwIIIIBAHIG1kgr+MrNmzRpdeeWVgCGAAAIIIJBxgWSCd6677jo999xzqlq1alrG8fbbb+uuu+7S5s2bA7dvAYXz589XrVq1ErZhYSEPP/ywE+Yc5EjF5xdez2vunTp18lo8olxRBjsV7iCBSf6m7KGHHtKwYcP8VfqxNIFJidkyZZTMfZDu37umZkFUo0eP1qhRo3TgwIHEkC4lMhnOFrjTVEQAAQQQKHYCf/7znwtvqrJO0hXFDoIBI4AAAggggAACCCCAAAIIIIAAAggggAACCOSTwIOShocNaKKk3vk0QMaCQHEQIDCpOMxydo+RwKTsnh96hwACCCCAAAIIFCsBApPyZ7oJTMqfuWQksQXmzZundu3aRf3QQpRGjBih0qVL+6azl3zuv/9+PfXUU1F1+/Tp47z8U7ZsWd/tUiFagMAkrgoEEEAAAQRcBV6RdGPop0uWLFHz5s3hQgABBBBAIOMC2RyYZDjLly9XmzZtkgrtsDauvfZaT9br1q3TDTfcEPh8FnAzZMgQlSiRviUrhw4dcj7nGD9+vKcxFS5UFH1061gyQTEXXHCB7HOjmjVrBhp3LlYiMCn+rNlnfv369dOUKVMCTS+BSe5sP/zwgyZPnuwE2ycTmtStWzfnM9ny5csHmiMqIYAAAgggkG6Bl19+WS1atAg/zauSbkr3eWkfAQQQQAABBBBAAAEEEEAAAQQQQAABBBBAAIE0CtgO5g+HtT9V0m/TeD6aRgCBNAikb/VZGjpLk3kpQGBSXk4rg0IAAQQQQAABBHJTgMCk3Jy3WL0mMCl/5pKRxBbYtm2b2rZtq+3bt0cUqF69umbMmKEmTZr4orOXe8aOHSt7wazwyz3scu6L0lNhApM8MVEIAQQQQKB4CsyS1Ck0dPt7TZcuXYqnBKNGAAEEEMgqgWwPTLJwIAsgGj16dGA3C/347W+9rfvat2+funfvroULFwY6X9OmTTVz5kxVq1YtUH0vlXbu3Kn27dtrw4YNXopHlLF+LVq0SA0aNPBdNxUVCEzyp0hgUnwvApP8XU9+S9vnqva7d+DAgX6rFpTP9O+cwB2nIgIIIIBAsRGwv7t37do1fLyzJXUuNgAMFAEEEEAAAQQQQAABBBBAAAEEEEAAAQQQQCAfBe6TNCpsYNMl3Z6PA2VMCOSzAIFJ+Ty7uTE2ApNyY57oJQIIIIAAAgggUCwECEzKn2kmMCl/5pKRxBawFyHvv/9+jR8/PqqAhSb94Q9/cAKVypYtm5Bw7969GjVqlJ544omYZXv37u38vFy5cgnbooA3AQKTvDlRCgEEEECgWArYX27uCY183Lhx6tu3b7GEYNAIIIAAAtklkO2BSaa1ceNGtWrVSnv27AmEN3LkSA0dOtRT3WPHjjnBywMGDPBUvnChoghnfumll3TLLbcE6l/r1q31zDPPqHLlyoHqJ1uJwCR/ggQmxfciMMnf9RSktH2+aoFzQUPk7JwWutSvXz+VKMFSviBzQB0EEEAAgfQKPPnkk7r33nvDTzJBUp/0npXWEUAAAQQQQAABBBBAAAEEEEAAAQQQQAABBBBIq4B98D027AzPhW/4mdYz0zgCCKRMgFUWKaOkoYACBCYFhKMaAggggAACCCCAQOoFCExKvWmmWiQwKVPynLcoBd599121adNGu3fvjnnaK6+8Ut27d1fjxo112mmnqUyZMk65o0ePat++ffrggw+0dOlSzZ4927WNhg0b6tlnn1Xt2rWLcmh5fy4Ck/J+ihkgAggggEBwgRGShoWqDx8+XA8++GDw1qiJAAIIIIBAigRyITDpiy++UOfOnfXaa68FGrWFfVgIktfA5E2bNql58+aBA5osnMn+v75UqVKB+huv0uHDhzVw4EBnPEGOMWPGOMElmToITPInT2BSfC8Ck/xdT0FLr1mzRu3atQv8O/H666/XrFmzdMIJJwTtAvUQQAABBBBIm4B9PjdihH1sV3CMlDQ8bSekYQQQQAABBBBAAAEEEEAAAQQQQAABBBBAAAEE0i/QS9LEsNPMl3Rb+k/LGRBAIJUCBCalUpO2gggQmBREjToIIIAAAggggAACaREgMCktrBlplMCkjLBz0iIWOHbsmObMmaOePXvqwIEDKT97zZo1NXXqVCdwiSO1AgQmpdaT1hBAAAEE8kqgr6RxoRHdc889Gj9+fF4NkMEggAACCOSmQC4EJiUbEuQ3MMk+i7j77rudgI8gR9OmTTVz5kxVq1YtSPW4dSxcukOHDnrrrbd8t33OOedowYIFqlu3ru+6qapAYJI/SQKT4nsRmOTvegpa+tChQ7r//vsD//ulQoUKTrh9o0aNgnaBeggggAACCKRNoE+fPpowYUJ4+7br9pNpOyENI4AAAggggAACCCCAAAIIIIAAAggggAACCCCQfoE7JE0NO80iSa3Tf1rOgAACqRQgMCmVmrQVRIDApCBq1EEAAQQQQAABBBBIiwCBSWlhzUijBCZlhJ2TZkDghx9+0OTJkzV48OCUhibZizkWTnDRRRdlYFT5f0oCk/J/jhkhAggggEBggc6SZoZqd+zYUbNnzw7cGBURQAABBBBIlUAuBCbZWJMJjvEbmGTnmzJlihPkHOSwcJCFCxfqmmuuCVI9bp0lS5aoZcuWgdrt3LmzJk6cKOtfpg4Ck/zJJ3Pdr127Nu8DaghM8nc9JVN65cqVat26deDPaceMGaN+/fol0wXqIoAAAgggkBaBTp066bnnngtvu4ukYMmpaekhjSKAAAIIIIAAAggggAACCCCAAAIIIIAAAggg4Fugm6Rnw2q9Kukm361QAQEEMipAYFJG+Tm5JAKTuAwQQAABBBBAAAEEskaAwKSsmYqkO0JgUtKENJBDAseOHdOqVas0cOBAvfPOO0n13F4G7NWrlwYMGKATTzwxqbao7C5AYBJXBwIIIIAAAq4CN0p6JfTT66+/XkuXLoULAQQQQACBjAsQmBR7CrZt26a2bdtq+/btgeZo6NChGj58uEqVKhWofqxKhw8fdj4jGTt2bKA2p02bpu7duweqm6pKBCb5kyQwKb4XgUn+rqdkSu/bt8/5/WFhcEGObAhsC9Jv6iCAAAII5L/ADTfcoNdeey18oPbCiL04woEAAggggAACCCCAAAIIIIAAAggggAACCCCAQK4KdJAUvlvA65Ka5epg6DcCxVWAwKTiOvPZM24Ck7JnLugJAggggAACCCBQ7AUITMqfS4DApPyZS0biXeDgwYNasGCBRo8era1bt3qvKKlKlSqyF3J++9vfqlatWipRgo+MfAH6LExgkk8wiiOAAAIIFCeBSyW9HRrwJZdcoo0bNxan8TNWBBBAAIEsFSAwKfbE2GcRvXv31vTp0wPNXNOmTTVz5kxVq1YtUP1YlXbv3q0OHTrorbfe8t1m7dq19cILL+i8887zXTeVFQhM8qdJYFJ8LwKT/F1PyZa2sLb+/fsHaubyyy/X888/r+rVqweqTyUEEEAAAQTSJdCgQYPCm7ZcJml9us5HuwgggAACCCCAAAIIIIAAAggggAACCCCAAAIIFIFAW0nzw87zpqSri+C8nAIBBFIowNtvKcSkqUACBCYFYqMSAggggAACCCCAQDoECExKhyptIoBAUQscPXpUH3/8sdatW+f82b59uzZv3qyvvvqqoCv16tVzXry57LLL1KhRI1144YUqX758UXe12J6PwKRiO/UMHAEEEEAgscA5kv4WKnbWWWfpo48+SlyLEggggAACCKRZIBcCkw4fPqyBAwfKwjqCHBaibHXLlSvnq/pzzz2nTp06+aoTKlyhQgUtXLhQ11xzTaD6sSq9/vrratYs2IZ/QQ1S1vkfGyIwyZ8ogUnxvQhM8nc9JVvaPo+94YYbdODAAd9N2e/E5cuX69JLLUeWAwEEEEAAgewROPvss/X//t//C+/QuZJ2ZE8P6QkCCCCAAAIIIIAAAggggAACCCCAAAIIIIAAAr4FWkpaFFZrnaQrfLdCBQQQyKgAgUkZ5efkkghM4jJAAAEEEEAAAQQQyBoBApOyZiroCAIIIJDXAgQm5fX0MjgEEEAAgeQEKksqSHmsWLGi9u/fn1yL1EYAAQQQQCAFArkQmPTFF1+oc+fO/5+9O4GyojrX//8ACiJBAqiI0T9iRDCGKUYwDAqC4MA8XERk+AlGBERbFEHTIl4R7ARbERQQrshMZBYjIgRUIKAhCAYhMQaIQ2v0gtrBiAH5r7eSw60ezlB16oz9rbVcuZfe+917f3ad09Bn91Nau3atrxWPHTtWFjxToUIFT/3379+vvn37avv27Z76hRrn5uZq3LhxnsctbbDjx4/L6k2cONHXXObPn69+/fr56htkJwKTvGkSmBTZi8Akb/dTvK0//vhj531k0yZ7+Kj3K13eh7zPnB4IIIAAAtksUK1aNX311VfuJdaQdDib18zaEEAAAQQQQAABBBBAAAEEEEAAAQQQQAABBLJe4HpJL7lW+ZakZlm/ahaIQJYJEJiUZRuagcshMCkDN40pI4AAAggggAAC2SpAYFK27izrQgABBNJLgMCk9NoPZoMAAgggkHYC/5J0SmhW33zzjSpVqpR2k2RCCCCAAAJlSyATApM2bNig7t27q7Cw0NfmPProo7LQJK/X0aNHNXr0aE2ZMsVrV6d9+/btNXfuXNWuXdtXf3eneIJKmjdvrkWLFqlu3bpxzyPeAgQmeRMkMCmyF4FJ3u6neFt//fXXuvPOOzVr1ixfpR5++GEn+I0LAQQQQACBdBGwv++fdtpp7ukck3RqusyPeSCAAAIIIIAAAggggAACCCCAAAIIIIAAAggg4FPgGknrXH3fltTUZy26IYBAigQITEoRPMOeFCAwiZsBAQQQQAABBBBAIG0ECExKm61gIggggEBWCxCYlNXby+IQQAABBOIX+FjSycSEDz74QOedd178VamAAAIIIIBAHALpHpj01Vdf6Y477nCCh/xeixcvVp8+fXx1X716tbp27eqrr3Vat26drrnGzqHFd7366qvq0KGDryIjR45UXl5eWgQ1EpjkbQsJTIrsRWCSt/sp3tYnTpzQ+PHjnf/8XLfddpvy8/NVuXJlP93pgwACCCCAQOACH374oc4//3x33QJJ5wY+EAURQAABBBBAAAEEEEAAAQQQQAABBBBAAAEEEEiuwFWSNrmG3CPpx8mdAqMhgEC8AgQmxStI/3gFCEyKV5D+CCCAAAIIIIAAAoEJEJgUGCWFEEAAAQQiCBCYxO2BAAIIIIBARIFdkhqFWvzhD39Q06Y8tId7BgEEEEAgtQLpHJhk4RyLFi3S0KFDVVhY6AuqatWqTmjRFVdc4av/wYMHddNNN2nr1q2++o8dO1YWelOhQgVf/a3T8ePHlZubq4kTJ/qqsWrVKnXp0sVX36A7EZjkTZTApMheBCZ5u5+CaD1jxgznPdnPdcMNN2jevHmqXr26n+70QQABBBBAIHCBnTt36ic/+Ym77m5JjQMfiIIIIIAAAggggAACCCCAAAIIIIAAAggggAACCCRXoIWkLa4h35N0cXKnwGgIIBCvAIFJ8QrSP14BApPiFaQ/AggggAACCCCAQGACBCYFRkkhBBBAAIEIAgQmcXsggAACCCAQUWC9pHahFq+88oo6dOgAGQIIIIAAAikVSNfAJAtL2rhxo2655RZZaJHfq02bNlqwYIHOPfdcXyXiDSuKd3ybdEFBgQYMGKD16+2vEt6uIMb3NmLk1gQmedMkMCmyF4FJ3u6nIFovWbJEN954o69S6fZ+5GsRdEIAAQQQyCoBC1bt2LGje00bJLXPqkWyGAQQQAABBBBAAAEEEEAAAQQQQAABBBBAAIGyKPBTSW+5Fn5AUt2yCMGaEchkAQKTMnn3smPuBCZlxz6yCgQQQAABBBBAICsECEzKim1kEQgggEDaCxCYlPZbxAQRQAABBFIrsFBS39AU5s2bp5tvvgWfP5MAACAASURBVDm1M2J0BBBAAIEyL5COgUlHjx7VwoULdc899+jQoUNx7VFOTo4mTZqkihUr+q6zYcMGde/eXYWFhb5q2C9iX3PNNb76Wqd4xh87dqwsdKdChQq+xw+yI4FJ3jQJTIrsRWCSt/spiNZbtmxRq1atfJVq3LixLHCpfv36vvrTCQEEEEAAgaAF5s+fr/79+7vLLpJ0U9DjUA8BBBBAAAEEEEAAAQQQQAABBBBAAAEEEEAAgSQLNJb0tmvMjyX9IMlzYDgEEIhTgMCkOAHpHrcAgUlxE1IAAQQQQAABBBBAICgBApOCkqQOAggggEAkAQKTuD8QQAABBBCIKPCEpDtDLX71q19p1KhRkCGAAAIIIJBSgXQKTDp27Jh+97vfKS8vT2vWrAnEZdmyZerRo0dctQoKCjRgwACtX7/eV514QouOHz+u8ePHO6FHXq+qVatqxYoVateundeuCWtPYJI3WgKTInsRmOTtfgqidTyBSfXq1dPSpUvVqFGjIKZCDQQQQAABBOIWmDx5shPS6rqelHRX3IUpgAACCCCAAAIIIIAAAggggAACCCCAAAIIIIBAagV+JGmPawqfSTo7tVNidAQQ8CpAYJJXMdoHLUBgUtCi1EMAAQQQQAABBBDwLUBgkm86OiKAAAIIeBAgMMkDFk0RQAABBMqiwP2SJoQWPnr0aD322GNl0YE1I4AAAgikkUCyA5MsFKmwsFDfffedvvrqKx08eFDvv/++3njjDW3atMn5/4O62rdvr7lz56p27dpxlTxx4oQmTJig3NxcX3XatGmjBQsW6Nxzz/Xc//PPP1f//v21du1az32DWr/ngSN0IDDJmyaBSZG9CEzydj8F0Tqe7xk2/ubNm9WyZcsgpkINBBBAAAEE4ha47777nLBW1/WApEfjLkwBBBBAAAEEEEAAAQQQQAABBBBAAAEEEEAAAQRSK3CRpPdcU/hCUvXUTonREUDAqwCBSV7FaB+0AIFJQYtSDwEEEEAAAQQQQMC3AIFJvunoiAACCCDgQYDAJA9YNEUAAQQQKIsCgyXNCi184MCBmjNnTll0YM0IIIAAAmkkEG/4RRotpcRUnnjiCY0cOVLlysV/fGTLli267rrrnLAnP9e6det0zTXXeO4az7gWtvPAAw8Esn7PEw/TgcAkb5IEJkX2IjDJ2/0UROt4v2cQmBTELlADAQQQQCAogUGDBun55593lxsiaXZQ9amDAAIIIIAAAggggAACCCCAAAIIIIAAAggggECKBOpIOuAa+2tJVVI0F4ZFAAGfAvGfePM5MN0Q+I8AgUncCggggAACCCCAAAIIIIAAAggggAACCCCAAAIIIBAS6CTpxdD/07FjR61duxYdBBBAAAEEUioQb/hFSicfYfCWLVtq/vz5uuCCCwKZ4uHDhzV48GCtWLHCV72xY8fKwm8qVKgQc/8TJ05owoQJys3NjblPqGHVqlX18ssvyxzS6SIwydtuEJgU2YvAJG/3UxCt4/2eQWBSELtADQQQQACBoASuvfZavfLKK+5ynSWtCao+dRBAAAEEEEAAAQQQQAABBBBAAAEEEEAAAQQQSJHAuZI+co39L0kVUzQXhkUAAZ8CBCb5hKNbYAIEJgVGSSEEEEAAAQQQQAABBBBAAAEEEEAAAQQQQAABBDJe4KeS3gqtonHjxnr77bczflEsAAEEEEAgswXiDb9Ix9VbWNDMmTN14403BjY9Cy/Kz8/XqFGjfNVs0aKFFi5cqDp17CF+sV2ff/65+vfv7ytgsXv37po9e7aqV68e22BJakVgkjdoApMiexGY5O1+CqJ1vN8zFi9erD59+gQxFWoggAACCCAQt0CTJk20a9cud53LJf0+7sIUQAABBBBAAAEEEEAAAQQQQAABBBBAAAEEEEAgtQJnSvqs2BQsMMmCk7gQQCBDBAhMypCNyuJpEpiUxZvL0hBAAAEEEEAAAQQQQAABBBBAAAEEEEAAAQQQ8ChwnqQPQn1q1aqlTz75xGMJmiOAAAIIIBCsQLzhF8HOJphqw4YNU15enqpUqRJMwf9U2bFjhzp37qyCggJfdVetWqUuXbrE3HfLli267rrrVFhYGHOfUMPJkycrJydH5cql19EZApO8bSWBSZG9CEzydj8F0Tre7xnz589Xv379gpgKNRBAAAEEEIhb4JxzztGnn37qrnO+pA/jLkwBBBBAAAEEEEAAAQQQQAABBBBAAAEEEEAAAQRSK1BN0hfFpvA9SUdSOy1GRwABLwLpderLy8xpmy0CBCZly06yDgQQQAABBBBAAAEEEEAAAQQQQAABBBBAAAEE4heoIOmYu8yxY8dUoYL9MRcCCCCAAAKpEYg3/CI1sw4/avPmzTVv3jzVq1cv8KlZcNHw4cOd+n4uCzCaNGmSKla0h/ZFvk6cOKH8/HyNGjUqWtMSX69du7ZefPFFXXbZZZ77JroDgUnehAlMiuxFYJK3+ymI1vF+zyAwKYhdoAYCCCCAQBACx48f1ymnnFK8lP3B8SDqUwMBBBBAAAEEEEAAAQQQQAABBBBAAAEEEEAAgRQKVJb0dbHxa0g6nMI5MTQCCHgUIDDJIxjNAxcgMClwUgoigAACCCCAAAIIIIAAAggggAACCCCAAAIIIJDRAp9IqhVawQcffKDzzjsvoxfE5BFAAAEEMlsg3vCLdFp9/fr1NXPmTF155ZUJm9aMGTM0dOhQX/VbtGihhQsXqk6dOlH7Hz58WIMHD9aKFSuiti3eoH///po2bZqqVq3quW+iOxCY5E2YwKTIXgQmebufgmgd7/cMApOC2AVqIIAAAggEIfDhhx/q/PPPd5f6VNI5QdSmBgIIIIAAAggggAACCCCAAAIIIIAAAggggAACKRawBwR8K8mdt2LnVv+e4nkxPAIIeBAgMMkDFk0TIkBgUkJYKYoAAggggAACCCCAAAIIIIAAAggggAACCCCAQMYK7JTUJDT7N998U5dffnnGLoaJI4AAAghkvkC84RfpIpCMsCRb6549e9S7d2/t3bvX19JXrVqlLl26RO1rf0fo1q2bCgoKorYt3mD69Om67bbbPPdLRgcCk7wpE5gU2YvAJG/3UxCt4/2esXnzZrVs2TKIqVADAQQQQACBuATeeustNWvWzF3jbUlN4ypKZwQQQAABBBBAAAEEEEAAAQQQQAABBBBAAAEE0kfgG0mVXNOxJ3t+lD7TYyYIIBBNgMCkaEJ8PdECBCYlWpj6CCCAAAIIIIAAAggggAACCCCAAAIIIIAAAghklsBLkq4PTXnlypXq2rVrZq2A2SKAAAIIZJVAvOEX6YBh4RtTpkzRT37yk4RP58iRIxoxYoTmzJnja6ycnBxNmjRJFStWDNv/xIkTys/P16hRozyPcckll+iFF17QpZde6rlvMjoQmORNmcCkyF4EJnm7n4JoHe/3DAKTgtgFaiCAAAIIBCFgQaYWUOq6fiPphiBqUwMBBBBAAAEEEEAAAQQQQAABBBBAAAEEEEAAgTQQKJT0Pdc8LpS0Pw3mxRQQQCBGAQKTYoSiWcIECExKGC2FEUAAAQQQQAABBBBAAAEEEEAAAQQQQAABBBDISIFnJQ0JzXzatGkaNmxYRi6ESSOAAAIIZIdAvOEXqVa45557NHr0aJ111llJm8qCBQt08803+xqvRYsWWrhwoerUqRO2/5dffqkhQ4Zo6dKlnscYNGiQpk6dqipVqnjum4wOBCZ5UyYwKbIXgUne7qcgWm/btk0dOnRQYaGdrfV+EZjk3YweCCCAAAKJEXj66ac1fPhwd/FZkm5NzGhURQABBBBAAAEEEEAAAQQQQAABBBBAAAEEEEAg6QL/K6mGa9T6kv6c9FkwIAII+BYgMMk3HR0DEiAwKSBIyiCAAAIIIIAAAggggAACCCCAAAIIIIAAAgggkCUCD0kaF1rLAw88oEceeSRLlsYyEEAAAQQyUSBTA5Muv/xyPfroo7r66qtVvnz5pNLv379fffv21fbt232Nu2rVKnXp0iVs3x07dqhz584qKCjwXH/+/Pnq16+f537J6kBgkjdpApMiexGY5O1+CqL1li1b1KpVK1+l6tWr5wTBNWrUyFd/OiGAAAIIIBCkwC9+8QtNmDDBXXK8JPu5HRcCCCCAAAIIIIAAAggggAACCCCAAAIIIIAAAtkg8ImkWq6F/FjSnmxYGGtAoKwIEJhUVnY6fddJYFL67g0zQwABBBBAAAEEEEAAAQQQQAABBBBAAAEEEEAgFQL2pPqZoYEHDRqk5557LhXzYEwEEEAAAQQcgUwLTGrdurXuvPNOderUSZUqVUrJLh49elSjR4/WlClTfI2fk5OjSZMmqWLFiqX2z8/P19133+25duPGjbVkyRLVr28PBUzPi8Akb/tCYFJkLwKTvN1PQbRevXq1unbt6qtUJrxH+VoYnRBAAAEEMlLAfib3/PPPu+f+c0nPZuRimDQCCCCAAAIIIIAAAggggAACCCCAAAIIIIAAAiUFPpB0nuuPfyJpJ1AIIJA5AgQmZc5eZetMCUzK1p1lXQgggAACCCCAAAIIIIAAAggggAACCCCAAAII+BO4XtJLoa7t27fXq6++6q8SvRBAAAEEEAhAIBMCk6666ipdf/316ty5sxMGVL58+QBWHl+J5cuXq2fPnr6KNG/eXIsWLVLdunVL9P/yyy81ZMgQLV261HPtkSNHKi8vL2VBUrFMmMCkWJT+rw2BSZG9CEzydj8F0Xru3LkaOHCgr1L2b5+FCxfqrLPO8tWfTggggAACCAQpcM0112j9+vXukjdI+k2QY1ALAQQQQAABBBBAAAEEEEAAAQQQQAABBBBAAIEUCrwv6ULX+M0lvZnC+TA0Agh4FCAwySMYzQMXIDApcFIKIoAAAggggAACCCCAAAIIIIAAAggggAACCCCQ0QKNJO0KraBBgwbau3dvRi+IySOAAAIIZLZAKgOTmjZtejI449RTT1WTJk1UtWpVXXzxxTr77LN10UUXqXr16qpYsWLaIR88eFA33XSTtm7d6mtuy5YtU48ePUr03bFjhxMMVVBQ4LluuJqeCyWwA4FJ3nAJTIrsRWCSt/spiNbx3JP9+/fXtGnTnPd5LgQQQAABBFItcMkll2jfvn3uaTSWtDvV82J8BBBAAAEEEEAAAQQQQAABBBBAAAEEEEAAAQQCErAfgtd31WotaXNAtSmDAAJJECAwKQnIDBFRgMAkbhAEEEAAAQQQQAABBBBAAAEEEEAAAQQQQAABBBBwC9SQ9L+hP/je976nwsJChBBAAAEEEEiZQDyBSR07dtSCBQtUs2bNlM0/VQMfP35cubm5mjhxoq8pjBw5Unl5eapUqVKR/jNmzNDQoUM912zRooUWLlyoOnXqeO6bzA4EJnnTjiecZvPmzWrZsqW3ATOsNYFJyd2weL1zcnI0adKktAzBS64koyGAAAIIpIOABfj94x//cE/F/lFzKB3mxhwQQAABBBBAAAEEEEAAAQQQQAABBBBAAAEEEAhA4B1JP3bVuVrSxgDqUgIBBJIkQGBSkqAZJqwAgUncHAgggAACCCCAAAIIIIAAAggggAACCCCAAAIIIFBcwBKSvhf6w88//7xMBk1wWyCAAAIIpIcAgUn+92HDhg3q3r27r/DD5s2ba9GiRapbt+7JCViI4vDhwzVv3jzPkxo7dqwsXKdChQqe+yazA4FJ3rQJTIrsFW+AT6pCpeJ5HaQyqO6zzz7TTTfdpPXr13u7kf/T+vHHH5eFJnEhgAACCCCQagH7XnzmmWe6p2HJSVVTPS/GRwABBBBAAAEEEEAAAQQQQAABBBBAAAEEEEAgQIEdkn7iqtdR0roA61MKAQQSLEBgUoKBKR9VgMCkqEQ0QAABBBBAAAEEEEAAAQQQQAABBBBAAAEEEECgzAm8K+mS0Kp37typJk2alDkEFowAAgggkB4CBCb534eCggINGDDAd3jIsmXL1KNHj5MT2L17t3r16qX33nvP86TWrVuna665xnO/ZHeIJyimcePGWrJkierXr5/saadsPAKTItMTmJTcWzOe9yibaaa8TyVXldEQQAABBFIh8Pbbb6tp06buofdK+lEq5sKYCCCAAAIIIIAAAggggAACCCCAAAIIIIAAAggkSGCbpOau2p0lrUnQWJRFAIEECBCYlABUSnoSIDDJExeNEUAAAQQQQAABBBBAAAEEEEAAAQQQQAABBBAoEwKvSOoQWunq1avVubN9Fs2FAAIIIIBA8gUITPJvfuLECU2YMEG5ubm+iowcOVJ5eXmqVKmS03/GjBkaOnSo51rt27fX3LlzVbt2bc99k92BwCRv4gQmRfYiMMnb/RRv6wULFujmm2/2VaZhw4b69a9/rQYNGvjqTycEEEAAAQSCFHjxxRfVpUsXd0l7orY9WZsLAQQQQAABBBBAAAEEEEAAAQQQQAABBBBAAIFsEXhdUmvXYuyJXiuyZXGsA4GyIEBgUlnY5fReI4FJ6b0/zA4BBBBAAAEEEEAAAQQQQAABBBBAAAEEEEAAgVQIPCtpSGjgqVOnavjw4amYB2MigAACCCAgApPiuwm2bNmi6667ToWFhZ4LNW/eXIsWLVLdunV15MgRjRgxQnPmzPFcxwKbxo0bpwoVKnjum+wOBCZ5EycwKbIXgUne7qd4Wh89elSjR4/WlClTfJXp1auXZs2apWrVqvnqTycEEEAAAQSCFJg2bZrzd2/XNUvSrUGOQS0EEEAAAQQQQAABBBBAAAEEEEAAAQQQQAABBFIssEHS1a459JH06xTPieERQMCDAIFJHrBomhABApMSwkpRBBBAAAEEEEAAAQQQQAABBBBAAAEEEEAAAQQyWiBX0sOhFdx7773Ky8vL6AUxeQQQQACBzBUgMCm+vTt8+LAGDx6sFSv8PYRv2bJl6tGjh/bs2aPevXtr7969niZUtWpVvfzyy2rZsqWnfqlqTGCSN3kCkyJ7EZjk7X6Kp/X+/fvVt29fbd++3VcZu5cfeOABlSvHcT5fgHRCAAEEEAhUwEIAf/nLX7prPijpvwMdhGIIIIAAAggggAACCCCAAAIIIIAAAggggAACCKRWYK2kjq4p9Jc0P7VTYnQEEPAiwAkLL1q0TYQAgUmJUKUmAggggAACCCCAAAIIIIAAAggggAACCCCAAAKZLTBA0vOhJfTp00eLFy/O7BUxewQQQACBjBUgMCm+rTtx4oTy8/M1atQoX4VGjhzpBCfOnz9fQ4YM8Vzj2muv1bx583TmmWd67puKDgQmeVMnMCmyF4FJ3u6neFrPnj3b13uUjWnBbhYq165du3imQF8EEEAAAQQCE7jxxhu1ZMkSd72BkuYGNgCFEEAAAQQQQAABBBBAAAEEEEAAAQQQQAABBBBIvcBqSZ1d07hF0nOpnxYzQACBWAUITIpVinaJEiAwKVGy1EUAAQQQQAABBBBAAAEEEEAAAQQQQAABBBBAIHMFrpK0KTT95s2ba9u2bZm7GmaOAAIIIJDRAgQmxb99O3bsUOfOnVVQUOC5mP09YObMmU7o0pw5czz3nzx5snJyclSuXGYckSEwydsWE5gU2YvAJG/3k9/Whw8f1uDBg53QIz9X+/btNXfuXNWuXdtPd/oggAACCCAQuMAVV1yh7du3u+u2kfRa4ANREAEEEEAAAQQQQAABBBBAAAEEEEAAAQQQQACB1Aksk9TDNfxQSTNSNx1GRgABrwKZcRrM66pon0kCBCZl0m4xVwQQQAABBBBAAAEEEEAAAQQQQAABBBBAAAEEkiNwgaT9oaHOOeccXwELyZkqoyCAAAIIZLsAgUnx73BhYaGGDx+uefPm+Sp27733at26ddq1a5en/hY+snLlSjVr1sxTv1Q2JjDJmz6BSZG9CEzydj/5bb1gwQLdfPPNfrsrNzdX48aNU4UKFXzXoCMCCCCAAAJBCtjfoz/55BN3ybqSDgQ5BrUQQAABBBBAAAEEEEAAAQQQQAABBBBAAAEEEEixwCJJN7rmcIekqSmeE8MjgIAHAQKTPGDRNCECBCYlhJWiCCCAAAIIIIAAAggggAACCCCAAAIIIIAAAghkvMBxSeVDqzhy5IhOP/30jF8UC0AAAQQQyDwBApOC2bMZM2Zo6FB7GF/yrl69emnWrFmqVq1a8gaNcyQCk7wBEpgU2YvAJG/3k5/WBw4ccMKStmzZ4qe7MjHYzddC6YQAAgggkDECX3/9tapUqeKe73eSSPXLmB1koggggAACCCCAAAIIIIAAAggggAACCCCAAAIxCsyV1N/V9m5J+TH2pRkCCKSBAIFJabAJZXwKBCaV8RuA5SOAAAIIIIAAAggggAACCCCAAAIIIIAAAgggEEbgfUkXhr62Z88e/ehHPwILAQQQQACBpAsQmBQMuX0v7927t/bu3RtMwRiqTJ8+XbfddlsMLdOnCYFJ3vaCwKTIXgQmebufvLa2UNfRo0fr6aef9tr1ZPtBgwZp6tSpxYMpfNejIwIIIIAAAvEK2N/bf/zjH7vL/FXSD+OtS38EEEAAAQQQQAABBBBAAAEEEEAAAQQQQAABBNJMYLakW1xzGiPpsTSbI9NBAIEIAgQmcXukWoDApFTvAOMjgAACCCCAAAIIIIAAAggggAACCCCAAAIIIJCeAusltQtNbc2aNbrhhhvSc6bMCgEEEEAgqwUITApmey1YZMSIEZozZ04wBaNUqVevnpYuXapGjRolZbygBiEwyZskgUmRvQhM8nY/eWl96NAhjRkzRs8++6yXbkXaVq1a1Xmf6tChg+8adEQAAQQQQCBogZdeekmdOnVyl90gqX3Q41APAQQQQAABBBBAAAEEEEAAAQQQQAABBBBAAIEUCzwjaahrDrmSHknxnBgeAQQ8CBCY5AGLpgkRIDApIawURQABBBBAAAEEEEAAAQQQQAABBBBAAAEEEEAg4wXsN4+HhFbx1FNPOSELXAgggAACCCRbgMCk4MQXLFigm2++ObiCESoNGjRIU6dOVZUqVZIyXlCDEJjkTZLApMheBCZ5u59iaf3dd9/pt7/9re6//3699dZbsXQJ22bAgAGyf+ecccYZcdWhMwIIIIAAAkEK2PemkSNHukvOknRrkGNQCwEEIgucOHGi+Pl6yBBAAAEEEEAAgYwSKFeuHL+zmlE7xmQRQAABBBBAAIEyKzBF0h2u1T8saVyZ1WDhCGSgAP/4zMBNy7IpE5iUZRvKchBAAAEEEEAAAQQQQAABBBBAAAEEEEAAAQQQCEjgfkkTQrVycnL0+OOPB1SaMggggAACCMQuQGBS7FbRWu7fv199+/bV9u3bozWN++uzZs3S4MGD466T7AIEJnkTJzApsheBSd7up0itv/32W23btk1PPPGEVqxYEXfhqlWraunSperQoUPctSiAAAIIIIBAkAJ333238vPz3SUfkPRokGNQCwEEIgsQmMQdggACCCCAAAKZLkBgUqbvIPNHAAEEEEAAAQTKjMBkSXe7VjtJ0tgys3oWikAWCBCYlAWbmOFLIDApwzeQ6SOAAAIIIIAAAggggAACCCCAAAIIIIAAAgggkCCBGyUtCtXu2rWrVq5cmaChKIsAAggggEB4AQKTgrs7jh49qtGjR2vKFHtIX+Kuxo0ba8mSJapfv37iBklQZQKTvMESmBTZi8Akb/eTtTazr7/+WseOHdNf/vIX7du3T2+88YY2bdqkgwcPei8YpseIESOUl5enypUrB1aTQggggAACCAQh0K1bN61atcpdqq+kxUHUpgYCCMQmQGBSbE60QgABBBBAAIH0FSAwKX33hpkhgAACCCCAAAIIFBGYKGmM608sQOkejBBAIHMECEzKnL3K1pkSmJStO8u6EEAAAQQQQAABBBBAAAEEEEAAAQQQQAABBBCIT6CZpO2hEg0bNtTu3bvjq0hvBBBAAAEEfAgQmOQDLUKX5cuXq2fPnsEWLVZt5MiRThBJpUqVEjpOIooTmORNNZ7AJG8jJaf1bbfdpvz8/MBCdMpiYFJydiq+USzUbdGiRbrkkkviK0RvBBBAAAEEEiDQqFEjvfPOO+7KzSW9mYChKIkAAmEECEzi1kAAAQQQQACBTBcgMCnTd5D5I4AAAggggAACZUbgYUm5rtU+JWlkmVk9C0UgCwQITMqCTczwJRCYlOEbyPQRQAABBBBAAAEEEEAAAQQQQAABBBBAAAEEEEiQQE1Jn4dqn3766Tpy5EiChqIsAggggAAC4QUITAr27jh48KBuuukmbd26NdjCrmrLli1Tjx49ElY/kYUJTPKmS2BSZC8Ck7zdT8loXbVqVU2fPl19+/ZVuXIc3UuGOWMggAACCHgTqFKlir7++mt3pzMl/a+3KrRGAIF4BAhMikePvggggAACCCCQDgIEJqXDLjAHBBBAAAEEEEAAgRgEfiHpv13tpku6PYZ+NEEAgTQR4NRFmmxEGZ4GgUllePNZOgIIIIAAAggggAACCCCAAAIIIIAAAggggAACUQTsl7FqhNp88MEHOu+880BDAAEEEEAgqQIEJgXLffz4ceXm5mrixInBFv5PtebNm2vRokWqW7duQuonuiiBSd6ECUyK7EVgkrf7KRmtR4wYoby8PFWuXDkZwzEGAggggAACngQ+/PBDnX/++e4+hyRZqDkXAggkUYDApCRiMxQCCCCAAAIIJESAwKSEsFIUAQQQQAABBBBAIHiB+yRNcpWdLWlI8MNQEQEEEiVAYFKiZKkbqwCBSbFK0Q4BBBBAAAEEEEAAAQQQQAABBBBAAAEEEEAAgbInsF1Ss9CyN27cqDZt2pQ9BVaMAAIIIJBSAQKTguffsGGDunfvrsLCwsCL5+TkaNKkSapYsWLgtZNRkMAkb8oEJkX2IjDJ2/2U6NZdu3bVjBkzVKtWrUQPRX0EEEAAAQR8CWzatElt27Z1931TUnNfxeiEAAK+BQhM8k1HRwQQFTVBYQAAIABJREFUQAABBBBIEwECk9JkI5gGAggggAACCCCAQDSBuyVNdjWaJ2lAtE58HQEE0keAwKT02YuyOhMCk8rqzrNuBBBAAAEEEEAAAQQQQAABBBBAAAEEEEAAAQSiCyyU1DfU7Nlnn9WQITzAJzobLRBAAAEEghQgMClIzX/XKigo0IABA7R+/frAi69bt07XXHNN4HWTVZDAJG/SBCZF9iIwydv9lMjWN9xwg6ZNm6Y6deokchhqI4AAAgggEJfArFmzdOutt7prLJJ0U1xF6YwAAp4FCEzyTEYHBBBAAAEEEEgzAQKT0mxDmA4CCCCAAAIIIIBAOIERkp5yfXGx+7wqbAggkP4CBCal/x5l+wwJTMr2HWZ9CCCAAAIIIIAAAggggAACCCCAAAIIIIAAAgj4Fxgv6cFQ9/vuu0+TJk3yX42eCCCAAAII+BAgMMkHWpQuJ06c0IQJE5Sbmxto8TZt2mjBggU699xzA62bzGIEJnnTJjApsheBSd7up0S17tChg6ZOnap69eolagjqIoAAAgggEIjAmDFj9Nhjj7lrPSxpXCDFKYIAAjELEJgUMxUNEUAAAQQQQCBNBQhMStONYVoIIIAAAggggAACxQVukzTd9YfLJPWCCQEEMkeAwKTM2atsnSmBSdm6s6wLAQQQQAABBBBAAAEEEEAAAQQQQAABBBBAAIH4BfpLmhsq06NHDy1bZp9JcyGAAAIIIJA8AQKTEmO9ZcsWXXfddSosLAxsAAtgGjdunCpUqBBYzWQXIjDJmziBSZG9CEzydj8lonX//v2Vl5enc845JxHlqYkAAggggECgAj179tTy5cvdNQdImhfoIBRDAIGoAgQmRSWiAQIIIIAAAgikuQCBSWm+QUwPAQQQQAABBBBAICRwi6TZLo4XJXWBBwEEMkeAwKTM2atsnSmBSdm6s6wLAQQQQAABBBBAAAEEEEAAAQQQQAABBBBAAIH4Ba6Q9LtQmYYNG2r37t3xV6UCAggggAACHgQITPKA5aHp4cOHNXjwYK1YscJDr/BNq1at6tRq165dIPVSVYTAJG/yBCZF9iIwydv9FGRre0+yALdhw4apcuXKQZamFgIIIIAAAgkTaNSokd555x13/Z9J2pawASmMAAKlChCYxI2BAAIIIIAAApkuQGBSpu8g80cAAQQQQAABBMqMwM3FHhqwVtJ1ZWb1LBSBLBAgMCkLNjHDl0BgUoZvINNHAAEEEEAAAQQQQAABBBBAAAEEEEAAAQQQQCCBAjUlfR6qX6lSJX3zzTcJHI7SCCCAAAIIlBQgMCkxd8WJEyeUn5+vUaNGBTLAtddeq3nz5unMM88MpF6qihCY5E2ewKTIXgQmebufgmrdqVMnjR8/Xk2bNlW5chzPC8qVOggggAACiRc47bTTdPToUfdA9rO5Q4kfmREQQMAtQGAS9wMCCCCAAAIIZLoAgUmZvoPMHwEEEEAAAQQQKDMCfSQtdq32t5Iy+yldZWbrWCgC/xbgRAZ3QqoFCExK9Q4wPgIIIIAAAggggAACCCCAAAIIIIAAAggggAAC6S3wqaSzQ1N8//33deGFF6b3jJkdAggggEBWCRCYlLjt3LFjhzp37qyCgoK4B5k8ebJycnIyPpyEwCRvtwKBSZG9CEzydj/F27p169bKzc1V27Ztdcopp8Rbjv4IIIAAAggkVeCvf/2rfvjDH7rH/LukWkmdBIMhgIAjQGASNwICCCCAAAIIZLoAgUmZvoPMHwEEEEAAAQQQKDMC3SUtd632DUlXlpnVs1AEskCAwKQs2MQMXwKBSRm+gUwfAQQQQAABBBBAAAEEEEAAAQQQQAABBBBAAIEEC9iH0K1CY7z88su69tprEzwk5RFAAAEEEPg/AQKTEnc3FBYWavjw4Zo3b15cg9SuXVsrV65Us2bN4qqTDp0JTPK2CwQmRfYiMMnb/eSndY0aNdS1a1fdeuutat68ucqXL++nDH0QQAABBBBIucDatWt13XXXueexWVLrlE+MCSBQBgUITCqDm86SEUAAAQQQyDIBApOybENZDgIIIIAAAgggkL0CnSS96FreNkk/y97lsjIEsk+AwKTs29NMWxGBSZm2Y8wXAQQQQAABBBBAAAEEEEAAAQQQQAABBBBAAIHkCsySNDg05BNPPKE777wzuTNgNAQQQACBMi1AYFJit3/GjBkaOnRoXIN0795ds2fPVvXq1eOqkw6dCUzytgsEJkX2IjDJ2/0Ua+s6deqoTZs26t27t1q3bq0zzjgj1q60QwABBBBAIG0FnnzySd11113u+c2WNCRtJ8zEEMhigSACk44fP67x48fL/s1U/Lrkkkv0wgsv6NJLL81iRZaGAAIIpJ/A0aNHtWzZMtWvX1+XXXZZ+k2QGSVUINP3P9zPrefPn69+/fqVsCMwKaG3E8URQAABBBBAAAEEghPoKGmtq9wfJPEPtuB8qYRAwgUITEo4MQNEESAwiVsEAQQQQAABBBBAAAEEEEAAAQQQQAABBBBAAAEEIgncKykv1OD222/X008/jRgCCCCAAAJJEyAwKbHUe/bscUJH9u7d63ugxx9/XDk5Ob77p1NHApO87QaBSZG9CEzydj+5W19xxRVOEFKNGjXUsGFD1apVS40aNdKFF17ohLOVL1/ef3F6IoAAAgggkIYCw4YN0zPPPOOe2WhJv0zDqTIlBLJeIIjApI8//tgJL9i0aVOpXpMnT3b+HV2uHL9OkvU3FAtEAIG0EDhw4IDGjRunuXPnavPmzWrZsmVazItJJEcgG/afwKTk3CuMggACCCCAAAIIIJB0gbaSfusa9R1JjZI+CwZEAAHfAvyE2zcdHQMSIDApIEjKIIAAAggggAACCCCAAAIIIIAAAggggAACCCCQpQJdJK0Kra1t27b67W/dn1Fn6apZFgIIIIAAAggggAACCCCAAAIIIIAAAkkSuPrqq7Vx40b3aF0lrU7S8AyDAAIugSACk5YvX66ePXuGdW3fvr0T2lG7dm3sEUAAAQQSKHDkyBHNnDlTjzzyiA4dOuSMRGBSAsHTrHQ27T+BSWl2czEdBBBAAAEEEEAAgaAEWkl6w1Vsn6RLgipOHQQQSLwAgUmJN2aEyAIEJnGHIIAAAggggAACCCCAAAIIIIAAAggggAACCCCAQCSBiyX9KdTAfoHDno7NhQACCCCAAAIIIIAAAggggAACCCCAAALBCJx77rkqKChwF6sv6c/BVKcKAgh4EYg3MOmf//yncnJyNGPGjIjDLlu2TD169PAyNdoigAACCHgQ2Lt3rwYOHKi33nqrSC8CkzwgZnDTbNt/ApMy+GZk6ggggAACCCCAAAKRBJpJ2u5q8FdJP4QMAQQyR4DApMzZq2ydKYFJ2bqzrAsBBBBAAAEEEEAAAQQQQAABBBBAAAEEEEAAgeAEjkqqGCr3+eefq2bNmsFVpxICCCCAAAIIIIAAAggggAACCCCAAAJlVMB++fnMM890r/5bSZXKKAfLRiDlAvEGJu3Zs0e9e/eWBTVEugYNGqSpU6eqSpUqKV8zE0AAAQSyUWDLli1q1apViaURmJSNu11yTdm2/wQmlY37llUigAACCCCAAAJlUKCppD+41v2BpP+vDDqwZAQyVoDApIzduqyZOIFJWbOVLAQBBBBAAAEEEEAAAQQQQAABBBBAAAEEEEAAgYQJ7JLUKFSdg8QJc6YwAggggAACCCCAAAIIIIAAAggggEAZE7CftbVu3dq96t2SGpcxBpaLQNoIxBOYdOLECeXn52vUqFFF1nP//ffrpZde0q5d9qP2f1+1a9fWypUr1axZs7RZOxNBAAEEskkg2wJzsmlvkrGWbNt/ApOScdcwBgIIIIAAAggggEAKBH4s6R3XuJ9KOicF82BIBBDwKUBgkk84ugUmQGBSYJQUQgABBBBA4N8C8RyYwBABBBBAAAEEEEAAAQQQQCB7BcqVK8dnAtm7vWVhZYsl9QktdObMmbr11lvLwrpZIwIIIIAAAggggAACCCCAAAIIIIAAAgkVePbZZ/Xzn//cPcYSSTcmdFCKI4BAWIF4zv8dPnxYgwcP1ooVK07Wt2CkhQsX6vnnn9ecOXOKjJubm6tx48apQoUK7AgCCCCAQMAC2RaYEzBP1pfLtv0nMCnrb1kWiAACCCCAAAIIlFWBiyX9ybX4Q5JqllUM1o1AJgrwyxGZuGvZNWcCk7JrP1kNAggggEAaCMRzYCINps8UEEAAAQQQQAABBBBAAAEEEiRAYFKCYCmbLIEHJY0PDZaTk6PHH388WWMzDgIIIIAAAggggAACCCCAAAIIIIAAAlkrcPfddys/P9+9vnGSHs7aBbMwBNJcIJ7zfxs2bFD37t1VWFh4cpXt27d3ApOWL1+uoUOHFll98+bNtWjRItWtWzfNVZgeAgggkHkC2RaYk3k7kNoZZ9v+E5iU2vuJ0RFAAAEEEEAAAQQSJmA/FPurq7r9UO2MhI1GYQQQCFyAwKTASSnoUYDAJI9gNEcAAQQQQCCaQDwHJqLV5usIIIAAAggggAACCCCAAAKZK0BgUubuHTN3BHpJeiFk0aFDB73yyivQIIAAAggggAACCCCAAAIIIIAAAggggECcAh07dtS6devcVXpLWhpnWbojgIBPAb/n/7799luNGTOmeACa7AEEkyZN0nvvvafevXtr7969RWa2bNky9ejRw+ds6YYAAgggEE4g2wJz2GlvAtm2/wQmedt/WiOAAAIIIIAAAghkjMB5kj5wzfaopNMyZvZMFAEERGASN0GqBQhMSvUOMD4CCCCAQNYJ+D0wkXUQLAgBBBBAAAEEEEAAAQQQQKCIAIFJ3BAZLvAjSXtCazjvvPP0wQfuz6kzfHVMHwEEEEAAAQQQQAABBBBAAAEEEEAAgRQJnH/++frwww/do18q6d0UTYdhESjzAn7P/+3fv199+/bV9u3bixjOnz9f/fr105EjRzRixAjNmTOnyNcHDRqkqVOnqkqVKmXeHgAEEEAgSIFsC8wJ0qYs1Mq2/ScwqSzctawRAQQQQAABBBAokwJnS/rUtfLvJFWUdLxMarBoBDJQgMCkDNy0LJsygUlZtqEsBwEEEEAg9QJ+D0ykfubMAAEEEEAAAQQQQAABBBBAIJECBCYlUpfaSRL4l6RTQmN9/vnnqlmzZpKGZhgEEEAAAQQQQAABBBBAAAEEEEAAAQSyT8B+8fnMM890L+yYpFOzb6WsCIHMEfB7/m/27NkaMmRIkYU2btxYS5YsUf369Z0/L61N7dq1tXLlSjVr1ixzkJgpAgggkAEC2RaYkwHkaTXFbNt/ApPS6vZiMggggAACCCCAAALBCVSXdKhYucqSvgluCCohgEAiBQhMSqQutWMRIDApFiXaIIAAAggg4EHA74EJD0PQFAEEEEAAAQQQQAABBBBAIAMFCEzKwE1jysUF3pbUOPSHr732mq688kqUEEAAAQQQQAABBBBAAAEEEEAAAQQQQMCnwOuvv66rrrrK3XuXpCY+y9ENAQQCEPBz/u/IkSMaMWKE5syZU2QGgwYN0tSpU1WlShXnz//0pz+pT58+2rXLXur/d+Xm5mrcuHGqUKFCACugBAIIIICACWRbYA676k0g2/afwCRv+09rBBBAAAEEEEAAgYwRsB+a/aPYbKtJ+ipjVsBEESjjAgQmlfEbIA2WT2BSGmwCU0AAAQQQyC4BPwcmskuA1SCAAAIIIIAAAggggAACCJQmQGAS90UWCCyQdFNoHdOmTdOwYcOyYFksAQEEEEAAAQQQQAABBBBAAAEEEEAAgdQIPP300xo+fLh7cPsZ3M2pmQ2jIoCACfg5//fmm2+qW7duKigoKII4a9YsDR48+OSfHT16VKNHj9aUKVOKtGvevLkWLVqkunXrJnQTvvvuO33wwQdau3atNm3a5AQ47dy58+SYTZs2Vf369dWiRQu1a9dOF198sU455ZTA5pQu469fv16bN2/Wvn37tG3btpPrs7VfcsklTpCdPTCiUaNGga7fBjp27Jj+/Oc/a8OGDdq6dWuJPbA51KlTR40bN3bmYXtRvXr1wPYg1eMHtpD/FPrnP/+pd99917G0/z766CO9/fbbKiwsPDmUedarV8+5n1u3bq02bdqoVq1aKlcu2F/nMlt7Pdnry+6rPXv26ODBg848bF/t9dW5c2e1b99eZ599dhGK0oJdbrvtNuXn56ty5cq+2SzM7a233nJe7/a/7jlVrVpVTZo0UcOGDdWxY0ddccUVJeblZeDSwlzsPl6yZImzfvcVmte6deuc16J7z8zJ+tmcrr76ak9zCheQE8s6bLwFCxaoZs2asTT31Mbu05ycHM2YMaNIP1t7y5YtT/7ZiRMn9OGHH2rNmjXOfWTheqF7KPS+0LZtW8fGTMuXL+9pHqHGpTk9/PDDsvC+0PW3v/1Nc+fO1UsvvXTyfdLukWbNmql79+6y71te7s1o7z2277ZGe9/r0KGDr+8/yd5/W5Ptl7332Nj23v7ee++d3DOzDL3OfvCDH8T9vZXAJF+3O50QQAABBBBAAAEE0l+goqSjxaZ5pqT/Tf+pM0MEEDCBYH/ChikC3gUITPJuRg8EEEAAAQQiCvg5MAEpAggggAACCCCAAAIIIIBA9gsQmJT9e1wGVjhW0qOhdd5+++2yX+jiQgABBBBAAAEEEEAAAQQQQAABBBBAAAF/AhZI/swzz7g73y9por9qgfRqIuntQCpRBIEMFfB6/s8CLiZMmFAkaMKWbsE7L7zwgi699NIiEqtXr1bXrl1L6BQPVwqSz8JJVq1apenTp+uNN96IufTll1+u++67T506dVKlSpVi7le8YarHt6AqC0l67LHHPK3fAknuuOMODRo0SFWqVPG9futoBhY+Yu/577zzjqdaFk5y9913O2EbfgNSUj2+pwVHaWzBWxawM3XqVOe+PnTokOfydk/fddddTjhLvKFgZrt06VJNnjw5pr21AJWBAwdq1KhRuuCCC5y5Bx2YZGE39hnes88+68mnb9++zmvewsK8BkrFEphkVjNnztSTTz5ZJFQm0gZ6mVOyA3NivfFiCUyyMLtx48Y595I78CvcGBb+ZXtlAVxe358jBSZZCJDdN7/4xS8i3jsWbjRx4kTZ/kS6vvrqKyeIyut7nwV52WfR/fr10xlnnBETdbL238IRn3/+ec2ZM8cJvfN6+VmbjUFgkldp2iOAAAIIIIAAAghkiIBlrVhg0qmu+Z4rqWgqeYYshmkiUBYFCEwqi7ueXmsmMCm99oPZIIAAAghkgYDXAxNZsGSWgAACCCCAAAIIIIAAAgggEIMAgUkxINHELfDvE9LSgTRi6STpxdB87CDu66+/nkbTYyoIIIAAAggggAACCCCAAAIIIIAAAghklsCVV15ZPLyjs6Q1KVhFG0njJL0m6aEUjM+QCKSNgNfzfxacMGDAACeQx32NHDlSeXl5JYIswrW3UJzZs2erevXqgVlYmNPGjRs1ZswYvfXWW77rWrjML3/5SzVo0MBTjVSPb5Pdt2+f7r33Xq1Z4/+ttXHjxs7627Vr5zmwyAx+97vfOeE88eyBrcXus0ceeUTnn39+zPuQ6vFjnmiMDS1UxoJcLHwqiOuWW25xAs/OOeccX+UsuMlCa9atW+e5vwVyWeBMt27dtHXrVrVq1apIjdtuu035+fmqXLlyzLUtHMzC1x588EFPQUnFB7jnnns0evRonXXWWTGPHS0w6Q9/+IPsfdFCbbxeNWrUcO79W2+9NWLAVbICc7zOP1JgkgWhvfbaaxo6dKiv8B0/7wvhApPGjh3rBH/Z94xol4UCLl682AnXKu2yYLPly5c7r1c/oUKhmvY6sb3v0aNH1PffRO+/7aMFD9p8/AS1FXeyUMInnnhCP/vZz2IKKCMwKdpdydcRQAABBBBAAAEEMljgiKTTXfOvI+lvGbwepo5AmRIgMKlMbXdaLpbApLTcFiaFAAIIIJDJAl4PTGTyWpk7AggggAACCCCAAAIIIIBA7AIEJsVuRcuTAhaWtFHS+DQJTrIQp/2h2X3/+9/X4cOH2S4EEEAAAQQQQAABBBBAAAEEEEAAAQQQ8ClgwShffPGFu3fdJP8sMBSUZP/7pST7GWCRCflcGt0QyFgBr+f/Vq9era5du5ZY76pVq9SlS5cSf378+HGNHz9e//3f/13ka1WrVtWKFSucUJ4gLgtOefLJJ51gh8LCwrhLWmjQM8884wQ7xHKlenwLCjLPu+++WwcPHoxlyhHb2P5Y8Medd95ZIgQrUkcLQhk4cGAgc7BxWrZs6QRrWYhILFeqx49ljrG2seCp22+/Xbt27Yq1S0zt7PU7Y8YM1apVK6b21sjur3hCbkID2X319NNPq06dOrIQRfflNTDps88+06hRozRv3ryY1xGpod1r5nLppZfGVC9SYNInn3wSyOtg0qRJzhpPOeWUUueU6MCcmCBKaRQpMOnYsWNx23jdq9Kc7PvSRRdd5AQ3xfI9I1wooC3f+j/66KOy/QristeJBXjZ3kcKEEvk/gf9+gq52Gv/+eef11VXXRWVisCkqEQ0QAABBBBAAAEEEMhcATuE+n3X9OtJ+kvmLoeZI1C2BAhMKlv7nY6rJTApHXeFOSGAAAIIZLSA1wMT0RZrT9mwDwt3797t/Ldz50599NFHsifTuD+Usieo2KEE+/DEnjrxk5/8RPYEj2rVqkUbgq8jgAACWS1ghwrsvXPt2rXOE6rsaW2hJ/zYh+lNmjTRD37wAzVt2lSdO3d23ju5EEAAAQQQQACBRAgQmJQI1ayvOUjSc/9Z5Zw0CU46JOnk463ff/99XXjhhVm/ESwQAQQQQAABBBBAAAEEEEAAAQQQQACBoAX++te/6oc//KG7rP1iSI2gxwlTzx2UFGpiwe0PJWl8hkEgbQW8nP+zUCALcZgyZUqR9bRv315z585V7dq1S13nm2++qW7duqmgoKDI1yMFUHgBs7MykydP1pgxY8J2szMzzZo10xVXXCH7v7/99lvZvLZu3XryXE3xzs2bN9dzzz0X9WxNqse3MJtFixZFDP4ovn4LsnrnnXecM0Z/+tOfwrpFC2xxd9y7d6/+3//7f9q+fXup9eyskp35bNCgwcmv/+1vf5MFA9k8wl29e/d2gmwsdC/Slerxvdyz0dpGW0voDJjdzzVr1jxZbt++fU7AUiRPa3z//fc7QWbhgniKzy9aEJWd523RooXzGqtYsaIs6OSNN97Qtm3bSizV5m6hTfPnzy/yNS+BSZ9++qmsvQW1hbssZMsCz0L3m83J5lP8LLK7f6yveesTLjBp3Lhxeuyxx0p9HYTOPZ966qmyUKFIc7Ex7D118eLFJcKlQnP+/PPP9cc//vHkEuy+GTZsWAkSC6kqfkbwtNNOc84PVqpUKdrt6Pnr4QKTLIRuzpw5JWzsHHjfvn3VqlUrValSxXmAzauvvqrf/OY3YcPXvOxVacFCrVu3lvmZWeiyeVx//fXOuXQ7r75582YnKCzSPhw5csT5vmjG4a7ir49Yvv9YLQusmzBhgmNS2pWo/Y9lTaW9n8fyGrN1tG3b1gk6szOskS4Ckzy/9OiAAAIIIIAAAgggkDkCf5d0lmu6P5L0f/84yZx1MFMEyqQAgUllctvTatEEJqXVdjAZBBBAAIFsEPByYCLcei0kyT50X7ZsmfMhaKQP4KOZ2ROnbrnlFnXq1ElnnHFGtOYxfd3m06dPnxJP6vHyAW1MA9EIAQQQiEPADj/ZYRc7dLFmzZqYKoV7ul9MnWmUcIEFCxbo5ptvLjGOHcawJ2Vx+RewJ1c++OCDvmz5e4F/d3oikCiBcIek+Pt6osRjr0tgUuxWtCwicEBSHdefpDo4aZOkk4+4XLlyZalPzmYPEUAAAQQQQAABBBBAAAEEEEAAAQQQQCCygH0+bYEprus1SRZklMirtKAkG+9LSRdI+iKRg1MbgUwQ8HL+b8+ePbLwGnfAhK0xNzfXOa9SoUKFUpf85ZdfasiQIVq6dGmRr1vghQX91K1b1zdVtLAgexjjvffe64RglBY68dVXXznzevjhh0sN5hgwYICeeuqpsGcRUz2+wUUKs4m2fju7+e677+qXv/ylE3pV/LJwm+nTpzthJuXKhf91oHBhWlYvJydHFo5lISSl1TDDgwcPatq0aU4wkvvBmqH52LnSfv36hb1PUj2+7xu4lI4WFmOfdb/wwgslvmr7aa+1q6++WpUrVy51WPP8+OOPnbCv/Pz8UgPBLDzH6l966aVRp37gwAHn/JKFzhS/bE/vuece2euk+HndWPbVXS/Wz/cjhbnY/Tpw4EDnfrOQxvLly5eYs73m7ayyhRqVdlbZwpzsPqxVq1ZEm9LOKdj4ti9//7v97uu/LwvLseAbM7zggguKzMnC1iwwLC8vL+x5v0GDBmnq1KlhQ3PckywtGMi+nuyzZuECk0q7fx555BH17Nmz1PvZ9nrmzJmyNqEHRrprRHt/DrUN5xL6uu2bnSO7/fbbSzhb0N8rr7zifO8r/j0kWlhetNerOf32t791wsvsoZilXV5C64LYf3vdWijiXXfdVWI6di9bMKG9xs4+++ywrw/bNwu7su8r4dY1a9YsDR482PNrzDqE+37A+ZSob+c0QAABBBBAAAEEEEgfgY8kneuaTmNJu9NneswEAQQiCRCYxP2RagECk1K9A4yPAAIIIJB1Al4OTBRfvH1YZB/W24ci9oFSkJd9MGMftNuHqGed5Q7d9T4KwQjezeiBQJACn332mRYuXOgcrIj2pLAgx82kWvZB9YoVK3T33XeHfapS8fXYk49efPFFXXbZZZm01DI1VwKTErfdBCYlzpbKCKRCgMCk5KvbgWM7RGpP5Yz0dwkOpCV/b7JkxEGSnitlLakKTrLHZN8Rmo/9woT94gcXAggggAACCCCAAAIIIIAAAggggAACCHizXRhXAAAgAElEQVQTKOUzuqckjfRWJebW4YKSQgXGS3oo5mo0RCCLBbyc/7MQkaFDhxbRsPMn9rCBZs2aRVSaPXu2E5pU/IolNCFS4ffee0/9+/fX9u3bSzS79dZbNWHChJjOD/7xj3905ldaHftcrEePHqVOI9Xjf/TRR876N27cWGJ+Fmxx//33y8JAol0WnGTrtHApCy9yXxaKY6FSP/3pT8OW2bFjhzp37iwLF3FfXsI+bA52RmzYsGElQpNsjRaoFG4tqR4/mq+Xry9fvtwJkCl+WZCPGfzgBz+IuZy5DB8+vNT7+vHHH3fO2Ea67HPhBx54QJMnTy7RrEOHDnryySfVoEGDiDXsXNvatWudMJri95a7YyyBSVbL3jN+/vOflxizcePGjk+LFi0ihnuFOn7yyScaPXq05s2bV6LWqFGjnPeOSpUqhV1buHMK7g7du3fXr371K1144YVRnW0/7PVa/PJyxi+IwJyYb64IDWMJTLLAPNuvWM4uWqiU3T+7du0qMaoFKtl7d6RAt0iBSbGGwpW2XAsDtfem0kLevLz/Wv9HH31U9n5Z/LL52fuvvd6iXUHs//79+52AvOLfC+37wP/8z/+obdu2Mb2+bK4WcmUOzz77bImp9+rVy3ktV6tWzfNrjMCkaHcCX0cAAQQQQAABBBDIAIH9/wnzD031ckm/z4B5M0UEEJBEYBK3QaoFCExK9Q4wPgIIIIBA1gl4OTARWrx9aLlz507nSTdr1qxJqIn9Aq+NY0/3OOWUU3yNRWCSLzY6IRC3QOgX8e0Xku3pShYeU7NmzbjrZmOB3//+97IPkSMdKim+7jZt2jim557rDibPRp3MXROBSYnbOwKTEmdLZQRSIUBgUvLUi/9bLtqTKAlMSt7eZOFIByTVCbOuZAcn2W9vnDzFaQfUiz8BOwv9WRICCCCAAAIIIIAAAggggAACCCCAAAKBC9hn2hbG4bpulTQr4IGiBSXZcF/+5xdSvgh4bMohkJECsZ7/O3z4sAYPHuw80Mt9xRJ6YO3DncGzQBELU/LzELXjx49r/PjxsjMAxS8L3cnLy1OVKlVi3hd7+OPAgQNLnL8Jt8Z0GN/WWFrIioVv2IPXIgW+FIexzwIteOmWW24pYRAtzKa0MC0/e2sP4bTznjZ/91WvXj3n85lGjRqVup+pHj/mmyxKQwtOsYCj4iE+l1xyiRYvXhx2/ZHKrlu3zjlXVjzUJdqeWs0333xT3bp1KxGEZWE3zz33nGxesV7hXl+h/rHMJ9z7iM3Hwld+/OMfxzodp52Z3HfffXrmmWeK9LOQIvO+8sorw9aLFphkAT+PPfZYTIFlNsiRI0ecAKenn366xJjTp093Hh4b7QoiMCfaGLF8PVpgkp/9Cnf/WICPvV4iBYlFCkyK5b4rbc1///vfZaF8q1evLvFlL0Fxoc52VjZcaFaXLl2c0KGzzz47In8Q+1/ae6kNGkswVWmTCxfqZwFnS5YscR7SFe4K9xojMCmWVyFtEEAAAQQQQAABBNJc4M+S6rnm2ELS79J8zkwPAQT+I0BgErdCqgUITEr1DjA+AggggEDWCcR6YCK0cPsgzD7Qs4MKpT1VI1FAd9xxh/PEl1iellR8DgQmJWpXqItA6QKlhap17NiRwKQwN4wdlhgxYoTmzLHfG4/9ivbktdgr0TJRAgQmJUpWzmHJBx98sMQA0YI/rAN/L0jcvlAZAb8CBCb5lfPW77PPPnOeHGr/ngv9Wy7a+yaBSd6MaV1EYJCk56KYJCs4yR6JffKx1BdddJHsadFcCCCAAAIIIIAAAggggAACCCCAAAIIIOBNwMIu/vKXv7g72c/e3vJWJWzrWIKSQp3HS3oooHEpg0DGC8R6/m/Dhg2yAJziZ/4spMSClKJdFgZhYSBTpkwp0tTO81kIU7t27aKVKPH1/fv3q2/fvtq+/eSP8Z02sQRolDaYBSCVFkBk4SkvvviiLrvssiLd0nX8AQMG6KmnntIZZ5zh2dTObdke3XXXXUX6msHKlSvVrJm9dZe8SjuHYQ/Jy83N9TyHcCE9FmDTp0+ftBzf8yLDdNixY4c6d+5cIqDIAqTs9VOhQgXPQ4ULO4t2Hs9esw888IDzGbH7snvBAkuuvvpqT3Oxe8vOQtmZtdKuaME11j8/P1+jRo0q8R5iYVodOnTwNJ9Q4wMHDujmm2+Whc24r5EjRzrvB+FCxyIFJsUSBlPaZMPd+zk5ObIQnooVK0ZcYxCBOb4Qi3WKFJhk7/kWvnPjjTd6Girce5MVifZ9KJxLPN9/wp3rsxAlu0+9hPWFIL766ivZWfe5c+eWsIm2RusQ7/5/+eWXGjJkSImHB8Ua2FTahoZ73VrbaOdNCEzy9BKhMQIIIIAAAggggEBmCeyR9CPXlK+S9HpmLYHZIlB2BQhMKrt7ny4rJzApXXaCeSCAAAIIZI1ArAcmbMGHDh3SmDFjnCddxHLZkyN+9rOf6dJLL3WeROP+AOn999+XHTjYtm2b8xSbWMKX7IMo+9CwRo0asQx/sg3BCJ64aIxAXAL/+Mc/nCATe2qT+3Ud7YBGXINmeOfdu3c7TwEL90vbnTp1kv0XehrPv/71L/3xj3/UWWed5Rwa83OQJsPJMmb6BCYlbqsITEqcLZURSIUAgUmJV7fDxw899JATGue+oh1gIzAp8XuT5SMckFQnhjUmOjipkqRv3POwg+Xf//73Y5gaTRBAAAEEEEAAAQQQQAABBBBAAAEEEEDABL744gtVr169OIb97O3bOIW8BCXZUF9KusCmFOe4dEcgawRiOf9nQUL2gET7rN192Zm+F154wTnfF8v16quvlhpqEi2YJFztcOcqLMylX79+sUypRJs9e/aod+/e2rt3b5GvTZ8+XRbo4r5SPf7s2bOdcAv3ZWE29tnelVde6Wv91ilcEJSFH40bN67EWaNvvvnGCbGxB6+4r1hDXopP1D6HsXVZeEjTpk11wQUX6Ec/+pHz39lnn11iXake3zd0KR1nzJihoUOHFvmKBQ5aIFCjRo18DWWvX9u7iRMnFukf7TxeuPvA9toeXhouSCjSJG1v7XVk7xvFr2iBSQUFBbIwsPXr1xfpGq1fNLRwgS7R3t8iBSZZyJTd/+XKefsVOvOxQKmXXnqpyLTt9fDkk0/q9NNPj7iceANzolnF+vVIgUnxBLp99NFHjs/GjRuLTGXQoEGaOnVq2JCicC5t2rRxQrzOPffcWJfmtAv3gMs6deo4r9Wf/vSnnuq5G//+9793zoIePHiwSA37MwtNqlatWtja8e5/uHOopX3/87LAcN/7o503ITDJizJtEUAAAQQQQAABBDJMYKekJq45XyOp6D92M2xBTBeBsiTg7ac9ZUmGtSZLgMCkZEkzDgIIIIBAmRGI5cCEYXz22WfOh+Lz5s2LaNOwYUP9/Oc/dz7wqVWrVkwfGNqHT6+//rrzgfuaNWsi1h8xYoTz1JfKlSvHvEcEJsVMRUME4hYI9yFntAMacQ+cwQWWLFlS6hOX7AN4C5669tprY3ovzWCCrJ06gUmJ21oCkxJnS2UEUiFAYFLi1f2+bxKYlPi9yfIRBkl6zsMaExmctFtSw9BcNm3apKuusof6cCGAAAIIIIAAAggggAACCCCAAAIIIIBALAL2M7W2bdu6m74jyV/yw7+reA1KCo09XtJDscyZNgiUFYFYzv+FC07xGnQULvAkWjBJaXsRLpDDbwBGaAx7wJsFndhcLazHQnossObiiy8uElSR6vFtnsOHDy9xHtPCRKZNm6aqVav6voXDBezYGSQ7/3nmmWeWqF3a54m2rxbe5Dfox8sCUj2+l7lGamuBMPv27XMeZGPhXRbcZWfApkyZEteeWljS/fffX2ToaOfxSju3ZPfVyy+/rJYtW/pe8vLly9WzZ88S/aMFH4ULXVm3bp2uucZ+t9T/FS4oJlL4WrhzChZatnLlSjVr1szzhMKFf0Xbq9BA8QbmeJ5wmA6RApPi2a9w4VaNGzeWnaEMPVCy+LTCuQwbNkwWbnXaaad5Wnq4+8Xr98TSBj169KhGjx7tvObdVyzBafHuv53Ff/vtt52wpnfffdf5v+0+tyC3eN7H7cHIHTp0KPFgZAKTPN12NEYAAQQQQAABBBDILoE3JV3uWtL1kl7OriWyGgSyV4DApOzd20xZGYFJmbJTzBMBBBBAIGMEYjkwYR+i2Ac4xZ8g5F7k5Zdfrvvuu0+dOnXy9eQZq2Ufhu3cudN5ilG44CT7wNaedtG3b9+YA0QITMqY25GJZoEAgUneN7G0Ay1WJdxT3byPQI9UCRCYlDh5v8EfNiP+XpC4faEyAn4FCEzyKxd7P7/vmwQmxW5My7ACByTV8eiTiOCkuZL6h+aRn5+vu+66y+O0aI4AAggggAACCCCAAAIIIIAAAggggEDZFXjiiSecABLXZU9cG+BDxG9Qkg31paQLJH3hY1y6IJC1ArGc/wsXcLJs2TL16NEjZhs73zdhwgTnTEvxy0Ir7H2iXLnYfuXk448/Vr9+/WSBbO7LakyaNEkVK1aMeV5+GqZ6/HBnFx5//PHi77d+lueEj9x4441F+loQzIsvvqjLLrusRM1wZ1wsWMf21s6Hli9f3tdcYumU6vFjmWMq25TmY/togVYXXXRRial9++23GjNmjOwzMfcVKTQr1vWFC2CLFJgU7r2jRYsWWrhwoRMqFc91+PBhWdjYSy+9FPP7SbhzCvGGtpX22Xy2BCbFa2ObY6FA1113XYnwnVWrVqlLly6l3gbhgoQeffRRjR071vOtE+4Bl5Hm4GWQ1atXq2vXriW6RArwCtm0atWqRL9owURe5uanbbjvV/b+06dPn7Alw73GwjlwPsXP7tAHAQQQQAABBBBAIEUCmyW5k4i7SVqVorkwLAIIeBSI7afXHovSHAEPAgQmecCiKQIIIIAAArEIRDswcezYMecDb/vwNNx1zz33OB861ahRI5Yho7axp5PYmHl5eSU+FLPO9iG8fWBywQV2BooLAQTSSYDAJO+7ES7AIJ6nMXmfBT0SIUBgUiJU/13Tb/BH4mZEZQQQiEeAwKR49GLr6/d9kwNpsfnSKqLAIEnP+TQKMjjJfpPr8dA8Bg4cqDlzrDwXAggggAACCCCAAAIIIIAAAggggAACCMQiMGjQID3//PPupndLKprCELlQPEFJocrjJT0Uy3xpg0BZEoh2/s8eljhixIgSPxdv37695s6dKwvR8XK9+eab6tatmwoKCop081pvx44d6ty5c4k69l4zYICfPDYvq5BSPf6rr76qDh06lJh0UOeFwq0vXMDFnj171Lt3b+3du7dUyHbt2qlnz566/vrrdf755wcenpTq8b3dPclvPWPGDA0dOrTIwI0bN3aCserXr19iQuEChOycr312XKFCBd+LKCws1PDhwzVvnmUn/t8VKTApXB8LOZo2bZrsQarxXOECom644QZnntWrVy9RPtw5hSFDhujJJ5/U6aef7mtK2RyYNGzYMOds92mnnebLxjodPHhQN910k7Zu3VqkRqTwo3CBSdECiMJNsrQ9atiwoX7961+rQYMGvtcW6rhv3z7913/9l955550itaK9/sKtM9WBSbt371avXr303nvvFVlPNH8Ck+K+lSiAAAIIIIAAAgggkL4CGyXZz7tDV29JS9N3uswMAQTcAgQmcT+kWoDApFTvAOMjgAACCGSdQLQDE6+99prsFwntQ6ril31IaR9S2Qexp5xySqA20YKavD6RKtDJUQwBBMIKEJjk7eYId1gj0hPdvI1A61QKEJiUOH2/wR+JmxGVEUAgHgECk+LRi62v3/dNApNi86VVVIEDkuJ5LGwQwUltJf02NNNGjRpp165dUSdOAwQQQAABBBBAAAEEEEAAAQQQQAABBBD4t4CFMtgvS7uuqyXZL4ZEu4IISrIxvpRkT1b7ItqAfB2BsiYQ7fxfuOCc3NxcjRs3znNwSrjgE3NftmyZevToEdMWrF69Wl27di3RNlnBEKkev7QAHMOwcKvzzjsvJsNIjQ4dOuQExRQPtnr88ceVk2PPmSh62XlNux/sPGi0q06dOk5wkoXRXHHFFc6DNsuVi+9XjVI9frQ1J/vr3333nexzdAsoe+mll/Sb3/ymxBneSIFJf/rTn9SnT58Sn4dNnz5dFmwUz3XixAmNHz/e+c99RQpM+vjjj9WvXz9t2rSpSB97eOq1116rU089NZ4pOX1ff/11x8l9tWjRQgsXLpTds8WvcOcU4g0FyubApHDvH14278svv5SFUi1dWvR3iSPdP0EGCdkDfe090N6D3VfHjh1lZ/1q1qzpZTmltg0XWBZpjVYoyHXGu4h//OMfevfdd/XKK68470Hbt28vUZLApHiV6Y8AAggggAACCCCQwQLrJF3jmv9NkhZl8HqYOgJlSiC+n2KWKSoWmyABApMSBEtZBBBAAIGyKxDpwIR9aGMf0LzwwgulAk2aNEmjRo0KPCwpNJg93Wr06NF6+umnS4zfvHlzLVq0SHXr1i27m8fKEUhDAQKTvG1KuA/gIx1o8TYCrVMpQGBS4vT9Bn8kbkZURgCBeAQITIpHL7a+ft83CUyKzZdWUQUGSXouaqvoDeIJTvq+pMPuIezv4vE8/TT6dGmBAAIIIIAAAggggAACCCCAAAIIIIBAdgh88803qly5cvHFVI8SXhRUUFJoXEtleCg7RFkFAsEKRDr/Z8Em+fn5zhk/92UP8lq5cqWaNWvmazKzZ892Ai+KX9HCINztSztT0bBhQ/36179WgwYNfM3LS6dUjx/u8zsva/DT9uGHH5aFZZV2ffrpp8550VWrVnkqbWc5LTzJAkeaNGmiihUreuofapzq8X1NOs5O9rA9C5A5cOCAPvzwQ1nA2e9//3u99dZbstCrSFek82Xbtm1Thw4dZAFn7mvx4sVOkFK819y5c50HsbqvSK//cAFO8c4jWv9IRuHOKUR6jUQbz76ezYFJQdw/4c5L9urVS7NmzVK1atVKMAcZJOQ3zCiWvQ+18RvKFOQ6Y5mvBbPZ+88nn3zivP9YOKq9/+zcuVP2mo12EZgUTYivI4AAAggggAACCGSxwBpJN7jWZ2dkn8/i9bI0BLJKgMCkrNrOjFwMgUkZuW1MGgEEEEAgnQUiHZgIF/Rg67GnqOTl5alKlSoJXZ59AHPjjTdq7969JcaJ9mFLQidGcQQQKFWAwCRvNwaBSd68Mq01gUmJ2zG/wR+JmxGVEUAgHgECk+LRi62v3/dNApNi86VVTAIHJJV8dGtMXUs08huctE9S/VA1O3BqT5XlQgABBBBAAAEEEEAAAQQQQAABBBBAAIHIAlu3blXLli3djew3qMOlmQQdlGTjfinpgigBTWwjAmVWINL5v4KCAg0YMEDr169Pis8ll1ziPJzx0ksvjTpeaZ9fJfMBY6kc34LoLMSqtAdJRoWLs0FOTo7sQZnhQo3ee+89jRgxQuvWrfM1Uo0aNdS3b1/nzKcFcnkNT0r1+L4WHUOnY8eO6f3333cCkd5++20nlGTXrl1RQ5EilY70ekl08EppZ6IiBSaFC3CKgS6uJhYO9+KLL+qyyy4rUYfApPC04c40bt68ufjfCT3vz/Hjx53QtokTJxbpa4Frdl/VrFmzRM0g7+dknE8J9x4faY226CDX6Ua08EQLpLP3nj/84Q9OIJudyY8lFCnSBkc7wx/OOlw/zqd4fjnRAQEEEEAAAQQQQCB1AiskdXMNf6ukWambDiMjgIAXAQKTvGjRNhECBCYlQpWaCCCAAAJlWiDcgYm///3vuvXWW7V69eoSPvZEoHnz5qlevXoJt7MPx8aPH+88daX4NWjQIE2dOjXhoU0JXyQDIJBFAgQmedtMApO8eWVaawKTErdjfoM/EjcjKiOAQDwCyTiQFs/8sqGv3/dNDqRlw+6nzRrsCTrPBTwbr8FJiyTdGJrDU0895Rz450IAAQQQQAABBBBAAAEEEEAAAQQQQACByAJ2NueOO+5wN7Kftd1UrFcigpJCQ4yX9BD7hAACpQtECkzasGGDunfvrsLCwqTxTZ48WRbKU65c5F89SWVgkWGkcvxw54WSsUmRQm1C4x86dMgJc8rPz48r0Kd+/frO9w875+nlwZypHj/IfbDQsueee04zZ87UwYMHgyytSIFJS5YscUKril9BBN5YTa+BSeGCYAIFCVMs3JoJTAqvn8jApHDvv6kOTBo3bpzsv2jfu2K9Z0v7HpPswCTbxzVr1sg+F3/jjTdinXrM7QhMipmKhggggAACCCCAAALZJ7BE0n+5ljVM0jPZt0xWhEB2ChCYlJ37mkmrIjApk3aLuSKAAAIIZIRAuAMTy5cvV8+ePUtdg314O2TIkMA+GIoG9eabb6pbt26yD4/dVzKfKBVtjunwdXsK0Z///Gfn6U6vvfaa8wH7zp07T07tiiuuUIMGDdSqVSu1b99e559/vsqXL58OU486h9ATTjZt2qRXXnnFebpSaG32VKrLL7/ceXLNtddeq6ZNm+qUU06JWjPbG4SeSmVm9t+BAwdkT2oKXXYgxZ7q9rOf/Uxt2rRRkyZNPD/RqzTDZAYmZcM9n6zApO+++04ffPCB8xSiV1991XlimT0xKHQgrk6dOs7T/ey1ZPeD/a+Xg0rxvJ5sH+1gypw5c5x71d677P60e7NXr15q3bq1zjjjjHiGiKuv7dH27dud91Z7Dbmf7mbvq/Z+2qVLl1LfexIdmPTtt986+2jvizbHv/zlLyef/FS1alXndd2wYUPH0Pa1Vq1aCf/e7X6/toMW77zzTkLuNb/BH3HdDB47m8WHH37o3Dt2j7u/d7n35/rrr1eLFi1UvXp1jyN4a3748GHZ039/85vfOE8Jc9/LqXwP8LaK6K3t/c6egGavi40bNzrrDB06tHXa3x/btm2rDh066OKLL07K3xm++ur/Z+9N4L+a9v3/N3UaXU6HUsZSEZGIUihKXY4haR5UNNxUNBgqKdWjiUgaNEgjFZVUplQaHGkwFU79DTcdhyY/5MgVB//Ha127uz/7s9feaw+f+bUejx6G795rvddzrb327rvf+7m+V7uoLlmyRK3DWHv91g//nopgTLHrG9ZO/BM7bVp9zcQaYM15zDHEhHGwntfAHtLVpk2bqnWzXLlyCV0sVGGSdX/Gjr5YJ3bt2pWy57Ww6yaFSSZXI48JQOBzETkzwPGmh5qKk+4RkXFWpUjOR4I6CwmQAAmQAAmQAAmQAAmQAAmQAAmQAAmQAAmQgDeB2267Tb3PtZV7ReSRP/47laIkNHFIRCqKyHccJxIgAXcCuvy/I0eOyH333ScTJ05MKzq8D5w3b55UqFDBs91MCosQWCbbz6QwCTKrsWPHGuWJ4T0u3v8++eSTkWQbeD8P+V7QDToz3X6UCwdjPG3aNBk5cmQk6RRyI/GeHXkGyDmwF6/82VTnLOWKMAnr0MqVK6VWrVpJw0lhkn6GU5gU5eoXQf4MNgrGH3tJlzAJ7SNnauDAgSqfKEpp1KiRyj+cMGFCUjUUJkUhy3NJgARIgARIgARIgARynMDTItLe1oe+IvJ4jveJ4ZNAwRCgMKlghjprO0phUtYOTcEFhvXwN1uvnXPT+pHb/zf9f6jD9NhCb5+szOcKWZFV0nrx+++/13Wu4ocPH5bevXs7k53UYaYJDXHeGdzigUyjZcuWcscdd8gpp5zi2Rw+1m7durX6YN5edLsl6WRR+JgSL+7jkIjghRR2YLr77ruTYp85c6Z06dLFGCFe3C5cuFDtQgQxhWmBQGPAgAFqTIsXL256WlqPA6cdO3bIQw89pPpoUiB6GT16tDRs2PCoEMrtBb3fy0errbAfl/vFmiqxEK4XJB1NnTo10HyAyADzrlOnTnLGGWf4hX/051F3fzIdB3tAuTrndWNuDPuPA4MwQ/Ibdgl6/PHHAyUuIdnm1ltvFayTEK2F3TnJ7foZMWKEDBkyRPXm4MGD6sX8rFmztBgwN/v06SPdu3ePZf015Y1rCesq2Jns8HbDDTeoJAdI2yxeqUo++sc//iFz586Vp556yig2q8/YNbJ///5KzhO3MA/iK8j6kByBOWdaMNe6desmPXv2DLT2RFmbgz4X2Pvidq4zAS3MvQtyG6y/eC6oWBH53vEUyFgg00IS3rJly4x3DQ07LvFE7V6L25jbn+XAHXIe7PZmOgfxzIBnIVy/YZ6FdOu6fXdCiNbuuusuzwQkPJMNHTo04dlFx9KaX+PHjw80pqgP/ezVq5cSRoXpr1dMYI9ET8wzv4L59cADDySs61GESamUD0ZZL7w4hN3FD/dEawfWE088UdtEHM8c1jw+5phjTndpKF2/r0LT6Wor6u/WGKvZWHUWEf2Dn98C4v9zP3FSQxFZa1WDxE78fZOFBEiABEiABEiABEiABEiABEiABEiABEiABEjAm0CNGjWc+QeN/siffFBEIExiIQESyCABvEN0K7p3XekIdenSpXLLLbd4NpVJYRECy2T7unecQXKC0jGOVhvW5lmvv/662ixo7dq1xvkHVh3YYAcbWWCDv6Al0+0HjRf5UMj/mD9/ftBTBe/TkdcDSQlyCfA+q1ixYoHn68aNG6VBgwZJ7SO3p379+oHjcp4QlzDJT7gSOVCPCihM0sNJpTApzPqny1G15+eYzpUo+SmmbYTpI+qOo5/I4UOe2P333x94nUYM2AAOeUXWppvYAFAXl9/1q2OtOy9sjqrpuPA4EiABEiABEiCBvCRQVER+zcuesVPZTgA7dSIf1ir2DQayPXbGRwIFT4DCpIKfAhkHQGFSxoeAAfxBwClMIhgSIAESyFkCbgkTH330kZIR7dy5M6lfeJGCj9PTXSCFwMvav/71r+pFzMknn2ws8Aj6ofNXX30l7du3l/Xr1yd0Ey/r8cK/evXqkbv/7bffKjmN86NyJAZADNAshGsAACAASURBVFSpUiXfNvBiC/FA0IE+hi34eH7cuHFKipJN5ZtvvpGHH35YnnjiiVAv7iDfQGILkggKQZgEKQZkXxAQRJkPlsSgR48eUrJkSd8pkU5hUq7P+TjkBRgQk+QorO1vvfWW9O3bN9IuQZC44FrCjoOYG0GLlzBp//796n6yfPly32rjXH/9GouywxJ4jRo1SklAICOJW5gU1+5zt99+u4qzfPnyfjh8fx5GUuNWKeYXZFpdu3Y1ErlkqzAJY/Too4+q+xd29wtawAEiHDyHFC2KdzjhyxdffKHuCZDohS1BxyVsOybneQmTIACD4Gzw4MGhuId9FvITJuHZFSIsE+maiZhz3759qo9ekjkTlugveNasWdPkcM9jojyvYRdRSOnwDBolIS2XhEl4XkMSMRLTouziB3ksBFVIMncT4MXxzGETJkWeJ6yABDJAQCdOOsG5Cz3u18cdd1wGQmSTJEACJEACJEACJEACJEACJEACJEACJEACJJAbBH744QfBe1BH+ZuIXJEbPWCUJJD/BHTCJOTb4R18JorJ+8/p06cL8pPsBXKY5557Li15bJlsH2OGnD/8sZdatWrJokWLpEqVKpkYNuM2f/75ZyXSe+ONN2TVqlVKpmGSI6Hb4NK44T8OzHT7XvFigzbkWSHn0atgsxxs0HXJJZdI5cqV5bzzzhP8vxNOOMH1HXBQwVdYwYnpWCAXBfkQ9uI1vrt27ZJWrVolbQCJjTEHDRpk2mysx1GYpMepy8N47bXXpHHjxpHGQVc37lfIISlVqlRS/XGIhKxKkbuNjSRfeukl4/kbtMM//vij2iASm+faS4sWLdT/w3XuVqL2E/cW5J/j3uq1JuPZHjlDkCNhYz/ce88++2yBHAmCNmcJu55QmBR05vB4EiABEiABEiCBEARKiMiREOfxFBKISmC6iHS3VTJYREZHrZTnkwAJpIcAhUnp4cxW9AQoTOLsyBYCx9I+mi1DwThIgASiEnBLmNAlS6RTWBG1X/bzgwqTfv31V5WMgJfMzoKXVRAdRS14gXTdddclvZS66667lGQBog2vgpdZeFk8duzYqKGo8/GyHYKGZs2aGYuoYmlYUwnEAr169Up6KRm0TYi/Jk2aJGvWrJEOHToknG4incEJUaQcXvHqXgaaxmWvO+75gLrB7rHHHpNTTz3VE3u6hElx9zETcz4OeQEGw2+OHDlyJJI4xG3AL7/8ckGiWFBhnE6YhEQXrF9DhgwxuqzjSpjyayzqDktW/Vif+/fvL0uWLElae3BMmN2tIEpBQlWY3efc+o2kq6lTp0rdunX9sGh/Dl6QQqGvkKbEUe68804lc3JJuk6oPsraHPS5wO+ZAiyfffZZOeWUU2TAgAGKa9SC6wO7DYaRJuHZbtOmTeo+un379qihqPORKAQRVNmyZWOpL0wlOmESrjfc64cNGxam2qPnQEADMSh2WDTdscxLmISERiRzOROsdEF67bqWijGFDAvc2rRp45psaQLzk08+kd69ewsS4sIWyELxfF2hQgUlCkMyrb2YrP+5IkyKKlRzMsY6CSkakuycf3eI45mDwqSws5rnZRkBN3HSRyJynhUnRMluu+tmWT8YDgmQAAmQAAmQAAmQAAmQAAmQAAmQAAmQAAlkjAB+h3b11Vfb298jIp+LSIOMBcWGSYAEEgi45f/pNvOLO/9v69atcvPNN8vevXsTYsL7vxdeeEFq166tHS28Z8f7SmcJk1MRZkpkuv0xY8aojVbsBdxWrlwpECflUsG7UAiUVqxYIXj3rdtUyGRehOl3ptu3x6zbXA3HXHrppYK8mEaNGqlNztw2x9H1P6gwSScoQo5ov379wmBOOMdr0yu3TRo//fRTdb2/8847CfUgFuTIuElaIgfpUwGFSXpAujyMuXPnSseOHSMNjY6711yIKhKyB6zrm19OZpBOh900LGo/dTlxiB15QsgvwcZckCMFueYoTAoy+jyWBEiABEiABEggzQRKi8iPaW6TzZEACEwWkV42FPiQIdGKTU4kQAJZS4DCpKwdmoIJjMKkghnqrO9oERH5d9ZHyQBJgARIwICAM2FC9zIIVeFj+SlTpvhKDAyaTeshYcQIOqFRHAy8hEwmO7BASjFw4EB58sknY+WIj64hCmjbtq2xKCDWAP6ozESWBKkBEgfOOOMMAc/3339f1q5d6yrs6Nmzp9oB5Y477kgI1/QFZxQphxefuIRJBw8eVFKNuCQq9pibNGkikydPlqpVq2q7kg5hUr7M+TjkBRgIr7mLXcogD8GfuEsYwY5OmARBBnZMMtldDv1YunSpelmfyhKXLMmKccKECXLiiSeqe6ezBE3uM1kXw7CBOAyJLGEkAeAFqRrG2HQcTWPEug15YOnSeIfhXqKszWGeC6wo3M7FtQHZ5KxZs3x3CDRlgHsy1vWmTZuanqKOw3Pdq6++qu55ugTEQBXaDkYsEKedfPLJYauIdJ7bmGNXUoj9INlyK5jbV1xxhXp2xRqM3S03b96sjSPoNaFb1/HhAJ7pTNdirInY4a1SpUpJsWFMly1bpsRkcY8puCBG7CwXVM4VhyzJ6iykfFgzIf/JV2ES7s+DBw9WuyHGXdwEa3E8c1CYFPdIsb4MEDgkIhP++POdrf25InI0i3fcuHFyzz33ZCA8NkkCJEACJEACJEACJEACJEACJEACJEACJEACuUHgkUcekXvvvdce7DwR6SQiV4kIPgShOCk3hpJR5jEBN2GSTmRksmFJEFR4D4ZNVubMwR4GiQWbaD344INSpAhSrpOLLucoDiHHxo0bpW/fvmoTwYsvvliw4Q3yzPB+39rAKdPt64RNXpvtBBmbTB2L/FPk+eD9r9s77riEPbr+ZbJ9iMMgk8Hmjs6CfE8Isvw2ENP1K6gwCTmF7dq1S4olDkHRjz/+qMQr2BzJXrzWF0jckEPl3HTq2muvVfkxJ510UtqnLIVJeuS6PHKs6fhjuhGZWws6mRdylzGHgtwvgubgWXW7XU/IMX7uueekWrVqkeeiro8jRozw3GAyijDJKy8decDIVwnbNwqTIk8JVkACJEACJEACJJA6AieIyPepq541k4CWwGMi0tf2U3zM8AB5kQAJ5AYBCpNyY5zyOUoKk/J5dHOrb05hEubmsbYu6NZLt/9v+v9QvemxbN99PhUKP84VXiumc13Nld9//32T/ZL56quvpH379oIPvZ0l1S+rU3UrCCNG0O2yBXHMkiVLpEaNGqHD1b0Yv+aaa2TevHmCnZR0BUkm9913n6eQ4YYbbpBu3bpJ3bp1lawDOxH99ttvShTw1ltvqXOdH6Nb7QUVBYSGoDnRr3/oG164IpHFucPS999/r5ItHnroIcGY2wuYOncyywdhkh8vMEA/kYhRv359tTMVhAiYD5jj2NlrxowZStKgK36CDAgTnn/++aOn42U5Xhzv3LkzoUrsUNeqVStx7iB1wgknSIcOHeS4445zDcGkj7ky53/44Qe1i9qhQ/h2+3/LL7/8ouQmeKnsnLNIEsHOPs6iYwaBzaOPPqqEarqCncpuu+02QbIJJCPYKQiJc7h+cN0gAQWJZzoBDqQes2fPFoynSXFLLrj99tvl66+/VrvKmZR69erJggULVBJbKgvkJl4SpyuvvFJJRRo3bnx0bf3555/l448/VjITCHPsiV6IF7xwPThLkGSN/fv3q2SQ5cuXu3YfiVTNmjVT44rEvj//+c8qKQXzYd++fbJu3TqZNGmSbNu2zfX8oGOKSjBnsG6Ah26uIImkS5cuctNNN6m1x7r2cR1AcgfpH7jpzsfa1LVrV22CTTYJk9BXCF+QuOMskPs1b95c3ZNPP/109eMDBw7I22+/LdhVUHc/xnEmzwXO9jZs2CCdOnXSinUwLzEumDNICLXGBWv3Z599ptZzJMhAVOdWTGRWqbpOdWPubA/XBOJEcp7zmQpzd/fu3TJ8+HD1zOVWglwTuuQ5JP4iMdD57KFj45WQ6DemuE/gWsT9+rzzzjt6P8WYYg3Arq0QXTmfjaxYwggzcc/Arpc6hogJ9zCs93h2xjwDe8wr3O9w/b/44osJOHAv/+KLL2T79u0J/98kYVuXqIc1EUnGEG2GLWH+HuFsy+T+jHsMnt+xQ3e5cuWO3p+/++47JfnC87uTmX0M8fcTJLhZxe2ZA0nhL7/8chIKJLCfdtppSf8fokKM3zHHHPNPF36mf+fk76fcJ1+h8EPvTfsa9jJ1O08nSrKOvVNEJlr/0bp1a1m0aFGc7bMuEiABEiABEiABEiABEiABEiABEiABEiABEsgrAm3atFG/b7eVu0Rkku2/Uy1OghAdu07Yxeh5xZidIYGoBH53GJO8pAmp2LAK+RJ4v+8sXhvH4NhPP/1UsMa88847CacOGjRIbd6kEy2Z8MI7UrxHtRdn/kmm20e/b7zxxqT3ynfddZfaZKp48eImXc3KY7zySvA+H/lNJUqUSFnsmWofGz4iH8OZC9OyZUv13r5MmTKh+qwTFHm9E//pp5/UJox412wvcQiKkB8FGdOmTQmpxyq/CZuvOfMD0T5yrJDThp/bC/I6kNdQu3btUGyinERhkp6eLg8DuXXIh0H+YtiCnEHnBnLIXXnllVdU/pVbiSIScqtPJ6yL6x6J/CvkizkL3kvj/bSuROmnLi8duWLIKbnkkkvCDpnKD0I+mrP4Cf5015juvGOimLhC944nkgAJkAAJkAAJ5BiBf4uI3cqMj22+zbE+MNz8IPCQiNxn68o4x3/nRy/ZCxLIUwIUJuXpwOZQtyhMyqHByvNQi+L7dlsfncKkPO8+u0cCJJBPBJwJE7oX8egzZBIQReRaCfuhM17O9u/fP6m7UcVRuhfjSPQYPHiwVg6BF/l42di9e3fXIcAL8HHjxgnkDE6ZkP0EyHLwchEvxN0+nkeyCqQp+EA6ncWvf8OGDVOyKLcX6vY4//u//1uQOOLcjcjZl1wXJiG5CXMRTNwK5ABILrnuuus85wO447rHrmpOaY9VbxBBhu4lpylve1/85kSuz3n0NU7JA16oY31wE9BAXoGdP5Gs4pdQhWvonnvuUTIbt+In0bKfYyI4sQt/qlevrk6HhAjrFF6OQ/jlteNgHOvU559/rsRdbteAKTuISbCGz5o1yzckU2ESJBvo++jRo13rhBxjzJgxctFFF3nu3HXkyBElncK4uolwkKyFxKyyZcv6xo4DduzYoZIWnWI0/AzjOXToULnjjjukdOnS2vpwfSNxqlevXkmCFJzkJzrJJmGSWye9BH/W8X73YxwXJBHnyy+/VJIaSLLcCsYf9wy/ccYug7jnOpPmrDqRmInnoyjJqUYTzXGQyXqCJJ+pU6cqKZxXDg3YY82E9MftmoBABv30e+bQ3fOc/bOLqpDsh7X/3XffVTHguRDXJ57fnAVSQozpli1bXJHh/oyx8htTyAfxzIDnRLd7RBBhJq7diRMnqucGt4L1BPebs846SzvM4I/kMOwoqhM5WSfngzDJS8gH9iNHjhQkyHrdn8EM6wF28HbbhRVyOoioIFvSlbDrJhPSwqxYPMeDQGcRmZ0iQn6iJKvZy0TkLes/sF5BGshCAiRAAiRAAiRAAiRAAiRAAiRAAiRAAiRAAiTgTgCbcOAdsq3UFZHNLkenUpw0XESGcYxIgATcCTjz/3QbJvoJjMLyxaY1bdu2dX2v6SVTwLtL5AwgT81ewmwuZD9fl4uDd69TpkxReQ0omW4fm40hJmy0Zi9xjRPeyd5///1qgzLkYOBd9fnnny9nn3120qZl2JAFAimM5Ycffqg2gQIn8AorRkHuAfKU1qxZk9A/t3fAmW4/7Nx3nqfLN/WTivi1r7um/XJr3GRmcQiKVq9enbChjxW/3/t9bCyG/CxnQY4jNpqK4krB5pHIm8PGdNhEEJufVaxYUeUuIK/K7X18NgqTsKES8sGcuR2muWZ+c8n057p1NOqGs8hhQ+4S8k7s5aqrrlIbz51yyimuIUYRCblViNw3yJ+Ql2MvcQjrdH3Etbdy5UqpVauWdhiijL8u99/vuvSbE8hTxsZxyFF0Fr+1jcIkP7r8OQmQAAmQAAmQQAgCP4mI3S6Mjx++DlEPTyGBqARGishgWyUTRKRf1Ep5PgmQQHoIUJiUHs5sRU+AwiTOjmwh8CdsdmAL5jeHnTRb4mQcJEACJOBLwJkwods5Ay8Qn3vuOalWrZpvndl2QFhh0kcffaQ+XnYKIfAhOF4mh9nxR/fyyORFtJegAi9JJ0+eHEhyhOQG7O7l9hE+ZEqjRo3yFavEOdZeyTNjx45VgqeiReEs9C948Y0XfcuXL9cebCrwCftxuV+UUcVCSEzBS1u3j+ax0w7kJ5Z8xi8W/BxJKmDsTELCz5AAM2PGDCVI8StR+2WvP9/nPPoalzDJS/gDeda0adOkQYMGxoklkGtA0qMT9ZgKU/wEJ4htwoQJguvRLekFcRw6dEibDOE3H01+jnUZ/UGSmLOYyles8zCeqAsCE69imsTiJdlA0hwShvxEKVYckJxApHP77be7rhsYByR9+CUf6eYs2gEvSFlwn/Srx4oL99jbbrvN9V6EZAudLCvK2hz2uQAx6861jzd2xMN8spIs/ebhhg0b1C5cbuu5adKKl1wLceBaxu6ZpvdRJO9gLHXXRdSdx/yYuP3cbz0JIv1B/V47SoIZ+ojnK69iIkzC9YCkSMTnVvDMUqpUqaT5gjGAhA3XubMgPsiG+vTpY/yshv5ChAfZldtcMxWneV0D3bp1EzyzQTRnUpCshQRonRAKdZhcA3HdS91ijrJeoL4DBw4IuGCHRGdB8ioEX3Xr4rsSs+K1XkCs2qVLF21FYddNCpPMxoZHGRPYLSIVjY82O9BUlGTVhh2mjth/l4skc/ydnIUESIAESIAESIAESIAESIAESIAESIAESIAESCCRwN69e53van/946Mk/FNXUiFO+k5EKokI/slCAiTgIODM/4Mop3nz5kmcICTB+7xixYrFyvDnn38WvCfHe1Fn6dy5s8pp0224hPwmvMt2liCbCznP1eX8uW2SmMn2ka8yfPhwwXs8Z8E7fkhFwm5k9P3336sNhObNm5dQNd41YwMz5JbZixuHqGIU3ft0t3fAmW4/rgsi7DtZv/Z117SfMEl3LSAXBHPPNIfEHp9X3pDf+31dPH798OODn+tyrLxiykZhki5HwTTXzISVyTFe4xxlfdLNAa8cMcQbtzAJOYnYTG3OnDkJOJDbEzUnSpfXi1xf5HV4SeiijL+O0YgRI5TwKGwJK0VEexQmhaXO80iABEiABEiABDwIHBaRUrafI+lvH4mRQAYIDBURSP6tMkVEemcgDjZJAiQQggCFSSGg8ZRYCVCYFCtOVhaBgFOYhAQAM4NDhEZ5KgmQAAmkgoAzYUK3yw12blqwYIGxmCEVsYatM+yHzrqXYiZyI12s+EAdOydt2rQp4RC/l2FeH81jV6nZs2fLueeeGxiR7qPrKH0MHMQf0gLMPQh7nKVjx44yadIkOf744wNV7SXhQEW5LEzS7UKDfkWZD16iqZtuukmefPJJKVeunOc4xCVMyvc5b0GMQ/IACYbu+gkqELEPLtZAJF898cQTSWNumqjiJTiJElugxcDnYK+X+hCItW/f3lj+g6a8uFmhmCSxYOczJO0sXrw4qQdNmzZVUrSTTz45EAovQYzpDoVbt26Vm2++WZAcbS9IqoOYC7tGmsqSrPN1SUv16tVTzx5uopkoSWZhnwsQr58wqWfPnkqapUv2dBswjAsSYrDTnbP47aBmHe8l0QsqHbTq9JrLceyoFmjyiqgk0aFD8W4huYSdfxBNQUiE5F1n8UvcxfF+wqSw1yrq1l1r+FnYMfVaA1Cv385vXveb66+/Xs3j8uXLBxpaLwEQKvJLqMQxcdxLdUFHWS9Qpy5xNew90Gu98Pv7RNh1k8KkQFOaB3sT6Cwis2OEFFSUZG/6LRG5zPofL7zwgmDNZiEBEiABEiABEiABEiABEiABEiABEiABEiABEkgkgE2q8G7QVjaLiOlOAHGLk/ABivfONRxAEihQAvb8P12+G9Dg3Xzjxo1TQmnt2rVqc6V//etfCfX75aB5bWiIvAjTTaSsRnWbZiGvDvkXzs3nMt2+7r0w3ic+88wzSWIj08FbtGiRykFwjoduo0iINq677rqk4/E+HaKtoHkgiBMbViDnZv369QlhY+Ms/LHXmen2Tbn6Had7J4v34vXr1/c73fXn+/btU5tivvTSS0k/98vf0uUYRplfXpu/+b3f98p5hLwG+TYlS5YMzAkbRaJtbCLlLF7yNQqT9Ki9hElYT7HG1KhRI9BY6fJB/e4TaCRuYRLq1OVzYFMs5GIGyf2yQOAejDUTebbO4rcJFo5PhTDJbc01HTjkVSFHSSdc8sszojDJlDSPIwESIAESIAESCEAAOYP2D8tOE5EvA5zPQ0kgLgKDRGS0rTL8JSD5Y5C4WmM9JEACsRKgMClWnKwsBAEKk0JA4ykpIYDtVbATuVUoTEoJZlZKAiSQDgL2hAl8gIudY/DHWW699VaZMmWK4IP0XCtRPnTWvRQLmwygq8/vZZguOQPjAaFH2I87vT66TqcMAeINiJHWrFmTML1MXobq5qNX33BOLguTvIQlUeYDuOzYsUPatGkjEE45i8nubXEJk/J9zlts45A8eAl/JkyYILiWwyQuIcYvv/xSsP6vW7cuaT6YrINegpMou5XFeR966qmnVGKRs4SVtaEeP6mOiTBJl0wYdScrJDIgEQK7fTmL35h67W4YJXHJK2ETSdgQtjlLWPGH1/j4JW75jW3YhCDUq7uOcR9cuXKl1KpVSzvtvcalZcuWSq5VpkyZUJeNbg2Icn8OFYiPMClKstKBAwcE569YsSLwM4iXMAnPaNh1rkmTJoG77JUkGHVMvdYAXXKs1QHd81qUvuoSlq02Ta7LOO6lukGK8vcIr7UNiZ79+/cPtSOs13Oz13oRdt2kMCnwJcwT9AR2i0jFGABFESVZzT8uIndZ/4Hn0lGjRsUQGqsgARIgARIgARIgARIgARIgARIgARIgARIggfwigN+djRkzxt6piSLSJ2Av4xInfScilUQE/2QhARKwEbDn/+nybbBZ4rx58wTvelNRsClUly5dXIUlEC0gT6FIkSJJTXu9v0ReA96pFS9e3Dhk3YYtujy4TLfvJSW5/PLLBTkt55xzjnH/caDXJoM6uYVu/MLmQSBvD8In5Bw5i1seSKbbDwTY42DkZ/To0SPpCK9rwKttCK8GDBggU6dOdT3MT5iEk3R5hsg3RT7wqaeeatx9vw0sTd7vb9y4UeUmum3UBk6QzRQtar6HtddGWX4bROaSMAmCotatWxuPVdQDvdYm1B10A7HffvtNbZqHjeicIjeTeZMKYZIuXwj9C3P/Qa7P+PHjBc/PzoL1HOtvxYrer8t1OSom44+8X2y09cknnyQ0H/b+7zVmVgMUJkW90ng+CZAACZAACZBACALfiIg9KR4PWHtC1MNTSCAqgXtEZJytkjkiclvUSnk+CZBAeghQmJQezmxFT4DCJM6ObCGAt28/2YL5t4j8KVuCYxwkQAIkEISAPWHC6yWXyUupIO2m89goHzrv2bNH2rVrJ5s2bUoI+dprr1WiopNOOsm4K7qP33U7WFkVI4EAO5bcfffdSW117txZJk+eHGo3E6sy3UfXderUkYULF0qlSsg3S21ZvXq1q1Agav90fUNvclWYlOr54CUuMBmPOIRJqe5jNsx564qKQ/KgE7GFfdntvNqRwNShQ4ekRcCkfp2cIROyFbdVDAkYvXr1Uuu5vUD+gV3HGjVqFGrx85rDqNBPmOQlSwmbRGXviNcOiUi208l1dLv/xTGeunms2+UqrPgDHKI8F3jJsJC0hV21ihWDXzdY+fHHH6VPnz4CgaKz+M0XnWwp6jy24tBJxfwEW8EI+B/ttZ4gMSjsboxoWddHtDl48GCtdM5LmOQnH/LqcarHVDeP/eZMqp7XvMR/Jn8HieNeqhuPKOuFLhkt6jO21z1m7ty5SkLqVsKumxQm+a9PPMKIQGcRmW10pP6gOERJVu3tReRp6z/wzOeU90aMlaeTAAmQAAmQAAmQAAmQAAmQAAmQAAmQAAmQQF4QwDthbPRiK3hx/EzIzsUhTsIOcMNCts/TSCBvCVj5f17vkeLINfAC6NW23/sxyB0g1tmyZUtSE8gZuPfee31z49A+8vuQA7J9+/aEevw2psp0+16b20Gygc3SsMmSyWZp77zzjmLgxhLvsCH0KVu2rOtQ6t6bIwacV716daNrCGOBjdluv/12Qe6lvXjlGmW6faPO+RwEqct1112XJITBHMS73AYNGhg38/nnnyvxCvI3dcVEmOQlBbv++utl4sSJctZZZ/nG9e6776pN+9BHXTF5v+8VD3IWcL1DlFa6dGnfmJArgM2Khg1LfjRAXTNmzFByJl3JJWEScoexAUwQgZwvQI8D/IRJOBUbfiGv2U+6hTw4jAXyb5yyJL/12QoxFcIk1A2BG+4/zrjws4EDB6pr0GSTYZwPyRLyxpzFZC5a5+hyVEzG/+uvv1Z9efXVV5NiQFyow1RGhg3CIGobMWKEKxurAQqTolxlPJcESIAESIAESCAkgYMiYv+Ir7KI/HfIungaCUQhgA07sXGnVRaICPJSWUiABHKAAIVJOTBIeR4ihUl5PsA51L0SIvI/tnh/EZHgX8XmUIcZKgmQQP4SoDDpMSlZsqR2gCGPGT58uOADY3vBS6xXXnlFkBBgWnQvs3Q7WFn1er3IWrp0qdxyyy2mIbgehyQFvExFYoyzxFG/X3A6xjjP74WaX91eyTi5Kkw6dOiQdO3aVZYsWZKy8dLJVPzkXggoDmFSvs95+8BFlTz8/PPP6uU8kg+cJS6ZiU4w5SfWQDw6OQMSBwAGwAAAIABJREFUoLBrlC4Jy+/ajuvnOplFGCmeMybddYTj/AQ4uvtFHGIitK+bd371p0qWgpiQJIfEKdyTL730UkFSFxKyTjnlFDn++OOTEv/Cij/QVhQBipcwyW0XRNO5ivsVnjfwx1lee+01ady4sbYqndQsirDH3piuz3HVb8pIN+ZI9sGuhyYJSrq2dH3EzmuQWJ1wwgmup3oJk3SyL5P+rlixQu3G5yxxMfd69tIlSuMc/Myxi7QKMerzmlc8JgmVUe+lXmMSZb2Ie/dQe5xIdMbfIc444wy55JJLpEaNGlKlShV1Xz3uuONcuxR23aQwyeSq5TEGBHaLiPd2mfpK4hQlWa1UEZGjW2viunFLgjXoFw8hARIgARIgARIgARIgARIgARIgARIgARIggbwmgPcvP/zwg72PVUXk04idjiJO+k5EsOsX/slCAiTwBwEr/+/bb7+VLl26qA2i7MUvFyAukF55EnjvitjcCt6XQwrTo0cP19/XI8cLEhXIZtxkDwcOHFAyGgghvvnmm6QmIFSBgKVIkSI52T7WYrw3hQgJchE3cRJyeyAcQv6QGwMTYQ84duvWTfC+2ln+8pe/qPykTp06Sbly5bRTxmss/KQhmW4/jutAdw2i7nPOOUeGDh0qzZs395Te+M1nZ5x+OUg4HvIlbJbnJjtCXAMGDFBxIT/HWZAXMWvWLO31ZT/e5P0+jt+/f7+a08izcSvIG0LORcOGDV1zeyFd2rBhg4wbN05WrVrlWkfPnj2VTMlLvJSNwiRdTNY6gGsQazrKscceq/JZ8M+4i4kwyZrXDzzwgJo/zjzs3377Tf7+97+rcZo3b55riBDCIffBTwiXKmES5hJyLLG+hZmL4PT666+rfK9t27a51tG7d281F73y1K0To4y/V6405g+uCUiTvPI1Tfpj7ySESm5553790eUZMT8l7iuZ9ZEACZAACZBAXhLYKyLlbT07254HmJc9ZqeylcAdIvKELbjFItIqW4NlXCRAAokEKEzijMg0AQqTMj0CbN8i4BQm/SwixYmHBEiABHKRQLqFSbqP+sOyM9klJ8qHzogLu+XhA3XnB5RBd97S7YLkJyXCB9E33nijILHBXurVq6eEI0hoiFp0EoxBgwYp4YkuYSRquzhfJwC64IIL5LnnnpNq1apFakbHL1eFSTrBy1VXXSW4viAXiVq8XngvWrRIWrdurW0iDmFSvs95O7yokoevvvpK2rdvL+vXr08Yk6pVqyqpFgQKUYuXVA07I2Gd0BWdnKFfv34qkaZYscw6R3VSkiiiE4sF7hlIVps/f34SHr9kJV1cfvKWIGOtE3lMmzZNJSW5FYhSsHOWs3idEySmIMeGFX+gjSjPBbpz47hnIXERSZrO4iWj8ZKmjR8/XnCtRS26uRznOmMSo27M45h/YfvoJUwKK9DyEhPF0VeLtW5nS+wgiXWrTJkyCcOS6uc13bOoSUJl1Hup1/wLu1789NNPKtHsiSfs78L+tyU/CZrJ9RDmmLDrJhPSwtDmOQ4CnUVkdggqqRAl2cP4SkT+N5tYRPB3kIsvvjhEmDyFBEiABEiABEiABEiABEiABEiABEiABEiABPKTwLvvviu1atWydw5JK9ETEv6vxrDiJOxAMiw/qbNXJBCOgJX/p8txi2tjFr/oDh8+LBBDzJkzJ+lQvxj8pBWoEDlyderUURswIZcN73k3b94sW7du1W6MYCJNQd250D7ivOiii6Ru3bpqYxUUvLN+4403FAddgSgD75rbtm3rKyWBhAZCFmx6pSuIAWNgz+n7xz/+IW+99Za899572vNMxiLT7fvNcZOfI1cAGz/pNuuAoOimm25S42i9l4do6cMPP1QSIFzHzoIxxOZ0uDc7xwbn1K9f3zc0P7ZoA5uHIicV+Vxe1xeOhfwFcid7MXm/bx2/c+dOue2222TLli3a2CHqQjy1a9dWMSGfYvv27eocrzmKDaqQF3XyySd7cslGYZKpqAgdizN/2AkqSBxu67PJmtCnTx+10auX1MqKK1XCJNSPe9d9993nmt9hte+ci8jXwr1n06ZNrpI667w77rhDHnroIeNN4IJwdxt/LzkaYkI/kBcEAWHlypVVmL/88otaf7B+v/TSS679ufrqq+XIkSOqv/bil2Opu8YoTPJdsnkACZAACZAACZCAnsA/ReRU24/PE5GdBEYCGSDQVUSetLX7gog0y0AcbJIESCAEAQqTQkDjKbESoDApVpysLAKBkiLyo+18CpMiwOSpJEACmSVAYdJjvjt36Hb+wUto7Hxi7djiNZK6hBATyc2zzz4rbdq0Saq+a9eu8vjjj0upUqUiT6JPP/1UtYGPRO1F99F85AZtFaS67YMHD0q7du1kzZo1CWHnqjBJJ1JBUgl2uylRAl7H6EUnUwn7ktOUNyLP9zlvH52okgedXCrua1cnsvBbh3RyhrhELlFnui4+PzGYabs6wZCfMEl3nt/1ZxoXjkOyXJMmTZIStHRryY8//ihIVMGuj/aCJCjIPy677LIgzUc+Nqz4Aw2HFaB4nYtnAkgMvXbh8uu0TirpJUzCMwoS7ZCw4iymSXF+ceHnujkZ17ViEoPbmMc5/3R99BIf6RJ78Gy4cuVK50cEJt3UiiTj7CsC0Qn3dPIv3XUT1/1G9zxoklAZ9V7qNTBh1wvd8yc+LMF1U6VKFaP5EOdBYddNCpPiHIWCrWu3iFQM0PtUi5KsUJ63v6CeMmWK2lWThQRIgARIgARIgARIgARIgARIgARIgARIgARI4H8JYFMAbBBjK8tE5JYU8AkqTvpORCqJCP7JQgIkICLI/0vHZjsmsJ9//nlp3rx50qF437ls2TJp1KiRthpIiyD2wUZOOtmMSQzWMXfeeaeScaBtk5Jv7aPPkGPgHQg2xzvmGP9PgbCpGvK2sP5/8803JtiMjjGVhmS6faPO+BxkIt8K0g4ESyNHjlSCE+SHrFq1KuF0042XwBbXIDby8pIN+cUGcdnkyZMFOYxPPmn/NlTUBm3YLAwyJZPyySefKMka8o7iKi1btpRJkyb5ypLQXjYKkxCXbmNWJ6MouSl+vHV5GJ07dxbMSWyyGGWdxjqPPyayJMSaSmES6kd+N/qEP3GVgQMHqj6a3oOsdqOOv58cLUj/EDvupejLhAkTZOjQoQmnY03CPUbXRwqTgtDmsSRAAiRAAiRAAoYEPodP2XbsBSLyoeG5PIwE4iTQUUTm2ip8WUSuj7MB1kUCJJA6Av6/JU1d26yZBECAwiTOg2whADPFYVswR0QkHjtBtvSQcZAACRQMAQqT/F/Q4mUxXuTefffdSfMCL2sbN27sO1927NghLVq0ELzktZchQ4YIBBjY9UpXdB83jxgxQnB+HEX3YiodH3XrXmYGfYGu46B7eWsq8An7cbnfuOiY+8WFuYjEBWeJW0CzceNGlWjhLH7jErZf9nbyfc7b+xpV8qATaPXr10/Gjh2rdteKo+zatUtatWolH3zwQUJ1fvNVN5ZeApI44jWpQ8c+TimJbny8hEleO0V5iXNM+mw/Jqj8JJP3Cbe+RVmbwwpQEIfuXL8EEJPxCSNM0sWD3RyRxIgkpTiKLjYkCg0aNCiOJnzrcBvzOHfL08n6vPqouy6ixIXERIgenbuyRanTDa5OgoZj3dYo3fNaXMLGQ4cOCSR8S5YsSQjX77kDB0e9l3pNvrDrRdA11vcCiOGAsOsmhUkxwC/sKjqLyGxDBOkSJVnh3CciD1n/gXs5hMgsJEACJEACJEACJEACJEACJEACJEACJEACJEAC/0ugY8eOMn/+fDuOASLycAr5BBEnDReRYSmMhVWTQE4RQP7f7t27pW3btrJly5aE2KtWrarewdWoUSMtfdJt3ILG77rrLnn44YelePHi2liQp7du3TolZ9i2bVuomCEJQl4d3j96teVWeTa0/9Zbb0nfvn1D99/q1w033CDDhw+Xiy66yEiWZJ0HBnHFEGYsMt1+qEnnOOnIkSNqI0yIjsJKZZC/hPfxyFnF5l0//fST+ncIDe3F5LqKa2wvvfRSmThxoiAnBblp2JDRXkze7zv5gg9y3CA5CssKdWKuPfDAA9K9e3djCU+2CpOwQRNYQnDlV1KVg6fLw0Bc2NTz5ZdflnvvvTewfAt5TMiXhtiqaNGift07+vNUC5PQEGRnixcvVusmcj7CFmxU9tBDDwnyKo899tjA1UQdf6yhkCb16NEjUj+c9xC3vKo6derIwoULpVIluEyTC4VJgYefJ5AACZAACZAACfgT+ExEzrIddpGIvO9/Go8ggdgJtBWRBbZaV4tIk9hbYYUkQAIpIUBhUkqwstIABChMCgCLh6aUgFOY9JOImG2HkNKwWDkJkAAJBCdgFyZ57TSFBAK8xC1VCktg+KL74D5sjSZCgLAfOttj0gmPIAnAx8dewiPU4ya5wUvtV155RS6//HJt99MlzkiHOETXSZ2gIE4hlNsH4n6iFyvesB+X+83pMGIhvMzEC1n8cZZFixap3cDiKmEFOWH6ZY+5EOa8SX9N1jbUg4+6O3XqlDTscUtM8CIeAo81a9YktOUXZ6qunzjmuW6u+vUpSNubN2+WJk2aJCX0eAmTdHGhXa/zgsSFY4MKkHT3UtO1NGh8fsdHmVtRnguinOvXpzDCJF1CUNzjkmpZjh8b/NxtzK+//nqVqF+mTBmTKjyP0fXRS0AX9Z7nFpDu/htnX9Gu1zOFm5xNNz/jel7TJXeaJFRmozAp1ULQMBM+7LpJYVIY2jzHRmC3iFT0IZJuUZIVTn0R2WD9Bz4Y+fjjjzl4JEACJEACJEACJEACJEACJEACJEACJEACJEACfxDA78w+/fRTOw/suLQxDYBMxEnfiQi+zMY/WUig4Akg/++pp55SgiBn6dy5s0yePNlYIBIV5q+//qrymvBuylnOPfdcJaOoXr26bzOHDx9WOTFTp05N2txLdzJy8bCh4dChQ6ViRb/XE94hZLp9vAN98cUXlUTmjTfe8OVlP+DKK6+UPn36CGQXQYVR9nrCMLDOh7ymW7duSvhzxhlnBIrfOjjT7YcK2nYS3sm/9957Sg6DsTQtYIeNPvCuvFq1agmyKwiKIEGxFz9hiVu7YDtjxgyVD4xNnfwKYkK7EHlB3qTbEMk0l9bZHlhB+gYZE3JAvvnmG7+Qjv7c4oXYgl732SpMQuf27dsngwcPllmzZnmymDZtmporcRcvYRJyoUuWLCmff/65mt8mm9KceeaZSmaFdQFzKGhJhzDJignzYs6cOWr9Nbk+rPMgSoLUDPeh0qVLB+1iwvFxjD/yPSG3gmQtiIwM945evXrJ1VdfnXAP0eXQL126VG655RbX/lKYFGka8GQSIAESIAESIAF3AjBbnm370SUi8g5hkUAGCDQXEfsuwetF5OoMxMEmSYAEQhCgMCkENJ4SKwEKk2LFycoiEMBvMX+wnU9hUgSYPJUESCCzBOzCJESi+5A2rg/vc1WYhJfEvXv3Vi/C7KVevXqyYMECwQs9Xfn222+lS5cuSTu+NGvWTJCs4vWRP15U4eWTY9e+tE6aOAUdboHr5kScwhc3qYzpnA77cbnfIIWRLHjJhOIeJyQ+tmnTRt55J/H3h9dcc42a87oX12H6ZWdVCHPe3t+okgfd/HSTXfjNSa+fYx1DMs5LL72UcBhe9D/33HMqQcetuMWHBLXXXntNLrvssighRT5Xt6uh3xwP0rBOruN1vXrtthik7bDH6oRRuqSHuISKQeONsjZHkR5FOdevj2GESatXr1ZSrkwVE5lNXLG5jXmc7eN+d+ONN8revXsTQvZqQ3fPiyI3SqdoZ8yYMXL//fcnDdHcuXPVrtH24pZ4iZ+7HRt2zMOOcdR7qVe8Ya953bWJZEH8OeaY9P+aPey6SWFS2BnN80Sks4jM9iCRKVGSFdKfROSIiBy9IP/5z3/KqaeeysEjARIgARIgARIgARIgARIgARIgARIgARIggYIn8OWXX8ppp51m54Dc3eIi8ksa4fiJk7DT1LA0xsOmSCBrCfzwww+/u+W1IeCZM2eqvLV0lq1bt8rNN9+c9O41TDz//ve/BfkKGzdulA0bNih5BSQ0VkHuycUXXyyQBDVs2FDKlSsXa1cz3f5vv/0mX3zxheA9Mt5BfvbZZ/L+++8flV8gB6dmzZpSuXJlueKKKwQ5L6effroce+yxsXEAA7SLXBf8wRhs3749QWpz0UUXqfzJunXrylVXXaViKlasWCwxZLr9qJ2wxvDVV1+V9evXK8kMNmCzyjnnnCNVqlQRiI8wh8FOJ1v56KOPpGXLlrJz586EsCBFwWZQQd9D4137li1bVB4XYrKPK8YUOUR//etfBXmWxx9//NE2UyUaQgPI08Ucf/3111VsyGHEe3snr0suuUTNtUsvvTS0nCZV/Yiyuad9YDF3wGDlypWybt26hHljHRdWUuU3r02ESagDsitsSrN8+XI1Ztu2bVNrg7U2YV1CXhPmNyRLYUs6hUlWjNiA+IMPPlDSOrf7D64RXL+Yh/gD2Wica29c44+8z02bNsnLL7+s1g77dQ7hGK5zCA1xndeuXVtOPvlk17VEl0PvlQdPYVLYGc/zSIAESIAESIAEPAj8XUTOtf28johsJTESyACBm0Rkua3dTSJyeQbiYJMkQAIhCKT/S44QQfKUvCZAYVJeD29Ode44EfmXLeL/EZFSOdUDBksCJEACfxBwCpPcxDI4tFatWrJo0SL1cjZKwYtVvDwKWvASDdIg50fsOrGDvf6wHzo7Y3z++eeleXNIgBOL1w4ZOFKXBDJ+/Hj1otqr6F4YBeUX5fi4xSvOWHQf68fZrpuEgsIk71mhm3t+11xUYVIhzHk7+aiSh3QJk8LKutzi85tDUdarIOfq7g2ma4NJWzrxmJcwSReXSXtxHeMWXzolLib9CCv+QN1RnguinOvXrzDCpLhFlH4xOn8e5/Xi17bbmGM3SiT+lShRwu9035+HGVvdPSuKyCmd15pu/owYMUKGDBmSwCwd9xu3Z0ITllHvpV6TI8y8QH1B2PpOzpgOCLtuUpgU0wAUZjW7RcRt++ZMi5Lso/GmiNSz/gd2tcaOnywkQAIkQAIkQAIkQAIkQAIkQAIkQAIkQAIkUOgE8LuyVq1a2TFk8oMPnTjpOxGpJCL4JwsJFDQBZ/5fQcNg50mABFJOIFWioZQHzgaMCZgKk4wr5IEkYECA+SkGkHgICZAACZAACZDAByJyvg0DBDX4vSULCaSbwHUi8rKt0W0iUjvdQbA9EiCBcAQoTArHjWfFR4DCpPhYsqZoBJzCpB9FpHS0Knk2CZAACWSGgDNhArsxNWjQICkY7PiBnWSwK1Mmiu5jZRPxRtgPnZ393L17t7Rt21bt2mIvd911lzz88MNSvDg200ss2EFl1KhRSR+dY0cOJJhVr17dE2chyGPS8QF+vguTLrjgAnnuueekWrVqsV2eFCa1j42lV0VRJQ+66wdiuvr168fWBwqTwqHUXUcUJoXjaT8rrPgDdUR5Lohyrl+vKUzyJuQ25m5iHz/Oup+HkailU5j04IMPCv4E3RHSi0cQqU+mntcoTAo7o5PPC7tuMiEtvjEosJo6i8hsR5+zSZRkhTZORO6x/gNCY4iNWUiABEiABEiABEiABEiABEiABEiABEiABEig0An0799fHnvsMTuGR0Tk3gxzcRMnDReRYRmOi82TQMYJUJiU8SFgACRQUAQOHjwo7dq1kzVr1iT0O84NMgsKaBZ2lsKkLByUAgiJ+SkFMMjsIgmQAAmQAAlEJ/CeiNS0VYMPZt6IXi1rIIHABBqJiP0vxdsdczNwhTyBBEggfQQoTEofa7bkToDCJM6MbCHwHyLyvS0YCpOyZWQYBwmQQGACzoQJ3cfiqHju3LnSsWPHwG3EcUI2CJN+/fVXJT4aM2ZMQpfq1KkjCxculEqVsHFdYvn666/l1ltvlVdffTXhB507d5bJkydL6dLevj0Kk+KR1lCYFPwqpDApnrnnR57CJD9Cqft5GDlK0GgoTApKzPz4sOIPtBBFehTlXL/eUZjkTShTwqQWLVrIzJkz5YQTTkgKkMIkkTgTHt2uAQqT/FYO85+HXTeZkGbOmEcmENgtIhX/+D/ZKEqygm0mIs9b/1G7du0kQTLHlQRIgARIgARIgARIgARIgARIgARIgARIgAQKkQDyYLZu3Wrv+i0isixLWNjFSd+JCJJ18E8WEihYAhQmFezQs+MkkBECutwZbMjauHHjjMTERuMlQGFSvDxZmxkB5qeYceJRJEACJEACJFDgBN4WkVo2Bg1FZF2BM2H3M0MAsq4Ntqb/LiLVMxMKWyUBEghKgMKkoMR4fNwEKEyKmyjrC0vgeBHBxz5WOSwix4WtjOeRAAmQQCYJOBMmDh06JF27dpUlS5YkhdWvXz8ZO3asFCtWLO0hZ4MwCZ1eu3atNGvWTP71r38lMNB9LK47funSpXLLLcgn8y6FIEyaN2+edOrUKQnEtGnTBB/Jx1HyXZgERn/729/k8ssvjwOXqkM39+rVqycLFiyQM88807Ut3Xn/+Z//KRiHE0880TPGQpjzdgCpEibFKbBAvLo4K1SoICtXrpRatey/d/6/HrrJGS688EJ59tln5ZxzzoltvoapiMIkPTW39eTNN9+UK664IukkE5lJmPHxOyes+AP1RpEeRTnXr08UJnkTchvzOJ9Nd+3aJa1atZIPPvggIRCvOZ5OYVIqrjXdnBs/fryArb3orrk47zcUJvmtEtF+HnbdZEJaNO4FenZnEZn9x+9OJ4gI/mTrx0oni8g++zj98MMPvmLjAh1XdpsESIAESIAESIAESIAESIAESIAESIAESKBACBw+fFiOOy4pFbK8iOzPMgSWOGm9iAzLstgYDgmklQCFSWnFzcZIIGcIINfnnnvukWrVqsmll14q5513nlSpUkXKly8vRYsWDd2P1atXS5MmTRLOr1q1qso5rlGjRuh6eWL2EKAwKXvGopAiYX5KIY02+0oCJEACJEACoQlsFpE6trNhbF0TujaeSALhCVwmIm/ZTv9ERM4OXx3PJAESSCcBCpPSSZttuRGgMInzIlsIOIVJP4jIf2RLcIyDBEiABIIQcCZM/P777zJq1CgZMmRIUjV+opQg7QY9NluESV9//bXceuut8uqrryZ0we0j9l9//VWGDx8u+DjZXrAT38KFC6VSJWxy5110H+Jni3DEL36Tn+s+1h8xYoTrPDSp03kMhUnBqYWVyaRKmJRPc94+GrkiTAq7FmWzMOngwYPSrl07WbMm8XfkV111lZJ7nXLKKcEvHMcZuuvIS3AW9tqLHKxPBZs3b1bJTk5hICSLjz/+uJQqVSrVISTUH1b8gUqiSI+inOsHKE5hUpz3UL+40/VztzGPUyIURgqW68KkIBKkdAguw45x1Hup1xwOe81DDNimTZukqh988EHBn2OOSf+v2cOum0xIS9cql1ftvC8iL2S5KMkO/EP7zj6rVq1KSvDOq9FhZ0iABEiABEiABEiABEiABEiABEiABEiABEjAh8Brr70m2BDJVj4SkfOzGFxNEcHvJVlIoGAJUJhUsEPPjpOAJwG3XB+/zfH8kOpyYq+99lqZP3++nHTSSX5V8Oc5QIDCpBwYpDwMkfkpeTio7BIJkAAJkAAJxE/gTRGpZ6v2WhFZFX8zrJEEfAlgx/m3bUftEZGKvmfxABIggawgkP4vObKi2wwiiwhQmJRFg1HgoZzg2BmdwqQCnxDsPgnkMgG3hAl8MH7dddclSRHQz6VLl8ott9yS9i5nizAJQqnHHntM7r777gQG5557rixevFiqV69+9P9/9dVX0r59e1m/HpvZ/V8ZNGiQkigVKVLEl6PuxSNO9BJu+FacRQds3LhRGjRokBRRv379ZOzYsVKsWLHI0WLM+vfvn1APEvwgpzjxxBM96w/7cblf0Hv27FGylk2bNhnHhfkHCRf+OMuiRYukdevWfs0a/3zHjh3SokUL+eQTiK7/r1x//fUquaFMmTKudUUVJhXCnLeDiyp50AksRo8eLVhr4iq69axWrVqCuYfdx9xKNguTvv32WyXAe+mllxJCj1POFUaYFFZOFddY6+rJNpFTlLU5rAAFbKKc6zdGYYRJYSQ/fnFk68/dxhzX8JQpU+Q//iO6v9htB0Sw8JJPpUKYtGvXLmnVqpV88MEHge6/QccNSYwQpI4ZM8bomUInAIpTzpWNwqR33nlHbrzxRtm7d28CJz9ZVzZem2HXTSakBb26Cv74P/9B4LscIjFdRLpb8WJtxNrGQgIkQAIkQAIkQAIkQAIkQAIkQAIkQAIkQAKFSmDo0KHOjcFmiMh/FSoP9psEcoEAhUm5MEqMkQTST0CX4zJz5kzp0qVLqICQU4jNg3bu3JlwfpCc2FAN86S0EqAwKa242dgfBJifwqlAAiRAAiRAAiRgQGCjiFxpO+4GEUn8GMSgEh5CAjEQqCEi2231fCUip8ZQL6sgARJIAwEKk9IAmU14EqAwiRMkWwjg459vbcH8S0SOz5bgGAcJkAAJBCHgljABiQReiC5btiypqo4dO8qkSZPk+OPTu+xlizAJQHQfTjtfJK9YsUKaNm2awBAf9INro0aNjIYp6MfsRpVm2UE6MU9cEgQdw0wLk8LKR9zkTxjS8ePHCyRTcRWdOMJPEBBVmFQIc94+RlGFSW7rDOqPUziG+nTXqd91lM3CpHTIuXTCDC/h3b/+9S/p1auXEpPZC+4f2M31sssui+syD1SPTppVr149WbBggZx55pmB6ot6cFjxB9qNIj2Kcq5fn8MIk8LK7fxiycafu435Nddco+Zf2bJlI4c8ffp06dGjR1I9c+fOFTz/upVUCJN0QsW4rzXdWoN+uq1RqRYARUm2i3ov9Zo8YfutuzYho8TfGU44AR7AfWbyAAAgAElEQVTu9Jaw6yYT0tI7TmwtIwSwyM+1Wr766qvl9ddfz0ggbJQESIAESIAESIAESIAESIAESIAESIAESIAEsoFAw4YNZd26dfZQOonIvGyIjTGQAAm4E6AwiTODBEjAjcChQ4eka9eusmTJkoQf33TTTfLkk09KuXLlAoE7fPiwyknDufYSNCc2UKM8OCMEouRwZCRgNpoXBJifkhfDyE6QAAmQAAmQQKoJILHvalsj+GBvRaobZf0k4EKgmojYTcIHRSTYX7KJlQRIIGMEKEzKGHo2/AcBCpM4FbKFgFOY9L2IpP9rt2yhwThIgARymoAuYeKpp55SL0udBS83IXFwioBSDSGbhEl48du7d2+ZM2dOQrc7d+4skydPltKlS8vPP/8sAwcOFMht7OXaa69V/E466SRjZLoP+PHR8+DBg+WYY3L7MT3VEg7di38/0Ys1QGE/LvcbYJ14yy8unSCnZ8+e8uijj0qJEiX8mjb6uU7MNGLECBkyZIi2jqjCJFSc73PeDi+q5EE3j66//nq11pQpU8ZovP0O0s07P4FWNguT0OcxY8bI/fffn9R9L0GKHyv7z+fNmyedOiF/OLF4CZO8pGFPP/20tG/fPkgIsR2rk6tUqFBBVq5cKbVq1YrcFq593FsrVqwoF1xwgZx77rly2mmnyfnnny8lS5ZMqD/K2hxFehTlXD9AYYRJunvohRdeKM8++6ycc845fs3mzM/dxrxq1aoqsa9GDWzSEL7onttQ44YNG6R+/fquladCmKR7bolbmqYTM+nmzqeffqp2icR9x17iklYdPHhQ2rVrJ2vWrEmo3+8+g4Oj3ku9Zk7Y+1+qn29xr8AO32+88YZUrlxZqlevfnTNxL8XLVo0qVth100mpIVfW3hmzhA4S0Q+s6L905/+JD/99JMce+yxOdMBBkoCJEACJEACJEACJEACJEACJEACJEACJEACcRH47bffVM7BL7/8Yq+ysoj8d1xtsB4SIIH4CVCYFD9T1kgC+UDg999/V/mrd999d1J3kNuKnCnkIpgU5A0hVxWbrTpLpjZhNYmbx4QjQGFSOG48KxoB5qdE48ezSYAESIAESKBACKwWkWtsfW0uIs8XSN/ZzewigN+Zf2oL6ZCIwDnAQgIkkAMEcvtL7BwAzBB9CVCY5IuIB6SJAL48/8bWFoVJaQLPZkiABOInoEuY+Pzzz6VDhw7y5ptvJjUKEcfMmTOlfPny8QekqTGbhEkI0U1qALHD4sWL1QfLu3fvlrZt28qWLVsSegShDXbZCSI52rhxozRo0CCJTIsWLdQ4nHBCbjv7dC9X0eHXXntNGjduHGme6eaOn5jIalT3cfmiRYukdevWoWPTfYDvF9eOHTsEY//JJ58ktH3VVVepeXnKKaeEjsk6USdGwc/9+h2HMCnf57x9gKJKHnRChrgkIojVS+AzevRoGTRokHbOZbswafXq1dKkSZOk+LFOjx07VooVKxb6evLi5iVMQoM60VIccYXtEJKohg8frv44SxyCKZ2wRjeXw4o/EHsU6VGUc/3YhxEm/fjjj9KnTx/1POAsy5cvF+wKmC9FN+ZLly6VW265JVI3w8ptUiFM8lo7pk2bJhAIxVF0659OuJdqaZru+SaKMCkOyZROIOkXl9e16SXhMh1bnVjL63kw7LrJhDTTUeFxOU4AwiSIk1RZv36969/Bc7yPDJ8ESIAESIAESIAESIAESIAESIAESIAESIAEfAngd9j4XbOtQJSEjz9YSIAEspgAhUlZPDgMjQQyTECX54KwkKd47733qvdibpvy4Bjktr3++usqX2jbtm1JvTnzzDPVRleXXHJJhnvK5uMkQGFSnDRZlykB5qeYkuJxJEACJEACJFDQBF4RkWttBFqJyOKCJsLOZ4rAGSKyx9b4jyJSOlPBsF0SIIFgBChMCsaLR8dPgMKk+JmyxnAE/iIi/892Kg2Q4TjyLBIggSwgoEuYgBgBH993797dNcqePXvKww8/LKVLp+fvc9kmTNIJkZ5++mlp3769uMlwKlSoICtXrpRatWoFGvk9e/ZIu3btZNOmTQnnob4XXnhBateuHag+t4P37t0rt99+uxw5ckTwEhvSJwigypUrJ+eff76ULFkychteFTz11FPStWvXpEOGDBkiDz74oBQpUiR0+88//7w0bw5xeGLxExNZR0+fPl169OiRdL411mECw/U1atQoQf+CxqX7QB71xCGNQD0fffSRtGzZUnbu3JkQnomEJw5hUiHMeQtsVGGSTjKD+sMI2nTrA3YCW7NmTdKP/aRm2S5M0q3lderUkYULF0qlSpXCXOLqHKyrOm5+wqR33nlHbrzxRlWHvcQRl1UfrvPbbrtNSffOPvtsqVKlilrvse7jHuCWCKUTvfmJQ0wg6nhdc801smDBAilbtmxCNWHFH6gkivQoyrl+HMIIk1CnTuhy1113qWe14sWL+zXt+3Pcp6dMmaKkfDVr1lTXRuXKldWf0047LZAI0rcxzQG6MY+jn2vXrpVmzZoJpED24je3UyFMQvu6aw0xYizKlIHDOXyBlAnJjGDqLJDg4f87n728dp6M436jexb0GwPEH0VQ50XRS+ppEpfu2gRf7LwZRKDqjFP3rIbn6ccff1xKlSqV1LWw6yYT0sJfazwzpwjMFZGOVsS4Xh544IGc6gCDJQESIAESIAESIAESIAESIAESIAESIAESIIE4CIwcOdKZx4DfnXWOo27WQQIkkDoCFCalji1rJoFcJ4B3/ciBQv6jMyfC6ttf/vIXqVevnspDtTaXQz7E5s2b5f3339eeh02MsPETNhaN8v471xnnY/wUJuXjqGZ/n5ifkv1jxAhJgARIgARIIAsIvCgi19viaIs94bMgLoZQeATK45MhW7f/LSJ/KjwM7DEJ5CYBCpNyc9zyKWoKk/JpNHO7LyeKyNe2LnwnItG+WMxtHoyeBEgghwl4JUwcPHhQ8DHwsmXLXHs4duxYufvuu7W7y8SFBS/f8MH/sGHDkqq88MIL5dlnn5VzzjlH21wq5AY6SQk+2kcCGSQ/+EjaXjp37iyTJ08OLJnyEqKAP8Q7UWUIuo/UsXMgBA4QJKSy6D76Nhlfr7gOHz4svXv3ljlz5iQdZipM0gksMMb4E+Zlv5dIxS8uL2EB5CyTJk2S448/PvRwQTqA6+3+++9PqqNFixZKpAbBiq7ohE5+/bLXVwhz3upvVGES6tFJwa6++mqZP3++nHrqqaHnA07UXQNIlIHIBpI1Xcl2YRIkcffdd59MnDgxqQuY6126dAnNTjcuqNBPmOQlRpswYYLgXhNm7bE64yVLufXWW5UYB0lNzqITTEGwt3jxYiVaClt0wpp+/foJnjeshCyr/rDiD5wf5bkgyrl+bMIKk3SCrbh28fO6ZyHxDc+K6Si6MY86/7zWAT85YqqESbprDdcldmZs0qRJJOReO0guX75cbrrpJtf6t27dKjfffHOSzA1is3nz5glknmHKt99+q9Zbt79zmIiJ0KZufsydO1fJ68IU3fMp6jKJK1W80L7u2X38+PGCddOt6AROfvckJqSFmT08JwcJ4KFvphV348aNBWJQFhIgARIgARIgARIgARIgARIgARIgARIgARIoNAJ4B7F69Wp7t7Hz1VOFxoH9JYFcI0BhUq6NGOMlgfQS+Pe//61yWfFeXSdNChoRclLwfhobP0XJYQraLo9PDwEKk9LDma0kEmB+CmcECZAACZAACZCAAYHlImJPcr5VRJ42OI+HkEDcBJx+AdRfTER+ibsh1kcCJBA/AQqT4mfKGoMRoDApGC8enToCzgeab0XkL6lrjjWTAAmQQOoI+CVMbNiwQTp16iR79uxJCgIfbUM0AWlPyZIlUxLk559/rsQt2OXGrZgIdVIlN3CTO0AgAtnMAw88IOvXr08IOYp8QyeSwItnfAjeoEGD0Py//PJLgSBj3bp1SXUMGTJESYGKFCkSun6TE71kBRj/4cOHhxJz4SNXSH7cXvSbCnyQDOgmJsDLfnysXqZMcGeiTooBViZx6eQYuCYhyGnatKkJdtdjduzYIW3atJGdO3cm/dxkDutelpv0y95gvs95q69xCJOwPrdr1042bdqUNGZR5TpR14dsFyYBmG6uXX755QJZSsWKFQNfT5B/QKYBiZBb8ZNT4BydDKNOnToye/ZsgSQmbAl7nadqrdZdB+ifTt5CYdL/jb6XHLBnz57quaR06dKhpgskfVj7u3fvnnR+VFFR0IB0Y456ojwrvP7669KhQ4ckCRCuNTx/VqpUSRtqqoRJXuLAli1byvTp00M9f6AjSITEs93o0aOT+uUnPvKaa1HuN7jO8Szq9rxmIiZCR8AEO2I6CwRzuAaCykW9BJJowyQuLxHUjBkzpGvXrqESRw8cOCDdunWTFStWJHQXwqqVK1dKrVq1XOes7vnT757EhLSgqxWPz1ECZ8OpaMWONeOnn37K0a4wbBIgARIgARIgARIgARIgARIgARIgARIgARIIT6BEiRKCd4K2gt3LPg5fI88kARJIBwG//L90xMA2SIAEspvAb7/9pjblQ14r8mmjlBtuuEHJl2rWrBmlGp6bxQQoTMriwcnj0JifkseDy66RAAmQAAmQQHwElorILbbqOovI3PiqZ00kYEwAu5N/7zj6OBE5bFwDDyQBEsgYAQqTMoaeDf9BgMIkToVsIXCSiBy0BUNhUraMDOMgARIITMAvYQIfyk+cOFH69u2rrbtt27bqo+swUgldpfggGx8Sjxw5Ur755htt25kUJu3du1c6duwoa9asSYgPHz9DLmAvJh/dew2el3wDIppp06aF4o+P5seOHSsQIzkLPrp+4YUXpHbt2oHnVZgTNm7cqEQ94GovkAChf5hnQXYjgvDntttuky1btriGYyrw2bVrl7Rq1Uo++OCDpLiWLFniKlPy6n8ccXlJS6LIVPbv368EABAXOIupPEb3shwysQULFggkXyalEOY8OMQhTMI6jV3AIK9zlihSNazDkOI98cQTrvVi/l9yySWew5kLwiQvoUUY2QzW1UcffVQGDhyoZeMnp8CJEAZC4vLmm28m1dO5c2fVxl/+EtzZinHt16+fPPnkk0n1mtyrdGs17hkQTDVs2NDkEk84Rie385K3UJiUiNlLOIPnKdwPixYtGnhscM/C/Xf79u1J54YV0QQO4o8TvIRJYeef130Pz7ZYA72kkakSJqHLW7dulZtvvjnpuQg/w7Mb1vygY4r7BSRQEAu5yYlMpEdIoGzevHls9xu/5yITMRGCwdrkJhCF2GvRokVSo0aNQFPPSxqLikzj0kmK8HcYjEVQ+Z2XxAz3hsmTJ2sFabpYdGI6CxgT0gJNHR6c2wR2i8hRUyYEyFHExLmNgtGTAAmQAAmQAAmQAAmQAAmQAAmQAAmQAAkUIgH8bvyqq66yd/1zEdHvLFGIkNhnEshSAn75f1kaNsMiARLIAAHkOcyZM0cmTZrkuomqV0hXXnmlDBgwQJDPE3TTogx0lU1GIEBhUgR4PDU0AeanhEbHE0mABEiABEigkAg8JyItbR3uin2qCwkA+5o1BErgczBHNGVE5LusiZCBkAAJaAlQmMTJkWkCFCZlegTYvkWgrIgcsOGAyeNE4iEBEiCBXCRgkjCBl18PP/ywDBs2TNtFSBsgh7j99tvlxBPDL4kQOUDCARGEU1DjbBxtjh8/Xtq3b+/5wTh2xGndunXSx/6mHzrrOu0lKXGeE4dUQCeUQFvXX3+9TJkyxVhGg3Mg9YCI6P7773f9aD4qn6DXAyRAgwcPVmPvLJC+zJo1S66++mojaZKXAMGq21SYdOjQIYEEC/PSWYLKiSBf6tOnj2AsdcU0rrfffltatGjhmrgAudH06dOlevXqxsNw8OBBJV+YP3++6zkQboCDn7RK97K8atWqimEQYUG+z3mAjkOYhHq85DrnnHOOutbxwbff+FmDj7UYshD8cStYN4YPH+4r68gFYRL65yWbwb0P0pSSJUv6Xk/YjQ1iMIiW3GQkVgUmwiQvKQbq6datm5KmBJEm+Y2riSBGN2cRE+Ya1or69ev7srIO+PDDD9Xa4ia381p3KExKRPz999/LnXfeKfPmzUtiD/EgpGqdOnXyvWbtJ3/yySfSu3dv13sWBEWQ0AQZa+NJoTnQS5gUZv553fdMJYGpFCZ5PRdhTLHrI54pTJMQsaYsW7ZM+vfv7/rsgGcsPAOceuqpnkPlJTTEcxGeR2vVqmU03F9++aX06tXLVdRoVWD6PLpnzx5p166dbNq0Kantpk2bqueik08+2TcucEIdiMtNFBY0rgMHDqj1esWKFUltY5499dRTau00KYht3bp16u9b6K+9YE74iTx1wiQ8I4CzrjAhzWR0eEyeEMBOUx2tvowYMcJVLJwnfWU3SIAESIAESIAESIAESIAESIAESIAESIAESCCJgMu7GLx46kRUJEAC2U/AJP8v+3vBCEmABNJJ4Oeff1b5uXg/jj/IPdu8efPREJCPhI2AsAkQ3m1DlnTaaacZ556lsy9siwRIID8IMD8lP8aRvSABEiABEiCBFBNYICJtbW0g+XVGittk9STgRqCIiBwREfzTKkhUtzsHSI4ESCBLCVCYlKUDU0BhUZhUQIOd5V11CpP+n4iclOUxMzwSIAEScCVgmjDhJ1mwKseL0ltvvVV9sFyzZk0pVqyYL3mIe3bu3CnPPvusPP3000Y71+Al7IQJE9QH2X4CkFQJk9CxrVu3ys033yx79+7V9hMfMOMD9UaNGvmy8DrA68N5nIcX1OPGjVPtHHvssZ5tQRIACdYjjzziehxedEOEEERuE6lzf5wMOQPmj5s4A3ML8WJu6eQA+JD8vffek0GDBnlKidCcqZjIT4xlMhdx/WB+46Nb5wfuTm6mcf36669KGAaRi1vBx/eQT1133XWe88GEWceOHdWuUscff7zvMKM+iHTwx1mQYAmxWtGiRY/+6IcffpASJUq4SjwKYc7HJUwCUFyz3bt3dxX1mFw/1qAgAQZCpIULF7qOt6lUAyfnijAJ44BrafLkya59hgAJ4qSyZfHXAPeC6xzXJNZhL1kSzjYRJuE4LzEJft6kSRMZM2aMXHTRRb73wjjHFffstm3buspEILgbOXKktGzZ0lPkArnUK6+8okRtuE87S7NmzZTgRMecwqTkeegl0sPR99xzj5rnXvMYx2Fs1q5dK/fee69WGGMqTfO9aQQ4wE+YhKow/3ANNm/e3PPe9/7776tdD90Ehnhug0AGc9zvGTOVwiT0x+u5CD83WZtwHNanqVOnqucQt/XJRLZjH6o333xTCUvdnmlMnj/wrPDOO+9I3759BXV5FVNhEp4ZML8nTpzoWh3WFDxHnnXWWdrmMJ4zZ86UUaNG+a7jpnGhsddff106dOjg+vcF0+d39A9CPlzH33wDZ3digdwMz/Zecr+NGzcqeaKzQLyKfpcvX/7oj9AenjVLlSqF64DvBAKsVTw0pwncbt9tqmHDhup+yEICJEACJEACJEACJEACJEACJEACJEACJEAChUIAuSb4nbatdBGRWYXSf/aTBHKZgGn+Xy73kbGTAAmQAAmQAAnkNwHmp+T3+LJ3JEACJEACJBATAewO38FWV08RmRpT3ayGBIIS+B8RKWE76XQR+WfQSng8CZBA+gnw44j0M2eLiQQoTOKMyBYC5URkvy0YCpOyZWQYBwmQQGACQRIm8OHsjBkzZPDgwb4fESMQfHxdu3Ztueyyy6RSpUpSuXLlo/FBAvHhhx8q4RB2qHH78FfXGdMP/q3zUylMwgfo+EB5zpw5WvbXXHONzJs3TypUqBB4fJwn7N+/X/CB9vLly7V1YTefbt26CaQm5cqVOyqtgpgGwgzIm5566imtuCeIKCByh1wq2LBhg3Tq1EkbH/rXr18/ueKKK+TEE09UQgTITrDj0fz582Xu3LlG89NUTIQQdXPICh/MbrjhBmnTpo1cfPHF6mN1SwS2Zs0aVxFYnTp1pHPnznLHHXckUAgSF+Yf5ABPPPGE0XzAh/CQFUFU8N133ykRxuzZs9Wc0AleECeOgUTLtDz22GPSv39/18MhUYGE4rjjjhOM9fr169V8hGDBreT7nI9TmIQ5B0kWpFS6csEFF0iXLl3kpptuklNPPTVhffj73/+uZAy4jnRrMmQkuMbchAtubeaKMAmxf/nll0rYtm7dOld86DvYYf6eccYZih2Y79u3T1atWiWPP/64WofsBWswxth5fZkKk1AX5ES33Xabq0jOagvrD9Z9XK9YF63r/Pvvv1frV9zjijUEQq0ePXpo1w77vchaeyDigZDkrbfekieffFJefPFFLetnnnlG7VCnKxQmJZMxGRe72BLrLkR4cKFgLmNsICz0Ghu02rRpUyWzOvlkbIKQvmIiTLKiwb0UMiHMIfQZfTR9VsB5EM+ULl3at3OpFiYhAL/nIvuYnnfeeer+ioLdILGurVixQt1nneuTvXNjx45V8jK70NCr85hrEOxA0qcrWJfAEn8P+POf/6zGAM+iuNdASLVkyZKE9QPPUnh+OnAgcWONIGIiCIHwLKYTmYIV1nDcAyEqQn8xL/B3EqxHWNec9z/M97p16ybdW4PEZXJ/ttZxtGU931r3GNyXcF2+8cYbrrix9uPeXbVqVc85C0nVjTfe6Mrn0ksvVfcaPO/hvgMW6CPEWExI810KeED+EMAvLD61ulOkSBG1RvzpT3/Knx6yJyRAAiRAAiRAAiRAAiRAAiRAAiRAAiRAAiSgIfDLL7+o39NDpm8rVUTkM0IjARLIfgJB8v+yvzeMkARIgARIgARIoBAJMD+lEEedfSYBEiABEiCBwATw4V4n21l3icikwLXwBBKIh8AhETneVhV29d0dT9WshQRIIJUEKExKJV3WbUKAwiQTSjwmHQTwZeg+W0Nfi0jZdDTMNkiABEggbgJBEybwgTQ+2oWQY9u2bXGH41kfPuQdPXq0NGzYUElyTEsqhUmIAR+hd+3aVRsOBCYQ/OBD8TjKnj17pFevXvLSSy/FUV1CHfhYfciQISpe04/m4w4Cc+zZZ59VfQwi0tLFgQ/Qv/jiCyUHspcgYiITMUAQDpZ0BowhfgobF86DUOjOO++UxYsXBwnB6Fh8gA8hwvnnn290vHXQ6tWrpUmTJsbn+Mlj8nnOxylMAnBItCC1g7wn7oJ5O2vWLCVjM13PckmYBF6QZmA9hzQmasH1M2DAABk+fHjS+uM3551tQ3KBNTGOuJx1QyAyZcoUad26tfG4og6IPCA9uf/++40kdaY8TeOhMMmdKMYFUjPcx3UiPNOxcDsOAiIvyV2Uuv3O1Y15vXr1lHwzjgJpGp7bypY1++t9OoRJcT8XOTnh2RqSw+LFiwdCCJHq+PHj1RoQR4G0CUKlkSNHJlQXVEz04IMPqr8vxFEsaeS7774rHTrYN6QRJROCIBIfj5gU3J8RV1yxWW1CfAahbf369X3D+Oqrr5QACbJKkzJixAj19wImpJnQ4jF5ROATEcFHYKq89tpr0rhx4zzqHrtCAiRAAiRAAiRAAiRAAiRAAiRAAiRAAiRAAu4EXN7x43dlZ5MXCZAACZAACZAACZAACZAACZAACZAACZAACZAACWQJgZki0sUWSz8RmZAlsTGMwiMAp8CJtm5XE5H/r/AwsMckkHsE4vnCO/f6zYizhwCFSdkzFoUeiVOYdFBEyhU6FPafBEggNwkEFSZZvTx48KBMnz5dfSgch9TGix4+BIZ0olWrVlK6dOnAoFMtTNq9e7e0bdvWVWRRoUIFeeGFF6R27dqB4/Y6Yd++fXLffffJ/PnzY6sXsiR8xN2jR4+MyZKszkAOsGzZMvUBP2Q5YUvTpk1l1KhRcvfdd8uqVasSqgkiTMKJcX3oDukMBAPNmjVTgoeowiTEhmsQH7Q/8cQTYVElnYf4cH0j3qDlwIED0q1bN1mxYoXRqU8//bT6gL8Q53zcwiQwRJ0Qfjz88MOxCVMgSZk4caJcfPHFRmNqHZRrwiTE/dFHHykRxptvvhmor/aDLSla+fLllYjIKWwLKkxC3bt27ZI+ffqoD/fjKvb1yFSCZW8bcp5nnnlGrdVxPAsgnqlTp8q1117rK2+iMEk/C3777TdZunSp3HvvvZHuoc4WIMKbPHmyVK1aNa4pGKge3Zi/+uqr8sorr0QWxfXs2VPQBqRdpiUdwiTEguciPMf07dtX8FwbR0E/8TyC+29YSSakSRD0QXIURdAF9rhnIZ6hQ4cmdC+omAh/R8FzX9Rn5AsvvFCtR3Xr1lXrXFRhUiruzxA6QXhXq1YtoymBXcHB2VRyZbEvVaoU3wkYEeZBeULgSRE5akPG9YK/T7KQAAmQAAmQAAmQAAmQAAmQAAmQAAmQAAmQQL4TwO/CxowZY+8mflfWPd/7zf6RAAmQAAmQAAmQAAmQAAmQAAmQAAmQAAmQAAnkDIHpjt9Z3isij+RM9Aw03wjsFZHytk5dgD3c862T7A8J5CMBfhyRj6OaW32iMCm3xiufo8WDDB5orEJhUj6PNvtGAnlOIKwwycKyd+9emT17tsyYMSPWj/JR/5VXXqnkPZDehBElWTGmWpiEj8UhL4JMxFluvfVW9SEzZERxF0hRpk2bpj5SjyqqgAxlwoQJ6oPrMNKMuPtm1ff+++8rEdCLL74YuAlLfADJAGQAUYVJCABjPXPmTPUxfxjml156qeKMj+/BGUKWOIRJiA3iksWLF8vw4cMjyRQgLOnXr590795dSpYsGZi7dcKGDRukU6dORuvCiBEj1Dj7lXyc86kQJoEj5v26detk4MCBsm3bNj+02p9DqIF1GPKJIBIRq8JcFCYhdgg3hg0bFkpCBskfrnNI2T7++OPYhEmIC+sOZBeQo0WRk6AuSNEeeeQROeuss0LPD8HfY9cAACAASURBVGuuvffeezJo0KBIMqcbbrhByWpq1qxpFA+FSf6YotxD7bXjGQbyJYixojyP+UfsfYTXmEPmFlYUh2sW9/XmzZtL8eLFA4WZLmGSFdQXX3whDzzwgMybNy9QnM6Dcf2jz6bXm1djEHRBWIX7RBiZk11U5TbGQYVJiBXr49ixY2XSpEmh1kqsR+PGjZNq1bDRh8QmTEJd4LV27Vp1TTllekEGtWPHjurvAKeffnqQ02T//v1KCrh8+XLf8yy56EknncR3Ar60eEAeEWiHy97qD/7eBsktCwmQAAmQAAmQAAmQAAmQAAmQAAmQAAmQAAnkO4F69erJW2+9Ze8mdjxakO/9Zv9IgARIgARIgARIgARIgARIgARIgARIgARIgARyhsAUEelpi3agiDyUM9Ez0HwjsEdEzrB1CrvTv5dvnWR/SCAfCfDjiHwc1dzqE4VJuTVe+RxtBRH5ytbBAyJycj53mH0jARLIXwJRhUkWmcOHDyv5y5w5c5TcJqzIAR+tt2zZUgkmzjvvPDn22GMjw0+1MAkBrl69Wpo0aZIUK+Q6Xbp0idwHrwqiSKsgperTp4/gw/CgkoCUdspWOSRFzz//vNrN8IMPPvBtFlKi0aNHS8OGDdX80ckMrI/ATzzxRN86nQd8/vnnAsnPkiVLjOY6JETgDAmRXTYRpzDJihH9XbhwoZKYmfCyzkOMd955p3Tu3FnCMHEygrAHCZV9+/b1FfZAlgDRRYkSJYzGIp/mfKqESfa1GVIEyNXeeOMNI744CHKkbt26CcbmjDPsv8MzrkIdmKvCJMQOqQU+kB8/frwsW7bMt+OQyrRo0UJJyyyBhe7+87e//U0gqgtTcG3t3r1bSfrmz58fWN6G9R7imwYNGsRyj7X6gLUa9//HH3880FzDmj1gwIDA9yEKk8xmD2R6ENhB4hVUPoh1AOJHrOMVK1Y0azCFR/mNOa4NyLsefPBBo76ifxAEQh5TtmzZUJGnW5hkrU1btmxR6zrWpiDP3BAl4frHRw9xPGPboYEF/h4ASdGePXj/410uuOACwW7VWDeLFi2qvWeEESahMms+QCpksobjHMQE+dstt9yS8Fz8zDPPSIcOHRI6FDYu+/0Z4qupU6cGel7D8yvWzChr+L59+2Tw4MEya9Ysz0GCSHXRokVStWpVvhPwm9D8eT4RcP7OVz1rlSlTJp/6yL6QAAmQAAmQAAmQAAmQAAmQAAmQAAmQAAmQQAKBb7/91m3znFMcG0qSGgmQAAmQAAmQAAmQAAmQAAmQAAmQAAmQAAmQAAlkksBEEbnTFsBgERmdyYDYdkET+FREKtsIXCYiWwqaCDtPAjlCgB9H5MhA5XGYFCbl8eDmWNecH8/sF5HyOdYHhksCJEACikBcwiQ7zp9//lk+++wz9dH6+++/L9u3b5eDBw+q/7aXyy67TMqXLy+QJVx88cVSo0YN9d9xf8BdKEMNKcKOHTuUuAqSD0h9Nm/efLT7EANceOGFcu655ypRB2RJp512mhxzTG485qN/mEOvvvqq6uO2bduOikIwl6655hq56aab5KKLLjr64T06nwphkgUViYNg/fLLL8u77757lDfEKTVr1pQrrrhCibQwx+2ipHTMSfD6+OOPZe3atSpGiFvs1yA4QZKED+4R49lnn53ALa4YIVNbv369kkthLbBigBytbt268te//lWNXZiPkPN9zsc1BqgH8p8vvvhC1qxZI5D17Nq1K2F9wHhUqVJF6tSpI5AxYP4WK1YszhByti5IN/75z3+q6xxzGXMY1xMKuOFauuqqq9RcTveaCuEW1h6siRCUQVJiv85xjVetWlXFiPUIa2W5cuVSOhYmcw3xQNiCax8Med9P6ZAcrfzAgQPquscagHnyySefJIhtrPsC1mY8J+DZrGTJkukJzqAVP2GSVQXm4N///nclybE/L2TDvdmgm4EOsZ5DIMV6++231X0WYg8U+3Mf1idcc2HutYECEhGsSxA6vfbaa2qu4e8CkDo5+eN+k475hTV8//79av1etWpVwrMIGOEZDfM9U/c+k+c1PL9bz5Rx3WdwnWAdeOGFF5RUzRonMMFcadSokXquhiytSJEiufGXhaCTlceTgJ4AfnFR0/rx0qVLlUiNhQRIgARIgARIgARIgARIgARIgARIgARIgATylQB+B4YNDmzlfRG5KF/7y36RAAmQAAmQAAmQAAmQAAmQAAmQAAmQAAmQAAnkJIHxItLPFvmDIjIiJ3vCoPOBwE4RqWbryJUi8rd86Bj7QAL5ToAfR+T7CGd//yhMyv4xKpQIsYPSl7bOUphUKCPPfpJAHhJIhTApDzGxSzlMIJXCpBzGwtBJgARIgARIIKcImAqTcqpTDJYEcoDAMbliV80BlgwxZwg8KiL9rWh79eolkydPzpngGSgJkAAJkAAJkAAJkAAJkAAJkAAJkAAJkAAJBCXQu3dvmTJliv00fHh0d9B6eDwJkAAJkAAJkAAJkAAJkAAJkAAJkAAJkAAJkAAJpJDAOBG5x1Y/ZEmQJrGQQCYIbBeRGraGG4rIukwEwjZJgASCEaAwKRgvHh0/AQqT4mfKGsMROFVE/mk7dZ+IVAhXFc8iARIggcwSoDAps/zZeuoJUJiUesZsgQRIgARIgARSTYDCpFQTZv0k4E6AwiTOjAIkcL2IvGj1u1q1arJzJzYCYiEBEiABEiABEiABEiABEiABEiABEiABEiCB/CRw7rnnyq5du+ydu0FEXsrP3rJXJEACJEACJEACJEACJEACJEACJEACJEACJEACOUpgrIgMsMU+WkQG52hfGHbuE3hbRGrZunGtiKzK/W6xBySQ/wQoTMr/Mc72HlKYlO0jVDjxOYVJe0XklMLpPntKAiSQTwQoTMqn0WRf3AhQmMR5QQIkQAIkQAK5T4DCpNwfQ/YgNwlQmJSb48aoIxEoKSI/2mv49NNPpXLlypEq5ckkQAIkQAIkQAIkQAIkQAIkQAIkQAIkQAIkkI0E8LuvqlWrOkMrJSL/k43xMiYSIAESIAESIAESIAESIAESIAESIAESIAESIIGCJTDSIUh6SEQGFiwNdjzTBDaJSF1bEDfaN+vMdHBsnwRIQE+AwiTOjkwToDAp0yPA9i0Cp4nIFzYcFCZxbpAACeQsAQqTcnboGLghAQqTDEHxMBIgARIgARLIYgIUJmXx4DC0vCZAYVJeDy87pyewRkQaWT+eNm2a/Nd//Rd5kQAJkAAJkAAJkAAJkAAJkAAJkAAJkAAJkEDeEZg+fbr06NHD3q+1InJN3nWUHSIBEiABEiABEiABEiABEiABEiABEiABEiABEsh1AsNFZKitE4+IyL253inGn7MENohIfVv0zUXk+ZztDQMngQIiQGFSAQ12lnaVwqQsHZgCDOt0EfmHrd9ficipBciBXSYBEsgDAhQm5cEgsgueBChM4gQhARIgARIggdwnQGFS7o8he5CbBChMys1xY9SRCQwSkdFWLS1btpTnnnsucqWsgARIgARIgARIgARIgARIgARIgARIgARIgASyjUCrVq1k8eLF9rDuF5Ex2RYn4yEBEiABEiABEiABEiABEiCB/5+9+wCforr3P/5RE0s0dmPBhp1g74og9k6Mxha72GLBEjGWCEosUezGHo2iiRrF3rALNqwgGlsEa9Ro7LlX/Gv8P5+Jy53fsjM7s+W3U97nefLkXpg9c76vMzu7Yc5+DgIIIIAAAgggUHqB4yQNCymcLemw0qsA0CmBLhtzStpR0nWdGgznRQCB5AIEJiW34sj2CBCY1B5Xek0vsLCkN0Mve1fSgum74RUIIIBA5wUITOr8HDCC9goQmNReX3pHAAEEEECgOwQITOoOZc6BwNQCBCZxVZRUYHVJYyu1zzHHHPr4449LSkHZCCCAAAIIIIAAAggggAACCCCAAAJFFphzzjn1ySefhEtcQ9KTRa6Z2hBAAAEEEEAAAQQQQAABBBBAAAEEEEAglwIOez8pNPLzJA3KZSUMuggCd0raLFTIrpKuLkJh1IBA0QUITCr6DGe/PgKTsj9HZRlhdWDSO5IWKkvx1IkAAsUSIDCpWPNJNVMLEJjEVYEAAggggED+BQhMyv8cUkE+BQhMyue8MeqWCLwnab5KT6NHj1bfvn1b0jGdIIAAAggggAACCCCAAAIIIIAAAgggkAWBMWPGqF+/fuGhvC9p/iyMjTEggAACCCCAAAIIIIAAAggggAACCCCAAAJVAr+R9PvQn10o6QCUEOiQwC2SBoTOPVDS5R0aC6dFAIEUAgQmpcDi0LYIEJjUFlY6bUBgEUlvhF5HYFIDiLwEAQSyIUBgUjbmgVG0T4DApPbZ0jMCCCCAAALdJUBgUndJcx4EugoQmMQVUWKBqyTtUqn/uOOO07Bhw0rMQekIIIAAAggggAACCCCAAAIIIIAAAkUTGDJkiPz8JdS8+7V3waYhgAACCCCAAAIIIIAAAggggAACCCCAAAJZE/i1pNNDg7pE0n5ZGyTjKY3A9ZJ+Eap2f0kXl6Z6CkUgxwIEJuV48goydAKTCjKRBShjUUmTQnW8LWnhAtRFCQggUEIBApNKOOklK5nApJJNOOUigAACCBRSgMCkQk4rReVAgMCkHEwSQ2yXwG6Srqx0vuaaa+rxxx9v17noFwEEEEAAAQQQQAABBBBAAAEEEEAAgW4XWGuttfTEE0+Ez7u7pBHdPhBOiAACCCCAAAIIIIAAAggggAACCCCAAAII1Bc4VNJZocMulzSw/ss4AoG2CPxF0k6hng+W9Ie2nIlOEUCgpQIEJrWUk84aECAwqQE0XtIWgerApLckLdKWM9EpAggg0GYBApPaDEz3HRcgMKnjU8AAEEAAAQQQaFqAwKSmCekAgYYECExqiI0XFUNgfkn/CJfy/vvva9555y1GdVSBAAIIIIAAAggggAACCCCAAAIIIFBqgQ8++EDzzTdftcECkt4rNQzFI4AAAggggAACCCCAAAIIIIAAAggggEBWBQ6SdF5ocN4QcY+sDpZxFV7A15835qy0X0s6s/BVUyACBRAgMKkAk5jzEghMyvkEFmj4PSVNDNVDYFKBJpdSECibAIFJZZvx8tVLYFL55pyKEUAAAQSKJ0BgUvHmlIryIUBgUj7miVG2TWCspNUrvY8YMUK77rpr205GxwgggAACCCCAAAIIIIAAAggggAACCHSXwFVXXaXddgv/lkNPSlqju87PeRBAAAEEEEAAAQQQQAABBBBAAAEEEEAAgZQCv5J0Qeg1V0tiQV9KRA5vmcClkvYO9XaUpFNb1jsdIYBA2wQITGobLR0nFCAwKSEUh7VdYDFJr4fO8qakRdt+Vk6AAAIItEGAwKQ2oNJlpgQITMrUdDAYBBBAAAEEGhIgMKkhNl6EQNMCBCY1TUgH+Rb4naTfVkrYeeeddfXVXmNBQwABBBBAAAEEEEAAAQQQQAABBBBAIN8Cu+yyi/785z+HizhR0nH5rorRI4AAAggggAACCCCAAAIIIIAAAggggECBBfaVdHGovmsl7VTgeikt2wIO73KIV6UNkeQ1pzQEEMi4AIFJGZ+gEgyPwKQSTHJOSqwOTHpDUs+cjJ1hIoAAAl0ECEzigii6AIFJRZ9h6kMAAQQQKIMAgUllmGVqzKIAgUlZnBXG1I0C60gaUznf3HPPrQ8//LAbT8+pEEAAAQQQQAABBBBAAAEEEEAAAQQQaI/APPPMo48++ijceV9Jj7TnbPSKAAIIIIAAAggggAACCCCAAAIIIIAAAgg0LbCXpMtCvVwvafume6UDBBoTOEfSoNBLHZbk0CQaAghkXIDApIxPUAmGR2BSCSY5JyUuLunvobESmJSTiWOYCCAwtQCBSVwVCCCAAAIIIIAAAggggAACtQQITOK6QEBOSJq74jB69Gj17evfjtEQQAABBBBAAAEEEEAAAQQQQAABBBDIp8CYMWPUr1+/8OCdnDRPPqth1AgggAACCCCAAAIIIIAAAggggAACCCBQEoHdJV0RqvUmSduUpHbKzJ7AcElHhIb1e0lHZ2+YjAgBBKoFCEzimui0AIFJnZ4Bzl8RWELSayGOSZIWgwcBBBDIowCBSXmcNcaMAAIIIIAAAggggAACCLRfgMCk9htzhswLXCVpl8oojznmGJ100kmZHzQDRAABBBBAAAEEEEAAAQQQQAABBBBAIErg2GOP1cknnxz+66sl7YoYAggggAACCCCAAAIIIIAAAggggAACCCCQYYGdJfnfMivtVkk/y/B4GVqxBfyP7OGApDMl/brYJVMdAsUQIDCpGPOY5yoITMrz7BVr7NWBSRMlLV6sEqkGAQTKIkBgUllmmjoRQAABBBBAAAEEEEAAgXQCBCal8+LoQgo4LMmhSUFbeeWV9cwzzxSyUIpCAAEEEEAAAQQQQAABBBBAAAEEECiHwCqrrKJnn302XKzDksI/NCoHBFUigAACCCCAAAIIIIAAAggggAACCCCAQJ4EdpR0TWjAd0jaMk8FMNZCCRwvaWioovMkDSpUhRSDQEEFCEwq6MTmqCwCk3I0WQUf6pKSXg3VSGBSwSec8hAosgCBSUWeXWpDAAEEEEAAAQQQQAABBBoXIDCpcTteWRiBuSV9GK5m4sSJ6tmzZ2EKpBAEEEAAAQQQQAABBBBAAAEEEEAAgfIITJo0SYsttlh1wfNI+qg8ClSKAAIIIIAAAggggAACCCCAAAIIIIAAAjkU2E7SX0PjHiVp0xzWwZCLIXCspBNDpVwk6VfFKI0qECi2AIFJxZ7fPFRHYFIeZqkcY1xK0iuhUl+XtEQ5SqdKBBAomgCBSUWbUepBAAEEEEAAAQQQQAABBFojQGBSaxzpJfcCD0lat1LF+eefrwMOOCD3RVEAAggggAACCCCAAAIIIIAAAggggED5BC644AIdeOCB4cIfltS/fBJUjAACCCCAAAIIIIAAAggggAACCCCAAAI5E/i5pBtDY75P0kY5q4HhFkfgSEmnhsq5XNLA4pRHJQgUV4DApOLObV4qIzApLzNV/HFWByb9XdKSxS+bChFAoIgCBCYVcVapCQEEEEAAAQQQQAABBBBoXoDApOYN6aEQAr+R9PtKJVtuuaVuu+22QhRGEQgggAACCCCAAAIIIIAAAggggAAC5RLYaqutdPvtt4eLPqrqRx3lAqFaBBBAAAEEEEAAAQQQQAABBBBAAAEEEMiLwABJt4QG640Q18vL4Bln4QQOlXRWqKqrJO1WuCopCIECChCYVMBJzVlJBCblbMIKPNylJb0cqo/ApAJPNqUhUHQBApOKPsPUhwACCCCAAAIIIIAAAgg0JkBgUmNuvKpwAstLGl+parrpptOXX36pGWecsXCFUhACCCCAAAIIIIAAAggggAACCCCAQHEFvvrqK80yyyz69ttvw0WuIOn54lZNZQgggAACCCCAAAIIIIAAAggggAACCCBQEIHNJd0RqmWMpH4FqY0y8idwoKQ/hIZ9raSd8lcGI0agfAIEJpVvzrNWMYFJWZuR8o5nGUkvhcp/TdJS5eWgcgQQyLMAgUl5nj3GjgACCCCAAAIIIIAAAgi0T4DApPbZ0nPuBF4J//vvyJEjtc022+SuCAaMAAIIIIAAAggggAACCCCAAAIIIFBegRtvvFHbbrttGMD/5uV1kDQEEEAAAQQQQAABBBBAAAEEEEAAAQQQQCDrAptIujs0yMck9cn6oBlfYQX2lXRxqLobJXX5B/jCVk5hCORcgMCknE9gAYZPYFIBJrEgJfSS9LdQLa9KWrogtVEGAgiUTIDApJJNOOUigAACCCCAAAIIIIAAAgkFCExKCMVhZRA4U9JhlUL32msvXXbZZWWomxoRQAABBBBAAAEEEEAAAQQQQAABBAoiMHDgQF1++eXhas6SdHhByqMMBBBAAAEEEEAAAQQQQAABBBBAAAEEECi2wAaS7guV+KSkNYpdMtVlWGAPSX8Kje82SQMyPF6GhgAC3wsQmMSl0GkBApM6PQOcvyJQHZjEbktcGwggkFsBApNyO3UMHAEEEEAAAQQQQAABBBBoqwCBSW3lpfN8CWwo6d7KkOedd169//77+aqA0SKAAAIIIIAAAggggAACCCCAAAIIlFpgvvnm0wcffBA22KjqB0al9qF4BBBAAAEEEEAAAQQQQAABBBBAAAEEEMi0QH9JD4ZG+IykVTM9YgZXZIGdJV0dKnCUpE2LXDC1IVAUAQKTijKT+a2DwKT8zl3RRv5TSS+GiiIwqWgzTD0IIIAAAggggAACCCCAAAIIIIAAAggggMD/CfxL0pyV//ehhx7Suuuuiw8CCCCAAAIIIIAAAggggAACCCCAAAKZF3j44YfVv79/TzSlfSxprswPnAEigAACCCCAAAIIIIAAAggggAACCCCAAAL/FegraXQIY7ykFcFBoEMC20n6a+jcD0jaoENj4bQIIJBCgMCkFFgc2hYBApPawkqnDQj0lvRC6HUvS+rVQD+8BAEEEEAAAQQQQAABBBBAAAEEEEAAAQQQQCD7AiMk7VoZ5hFHHKHhw4dnf9SMEAEEEEAAAQQQQAABBBBAAAEEEECg9AKDBw/W6aefHna4StJupYcBAAEEEEAAAQQQQAABBBBAAAEEEEAAAQTyIrCWpMdCg/Xvu5fLy+AZZ+EEtpZ0U6iqMZL6Fa5KCkKggAIEJhVwUnNWEoFJOZuwAg+3OjDpJUk/LXC9lIYAAggggAACCCCAAAIIIIAAAggggAACCJRZYHtJ11UAlllmGb30kv9ZmIYAAggggAACCCCAAAIIIIAAAggggEC2BXr16qWXX/aekFPaDlW7X2e7AEaHAAIIIIAAAggggAACCCCAAAIIIIAAAmUXWF3S2BACv+ku+xXR2fq3kHR7aAi+Ntfs7JA4OwIIJBEgMCmJEse0U4DApHbq0ncagWUlTeDLdRoyjkUAAQQQQAABBBBAAAEEEEAAAQQQQAABBHIr8CNJX0qa8qzsueee04orrpjbghg4AggggAACCCCAAAIIIIAAAggggEDxBcaNG6eVVlopXKjX4c4i6X+KXz0VIoAAAggggAACCCCAAAIIIIAAAggggEBBBFaW9EyoltckLVWQ2igjfwIbSbonNOxnJa2SvzIYMQLlEyAwqXxznrWKCUzK2oyUdzzLSXo+VP7fJPUuLweVI4AAAggggAACCCCAAAIIIIAAAggggAAChRe4RdKASpXDhg3TcccdV/iiKRABBBBAAAEEEEAAAQQQQAABBBBAIL8Cv/vd7zRkyJBwAbdK+ll+K2LkCCCAAAIIIIAAAggggAACCCCAAAIIIFBCgRUkjQvVPVHS4iV0oORsCPSX9GBoKBMkLZ+NoTEKBBCIEyAwieuj0wIEJnV6Bjh/RaA6MOlFScvCgwACCCCAAAIIIIAAAggggAACCCCAAAIIIFBYgb0lXVqpbtVVV9VTTz1V2GIpDAEEEEAAAQQQQAABBBBAAAEEEEAg/wKrrbaann766XAh+0j6Y/4rowIEEEAAAQQQQAABBBBAAAEEEEAAAQQQKJGAf7/tUJpKe0vSIiWqn1KzJbC2pEdDQ3pF0jLZGiKjQQCBWgIEJnFddFqAwKROzwDnrwg46XF8iIPAJK4NBBBAAAEEEEAAAQQQQAABBBBAAAEEEECg2ALzSno/XOKrr76qJZdcsthVUx0CCCCAAAIIIIAAAggggAACCCCAQC4F/G9XSy+9dPXY55P0QS4LYtAIIIAAAggggAACCCCAAAIIIIAAAgggUFYBh9G8FCr+XUkLlhWDujsusJqkJ0OjmChp8Y6PigEggEBdAQKT6hJxQJsFCExqMzDdJxZYQdK40NEvSFou8as5EAEEEEAAAQQQQAABBBBAAAEEEEAAAQQQQCCPAvdJ2qAy8OHDh+uII47IYx2MGQEEEEAAAQQQQAABBBBAAAEEEECg4AKnn366Bg8eHK7yfkkbFrxsykMAAQQQQAABBBBAAAEEEEAAAQQQQACB4gl4V8NXQ2V548P5i1cmFeVEYEVJz4XG+o6khXIydoaJQKkFCEwq9fRnongCkzIxDQxCUnVg0gRJyyODAAIIIIAAAggggAACCCCAAAIIIIAAAgggUGiBQZLOqVTYt29fjR49utAFUxwCCCCAAAIIIIAAAggggAACCCCAQD4F+vXrpzFjxoQHf4ikc/NZDaNGAAEEEEAAAQQQQAABBBBAAAEEEEAAgRIL9JQ0MVT/R5LmKbEHpXdW4KeSXgwN4QNJ83V2SJwdAQSSCBCYlESJY9opQGBSO3XpO41AdfojgUlp9DgWAQQQQAABBBBAAAEEEEAAAQQQQAABBBDIp8CikiaFh/7GG29okUUWyWc1jBoBBBBAAAEEEEAAAQQQQAABBBBAoJACb775phZd1P+U1aX5R0VvFLJgikIAAQQQQAABBBBAAAEEEEAAAQQQQACBIgssLOnNUIGfSJqzyAVTW6YFlpT0amiEH0uaK9MjZnAIIBAIEJjEhdBpAQKTOj0DnL8isJKkZ0Mcz0taAR4EEEAAAQQQQAABBBBAAAEEEEAAAQQQQACBwgs8IqlPpcpzzjlHgwYNKnzRFIgAAggggAACCCCAAAIIIIAAAgggkB+Bc889V4ccckh4wI9KWic/FTBSBBBAAAEEEEAAAQQQQAABBBBAAAEEEEBgikAPSe+EPL6QNCs+CHRIoHrjzS8l/bhDY+G0CCCQQoDApBRYHNoWAQKT2sJKpw0IVAcmjZe0YgP98BIEEEAAAQQQQAABBBBAAAEEEEAAAQQQQACBfAkcIWl4ZcjrrbeeHnjggXxVwGgRQAABBBBAAAEEEEAAAQQQQAABBAotsP766+vBBx8M1zhY0umFLpriEEAAAQQQQAABBBBAAAEEEEAAAQQQQKCoAvNKej9U3P9ImrmoxVJX5gUWkPRuaJSTJc2Y+VEz63E8igAAIABJREFUQAQQEIFJXASdFiAwqdMzwPkrAitLeibEQWAS1wYCCCCAAAIIIIAAAggggAACCCCAAAIIIFAOgSUlvRou9e2339aCCy5YjuqpEgEEEEAAAQQQQAABBBBAAAEEEEAg0wLvvPOOFlpooeoxLiXptUwPnMEhgAACCCCAAAIIIIAAAggggAACCCCAAAK1BeaW9GHorwio4UrppMA8kv4ZGsB/JP1Qkv+bhgACGRYgMCnDk1OSoRGYVJKJzkGZq0h6OjTOcZJWysG4GSICCCCAAAIIIIAAAggggAACCCCAAAIIIIBA8wKPS1qz0s15552ngw46qPle6QEBBBBAAAEEEEAAAQQQQAABBBBAAIEmBf7whz/o4IMPDvfyhKS1muyWlyOAAAIIIIAAAggggAACCCCAAAIIIIAAAp0SmF3SJ6GTfyvpB50aDOctvcBskj6tUphJ0lellwEAgYwLEJiU8QkqwfAITCrBJOekxFUlPRUa63OSVs7J2BkmAggggAACCCCAAAIIIIAAAggggAACCCCAQHMCR0o6tdLF+uuvr/vvv7+5Hnk1AggggAACCCCAAAIIIIAAAggggAACLRDYYIMN9MADD4R7+o2k01rQNV0ggAACCCCAAAIIIIAAAggggAACCCCAAAKdEPixpM+rTuzAJAcn0RDoboEfSfp31UkdolR9jXb3uDgfAgjUESAwiUuk0wIEJnV6Bjh/RaA6MOlZSavAgwACCCCAAAIIIIAAAggggAACCCCAAAIIIFAKgaUkvRKu9K233tJCCy1UiuIpEgEEEEAAAQQQQAABBBBAAAEEEEAgmwJvv/22Fl544erBLS3p1WyOmFEhgAACCCCAAAIIIIAAAggggAACCCCAAAJ1BWoF1MwoaXLdV3IAAq0X+OH31144e2VuSf9q/anoEQEEWilAYFIrNemrEQECkxpR4zXtEFhN0pOhjglMaocyfSKAAAIIIIAAAggggAACCCCAAAIIIIAAAtkVeEzSWpXhnX322TrkkEOyO1pGhgACCCCAAAIIIIAAAggggAACCCBQeIFzzjlHhx56aLjOxyWtXfjCKRABBBBAAAEEEEAAAQQQQAABBBBAAAEEiiwwfY1wpJkl/U+Ri6a2TAs4rMvXZaUtIOm9TI+YwSGAgAhM4iLotACBSZ2eAc5fEVhd0tgQxzOSVoUHAQQQQAABBBBAAAEEEEAAAQQQQAABBBBAoDQCR0gaXqm2X79+evjhh0tTPIUigAACCCCAAAIIIIAAAggggAACCGRPYN1119Xo0aPDAxss6fTsjZQRIYAAAggggAACCCCAAAIIIIAAAggggAACiQWmk/T/pC5ZF7NJ+jxxDxyIQGsFvpA0S6jLRSS91dpT0BsCCLRagMCkVovSX1oBApPSinF8uwSqA5OelrRau05GvwgggAACCCCAAAIIIIAAAggggAACCCCAAAKZE1hM0uvhUb3++utabDH/MQ0BBBBAAAEEEEAAAQQQQAABBBBAAIHuFZg4caIWX3zx6pP6DyZ270g4GwIIIIAAAggggAACCCCAAAIIIIAAAggg0HIBByb9INTrnJI+aflZ6BCBZAIfS5ojdOiSkv6e7KUchQACnRIgMKlT8py3IkBgEtdCVgTWkPREaDAEJmVlZhgHAggggAACCCCAAAIIIIAAAggggAACCCDQfQIPS+pXOd1pp52mwYMHd9/ZORMCCCCAAAIIIIAAAggggAACCCCAAALfCwwfPlxHHnlk2GO0pHUBQgABBBBAAAEEEEAAAQQQQAABBBBAAAEECiDwv5JmDNXxE0kfFqAuSsinwAeSfA1W2k8lvZTPUhg1AuURIDCpPHOd1UoJTMrqzJRvXGtKejxU9lOSVi8fAxUjgAACCCCAAAIIIIAAAggggAACCCCAAAKlFhgk6ZyKwOqrr66xY8eWGoTiEUAAAQQQQAABBBBAAAEEEEAAAQQ6I7DGGmvoySefDJ/8EEnndmY0nBUBBBBAAAEEEEAAAQQQQAABBBBAAAEEEGipwJeSZg71OL+k91t6BjpDILnA25IWDB2+oqTxyV/OkQgg0AkBApM6oc45wwIEJnE9ZEWgOjDJqwzWyMrgGAcCCCCAAAIIIIAAAggggAACCCCAAAIIIIBAtwj0kPRO+EwTJkzQsssu2y0n5yQIIIAAAggggAACCCCAAAIIIIAAAghY4IUXXtByyy1XjeEfa7yLEAIIIIAAAggggAACCCCAAAIIIIAAAgggUACBzyTNGqqDf/8swKTmuISJknqGxr+apKdzXA9DR6AUAgQmlWKaM10kgUmZnp5SDW4tSY+FKiYwqVTTT7EIIIAAAggggAACCCCAAAIIIIAAAggggMAUgbslbVL5/4YOHarjjz8eHgQQQAABBBBAAAEEEEAAAQQQQAABBLpNwP8edcIJJ4TPN0rSpt02AE6EAAIIIIAAAggggAACCCCAAAIIIIAAAgi0V+BfkuYMnWJRSW+295T0jkCkwCuSlgr9bZ+q3AHoEEAggwIEJmVwUko2JAKTSjbhGS53bUmPhsY3VtKaGR4vQ0MAAQQQQAABBBBAAAEEEEAAAQQQQAABBBBoj8Deki6tdN27d2+98MIL7TkTvSKAAAIIIIAAAggggAACCCCAAAIIIFBDYNlll9WLL74Y/pt9JP0RLAQQQAABBBBAAAEEEEAAAQQQQAABBBBAoCAC/5Q0T6iWxSVNLEhtlJE/gQmSlg0Nu7+kh/NXBiNGoFwCBCaVa76zWC2BSVmclXKOqTow6QlJa5WTgqoRQAABBBBAAAEEEEAAAQQQQAABBBBAAIFSC8wu6ZOwwGOPPaa11uKfjEt9VVA8AggggAACCCCAAAIIIIAAAggg0E0Cjz/+uNZe20sau7Q5JH3aTUPgNAgggAACCCCAAAIIIIAAAggggAACCCCAQLsF/iFp/tBJlpb0artPSv8IRAg8K2ml0N9tJOk+tBBAINsCBCZle37KMDoCk8owy/mosY+kR0JDJTApH/PGKBFAAAEEEEAAAQQQQAABBBBAAAEEEEAAgXYIXC/pF5WODzvsMJ155pntOA99IoAAAggggAACCCCAAAIIIIAAAggg0EXg8MMP11lnnRX+sxskbQcTAggggAACCCCAAAIIIIAAAggggAACCCBQIIG3JS0Yquenkl4qUH2Uki8B5wqsERryFpLuzFcJjBaB8gkQmFS+Oc9axQQmZW1GyjuedSSNCZX/uKSptmgqLw+VI4AAAggggAACCCCAAAIIIIAAAggggAACpRLYXtJ1lYp79Oihd955p1QAFIsAAggggAACCCCAAAIIIIAAAggg0BmBBRdcUO+++2745DtI+mtnRsNZEUAAAQQQQAABBBBAAAEEEEAAAQQQQACBtgi8IWmRUM/LSXqhLWeiUwTqCzhjwFkDlba1pFvqv4wjEECgkwIEJnVSn3NbgMAkroOsCFQHJj0mqU9WBsc4EEAAAQQQQAABBBBAAAEEEEAAAQQQQAABBLpVwM/QPpU0a+Wsd9xxhzbffPNuHQQnQwABBBBAAAEEEEAAAQQQQAABBBAol8Cdd96pLbbwxtVT2ueSZq+x3rZcMFSLAAIIIIAAAggggAACCCCAAAIIIIAAAkUT+LukxUNFrSRpXNGKpJ7cCDwgab3QaLeTdENuRs9AESipAIFJJZ34DJVNYFKGJqPkQ+kraXTI4NGqJMiS81A+AggggAACyQS+++676u93yV7IUQgggAACCCCAAAIIINB2gWmmmYZnAm1X5gQFE7hU0t6VmnbbbTddeeWVBSuRchBAAAEEEEAAAQQQQAABBBBAAAEEsiSw++67a8SIEeEh/VHSPlkaI2PJvwDre/I/h1SAAAIIIIAAAggggAACtQVYH8WVgQACCORK4BVJS4VGvKqkZ3JVAYMtksDdkjYJFbSzpL8UqUBqQaCIAvw4ooizmq+aCEzK13wVebT9JD0cKpDApCLPNrUhgAACCLRNgAVVbaOlYwQQQAABBBBAAAEEmhZgQVDThHRQPoENJd1bKXuGGWbQp59+qhlnnLF8ElSMAAIIIIAAAggggAACCCCAAAIIINB2ga+++kqzzz67Jk+eHD7XRpLua/vJOUGpBFjfU6rpplgEEEAAAQQQQAABBEolwPqoUk03xSKAQP4FXpT001AZa0oam/+yqCCnArdJ2jI09j0kscNmTieTYZdHgMCk8sx1VislMCmrM1O+ca0r6aFQ2Y9I6ls+BipGAAEEEECgOQEWVDXnx6sRQAABBBBAAAEEEGinAAuC2qlL3wUWeF3SYpX6/vSnP2mPPfwcnIYAAggggAACCCCAAAIIIIAAAggggEBrBa644grtueee4U4nSlq8tWehNwQk1vdwFSCAAAIIIIAAAggggEBRBVgfVdSZpS4EECiowPOSlgvV1kfSYwWtlbKyLzBS0jahYe4r6dLsD5sRIlBuAQKTyj3/WaiewKQszAJjsEB1YNIYSf2gQQABBBBAAIF0AiyoSufF0QgggAACCCCAAAIIdKcAC4K6U5tzFUjgZElHV+rZZJNNdPfddxeoPEpBAAEEEEAAAQQQQAABBBBAAAEEEMiKwKabbqpRo0aFh3OKpGOyMj7GURwB1vcUZy6pBAEEEEAAAQQQQAABBLoKsD6KKwIBBBDIlcBzklYMjdi/6fZvu2kIdELgWkk7hE58oKQLOjEQzokAAskFCExKbsWR7REgMKk9rvSaXqC/pAdDLyMwKb0hr0AAAQQQQIAd6LgGEEAAAQQQQAABBBDIsAALgjI8OQwtywLLSxofHuDEiRPVs2fPLI+ZsSGAAAIIIIAAAggggAACCCCAAAII5Exg0qRJWmyxxapHvYIk77JOQ6ClAgQmtZSTzhBAAAEEEEAAAQQQQCBDAqyPytBkMBQEEECgvsBTklYNHbZ+1e+86/fAEQi0TuAqSbuEujtU0jmt656eEECgHQIEJrVDlT7TCBCYlEaLY9spsJ6kB0InGC1p3XaekL4RQAABBBAoogALqoo4q9SEAAIIIIAAAgggUBQBFgQVZSapowMCj0pau3Lek08+WUcffXQHhsEpEUAAAQQQQAABBBBAAAEEEEAAAQSKKnDKKafomGOOCZf3mKQ+Ra2XujorwPqezvpzdgQQQAABBBBAAAEEEGifAOuj2mdLzwgggEAbBJ6QtEao340k3deG89AlAkkELpO0V+jAIyUNT/JCjkEAgc4JEJjUOXvO/F8BApO4ErIiUB2Y9LCk/lkZHONAAAEEEEAgLwIsqMrLTDFOBBBAAAEEEEAAgTIKsCCojLNOzS0SOFjSuZW+lltuOT3//PMt6ppuEEAAAQQQQAABBBBAAAEEEEAAAQQQkJZffnlNmDAhTDFI0nnYINAOAdb3tEOVPhFAAAEEEEAAAQQQQCALAqyPysIsMAYEEEAgscAjVaHxm0m6O/GrORCB1gpcJGm/UJfHSjq5taegNwQQaLUAgUmtFqW/tAIEJqUV4/h2Cawv6f5Q5wQmtUuafhFAAAEECi3AgqpCTy/FIYAAAggggAACCORcgAVBOZ9Aht9JgbklfRgewOjRo9W3b99OjolzI4AAAggggAACCCCAAAIIIIAAAggURGDMmDHq169fdTXzSPqoICVSRsYEWN+TsQlhOAgggAACCCCAAAIIINAyAdZHtYySjhBAAIHuEPDvuMP/MLqlpDu648ScA4EaAt7A4KDQnx8v6QSkEEAg2wIEJmV7fsowOgKTyjDL+ahxA0n3hYb6kKT18jF0RokAAggggEB2BFhQlZ25YCQIIIAAAggggAACCFQLsCCIawKBpgSuk7R9pYf9999fF154YVMd8mIEEEAAAQQQQAABBBBAAAEEEEAAAQQs8Ktf/UoXXeTNq6e0v0raAR0E2iXA+p52ydIvAggggAACCCCAAAIIdFqA9VGdngHOjwACCKQSeKDqd9w/k3Rrqh44GIHWCZwh6fBQdydLOrZ13dMTAgi0Q4DApHao0mcaAQKT0mhxbDsFqgOTHpS0fjtPSN8IIIAAAggUUYAFVUWcVWpCAAEEEEAAAQQQKIoAC4KKMpPU0SGBrSXdVDn3rLPOqo8//ljTTTddh4bDaRFAAAEEEEAAAQQQQAABBBBAAAEEiiDw7bffas4559Tnn38eLufnkm4uQn3UkE0B1vdkc14YFQIIIIAAAggggAACCDQvwPqo5g3pAQEEEOhGgXskbRQ637aSbuzG83MqBMICv5f0m9AfDJd0JEQIIJBtAQKTsj0/ZRgdgUllmOV81LihpHtDQyUwKR/zxigRQAABBDImwIKqjE0Iw0EAAQQQQAABBBBAICTAgiAuhxIIONSonT8ke0dSj4rjiBEjtOuuu5aAlRIRQAABBBBAAAEEEEAAAQQQQAABBNolcNVVV2m33XYLd/+upAXbdT76RcACrO/hOkAAAQQQQAABBBBAAIGiCrA+qqgzS10IIFBQgbskbRqqbXtJ1xe0VsrKvsAwSceFhnmOpEOzP2xGiEC5BQhMKvf8Z6F6ApOyMAuMwQJOIXUaaaU9IGkDaBBAAAEEEEAgnUArF1R9/fXXOuqoo3TWWWfVHMQf//hHDRw4MN0AORoBBBBAoCUCv/vd7zRkyJAufa2wwgq67rrrtPTSS7fkHHQi/etf/9LOO++sUaNGdeHYZJNN9Oc//1lzzTUXTCEBm+yyyy5TmTzyyCPq06cPVgggIIkFQVwGJRA4XtLukvzfV7ah3tMkDa7068/ku+++uw2noUsEEEAAAQQQQAABBBBAAAEEEEAAgbIIbLrpptXPgti1uiyT38E6W7m+p4NlcGoEEEAAAQQQQAABBBBAYCoB1kdxUSCAAAK5ErhN0pahEf9S0jW5qoDBFknAYUkOTaq0CyQdWKQCqQWBIgoQmFTEWc1XTQQm5Wu+ijza6sCk+yVtWOSCqQ0BBBBAAIF2CLRyQdWkSZO00047aezYsTWH+vOf/1yXXXaZ5phjjnaUQp8IIIAAAjECBCZ1z+VBYFI6ZwKT0nlxdHqByZMna+TIkUEw3CqrrJK+gwy8ggVBGZgEhtBugdklvSFptu//u9XBSStIGhcu4pVXXtFSSy3V7rroHwEEEEAAAQQQQAABBBBAAAEEEECggAKvvvpqrc1IVpQ0voDlUlKGBFq5vidDZTEUBBBAAAEEEEAAAQQQQIAN5bgGEEAAgXwJ3CzpZ6Eh7yrp6nyVwGgLJHCUpFNC9Vwqad8C1UcpCBRSgMCkQk5rrooiMClX01XowW4saVSoQgKTCj3dFIcAAggg0C6BVi6ochjS3nvvHTnUH//4x7rpppu0wQYbtKsc+kUAAQQQiBAgMKl7Lg0Ck9I5E5iUzoujkwt89913eu655zR06FDdfvvteuSRR9SnT5/kHWToSAKTMjQZDKWdAg5JGho6gQOUWhmcNFpS30r/xx13nIYNC28q1M7S6BsBBBBAAAEEEEAAAQQQQAABBBBAoEgCQ4YMkZ+7hdoYSf2KVCO1ZFOglet7slkho0IAAQQQQAABBBBAAIGyCrA+qqwzT90IIJBTgRskbRsa+x6SrsxpLQw7/wKHSzojVIavRV+TNAQQyLAAgUkZnpySDI3ApJJMdA7K3ETS3aFx3idpoxyMmyEigAACCCCQKYFWLaj64osvdOCBB+qqq66KrW/QoEE67bTTNMMMM2TKgcEggAACRRcgMKl7ZpjApHTOBCal8+LoZAIffvihzjjjDF1wwQXyd1Q3ApOS2XEUAh0UmF2SQ5JmqxpDq4KTvGPQxZW+e/bsqYkTJ3awXE6NAAIIIIAAAggggAACCCCAAAIIIJBXgcUWW0yTJk0KD38/SZfktR7GnR+B6vU9Uc8lu6OiTTbZRH7ON9dcc3XH6TgHAh0V+N///V8ddthhuvjiKY8ZgvHst99+OuusszTTTDN1dHycHIGiCrzxxhvB5kgDBw7kfVbUSc5gXa+88op22GEHjR8/vsvorr76au28884ZHDFD6pTAo48+qnXWWWeq0zeyPqmyKdy4ceO01157daqkjp+XwKSOTwEDQAABBNIIXCdp+9AL9pZ0WZoOOBaBFgocLOncUH9/kcSX9xYC0xUC7RAgMKkdqvSZRoDApDRaHNtOgerApHslbdzOE9I3AggggAACRRRoVWDSk08+qa233lrvvfdeLFOvXr10/fXXq3fv3kXkpCYEEEAgswIEJnXP1BCYlM6ZwKR0XhxdX+Daa6/V8ccfLy9iC7dGFiTVP1v3HMGCoO5x5iyZEDhe0tCIkTg46ezvd6L6tIHR/kjSx5KmJPfeeuut2mqrrRroipcggAACCCCAAAIIIIAAAggggAACCJRV4LbbbtOAAQPC5U+WNKek/2mzyYqSxrX5HHSfcQECkzI+QQyvsAIEJhV2aiksowKTJ0/WyJEjNWzYMPXv359gsozOU1GHRWBSUWe29XW1KjDp3//+ty655BKdeOKJOvTQQ3Xccce1frA56ZH1UTmZKIaJAAII/FfAgTQ7hTAIlOfK6KTA/pIuDA3g+qpAr06OjXMjgECEAIFJXBqdFiAwqdMzwPkrAptKuivEcY8khyjREEAAAQQQQCCFQCsCk7y7xUknnTTVg5pKgNLYsWO7jOiMM84Idt6aZhr+502KqeJQBBBAoCkBApOa4kv8YgKTElMFBxKYlM6Lo+sL1LrX+VUEJtW34wgEMiAwuyQHI80WMxaHJTk46RxJaYOTLpXk3ayCtt122+mvf/1rBspmCAgggAACCCCAAAIIIIAAAggggAACeRHYfvvtgw2iQu2PkvZp4/j7fx8y/rAkB47TSixAYFKJJ5/SOypAYFJH+Tl5iQS8BvW5557T0KFDdfvttweV77fffgQmlegayEKpBCZlYRbyMYZmA5P+85//6IEHHtAxxxyjp556KijaQXEEJuVj/hklAggggIBGSNo15HCgpAtwQaBDAntJuix07lskbd2hsXBaBBBIKMAvihNCcVjbBAhMahstHacU2EzSnaHXEJiUEpDDEUAAAQQQsEArApPee+897bbbbrrvvvu6oF522WV68skndfHFF3f58w033FAjRozQ/PPPzyQggAACCHSTAIFJ3QNNYFI6ZwKT0nlxdH0BApPqG3EEAhkX8I++hiYYYyPBSf0k+YdlU9o777yjHj16JDgdhyCAAAIIIIAAAggggAACCCCAAAIIlF3g3Xff1YILLljNsK6k0W2wqQQl+b8/k7RoAwHibRgWXXZSgMCkTupz7jILEJhU5tmn9u4S+Prrr3XmmWfq5JNP1hdffDHltAQmddcMcJ6KAIFJXAtJBZoJTPryyy81ePBgXXTRRV1OR2ASuzAnvf44DgEEEMiAwJ8k7REaxyBJ52VgXAyhnAIO73KIV6U5c2CLclJQNQL5ESAwKT9zVdSREphU1JnNX13VgUmjJG2avzIYMQIIIIAAAp0VaEVg0o033qhtt922SyFLLrmkbrjhhmDni7333nuqIu+55x5ttNFGnS2esyOAAAIlEiAwqUSTnaNSCUzK0WTlZKgEJuVkohgmAtECs0t6Q9JsCZHSBic9K2mlSt9edH300UcnPBWHIYAAAggggAACCCCAAAIIIIAAAgiUWeCUU07RMcccEyZ4TtLKLTYJByVVuj5BkoPGaSUXIDCp5BcA5XdMgMCkjtFz4hIJ8D4r0WRnvFQCkzI+QRkaXjOBSVEbMhKYRGBShi5xhoIAAgjUE7hUUvhHYodJOrvei/h7BNoksIOka0N93yeJHyu2CZtuEWiVAIFJrZKkn0YFCExqVI7XtVpgc0l3hDq9W5JDlGgIIIAAAgggkEKg2cCkyZMn68gjj9S5557b5aybbrqprrrqKn3wwQfabrvt9NJLL3X5+0GDBum0007TDDPMkGK0HIoAAggg0KgAgUmNyvG6dgoQmNRO3XL2TWBSOeedqgsn4B9/DU1ZVdLgpEMlnVXpe5lllpnqf6umPC+HI4AAAggggAACCCCAAAIIIIAAAgiURKBXr156+eWXw9W28odAtYKSfK7PJC0qyf/+RSu5QNLAJG9wNnToUPXo0aNtYjPOOKNWWmkl1vy0TZiOsyRAkEuWZoOxFFWA91lRZzZ/dRGYlL8569SICUxqvfw00xCY1HpVekQAAQTaJnCRpP1CvQ+WdHrbzkbHCMQLbCNpZOiQhyX539tpCCCQYQECkzI8OSUZGoFJJZnoHJS5haTbQ+MkMCkHk8YQEUAAAQSyJ9BsYNKLL75YMxDp6KOPln+w/tVXX+mggw7SFVdc0aV4Lya8/vrr1bt37+yhMCIEEECggAIEJhVwUgtQEoFJBZjEjJVAYFLGJoThINCYwOyS3pA0WwMvrxecNKekf4X7vfPOO7XZZuTwN2DNSxBAAAEEEEAAAQQQQAABBBBAAIHSCNx1113afHPv79ilzSXp4yYRooKSKt2eIMkB4zQElDQwaYUVVtB1112npZdeGjUEEGiBAEEuLUCkCwTqCPA+4xLJigCBSVmZiWKP41//+pd23nlnjRo1qkuhw4YN03HHHVfs4mOqIzCptFNP4QggkE+B8yUdEBr6UZJOzWcpjLoAAltJujVUx2OS+hSgLkpAoNACBCYVenpzURyBSbmYplIMcktJt4UqvUvSVKsSSiFBkQgggAACCDQh0Gxg0sUXX6z9999/qhHccsstGjBgQPDnl112mfbee++pjjnjjDN02GGHiU0hmphAXooAAggkFCAwKSEUh3WrAIFJ3cpdipMRmFSKaabIcgj4R2BDmyg1LjjpSkm7VfreYYcddO211zZxKl6KAAIIIIAAAggggAACCCCAAAIIIFB0gR133DEIoAm1EZJ2b6LuekFJ7vozSYtK8r910RAgMIlrAIEOCRDk0iF4TlsqAd5npZruTBdLYFKmp6cwgyMwqfZUEphUmEucQhBAoByXvnzlAAAgAElEQVQC50gaFCr1t5JOKkfpVJlBgU0k3R0a19OSVsvgOBkSAgiEBAhM4nLotACBSZ2eAc5fEagOTLpT0hbwIIAAAggggEA6gWYCkz755BMNHDhQN910U5eTrrHGGrrmmmvUs2fP4M9ffPFFbbfddnrppZe6HLfhhhtqxIgRmn/++dMNmqMRQAABBFILEJiUmowXdIMAgUndgFyyUxCYVLIJp9wiC8wu6Q1JszVZZK3gpPUl3R/u95133lGPHj2aPBUvRwABBBBAAAEEEEAAAQQQQAABBBAoosC7776rBRdcsLq0DSQ90EC9SYKSKt2eIMnB4jQEAoHq9T1RP7ReYYUVgoCvpZdeGjkEEGiBAEEuLUCkCwTqCPA+4xLJigCBSVmZiWKPg8Ck2vNLYFKxr3uqQwCBwgmcKemwUFXeGHFY4aqkoLwIVK8HHS9pxbwMnnEiUFYBApPKOvPZqZvApOzMRdlHspWkW0MIBCaV/YqgfgQQQACBhgSaCUx69NFHtdlmm+mLL77ocu799ttPZ511lmaaaabgz6MeaPvvRo4cqW222aahsTf6ou+++07+Qeydd96phx56SM8995z8oNNtzjnn1GqrraY+ffpok0020Yorrqjpp5++0VOlet1//vOfYByjRo3Sgw8+qPHjx+vNN98M+lhkkUXkRW3rrbeeNt54Yy211FL6wQ9+kKr/Rg7+/PPPdf311+uGG26Q59tzveaaa8phVwMGDNBKK63U0DgctvXUU08F/v7v1157bUqtP/7xjwP35ZZbTn379lX//v0177zzapppyvM/h+3z2GOPBdeog8Z8LXz88cdTroXevXsH16lt/N8zzzxzI9Pbsdd88803ev3114P593/eeOMNPfHEE1PG44WbvXr10lprrRXU2J3vw3Zd863C9vjGjBkTXBsTJkzQuHHjgvel3zerr756cH/YaqutgsWv0047bZfTtjswKevXrT+Lxo4dG1xzvt5876m8ryrX3Lrrrtut99hGrgt/hn3wwQdBHf688Hupch24v068fyq299xzT2AbvmfV+8zIS2DSv//97+CacY2PPPJIF3PXuPLKK2vzzTcPPrdmnXXWRqa2UK/xd5q33347+O5w7733TnWd+ntNuz7LuiswyZ9lr776anBNPPzww8H3GH+nrDRfF8sss4zWWWed4HvTQgstNNV9OemksyAoqRTHFVDAPwbzYopWtOrgJL9hpzwUP/HEE3Xssce24jz0gQACCCCAAAIIIIAAAggggAACCCBQMIGTTjpJv/2tN0mf0sZJWillmWmCktz1Z5IWleR/16IhEAgQmMSFgEBnBAhy6Yw7Zy2XAO+zcs13lqslMCnLs1OcsRGYVHsuWR9VnGucShBAoBQCp0kaHKrUYUmtWudXCkCKbKnAOpLGhHr8m6TeLT0DnSGAQMsFyvML0ZbT0WGLBAhMahEk3TQtMEDSLaFe7pC0ZdO90gECCCCAAAIlE2g0MOnbb7/VCSecIP8ovbpdffXV2nnnnbv88Y033qhtt912qmP32GMP/eEPf2hJ4Eut0AWHHvnP55prruDcDmYZOnSoRowYkWimHTxx8MEHy+NsNJSm1g/3w6FSDr/wD+w9rttvvz3RuByS85vf/EZbbrmlZphhhkSvCR8U9cDNIRAOi3Jz6MWgQYOCgIio5mCIIUOGaP31168bAuA6n3/+eZ155pm66aabpgraiivCdR544IFBYFTSeh3eMnDgwOBc4eZgGf/ZBht408/m26RJk7TTTjsFQSzh5nAEX2fzzz9/opM4XMJ9XHTRRal8HPK1zz776IADDtDCCy+c6FydOsiBIza58MILg7CfpM3BGp7L3XffveEaO3HNJ60vyXEffvihzj777OD6qIT8xL1ut912C+7Riy7qddT/be0ITOr0dVurpmHDhum4446bUrevuyuuuELnnXfelHC8eubN3GOjrrXqz6N6Y6j++8mTJwdheueff37izwr34fdP5XOs8lmY9txRx9v2kksu0TnnnDMl9K7evdzXpcP2KiF4WQ9M8nvv4osvDoIgk7z3fE/2jyb23XffKd8bohZThT9zo9zaFf7TzuvU32V8TTjcLWmz26677ip/P3LIUNKQxKg6kp7XxyWZh3B/Puc111wTXPtpPsv8ncnf3fz9IOl3mcp5WRCUZkY5tmACs/t/wkmarYV1VYKTJks6pdLvEkssEYS40hBAAAEEEEAAAQQQQAABBBBAAAEEEKgWWHLJJfX3v/89/MeHSjonoVTaoKRKtydIcqA4DYEpAgQmcTEg0BkBglw6485ZyyXA+6xc853laglMyvLsFGdsBCbVnkvWRxXnGqcSBBAohYDX3R0VqvRkSexWWIqpz2SRa/jnb6GR+R/zl8zkSBkUAghMESAwiYuh0wIEJnV6Bjh/RaA6MMnpAlvBgwACCCCAAALpBBoNTIoKiVljjTWCH5H37Nmzy0CijneYzM0336zVV1893cBrHB0XmDTHHHNo5MiRGjx4cKJQh+ruHZ7hsJK11lor8Y/4K33EBSZNO+20wQ/ujz322FQBQpW+HSQ0fPjwIFwgTasXHvPwww8H4TRvvvlm3W6ThF69//77QY2XX3553f7iDnC99lxxxRUT9eOQi/3333+qYx2m4oCq6aabLlE/cQdFhYGdccYZOuywwxJdL2+//XYQsJE0yKvWeBw24aCYvffeO3UQQ9MIdTpwqI6dXKMXFTTaKkEkntOZZpopVTfdfc2nGlzMwd98842uv/76IPworZ2Dcnx/cFid7zWtDkzKwnVbLzDp2WefDYLfHn300Yam5Oc//3kQlGPLpK0dQTTjxo0LQqCShurVGqsDAE888URts802dQPu6tXqADyHNx111FGxoXq1+nFonXdidqCQQ2OyGpjUzHvPdTt88Nxzz9XKK68cvHd32GEHjR8/vgtJkqCevAQm+Zp4/PHHdeihh6a+JsIovj4cAHjkkUfK9/x6rTsDk5q9Jpr57saCoHpXAn9fcAH/KKwdu099JunHkqat+DlUdeutty44J+UhgAACCCCAAAIIIIAAAggggAACCKQR8FoGPy8KtW8kzS3J/74U1xoNSnKf7tu7ojj8m4bAFAECk7gYEOiMAEEunXHnrOUS4H1WrvnOcrUEJmV5doozNgKTas8l66OKc41TCQIIlELgxKqApFOrApRKgUCRmRFYWdIzodH4R3D/t+t4ZobJQBBAICxAYBLXQ6cFCEzq9Axw/orAzyTdHOIgMIlrAwEEEEAAgQYEGg1MigqJcTDFaaedNlVgy7fffhuEPZxyisPEuzaHAThMZ5ppmvufO1GBSVdeeWUQMuHwmi+++KIBpf++xD/cP++887TjjjumCpuICkw6+eSTg/6OP765jSEdgnHRRRdp3XXXTWwYFx6z+OKLB6E7d9xxRyKrq6++WjvvvHPNYx2g8Nhjj+nAAw+cKigiUec1DkozDy+++KK22247vfTSS1162nDDDYNwIgd2NdOiFmskDQJrh8+uu+4qhzXNM888zZTWstf6Pedr/fe//33L+vScOsSmR48eifvsrms+8YASHPjvf/87sPN/Gm0OH7ngggv0y1/+MgipGTJkSJeuVlhhBV133XXyfSRpy9J1GxWY5HAuB/rstddeiYLf4mp3EOCf/vQn9erVKxFRKwOTHDbWTNhfrQEfc8wx8n9mnnnmRPVUH+TQGH/muI9mPlN9XR9++OG64YYbtMsuu0w1liRhQg0VkOBFvrf7u0wrPp8dijjvvPMWOjBp8uTJTYU/1poSB0459LB3796xM9ZdgUmt/ixzCNuZZ54Z/MgmyfffaaaZZrYQRPUX5vD/H/d37qJMf1+mWqvntmi1O9ToOkmNfXAluO9XDhkwYIBuueWWFK/gUAQQQAABBBBAAAEEEEAAAQQQQACBogv87Gc/06233hou84+S9ompu5mgpEq3J0hqbhFB0SempPUVJTDJzxtfffVV3X///cF6EgcTPPfcc1NmdaWVVgo2tPEamI033lhLLbWUfvCDHzQ867XWEoXXufj598svv6w//vGPwTNmj8XP2b2Rl8fgfzv2JmbeoM3Pr8Ktf//+wQYxCyywQKrxefMyP8N3/eHmtSx/+ctfUq/3qBXukHTdSvj8n332mV544YVgQyJvluLN0Z544okuY/TaAs+P1xrYZ+2115Y3sWuk+TzrrLNOl5d6ozCvL6u0t956K1jf4zVMlbGsueaawcZ8ftbm5/lJN9zy83dvDHXnnXfqnnvuCdYSVTaucl2+9rbaait5Hn7yk59MGUMegly8vuSpp54K6rKTN/P5+OOPgxq8zsrzteqqqzY9Z7Xm2e/pd955J7iePad+f7/22mtd1mpU3lNe5+NrZoMNNmj6vV09lk8++SQYgzcJfPrpp7sYdMf5K+OpXGf33XefvO7B95fw+8jXmtef+P3Tr18/Lb/88k3d46LmJO4+28r3cSPvfb8m6n2VtL+49YpRfSSZmyWWWCK4r2yyySbB58D000+fdEhtOy5uE9G55pqrofPWuv+6o3prdWqt0Yhaexa+L7lfbxZXWWfk+61fZ+f111+/yz23oYJqvOjrr78OznnbbbcF96bwfTHuc6RdgUn+vvHBBx/ooYce0pgxYzRhwoQuJv5s9RoZj80m3qAt6edbLbNac2VvX0+V68Zz5Ofj3iDX909/boQ/D32vvvTSS7t8LvtcSy65ZLDey/evNM3fM7wu2a8Nt+WWW05//etfU28a+9FHH8lrZe++++4u/XmtnTcUDLdWfB/0dRv+TprmfdTs+qZ6781a81B5D/ia8/e68PceH+9rzd9xN9poI/Xt21cLLrhgojVMtc5V655efW/w+jJ/1/Y6zLFjxwbfEyrfKTfddFN5M92FF17YG15V/2Y1zWXGsQgggAAC3SdQvQniGZKO6L7TcyYEuggsK2lC6E/ek5TuH+sARQCBbhdo7hfE3T5cTlhAAQKTCjipOS3J233fFBr7bZIG5LQWhp0fgaL96Kyd9bSzb18xRe6/yLW1eu6w6nr/bOjH09999104gDDRHdkPyg466CBdccUVUx3vhRd+gFKrebGTF6tUByy0Krym1kMt97355ptr6NChNYMd/BDLx/ghoMflBQpPPvlkZAiEF1A4KGKnnXZK/HCoVqDHHnvsEYS9OMCkVvOiCC8K8vn8sMwPSasXIYVf5wdHDoby65K0qAdwfjjmOUwa0OIFAn5g2rNnz6lO64e8N910UxCI4YdbrWx28Rj333//2EUjcYsr4q7VpGONCmTyg9jzzz8/mL+oZh8/rP3Vr37Vch8v3PVCPYd0dLJ9+OGH+vWvf62rrrqq5cPwwsg//OEPwQP4JK07rvkk40h6TCvCkirn8nXoOXj++eebDkzK2nUbFZjkRWW77757y95bDunyeyrJQs9WBSZ5UaHv682G/dW65g444IAgEChtaFKrwpIqYzr77LODz1/fM6tbIws9kr6/4o5LEpbkBaVeFOTFcdNNN528SNffcSqLacP9+3PyN7/5jU444YSpggOT1FjrGnf/SV4bV2errtNW3quqx+uFMxdeeKHWWmutyFKaXVCUxNILwo466qhgEVgrW5rvlElClVo5NvpCoMwC/t+Cq622WpkJqB0BBBBAAAEEEEAAAQQQQAABBBBA4HsB/7u/f0Ba1fpI6ppw8t8DWhGU5H4++37360+ZCASqBfIemPT5558HP9L38x+HBCRt/hG911V4I69ZZ5016cumHBf3A3k/6/LmT+ecc07sZjEeg9coePOqcPPzHq898Q/O07R777036K+6OeTIwQ6rrLJKmu6CYDevEwk3//Dc6wTmnnvu2L78DNgBM15/4WeeaTfNsYHXgh1yyCHB89Npp/Xv3JO1uMAkj8vP57xZUiX4p1avXi/lzfu8jiuqOSTFNZ566qkaNWpU3cH5ebDXI3m9i//vrAYmVcK+vJbBcx3nVH3dej2F61t00UXrekQd8N577wVrGrx+sNaz8nodN/vedv828FoYb1bjNWpprl9fOwcffLC8hq/R0JlwjQ6CcEiSrzOv80vaHE5SGUfaNRzV5/A9zQFjae+z7sfvY6/xc6BVmvdx0jqrj+vOwCSfy5ttemPLNHPja2TffffVnnvu2fSmjI06+XV5C0zydejNxfzZmnTNqO/hXlvjAJ5m10f4/L4veb6T3Jt8L/Kmcb/4xS+CdaitDkzyZ5DDiCr3qaTXgj9/vGZsv/32Sx2k6HPUC0zyWmRvjuuwvajmz3ivrfb9tbpde+21weZxaZrv13Z2qF51c3CTQyrTtGeeeSYIOvTnUaVFBXi16vugvy95XaJbVgOTPPeV90DS96DrcaCW34deg572c6BeYJLn3J8xvhfXaddIOlzS+/UO5O8RQAABBDou4KTjYaFRnC3psI6PigGUVcA7h78cKv4jSdnYfb6sM0LdCCQQIDApARKHtFWAwKS28tJ5CoHqwCRv5dT1iV+KzjgUgQQCpJUnQOIQBBDIn4AXDqRtUQ+u6gUfeSengQMH1nyAVmtXj7TjqvVQK6qP3XbbLQhRctBP9UNWP0DzA9sLLrig5kKKtOFEUWEH1WPzA0aHWHgRkRdBhZvnadKkSUHgghc21GoOZfDuG96Fql6LChjwLm3eNS/8EDGuLz+U9eKxWrspebFRXGBJZYGRF2399Kc/1SyzzBKcyg/PvEvdzTffHASURD24Tho0cOONN2rbbbedqoyjjz5anhuHXTTaLrvssmDXm+pmQ1/rca2ej68z9+EFKYsvvviUHYPs8/rrr8t1+TqNWvDUaCBKoxbVr/PigyOPPDJ4H0U1P2T1e9EPkeebb75g0YEXCfhe4QWSXjzhQK6oliYYqjuu+VbZ+f3ua8iLbqKad9TxHHvh5eyzzx7cx3xt2M07TlYvhvP9wWE/1TsqRS0SiDpv1q7bWvdXL5T9xz/+EexIFG5+T3lhhUP0ll122eA95UWW3j3JC1Idhhe3gDDJ+9rna0UQja8BX/tehBm1oM8LdnyPcE0O4Kvch7/88kv97W9/C64BL06Mer3v3V4AmWY3Vi/29cKVqD6925TH7OBELyj04gnvVuWdC714xvfM8EIMz4mvTe8SVt2aDQRq5P1Yz90LFb0g158p1bu4+VryblwOoqpe3OHdR/3+rHZLUmOWA5NcsxeFO0woqjl0xIsHvSC7cp3a2Qvi/fle7zqt993G17t3jvQudJU2evToYFfY6uawT++GVt28q1xU+F6SzzLfj/fZZ58g2Kly3fuzzPcCXxP+HIxaeJ30O2WzCwIbeT/wGgTKKjDDDDME3wm8OJ6GAAIIIIAAAggggAACCCCAAAIIIFBuAf9Y1P/uH2qPSlqnSqVVQUmVbk+Q5B3aaQhMJZDXwCQ/N/H6Bj9nSxJcEDX1flZ34oknys920vyIO+oH8ltvvXXdNQ2Vsay33npBmIKf0Vf/yN//puwwgzTtrLPOCn40Xqv5Ga/XUSRt3377rbzWx6FB4ebnjMcee2xs8MS4ceOC1yb48Xrd4XgNj0Nf/OwwbnOxLjfVRx8NNpMLt2HDhsnreeo9h6y8xmukHNrgkI1azRt9HX/88bFrV6KK69Onj84999xgHZbXR3kNU7h53j2X1c+O62K14ACvbfBnVNTatiSn8Lote3vdk5+PJG1+9u3r3u/HpCFNcX37mbI3W/Lz1jTPRf383eseHIqSJiipeiy+t3gNoTfSSrN+ItzPyy+/rMGDBzf1XvL6neHDhwebN6W5x3kcfgbvZ9OHHnpobPhJkjn2/cdzu9BCCyU5vOFjuiMwqVUujb5XGsapemGeApOeffbZIITHQTJpm5197Xn9RSPvRc+3A3T8Pmjk/P6M92enPzccBDR+/PguJXhtitekpWleA+vP4ssvvzzNy7oc63UldvE9Ks29Oi4w6YUXXki8EaE/a7wGxxuxhlsja29rBTxW+vR92P9J8zngz2WvU0vy2dyq74Ne5+T1T25ZC0xq1XduB5h5M9s0oYpxgUkel9eOjR07Nsn74GRJQyV9k+RgjkEAAQQQ6KjA0ZJ836608yQN6uiIOHmZBRaT9HoIwIvKZy8zCLUjkAcBApPyMEvFHiOBScWe3zxV93NJN4YGTGBSnmYvn2NNnyiSzzoZNQIIlEwgbWCSj/diD4csVLd6i23iXusfpHr3jWZ2SkoSmORFOR6/g3ziHqx6rA4G8QO1Wgu2HGLjB27zzFM/eDpJYJIfbHp3JwcKxD3088MjL/TxIqNai04cBuCHlPUW40QFelTPaTi0xyFOfrDlB9seg3eWczCLF2pUNy8Q23XXXSMfcvkBsxck1fNzUIF31/GCkFqLW5IEDTic45e//GWwU0+4eUcsj999NNI8Nnt7N5ZwSxJA8+677wY+1YEulX6OOOKIYGFePZ96C7t8LXiRXTOhUI3YeEGe58011GpebOTFbZtttlnsIp8kCxmSBkO1+5pvxCnqNU8//XQQSlNrh5+kdkkXYyW5XivjzOJ1m+T+6gU1XnzrcKG4HUfrvZ9833fgj4On4lorApMcTLjjjjsGYU7VzZ9jQ4YMCXZRrfeZOXHiRPl+UmunL/fjUDKfJ0l74403tMsuu9RcVGTj008/PbjXxi3OSbMQKEmYUJJxpzkmzn2LLbbQ+eefX/czw58N/sxywGG9lqTGLAcm+buAg91qfT4nvSZsFHed+u/ThOP5+FaZ1QuvS7pg1d/d7rrrruC7c63vlA6F8oKqqNAm15RmQVi9646/RwCBeAGHuDazqB5fBBBAAAEEEEAAAQQQQAABBBBAAIHiCPhZ7UcfeTPqKc075lR+7dzqoCSfxD/kWFTSp8VRpJJWCuQxMMn/3uofXDvUpBXNzzi9DsHPXeqti6mcr9ZaIq/z8LPLuI1BwuP1+oa99torCHG44YYbupSSNjTHJgceeGDwfKhWi9u4rNbx3kzIAQ7VQQbeDMcb3dRqfg7mZ8heT1JrXUIzc5V0DYfPUStowM9Zl1hiidjNhcLjczCH18bUek7ttUte12OLRpvXaDjMp7LpW7iftHPf6BiqX/fiiy8GIV2NBILUGoPDwPyfeusP/Fqvq/D7L+r6bbTGJOu/wn0n2fgmzVh8b3F4mN9/aYJaWv1e8ji8vsWbLaYJRqm3+VkaCx/rsDCvj/H1367W7sCkyZMnB2tiHFbTqmd/lUAdr4fozpaXwCR/rsZtrpnUrJEN4Fr1XnQokefZoUvNBiY5xMxru6r7SepQfZzXC5900kmJQwmjApP8nnDAW5LwGq9n8eauDsnzmutw8zpnfxbMPffciUqKCnisvNhrJb2Z4WyzzZaov6jvU1FBlq36PujPicoaniwFJvlz0d+5/Z9WNN//bbnuuusmWrMUFZjk71D+zy233FJ3WF6f/t57760h6cm6B3MAAggggEAWBPwjkVNDA7lQ0gFZGBhjKKWAd9N9O1T5/0r6USklKBqBHAkQmJSjySroUAlMKujE5rCsbSSNDI3b/4qydQ7rYMj5ESAwKT9zxUgRQCCFQNrApPfeey/Yyey+++7rchY/rPDikNVXXz327A4j8MOt6h3Xkr4+rvN6gUleVOCHON4BI+kPz+MWFPihunfZqtdXvUCPtIs+PGfXXHNNzcVBrtGLszbeeOPYeUgSHuNwED/ojAoU+uCDD/SjH/1oqoewXnDgB6teMFbdGlnYUe+Bdr3wKj9s9YIqz0N1GzlyZLD7YCMt6lqOW4zl83zzzTfBbji1Hk7ax3/uoK6kC3Ds7XAiL16qbp47Xw+rrrpqIyU2/Jq4wB8vqnHYWO/evRP3H7fgKmnoSzuv+cSFJDgwbkGQFyE4sGWVVVZJ0JOCUDUv8Lz00ksjj08amJTV67be/dX12cwBafXu1UaKW1Tna82hJ76G41qzgUmff/55EIrnBSe13tN+v/u+l6Qev94LRLwDskP5qptr8Q5o9XaE8n3Ui0yj7jNJAv8q5/Y17r4cmhfXkoQJJXojJDzI91IvrvYOodUtbWCP3y9JdjxNUmOrwn+qa2r2Oo0L0Eq7aKby3otbuJMmALBVZnEBWv6e5aDPuJCjanPv0OfvjbUWnXlRsRe2RS16nWaaaT7/vr/qf5fI8/+f57F7OuLGX+TaqmvvrlpXaPOOP/+RNG3lfeuFmA5apCGAAAIIIIAAAggggAACCCCAAAIIlFfAIQH+N91Qc3KSd1NqR1BS5TTejSH+AUp5p4TK/Q/TVQt8op73JH0G3G7UJIEmDp3ws1yvNZp++un19ddf68knnww2xKq1iVhlzA4T8bOVJAEvtdYSbb755hozZkyXEA0/4xowYIDmmmsu2dbrop577jlVPJdaaqngnA5VCbe0m3V5g40ddtghMkAhbQCBf6zvzarCgSD9+/eX615ggQVqTnO9cBXPy2qrrRasNfFzcjc/M54wYUJgUmuTkPCJkq6nqhU00Ldv3yCsLry5kNe+eM78367Tz1ldg9eaeZOXfv36TVWnN21xUEVcWJJDANZZZ52gRl97vu48pupwFT8T9PXpoKJw60Rgkl323HPP2KALX8trrbWWlllmmWC4b731lhzc4bmLakkCSpK8p1daaaXgPVM5t8/n99MTTzyhcePGxQbXrLfeekH4Ro8ePWJvT/Wex9e6fpPcW3wd+PxeH5Ckxa3fq7zeffr+tuaaawbXWdL3UZL5qJyj3jVRa06SXBMOjvH6rnqbiiWxqnVMxeLTT/+bE+k58toTrz8Nt6233jp4L/s9GG49e/aMXNNY7xpxP7XmxsE2fp4fFyRnl/POO0/zzjtvo6Wnfl0eApO8FvLUU0+teW/ye9L3hR/+8IfBZp317gVx9/YoPF83DjmKmjuPwZuCrrjiisHGk+HP+eo+/Z5x+JPXSYeb11c5oDBJq/c56z58X/BnnpVthi4AACAASURBVL93uHlzRF+DcffqNKGEtb4n9urVKwg48neg8H3KNv7cd/P8eCNVfw/zOh6vpfJnrTfZCzfP02233ZZ4HaM/273B6N13312TMO3311rfp/x57bWyyy+//FTnaNX3wXCQXJrAJK9L89x+9dVXwdj8XcPfK6vXEDmc0xsWVrdll102Mpwqyeezv0N57amd/R7w+b3G96mnnor8zp1mXXutNa+eD38X9fsh3Hy9+TuY7+v+DHPop9+7/l518cUXO9jAAQc0BBBAAIHsC/xa0umhYV4iab/sD5sRFlTA/wPt/VBt30j6YUFrpSwECiNAYFJhpjK3hRCYlNupK9zAqwOT/C/kPy9clRSUJYFagUnd9cOwikMnz9fJc7v+dp6/nX23e+xp+6fW/7urFMmiqVq+++67AWlutn4Y5qCG6sUhSXf48MMZ797l3dqqmxcV+eGpH8g00uoFJqVZTDDlxhsTTrThhhsGgRZ++BfX4gI9Gglx8rniHuzvsccewY/44xaG1QuPSRsOEa7fi9e8WKH6obGPaWQOghtdzDz47+s9kI66buuFG8XNq8OkvNtedfNuKF5EF9XiwoQa9Yl76NlMjY28D+NCR/zQ9U9/+pP88D1tc0CXH4rW2m3G3g4F+slPfhLZbTuv+bS1xB0f9f7xfcbX+frrr5/qdHFu7ijpYoOsXrdx99c0D+3DqO+++26wQOPBBx+cyjpqF6rwgc0G0fga9/mrP2cb/bzw2OKuAwf7hHe/qnWBTZo0KQgbrBX04gWDXhCUNMDJ/SdZqJEkTCjVm6HOwVHvPd+vvPCn1mKauC5bVWOrwn+qx9rMderPZH8GOuSnujX6vqt3XSS9V7mfVpjFhT8281kWtSiuXnDoNGneYK18Y9AXAtkQ8A/Qpv5Qbs3Y3vz+B2j+cupdr4LmHxH4RxE0BBBAAAEEEEAAAQQQQAABBBBAAIHyCjgAxeESoXatpPm+D0xqB8xnkhaV9N/UABoCNQTyFJhUL6zCP8r3+iA//55pppmmqtY/un7ggQeCzbH8Q+5aLen6inprifx868QTT5RDMMKbW/iZmJ+T+rmln4d6LdO9995bcwMzPwOqFdpTa9xRfVSOTRtAUGvtip//2qc6YMTniNsYZcsttwyCEfzv5FGbfP3nP//R66+/HmxEc+WVV9YMwEm6nioqaKBi4WfkQ4YMCcJSqtdAeU3SqFGjgnmr/rt6GyU5cMKhW7XWe3mDI4fm+ZqIC+3yGLs7MCnuub+tdt99d3mN0OKLL65pp52yT0TA6Xn729/+FoRfeJO+6lZvgz6/HzznDiSpbg4i8WZePn/cuh3Py5133qnhw4dHvq+TbGoR9Wzfz5T9rNjXX637isdd796SZP1Rpf64QBTf4wYPHhwEfdVav1eZD1vU2kwr6fqQuDVavg/4evA9rtbjZs+pAyq8CZmDkarXqLjOeuvxWvlhHbXBXNr3Wb01hg478aZj2267rWadddapSvDnl78DelOn22+/vWaJaUJrWmGU9cAkX69+z/3zn/+cUq7vC77POmTHm7iF70lJjJOsf62cLC40zPP929/+Npjv6vtC5XPe3zVqvQ+r5y7p+6HeeLyJngNxaoWRJXlfJv3+U2+tpOvzWjB/LlRvtOf3o69/r5WyYdTGov4e4M13k7SoPsKvrbfuNnzsrbfeOlXAXdwa9lZ+H6yMI01gUrVR1PwMGzZsqnDOON9637k9x17f5c/IWt/t6n0uJl0jFbdJaGX83pzulFNOkUPJwp9LrsHrNGeZZRYHqfKb6SRvKI5BAAEEsiFwiKSzQ0O5XBI7FGZjbso4ijkkfVxVuFN3/18ZMagZgbwI8OU/LzNV3HESmFTcuc1bZdtKuiE06JskOUSJhkC7BLj/tUuWfhFAoKMC1Quq4gYT95A9yYKFSt9RD5/8cMWLMrwDUCMt7qHWFltsIY9xvvm8hjFdi3uYM3LkSG2zTfxXkLhAD+8I4sVLSXa9qx61HzL79X74F271fnTvY+MeiNZbBNPoNdLszlN+MOYFc35IW90c4uUFS1G7Wn3yyScaOHCgbrrJXxn/rzV6zUX1V2/Rl3fH8kN2XxPVrVmfqJCXJNdDundE/NFRC5PS7sRW6yx+cL7jjjt22Umwcly992K7rvlW2sVdH8ccc0xw7UQtSowbx+jRowO3WiFmSUJIsnzdxt1fGzWLC4OJW1hamYNmgmjiQgW9eME7S4UX6aa5/qLeP0nugzV2UQ5O7UUv3jmv1iKyemOrt3NqdwYmxV3jSQKlomqNu2f5NUlqbEX4T63xNXOdxgVonX322cGiy0bzfeICy5LORSvMvDusP5fDO9fasdnPMt9f/H103333nWpa4gIOCUyqd0fh7wsu4LAkhya1slWCkiopvktJeiV8Au9i6F0NaQgggAACCCCAAAIIIIAAAggggAAC5RNwAEL//q3+J6nyOVJx6wX8nCHcop73JHkG3PrRde0xapMYH+VgFT/L9XOXes0BHl4j4nCA6pZ0bUvcWqK0m4H84x//CMKT/G/I4XbmmWcGm9TUa55DP/P1hnJxLWkog30OPPBAeZObcIsKHIh7Fu5QolNPPTXRvPhc7uvuu+8OwowculLdkoQexAUmJQ2MqeXoDXH8PK46AMbzfeGFF2rTTTet+zzz5ZdfDsI+7rnnnsipShvkUu/6iPt7P9P2deZAq+rmuhx6s9lmm00VlFR9rNf+uR+/B6tb3NqrqGfEPvfll1+u9dZbr65p5XwOovJ9wBujVbd6GzZ+/fXXwWu91i7ckgY6VF7j59J+79TatM1zvtFGG8VOV9xz7TT3OAcneb2Tw5Wq30e2veGGG7TqqqtGjuWZZ57RVlttNdV6oKSBKu7YY/jLX/4ihwBVv2e82ZevrST362aub7+2VYFJcRvCuR4HISVZP+r3yiWXXKJjjz22ZpiU/27vvfdOfN0345P1wKRa95LTTz9diy22WGzZcfejpOGBvm58X/TmotXN64V9/fq9FNfi3ofh1yX5bHbongORagUwpbn+/BnrDX58nxo/fnyX4Sddt1IvMClN8FfU940k6+gqg68XWOTjvN7H77l6a478mejvUg7fCbe472Ot/D5YOWcWApP8meXPzlrfeRzK57Cw6hDFWu+HuO/cSdY11wtMSrqBb725b+ZeymsRKIEAwSAlmOSMlXiQpPNCY7pS0h4ZGyPDKY/ALJK+qCrXf/bv8hBQKQL5EyAwKX9zVrQRExhStBnNbz2/kHR9aPgEJuV3LvMycu5/eZkpxokAAqkE0gQmRS1+6NWrl66//nr17t070bnjfmifJnip+mRxD7WSPLCMG/z9998vLwypfrCUZPFL1A/3/WDXi3SS7jJXa3xRIRb1Hh7GPRCtFz4U5xQ1t35Q67CiDTbYINE1EnVQVMBGkv5r7arn8zRybUSFAvlBrEOdvLNgrdZun6jrIWnIRFOT8/2CODs72KW6pdn5KWocftjthSu1Fm7V679d13yzZuHXRy2uTHuPrR5TXNhdksWyWb5u4+6vt912m1ZZZZWGpsghU7VCEpLc85sJoom6tzR7DRghLhQoLnAsatFLkvtuHH7cYly/LkmYUEOTW+NF7XrvxZknrbEV4T+1nJq5Tm+88cZgQU11qxcamHS+or7PJe2/WbO4a7PeZ02SGh1e57Cx++67r8vhceFlBCYlkeWYggr4V2kOTGpVqw5KCvc7MhzG791Oq39g0qpB0A8CCCCAAAIIIIAAAggggAACCCCAQLYF/GNmP0OmIZA1gbwEJkVt/mXPNCEeFf+4QIUBAwYEoSs/+clPIqcrbi2Rw5gctBC1xqO606iwlqShIp999lkQsOEQlErz2P0j8/B6pKOPPjoIDag3Lm/g4h/Jv/baa1P6i1sDEPVc1GE3/jfxHj16pLrs4zYLGTZsWN1gqLjApCTP5msNNur6SxuO5b69ucqee+6psWPH1nRpdIypkL8/OGrDl0bq8kZOvu4vuOCCqYYSFXR18cUXa//995/q+EZDY6ICh+qtYYm6huttslbLPGoDpHrvv7i1S76nHH744ak2wvL76MEHH9Ree+01VWhSvWus1rw0su4vahPDJZdcMrhfLb/88o1ctqle04rApLjAjjThMJWBx4VJ1btWUxVf5+A8BSalDd+Lux9ddNFF8nsgrkVtIpg0nKXSt9+H3ujV97nq9cGVY5KsMY36zpHWpXLOF154IfjeUP05lOT7T9xayUau31prbx0y65oXWGCB2Hmq9f2p1vefpN+nan0WeB3bXXfdpT59+tQcSyu/D1ZO0OnApLjvPGnDDF1T3Hfuetd/3P03zTp5ApNa+elBXyUUmFnS/5SwbkrunID/B+KFodP7H1N37dxwOHPJBWaQ9FWVwRySPi25C+UjkGkBApMyPT2lGByBIaWY5lwUWR2YdKOkqX+xl4tSGGROBLj/5WSiGCYCCKQTSBOYFBXGMmjQoCDEZIYZ/O8M9VvUAiK/st5OUXG9Rz3USvpgLq7vjz76SH4g593Rwm3ttdcOdlmK24km6of7SR/wxY0rKkConmPcA1EH/vg/jTx8uvXWW+UHztWtkcUYteqOC5+oF1YUtXio3uKS6nFE7fjnB3s333yzVl999cgpi7pGW+UTdT20qv967+5ai/sqr2lkcVKt80XNY71AmXZd8/VM0vz9vffeq4033niql6S9RmudMyr0LckCiCxft1H313r3wHrz4t0it99+e02YMKHLoUnu240G0cTtJpr2czaqPi/U8K6S1Yt74vqvtcjW/XvXTS+anXvuuetxRv591PvZL+jOwKRmQhHrFR8VgpW0xmbDf6LG1+h1GvcdrlXhfFGBQklDupo1i/rOZ8tWfJbFvdej+icwqd47jb8vsIDDkhya1GyLC0qq9L25pDvCJ3rrrbe00EILNXtuXo8AAggggAACCCCAAAIIIIAAAgggkCOBt99+WwsvvHCORsxQyySQNDCpXSZJAnB87qjny/vss4/8Y/uZZ/bvONO1zz//XAcffLBGjBgx1QvrbcwWNZ56awyiRlirvyTP3d1frefQhx56qPxM8bHHHptyyi222CJ4FjvHHP5tV3SrNZa49QVRa3rq/Qg+bgxRGzAlWecQFTSQ9LlgrXFFbf7iZ4hHHXWUfvCDH6S6+B544AF5kwU/w6xuSWpMdbKIg+M2fGk0sChqfdFhhx0WBJtNP/30U0YTtRYoSWBHVP1xNcWtFag17qTvv+qxRG0+Vu/9F3XNe9Oc8847T7POOmvqabfHueeeK98Pwq3eWrRaz8aT3qurBxm1tsGbQe6www6pa0r7glYEJkWF53hO/Vkx33zzpR2WosKk3FG9tYqpTxbxgrwEJjX6Xoy69mrdj8JEUe9hv2/8ubb++uunmgLPte9/ntdard5n5SeffKKBAwcGm4qGW6OhhJU+HGTn9WrVa73qrV+JWyvZyLVba81ZvZCiSg0ffvihfvnLX3bZWMwhcV6f4+8mleaNEX3PWWKJJWLnrtZY6q1ja/X3QQ+w04FJUd95Gv1u4Jp8Hfv7jTdQDrd664/jApPSbE7XyJr1VG90Dkag2AKzSfq82CVSXcYE9pF0SWhM10raKWNjZDjlEXDuyteSwv/oM6+kf5aHgEoRyJ8AgUn5m7OijZjAkKLNaH7r2U7SX0PD9y7gDlGiIdAuAe5/7ZKlXwQQ6KhA0sCk/8/ee0BdUaTb33vEgDpXPxwjyggKigGvERkDZq6YMCKCaQQVxZzFiHcUxYgKYk53UBFzwqw4f8UcEEVFxTAjKmPWyziO91u7x8Y6/XZ1V6dzus/ZtRbLGd7qqqd+VV3dvLV7P3kbodjMCeIO+qNg2Q614jI/uUwAjXp4UDhy5Mg21R966CFstdVW1mZsH+67ZMGJi40HocOGDfOEUmaJy/AUdSBqyxYWF0sUozzG6vdvM/yIE6wwI9EhhxyC6667rmYoSUVwNiOHuEPBKJOJCy64ADzkz1rSroes/frX24xV8jAt8/uIOlyNEukUsebz4ua3E5aJiT+7/vrrQWFVlmLLshcnVin7urXtr1mM38j5gw8+8IQapiiVf/9f//VfnsD3d7/7nXU60hrRRD1n0+7LwSBt6yDqHrWJZrMyZmy2PYs/q6dhUpH3XtS8uowxq/mPbaGmXae2NRT33pFk/4oyFGJGTr7XRZWszF588UVsv/32bUTPLiaZruO0GeTZ3lllmORKVvWajACNkmiYlKW4GCWZ7b8C4D/9v+C//ygqVxEBERABERABERABERABERABERABERABEWgdAqeeeir4e2ajvAvgYwCbtA4FjbSsBKpgmGTTZTAJ2cSJE7HuuuumxvvCCy94Sdh4lmuWuGQ6Ni2RS7KcsGBtSWFcznSDZ680GqDOgX9M3Y/L2ZvtLN9mIGXT9GTVc9jOfF3MhGxGA2ljsplnrL/++rjpppvQpUuXxOvP1iYbchlj4g5DLrAlfMliWGRLWBfG3qYFyqoFs52ZRp2jT5kyxUtEZhqHUGt4zz33gEYbScstt9yCiy66CJ07d0aPHj1ADdkKK6yA1VZbzWquFZZwkjHwPu7du3fSEObWtxkx2YxN5syZg6OPPhpjx46t6TPOZMYWIE0yhgwZAhrUrbXWWh6TVVdd1fuz5JJLph6X64VZDZNsa5r7LPfXsASQrrHNnDnTM07jnmWWPDUEUbFUxTApbZItrj0+k++7rya3jbceR48ejYUWWigUj+2eyZKUztYmA4gzTLLpoeOui1uHNiOmOBOaKK1knN45LCabZtZF9xqmw6GGlyZ4QT22S2xhOq84E6i83wfJqJGGSbZ37izvBv68hxkxxZlZRml6k7wvyDApbkfQz0UgkgAzn/5djESgjgT+COAaoz+67fWvY//qSgSCBL4HYP7jgZky+Xt9FREQgZISkGFSSSemhcKSYUgLTXbJh8qX6FuMGGWYVPIJa4LwtP81wSRqCCIgAm0JuBom2TK5pBWp2A7QGGHc4ZVtHm2HWnllOqJIYsCAAW26jzv0C/twnwdIPNzr1atX5mXJQ8Phw4e3aSdKjGU7EM0iIrGZQuQ5Vg7SZtZA4cqECRPQvXt3K1NbVpW4jINmg7bD7biDPdvhPtt+8sknM4lmzPhs6yGv+yBqwdqMVQ4++GBQFNG+ffvM650NXH755Rg6dGibtqIMXIpY87kM5pdGbIfGed0/NqFUnGFS2detzRglq8lUWjMZTmfaa2fMmOE9YygSMYvL3ua6Fm3rIGqd2RjntafY9iwXMyHXcUfVS8MkSb8Uro8YMcL7EywuY8xq/mOLNe06tZkJxZkWJmHGujZxbJwgjtdmZWZ733Pp23WctvvdxlGGSa5kVa/JCNAsiaZJaUpSoyS/j0MAXOL/H2aZDcsYnSYgXSMCIiACIiACIiACIiACIiACIiACIiACIlANAjwvnzVrlhksf2c05pffVZ1eoHHSVwDo5MH/qohAKIGgvifqQ/giENJgnnqeqGIzVsliXuD3ZzOuiTMXsmmJXBJ1hI3VZhDEM6qTTjoJtg+9wwyLqLmikcK1117bhm3ceWyYdiaKBc8t3333XdAM4vXXXwfniv9/44039pIHtGvXLtWysZ23upgJ2YwG0mpMbImRsibas+mEXMaYCmrgIltiuTidUlzfPJOlUSB1VmussQZWX311cA0tt9xyNWZBNGV45ZVXPLOyN954w/vf3H+o3eF1aUuY+RHbijpHp7nG7rvvjldffbWmW+rmeCY/77zzpg3H6Trb/Z/WgM3s1GZqtvXWW3uGP4svzm/ga0vY2ThNn7h/ZJkbJxg5V8pqmGTTE8YlQHQZBvdPGrTQoCpYXMxdXPqIqlMFw6QsSVJtz5G4pHY2nWKWObEZb3F+ooyPijIl9NdFmFYyTvNne0+kuRz3iK5duyZamrYxujwLg/H77ytTp071zMjMEvd+ZtuH4+Y97/dBxtxIw6SizAw5Ltt+GvWum5f2VfqoRLelKovAjwDmMzAsA6DmF1pCJAIFE2Am6OuNPu4AsHPBfap5EYgiwN+rL2pUWAHA+0ImAiJQXgIyTCrv3LRKZDIMaZWZLv84dwdwsxHmRAC7lT9sRVhhAtr/Kjx5Cl0ERMBOwMUwKeogMK25UdRBctrMXmGHWlkMgILUbEKNOKFOmDghzwxDtg/7ow4PbQeiWeKyCY+ytBm2cn/44QccfvjhoMlRsMSZT9iyALkKV2wHvxSb3HrrrV6GMVuxiXbiDq+T7l9FHO66xhCWvYfXxpmKubbv15s8eTI22aRtEteoA/gi1nzSuKPq5y1SCOsrbH7i1l/Z163NGCVOBBE3d2nNZNhu2mttIoo4AVDcWII/T2KAlJeYISpGm4Apbj9POm5bfdt8xd0bSfq37csuY8xq/pN03HHrzTZfabNU2uKbPn06+vfvD4qjzBIXH+tmZWa73uUjANd1kXTPlyDIlazqNREBGiXRMClpSWuU5PezAIDPACzi/0USY9Wkwaq+CIiACIiACIiACIiACIiACIiACIiACIhAuQhcffXVoHm+Ub4BsCSAfxh/x99dFWWcxOwLbFtFBEIJVMEwyaZfiUr4lWS6bWdVUSYGRSRfCzt733XXXT0dy6KLmt9m/Tq62bNng9qUSZMmzf1LX2/E8+1+/frVoIgz+QlLQOKqfUnC3KVu2PmaS8IV2xl5nFmCLSZbUpas689mHOBiEuHCL65OmFFGnnq4uP6L+rlNjxJlFhZ2HzE+Jok69thjPT3ZIovMPebJPXRbzHnposL20Ki5tu1vG264oZfYbr311sM888yTO4ciGsxqmGTTdeY1N7bkUnFmeXmwqoJhUtqkqz6fsOdIlD7EpuHMQ6dqe5ZEvWvY9qa8tDS29Z0moarL89m2bsPew+KYh93bfgzvvfcett9++5okRnHvMmFGQS7rr4j3wUYaJhWplbeZmEW969r28KQGXdJH5fHUUBstROB7AAsZ4/09gI9aaPwaauMJDKKnpBHG3QBqf7HR+BgVQWsR+ByA6TTcHcBbrYVAoxWBahGQYVK15qsZo5VhSDPOajXHFDRMuhVA/2oORVFXhID2v4pMlMIUARFIRsDFMOmTTz7B3nvvjUceeaSmcYoNHnjgAfCQPU157rnnsOOOO9YcePntpPkwNewQKOmBS9Q4bKKHONFTWmGQK1PbwVvUgWtaQ4+omGzmBlkOWcP6o9kWs4LxT7BEHUyzru2wPC7joN+PzRTKRQRVLzOUvDPwua7DqHmJy3zo2odfL42RRhFrPmncafYXF3MQ1zjChFVxpjBlX7dZjVFs7LKsl7TX2oQZLvuL6xpgvSSmavUwE0qTNTLJeOPqzpgxAwMGDADFbWbJ897LIpAp2xq/4YYbsM8++7TBmla0bJufzz//HAMHDmzz7hm3Z7G9LMxsAh62G/eOEbfWzJ8nNSOTICgJXdVtEgI0S+KHZ64lq1GS2c+5AI7x/6Jnz5549tlnXeNQPREQAREQAREQAREQAREQAREQAREQAREQgQoTYGInahiMch6AYy1DKsI4iVmwuwDgf1VEoA2BKhgmhZ3T9OjRAxMmTED37vxOKVuxaQWizIWyJDexRcvzv759++Lbb7+dWyVOdxL2gf+4cePA8+Cwn0VpkajPOPPMM8Ekd2bJyxgkySzZdDgu5622c9S053JhRlZ5rL8ff/wRJ5xwAti+WfI+yw/jbut7yy23xPjx47HEEkskma5S1Q1b9wwwav6jkj7y2uWXXx477LADdt55Z88saOGFF851zDYjlaxJvfwgbaY8Nt3VtGnTsNtuu+HNN98MHecWW2yBXXbZBdtssw06depUavOkrIZJtr3+ySefRO/evTOvA5uGIc7cJXPHFp2Pyx4b1XdaHYtNR0TT0dGjR2OhhUzfBvfRJzVM+vrrrz2j04kTmW/915I1DrZk04dG7U22/cx/zruTCK9piylNQtUszy6bfjpqDwwzHfTf2z799FMMGjQITzzxxNyBxxkwhd3rLsZURb0PbrTRRm0mzSWBnu1ecknmZnv3cjGOcl2LYe9UUVp82x6edK+SPsp1hlRPBDwCX5sJ4QCsAOB9sRGBOhIIftd9H4Dt6ti/uhKBIIG/Auho/GUPAK8LkwiIQHkJyDCpvHPTKpHJMKRVZrr84xwA4CYjTBkmlX/Oqh6h9r+qz6DiFwERCCXgYph0++23e4fnwbLTTjuBWRY7dOiQii6FQ8OGDcONN96YS9tFZNMxA7MdPMYd6oQd6GY5eAzCsoklovqwHbhlMTeyHaTnOVZ/7CNHjsTw4cPbrJvrr7/eM/eKKo8++ii4dk3hGuu7CMds98Jtt93miW2iik00k+rmSXFREfNghhFlMuFyCJxkSDaDkyhBWBFrPknMcXVtwok8hBx+32H3aJz5SNnXbRZjlKg5SWt6xDbTXhuWFTJu3eT58zDBhS1TZp7iS5uYJu99w8bK1n+W52GwL5tw22WMZVvjtnjSipZt8/Lll196GXbvu49nqL8WF0FzFmZR76Z53m9RbYWtCwmC6kVf/ZSEAD80o2GSS8nTKMnvb6VgZqG8RO4uA1IdERABERABERABERABERABERABERABERCBxhDg74B47h8oKwN4OyaivI2TmDXo9MZQUK9lJ+BqmETjntNOOw3LLrtsrkNaaqmlsMoqq1jbzOtD6aigbWdIUXqIMC1R3Dl5HDhb4rmoZFLBOJZZZhncc8894Mfns2fP9s7GJk2aNLfrKAOmMKMItnfnnXeCiQCKLj/99BNmzZoFnmvdf//93pneF198UdNtnJaKldMadoSNz2YekNfZdphxQNE6HI7TZgpSj76LWEffffcd3njjDTz44IPeuglLWhF39kx9DZMi2UyCzLhpGLTddtuB62CllVbC/PPPn2lYNl3HIYccguWWWy5T27yYHaKcAQAAIABJREFU9xF1lNxjzGLTtPFe5H5P05S4QjMpGidRC9GrVy8stthi+M1vyvNpWlbDpDCdQNa93mQ6Z84cHH300Rg7dmzivS5ubuJ+XoQmNu3+a9NEHXzwwTj//PPRvn37uOGE/jypYZJNz8T7gX+yrG3bvhu1N9n0dXvuuSdWX331VEzMi3h/0HwyuO+lSajqYshjC/j7778H97vrrruupkqUcVOYyeRdd93lmdvZ7nvb+bzNRNBFu1vE+2Da+4jwshgm2bRNfE/v378/Flxwwcxr7vXXX/cMDM1ivrsGO8i6h/vtSR+VeerUQGsRmA3gd8aQXX6H1VqENNqiCewKgN9y++VBAFsX3anaF4EIAjPpo2z8fB0AL4mYCIhAeQmU57dS5WWkyIolIMOQYvmqdXcCewAYb1SfAIDupCoiUBQB7X9FkVW7IiACDSUQZ5j0j3/8A8cddxwuvvjiusb5H//xH7jjjjtA4YJrCTvUytPwIK0JRtiBbtZDYpOJzewhjWFSFkFNPQ2TbBlfXA50KaAbPHiwt77MEmcAZrsX4rLa+H3YYnZd31nruYjRsvRRT8Mk270YJXSxXZNlzWfhFby2HvfPlClT0KdPnxqzsDhxUNnXbRZjlKj5S7vfs82019rGkuc6i2or7F6wPV/y3E9sBmguZkJ5sAm7L9hunntDFlOosq3xehkmZXmmZGFmu3/zWGuubYSJ7CQIcqWnek1CgGZJ/MgsqhRhlGT2dwuA/v5f0Dw4mJ20SVhrGCIgAiIgAiIgAiIgAiIgAiIgAiIgAiIgAr8Q2HXXXcEPbY2SVIuYl3HSVwC6AOB/VUSghoCrYVLcGXBRWNOYGSWNJY0pUxEfyNvMeU488UTwrKpdu3Y1Qwv7wH/TTTcFY+vYsSNsBgC+oUCQU1hita233tozWll88cWTYrXWJ+9vvvkGPNNlkrlXXnkFPF/lf4NJyoKNuJwpZzEaCPZnWxs0ohozZgyoQ8tSwtZRnmfKtths55d5mIJk4RF17c8//+wZPdFU6+OPPwYNjl544QW8/PLL4Nl5XIkzTPq///s/3HTTTRg6dGjsOjT7okEQdYQ0DeL9RxO4pKYqjdJ1ROnhPv30U0/fwP0iSVl//fU9HrxX11xzzcxmUkn6DqubxWyjXmZGRZsy2RhWwTDJRbMZtUaSGibZdDjjxo3z7ocsxbYWo/amRunr0uiDs85VmHFc1LM2aDgYNIQMMyS0mcSFJbx1fe8t4n0wy3tMFsOkRmqbbHq+LHu4eb9KH5Vl99K1LUiADptLG+OmQ9+0FuSgITeOwI4AzI9xHgGwVePCUc8igHcAdDU49ALwrLiIgAiUl4AMk8o7N60SmQxDWmWmyz/OoGESP2QZUP6wFWGFCWj/q/DkKXQREAE7gTjDpGnTpmG33XZzysqUN+fDDjsMo0aNwgILLODUdNHilDQmLQw87EA368GjCSSNoUUR5jG2A8AiRDpZDJMonOFBK7M+mSUu256N8ymnnOJlJgoK3oKLtlEH434cLmI0pxvNUsl26NmjRw8vw1H37t2zNF9zbZp7sYg1n9uAIjIn5imwC1vDcaKBsq/bLMYoUfOX1vSIbaa9tlHCOp9DowyTbLzqZZhUD7OyVjBMevLJJ9G7d+/ctkUZJg2qYSlBUG5LSw2VnwA/KqNhkq0UbZTk97s5gEfNIPjv4lVXXbX8BBWhCIiACIiACIiACIiACIiACIiACIiACIhAYgJvvPEGVlttteB1zOz0WOLG/m0GfjqATVJc618y4pc2MjShS5uRQNkNk+pxJp/GFKOID+S5vu6++27069evZqnZTIs+//xzDBw4EI88wu8H/12OPPJInH322XNNSm644Qbss88+Ne3Z9DZhZgU8bz7ppJMSG8CwQxo2cS+kEdNLL72EqVOnOpkiRd1nLhqVLEYDwb6LNuwKizVPPYeNpe2sOU/dWdr9kvormvXQQIvr5vnnn/f0hS6mSFF9xhkm8dqffvoJNEYZPnx4ItMks9+NN94Ye+65J3bYYQcn8yTb/pOWX5LrgvtF8Np33nkHhxxyCB566KEkzc6tSzOpPfbYAwMGDEDPnj0bYp6UxWwjjZleGlAjR4701pxZ4nRXafoJXiPDpN+1wWhLjuayf7jMSZiGK6rtsLXh0k/WOjR9veqqq7Dooou2aSqLIU9UXGGmjbb74IcffsDhhx/uxeiXYMyTJ0/GJpvU/tNpyJAhGD16NBZaaKGaUB5++GEvWaRZXJ/FRbwPZnmPyTI/tuSEWdeTy/U2M88se7jZr/RRLrOgOiIwl8CHADoZPNYC8Ir4iEAdCWzPX40Y/T0BYLM69q+uRCBIgKZxpsBzYwB/ESYREIHyEpBhUnnnplUik2FIq8x0+cc5EMCfjTBlmFT+Oat6hNr/qj6Dil8ERCCUQJxhUlgGj3qhXGWVVXDrrbeGiRNDQ2iUYdIGG2yA8ePHY/nllw+Nq1GGSWkORF0PEMMGWhXDJMbO7GXkQ8GIWc4//3xPlBaWQSxsfTED3R133IEttqBeNrqU3XgmLv64n8swKY5Q9M8bZdoSJ9wp+7qVYVK2dWdeLcOkWpZZnofBWZFhUvJ1KsMkGSYlXzW6okkI0CyJH5QFS72Mksx+/x+ADfy/OPTQQ3HxxRc3CWYNQwREQAREQAREQAREQAREQAREQAREQAREwCTARE6XXHKJ+VdPA9gwI6UsxklfAegCgP9VEYG5BKpqmJR3kq2wM+Ioc54iPpDnpISdATJR1z333IN11lmnZuWGmQtcf/312HvvvefWC6sTpvsJO0dLol3xO6TZzfvvv+/97vvGG2/EF198kevdVm/DpKINu2SY9Ovy4Bq89957vWfnU089leu6YWOuhidcwzTaoFHJgw8+mCkOmgUdf/zxWGONNaymY1Fn2Jk6d7jYRb/Ae3js2LFeEsEs9/PKK68Mnovtu+++WHjhhR2iy6dKFrMN27U205W0ERf1PImLR4ZJbQ2TbDo71/0jjnlSw6RGJcmLetZmMeSJ4jN79mzstddemDRpUk21MCOdDz74wDOMfPpp/vPq3yX4XhhWJ0yPzT3/zDPPBJObmoVmTIMHD46bUhRx/zbKMMmmQ4uFkEMF2z2WZQ83w5JhUg6TpCZaicB7v/zuyB/zegBeaCUAGmvDCWwD4D4jCv7jML+sqw0fngKoIAGaxv2nEXfahAgVHLpCFoFqEpBhUjXnrZmilmFIM81mtcfCr8f+xxjCzQD2qPaQFH3JCWj/K/kEKTwREIF0BKIMk5h9i4dJNIRpVHE90GJ8YYdaUaZBSccUlvGNbcSJfMIOROMyPyWJbfr06ejfv7+X4c0sUWKJIoRC9TB88cdnM3G54IILPMOjuPL99997mbWuu+66mqq2bH+2+jvttBOuvvpqdOjQIa7L0PUZe1GOFeLWadausphbJO3btn6jzMuKWPNJ446qX4/7J+ywXIZJ4bNiWy8u91HaaxslnvEJtKphku0ZSnHPmDFjQHFx1tIKhkl5ic581rZnik1kbs5RFiM12/2bdQ0kuT6MpQRBSQiqboUJ8AMyGiaZpRFGSX7/ewG4wf8/8803n5cl2eW9v8JzoNBFQAREQAREQAREQAREQAREQAREQAREoOUIUBOx1FJL4Z///Kc5djqY3JgTjLTGSSMAnJ5TDGqmSQjIMAngx/IjRozw/pilEYZJtvOsoBES47z88ssxdOjQuSGHnXmFaZLCzvPDjAU23XRTT5PSsWNHp9VOM5VRo0Z55irffvut0zVhlZhYrm/fvp7xUtCwxuVsPYvRQDCeojUhMkz69/33+OOP44QTTsDzzz+fet3wQiam69GjBy666KI27SQ9e/7555/x8ssve8ZfWcy/qA0466yzvHt13nnnbRNXIw2TkugMeS/cf//9uPLKKzMZWvXp0weXXnopunXrlmmuXS/OYrZRL8OkG264Afvss0/NkOJ0V67jj6onwyQZJtnWR5qEqmeccUYb06Ek69RmXBRmkPnwww+De4lZgsZKP/zwAw4//HBQJ+4X7scPPPAANtzwVw/br7/+GjRBmzhx4tx63J/4/2l2F1dkmBRHyO3nYcZYvDLLHm72LH2U2zyolgj8QuAtACsZNJgU7hnREYE6EuBD3nSuzcOAvo7hq6smJPAcAJrH+WXrwBptwiFrSCJQbQIyTKr2/DVD9DIMaYZZbI4xBA2TbgIwsDmGplGUlID2v5JOjMISARHIRiDKMOnRRx8FDWGyiGOyRQev/yyGNC4CHNcYbYYHcX2EfbjvkvnJNa40RitFCIXSxOE6xmA9mxlCEtFM2CFo2GEr+542bRp22203vPnmmzWhnH/++Z5B029+E/9PdZvJU9ZD6LQM876unoZJae7FItZ8ngzrYdoSdo/GCXfKvm6zGKNEzV9a0yO2mfbaPPa1PNck27IZBSYV3EbFlcVMKI/xptlPkvabZYxlW+P1Wqe2+yhuz+LcZGGWpd+k6yJJfQmCktBS3QoToFkSPx5jaaRRkonwfQCd/b9gxsrhw4dXGLFCFwEREAEREAEREAEREAEREAEREAEREAERCBKgMcJJJ51k/vVMAF0KIJXUOOmrX+Lgf1VEwCNQVcOkPPUxNl1CIwyTOCdBIyT+XdDYZM6cOTj66KM9cyK/bLnllhg/fjyWWGKJuX/3448/ekY0F154Yc2KD36Yfvfdd6Nfv341dZKYqbzzzjtegrGHHnoo8Z1Fg6T1118fm2++OXhmvOKKK3qGc+yfLMwSp6Vi3TwNk2iAx6Q49913X00cea2/VjdM+umnnzBu3DjvnCSNjrBXr17YbLPNvHWz3nrreQkqbPOfRPsVXMS8j1555RXcc889uPXWW8Gz+qTl7LPP9u7ZoGlSmv0nad951qepCZOBPPbYYx4L6kCTzh3v92uvvRarrLJKnqGFtpXFbKNecxOmRXDRMGSFJ8OktoZJU6ZM8Yx4gms6y/5hzlPYXEe13ai1EbW2bPqXPLSqYUZIYeZNI0eOrDlfp1HehAkT0L1795rQ+e5z1FFH1fxdMHHqiy++iO233x6ffPLJ3HpJkum2gmFSHnObdr/KsoebfUoflXYGdF2LEngdwGrG2DcBMLlFWWjYjSGwBYBHjK5pVrN+Y0JRryLgEfh/AGge55cdANwjNiIgAuUlEP8VZnljV2TNQUCGIc0xj80wij0DmZxkmNQMs1ruMWj/K/f8KDoREIGUBGyGSf/617+8jGw8zAsWGsfsv//+mG+++VL22vYyHoRddtllbX5AA5s77rjDyywVV8IOtfI0dXjttdfAQzaKh8wSJ64JOxClSGfMmDHg+LKWsANIthl1AFaEeYzN8GXbbbf1MnhR7JJH4do85ZRTwAPVYLn55pux++67O3XDDHd77LEHnn322Zr6bJsZb9q1azf378NEbkky1LChehpKOQHIuZItkyO7STIvLmHZ7sWotVbEmneJ1bXOjBkzMGDAAPBw3ywuIkLXPtIYJpV93WYxRoniltb0iG2mvbaM5lQ2UWmegq8sZkKuaz+qns0UaoMNNvBEyhT9Zi1hoh22+Ze//KUmG1pYP0Wt8bDMs+w/bs8Jy5jI6/hByYknnpgV1dzr//a3v2HQoEF44oknatpcZ511vGdK165drX1lYVZP878ksCQISkJLdStKgB+L0TCpLEZJPsbjAJzj/5/lllsOH330UUURK2wREAEREAEREAEREAEREAEREAEREAEREIEwAp06dcLHH39s/uh4AKMKpJXEOGkEgNMLjEVNV4xA2Q2Tijas4XT98MMPOPzww3HVVVfVzF7UB/NFfCDvdx52DhjUKYWde9kMjsLO4nj2RWM3JvKy6WWCpkq2pU3zFGqcWD+qrLzyylhrrbVAYwMapdDYoGPHjlhkkUXaJBTLYlSSp2GSLY4kZgpRTMK0WXF6sTy2GNu5KXVN/OOS4C1rHNQD3XTTTRg6dGik4Q41cGuuuSZojtS5c2dv/ay00kqeXmz++edvE0YRhklmJ75h0HPPPYcHH3zQMwxyMVBaZpllvDPp3r1718Rs00W5nGFnnYM8rqeZ1NSpU/HUU095PMjfxUCpHuuc48tithFmTMc24/QPSbja5j9PbYktHhkmtTVMsmmNgiY7SebYr2t71kYZJoU9v7kn0pyQe2IjSpGGSWGao6CWlvvLsGHDPN2wX2zP5MmTJ2OTTejz8WsJ7j1h+t0k813E+2CW95gs82PTuh188MFgAtj27dvXfcll2cPNYKWPqvvUqcNqE3gZwJrGELYE8Gi1h6ToK0aAD29T4MsPINat2BgUbnMR4Ho0Xyp3AXB7cw1RoxGB5iIgw6Tmms8qjkaGIVWcteaMeS8ANxhDGw9gUHMOVaMqCQHtfyWZCIUhAiKQLwGbYZLNTIa9U3g0ePDgXAOhOGHHHXesyQDid3DYYYdh1KhRWGCBBSL7DDvUsmUlSRO8zZgoToQS9uF+WLa4NDHxmrDDQP799ddfj7333ju02SLMY2zmC3kLA8IOU/1BuphP+HVt2fk4NzzEpgCG5euvv8aQIUMwceLEGpb77rsvLr30Uiy88MJOU5fG5Mep4RJVCsv2w/CSHE67DMd2L0aJdIpY8y6xutaxxZenMU2ag/+yr9ssxihRc5PW9Ihtpr3Wtq7LKGbgOJPst1Gss4hHXO+vqHq2Z0pSU7yoPmxz68KwqDVuE4/FCQbDMtZy7Emy1rrMm23viYuPbWdhlpcpo8sYk9SRICgJLdWtKIHrfhFQ8L9lKosAmAVgQT+oIv4tXKYBKxYREAEREAEREAEREAEREAEREAEREAERaCUCV199tXcObJT/BbA0gG/qwMHFOOkrAF0A8L8qIoCyGyZlMc5xnd405/5pzsld45k9ezaYMG3SpElzL6FBwgMPPDA3cQrPQ/v27VtjTGIzXQgzYDITsoX1t/7663tmNl26cLuwF56DUXs1fPjw0Eo8h+PZ9IYbbojFFlvM2Ygny7zneVZsO+fLS58Vto7qYSRTDyOyuPVuO1vmdVwrNDHbeeedPXOkMGMkW/tFGyYF+/35558xa9YsL2kP75l7773XOnSbVpHJ/YL3EPVl99xzD2icVKXCe5cGStQAcE+i7i+scHx33nknevbsWejwsppthOkE8tRcZdnrsoIL23+y7m1hBjWMM07HksXkJYpD2PxF6UOKNJOzzXWUYdItt9ziJUoMFldDw6xrJOz6ouaKfbkwCnt2mCaQZsxhumPTgDKsv6R7UxHvg1neY7LMj+3dIC+TyDTrMese7vcpfVQa+rqmhQk8HzCn2RrAgy3MQ0OvP4GNADxldPtqwMSr/hGpx1Yn8BCArQwIfEG/pdWhaPwiUGYCMkwq8+y0RmwyDGmNea7CKIOGSX8GsGcVAleMlSWg/a+yU6fARUAEogjYDJPCDojYTp4HyWZcUSY4zFZ26623YrXVVoucTFvMzNSy1Vbm7z7SrQmbGUyUMRF7CjvQzcuIwWb6w36ffPLJNtmu/JGnEZHFUbMZC+WdLcdmzJRmbTJ72E477VQjTGO8d9xxB7bYYgtvyGGCNP591CF4GCvbQX2auOPmolE/txlp5G34YrsXzzjjDJxyyimhwy9izefJ2ZbtLO5edo3Bluksbv2Vfd1mMUaJYpfW9Ihtpr3WZhCz9dZbe9m2Fl98cdfpzrVemOCPHcQ9+1yDCMuyxmvjRFiu7cfVizLIyUu4ZNuzXMZY1Bq3PdviDIls12277bbeOmV20DyK7XniIjrOysxmRGkTbuUx3rg2JAiKI6Sfi0ChBM4HcJTfw9prr+39+0BFBERABERABERABERABERABERABERABESg+gRobPDSSy+ZA7kAwNF1HlmccdIIAKfXOSZ1V1ICZTdMIrawc5o8E51Nnz4d/fv390w+zBKlFSjiA3m/b57Dn3nmmW10CmZSqeDZU5S5yueff46BAwfikUcemTs87lU333wzunbtirBkdC7nZ2xs2rRp2G233fDmm2/WsKNGhmM44IADYhPZhd0aWUxEshgNhMUSds6Xhz7LprdwZZ9lS7HxzWqWwph++OEHHHXUUXj77bdBbR7X2Oqrr47lllvO+/8sPE8fMWKEd28HS58+fTB69Gh079491RDrbZhkBsk5ZTLJk08+2TNPChZbckCbKUpSDVkqYAVexHV22223eTzCjJPyTpSXZC9xvc9sutEo/WQSpGH7M693jS9JX8G6RTzHbLzidCxZTF6iGCQ1TLJpjU2TwbTMbXMddZ9PmTIF3BMZl1kaqTMpaq788YWtITPZWlhyOZsOi88jmu8xeZFfTM1xWPLfpHq6Iu6jLO8xWebHpjON04GmvSdcrpNhkgsl1RGB3Ak8DeAPRqvbA7A7gubevRoUAW/9cR365XUAPcRFBBpI4D4A2xj97w3gxgbGo65FQARiCMgwSUuk0QRkGNLoGVD/PgG+tFxv4PgfADRRUhGBogho/yuKrNoVARFoKIEww6Tvv/8ehxxyCK677ro2sdkyKOUxiJAMjnObPf/888EDtd/8xv5PIttBrsu1cfHbDlldskTZPtyn0IAZtrIUm5mJTbjh91WEeUyU6cS4ceM8gUAeJewwle2mMWsIy77Htmi6c9ppp2GeeeYBjS6OPrpWF+uaoc8cb9jBrv/zvEw58uCbpQ2b4YuZ8SdL+7w2ylyNIsHdd989tIsi1nzWsQSvt5l05CE8snGLOygv+7rNaoxim8O0pkdsL+21NsGNy3Mm77Votmfbc02RS9r+o54bcSKstH2GXWd7fzjxxBM94We7du1Sd2cThLBBlzHa1njUfucSrM2QKM4wyfbekYfQ2I87al2cddZZ4LxElaz7gi2TYiMzsckwyWVVq44IFEagK4B3zNaZRbdfv36FdaiGRUAEREAEREAEREAEREAEREAEREAEREAEiifA89kdd9wx2FE3ADOK7z20B5tx0lcAugDgf1VanEAVDJNsZiJ56GM4/bfffjt22WWXNish6uysiA/kzQDCzlOHDBniGclQ48RzVWoB/BL1gb8taZqfKC4sUYurUYtNk0U9DA2TFlhggVR3mO2cO+7ckZ1lMRoIC5bt9e3bt41hhSsjGwCb3qIeRimMKSzJUR7ns7azX1Oj8sknn2DvvfeuMfFiTMsvvzwmTpyIddddN9W64UW25EpZ5ytJQJ9++qmnZ+N7gVlsyQFtCYaK1FMmGU+WujSRonnU0KFD29xDeSfKC4szq9mGzbAmD90o4w0zrOPfu2gYsswLr837OWYzgWNfcTqWLCYvURySGibZDAvjdHAuc2HTP0btTbYEoEzkyedvXsnHXOL36xQ1V377YZx8Mz8mBQwaSsbNTdg7jq85DtM4JTWjyvs+yvoek3V+bMn78nrnTrLWWDfrHu73J31UUvKq3+IEngTQ22DAD1LuaHEmGn59CazH12Sjy+kA/u28qyICjSHAPdD8hf9gANc0JhT1KgIi4EJAhkkulFSnSAIyDCmSrtpOQmAfAKaLgwyTktBT3TQEtP+loaZrREAESk8gzDDJdrjPwRRp7BKWCcQHyMM0CiVoHGErNsODPA4ebZnWXDKV2D7cz0Ms8eijj4LjC2aniRPlFGUeYzNgyGMOOO9RmcvSGFvw8DzMEMmf1/nmmw8UslHkY5a0RiG2g8o81oIfHw/Zx4wZg44dO2LNNddEly5dsOKKK3p/mAUuynQs64b19ddfh/Jiu3kdxtruxTgxWFFrPisz83qbuCaP+8fGLU6MwPjKvG6zGqPY5i+t6RHbS3utTfzKNvMScPl7KEW7Sy+9NNZee21vb+jUqRNWXnllLLnkkm2Q2J7NaYzjgo3bxJWsFyfCyvPes90fLu8ecXFEvdu4jNFmpJZFJGoTjnEsccLleqzTqHXhi8GjuGfdF2xCNr6D0iSlZ8+ecdMe+3OOcb/99sM//vEPT0y82mqreVlaeQ8ya+uCCy5Y04YEQbFIVUEEiiZwg2nUv9VWW4H7kYoIiIAIiIAIiIAIiIAIiIAIiIAIiIAIiEB1CfTp0wc8LzEKs00zgWOjS5hx0ggApzc6MPXfeAJVMEyymQzkoYngucpxxx2Hiy++uGYy4hLQFPGBvBlA2NmSn+SM9QYOHIinn3567iVx2paweGnIwcR3w4YNw403crv6d4nTSfj1bGd8NIV54IEHsOGGG6Ze4LY5jzt3ZId5GybZDIDiNFRxg7edJ2dtN65f/+e2JEdXXXUVBg/m93/pis1gyjyTtWkIs449KomO7Sz8p59+wqxZszBjxgy88cYb4Ly89NJLXsKdHXbYIR2ECOOmsPN8W2K+PPQTHABN4YYPH+6dIVPPw/2N58crrbSS93dm+e677zwW1CS8/vrreOGFF8B7mpqxRRddNBUPmwFa1vl2CWbOnDleQsOxY8fWVHft23b/56G5sukLGWiRWlofRNhzwXX/D2Mfpe+L07FkNXmxrYWkhklsx7Y3ZtHTsF2bwWBUuzazmLx0JtQUUmPC9rgfUA9KjckKK6zg/TesFDVXfl9h68h/J+vatWsbDelee+3l7U/cp8JK2DOJZm2jRo3yzJdoHmgWF/2QWb+I98Es7zFffvklyOS+++6rGdcZZ5zhJXuNK7ZneJ7v3Fx3vr6QWmRqC/lsCptDGSbFzZh+LgKFEHgEwBZGy8w2PKGQntSoCIQTWBvAi8aPmJBwJcESgQYS4B64m9H/UAC/Opg3MDB1LQIiEE5AhklaGY0mIMOQRs+A+vcJBA2TyiJa0Aw1LwHtf807txqZCLQ0gaCgKuqANw/jgCjYUWIIXhdnuGIzTOIBzR133IEttjB/L+w+7VFMXDKV2D7c52Hlrbfe6n0kn6bYxGBsK+7gtyjzGJsxBOeApkMUnmYpb731FnbffXe8+uqrbZpJK0AIE/f4h9Xt2rXD9ttvDxob+CXLerIOUqqpAAAgAElEQVQJifLIvMb4okwm/Iw7WfjHXRt1rzDj3CWXXIJFFlkkrhnrz7lH8BCc4qBg2XXXXUExmE30U9SaTz2YkAt5EE4xG/crs2RZc2wnal5cDJPKvG6zGqPY5i+t6RHby3KtzXSOAlXu6507d8605GxCTjZqE5JEPWuyCjBtGWAZT5wIKxOIwMXff/+9JzC+7jrTk/nfleKep3Fx2IRUrmO0vducdtpp4J80JnhRzwoX4bJt3jbbbDNPoL3sssvGYYn8uW3MvrA8KAQNNmYzeXNdU1GmUFkz7Pqx2tbFpptu6mWHpNDILDJMyrSkdLEI5EGgF4BnzIYmT56MjTfeOI+21YYIiIAIiIAIiIAIiIAIiIAIiIAIiIAIiECdCTz11FPo3bt3sNc/AJhS51CiujONk74C0AUA/6vSwgSqYJhkO3fLQxNBMxDqAmhQZJY4rUARH8ib/dvOU3n+utBCC6Fv3741SdDizh/Dzuf5QT0/gGfCL1MvE2c+4Mdp+4jdRS8QdctFaRFczh2zGA2ExWVLwpZl/UWN0dXIJeu2VYQRjI1V8EzWNkeuhg62sUclHrLdIzYOcSZkcfxt59Nh58tRif5obEZTN2rN0pRvvvkGhx56qJdQ0iw2Y7Ow5EtZTHTYZ6O1VWEaINf7zDY35EcdQ79+/dJMi3fNzJkzseeee3omb2Zx1TCk7viXC21aoqSGMX4ctoR+/HmcrqIoE540hkk27ctuu+0G3h8dOnRIjN6m3WNDcc9vmw7EdQ3bgqVZHPVB3GOCJSqmoubKj8H2fKRGldqXoMY3TmcdZkDJdkaPHo3jjz8ekyZNmjt8m7YmasKLeB/M8h5jezdzfb7a1j91zzfffHPYv3ed7weaYQ4YMABvvvlmzTVRyYVlmOSMVxVFIE8CDwDY2mhwEIDxeXagtkQghsAaAMwPet4DsKKoiUADCfyZvuVG/4cBuKSB8ahrERCBGAIyTNISaTQBGYY0egbUv09gXwDXGjh4QkATJRURKIqA9r+iyKpdERCBhhIICqqiPqJn5goevqU92HcZ6KOPPgpm9vn222/bVI/LfmETMLChLGYtPPjZY4892pj0uGaAsRl6MC4av4wYMQLzzjuvC56aOo899ph3GG+a+bCCS9aqogQOUSYDWQ6jOa6ow98sZl42wd4FF1zgideGDqW5+K+liL7Yup8RZ+GFF068FngBD6FpXnLAAQe0uT6rOVeSgGzmOnkIUGyHsYwvzrilqDWfhI1LXZt4Isv9YxPuMB4XAWSUmUyj122zGSZFPYPPPvtsL5temudF1j3U9mzOYuREkRFFQTQODCtxIiyX+ylJnSJMgP7617962cAef/zx1GO0ZcTLkgUx6n3JRbgcJlLyB3jRRRd5Yu00Rk5sI4qZ63toEkGrbY3Y1jzF1Ndffz022WSTJMurpm6aMcowKTVuXSgCeRJgasdt/AYp8KTQUEUEREAEREAEREAEREAEREAEREAEREAERKB6BPjx5y233GIGfj+AbUs6Et846QkAp5c0RoVVJwJVMEwiCtu52/777w8mvkijieCZ9ZFHHokrr7yyDe04rUARH8gHgwjrg2fZHOtRRx01t7qLmcns2bO9M0bTGICmHNSq8CN6s1DXQi5xxfYRe48ePTBhwgR07949ronQn9v0VKzscu6YxWjAFrDNCCTt+osaY1YTDFfoUUYwV1xxhWdqkLTYEtYFz2Rtc5QlwQ/1X9Q/sK+wYjMAsa1jF51cFJ8w46Goe8O2xniWzL2AOoo0hedO1HwFNZM2bQDnJmjIxn7PP/98b19Ic2ZvM6XKMt9JWGQxTGI/trnZdtttPV3Z0ksvnSQcr27UenXVMCTuNHDBlClTvCSVwbVBg64zzzwzkY6Iz1NeN3bs2NCw4rQ6RZnwpDFMijK0o0nWoEGDEt0HbI/3MJ/BSfYmv25UotG0ezXb5r3OsQQNI+P2vqLmymQTtg/x2UhNzcCB5rfq9kR+fnthezz12UcccQT+9Kc/1ax/7nF8jsw///zOt1cR74NZ3mOyGiZFrX8+N/hsW2KJJZz5mPPAPeLSSy9tc23U80WGSYlR6wIRyIPAPQC2MxriN7bX59Gw2hABRwLMGP+6UfdDAMs7XqtqIlAEAfoMcC/0y9EALiiiI7UpAiKQDwEZJuXDUa2kJyDDkPTsdGW+BP4I4BqjSRkm5ctXrbUloP1Pq0IERKApCQQFVbYPxF3NgbJCisrSEmf6EmUAwLjSHIRGHRK7Cl+iDJPIlUKPzTffPBG6Tz/91DOauOuuu9pc55KxqkjzmKgsRGkNP3jAd9NNN3nmRWFmWlkNGsJMaig2Y3nkkUdqGGcRlrAhzhkP1sPGwcPxP/7xj4mEDH5wUSKtOLOxRIsvprIteyIv40H9tddeC97LSUvUmncxbSlyzScdS1T9qCx6ae6fOKGLi2FSmddtsxkmca+7+OKLPbFHsPB5QQHwNttsk0jQ47djM9njz+P2tahncxrTLArK2OcJJ5xgvR3iRFh53nds67PPPgNFsszMFyxpxhh377EPlzFOnz4d/fv3x9SpU2vCogndxIkTPVFcksJnBZ8zzz77bOhlLsLlKNFNFkOhKGZJsr7a3gf5/N1hhx2ccEUZepERM+J17tzZqS2zUpSYMupdW4ZJiVHrAhEoggDNkmiaNLfQzJOCeRUREAEREAEREAEREAEREAEREAEREAEREIHqEODv29dYgwnQawrNkmiaVOayJoBXyhygYiueQFUMk6LO3ahnoYHQAgss4AyMGgQaAzEhWbC4aAWK+EA+GAd/X7zrrrvinXfemfujzTbbDDzTM88fadpB7VKHDh2s449KVGZexLOle+65B+uss04sSxru0Nhj5MiRberGGU7ZGmeSkGHDhoXqlniNy7ljFqMBW1y2D/ZZP6nmIkqnwvZcdWOxE+RQwZZgjDoczuHqq6/u0Mq/q9jOZcPOK8PWNttIm2zu559/xvjx472kcmG6KbZtM0ziz2yGbGkTFs6aNQtDhgzBfffVHAF59zO5Lrroom24Rq0x7knUoK288srO88GKUef4Nh42HQc1WTRfCnnfiYwpyiwmyVl7ooEHKodpgFz2Tb+ZqLk56KCDcM4553j7smuJWq9JNAyu/dnq2YysksZAvQK1DrxfbPdfnI6lKBOeNIZJ5GUzf0ujXXnyySexzz77tDEm8uclam9iHT5rR40aFfq+wj2ButDevXsnWg5ZNMJFzZU5gLC1yecS+dOQ0S98V+G+1LVr18jx01jTNJq0VU6zJxXxPpjlPca2X/H5SE1d+/btY9eKbf3zwsMPP9wzVEtiVBql0Y7TmMowKXa6VEEEiiBwO4CdjIb3Z+7hIjpSmyJgIUDn5TeNn/0VwHKiJQINJHAFAO6FfjmRvwpqYDzqWgREIIaADJO0RBpNQIYhjZ4B9e8T2A/A1QYOOuGaLpAiJQJ5E9D+lzdRtScCIlAKAqagKsroxJatqIhBhGVu8vuJMnWIM0xabLHFMGbMGOy+++5OZhMUiFCsxT/BkuTAOcowie0mPRD9/PPPcfTRR3siqmBxEYPxmiLNY7iOTjrpJO/gLlgoOjj55JO9AzlXARwP4u644w7vMDSYKYftU2RGFssuu2zq5RhlUmM2modx2DfffINDDz0UN9xAv8/aQj48+OXh+7zzzus8HoruDjnkEDz00ENtrmHMPHBOeuDu3HlIxRdeeMETD4XNF9co7/HVVmNiAbcStebZAgUFFDBFZUcrcs27jcKtVpRhTtL1ESUc9aOJO8z265V13TabYRJ5U1hKU7XHH3889Nlz2WWXYeutt3Z6jvkNPPPMM6D469VXX23TpusaiDJ7O/30070MdAsuuGDsQncRQLKROBFWbEcpKkSNMYl428UQynWMX3/9tbe/0RwpWJKa0NF8ic/fsGeF37aLcJl1Z86ciT333NPLZBcsfK+hyI4Z41yzVka9c7H9JAJX2/sgY6Jo2bWQE59lYUJBijL5Tsn3QdcSJz6MElTLMMmVsuqJQOEEngbwB78XZvnle62KCIiACIiACIiACIiACIiACIiACIiACIhAdQjwd7E8WzTKMwA2qM4IFGkrE6iKYRLnKOrcjUlVePbjYlrBcxqe09HoJlh4Pe/nAQMGRC6LIj6QD3YYdaZn1j3xxBPBM+527doljjl4QVIdl+0MLemZIzUNL7/8MjiWrOeOWYwGogDaNCtcMzzXpuYq7mybRjqsG6bN8vuup2ESjThoHMaYgoVzeMkll2DdddeNPZ+NuqfIheYKpp5r9uzZnn5h0qRJbfpNakDFM2HqHc444wyrWQs7iTIl+eSTT7D33nu3SX6XRo9GFscff7wXU7DEGYnZDKzYDnVRTPxHgxCX8/IXX3zRMx8LS3rE+5xnUUsssUTokg9LEOjHkESbxfuaGpX99tuvjdYrrTlWmud1mAYoiUaTfUZp1riWaWiz9NJLx4ZHzRWfMdRAhmkG2A61jHH7eWxHDhWijPRcdXi8/7iHnHvuuZH3X5xWpygTnrSGSVE6O2pXeC9SBxN1L7KNp59+2rsPw3RV/hTFGSaxXpTmi/FQT9u3b1/MM888sTNP3SVjChq68ULu+3w+devWzdpOUXNlduhq8sh7jxqbuHc/vheQj83Qyx87E6926dIllqFZoYj3wSzvMTaDIVf9N8fGtcvnFXULYYXmS9T02Z4h5jXUNF1//fU48sgjU+15MkxKtBxVWQTyInALgP5GYwcDaPtim1dvakcE2hKgE+KvrtHApwDiX7RFUgSKIzAGAPdCv5wK4L+L604ti4AIZCUgw6SsBHV9VgIyDMlKUNfnRSBomHQdgD/m1bjaEYEQAtr/tCxEQASakoApqIrKOMEDUx6G1KNMmzYNu+22m5c9KViiDuHjDJPYFg/dKO7gIVGUYc9HH33kiSJ4uBZWkog+4gyT2D4P93kgvcsuu0QeiL7yyiteXGGiI46NZgB77LFHrOCiaPMYGvjwoDNMzMHxuh7GxYllOGaaSPTp0yfT0owyCzMb3nfffXHppZcmyrwSFliUOIP1jznmGE/kFHdYSeORRx99FMcee6z1wD6JyUQmiMbFUUItVnMVALgI7SiEovBrkUUWiQy/6DWfFzu2Q4MoCutoFBYsXPOcb4puojIAsQ0eeI8dOzYyNFezHDZSxnXbjIZJZB0lIOYaOPXUUz0DpLgsUNzbbr31Vs+oLszAjH25GI6xHoUN3Je4B4YVl33dVYDF9uNEWHnec35beYyR9x6Fceedd15siC5j5D5IIz2KU8OKi9iS3G+55RZPeGpbB37broZJrE8zPr5PhQmVaFJJBgMHDow1SKT5Ep9VtneupMaIkydP9syagoUmRxQKmeJH3iN8Zi200EJt6kcZQLIy90++u22xxRaxYra4dRGX5VOGSbG3kyqIQL0IDATwZ7Mz7mFJzNPqFaj6EQEREAEREAEREAEREAEREAEREAEREAERaEuAvyPv3Llz8AeDAIwXLxGoAoEqGSbFJRhZb731cNppp2HzzTcPNa7hud1jjz2GESNG4Pnnnw+dHiaV4rlcnPFNER/IBwOKO9Pz6/N8jUne4goNVLbffnvQHMZWeFZOIw8XQxa2EZVIjPNBYyrOh83EgWPkPkrDAxqxRJkZsD8XLUIWo4EohnEGAtttt523/tZee+0243VZe37f9TRMYp+ffvqppyWhniBYeD5LXd/gwYPBxGrBwnuSiZZ4z9x7771tfm4z34ha29QuUCfAs+wofVMSpgyM59qnnHKKdYqj9IGcW+oa/vCHP1gT1cWxiDMpYmDkwvPtoUOHht4LZMO5otkJz5HC7lPe3zQ8oh7giy++aDNeXkfzirCzb7/yZ599hv333x9333136JqgQR2T9i255JJWnmyD/VALGYzD1Zgubk9z/bltbrlH0aRtgw02mDuvPOMP2//j5oaaNWovqdEM05rFrQ+OxWWNuI7ZtR71gew3bO/lmJi8kfqMDh061DT55ZdfeuuDRj1Tp06d+zNqFBZffHE89dRTNfXjdCxFmfCkNUxi8HFJALlPMblY2N4Ytf6Dc+NimMRrnnzySe++s+lzqHWk9m/VVVcNfeZyPDRDoh6Seu5gcdUIFzVXwXhuv/12736KKnzH4D0cV8iM65gGVraS9tlbxPtg1vcYm+6Rz7IjjjgCa6yxxtw1wnmff/7522ChJozPPZtGNG7Po/6YmnRqvGy6rX79+nnvfksttZR1XmSYFLe69XMRKITA/wDg77T8chiASwrpSY2KQDgBuhe+Z/xoNoBwp1cRFIH6ELgQwBFGVzRLommSigiIQEkJyDCppBPTQmHJMKSFJrvkQx0M4CojRhkmlXzCmiA87X9NMIkaggiIQFsCpqDKlnWIB6Q0XFhttdXqgjDOvOa2227Dzjvv3CYWF8Mk/yIepPOgmB+588N5Cn6Y8eTtt98GD/FGjx4dKkbg9S4HQGZwLoZJfn0aFfCQlgYIFLNQMMHDJB5Y8yCUAgWb6IjXUdgSZ6DBvuphHhN3+Mvx0VSJh5w8AP7tb3/rYeA8MNsOD+u5Js3D+uCkJzGuilu8UcIC/9q4DGJxffg/jxNnsJ7JhweXFGlwPVCYwfmjGdWVV14ZKmTy+0m6Vl3jd6kXdxjLNjbeeGNPuEMzDN6H8847rycq+uqrrzwDqGuvvdYzDbKt+SSZDuux5l24uNaJykbHNnr06OEZley4445z2fn3DvdrHoIHhRcUfgQFlS4ixTKv22Y1TIoTEHNOKI6j2JGCKIr7zT2Ugh5m/+MeERQ3mWswyXOD10VlQjNjonHf73//e0+owbEw++aDDz7oPVuDezqFeXzOBe/zOBGW672UtF6UyNQfI7nR2HHZZZedO8aPP/7Y268oEAkTLIXF4TrGKENLtktRDMUyzJ5LUS9FgeRO48lHHnnEy8AZ3A+4f9IEkMZbZklimOSyTrlXcZ3usMMOc3mxv++++w5vvPEGxo8f773fhAlAfd5xItAg2ygBOd///vjHP4LvtuRDsQ/FVIMGmdqBX1uMWw/BZxnXsy9Q4hhppMJ1wfcZmxjORcwmw6Skd7Lqi0ChBKYBWNXvgR8BuJjkFRqRGhcBERABERABERABERABERABERABERABEXAiwKQ1/FjcKG8AqI8IwilCVRKBaAJVMkziSFw0A9RF0ACjZ8+e3hkLz7yfe+4570N52/kR2+YZ1znnnOOdk8WVIj6QD+uTH8337dvXqm/o1q2blxCMH7/HldmzZ3t6mkmTJoVW5bh5BkXNk2uhFuPiiy/2PsC3FZ4hbr311uCZmq89+tvf/uad6/HcMSxpGueQcTBW88yX54QTJkxA9+7drf1lNRqIGjvXHw0a+MdWqMVh7DzbZpIV6lQ4xrgkNH57aU0bXOcsrB7POHneaUtgx2t69erl6XF+97vfeU1Mnz7dM0uynWPHGfPwzHPPPfcE5yuscA0weQ2NfVZccUWvyj//+U+8/vrrePnll3HfffeF3s/UClEjGDTGoJkV/9jMwFz3Fq7jddddd+4+4bK/xLEwx+9yXs76a621lmfgxHXGQv0SdRxTpkyxLgWXM2T/4jh9nh8D9UHm/fjhhx9664JzZCtJNSVZ1javjdtHzfajkn+6zA0Z89nD+4X/23UPoBaPxnHUi9SzcN3TFI06oKjC9eYbmHEvizLcmTFjhnevmSVOx1KUCU8WwyTGz+SeNFIMS0Lqj4971EYbbeTNN59XvAf5zhFnAOhf72qY5KILZZt8BnFv8O9L15hc9bJFzVVw/cVpmlif87LVVlvF3jI20x3zwrT63SLeB7O+xyTRu9MskdqrsOKibQrueWwn7v2AdVz1uTJMil3eqiACRRDgN7T7GA0zI+cFRXSkNkXAQqATgA+Nn33Jz19ESwQaSGAUgGON/s8BcEID41HXIiACMQRkmKQl0mgCMgxp9Ayof5/AEADmb32vBbCf8IhAgQS0/xUIV02LgAg0joAvqPr6668xZMgQT5wTLPyg/tJLL3Uy4slrJFHmNbZ4bAdIPNieNm2a8+Fm1Bj69OnjsaCQybXYDD0o+orKhuLaPutRKEVxZ1TGLrO9epjH8PD3lltu8bJlRQnZkozTrEtR01FHHYUFFlggbRM119FIhhl8KPIKKzz8o7FCly40xM9eKM6gCQTFDK4H70l6pekWDRp4uN6owsNYGpPRwCfvwvngAfjqq6/u1HQ91rxTII6VeP/Q8Ga//fZzFuNFNU3BDg1B+vfvX1MtiWESLyzbum1WwySyppCAJninn36646pJVo2GP8xGFpX9KaxFihr5vhAlwHSNhPcxM/cxMyzFp2aJE2G59pGmHsU8NPmxCT6TtMkxMoNfmJjZdYxxGVCTxMO6vsiTJnUUg5kliWESr6Moj5lraYaVd2Gc11xzjWeq55oZlzFQtM397oknnnAKKS5DKUWEfJehkDfvQkESs6PyXYDzYSsyTMqbvNoTgUwEhgK4zG+BH/Dw3xH8GEBFBERABERABERABERABERABERABERABESgvAR4Xs3kIjRLMAqzCowrb9SKTARqCVTNMInRu5jWJJ3nE044AcOHD3cyS2LbRXwgHxZz3BnVrrvu6mkcFl100dghc6/iOC+88MLQuptuuqk3ro4dO8a2ZVZwMZpJ0iANaS666CLPmGf33Xdvc+YbZ5CQ1WggLta81h/1FjS14JyYpRGGSezfxRgkjo3/c2qKxo0b55kdRZ3JupjyuPbJM1JqiciT6+fUU0+tuZQaOBrSRBmiFaFHSnM+TQ0N+XFPykv7xTMnjp/3lMs5eVH6vCTGdK5zH1cvTrtnXs8zdhrH+AmNgm0XMTdcm9TxMClgI4qLYVpcXLyv+GzZZ599MHLkyDb3X5yOpSgTnqyGSXnujdTAMKHcddfRh+LX4mqYxCt4X9LYkNpWVxM+l7lz0Zf47RQ1V8E4ufdRU8NkaWGFGmkmU+Me61K4PsktrCQxnwxeX8T7YNb3GGraqd/jvR1XokzieO3nn38OJnuyzUNc+2E/T6I/lmFSGsK6RgQyE+D3tPyu1i/8xwrNQVREoF4E+AuJvxqdfQtgkXp1rn5EIITAnwCcZPw9TeRoJqciAiJQUgIyTCrpxLRQWDIMaaHJLvlQg4ZJ1wAYXPKYFV61CWj/q/b8KXoREAELAV9QxWwpO+64o/exZ7Dcdttt2HnnnevKMOoAnELGO++808vyYxabYRIPLz/77DPwYDWLOGGnnXbyDoxdD+/82GyGHjRPeOCBBzKbDDCbE/tI8pFuvcxjePj74IMPehnqbJnKki4sjpMHgDRDiDIXSNouY+X88uAwrBx22GGe6CEvgyb28fPPP4P317HHHpvb4TjbTWPslZSXa32Kj3lYP3bsWNdLYuuluRfrteZjg09QgWuSorOhQ4dmun/8TD+ci6A5SlLDpLKt22Y2TCJrZlO84oorPEOaLM+v4LJLarIXvJ6CDYo/sxgK+aY9FJKFiWfjRFgJbqVUVfMQmfpjnDx5chuRGYNKMsa8xLyMic9Q7qM0bcxqmMRxUPRC00Y+I/NapxTdMMPt2muvnXj+mPmRsVCU6lJchMyzZs3Ccccdl6uwiEJEmj9yj497n5FhkstMqo4I1JUAs2MxS5ZXmHm1KIPDuo5KnYmACIiACIiACIiACIiACIiACIiACIhAExPg72+YwMEoHwH4fRMPWUNrQgJVNEziNNC0gkmWeA9m0Y306NED55xzDpgAZJ555nGe4SI+kA/rPM7k6MQTT/S0Pe3atXOK3aaB4sVJ2zI75Hkez5+ZXCdtoW7n5JNPxgEHHOAl3/vyyy+9RG/BBCQ8Q6Spic30JavRgEv8XH8TJkzwzg7TmFbQyIBaIiZr2XPPPWu6dDlndIkxTR3qP3gmSi1O2jPa7bbbDueeey66d+8eG0Je+hX2yb1grbXW8tYFE/ENGDCgpn/XhHYcNw1zuJbTMvA7TsIiCItsnnnmGU8b9/zzz8eyjKoQ5OPaWJ4x8P5m0iEm0spTI+c6lptvvtnbW+Lm1MWEzk9WR3OuLHNDnQXXLddqI5iY7LiPcV+lGU/SQoO0P/3pT54OmM/RMM1VnI6lKBOePAyTyIN7I42gzjvvvKR4PJM2/9nGNXP55ZfXtJHEMMm/cPr06Z4u9N57700cj3kBDQqpL9l8882d34GKmquwgUSZHLmY4Jlt8t2gb9++oXtA0rbMdot4H8z6HkN9EzVc1CPFlTiTOF5PnSHNOWlEmCXBLe8FatKpo3ZN4CvDpLgZ1M9FoBACFOXTCNwvpwCgWYiKCNSLwJIAPjU6+wHAwvXqXP2IQAiB0wCYWar5i6/DREoERKC8BGSYVN65aZXIZBjSKjNd/nHuD+AKI0wZJpV/zqoeofa/qs+g4hcBEQglQEEVD154qMuDx2BxFSHkjTfOvIYGLPww1RQS2cRCPKykGQN/zuwjSQ+DgkKfpGONMvSgEUBakwEeYvNwa5dddkl8GF9v85iPPvrIO1C+4YYbkuKrqU+DB455zTXXzNSO7eIo47C4zHdZAnrllVc8U6Gsh+M8rOQhO9c5RWllKXkJIClA4eEvhTELLrhgouHVe80nCi6m8nvvvYdjjjkmldjFNB0JO6RPY5jkh1uGddvshklknZeAi23xeUZR0MCBAxM/N4LLlJmp+HFBGjM0Pr+YKZJi5rfffruUhkkcbxaRqXnv5bVOswpb/AyvzH5K8WnYnsA54fsSs8AmKXmtU65RGghRdJPECDIYKzOKUqB81113xQ7DdcwU9zA7KAWESd8lg0FwffAeWGeddZyygsowKXYaVUEE6k3gGADn+p126NABzBzevn37eseh/kRABERABERABERABERABERABERABERABBwIzJkzBx07dvQMPYxyLIDkX1I79KcqIlAUgaoaJjZSGt0AACAASURBVPk8eGbPhGc0N0liXEOjJJ4d0RwjjQ6iiA/kbXN89913o1+/fqE/5rnVDjvs4Lw8XnzxRWy//fahie+SthXslMm9HnvsMc9EKImJCDUbgwcPxj777IPf//5Xzznqzqh5oUmFWajxufrqq8Hfo4eVrEYDzjABfPjhh97Z9pVXXul01hfUZIWto0YaJnHsPKN97bXXPLMFmqfEGcz4vHhP0XSLpilJzV+oE6DOLalRE42Ahg0bhs0226ymT8bPe5sJjczimtwxLQO/r4033hjHH388ttxyy8QsguuP58nUfXGPe+qpp5IsTzCOww8/HOSUdE7MjpiIidq8yy67DFOnTk0UA8/n999/f88kw7y/EzWSQ2XuT7fffrunM4wy2dt00009bQPf8eIKuUycONFbu0m4cM879NBDse+++ybWUMTFlOXn1I6QEfdcl/FQT8h9m8/Szp07z+26GQ2TODiuISYQ8/dGF9amWRn/7UB9Yh6GSeybukkmTKRGJKk2lPv1QQcdhL333jvxO1A9DZOi3lk4D+TpWviOSF0b5zBYkrZlXl/E+2Ae7zGuWrAkZlFMVnzttdd6SRqTvHNzr+C7G7XHa6yxhpOeyWcswyTXFa56IpArgdEBIxC6hJtGIbl2psZEIIQARcazjb//EcACIiUCDSTALLtnGv3TAXVoA+NR1yIgAjEEZJikJdJoAjIMafQMqH+fwAEATOv2qwEMER4RKJCA9r8C4appERCBxhGgoIofdw4aNMjLhhUsLpkpiop+2rRpYKauN998s00XYYfeUYZJHB/LzJkzPaMlF+Me22Fx0vHGGSVQvPHyyy97cbkcilKgwHmh8MY1g0cw5kaYx/Aw+tlnn/XMBpIIdRi7fxC3wQYbOGfJSTpPrE/xEAU6N954Y83lFMZwzSyzzDJpmnW6JsvhONcED0WZrcwUNjh1XMdKXHc33XSTdxjrItjwQ8tDgNKINZ8nWh6OP/LII17GTBdhVZjpSN6GSRxfo9dt3P6adg5s68XFWCXLtVHxZhHX8R6i0RjFbWmfG2GxJRUZ8blKsSNNGjt16uQ1SYEbTQ1fffXVmi7istalnduk1/nPaJrkuGToCzNZzHud8l2GGR0p6HMRvXL+Ka70M7z6DPI0TPLbpNCQAm0+6132Kv+6IsSXs2bN8rLjXnMN/bXthaZFzFLZtWtXp+WRVljExtMKXWWY5DQ1qiQC9SRAccff6EXod8oMxhTUq4iACIiACIiACIiACIiACIiACIiACIiACJSPAM/XTjjhBDOwLwDw6/p/lC9aRSQCdgJVN0zyR/bjjz96egGeJdFAgB9yUzPjl7XWWgs0q6EuiH+6deuWSSdSxAfytlmynX3S8GDChAno3r278xKfPXu2pwOZNGlSzTV5Jr7jeT8T3DCBmG0ueNa4ySabeOdcHMf8888fOoZHH33U0/YEzy+jjG/yMBpwBvpLxW+++cZbe/fffz9eeuklTJkyxfsJz7KZvG2jjTZCnz59QM5mIq8yGiaZY//ss8+8sTz44IOezo7n734SGM4hk2kxqQsNi3iPzTvvvEnR1dSnCSHNLMgx2B/PftnfKqus4iVR6tmzJ5ZaaqlQ4wWeLx9yyCGemZpZ4sy2woJnTDQAY1wvvPCCl+zC3FvMuLieub/Y4soChzoKJhbk+n744Yfx7rvvggnJ/HvDX2srrriit96oSaN+Yp555snSbc21vLfZL3UX/MN91lwTrMx1wLXBhEtkwfVvu79zCyxBQ9Te3Hnnnd7+RL1h0PSDzwZqJmjq4Vp8LtTI8g+1F/4ewDb47OG65Z7Xu3dvr+2s94prbGnqcTxc43xOcL1x/fv3PeeX9yHvwc033xxLLrlkmy6a1TDJHyj1Ph9//LG3T3G+yco34fL3Re6JZMS59+9Bm/ELk7b6GuQ088V4mPyLCT3D9mq22atXL0/7SY3sFltsgZVWWin1GqynYZLtnYVj4vsF7yfXYuNP3S73BD5T0pQi3gfzfI+hsSON0Pg+xedYMJFbEpM4n0/cOzfvA+6l3C+473Hd2Uwu45jLMCmOkH4uAoUQOB/AUUbLZwE4qZCe1KgIhBP4/wCY7vT/ApDtH5oiLQLZCNQkwQRA8fjgbE3qahEQgSIJyDCpSLpq24WADENcKKlOPQgEDZOuArB/PTpWHy1LQPtfy069Bi4CzU0gKKiq8mhdDJM4Ph4+8hCdB2iPP/64JwjwD9V56Lj22mtjm222yXQAZHJ0NUqgYOKNN97wDBnMQ+ygKGe99dZLnDGmbPPqC2d4IEqRiinKMAUqec5D2RhExeMLmSha4WE9M6mZwg9TtEJBE9esKdQq+1h90Z1/wEsxQlAA6YvuKETLcvhfdhZJ4+M+QV4UTgT3LxexS9L+ktRv9nWbhEWRdX1BD0WcfFYExYfs2xTQcI8oWsQVJTKiqIhrk8IN7unLLbdcogxURbJM0nbcGCkipBkUhZWLLLJITdOu7wFJ4mFdU4QaJeZtxHuDLwKl0RufZdOnT28jNKRBEYXGFJ8VJb5kHHy+8J2P7xy+EJXvGr7AjJl8KThLKkDls4wZT3kfUqwUFFOa7zO8D7k20q5/GSYlvTtUXwTqQuBUAMzO5hUKNCm8VxEBERABERABERABERABERABERABERABESgfgY4dO4Jm+EY5DcAZ5YtUEYlANIFm0vdorkVABERABERABERABERABETAJCB9lNaDCCQicDYAM7PbuQCOS9SCKotANgK/Za7yQBM0TKJxkooINILA4QAuMjr+HwB7NSIQ9SkCIuBGQIZJbpxUqzgCMgwpjq1aTkbgQADjjEtkmJSMn2onJ6D9LzkzXSECIlABAs0kqHI1TKr3tBRllFDvcag/ERABERABERCB5AT0HpCcma6oJSBBkFaECJSSALNk/RXAQn50F154IY444ohSBqugREAEREAEREAEREAEREAEREAEREAERKBVCVx00UU48sgjzeH/AGBZAF+1KhONu7oEmknfU91ZUOQiIAIiIAIiIAIiIAIiIAJFEJA+qgiqarOJCfw3gJON8dEkpOYXYE08dg2tHAQWBMDfs5qlPYB/lCM8RdGCBA4GMMYY9y0ABrQgBw1ZBCpDQIZJlZmqpg1UhiFNO7WVG9hQAJcZUV8J4IDKjUIBV4mA9r8qzZZiFQERcCbQTIIqGSY5T7sqioAIiIAIiIAI1ImADJPqBLqJu5EgqIknV0OrOoGzAJzoD6Jz5854//33qz4mxS8CIiACIiACIiACIiACIiACIiACIiACTUWgS5cumDlzpjmmkQCGN9UgNZiWIdBM+p6WmTQNVAREQAREQAREQAREQAREwImA9FFOmFRJBHwCpwIYYeCgScghwiMCdSQwH4AfA/0tHGKiVMeQ1FWLExgCgP4CfrkdwC4tzkTDF4FSE5BhUqmnpyWCk2FIS0xzJQYZNEy6AsCBlYhcQVaVgPa/qs6c4hYBEYgk0EyCKhkmabGLgAiIgAiIgAiUjYAMk8o2I9WLR4Kg6s2ZIm4ZAksB+CuAdv6Ix4wZg4MPZrIiFREQAREQAREQAREQAREQAREQAREQAREQgUYTGDt2LIYNG2aG8S8AywL4tNGxqX8RSEOgmfQ9acava0RABERABERABERABERABJqXgPRRzTu3GlkhBJjgjYne/HI5AH5nqyIC9SIwD4CfAJh+F4sC+KZeAagfEQgQ2AfAdcbf3Qtge1ESAREoLwEZJpV3blolMhmGtMpMl3+cBwEYq3/clX+imihC7X9NNJkaigiIwK8EmklQJcMkrWwREAEREAEREIGyEZBhUtlmpHrxSBBUvTlTxC1F4DwAR/sj7tq1K955552WAqDBioAIiIAIiIAIiIAIiIAIiIAIiIAIiEBZCXTr1g0zZswwwzsfwDFljVdxiUAcgWbS98SNVT8XAREQAREQAREQAREQARFoLQLSR7XWfGu0mQkcC2CU0co1AAZnblUNiEAyAj8CmM+4ZDEAXyZrQrVFIDcCewAYb7T2IICtc2tdDYmACOROQIZJuSNVgwkJyDAkITBVL4wAU3WPMVqXG25hqNXwLwS0/2kpiIAINCWBZhJUyTCpKZeoBiUCIiACIiAClSYgw6RKT18pgpcgqBTToCBEwEZgOQAfmT8cN24cDjzwQBETAREQAREQAREQAREQAREQAREQAREQARFoIIHLL78cQ4cODUbQCcDHDQxLXYtAJgLNpO/JBEIXi4AIiIAIiIAIiIAIiIAINB0B6aOabko1oGIJHAHgQqOLGwHsXWyXal0E2hD4XwDtjb9dEsDn4iQCDSKwK4Bbjb4fA7BFg2JRtyIgAg4EZJjkAElVCiUgw5BC8arxBASChknjAByU4HpVFYGkBLT/JSWm+iIgApUg0EyCKhkmVWLJKUgREAEREAERaCkCMkxqqekuZLASBBWCVY2KQJ4ERgM4zG9w5ZVXxvTp0/NsX22JgAiIgAiIgAiIgAiIgAiIgAiIgAiIgAgkJNC9e3e89dZb5lX8HQ4/JlMRgcoSaCZ9T2UnQYGLgAiIgAiIgAiIgAiIgAgUQkD6qEKwqtHmJTAMwKXG8G4GsEfzDlcjKymBbwH81ohtGQCzShqrwmp+Av0A3GkM8y8ANm7+YWuEIlBdAjJMqu7cNUvkMgxplpms/jiC/7i7DABNlFREoCgC2v+KIqt2RUAEGkqgmQRVMkxq6FJS5yIgAiIgAiIgAiEEZJikZZGVgARBWQnqehEonEBnAO+bvVx++eU44IADCu9YHYiACIiACIiACIiACIiACIiACIiACIiACLQlcMUVV+DAAw8M/oC/w/lAvESgygSaSd9T5XlQ7CIgAiIgAiIgAiIgAiIgAvkTkD4qf6ZqsakJUJR0uTHCiQB2a+oRa3BlJPAVgEWNwDoB+LiMgSqmliDQF8D9xkifBdCrJUauQYpARQnIMKmiE9dEYcswpIkms+JDOQTAJcYYZJhU8QmtQPja/yowSQpRBEQgOYFmElTJMCn5/OsKERABERABERCBYgnIMKlYvq3QugRBrTDLGmMTEODvqfn7aq+svPLKmD59ehMMS0MQAREQAREQAREQAREQAREQAREQAREQgeoR6N69O9566y0zcP7u5rDqjUQRi0AtgWbS92huRUAEREAEREAEREAEREAERMAkIH2U1oMIJCKwH4CrjSvuArBjohZUWQSyE/g7gMWMZmRYn52pWkhPYEsADxuXvwxg7fTN6UoREIGiCcgwqWjCaj+OgAxD4gjp5/UicCiAi43OxgIYVq/O1U9LEtD+15LTrkGLQPMTaCZBlQyTmn+9aoQiIAIiIAIiUDUCMkyq2oyVL14Jgso3J4pIBEIIdAHwnvn348aNw4EHHihYIiACIiACIiACIiACIiACIiACIiACIiACdSRw+eWXY+jQocEeVwDwfh3DUFciUAiBZtL3FAJIjYqACIiACIiACIiACIiACFSWgPRRlZ06Bd4YAnsBuMHo+n4A2zYmFPXawgQ+BbCkMf4Vg/q5FmajodefQG8ATxrdvg6gR/3DUI8iIAKuBGSY5EpK9YoiIMOQosiq3aQEgoZJY8ws3kkbU30RcCCg/c8BkqqIgAhUj0AzCapkmFS99aeIRUAEREAERKDZCcgwqdlnuPjxSRBUPGP1IAI5EbjE/P10t27d8Pbbb+fUtJoRAREQAREQAREQAREQAREQAREQAREQARFwIbDSSivhnXfeMavydzaHuVyrOiJQdgLNpO8pO2vFJwIiIAIiIAIiIAIiIAIiUF8C0kfVl7d6qzyBAQBuMkbxMIA+lR+VBlA1An8DsIwR9MoAJJar2iw2T7x/APC0MZy3AHRvnuFpJCLQfARkmNR8c1q1EckwpGoz1rzxUsgw2hieDJOad67LMjLtf2WZCcUhAiKQK4FmElTJMCnXpaHGREAEREAEREAEciAgw6QcILZ4ExIEtfgC0PCrRKAzgPfNgMeMGYODDz64SmNQrCIgAiIgAiIgAiIgAiIgAiIgAiIgAiJQWQJjx47FsGHDgvF3ATCzsoNS4CJgEGgmfY8mVgREQAREQAREQAREQAREQARMAtJHaT2IQCICuwCYaFzxOIDNE7WgyiKQncCHADoZzawK4M3szaoFEUhFYF0AzxtXUse5QqqWdJEIiEBdCMgwqS6Y1UkEARmGaHmUhcDhAC4ygrkUwKFlCU5xNCUB7X9NOa0alAiIQDMJqmSYpPUsAiIgAiIgAiJQNgIyTCrbjFQvHgmCqjdnirilCdDgn0b/XllhhRXw7rvvtjQQDV4EREAEREAEREAEREAEREAEREAEREAE6kVgxRVXxHvvvWd2x9/VHFGv/tWPCBRNoJn0PUWzUvsiIAIiIAIiIAIiIAIiIALVIiB9VLXmS9E2nEA/AHcaUfwFwMYNj0oBtBoBGtIwwaBf1gAwtdUgaLylIcD196oRzccBQ6/SBKpAREAE/k1AhklaCY0mIMOQRs+A+vcJBA2TLjE/RhEmESiAgPa/AqCqSREQgcYTaCZBlQyTGr+eFIEIiIAIiIAIiEAtARkmaUVkJSBBUFaCul4E6kqAWbOYPWtuGT16NA47bK6HUl2DUWciIAIiIAIiIAIiIAIiIAIiIAIiIAIi0CoELr74Yhx+OOWENeX3AD5qFQYaZ/MTaCZ9T/PPlkYoAiIgAiIgAiIgAiIgAiKQhID0UUloqa4IYBsA9xkcngXQS1xEoM4EZgBY0ehzLQCv1DkGdScCPoFVALxh4PgUwNLCIwIiUF4CMkwq79y0SmQyDGmVmS7/OJn96UIjTBkmlX/Oqh6h9r+qz6DiFwERCCUgQZUWhgiIgAiIgAiIgAiIgAiUl4AEQeWdG0UmAhYC5wE42v/Zcssth48+0nd5Wi0iIAIiIAIiIAIiIAIiIAIiIAIiIAIiUCSBTp064eOPmTR6bjkfwDFF9qm2RaDeBKTvqTdx9ScCIiACIiACIiACIiACIlAvAtJH1Yu0+mkSAlsBeMgYy0sA1mmSsWkY1SEwHcDKRrjrAnixOuEr0iYj0BXAO8aYvgSwWJONUcMRgaYiIMOkpprOSg5GhiGVnLamDPpIABcYI7sYQJs0UU05cg2qUQS0/zWKvPoVAREolIAEVYXiVeMiIAIiIAIiIAIiIAIikImABEGZ8OliEWgEAWYmokPSvH7no0aNwrHHHtuIWNSnCIiACIiACIiACIiACIiACIiACIiACDQ9gXPPPRfHHXecOc6fAHQCMKvpB68BthQB6Xtaaro1WBEQAREQAREQAREQARFoKQLSR7XUdGuw2QlsCuBxo5nXAPxn9mbVgggkIjANwKrGFb0APJuoBVUWgfwI/B7AB0Zz3wH4j/yaV0siIAJ5E5BhUt5E1V5SAjIMSUpM9YsiEDRMGg3giKI6U7siAED7n5aBCIhAUxKQoKopp1WDEgEREAEREAEREAERaBICEgQ1yURqGK1G4CwAJ/qDXnzxxfHRRx+hffv2rcZB4xUBERABERABERABERABERABERABERCBQgnMmTMHnTp1wuzZs81+RgIYXmjHalwEREAEREAEREAEREAEREAEREAEREAEREAEGkNgQwB/Mbp+M2Bc05io1GurEXgVwBrGoLkun241CBpvaQgsA+BvRjQ/AligNNEpEBEQgTYEZJikRdFoAjIMafQMqH+fwFEAzjdwXASAJkoqIlAUAe1/RZFVuyIgAg0lIMOkhuJX5yIgAiIgAiIgAiIgAiIQSUCGSVogIlBJAh0AfARgYT/6ESNG4NRTT63kYBS0CIiACIiACIiACIiACIiACIiACIiACJSVwBlnnIHTTjvNDO97AJ0AfFnWmBWXCIiACIiACIiACIiACIiACIiACIiACIiACGQgsD6AKcb1MwB0y9CeLhWBNAReArCWceEmACanaUjXiEAOBH4HwMyqwO/A5wXwcw5tqwkREIECCMgwqQCoajIRARmGJMKlygUSOBrAeUb7MkwqELaa9gho/9NCEAERaEoCMkxqymnVoERABERABERABERABJqEgAyTmmQiNYxWJEB3pBH+wBdeeGF8+OGHWGyxxVqRhcYsAiIgAiIgAiIgAiIgAiIgAiIgAiIgArkT+Pvf/47ll18e339Pj6S5he5JZ+TemRoUAREQAREQAREQAREQAREQAREQAREQAREQgXIQWBvAi0YoHwDoXI7QFEULEXgOwHrGeDcH8HgLjV9DLReBRQB8HQhpQQBzyhWmohEBEfAJyDBJa6HRBGQY0ugZUP8+gaBh0oUAjhIeESiQgPa/AuGqaREQgcYRkGFS49irZxEQAREQAREQAREQARGIIyDDpDhC+rkIlJYAD9w/BLC4H+Fxxx2Hc845p7QBKzAREAEREAEREAEREAEREAEREAEREAERqBKB448/HqNGjTJDZgbp3wP43yqNQ7GKgAiIgAiIgAiIgAiIgAiIgAiIgAiIgAiIQAICPQC8ZtT/K4DlElyvqiKQB4FnAPQyGtoKwCN5NKw2RCAFAWo1fwhcRxOlb1O0pUtEQATqQECGSXWArC4iCcgwRAukLASOAXCuEcwFAGiipCICRRHQ/lcUWbUrAiLQUAIyTGoofnUuAiIgAiIgAiIgAiIgApEEZJikBSIClSYQ/B02Zs6cieWXX77Sg1LwIiACIiACIiACIiACIiACIiACIiACItBoAh988AE6d+4cDONYAOc1Ojb1LwIiIAIiIAIiIAIiIAIiIAIiIAIiIAIiIAIFEugO4E2j/c8ALFVgf2paBMII/AXAhsYP+gKYJFQi0CAC7QD8CGAeo38muvx7g+JRtyIgAjEEZJikJdJoAjIMafQMqH+fAAUOZoooGSZpbRRNQPtf0YTVvgiIQEMIyDCpIdjVqQiIgAiIgAiIgAiIgAg4EZBhkhMmVRKBMhN4H8Dcr/cOOuggjB07tszxKjYREAEREAEREAEREAEREAEREAEREAERKD2Bgw8+GJdddpkZ50wAXUofuAIUAREQAREQAREQAREQAREQAREQAREQAREQgWwEugJ4x2jiSwCLZWtSV4tAYgJPANjEuGo7APclbkUXiEB+BP4XQHujuY4APsmvebUkAiKQJwEZJuVJU22lISDDkDTUdE0RBIKGSecDYMZuFREoioD2v6LIql0REIGGEpBhUkPxq3MREAEREAEREAEREAERiCQgwyQtEBGoPIGhAGq+3nvttdfQo0ePyg9MAxABERABERABERABERABERABERABERCBRhCYOnUq1lhjjWDXBwEY14h41KcIiIAIiIAIiIAIiIAIiIAIiIAIiIAIiIAI1JHA8gBoHu6X7wD8Rx37V1ciQAKPAtjcQLEjgLuERgQaSOCbwF7IvfLDBsajrkVABCIIyDBJy6PRBGQY0ugZUP8+geMAnGPgOA8ATZRURKAoAtr/iiKrdkVABBpKQIZJDcWvzkVABERABERABERABEQgkoAMk7RARKApCLwGYK5D0sCBA/HnP/+5KQamQYiACIiACIiACIiACIiACIiACIiACIhAvQkMGjQI48ePN7udCqCNg1K941J/IiACIiACIiACIiACIiACIiACIiACIiACIlAHAh0B/NXoZw6ABevQr7oQAZPAgwD6GH+xC4DbhUgEGkjg7wAWM/rvBmBGA+NR1yIgAhEEZJik5dFoAjIMafQMqH+fwPEAzjZwyDBJa6NoAtr/iias9kVABERABERABERABERABERABERABERABESg+QgMBFDjkDR58mRsvPHGzTdSjUgEREAEREAEREAEREAEREAEREAEREAECiTw1FNPoXfv3sEeBgGocVAqMAQ1LQIiIAIiIAIiIAIiIAIiIAIiIAIiIAIiIAKNJLAEgM+MAP4FYH4APzcyKPXdcgTuB9DXGHV/ALe2HAUNuEwEPgGwtBHQqgDeLFOAikUEROBXAjJM0mpoNAEZhjR6BtS/T+AEACMNHOcCOE54RKBAAtr/CoSrpkVABERABERABERABERABERABERABERABESgiQk8BWAjf3x9+/bF/fdTN6IiAiIgAiIgAiIgAiIgAiIgAiIgAiIgAiLgSmCbbbbBAw88YFb/CwC5UrsCVD0REAEREAEREAEREAEREAEREAEREAEREIGqE+gA4IvAINoD+EfVB6b4K0XgHgDbGREzoeBNlRqBgm02Ah8C6GQMak0ArzbbIDUeEWgWAjJMapaZrO44ZBhS3blrtsiDhkmjABzfbIPUeEpFQPtfqaZDwYiACIiACIiACIiACIiACIiACIiACIiACIhAZQhsA+A+M9o777wT/fr1q8wAFKgIiIAIiIAIiIAIiIAIiIAIiIAIiIAINJLAXXfdhR133DEYwrYA5ErdyIlR3yIgAiIgAiIgAiIgAiIgAiIgAiIgAiIgAvUk8FsA3wY65N99X88g1FfLE7gDgPnL2r0A/E/LUxGARhJ4F8AKRgA9ATzfyIDUtwiIgJ2ADJO0OhpNQIYhjZ4B9e8TOBHAWQYOGSZpbRRNQPtf0YTVvgiIgAiIgAiIgAiIgAiIgAiIgAiIgAiIgAg0L4G7AOzgD69nz5549tlnm3e0GpkIiIAIiIAIiIAIiIAIiIAIiIAIiIAI5Ehg/fXXx3PPPWe2eDcAuVHnyFhNiYAIiIAIiIAIiIAIiIAIiIAIiIAIiIAIlJ7AAgDmBKLsAOCr0keuAJuJwEQAuxgD+iOA65ppgBpL5Qi8CaC7EfWGAJ6u3CgUsAi0CAEZJrXIRJd4mDIMKfHktFhowwGcaYz5HAAntBgDDbe+BLT/1Ze3ehMBERABERABERABERABERABERABERABERCBZiLQC8Az5oCuuuoqDB48uJnGqLGIgAiIgAiIgAiIgAiIgAiIgAiIgAiIQO4Err76agwZMiTY7h8ATMm9MzUoAiIgAiIgLalKxQAAIABJREFUAiIgAiIgAiIgAiIgAiIgAiIgAuUlMA+AHwG0M0JcEsDn5Q1ZkTUhgZsB7G6Mi7+8vboJx6khVYfAawB6GOFuCuDJ6oSvSEWgtQjIMKm15ruMo5VhSBlnpTVjChomnQ3gxNZEoVHXiYD2vzqBVjciIAIiIAIiIAIiIAIiIAIiIAIiIAIiIAIi0KQErgHAjFpe6dKlC957770mHaqGJQIiIAIiIAIiIAIiIAIiIAIiIAIiIAL5EFhhhRXw/vvvm41dC2C/fFpXKyIgAiIgAiIgAiIgAiIgAiIgAiIgAiIgAiJQKQJzACxgRLwsgL9VagQKtuoE/gxgoDGIAwFcUfVBKf5KE3gBwDrGCPoAeLjSI1LwItDEBGSY1MSTW5GhyTCkIhPVAmGeBOBPxjhlmNQCk97gIWr/a/AEqHsREAEREAEREAEREAEREAEREAEREAEREAERqDiBrgDeMcdw5plnYvhw5gdQEQEREAEREAEREAEREAEREAEREAEREAERCBI466yzcNJJlArWlG4AZoiWCIiACIiACIiACIiACIiACIiACIiACIiACLQggW8B/NYYd2cAH7QgBw25cQRuALCX0f0wAGMbF456FgE8A6CXwWFbAPeLiwiIQDkJyDCpnPPSSlHJMKSVZrvcYz0ZwH8bIY4EoK9Kyj1nVY9O+1/VZ1Dxi4AIiIAIiIAIiIAIiIAIiIAIiIAIiIAIiEDjCZwD4Dg/jIUWWgjvv/8+llxyycZHpghEQAREQAREQAREQAREQAREQAREQAREoEQEPvvsM3Tp0gU//PCDGdUoAMeXKEyFIgIiIAIiIAIiIAIiIAIiIAIiIAIiIAIiIAL1JPAFgA5Gh0zg9m49A1BfLU/gGvz/7N0H2BTV3f7xO2psJBpbRI2vBTvW2MEaFTWKvQtiRQFB7AWxFyxEQQXEih2xo1GxIsaGClZM0IixxPZHMeob80b9X/fEJfPMs7M722d3vue6vPK+MHvmdz5ndvbhmbP3kQ4KKQyQdFnmVQBopMBTkjYNFbCrpHsaWRDnRgCBeAECk7g6Gi1AYEijZ4Dz5wSigUnnSWq3lRRcCFRRgPtfFTHpCgEEEEAAAQQQQAABBBBAAAEEEEAAgYwKLCDpXUkL58bfv39/DR8+PKMcDBsBBBBAAAEEEEAAAQQQQAABBBDILzBgwABddlmb79n4y2DLSfoKMwQQQAABBBBAAAEEEEAAAQQQQAABBDIq8Imk8M5sq0p6K6MWDLsxAldJOjR06mMkXdKYUjgrAoHAo5K2ClnsJWkcNgggkE4BApPSOS9ZqorAkCzNdrrHOljSWaESz5XkECUaArUS4P5XK1n6RQABBBBAAAEEEEAAAQQQQAABBBBAIFsCXiQyNDzkKVOmaO21186WAqNFAAEEEEAAAQQQQAABBBBAAAEEYgSmTp2qddZZJ/q3fPGGKwYBBBBAAAEEEEAAAQQQQAABBBBAIOsCH0paMoSwpqTXso7C+OsqMFLSEaEzHi/p4rpWwMkQaCvwoKTtQn+0v6RbQEIAgXQKEJiUznnJUlUEhmRpttM91tMknRkqkcCkdM9XK1TH/a8VZpExIIAAAggggAACCCCAAAIIIIAAAgggkA6BNyStlitl99131x133JGOyqgCAQQQQAABBBBAAAEEEEAAAQQQaLDAHnvsoTvvvDNchX+XsnqDy+L0CCCAAAIIIIAAAggggAACCCCAAAIINFpghqRlQkWsK+nlRhfF+TMlcLmkfqERnyTpgkwJMNi0CdwraadQUQdJuj5tRVIPAgj8R4DAJK6ERgsQGNLoGeD8OYFoYNI5kgbDg0ANBbj/1RCXrhFAAAEEEEAAAQQQQAABBBBAAAEEEMiYwD6Sbg2P+f7779cOO+yQMQaGiwACCCCAAAIIIIAAAggggAACCLQVeOCBB7TjjjtGWfaVdBtWCCCAAAIIIIAAAggggAACCCCAAAIIZFxguqQVQgYbSnoh4yYMv74CwyQNCJ3yVEnn1rcEzoZAGwHvVLl76E96S7oKIwQQSKcAgUnpnJcsVUVgSJZmO91jPV3SGaESz5bkECUaArUS4P5XK1n6RQABBBBAAAEEEEAAAQQQQAABBBBAIJsCEyRtkxv6BhtsoOeffz6bEowaAQQQQAABBBBAAAEEEEAAAQQQ+Elgww031AsvtPmO1yOSugGEAAIIIIAAAggggAACCCCAAAIIIIAAAnpT0qohh00k/QkXBOooMFTSMaHz+bveZ9Xx/JwKgaiAN670Bpa51k/SCJgQQCCdAgQmpXNeslQVgSFZmu10j9VhSf5BOtcITEr3fLVCddz/WmEWGQMCCCCAAAIIIIAAAggggAACCCCAAALpEdhU0lPhckaMGKE+ffqkp0IqQQABBBBAAAEEEEAAAQQQQAABBOooMHLkSPXt2zd6xs0kTapjGZwKAQQQQAABBBBAAAEEEEAAAQQQQACBtAq8KmmNUHFbSnoyrcVSV0sKXCjp+NDI+G53S05zUw1qjKQDQhUfLenSphoBxSKQIQECkzI02SkdKoEhKZ2YDJYVDUxyAmk4QCmDJAy5xgLc/2oMTPcIIIAAAggggAACCCCAAAIIIIAAAghkUOAaSQfnxt2xY0e98847mn/++TNIwZARQAABBBBAAAEEEEAAAQQQQCDLAt9++606deqkjz/+OMxwraRDsuzC2BFAAAEEEEAAAQQQQAABBBBAAAEEEAgJvCTpt6H/v5ukRxBCoI4C50k6OXQ+//+D6nh+ToVAVODqyHOEEyRdBBMCCKRTgMCkdM5LlqoiMCRLs53usZ4p6bRQif7/HaJEQ6BWAtz/aiVLvwgggAACCCCAAAIIIIAAAggggAACCGRXYFlJ70iaI0dw4oknasiQIdkVYeQIIIAAAggggAACCCCAAAIIIJBJgZNOOkkXXHBBeOw/SFpe0nuZBGHQCCCAAAIIIIAAAggggAACCCCAAAIItBd4TtKGoT/+vaQHgUKgjgJnSzo1dD7/UvekOp6fUyEQFRgp6YjQH/r6PBcmBBBIpwCBSemclyxVRWBIlmY73WM9S9LgUIkEJqV7vlqhOu5/rTCLjAEBBBBAAAEEEEAAAQQQQAABBBBAAIH0CZwe3RDgjTfe0GqrrZa+SqkIAQQQQAABBBBAAAEEEEAAAQQQqIHAm2++qc6dO0d79gaKXhdIQwABBBBAAAEEEEAAAQQQQAABBBBAAIH/CEyStEkIY2dJ94GDQB0Fomvdhko6ro7n51QIRAWGSRoQ+kPyBrhGEEixAIFJKZ6cjJRGYEhGJroJhhlNIWVxRBNMWpOXyP2vySeQ8hFAAAEEEEAAAQQQQAABBBBAAAEEEEixwDuSls/Vt+eee+r2229PcbmUhgACCCCAAAIIIIAAAggggAACCFRPYK+99tK4cePCHf5VUqfqnYGeEEAAAQQQQAABBBBAAAEEEEAAAQQQaAmBxyVtGRrJHpLubImRMYhmEThVkr/fnWuXSjq6WYqnzpYUuFjSsaGRnSdpUEuOlEEh0AICBCa1wCQ2+RAIDGnyCWyh8qOBSU4lPauFxsdQ0ifA/S99c0JFCCCAAAIIIIAAAggggAACCCCAAAIItIrAAZLGhAdz3333qXv37q0yPsaBAAIIIIAAAggggAACCCCAAAII5BUYP368dtppp+jf9ZJ0A2QIIIAAAggggAACCCCAAAIIIIAAAggg0EZggqRtQn+yr6TbMEKgjgInS3IgTa5dLql/Hc/PqRCICvh69HWZaw5QOh4mBBBIpwCBSemclyxVRWBIlmY73WM9J5LwSGBSuuerFarj/tcKs8gYEEAAAQQQQAABBBBAAAEEEEAAAQQQSK/Ao5K2ypX329/+Vi+99FJ6q6UyBBBAAAEEEEAAAQQQQAABBBBAoAoC/h3IlClTwj35dyThL31V4Sx0gQACCCCAAAIIIIAAAggggAACCCCAQEsIPCDp96GR9JR0U0uMjEE0i4CDaC4MFTtSUt9mKZ46W1LgTEmnhUY2TNLAlhwpg0KgBQQITGqBSWzyIRAY0uQT2ELlnyvplNB4/MPM2S00PoaSPgHuf+mbEypCAAEEEEAAAQQQQAABBBBAAAEEEECglQQ2kTQpPKChQ4fqmGOOaaUxMhYEEEAAAQQQQAABBBBAAAEEEEBgtsAf/vAHHXvssVGRTSU9DRMCCCCAAAIIIIAAAggggAACCCCAAAIItBO4R9LOoT89WNJ1OCFQRwEvZhsaOt9oSYfX8fycCoGowKmRfIERkvrBhAAC6RQgMCmd85KlqggMydJsp3us0cCkwZLOSXfJVNfkAtz/mnwCKR8BBBBAAAEEEEAAAQQQQAABBBBAAIEmEBgVXkDyi1/8Qm+//bYWX3zxJiidEhFAAAEEEEAAAQQQQAABBBBAAIHkAp988olWWGEFff311+EXXSnpiOS9cCQCCCCAAAIIIIAAAggggAACCCCAAAKZEhgnaY/QiB1U48AaGgL1EhggaVjoZNdKOqReJ+c8COQROEHSBaE/v1rSYUghgEA6BQhMSue8ZKkqAkOyNNvpHut5kk4OlUhgUrrnqxWq4/7XCrPIGBBAAAEEEEAAAQQQQAABBBBAAAEEEEi3gJOR3pb0i1yZvXv31pVX+ruCNAQQQAABBBBAAAEEEEAAAQQQQKB1BA4//HCNHt3mu1xOTlpB0ietM0pGggACCCCAAAIIIIAAAggggAACCCCAQFUFbpW0T6jHIyVdUdUz0BkChQX6Sbo8dMgYSQeChkADBY6W9AeuyQbOAKdGoAQBApNKwOLQmggQGFITVjotQ+B8SSeFXneqpHPL6IeXIJBUgPtfUimOQwABBBBAAAEEEEAAAQQQQAABBBBAAIFKBI6RNDTcwZNPPqnNN9+8kj55LQIIIIAAAggggAACCCCAAAIIIJAagYkTJ2qLLbaI1nNs5EsNqamXQhBAAAEEEEAAAQQQQAABBBBAAAEEEEiJwA2SeoZqGShpWEpqo4xsCBwhaWRoqDdL6pGNoTPKlAo4OO6yUG23SNo/pbVSFgKZFyAwKfOXQMMBCAxp+BRQwE8C0cCkQZLOQweBGgpw/6shLl0jgAACCCCAAAIIIIAAAggggAACCCCAQBuBFyWtm/uTTTfdVE899RRECCCAAAIIIIAAAggggAACCCCAQEsIbLbZZpo0aVJ4LC9JWq8lBscgEEAAAQQQQAABBBBAAAEEEEAAAQQQqJ3ANZIODnV/vKSLa3c6ekagncChkq4K/eltkvbFCYEGCvSWdGXo/HdI2rOB9XBqBBAoIEBgEpdHowUIDGn0DHD+nMAQSSeGOE6R5BAlGgK1EuD+VytZ+kUAAQQQQAABBBBAAAEEEEAAAQQQQACBqMDvJT0Q/sMrrrhCffv2RQoBBBBAAAEEEEAAAQQQQAABBBBoaoERI0aoX79+0THsIOmPTT0wikcAAQQQQAABBBBAAAEEEEAAAQQQQKD2AqMkHR46Dd+rrb05Z2grcJCka0N/NE7SXiAh0ECB6DV5r6RdGlgPp0YAgQICBCZxeTRagMCQRs8A588JXCDpBP5hxwVRRwHuf3XE5lQIIIAAAggggAACCCCAAAIIIIAAAgggoBsl9cg5LLzwwpo+fbr8vzQEEEAAAQQQQAABBBBAAAEEEECgGQVmzpypFVdcUf7fULtJUs9mHA81I4AAAggggAACCCCAAAIIIIAAAgggUGeByyWF08hPl3RWnWvgdNkW8O9ybwgR3C1pt2yTMPoGC+wvyc8Zcu1BSd6wkoYAAikUIDAphZOSsZIIDMnYhKd4uNHApJMlDUlxvZTW/ALc/5p/DhkBAggggAACCCCAAAIIIIAAAggggAACzSSwrKTpkubKFd2nTx+NGDGimcZArQgggAACCCCAAAIIIIAAAggggMBsgb59+2rkyJFhkX9LWlHSDJgQQAABBBBAAAEEEEAAAQQQQAABBBBAoKjAJZIGho46W9JpRV/FAQhUT2A/STeHurtP0s7V656eEChZYC9JY0OvelTSNiX3wgsQQKAuAgQm1YWZkxQQIDCEyyMtAhdKOj5UzEmSHKJEQ6BWAtz/aiVLvwgggAACCCCAAAIIIIAAAggggAACCCAQJ+DffZ8f/ssnn3xSm2++OWIIIIAAAggggAACCCCAAAIIIIBAUwlMnDhRW2yxRbRmNkpsqlmkWAQQQAABBBBAAAEEEEAAAQQQQACBBgtEv1c7RJJ/x0ZDoF4Ce0u6LXSyP0raoV4n5zwI5BHYVdJdoT+fKKndwwjkEEAgHQIEJqVjHrJcBYEhWZ79dI39IknHhUoiMCld89OK1XD/a8VZZUwIIIAAAggggAACCCCAAAIIIIAAAgikX2CKpLVzZXbt2lVPP/10+qumQgQQQAABBBBAAAEEEEAAAQQQQCAksMkmm+hPf/pT2GSqpHVAQgABBBBAAAEEEEAAAQQQQAABBBBAAIHEAudKOiV09NDI92wTd8SBCJQpsLukO0KvfVjSdmX2xcsQqIaAA7vuD3X0rKQu1eiYPhBAoPoCBCZV35QeSxMgMKQ0L46unUA0MOlESU7HpSFQKwHuf7WSpV8EEEAAAQQQQAABBBBAAAEEEEAAAQQQKCQQfaCvSy+9VEcddRRqCCCAAAIIIIAAAggggAACCCCAQFMIDBs2TAMHDozWuqOkB5piABSJAAIIIIAAAggggAACCCCAAAIIIIBAOgTOkHR6qJThklhElI65yUoVu0i6OzTYRyVtk5XBM85UCnST5OCuXHtR0vqprJSiEEBABCZxETRagMCQRs8A588JXCzp2BDHCZIcokRDoFYC3P9qJUu/CCCAAAIIIIAAAggggAACCCCAAAIIIFBMYIykA3IHdejQQX/+85+11FJLFXsdf48AAggggAACCCCAAAIIIIAAAgg0VODDDz/UyiuvrG+++SZcxw2SejW0ME6OAAIIIIAAAggggAACCCCAAAIIIIBA8wmcKunsUNkjJPVrvmFQcRMLOAh/fKj+JyVt2cTjofTmF9hC0hOhYbwiae3mHxYjQKA1BQhMas15baZRERjSTLPV2rUOlXRMaIgEJrX2fKdhdNz/0jAL1IAAAk0v8OOPP0bvp00/JgaAAAIIIIAAAggggAACyQR+9rOf8YwjGRVHIZBP4DeS/iJpvtxf9urVS9dffz1aCCCAAAIIIIAAAggggAACCCCAQKoFDjzwQI0Z4yzo2e1bSStL+iDVhVMcAggggAACCCCAAAIIIIAAAggggAAC6RM4UdKQUFlXSeqdvjKpqIUFtpf0x9D4JknarIXHy9DSL9BV0tOhMqdJWi39ZVMhAtkU4MsE2Zz3NI2awJA0zUa2a4kGJh0v6eJskzD6Ggtw/6sxMN0jgEA2BAhMysY8M0oEEEAAAQQQQAABBPIJEJjEdYFAxQIDJV0S7uW+++5T9+7dK+6YDhBAAAEEEEAAAQQQQAABBBBAAIFaCIwfP1477bRTtOujJV1ai/PRJwIIIIAAAggggAACCCCAAAIIIIAAAi0ucIwkf7c217zb2kEtPmaGly6BbpIeDpX0rKQu6SqRajImsIGk50NjflvSihkzYLgINI0AgUlNM1UtWyiBIS07tU03sD9I8sKJXDsu8g+9phsQBadegPtf6qeIAhFAoBkECExqhlmiRgQQQAABBBBAAAEEaiNAYFJtXOk1cwLeCck7IgWtc+fOev311zOHwIARQAABBBBAAAEEEEAAAQQQQKA5BFZffXW98cYb4WL/JGmT5qieKhFAAAEEEEAAAQQQQAABBBBAAAEEEEidQH9Jw0NV3SypR+qqpKBWFvidpMdCA3xB0oatPGDGlnqBtSVNCVX5N0nLpL5qCkQgowIEJmV04lM0bAJDUjQZGS/Fu2h7N+1cIzAp4xdEHYbP/a8OyJwCAQRaX4DApNafY0aIAAIIIIAAAggggECcAIFJXBsIVEVgM0kTwz0NHjxYZ511VlU6pxMEEEAAAQQQQAABBBBAAAEEEECgWgKnnXaazj777Gh3m0t6qlrnoB8EEEAAAQQQQAABBBBAAAEEEEAAAQQyJtBH0ojQmG+XtHfGDBhuYwX8O94nQyW8JGm9xpbE2TMu0FlSeNfJv0taMuMmDB+B1AoQmJTaqclMYQSGZGaqUz/QSyUdFaryWEl/SH3VFNjMAtz/mnn2qB0BBFIjQGBSaqaCQhBAAAEEEEAAAQQQqLsAgUl1J+eErSswTNKA8PBefvllrbPOOq07YkaGAAIIIIAAAggggAACCCCAAAJNJTBlyhT99re/jdbs32mEN0lsqjFRLAIIJBdgfVByK45EAAEEEECgWQV4/t+sM0fdCCCAAAItIHCopKtC47hL0u4tMC6G0DwCXSU9HSr3FUlrN0/5VNqCAitJ+nNoXJ9LWqwFx8mQEGgJAQKTWmIam3oQBIY09fS1VPHRwKRjJF3SUiNkMGkT4P6XthmhHgQQaEoBFkQ15bRRNAIIIIAAAggggAACVRFgwWRVGOkEAQvML+ktSUvnOLbddls99NBD6CCAAAIIIIAAAggggAACCCCAAAKpENhuu+308MMPh2t5X9Iqkr5NRYEUgQACNRVgfVBNeekcAQQQQACBVAjw/D8V00ARCCCAAALZFOgl6frQ0MdL2imbFIy6QQIbSXo2dO7XJa3RoFo4LQIWWFbSuyGKryQtCA0CCKRTgMCkdM5LlqoiMCRLs53usUZ30CYwKd3z1QrVcf9rhVlkDAgg0HABFkQ1fAooAAEEEEAAAQQQQACBhgmwYLJh9Jy4NQX2l3RTeGgjRoxQnz59WnO0jAoBBBBAAAEEEEAAAQQQQAABBJpGYOTIkerbt2+03h6Sbm6aQVAoAghUJMD6oIr4eDECCCCAAAJNIcDz/6aYJopEAAEEEGhNgf0iv2fzDmvbt+ZQGVVKBdaTNDlUmzf+WzWltVJWNgSWkvRBaKj/+9OmlNkYPaNEoMkECExqsglrwXIJDGnBSW3SIQ2X1D9U+9GSLm3SsVB2cwhw/2uOeaJKBBBIuQALolI+QZSHAAIIIIAAAggggEANBVgwWUNcus6qwDhJe+QGv8ACC2jatGlacskls+rBuBFAAAEEEEAAAQQQQAABBBBAoMECH330kVZddVV99ZU3cJ7d7pC0Z4NL4/QIIFBHAdYH1RGbUyGAAAIIINAgAZ7/Nwie0yKAAAIIICDtJWlsCOIxSVsDg0AdBdaR9HLofNMlrVTH83MqBKICi0n6NPSH/5b0c5gQQCCdAgQmpXNeslQVgSFZmu10jzUamDRQ0rB0l0x1TS7A/a/JJ5DyEUAgHQIsiErHPFAFAggggAACCCCAAAKNEGDBZCPUOWeLC6wgaZqkuXLj7NGjh2688cYWHzbDQwABBBBAAAEEEEAAAQQQQACBtAr07NlTN910U7g8fzFhFUnvpLVm6kIAgeoLsD6o+qb0iAACCCCAQNoEeP6fthmhHgQQQACBDAnsKumu0HgnStoiQ+NnqI0XWFPSK6Ey/iqpU+PLooIMC/xK0heR8c8t6f8ybMLQEUitAIFJqZ2azBRGYEhmpjr1A71M0pGhKo+S5BAlGgK1EuD+VytZ+kUAgUwJsCAqU9PNYBFAAAEEEEAAAQQQaCPAgkkuCARqInCspIvDPd9+++3ac889a3IyOkUAAQQQQAABBBBAAAEEEEAAAQTiBMaNG6e99vIG923acZKGooYAAtkSYH1Qtuab0SKAAAIIZFOA5//ZnHdGjQACCCCQCoEdJY0PVfKMpK6pqIwisiKwmqQ3QoP9m6RlsjJ4xplKgQ6Svo5U9gtJ36SyWopCIOMCBCZl/AJIwfAJDEnBJFBCIHC5pH4hCwKTuDBqLcD9r9bC9I8AApkQqOaCqFmzZmnatGl6+eWX9cYbb+gvf/mLpk+frvfee6+N5UYbbaSOHTtq/fXX129/+1utueaawf8/xxxzZMKcQSKAQHMLfPrpp3r88cf18MMP65VXXtGUKVNmD2jllVfWMssso7XWWiu4t/lL8fPMM09zD5jqEUAAAQRaWoAFky09vQyusQLeKW6zXAnLLbec3nzzTc0777yNrYqzI4AAAggggAACCCCAAAIIIIBAZgT++c9/atVVV9WMGTPCY35K0uaZQWCgCCAwW6Ca64NgRQABBBBAAIF0CvD8P53zQlUIIIAAApkQ2FbSQ6GRTpa0QSZGziDTIrCypLdCxXwo6TdpKY46Minwc0n/iox8IUlfZlKDQSOQcgECk1I+QRkoj8CQDExykwwxGpg0QNJlTVI7ZTanAPe/5pw3qkYAgZQJVLogysEhDg0ZM2aMHnvssbJH55CRHj16BP85bORnP+OfWmVj8kIEEKiJwDfffKPRo0frnHPO0cyZM4ueY4899tDVV1+tBRdcsOixHIAAAghY4H//93919NFH68orr2wD4hC2sWPHyj8v0RCotgALJqstSn8IzBbYSNKzYY/+/ftr+PDhECGAAAIIIIAAAggggAACCCCAAAJ1ERgwYIAuu6zd8r2NJT1XlwI4CQIIpEqg0vVBqRoMxSCAAAIIIIBAXgGe/3NhIIAAAggg0DCB30kKf5lmqqR1GlYNJ86iQCdJb4cG/omkjlmEYMypEvhO0tyhihaX9GmqKqQYBBAIBPgWLxdCowUIDGn0DHD+nMAVkvqGOPpLcogSDYFaCXD/q5Us/SKAQKYEylkQ9eOPP+rdd9/VJZdcEgQl/eMf/6iq2b777qsTTzxRa665ZqaCk7yz5/33369DDjlE8803X1VN6QwBBCoT+Oyzz3TsscfqxhtvTNyRQ0+GDBmiuecO/4438cs5EAEEMihAYFIGJz0FQ2bBZAomgRJaWeBcSaeEB+jA4W7durXymBkbAggggAACCCCAAAIIIIAAAgikQGDChAnadltvbN+mnSdpUArKowQEEGiAQDkwIcsCAAAgAElEQVTrgxpQJqdEAAEEEEAAgQoEeP5fAR4vRQABBBBAoDKBzSRNDHXxuqQ1KuuSVyNQksCykt4NveJzSYuV1AMHI1B9ga8ldQh1+xtJH1b/NPSIAAKVChCYVKkgr69UgMCQSgV5fbUERkjqE+qMwKRqydJPnAD3P64NBBBAoAoCpS6IcmjI0KFDNWLEiKoHJYWH88tf/lJ9+/bVCSecoIUXXrgKI01vF998841Gjx6tc845R3vuuWcQREVgUnrni8qyJ/Ddd99p0KBBwb2vlDZq1CgdfvjhpbyEYxFAIOMCBCZl/AJo0PBZMNkgeE6bJYFXwwugHAz8yiuvZGn8jBUBBBBAAAEEEEAAAQQQQAABBBogsNZaa+nVV/1ridntNUlrNqAUTokAAikRKHV9UErKpgwEEEAAAQQQKEGA5/8lYHEoAggggAAC1RXYWNIzoS7/LGmV6p6C3hAoKLC0pL+FjvhCUmt/EYsLohkEfB3+KlTo8pFgr2YYAzUikAkBApMyMc2pHiSBIamenkwVFw1MOlLSFZkSYLD1FuD+V29xzocAAi0pkHRB1I8//qjHH39cxx57bF2/3Nm1a1ddeeWV6ty5c8v5//DDD4HpKaecosmTJwfjc7gKgUktN9UMqMkFHnvsMe26664lh8R5595tttmmyUdP+QggUE8BApPqqc25cgIsmORaQKDmAttKeih8lpNOOknnn39+zU/MCRBAAAEEEEAAAQQQQAABBBBAIJsCJ598soYMGRId/HaSHs6mCKNGAAELJF0fhBYCCCCAAAIINK8Az/+bd+6oHAEEEECg6QXWk/SfL4T8p/1VUqemHxUDaCaBJSR9FCr4H5IWaKYBUGtLCnwi6dehkTlIzoFyNAQQSJkAgUkpm5AMlkNgSAYnPaVDHinpiFBt/SQ5RImGQK0EuP/VSpZ+EUAgUwJJFkT9+9//1pgxY3T00UcnCgxZeOGF1aVLF22wwQbq1KmTllxyydmmX3zxhaZNmxaELj3//PN67733inpvuOGGuuKKK7TuuusWPbZZDvj444/lL8naNdwITGqWGaTOrAh8//33Gjx4cOwX2pdZZhntu+++2mSTTdShQ4eA5aOPPtIHH3yg3XbbTSussEJWqBgnAghUQYDApCog0kXJAiyYLJmMFyBQjsBlkrzBwOz21FNPadNNNy2nL16DAAIIIIAAAggggAACCCCAAAIIxApMmjRJm222WfTv/buJAbAhgEC2BZKsD8q2EKNHAAEEEECg+QV4/t/8c8gIEEAAAQSaVmAtSVND1b8v6X+adjQU3owCDqVxOE2ufSvpP19uoCHQOIEPJC0VOv0akl5vXDmcGQEE4gQITOLaaLQAgSGNngHOnxMYJenwEAeBSVwbtRbg/ldrYfpHAIFMCBRbEOWwpFGjRumUU04pGJbkkKSePXvqkEMO0aqrrqq55pqrqJ/7dnjSNddcoxtvvFEzZ86MfY1Dk3zMiiuuWLTfZjjgz3/+s/bee+8gOCrcCExqhtmjxiwJOOTN97YHHnig3bAPO+ywYHde3/9oCCCAQDUECEyqhiJ9lCrAgslSxTgegbIE5pH0pqTlc692wLBDhGkIIIAAAggggAACCCCAAAIIIIBANQX8XP2FF14Id+nd7FeT9F01z0NfCCDQfALF1gc134ioGAEEEEAAAQSiAjz/55pAAAEEEECgYQKdIyEgf5f0313HG1YWJ86QgL/Q8P9C4/2XJK9ZoyHQSIF3JS0bKmBdSS83siDOjQAC+QUITOLKaLQAgSGNngHOnxOIBib1lTQSHgRqKMD9r4a4dI0AAtkRKLQg6scff9Stt96qI444IjYsyUEhRx99tBz0s9hii5UN99lnn2no0KEaMWJE7Ln69u2rCy+8UB06NH/QOYFJZV8qvBCBugq8/fbb2mefffTSSy+1Oa+D4caNG6fOnf18i4YAAghUR4DApOo40ktpAiyYLM2LoxGoQGBXSXeFX3/aaafpzDPPrKBLXooAAggggAACCCCAAAIIIIAAAgj8V+D000/XWWedFSXZTdLdOCGAAAIEJnENRAW8Luy9997TPffcoyeeeCLY9M3/v9svf/lLrb322lpqqaW03nrrad9999WSS/JdX64iBBBAIO0CPP9P+wxRHwIIIIBACwusJOnPofF9Lqn8L9e0MBRDq5nAgpK+DPX+vaS5anY2OkYgmYDvi74/5tpGkthlMpkdRyFQVwECk+rKzcnyCBAYwmWRFoErJfUOFdNHkkOUaAjUSoD7X61k6RcBBDIlUGhB1MSJE9WrV6/Zi2GiMN26ddMFF1wQLJCpRvNCnIcfflgDBw6UA4WizYtxbrzxRu28887VOF1D+yAwqaH8nByBxAJx79WePXvqiiuuCBYJ0hBAAIFqCRCYVC1J+ilFgAWTpWhxLAIVC1wl6dBwL88884w23njjijumAwQQQAABBBBAAAEEEEAAAQQQyLbAs88+qy5dukQRrpZ0WLZlGD0CCOQEKg1M+uabb3TkkUfq+uuvb4e69dZb64YbbtASSyzRcuB/+tOftMkmm7Qb19NPP62uXbs27Xg//vhjDRo0SNdee23RMay11loaO3asVl555aLHckC8gNfFTZkyRVOnTtXBBx+ciKpVr79Egy/joO+++0533nlncK2uu+66ZfTASxBofgGe/zf/HDICBBBAAIGmFVhO0l9D1c+S9KumHQ2FN6PALyT9I1K4A5McnERDoFECr0sK71C+maRJjSqG8yKAQLwAgUlcHY0WIDCk0TPA+XMCoyMLLAhM4tqotQD3v1oL0z8CCGRCIG5B1CeffKLDDz9c9957b14Hh4UMHTpUiy1W/eD7QkFNu+66q6655hottNBCTT0/BCY19fRRfIYEXnrpJXXv3l1///vf24z66KOP1pAhQzT33HNnSIOhIoBArQUITKq1MP3nE2DBJNcFAnUVWEDSG5J+kzurw5IcmkRDAAEEEEAAAQQQQAABBBBAAAEEKhFwWJJDk0Ltg5++iPBVTL/eFWlqJefktQgg0FwClQYmvfrqq9pjjz00ffr0vAN3SMluu+3WXCgJqm3FwBrPocOvJkyYkEBA2nbbbXXzzTdrkUUWSXQ8B7UXcODY6NGjdc455wQbCQ4ePDgRUytef4kGXsZBM2bM0Omnnx6EtzV7oFkZw+clCMwW4Pk/FwMCCCCAAAINE/BaoPdDZ/9WUoeGVcOJsygwr6T/jQx8Hkn/yiIGY06NwMuS1glVs5Wkx1NTHYUggMB/f5+ABQINFiAwpMETwOlnC0R3xz5C0pX4IFBDAe5/NcSlawQQyI5AvgVR3tFq+PDhwQKNfG3nnXfWlVdeqcUXX7wmUD7/rbfeqiOOOEL/+Ec05FzBTlDNvsiKwKSaXDp0ikDVBeIWn5111lmJF7BVvSg6RACBlhUgMKllpzbVA2PBZKqnh+JaU2AvSWPDQ/MC/jPOOKM1R8uoEEAAAQQQQAABBBBAAAEEEECg5gL+vcKZZ54ZPc/ekm7Pc/ItJJ0uaaIkfiFR89nhBAikR6CSwCSv47nkkkt07LHHxg7owAMP1OWXX64OHVrr+6CtFljj4B5vEHXVVV7ynax5wz3P/3zzzZfsBRw1W+CHH37Q448/rlNOOUWTJ08O/ryU9Satdv3V4tIIh1HNnDkzOAWBSbWQps9mEeD5f7PMFHUigAACCLSgQEdJ4d15HVLjsBoaAvUS+HmecCT/ksbhXTQEGiXwvKQNQiffXtJDjSqG8yKAQLzAz8BBoMECBIY0eAI4/WyBaGDS4ZJG44NADQW4/9UQl64RQCA7AvkWRMWF+Vhlww031HXXXadVV121pkhfffWV+vfvH+z6FG2tsBCHwKSaXj50jkDVBAhMqholHSGAQAIBApMSIHFI1QVYMFl1UjpEIInANZIODh/onzu7dOmS5LUcgwACCCCAAAIIIIAAAggggAACCMwWeOaZZ9S1a9eoyLWSDon8YS4oyf87S9Kykr6EEgEEsiNQSWDS559/rp49e+qhh+K/z7TEEkvonnvu0QYbhL8D1fy+rRZY89hjj2nXXXfNu4Fd3GyVEvDT/DNevRF8/fXXOv744zVq1Kg2nZbi2WrXX/V0/9PTtGnT1KtXr9lhVLn+CUyqtjT9NZMAz/+babaoFQEEEECgxQQWkfR5aEz+zqMDbL5vsXEynPQKOOvi35LmCJW4gKT2O9indwxU1noCT0sKP8DYSdL41hsmI0Kg+QUITGr+OWz2ERAY0uwz2Dr1Xx1ZaEFgUuvMbVpHwv0vrTNDXQgg0FQC0QVR33//vS688MJgZ6to++Uvf6nRo0drn332qcsY4xbpOKxp3Lhx6ty5c13qqMVJCEyqhSp9IlB9AQKTqm9KjwggEC9AYBJXRyMEWDDZCHXOiYB+Jel1SUvlLPwlouef94ZKNAQQQAABBBBAAAEEEEAAAQQQQCC5gDc8euGFF8Iv+FDS6qEwpHBQUu64MyWdkfwsHIkAAq0gUElgUtKQncGDB+v000/XnHPO2QpkwRhaKbDGa8I8R+eff367+Vl44YV11FFHaYcddtCyyzpTT/r3v/+tt99+W4suuqhWXnnllpnTeg3k//2//6f9999fDz/8cJtTEphUvRlopfdn9VToKesCPP/P+hXA+BFAAAEEGijgYBqHlIfbfJL+2cCaOHX2BP71U1BXbuQLS/oiewyMOEUCj0vaMlTP7pLuSlF9lIIAAj8JEJjEpdBoAQJDGj0DnD8nEN0Vu7ekq+BBoIYC3P9qiEvXCCCQHYHogqh3331X++67b94vah5wwAG67LLLtMAC/n1u7dsXX3yhQw45RHfffXe7k910003BopJKmxf3/OUvf9GECRM0ceJEvffee5oyZcrsbjfaaCOtssoq2mSTTbT11ltr6aWX1hxzhEPXy6ugGQOTfvzxR33yySd68sknNWnSJL322muaOnXq7F3nlllmmSDEav3119cWW2wR/G+HDh3KAyrwKodJvPnmm8E1Onny5GDOXnnlFc2cOXP2q7yQa6211pJr8tz5v06dOmmuueaqej2+Tr1zq6+fF198sV0tvoa8mGy99dbTpptuqrXXXltzzz131esId5ir6Y9//GOwm1rYp17z5HqKXTMOYbOH5yZ33ay00ko1madywesZmPTVV18FYXB33HFHsOjyH//4h3z9+N6z0047aZ111inLxteD3yt+7/p/p0+fHrxv3HJzsMYaawTXp9+7iy++uH72s/r9usvvab+ffR/2Ln/h+0ruHrzHHnsE9SX9/Mn16c8Pf0ngueeeazfenXfeOehzvvn8PDLdrVGfVUlVfvjhB/lzzQs9n3jiieCek7vGvHDWQYfdunXTjjvuqN/85jeJrq9cn+PHj9fjjz8eXLu5+7zfC+7X743u3bvr17/+ddJSyzrO97IPPvhAvqf6feSfEzxeN3/e+P7l3bu33Xbbiu/xtQ5Msuv7778f3GMeeeQRvfPOOw35LC9rIurwovDnlq/nqE/uet54442D+2U9PtM97FrfA1gwWYeLi1MgkF9gL0ljw381aNAgnXPOOXghgAACCCCAAAIIIIAAAggggAACiQROPfVUnXvuudFj95Z0u6R8QUk+1l/cchLGl4lOwkEIINAyAuUGJn333Xc64YQTNHz48NkWfs7sP/OGbH6unWsOcbv11lu13HLLtYxbKwWyzJo1S4ceemiwJiHcvI5kzJgx2nzzzVtm3tIwEAKTaj8LrfT+rL0WZ8iKAM//szLTjBMBBBBAIIUCXoz8baQuf+nmv/9oTmHRlNRyAr4GwwvjF5P0ecuNkgE1k4BTpLuFCt5X0m3NNABqRSArAvX7BllWRBlnqQIEhpQqxvG1EogGJh0m6epanYx+EfB38CMKfCZzWSCAAAJlCEQXRF1zzTXB4pho82InB09stdVWZZyl/JdE63EwgXczO/zww4NwgnKbF6V4kdbo0aOD4J+kzeEaJ554YhDSMM888yR9mW6++Wb16NEj8fHRAz3eSy65pCHBHv6SvsOALr30Ut1///2Jx+C5Ouyww9S3b1/9z//8T+LX5TvQAQ8OVBk1alRwHYYX3CXt2IEwvXv3DgLBFllkkaQvy3uc63Goy7Bhw0quxy49e/YMrmGHcVUrmKZco2rOUw6r3GvGr/dCPAel9erVq+LrptRJrvR9mjtfNNAtbhGcw4Fy9zEH+gwYMCAIhYlrvv+cdtpp+t3vflc0uM2hH6+++qr+8Ic/lHyNOtSmX79+2nLLLUu6z4XrzmcZvY998803uv7664Mgvlz4TKE587Xqhf9+H8eFsZXap8NPjj/++OD+XMo9vdRrq9zj6/1ZFa4zX7Cfg+jGjh07e/dQ33f8+XDBBRe02xUzbswOXzzzzDNn70oaPa7UPv3zie8Z/mzu2LFjSdT5rlOHHvnPc58TM2bMCHbBveGGGxL17Wuqf//+OvDAA8sKDaxVYJIXsvsz3J9bDj1M2sr9zPJ78cgjjwze49F29dVXB3NWjRa3qNs/p3nOllhiiUSnsY/Dvq644oqSftbxZ1Zuviv92SJfofW6B7BgMtFlwkEI1ErAGw60+Qe4gwL9cxgNAQQQQAABBBBAAAEEEEAAAQQQKCTg32n6mVGkea3ezZJO/ykwKV8XZ0o6A10EEMieQLmBSfk2XuvSpYsuvvji4Pn1o48+2gazms+C0jBLrRTIErd2oZFrktIwx7WqgcCkWsn+t99Wen/WXoszZEWA5/9ZmWnGiQACCCCQQgHv6vx/kbr8hYX/7gidwqIpqeUEHND1i9CovIj245YbJQNqJoHxknYMFXyApBubaQDUikBWBAhnyMpMp3ecBIakd26yVtm1kg4KDdpf9HCIEg2BWglw/6uVLP0igECmBMILogp9ud0BL/4SuYMJ6tkc+OGgAu9i1q1bN6200kqaay7/Prm85iCXcePGBWENSQI64s7iQJGLLrooCLxJ0ioNYmnE4iQHrkyZMiXwLyUoKerhsIWzzjorCOIqJ5DEwUSDBw+uqIZwTQ6zOOecc7TbbrsVDZ3JN7czZ84M6hkxYkSSqY89xu8lh0l510UbVdLef//9IEgmaaBHvnNVOk+5Pt977z0dffTRQUhPJS0XjnPEEUfULSis0vdpbrylBiY5cMYBUbYr1hzCcvnllxcMYvn44481aNAgXXut/4lWfvN97uyzz9baa69dcifFApPeeuutIKionHuLQ/P8eeSgknBzn0cddZQmTJhQcr3+jBs6dKgWW8wbaTS+NeqzKjzyYoFJDq4bMmRIEHhVaoid527kyJHabrvt2oTGuZ/zzjsv6LfU5jAn97nxxhsnfmmhwKSFFlpId955Z3CdJnlvRk+6/vrrB0GDrqeUYLxqByb5s/zZZ5/VwIEDCwayFUMr5zMrLoSzmj9TvvDCC9pll13097//vc0Q/Dntn1/mnHPOYkMLAhAr/Tmj0p8tokXW+x7AgsmilwkHIFBLAS9QcYLvsrmT+DPN9yYaAggggAACCCCAAAIIIIAAAgggUEjAz29eeeWV8CH+4st0SZsWeN2sn34P8SW6CCCQPYFyA5PyPfPx+g9v3nP++ecH/4XbrrvuKr/Gz9taobVSIIufe+6333565pln2kyN59LrPGjVFSAwqbqe+Xprpfdn7bU4Q1YEeP6flZlmnAgggAACKRX4l6Sfh2rzLqCfpLRWympNgS8k/So0tN9I+rA1h8qomkTgLkm7hmolc6BJJo4ysydAYFL25jxtIyYwJG0zkt16rpN0ID+8ZPcCaMDIuf81AJ1TIoBA6wmEF0S98cYb2nPPPTVt2rR2A22FHeAqCWLIN/MOfPCiIS/2KhaGUGkQS70Dk/xFfdd8zDHHyAFB1Wj9+/fXueeemzh064cfftBtt90mv65aNeTG4eCHSy65JAipKSWAy4vH+vXrpwceeKAaJEEfceEvSU7gIAwvZHNNkQXRSV6e95hKgmNeeumloJbnn3++7PNHX3jYYYcF4SmVhkolKajS92nuHKUEJnXq1CkIE0t6TUX7Do+rFteD3R2Is88++5QUMFYoMGny5Mnq3bt3RaF1O++8s6688kotvvjiAYEDYfr06VPR+8ABZhdeeGHBMKok11GlxzTysypce6HApF/96lfBvdkBhOU2f4aOGTMmCER0++yzz3TsscfqxhvL3zRiww031HXXXadVV101UVlxgUmuy2FeXhRcahhU+MTlvH+qGZj03XffafTo0UGAWiXjCI+pa9euwXuvc+fORY3z7TbsF6244oq64447tOaaaxbto9ABvuf5s9zXTbj5M/7BBx+Uay3U/HNGJaFY+fo+5ZRT5P86dOhQ9tgacQ9gwWTZ08ULW0PAC0Qa/QXBXSS1SRv1Z5D/rUlDAAEEEEAAAQQQQAABBBBAAAEE8gn4Ga5/P1pGO1PSGWW8jpcggEALCJQTmDRr1qzgebaf7YRbLmDnscceC9bMhJ9FLbHEErrnnnu0wQYbtICa1EqBLPmeAXuSCq1DaIlJbNAgCEyqPXwrvT9rr8UZsiLA8/+szDTjRAABBBBIqcA3kuYP1ba0pA9SWitltabA55IWCQ3Nm/gV39G5NS0YVToExkraK1RKH0mj0lEaVSCAQFiAwCSuh0YLEBjS6Bng/DmBaGDSIZKuhQeBGgpw/6shLl0jgEB2BMILouLCQqr1xfZGqjpw56STTtJVV11V1TL8pfxRo0Zp3333LRiaVGkQSz0DkxyW5AW2Z599dtUCFnLoSQNJHIJw66236ogjjqh6DblaomEdxS6ML774Qp6HSgJC4s7hoDIHUJSyw6KNHnrooSAkxkFO1WzRMJokfc+YMUM9evQIFgtWuzkMw2Fb88wzT7W7btNfpe/TXGdJA5OefPJJTZgwQeedd16icTkMxu+L5ZZbrt3xvh7uvvvuIOSs2teD73Ou0e/HpAFjcYFJDsCqVqiW71G+r0+fPl0HHXRQVYK6HC7jBb/FQvASTVgZBzX6sypcclxgkneDvfbaazVixIgyRtj2JQ6McyCjr7ETTjihKn0ecMABQcjXAgssULS+fNfp1ltvrd///vc6/fTT837+rLPOOvIxiyyySPD3zz33nF544YXYz6qkPyfkiq1WYNI333wTvG+T3l+KYoUOWGuttTRy5EhtvPHGBV/mwCbP6/Dhw9sdV41daj///HM55M+fheGWZNdi/6zjYKxKQ7HyAST9WSffaxt1D2DBZCnvAI5tQYEtJJ0uyV8WfLKB47tM0pHh848fP1477rhjA0vi1AgggAACCCCAAAIIIIAAAgggkEYBB/537969nNJmSfIXZBodHl1O7bwGAQSqIFBOYJKfg+2yyy76+9//PruC8OYV/nM/n3v00UfbVDh48ODgeducc85Zhcob20UrBbIQmFTfa4nApNp7t9L7s/ZanCErAjz/z8pMM04EEEAAgZQK+PduC4Zq84LvGSmtlbJaU+BjSf/Zjfg/rZOkv7bmUBlVkwh4J+UeoVoHSPJaSRoCCKRMgMCklE1IBsshMCSDk57SIV8vqVeotoMlOUSJhkCtBLj/1UqWfhFAIFMCuQVR33//vbxg6fzzz283/j322CMINFhwwfDvb5uHyaEBxYIY/EVUB3n4y/8OQZhjjjn0ww8/yItXnn322SDE4eGHH8476CTBOw5UmDhx4uzX+wvxN954Y5tFZf7Lrl27arvtttPPf/7zNuf6n//5H+2+++6ae+65awqfJKhojTXW0CGHHKKddtpJHTt21HzzzRfU9PXXX2vq1KlBKJWDW8I7CIaLThJI4gUt+++/f2zwi+fLIVWbbbZZMF+5GnJ1fPbZZ0GAgsNlJk2aFGuWNFjDLg58GDhwYN6+tt1222ARYLQev+7LL7/UK6+8orFjx8rhHJW4hE/u66lXr16xRr4uPU8OjujUqdNsI4dxvPPOO7rrrrs0bNgw+VrM10oJfHAoxqBBgzR06NC8fTkQyrWut956QShU7jrOvce8yNLBFXFhVF5w6R0ru3XrVtPrP/o+9ck++OADXX755e3O60AVz3e+tvnmm2ujjTaa/Vdxi+B8z/W9Nby4tNAAHewxZMiQvPeBYtfDwgsvHAQeOQxrtdVW0y9+8YvgVL4ePv7442CHT4d2eYFkvlZq6Eu+IJott9wyuK+G74U+V+5a3WabbYJr1fffTz/9NAihcThP3Ht41VVXDd6Xnp977723TdmbbrppcI/wPX3ppb1Bi+RQrz/+8Y9Bn3GhUr4HO/Bq2WX9fYH6tjR8VoVHnG+xrAMU/Rng+0e4+frwvcbmq6++enC/8bX1+uuvB/fhQp8JDh30fdLhV+Hm68IhbA4n8lw7rOurr77SU089VfC6cC3+fPW1XqyVEpLme7wXdTuwLBqo5few76f+WSHfPT7Jzwm5WqsRmOQwIN+Po6Zhj/XXXz8IGvPPHEsttVRwX/Fnlo099zb0fTnuM8sBbtddd10wN4XaI488kvfenSTUqNj85dux2K8pFsZU6s86OR/37Z913nzzzaI+vlc77C9pyJz7buQ9gAWTxa42/j4DAg5K2vynwKRGBSf5W0OvSZp9Y11++eWDf0fkfm7LwDwwRAQQQAABBBBAAAEEEEAAAQQQKCLg31GutNJKiZ8tRbrz7z3OABkBBLIrUGpgktcRnXnmmcFmW+Hm50t+lrTooosq7phCmwE12wy0UiALgUn1vfoITKq9dyu9P2uvxRmyIsDz/6zMNONEAAEEEEipwOeSFgnVtpKk6SmtlbJaU+BDSUuGhraypL+05lAZVZMIXCvpoFCtx0nK/6WjJhkQZSLQqgIEJrXqzDbPuAgMaZ65avVKx0g6IDRIApNafcYbPz7uf42fAypAAIEWEMgtiJo1a5YOPfTQIJQk2k4++eRgAVQz7vzmL8U7kKR37955Z2uttdbSRRddpPNqmoUAACAASURBVK222ioI6YhrDvl48MEHgy+/5wsU8WIvLwhzmESSFrcI6fDDD9cll1zSJgAoSX/VOubVV1/VPvvso2nTprXr0iEUp512mvr06aMOHTrEntLmzzzzjPr16xd8wTfabO7woJVX9u9f2zeHNfTv31833HBDu7/0axwCsf322xecr9wLHRrhoA4H0+SbtyWWWCIIitlggw0KEr777rtBEMjzzz/f5jiH0DiYweFOxUIR7PLSSy8FoUtesBNtDgXxmF1Tsfbhhx+qZ8+eeuKJJ/IeetxxxwUhYYsttljBrhwsdcYZZwQhH/nahRdeqGOOOaboez/frpLuz/N16aWXyoFS0YCR6PmKvccOPPDAIBin0LVXzK2cv49bXHXWWWcF11WSFrcILvracMiVrwMHp7z88su67bbb5GCQW265JbhXRdv06dOD6yF6feaOc/iV57nY9eCwDl/PvidWGvqSJIjG759TTz01uD/HzasNfB26/iQtyT3CAVF+f/iena/deeed2m233ZKcrmrHpPGzKu5zKjpoBwl5oXRcyJTH5gA7f3bEBVWF+/RnzfHHHx/ce+KuC4e0OXzPQW35rtUBAwYE180888xTcI6SXKeux5/LDn0rdJ/3OB0G5mCyfJ83DghyKFmx92E1ApN8z/D7Kp+N33cXX3yx9ttvv6I+f/3rX+XPE3+O5msOpfKYFl88vBlN2yPjdhVO+vkbN4Fxi+/9c5h/ll1zzTVj574aP+u480I+vm58jfpnqiSt0fcAFkwmmSWOaXGBLSSFf7B2gFIjgpO2kTQhbH3wwQcHQYE0BBBAAAEEEEAAAQQQQAABBBBA4Mknnwx+t5t0I46I2CxJ3i3Cu9zTEEAgowKlBibFPefxc3JvNJJbQ+Rn6l7DEX025bU63uSp2VsrBbIQmFTfq5HApNp7t9L7s/ZanCErAjz/z8pMM04EEEAAgZQK/F1Sx1BtnSW9mdJaKas1Bf4m6T87Df+nrSap/ReDWnPsjCqdAldKCn+Z72RJQ9JZKlUhkG0BApOyPf9pGD2BIWmYBWqwQDQwycmP10ODQA0FuP/VEJeuEUAgOwK5BVFvv/128KVuB7pE25gxY+RAhGZshb4U361btyCAJWnIkcf/+uuvB8FS+YJJHKZ07rnnFg0gcD9pDEyKC2lwvQ5ycZCKAx+KBd/krhOHLh100EF5raIL6MLXloNhfJ7oYjrX4Gtx8803L/lSdIiFwy7yhXV4XEcffXTBPuNCNRyG4OshqYlPUshlwoQJ2mYbf086vjkEyosPzzvvvHYHOaDBf+7AjmIBTrkXO3jEBqecckq7/mzu4In11lsvtiCHPPi6j4YHuRa/1u+zUlrcXCUJwSjlPEmPrVdgkq95h7LYPF/75JNPNP/888uu4eb5c2iMg8Sizcc6kOioo45KdF/y6z2fDkdxWE2+90vS0JdiQTQe57XXXqstt9yy6PvHQU5+j1511VUFp61r165BoEBcGFv4xfZ0QN29997brk+fa8iQIZp77rmTXiYVH5fGz6okgUm+3/haKRZM5OvK14SDvQo1h/lcccUV2nvvvYteF74X+ro/6aST2nXZpUuXIGAs7v2Ue0Gx69TvoVGjRgWBeUnv84U+b5J8ZlQamDRjxgz16NEjbzCf3xsejz9Hk47H7z/Pc77PHDsWC9bz3Pve5p+Ros3z5/db0lrCr//oo4+CsEJ/QSjcioXrFQplLOdnHf+scuKJJ2rkyJHtxud70k033RQbJhZ+QaPvASyYrPg2TgetIeAbSvQfGv4z/0Nhah2H6B/yvShgdnOoarHP0DrWx6kQQAABBBBAAAEEEEAAAQQQQKDOAv49qDcuiP4+tMQyHA6dbHeKEjvmcAQQaB6BUgOT7rrrLu2+++5tBujnZ36eHN7o54svvgiCkaKbcPjZsp/fLrTQQjVF+te//qWpU6fq4Ycf1nPPPac33nhj9rNu17v22mtrjTXW0Kabbqotttgi2AyklOdT1Qpk8XM3P9sfNmxYO49SnpMmxUy6sVOh/rw5lp+pLrLIIolO642y3n//fT366KN6+umn9dZbbwVzkmt+XrnCCivIm9K5b89NJc/l881NdPOrv/3tb8HmZQ888MDsWjbaaKNgYzVfo65lvvnmSzS+YgdVam4zP2MMt1Kuv08//VSPP/548F7wBndTpkwJugq/D37/+98H74UFFlig2HBK/ns/637zzTeDTfb8nzeD83szvP7Lz2S9/mellVYq6z0Z55Gk2FKv5yR9lnKM7wGTJ0+W14b5feE5mjlzZtCF7wHegNDrs/w832seqnnv9PqKDz74IJgXG/7lL3+RN2cLrwvKXSdLLbVUcH7f5z1PSdefJbHw54Vr8LqKF198sY1BPc6fqzHJvWrVVVcN5mKzzTYLNmyqpoPr8Jx4HrxO0iZeo5N7z/rvfb/0+8XXRanXBM//k1yNHIMAAggggEDNBKJhNWtLar/7dM1OT8cI6K+Slgs5ePfR13BBoIECl0k6MnT+0ySd3cB6ODUCCMQIEJjEpdFoAQJDGj0DnD8ncIOk8LcfD/wpRAkhBGolwP2vVrL0iwACmRLILYhyUFL37t3z7kjph9R++NtsrVCQiBe8XHfddfLD7VJbXBjCEkssoXvuuSdYVFOspTEw6YUXXtAuu+zS7hooJzAiN34v8thjjz3ahR/FhVl4IZvDLxyuEG0OazjhhBNm71JYzDj8999//30Q6pAvFMihKT5f3AIov9ZhQOeff36bU3ohnReGLbnkkqWUEgTSeCfF3r3DQen/6cJBSP6v0OI8Lxixab4wG4e8OJSi1EUaXpRj2xEjRrQby4ABAwK7uEAUL2zq16+fbrzxxjav9Ze6HXwSDfgphlUoEKoR4W31CEzaeeeddeWVVwYLM0ttce9b91Pu9eBr9NZbbw2Ct6LBZe7XASAOKinUCgXRlHNPiQtSy9Xge/ltt90WLFJK2uL63GGHHYLruZqLzwrVlNbPqmKBSX379g3uDR06dEhEHrcDbfjFSQKFwsfH9elrzJ8/Xuha7nVa7nuo0Ptn6623Dhbj+ueFuFZJYFKhcKJKQgcLfUZ4cd7YsWMLBpXF3ae222674L226KKLJrqGwgfdd9998r0z2ortVOyQNH8+Re9t5dyXcucuFMCWJBQqDfcAFkyWfAnygtYU2ELSEzFD86YA/lLhjDoN/VlJsz/EfvWrXwVfKCgWBFin2jgNAggggAACCCCAAAIIIIAAAgjUSaBKQUmudpakZSV9WafSOQ0CCKRUoJTApLhnVnHPu7zmwhuthFu+cKVq0jgIx2sIHMqUb/1E3Lm8WYo3xPCz5STBSaUE1sSds9AmJbUIS3IdlYb3uI+kATO+Xu6//35ddtllmjRpUuJp9u+9vXbGm7EVeoYa12GhwCSvPfGmTN5kKhdKk68f1+D1QL4uKm2VmpcbmORNdfxc0u+HfGs8ouPyNeeNbbxearHFFqto2A6e8TMMb1joZ7GFrONOtOOOO2rgwIFBKEyx9U7NFpjkZ/gODvOaID8bT+rj+6c3BvQasGWX9Y9x5TWvqfB1cf311weBPKU2h8316dMnWCNUbsiWDbyBkDfzc7Bekms0V6ffn/3795c3Tkoa3FZojH4270C3Cy64oKR7lcOLcnUkXSNT6PPA60a8KdNrr5X2vXWHvPmz1usu55hjjtih8vy/1Cud4xFAAAEEEKiqwDuSlg/1uL6kF6t6BjpDoLDAdEkrhA5Zp86bBTI/CEQF/vDTppW5Pz9H0mCYEEAgfQIEJqVvTrJWEYEhWZvx9I7X35DuESqPwKT0zlWrVMb9r1VmknEggEBDBXILop566qlg4UG0eVenO+64o6QQioYOKHRy7xq35557atq0aW1K8qICL0LI90X7JLUXCrwpFi6T6z9tgUkOBfLOpGef3T6s+8gjjwxCMcrZUc2Lvvx6L7yINi+U2Wmnndr8sRex7bfffsHOSeHmgCsHuCy3XDjwPsls/fcYL5rZfvvt2y28KBbsE7cQsFjQUqHq3n333WCx1fPPP9/mMAchOexhwQUXzPvyQvPka90LbMoNefHObrZ44om23xMvFgQWt+ArumtfKbMVF67hBVsOAapkh8FS6vCxtQ5M8v3I99hu3bqVWpq8kMdBV8OHD2/32kqvh0LBVUl2Ai0UmHTAAQcECyVLWUz1+eefB9fnQw89lNcpSShJ9IUfffRRsKgruiPzuuuuG4QveWfLerS0flYVCkwqJ6DKn53nnntuEECXryW5rqKviwu083Gew7333rvgFBa6Th2c5ftxx44dS74M4j433NGdd96p3XbbLbbPSgKT4j5bfLJLL71U/hklyaLvfMXFfUb42GLvv7hgvXIXycfd+4r9rFDoZxIvNPX1GRcOWOwi8ALPffbZp93PnMVqcr9puAewYLLYDPP3GRJ4UlL7fxT/F6BewUleLPVC2N3/bvK/n2gIIIAAAggggAACCCCAAAIIIND6AlUMSsphOQj6jNaXY4QIIFBMoJTApLjnF3HPheKOT7qGpljt4b/387RRo0bpnHPOSRw+Eu3fz6kcfuENvYptAlVpYJKfbTkoJN8GX7UKS/J4Kw3vcR/FApP8DPjZZ58Nwm4mT55cyjS2OdYOXmNy6KGHlvS8Li4w6eSTTw6eYXp+i7Vynn3H9VmpeamBSX4WefvttwfXVimhYbn6119//WC9SbGNiOLG+/777weBVA5/qUY7+OCDg2e2hZ7RN1NgksORvN7Om9eVEhIUtiz3vVGN+2S4Dl8rXnOw8cYbl7TmwOP2Oi+vESrXwHU4sMgbEHotVLFQrbhr0cFVxx9/fBDuVm7zhlIXXXSRttpqq4KBRfn6r9b90n173ZU/A5deeum8Q+H5f7kzzOsQQAABBBCoioBTKlcK9bSxpOeq0jOdIJBMwF+cWiV0KKFdydw4qnYCQySdGOr+AknFf2FTu3roGQEEYgQITOLSaLQAgSGNngHOnxOIBib1klSdpyAYI5BfgPsfVwYCCCBQBYHcgqi40AA/6B07dmzw4LmZmh8yewc7fwE+2rzrkHe2qmTHH+/A5IfP3nUo3JJ8Md7Hpy0wKS44pFhYTpJr4q677tLuu+/e7lAvZPB/4fCGuOCuagTlxIUxFVvgFRdeUSzcqJCNF4F4YaBrWm+99YLdwPwec0CLFzPE7QIVF4ZRbuhEtEbvvOgFaNFWKAwjbsFXJXPm6/GQQw4JHNZZZ50gKGullVaSA9wWX3zxkhbfJLlGCx1T68CkckJicvXW+nqIu08lud4KBdEUC4zJNx///Oc/g/u5F5JFmxcwjhs3Tp07dy5pur/99lsdddRRQShOuNXzcy/Nn1WFApPKXdjsnyccKpOveR78vi+1efGld1aMtptuuikIxCrUCl2nSV5fqO/HHntMfn9HF/0VC9urJDAp7vM2bqffUq3jvJL0H/f54gAt/yww55xzJi4n7t5X7LqMC+Mr9x4SLrhQoGGhe15a7gEsmEx8+XFg6wtsIaltemj+MdcjOOk4SReFT+8F2Mcd5z+mIYAAAggggAACCCCAAAIIIIBAKwrUICjJTLMkLSvpy1Y0Y0wIIFCaQCmBSV5vc8wxx7Q5gdePjB8/Xt6AJtriNq6oxnOY8Lm8yYfXIvj5cDWaN+3xeojFFlsstrtKApO8UVFccM8yyywTBCn5mWK5m54UMqg0vMd9F1pP4yCo0aNHa9CgQRUFoYTH0Ldv32CjN4fEJGn55sabxXntzRFHHJGormLPGJPUkTumUvNSApP8PPrFF18MQlMqCaLxdThmzJi8mywWGruDsvr06aNXXnmlFKKix3rzQ28W57VB+VqzBCY5RM5rA1xvNZpDsfxfkrWOn332WbC+xptJVrOVeq34c8GbwOVb51NOXV6r5PUF/gwoJTTJz+Tvvvvu4DOtnGCxaK2uw0FhXm9UyoZMEydODNa2VKMG19S1a1d5HUa+Nb08/y/nCuM1CCCAAAIIVE3gdUnhxcybSZpUtd7pCIHiAtFrcCNJbXf4Lt4HRyBQTYGzJZ0a6vASSW1/6VjNs9EXAgiULUBgUtl0vLBKAgSGVAmSbioWuElS+NuIB0iq7m/bKy6RDlpMgPtfi00ow0EAgcYItGpg0ueffy4vbHrooYfawZYT1hHtxA/TvauVH8RHW5L+0xaY9Mgjj6hbt27txlKNcCk/6PcikPnmm0/eccphJMsvv7yWXHJJLbDAAm0WfnmxxJtvvqkPPvhA06ZN02uvvaYZM2bIu7/ttNNOFb1J4hYmlRuY5MWADtT43e9+V1Fdpbw4LqyiktCd8PnjrstC/ce5ep5vvfVWeQFkM7daByblCw5L6nXffffJi8WirVrXQ6EAkGIhJ3HXapcuXXTLLbfIC6lKbV4Yedppp7V7me/1V1xxRdGdP6MvjAum8eKmCRMmlL2LYinjSvNnVaHApHvvvbese3Lc+8lhaHfccYfWXHPNUviCY+OutfPOOy/47CjU4l67xRZbBP36c6rcFje3xd4D5QYm/etf/wp2SPXi9WgrFHpXyvjiwiKThKjFXU9JwpaiNcbNW6HrstDPbdVaBO3re/vtt2+3ILlQ/2m5B7BgspR3AsdmQOBJSZsnHGetg5PGS9oxXMtzzz0nh/TSEEAAAQQQQAABBBBAAAEEEECgdQRqFJSUAzpT0hmto8VIEECgEoGkgUlffPFFsNGJAybCrdj6kbjNPar1rOqTTz4J1p74mVBc83No/w7V6xW8YYfXM0yaNEn+3Wpcc0jPhRdeGBtEUm5gUiPDkjxWBxpNmTJF3pwo1xw45UCh6dOnt+HwugU/I422eeedN9jkKhoKUmhsuT78DHGDDTYInrv7//b6A4frPP/88wUDQ/bcc09ddtllsYE54Rrzzc2mm24qP4PzmqNc83Xx+9//Plin4HAhBxM5vMTrfm677TZttpm/w1x5i5r7XF5b5jGH22GHHab99tuv3QlXX311Lbroom3+PO7683PnZ555Jm/RDlDJrcn46quvCl7/7mDLLbcMwnWWWmqpRAi2Peigg9qNKzz3a6+9djD3iyyyyOw+33rrreAa8HVZqDkYyNdpvlAcz+3rr/v7v/9prsXv4WhzSE90vVLc9Zxo0CUcVMzHXXmONt54Y62yyipBz3/729/kEKpCNkOGDAmCkAqFBSUJKfJ72vfI3Ll9ft8rfZ+cOnVqwQCupNdKsXuEQ9G8htCbDPr+4OY1D94Eydf1zJkz84r7WF+r+dZK5XuB1wl47VqhALV89yqvV/RceJ1DXEsyH+HrtNB7Jt+cJLkmfL90wNhCCy3Upkye/5fwhuVQBBBAAAEEqi/gH3bXDnW7laTHq38aekQgVsCptuHF2F0l5f/HI4gI1EfAX/7wc4pcu1xS//qcmrMggEApAgQmlaLFsbUQIDCkFqr0WY7AzZLCT3AITCpHkdeUIsD9rxQtjkUAAQRiBOoVmFQoeKHcyXFYzf77h/Ma/9vTSy+9pO7du8tf7g+3YkEFpdQSFzLkgAYHe3jxVVxLW2DS+eefH+xEFW2jRo0KFpy1Qis3MKlQyIIX2l199dXyoqVat0JhGN510DtoVdq8WKtfv37tdhkrFGYSF+7hWrxAxUE2SRdVVVp/LV5f68CkcoNnvJjQoUV+79byfRsXALLDDjsE10l00U2ulrhAk3LDjdyvF/l4EVO0VRI6FRfClG/nxlpcX2n+rIr7nKok3OjVV1/VHnvs0W4BrkNzHKRVaOfWOP9K3qNx12mSz/Fi10Oh96gDubbZZpu8XZQbmPTRRx8FPxP5izXhVsl8RQss9HlYLKDKi4O9e+Tw4cPbjbuQR/TguN2JiwUvzZo1S4ceemgQzBVt5d6Ho/3EzUGhAK603ANYMFnsHc3fZ0zA3wh5osQx1yo4aVlJUyUtmKvHC8cnT55cYnkcjgACCCCAAAIIIIAAAggggAACaRSocVCShzxLkn+/8GUax09NCCBQf4GkgUmPPfaYvEmP1w+Em9dGOEgprnkzLYfARENcqrHhT7EQkH333TcIEnEISDRMxM+4XJufU+XbfMTjGT16dPAs6Wc/a/+1kHICkxwW4vU2XocTdXSQjdd42CXf+Wp5ZcQ9Ay60/ipaT7EAEgfBnHjiidp9992DTdSizTYOhnFI1f333593uMVCrHIvipub3N87CMWbMvXp06ddIJbXkz388MNy4EiHDh1qwh63Tumss87Ku0FfviKKjTH3Grt7vY/Hs/jii7fbvC73c0fcM4ZLL71U3gim2DXpQDWvIxs3bly7ch2A4/Ub3njOm+rla75+/Fz1uuuuC96P+YJxHHTk/jt37lx0Xsp5fxbttIIDCgW7+Xrs1atX4NypUyfNMcccbc70ww8/BJsM+tm7Q36iza/38+58GyL6WNv6Pjdw4MB2r3VAkTdg8vl//etfx47Q99o//vGPuuiii2KfRxX7LHDnDj7aZZdd2q3b9D3a63T8fD/uGvGaiccffzwIzcp3vXrDxauuuqrgOHIDdDCax+zPgGjz9Xr88ccHYWr57gG5+bDFDTfckHc+fJ/350+h902htRJe6+frwZ8L+frIfX557Z3XTEU/T1xUvvs3z/8reBPzUgQQQAABBCoXeEHS+qFutpP0cOXd0gMCiQVekvTb0NHeOPCpxK/mQASqL3CSpPAXXq6U1P4LIdU/Lz0igECJAgQmlQjG4VUXIDCk6qR0WKbALZL2Db22p38PW2ZfvAyBJALc/5IocUytBHJfoPtBkv/z9Rj+37j/O3dcsdfkO65er6nWudPWTzl+tRxDJddCVa/rVg1MGjt2rPbZZ592Vl7gNGzYMM0///wVO7799tvBOfxl93ArFiTiY9MUmPTtt9/qqKOOCoJ/ws0LLRxi4B2/WqGVG5jkscctCPTfeVGJ/Xr06KFll1223YKWatl50ZHDZh544IF2XXqBR7V2vIsLz/KuenvvvXfe4VxzzTXB4sF8rdCirGrZ1LKfSsJYcnXFXXverXD8+PFad911Sx5CXPhHtd+3cQEga6yxhm6//fY2O86FB1GLIJq4PseMGaMDDnBeb+mt0YFJaf6sivucKhT+UmwG4vqs5LO5kvdo3DVV6H5XbIzhv4+b30Ihd+UGJsUF7yT5maSUMcWFRSaZw/vuuy/vTo9eBOjdF+eee+6ipbzxxhvBIt/wjrB+kQPkvPg2Lqwy7me2YveyogWFDvDuvF6I791Kk/48lZZ7AAsmS5lpjs2IgNPnvFik1FaL4CT/jr3NKmwvdI/7Uk+pBXM8AggggAACCCCAAAIIIIAAAgjUX6AOQUn1HxRnRACBphBw8EKxFrcpiDeTcoDHcsstF9uFX+uACz+DDTc/w7777ru11VZbFTt97N/7+V3v3r3bhUW4b/++1Os15plnnoL9O/zCm7g4jCcaOlFofKUGsjgQyM+w/QwsTWFJxqlGYNKLL74YbJKTL4DEa1ochNSxY8eic+0QEQdVDRo0KG8ISKEQq1znhcKEfG0kCTMpWmgFB9QrMOm4444LNq8ptkHRZ599FjzP9OZY0ZY02Oyuu+4KwrCirZwN1fyM2yFPzz//fLv+km4cV+r7s4LpLPpS3wNdt+ci2hyI49Cb7bffvui6Mr833E++jQ8LzdO7774bhPdEPX3ua6+9VltuuWXRQKxc3Q6ycsCSg4mize9/rzFccMHZ+320OSRuQ0DfZx2U5UCsJO3DDz8Mrg9vgBRtSTZl8ut9T3riifb7pHhs9vV9oljzZ8edd94ZhCtF73u2dYiVNzyJa3FrObxGwu/HaMhfvn4KfX7l27iuWPBZsTHz9wgggEALCfCd7xaazCYayp8kdQnVu6Ok9gv/m2hAlNp0AtHQrt+VsXlg0w2aglMtcKyki0MVXifp4FRXTHEIZFSAH54zOvEpGjaBISmajIyXEg1M6iHp5oybMPzaCnD/q60vvRcWyAUm4YRAowQqDeWa/foff/xxGQ8iLjTAO/v4y9wOPamkxS26qaTPQjucxYVglLJLV7Ha4ha2OPzEi7VWWGGF2C7SFJhUyTiKGTX6770I45133pEXHnvxgoOPom3bbbcNrv9FFlkktlyHFXmnRC/iK9T8PnGQQ/fu3eUQhrjdsMpxibtmqvUezdUUdy/wDmYnn3xy3tLjFt1ED/bil9122y3YnWullVZKFI5RjlU1X1NJGEuujrj3WJcuXYIFmV5AU2qL252zkj7z1RAXqOZjn376aXXt2jVv6eVcR8UM4vosZbfL6DkaHZiU5s+quHtOJQE8tfjsq+Q9mu+aqiTILHp9Pffcc8HujtGF0F6EPXToUM0777ztLvtyA5OqEUZU7D3ov3/rrbe011576bXXXmtzeJLPUu/S6nCzRx99tM1rS7lvedfEI45ou7GIFzE++OCDsfcjnyzuOklSdxKX3DFx7+m4EK603AMITCplljk2IwKV/s6n2sFJ3lWpd9jeOyt7QToNAQQQQAABBBBAAAEEEEAAAQSaR4CgpOaZKypFoFUFkgQmxT37T7oBhp/JOBAk+nxswIABQZBOsVCjfPZxz5jKCcRxmJGf0zksI9riAlpKCWQpFGrhdQE+hwNPGhVmUWlgUtyzTFv6GajnuEOHDonfQoW8kqyFKRSYdPjhhwdhWtVct5N4YD8dWI/ApFJCV1zWjBkzgoAx24XbiiuuGAS/rLnmmrHD9PvaATbRwCUH4Ph5aKHXxnXq4Bs/74jeM5LOXynvz1Lnr9Tj4zb/8XvfIWqbb558r45vvvkmCF6KbtbjmhwgtNNOO7UrL9+zdB+UJHws31jjAoeKvTfjNmbzuj2vGSulvfrqq8FmltENlbx+zc/a4zZUcniV70f5Qqe8/u2YY44p6fPIn58OXjr44IPbhSYVu1bzzUvSgLKwlT+/vImU6y/23m3UZ0wpc8uxCCCAIIntsgAAIABJREFUQJ0E5vhpU/Q6nY7TIBAITJS0WchiV0n3YINAHQWekbRx6HzdJD1Sx/NzKgSiAgMkDQv94U2SvIkkDQEEUiZAYFLKJiSD5RAYksFJT+mQb5W0T6g2ApNSOlEtVBb3vxaazCYcSqVfnmvCIVNyqwrkFkTFfdHeoS+33367VllllYoI6hmYVGiBTiXBGlGAuPN4UZYXdGy00UaxZrUIjSh3guJqqXaIQLn1JXnd119/rS+//FJvv/223nzzTXkRyssvvyyHVRRrSccZt0gnrn9fB94h0Ys9NttsMy299NJFdwkrVGu9wh7izlMo4MP3Ee8e5h0dk7aFF15YDl7xwqcNNthAiy++eMMWBZbjXkr4WtwiuKTXXr764kJLKgmzyXcez613AfV/0VboflqLcKO4PidOnBi8x8ppjQxMSvtnVS0+p+L69KIu/1fOoq1qByYlCT1Meq3FjbfQjovlBibdcMMN6tWrV7vSCoXdJR1H+DjvOrrffvu1Cz0qtijSfcTtKuy/S7I4ctasWTr00EODhbrhlmQxYdz9o9jixVKNSgmLS9M9gMCkUmea4zMi8KSk5CvX86NUKzjp55KmSlotd5pf//rXwb93llpqqYxMB8NEAAEEEEAAAQQQQAABBBBAoPkFHJh0xhlnyM81aAgggEAjBJIEJl1zzTXB85hw89oHby7l9Q/FWtxmVA5UcRB8586di3XR7u/vuusu7b777u3+3EEYfo4911xzldTnp59+qsMOO0xeJxVucc/wkgay2PfWW28NNv+Ihr84MGXkyJHabrvtynomWtIACxxcaWDSU089FYSXOMQq3LxOwWtGOnbsWHKpcSEg7mjw4MHBc+S4UJS4uSnlmi254BJeUOvAJG9Wc9lll2mBBRZIXJWvUwdJHXvsse1eExfEkzvwpZdeCjaQi86/n0k73CdungoVF3fPSLqeJun7MzFQmQcWci03sCju/ZovwC7uWbqDla666ir5uVKprdCYCm2wlq/uJOsJ8tX33XffBdfW8OHD291zHNy10EIL5R1WXPhfOe+Z3Ans4ToGDhzY5pzelOuee+4J1r7la/nWJZWy5izc5wsvvKBddtml3XswuoFTOWtvSr0+OB4BBBBoEgECk5pkolqsTO8mGf7H816SxrXYGBlOugUmSdokVOL2kh5Kd8lU1+IC3iV3ZGiMYyMZBC0+fIaHQPMIEJjUPHPVqpUSGNKqM9t847pN0t6hsveXdEvzDYOKm0iA+18TTVYLlkpgUgtOalaHlFsQVWjXrUIPuZO61TMwKW5Hq6S1VuO4Yma1CKIot27vxuSFX9OnT2/ThRfBDRs2TPPPP3+5XVf1db5WZ86cGQQivfbaa5o8ebIcGpMkFKlQIUkX2XiRlhcNeSFDdHFbkoGuvPLK2nPPPbXXXnvJiwFLXbT3yCOPqFs3h/w3phULlfDuZoMGDQqumXLahhtuGIRL+VpcdtllKwqXKuf8ca+pJIwl12fcIrhKwo3i6io2T+XYnH/++Xl3XfMOeF5MlK/VMzCp2P220JgbGZiU9s+qWnxOxfVZ7mIwz20l79F812nSz4Qk76X33nsvCBd65hlv2PLfVugc5QYmxV3L1QyK9Ai8YLVnz5564IEH2owpacBm3AK+JLsKx702brffcIFxu2kmmcdqHJPvGk/TPYDApGrMMn20oEA1f+9zqSSnT35ZgdOWkh4Pv37nnXcOFmDTEEAAAQQQQAABBBBAAAEEEECguQQITmqu+aJaBFpJoFhgkp/5H3nkkbr+emfB/7dtvfXW8uYdDoVI0uKeywwdOlQO+iglyKHcZ2fF6swXDLXiiisGG3esueaabV6eJJDFtmPHjlW/fv2CdS3hlpawJNdUSWBS3OYoDidycIl/Z11umzFjhnr06BE8+w23Ll266JZbbpEN87W4udliiy3kZ8FLLrlkuSVV5XW1DEyqJBQqLvho1KhR8pqTuJbvvR33vkkK6OvKwVhelxJuSZ/bJ3l/Jq2lkuM+//zz4Dn6Qw+1/R5yJYFFce+5fNd33Nq/YnNabMxxa9UKrdPxOj6vbwuvrfPnx/jx4+UNrEptvrdeeumlwVoyr0vwmrvll18+COCLW3uX7x7vGhwsVO6GbK47LogpLtztn//8ZxBONmLEiDbDzhd6lcTF6zW8nvOrr77SOuusE5isttpqwX/hUKxSPmeTnJdjEEAAgSYWmFPSD01cP6U3p8CDkrYLlc53a5tzHpu56ugmgTtKarvgt5lHR+3NKHCIpKtDhd8tabdmHAg1I9DqAgQmtfoMp398BIakf46yUmE0MGk/SbdmZfCMsyEC3P8aws5JfxKIfnHOv1Twl9ecRO///DNi+H/j/u/ccZW+ptjr850na69p1fFW/O+R3IIoB884yMVBNNEW3YWmnDvBxx9/HDx09s4/pbT/+7//CxYTRBfFuI+4EIC4BSelnLfSY4sFFNQiiKLcmusZvFJOjX7If//998uLOCZNcuh9dVvSRTY+q0OTvKjqmGOOabfIrZSqvJjrkEMOCRbL+P9OslAhLoCmlPNWcmwSJy9W9CLHCy+8sKxQqVx9XuDSu3fv4J5Uzi5nlYwz+tpKwlhyfcXdkyoJN6rn+zbu2isUckNgUvGrMO2fVbX4nGqGwKRKgsyisx43x80cmBS3KN1jTxJeFrdDaLEdJeN2r0y6ADcuUKr4O7U6R+S736fpHkBgUnXmmV5aUiC6gKSSQTosycFJThctNzhpkKRzwkUMGTJEJ554YiV18VoEEEAAAQQQQAABBBBAAAEEEGiQQB2Ck/w7iOUq+F1Eg2Q4LQII1ErgxyKJSXGbV5QadPTGG28Em0lNmzatzVBKDV7yi+OeL5588snBZldzzunvQJfeHC5y1FFHqWPHjkHohIM3HMDRqVMnzT333G06LBbIYta77747WEfiDVXCLU1hSYU8i61x8ms/+ugj7b///vLnV7jtuuuucjjJQgstVPpE/PSKuGeB/usJEyZom222ydt33Nz07ds3WLsy77zzll1TNV5Yy8CkStw/++yzYOOfRx99tM0wi2109OGHHwYb2/l96fe53+O+xocPHy4HOJXb8m3ilWSNks9X7P1Zbk2lvs51bL/99u3WSlUjsOi0007TKqusEoS5rb766vIz8t/85jdtwoIceDd16tTgHuSNCP1/+/pzyFU0BK6UseULP/LrC60NiLtvn3LKKTrzzDNL3mCwlHp9bNzGRV6jd8UVV1R0rcYFfG233XZBcNyiiy7artx8axUc+uR1tJXMTSEXnv+XetVwPAIItJBA9PtlBCa10OQ20VDuk9Q9VG8vSTc0Uf2U2vwC/ofeVqFh7CLp3uYfFiNoYoGekfvg/ZH7ZBMPjdIRaC2Bir+g3FocjKYBAgSGNACdU+YVGCtpr9Df7CvJIUo0BGolwP2vVrL0+//ZOw9wK6qr/b8RI5bE3sunfvYaCyJWLIhd7F3A+tlQ0dgLdo0dC2jUiMTYu2IBBFvsBTXGRJNo7C3WmL8YNf/nnXhw7twz58zpU377eXhM7t2z91q/tWfPuWeveVcSAhZHmhDqWBJMSnItfSDQbAL+m6Ru8a3//Oc/79qguGQI/+7000+Xk4060Sq9mI9gUnMi0k7hlVostrjWLbfcIifkOJmikebEnL59++qvf/1rt6S8pEk24fld3c52ubpguCJWPTYOHDgwSAhx1adKLQuCSbbfiWzPP/+8Tj311CApsJHmuDmRzdW25phjjkaGqvvarAkmDRs2TP6XRIQrKRQEk5KSqq1fmsRSylleVMGkRoTMohzjYlxJHKjeKrlxgkAPPfRQQxUSoz41Kpjk8cpVc/TPKyVix1XkHDx4sC6++GLNMMMMFW9ABJPK4ykx/8lPfuJscVdU8/cspf9Gv3OpbZOjNwTyQWCwpKua7EqjwklOGNg0bJNfTvHfOjQIQAACEIAABCAAAQhAAAIQgAAEskmgxcJJJ0k6MZtksBoCEGg2gUqCSXGCNfPMM49uv/129e7dO7E5lc6TnAOy9dbJi8iPGzdO/fv37zb3HXfcoS222CKxTY10rCTIsvrqq2vixInaY489Ui+WZAZxZ8BJBJPihFPOO+88DR06tBHEwbXPPvusNt98c7333ntdxvI537HHHls2ByIuNp3Mcwsb30rBpEZEwz7//HPttddeQc5TuFUTTGo4yDEDlMtJWXnllQNBmUUXXbTitGkRTLIw0b777tvFVu+fd911l+xLVlvcnlGp+Gbc2b5zwA4//PBArG7GGWdsGZI4m5u1V91www3acccdE8c6LudqjTXWCITdVlllFU01lWvBNq8hmNQ8lowEAQhkjoBznsLveSOYlLkQ5sLgWyVtFfJkL6dM5sIznMgKgfslhb9I2UaS1yUNAp0i4D+grgtNPlbShp0yhnkhAIF4AggmsTo6TQDBkE5HgPlLBG6UtF0IB4JJrI1WE2D/azVhxq9EAMEk1kduCJQSoiolLDlJYvjw4Zp++unb7jeCSa1HnkbBJAt4WSTH1ZfqbUsssYTWX399bbLJJnKS2vfffx9Uu7v/fn8P/GOrRzCpdPWHH34YJAc6eeyRRx6p19Sg4poTM1wBLk7oJiuCSSUITqh05bIbb7wx4PPSSy/VzcfiIiNHjtRqq61W9xj1XohgkoRgUr2rp/J1CCb9yKeRxMtG7tFya7sdgkl+Jl177bXB3h9tRRBMiqsqXEn86IEHHgiekVGRwiTJ22aMYFL5/SgkmFSug5OIoiJKSX5WzzUloaak19bav9y4zRijVeM2w7ZmjNFJ/1rz8K1v1Dckdd+w6xsrfFW9wkm25TlJs5YGcxXa5557ruOVshtHwggQgAAEIAABCEAAAhCAAAQgAIHiEvj666+15JJLdhPbaAIRfwexsCT/lwYBCBScQCXBJIvUuNjT+PHju1BKWrwiivbWW2/VNtv4nbyurdbxzj//fB166KFdBlluueWCPATvm+1olQRZvv32Ww0aNKjs/m1Bke23376pxY4a9bcRwaS4vIFmFXCJK/S322676ZJLLpHFVqItLjZJzxAb5Vnt+lYKJl199dXBPVtPizuTbuTcvh47SteUExuqVIQoPFcaBJO++eYbHXXUUfJ+FW79+vUL8gI6VSCukZiUrn3xxRe17bbb6rXXXusyXKV77LvvvgsKB/qMvlxznoQF7yyeZ7GgasWRavUjTmhv7Nix2mCDDWodrlv/OHG3OBGpuPyI0sDObfTz0vmNCyywQFPEkxBMajjMDAABCGSXQFQwaWpJ32XXHSzPKIEbJG0fsn0/SZdm1BfMziaBMZI2CZm+gyS/802DQKcI+AvCsGLzREnrdcoY5oUABOIJIJjE6ug0AQRDOh0B5i8RiAomWf3Rf+jRINAqAux/rSLLuEkIIJiUhBJ9MkEgnBBVLtHITlR6sb/VTiKY1GrCUtoEkz744AMNGTJEN910U2Ln+/Tpo5VWWknLLLNM8F+LJc0888xdEs/iEpEaEUwqGWhxINs9YcKEwG4LO0RFHao544SQSy+9VBtttFHZrlkTTAo7YbGqt956S/fcc49cMdJ8am1Ohho9erSWX375Wi9tqH8jYiyliePWXiPCLO28b+PWXqXqa3HXNJKYGDfmo48+Kldeq6fFiag0MmZSOxBM+pFUI4mXjdyj5daUk/2uuOIKzTTTTElDGdsvLqm30nOn2YJJjdxz5RyLs6+W6piTJ0/WEUccoQsvvLDLFBb88DPUz/Jwi0uoXHXVVXXddddp4YX9rk/lhmBSeT5VBJOqYeX3EGgVgbBQU6tEm2oZd3ZJi7XK2R9eVrxA0vAaXlx0Isv1YZv8ktFVV13VQjMZGgIQgAAEIAABCEAAAhCAAAQgAIFWEth99901atSoVk1xkqQTWzU440IAAtkhUEkw6c4779SAAQO6OeNzsz333LNmJ999992goNWDDz7Y5VqfKbkoVe/evauOGSdC0owcj6qThzrEnUced9xxQREwF5Iq1/bee+9AQKXZYiC12B7t24hgUrnztqSiNklstnigC6uNGDGiS/dK8U6DWE4l31opmBQnzpKEddyZbyM5LEnmLfVxDpHZPPXUUxozZkyQSxS9j5KurTSsgc8//1wuRnnzzeH3P6V28ayFfZK+//znP/XHP/4xKEjo+Dz55JPdLquWh2ChpR133FGvvPJK1SktGLTZZpvJAlOLL764pplmmqrXVOpQToDL/Q888EDNP//8DY3tiz/55JNg77fQYLjF5VBZWG/YsGE6/fTTq87t3EELJ2266aZyLuSss85al+gegklVUdMBAhDILwGLI00Vcg/BpPzGOs2eXSNpl5CBB0m6KM0GY1vuCNwpafOQVztLui53XuJQlgh4PXpdltqjktbKkgPYCoGiEEAwqSiRTq+fCIakNzZFs8xvtG8bchoF0qKtgPb7y/7XfubM+CMBBJNYDbkhEE6IchLBxhtvXFbo5Y477giq+7S7NVMwKWkyRTt8jEtC6kSyxBNPPKH+/ft3i7uTOYYPH67pp5++HUiCOZIkCZQqTTlZwjGdbbbZNPXUPteq3FopmBSd2Yl7L730UiAM5MQeV9RL0iz+4KSKxRbr/k52nFhMI0IjSWxqRZ+vvvpKkyZN0n333Rck1zz//POJptlqq63kxJZ2Vl9rRIyl5FTWBZPihEYqJUAhmFR9Sceti7Q8q1rxnIobs5F9rJF7tNw6bWaCdZy/WRZMata6jasqbOFAfxYKt7iE+oMOOkhnnXWWevbsWfWGq2cfqzpogx2axbJBM4LLf/ITjjiawZExINAggc8k1SKc5DLFh4Tn9Esk++3nwnQ0CEAAAhCAAAQgAAEIQAACEIAABLJEwH/TH3DAAVGT/T3BHT8IHfVt0B9/72Dlef+XBgEIFJhAnGBSXLGLWopXRLHGFcRwP5/bHHvssVXPJ+LyhdqdyxJ3HplkKTn/w8JRaTmLqVcwqR4xoyR8on1qFWVKg1hOJT9bKZjUSBGodgkmOXfKYkJvvPGG3n77bT377LN65pln9PTTTweiM5Va0ryJNKyBuDhbJMf/0nL/h3lbtMqxef/994PYWODIsXH+lveJaq2aYJILD7r40b777ltTwUELBFksyKJB66yzjuaaa66a+XWqmFKlvBcXYXQehPNva2l+DpuHc0xWWGGFxGJSCCbVQpm+EIBAzghEBZN+6rT0nPmIO+kn4Gpng0NmHirJOT40CLSLwG2StgxNtpskC3nRINApAq4mf29o8qckrdopY5gXAhCIJ8DbBKyOThNAMKTTEWD+EgGXRtgmhAPBJNZGqwmw/7WaMONXIhAVTJooaT2QQSCLBMIJUR9//LF22223QMQk2mp5Kb2ZHOoRTKp0TSMJI830qxVCFPXaV4+gQ71zVbvu4YcfDipMRasw+bolllhCrtC3zTbbaLrppqs2VLfft1MwKTr5p59+qkceeURXXXVVIKL05Zdfxtp/7rnnaujQod0SPuKSfDohslUz/AoXOEnGiSHjxo3T1VdfHfCp1G655RZtvfXWzTSh4liNiLGUBm6FYNKf/vQnbb/99oEwV7g5UcZJl7PMMktTGDmR9fjjj9cZZ5zRbbxKFQsRTKqOP+3PqlY8p7IgmOSkO6/feeedt3oQq/RwUuG2226r1157rUvPSvt23LqolhA6evRoDRo0qJtFrlJ49NFHN+xLaYA48aKVV15Z3hMWXXTRRHPFjWNerlQ800wzTRknrqJxLWKeaRQdTNMe8JOf/GTyDxXWfNbhSmvhamuJYkonCECgaQScKe3EqSQvMP5e0urhmf2SQa9evZpmDANBAAIQgAAEIAABCEAAAhCAAAQg0FoCfjF9lVVWiU7ymKQ1Qj9cpwnCSSf9MEZrHWJ0CEAg1QTiBJNefvllbbfddnrllVfaYn+/fv3ks6155pmn4nytOGevx8FGBJMsduE8kaWWWqqeqZt+Tb2CSXHnWs0sRmNnnZdwzDHHdPG70jlpGsRyKgWpKIJJLo7317/+NRBEcvE0f7554YUXqooiVWJX7Xy8dG0a1kAr8iCadfOXcrIcl+eeey4Qq/Jen0QUqZIN1QSTfK3XhQsm+Z6ulCdXaZ611lpLu+66a1DkM4l4Upy4W7N4VhrHuX5nnnlmrKiR80YOPPBAjR07ti5zLCa10047BXmVvXv3riiehGBSXYi5CAIQyAcBBJPyEcese3G5pL1CThwp6aysO4X9mSJwk6RtQxbvLmlUpjzA2LwR8Lu24ReEXGl9pbw5iT8QyAMBBJPyEMVs+4BgSLbjlyfro4JJ20vyh2waBFpFgP2vVWQZNwkBBJOSUKJPJgiEE6J8SH7++efrsMMO62a7k3f8Ivzyyy/fVr/qEUyqV+CjnY61QoiiXvvjRAtWX311XXvttVpwwQXrHbqm6+KqFnoQ22Axnb596y+g+pe//CVIGnCCTrg1O4GrmtNvvvmmLrjgguBeK9c22mijQPBm9tln7/LrOOGNZgvkVLO/lb/3HmQhIFf7cqWxcq3dAlFpFUz6+9//rp133lmPPeac+R9bs+9bJy25qrHXZLRVEqBDMKn6nZL2Z1UrnlOtSBRs5B4tt06XW2453XjjjVpyySWrB7FKDwvB9e/fv1uvSpUk6xVMihMVqpaUV6uTcc+iWp+lcVWFnRh/1113yQJMbq46etRRR3V7ZiZNpC/5FxeL/fffXxYqnHbaaWtF0XD/NO0BFRImSwJKYSGlSj+z0FKRrimav+XWQSsYNHx/ZXSAh354afHBGuz3H+f+42bq0jUrrbRSt793ahiPrhCAAAQgAAEIQAACEIAABCAAAQi0mYC/C/XL66H2rSR/QfpiGVMaEU6yOPPCCUWa20yB6SAAgXYRiBNMuvLKK7XXXuH3OVtvUZJCSVkSTLKQhcU8yolOWSDjrLPOqqswWLMj0WzBJK+b4cOHa/rpp2+KqeXObxFM+r3WXHPNbnwbKRgYdyZdaz6Oi+FZEOzXv/61nMPSzIZgUmM0HeO7775bF110UVDgr9ktiWCS53QemIsnWgzt/vvvb8gMiwUdeeSRQe7qT35S/hW+SnmmDU2e4OIk988nn3yiESNGBPkP/t/1NhedHDJkiAYPHqwZZpih2zAIJtVLlusgAIEcEPB3Kj1Cfkwj6d858AsXskVghKT9QiYfJ+m0bLmAtRkncL2kHUI++AufKzPuE+Znm8Bakh4OufAHSctl2yWsh0A+CSCYlM+4ZskrBEOyFK1823qLpK1DLm4nySJKNAi0igD7X6vIMm4SAlGF24mS/DMaBDJHIJoQValynIWUTjvtNPXs2bNtftYjmGTjLrvsMu27777d7LQQy7HHHht7cN4ux1ohRFGv7XGCKFHRgnrHL8Vj1KhRWmihhWQxCgtwzT///Fp22WWnJIXFCcD4eifXONEqLuEhiW0W4tl+++310ksvdeleq8hDkrmq9XEVLQs0WAQi2uLEOuKErZImCVWzKU2//+qrr3TEEUcESSLRZpEMC3nNMcccbTG5ETGWkoGtSOT8/PPPg3vi5pu7/sn185//PKhG1qdPn6bwibsvq607BJOS4U/zs6oVz6ksCCY5cr6HNthgg2RBrNDLSW6HHnpotx4WABw4cGDZK+sVTLIY4Oabby4npYZbs0X14oSZkiT/RR32/rrxxht3qyZ53nnnyUJPbnF70PHHHy8LT/XoEc5xiQ9GnNBTnEhhw8FPOEBa9gASJhMGjG7tJNAKIaZ6BZ9OkLRxC52vRygpbI6TWlydbkrbZ599gr+HaRCAAAQgAAEIQAACEIAABCAAAQikm4C/V/UZaKTtLemKKpbXK5x00g+CzekGg3UQgEDLCJQTTPr000+155576rbbbmvZvOUGtsjDxRdfXFboodS/Fefs9TgZlzNQGssFwHy+teKKK2q33XaT+4ebz/C937vAV6db2gWTRo8erUGDBnXBhGBS+gSTfKZ96aWX6tRTT21I9MVCYwMGDAjOi6O5L9VyUkqLJO7+bERQqtb7tBV5ELXaUOpvgaKJEycG+WhPP/10vcME162//vpBjp+LAkZbUsGk0nXff/+9nn/++aBYm//VKxbk/fT0008PckKnnnpKPZEp5nVSMKmWYlZ+vt1zzz26/PLLGxK0cgEvP0sXW2yxLiHi/L+hpc/FEIBAtgkgmJTt+OXF+uGSDgo5w/dxeYlsdvy4RtIuIXP9QhWJZNmJXx4t9Ustj4cce1XSEnl0FJ8gkHUCCCZlPYLZtx/BkOzHMC8e3Cppq5AzCCblJbLp9YP9L72xKYJlCCYVIcoF8TGaEDV58uRAUMhiLtFmAR0feK+3Xvv0weoVTHJ1or59+3bzYdttt9UVV1yhmWaaqaMRboUQRb0OOVnipJNOCv5FWyVRh6TzffPNN0EihoUjws2H9U54ceUnt7iYrbrqqrruuuu08MIuelp/GzdunJwoEG2VBJPM5osvvpDFiv72t7/phRdeCBJKLHjkl5DnnXfeug2KE0DygOUSd/71r3/p4IMPDtZvtN1xxx3aYost6ral3gud0GLhHgtavP7667JghxNcvFc43k5UqbfFiVskTYqqd97odWkVTPruu+9kwRBXYYs2J6Y5yb4ZLe6+qSbCgmBSMvppfla14jnVikTBRu7RuHXqz0BOZmtEpK9eMcJ6BZPininRZ22ylVm+V6V9x0mJRx99dE3DxyXgO5H8kksuCZ4h5QSa/PN7771Xa6yxRuL5PvroI+28884aP358l2uaKQ6Z2JhQx7TsASRM1hM9rikIgYUkvd4iXxsVSgqbdamkLh/+/LeKhZNoEIAABCAAAQhAAAIQgAAEIAABCKSTgIUzypzl+MWV7hWB4l2oVTjpM0k+cPV/aRCAQAEJlBNMiitw0Wo8PqO5/fbb1bt379ipsiCYVBJL2mqrrYKzxesQUky+AAAgAElEQVSvvz74btZnheHmvBeLhERFLVrNOTp+swWTml2gzEXwTjjBdQx+bAgmpUswyeeuLrjo9Vxrs0DS6quvHgjxrLXWWoEYzzTTTKNa4x6eF8GkH2k4l835Qsccc0y3PShJrFyYbd1119U666yjVVZZRbPMMksgALfmmmt2u7xWwaTwAM4jnDRpku666y7ddNNN8r5UazvzzDODdRgVTYrLt2j2XlWrvXH9nZf4wQcfaMKECQGLBx54oObY+fly1VVXBcUrS43z/2ZFiHEgAIEMEvi3pLCi3jSS/DMaBNpJ4BxJh4UmPE3Sce00gLkKT+BqSeGKrgdI6l7BuvCYANBGAitJejY0n/Mx/7eN8zMVBCCQkACCSQlB0a1lBBAMaRlaBq6RQFQwaVtJt9Q4Bt0hUAsB9r9aaNG32QQQTGo2UcbrGIFyCVEWKnFls1deeaWbXeUOWVtpfL2CSRZw8Yvxjz32WBfzkiRdJfXnvffe0x577CGLTDkJaplllgkOn+ecc04tu+yymm666WKHaoUQRVK7y/UrJ0jgfk7UtfBNJV+qzWtOAwcO7CZS0K9fP1177bWaY445giHihCvCwgnV5or7vRMMTjvttEBgJtoqJUV8/fXXQYLFiBFdvyduhsBCpbUdV+nMsTj00EO7+XDQQQfprLPOUs+ePetFNOW6K6+8MhCqsBjUCiusEAhVLbLIIsG/+eefv4uAiMUuHJ8xY8Z0mdcJTo6t74t6W1zyI4JJPxKNu2+djOk4OnmpkWZxFAupOTkt2iyM4p/36NGj7BQIJiUjn+ZnVSueU1kRTGrGPfTyyy9ru+226/ZZaqONNgqSR2efffayi6RewaQ4cUJP0gwBKI8T9zz378aOHasNNtgg2cIP9Sr3XCuJPPlzVTlhuHri0w4+pT3TQnNzzz23VlpppeDZucACC2iJJZYIPh9GW1r2ABIma166XFAcAqMkdS1l3bjvTkrxuA82PlSXEZ6RtHL4JxZ67dWrV5OnYTgIQAACEIAABCAAAQhAAAIQgAAEGiXwzDPPBC+hR5pfGKj3D/lahJOoat9oALkeAhkmEM0PqnQe3A43fQ40bNiw2DPnuAIle+21l4YPH67pp5++HWbGCoY4H2LkyJHy+V+pEMtXX32lI444oluOiQ117onzVpqR11Gv4/UKJsXlzjRThCSu2Ful/JM0iOVUikVc3svJJ59cNn+p3Fit8DHuTLpajlil9R223feGc3t8RuHz0qWXXjrIH3Jxw6mmmqqbm1kXTIorbuT9zf8aKdSU9F73/eNihPvuu29FwR0XJ3IumMWRFlpooUC0avHFFw/yiyxeFW2tEEwKz1ESDHrqqad0//33B4JBSQSUnLdngbq11167i8lx+8jKK68c9F900UWTIu1IP+c1vPTSS3rkkUcCHuYfFeArZ1j03uX8vyPhY1IIQCAdBKKCSU6o/iYdpmFFgQi4Cu5RIX/PknRkgfzH1c4TuFLSHiEzDpJ0UefNwoICE1hO0osh/9+RNH+BeeA6BFJLAMGk1IamMIYhGFKYUKfe0dskbRmychtJFlGiQaBVBNj/WkWWcZMQQDApCSX6ZIJAOcEkJ0Wdd955QRJPuTZgwABddtllmmuuuVrqow+x77vvPu23337yC+XRVqlaUaUX45uVhGRBEidiRZsrLVksxIIzcS3uBflqySetAv76669rp5120pNPPtllCgtAuYKRRQvqbU5msLhB9AB/6NChcsWnUsJFnMBKM5hUEnmoJu7jte6EkmhzVa4ylV8TY6pHMOnZZ5/V5ptvHohWhJsTi26++eaGX4iuxKmcv94ryolZ2LZ6xTNKfiGYVH0pxd23TnDyeujfv3/1QSr0iEuW9CV33HGHtthii9irEUxKhj7Nz6oiCyb5HrrtttuCypb1NH9+sRCQP29Em5M9jz322NikyHoFkzzPrbfeqm228VcxXZurQFqkab755qvHnSnXxN3X1Z6jlSaNE5byZzwnWFuUz58Fw82fUf0ZotYWJzK3xhpryPM5IbSRFudLpWdiWvYAEiYbiTzX5piANwVXM2pWs1DSiZLeaNaAkXEslmTRpCnNwm0WTSr38kGLbGBYCEAAAhCAAAQgAAEIQAACEIAABKoQ+P777wOxpOeeey7a02JJ4SrL9bBMIpz0maSFJfm/NAhAoGAEovlBcefNLn41evRoWZCiGS3uDMsF2yzw4SJO5Vo7RHqS+BcnGOIz+a233rrbuZ+L0zn/5oUXXugyvM8gfWbnnKtOtXoFk2xvI6I2SfyNOyetJMrUCjGhJLYm7ZM3waS482Lz8OebIUOGBGfsLi5Ty9lEI2srDWsgrthcM/Ldkq61Svk9s846qw4++OBgv7I4UjlhpLh5Wi2YFJ3Xn5Xff/99Pfjgg8Hz4e67745FEFdc8IwzztAxxxzT5bpmFEZMGotm9vO+aAEl5zo4p6Fc/qznixYQ5fy/mVFgLAhAIGMELI7005DNCCZlLIA5MdcVao8L+XK+pO6VknPiLG6kksCvJe0dsszrz+uQBoFOEVhS0iuhyT+U1NoXETvlKfNCIOMEEEzKeABzYD6CITkIYk5cuF1S+CQPwaScBDbFbrD/pTg4BTAtKpg0QVJ9b1QXABYupptAOcEkW/zBBx8EYjAWxSjXLIBjMQALtbSiuSqVK7G5qlZcpZxKgkm2KU6oxzZfffXV6tu3b92mv/POO8FL/BMnTuw2RrUqeL4gLimmnckSYcMnT54cCGRdeOGF3fxxEsFJJ52kqaeeumZelUSBooIrcYk12267ra644oqg0lg9zcIVvn6fffYpe7mrmt1www1aYoklyv7eyR8bb7xxt3Xoe8CiWa6yVU9zwsyee+4ZiHKEm6t33XjjjVpySX832LX5vjjwwAM1atSobr/bf//9ddZZZ2mGGWaoxxxV4lRJOCsubnGJKUmNq5Scee2112qOOeZIOlRD/eKSf2qp+Neq+72S0MZ2220XCNvVuz6//fbboNLd6aef3o1fkgRZBJOSL7u0PquKLJjk6A0cOFAXXXSRZpxxxuTB/KFnXBJ0NEmt3MCNCCbFiTF6ngsuuEDel+utXtno5544iHHPNQsi+fnvf2GRwMUWWywQhFt++eVrjkslUUALOFrgqp7POjakkT0zDXsACZM1LycuKAYBf+Ae1ARXWy2UFDbRf/BcFv6B/97w30I0CEAAAhCAAAQgAAEIQAACEIAABNJBwMV4fL4Yaf8nyS+yNKtVE0466Qdh52bNxzgQgEBGCETzg+KEjKoVAKnV3UpnNP7+0t9jxrVyQiqVciqS2ub8CI89fvx4LbLIIkERMedFuACJx+/Ro8eUoWoVZKmUe9GsQh5J/Yz2a0QwKS4H4KGHHtLaa69dr0lTrvvoo4+08847BzEJt0p5VLXGpmEjaxwgT4JJle7jo446KhCosShYPS3rgklxZ/zOrWk0v+lf//qXDj30UL366qvBHrXoootq2WWX1fzzzx/8fzcXu3NenzlGmwutDR8+vGwOWpJYtVswKWyT91Lnjh133HGBeFK0xRV2cg7gjjvu2K1/tTzTJDw62cfr7JZbbgl4lBNOChee4vy/k5FibghAoMMEooJJ00qa3GGbmL54BE6Q5O/eSu1iSUOKhwGPO0hgpKRwpfDDJZ3TQXuYGgL/K+mvIQyfSpoVLBCAQPoIIJiUvpgUzSIEQ4oW8fT6azWFLULmbS2p69vf6bUdy7JJgP0vm3HLi9UIJuUlkvhhkZTofjqFyjPPPBO8qB5XncZCM2effXZQHaqWylCVsLtS0IQJE4JEiqeffrpihKodZFuQxokzN910U7dxXIHs0ksv1UILLVTzKvBL8X6x3sJI0ZZEDMHXxCXFNCoOVLMzoQsefvjhIGEgLEzgX9sns15vPW99tbWxY8cGaygqelVOcMXzlxOxqiTWk8QaJ2cNGjSo4jquJJgUJ2zkuX/961/Lic31CFDEsam2Biw0ZbGuckJitmf33XevS/AhTuDDflYSP4oTNnIilEUtnHxTa6uUQGgRDd9/tVQ8q3X+cP80CybZzqeeekpbbrllt/vWv6tXAMT8nWy07777ll1nSYRXEExKvurS+qwqumCSI+gKr7vssktNe7wFgCxAOGLEiG6LIIkoYiOCSb53LWZp4Z9oa0QsspJPHtd7fa9eLn5eXyuXjL/OOuuoT58+wT4WboMHD9bFF19clzig+VgY8pBDDin7+e3yyy/XJptsUlO8SwP5s+uuu+5adi8+99xz5WdX3GeFNOwBJEzWt3a5KtcE/Efi6w162E6hpLCpl0ryS5ZTmgUALbpKgwAEIAABCEAAAhCAAAQgAAEIQKCzBPzd5pAh3d6Psvhx+AWWZhoZJ5z0maSFJfm/NAhAoEAEwvlBcUUtkua81IKtkphHtUJVccIXzrfYYIMNajGjS1/nWxxwwAHBeWC4lctHqEeUp9L5TyNFy+p2+IcLGxFMeuKJJ4L8j2iuSrWzsKQ2x+U+uMjT0UcfXXaYemKT1J5m9MuTYFJcEZhGi3lZEOjggw/uVvyhWvG7UnzSsgbOOOOMINcx3BopBlQa59133w1yFh588MEuY4fFceLErJpxlj969Ogg5y7aquVsNuP+KY0RV/TTeWl+FjivINyeffZZbb755t3O7hst/NdMn+odq1I+lwstej+edtppnZvAO471QuY6CEAg6wQQTMp6BPNhv/94CVeqdR7PfvlwDS8yQuAiSeFEMa/Jrom4GXEEM3NDYAFJb4a8+UrSz3LjHY5AIEcE+DIhR8HMqCsIhmQ0cDk0OyqYtJWk23PoJy6lhwD7X3piUURLEEwqYtRz6nMlwSQfst53333ab7/9YsVmjGXgwIFytagll1yyrpfMPYaFkh577DH5QP+226prLvqQ15WRZp21srh0nCiN59x00011ySWXyAkCSZvFkiy05CSHcoI1ScQQPFdcUowFAiw0Mu+88yY1qWn94kQaPMESSywRiAPVUhXuD3/4QyAm9OSTT3azsZzQUFxili92rL3Gpp566pr8dRKEk9zK2VAaKEmSjSu92pdoq1eA4p133gnssvhRtFWroPjFF18EydROSok2J4NYLMPJKrWweu2114KXqH2/RJsTIq+//vrY2FdKblx11VV11VVXTalqljR4cWvH/nl/sEhbu1raBZMmT56sY489Nkh6KbceXFnMyWU9e/ZMhMz7vhm7Ql05sbx11103SBp1Zc1KDcGkRLindErjswrBJAWfMfw5YYcddkj0+caJ5U7Y9b9yz4skwkKNCCZ5zjfeeCMQ7vHeFW1+lvszjMUJk+bHVfLJ4zcjodt7javF+nNgqXm/n2666fThhx92caPRxEs/fy06OHHixLIxGjlypDbaaKPEfDzI448/HnxWfuGFF7qNmeQzhi/q9B5AwmRteza9C0FglKTu2d/JXO+UUFLYOv8B1jv8A4vTrrXWWsk8oBcEIAABCEAAAhCAAAQgAAEIQAACTSfwyCOPlDtre0rSqk2frPuA5YSTXOn+xDbMzRQQgECKCITzg1588cWg+JVzBcKtmoBRve7EieH4TOjee+/VGmusUXboODtd4GzYsGHq0aNHXSbFnYX6LM15P+FWryCLr7PQSfTcvZHiU3U5G7qoEcGkOOGWZqyZSoVhnFezxRbhWr4/OlRvbBrlmPR6C2f5bHLMmDFdLjn55JPLFukrN24rfIw7k66U8+ZcJOeRRFuj57dx6yrpOWuckNejjz4au68kjV8t/caNG1e2oFy1HLBqczj+G2+8cbccxbBoXJxAUNIcxjgbnA/mvdZiUEnj7rzK999/X3/5y1/0xz/+US+//LKee+65QPQs7j6uxsC/jxNuKhfnjz/+OLjvnPMabs5hc/G4hRe2bmj9zQWhnCfhnEGvU+fVLbvsslp88cW75aD+85//DFi4GKFz4Vy81M8A56HMNNNMdRnx0UcfBfkV48eP73J9ON6c/9eFlosgAIF8EJgsaZqQK9NK8s9oEGgngV9KOjs04ZWSur+A0E6LmKtoBC6QdHDI6eMknVY0CPibKgJzSXo/ZJEFDpO92JIqNzAGAvkngGBS/mOcdg8RDEl7hIpj352SNg+5u6Wk7m+AF4cHnraeAPtf6xkzQzwBKzWET5wmSGqfegORgUATCVQSTPI01cQzwqZsttlm2nvvvYMXMWeZZZaqVnpsVwG688475QQKJ4pWaxYvOOecc4KD3yQCIJXERDyXD67PPvvsQIBlqqmmqji9D5zPOuusYP5ybamllgqEZZZffvlqbiiuQpYvtBiJk6bCYgYWZ5p++unrTvaqatAPHV555RXttNNOZV/690H/qaeeKlcHq8Te4ldOaDvssMPkZKtoc7LUZZddpjnmmKPLryoJNjlZwIlpti2JyIPjfsstt8hJRuVsCE8cV3Eq3KeawEISLqXx/vSnPwUCNuXEiZwE6HthoYUWqhgyJ1A4ebGcoI0v/OUvf6kjjjiiG+PooI6Vq8AdfvjhZWPu/knEMJykuOOOO8rrJ9pquce8J1gww2JS5YQnGq1Ml/Q+CPdLu2CSbXUSq5N94oTBLDB34oknVl0PFkaxWIjvm3KCcLUkbiKYVNtqS+OzCsGk/8bQ6/60007TPvvsU/HZ99Zbb+nII48MEuzKtTPPPDN4LlYTs2tUMMlz+7OI7S13H9fyOcriS34GxPmUVECt2t1QSXgvfG2zEhidVO09M26fO+GEEwIBpBlmmKGi6b5vb7rpJlmYLu55XE4gstygnd4DSJistkr5fcEI+IP463X4nAahpJLZ/oP06XAioEXz/ELSjDPOWIdrXAIBCEAAAhCAAAQgAAEIQAACEIBAIwRcDKV3797RM0u/FLCKpBcbGbvGa8PCSZ9J8tvi/i8NAhAoCIFSflAlcRoXORs6dGjTiXz++edBkSoXGIm2SuJHPs9x/oDzaMKt0XOjckWzLHpx1113aeWVV+4yV72CNRYO8Rmh/Ys2F3izkMrcc8/ddNaVBmxEMCnuTM/nqY7PgAED6vYlrijM6quvrmuvvTa2EF69sanb0BovjDv7zaJgkgvd+Rw12hoVJrL4zDbbbNNt3KSCSXFrulG7agy1WiEoFnfPRe+LZuQ1lfPXIj/O0yuXixQnlBXHwYJJXkP1itzF5SCVi3Ol/AMXv3I+Xb12xBU5jBP/c37kvvvu2wXvYostFjwLk+SXlotLXJFOBJNqvWvpDwEI5JRAVDBpOklf59RX3EovgUMknR8yz9WR6y3all4vsSzNBPyi02EhA4dJOjnNBmNb7gnMKukfIS/9PvjUkr7Pvec4CIGMEUAwKWMBy6G5CIbkMKgZdekuSZuFbEcwKaOBzJDZ7H8ZClYOTUUwKYdBLapL1QSTzKWaiEk5diuuuKJWW201LbrookEVnZ/+9KdBt3//+99BxRwLrDz++ONVxWzCY/fv3z+oWuSxk4jmlK61KJMPhf2CfFyzyJPFnvzy/5xzzqlppvlvkQlX+nFizm233SYnTMW9EF+roM8333yjo446Sq7AFW0ey4JJFqBys/iQbbj66qs122yztXSpOtYWRvBhfTkhAU8eZuXkLYs/WHjHB/KO6eWXX6677767rJ0WXXISQ1x1QIv3WFApTsTAwi8WG3KiWrlmwZeHH35Yw4cP1/3339+li7kus8wycnWxaAtX3ooDXEmAosRlzz33DKrDmst00/msTQEbV4176aWXgoQH8/3kk0/Kxt3CChYeqtaSxMmiGBaEsLiYX5D2y9G+b5yU51g5oaVSrGyDE9qcvDHXXBZ2j29ONnHipJNK4prX8x577KFVVlmlyz1WssciUF4bXjvl4l9t7VRjVu/vm5FYlCRZpV77Stc99NBDGjRoUOweFV4PSy+9tH72s58Fl3ovsiCYheu8x3mdxrWkgi++HsGk2iOatmcVgkldY+i9a8iQIYHAovd4iyz6/nn11VflJE4/d8rt7bXspe7bDMEk76vnnntu8Dkjri233HLyM8tVHOebb74un3tc6dGJx05sjvPJe7I/l/Tt27f2xV7mikrP/1L3gw46KBCuTCKYWcmoJHzsn/n4M4lFDMN75ocffqiJEycGz9BKYp/+zGJ7qwkvlWzt5B6AYFJTljGD5IfAREl+eTBpS5NQUtjmgZJs25Rm8dEbb7wxqV/0gwAEIAABCEAAAhCAAAQgAAEIQKBJBLbffvtAfD3S/KKUX5jqRCsJJz0o6cROGMCcEIBAZwiU8oPee+89DRw4UOPHh2sFSo2KOFTzqpxIka+pJn4Ud53PYQ499NCahS981uP8IJ+Rh9vgwYN18cUXdzvbaUSUp1JxLouH+DyvWsGValxr+X0jgkmex8L8W265pbyGwq0RAahKwlKVxLQ8fyOxqYVbvX2LIJjkXBXnSdXT3n///UBIbcyYMd0uz5pgUiVBsaS5YFEIcfdr9L6Iuw+GDRsm/6slx7JkQ6X70n3iBJPi1ny1fb7a+iknPOScB597Lbnkkt0uj9urGs09i8sddF6Bn1XRAqOOzcYbb9wtD875HBYnrCc2caJU4Xhz/l9tRfF7CEAgxwQsjtQz5B+CSTkOdopdO0DSxSH7XIFz5xTbi2n5I/ArSeEXOk6R1F39Nn9+41F6Cfxc0hcR83hGpzdeWFZgAggmFTj4KXEdwZCUBAIzFBVMcrmQrieKQIJAcwmw/zWXJ6PVRgDBpNp40TvFBJIIJpXMf+utt3Tcccdp9Oj25m5a6MPz7rPPPolfOo8it9CRq86VS7JoNDwW4nEygg+ya0lkKneYH2dL0kSQRn3x9U56uPTSS3XMMcfEiibVM4/jeMkll2iHHXaIPfCfPHmyjj322EDooVLr06dPINxUEpCyII2FkCZNmhQrtmNBH/dfZ53u7z/bX4tqVWpJBBbq4VK6phYxmlKcLFbhdRcnbtWIPRa1cjKHxZaSNItVWTBpxIgRSbrX1KdWQbKaBq/SOSuCSRbRuuGGG4J9Lk7gpBEurrLmZNOkQiUIJtVHO03PqiILJvkZ8/LLLzdlb7XYoxOrnWCepDVDMMnzeE/289RCTs1uTiL8zW9+E4hM1pPAV84eCwtaoMgClXEtibhhUl/N2Un0J57YmneBLEpy0UUXVRUcTMvnVRImk64c+hWAgP9QsGBSkpZWoaSw7f6j6tDwD2qpWp0EAn0gAAEIQAACEIAABCAAAQhAAAIQqEzAYhgnnNDtfZTzIlW+O4VxBUmTOjU580IAAu0nUMoPiitkEScY1CxLX3/9de20005Bcadou+KKK4KzonItTnSonjOrSnkft9xyi7beeutuJjQqyuPibi52Fc3rcKEwi46st956zUJcdZxGBZPizjI98X777adf/epXcn5H0uYCZC7k4kIkUT6Or4uS9erVK3a4RmOT1M56+8Xxsr/Oi5p22mmrDt0KH+Psct6UC/+VCsSFjYvLcasmahXnoON95JFHauTIkWW7JM2Ti1vTFrZxflo7m4tHukjeK6+80mVaiwV5j3PByaQtLgfL+8btt9+u3r17TxnK82677bZ67bXXugzfr1+/IMczrihhnC2V7svSNXGCSf69C05ts8023YZ3HuJJJ51UU26lB4kT1rLP5jrTTDN1m6vSXlVrPlxpcMd19913L/sMi+MRlwex1FJLyWt0+eWXT7okgn7ODXM+lp8p0eZnjQtmuXH+XxNWOkMAAvkiEBVMmt71C/PlIt5kgMA+ki4L2WkV9e0zYDcm5ofA6ZKODrnj/39sftzDkwwSsJihn9HhNqOkLzPoCyZDINcEEEzKdXgz4RyCIZkIUyGMvFvSpiFP/a2rRZRoEGgVAfa/VpFl3CQEEExKQok+mSBQi2CSHbKgzd133x0kuTz99NMt9dFJNE7GGDJkiP7nf/6n4bl8gG5Bl9/+9rcNj1UawDZaSGTfffet+UA/LmkjzrhHH31UPrRvR3OSmA/YLZDSDPEVJzI5yWWjjTaqKq7wwQcfBDEvU2m1Ltc322wznX322UFFqTjmSRP/WiVAYcEGr81ySUeVnHaSipP2Dj/8cFlopVmtVoGP0rzNjp3H9T3mhKxBgwbVfI81g0dWBJPsqxNj7r//fh1yyCHBWm9Gs9CZxcZ22WWXmvgjmFQ//bQ8q4osmDRq1Ci5sqxfZGlEkM5VBL1/+RmYtDVLMMnzeSwn2loYqBE/wrb7c8iFF16olVZaKalLifp5/zKrww47rGz/epM5K03uz7Su5mlhqWbx8XxOTjT3OeaYI5Hv0U6d2ANImKwrVFyUTwIWS+qurtrV1ywIJYUtdol4f4c1pVmczhXAaRCAAAQgAAEIQAACEIAABCAAAQi0loBfZvf3xJH2gKR+rZ2Z0SEAAQiUJ+D8IJ+PODfB5z3RVkm0qBlMK83t/dIFnWaZZZayU1lYwkXWyonquHDXxhtvrKmmmqqimZXOhlwMw4Iw5eZvVLCmUuGwAQMGBPPONddczUBcdYxGBZM8wTPPPBOIs5TLUfE5mc8m55577qq2VDur8zjOWerRo0fsWI3GpqqRDXaIO/v1masFVhZaaKGqM7TCx3oEk2yH77Ny96CLvfXt27eqL6UOb7zxRlDE77rrrou9plHBJJ87n3baaYmLgiU2vkLH7777Lsiv8R4bbRZNcsEdC4BVK0pkxs5FdOG9aCvn18cffxycUd93333d+tdavM95cc7vcwGOSmfolQST3nvvPQ0cOFDjx/uI6sfm/C8XzDz44IMTx6WSsFa1Z1acgJUt8j14wQUXaOWVV64aD/d/9tlngwJ25QT//PzyPh6XH+Bn21577dUtNrbB1y2zzDKJlp9zKiZOnKg99tij2/4bzafg/D8RUjpBAAL5JIBgUj7jmjWvdpf0m5DRt0vq9gVh1pzC3kwROFnS8SGLz5J0ZKY8wNi8EfAXdpMlTR1ybHZJ/zLs26gAACAASURBVMibo/gDgawTQDAp6xHMvv0IhmQ/hnnxYIykTULOIJiUl8im1w/2v/TGpgiWRQWTSGorQtRz6mOtgkklDE6esHCSD/MfeeSRptKxsIArx1kgpRlCSWHjbPell16qU089tWEhoFoPz6OQfJDt5A+LLSV5Ub9SskFTA/DDYLbv+eef19FHH62xY8fWPYUFiyw6scIKLlKarFmkyVXIRowYkeyCMr0s9OJECyfNzTDDDEEPc3YCQ1Q0y5WbLNCUJAnBSVtOunA12EbFpJZYYolgLbpKYbXkvUogJk2aFPDyPdlIc3KKxZecdFZiVut4ZuyEG+8NSdZ1pfFXWWWVIEFltdVWS5SgUqutSfpnSTCp5M9bb70VrH1XimukOanH67yWe7c0H4JJjZD/r9BNp59VRRZM8vPW1SbrFQ4s9/xJuiKaKZjkOUtJc0cddVRDQpf2yZ9XnIDp/92KFlf50nPVW5m0mp3N4uN5zOWcc87RzjvvnDjBM86+du8BJExWWyn8viAELJRkwaRy7XNJF0gaJemNjPHw2xYu1z5nyW7vV0888YQWW2yxjLmCuRCAAAQgAAEIQAACEIAABCAAgewQeO2119SnT5/oWeKHklbN4PcL2QGPpRCAQEUCzg96/fXXtdNOO3UTfbCYh/NXFl544ZZSfOCBBwIxuWgugXMVLPa+/vpd9N+n2GIRD4uQlMsh8bXOLxo6dGhgf1SMxIWo/vjHPwaFtsqdoTtHyeeCcQXMmiFY4+eCBU3KiW3UKmjSSICaIZhULdfJeTBHHnmkttlmG80444zdzHUBt8cffzwQVorLcakmQFIatBmxaYRnkmudL+W8i2hzLpWLYS2//PJT8oW8lqeZZpouXVvhYz2CSZ9++mmQy+f7NNocc/vomPfs2TMWi4sWWVzJaz5JvlWSwoL/+Mc/ggJgLi4WbqUijd4b5plnnuBXzsuaaaaZGsrPqhZzF5pzccg77rijW1efz3ifMseSTeFO1e4N79POd4ue71QqTmQO+++/f3DOX6ngj9fEhAkTdNJJJyXKK7Cgks/w41pczpD7e+17P3cu2NRTh9+X/XG0aiyS7BHV9qrSGnEeoZ8D5YSsLP5kwSMXfyq3Zn1dNcEwr/u9995bd955Z9k14VwOr9M555xylNetX6V7x364UNSOO+445TrO/6vdqfweAhDIMYH/J2nakH/Tu+Zgjv3FtXQS2E1SOHnb79pulk5TsSqnBIZJOjHk27mSfplTX3ErOwT+JWm6kLn+Q/397JiPpRAoBgEEk4oR5zR7iWBImqNTLNuigkmbS2rsje1i8cPb2gmw/9XOjCuaRwDBpOaxZKQOE6hXMKlktg+oX3nlFd1www1B9atyFcSSuOikgE033VS77rqr1lprLU03Xfj7kCQj1NbHB9pXXXVVcGBcq822z9WOfIBfKdEjiUVOzLr11lsDcRMnJlVqrh5l8aJ2NwsEOUlp+PDhNYljWezGSVD1cvLaGjdunM4444ya5nUywpAhQzR48GDNNtts3XDFVW4yXydkVKpOFx7szTffDJLxLr/88kSJPOFrl1tuOe23335B0k65BLF6YmxeDz30UCAwVKtwku8/J+c5GStJBbtq9jnp5E9/+lOQcHjzzTfXLJzke8wx9Npp9V5QzZcsCibZJ+8tTra06I4T1moRr3JikUWzVl999boTxRBMqraykv2+k8+qogsmeX92c3XLYcOGJRIgKyVjO9mw3r202YJJpZXmJHInZXpPqEXo0s8HJ+85ibLZIpbRu8A2HnjggRo1ynokPzZzvffee2OT1JPdTZV7NSIE6s8dFmc0p0pJpvXY2a49gITJeqLDNTkkYLEkiyaFW0koyWJJn2XYZ39P3yUL25+3H3744Qy7hOkQgAAEIAABCEAAAhCAAAQgAIF0E1h77bXLfRdL8cF0hw3rIJB7As4PisuXOOiggwIBm0ZzYKpB9NnHwIEDNX78+G5dq9lQSYikNNiKK64YiHCUzrWc12FxHhcLK9d8DuXzM4tIlRPL8DXNEKxxDoXP0J2XEW3VBJuqMa3l980QTPJ8zk8599xzZaGPuGa2vXv3DgQE/b+/++47vfDCC0EeQ6U8rQEDBuiSSy7RfPPNV9W1ZsSm6iQNdqgkHBMd2ue5W2zhjws/tlb4WI9gki2yfV7DcfknFk6y/b4HZ5lllsAJCy394Q9/CPKZLJgWbV4b/fr103PPPddtXfgaf6aq1OJ8KXeNc2CuvfbaQBynlc15lLvvvntZgbTSvL4vfFZTymtzjpX3qrjcwWrCPM5rcM6l10u5VsrL7Nu3rxZZZJGgy7///e8gNt4fx4wZUzb3bd1115XzBh977LEuwzqHwv/i9s1KInelgWyTcwt79eoV7BFu33zzjZ566qlgvjhRrWoswoYm2avcP/rssBCX8ypcgKTSHlft+VG61mvZokiV9j7b8Itf/EJLLrnklCmrPcPc0bkcfn6HCyNy/t/KO5yxIQCBlBOICia50q4FGmgQaCcBqxheF5rQFas3bKcBzFV4AsdKOjVEwXlvQwtPBQCdJuA8zLCqtv8wf7PTRjE/BCDQlQCCSayIThNAMKTTEWD+EoF7JG0cwmEFXIso0SDQKgLsf60iy7hJCPSTNC7U0ae5/hkNApkj0KhgUthhC3S8//77evHFF4NEhqefflo+QJ40aVKXZAknSPjw2oe8K6ywQnDo7MP4aJWsdsD0wbjtdcKAD9udQBA+7PbhvO1caqmlghf1naww//zzxx7412uzObna1V133RUkIpQSIEoH8k4I8vzhw+1656r3Osf3rbfeChLXXMXLyRphVo6r7XWCiZNZ/P9dnavR5hi9+uqrGjt2bJBA4+SBcDKb5/RcntfVBhdffPHYClSN2lLueidrvPTSS8H68b933nmn25p3oosTGtZcc83gn6t9NYNNnD+uLOXYOE5m5WqF4aQLM/M96CQlr6uVVlqpZcJEToLxHuB7zMk93iPC68ZJL94HLCLVynusFbHPyphOQPPa9P3zzDPPBEmIpcSi8B63ySabBPdRKXEtK/4Vwc60PKvyxjqpsJcTmL2H3n777Zo4cWJwD5X2VO/v3kOzcv8keZYvuuiicnXKDTfcMNif2/X5LE4wySJuTt5vx97kWL/99ttB8qOfW05mDe+Zvgcccwtieb/0c8tVX+MqXzbrnmn1HkDCZLMixTgZJmChJAsmlVpehJLCIbHy7unhH7jCsRO5aRCAAAQgAAEIQAACEIAABCAAAQg0l8C+++6ryy67LDroMZLOaO5MjAYBCECgNgKfffbZf/baa6+g6FG0lRNqqW30ZL19FnP++efLBUiizXk5N910k5ZZZpnYwT766KPg2t/+9rfJJqzQy2flF110kXbccceK+RvNEqz54osvgsJRo0eP7maVz8P87Gh2cY7oRM0STPK4Pr/yd8zHHHNMTQWcKgXOYjwW/ph77rkTxbdZsUk0WZ2dXn75ZW233XbBuWO1dt5552no0K7vsbbCx3oFk5KKz1Tzs/R753qdeuqpsoiPY++8uXDz+vJZRrUWJwQXvW6eeeYJ8vJWXnnlakM2/HvnablYkHPdGm3mZBbmFCdQ5DmSiPIktcW5XN6vLIrmwn0nnHBCl0sdLwublYSOyo1rkTuP4X29Wc25br/5zW9kIadKLMLztWKv8vPD/u+www6J7PCzz8VIDzjggJqLMlZi52KNv/rVr7rFgfP/Zq04xoEABDJIwOJI4WrNCCZlMIg5MHkbSeE/up2PtF4O/MKF7BCwsnH4e+iLJQ3JjvlYmlMCH0maPeTbYpL+klNfcQsCmSWAYFJmQ5cbwxEMyU0oM+/IvZI2CnmBYFLmQ5p6B9j/Uh+iXBuIYFKuw1ss55opmFQscngLAQhAAAIQgECWCSQVTMqyj1myPS5Bu1xicJb8yoKtJExmIUrY2GICTk6yaFIehZLC6K6RtEv4B8OHD5erttMgAAEIQAACEIAABCAAAQhAAAIQaA6BCy+8UAcffHB0sN9J2rU5MzAKBCAAgfoJPPnkk//Zcsst9d5773UZZJ111pHPzeadd976B6/hShc123bbbYPCT9F27rnnBoIxlYQwLPZi8RALrZQKBdUwfdB1lVVWCURAXGSqmuhGMwVrXODIvocLXpVstz3+vraaPbX6Gu7fTMEkj2sREBecsaiKi+rV2yyCctJJJwXiVT179kw8TDNjk3jSGjt+99138nnnEUccUfVKr/0zzzyzS0GbVvhYr2CSHZg8ebJ8tuD778svv6zqU7kOFtnZf//9A/Ezi4R9/fXXwf8eMWJEl+6+HyygVW1NWEjNwkq33XZbVXvaJQ5nQ7w/2X77VS+rzTbbTGeffXZQpK9a8/1o0SSLd5YKNVa7ptzvPafvRxfj835koR/fm+HmAkzXXXedFl544YpT2G+vaYvT1cugNEEtLKJGmY2L/B1yyCEN7VUeN8onKeNm2mDBppNPPlkWQSx3f3D+nzQq9IMABHJIICqY9DNJX+XQT1xKN4EtJN0RMvERSWun22SsyxmBwyWdFfJppKT9c+Yj7mSPwLuS5gmZvbSk6srS2fMTiyGQaQIIJmU6fLkwHsGQXIQxF05EBZM2lXRPLjzDibQSYP9La2SKYReCScWIcyG8RDCpEGHGSQhAAAIQgAAEIgQQTErXkigXjySVhNPlRTatIWEym3HD6qYRsFDS7ZIu+OHfZ00bOX0D+S2TJyStEDbN1Y032GCD9FmLRRCAAAQgAAEIQAACEIAABCAAgYwRGDdunPr37x+1epKkPtYXyJg7mAsBCOSPQI/jjz/+21NOOaWbZ8cff7yGDRumHj16tMXrr776SgceeKBGjRrVbb5+/fpp9OjRmmee8DtU5c164403AtGj3/72t4mFkyzMY2G7ffbZRzPMMEMif5spWFNJPMe23XzzzerVq1ciu+rp1GzBpJINjqltt+DVSy+9lNg0+zxkyBANHjxYs802W+LrSh2bGZuaJ6/hAosMXXHFFTrhhBMqrtXddttNl1xyiSwo1EofGxFMsl0Wfnn++eeDfePuu+9OTMIiL/bR4kYWAAqLg1122WWB0E+4JRXl8TXvv/++jj32WP3mN7+paI/F1jx/u5pZWSTOolkWdEoqGrTccsvp6KOP1tZbb11VMCrqiwWkfC/WKtRkIaADDjhA6667bpc540TubrnllsC+aq1eBqVx11prLR155JHy86GaeFY1W7z2vWYt4PTII9YuSN5sh58f5tSIHd4v/ZwbOXJkTfulLfU9tPfeeweCY//zP/8Tazzn/8njSk8IQCB3BCyONH3IKwSTchfiTDi0iaQxIUudp7NaJizHyLwQGCrpvJAzl0vaJy/O4UdmCfxdUviPGOcvvpBZbzAcAjklgGBSTgObIbcQDMlQsHJu6n2SNgz56D/yLKJEg0CrCLD/tYos4yYhgGBSEkr0yQQBBJMyESaMhAAEIAABCECgyQQQTGoy0AaGi0vKdXL0xRdfnDhhvQETCn0pCZOFDj/OSxZM8ouLeRZKCsd5xR9Ek6Yp/XC++eYLquousMACrAcIQAACEIAABCAAAQhAAAIQgAAE6iTw1ltvabXVVtM777wTHuGbH8SSnq9zWC6DAAQg0EwC8/Tr1+/d8ePHdxnTwiwW8Vh//fWbOVfVsW699VZts8023frVY88XX3yhJ554Qg8++KCefvppvfbaa/r73/0e1n/FJVZZZRX16dNH66yzjizAMt1001W1L9yh2aI8FnbZa6+9NGZM+B3a/8643XbbycIxs8wyS002Ju3cKsGk0vzffvut/vrXvwax8D+LWjk2pbbEEkvIBVP69u2rtddeW8svv7ymnnrqpOZ369fs2NRtSMIL33zzTXntP/DAA3rssce6iSd5jfoMe955550yYit8bFQwqWTc999/L38Guu+++2Ljveiiiwb33XrrracVVlgh9tz35ZdfDtb/K6+80oWmhX+GDh3aRVwpDrftefLJJ3XXXXdp4sSJXdZe6RqLEFk4rl0CcWFbP/zww8Cm+++/P/DzhRdemLIGLB72i1/8QmussUYgWLTiiis2dG943k8//TRYZ/fcc0+3+bw3ej7fjxtuuKF69+6tueaaqyznOJG7rbbaSldeeWVN+5Vt8j5tu5555hm9++67gfhWqYXtskCR74k4uxLedmW7ldau7y+LnnrfmjRp0hRBKz+LvF4XWWQRrbnmmoFYk8/Rpppqqkam7XJtab989NFH5X9+boXXhDt7HXht+O8Ms7BN00wz5Ygv1hbO/5sWJgaCAASyRyAqmGQVyn9mzw0szjgBVywbG/LhWUmtU8XNOCzMbwmBgyQND41sVdk9WzITg0IgOYHXJC0a6t5b0tPJL6cnBCDQDgIIJrWDMnNUIoBgCOsjLQTulxQuk4VgUloik1872P/yG9sseBYVTHI2ib/cokEgcwQQTMpcyDAYAhCAAAQgAIEmEEAwqQkQmzREXHJ20qqUTTKjsMOQMFnY0ON4cQnsLOl3Yff9MlT0Rani4sFzCEAAAhCAAAQgAAEIQAACEIBA7QT8ErXFDyJtF0nX1j4aV0AAAhBoDQHyg1rDlVEhAAEIQAACaSLA+X+aooEtEIBAmwkgmNRm4ExXloALt00M/eZFSb+AFQTaSGB/SZeE5rta0uA2zs9UEChH4I+Slgr9Yg1Jj4EKAhBIFwEEk9IVjyJag2BIEaOeTp+jgkkbS7ovnaZiVU4IsP/lJJAZdQPBpIwGDrO7EyAhilUBAQhAAAIQgEARCSCYlJ6ou/KkK+mGW7kKqumxOF+WkDCZr3jiDQQSEjhF0nHhvvvtt59GjBiR8HK6QQACEIAABCAAAQhAAAIQgAAEIFAisP/++2vkyJFRIKdKOh5KEIAABNJEgPygNEUDWyAAAQhAAAKtIcD5f2u4MioEIJAJAv+UNEPI0p9L8s9oEGgnAYuAPBqa0CIhy7TTAOYqPIH/k3RpiIKL6u1aeCoA6DSBSRHxuHUlPdhpo5gfAhDoSgDBJFZEpwkgGNLpCDB/icBYSRuEcGwkySJKNAi0igD7X6vIMm4SAggmJaFEn0wQICEqE2HCSAhAAAIQgAAEmkwAwaQmA61zuA8//FB777237rzzzi4jHH/88Ro2bJh69OhR58hclpQACZNJSdEPArkjcJOkbcNenX/++TrkkENy5ygOQQACEIAABCAAAQhAAAIQgAAEWkXgggsu0NChQ6PD3yxpu1bNybgQgAAE6iVAflC95LgOAhCAAAQgkB0CnP9nJ1ZYCgEINJ1AVDBpRklfNn0WBoRAZQK9JT0Z6vKapMWBBoE2EnDl0stD810vaac2zs9UEChH4GlJvUK/6C9pHKggAIF0EUAwKV3xKKI1CIYUMerp9NkfUiwgUmoIJqUzTnmyiv0vT9HMni8WiLNQXKmNj4jGZc8jLC4sARKiCht6HIcABCAAAQgUmgCCSZ0P/7fffqtzzz1XRx11VBdjllpqKV1//fVafvnlO29kASwgYbIAQcZFCJQn4MqKj0taLvzrMWPGaJNNNoEZBCAAAQhAAAIQgAAEIAABCEAAAlUI3HPPPdp0002jvV6StJqkrwAIAQhAIG0EyA9KW0SwBwIQgAAEINB8Apz/N58pI0IAApkhYHGkn4WsRTApM6HLlaErSXo25NEbkhbOlYc4k3YCgyVdFTIScf+0R6wY9j32w7lJydvNJI0phut4CYHsEEAwKTuxyqulCIbkNbLZ88tiIeuHzN4wIiaSPY+wOO0E2P/SHqF824dgUr7jWyjvSIgqVLhxFgIQgAAEIACBHwggmNSepfDdd9+pR48e3Sb79NNPdc455+iiiy7Sl192LeZ10EEH6ayzzlLPnj3bY2TBZyFhsuALAPeLTsCJWk5ImLLhzj777Pr973+vxRenwF3RFwf+QwACEIAABCAAAQhAAAIQgEA8gVdffVVrrLGGPv7443CnyZJWl/Qc7CAAAQikkQD5QWmMCjZBAAIQgAAEmkuA8//m8mQ0CEAgUwSigkkzSfoiUx5gbB4IuGjZiyFH3pE0fx4cw4fMENhN0uiQtbdJ2joz1mNoXgk8KKlvyLmtJN2eV2fxCwJZJYBgUlYjlx+7EQzJTyyz7klUMKm/pHFZdwr7U02A/S/V4cm9cQgm5T7ExXGQhKjixBpPIQABCEAAAhD4kQCCSe1ZDaNHj9bIkSO11lprabbZZpMFlCZNmqQHHnhAn3zySTcjFlxwQd18883q1atXewxkFpEwySKAQOEJ7CDp+jCFPn36BKJJU001VeHhAAACEIAABCAAAQhAAAIQgAAEIBAl8P333wdiSU888UT0VztKugFiEIAABNJKgPygtEYGuyAAAQhAAALNI8D5f/NYMhIEIJA5AggmZS5kuTR4SUmvhDz7QNLcufQUp9JKYCdJ14aMu1PSgLQai12FIWCNgX4hb7eXdFNhvMdRCGSEAIJJGQlUjs1EMCTHwc2Yaw9IWi9ks8VELKJEg0CrCLD/tYos4yYhEBVM8h9vFoqjQSBzBEiIylzIMBgCEIAABCAAgSYQQDCpCRATDHHnnXdqwIDk561nnnmmDjvsME099dQJRqdLMwiQMNkMiowBgcwTOE7SKWEvdtllF11zzTWZdwwHIAABCEAAAhCAAAQgAAEIQAACzSaw6667yt8vR9rxkk5t9lyMBwEIQKCZBMgPaiZNxoIABCAAAQikkwDn/+mMC1ZBAAJtIfCFpJ+HZppJkn9Gg0A7CSwi6S+hCV1RcrZ2GsBchSdgIZqwqP89kjYtPBUAdJrAGEmbhIzYVVK3Q5ZOG8n8ECg6AQSTir4COu8/giGdjwEW/JfABEnrhmAgmMTKaDUB9r9WE2b8SgQQTGJ95IYACVG5CSWOQAACEIAABCBQAwEEk2qA1UBXV1nv37+/vvzSRbwqNwsrXXbZZZprrrmqdeX3TSRAwmQTYTIUBLJN4GpJA8MuHH/88Tr55JOz7RXWQwACEIAABCAAAQhAAAIQgAAEmkjghBNO0CmndNEc9uijJQ1q4jQMBQEIQKAlBMgPaglWBoUABCAAAQikigDn/6kKB8ZAAALtJRAVTJpZ0uftNYHZIKAFJb0R4uCkyRnhAoE2Etha0i2h+e6XtFEb52cqCJQjcLukcOXd3SWNAhUEIJAuAggmpSseRbQGwZAiRj2dPkcFk/pJeiCdpmJVTgiw/+UkkBl1A8GkjAYOs7sTICGKVQEBCEAAAhCAQBEJIJjUnqj/+c9/1g477KAXXnih4oQWVbr44ou12GKLtccwZplCgIRJFgMEIBAi8KikNcJErrrqKg0ePBhIEIAABCAAAQhAAAIQgAAEIACBwhMYNWqUdt/defxd2u8lrVl4OACAAAQyQYD8oEyECSMhAAEIQAACDRHg/L8hfFwMAQhkm4DFkcLCNAgmZTueWbV+XknvhIz/WtJ0WXUGuzNJwKI0FqcpNb/b7Xe8aRDoJIGbJG0bMmAfSZd30iDmhgAEuhNAMIlV0WkCCIZ0OgLMXyIwUdI6IRzrS7KIEg0CrSLA/tcqsoybhEB/SVZaLrVxkvwzGgQyR4CEqMyFDIMhAAEIQAACEGgCAQSTmgAxwRAfffSRdt55Z40fPz629x577KHTTjtNc889d4IR6dJsAiRMNpso40Eg0wT+V5Jf9OyyIT/44IPq27dvph3DeAhAAAIQgAAEIAABCEAAAhCAQCMEHnroIa2zTjgtLhjt/R+Eh//WyNhcCwEIQKBdBMgPahdp5oEABCAAAQh0jgDn/51jz8wQgEDHCUQFk2aR9FnHrcKAohGYQ9KHIae/lfTTokHA344S2EzSXSELHpS0bkctYnIISL+TtHMIxIGSLgEMBCCQLgIIJqUrHkW0BsGQIkY9nT77A3T4rQkEk9IZpzxZxf6Xp2hmzxcEk7IXMyyOIUBCFEsDAhCAAAQgAAEIQKBVBCZPnqwJEybo7rvv1uOPP67nn38+mKpPnz7q16+fdthhBy299NKaaqqpWmUC41YhQMIkSwQCEIgQcFUxC4NPafPPP78effRRLbjggsCCAAQgAAEIQAACEIAABCAAAQgUjsDf//53rbnmmnr77bejvm8gKV4pvnCkcBgCEEg7AfKD0h4h7IMABCAAAQg0ToDz/8YZMgIEIJBZAggmZTZ0uTJ8ZkmfRjyaRtK/c+UlzqSZwEaS7g0Z+IiktdNsMLYVgsAoSYNCng6VdEEhPMdJCGSIAIJJGQpWTk1FMCSngc2gW1HBpPUkTcygH5icHQLsf9mJVR4tRTApj1EtqE8kRBU08LgNAQhAAAIQgAAEIAABSSRMsgwgAIEyBPaRdFn4534x9JFHnENDgwAEIAABCEAAAhCAAAQgAAEIFIvAWmutFQgJR9r/Sfp1sUjgLQQgkHUC5AdlPYLYDwEIQAACEKhOgPP/6ozoAQEI5JbAZ5JmCnk3axnhmtw6j2OpIfAzSV9GrJlB0r9SYyGG5J2ARf7Hhpx8XNLqeXca/1JP4HJJe4WsPFLSWam3GgMhUDACCCYVLOApdBfBkBQGpaAmPRRRHF1XkkWUaBBoFQH2v1aRZdwkBBBMSkKJPpkgQEJUJsKEkRCAAAQgAAEIQAACEGgJARImW4KVQSGQBwKnSzo67MjOO++s3/3ud3nwDR8gAAEIQAACEIAABCAAAQhAAAKJCOyyyy669tpro33PkHRMogHoBAEIQCBFBMgPSlEwMAUCEIAABCDQIgKc/7cILMNCAAJZIIBgUhailH8be0r6OuLmzJI+z7/reJgSAn6fe0LIlqckrZoS2zCjuAQukbR/yP3jJJ1WXBx4DoF0EkAwKZ1xKZJVCIYUKdrp9vVhSWuFTEQwKd3xyoN17H95iGJ2fYgKJlmBecPsuoPlRSZAQlSRo4/vEIAABCAAAQhAAAJFcilMigAAIABJREFUJ0DCZNFXAP5DoCIBvxG6U7jHUUcdpTPO8HuhNAhAAAIQgAAEIAABCEAAAhCAQL4JHH300TrzzDOjTl4naed8e453EIBAXgmQH5TXyOIXBCAAAQhA4EcCnP+zGiAAgQIT+FSShWlKbVZJ/hkNAu0kMJWkbyT1CE06h6SP22kEcxWawNqSHgoReE7SyoUmgvNpIHCBpINDhpwk6cQ0GIYNEIBA6PsEYECgwwQQDOlwAJh+CoGoYNI6kQ/YoIJAswmw/zWbKOPVQgDBpFpo0TfVBEiISnV4MA4CEIAABCAAAQhAAAItJUDCZEvxMjgEsk7AiVyPSFo97MiIESO03377Zd037IcABCAAAQhAAAIQgAAEIACBnBD4yU+61jz9z3+i6US1Ozpy5Ejtv3+44HEwxmM/FBP8vvYRuQICEIBA5wmQH9T5GGABBCAAAQhAoNUEOP9vNWHGhwAEUkwgKpg0m6RPUmwvpuWXwP+TNG3IvXklvZdfd/EsZQTWkPRoyKYXJK2QMhsxp3gEzpJ0eMhtV2s8pngY8BgC6SbQ9bQ13bZiXT4JIBiSz7hm0Su/OLFmyPC+kiyiRINAqwiw/7WKLOMmIYBgUhJK9MkEARKiMhEmjIQABCAAAQhAAAIQgEBLCJAw2RKsDAqBPBFY6AfRpPnDTt15553afPPN8+QnvkAAAhCAAAQgAAEIQAACEIBARgk0WzDprrvu0hZbbBGl8fYPYklvZBQTZkMAAhAQ+UEsAghAAAIQgED+CXD+n/8Y4yEEIBBLwOJIs4R+i2ASi6VTBL6U9LPQ5AtKerNTxjBv4QisKumJkNd/kLRc4SjgcNoInBYRSDonIqCUNnuxBwKFJIBgUiHDniqnEQxJVTgKbYzVR61CWmoIJhV6ObTFefa/tmBmkhgCG0q6L/S7sZL8MxoEMkeAhKjMhQyDIQABCEAAAhCAAAQg0DQCJEw2DSUDQSDPBNaW9FDYwZ/97Gd66KGHtNJKK+XZb3yDAAQgAAEIQAACEIAABCAAgQwQaKZg0nPPPae+ffvqn//8Z9Rz8uAysBYwEQIQgAAEIAABCEAAAhCAAAQgAIHCEogKJs0u6R+FpYHjnSQQXYuLSPpbJw1i7kIR6CXp6ZDHf5K0VKEI4GwaCZwoaVjIsOGSDkmjodgEgSITQDCpyNFPh+8IhqQjDlghRQWT/BLFI4CBQAsJsP+1EC5DVyWAYFJVRHTICgEEk7ISKeyEAAQgAAEIQAACEIBA8wkgmNR8powIgZwS2EXSNWHfllhiiUA0aa655sqpy7gFAQhAAAIQgAAEIAABCEAAAlkg0CzBpA8++CAQS/rzn/8cdXtXSb/LAgtshAAEIAABCEAAAhCAAAQgAAEIQAACBSWAYFJBA59Ctz+QNGfIriUldfvCMYV2Y1I+CKwg6fmQK69JWjwfruFFhgkcI+m0kP0jJe2fYX8wHQK5JIBgUi7DmimnEAzJVLhybezvJa0e8nAt/VdEiQaBVhFg/2sVWcZNQgDBpCSU6JMJAggmZSJMGAkBCEAAAhCAAAQgAIGWEEAwqSVYGRQCeSVwpKQzw86tu+66mjBhQl79xS8IQAACEIAABCAAAQhAAAIQyACBZgkmrbfeepo4cWLU46Mk/SoDGDARAhCAAAQgAAEIQAACEIAABCAAAQgUmcA/JM0aAjC7JP+MBoF2E3hb0nyhSZeT9Id2G8F8hSXg9fZiyPvXJf1vYWngeFoIHC7prJAxV0jaOy3GYQcEIPBfAggmsRI6TQDBkE5HgPlLBB6TtFoIB4JJrI1WE2D/azVhxq9EICqYdL+kjUAGgSwSQDApi1HDZghAAAIQgAAEIAABCDSHAIJJzeHIKBAoEIGLJB0Y9neXXXbRNddcUyAEuAoBCEAAAhCAAAQgAAEIQAACaSLQDMGkXXfdVb/73e+ibl0saUiafMUWCEAAAhCAAAQgAAEIQAACEIAABCAAgbIEooJJc0j6GFYQ6ACBNyQtGJp3JUnPd8AOpiwmgaUlvRxy/c3IeiwmFbzuNIFDJJ0fMmK0pEGdNor5IQCBrgQQTGJFdJoAgiGdjgDzlwg8LqlPCMeakn4PHgi0kAD7XwvhMnRVAggmVUVEBwhAAAIQgAAEIAABCEAAAhCAAAQgAIEcErhF0tZhv375y1/q7LPPzqGruAQBCEAAAhCAAAQgAAEIQAACaSfQqGDS4YcfrnPOOSfq5q2Stkm779gHAQhAAAIQgAAEIAABCEAAAhCAAAQgEBCwONJsIRYIJrEwOkXgNUmLhibvLenpThnDvIUjsLikP4e8fkfS/IWjgMNpI7C/pEtCRl0naee0GYk9ECg6AQSTir4COu8/giGdjwEW/JdAVDBpDUmPAQcCLSTA/tdCuAxdlQCCSVUR0QECEIAABCAAAQhAAAIQgAAEIAABCEAghwSmkfRQpIBCIJhk4SQaBCAAAQhAAAIQgAAEIAABCECgnQQaEUyyUJIFkyLtCUl9JX3TTj+YCwIQgAAEIAABCEAAAhCAAAQgAAEIQKBuAlHBpDklfVT3aFwIgfoJ/FHSUqHLeb+2fpZcWTuBRST9JXTZB5Lmrn0YroBAUwnsLenXoRFvlrRdU2dgMAhAoGECCCY1jJABGiSAYEiDALm8aQScLLJqaLTVfxBRatoEDASBCAH2P5ZEJwlsJOnekAH3S/LPaBCAAAQgAAEIQAACEIAABCAAAQhAAAIQyDuBhSQ9KGnBsKO//e1vteuuu+bdd/yDAAQgAAEIQAACEIAABCAAgRQRqFcw6ZprrtFuu+0W9eTvktaR9EaKXMQUCEAAAhCAAAQgAAEIQAACEIAABCAAgcoEEExihaSFwAuSlg8Z4+8aXZSMBoF2EHAeV/i7be+Nc7RjYuaAQAUCgySNCv3+TkkDIAYBCKSLAIJJ6YpHEa1BMKSIUU+nz09K6h0yDcGkdMYpT1ax/+UpmtnzBcGk7MUMiyEAAQhAAAIQgAAEIAABCEAAAhCAAASaR6DPD6JJPcND3n///erfv3/zZmEkCEAAAhCAAAQgAAEIQAACEIBABQL1CCaNHTtWG264YXTUyT+IJbloIA0CEIAABCAAAQhAAAIQgAAEIAABCEAgOwQ+kjR7yNw5JflnNAi0m8CzklYKTbqBpPHtNoL5Cktgfklvhbz/TNIshaWB42khsLOk34WMuVfSJmkxDjsgAIH/EkAwiZXQaQIIhnQ6AsxfIhAVTFpNEgkkrI9WEmD/ayVdxq5GAMGkaoT4PQQgAAEIQAACEIAABCAAAQhAAAIQgEDeCWwp6bawkzPPPLMmTJigFVdcMe++4x8EIAABCEAAAhCAAAQgAAEIpIBArYJJzz//vNZbbz199pnfFenStpJ0ewpcwgQIQAACEIAABCAAAQhAAAIQgAAEIACB2ghEBZPmkvRhbUPQGwJNIeB3aVcNjWRREIuD0CDQDgLzSHo3NNGXkmZsx8TMAYEKBLaTdGPo9xaRs5gcDQIQSBEBBJNSFIyCmoJgSEEDn0K3n5K0SsguV5e2iBINAq0iwP7XKrKMm4QAgklJKNEHAhCAAAQgAAEIQAACEIAABCAAAQhAIO8E/k/SpWEnF1tssUA0af75XbiMBgEIQAACEIAABCAAAQhAAAIQaB2BWgST3n777UAs6bXXXosatK+ky1pnJSNDAAIQgAAEIAABCEAAAhCAAAQgAAEItJCAxZHmCI2PYFILYTN0RQKPSFoz1GMLSXfBDAJtIuB9MCwW9y9JM7RpbqaBQByBAZFiFQ9L6gsuCEAgXQQQTEpXPIpoDYIhRYx6On1+WlKvkGkIJqUzTnmyiv0vT9HMni9RwaT7JG2cPTewGAIQgAAEIAABCEAAAhCAAAQgAAEIQAACDRM4XtLJ4VFWW221QDRp2mmnbXhwBoAABCAAAQhAAAIQgAAEIAABCMQRSCqY9PXXXwdiSY8//nh0qBMknQJhCEAAAhCAAAQgAAEIQAACEIAABCAAgcwSiAomzS3pg8x6g+FZJjBB0rohB7aRdGuWHcL2TBGYVdI/QhZ/I6lnpjzA2DwS2ETSmJBjPqRZPY+O4hMEskwAwaQsRy8ftiMYko845sGLqGDSqpKeyoNj+JBaAux/qQ1NIQxDMKkQYcZJCEAAAhCAAAQgAAEIQAACEIAABCAAgYQELpQ0JNx3s8020113USgvIT+6QQACEIAABCAAAQhAAAIQgEAdBJIKJm2++ea6++67ozNcJOmgOqblEghAAAIQgAAEIAABCEAAAhCAAAQgAIH0ELA40pwhcxBMSk9simbJ/ZL6h5zeUdINRYOAvx0jMKOkz0Ozfydp6o5Zw8QQ+C+BfpLGhWA8K6kXcCAAgXQRQDApXfEoojUIhhQx6un0+RlJK4dM6y3JIko0CLSKAPtfq8gybhICCCYloUQfCEAAAhCAAAQgAAEIQAACEIAABCAAgSIRuE6Sk72mtEGDBmnUqFFFYoCvEIAABCAAAQhAAAIQgAAEINBGAkkEkwYPHqyrr746atX1knZqo6lMBQEIQAACEIAABCAAAQhAAAIQgAAEINAaAlHBpHkkvd+aqRgVAhUJjJG0SajHbpKugRkE2kRgBkn/jMxlwSQLJ9Eg0CkCfSU9GJr8RUm/6JQxzAsBCJQngGASK6PTBBAM6XQEmL9EwMqOK4VwIJjE2mg1Afa/VhNm/EoENpZ0T6jDfZL8MxoEIAABCEAAAhCAAAQgAAEIQAACEIAABIpMYKykDcIAhg4dqvPOO6/ITPAdAhCAAAQgAAEIQAACEIAABFpEoJpg0qGHHqrzzz8/OrurGYcrvbfIOoaFAAQgAAEIQAACEIAABCAAAQhAAAIQaAMBBJPaAJkpEhG4XdKAUM/dJVFlLBE6OjWBQE9JX0fG8c++acLYDAGBegmsLun3oYtfkbR0vYNxHQQg0BoCCCa1hiujJieAYEhyVvRsLYGoYNIqkp5p7ZSMXnAC7H8FXwAddh/BpA4HgOkhAAEIQAACEIAABCAAAQhAAAIQgAAEUklgZkkPRAos6OSTT9bxxx+fSoMxCgIQgAAEIAABCEAAAhCAAASyS6CSYNIpp5yiE044Iercc5LWl/RZdr3GcghAAAIQgAAEIAABCEAAAhCAAAQgAIEQgfclzRX6//NI8s9oEGg3gZskbRuadB9Jl7fbCOYrLIGpJf074v0Mkv5VWCI4ngYCvSQ9HTLkr5IWTYNh2AABCPxIAMEkVkOnCSAY0ukIMH+JgJNJVgzh8AcZiyjRINAqAux/rSLLuEkIIJiUhBJ9IAABCEAAAhCAAAQgAAEIQAACEIAABIpI4H9/EE1aKOz8hRdeqCFDhhSRBz5DAAIQgAAEIAABCEAAAhCAQIsIxAkmXXTRRTrooIOis77xg1jS31pkDsNCAAIQgAAEIAABCEAAAhCAAAQgAAEItJ9AVDBpXknvtd8MZoSArpW0U4jDAZJGwAUCbSJgvQsLJvUIzTejpC/bND/TQKAcgV9ImhT6xZuSFgQVBCCQLgIIJqUrHkW0BsGQIkY9nT4/L2mFkGkIJqUzTnmyiv0vT9HMni9RwaR7JW2SPTewGAIQgAAEIAABCEAAAhCAAAQgAAEIQAACLSHgM4IHJDnxZkq7+uqrNXDgwJZMyKAQgAAEIAABCEAAAhCAAAQgUDwC5QSTRo8erUGDBkVhfPGDWNIzxaOExxCAAAQgAAEIQAACEIAABCAAAQhAINcELI40d8hDBJNyHe5UOzda0m4hCw+RNDzVFmNc3ghMljRNyKlZJX2aNyfxJ1MElpb0cshiP7P9nKZBAAIpIoBgUoqCUVBTEAwpaOBT6HZUMGllSc+l0E5Myg8B9r/8xDKLniCYlMWoYTMEIAABCEAAAhCAAAQgAAEIQAACEIBAOwlsIGlsdMLbb79dAwYMaKcdzAUBCEAAAhCAAAQgAAEIQAACOSUQFUzy35xbbrllOW/7SxqXUwy4BQEIQAACEIAABCAAAQhAAAIQgAAEikwgKpg0n6R3iwwE3ztG4EpJe4Rm/6WkcztmDRMXkcBXkqYPOT6HpI+LCAKfU0NgUUmvhaz5h6TZU2MdhkAAAgEBBJNYCJ0mgGBIpyPA/CUCkyT9IoRjJUkWUaJBoFUE2P9aRZZxkxBAMCkJJfpAAAIQgAAEIAABCEAAAhCAAAQgAAEIFJ3AdpJuDEPo0aOHxo0bp3XXXbfobPAfAhCAAAQgAAEIQAACEIAABBokEBVM8t+c3333XXTU7SXd1OBUXA4BCEAAAhCAAAQgAAEIQAACEIAABCCQTgIIJqUzLkW06lJJ/xdy/GhJZxYRBD53jMAXkn4emn0eSe93zBomhoC0oKQ3QiC8RmcCDAQgkC4CCCalKx5FtAbBkCJGPZ0+vyBp+ZBpCCalM055sor9L0/RzJ4vm0gaEzL7Xkn+GQ0CEIAABCAAAQhAAAIQgAAEIAABCEAAAhDoSmAvSZeHfzTzzDMHokm9evWCFQQgAAEIQAACEIAABCAAAQhAoG4CUcGkMgPtLemKuifgQghAAAIQgAAEIAABCEAAAhCAAAQgAIG0E3hXkkVBSm0+Sf4ZDQLtJnCRpANDk54g6ZR2G8F8hSbwqaSZQwTml/ROoYngfKcJ+PkcfiZ/LWm6ThvF/BCAQFcCCCaxIjpNAMGQTkeA+UsEooJJK0qaBB4ItJAA+18L4TJ0VQIIJlVFRAcIQAACEIAABCAAAQhAAAIQgAAEIAABCEwhcJikc8I8FlhgAY0dO1ZLLrkkmCAAAQhAAAIQgAAEIAABCEAAAnURqCKY9EtJ59Y1MBdBAAIQgAAEIAABCEAAAhCAAAQgAAEIZIVAVDAJgZCsRC5/dp4v6ZCQWxZLsmgSDQLtIvCRpNlDky0k6e/tmpx5IFCGgNej12WpfSdpakhBAALpIoBgUrriUURrEAwpYtTT6fOLkpYLmbaCJIso0SDQKgLsf60iy7hJCCCYlIQSfSAAAQhAAAIQgAAEIAABCEAAAhCAAAQg8COBk6KJYBZLsmiSxZNoEIAABCAAAQhAAAIQgAAEIACBWglUEEw6WdKwWsejPwQgAAEIQAACEIAABCAAAQhAAAIQgEDmCLwjad6Q1QgmZS6EuTH4LEmHh7w5Q9IxufEOR7JA4H1Jc4UMXUTS37JgODbmlsBMkj6LeDeNpH/n1mMcg0AGCSCYlMGg5cxkBENyFtAMu/OSpGVD9v9C+v/s3Xu8b3OdP/DXr6suY6R7iNFIuiiXpIuMLtSUUImQo3KJQsclVFQk5HJCEanchYSYJpkypVJGut90I3RPulIzNb/HOu3TfKz2sfc5e3/3d33Weq5/esz+rvX5vF/Pz/exps76fN8rTRMlB4FRCbj/jUrWuNMR0DBpOkrOIUCAAAECBAgQIECAAAECBAgQIHBHgaOT7FX+aZ111lnYNGn55ZdnRYAAAQIECBAgQIAAAQIEpi1wyy235P73v/9k5x+TZO9pD+REAgQIECBAgAABAgQIECBAgACBmgXaDZOaNzbdVHMgtVcrcGirQdJRrQZK1QZTeDUCzb1vhaLa1ZNcV031Cu2jwL2S/KEV7D6T/K2P2WUiUI2AhknVLFVvC9UwpLdLW12wryV5TFG1hknVLWF1Bbv/VbdkvSq43TDpI0me16uEwhAgQIAAAQIECBAgQIAAAQIECBAYjcBJSXYuh95ggw1y2WWX5V73avZIOAgQIECAAAECBAgQIECAwJ0L3Hbbbdlkk01y5ZVXtk88Ocku/AgQIECAAAECBAgQIECAAAECBAYjoGHSYJa680HfnORNRZXHJnlt56tWYJ8Ebkjy8CLQo5N8s08BZalO4G5J/pjkLkXl90tya3VJFEygxwIaJvV4cSuJpmFIJQs1gDLbDZPWTPLVAeQWcXwC7n/jszdzomGSbwEBAgQIECBAgAABAgQIECBAgACBpRc4K8k25eXND10/+tGPLv2IriRAgAABAgQIECBAgACBwQg85znPWdh4d5LDnt7BfAsEJUCAAAECBAgQIECAAAECBAgsFLgpyQqFxUoTf8NDYK4F3pDkrcWkJyR59VwXYb5BC3w/yT8VAn7jPeivQ2fC357knkU1D07ys85UpxACBOLhqi/BuAU0DBn3Cph/kcDXkzQdRxcdj0vSNFFyEBiVgPvfqGSNOx0BDZOmo+QcAgQIECBAgAABAgQIECBAgAABAosXuDDJ5uXHm222WS666CJmBAgQIECAAAECBAgQIEBgsQKbb755Lr744sV9bk+v7w4BAgQIECBAgAABAgQIECBAYFgC7YZJD09y47AIpO2IwH5JDi9qOTnJLh2pTRnDELguyWpF1LWSfGkY0aXssMBvk9y3qG/FJDd3uF6lERicgIerg1vyzgXWMKRzSzLYgr6RZI0ivYZJg/0qzFlw9785ozbRJALPS3Jp8fePJGn+5iBAgAABAgQIECBAgAABAgQIECBAYPoClyXZuDx9q622ygc+8IHpj+BMAgQIECBAgAABAgQIEBiMwNZbb51zzz33zvLa0zuYb4OgBAgQIECAAAECBAgQIECAAIGFAk1zpKb5wqJDwyRfjHEJ7JXk6GLy9yd5xbiKMe8gBb6Z5FFF8icmuWaQEkJ3SeCXSZYvClo1yQ+6VKBaCAxdwMPVoX8Dxp9fw5Dxr4EK/irQbpj02CRfh0NghALufyPENfSUAhomTUnkBAIECBAgQIAAAQIECBAgQIAAAQJTCtwrSdM0aYPyzO233z6nnXbalBc7gQABAgQIECBAgAABAgSGIzBv3rycfvrpUwW2p3cqIZ8TIECAAAECBAgQIECAAAECBPol0G6YtHKSH/YrojSVCOye5Lii1jOTvKyS2pXZD4GvJml+173oWD/J5/sRTYqKBX6S5MFF/asnua7iPEon0DsBD1d7t6TVBdIwpLol623B7e6jj5lootTbwIKNXcD9b+xLMOgCNEwa9PILT4AAAQIECBAgQIAAAQIECBAgMIsCzRukPpqkeavZ344dd9wx73nPe2ZxGkMRIECAAAECBAgQIECAQK0CO+20U0455ZR2+f/V/t+SSezprXWR1U2AAAECBAgQIECAAAECBAgQWDqBpjnSSsWlGiYtnaOrZi7wqiQnFsOcm2TrmQ9rBALTFvhSkscXZz8tyWemfbUTCYxGoN3Y8HFJvjaaqYxKgMDSCHi4ujRqrplNAQ1DZlPTWDMR+FaSprPjokPDpJlounY6Au5/01FyzqgE2g2T/i3J80c1mXEJECBAgAABAgQIECBAgAABAgQI9FzgoRNNk9Ysc+6666454YQTeh5dPAIECBAgQIAAAQIECBC4M4HddtstJ55Y/s5o4dlfSfKcJD9qXWtPr68TAQIECBAgQIAAAQIECBAgQGBYAu2GSaskuWFYBNJ2RGDHJOWbwS5I8uKO1KaMYQh8IcnaRdQNk3xqGNGl7LDA95KsWtS3TpJrO1yv0ggMTsDD1cEteecCaxjSuSUZbEHthkmPTvLNwWoIPhcC7n9zoWyOxQlomOS7QYAAAQIECBAgQIAAAQIECBAgQGB2BZpNi/+e5FHlsHvssUeOPfbY2Z3JaAQIECBAgAABAgQIECBQhcCee+6Z4447rl1rs0/tuUmuT2L/UBUrqUgCBAgQIECAAAECBAgQIECAwMgENEwaGa2Bl1BgXpJTi2s+nGSzJRzD6QRmIvD5JOsVAzwjyRUzGdC1BGZBoN17YP0kzXfVQYBARwQ0TOrIQgy4DA/8B7z4HYv+7SSPLGpaI0nzX2QcBEYl4P43KlnjTkdAw6TpKDmHAAECBAgQIECAAAECBAgQIECAwJIJNM8ZmqZJ5VulMn/+/BxzzDFLNpKzCRAgQIAAAQIECBAgQKBqgb322isLFixoZ/j+RLOk6yY+sH+o6lVWPAECBAgQIECAAAECBAgQIEBgxgI3JHl4MUrzsqbmbw4Ccy2wTZKzikmb/S//OtdFmG/QAp9N8uRCYOMklw9aRPguCHwlyeOKQp6e5MouFKYGAgT+KqBhkm/CuAU88B/3Cph/kUCzCWW1gkPDJN+NUQu4/41a2Ph3JvD8JJcUJ/xbkuZvDgIECBAgQIAAAQIECBAgQIAAAQIEZibwmImmSSuVw+yzzz458sgjZzayqwkQIECAAAECBAgQIECgCoF99903Rx11VLvWGyeaJX29+MD+oSpWVJEECBAgQIAAAQIECBAgQIAAgZEJtBsm/VOS60c2m4EJLF5gyyTnFR//R5JnAyMwhwKfSrJBMd9zk3x0Duc3FYHJBL6QZO3ig2cm+QQqAgS6I6BhUnfWYqiVeOA/1JXvXu52w6RHJfl298pUUY8E3P96tJgVRtEwqcJFUzIBAgQIECBAgAABAgQIECBAgEA1Ak9I8pEkDy0rft3rXpcjjjiimhAKJUCAAAECBAgQIECAAIElF9hvv/3y9re/vX3hjyfexv6l1gf2Dy05sSsIECBAgAABAgQIECBAgAABAn0SaJojrVwE0jCpT6tbV5YtknyoKPk/k2xUVwTVVi5wRZJ/KTJsmuTSyjMpv36BzyV5UhFDI6/611SCnglomNSzBa0wjgf+FS5aT0v+TpJ/LrKtnqRpouQgMCoB979RyRp3OgIaJk1HyTkECBAgQIAAAQIECBAgQIAAAQIEll5gnYmmSQ8qh2h+OHv44Ycv/aiuJECAAAECBAgQIECAAIHOCuy///6TNcr92USzpOYtxO3D/qHOrqbCCBAgQIAAAQIECBAgQIAAAQJzItBumLRqkh/MycwmIXBHgfZvzT6T5GmQCMyhwOVJnlXMt3mSi+dwflMRmEzgU0k2KD7YLMmHUREg0B0BDZO6sxZDrcQD/6GufPdyfzfJI4qyNEzq3hr1rSL3v76taF15NEyqa71US4AAAQIECBAgQIAAAQIECBAgUKfAehNNk+5flt/8gPawww6zC6P2AAAgAElEQVSrM5GqCRAgQIAAAQIECBAgQGBSgQMOOGCyBrm/nGiWdPVi2Owf8n0iQIAAAQIECBAgQIAAAQIECAxbQMOkYa9/l9JvkuSjRUHNv2k+qUsFqqX3As33r/keLjpelORDvU8tYNcFPp7kGUWRL05yQdeLVh+BIQlomDSk1e5mVg/8u7kuQ6yq3TDpkUm+M0QImedMwP1vzqhNNIlAu2HSpUk2JUWAAAECBAgQIECAAAECBAgQIECAwKwLrJ/k35IsX4683377TfZD2lmf3IAECBAgQIAAAQIECBAgMHqBpjHuEUcc0Z7oliTPS/K5O6nA/qHRL48ZCBAgQIAAAQIECBAgQIAAAQJdFvhBklWKAldN0vzNQWCuBZqGIE1jkEXHF5OsPddFmG/QAs3+qn8tBLZKct6gRYTvgsC/J3lOUchLk3ygC4WpgQCBvwpomOSbMG4BD/zHvQLmXyTwvSTNPygsOlZL0jRRchAYlYD736hkjTsdAQ2TpqPkHAIECBAgQIAAAQIECBAgQIAAAQKzI/DkiaZJ9yuHe93rXjfZD2pnZ0ajECBAgAABAgQIECBAgMCcCDQNcd/+9re35/rVRLOkq6Yowv6hOVklkxAgQIAAAQIECBAgQIAAAQIEOivQbpj0iCTf72y1CuuzwAZJPlUE/FqSx/U5sGydE7g4yQuKqrZJck7nqlTQ0AQ+nGTTIvS8JKcPDUFeAl0W0DCpy6szjNo88B/GOteQsvmHhH8qCv3nJE0TJQeBUQm4/41K1rjTEdAwaTpKziFAgAABAgQIECBAgAABAgQIECAwewJPSXJpkjs0Tdpnn31y5JFHzt4sRiJAgAABAgQIECBAgACBORPYd999c9RRR7Xna5olNfsyPjuNQuwfmgaSUwgQIECAAAECBAgQIECAAAECPRZo/6ZRw6QeL3bHozUvAyv/TfNbSdboeM3K65fAh5JsUUTaPskZ/YooTYUCFyR5YVH3jkneW2EOJRPorYCGSb1d2mqCeeBfzVL1vtB2N2YNk3q/5GMP6P439iUYdAFNV9umu+2io/mhVtnpdtA4whMgQIAAAQIECBAgQIAAAQIECBAYkUCzuaz5t7jly/Hnz5+fY445ZkRTGpYAAQIECBAgQIAAAQIERiGw1157ZcGCBe2hb5lolnTVNOe0f2iaUE4jQIAAAQIECBAgQIAAAQIECPRUoN0wyW8ae7rQFcRaN8l/FXV+L0nzfXQQmCuB85JsWUz28iSnztXk5iGwGIFzkmxdfLZrknfTIkCgOwIaJnVnLYZaiQf+Q1357uVuN0zSjbl7a9S3itz/+raideXRMKmu9VItAQIECBAgQIAAAQIECBAgQIBAfwTWn2iadP8y0h577JFjjz22PyklIUCAAAECBAgQIECAQI8Fmv8Nd/zxx7cT/nKiWdLnliC6/UNLgOVUAgQIECBAgAABAgQIECBAgEAPBZqmNKsWuTRM6uEiVxLp8Um+VNT6wyQrV1K7Mvsh0G5Ms2OS9/YjmhQVC5ye5GVF/XsmOa7iPEon0DsBDZN6t6TVBfLAv7ol623B17f+B1zzDw1NEyUHgVEJuP+NSta40xHQMGk6Ss4hQIAAAQIECBAgQIAAAQIECBAgMBqB9ZJckuRB5fC77rprTjjhhNHMaFQCBAgQIECAAAECBAgQmBWB3XbbLSeeeGJ7rJ8lafZiXL2Ek9g/tIRgTidAgAABAgQIECBAgAABAgQI9ExAw6SeLWjFcR6d5OtF/T9O8rCK8yi9PoEzk2xblP2qJCfVF0PFPRNomna9osi0T5Kje5ZRHAJVC2iYVPXy9aJ4D/x7sYy9CHFDkocXSTRM6sWydjqE+1+nl6f3xbUbJjU/znpB71MLSIAAAQIECBAgQIAAAQIECBAgQKA7AutMNE16aFnSjjvumPe85z3dqVIlBAgQIECAAAECBAgQIPA3gZ122imnnHJKW6T54VCzD+MLS0Fl/9BSoLmEAAECBAgQIECAAAECBAgQINAjgXbDpNWSfLdH+USpR+CRSb5dlPvz9ovA6omi0koFTk0yr6j91Um8ea7SxexR2c0bNJrmXYuO1yc5rEf5RCFQvYCGSdUvYfUBPPCvfgl7E6DdMOmfklzfm3SCdFHA/a+LqzKcmjRMGs5aS0qAAAECBAgQIECAAAECBAgQINBdgSck+XCSlcoSt99++5x22mndrVplBAgQIECAAAECBAgQGKDAvHnzcvrpp7eT3zjxgqovLSWJ/UNLCecyAgQIECBAgAABAgQIECBAgEBPBJrmSI8osmiY1JOFrTBG83va7xd135rkfhXmUHK9Au9N8oqi/D2THFdvHJX3RKD5Du5eZHlTkoN7kk0MAr0Q0DCpF8tYdQgP/Ktevl4V/8PWDxJWSdI0UXIQGJWA+9+oZI07HQENk6aj5BwCBAgQIECAAAECBAgQIECAAAECoxd4zETTpFXLqbbaaqt84AMfGP3sZiBAgAABAgQIECBAgACBKQW23nrrnHvuue3zmh8PvSDJ16ccYPEn2D80AzyXEiBAgAABAgQIECBAgAABAgR6INBumPTIJN/pQS4R6hNYMUnTIH7R8fsk960vhoorFjgpyc5F/XslWVBxHqX3Q+CoJHsXUd6a5MB+RJOCQD8ENEzqxzrWnMID/5pXr1+1N/9jrvkfdYsODZP6tb5dTOP+18VVGU5NzYa9i4u4l0xs4huOgKQECBAgQIAAAQIECBAgQIAAAQIEuiPQbHhs/r3uUWVJm222WS666KLuVKkSAgQIECBAgAABAgQIDFBg8803z8UXl1ssFiJ8K8lmSa6bIYn9QzMEdDkBAgQIECBAgAABAgQIECBAoHKBpjnSPxcZNEyqfEErLv/BSX5S1P+nJPesOI/S6xM4IcmuRdn7Jmma1TgIjFPgsCT7FwW8Pcl+4yzI3AQI3FFAwyTfiHELeOA/7hUw/yKBdsOklZP8EA+BEQq4/40Q19BTCmiYNCWREwgQIECAAAECBAgQIECAAAECBAjMqUDzIofmF7hrlrNusskmufDCC3Ove91rTosxGQECBAgQIECAAAECBIYucNttt2WLLbbIZZdd1qb4ykSzpOtnwcj+oVlANAQBAgQIECBAgAABAgQIECBAoGKBdsOk1WehSXfFHEofo8D9k/yimP8vSe6epPlPB4G5EDg+yWuKiQ5IcvhcTGwOAncicHCSA4vPFyTZixgBAt0R0DCpO2sx1Eo88B/qyncv901JVijKeniSpomSg8CoBNz/RiVr3OkIaJg0HSXnECBAgAABAgQIECBAgAABAgQIEJhbgYdONE16YjntBhtskIsuuijLL7/83FZjNgIECBAgQIAAAQIECAxU4JZbbsnmm2+eK6+8si3wXxPNkn48SzT2D80SpGEIECBAgAABAgQIECBAgAABApUKaJhU6cL1sOxlk/y6lWuZJH/sYVaRuinQNKJ5bVHaG5Mc2s1SVTUggeZ7eEiR951Jdh9QflEJdF5Aw6TOL1HvC/TAv/dLXE3Am5M8rKhWw6Rqlq7aQt3/ql26XhSuYVIvllEIAgQIECBAgAABAgQIECBAgACBHgo0XZEuSrJBmW2dddbJhRdemJVWWqmHkUUiQIAAAQIECBAgQIBAdwRuvPHGbLHFFvnCF77QLqrpnrR5kltmsVr7h2YR01AECBAgQIAAAQIECBAgQIAAgQoFrkuyWlH36kmavzkIzLXAvZL8oTXpPyT53VwXYr7BChyVZO8i/ZuTvGWwGoJ3RWC/JIcXxZycZJeuFKcOAgQSDZN8C8Yt4IH/uFfA/IsE2g2Tml8c3ISHwAgF3P9GiGvoKQXaDZM+PPEGxCkvdAIBAgQIECBAgAABAgQIECBAgAABAiMXaDahNU2TNi5netSjHrWwaVLznw4CBAgQIECAAAECBAgQmH2Bb33rWwubJTX/2To+NtEs6bZZntX+oVkGNRwBAgQIECBAgAABAgQIECBAoDKBdsOkZkPAtyvLoNx+CNwtyZ9yx74DzUu/ftWPeFJUINA0pWma0yw6DklyUAV1K7HfAnslObqI+P4kr+h3ZOkI1CWgYVJd69XHaj3w7+Oq1pnpR0keWpS+YpKmiZKDwKgE3P9GJWvc6QhomDQdJecQIECAAAECBAgQIECAAAECBAgQGK/AhRM/yP1bFSuttFI+9KEPZd111x1vZWYnQIAAAQIECBAgQIBAzwSuueaavPCFL8yNN97YTtY0tN1iRHHtHxoRrGEJECBAgAABAgQIECBAgAABApUINM2RHlnUqmFSJQvX0zKbhkl3L7I9KMnPe5pVrO4JHJrk9UVZb0vyhu6VqaKBCbwmyfFF5jOTvGxgBuIS6LSAhkmdXp5BFOeB/yCWuYqQP07ykKLSFZI0TZQcBEYl4P43KlnjTkdAw6TpKDmHAAECBAgQIECAAAECBAgQIECAwPgFzkqyTVnGcsstt7Bp0kYbbTT+6lRAgAABAgQIECBAgACBHghcccUVC5sl3Xrrre00ZyfZdoQR7R8aIa6hCRAgQIAAAQIECBAgQIAAAQIVCLQbJq2R5FsV1K3Efgr8Psm9i2h+Y9vPde5qqoOTHFgU9/Yk+3W1WHUNRmCXJO8u0p6XZKvBpBeUQAUCGiZVsEg9L9ED/54vcEXxNEyqaLF6Uqr7X08WstIYmyVp3oC46PhwkuZvDgIECBAgQIAAAQIECBAgQIAAAQIEuidwUpKdy7Luete75oILLshmm/lnve4tl4oIECBAgAABAgQIEKhJ4OKLL86LXvSi/PnPf26XfXKSZiP8KA/7h0apa2wCBAgQIECAAAECBAgQIECAQPcFNEzq/hoNqcKmo/w/FoFXSXLDkABkHavAQUneUlRwdJJ9xlqRyQkkL0/yvgLiwiQvBEOAQHcENEzqzloMtRIP/Ie68t3L/ZMkDy7KeliSpomSg8CoBNz/RiVr3OkIaJg0HSXnECBAgAABAgQIECBAgAABAgQIEOiOQLMJaK92Oaeddlq233777lSpEgIECBAgQIAAAQIECFQkcPrpp2fevHmTVXxMkr3nIIr9Q3OAbAoCBAgQIECAAAECBAgQIECAQIcFvpVk9aK+NZI0f3MQGIfAz5M8oJh4tSTfHUch5hykwBuSvLVIfmyS1w5SQuguCWyX5IyioH9L8vwuFagWAkMX0DBp6N+A8ef3wH/8a6CCvwr8NMmDCoyHJmmaKDkIjErA/W9UssadjoCGSdNRcg4BAgQIECBAgAABAgQIECBAgACBbgk0b1Fr3qZ2h+O4447L7rvv3q1KVUOAAAECBAgQIECAAIGOCxx//PHZY489Jqvy4CRvmqPy7R+aI2jTECBAgAABAgQIECBAgAABAgQ6KtBumPToJN/saK3K6r/Aj5M8pIjp+9j/Ne9Swv2SHF4U9M4kNkR1aYWGWctWST5QRP9Ykk2GSSE1gW4KaJjUzXUZUlUe+A9ptbud9WdJHliUqGFSt9erD9W5//VhFevN0G6YdHGSzeuNo3ICBAgQIECAAAECBAgQIECAAAECgxHYO8lR7bQHH3xwDjzwwMEgCEqAAAECBAgQIECAAIGZCBxyyCE56KC/60fbDLlPkqNnMvYSXmv/0BKCOZ0AAQIECBAgQIAAAQIECBAg0DOBpjnSo4pMGtT0bIEri/PDJCsVNT8+yVcqy6DcegWaf58/sij/xCS71RtH5T0R2CLJh4osVyR5Rk+yiUGgFwIaJvViGasO4YF/1cvXq+LbDZOaTrg/7VVCYbom4P7XtRUZVj0aJg1rvaUlQIAAAQIECBAgQIAAAQIECBDol8COSd7TjjR//vwcc8wx/UoqDQECBAgQIECAAAECBGZZYK+99sqCBQsmG3WnJKfM8nRTDWf/0FRCPidAgAABAgQIECBAgAABAgQI9Fug3TDpMUm+0e/I0nVY4HtJVi3qWzfJFzpcr9L6JfDaJOU/3jd7o3buV0RpKhR4fpJLiro/k+RpFeZQMoHeCmiY1NulrSaYB/7VLFXvC/15kgcUKR+cpGmi5CAwKgH3v1HJGnc6AhomTUfJOQQIECBAgAABAgQIECBAgAABAgS6K7BlkvPa5c2bNy+nnnpqd6tWGQECBAgQIECAAAECBMYosMMOO+S0006brIKXJDl/DKXZPzQGdFMSIECAAAECBAgQIECAAAECBDok0DRHWqOoR8OkDi3OAEv5VpLVi9zrJ/n8AB1EHo/A7kmOK6Z+X5JXjqcUsxL4m8DGSS4rPK5O8iQ+BAh0R0DDpO6sxVAr8cB/qCvfvdy/SHL/oiwNk7q3Rn2ryP2vbytaV57Nk1xYlHxxkuZvDgIECBAgQIAAAQIECBAgQIAAAQIE6hF4dpIPJlm2LPn5z39+zj///CyzzDL1JFEpAQIECBAgQIAAAQIERihw++23Z8stt8yll17anuU3SV6c5PIRTn9nQ9s/NCZ40xIgQIAAAQIECBAgQIAAAQIEOiKgYVJHFkIZCwW+lqRp2rXo2CDJp9kQmCOB3ZK8q5jr9CTz5mhu0xBYnMBGST5RfPjFJGvjIkCgOwIaJnVnLYZaiQf+Q1357uVuN0x6UJKfd69MFfVIwP2vR4tZYRQNkypcNCUTIECAAAECBAgQIECAAAECBAgQmERg3STnJ1ml/OzJT35yzjvvvKy44orQCBAgQIAAAQIECBAgMGiBm266KS95yUty1VVXtR2uT7JlkmvGCGT/0BjxTU2AAAECBAgQIECAAAECBAgQ6IBAu2HSY5N8vQN1KWGYAk0jkCcU0Z+R5IphUkg9BoGdk5xUzHtWku3GUIcpCZQCT0tyZfGH5v9HN/+/2kGAQEcENEzqyEIMuAwP/Ae8+B2L/sskyxc1PTBJ00TJQWBUAu5/o5I17nQENEyajpJzCBAgQIAAAQIECBAgQIAAAQIECNQhsOpE06Q7vL1qtdVWy7nnnpu11lqrjhSqJECAAAECBAgQIECAwCwLfPGLX8xWW22V73znO+2Rr51olvT9WZ5ySYezf2hJxZxPgAABAgQIECBAgAABAgQIEOiXQNN44dFFJA2T+rW+taW5OskTi6I3SfKx2kKot1qBVyY5paj+A0leWm0ahfdFYL0kny/CXJdk9b6Ek4NAHwQ0TOrDKtadwQP/utevT9XfkuR+RSANk/q0ut3M4v7XzXUZSlUaJg1lpeUkQIAAAQIECBAgQIAAAQIECBAYisBySc5L8uwy8HLLLbewadLGG288FAc5CRAgQIAAAQIECBAgsFDgYx/72MJmSbfeemtb5PIkL0nydx+Mgc7+oTGgm5IAAQIECBAgQIAAAQIECBAg0CGBdsOkxyX5WofqU8qwBD6T5ClF5Ocl+ciwCKQdo8C8JKcW839w4sUHYyzJ1ATSvKmweQnHouP6JP/EhQCB7ghomNSdtRhqJR74D3Xlu5e73TDpAUl+2b0yVdQjAfe/Hi1mhVHaDZMuSrJFhTmUTIAAAQIECBAgQIAAAQIECBAgQIDAHQXOSbJ1G+WMM87Idtttx4oAAQIECBAgQIAAAQKDEDjzzDPzspe9bLKsXXsjtf1Dg/hGCkmAAAECBAgQIECAAAECBAgQWKxA0xzpMcWnGib5soxT4D+TbFgU0Pz+7OJxFmTuQQk0G5vOKBJfmOSFgxIQtosCj03y1aKwm5Os2MVC1URgqAIaJg115buT2wP/7qzF0Cv5VZLm7cuLjvsnaZooOQiMSsD9b1Syxp2OgIZJ01FyDgECBAgQIECAAAECBAgQIECAAIE6BY5Lsnu79COPPDL77LNPnYlUTYAAAQIECBAgQIAAgWkKHHXUUdl3330nO/v4JHtMc5i5Os3+obmSNg8BAgQIECBAgAABAgQIECBAoJsC7YZJa7YaM3SzalX1VeA/kjyzCLdlkg/2NaxcnRN4aZKzi6ouSfKCzlWpoKEJPDLJt4vQP0vy4KEhyEugywIaJnV5dYZRmwf+w1jnGlLemuQfi0I1TKph1equ0f2v7vWrvXoNk2pfQfUTIECAAAECBAgQIECAAAECBAgQuHOBA5Mc3D6laZjUNE5yECBAgAABAgQIECBAoI8CTaOkpmHSJMdBSQ7pYGb7hzq4KEoiQIAAAQIECBAgQIAAAQIECMyhgIZJc4htqikF/j3Jc4qztklyzpRXOYHA7Ag0DbrOK4b6SJLnzc7QRiGw1AL/lOT7xdVNL4L7LfVoLiRAYNYFNEyadVIDLqGAB/5LCOb0kQm0GyYtn+RXI5vNwAQS9z/fgnEKbJHkQ0UBFyVp/uYgQIAAAQIECBAgQIAAAQIECBAgQKA/ArskeXc7zrbbbpszzzyzPyklIUCAAAECBAgQIECAQJLtttsuZ5111mQWr0pyUkeR7B/q6MIoiwABAgQIECBAgAABAgQIECAwRwJfTfLYYq41kzR/cxAYh8CHk2xaTDwvyenjKMScgxR4YZILiuSXtRp4DRJF6LELrJDkpqKK3ye579irUgABAn8T0DDJl2HcAh74j3sFzL9I4NdJli04mg6PTRMlB4FRCbj/jUrWuNMR0DBpOkrOIUCAAAECBAgQIECAAAECBAgQIFC/wOZJPpDknmWUjTbaKOecc04e/OAH159QAgIECBAgQIAAAQIEBi3w05/+NC996UtzxRVXtB3+mGTrJM1LpLp62D/U1ZVRFwECBAgQIECAAAECBAgQIEBgbgTaDZMen+QrczO1WQj8nUDTrKZpWrPoeGWS93EiMEcCL0hycTHXx5M8a47mNg2BxQk8KMlPiw//1N6Hh44AgfEKaJg0Xn+zJx74+xZ0ReA3Sf6hKGa5JE0TJQeBUQm4/41K1rjTEdAwaTpKziFAgAABAgQIECBAgAABAgQIECDQD4H1J5omrVzGWX311XP22Wdn7bXX7kdKKQgQIECAAAECBAgQGJzAtddem2222Sbf/va329lvmGiW9LmOo9g/1PEFUh4BAgQIECBAgAABAgQIECBAYMQCTXOkxxVzaJg0YnDD36nAuUleUpzxqiQnMSMwRwLPS3JpMdd/JtlojuY2DYHFCdwvyS2tD++a5C/ICBDohoCGSd1YhyFX4YH/kFe/W9k1TOrWegyhGve/IaxydzO2GyZd2OoA3t3KVUaAAAECBAgQIECAAAECBAgQIECAwNIIrJLknCRN86S/Hfe9730XNk3adNNNl2ZM1xAgQIAAAQIECBAgQGBsApdccsnCZkm/+93v2jU0TZJemuT6sRU3/YntH5q+lTMJECBAgAABAgQIECBAgAABAn0UaDdMekKSL/cxqExVCJyZZNui0t2TvLOKyhXZB4HnJPn3Isink2zQh2AyVC1wnyTtB1H3SnJ71akUT6BHAhom9WgxK43igX+lC9fDsn+b5L5Frn9M0jRRchAYlYD736hkjTsdAQ2TpqPkHAIECBAgQIAAAQIECBAgQIAAAQL9ErjHRNOkF7ZjnXDCCdl11137lVYaAgQIECBAgAABAgR6K3DiiSdmt912myzfhyaaJf2pkvD2D1WyUMokQIAAAQIECBAgQIAAAQIECIxIQMOkEcEadqkE3p9kh+LKvZIsWKqRXERgyQWeleTy4rKrkjxlyYdxBYFZFWj22/2xNeKySZqeBA4CBDogoGFSBxZh4CV44D/wL0CH4jcdHptOj4sO/4WlQ4vT01Lc/3q6sJXE0jCpkoVSJgECBAgQIECAAAECBAgQIECAAIERCByf5DXtcffff/8cdthhI5jOkAQIECBAgAABAgQIEJg9gQMOOCCHH374ZAM2bzpv3nhe02H/UE2rpVYCBAgQIECAAAECBAgQIECAwOwLfDnJmsWwT0jS/M1BYBwCJyfZqZj4dUmOHEch5hykwEZJPlEkvzrJkwYpIXTXBJqXdNy9KOoBSX7ZtSLVQ2CoAhomDXXlu5PbA//urMXQK/l9knsXCBomDf0bMfr87n+jNzbD4gWaN8hfUHx8YZK/e6s8QAIECBAgQIAAAQIECBAgQIAAAQIEeiuwX5K/+4XxNttsk7POOqu3oQUjQIAAAQIECBAgQKBugW233TZnn332ZCH2T3JEhensH6pw0ZRMgAABAgQIECBAgAABAgQIEJhFgXbDpLWSfGkWxzcUgSUROCHJrsUFb0jytiUZwLkEZiCwQZJPFddfm2SdGYznUgKzJdDuP/DQJD+ZrcGNQ4DAzAQ0TJqZn6tnLuCB/8wNjTA7Au3/wvIPSX43O0MbhcCkAu5/vhjjFNAwaZz65iZAgAABAgQIECBAgAABAgQIECDQDYFtk5zZLuVpT3tazjzzzKy88srdqFIVBAgQIECAAAECBAgMXuCGG27Idtttl09/+tOTWWyXpNbOr/YPDf7bDYAAAQIECBAgQIAAAQIECBAYuEDTHOnxhYGGSQP/Qow5/rFJ9ihqeHOSt4y5JtMPR+ApST5TxG0ayj1hOPEl7bDAr5IsV9TXbKr7YYfrVRqBQQlomDSo5e5kWA/8O7ksgyzqD0nuVSS/b5KmiZKDwKgE3P9GJWvc6QhomDQdJecQIECAAAECBAgQIECAAAECBAgQ6L/A0yd+WLxiGXXFFVdc2DRpww037L+AhAQIECBAgAABAgQIdFrgk5/85MJmSTfddFO7zuYPTSPY8o3Tnc4ySXH2D9W2YuolQIAAAQIECBAgQIAAAQIECMyuQLth0tpJvji7UxiNwLQFjkqyd3H2oUneOO2rnUhgZgJPSvK5YoivJ3nszIZ0NYFZEfhZkgcWI62W5LuzMrJBCBCYsYCGSTMmNMAMBTzwnyGgy2dN4LYkyxSjaZg0a7QGWoyA+5+vxjgFNEwap765CRAgQIAAAQIECBAgQIAAAQIECHRLYJWJpknNm9rucLz//e/PDjvs0K1qVUOAAAECBAgQIECAwGAETj311Lz85S+fLO9nJ5olXV85hv1DlS+g8gkQIECAAAECBAgQIMwth5gAACAASURBVECAAAECMxRomiM9oRhDw6QZgrp8RgKHJdm/GOGI1v89o8FdTGAKgXWSXFOc860ka1Aj0AGBm5M8rKjj0Um+2YG6lECAQBINk3wNxi3ggf+4V8D8iwTaDZPuk+QPeAiMUMD9b4S4hp5SoN0w6UNJXjTlVU4gQIAAAQIECBAgQIAAAQIECBAgQKCvAndJcmaSl7YDHnjggTn44IP7mlsuAgQIECBAgAABAgQ6KnDQQQflkEMOmay6c5Jsl+QvHS19Scqyf2hJtJxLgAABAgQIECBAgAABAgQIEOifQLthUtMw5Nr+xZSoEoFmc8iBRa3HJNm7ktqVWb9A0zyuuScuOr6T5JH1x5KgBwI/SNK8kHDR0XxXv9yDXCIQ6IWAhkm9WMaqQ3jgX/Xy9ar425Pcs0h07yRNEyUHgVEJuP+NSta40xHQMGk6Ss4hQIAAAQIECBAgQIAAAQIECBAgMDyBtyU5oB172223zemnn5673KXpq+QgQIAAAQIECBAgQIDA6AT+8pe/ZPvtt89ZZ5012STNG85fP7rZ53xk+4fmnNyEBAgQIECAAAECBAgQIECAAIFOCWiY1KnlGHwxByV5S6FwfJI9Bq8CYK4EHpvkq8VkTZOaVedqcvMQuBOB65KsVnz+xCTXECNAoBsCGiZ1Yx2GXIUH/kNe/W5l/2OSexQlaZjUrfXpYzXuf31c1XoyvSjJB4tyP5Sk+ZuDAAECBAgQIECAAAECBAgQIECAAAECOyc5qc2w/vrr57TTTssjH+nlbb4iBAgQIECAAAECBAiMRuC6667LvHnz8rnPfW6yCXZJcvJoZh7bqPYPjY3exAQIECBAgAABAgQIECBAgACBTghcm2StopJ1kjR/cxAYh0Dzgq3mRVuLjncn2XUchZhzkAJrJPlGkfyHSVYepITQXRP4WpLHFEU9Nclnu1akeggMVUDDpKGufHdye+DfnbUYeiXthkn3SnL70FHkH6mA+99IeQ0+hYCGSb4iBAgQIECAAAECBAgQIECAAAECBAjcmcCzkpyR5CHlSQ94wAMWNk3613/9V3oECBAgQIAAAQIECBDI//t/d9yC+r//294OM32kj3zkIwubJf3iF79oX/STJC9L8h/TH62aM+0fqmapFEqAAAECBAgQIECAAAECBAgQGIlAu2HSukm+MJKZDEpgaoF9khxZnHZKkp2mvswZBGZFYLUk1xUj/SjJCrMyskEIzEzgi0meUAyxUZL/nNmQriZAYLYENEyaLUnjLK2AB/5LK+e62Rb4U5K7F4Muk6RpouQgMCoB979RyRp3OgIaJk1HyTkECBAgQIAAAQIECBAgQIAAAQIEhi2wapLTkzRvxbrDsWDBgrz2ta8dto70BAgQIECAAAECBAjMWsOkd7zjHZk/f/5kop9Jsn2S7/eU2/6hni6sWAQIECBAgAABAgQIECBAgACBaQo0zZHWLs7VMGmacE4bicCeSd5RjHxakh1GMpNBCfy9QLNP6XvFn3/aftEbNAJjErg6yROLuTdOcvmYajEtAQItAQ2TfCXGLeCB/7hXwPyLBP47yd0KDg2TfDdGLeD+N2ph49+ZgIZJvh8ECBAgQIAAAQIECBAgQIAAAQIECExXoNkA1/xA+Q7HrrvumhNOOGG6YziPAAECBAgQIECAAIEeCvy//3fHLaj/+7/t7TBTh95tt91y4oknTnZi08B13tQjVH2G/UNVL5/iCRAgQIAAAQIECBAgQIAAAQIzFmg3TGoaMlwz41ENQGDpBF6d5J3FpWcn2XbphnIVgSUWWDnJ9cVVv0jywCUexQUEZl/g060XDj4/yb/N/jRGJEBgaQQ0TFoaNdfMpoAH/rOpaayZCLQbJt0zyZ9mMqBrCUwh4P7nKzJOgXbDpAuSvHicBZmbAAECBAgQIECAAAECBAgQIECAAIFOC7wxySHtCp/5zGfm/e9/f1ZaaaVOF684AgQIECBAgAABAgRGIzCThkk33nhjXv7yl+fjH//4ZMUdmOSto6m6U6PaP9Sp5VAMAQIECBAgQIAAAQIECBAgQGDOBTRMmnNyE96JwM5JTio+Pz/JS4gRmCOBFZLcVMx1a5L7zdHcpiFwZwJXJPmX4oQtklyEjACBbghomNSNdRhyFR74D3n1u5X9f5LctSjpHkmaJkoOAqMScP8blaxxpyOgYdJ0lJxDgAABAgQIECBAgAABAgQIECBAgEApsFWS05I0L53427HCCissbJr07Gc/mxYBAgQIECBAgAABAgMTWNqGSZdffvnCZkk333xzW+yPSeYlOXcglPYPDWShxSRAgAABAgQIECBAgAABAgQILEbgmiTrFJ89MUnzNweBcQi8PMn7iokvTPLCcRRizkEKPCTJj4vkv02y7CAlhO6awGVJNi6KavbQnde1ItVDYKgCGiYNdeW7k9sD/+6sxdAr+XOSuxQId0/SNFFyEBiVgPvfqGSNOx0BDZOmo+QcAgQIECBAgAABAgQIECBAgAABAgTaAmsnOTXJ49ofHHvssdljjz2IESBAgAABAgQIECAwIIGlaZh03HHHZc8995xM6atJdkhy7YAI7R8a0GKLSoAAAQIECBAgQIAAAQIECBCYRKDdMGm9JP9FisCYBLZLckYx96VJNh1TLaYdnsADkvy8iH1bknsPj0HiDgo098LnFXU198qzOlinkggMUkDDpEEue6dCe+DfqeUYdDEaJg16+ccS3v1vLOwmnRB4cZLzC40LkjR/cxAgQIAAAQIECBAgQIAAAQIECBAgQGAqgftMNE36u39T3GWXXfLud797qut9ToAAAQIECBAgQIBATwSWtGHSq171qpx00kmTpf/gRLOk3/eEZrox7B+arpTzCBAgQIAAAQIECBAgQIAAAQL9FGiaI61bRNMwqZ/rXEuqrZOcUxR7WZLn1FK8OqsXuF+SW4oUf0pyz+pTCdAHgQuTbF4EeUWS9/chmAwE+iCgYVIfVrHuDB74171+far+L0nKe+LdkjRNlBwERiXg/jcqWeNOR0DDpOkoOYcAAQIECBAgQIAAAQIECBAgQIAAgTsTOCTJG9snbLDBBnnve9+b1VZbjR4BAgQIECBAgAABAj0XmG7DpO985zt55StfmSuvvHIykbcmObDnVIuLZ//QQBdebAIECBAgQIAAAQIECBAgQIDAhEC7YdKTklxNh8CYBF6UpGluv+j4RJJnjqkW0w5PYNkkvy5iN7/vbn7n7SAwboFzk7ykKGKXJCePuyjzEyDwVwENk3wTxi3ggf+4V8D8iwTa38W7JmmaKDkIjErA/W9UssadjoCGSdNRcg4BAgQIECBAgAABAgQIECBAgAABAlMJbDPxxqx7lCcuv/zyC5smbb55+XKtqYbyOQECBAgQIECAAAECtQlMp2HSRRddtLBZ0i23lC+GXpi0eTv0y5OcXVvuWazX/qFZxDQUAQIECBAgQIAAAQIECBAgQKBCgaY50hOLujVMqnARe1TyC5JcXOT5VJINe5RPlG4L3DvJ71slNg2TmsZJDgLjFDgzybZFAa9J8q5xFmRuAgT+T0DDJN+GcQt44D/uFTB/I9DcC9vNkTRM8t0YtYD736iFjX9nAhom+X4QIECAAAECBAgQIECAAAECBAgQIDBbAmsleV+SJ7QHPPjgg3PggQfO1jzGIUCAAAECBAgQIECgYwJTNUw65JBDctBBB01W9ZeSvCLJFzsWaa7LsX9orsXNR4AAAQIECBAgQIAAAQIECBDoloCGSd1aj6FX89wkHykQrkrylKGjyD9nAvdMcntrtuZvzcsXHATGKfD+JDsUBeyVZME4CzI3AQL/J6Bhkm/DuAU88B/3Cpi/EbjLJF1Gm7+1v5+0CMymgPvfbGoaa0kF2g2TPphkyyUdxPkECBAgQIAAAQIECBAgQIAAAQIECBCYEGg2KL239TathR9tueWWOeWUU7LsssvCIkCAAAECBAgQIECgZwKLa5j0m9/8JjvuuGPOP//8yRKfleSVSf7YM46liWP/0NKouYYAAQIECBAgQIAAAQIECBAg0B+BdsOk9ZN8vj/xJKlM4FlJLi9qvibJEyvLoNx6Be6a5H9a5d8nyR/qjaTyngiclGTnIst+Sd7ek2xiEKheQMOk6pew+gAe+Fe/hL0IMFnDJPfHXixtp0O4/3V6eXpfnIZJvV9iAQkQIECAAAECBAgQIECAAAECBAiMReCAJG9rz7z66qvnPe95TzbYYIOxFGVSAgQIECBAgAABAgRGIzBZw6Qrr7wyO+20U7797W9PNunrkxw2mmqqHNX+oSqXTdEECBAgQIAAAQIECBAgQIAAgVkTaJojrVeMpmHSrNEaaCkE/iXJFcV1X07yhKUYxyUEllagaZjUNE5adDRvZ/vt0g7mOgKzJPDOJK8uxnpjkkNnaWzDECAwQwENQWYI6PIZC3jgP2NCA8yCQLvzaPO9bJooOQiMUsD9b5S6xp5KYMsk5xUnfbB50ftUF/mcAAECBAgQIECAAAECBAgQIECAAAEC0xDYNMkpSR7UPvf444/Pa17zmmkM4RQCBAgQIECAAAECBGoQaDdMav47/+677z5Z6T9LsmOSS2rINYc12j80h9imIkCAAAECBAgQIECAAAECBAh0UKDdMOnJST7XwTqVNAyBpyb5dBH160keO4zoUnZE4PYk9yxqWT7JrzpSmzKGK3BMkvlF/IOTvGm4HJIT6JaAhkndWo8hVuOB/xBXvXuZ75bkv4uy/tLqQtq9ilXUBwH3vz6sYr0ZNEyqd+1UToAAAQIECBAgQIAAAQIECBAgQKAGgVUmmiY9s13sK1/5ypx88sm5y128u6KGhVQjAQIECBAgQIAAgTsTaDdMWsy5H59olnQ9zb8TsH/Il4IAAQIECBAgQIAAAQIECBAgMGyBpjnSkwoCDZOG/X0Yd/r1kjRNvBYd1yVZfdxFmX9QAr9Pcu8i8QOT/GJQAsJ2UeCIJK8rCjssyeu7WKiaCAxRQMOkIa56tzJ74N+t9RhqNRomDXXlx5vb/W+8/kOfXcOkoX8D5CdAgAABAgQIECBAgAABAgQIECAwNwJHJ9mrPdXaa6+dk046Keuuu+7cVGEWAgQIECBAgAABAgRGIjCNhknNW3f3Hsnk/RjU/qF+rKMUBAgQIECAAAECBAgQIECAAIGlFWg3THpKkquWdjDXEZihwFpJri3G+EGSVWc4pssJLInAr5MsW1zw0CQ/WZIBnEtgBAJvTfKGYtxmP9w+I5jHkAQILIWAhklLgeaSWRXwwH9WOQ22lAJ3T/Kn4to/J2maKDkIjFLA/W+UusaeSkDDpKmEfE6AAAECBAgQIECAAAECBAgQIECAwGwJbJ/kPUnu0R6waZq08847z9Y8xiFAgAABAgQIECBAYI4F7qRhUrMXa6ckp89xSbVNZ/9QbSumXgIECBAgQIAAAQIECBAgQIDA7ApomDS7nkabmcDjknylGOKmJCvNbEhXE1gigVuS3K+4YsUkNy/RCE4mMPsCByV5SzHscUn2nP1pjEiAwNIIaJi0NGqumU0BD/xnU9NYSyvQbND/Y3Hx/yRpmig5CIxSwP1vlLrGnkqg3TDp/CQvmeoinxMgQIAAAQIECBAgQIAAAQIECBAgQGApBdacaJq0Xvv6pmFS0zjJQYAAAQIECBAgQIBAXQK77LJLTj755MmKvnqiWVL5w5q6ws1dtfYPzZ21mQgQIECAAAECBAgQIECAAAECXRS4Ksn6RWFPSdL8zUFgHAKPSvLNYuKfJnnIOAox52AFfp7kAUX6VZLcMFgNwbsicECStxXFnJhkt64Upw4CQxfQMGno34Dx5/fAf/xroIK/vtFYwyTfhLkWcP+ba3HzlQIaJvk+ECBAgAABAgQIECBAgAABAgQIECAwDoF3J9mlPfHaa6+9sGnSuuuuO46azEmAAAECBAgQIECAwBIIXHPNNWmaJV177bWTXdV0Q33VEgw39FPtHxr6N0B+AgQIECBAgAABAgQIECBAYOgC7YZJT03y2aGjyD82gUck+W4x+y9bzWvGVpiJByPw41aTruY7+f3BpBe0qwL7JDmyKO69SXbsarHqIjA0AQ2Thrbi3cvrgX/31mSIFd0zye1F8P/OX5soOQiMUsD9b5S6xp5KQMOkqYR8ToAAAQIECBAgQIAAAQIECBAgQIDAqAR2TtL8iPrvjne9613ZbTcv4BoVvHEJECBAgAABAgQIzFTgxBNPnOq/s9uTumTI9g8tmZezCRAgQIAAAQIECBAgQIAAAQJ9E2iaIz25CKVhUt9WuK48D09yQ1Hyb5L8Y10RVFu5wE1JVigyrJ7kusozKb9+gT2SHFvEOD3JvPpjSUCgHwIeTvdjHWtO4YF/zavXn9qXSXJbEedPSZomSg4CoxRw/xulrrGnEnhJknOLk85P0vzNQYAAAQIECBAgQIAAAQIECBAgQIAAgbkQWGeiaVLzn3c4dthhhzQ/wl5mmebxjYMAAQIECBAgQIAAgS4I3H777dl1111z6qmnTlWOPalTCd3xc/uHlszL2QQIECBAgAABAgQIECBAgACBvgm0GyY9Lcln+hZSnmoEHpbk5qLa5je3966meoX2QeD6JCsXQR6d5Jt9CCZD1QK7JjmhSHBOkm2qTqR4Aj0S8HC6R4tZaRQP/CtduJ6V3W6Y9MckduH3bJE7GMf9r4OLMqCSNEwa0GKLSoAAAQIECBAgQIAAAQIECBAgQKDDAu9Osku7vjXWWGNh06QNN9yww6UrjQABAgQIECBAgMAwBD75yU8ubJb0zW9O6zcJ9qQu2dfC/qEl83I2AQIECBAgQIAAAQIECBAgQKBvAhom9W1F687zwCQ/KyL8T5K71x1J9ZUJfC/JqkXNayb5amUZlNs/gVcmOaWIdUGSF/cvpkQE6hTwcLrOdetT1R7492k1681yryR/KMrXMKnetaypcve/mlarf7VqmNS/NZWIAAECBAgQIECAAAECBAgQIECAQK0COyY5Mcnd2gEOP/zw7LfffrXmUjcBAgQIECBAgACB6gWOOOKI7L///pPlaH4o07xR9z2tD+1JXbJVt39oybycTYAAAQIECBAgQIAAAQIECBDom8BnkjylCPW0JM3fHATGIbBckl+1Jm72cvx5HMWYc5AC307yyCL5Wkm+NEgJobsksH2S04qCPpxksy4VqBYCQxbwcHrIq9+N7B74d2Mdhl7FvZP8vkC4PUnTRMlBYJQC7n+j1DX2VAIaJk0l5HMCBAgQIECAAAECBAgQIECAAAECBOZSoHkjXNM0qdwIunD+zTbbLO9617uywgorzGU95iJAgAABAgQIECAwaIGbb745r371q3PxxRdP5tC89b5plvSVJPa/zOybwm9mfq4mQIAAAQIECBAgQIAAAQIECNQu0G6YtEGST9ceSv3VCtwnye9a1Te/s21+b+sgMBcC30iyRjHRukm+MBcTm4PAnQi8NMnZxecfTfJcYgQIdENAw6RurMOQq/DAf8ir353s7f8hd1uSpomSg8AoBdz/Rqlr7KkE2g2Tzkuy1VQX+ZwAAQIECBAgQIAAAQIECBAgQIAAAQIjFliQ5LXtOR70oActbJr04he/eMTTG54AAQIECBAgQIAAgQ9+8IMLmyX97Gc/mwzjHUnmFx/Y/zKzrwy/mfm5mgABAgQIECBAgAABAgQIECBQu0DTHOmpRQgNk2pf0brrv0eSP7YiLJvkt3XHUn1FAl9N8tii3vWTfL6i+pXaT4EXJflgEe3jSZ7Vz6hSEahPQMOk+tasbxV74N+3Fa0zj4ZJda5b7VW7/9W+gnXXr2FS3eunegIECBAgQIAAAQIECBAgQIAAAQJ9Fmiau5+QZPl2yNe+9rVZsKDpqeQgQIAAAQIECBAgQGAUAvPnz8873tH0RPq745YkuyU5t/WJ/S8zWwh+M/NzNQECBAgQIECAAAECBAgQIECgdoF2w6SnJ7my9lDqr1bgLkn+lOSuRYL7J2n+fdhBYC4EvpjkCcVETUO5z87FxOYgcCcCL0hycfH5p5JsSIwAgW4IaJjUjXUYchUe+A959buT/b6tLrd/SNI0UXIQGKWA+98odY09lUDzg6MPFCedl6T5m4MAAQIECBAgQIAAAQIECBAgQIAAAQJdEFg5ybuSPK9dzLrrrpt3vvOdedKTntSFOtVAgAABAgQIECBAoBcCn//85/Oa17wm11xzzWR5/i3Jq5PcMMmH9r/M7BvAb2Z+riZAgAABAgQIECBAgAABAgQI1C7QNEd6WhFCw6TaV7T++m9LskwR4yFJflp/LAkqEWgeUqxT1No0pWma0zgIjFPgOUn+vSjgc0mePM6CzE2AwP8JaJjk2zBuAQ/8x70C5m8E/iHJbwqK3ydpmig5CIxSwP1vlLrGnkpAw6SphHxOgAABAgQIECBAgAABAgQIECBAgEAXBN6Q5K2TFXLkkUdmn3326UKNaiBAgAABAgQIECBQtcBRRx2Vfffdd3EZ3pjk0DsJaP/LzFaf38z8XE2AAAECBAgQIECAAAECBAgQqF1Aw6TaV7B/9Te/s21+b7voWCnJTf2LKVFHBZpGNOUb1J6R5IqO1qqs4Qg8M8l/FHG/kGTd4cSXlEC3BTRM6vb6DKE6D/yHsMrdz6hhUvfXqI8Vuv/1cVXryaRhUj1rpVICBAgQIECAAAECBAgQIECAAAECQxfYKMk7kzy6DfGCF7wgxx13XFZeeeWhG8lPgAABAgQIECBAYIkFbrjhhuyxxx758Ic/PNm130jymmn8EMH+lyWWv8MF/Gbm52oCBAgQIECAAAECBAgQIECAQO0C7YZJGyb5VO2h1F+1wC1J7lckWDXJD6pOpPiaBD6T5ClFwRsnubymAGrtpcDTk3yySPaVJI/vZVKhCFQooGFShYvWs5I98O/ZglYaZ9kkvy5q/12rC26lsZTdcQH3v44vUM/L0zCp5wssHgECBAgQIECAAAECBAgQIECAAIGeCdx9omnSzu1cyy233MKmSS972ct6FlkcAgQIECBAgAABAqMTOOOMMxY2S7r11lsnm+TkiWZJ/z2NCux/mQbSnZzCb2Z+riZAgAABAgQIECBAgAABAgQI1C7QNEfaoAihYVLtK1p//T9N8qAixupJrqs/lgSVCLTvic9N8tFKaldmfwXWT3JVEe9bSdbob1zJCNQloGFSXevVx2o98O/jqtaX6R+TlLt/fpukaaLkIDBKAfe/UeoaeyqBdsOkc5NsPdVFPidAgAABAgQIECBAgAABAgQIECBAgMCYBZquSMcnaZ7t3OF4xStekWOPPTb3ve99x1yi6QkQIECAAAECBAh0V+B3v/td9txzz7zvfe+brMjmhXO7JzljCRLY/7IEWJOcym9mfq4mQIAAAQIECBAgQIAAAQIECNQu0G4O8i9JPll7KPVXLXBTkhWKBI9N8vWqEym+JoFPJNmoKHjTJJfWFECtvRRYJ8k1RbLvJfnnXiYVikCFAhomVbhoPSvZA/+eLWilcTRMqnThKi/b/a/yBay8fA2TKl9A5RMgQIAAAQIECBAgQIAAAQIECBAYsMAqE02Tnt82WHXVVRc2TXr+8//uowFziU6AAAECBAgQIEDgrwKXXnrpwmZJ3//+9ycjaX5w0DRLun4Jvex/WUKw1un8ZubnagIECBAgQIAAAQIECBAgQIBA7QJNc6SnFyE0TKp9Reuv/wdJmn0Zi461knyp/lgSVCJweZJnFbVunuTiSmpXZn8F1kzy5SLejUke3t+4khGoS0DDpLrWq4/VeuDfx1WtL9NySX5VlP2byd5MXF8sFXdcwP2v4wvU8/I0TOr5AotHgAABAgQIECBAgAABAgQIECBAYAAC+yQ5crKc8+fPzzHHHDMAAhEJECBAgAABAgQITE9gr732yoIFCxZ38r5JjpreSH93lv0vSwk3cRm/mfm5mgABAgQIECBAgAABAgQIECBQu0C7YdJGSf6z9lDqr1rgO0n+uUiwXpL/qjqR4msS+PckzykKfnGSC2oKoNZeCjwqyTeLZD9J8tBeJhWKQIUCGiZVuGg9K9kD/54taKVx7pfklqL2Xydpmig5CIxSwP1vlLrGnkpg6yTnFCedm6T5m4MAAQIECBAgQIAAAQIECBAgQIAAAQI1CTwxyXFJ1m8X/fjHP37hD8I32qjZT+ogQIAAAQIECBAgMEyBK664Ik1D0S9/uXzx7d8sPpdkjxn+2MX+l5l9tfjNzM/VBAgQIECAAAECBAgQIECAAIHaBTRMqn0F+1f/N5KsUcR6SpKr+hdToo4KXJrkeUVtWyU5r6O1Kms4Ao9I8t0i7i+TPGA48SUl0G0BDZO6vT5DqM4D/yGscvczapjU/TXqY4Xuf31c1XoyaZhUz1qplAABAgQIECBAgAABAgQIECBAgACBqQXeluSAyU57wxvekLe+9a1Tj+AMAgQIECBAgAABAj0TeOMb35hDDz10cakOS/L6WYhs/8vMEPnNzM/VBAgQIECAAAECBAgQIECAAIHaBf4zyYZFiOaNQM3fHATGJdB031+zmLz5fn5qXMWYd3ACFyd5QZF6myTnDE5B4K4JrJTkh0VRv02ybNeKVA+BoQpomDTUle9Obg/8u7MWQ65k+SRNR8dFx61JmiZKDgKjFHD/G6WusacS0DBpKiGfEyBAgAABAgQIECBAgAABAgQIECBQm8CzkxzbetPhwgzrrbdeFixYkKc8pXnxoYMAAQIECBAgQIBAvwU++9nPZv78+bn66qsnC/rNJHsmuXyWFOx/mRkkv5n5uZoAAQIECBAgQIAAAQIECBAgULtAu2HSM5JcUXso9VctcE2SdYoEz0ry8aoTKb4mgQuSvLAoePskZ9QUQK29FHhIkh8XyW5Pcq9eJhWKQIUCGiZVuGg9K9kD/54taKVx7p/kF0Xtv0rSNFFyEBilgPvfKHWNVNYRXQAAIABJREFUPZWAhklTCfmcAAECBAgQIECAAAECBAgQIECAAIEaBe6a5B1JXjNZ8W9605vy5je/ucZcaiZAgAABAgQIECAwLYHmv+++5S1vWdy570zy2iR/ntZg0zvJ/pfpOS3uLH4z83M1AQIECBAgQIAAAQIECBAgQKB2gaY50r8UITRMqn1F66//qiTrFzGem+Sj9ceSoBKB85JsWdT68iSnVlK7Mvsr0O5B0Dxnu1t/40pGoC4BDZPqWq8+VuuBfx9Xtb5M7f+yckuS5m8OAqMUcP8bpa6xpxJoN0z6QJKXTnWRzwkQIECAAAECBAgQIECAAAECBAgQIFCJwOZJFiRZpV3vk5/85Bx99NFp/tNBgAABAgQIECBAoC8CV111Vfbee+80/znJcX2S+UkuGkFe+19mhspvZn6uJkCAAAECBAgQIECAAAECBAjULtBumPTMJJ+oPZT6qxa4MsnTigSbJrm06kSKr0ng7NZvHHdKckpNAdTaS4F/SPKbVrJ7JPnvXqYVikBlAhomVbZgPSzXA/8eLmqFkR6Q5OdF3RomVbiIFZbs/lfhovWoZA2TerSYohAgQIAAAQIECBAgQIAAAQIECBAgMKnAfSeaJu042acHHXRQ3vKWt6AjQIAAAQIECBAgUL3Am970phx88MGLy9H8kKBplvS7EQW1/2VmsPxm5udqAgQIECBAgAABAgQIECBAgEDtAk1zpI2KEBom1b6i9dff/k6+MMmF9ceSoBKBM5JsV9T6qiQnVVK7MvsrsEyS21rx7pPkD/2NLBmBegQ0TKpnrfpaqQf+fV3ZunI9MMnPipJ/maRpouQgMEoB979R6hp7KoGXJmk6Li86PtDqvjzV9T4nQIAAAQIECBAgQIAAAQIECBAgQIBALQIvSXJMkhXaBa+33no56qijssEGG9SSRZ0ECBAgQIAAAQIE/iZw5ZVXZp999snVV189mcrNSfZKct6Iyex/mRkwv5n5uZoAAQIECBAgQIAAAQIECBAgULuAhkm1r2D/6r8sycZFrK3m4N+Z+6co0dIKnJpkXnHxq5OcsLSDuY7ALAncJcmfkty1GO9+SW6dpfENQ4DADAQ0TJoBnktnRcAD/1lhNMgMBR6U5KfFGL9I0jRRchAYpYD73yh1jT2VgIZJUwn5nAABAgQIECBAgAABAgQIECBAgACBPgksl+ToJK+YLNT++++fww47rE95ZSFAgAABAgQIEOi5wAEHHJDDDz98cSnfl2TvOdqobf/LzL5r/Gbm52oCBAgQIECAAAECBAgQIECAQO0C7YZJz0ry8dpDqb9qgUuTPK9IsF2Ss6pOpPiaBE5J8sqi4D2THFdTALX2VuC2JMsU6Zq+BD/vbVrBCFQkoGFSRYvV01I98O/pwlYWS8OkyhasJ+W6//VkISuNoWFSpQunbAIECBAgQIAAAQIECBAgQIAAAQIEZiTwkonGSSu2R1lzzTVz5JFHZuONyxclzmguFxMgQIAAAQIECBCYdYGPfexj2XffffOVr3xlsrFvmmiUdN6sT7z4Ae1/mRk2v5n5uZoAAQIECBAgQIAAAQIECBAgULtA0xzpGUUIDZNqX9H6678oyWZFjB2SnFZ/LAkqETgpyc5FrXslWVBJ7crst8CvkyxbRGz2nt3c78jSEahDQMOkOtapz1V64N/n1a0n24OT/KQot+nq2DRRchAYpYD73yh1jT2VgIZJUwn5nAABAgQIECBAgAABAgQIECBAgACBvgo0m1eOTrLjZAF33333vP3tb88yy5QvBesrhVwECBAgQIAAAQK1CNx+++153etel+OPP35xJTdvXd47yW/mOJP9LzMD5zczP1cTIECAAAECBAgQIECAAAECBGoXaDdMenaS/6g9lPqrFjg/yYuLBDslaf792UFgLgTelWS3YqLXJTlyLiY2B4EpBH6R5P7FOasm+QE1AgTGL6Bh0vjXYOgVeOA/9G9AN/I/JMmPi1J+lqRpouQgMEoB979R6hp7KoF2w6Rzkmwz1UU+J0CAAAECBAgQIECAAAECBAgQIECAQI8EtkhyVJJmA8sdjlVWWWVh06Qtt9yyR3FFIUCAAAECBAgQqFXg/PPPz3777Zcf/GDSfdffT7JPkgvHlM/+l5nB85uZn6sJECBAgAABAgQIECBAgAABArULNM2RnlmE0DCp9hWtv/6zkzS/O1t0NM1rTqw/lgSVCByXZPei1gOSHF5J7crst0DTg6DpRbDoWD3Jdf2OLB2BOgQ0TKpjnfpcpQf+fV7derJpmFTPWvWpUve/Pq1mfVk0TKpvzVRMgAABAgQIECBAgAABAgQIECBAgMDsC9xz4k105Warv82y3Xbb5YgjjsjDHvaw2Z/ZiAQIECBAgAABAgSmEPjRj360sFHSmWeeubgz3znRLOmPY8S0/2Vm+Pxm5udqAgQIECBAgAABAgQIECBAgEDtAhom1b6C/av/tCTbF7H2TNI0sXEQmAuBY5LMLyZ6Y5JD52JicxCYQuCGJA8vznlckq9RI0Bg/AIaJo1/DYZegQf+Q/8GdCP/Q5P8qCjlp61Oj92oUhV9E3D/69uK1pVHw6S61ku1BAgQIECAAAECBAgQIECAAAECBAiMVmCTicZJzWaWOxzLLrtsDj/88Oy6666jrcDoBAgQIECAAAECBAqBE088Mfvvv39+85vfTOby1ST7JrmsA2j2v8xsEfjNzM/VBAgQIECAAAECBAgQIECAAIHaBdoNkzZOcnntodRftcB7k7yiSLBPkqOrTqT4mgSOnHhRxKKa35zkLTUFUGtvBb6b5BFFurWTfLG3aQUjUJGAhkkVLVZPS/XAv6cLW1ms5rXANxc1/yRJ00TJQWCUAu5/o9Q19lQC2yQ5qzjpnCTN3xwECBAgQIAAAQIECBAgQIAAAQIECBAYskDzVrrXTwawySab5LDDDstaa601ZB/ZCRAgQIAAAQIERizwxS9+MQcccEAuu2yxvZDeluQNIy5jSYa3/2VJtP7+XH4z83M1AQIECBAgQIAAAQIECBAgQKB2gaY50rOKEBom1b6i9df/7iS7FDH2T3JE/bEkqETg8CT7FbUekuSgSmpXZr8FvpFkjSLi+kk+3+/I0hGoQ0DDpDrWqc9VeuDf59WtJ5uGSfWsVZ8qdf/r02rWl0XDpPrWTMUECBAgQIAAAQIECBAgQIAAAQIECMyNQLOhpdns9/TJpjvwwANz8MEHz00lZiFAgAABAgQIEBiUwEEHHZRDDmn2/k96fGriRwKf6xiK/S8zWxB+M/NzNQECBAgQIECAAAECBAgQIECgdoF2w6RNknys9lDqr1rg+CSvKRIcmOStVSdSfE0CzXetfGnEYYt78VlNodTaC4EvJ1mzSNLsK7uyF8mEIFC5gIZJlS9gD8r3wL8Hi9iDCCskuanI8eMkTRMlB4FRCrj/jVLX2FMJaJg0lZDPCRAgQIAAAQIECBAgQIAAAQIECBAYusDeSZo3192tDfGYxzwmhx12WDbddNOhG8lPgAABAgQIECAwCwKXXHJJDjjggHz961+fbLT/SdK8wfvoWZhqFEPY/zIzVX4z83M1AQIECBAgQIAAAQIECBAgQKB2gaY50rOLEBom1b6i9dd/TJL5RYzmjVJvqj+WBJUIvCXJQUWtb594mUQl5SuzxwLXJFmnyPfMJJ/ocV7RCFQjoGFSNUvV20I98O/t0lYVbMUkNxYV/yhJ00TJQWCUAu5/o9Q19lQC7YZJZyfZdqqLfE6AAAECBAgQIECAAAECBAgQIECAAIGBCTxiomnSiyfLPW/evBx66KFZYQWPlQb2vRCXAAECBAgQIDArAjfffHPe8IY35LTTTlvceB9MckCS787KhKMZxP6Xmbnym5mfqwkQIECAAAECBAgQIECAAAECtQu0GyY9J8lltYdSf9UCRyR5XZHgsCSvrzqR4msSODBJ06Rr0dG8TGKfmgKotbcCn03y5CLdc5N8tLdpBSNQkYCGSRUtVk9L9cC/pwtbWax2w6SbkzR/cxAYpYD73yh1jT2VgIZJUwn5nAABAgQIECBAgAABAgQIECBAgAABAv8n0DScbzYBrtRGuc997rOwadKee+7JiwABAgQIECBAgMC0BY499tiFzZJ+//vfT3ZN8+K3plHSWdMecHwn2v8yM3t+M/NzNQECBAgQIECAAAECBAgQIECgdgENk2pfwf7Vf2irQdKRrQZK/UssUZcEmuZczXdw0XFsktd2qUC1DFbgk0meXqR/QZJLBqshOIEOCWiY1KHFGGgpHvgPdOE7FrvZ3P7DoiYNkzq2QD0tx/2vpwtbSSwNkypZKGUSIECAAAECBAgQIECAAAECBAgQINAZgXsneVuSSTsjPfWpT13YOGnDDTfsTMEKIUCAAAECBAgQ6J7AJz/5yYWNkj7zmc8srrjjJpol/aF71U9akf0vM1sofjPzczUBAgQIECBAgAABAgQIECBAoHaBy5JsXIR4TpLmbw4C4xJ4c5I3FZO/I8n8cRVj3sEJ7Jfk8CL1O5PsPjgFgbsocHmSZxWFvTjJBV0sVE3/n737AJOrKh8//v1JFRAhRIoJQmIoIl2MgIamgKB0EKQjTVBEsXdFLNhFqQLSpYg06VIDolEQDL0EEJAiXVpE8P+ccTb/47ibmc2d2Tnn3O99nvPsunPvue/7eYe7Y87d9ypQNwEbJtWt4unl64J/ejWpY0RvAu6PEn9wsCcE1xHGnHsq4PWvp7xO3kYgPA39pGifU4DwMzcFFFBAAQUUUEABBRRQQAEFFFBAAQUUUECBmQuEp4WFxknvHGy3ffbZh4MOOohRo0bpqIACCiiggAIKKKDADIEnn3ySL33pSxx++OFDqYQOSuHJyVdnxub9L9UKpl81P49WQAEFFFBAAQUUUEABBRRQQAEFchdobZi0EXBR7kkZf9YCXwQOijI4FPho1hkZfE4CnwS+HwV8BLBPTgkYa7ECFwDhd/TAtj3wy2KzNTEFMhKwYVJGxSo0VBf8Cy1sZmktAdwXxfwAEJoouSnQSwGvf73Ude52AjZMaifk6woooIACCiiggAIKKKCAAgoooIACCiigwMwFPg58E5indbfQLOkb3/gG++67r4YKKKCAAgoooIACCnDYYYfx5S9/mdA0aZDtxWajpPCU7hw373+pVjX9qvl5tAIKKKCAAgoooIACCiiggAIKKJC7QGiOtGGUhA2Tcq9o/vF/Bjg4SuMoYO/80zKDTATCvTg/imL9ObBXJrEbZtkC5wCbRinuApxQdspmp0AeAjZMyqNOJUfpgn/J1c0nNxsm5VOrkiL1+ldSNfPLxYZJ+dXMiBVQQAEFFFBAAQUUUEABBRRQQAEFFFAgPYGxzaZJOw8W2qRJkxqNk9Zee+30IjciBRRQQAEFFFBAgZ4LXHXVVY1GSZMnTx7qXOFG6vC07gd7HkzvTuD9L9Vs9avm59EKKKCAAgoooIACCiiggAIKKKBA7gKtDZM2Bi7MPSnjz1rgAOAHUQbHArtnnZHB5yTwUeCnvv9yKlltYj0D2DrKdg/gmNpkb6IKJCxgw6SEi1OT0Fzwr0mhE09zSeDeKMa/AqGJkpsCvRTw+tdLXeduJ2DDpHZCvq6AAgoooIACCiiggAIKKKCAAgoooIACCnQu8D7gIGDlwQ7Za6+9OPDAA1lkkUU6n9E9FVBAAQUUUEABBbIVePTRR/nKV77CUUeFB28Put0IfAk4P9sk/3/g3v9SrYj6VfPzaAUUUEABBRRQQAEFFFBAAQUUUCB3gdAc6b1REjZMyr2i+ce/H3BIlMaJwKAPkco/VTNIUGAf4LAorvDgiV0SjNOQ6idwCvDBKO19gcPrx2DGCqQnYMOk9GpSt4hc8K9bxdPMdxwwLQrtfiA0UXJToJcCXv96qevc7QRaGyadDOzY7iBfV0ABBRRQQAEFFFBAAQUUUEABBRRQQAEFFJipwOeAbwCzt+4133zz8fWvf50DDggPY3RTQAEFFFBAAQUUKFXghz/8IV/96ld57rnnBkvxX8CXge8UlL/3v1Qrpn7V/DxaAQUUUEABBRRQQAEFFFBAAQUUyF3Ahkm5V7C8+D/c0gTk1JYmIeVlbEYpCewFHBkF5N88plSdesdyfEvzuP1bmsvVW8fsFeijgA2T+ojvqRsCLvj7RkhBwIZJKVShfjF4/atfzVPK2IZJKVXDWBRQQAEFFFBAAQUUUEABBRRQQAEFFFCgJIHwUI7QNGnQJvWrrLJKo3HSJptsUlLO5qKAAgoooIACCtRe4LzzzuNrX/saN9xww1AWJzWbJd1XGJb3v1QrqH7V/DxaAQUUUEABBRRQQAEFFFBAAQUUyF2gtWHS+4ALck/K+LMW2B04OsrgTGDrrDMy+JwEPgQcEwV8GrBdTgkYa7ECPwf2iLL7NPD9YrM1MQUyErBhUkbFKjRUF/wLLWxmaY0H7oliDjcmhSZKbgr0UsDrXy91nbudgA2T2gn5ugIKKKCAAgoooIACCiiggAIKKKCAAgooUE1gY+BA4G2DTbPNNts0/qB+ueWWq3YWj1ZAAQUUUEABBRToq8Ctt97a+Fx3xhlnDBXH9cBXCv4jJ+9/qfYO1K+an0croIACCiiggAIKKKCAAgoooIACuQuE5kgbRUnYMCn3iuYf/y7AcVEa5wCb55+WGWQi0Pr++xWwTSaxG2bZAocB+0QpfgH4dtkpm50CeQjYMCmPOpUcpQv+JVc3n9zeDNwdhXsvEJoouSnQSwGvf73Ude52AuHJ5idGO5081NPO203k6woooIACCiiggAIKKKCAAgoooIACCiiggAIzFTgA+Dow32B7ffazn+UrX/kK88wzj4wKKKCAAgoooIACGQm88MILHHjggRx88MFDRf0c8FXghxmlNSuhev/LrKj9/2P0q+bn0QoooIACCiiggAIKKKCAAgoooEDuAq0Nk94PnJ97UsaftcD2QPg7s4EtvEdDIy83BUZCYAfgpOhEZwFbjsSJPYcCbQR+DOwf7RPWAMOD9NwUUKDPAjZM6nMBPD0u+PsmSEHAhkkpVKF+MXj9q1/NU8rYhkkpVcNYFFBAAQUUUEABBRRQQAEFFFBAAQUUUKB0gUWaTZP2HizRRRddtNE0aZ994geRlU5ifgoooIACCiigQL4Chx9+eKNZ0iOPPDJUEkc2myU9mm+WHUfu/S8dUw26o37V/DxaAQUUUEABBRRQQAEFFFBAAQUUyF0gNEfaOErChkm5VzT/+LcBTo/SuBTYIP+0zCATge2AX0axngdsmknshlm2wPeAT0UpfhP4Utkpm50CeQjYMCmPOpUcpQv+JVc3n9wmAHdF4U4DQhMlNwV6KeD1r5e6zt1OwIZJ7YR8XQEFFFBAAQUUUEABBRRQQAEFFFBAAQUU6L7Au4CvAe8ebOqJEyc2Gie9730+nLH79M6ogAIKKKCAAgpUFzj//PMbjZKmTJky1GSXNT/vXVP9bNnM4P0v1UqlXzU/j1ZAAQUUUEABBRRQQAEFFFBAAQVyF7BhUu4VLC/+zYGzorSuBNYtL00zSlSgtWHXBYA30SRarJqF9S3g81HO3wU+WzMD01UgSQEbJiVZlloF5YJ/rcqdbLJLAXdG0d0DhCZKbgr0UsDrXy91nbudQGvDpJOAndod5OsKKKCAAgoooIACCiiggAIKKKCAAgoooIACXRHYGfgqMH6w2bbaaiu+9KUvsfLKK3flZE6igAIKKKCAAgooUE3gxhtv5KCDDuLMM88caqLwcLavAydUO1OWR3v/S7Wy6VfNz6MVUEABBRRQQAEFFFBAAQUUUECB3AVaGyZtAvwm96SMP2uB0Jwmfg+GBwRMyjojg89JYAvg11HAlwAb5pSAsRYrEB6QF+71Gth+BBxQbLYmpkBGAjZMyqhYhYbqgn+hhc0sLRsmZVawQsL1+ldIITNNw4ZJmRbOsBVQQAEFFFBAAQUUUEABBRRQQAEFFFCgKIFwI81XgNcMltV+++3XaJy08MILF5W0ySiggAIKKKCAArkIPPbYY41GST/96U+HCvlV4MBms6Rc0up2nN7/Uk1Uv2p+Hq2AAgoooIACCiiggAIKKKCAAgrkLhAa04QGNQObDZNyr2j+8YfmNBdFafwBWD3/tMwgE4FNgXOiWC8D3pNJ7IZZtsAXgYOiFA8FPlp2ymanQB4CNkzKo04lR+mCf8nVzSe3pYE7onDvBkITJTcFeing9a+Xus7dTsCGSe2EfF0BBRRQQAEFFFBAAQUUUEABBRRQQAEFFBgZgSWaTZM+NNjp5plnHr74xS/yhS98YWSi8SwKKKCAAgoooIACDYFvfetbfPOb3+SFF14YSuRY4BvAfTUn8/6Xam8A/ar5ebQCCiiggAIKKKCAAgoooIACCiiQu0Brw6TQLOS83JMy/qwF1gNCk5qB7QbgbVlnZPA5CWwMnB8FfCWwbk4JGGuxAp8BDo6yOwrYu9hsTUyBjARsmJRRsQoN1QX/QgubWVrLALdHMd8FhCZKbgr0UsDrXy91nbudwE7ACdFOJwHhZ24KKKCAAgoooIACCiiggAIKKKCAAgoooIAC/RGYBHwZWH+w048bN67RNGmPPfboT3SeVQEFFFBAAQUUqInAMccc02iUdO+99w6V8aXNRkmTa0LSLk3vf2knNPPX9avm59EKKKCAAgoooIACCiiggAIKKKBA7gKhOdL7oyRsmJR7RfOPP9y7cHWUxlRgxfzTMoNMBDYELopivQYI70k3Bfot8HHgR1EQxwG79Tsoz6+AAmDDJN8F/RZwwb/fFfD8QaC1YdKdzZ+po0AvBbz+9VLXudsJ2DCpnZCvK6CAAgoooIACCiiggAIKKKCAAgoooIAC/RHYDvgS8NbBTj9x4sRG46TNNtusP9F5VgUUUEABBRRQoFCBc845h29961tMmTJlqAxvbTZKOrVQgllNy/tfZlXuP8fpV83PoxVQQAEFFFBAAQUUUEABBRRQQIHcBVobJoWF4HNzT8r4sxZYHbguyuA2YLmsMzL4nATeDfw2Cji8F9fMKQFjLVbgI8DPouxOBnYsNlsTUyAjARsmZVSsQkN1wb/QwmaW1rJA+D9uA5sNkzIrYKbhev3LtHCFhG3DpEIKaRoKKKCAAgoooIACCiiggAIKKKCAAgooUKzAJ5qNk0YNluFGG23E5z//eSZN8kF6xb4DTEwBBRRQQAEFRkRg8uTJfPvb3+bCCy8c6nxPAt8EfjgiAeV3Eu9/qVYz/ar5ebQCCiiggAIKKKCAAgoooIACCiiQu0BojrRJlIQNk3KvaP7xrwb8MUrjbmCp/NMyg0wE1gGuiGIN78WJmcRumGUL7AkcFaV4OrBt2SmbnQJ5CNgwKY86lRylC/4lVzef3N4ChKfADWx3AKGJkpsCvRTw+tdLXeduJ2DDpHZCvq6AAgoooIACCiiggAIKKKCAAgoooIACCvRfYH7gi8Bnhgpl++2353Of+xwrrLBC/6M1AgUUUEABBRRQICOBqVOn8p3vfIdTTjllZlF/t9ks6dmMUhvpUL3/pZq4ftX8PFoBBRRQQAEFFFBAAQUUUEABBRTIXcCGSblXsLz4VwJujNK6H1iyvDTNKFGB8NSwq6PYbgDelmishlUvgV2BX0Qpnw1sUS8Cs1UgTQEbJqVZlzpF5YJ/naqdbq7LAbdE4d0OhCZKbgr0UsDrXy91nbudQGvDpBOBndsd5OsKKKCAAgoooIACCiiggAIKKKCAAgoooIACfRGYAHwB2G2os++zzz589rOfZYklluhLgJ5UAQUUUEABBRTIReD+++/n4IMP5vDDD59ZyOGG528B4cnZbjMX8P6Xau8Q/ar5ebQCCiiggAIKKKCAAgoooIACCiiQu0Brw6TNgXNyT8r4sxZo/VvbvwFjss7I4HMSWAP4XRTwTcDKOSVgrMUK7ACcFGV3PvD+YrM1MQUyErBhUkbFKjRUF/wLLWxmadkwKbOCFRKu179CCplpGjZMyrRwhq2AAgoooIACCiiggAIKKKCAAgoooIACtRZYHfg8sOlQCp/5zGcIY6GFFqo1lMkroIACCiiggAKtAk8++WSjUdJ3v/vdmeGEP076NvB7BTsW8P6XjqkG3VG/an4erYACCiiggAIKKKCAAgoooIACCuQuEJojxeu/NkzKvaL5x78UcGeUxmPAIvmnZQaZCEwE/hDFeguwfCaxG2bZAtsAp0cpXgJsWHbKZqdAHgI2TMqjTiVH6YJ/ydXNJ7e3AjdH4d4GhCZKbgr0UsDrXy91nbudgA2T2gn5ugIKKKCAAgoooIACCiiggAIKKKCAAgookK7Axs3GSe8aLMR555230TQpjLnnnjvdLIxMAQUUUEABBRQYAYGXXnqp0SQpjOeff36oM17TbJR0wQiEVNopvP+lWkX1q+bn0QoooIACCiiggAIKKKCAAgoooEDuAq0Nk7YAzs49KePPWmAcMC3K4ClgVNYZGXxOAqsC10cB3w68JacEjLVYgdDQ8KwouyuBdYvN1sQUyEjAhkkZFavQUF3wL7SwmaUVOoxOjWK+FQhNlNwU6KWA179e6jp3O4GdgeOjnU4Ews/cFFBAAQUUUEABBRRQQAEFFFBAAQUUUEABBfIR2B74HLDCYCGPHj260TTp05/+dD4ZGakCCiiggAIKKNBFge9973uNRkmPP/74ULOG+4W+A5zSxdPWbSrvf6lWcf2q+Xm0AgoooIACCiiggAIKKKCAAgookLtAaI60WZSEDZNyr2j+8Y8FHojSeA54Xf5pmUEmAisBN0ax3g0slUnshlm2QHi43flRitcCgz7ormwGs1MgPQEbJqVXk7pF5IJ/3SqeZr42TEqzLqVH5fWv9AqnnZ8Nk9Kuj9EpoIACCiiggAIKKKCAAgoooIACCiiggALDEfgw8FlgycEOGjt2bKNp0sc+9rHhzOm+CiiggAIKKKBegeGhAAAgAElEQVRAtgKHHHIIoVnSgw8+OFQO9wEHA0dkm2Q6gXv/S7Va6FfNz6MVUEABBRRQQAEFFFBAAQUUUECB3AVsmJR7BcuLfxHgkSit6cDc5aVpRokKtP6t973A+ERjNax6CawPXBKl/EdgYr0IzFaBNAVsmJRmXeoUlQv+dap2urmGp+7+JQrvFiB8sHZToJcCXv96qevc7QRsmNROyNcVUEABBRRQQAEFFFBAAQUUUEABBRRQQIH8BD7VbJw0erDQx48fzyc/+Un23Xff/DIzYgUUUEABBRRQoAOBww47jB/84AdMmzZtqL0fbzZK+n4H07lLZwLe/9KZ01B76VfNz6MVUEABBRRQQAEFFFBAAQUUUECB3AVaGyZtCZyVe1LGn7XAKOCJKINXgdmyzsjgcxJYFrgtCvivwBI5JWCsxQqsA1wRZXcjsEqx2ZqYAhkJ2DApo2IVGqoL/oUWNrO0VgRuimK+GQhNlNwU6KWA179e6jp3O4HWhkknALu0O8jXFVBAAQUUUEABBRRQQAEFFFBAAQUUUEABBZIXeC3waeAzwLyDRbvUUks1GiftvffeySdjgAoooIACCiigQCcCRx55ZKNR0l133TXU7s8D3wW+B7zYyZzu07GA9790TDXojvpV8/NoBRRQQAEFFFBAAQUUUEABBRRQIHeB0Bxp8ygJGyblXtH8438d8GxLGnMCL+efmhlkILAUcGcU59+AMRnEbYjlC6wJXBuleQuwfPlpm6EC6QvYMCn9GpUeoQv+pVc4j/xsmJRHnUqL0utfaRXNKx8bJuVVL6NVQAEFFFBAAQUUUEABBRRQQAEFFFBAAQWGK7Bgs3FSaJ40+2AHL7PMMhxwwAHstddew53b/RVQQAEFFFBAgSQEjjrqKH74wx9yxx13DBXPv5pNkkKjpKeSCLq8ILz/pVpN9avm59EKKKCAAgoooIACCiiggAIKKKBA7gKtDZO2An6de1LGn7VAeEjTCy0ZhIc1tf4s6yQNPlmBccC0KLpHgUWTjdbA6iTwdmBKlHB4isvSdQIwVwVSFbBhUqqVqU9cLvjXp9YpZ7oScGMU4FQgNFFyU6CXAl7/eqnr3O0EbJjUTsjXFVBAAQUUUEABBRRQQAEFFFBAAQUUUECBMgTCjWOfAj45VDqhcdInPvEJ9t577zIyNgsFFFBAAQUUKF7gyCOP5Ec/+tHMGiUFgx8A3wceKR6kvwl6/0s1f/2q+Xm0AgoooIACCiiggAIKKKCAAgookLtAaI60RZSEDZNyr2j+8YcHMv0TiPsPLAA8k39qZpCBwJuA+6M4nwBGZxC3IZYvsDLw5yjN+4DQ4MtNAQX6LGDDpD4XwNPjgr9vghQEWj+o/AUITZTcFOilgNe/Xuo6dzuBXYDjop1OAMLP3BRQQAEFFFBAAQUUUEABBRRQQAEFFFBAAQXKFFi82TRp/6HSmzBhQqNx0r777lumgFkpoIACCiigQPYChx12WKNR0t133z2zXA5pNkp6IPuE80jA+1+q1Um/an4erYACCiiggAIKKKCAAgoooIACCuQu0NowaWvgzNyTMv7sBaYDc0ZZvAF4PPusTCAHgTHAg1GgTwML5hC4MRYvsBxwS5TlQ8DY4rM2QQUyELBhUgZFKjxEF/wLL3Am6dkwKZNCFRam17/CCppZOjZMyqxghquAAgoooIACCiiggAIKKKCAAgoooIACCnRJYEngAGC/oeZbcskl2X///fn4xz/epVM6jQIKKKCAAgooUE3gxz/+MT/5yU+4777wsNYht58BPwBmulO1SDx6EAHvf6n2ttCvmp9HK6CAAgoooIACCiiggAIKKKCAArkL2DAp9wqWGf/zwDxRam8EHi4zVbNKTGAR4JEopn8A8ycWo+HUU2Ap4M4o9b8DC9eTwqwVSEvAhklp1aOO0bjgX8eqp5fzKsANUVg3AaGJkpsCvRTw+tdLXeduJ2DDpHZCvq6AAgoooIACCiiggAIKKKCAAgoooIACCpQtMA74xMwaJy222GKNxklhzD333GVrmJ0CCiiggAIKJCfw0ksvNZokhfHwwzP9O4zQKOmHwL3JJVGPgLz/pVqd9avm59EKKKCAAgoooIACCiiggAIKKKBA7gJnAltGSWwNhJ+5KdBPgaeB10cBLAH8tZ8Bee7aCIwGQiOage3FluZdtYEw0eQEwnUwfmhLuE4umFyUBqRADQVsmFTDoieWsgv+iRWkpuGsClwf5X4jEJoouSnQSwGvf73Ude52AjZMaifk6woooIACCiiggAIKKKCAAgoooIACCiigQHcEUl8PCDf0hMZJ+w+V7oILLsjHPvaxxhg1alR3VJxFAQUUUEABBWoj8H//99+3KP77360fj/6b4sknn+SQQw5pjKeeempmTocAP2q5Obk2rgklmvrn3YSoBg1Fv9QrZHwKKKCAAgoooIACCiiggAIKKKBAbwVaGyZtA/yqt6d0dgXaCoSGNaFxzcA2Abin7VHuoEB1gQWAeHHon8Bc1ad1BgUqC7wReCia5QVg3sqzOoECClQWsGFSZUInqCjggn9FQA/visDbgD9FM/0ZCE2U3BTopYDXv17qOnc7gdaGSccDu7Y7yNcVUEABBRRQQAEFFFBAAQUUUEABBRRQQAEFhi2Qy3rAWODjzTHbYFnOOeec7Lfffo2xxBKhz5KbAgoooIACCijQXqDThkn3338/P/3pTxvjn/8M978Pur0C/Lg5Hmx/dvcYAYFcPu+OAMUsnUK/WWLzIAUUUEABBRRQQAEFFFBAAQUUUKAYgdAcaasoGxsmFVParBP5G7BYlMFbgNuzzsjgcxF4HfBsFOyrwKD3sOSSkHEWI/AG4LEom5eBOYvJzkQUyFjAhkkZF6+Q0F3wL6SQmadhw6TMC5hp+F7/Mi1cIWHbMKmQQpqGAgoooIACCiiggAIKKKCAAgoooIACCiQvkNt6wCLA/s0xz1C6e+21Fx/96EdZYYUVki+AASqggAIKKKBAfwXaNUyaOnUqP/vZzzjqqKNmFmh4SutPmuPR/mbk2VsEcvu8m1oB9UutIsajgAIKKKCAAgoooIACCiiggAIKjKxAa8OkDwBnjGwInk2B/xH4K7B49NMVgak6KTACAuE+ledbzhMaJoXGSW4K9FPg9cDTvjf7WQLPrcDgAjZM8p3RbwEX/PtdAc8fBFYD/hhR3ACEJkpuCvRSwOtfL3Wdu52ADZPaCfm6AgoooIACCiiggAIKKKCAAgoooIACCijQHYFc1wMWAD7WbJw0aiiKbbfdlo985CNMmjSpO1rOooACCiiggALFCQzVMGny5MkceuihnHbaaTPL+clmk6RDBrkJuTirTBPK9fNuKtz6pVIJ41BAAQUUUEABBRRQQAEFFFBAAQX6IxCaI20dndqGSf2pg2f9b4F7gPHRj1YF/iySAiMgMCcwveU8cwH/HIFzewoFZiYwWDOvuQd5v6qogAIjLGDDpBEG93T/I+CCv2+KFATeDkyJArm+2UQphdiMoVwBr3/l1jaHzHYFfhEFejwQfuamgAIKKKCAAgoooIACCiiggAIKKKCAAgoo0F2B3NcDwo1n+zWbJ8VPkPwvpfXXX7/ROGmzzTbrrp6zKaCAAgoooED2Aq0Nk84+++xGo6RLL710Zrk9AIQmST/1RuPk3wK5f97tN7B+/a6A51dAAQUUUEABBRRQQAEFFFBAAQX6K2DDpP76e/bBBW4HloleekfL39/qpkCvBGYDXgbi/hehUc2LvTqh8yrQocDszcZd8XtzfuAfHR7vbgoo0CMBGyb1CNZpOxZwwb9jKnfsoYANk3qI69RDCnj9883RTwEbJvVT33MroIACCiiggAIKKKCAAgoooIACCiigQJ0ESloP+HCzedJyQxVw1VVXZd9992X33XevU43NVQEFFFBAAQVmItDaMKkN1q3NJklHiJqNQEmfd/uBrl8/1D2nAgoooIACCiiggAIKKKCAAgookI5Aa8OkbYHT0wnPSGoqMBVYPsr9XcC1NbUw7ZEXCA2TQnOagc2mNCNfA884uMB0YM7opdHAE2IpoEB/BWyY1F9/zw4u+PsuSEFgIvCHKJA/AaGJkpsCvRTw+tdLXeduJ2DDpHZCvq6AAgoooIACCiiggAIKKKCAAgoooIACCnRHoMT1gO2BjwJrDEU0duxY9tlnn8ZYcMEFuyPpLAoooIACCiiQncBTTz3FqFGjOon7OuBnwCmd7Ow+SQmU+Hl3JIH1G0ltz6WAAgoooIACCiiggAIKKKCAAgqkJxCaI20ThWXDpPRqVMeIbgBWiRJfF7iyjhDm3BeBF4G5ozOHm06e7ksknlSB/xb4BzBf9KPFgEdEUkCB/grYMKm//p7dhkm+B9IQeAfw+yiUPwKhiZKbAr0U8IanXuo6dzuB1oZJxwG7tTvI1xVQQAEFFFBAAQUUUEABBRRQQAEFFFBAAQWGLVDyesDGwEeA8HXQbY455uDDH/5wYyy33HLDxvMABRRQQAEFFMhT4NZbb+WII45ojJdfDg8CHnK7ADgUCF/d8hQo+fPuSFREv5FQ9hwKKKCAAgoooIACCiiggAIKKKBAugKtDZO2A05LN1wjq4nAFODtUa4bAJfWJHfT7L/Ac8C8URhvAB7vf1hGoABPAvFT45YA/qqLAgr0V8CGSf319+w2TPI9kIaADZPSqEPdovCGp7pVPK18bZiUVj2MRgEFFFBAAQUUUEABBRRQQAEFFFBAAQXKFajDesDqwL7ATjMr41ZbbcVee+3FBhuEeyndFFBAAQUUUKBEgUsvvZQjjzySM888s116JwKHtTzgrN0xvp6mQB0+7/ZSXr9e6jq3AgoooIACCiiggAIKKKCAAgookL5AaI70gShMGyalX7M6RHgtsGaU6Pt88EEdyp5Mjs8A80fRLAo8mkx0BlJngfA+XDgCmADcU2cQc1cgBQEbJqVQhXrH4IJ/veufSvbhJu7romBCB9zQRMlNgV4KeP3rpa5ztxOwYVI7IV9XQAEFFFBAAQUUUEABBRRQQAEFFFBAAQW6I1Cn9YBwI9A+zfHaofgmTpzYaJy0++67d0fYWRRQQAEFFFCg7wLHHHMMRx11FFOmhFtu2m5LAXe33csdchGo0+fdXtREv16oOqcCCiiggAIKKKCAAgoooIACCiiQj4ANk/KpVZ0ivRJYO0p4M+DcOgGYa18FngBGRRGMBR7qa0SeXIH/CDwAhPfjwLYccJs4CijQXwEbJvXX37ODC/6+C1IQWAP4XRTIH4DQRMlNgV4KeP3rpa5ztxPYDTg22uk4IPzMTQEFFFBAAQUUUEABBRRQQAEFFFBAAQUUUKC7AnVcDwhP+vtws3HSkkNxLrroouy5556Nsfjii3dX3dkUUEABBRRQoOcCDzzwAD//+c8b45FHHhnO+bxncTha6e9bx8+73ayKft3UdC4FFFBAAQUUUEABBRRQQAEFFFAgP4HWhkkfBE7NLw0jLkzgUuA9UU5bA2cWlqPppCvwGPCGKLwlgL+mG66R1UhgGjAuyndl4KYa5W+qCiQp4M0HSZalVkG54F+rciebrA2Tki1N0YF5/Su6vMknZ8Ok5EtkgAoooIACCiiggAIKKKCAAgoooIACCihQiEDd1wN2ajZPWnNm9dxxxx3ZY489WHvt+CGVhbwDTEMBBRRQQIHCBK666iqOPvpoTjrppHaZhYeXHQGc0LKj9yy2k8vr9bp/3q1aLf2qCnq8AgoooIACCiiggAIKKKCAAgookLdAaI60bZSCDZPyrmcp0V8IvNf3ZSnlzC6PvwGLRVG/GQiNatwU6LfA7cAyURBvB/7U76A8vwJ1F/Dmg7q/A/qfvwv+/a+BEUC4QfvaCOL3QGii5KZALwW8/vVS17nbCdgwqZ2QryuggAIKKKCAAgoooIACCiiggAIKKKCAAt0RcD3gP47rAXsDH5gZ6xprrMHuu+/eGG4KKKCAAgookJbAMcccQxjXXXddu8BOB44ELm/u6OehdmJ5v259q9VPv2p+Hq2AAgoooIACCiiggAIKKKCAAgrkLtDaMGl74Je5J2X82QucC2wSZbEzcGL2WZlALgIPAGOjYJcG7soleOMsWmAqsHyU4TuB8AAZNwUU6KOADZP6iO+pGwIu+PtGSEEgfCi5Jgok3Nk106fcphC0MWQv4PUv+xJmnYANk7Iun8EroIACCiiggAIKKKCAAgoooIACCiigQEYCrgf8d7HCjWx7AnsB8w9Vx9GjR/OhD32oMZZZJn44W0aVN1QFFFBAAQUKELjjjjs49thjG+Pxxx+fWUbPAkcBPwfubNnRz0MFvBdmkoL1rVZf/ar5ebQCCiiggAIKKKCAAgoooIACCiiQu0BojrRdlIQNk3KvaBnxnwlsGaXyIeAXZaRmFhkI3AcsEcW5HHBbBnEbYvkCNwCrRGmuA1xVftpmqEDaAjZMSrs+dYjOBf86VDn9HG2YlH6NSozQ61+JVc0np9aGSeEfrcI/XrkpoIACCiiggAIKKKCAAgoooIACCiiggAIKdFfA9YDBPecC9mg2T1ppZuSbbropu+22G5tvvnl3K+NsCiiggAIKKDCkwNlnn80vfvELzj03PER6pttNwNHNRknTh9jTz0PtFPN+3fpWq59+1fw8WgEFFFBAAQUUUEABBRRQQAEFFMhdoLVh0g7AKbknZfzZC5wKbBtlsXfzoQnZJ2YCWQjcDbw5inQF4OYsIjfI0gV+D7wjSnID4NLSkzY/BVIXsGFS6hUqPz4X/MuvcQ4ZvguYHAX6OyA0UXJToJcCXv96qevc7QRsmNROyNcVUEABBRRQQAEFFFBAAQUUUEABBRRQQIHuCLge0N5xY2D3lidU/s9REyZMYNddd22MMWPGtJ/VPRRQQAEFFFBgWAIPPfQQxx13XGPcfXe4F32m26+BY4AL2u0I+HmoA6SMd7G+1YqnXzU/j1ZAAQUUUEABBRRQQAEFFFBAAQVyFwjNkT4YJWHDpNwrWkb8JwHhvTiwfRQ4tIzUzCIDgTuApaM4VwFuzCBuQyxfIPQhCP0IBrb3A+eXn7YZKpC2gA2T0q5PHaJzwb8OVU4/x0nA1VGY17Z8aEk/AyPMUcDrX45VKydmGyaVU0szUUABBRRQQAEFFFBAAQUUUEABBRRQQIG0BVwP6Lw+4Ya30DjpQ8DomR227bbbsssuu7DRRht1Prt7KqCAAgoooMCgAhdeeCHHH388p512Wjuhx4Fjm42S7my3c/S6n4eGgZXhrta3WtH0q+bn0QoooIACCiiggAIKKKCAAgoooEDuAjZMyr2CZcb/C2DXKLVPAD8uM1WzSlDgFmC5KK7VgOsTjNOQ6idwGbBelPYWwNn1YzBjBdISsGFSWvWoYzQu+Nex6unlvBZwVRTWNUBoouSmQC8FvP71Ute52wmEPzYJT/sc2MI/ZIWfuSmggAIKKKCAAgoooIACCiiggAIKKKCAAgp0V8D1gFnzDP9mHcY7Z3b4sssuy84779wYY8aMmbUzeZQCCiiggAI1FHjooYc44YQTGuP2229vJxAePBYaJYUxK5ufh2ZFLZ9jrG+1WulXzc+jFVBAAQUUUEABBRRQQAEFFFBAgdwFWhsm7QicnHtSxp+9wFHAnlEWnwa+n31WJpCLwF+AFaJgVwf+kEvwxlm0wEXAhlGG2wKnF52xySmQgYANkzIoUuEhuuBfeIEzSc+GSZkUqrAwvf4VVtDM0rFhUmYFM1wFFFBAAQUUUEABBRRQQAEFFFBAAQUUyFbA9YBqpVsT2K359MrZZzbVNttsw0477cQmm2xS7YwerYACCiigQMEC5513HieeeCJnnHFGuyz/BRwHhIfv/K7dzm1e9/NQRcDED7e+1QqkXzU/j1ZAAQUUUEABBRRQQAEFFFBAAQVyFwjNkbaPkrBhUu4VLSP+Q4F9o1S+AHy7jNTMIgOBPwMrR3GGB21VXavKIG1DzEDgPOD9/s7OoFKGWCsBGybVqtxJJuuCf5JlqV1QawNXRllPBkITJTcFeing9a+Xus7dTsCGSe2EfF0BBRRQQAEFFFBAAQUUUEABBRRQQAEFFOiOgOsB3XF8fbNp0q4tN8b9z+zjxo1jxx13bIyll166O2d3FgUUUEABBTIWuPPOOznppJMa4957722XyY3NRkmhWdIz7Xbu8HU/D3UIlelu1rda4fSr5ufRCiiggAIKKKCAAgoooIACCiigQO4CrQ2TdgJOyj0p489e4MfA/lEWXwUOzD4rE8hF4I/AalGw4e+/r84leOMsWuBMYMsow/A3uuHhM24KKNBHARsm9RHfUzcEXPD3jZCCwDrAFVEg4cNz+BDtpkAvBbz+9VLXudsJtDZMOhbYvd1Bvq6AAgoooIACCiiggAIKKKCAAgoooIACCigwbAHXA4ZN1vaA9YBdgJ3b7bnhhhuyww47sP322zPbbLO1293XFVBAAQUUKEbglVde4ZRTTuHkk0/m4osv7iSvE4Djgcs72XmY+/h5aJhgme1ufasVTL9qfh6tgAIKKKCAAgoooIACCiiggAIK5C4QmiPtECVhw6TcK1pG/N8HPhmlchDw5TJSM4sMBH4PvCOKM9wjEv/9dwYpGGKhAqcC20a57Q0cVWiupqVANgI2TMqmVMUG6oJ/saXNKjEbJmVVrmKC9fpXTCmzTMSGSVmWzaAVUEABBRRQQAEFFFBAAQUUUEABBRRQIEMB1wN6V7RRzaZJoXHSKjM7zfzzz99omhTGpEmTeheRMyuggAIKKNBngcmTJzcaJYXx7LPPtovmz0BolBTGk+12rvC6n4cq4GVwqPWtViT9qvl5tAIKKKCAAgoooIACCiiggAIKKJC7gA2Tcq9gmfF/G/hclNrBLf+7zKzNKhWBa4B3RsFsAFyaSnDGUWuBE4EdI4H9gJ/VWsTkFUhAwIZJCRSh5iG44F/zN0Ai6a/b8oS8q4DQRMlNgV4KeP3rpa5ztxOwYVI7IV9XQAEFFFBAAQUUUEABBRRQQAEFFFBAAQW6I+B6QHcc282yFhCethrGXDPbeYUVVuCDH/wg2223HePGjWs3r68roIACCiiQvMC9997Lqaeeyi9/+UumTp3aLt7pQLiZN4yr2+3cpdf9PNQlyESnsb7VCqNfNT+PVkABBRRQQAEFFFBAAQUUUEABBXIXaG2YFB4WE/791k2BfgocCHw5CuAHwKf6GZDnrpVA+PvucA/IwLYRcFGtBEw2VYFjgPB3uQPbAcCPUg3WuBSoi4ANk+pS6XTzdME/3drUKbL1gMuihK8EQhMlNwV6KeD1r5e6zt1OYHfg6GinY4HwMzcFFFBAAQUUUEABBRRQQAEFFFBAAQUUUECB7gq4HtBdz3azzdN8mlt4otukdjtvuOGGjcZJYcw999ztdvd1BRRQQAEFkhF46aWXGk2Swrj44os7iWsyEP7wJowXOjmgi/v4eaiLmAlOZX2rFUW/an4erYACCiiggAIKKKCAAgoooIACCuQuEJojhbXNgc2GSblXtIz4Q7Ok0DRpYDsE2L+M1MwiA4HLW/6+exPgNxnEbYjlCxwB7B2l+Tng4PLTNkMF0hawYVLa9alDdC7416HK6edow6T0a1RihF7/SqxqPjnZMCmfWhmpAgoooIACCiiggAIKKKCAAgoooIACCuQt4HpA/+q3ErADsD0wZmZhzDXXXGy77baNsfHGG/cvYs+sgAIKKKBAG4ELLriA0047rTGmT5/ezush4BTgZOCmdjv38HU/D/UQN4GprW+1IuhXzc+jFVBAAQUUUEABBRRQQAEFFFBAgdwFWhsm7QKckHtSxp+9wOeBb0VZHA7sm31WJpCLwCXA+lGwmwPn5BK8cRYtEJrH7RdlGJrLHVR0xianQAYCNkzKoEiFh+iCf+EFziS9dwO/jWK9AghNlNwU6KWA179e6jp3OwEbJrUT8nUFFFBAAQUUUEABBRRQQAEFFFBAAQUUUKA7Aq4HdMex6izhBroPAh9oN9GYMWP4wAc+wDbbbMMaa6zRbndfV0ABBRRQoOcC1113HWeccQann346Dz0UeiC13U4Hfgmc3XbPkdnBz0Mj49yvs1jfavL6VfPzaAUUUEABBRRQQAEFFFBAAQUUUCB3gdAcaacoCRsm5V7RMuL/FPC9KJWjgT3LSM0sMhC4EHhvFOfWwJkZxG2I5Qv8ADggSvNA4Kvlp22GCqQtYMOktOtTh+hc8K9DldPP8T3ApVGYlwOhiZKbAr0U8PrXS13nbidgw6R2Qr6ugAIKKKCAAgoooIACCiiggAIKKKCAAgp0R8D1gO44dmuW0c3GSdsBa7ab9K1vfStbb711Yyy//PLtdvd1BRRQQAEFuiZw880386tf/aoxbrnllk7m/R1warNR0uOdHDCC+/h5aASx+3Aq61sNXb9qfh6tgAIKKKCAAgoooIACCiiggAIK5C5gw6TcK1hm/PsDP45SOw7YrcxUzSpBgfOA90dxbQuEh4W4KdBvge8An42CCP/78/0OyvMrUHcBGybV/R3Q//xd8O9/DYwAbJjku6AfAl7/+qHuOQcEWhsmHQPsIY8CCiiggAIKKKCAAgoooIACCiiggAIKKKBA1wVcD+g6adcmXBEIjZPCzXXj2806ceLERuOkrbbaivHj2+7ebjpfV0ABBRRQ4H8Epk2bxplnntlokjRlypROhKYBpzUbJf2lkwP6tI+fh/oEP0Kntb7VoPWr5ufRCiiggAIKKKCAAgoooIACCiigQO4CrQ2TdgWOzz0p489eYF/g0CiLk4Eds8/KBHIROBvYLAp2++YDQ3KJ3zjLFTgQ+HKU3g+AT5WbrpkpkIeADZPyqFPJUbrgX3J188ltfeCSKNzL+E8TJTcFeing9a+Xus7dTsCGSe2EfF0BBRRQQAEFFFBAAQUUUEABBRRQQAEFFOiOgOsB3XHs9SxhbTA0TvoAMI41sKoAACAASURBVH+7k6211lpsueWWjbH44ou3293XFVBAAQUUGFLggQce4Ne//nVjXH311Z1IPdt8im5olPTbTg5IYB8/DyVQhB6GYH2r4epXzc+jFVBAAQUUUEABBRRQQAEFFFBAgdwFQnOknaMkbJiUe0XLiH8v4MgoldOb6+llZGcWqQv8CtgqCjJcI09MPWjjq4VAaJYUmiYNbIcA+9cic5NUIGEBGyYlXJyahOaCf00KnXiaGwAXRzGGG8pCEyU3BXop4PWvl7rO3U7AhknthHxdAQUUUEABBRRQQAEFFFBAAQUUUEABBRTojoDrAd1xHKlZwj0U2zTH1p2cdL311mOLLbZg8803Z+zYsZ0c4j4KKKCAAjUXePDBBzn77LM566yzuPzyyzvVCDeHn9EcrZ8vOp2jX/v5eahf8iNzXutbzVm/an4erYACCiiggAIKKKCAAgoooIACCuQu0NowaTfguNyTMv7sBcL78Ngoi7OALbPPygRyEQgPDQkPuxrYvC7mUrny4/wc8O0ozSOAfcpP2wwVSFvAhklp16cO0bngX4cqp5/jhsBFUZg2TEq/ZiVE6PWvhCrmm8MewM+j8I8Bws/cFFBAAQUUUEABBRRQQAEFFFBAAQUUUEABBbor4HpAdz1HcrYFgNA0KYywnth2W3fddRuNkzbbbDOWWGKJtvu7gwIKKKBAfQTuv/9+zjnnnEajpCuuuKLTxMPDv0KjpDCe7vSgBPfz81CCReliSNa3GqZ+1fw8WgEFFFBAAQUUUEABBRRQQAEFFMhdIDRH2iVKwsYguVe0jPh3BE6MUjkP2LSM1MwiA4FTgA9Gce4JHJ1B3IZYvsABwA+iNP2b3PJrboYZCNgwKYMiFR6iC/6FFziT9FobJl0KbJBJ7IaZr4DXv3xrV0LkNkwqoYrmoIACCiiggAIKKKCAAgoooIACCiiggAI5CLgekEOV2sc4BtiqOdZqvztMmjSJTTfdtDGWXnrpTg5xHwUUUECBwgTuuuuuRpOkc889l8mTJ3ea3dXAmc3xUKcHJb6fn4cSL1DF8KxvNUD9qvl5tAIKKKCAAgoooIACCiiggAIKKJC7QGvDpA8Bv8g9KePPXmBb4NQoi4uAjbLPygRyETgB2CkK9sPAkbkEb5xFC+wHHBJlGN6rcdPDopM3OQVSFbBhUqqVqU9cLvjXp9YpZ/pe4MIowEs6fUpsykkZW/ICXv+SL1HRAdowqejympwCCiiggAIKKKCAAgoooIACCiiggAIKJCTgekBCxehSKOOBLZtjjU7mXG211RqNkzbZZBNWXnnlTg5xHwUUUECBTAVuvPFGzjvvvEaTpD/96U+dZnEd8OvmmNbpQRnt5+ehjIo1C6Fa31lAiw7Rr5qfRyuggAIKKKCAAgoooIACCiiggAK5C4TmSLtGSdgwKfeKlhF/WA8PD3cY2C4D3lNGamaRgUDrdfEjwGEZxG2I5QvsDRwRpRkay32w/LTNUIG0BWyYlHZ96hCdC/51qHL6OYbuthdEYV4MhCZKbgr0UsDrXy91nbudQGvDpKOBPdsd5OsKKKCAAgoooIACCiiggAIKKKCAAgoooIACwxZwPWDYZFkdsDSwObAFsHonkS+77LK8//3vb4y11167k0PcRwEFFFAgcYGrrrqK3/zmN41x++23dxrt74GzgLOBOzs9KNP9/DyUaeE6DNv6dgg1xG76VfPzaAUUUEABBRRQQAEFFFBAAQUUUCB3ARsm5V7BMuPfFDgnSu1qwMXtMmudYlY/B8LfPg5s+wOHpBioMdVOIDQ1PCbKOjSW27p2CiasQGICNkxKrCA1DMcF/xoWPcGUbZiUYFFqEJLXvxoUOeEUbZiUcHEMTQEFFFBAAQUUUEABBRRQQAEFFFBAAQWKEnA9oKhyzjSZpYDNmg2U3tlJ2osssgjve9/7GmPjjTdm7rnn7uQw91FAAQUU6LPASy+9xAUXXMD555/fGI8++minEV3bbJAU/sjgrk4PKmA/Pw8VUMSZpGB9q9VXv2p+Hq2AAgoooIACCiiggAIKKKCAAgrkLtDaMGl34NjckzL+7AVa/972d0BHa+DZZ24CKQgcAewdBXIA8KMUAjOG2gvsBJwQKZwHhAZzbgoo0EcBGyb1Ed9TNwRc8PeNkILAxsD5USAXAeH/1Lkp0EsBr3+91HXudgI2TGon5OsKKKCAAgoooIACCiiggAIKKKCAAgoooEB3BFwP6I5jbrMs2bwpKtwY9e5Ogp9tttnYaKONZoxx48Z1cpj7KKCAAgqMkMC9997LhRdeOGO88sornZ75MuDc5riv04MK28/PQ4UVtCUd61utvvpV8/NoBRRQQAEFFFBAAQUUUEABBRRQIHeB0BxptygJGyblXtEy4n8PcGmUyh+BiWWkZhYZCBwK7BvF+RngexnEbYjlC2wLnBqlaS+C8mtuhhkI2DApgyIVHqIL/oUXOJP03gf8Jor1QiA0UXJToJcCXv96qevc7QT2BI6KdjoaCD9zU0ABBRRQQAEFFFBAAQUUUEABBRRQQAEFFOiugOsB3fXMcbZFgE2i0dF9Gquuuirvfe97G2PSpEk55m3MCiigQPYCkydP5qKLLmqMG264odN8wu/+8DTRgfFopwcWvJ+fhwourg9MrFxc//uoTOgECiiggAIKKKCAAgoooIACCiigQNYCrQ2TwgPSj8k6I4MvQWBt4MookRuBVUpIzByyEPgJ8LEo0s8D38kicoMsXWBL4MwoyfDgnNBgzk0BBfoo0NGNeH2Mz1OXL+CCf/k1ziFDGyblUKXyYvT6V15Nc8rIhkk5VctYFVBAAQUUUEABBRRQQAEFFFBAAQUUUCBnAdcDcq5e92OfB3h/c4Q1ylGdnGL06NFsuOGGjbHBBhuwyCKhB5ObAgoooEC3BR599FEuueQSLr744sZ4/PHHOz3Fk8D5zYd1hQd2vdDpgTXZz89DZRfa+larr37V/DxaAQUUUEABBRRQQAEFFFBAAQUUyF0gNEf6UJSEDZNyr2gZ8b8TuCZK5RZg+TJSM4sMBH4IfCKK88vAQRnEbYjlC4T7fcJDcwa2ycBa5adthgqkLWDDpLTrU4foXPCvQ5XTz7H1Q8oFQLhB2U2BXgp4/eulrnO3E7BhUjshX1dAAQUUUEABBRRQQAEFFFBAAQUUUEABBboj4HpAdxxLnSU8aW7j5lim0yRXX3111l9//caYNGlSp4e5nwIKKKDAIAKTJ0/m0ksvbYzf//73wzG6s9kkKdxj8tvhHFjDff08VHbRrW+1+upXzc+jFVBAAQUUUEABBRRQQAEFFFBAgdwFbJiUewXLjH8i8IcotTuAZctM1awSFPgu8Okorq8BX08wTkOqn8CGwEVR2mFxeY36MZixAmkJ2DAprXrUMRoX/OtY9fRy3gQ4NworPPUvNFFyU6CXAl7/eqnr3O0EbJjUTsjXFVBAAQUUUEABBRRQQAEFFFBAAQUUUECB7gi4HtAdxzrMsiKwUXOs3WnCCy64IO95z3t497vf3RgTJkzo9FD3U0ABBWopcM899/Db3/6Wyy67rPH1qaeeGo7DVcCFzfGX4RxY8339PFT2G8D6VquvftX8PFoBBRRQQAEFFFBAAQUUUEABBRTIXaC1YVL4e5+jc0/K+LMXWAW4IcpiGvDm7LMygVwEvg18Lgr2G8BXcgneOIsWWA+4LMrwemC1ojM2OQUyELBhUgZFKjxEF/wLL3Am6dkwKZNCFRam17/CCppZOq0Nk34O7JVZDoargAIKKKCAAgoooIACCiiggAIKKKCAAgrkIOB6QA5VmvUYe1Xf0cB7gfB0uvA1/O+OtmWXXbbROGnddddlvfXWIzRUclNAAQVSFwjXrCuvvHJGmFdccQXrrLNOV8IODZHCfJdffnmjSdLtt98+nHkfbz4l9OLm1/C/3YYv0Kvfl8OPxCN6IWB9q6nqV83PoxVQQAEFFFBAAQUUUEABBRRQQIHcBUJzpN2jJGyYlHtFy4h/eWBqlMoDwJvKSM0sMhA4CPhiFGdooPSFDOI2xPIF3gVMjtIM18nwcDQ3BRToo4ANk/qI76kbAi74+0ZIQWBT4JwokN8AoYmSmwK9FPD610td524nYMOkdkK+roACCiiggAIKKKCAAgoooIACCiiggAIKdEfA9YDuOKY6y0jVN9x0FZonbQBMHA7GGmus0Wg6EpqRhK9zzDHHcA53XwUUUGBEBLrZMOnll19uNF8KIzRKuu6664abwxTgEiA0SbpmuAe7/6ACI/X7Uv7+CFjfau76VfPzaAUUUEABBRRQQAEFFFBAAQUUUCB3gdaGSeFh6OGh6G4K9FNgWeC2KIBHgMX6GZDnrpXA14CvRhl/F/hsrQRMNlWBdwC/j4ILT+p5S6rBGpcCdRGwYVJdKp1uni74p1ubOkW2GXB2lPB5QGii5KZALwW8/vVS17nbCdgwqZ2QryuggAIKKKCAAgoooIACCiiggAIKKKCAAt0RcD2gO46pztKP+oYbUddvjvcAi3aKM9tss7H22ms3GiettdZaje/dFFBAgRQEqjZMuuqqq7j66qsbTZLC96+88spw0go3+f8WuLQ5Hh7Owe7bkUA/fl92FJg7dUXA+lZj1K+an0croIACCiiggAIKKKCAAgoooIACuQuE5kh7REnYMCn3ipYR/5uBu6NUHgfeUEZqZpGBwJeBA6M4fwh8MoO4DbF8gVWB66M0pwHheummgAJ9FLBhUh/xPXVDwAV/3wgpCNgwKYUq1C8Gr3/1q3lKGYd/QD0yCij8A2v4mZsCCiiggAIKKKCAAgoooIACCiiggAIKKKBAdwVcD+iuZ2qzpVDficC7o9Gx0VxzzdVonBTGpEmTGuM1r3lNx8e7owIKKNAtgeE0THr11VeZPHlyY4QmSWFMnz59uKFcBgyMKcM92P2HLZDC78thB+0BHQtY346pBt1Rv2p+Hq2AAgoooIACCiiggAIKKKCAAgrkLmDDpNwrWGb8bwLuj1J7BligzFTNKkGBzwPfiuL6CfDxBOM0pPoJLA9MjdJ+AAjXSzcFFOijgA2T+ojvqRsCLvj7RkhBYHPgrCiQc4HQRMlNgV4KeP3rpa5ztxOwYVI7IV9XQAEFFFBAAQUUUEABBRRQQAEFFFBAAQW6I+B6QHccU50ltfq+FlgvGisPB26OOebgXe9614zxzne+k3nnnXc4U7ivAgooMEsCM2uY9Pzzz3PttddyzTXXzBgvv/zycM9zI3B5NF4c7gTuX0kgtd+XlZLx4P8RsL7V3hT6VfPzaAUUUEABBRRQQAEFFFBAAQUUUCB3gdaGSXsDR+WelPFnL7AY8LcoixcAF46zL2s2CXwGODiK9mfAftlEb6AlCywD3B4l+AgQrpduCijQRwEbJvUR31M3BFzw942QgsAWwK+jQM4BQhMlNwV6KeD1r5e6zt1OwIZJ7YR8XQEFFFBAAQUUUEABBRRQQAEFFFBAAQUU6I6A6wHdcUx1ltTrG27MWhdYpzmWGi7kxIkTCY2T1lhjDdZcc03GjBkz3CncXwEFFGgr0Now6Wtf+xrPPPNMo1HSlClT2h4/yA53A1cCVzTHw7Myicd0TSD135ddS7SmE1nfaoXXr5qfRyuggAIKKKCAAgoooIACCiiggAK5C4TmSHtGSdgwKfeKlhH/aODvUSrhSRZzlpGaWWQg8Eng+1GcRwD7ZBC3IZYvMA6YFqX5JLBQ+WmboQJpC9gwKe361CE6F/zrUOX0c9wSODMK82wgNFFyU6CXAl7/eqnr3O0EWhsmhX9gDf+o6qaAAgoooIACCiiggAIKKKCAAgoooIACCijQXQHXA7rrmdpsudX3zcDazbEWsORwQSdMmNBonrT66qs3xqqrrjrcKdxfAQUU+C+BG264ge2224677rqrisx9wNXAVc1xT5XJPLbrArn9vuw6QOETWt9qBdavmp9HK6CAAgoooIACCiiggAIKKKCAArkLtDZM+jBwZO5JGX/2AgsAT0VZhH/HnB14NfvMTCAHgf2BH0eB/hwIfwvppkC/BcYCD0RB/AOYv99BeX4F6i5gw6S6vwP6n78L/v2vgRGADZN8F/RDwOtfP9Q954CADZN8LyiggAIKKKCAAgoooIACCiiggAIKKKCAAiMj4HrAyDj36yy513dpYFI0xg8Xcr755uMd73gHEydOnPF1scUWG+407q+AAjURePjhh5kyZUpj/OEPf2iM5557blayD0/uvKbZJGkycOesTOIxIyaQ++/LEYPK9ETWt1rh9Kvm59EKKKCAAgoooIACCiiggAIKKKBA7gKhOVLcCMSGSblXtIz45wVaF3DmBqaXkZ5ZJC7wUeCnUYy/AD6UeMyGVw+BRYBHolRfAl5bj9TNUoF0BWyYlG5t6hKZC/51qXTaeW4F/CoK8Sz+00TJTYFeCnj966Wuc7cTsGFSOyFfV0ABBRRQQAEFFFBAAQUUUEABBRRQQAEFuiPgekB3HFOdpbT6hoZJ7wLe2RxvnRX48ePH8/a3v53VVlttxgiNldwUUKBeAqER0vXXX88f//hH/vSnPzW+TpsW+hzN0nYLcG1zhEZJszzRLJ3dg6oKlPb7sqpHacdb32oV1a+an0croIACCiiggAIKKKCAAgoooIACuQu0NkzaBzgi96SMP3uBOQdpjvS6QZooZZ+oCSQpEBrHHR5FdgKwS5KRGlTdBBYEnoySfhWYrW4I5qtAagI2TEqtIvWLxwX/+tU8xYy3Bs6IAvs1EJoouSnQSwGvf73Ude52Anu3/APqUUD4mZsCCiiggAIKKKCAAgoooIACCiiggAIKKKBAdwVcD+iuZ2qzlV7f8HS8NaOxBjBL95mssMIKvO1tb2uMVVddtTHmnjs8hNRNAQVKEHjppZe44YYbGiM0SQpj6tSpVVK7GbgI+F1zPFplMo/tu0Dpvy/7DtznAKxvtQLoV83PoxVQQAEFFFBAAQUUUEABBRRQQIHcBUJzpPjveWyYlHtFy4g/rAm/3NIIZBTwVBnpmUXiAnsC4W8dB7aTgR0Tj9nw6iEQnhT2j5ZU5wD+VY/0zVKBNAVm6Ua2NFMxqkwFXPDPtHCFhW3DpMIKmkk6Xv8yKVShYdowqdDCmpYCCiiggAIKKKCAAgoooIACCiiggAIKJCfgekByJelqQHWrb7jRKzRNWj0ai82q6Iorrsgqq6zCyiuvPGMssMACszqdxymgwAgJPP3009x00038+c9/5sYbb2x8/ctf/lLl7A8D4foyOppkHeCqKpN6bFICdft9mRT+CARjfash61fNz6MVUEABBRRQQAEFFFBAAQUUUECB3AVsmJR7BcuN/0UgfgLOwsDfy03XzBIS2A04NornNGC7hOIzlPoKzAlMb0l/XuCF+pKYuQL9F7BhUv9rUPcIXPCv+zsgjfy3AU6PQjkTCE2U3BTopYDXv17qOnc7ARsmtRPydQUUUEABBRRQQAEFFFBAAQUUUEABBRRQoDsCrgd0xzHVWawvTADeAUxsjre3PGl0WLWbMGECK620UmOEhkorrLAC48ePH9Yc7qyAAt0TmDZtGlOnTm00RApNksK4++67q5zgFeCPwJTm+AMQJrwSWDua2IZJVZTTO9bfl+nVpJsRWd9qmvpV8/NoBRRQQAEFFFBAAQUUUEABBRRQIHeB1oZJ+wKH556U8Rch8CzwuiiTMcDfisjMJFIX2Bk4PgryV0D4G3A3BfotEPqy/BOYPQpkQeDpfgfm+RWos4ANk+pc/TRyd8E/jTrUPYoPAKHL6MDmB+i6vyNGJn+vfyPj7FkGF7Bhku8MBRRQQAEFFFBAAQUUUEABBRRQQAEFFFBgZARcDxgZ536dxfr+r/xsQGiaFMZqzbFclQItsMACjcZJyy+//Izx1re+lYUWWqjKtB6rgAKRwBNPPMEtt9zCzTffPGOERklPP1353s5bgT81R2iUFEZomtS62TCp7Hekvy+tb9kC1bLzv49qfh6tgAIKKKCAAgoooIACCiiggAIK5C4QmiN9OErChkm5V7Sc+J8ARkXpLAncX056ZpKwwA7ASVF8ZwNbJByvodVL4HlgnijlhYG/14vAbBVIS8CGSWnVo47RuOBfx6qnl7MNk9KrSR0i8vpXhyqnm2Nrw6QjW/6BNd3IjUwBBRRQQAEFFFBAAQUUUEABBRRQQAEFFMhLwPWAvOo13Gitb2dirwfeBqwajWU6O3TovcaOHctyyy1HaJ70lre8ZcawkVJVWY8vWSA0Rrr99tu59dZbue222xpNksL3Dz74YDfSvgP4M3A9cEPz6zMdTmzDpA6hMt3N35eZFq7DsK1vh1BD7KZfNT+PVkABBRRQQAEFFFBAAQUUUEABBXIXaG2Y9BHgsNyTMv4iBB4FQiOQgW0p4O4iMjOJ1AW2BU6NgjwP2DT1oI2vNgLhiUPhHpiBbSzwUG2yN1EFEhSwYVKCRalZSC7416zgiabb+gH6DCA0UXJToJcCXv96qevc7QRsmNROyNcVUEABBRRQQAEFFFBAAQUUUEABBRRQQIHuCLge0B3HVGexvrNemQWAVYCVo68rzPp0///IxRZbjGWXXbYxlllmmcZYeumlGT9+fDemdw4FshCYNm0ad955J3fccUdjhCZJYTz88MPdin8qcGOzQdLA13Bz6KxuNkyaVbk8jvP3ZR51mtUore+syv3nOP2q+Xm0AgoooIACCiiggAIKKKCAAgookLtAaI60T5SEDZNyr2g58YenbYyJ0lkOuK2c9MwkYYGtgfA33gPbBcD7Eo7X0Ool8HdgdJTyOOC+ehGYrQJpCdgwKa161DEaF/zrWPX0ct4O+GUU1ulAaKLkpkAvBbz+9VLXudsJ2DCpnZCvK6CAAgoooIACCiiggAIKKKCAAgoooIAC3RFwPaA7jqnOYn27W5k5gZWaY0VgYCzYjdPMNddcjcZJSy21VGNMmDBhxhg7Njz0z02BvAQefPBB7r777hnjrrvuIozQKGn69OndSuYp4C8t4yagaydoBmrDpG5VLM15/H2ZZl26FZX1rSapXzU/j1ZAAQUUUEABBRRQQAEFFFBAAQVyF7BhUu4VLDf+e4Elo/TCOm5YM3JToNcCmwNnRSe5BNiw1yd1fgU6FHgIeGO07zLAnR0e624KKNADARsm9QDVKYcl4IL/sLjcuUcCNkzqEazTzlTA659vkH4KfBg4PArgSCD8zE0BBRRQQAEFFFBAAQUUUEABBRRQQAEFFFCguwKuB3TXM7XZrO/IVCTciLs8sALw1ub34evs3Tr9PPPMw5vf/GbGjx/fGOPGjWt8XXLJJRvfh9fdFBhpgRdeeIH77ruPe++9tzGmTZs2Y9xzzz2E17u4/Qu4pTluBqYC4etIPQ3ThkldLGaCU/n7MsGidDEk61sNU79qfh6tgAIKKKCAAgoooIACCiiggAIK5C7Q2jDpo8ChuSdl/EUIhAYgS0WZrAZcX0RmJpG6wCbAuVGQlwHvST1o46uNQFg/XyLKNtzHEtbV3RRQoE8CNkzqE7ynnSHggr9vhhQEPgicEgVyGhCaKLkp0EsBr3+91HXudgI2TGon5OsKKKCAAgoooIACCiiggAIKKKCAAgoooEB3BFwP6I5jqrNY3/5WZjkgHm8BlgXm7HZYiy66KEsssUSjgdKb3vSmxvfh6+KLL94YCy20ULdP6Xw1EHjiiSd44IEHGuOvf/0r999/f+NraJIUvn/kkUd6ofBP4HbgNuDWltGL83U6pw2TOpXKcz9/X+ZZt06jtr6dSg2+n37V/DxaAQUUUEABBRRQQAEFFFBAAQUUyF0gNEfaN0rChkm5V7Sc+MODNsJa7MC2BvD7ctIzk4QFNgbOj+K7Clgn4XgNrV4Crc3kVgX+XC8Cs1UgLQEbJqVVjzpG44J/HaueXs7bAydHYZ0KhCZKbgr0UsDrXy91nbudgA2T2gn5ugIKKKCAAgoooIACCiiggAIKKKCAAgoo0B0B1wO645jqLNY3zcos3WyctAwwMMLPFu5VuPPNNx9jx45tjDFjxjS+vvGNb2x8H74utthijTHbbLP1KgTnTUjglVde4eGHH26Mv/3tbzz00EMzvj744IMMjOeee66XUT8GhJs174hGaJQUfpbiZsOkFKvSvZj8fdk9yxRnsr7VqqJfNT+PVkABBRRQQAEFFFBAAQUUUEABBXIXaG2YtB/ws9yTMv4iBG4CVowyWQuYXERmJpG6wAbAxVGQ1wCTUg/a+Goj0NpMbnXgD7XJ3kQVSFDAhkkJFqVmIbngX7OCJ5quDZMSLUzhYXn9K7zAiafX2jDpCGCfxGM2PAUUUEABBRRQQAEFFFBAAQUUUEABBRRQIEcB1wNyrFrnMVvfzq1S2HMUEBonLQVMaH59c/P78FrPt0UWWYRFF110xgj/e+GFF2bg6xve8AYGxlxzzdXzeDxB5wLTp0/n73//+4zx2GOP8eijjzLw9ZFHHmFghJ+P0PYkcDdwD3BX8/vwNYwnRiiGbp3GhkndkkxzHn9fplmXbkVlfatJ6lfNz6MVUEABBRRQQAEFFFBAAQUUUECB3AVCc6SPREnYMCn3ipYT/5+At0XpvBu4vJz0zCRhgfBe+20U33XAmgnHa2j1ErgRWClK2WZy9aq/2SYoYMOkBItSs5Bc8K9ZwRNNdwfgpCi2XwKhiZKbAr0U8PrXS13nbidgw6R2Qr6ugAIKKKCAAgoooIACCiiggAIKKKCAAgp0R8D1gO44pjqL9U21MsOPayEgNE8a3xzjgIGxJPCa4U9Z7Yj555+f0aNHs9BCC80Yo0aNIowFF1xwxlhggQUI4/Wvf/2MUe3MZR/9zDPPMDCefvppwnjqqadmjCeffJIwnnjiiRnj8ccf59lnn+0HzKvAfcC90ZgGhBGaJOXWFGlmhjZM6sc7bOTO6e/LkbPux5msbzV1/ar5ebQCCiig6WAEaAAAIABJREFUgAIKKKCAAgoooIACCiiQu4ANk3KvYLnxhyY1q0fpvRe4uNx0zSwhgbWBsHY4sP0RmJhQfIZSb4EpwNsjApvJ1fv9YPYJCNgwKYEi1DwEF/xr/gZIJP0dgROjWE4BQhMlNwV6KeD1r5e6zt1OwIZJ7YR8XQEFFFBAAQUUUEABBRRQQAEFFFBAAQUU6I6A6wHdcUx1FuubamW6H1domrRENN4EhLF4c8zX/VPO+oyh2VIYr3vd62aM+eabjzDmnXfexphnnnkaX1/72tc2vp977rkb34evYcw111yNMeecc84Yc8wxBwNj9tlnZ7bZZiN8fc1rXtP4PnwN4//+7/8aI97+/e9/E8arr77aGK+88krj67/+9a/G9+Hryy+/PGP885//ZGBMnz6dMF566aXGePHFFxtfX3jhhcb3zz//fOP78DWM5557rjH+8Y9/zBih4VGfmh7NrJDPAQ80x1+BMO6PRmiWVJfNhkllV9rfl9a3bIFq2fnfRzU/j1ZAAQUUUEABBRRQQAEFFFBAAQVyF/gp8NEoiY8B4WduCvRb4GpgUhTEJsBv+h2U56+FwLuAyVGmNwBvq0XmJpmDwLXAmlGgGwEX5RC4MSpQqoANk0qtbD55ueCfT61KjnQn4IQowZOB0ETJTYFeCnj966Wuc7cT2Ac4LNrpCCD8zE0BBRRQQAEFFFBAAQUUUEABBRRQQAEFFFCguwKuB3TXM7XZrG9qFelfPKOAsc0xBhgYbwTCWAxYpH/heeY+CDwKPAz8rTkeAgbGg0AYT/YhrlRPacOkVCvTnbj8fdkdx1Rnsb7VKqNfNT+PVkABBRRQQAEFFFBAAQUUUEABBXIXsGFS7hUsN/7LgXWj9LYAzi43XTNLSGAN4HdRPH8BVkooPkOpt8AVwDoRwabAefUmMXsF+itgw6T++nt2cMHfd0EKAjZMSqEK9YvB61/9ap5SxjZMSqkaxqKAAgoooIACCiiggAIKKKCAAgoooIACJQu4HlBydV3vLru63c9utmbjpEWBMEIDpTAWjsYbgIExe/dDcMYKAv8C/h6Nx4CBEZojhfFIc4RGSa9UOFcdD7VhUtlV9/OQ9S1boFp2/vdRzc+jFVBAAQUUUEABBRRQQAEFFFBAgdwFWhsm7Q8ckntSxl+EwMXABlEmHwDOKCIzk0hd4O3AlCjIW4DlUw/a+GojcAmwfpTt1sCZtcneRBVIUMCGSQkWpWYhueBfs4Inmu7OwPFRbCcBoYmSmwK9FPD610td524nYMOkdkK+roACCiiggAIKKKCAAgoooIACCiiggAIKdEfA9YDuOKY6i/VNtTJlxLUgMBpYqDlGAQMjvDYwFgBeDwx8fV0Z6fcsi38AzwBPR1+fAgbGk8DAeAII4/Hm6z0LyomxYVLZbwJ/X1rfsgWqZed/H9X8PFoBBRRQQAEFFFBAAQUUUEABBRTIXSA0R9ovSsKGSblXtJz4fwO8L0pnB+CUctIzk4QFVgWuj+K7HXhLwvEaWr0Ezgc2jlLeHvhlvQjMVoG0BGyYlFY96hiNC/51rHp6Oe8CHBeFdSIQmii5KdBLAa9/vdR17nYCNkxqJ+TrCiiggAIKKKCAAgoooIACCiiggAIKKKBAdwRcD+iOY6qzWN9UK1PvuF4DzA+Exknh63zN78PXMOZtjnmAgfFaIIy5ozEXMDDmBOYAwtfZm9+Hr7M1/3c4Z/g+fA0j3I/Uek9S+O8ljFeb45Xm138B4fvw9eXm1382vw9fp0fjJWBgvAiE8UI0ngfCeK45QnOk8P2zQPg+fA3nd0tPwIZJ6dWkmxH5+7KbmunNZX2r1US/an4erYACCiiggAIKKKCAAgoooIACCuQu0Now6ePAT3JPyviLEDgL2DzKZFfg+CIyM4nUBVYEboqCvBtYKvWgja82Aq3XxtCf4ITaZG+iCiQoYMOkBItSs5Bc8K9ZwRNN14ZJiRam8LC8/hVe4MTTa22YdDiwb+IxG54CCiiggAIKKKCAAgoooIACCiiggAIKKJCjgOsBOVat85itb+dW7lk/Af/7qF/Nq2Tc2jBpbeDqKhN6bFICXg+SKkfXg7G+1Uj1q+bn0QoooIACCiiggAIKKKCAAgoooEDuAqE50seiJGyYlHtFy4n/DGDrKJ09gGPKSc9MEhZ4K3BzFN+9wPiE4zW0egmcDmwTpbwncHS9CMxWgbQEbJiUVj3qGI0L/nWseno5h+62v4jCCt0cQxMlNwV6KeD1r5e6zt1OwIZJ7YR8XQEFFFBAAQUUUEABBRRQQAEFFFBAAQUU6I6A6wHdcUx1FuubamWMKwUB//tIoQr5xHAVsFYUrg2T8qldJ5F6PehEKd99rG+12ulXzc+jFVBAAQUUUEABBRRQQAEFFFBAgdwFbJiUewXLjf8U4INReuFv0Y4oN10zS0hgWeC2KJ4HgDclFJ+h1FvgZGD7iGBf4PB6k5i9Av0VsGFSf/09O7jg77sgBYHdgGOjQI4HQhMlNwV6KeD1r5e6zt1OwIZJ7YR8XQEFFFBAAQUUUEABBRRQQAEFFFBAAQUU6I6A6wHdcUx1FuubamWMKwUB//tIoQr5xGDDpHxqNSuRej2YFbV8jrG+1WqlXzU/j1ZAAQUUUEABBRRQQAEFFFBAAQVyF2htmPQJ4Me5J2X8RQiEv7HdOcrkY8BPi8jMJFIXmADcFQX5N2BM6kEbX20EftHSf+DjQPhd7qaAAn0SsGFSn+A97QwBF/x9M6QgYMOkFKpQvxi8/tWv5illHDrXHhoFFLrYhp+5KaCAAgoooIACCvw/9u48ft90rhv/61EppSRaSKRUiigtUpJSTVlvsu/Zx26MmTH2dZgxxsyYMfadyJaI3FKkSEoporKUohSlWzdRvx6/x9nd93bMpbtrvnOc5/dzLM/zP9f1Oc7r/X6+rvOY+X6P+bwRIECAAAECBAgQIECAwLoCzgPW9WztbvJtLRH1tCTg+WgpjfZrMTCp/YxqKrQf1Oi1v1a+dRnxq/OzmgABAgQIECBAgAABAgQIECDQu8AyHOk+RRMGJvWe6Dj1PyPJHYt2jk1y2jjt6aRhgW9J8sGivo8luXjD9SptLoGnJblz0fJxSU6di0C3BNoSMDCprTxmrMaB/4ypt9fzHZI8syjrOUmWIUouAlsK2P+21HXvfQIGJu0T8j4BAgQIECBAgAABAgQIECBAgAABAgTWEXAesI5jq3eRb6vJqKsFAc9HCyn0U4OBSf1kdX4qtR+cH7V+1si3Lit+dX5WEyBAgAABAgQIECBAgAABAgR6F9gdmHS/JE/svSn1DyFwTpKji05OSHLKEJ1ponWBSyX5cFHkJ5J8betFq28agbOS3KPo9oFJHjtN9xol0KCAgUkNhjJZSQ78Jwu80XaXSbfLxNtD17OTLEOUXAS2FLD/banr3vsEDEzaJ+R9AgQIECBAgAABAgQIECBAgAABAgQIrCPgPGAdx1bvIt9Wk1FXCwKejxZS6KcGA5P6yer8VGo/OD9q/ayRb11W/Or8rCZAgAABAgQIECBAgAABAgQI9C6wDEe6b9GEgUm9JzpO/U9Kcs+inQcnecw47emkYYFvTPKRor5PJvmahutV2lwCu//cfniSR8xFoFsCbQkYmNRWHjNW48B/xtTb69nApPYymaEi+98MKbfb4+7ApCfvTLZtt3KVESBAgAABAgQIECBAgAABAgQIECBAoC8B5wF95XW41cr3cMX8/EwCno+Z0q7v1cCkesOW72A/aDmd+trkW2fIr87PagIECBAgQIAAAQIECBAgQIBA7wIGJvWe4Lj1n5bkmKK9ZSDIMhjERWBrga9P8rHiQ/45yVdt/aHuT+A8CpyS5LjiZ5dBcstAORcBAgckYGDSAcH72P8r4MDfl6EFgTsleXpRyLOSLEOUXAS2FLD/banr3vsEDEzaJ+R9AgQIECBAgAABAgQIECBAgAABAgQIrCPgPGAdx1bvIt9Wk1FXCwKejxZS6KcGA5P6yer8VGo/OD9q/ayRb11W/Or8rCZAgAABAgQIECBAgAABAgQI9C6wOzDp2CTLoBoXgYMWODnJ8UURJyV50EEX5fOnELhYko8XnX4myVdM0bkmexB49M5e+PidvbKHHtRIYCgBA5OGirPLZhz4dxnbcEXfOcnTiq6emWQZouQisKWA/W9LXffeJ2Bg0j4h7xMgQIAAAQIECBAgQIAAAQIECBAgQGAdAecB6zi2ehf5tpqMuloQ8Hy0kEI/NRiY1E9W56dS+8H5UetnjXzrsuJX52c1AQIECBAgQIAAAQIECBAgQKB3gWU40jFFEwYm9Z7oOPXvDgU5JckJ47Snk4YFLpLkH4v6PpfkyxquV2lzCTwsycOLlk/f+ef4XBq6JdCAgIFJDYQweQkO/Cf/AjTSvoFJjQQxWRn2v8kCb6zdeyQ5q6jpyUmW11wECBAgQIAAAQIECBAgQIAAAQIECBAgsK6A84B1PVu7m3xbS0Q9LQl4PlpKo/1aDExqP6OaCu0HNXrtr5VvXUb86vysJkCAAAECBAgQIECAAAECBAj0LrA7MOn+SZ7Qe1PqH0JgGQiyDAY5dD0xyf2G6EwTrQt8ZZJPFUX+e5Ivbr1o9U0j8MAkjym6PTvJPafpXqMEGhQwMKnBUCYryYH/ZIE32u5dkjy1qO0ZSZYhSi4CWwrY/7bUde99AgYm7RPyPgECBAgQIECAAAECBAgQIECAAAECBNYRcB6wjmOrd5Fvq8moqwUBz0cLKfRTg4FJ/WR1fiq1H5wftX7WyLcuK351flYTIECAAAECBAgQIECAAAECBHoXWIYjlUNoDEzqPdFx6n9QkkcX7ZyV5F7jtKeThgW+PMmnd+pbBiYtg5NcBA5aYPnn9OOLIp6eZJlR4CJA4IAEDEw6IHgf+38FHPj7MrQgcNckT/EvKC1EMVUN9r+p4m6uWQOTmotEQQQIECBAgAABAgQIECBAgAABAgQIDCrgPGDQYP+zLfmOna/u6gQ8H3V+s602MGnsxO0H8h1boK47z0edn9UECBAgQIAAAQIECBAgQIAAgd4FdgcmHZfk1N6bUv8QAscnObno5KlJjh6iM020LnCBJJ/bKfLL/ovXWu9DfWMK3CfJ6UVrz0ly+zFb1RWBPgQMTOojp5GrdOA/crr99Lb8Qe2cotynJVmGKLkIbClg/9tS1733CRiYtE/I+wQIECBAgAABAgQIECBAgAABAgQIEFhHwHnAOo6t3kW+rSajrhYEPB8tpNBPDQYm9ZPV+anUfnB+1PpZI9+6rPjV+VlNgAABAgQIECBAgAABAgQIEOhdYBmOdGzRhIFJvSc6Tv3HJDmtaOdZSe44Tns6aVjgi5L8W5JyBsZXJPlMwzUrbR6BuyV5ctHuC5Pcep72dUqgPQEDk9rLZLaKHPjPlnib/RqY1GYuo1dl/xs94bb72x2YdHaSe7ZdsuoIECBAgAABAgQIECBAgAABAgQIECDQpYDzgC5jO89Fy/c8U/nBCQU8HxOGXtGygUkVeB0stR90EFJFifKtwEvCr87PagIECBAgQIAAAQIECBAgQIBA7wIGJvWe4Lj13yvJmUV7z0tyu3Hb1VljAp9LcoGipgsn+VRjNSpnToE7JXl60fpLk9x0TgpdE2hDwMCkNnKYuQoH/jOn307vuxMdn5pkGaLkIrClgP1vS1333idgYNI+Ie8TIECAAAECBAgQIECAAAECBAgQIEBgHQHnAes4tnoX+baazDp1ybfOkV+d32yrDUwaO3H7gXzHFqjrzvNR52c1AQIECBAgQIAAAQIECBAgQKB3gd2BSccneXzvTal/CIHl92vPKTr5hSS3HKIzTfQg8JkkFywK/Zokn+yhcDUOL7AMjntO0eUvJbnh8F1rkEDDAgYmNRzOJKU58J8k6MbbvHuSs4san5JkGaLkIrClgP1vS1333idgYNI+Ie8TIECAAAECBAgQIECAAAECBAgQIEBgHQHnAes4tnoX+baazDp1ybfOkV+d32yrDUwaO3H7gXzHFqjrzvNR52c1AQIECBAgQIAAAQIECBAgQKB3gWU40v2LJgxM6j3Rceq/Y5JnFO28LMlNxmlPJ40LfCrJVxY1fl2Sjzdes/LmELhFkhcVrb42yXXmaF2XBNoUMDCpzVxmqsqB/0xpt9urgUntZjNyZfa/kdNtv7d7JnlSUeYyNG55zUWAAAECBAgQIECAAAECBAgQIECAAAEC6wo4D1jXs7W7ybe1RNatR751nvzq/GZbbWDS2InbD+Q7tkBdd56POj+rCRAgQIAAAQIECBAgQIAAAQK9C+wOTDohySm9N6X+IQRum+S5RSevSnKDITrTRA8Cn0zy1UWhF0/ysR4KV+PwAjdO8tKiyzckOWr4rjVIoGEBA5MaDmeS0hz4TxJ0423eI8lZRY3nJFmGKLkIbClg/9tS1733CRiYtE/I+wQIECBAgAABAgQIECBAgAABAgQIEFhHwHnAOo6t3kW+rSazTl3yrXPkV+c322oDk8ZO3H4g37EF6rrzfNT5WU2AAAECBAgQIECAAAECBAgQ6F1gGY50XNGEgUm9JzpO/bdM8sKinV9Jct1x2tNJ4wKfSHLRosZvSvKRxmtW3hwC10+yDJA7dL0pyU/M0bouCbQpYGBSm7nMVJUD/5nSbrfX3cEhT06yDFFyEdhSwP63pa577xMwMGmfkPcJECBAgAABAgQIECBAgAABAgQIECCwjoDzgHUcW72LfFtNZp265FvnyK/Ob7bVBiaNnbj9QL5jC9R15/mo87OaAAECBAgQIECAAAECBAgQINC7gIFJvSc4bv03SfKLRXv/M8nPjNuuzhoT+FiSry9q+uYkH26sRuXMKXCtJK8tWn9rkqvNSaFrAm0IGJjURg4zV+HAf+b02+ndwKR2spipEvvfTGm31+vuvndWknu1V6aKCBAgQIAAAQIECBAgQIAAAQIECBAg0L2A84DuI/xvG5CvfMcWqOvO81HnN9tqA5PGTtx+IN+xBeq683zU+VlNgAABAgQIECBAgAABAgQIEOhdYHdg0gOSnNx7U+ofQuAGSV5ZdPIbSa45RGea6EHgo0kuURR62SQf7KFwNQ4v8FNJ3lB0+Y4kVxm+aw0SaFjAwKSGw5mkNAf+kwTdeJvLkJAzixrPTrIME3ER2FLA/relrnvvEzAwaZ+Q9wkQIECAAAECBAgQIECAAAECBAgQILCOgPOAdRxbvYt8W01mnbrkW+fIr85vttUGJo2duP1AvmML1HXn+ajzs5oAAQIECBAgQIAAAQIECBAg0LvAMhzp+KIJA5N6T3Sc+q+T5DVFO7+V5OrjtKeTxgU+nORSRY3fkeTPG69ZeXMI/FiS5Wz70PWHSa48R+u6JNCmgIFJbeYyU1UO/GdKu91e753kjKK8s5IsQ5RcBLYUsP9tqeve+wQMTNon5H0CBAgQIECAAAECBAgQIECAAAECBAisI+A8YB3HVu8i31aTWacu+dY58qvzm221gUljJ24/kO/YAnXdeT7q/KwmQIAAAQIECBAgQIAAAQIECPQusDsw6cQkj+u9KfUPIXBUktcXnfxOkh8eojNN9CDwoSSXKQq9fJL39lC4GocXWPbBtxZd/kmSKwzftQYJNCxgYFLD4UxSmgP/SYJuvE0DkxoPaNDy7H+DBttJW8tQuDOLWg2K6yQ4ZRIgQIAAAQIECBAgQIAAAQIECBAg0J2A84DuIjusguV7WFzd/bB86yLjV+c32+rf3Pl/JV7+nznfMhvCwP3aDwYON4l86/LlV+dnNQECBAgQIECAAAECBAgQIECgd4FlONIJRRMGJvWe6Dj1XzPJG4t2fj/JD4zTnk4aF3h/kssWNV4xybsbr1l5cwgs++A7ilb/PMl3zNG6Lgm0KWBgUpu5zFSVA/+Z0m631/skOb0o70lJliFKLgJbCtj/ttR1730CBibtE/I+AQIECBAgQIAAAQIECBAgQIAAAQIE1hFwHrCOY6t3kW+ryaxTl3zrHPnV+c222sCksRO3H8h3bIG67jwfdX5WEyBAgAABAgQIECBAgAABAgR6FzAwqfcEx63/6kmW85tD1x8l+Z5x29VZYwLvS3K5oqYrJ/nDxmpUzpwCV0ryrqL1v0xymTkpdE2gDQEDk9rIYeYqHPjPnH47vd83yROLcs5MsgxRchHYUsD+t6Wue+8TMDBpn5D3CRAgQIAAAQIECBAgQIAAAQIECBAgsI6A84B1HFu9i3xbTWaduuRb58ivzm+21QYmjZ24/UC+YwvUdef5qPOzmgABAgQIECBAgAABAgQIECDQu8BjkzygaOKBSZbXXAQOWuCqSd5WFPHeJJc/6KJ8/jQC79n5vv1Akt+fpnuNtizwXUn+pCjwo0ku2XLBaiMwuoCBSaMn3H5/Dvzbz2iGCg1MmiHl9nq0/7WXyUwVGZg0U9p6JUCAAAECBAgQIECAAAECBAgQIEDgIAWcBxyk/vafLd/tjQ/yE+Rbp8+vzm+21QYmjZ24/UC+YwvUdef5qPOzmgABAgQIECBAgAABAgQIECDQu4CBSb0nOG7935/k94r2/jzJd4zbrs4aE3hXkisVNS0DvN7eWI3KmVPgskneX7T+90m+fk4KXRNoQ8DApDZymLkKB/4zp99O78ckOa0o54wkyxAlF4EtBex/W+q69z6B3YFJT0py732LvE+AAAECBAgQIECAAAECBAgQIECAAAEChy3gPOCwybpaIN+u4jrsYuV72GTnWsCvzm+21QYmjZ24/UC+YwvUdef5qPOzmgABAgQIECBAgAABAgQIECDQu8DuwKQHJTmp96bUP4TA9yT5w6KTv0jyLUN0pokeBN6Z5MpFoVdL8tYeClfj8AKXTvKXRZf/lOQiw3etQQINCxiY1HA4k5TmwH+SoBtv835JnlDUeHqSZYiSi8CWAva/LXXde5+AgUn7hLxPgAABAgQIECBAgAABAgQIECBAgACBdQScB6zj2Opd5NtqMuvUJd86R351frOtNjBp7MTtB/IdW6CuO89HnZ/VBAgQIECAAAECBAgQIECAAIHeBZbhSCcWTRiY1Hui49R/+STvKdr5SJJvGqc9nTQu8LtJfrCo8RpJlvNEF4GDFrhEko8WRXw6yYUOuiifT2BmAQOTZk6/jd4d+LeRw+xVHJvk1ALhiUmWIUouAlsK2P+21HXvfQIGJu0T8j4BAgQIECBAgAABAgQIECBAgAABAgTWEXAesI5jq3eRb6vJrFOXfOsc+dX5zbbawKSxE7cfyHdsgbruPB91flYTIECAAAECBAgQIECAAAECBHoX2B2Y9OAkj+m9KfUPIfDtSf6s6OTvknzDEJ1pogeBtyW5alHoNZP8Rg+Fq3F4gYsl+XjR5b8m+dLhu9YggYYFDExqOJxJSnPgP0nQjbdpYFLjAQ1anv1v0GA7aeveSc4oan1SkuU1FwECBAgQIECAAAECBAgQIECAAAECBAisK+A8YF3P1u4m39YSWbce+dZ58qvzm221gUljJ24/kO/YAnXdeT7q/KwmQIAAAQIECBAgQIAAAQIECPQusAxHemDRhIFJvSc6Tv2XSfKhop1/SLIMCnEROBICv5XkasUHHZXkDUfig30GgT0CF07yTzs/88VJ/p0cAQIHI2Bg0sG4+9TPCzjw921oQeD+SR5fFHJakmWIkovAlgL2vy113XufgIFJ+4S8T4AAAQIECBAgQIAAAQIECBAgQIAAgXUEnAes49jqXeTbajLr1CXfOkd+dX6zrTYwaezE7QfyHVugrjvPR52f1QQIECBAgAABAgQIECBAgACB3gUMTOo9wXHr/6Ykf1W096kky6AQF4EjIfCmJNcoPuhaSX71SHywzyCwR+CCST6z8zPLa58lR4DAwQgYmHQw7j718wIO/H0bWhA4LskpRSFPSLIMUXIR2FLA/relrnvvEzAwaZ+Q9wkQIECAAAECBAgQIECAAAECBAgQILCOgPOAdRxbvYt8W01mnbrkW+fIr85vttUGJo2duP1AvmML1HXn+ajzs5oAAQIECBAgQIAAAQIECBAg0LvA7sCkhyR5dO9NqX8IgW9I8rdFJ/+S5MuH6EwTPQi8Mck1i0Kvl+Q1PRSuxuEFvjjJ55J8UdHpMkxuGSrnIkDgAAQMTDoAdB95LgEH/r4QLQgYmNRCCvPVYP+bL/OWOt4dmHRmkvu0VKBaCBAgQIAAAQIECBAgQIAAAQIECBAgMIiA84BBgvx/tCFf+Y4tUNed56POb7bVBiaNnbj9QL5jC9R15/mo87OaAAECBAgQIECAAAECBAgQINC7wDIc6UFFEwYm9Z7oOPVfNMkninb+vyRfMk57Omlc4PVJjipqvEGSVzVes/LmEfhMkgsW7V4syT/M075OCbQlYGBSW3nMWI0D/xlTb6/n45OcXJR1apJliJKLwJYC9r8tdd17n4CBSfuEvE+AAAECBAgQIECAAAECBAgQIECAAIF1BJwHrOPY6l3k22oy69Ql3zpHfnV+s602MGnsxO0H8h1boK47z0edn9UECBAgQIAAAQIECBAgQIAAgd4FdgcmPTTJo3pvSv1DCHxVkv+108kyMGkZnOQisLXAa5Ncq/iQGyd5+dYf6v4EzqPAsjcue+Sh6xJJ/vY8rvVjBAisLGBg0sqgbnfYAg78D5vMgg0ETkjyuOK+j0+yDFFyEdhSwP63pa577xMwMGmfkPcJECBAgAABAgQIECBAgAABAgQIECCwjoDzgHUcW72LfFtNZp265FvnyK/Ob7bVBiaNnbj9QL5jC9R15/mo87OaAAECBAgQIECAAAECBAgQINC7wDIc6cFFEwYm9Z7oOPVfMMlndtr58iT/Mk6LOmlY4NVJrlvUd7Mkv9hwvUqbS+ATSS5atPzNST48F4FuCbQjYGBSO1nMWokD/1mTb6tvA5PaymOWaux/syTdZp+0tEsOAAAgAElEQVT3SXJ6UdqZSZbXXAQIECBAgAABAgQIECBAgAABAgQIECCwroDzgHU9W7ubfFtLZN165Fvnya/Ob7bVBiaNnbj9QL5jC9R15/mo87OaAAECBAgQIECAAAECBAgQINC7gIFJvSc4bv1fkuRzSco5BBdO8qlxW9ZZQwKvTHKDop5bJXlRQ/UpZW6Bv0ly8YLg25J8YG4S3RM4OAEDkw7O3if/HwEH/r4JLQg8IMlji0JOSbIMUXIR2FLA/relrnvvEzAwaZ+Q9wkQIECAAAECBAgQIECAAAECBAgQILCOgPOAdRxbvYt8W01mnbrkW+fIr85vttUGJo2duP1AvmML1HXn+ajzs5oAAQIECBAgQIAAAQIECBAg0LvA7sCkhyV5ZO9NqX8Ygc8m+dKim4sl+YdhutNIywIvS3KjosDbJnl+ywWrbSqBDye5VNHx5ZO8dyoBzRJoSMDApIbCmLQUB/6TBt9Y2ycmOamo6eQkyxAlF4EtBex/W+q69z4BA5P2CXmfAAECBAgQIECAAAECBAgQIECAAAEC6wg4D1jHsdW7yLfVZNapS751jvzq/GZbbWDS2InbD+Q7tkBdd56POj+rCRAgQIAAAQIECBAgQIAAAQK9CyzDkR5SNGFgUu+JjlX/Pye5UNHSxZN8bKwWddOowIuT3Kyo7fZJntNorcqaT+D9SS5btP09Sf5oPgYdE2hDwMCkNnKYuQoH/jOn307vBia1k8VMldj/Zkq7vV4NTGovExURIECAAAECBAgQIECAAAECBAgQIDCmgPOAMXM91JV85Tu2QF13no86v9lWG5g0duL2A/mOLVDXneejzs9qAgQIECBAgAABAgQIECBAgEDvArsDkx6e5BG9N6X+YQQ+meSri24uleSvh+lOIy0LvDDJLYsC75zkGS0XrLapBN6b5DuLjn8wye9NJaBZAg0JGJjUUBiTluLAf9LgG2v7gUkeU9T0uCTLECUXgS0F7H9b6rr3PoHdgUlnJLnvvkXeJ0CAAAECBAgQIECAAAECBAgQIECAAIHDFnAecNhkXS2Qb1dxHXax8j1ssnMt4FfnN9tqA5PGTtx+IN+xBeq683zU+VlNgAABAgQIECBAgAABAgQIEOhdYBmO9NCiCQOTek90rPr/PsnXFi19a5IPjdWibhoVeF6S2xS1HZ3kqY3Wqqz5BP4oyRWLtq+W5K3zMeiYQBsCBia1kcPMVTjwnzn9dnp/UJJHF+U8NskyRMlFYEsB+9+Wuu69T8DApH1C3idAgAABAgQIECBAgAABAgQIECBAgMA6As4D1nFs9S7ybTWZdeqSb50jvzq/2VYbmDR24vYD+Y4tUNed56POz2oCBAgQIECAAAECBAgQIECAQO8CBib1nuDY9X80ySWKFi+X5M/Gbll3jQg8K8nti1rumeTsRmpTBoHfS/L9BcOPJ3kzFgIEDkbAwKSDcfepnxdw4O/b0IKAgUktpDBfDfa/+TJvqWMDk1pKQy0ECBAgQIAAAQIECBAgQIAAAQIECIws4Dxg5HQT+cp3bIG67jwfdX6zrTYwaezE7QfyHVugrjvPR52f1QQIECBAgAABAgQIECBAgACB3gUenuRhRRPLAKXlNReBFgT+Msmli0K+O8l7WihMDcMLPD3JnYoul9+FPHP4rjXYi8Dbkly1KPaoJG/opXh1EhhNwMCk0RLtrx8H/v1lNmLFD07yqKKxk5IsQ5RcBLYUsP9tqeve+wTum+SJxQ+dkWR5zUWAAAECBAgQIECAAAECBAgQIECAAAEC6wo4D1jXs7W7ybe1RNatR751nvzq/GZbbWDS2InbD+Q7tkBdd56POj+rCRAgQIAAAQIECBAgQIAAAQK9CxiY1HuCY9f/gSTfWrR45SR/OHbLumtE4JwkRxe13G/ndyEbKVMZkwq8OcmPFb1fJ8lrJ7XQNoEDFzAw6cAjmL4AB/7TfwWaAHhIkkcWlTwmyTJEyUVgSwH735a67r1PwMCkfULeJ0CAAAECBAgQIECAAAECBAgQIECAwDoCzgPWcWz1LvJtNZl16pJvnSO/Or/ZVu8OTLp6kt+aDWHgfu0HA4ebRL51+fKr87OaAAECBAgQIECAAAECBAgQINC7wO7ApOV3HB/We1PqH0bgfUkuV3RzlSTvGKY7jbQscFaSexQFHp/k8S0XrLapBH4tyU8WHd8wyS9NJaBZAg0JGJjUUBiTluLAf9LgG2v7oUkeUdT06CTLECUXgS0F7H9b6rr3PgEDk/YJeZ8AAQIECBAgQIAAAQIECBAgQIAAAQLrCDgPWMex1bvIt9Vk1qlLvnWO/Or8Zlv9liQ/WjRtYNJY3wD7wVh57nYj37p8+dX5WU2AAAECBAgQIECAAAECBAgQ6F1gGY60DE06dBmY1HuiY9X/x0m+u2jpakneOlaLumlU4Iwk9y5qOzHJ4xqtVVnzCbwuyc8Wbd8syS/Ox6BjAm0IGJjURg4zV+HAf+b02+ndwKR2spipEvvfTGm31+vuwKTTkxzTXpkqIkCAAAECBAgQIECAAAECBAgQIECAQPcCzgO6j/C/bUC+8h1boK47z0ed32yrDUwaO3H7gXzHFqjrzvNR52c1AQIECBAgQIAAAQIECBAgQKB3gd2BSY9Ksvyuo4tACwLvTHLlopAfT/LmFgpTw/ACT0hyv6LLhyR59PBda7AXgVcluX5R7K2TvLCX4tVJYDQBA5NGS7S/fhz495fZiBX7i4URU22/J/tf+xmNXKGBSSOnqzcCBAgQIECAAAECBAgQIECAAAECBFoScB7QUhrr1yLf9U1buqN869LgV+c322oDk8ZO3H4g37EF6rrzfNT5WU2AAAECBAgQIECAAAECBAgQ6F1gGY70iKIJA5N6T3Ss+t+e5CpFSz+d5NfGalE3jQqckuS4oraH7+yVjZatrEkEXpbkRkWvd0jy7El61yaB5gQMTGoukukKcuA/XeRNNrz8y/IyNOnQ9cid/91k0YrqXsD+132EXTdgYFLX8SmeAAECBAgQIECAAAECBAgQIECAAIGOBJwHdBTW+ShVvucDraMl8q0Li1+d32yrDUwaO3H7gXzHFqjrzvNR52c1AQIECBAgQIAAAQIECBAgQKB3AQOTek9w7Pp/O8mPFC1eO8nrxm5Zd40InJTkxKIWw+QaCUYZ/yHwC0luXljcNcnT2BAgcDACBiYdjLtP/byAA3/fhhYEDExqIYX5arD/zZd5Sx0fk+S0oqDTkyyvuQgQIECAAAECBAgQIECAAAECBAgQIEBgXQHnAet6tnY3+baWyLr1yLfOk1+d32yrDUwaO3H7gXzHFqjrzvNR52c1AQIECBAgQIAAAQIECBAgQKB3gd2BSY9O8pDem1L/MAJvSnKNopvrJ3n1MN1ppGWBZUDSg4sCH5vkgS0XrLapBJ6b5LZFx/dKctZUApol0JCAgUkNhTFpKQ78Jw2+sbYfkWT5y4VD1/K/lyFKLgJbCtj/ttR1730CBibtE/I+AQIECBAgQIAAAQIECBAgQIAAAQIE1hFwHrCOY6t3kW+ryaxTl3zrHPnV+c222sCksRO3H8h3bIG67jwfdX5WEyBAgAABAgQIECBAgAABAgR6F1iGIz2yaMLApN4THav+NyT5qaKlGyV5xVgt6qZRgYft/I73KUlOaLRWZc0n8IwkdyzaPjbJafMx6JhAGwIGJrWRw8xVOPCfOf12el/+UqGcvLwMS1qGJrkIbClg/9tS1733CRiYtE/I+wQIECBAgAABAgQIECBAgAABAgQIEFhHwHnAOo6t3kW+rSazTl3yrXPkV+c322oDk8ZO3H4g37EF6rrzfNT5WU2AAAECBAgQIECAAAECBAgQ6F1gd2DSY5I8uPem1D+MwGuTXKvo5uZJXjJMdxppWWDZBx9VFLgMo1mG0rgItCDw5CR3Kwp5QJKTWyhMDQRmFDAwacbU2+rZgX9becxajYFJsyZ/sH3b/w7Wf/ZP3x2Y9MQk95sdRf8ECBAgQIAAAQIECBAgQIAAAQIECBDYQMB5wAaoDd1Svg2FsUEp8q1D5VfnN9tqA5PGTtx+IN+xBeq683zU+VlNgAABAgQIECBAgAABAgQIEOhdYHcoiIFJvSc6Vv2/nOR6RUu3SfKCsVrUTaMCJyY5qajtjCT3bbRWZc0nsHwf7120vQw/fPR8DDom0IaAgUlt5DBzFQ78Z06/nd6XSaPl5OWHJVmGKLkIbClg/9tS1733CRiYtE/I+wQIECBAgAABAgQIECBAgAABAgQIEFhHwHnAOo6t3kW+rSazTl3yrXPkV+c322oDk8ZO3H4g37EF6rrzfNT5WU2AAAECBAgQIECAAAECBAgQ6F3AwKTeExy7/pcn+bmixTskefbYLeuuEYHjkpxS1HJWkns1UpsyCJya5NiCYZlR8FAsBAgcjICBSQfj7lM/L+DA37ehBYFlcuODikKWfzFZ/gXFRWBLAfvflrruvU/AwKR9Qt4nQIAAAQIECBAgQIAAAQIECBAgQIDAOgLOA9ZxbPUu8m01mXXqkm+dI786v9lWG5g0duL2A/mOLVDXneejzs9qAgQIECBAgAABAgQIECBAgEDvAsvvNC6/23joOmnn9xx770/9fQu8OMnNihbukuTpfbek+k4E7pfkCUWtT0lyt05qV+b4Ass/q08s2nzczv8eX0CHBBoSMDCpoTAmLcWB/6TBN9a2gUmNBTJJOfa/SYJutE0DkxoNRlkECBAgQIAAAQIECBAgQIAAAQIECAwn4DxguEjP1ZB85Tu2QF13no86v9lWG5g0duL2A/mOLVDXneejzs9qAgQIECBAgAABAgQIECBAgEDvAgYm9Z7g2PU/P8mtixbvkeTJY7esu0YE7p3kjKKWZVDXMrDLRaAFgUckeWhRyDLc6/4tFKYGAjMKGJg0Y+pt9ezAv608Zq3mMUkeWDT/kJ3JzLO66HtbAfvftr7u/t8L7E5ZfmKS5TUXAQIECBAgQIAAAQIECBAgQIAAAQIECKwr4DxgXc/W7ibf1hJZtx751nnyq/ObbbWBSWMnbj+Q79gCdd15Pur8rCZAgAABAgQIECBAgAABAgQI9C6wOzDpsTu/59h7f+rvW+DZSX6+aOG+O0Ns+u5O9S0LLMO5zioKXL6Ld2i5YLVNJfDgJI8qOn5SkmXIl4sAgQMQMDDpANB95LkEHPj7QrQgcFKSE4tCln9ZWYYouQhsKWD/21LXvfcJGJi0T8j7BAgQIECAAAECBAgQIECAAAECBAgQWEfAecA6jq3eRb6tJrNOXfKtc+RX5zfbagOTxk7cfiDfsQXquvN81PlZTYAAAQIECBAgQIAAAQIECBDoXeCBO7/HaGBS74mOVf/Tkty5aOm4JKeO1aJuGhU4Osk5RW3PS3K7RmtV1nwCxyc5uWj7KUnuNh+Djgm0IWBgUhs5zFyFA/+Z02+ndwOT2slipkrsfzOl3V6vBia1l4mKCBAgQIAAAQIECBAgQIAAAQIECBAYU8B5wJi5HupKvvIdW6CuO89Hnd9sqw1MGjtx+4F8xxao687zUednNQECBAgQIECAAAECBAgQIECgdwEDk3pPcOz6z05y96LFE5M8buyWddeIwJ2SPL2o5YVJbt1IbcogcEyS0wqGZyW5IxYCBA5GwMCkg3H3qZ8XcODv29CCwDJ5+QFFIQ9KsgxRchHYUsD+t6Wue+8T2B2YtPwB7dh9i7xPgAABAgQIECBAgAABAgQIECBAgAABAoct4DzgsMm6WiDfruI67GLle9hk51rAr85vttUGJo2duP1AvmML1HXn+ajzs5oAAQIECBAgQIAAAQIECBAg0LvAMoCm/D3GZRjN8pqLQAsCpye5T1HIQ5M8qoXC1DC8wO2TLENoDl0vSXLz4bvWYC8C90hyVlHs85Pctpfi1UlgNAEDk0ZLtL9+HPj3l9mIFS9/kXBC0dgymXkZouQisKWA/W9LXffeJ2Bg0j4h7xMgQIAAAQIECBAgQIAAAQIECBAgQGAdAecB6zi2ehf5tprMOnXJt86RX53fbKsNTBo7cfuBfMcWqOvO81HnZzUBAgQIECBAgAABAgQIECBAoHcBA5N6T3Ds+h+f5P5Fi8uwpGVokovA1gK3SfK84kNeluQmW3+o+xM4jwJ3SfLU4mdfnOQW53GtHyNAYGUBA5NWBnW7wxZw4H/YZBZsIHBykuOL+y5/0bAMUXIR2FLA/relrnvvEzAwaZ+Q9wkQIECAAAECBAgQIECAAAECBAgQILCOgPOAdRxbvYt8W01mnbrkW+fIr85vttUGJo2duP1AvmML1HXn+ajzs5oAAQIECBAgQIAAAQIECBAg0LvA7sCk5fccH9B7U+ofRuCxO9/H5Xdul++si8DWArdM8sLiQ34pyQ23/lD3J3AeBW6f5FnFz74iyY3O41o/RoDAygIGJq0M6naHLeDA/7DJLNhAwMCkDVDdcq+A/W8vkR/YUODYJKcW9z8tyfKaiwABAgQIECBAgAABAgQIECBAgAABAgTWFXAesK5na3eTb2uJrFuPfOs8+dX5zbbawKSxE7cfyHdsgbruPB91flYTIECAAAECBAgQIECAAAECBHoXWIYjLUNpDl0GJvWe6Fj1PzLJQ4qWlt9FO26sFnXTqMDNkry4qO3VSa7faK3Kmk/gVkle4Ps5X/A6blPAwKQ2c5mpKgf+M6Xdbq+n7PxBbfmLhuUvF1wEthSw/22p6977BAxM2ifkfQIECBAgQIAAAQIECBAgQIAAAQIECKwj4DxgHcdW7yLfVpNZpy751jnyq/ObbbWBSWMnbj+Q79gCdd15Pur8rCZAgAABAgQIECBAgAABAgQI9C6wOzBp+T3HE3pvSv3DCCzDkpahSYeuM5Lcd5juNNKywI2SvKwo8HVJrt1ywWqbSuCmSV5SdPyrSa41lYBmCTQkYGBSQ2FMWooD/0mDb6ztxye5f1HT8pcKy18uuAhsKWD/21LXvfcJGJi0T8j7BAgQIECAAAECBAgQIECAAAECBAgQWEfAecA6jq3eRb6tJrNOXfKtc+RX5zfbagOTxk7cfiDfsQXquvN81PlZTYAAAQIECBAgQIAAAQIECBDoXWD5PcbHFU0YmNR7omPVvzvQ68lJ7jFWi7ppVOAGSV5Z1PY/k/xMo7Uqaz6B3e/nryf5yfkYdEygDQEDk9rIYeYqHPjPnH47vRuY1E4WM1Vi/5sp7fZ63R2Y9ISdwXHtVawiAgQIECBAgAABAgQIECBAgAABAgQI9CngPKDP3M5r1fI9r1J9/px863LjV+c32+rdgUk/muS3Z0MYuF/7wcDhJpFvXb786vysJkCAAAECBAgQIECAAAECBAj0LmBgUu8Jjl3//ZMsv3t76Hp6kruM3bLuGhG4bpJXF7W8MclPNVKbMghcJ8lrCoblrPvHsBAgcDACBiYdjLtP/byAA3/fhhYETk2yDA85dB2/8we5FmpUw3gC9r/xMu2pIwOTekpLrQQIECBAgAABAgQIECBAgAABAgQI9CzgPKDn9PbXLt/9Rj3/hHzr0uNX5zfb6t9KcrWiaQOTxvoG2A/GynO3G/nW5cuvzs9qAgQIECBAgAABAgQIECBAgEDvArsDk5bhNMvvNroItCBwnySnF4U8O8kdWihMDcMLXCvJa4su35zkx4fvWoO9CByV5PVFsW9PctVeilcngdEEDEwaLdH++nHg319mI1b8hCT3Kxo7LskyRMlFYEsB+9+Wuu69T8DApH1C3idAgAABAgQIECBAgAABAgQIECBAgMA6As4D1nFs9S7ybTWZdeqSb50jvzq/2VYbmDR24vYD+Y4tUNed56POz2oCBAgQIECAAAECBAgQIECAQO8Cy3Ckk4smDEzqPdGx6r97krOLll6Q5DZjtaibRgV2B9IsZ4lXb7RWZc0nsAzv+o2i7Xcm+f75GHRMoA0BA5PayGHmKhz4z5x+O70bmNROFjNVYv+bKe32ejUwqb1MVESAAAECBAgQIECAAAECBAgQIECAwJgCzgPGzPVQV/KV79gCdd15Pur8ZlttYNLYidsP5Du2QF13no86P6sJECBAgAABAgQIECBAgAABAr0L7A5MOjXJcb03pf5hBO6c5GlFNy9JcvNhutNIywLXTPLGosDfSfLDLRestqkErpZkOd8+dP1xkitNJaBZAg0JGJjUUBiTluLAf9LgG2v7tCTHFDXdP8kyRMlFYEsB+9+Wuu69T2DZ55ap84euZc9bXnMRIECAAAECBAgQIECAAAECBAgQIECAwLoCzgPW9WztbvJtLZF165FvnSe/Or/ZVhuYNHbi9gP5ji1Q153no87PagIECBAgQIAAAQIECBAgQIBA7wLLcKRTiiYMTOo90bHqv32SZxUtvSLJjcZqUTeNClwjyZuK2t6R5CqN1qqs+QSW7+Lbi7b/NMl3zsegYwJtCBiY1EYOM1fhwH/m9Nvp/YlJ7luUc2ySZYiSi8CWAva/LXXde5+AgUn7hLxPgAABAgQIECBAgAABAgQIECBAgACBdQScB6zj2Opd5NtqMuvUJd86R351frOtNjBp7MTtB/IdW6CuO89HnZ/VBAgQIECAAAECBAgQIECAAIHeBQxM6j3Bseu/dZLnFy2+Osn1x25Zd40IXC3Jcn546Hpnku9vpDZlEPjeJH9QMHwwyWWxECBwMAIGJh2Mu0/9vIADf9+GFgQMTGohhflqsP/Nl3lLHRuY1FIaaiFAgAABAgQIECBAgAABAgQIECBAYGQB5wEjp5vIV75jC9R15/mo85tttYFJYyduP5Dv2AJ13Xk+6vysJkCAAAECBAgQIECAAAECBAj0LuD3e3pPcOz6b5bkxUWLr0ty7bFb1l0jAldN8railj9K8j2N1KYMAldI8u6C4a+SXBoLAQIHI2Bg0sG4+9TPCzjw921oQeD0JPcpCrlfkmWIkovAlgL2vy113XufwO5fqJ6aZJlK7yJAgAABAgQIECBAgAABAgQIECBAgACBdQWcB6zr2drd5NtaIuvWI986T351frOtNjBp7MTtB/IdW6CuO89HnZ/VBAgQIECAAAECBAgQIECAAIHeBQxM6j3Bsev/uSQvL1r8tSQ/PXbLumtE4AeSvKOo5T1JvruR2pRB4NuT/FnB8LEkF8dCgMDBCBiYdDDuPvXzAg78fRtaEDgjyb2LQo5JsgxRchHYUsD+t6Wue+8TMDBpn5D3CRAgQIAAAQIECBAgQIAAAQIECBAgsI6A84B1HFu9i3xbTWaduuRb58ivzm+21QYmjZ24/UC+YwvUdef5qPOzmgABAgQIECBAgAABAgQIECDQu8Du7/ecluTY3ptS/zAC10vyy0U3b07y48N0p5GWBa6c5J1FgX+a5DtbLlhtUwlcJsmHio7/IcnFphLQLIGGBAxMaiiMSUtx4D9p8I21vTsw6b5JltdcBLYUsP9tqeve+wQMTNon5H0CBAgQIECAAAECBAgQIECAAAECBAisI+A8YB3HVu8i31aTWacu+dY58qvzm221gUljJ24/kO/YAnXdeT7q/KwmQIAAAQIECBAgQIAAAQIECPQusAxHOrVowsCk3hMdq/5rJXlt0dJbk1xtrBZ106jAlZK8q6jt/Um+vdFalTWfwCWT/HXR9j8n+ar5GHRMoA0BA5PayGHmKhz4z5x+O72fmeReRTkGJrWTzciV2P9GTrf93o5LckpR5vKXq8trLgIECBAgQIAAAQIECBAgQIAAAQIECBBYV8B5wLqerd1Nvq0lsm498q3z5FfnN9tqA5PGTtx+IN+xBeq683zU+VlNgAABAgQIECBAgAABAgQIEOhdwMCk3hMcu/6fSvKGosXfTfJDY7esu0YELp/kPUUtH0ryrY3UpgwCX5fk7wqGzya5IBYCBA5GwMCkg3H3qZ8XcODv29CCwJOS3LMo5D5JliFKLgJbCtj/ttR1730CBibtE/I+AQIECBAgQIAAAQIECBAgQIAAAQIE1hFwHrCOY6t3kW+ryaxTl3zrHPnV+c222sCksRO3H8h3bIG67jwfdX5WEyBAgAABAgQIECBAgAABAgR6F7hfkicUTTwxyfKai0ALAtdI8qaikD9I8n0tFKaG4QUul+R9RZd/leTSw3etwV4ELpLkH4ti/z3JF/dSvDoJjCZgYNJoifbXjwP//jIbseLdgUn3TrK85iKwpYD9b0td994nYGDSPiHvEyBAgAABAgQIECBAgAABAgQIECBAYB0B5wHrOLZ6F/m2msw6dcm3zpFfnd9sqw1MGjtx+4F8xxao687zUednNQECBAgQIECAAAECBAgQIECgdwEDk3pPcOz6fyTJbxctvjvJFcduWXeNCFw2yfuLWj6a5JKN1KYMAl+R5H/vMFwgyb+hIUDgyAsYmHTkzX3iuQUc+PtGtCBwVpJ7FIUYmNRCKuPXYP8bP+OWO9wdmPT4JMe3XLDaCBAgQIAAAQIECBAgQIAAAQIECBAg0KmA84BOgzuPZcv3PEJ1+mPyrQuOX53fbKsNTBo7cfuBfMcWqOvO81HnZzUBAgQIECBAgAABAgQIECBAoHeB3YFJpyc5pvem1D+MwFWSvL3o5k+TfOcw3WmkZYHLJPlQUeDfJfmGlgtW21QCy3Ckz+10fKEkn55KQbMEGhEwMKmRICYuw4H/xOE31PrZSe5e1HOvJMsQJReBLQXsf1vquvc+AQOT9gl5nwABAgQIECBAgAABAgQIECBAgAABAusIOA9Yx7HVu8i31WTWqUu+dY786vxmW21g0tiJ2w/kO7ZAXXeejzo/qwkQIECAAAECBAgQIECAAAECvQssw5FOK5owMKn3RMeq/8pJ3lm09IEk3zZWi7ppVOBSST5c1PaJJF/baK3KmlPgs0m+tGj9a5J8ck4KXRM4WAEDkw7W36cnDvx9C1oQeHKSuxWF3DPJMkTJRWBLAfvflrruvQmwrzsAACAASURBVE/AwKR9Qt4nQIAAAQIECBAgQIAAAQIECBAgQIDAOgLOA9ZxbPUu8m01mXXqkm+dI786v9lWG5g0duL2A/mOLVDXneejzs9qAgQIECBAgAABAgQIECBAgEDvArsDk85Ict/em1L/MALfneSPi26WATbfPEx3GmlZ4BJJPloUuAyiWQbSuAi0IvDPSS5UFPP1Sf6+leLUQWAmAQOTZkq7zV4d+LeZy2xVGZg0W+Jt9Gv/ayOHWaswMGnW5PVNgAABAgQIECBAgAABAgQIECBAgMCRFnAecKTFj+znyffIeh/pT5NvnTi/Or/ZVhuYNHbi9gP5ji1Q153no87PagIECBAgQIAAAQIECBAgQIBA7wLLcKQnFk0YmNR7omPVf7kk7yta+psk3zhWi7ppVGAZPvOxorZlOM1XNVqrsuYU+MckFyla/6YkH5mTQtcEDlbAwKSD9ffpiQN/34IWBM5JcnRRyD2SLEOUXAS2FLD/banr3vsEjk9ycvFDj0+yvOYiQIAAAQIECBAgQIAAAQIECBAgQIAAgXUFnAes69na3eTbWiLr1iPfOk9+dX6zrTYwaezE7QfyHVugrjvPR52f1QQIECBAgAABAgQIECBAgACB3gUMTOo9wbHrv2yS9xctfjzJ143dsu4aEbhokk8UtXwmyVc0UpsyCCwCy0CvZbDXoetbkvwFGgIEjryAgUlH3twnnlvAgb9vRAsCT0ly16KQuydZhii5CGwpYP/bUte99wkYmLRPyPsECBAgQIAAAQIECBAgQIAAAQIECBBYR8B5wDqOrd5Fvq0ms05d8q1z5FfnN9tqA5PGTtx+IN+xBeq683zU+VlNgAABAgQIECBAgAABAgQIEOhdYHdg0plJ7tN7U+ofRuDSSf6y6OaTSb5mmO400rLAVydZvm+Hrn9N8qUtF6y26QT+Oskli64vl+TPplPQMIEGBAxMaiCEyUtw4D/5F6CR9g1MaiSIycqw/00WeGPtGpjUWCDKIUCAAAECBAgQIECAAAECBAgQIEBgWAHnAcNG+x+NyVe+YwvUdef5qPObbbWBSWMnbj+Q79gCdd15Pur8rCZAgAABAgQIECBAgAABAgQI9C6wDEc6vWjCwKTeEx2r/ksk+WjR0v9O8pVjtaibRgWW79mnitr+PckXN1qrsuYU+GCSbylav2KSd89JoWsCBytgYNLB+vt0/wGp70AbAk9NcpeilLslWYYouQhsKeA/eNpS1733CewOTDolyQn7FnmfAAECBAgQIECAAAECBAgQIECAAAECBA5bwHnAYZN1tUC+XcV12MXK97DJzrWAX53fbKsNTBo7cfuBfMcWqOvO81HnZzUBAgQIECBAgAABAgQIECBAoHeB3YFJT0py796bUv8wAl+b5O+Lbj6X5MuG6U4jLQtcMMlndgpcBiYtg5NcBFoQ+NMk31EU8n1J/qCFwtRAYDYBA5NmS7y9fh34t5fJjBU9Lcmdi8aPTrIMUXIR2FLA/relrnvvEzAwaZ+Q9wkQIECAAAECBAgQIECAAAECBAgQILCOgPOAdRxbvYt8W01mnbrkW+fIr85vttUGJo2duP1AvmML1HXn+ajzs5oAAQIECBAgQIAAAQIECBAg0LvAMhzpjKIJA5N6T3Ss+r86ySeLlpa/z/yisVrUTaMCF0iyDOgqr2VY1+5rjZavrAkE3p3kCkWfV03y9gn61iKB5gQMTGoukukKcuA/XeRNNmxgUpOxDF+U/W/4iJtu0MCkpuNRHAECBAgQIECAAAECBAgQIECAAAECAwk4DxgozP+iFfnKd2yBuu48H3V+s63+7SQ/UjR9tSRvnQ1h4H7tBwOHm0S+dfnyq/OzmgABAgQIECBAgAABAgQIECDQu4CBSb0nOHb9F0ryzzstfmmSfx27bd01ILDMv/i3nQFdX5HkMw3UpgQCi8A7k1y5oLh6kuX/JMhFgMARFjAw6QiD+7gvEHDg70vRgsDTk9ypKOSuSZYhSi4CWwrY/7bUde99AickeVzxQ6ckWV5zESBAgAABAgQIECBAgAABAgQIECBAgMC6As4D1vVs7W7ybS2RdeuRb50nvzq/2VYbmDR24vYD+Y4tUNed56POz2oCBAgQIECAAAECBAgQIECAQO8C90pyZtHEWUmW11wEWhBYhiN9dqeQZYjSp1soTg3DC3wuyQWKLi+c5FPDd63BXgTenuQqRbE/meTXeylenQRGEjAwaaQ0++zFgX+fuY1W9TOS3LFo6i5JliFKLgJbCtj/ttR1730CBibtE/I+AQIECBAgQIAAAQIECBAgQIAAAQIE1hFwHrCOY6t3kW+ryaxTl3zrHPnV+c222sCksRO3H8h3bIG67jwfdX5WEyBAgAABAgQIECBAgAABAgR6FzAwqfcEx65/mUGwDK35kqLNiyT5p7Hb1l0jAstgri8vavmaJJ9spDZlEHhLkh8tGK6V5FexECBw5AUMTDry5j7x3AIO/H0jWhDYHZh05yTLay4CWwrY/7bUde99AgYm7RPyPgECBAgQIECAAAECBAgQIECAAAECBNYRcB6wjmOrd5Fvq8msU5d86xz51fnNttrApLETtx/Id2yBuu48H3V+VhMgQIAAAQIECBAgQIAAAQIEehfYHZh0dpJ79t6U+ocS+EySCxYdfV2Sjw/VoWZaFfhUkq/03Ws1nunr+vUkP1EoXD/Jq6dXAUDgAAQMTDoAdB95LgEH/r4QLQg8M8kdikIMTGohlfFrsP+Nn3HLHe4OTDo5yQNaLlhtBAgQIECAAAECBAgQIECAAAECBAgQ6FTAeUCnwZ3HsuV7HqE6/TH51gXHr85vttUGJo2duP1AvmML1HXn+ajzs5oAAQIECBAgQIAAAQIECBAg0LvAMhzpSUUTBib1nuh49f+vJF9VtPWNSf5mvDZ11KDAPya5SFHXxZN8rME6lTSnwOuTHFW0fuMkL5+TQtcEDlbAwKSD9ffpiQN/34IWBJ6V5PZFIXdKsgxRchHYUsD+t6Wue+8TMDBpn5D3CRAgQIAAAQIECBAgQIAAAQIECBAgsI6A84B1HFu9i3xbTWaduuRb58ivzm+21QYmjZ24/UC+YwvUdef5qPOzmgABAgQIECBAgAABAgQIECDQu8DuwKQnJ7lH702pfyiBTyS5aNHRNyf58FAdaqZVgY8nuVhR3Dcl+UirxaprOoFXJ7lu0fUtkrx4OgUNE2hAwMCkBkKYvAQH/pN/ARppf3dg0h2TLK+5CGwpYP/bUte99wkYmLRPyPsECBAgQIAAAQIECBAgQIAAAQIECBBYR8B5wDqOrd5Fvq0ms05d8q1z5FfnN9tqA5PGTtx+IN+xBeq683zU+VlNgAABAgQIECBAgAABAgQIEOhdYBmOdFbRhIFJvSc6Xv1/m+Qbira+LckHxmtTRw0K7H73DOtqMKSJS3pFkhsW/d8uyfMm9tA6gQMTMDDpwOh98H8KOPD3VWhB4NlJfr4oxMCkFlIZvwb73/gZt9yhgUktp6M2AgQIECBAgAABAgQIECBAgAABAgRGEnAeMFKaX9iLfOU7tkBdd56POr/ZVhuYNHbi9gP5ji1Q153no87PagIECBAgQIAAAQIECBAgQIBA7wIGJvWe4Pj1/3WSSxZtfleS943ftg4bEPhIkm8s6rhskg82UJcSCCwCL0ly04LizkmegYYAgSMvYGDSkTf3iecWcODvG9GCwHOSLNMbD113SLIMUXIR2FLA/relrnvvE3hAkscWP3RykuU1FwECBAgQIECAAAECBAgQIECAAAECBAisK+A8YF3P1u4m39YSWbce+dZ58qvzm221gUljJ24/kO/YAnXdeT7q/KwmQIAAAQIECBAgQIAAAQIECPQusDsw6Zwkd++9KfUPJfChJJcpOrpSkj8eqkPNtCrw4SSXKor7jiR/3mqx6ppO4PlJbl10vfyze/lnuIsAgSMsYGDSEQb3cV8g4MDfl6IFgecmuW1RyO2TLEOUXAS2FLD/banr3vsEDEzaJ+R9AgQIECBAgAABAgQIECBAgAABAgQIrCPgPGAdx1bvIt9Wk1mnLvnWOfKr85tttYFJYyduP5Dv2AJ13Xk+6vysJkCAAAECBAgQIECAAAECBAj0LrAMWDi7aMLApN4THa/+P0vy7UVb35fkD8ZrU0cNCnwwybcUdX1Xkvc1WKeS5hR4VpJlFsGh675JzpiTQtcEDlbAwKSD9ffpiQN/34IWBAxMaiGF+Wqw/82XeUsdG5jUUhpqIUCAAAECBAgQIECAAAECBAgQIEBgZAHnASOn67x77HTlW5uv/a9WcK71BiaNnbf9QL5jC9R15/mo87OaAAECBAgQIECAAAECBAgQINC7wO7ApKckuVvvTal/KIH3JLl80dEPJfndoTrUTKsCf57k24rirpjk3a0Wq67pBJZ/Xt+16Pq4JKdOp6BhAg0IGJjUQAiTl+DAf/IvQCPtPy/JbYpafj7JMkTJRWBLAfvflrruvU9gd2DS45KcuG+R9wkQIECAAAECBAgQIECAAAECBAgQIEDgsAWcBxw2WVcL5NtVXIddrHwPm+xcC/jV+c222sCksRO3H8h3bIG67jwfdX5WEyBAgAABAgQIECBAgAABAgR6F1iGIz25aMLApN4THa/+P0zyPUVbP5pkOddxEdha4L1JvrP4kO9N8q6tP9T9CZxHgScluWfxsw9KctJ5XOvHCBBYUcDApBUx3ep8CTjwP19sFq0s8Pwkty7uebskyxAlF4EtBex/W+q69z4BA5P2CXmfAAECBAgQIECAAAECBAgQIECAAAEC6wg4D1jHsdW7yLfVZNapS751jvzq/GZbbWDS2InbD+Q7tkBdd56POj+rCRAgQIAAAQIECBAgQIAAAQK9CxiY1HuC49f/e0m+v2jzJ5K8afy2ddiAwLuTXKGo4weS/H4DdSmBwCJwWpJjCoqHJ3kEGgIEjryAgUlH3twnnlvAgb9vRAsCBia1kMJ8Ndj/5su8pY4NTGopDbUQIECAAAECBAgQIECAAAECBAgQIDCygPOAkdNN5CvfsQXquvN81PnNttrApLETtx/Id2yBuu48H3V+VhMgQIAAAQIECBAgQIAAAQIEehc4Osk5RRNPTbK85iLQisDbkly1KOaoJG9opTh1DC3wriRXKjr8oSS/O3THmutJ4HFJTigKPinJg3pqQK0ERhEwMGmUJPvtw4F/v9mNVPkLktyqaOi2SZYhSi4CWwrY/7bUde99AicmWf4Qduha/oC2vOYiQIAAAQIECBAgQIAAAQIECBAgQIAAgXUFnAes69na3eTbWiLr1iPfOk9+dX6zrTYwaezE7QfyHVugrjvPR52f1QQIECBAgAABAgQIECBAgACB3gUMTOo9wfHr/80kVy/avE6S147ftg4bEPj9JN9X1HG1JG9toC4lEFgEHpXkwQXF45Mcj4YAgSMvYGDSkTf3iecWcODvG9GCwAuT3LIo5DZJliFKLgJbCtj/ttR1730CBibtE/I+AQIECBAgQIAAAQIECBAgQIAAAQIE1hFwHrCOY6t3kW+ryaxTl3zrHPnV+c222sCksRO3H8h3bIG67jwfdX5WEyBAgAABAgQIECBAgAABAgR6F9gdmPS0JHftvSn1DyXwxiTXLDq6QZJXDdWhZloV+N0kP1gU92NJ3tJqseqaTuChSR5RdH16kmOmU9AwgQYEDExqIITJS3DgP/kXoJH2DUxqJIjJyrD/TRZ4Y+0amNRYIMohQIAAAQIECBAgQIAAAQIECBAgQGBYAecBw0b7H43JV75jC9R15/mo85tttYFJYyduP5Dv2AJ13Xk+6vysJkCAAAECBAgQIECAAAECBAj0LrAMR3pK0YSBSb0nOl79r09yVNHWTZK8bLw2ddSgwFuT/HBR1zK46zcarFNJcwo8IMlji9afnOQec1LomsDBChiYdLD+Pt1/QOo70IbAi5Lcoijl1kmWIUouAlsK+A+ettR1730CuwOTlj+cPXDfIu8TIECAAAECBAgQIECAAAECBAgQIECAwGELOA84bLKuFsi3q7gOu1j5HjbZuRbwq/ObbbWBSWMnbj+Q79gCdd15Pur8rCZAgAABAgQIECBAgAABAgQI9C5gYFLvCY5f/2uSXKdo85ZJfmH8tnXYgMBbkvxoUcdPJ/m1BupSAoFF4NgkpxYUT09yFzQECBx5AQOTjry5Tzy3gAN/34gWBJY/oN28KORWSZYhSi4CWwrY/7bUde99AgYm7RPyPgECBAgQIECAAAECBAgQIECAAAECBNYRcB6wjmOrd5Fvq8msU5d86xz51fnNttrApLETtx/Id2yBuu48H3V+VhMgQIAAAQIECBAgQIAAAQIEehdYhis8tWjCwIXeEx2v/lcmuUHR1u2SPG+8NnXUoMCbklyjqOtaSX61wTqVNKfAvZKcWbT+3CQ/PyeFrgkcrICBSQfr79MTB/6+BS0I7A5MMuW2hVTGr8H+N37GLXdoYFLL6aiNAAECBAgQIECAAAECBAgQIECAAIGRBJwHjJTmF/YiX/mOLVDXneejzm+21QYmjZ24/UC+YwvUdef5qPOzmgABAgQIECBAgAABAgQIECDQu4CBSb0nOH79v5jkJkWbd0ryzPHb1mEDAr+W5CeLOq6b5FcaqEsJBBaBo5OcU1C8KMmt0BAgcOQFDEw68uY+8dwCDvx9I1oQeHGSmxWFGJjUQirj12D/Gz/jljs0MKnldNRGgAABAgQIECBAgAABAgQIECBAgMBIAs4DRkrzC3uRr3zHFqjrzvNR5zfbagOTxk7cfiDfsQXquvN81PlZTYAAAQIECBAgQIAAAQIECBDoXWB3YNIzkty596bUP5TAMgTkFkVHy5CQpw7VoWZaFXh9kqOK4m6Q5FWtFquu6QTumGT5Z/ah66VJbjqdgoYJNCBgYFIDIUxeggP/yb8AjbT/kp1/EVn+ALcMUXIR2FLA/relrnvvE3hgkscUP/TYJMtrLgIECBAgQIAAAQIECBAgQIAAAQIECBBYV8B5wLqerd1Nvq0lsm498q3z5FfnN9vq3YFJP5LkbbMhDNyv/WDgcJPIty5ffnV+VhMgQIAAAQIECBAgQIAAAQIEehdYhiM9rWjCwKTeEx2v/ucmuW3R1r2SnDVemzpqUOBXkly7qOtGSV7RYJ1KmlPgNkmeV7S+DPNahnq5CBA4wgIGJh1hcB/3BQIO/H0pWhDYHZh08yTLay4CWwrY/7bUde99AgYm7RPyPgECBAgQIECAAAECBAgQIECAAAECBNYRcB6wjmOrd5Fvq8msU5d86xz51fnNtvqtSX64aNrApLG+AfaDsfLc7Ua+dfnyq/OzmgABAgQIECBAgAABAgQIECDQu8DuwKRnJrlT702pfyiBZYjXHYuO7pfkiUN1qJlWBX45yfWK4m6W5BdbLVZd0wkscwh+oej6tUmuM52Chgk0IGBgUgMhTF6CA//JvwCNtL/8S/JNiloMTGokmMHLsP8NHnDj7RmY1HhAyiNAgAABAgQIECBAgAABAgQIECBAYBgB5wHDRPlfNiJf+Y4tUNed56POb7bVBiaNnbj9QL5jC9R15/mo87OaAAECBAgQIECAAAECBAgQINC7wDIc6elFEwYm9Z7oePWfk+Tooq0TkpwyXps6alDglUluUNR1y50BNQ2WrKSJBH4uycuLft+Q5KiJ+tcqgWYEDExqJoppC3HgP230TTX+0iQ3LioyabSpeIYtxv43bLRdNLY7MOmkJA/qonJFEiBAgAABAgQIECBAgAABAgQIECBAoC8B5wF95XW41cr3cMX6+nn51uXFr85vttUGJo2duP1AvmML1HXn+ajzs5oAAQIECBAgQIAAAQIECBAg0LuAgUm9Jzh+/WcmuVfR5vL7Z8vvobkIbC2w+3vft03y/K0/1P0JnEeB6yX55eJn35zkx8/jWj9GgMCKAgYmrYjpVudLwIH/+WKzaGWBlyW5UXHPmyZZ/mXaRWBLAfvflrruvU/AwKR9Qt4nQIAAAQIECBAgQIAAAQIECBAgQIDAOgLOA9ZxbPUu8m01mXXqkm+dI786v9lWG5g0duL2A/mOLVDXneejzs9qAgQIECBAgAABAgQIECBAgEDvArsDk56V5I69N6X+oQROS3JM0dHDkzxiqA4106rAi5PcrCju9kme02qx6ppO4GeTvK7oejnvvtp0Chom0ICAgUkNhDB5CQ78J/8CNNK+gUmNBDFZGfa/yQJvrF0DkxoLRDkECBAgQIAAAQIECBAgQIAAAQIECAwr4Dxg2Gj/ozH5yndsgbruPB91frOtNjBp7MTtB/IdW6CuO89HnZ/VBAgQIECAAAECBAgQIECAAIHeBZbhSM8omjAwqfdEx6v/5CTHF209JsmDx2tTRw0KvCDJrYq67ryzXzZYspImErhmkjcW/b4jyVUm6l+rBJoRMDCpmSimLcSB/7TRN9X4y5P8XFHRTZIsQ5RcBLYUsP9tqeve+wQelOTRxQ+dlGR5zUWAAAECBAgQIECAAAECBAgQIECAAAEC6wo4D1jXs7W7ybe1RNatR751nvzq/GZbbWDS2InbD+Q7tkBdd56POj+rCRAgQIAAAQIECBAgQIAAAQK9C+wOTHp2kjv03pT6hxJYfv+s/J2zU5KcMFSHmmlV4LlJblsUd3SSp7ZarLqmE7h6kt8sun5Xku+dTkHDBBoQMDCpgRAmL8GB/+RfgEbaf0WSGxa13DjJMkTJRWBLAfvflrruvU/AwKR9Qt4nQIAAAQIECBAgQIAAAQIECBAgQIDAOgLOA9ZxbPUu8m01mXXqkm+dI786v9lWG5g0duL2A/mOLVDXneejzs9qAgQIECBAgAABAgQIECBAgEDvAstwpGcWTRiY1Hui49X/sCQPL9o6Lcmx47WpowYFlr2xHCB3zyRnN1inkuYUuGqStxWt/0mSK8xJoWsCBytgYNLB+vv0xIG/b0ELAgYmtZDCfDXY/+bLvKWODUxqKQ21ECBAgAABAgQIECBAgAABAgQIECAwsoDzgJHTdd49drryrc3X/lcrONd6A5PGztt+IN+xBeq683zU+VlNgAABAgQIECBAgAABAgQIEOhdwMCk3hMcv/7d30F7UpJ7j9+2DhsQeFqSOxd13CfJmQ3UpQQCi8D3Jfn9guL9Sb4dDQECR17AwKQjb+4Tzy3gwN83ogWBVya5QVHIjZIsQ5RcBLYUsP9tqeve+wR2/7LqMUkevG+R9wkQIECAAAECBAgQIECAAAECBAgQIEDgsAWcBxw2WVcL5NtVXIddrHwPm+xcC/jV+c222sCksRO3H8h3bIG67jwfdX5WEyBAgAABAgQIECBAgAABAgR6F7h9kmcVTTwnyfKai0ArAscnObko5ilJ7tZKceoYWuCcJEcXHR6b5LShO9ZcTwJXTPJHRcF/meQyPTWgVgKjCBiYNEqS/fbhwL/f7Eaq/JeS/I+ioZ9LsgxRchHYUsD+t6Wue+8TMDBpn5D3CRAgQIAAAQIECBAgQIAAAQIECBAgsI6A84B1HFu9i3xbTWaduuRb58ivzm+21QYmjZ24/UC+YwvUdef5qPOzmgABAgQIECBAgAABAgQIECDQu4CBSb0nOH79x+wMqXlmkjuN37YOGxB4UpJ7FnUsw7se30BdSiCwCFwuyfsKio8muSQaAgSOvICBSUfe3CeeW8CBv29ECwIGJrWQwnw12P/my7yljg1MaikNtRAgQIAAAQIECBAgQIAAAQIECBAgMLKA84CR003kK9+xBeq683zU+c222sCksRO3H8h3bIG67jwfdX5WEyBAgAABAgQIECBAgAABAgR6F9gdmPTcJD/fe1PqH0pgGVizDK45dPmODhVv082cnuQ+RYUnJnlc0xUrbiaBb03ygaLhjyf5upkA9EqgFQEDk1pJYt46HPjPm31Lnb8qyfWLgm6YZBmi5CKwpYD9b0td994nYGDSPiHvEyBAgAABAgQIECBAgAABAgQIECBAYB0B5wHrOLZ6F/m2msw6dcm3zpFfnd9sqw1MGjtx+4F8xxao687zUednNQECBAgQIECAAAECBAgQIECgd4FlONKziyYMo+k90fHqPzrJOUVbL0pyq/Ha1FGDAqcmObao6yFJHt1gnUqaU+BSST5ctP5PSS4yJ4WuCRysgIFJB+vv0/0/bvoOtCHwy0muV5RygyTLECUXgS0F/AdPW+q69z6BByd5VPFDj0myvOYiQIAAAQIECBAgQIAAAQIECBAgQIAAgXUFnAes69na3eTbWiLr1iPfOk9+dX6zrTYwaezE7QfyHVugrjvPR52f1QQIECBAgAABAgQIECBAgACB3gUMTOo9wfHrv2OSZxRtvjTJTcdvW4cNCJyc5PiijocneUQDdSmBwCLwDUn+tqD4dJILoSFA4MgLGJh05M194rkFHPj7RrQgsDsw6X8kWV5zEdhSwP63pa577xMwMGmfkPcJECBAgAABAgQIECBAgAABAgQIECCwjoDzgHUcW72LfFtNZp265FvnyK/Ob7bVBiaNnbj9QL5jC9R15/mo87OaAAECBAgQIECAAAECBAgQINC7wO2SPKdo4nlJltdcBFoRuG2S5xbF/FKSG7ZSnDqGFjgpyYlFh49O8pChO9ZcTwIXTfKJouB/S3KBnhpQK4FRBAxMGiXJfvtw4N9vdiNV/uok1y0aMjBppHTb7cX+1242M1RmYNIMKeuRAAECBAgQIECAAAECBAgQIECAAIEWBJwHtJDCdjXIdzvbFu4s37oU+NX5zbbawKSxE7cfyHdsgbruPB91flYTIECAAAECBAgQIECAAAECBHoXMDCp9wTHr/8WSV5UtPmaJNcbv20dNiDwyJ0BSY9N8sAG6lICgUXgK5N8aofii5LsnvvQIkBgYwEDkzYGdvu9Ag789xL5gSMgsPwh7TrF5bx28wAAIABJREFU51w/yTJEyUVgSwH735a67r1PYHdgkgnL+8S8T4AAAQIECBAgQIAAAQIECBAgQIAAgfMn4Dzg/Ln1skq+vSR1/uqU7/lzO7SKX53fbKsNTBo7cfuBfMcWqOvO81HnZzUBAgQIECBAgAABAgQIECBAoHeB3YFJz09y296bUv9QAjdO8tKio9cn+dmhOtRMqwIPS/LworhTkpzQarHqmk7gy5L8y07XF0zy2ekkNEzggAUMTDrgAHz8F0zK8530pTgIgd2BScuE2+U1F4EtBfwHT1vquvc+AQOT9gl5nwABAgQIECBAgAABAgQIECBAgAABAusIOA9Yx7HVu8i31WTWqUu+dY786vxmW21g0tiJ2w/kO7ZAXXeejzo/qwkQIECAAAECBAgQIECAAAECvQssw5GeWzRhYFLviY5X/w2SvLJo69eT/OR4beqoQYEHJXl0UddpSY5tsE4lzSnwRf85HOlLivYvnORTc3LomsDBCRhOc3D2Pvn/CDjw901oQeBXkly7KMTApBZSGb8G+9/4GbfcoYFJLaejNgIECBAgQIAAAQIECBAgQIAAAQIERhJwHjBSml/Yi3zlO7ZAXXeejzq/2VYbmDR24vYD+Y4tUNed56POz2oCBAgQIECAAAECBAgQIECAQO8CuwOTXpDkNr03pf6hBK6T5DVFR29J8mNDdaiZVgUekOSxRXFnJLlvq8Wqa0qBTyf58qLziyX5hyklNE3gAAUMTDpAfB/9HwIO/H0RWhB4bZJrFYVcN8kyRMlFYEsB+9+Wuu69T+AhSR5Z/NAybXl5zUWAAAECBAgQIECAAAECBAgQIECAAAEC6wo4D1jXs7W7ybe1RNatR751nvzq/GZbbWDS2InbD+Q7tkBdd56POj+rCRAgQIAAAQIECBAgQIAAAQK9CyzDkZ5XNGFgUu+Jjlf/UUleX7T1O0l+eLw2ddSgwHFJTinqOjvJPRusU0nzCvxTkgsX7V8iyd/Oy6FzAgcjYGDSwbj71M8LOPD3bWhB4HVJfrYoZJl6uwxRchHYUsD+t6Wue+8TMDBpn5D3CRAgQIAAAQIECBAgQIAAAQIECBAgsI6A84B1HFu9i3xbTWaduuRb58ivzm+21QYmjZ24/UC+YwvUdef5qPOzmgABAgQIECBAgAABAgQIECDQu4CBSb0nOH79P5Hk14s2fy/JD47ftg4bEDgmyWlFHU9JcrcG6lICgUMCf5/kawuOSyf5KzwECBxZAQOTjqy3T/tCAQf+vhUtCBiY1EIK89Vg/5sv85Y6NjCppTTUQoAAAQIECBAgQIAAAQIECBAgQIDAyALOA0ZON5GvfMcWqOvO81HnN9vq3YFJy/8z8fL/UOwaQ8B+MEaO/68u5FuXL786P6sJECBAgAABAgQIECBAgAABAr0L3DrJ84smXphkec1FoBWBqyf5zaKYdyX53laKU8fQAvdOckbR4dOT3GXojjXXm8BHk1yiKPrbknygtybUS6B3AQOTek+w//od+Pef4Qgd/GqSnykauXaSZYiSi8CWAva/LXXde5/A7sCkRyV56L5F3idAgAABAgQIECBAgAABAgQIECBAgACBwxZwHnDYZF0tkG9XcR12sfI9bLJzLeBX5zfb6rcluWrRtIFJY30D7Adj5bnbjXzr8uVX52c1AQIECBAgQIAAAQIECBAgQKB3AQOTek9w/PqX85vlHOfQ9SdJrjB+2zpsQODuSc4u6nh2kjs0UJcSCBwS+Isk31xwXD7Je/EQIHBkBQxMOrLePu0LBRz4+1a0IPD6JEcVhVwryTJEyUVgSwH735a67r1PwMCkfULeJ0CAAAECBAgQIECAAAECBAgQIECAwDoCzgPWcWz1LvJtNZl16pJvnSO/Or/ZVhuYNHbi9gP5ji1Q153no87PagIECBAgQIAAAQIECBAgQIBA7wK7A5NelORWvTel/v+fvfsOvywpy4X9XIQBBgcGHJIjachIDgMOOSNIFAEVRfEgygHJSJAcFEGCigoHBSVIkJzTkHPOWaIoINEhDCDXd63vOn2s3t092x+199pVte71n3t3rfW+97NX2Vj061ACl07y7qKjTyU5/1AdaqZVgdsl+duiuH9McutWi1XXIgWm/fC8RecXT/LBRUpomsAOBQxM2iG+R///Ag78/RBaEDAwqYUUlleD/W95mbfUsYFJLaWhFgIECBAgQIAAAQIECBAgQIAAAQIERhZwHjByus67x05XvrX52v9qBZe13sCksfO2H8h3bIG67rwfdX5WEyBAgAABAgQIECBAgAABAgR6F5iGIz2taMLApN4THa/+iyX5QNHWZ5McM16bOmpQ4H8l+T/2xwaTUdI+gY8muVDBcdmVAXOkCBCYQcDApBmQPeIkBRz4+4G0IPCqJNcqCrlukmmIkovANgXsf9vUde91AgYmrRPyPQECBAgQIECAAAECBAgQIECAAAECBDYj4DxgM46t3kW+rSazmbrkW+fIr85vaasNTBo7cfuBfMcWqOvO+1HnZzUBAgQIECBAgAABAgQIECBAoHcBA5N6T3D8+i+c5CNFm19Kcvbx29ZhAwK/neTJRR3PSnLLBupSAoF9Au9PcvGC47gk07m3iwCBGQUMTJoR26MOKuDA3w+jBYFXJ7lmUch1kkxDlFwEtilg/9umrnuvE7h/kgcVf+ghSabPXAQIECBAgAABAgQIECBAgAABAgQIECCwWQHnAZv1bO1u8m0tkc3WI986T351fktbbWDS2InbD+Q7tkBdd96POj+rCRAgQIAAAQIECBAgQIAAAQK9C/x6kqcXTfxTkukzF4FWBM6X5JNFMV9JctZWilPH0AK/meQfiw7/OcmvDt2x5noTeFeSyxRFXzXJG3prQr0EehcwMKn3BPuv34F//xmO0IGBSSOk2F8P9r/+MhupYgOTRkpTLwQIECBAgAABAgQIECBAgAABAgQItCzgPKDldOprk2+9Yct3kG9dOvzq/Ja22sCksRO3H8h3bIG67rwfdX5WEyBAgAABAgQIECBAgAABAgR6FzAwqfcEx6//XEk+W7T5jSQ/O37bOmxA4NeSPKOo4wVJbtJAXUogsE/gLUmOKziunWSaV+AiQGBGAQOTZsT2qIMKOPD3w2hB4DVJruEvJS1Esaga7H+Liru5Zg1Mai4SBREgQIAAAQIECBAgQIAAAQIECBAgMKiA84BBg/2/bclXvmML1HXn/ajzW9pqA5PGTtx+IN+xBeq6837U+VlNgAABAgQIECBAgAABAgQIEOhdYHVg0jOTTENCXARaETg6yZeKYr6T5PStFKeOoQVunuRZRYcvTnLDoTvWXG8Cr09ylaLo6yd5WW9NqJdA7wIGJvWeYP/1O/DvP8MROnhtkqsXjVwryTREyUVgmwL2v23quvc6gdWBSQ9O8oB1i3xPgAABAgQIECBAgAABAgQIECBAgAABAnsWcB6wZ7KuFsi3q7j2XKx890y23wJ+dX5LW21g0tiJ2w/kO7ZAXXfejzo/qwkQIECAAAECBAgQIECAAAECvQtMw5GeUTRhYFLviY5X/5mTfKVo6/tJDh+vTR01KHDTJM8t6np5kus1WKeSlivw6iTXLNq/SZIXLJdD5wR2I2Bg0m7cPfW/BRz4+zW0ILA6MGn6C8r0mYvANgXsf9vUde91AgYmrRPyPQECBAgQIECAAAECBAgQIECAAAECBDYj4DxgM46t3kW+rSazmbrkW+fIr85vaasNTBo7cfuBfMcWqOvO+1HnZzUBAgQIECBAgAABAgQIECBAoHcBA5N6T3D8+s+Y5OtFmz9Ocsrx29ZhAwI3Whk+86ok12mgLiUQ2Cfw0pUhXjdP8hw8BAjMK2Bg0rzennaggAN/v4oWBI5PcrWiEAOTWkhl/Brsf+Nn3HKHBia1nI7aCBAgQIAAAQIECBAgQIAAAQIECBAYScB5wEhpOu8eO035bjpf+9+mRce+n4FJY+drP5Dv2AJ13Xk/6vysJkCAAAECBAgQIECAAAECBAj0LnDLJP9UNPGsJNNnLgKtCByR5DsrxZw8yU9aKVAdwwr8cpIXF929Nsn0b79dBFoReEGSabDXvutWSZ7eSnHqILAUAQOTlpJ0u3068G83myVV9rokVy0avkaSaYiSi8A2Bex/29R173UCD0jywOIPPTjJ9JmLAAECBAgQIECAAAECBAgQIECAAAECBDYr4Dxgs56t3U2+rSWy2XrkW+fJr85vaasNTBo7cfuBfMcWqOvO+1HnZzUBAgQIECBAgAABAgQIECBAoHcBA5N6T3D8+k+d5PsrbU6fnTh+6zrcscB1k7y8qOENK/8OfMfleTyBPCfJzQqH2yR5MhcCBOYVMDBpXm9PO1DAgb9fRQsCqwOTrp5k+sxFYJsC9r9t6rr3OgEDk9YJ+Z4AAQIECBAgQIAAAQIECBAgQIAAAQKbEXAesBnHVu8i31aT2Uxd8q1z5Ffnt7TVBiaNnbj9QL5jC9R15/2o87OaAAECBAgQIECAAAECBAgQINC7wOrApGcnuUXvTal/KIGTJ/lRknIewRFJThiqS820KHCtJK8qCntzkiu1WKiaFivw9CS/XnR/uyRPXKyGxgnsSMDApB3Be+z/E3Dg78fQgsDrk1ylKMTApBZSGb8G+9/4GbfcoYFJLaejNgIECBAgQIAAAQIECBAgQIAAAQIERhJwHjBSmgf2Il/5ji1Q1533o85vaasNTBo7cfuBfMcWqOvO+1HnZzUBAgQIECBAgAABAgQIECBAoHeBaTjSM4smDEzqPdEx6z8xyWFFa2dM8s0xW9VVQwJXS3J8Uc/bk/xiQ/UphcBTkty6YLhjkr/CQoDAvAIGJs3r7WkHCjjw96toQeANSa5cFDL9RXoaouQisE0B+982dd17ncDqwKQHJXngukW+J0CAAAECBAgQIECAAAECBAgQIECAAIE9CzgP2DNZVwvk21Vcey5Wvnsm228Bvzq/pa02MGnsxO0H8h1boK4770edn9UECBAgQIAAAQIECBAgQIAAgd4FVgcmPSfJzXtvSv3DCZyQ5LRFV2dJ8tXhutRQawLTv/me/u33vutdSY5trUj1LFrgiUluWwjcNcljFi2ieQI7EDAwaQfoHrmfgAN/P4gWBN6Y5EpFIVdd+Yt0CzWqYTwB+994mfbUkYFJPaWlVgIECBAgQIAAAQIECBAgQIAAAQIEehZwHtBzeutrl+96o57/hHzr0uNX57e01QYmjZ24/UC+YwvUdef9qPOzmgABAgQIECBAgAABAgQIECDQu8A0HOlZRRMGJvWe6Jj1fzPJkUVrRyf58pit6qohgSskeXNRz3uTXLqh+pRC4PFJbl8w3CvJI7AQIDCvgIFJ83p72oECDvz9KloQMDCphRSWV4P9b3mZt9SxgUktpaEWAgQIECBAgAABAgQIECBAgAABAgRGFnAeMHK6iXzlO7ZAXXfejzq/pa02MGnsxO0H8h1boK4770edn9UECBAgQIAAAQIECBAgQIAAgd4FDEzqPcFl1P+1JEcVrZ4ryeeX0boudyhwuSRvL57/wSQX32E9Hk1gVeCxSe5UfHj/JA/BRIDAvAIGJs3r7WkHCjjw96toQeBNSa5YFHKVJNMQJReBbQrY/7ap697rBAxMWifkewIECBAgQIAAAQIECBAgQIAAAQIECGxGwHnAZhxbvYt8W01mM3XJt86RX53f0lYbmDR24vYD+Y4tUNed96POz2oCBAgQIECAAAECBAgQIECAQO8Cv5rk2UUT/5xk+sxFoCWBLyc5W1HQ+ZJ8uqUC1TKkwGWSvKvo7CNJLjJkp5rqVeDPktyjKH4aljQNTXIRIDCjgIFJM2J71EEFHPj7YbQg8OYkVygKuXKSaYiSi8A2Bex/29R173UCD0wyDU3adz0oyfSZiwABAgQIECBAgAABAgQIECBAgAABAgQ2K+A8YLOerd1Nvq0lstl65Fvnya/Ob2mrDUwaO3H7gXzHFqjrzvtR52c1AQIECBAgQIAAAQIECBAgQKB3AQOTek9wGfV/Psk5ilYvnORjy2hdlzsUuESS9xXP/0SSC+6wHo8msCrwsCT3KT58RJJ7YSJAYF4BA5Pm9fa0AwUc+PtVtCBgYFILKSyvBvvf8jJvqWMDk1pKQy0ECBAgQIAAAQIECBAgQIAAAQIECIws4Dxg5HQT+cp3bIG67rwfdX5LW21g0tiJ2w/kO7ZAXXfejzo/qwkQIECAAAECBAgQIECAAAECvQusDkx6bpKb9d6U+ocT+HSS8xRdXTzJB4frUkOtCVx05Xc2/Q7P11qR6lm0wAOSTP9Od9/16CR3W7SI5gnsQMDApB2ge+R+Ag78/SBaEHhLkuOKQq6UZBqi5CKwTQH73zZ13XudgIFJ64R8T4AAAQIECBAgQIAAAQIECBAgQIAAgc0IOA/YjGOrd5Fvq8lspi751jnyq/Nb2moDk8ZO3H4g37EF6rrzftT5WU2AAAECBAgQIECAAAECBAgQ6F1gGo70nKIJA5N6T3TM+j+W5IJFa5dJ8p4xW9VVQwIXTvKRop7PJTl3Q/UphcB9kjysYPjLJH+IhQCBeQUMTJrX29MOFHDg71fRgsBbk/xiUcgVk0xDlFwEtilg/9umrnuvE1gdmDT9zw9at8j3BAgQIECAAAECBAgQIECAAAECBAgQILBnAecBeybraoF8u4prz8XKd89k+y3gV+e3tNWrA5Mun+QdS0MYuF/7wcDhJpFvXb786vysJkCAAAECBAgQIECAAAECBAj0LmBgUu8JLqP+DyW5SNHq9G9x376M1nW5Q4HzJ/lE8fwvJjnHDuvxaAKrAvdI8mfFh09I8vuYCBCYV8DApHm9Pe1AAQf+fhUtCBiY1EIKy6vB/re8zFvq2MCkltJQCwECBAgQIECAAAECBAgQIECAAAECIws4Dxg5XQMCxk5XvrX52v9qBZe13sCksfO2H8h3bIG67rwfdX5WEyBAgAABAgQIECBAgAABAgR6F/iVJP9cNPG8JNNnLgItCbw3ySWLgq6c5E0tFaiWIQXOk+TTRWdfTnL0kJ1qqleBOyV5bFH83yf53V6bUTeBXgUMTOo1uXHqduA/TpY9d7L6X7y7QpJpiJKLwDYF7H/b1HXvdQIGJq0T8j0BAgQIECBAgAABAgQIECBAgAABAgQ2I+A8YDOOrd5Fvq0ms5m65FvnyK/Ob2mrp/8vxJcrmr58kncsDWHgfu0HA4cbAwZr0/V+1ApaT4AAAQIECBAgQIAAAQIECBDoW8DApL7zW0r105nNsUWz10hy/FKa1+fOBM6Z5HPF07+a5Cw7q8aDCRwocPskjy8+fmqS3wJFgMC8AgYmzevtaQcKOPD3q2hBYPW/eHdckmmIkovANgXsf9vUde91Ag9Kcv/iD00DlKbPXAQIECBAgAABAgQIECBAgAABAgQIECCwWQHnAZv1bO1u8m0tkc3WI986T351fktbbWDS2InbD+Q7tkBdd96POj+rCRAgQIAAAQIECBAgQIAAAQK9C6wOTHp+kpv23pT6hxN4c5IrFF1dN8krh+tSQ60J/HySLxZFfT3JUa0VqZ5FC9w2yRMLgWclueWiRTRPYAcCBibtAN0j9xNw4O8H0YLA6n/x7heTTJ+5CGxTwP63TV33XidgYNI6Id8TIECAAAECBAgQIECAAAECBAgQIEBgMwLOAzbj2Opd5NtqMpupS751jvzq/Ja22sCksRO3H8h3bIG67rwfdX5WEyBAgAABAgQIECBAgAABAgR6F5iGIz23aMLApN4THbP+1ye5StHaDZK8ZMxWddWQwNmSfLmo59tJjmyoPqUQuHWSpxQMz0syDUJ0ESAwo4CBSTNie9RBBRz4+2G0IPCOJMcWhRiY1EIq49dg/xs/45Y7NDCp5XTURoAAAQIECBAgQIAAAQIECBAgQIDASALOA0ZK88Be5CvfsQXquvN+1PktbbWBSWMnbj+Q79gCdd15P+r8rCZAgAABAgQIECBAgAABAgQI9C6wOjDpBUlu0ntT6h9O4NVJrll0Nf1up+FeLgLbFDhTkq8WDzghyRHbfKB7E9ijwK8neXqxZhokNw2UcxEgMKOAgUkzYnvUQQUc+PthtCDwziSXLQq5fJJpiJKLwDYF7H/b1HXvdQKrA5MekOTB6xb5ngABAgQIECBAgAABAgQIECBAgAABAgT2LOA8YM9kXS2Qb1dx7blY+e6ZbL8F/Or8lrbawKSxE7cfyHdsgbruvB91flYTIECAAAECBAgQIECAAAECBHoXmIYjPa9owsCk3hMds/6XJfmlorVbJHn2mK3qqiGBMyb5elHP95Mc3lB9SiFwsyTPKRhemeS6WAgQmFfAwKR5vT3tQAEH/n4VLQisDky6XJLpMxeBbQrY/7ap697rBAxMWifkewIECBAgQIAAAQIECBAgQIAAAQIECGxGwHnAZhxbvYt8W01mM3XJt86RX53f0lYbmDR24vYD+Y4tUNed96POz2oCBAgQIECAAAECBAgQIECAQO8CBib1nuAy6n9hkhsWrd4qydOX0boudyhwuiTfLp7/oySH7bAejyawKnCjJNOgw33X8UmugYkAgXkFDEya19vTDhRw4O9X0YLAu5JcpijEwKQWUhm/Bvvf+Bm33KGBSS2nozYCBAgQIECAAAECBAgQIECAAAECBEYScB4wUprOu8dOU76bztf+t2nRse9nYNLY+doP5Du2QF133o86P6sJECBAgAABAgQIECBAgAABAr0L3DjJ84smpsE002cuAi0JPDfJTYuCfifJU1oqUC1DCpw2yQlFZz9JcvIhO9VUrwLXS/LSovg3J7lSr82om0CvAgYm9ZrcOHU78B8ny547eXeSSxcNHJtkGqLkIrBNAfvfNnXde52AgUnrhHxPgAABAgQIECBAgAABAgQIECBAgACBzQg4D9iMY6t3kW+ryWymLvnWOfKr81vaagOTxk7cfiDfsQXquvN+1PlZTYAAAQIECBAgQIAAAQIECBDoXcDApN4TXEb9z0xyi6LV30vyf5bRui53KHCqJD9Yef40MGkanOQi0ILANZO8uijkHUku30JhaiCwJAEDk5aUdpu9OvBvM5elVfWeJJcqmr5skmmIkovANgXsf9vUde91Ag9Ocr/iDz0gyfSZiwABAgQIECBAgAABAgQIECBAgAABAgQ2K+A8YLOerd1Nvq0lstl65Fvnya/Ob2mrDUwaO3H7gXzHFqjrzvtR52c1AQIECBAgQIAAAQIECBAgQKB3gdWBSS9KcqPem1L/cAJPTXKroqvbJ/mb4brUUGsCp0jyo5WiDjvIZ63VrZ7lCFwlyeuLdt+b5NLLaV+nBNoQMDCpjRyWXIUD/yWn307vBia1k8WSKrH/LSnt9no1MKm9TFREgAABAgQIECBAgAABAgQIECBAgMCYAs4Dxsx1X1fyle/YAnXdeT/q/Ja22sCksRO3H8h3bIG67rwfdX5WEyBAgAABAgQIECBAgAABAgR6F5iGI72gaMLApN4THbP+v0/yO0Vrd0ryF2O2qquGBKYZGNPApJMXNR2e5PsN1aiUZQscl+QtBcGHk1x02SS6JzC/gIFJ85t74v4CDvz9IloQmKY2XrIo5DJJpiFKLgLbFLD/bVPXvdcJGJi0Tsj3BAgQIECAAAECBAgQIECAAAECBAgQ2IyA84DNOLZ6F/m2msxm6pJvnSO/Or+lrTYwaezE7QfyHVugrjvvR52f1QQIECBAgAABAgQIECBAgACB3gUMTOo9wWXU/4Qkv1e0evckf76M1nW5Y4ETkxxW1HBEkhN2XJPHE9gnMM0ieFfB8YkkF8RDgMC8AgYmzevtaQcKOPD3q2hB4H1JLlEUcukk0xAlF4FtCtj/tqnr3usEVgcm3T/JQ9Yt8j0BAgQIECBAgAABAgQIECBAgAABAgQI7FnAecCeybpaIN+u4tpzsfLdM9l+C/jV+S1ttYFJYyduP5Dv2AJ13Xk/6vysJkCAAAECBAgQIECAAAECBAj0LnDDJC8smnhxkukzF4GWBB6f5PZFQfdO8qctFaiWYQW+m+TworszJPnWsN1qrDeBiyd5f1H0Z5Mc01sT6iXQu4CBSb0n2H/9Dvz7z3CEDgxMGiHF/nqw//WX2UgVG5g0Upp6IUCAAAECBAgQIECAAAECBAgQIECgZQHnAS2nU1+bfOsNW76DfOvS4Vfnt7TVBiaNnbj9QL5jC9R15/2o87OaAAECBAgQIECAAAECBAgQINC7gIFJvSe4jPofm+RORav3S/LQZbSuyx0LfCfJEUUNRyX5+o5r8ngC+wQulOSjBceXkpwdDwEC8woYmDSvt6cdKODA36+iBYFpguM0yXHfdakk0xAlF4FtCtj/tqnr3usEDExaJ+R7AgQIECBAgAABAgQIECBAgAABAgQIbEbAecBmHFu9i3xbTWYzdcm3zpFfnd/SVhuYNHbi9gP5ji1Q1533o87PagIECBAgQIAAAQIECBAgQIBA7wKrA5NekuQGvTel/uEEHpnk7kVX079Le8BwXWqoRYFvJjmyKOysSb7SYqFqWqTAeZN8quh8+m1Ov1EXAQIzChiYNCO2Rx1UwIG/H0YLAh9IcrGikEsmmYYouQhsU8D+t01d914n8JAkf1z8ofsnmT5zESBAgAABAgQIECBAgAABAgQIECBAgMBmBZwHbNaztbvJt7VENluPfOs8+dX5LW21gUljJ24/kO/YAnXdeT/q/KwmQIAAAQIECBAgQIAAAQIECPQuMA1HelHRhIFJvSc6Zv0PT3LvorU/SXKfMVvVVWMCX0tyVFHT0Um+3FiNylmuwDmTfK5ofxrwdcblcuicwG4EDEzajbun/reAA3+/hhYEVgcmXSLJ9JmLwDYF7H/b1HXvdQIGJq0T8j0BAgQIECBAgAABAgQIECBAgAABAgQ2I+A8YDOG8PoBAAAgAElEQVSOrd5Fvq0ms5m65FvnyK/Ob2mrDUwaO3H7gXzHFqjrzvtR52c1AQIECBAgQIAAAQIECBAgQKB3AQOTek9wGfU/OMn9ilYfleQey2hdlzsW+PckZylqmAbUfGHHNXk8gX0CZ1sZ4HVCkiPwECAwr4CBSfN6e9qBAg78/SpaEPhgkosWhRiY1EIq49dg/xs/45Y7NDCp5XTURoAAAQIECBAgQIAAAQIECBAgQIDASALOA0ZK03n32GnKd9P52v82LTr2/QxMGjtf+4F8xxao6877UednNQECBAgQIECAAAECBAgQIECgd4FfTvLioomXJpk+cxFoSWAaljQNTdp3PTbJXVoqUC3DCnwpydFFd8ck+eyw3WqsN4GjknytKPrEJKfurQn1EuhdwMCk3hPsv34H/v1nOEIHH0pykaKRiyeZhii5CGxTwP63TV33XiewOjBp+j9cPXTdIt8TIECAAAECBAgQIECAAAECBAgQIECAwJ4FnAfsmayrBfLtKq49FyvfPZPtt4Bfnd/SVhuYNHbi9gP5ji1Q1533o87PagIECBAgQIAAAQIECBAgQIBA7wIGJvWe4DLqv1eSPylafXySOyyjdV3uWODzSc5R1HD+JJ/acU0eT2CfwOmSfLvgmM58ToaHAIF5BQxMmtfb0w4UcODvV9GCwOrApIslmT5zEdimgP1vm7ruvU7AwKR1Qr4nQIAAAQIECBAgQIAAAQIECBAgQIDAZgScB2zGsdW7yLfVZDZTl3zrHPnV+S1ttYFJYyduP5Dv2AJ13Xk/6vysJkCAAAECBAgQIECAAAECBAj0LrA6MOllSa7fe1PqH07gbkkeVXT1xCS3G65LDbUo8C9Jzl0UdqEkH2+xUDUtUuA0Sb630vkpk/x4kRqaJrAjAQOTdgTvsf9PwIG/H0MLAh9O8gtFIQYmtZDK+DXY/8bPuOUODUxqOR21ESBAgAABAgQIECBAgAABAgQIECAwkoDzgJHSPLAX+cp3bIG67rwfdX5LW21g0tiJ2w/kO7ZAXXfejzo/qwkQIECAAAECBAgQIECAAAECvQtMw5FeUjRhYFLviY5Z/52SPLZo7clJbjNmq7pqTOCTSc5X1HTRJNO/B3cRaEHgFElOTHKyopjTHmSIUgu1qoHAsAIGJg0bbTeNOfDvJqqhC/1Ikgv7S/PQGbfYnP2vxVSWU5OBScvJWqcECBAgQIAAAQIECBAgQIAAAQIECOxWwHnAbv23/XT5blt4t/eXb50/vzq/pa1eHZh0uSTvXBrCwP3aDwYON4l86/LlV+dnNQECBAgQIECAAAECBAgQIECgd4HVgUkvT3K93ptS/3ACt0/y+KKrpyb5reG61FCLAh9LcsGisEsk+UCLhappsQI/SHKqovsjk3x7sRoaJ7ADAQOTdoDukfsJOPD3g2hBYHVg0kWSTJ+5CGxTwP63TV33Xifw0CT3Lf7Q/ZJMn7kIECBAgAABAgQIECBAgAABAgQIECBAYLMCzgM269na3eTbWiKbrUe+dZ786vyWtvodSY4tmjYwaaxfgP1grDxXu5FvXb786vysJkCAAAECBAgQIECAAAECBAj0LjANR3pp0YSBSb0nOmb9t03yxKK1Zyb5tTFb1VVjAh9KMv17733XZZK8p7EalbNsgf9M8jMFwZmTfG3ZJLonMK+AgUnzenvagQIO/P0qWhD4aJILFYUYmNRCKuPXYP8bP+OWOzQwqeV01EaAAAECBAgQIECAAAECBAgQIECAwEgCzgNGStN599hpynfT+dr/Ni069v0MTBo7X/uBfMcWqOvO+1HnZzUBAgQIECBAgAABAgQIECBAoHcBA5N6T3AZ9f92kicXrT43yc2W0boudyzw/iQXL2rw/3Rlx4F4/AECX09yxuLTn0/yr5wIEJhPwMCk+aw96eACDvz9MloQ+FiSCxaF/EKSaYiSi8A2Bex/29R173UCBiatE/I9AQIECBAgQIAAAQIECBAgQIAAAQIENiPgPGAzjq3eRb6tJrOZuuRb58ivzm9pqw1MGjtx+4F8xxao6877UednNQECBAgQIECAAAECBAgQIECgd4FfSvKyoolXJJk+cxFoSeA3kjytKOhFSW7UUoFqGVbgPUkuVXR3hSRvHbZbjfUo8O9JzlIUfu4kn+uxETUT6FXAwKRekxunbgf+42TZcyerA5MunGT6zEVgmwL2v23quvc6gdWBSX+c5GHrFvmeAAECBAgQIECAAAECBAgQIECAAAECBPYs4Dxgz2RdLZBvV3HtuVj57plsvwX86vyWttrApLETtx/Id2yBuu68H3V+VhMgQIAAAQIECBAgQIAAAQIEehcwMKn3BJdR/y2SPLNodRrydf1ltK7LHQusniFeOcmbdlyTxxMoBb6Q5OzFBxdI8klEBAjMJ2Bg0nzWnnRwAQf+fhktCHw8yfSXkH2XgUktpDJ+Dfa/8TNuuUMDk1pOR20ECBAgQIAAAQIECBAgQIAAAQIECIwk4DxgpDQP7EW+8h1boK4770ed39JWG5g0duL2A/mOLVDXnfejzs9qAgQIECBAgAABAgQIECBAgEDvAqsDk16Z5Lq9N6X+4QRumuS5RVevTnLt4brUUIsCb03yi0VhV0/yuhYLVdNiBT6T5Jii+4sk+chiNTROYAcCBibtAN0j9xNw4O8H0YLAJ5KcvyjkQkmmIUouAtsUsP9tU9e91wkYmLROyPcECBAgQIAAAQIECBAgQIAAAQIECBDYjIDzgM04tnoX+baazGbqkm+dI786v6WtNjBp7MTtB/IdW6CuO+9HnZ/VBAgQIECAAAECBAgQIECAAIHeBabhSC8vmjAwqfdEx6z/BkleVLT2+iRXG7NVXTUm8MYkVypqulaS1zRWo3KWLTDNIrhAQXCpJO9bNonuCcwrYGDSvN6edqCAA3+/ihYEPpnkfEUhF0wyDVFyEdimgP1vm7ruvU7gYUnuU/yhP04yfeYiQIAAAQIECBAgQIAAAQIECBAgQIAAgc0KOA/YrGdrd5Nva4lsth751nnyq/Nb2moDk8ZO3H4g37EF6rrzftT5WU2AAAECBAgQIECAAAECBAgQ6F3AwKTeE1xG/au/07ckueIyWtfljgVel+SqRQ2/lOQVO67J4wmUAh9MctHig8snmc6+XQQIzCRgYNJM0B5zSAEH/n4cLQgYmNRCCsurwf63vMxb6tjApJbSUAsBAgQIECBAgAABAgQIECBAgAABAiMLOA8YOd1EvvIdW6CuO+9Hnd/SVhuYNHbi9gP5ji1Q1533o87PagIECBAgQIAAAQIECBAgQIBA7wLXWRn+8aok02cuAi0JXDPJq4uC3pnkci0VqJZhBabf3fT723f9cpKXDtutxnoUeE+SSxWFXynJm3tsRM0EehUwMKnX5Map24H/OFn23Mmnkpy3aOACSaYhSi4C2xSw/21T173XCRiYtE7I9wQIECBAgAABAgQIECBAgAABAgQIENiMgPOAzTi2ehf5tprMZuqSb50jvzq/pa02MGnsxO0H8h1boK4770edn9UECBAgQIAAAQIECBAgQIAAgd4FDEzqPcFl1H+VJK8vWn1vkksvo3Vd7ljgFStD5G6c5IU7rsnjCZQCb0ty+eKDayQ5HhEBAvMJGJg0n7UnHVzAgb9fRgsCn05ynqKQ8yeZhii5CGxTwP63TV33XiewOjDpvkkevm6R7wkQIECAAAECBAgQIECAAAECBAgQIEBgzwLOA/ZM1tUC+XYV156Lle+eyfZbwK/Ob2mrDUwaO3H7gXzHFqjrzvtR52c1AQIECBAgQIAAAQIECBAgQKB3gdWBSa9Ocu3em1L/cALHJXlL0dWHklxsuC411KLAS5NcryjsV5I8r8VC1bRYgTcmuVLR/XWTvHKxGhonsAMBA5N2gO6R+wk48PeDaEFgdWDS+ZJMn7kIbFPA/rdNXfdeJ2Bg0joh3xMgQIAAAQIECBAgQIAAAQIECBAgQGAzAs4DNuPY6l3k22oym6lLvnWO/Or8lrbawKSxE7cfyHdsgbruvB91flYTIECAAAECBAgQIECAAAECBHoXmIYjlYMVDEzqPdEx679skncWrX08yYXGbFVXjQm8MMkNi5pukeTZjdWonGULvDbJ1QuC6ff64mWT6J7AvAIGJs3r7WkHCjjw96toQeAzSY4pCjEwqYVUxq/B/jd+xi13aGBSy+mojQABAgQIECBAgAABAgQIECBAgACBkQScB4yUpvPusdOU76bztf9tWnTs+xmYNHa+9gP5ji1Q1533o87PagIECBAgQIAAAQIECBAgQIBA7wIGJvWe4DLqv2SS9xatTv8e97zLaF2XOxZ4XpKbFDX8epJ/2nFNHk+gFHh5kusWH9wsyXMRESAwn4CBSfNZe9LBBRz4+2W0IPAvSc5dFDL9h7XpP7S5CGxTwP63TV33XidgYNI6Id8TIECAAAECBAgQIECAAAECBAgQIEBgMwLOAzbj2Opd5NtqMpupS751jvzq/Ja22sCksRO3H8h3bIG67rwfdX5WEyBAgAABAgQIECBAgAABAgR6F7hWklcVTbwmyfSZi0BLAhdJ8qGioM8nOVdLBaplWIFnJ/nVorvfSvLUYbvVWI8CL0pyg6LwX0vyzB4bUTOBXgUMTOo1uXHqduA/TpY9d7I6MOk8SabPXAS2KWD/26aue68TeHiSexd/6L5Jps9cBAgQIECAAAECBAgQIECAAAECBAgQILBZAecBm/Vs7W7ybS2RzdYj3zpPfnV+S1ttYNLYidsP5Du2QF133o86P6sJECBAgAABAgQIECBAgAABAr0LGJjUe4LLqP8CST5etPrlJEcvo3Vd7ljgn5Lcsqjhd5I8Zcc1eTyBUuC5SW5afHDrJP+IiACB+QQMTJrP2pMOLuDA3y+jBYHPrky0NTCphVTGr8H+N37GLXdoYFLL6aiNAAECBAgQIECAAAECBAgQIECAAIGRBJwHjJTmgb3IV75jC9R15/2o81vaagOTxk7cfiDfsQXquvN+1PlZTYAAAQIECBAgQIAAAQIECBDoXeCaSV5dNPHaJNNnLgItCRyT5DNFQV9LcuaWClTLsAJPS/IbRXe3TfKkYbvVWI8Cq0O9/leSv+uxETUT6FXAwKRekxunbgf+42TZcyefS3LOooHpP8BNQ5RcBLYpYP/bpq57rxMwMGmdkO8JECBAgAABAgQIECBAgAABAgQIECCwGQHnAZtxbPUu8m01mc3UJd86R351fktbbWDS2InbD+Q7tkBdd96POj+rCRAgQIAAAQIECBAgQIAAAQK9CxiY1HuCy6j/7Em+ULT6rSRnWEbrutyxwFOS3Lqo4feTPGHHNXk8gVLgH5P8ZvHB7ZP8DSICBOYTMDBpPmtPOriAA3+/jBYEVgcmnTvJ9JmLwDYF7H/b1HXvdQKrA5Puk+RP1i3yPQECBAgQIECAAAECBAgQIECAAAECBAjsWcB5wJ7Julog367i2nOx8t0z2X4L+NX5LW21gUljJ24/kO/YAnXdeT/q/KwmQIAAAQIECBAgQIAAAQIECPQusDow6fgk1+i9KfUPJ3C2JF8uujohyRHDdamhFgX+LsltisLukOTxLRaqpsUKPCnJ7xbd3znJ4xaroXECOxAwMGkH6B65n4ADfz+IFgQ+n+QcRSEGJrWQyvg12P/Gz7jlDg1MajkdtREgQIAAAQIECBAgQIAAAQIECBAgMJKA84CR0jywF/nKd2yBuu68H3V+S1ttYNLYidsP5Du2QF133o86P6sJECBAgAABAgQIECBAgAABAr0LTMORXlM0YWBS74mOWf9RSb5WtHZiklOP2aquGhN4QpLfK2q6U5K/aKxG5Sxb4G+S/H5BcI8kj1o2ie4JzCtgYNK83p52oIADf7+KFgS+kOTsRSHnSjINUXIR2KaA/W+buu69TsDApHVCvidAgAABAgQIECBAgAABAgQIECBAgMBmBJwHbMax1bvIt9VkNlOXfOsc+dX5LW21gUljJ24/kO/YAnXdeT/q/KwmQIAAAQIECBAgQIAAAQIECPQuYGBS7wkuo/7TJ/lW0epPkpx8Ga3rcscCf53kD4oa7pbk0TuuyeMJlALTAK87Fh/cN8n0b3ddBAjMJGBg0kzQHnNIAQf+fhwtCKwOTDpnkukzF4FtCtj/tqnr3usE/iTJvYo/dJ8k02cuAgQIECBAgAABAgQIECBAgAABAgQIENisgPOAzXq2djf5tpbIZuuRb50nvzq/pa02MGnsxO0H8h1boK4770edn9UECBAgQIAAAQIECBAgQIAAgd4Frp7ktUUTr0syfeYi0JLA4Um+u1LQKZL8V0tFqmVIgb9Mcoeis3smeeSQnWqqV4FHJZkGee27HpjkQb02o24CPQoYmNRjamPV7MB/rDx77eaLSX6+KN7ApF6T7Ktu+19feY1WrYFJoyWqHwIECBAgQIAAAQIECBAgQIAAAQIEWhVwHtBqMpupS76bcWz1LvKtS4Zfnd/SVq8OTDo2ybuWhjBwv/aDgcNNIt+6fPnV+VlNgAABAgQIECBAgAABAgQIEOhdwMCk3hNcRv2HJTlxpdXTJPnBMtrX5Q4FHpPkzsXz75Nk+neRLgKtCKz+O92HJ7lvK8Wpg8ASBAxMWkLKbffowL/tfJZS3ZeSHF00e44k0xAlF4FtCtj/tqnr3usEDExaJ+R7AgQIECBAgAABAgQIECBAgAABAgQIbEbAecBmHFu9i3xbTWYzdcm3zpFfnd/SVr8zyWWLpg1MGusXYD8YK8/VbuRbly+/Oj+rCRAgQIAAAQIECBAgQIAAAQK9C6wOTHp9kqv13pT6hxOYZhH8MMkpis5Ol+Q/h+tUQ60JPCrJ3Yqi7pfkoa0VqZ5FCzwoyf0LgUcmueeiRTRPYGYBA5NmBve4AwQc+PtRtCDwr0l+rijk7EmmIUouAtsUsP9tU9e91wmsDky6d5I/XbfI9wQIECBAgAABAgQIECBAgAABAgQIECCwZwHnAXsm62qBfLuKa8/FynfPZPst4Ffnt7TVBiaNnbj9QL5jC9R15/2o87OaAAECBAgQIECAAAECBAgQINC7wDQc6fiiCQOTek903Pq/l+Q0RXs/m+Qb47ars0YEpn/v+EdFLQ9MMg2ocRFoReCPkzykKOZxSe7cSnHqILAEAQOTlpBy2z068G87n6VUZ2DSUpJuq0/7X1t5LK0aA5OWlrh+CRAgQIAAAQIECBAgQIAAAQIECBDYlYDzgF3Jz/Nc+c7jvKunyLdOnl+d39JWG5g0duL2A/mOLVDXnfejzs9qAgQIECBAgAABAgQIECBAgEDvAgYm9Z7gcur/TpIjinbPmuQry2lfpzsSeFiS+xTPfmiS++2oFo8lcDCBaaDXNNhr3/XXSf43KgIE5hMwMGk+a086uIADf7+MFgS+nORsRSE/n2QaouQisE0B+982dd17nYCBSeuEfE+AAAECBAgQIECAAAECBAgQIECAAIHNCDgP2Ixjq3eRb6vJbKYu+dY58qvzW9pqA5PGTtx+IN+xBeq6837U+VlNgAABAgQIECBAgAABAgQIEOhd4KpJXlc08YYk02cuAq0JfD3JGYuizp7kS60VqZ7hBB68MiBp+jeR5QCl4RrWUHcCd0ny6KLqJyW5bXddKJhAxwIGJnUc3iClO/AfJMjO2/i3JNNE233X0UmmIUouAtsUsP9tU9e91wkYmLROyPcECBAgQIAAAQIECBAgQIAAAQIECBDYjIDzgM04tnoX+baazGbqkm+dI786v6WtNjBp7MTtB/IdW6CuO+9HnZ/VBAgQIECAAAECBAgQIECAAIHeBQxM6j3B5dT/70nOUrR7TJLPLqd9ne5I4P5JHlQ8+5FJ7rmjWjyWwMEE7pDkL4sv/iHJb6MiQGA+AQOT5rP2pIMLOPD3y2hBYHVg0s8lmT5zEdimgP1vm7ruvU7gT5P8UfGH7p1k+sxFgAABAgQIECBAgAABAgQIECBAgAABApsVcB6wWc/W7ibf1hLZbD3yrfPkV+e3tNUGJo2duP1AvmML1HXn/ajzs5oAAQIECBAgQIAAAQIECBAg0LvA6sCkNya5Su9NqX9IgS8m+fmiswsk+eSQnWqqJYH7JnloUdCjk9ytpQLVsniB2yX520LhGUl+Y/EqAAjMKGBg0ozYHnVQAQf+fhgtCKxOtzUwqYVUxq/B/jd+xi13aGBSy+mojQABAgQIECBAgAABAgQIECBAgACBkQScB4yU5oG9yFe+YwvUdef9qPNb2moDk8ZO3H4g37EF6rrzftT5WU2AAAECBAgQIECAAAECBAgQ6F1gGo70+qIJA5N6T3Tc+v8lybmL9i6S5CPjtquzRgT+KMn07yD3XY9LcudGalMGgUngd5L8fUHxz0l+FQ0BAvMJGJg0n7UnHVzAgb9fRgsCX0ly5qKQsyWZhii5CGxTwP63TV33XiewOjDpXkkesW6R7wkQIECAAAECBAgQIECAAAECBAgQIEBgzwLOA/ZM1tUC+XYV156Lle+eyfZbwK/Ob2mrDUwaO3H7gXzHFqjrzvtR52c1AQIECBAgQIAAAQIECBAgQKB3AQOTek9wOfV/Msn5inYvmeT9y2lfpzsSuHuSRxbPfnySO+yoFo8lcDCBWyV5avHFC5PcGBUBAvMJGJg0n7UnHVzAgb9fRgsCqwOTzppk+sxFYJsC9r9t6rr3OgEDk9YJ+Z4AAQIECBAgQIAAAQIECBAgQIAAAQKbEXAesBnHVu8i31aT2Uxd8q1z5Ffnt7TVBiaNnbj9QL5jC9R15/2o87OaAAECBAgQIECAAAECBAgQINC7wJWTvKFo4k1Jps9cBFoT+EiSCxdFHZvkXa0VqZ7hBO6c5DFFV3+b5A+G61JDPQvcPMmzigZeluT6PTekdgK9CRiY1Fti49XrwH+8THvs6KtJzlQUbmBSjyn2V7P9r7/MRqrYwKSR0tQLAQIECBAgQIAAAQIECBAgQIAAAQItCzgPaDmd+trkW2/Y8h3kW5cOvzq/pa02MGnsxO0H8h1boK4770edn9UECBAgQIAAAQIECBAgQIAAgd4FDEzqPcHl1P/+JBcv2r1Ckrcup32d7kjgjkn+onj2k5Lcdke1eCyBgwncJMnzii9ek+RaqAgQmE/AwKT5rD3p4AIO/P0yWhD4WpKjikLOkmQaouQisE0B+982dd17nYCBSeuEfE+AAAECBAgQIECAAAECBAgQIECAAIHNCDgP2Ixjq3eRb6vJbKYu+dY58qvzW9pqA5PGTtx+IN+xBeq6837U+VlNgAABAgQIECBAgAABAgQIEOhd4EpJ3lg08eYk02cuAq0JvCvJZYqirprkDa0VqZ7hBG6f5PFFV09OcpvhutRQzwK/nOTFRQPTvjjtjy4CBGYSMDBpJmiPOaSAA38/jhYEVgcmnTnJ9JmLwDYF7H/b1HXvdQKPSHLP4g/dK8n0mYsAAQIECBAgQIAAAQIECBAgQIAAAQIENivgPGCznq3dTb6tJbLZeuRb58mvzm9pqw1MGjtx+4F8xxao6877UednNQECBAgQIECAAAECBAgQIECgdwEDk3pPcDn1vy3J5Yt2r5XkNctpX6c7Evi9JE8onv2PSW69o1o8lsDBBK6d5JXFF9NeeRwqAgTmEzAwaT5rTzq4gAN/v4wWBP4jyc8WhRiY1EIq49dg/xs/45Y7NDCp5XTURoAAAQIECBAgQIAAAQIECBAgQIDASALOA0ZK88Be5CvfsQXquvN+1PktbbWBSWMnbj+Q79gCdd15P+r8rCZAgAABAgQIECBAgAABAgQI9C6wOjDpLUmu2HtT6h9S4I1Jpt/rvut6SV4+ZKeaakngd5M8qSjoGUl+o6UC1bJ4gaslOb5QeHeSyy5eBQCBGQUMTJoR26MOKuDA3w+jBYGvJzljUciZkkxDlFwEtilg/9umrnuvEzAwaZ2Q7wkQIECAAAECBAgQIECAAAECBAgQILAZAecBm3Fs9S7ybTWZzdQl3zpHfnV+S1ttYNLYidsP5Du2QF133o86P6sJECBAgAABAgQIECBAgAABAr0LTMOR3lQ0YWBS74mOW/9rk1y9aO9GSV40brs6a0Tg1kmeUtTyrCS3bKQ2ZRCYBFb/9/gHklwCDQEC8wkYmDSftScdXMCBv19GCwKrA5OOSjJ95iKwTQH73zZ13XudwOrApD9K8mfrFvmeAAECBAgQIECAAAECBAgQIECAAAECBPYs4Dxgz2RdLZBvV3HtuVj57plsvwX86vyWttrApLETtx/Id2yBuu68H3V+VhMgQIAAAQIECBAgQIAAAQIEehcwMKn3BJdT/yuSXKdo91eSPG857et0RwK3SvLU4tnPTXKzHdXisQQOJnBskncUX3wsyYVRESAwn4CBSfNZe9LBBRz4+2W0IPCNJGcoCjEwqYVUxq/B/jd+xi13aGBSy+mojQABAgQIECBAgAABAgQIECBAgACBkQScB4yU5oG9yFe+YwvUdef9qPNb2moDk8ZO3H4g37EF6rrzftT5WU2AAAECBAgQIECAAAECBAgQ6F3gCkneXDTx1iTTZy4CrQm8JMn1i6JumeRZrRWpnuEEfi3JM4quXpDkJsN1qaGeBS6Z5L1FA59Ocr6eG1I7gd4EDEzqLbHx6nXgP16mPXb0zSRHFoX/bJJpiJKLwDYF7H/b1HXvdQIGJq0T8j0BAgQIECBAgAABAgQIECBAgAABAgQ2I+A8YDOOrd5Fvq0ms5m65FvnyK/Ob2mrDUwaO3H7gXzHFqjrzvtR52c1AQIECBAgQIAAAQIECBAgQKB3AQOTek9wOfU/P8mNi3Z/M8nTltO+Tnck8KtJnl08+8VJbrijWjyWwMEEfiHJh4svPp/kXKgIEJhPwMCk+aw96eACDvz9MloQ+FaS0xeFnDHJNETJRWCbAva/beq6931uuQIAACAASURBVDoBA5PWCfmeAAECBAgQIECAAAECBAgQIECAAAECmxFwHrAZx1bvIt9Wk9lMXfKtc+RX57e01QYmjZ24/UC+YwvUdef9qPOzmgABAgQIECBAgAABAgQIECDQu8DqwKS3JTmu96bUP6TANLRmGl6z77pNkicP2ammWhK4aZLnFgW9PMn1WipQLYsXOH+STxQK/5bk5xavAoDAjAIGJs2I7VEHFXDg74fRgoCBSS2ksLwa7H/Ly7yljv8syT2Kgv4oyfSZiwABAgQIECBAgAABAgQIECBAgAABAgQ2K+A8YLOerd1Nvq0lstl65Fvnya/Ob2mrDUwaO3H7gXzHFqjrzvtR52c1AQIECBAgQIAAAQIECBAgQKB3gWk40luKJgxM6j3Rcet/epJfL9q7XZInjtuuzhoRuGGSFxa1vCrJdRqpTRkEJoFzJ/mXguI/kpwJDQEC8wkYmDSftScdXMCBv19GCwLfTnK6opAzJJmGKLkIbFPA/rdNXfdeJ2Bg0joh3xMgQIAAAQIECBAgQIAAAQIECBAgQGAzAs4DNuPY6l3k22oym6lLvnWO/Or8lrbawKSxE7cfyHdsgbruvB91flYTIECAAAECBAgQIECAAAECBHoXMDCp9wSXU/9Tkty6aPcOSR6/nPZ1uiOB6yd5SfHs45NcY0e1eCyBgwkcneRLxRffSXJ6VAQIzCdgYNJ81p50cAEH/n4ZLQhMfwE5oijkyCTTECUXgW0K2P+2qeve6wRWBybdM8kj1y3yPQECBAgQIECAAAECBAgQIECAAAECBAjsWcB5wJ7Julog367i2nOx8t0z2X4L+NX5LW316sCkyyZ599IQBu7XfjBwuEnkW5cvvzo/qwkQIECAAAECBAgQIECAAAECvQv8YpK3Fk28Pcn0mYtAawJPSvK7RVF3SfLY1opUz3AC103y8qKrNyS56nBdaqhngTMn+UrRwPeTHN5zQ2on0JuAgUm9JTZevQ78x8u0x45WByZN0xunz1wEtilg/9umrnuvEzAwaZ2Q7wkQIECAAAECBAgQIECAAAECBAgQILAZAecBm3Fs9S7ybTWZzdQl3zpHfnV+S1ttYNLYidsP5Du2QF133o86P6sJECBAgAABAgQIECBAgAABAr0LGJjUe4LLqf9vkvx+0e49kzxyOe3rdEcC10zy6uLZb05ypR3V4rEEDiZwZJJvFl/8OMkpUREgMJ+AgUnzWXvSwQUc+PtltCDwn0l+pijEwKQWUhm/Bvvf+Bm33KGBSS2nozYCBAgQIECAAAECBAgQIECAAAECBEYScB4wUpoH9iJf+Y4tUNed96POb2mr35XkMkXTl03y7qUhDNyv/WDgcJPIty5ffnV+VhMgQIAAAQIECBAgQIAAAQIEehe4fJK3FU28I8n0mYtAawJ/keSORVH3TfLw1opUz3ACV0tyfNHV25NMg+ZcBFoROG2SE1aKOdlBzs9aqVcdBIYTMDBpuEi7a8iBf3eRDVnw9JeR6S8l+67TJZmGKLkIbFPA/rdNXfdeJ2Bg0joh3xMgQIAAAQIECBAgQIAAAQIECBAgQGAzAs4DNuPY6l3k22oym6lLvnWO/Or8lrbawKSxE7cfyHdsgbruvB91flYTIECAAAECBAgQIECAAAECBHoXMDCp9wSXU/+fJ7lr0e4Dkjx4Oe3rdEcCV0ryxuLZ05nisTuqxWMJHEzgsCQnrnxx6oN8Ro8AgS0JGJi0JVi3/R8LOPD/H1P5g1sUWB2YdMRBJjpu8fFuvVAB+99Cg2+k7UcmuXtRyz2TTJ+5CBAgQIAAAQIECBAgQIAAAQIECBAgQGCzAs4DNuvZ2t3k21oim61HvnWe/Or8lrbawKSxE7cfyHdsgbruvB91flYTIECAAAECBAgQIECAAAECBHoXMDCp9wSXU/8jkkz//mzf9dAk91tO+zrdkcBxSd5SPPt9SS61o1o8lsChBH6Y5JTFl2YU+K0QmFHAwKQZsT3qoAIO/P0wWhD4bpLD/WWkhSgWVYP9b1FxN9esgUnNRaIgAgQIECBAgAABAgQIECBAgAABAgQGFXAeMGiw/7ct+cp3bIG67rwfdX5LW21g0tiJ2w/kO7ZAXXfejzo/qwkQIECAAAECBAgQIECAAAECvQtcLsnbiybemWT6zEWgNYFpQNJ9i6KmAUr3aq1I9QwnsLpHfjDJxYfrUkO9C6zOKPjZJN/ovSn1E+hFwMCkXpIat04H/uNm21Nn30tymqLgn0ky/QXFRWCbAva/beq69zoBA5PWCfmeAAECBAgQIECAAAECBAgQIECAAAECmxFwHrAZx1bvIt9Wk9lMXfKtc+RX57e01QYmjZ24/UC+YwvUdef9qPOzmgABAgQIECBAgAABAgQIECDQu4CBSb0nuJz6H5DkgUW7j05yt+W0r9MdCVw6ybuLZ38kyUV2VIvHEjiUwDeTHFl8ebYk/46LAIF5BAxMmsfZUw4t4MDfr6MFgdWBSadNMn3mIrBNAfvfNnXde53A6sCkeyR51LpFvidAgAABAgQIECBAgAABAgQIECBAgACBPQs4D9gzWVcL5NtVXHsuVr57JttvAb86v6WtNjBp7MTtB/IdW6CuO+9HnZ/VBAgQIECAAAECBAgQIECAAIHeBY5N8o6iien/Xj595iLQmsB9kjysKOovktyptSLVM5zAJZK8r+jqE0kuOFyXGupd4KtJzlQ0cY4kX+y9KfUT6EXAwKRekhq3Tgf+42bbU2ffT3LqomADk3pKr99a7X/9ZjdC5QYmjZCiHggQIECAAAECBAgQIECAAAECBAgQ6EHAeUAPKf30Ncr3p7frYaV861LiV+e3tNUGJo2duP1AvmML1HXn/ajzs5oAAQIECBAgQIAAAQIECBAg0LuAgUm9J7ic+u+Z5BFFu3+T5PbLaV+nOxK4SJIPFc/+dJLz7agWjyVwKIEvJTm6+PK8ST6DiwCBeQQMTJrH2VMOLeDA36+jBYEfJDlVUcjhSaYhSi4C2xSw/21T173XCRiYtE7I9wQIECBAgAABAgQIECBAgAABAgQIENiMgPOAzTi2ehf5tprMZuqSb50jvzq/pa02MGnsxO0H8h1boK4770edn9UECBAgQIAAAQIECBAgQIAAgd4FVgcmvTvJZXtvSv1DCtwlyaOLzp6U5LZDdqqplgQulOSjRUGfS3LulgpUC4Ekn01yrkJi+t1+nAwBAvMIGJg0j7OnHFrAgb9fRwsCqwOTTpNk+sxFYJsC9r9t6rr3OgEDk9YJ+Z4AAQIECBAgQIAAAQIECBAgQIAAAQKbEXAesBnHVu8i31aT2Uxd8q1z5Ffnt7TVBiaNnbj9QL5jC9R15/2o87OaAAECBAgQIECAAAECBAgQINC7wDQc6Z1FEwYm9Z7ouPXfIclfFu39Q5LfHrddnTUicL4knyxq+WKSczRSmzII7BOYfqPTb3XfdfEkH8RDgMA8AgYmzePsKYcWcODv19GCwIlJDisKMTCphVTGr8H+N37GLXf4qCR3Kwq8R5LpMxcBAgQIECBAgAABAgQIECBAgAABAgQIbFbAecBmPVu7m3xbS2Sz9ci3zpNfnd/SVhuYNHbi9gP5ji1Q1533o87PagIECBAgQIAAAQIECBAgQIBA7wIGJvWe4HLqv12Svy3afXqSWy2nfZ3uSOCYJJ8pnv3lJEfvqBaPJXAogQ8n+YXiy+l/t08DEF0ECMwgYGDSDMgecZICDvz9QFoQ+GGSUxaFnDrJNETJRWCbAva/beq69zoBA5PWCfmeAAECBAgQIECAAAECBAgQIECAAAECmxFwHrAZx1bvIt9Wk9lMXfKtc+RX57e01QYmjZ24/UC+YwvUdef9qPOzmgABAgQIECBAgAABAgQIECDQu8Blkkz/N/J913uSTJ+5CLQmcJskf1cU9ewkt2itSPUMJ3DOJJ8ruvpqkrMM16WGehd4X5JLFE0cl+RtvTelfgK9CBiY1EtS49bpwH/cbHvq7EdJTlEUfKok0xAlF4FtCtj/tqnr3usEVgcm3T3Jn69b5HsCBAgQIECAAAECBAgQIECAAAECBAgQ2LOA84A9k3W1QL5dxbXnYuW7Z7L9FvCr81vaagOTxk7cfiDfsQXquvN+1PlZTYAAAQIECBAgQIAAAQIECBDoXcDApN4TXE79v5XkH4p2n5/kpstpX6c7Ejg6yZeKZ389yVE7qsVjCRxK4B1Jji2+vGqSN+AiQGAeAQOT5nH2lEMLOPD362hBwMCkFlJYXg32v+Vl3lLHBia1lIZaCBAgQIAAAQIECBAgQIAAAQIECBAYWcB5wMjpJvKV79gCdd15P+r8lrbawKSxE7cfyHdsgbruvB91flYTIECAAAECBAgQIECAAAECBHoXWB2Y9N4kl+69KfUPKfBrSZ5RdPaSJDcYslNNtSRw1iT/VhT07SRHtlSgWggkeXOSKxQS107yajIECMwjYGDSPM6ecmgBB/5+HS0I/DjJyYtCDksyDVFyEdimgP1vm7ruvU7AwKR1Qr4nQIAAAQIECBAgQIAAAQIECBAgQIDAZgScB2zGsdW7yLfVZDZTl3zrHPnV+S1ttYFJYyduP5Dv2AJ13Xk/6vysJkCAAAECBAgQIECAAAECBAj0LjANR3p30YSBSb0nOm79N0vynKK9VyT5pXHb1VkjAkcl+VpRywlJjmikNmUQ2CfwuiRXLTiun+RleAgQmEfAwKR5nD3l0AIO/P06WhD4ryQnKwo5ZZJpiJKLwDYF7H/b1HXvdQIGJq0T8j0BAgQIECBAgAABAgQIECBAgAABAgQ2I+A8YDOOrd5Fvq0ms5m65FvnyK/Ob2mrDUwaO3H7gXzHFqjrzvtR52c1AQIECBAgQIAAAQIECBAgQKB3AQOTek9wOfXfKMkLinZfm+Say2lfpzsSOEOSbxTP/n6Sw3dUi8cSOJTAK5Ncu/jyJiv7JTkCBLYoYGDSFnHd+n8k4MD/f8TkD21ZYHVg0imSTJ+5CGxTwP63TV33Xifw50nuWvyhuyeZPnMRIECAAAECBAgQIECAAAECBAgQIECAwGYFnAds1rO1u8m3tUQ2W4986zz51fktbbWBSWMnbj+Q79gCdd15P+r8rCZAgAABAgQIECBAgAABAgQI9C5wqSTvKZp4X5LpMxeB1gSun+QlRVFvTHKV1opUz3ACp0vy7aKrHyU5bLguNdS7wLQ3TnvkvuvmSZ7Te1PqJ9CLgIFJvSQ1bp0O/MfNtqfOfpKk3A8NTOopvX5rtf/1m90IlRuYNEKKeiBAgAABAgQIECBAgAABAgQIECBAoAcB5wE9pPTT1yjfn96uh5XyrUuJX53f0lYbmDR24vYD+Y4tUNed96POz2oCBAgQIECAAAECBAgQIECAQO8CBib1nuBy6r92klcW7b4tyXHLaV+nOxI4PMl3i2dP/xb85DuqxWMJHErg+UluXHx5qyRPx0WAwDwCBibN4+wphxZw4O/X0YLA6u9w+gvz9BdnF4FtCtj/tqnr3usEDExaJ+R7AgQIECBAgAABAgQIECBAgAABAgQIbEbAecBmHFu9i3xbTWYzdcm3zpFfnd/SVhuYNHbi9gP5ji1Q1533o87PagIECBAgQIAAAQIECBAgQIBA7wKXTPLeoon3J5k+cxFoTeBqSY4viprOdo5trUj1DCdwqiQ/WOnKv/8eLubuG3pWkpsXXdwmyZO770oDBDoRMDCpk6AGLtOB/8DhdtTa6u/wZElWP+uoHaV2ImD/6ySoQctcHZh0tySPHrRXbREgQIAAAQIECBAgQIAAAQIECBAgQGCXAs4Ddqm//WfLd/vGu3yCfOv0+dX5LW21gUljJ24/kO/YAnXdeT/q/KwmQIAAAQIECBAgQIAAAQIECPQuYGBS7wkup/4rJnlT0a7hXsvJfpedTsORfrxSwGFJfrTLojybwIrA05L8RvHZ7ZI8kRIBAvMIGJg0j7OnHFrAgb9fx64Fpn3wJytFGJi061SW8Xz73zJybrVLA5NaTUZdBAgQIECAAAECBAgQIECAAAECBAiMJuA8YLRE9+9HvvIdW6CuO+9Hnd/SVhuYNHbi9gP5ji1Q1533o87PagIECBAgQIAAAQIECBAgQIBA7wKrA5M+kOQSvTel/iEFLp/kbUVnH0lykSE71VRrAtPApGlw0r7r8CTfb61I9Sxa4O+T/E4hcMckf7VoEc0TmFHAwKQZsT3qoAIO/P0wdi0wDUf6r6KI6Tc5feYisG0B+9+2hd3/pAQMTPL7IECAAAECBAgQIECAAAECBAgQIECAwDwCzgPmcd7VU+S7K/l5nivfOmd+dX5LW706MOkySd6zNISB+7UfDBxuEvnW5cuvzs9qAgQIECBAgAABAgQIECBAgEDvAtNwpPcVTRiY1Hui49Z/6STvLtr7ZJILjNuuzhoS+EGSUxX1HJHkhIbqUwqBJyT5vYLhrkkeg4UAgXkEDEyax9lTDi3gwN+vY9cCBibtOoHlPt/+t9zsW+jcwKQWUlADAQIECBAgQIAAAQIECBAgQIAAAQJLEHAeMHbK8pXv2AJ13Xk/6vyWtnr6L9hP/0X7fZeBSWP9AuwHY+W52o186/LlV+dnNQECBAgQIECAAAECBAgQIECgdwEDk3pPcDn1XyzJNNBr3/UvSc6znPZ1ukOB7yY5vHj+GZJ8a4f1eDSBVYG/SvK/iw/vleQRmAgQmEfAwKR5nD3l0AIO/P06di1w8iQ/Lor4SZLpMxeBbQvY/7Yt7P4nJfDoJHcp/sDdkkyfuQgQIECAAAECBAgQIECAAAECBAgQIEBgswLOAzbr2drd5NtaIputR751nvzq/Ja22sCksRO3H8h3bIG67rwfdX5WEyBAgAABAgQIECBAgAABAgR6F7h4kvcXTXwwyfSZi0BrAhdK8tGiqC8mOUdrRapnSIFvJzld0dlRSb4+ZKea6lVg9d/q3j/JQ3ptRt0EehMwMKm3xMar14H/eJn21tEpkvyoKPq/kkyfuQhsW8D+t21h9z8pAQOT/D4IECBAgAABAgQIECBAgAABAgQIECAwj4DzgHmcd/UU+e5Kfp7nyrfOmV+d39JWG5g0duL2A/mOLVDXnfejzs9qAgQIECBAgAABAgQIECBAgEDvAgYm9Z7gcuo/b5JPFe3+e5KzLad9ne5Q4BtJzlA8/6xJvrLDejyawKrAI5Lcs/hwGpY0DU1yESAwg4CBSTMge8RJCjjw9wPZtYCBSbtOYLnPt/8tN/sWOl8dmHTXJI9poTA1ECBAgAABAgQIECBAgAABAgQIECBAYDAB5wGDBbrSjnzlO7ZAXXfejzq/pa02MGnsxO0H8h1boK4770edn9UECBAgQIAAAQIECBAgQIAAgd4FVgcmfSjJxXpvSv1DCpwryWeLzr6e5KghO9VUawJfW/mtHZ3ky60VqZ5FC0wDkv64EJgGKN1r0SKaJzCjgIFJM2J71EEFHPj7Yexa4JRJflgU8eMk02cuAtsWsP9tW9j9T0rAwCS/DwIECBAgQIAAAQIECBAgQIAAAQIECMwj4DxgHuddPUW+u5Kf57nyrXPmV+e3tNUGJo2duP1AvmML1HXn/ajzs5oAAQIECBAgQIAAAQIECBAg0LvANBzpA0UTBib1nui49U9Dar5UtPedJKcft12dNSTwb0nOWtRzziRfaKg+pRC4f5IHFQzTv929GxYCBOYRMDBpHmdPObSAA3+/jl0LHJbkxKKIHyWZPnMR2LaA/W/bwu5/UgIGJvl9ECBAgAABAgQIECBAgAABAgQIECBAYB4B5wHzOO/qKfLdlfw8z5VvnTO/Or+lrTYwaezE7QfyHVugrjvvR52f1QQIECBAgAABAgQIECBAgACB3gUMTOo9weXUf+YkXyna/V6S0y6nfZ3uUGAa1DUN7Np3HZPkszusx6MJrArcO8nDiw//KskdMREgMI+AgUnzOHvKoQUc+Pt17FrgVEl+UBTxwyTTZy4C2xaw/21b2P1PSsDAJL8PAgQIECBAgAABAgQIECBAgAABAgQIzCPgPGAe5109Rb67kp/nufKtc+ZX57e01QYmjZ24/UC+YwvUdef9qPOzmgABAgQIECBAgAABAgQIECDQu8BFk3ywaOLDSabPXARaEzhDkm8URf0oyWGtFameIQU+l+ScRWfnT/KpITvVVK8Cd0vyqKL4JyT5/V6bUTeB3gQMTOotsfHqdeA/Xqa9dWRgUm+JjVOv/W+cLHvs5DFJ7lwUftck02cuAgQIECBAgAABAgQIECBAgAABAgQIENisgPOAzXq2djf5tpbIZuuRb50nvzq/pa02MGnsxO0H8h1boK4770edn9UECBAgQIAAAQIECBAgQIAAgd4FDEzqPcHl1H9Eku+stGtGwXLy32Wnn0lyTFHAhZJ8fJcFeTaBFYE/TPK44rMnJ7kNJQIE5hHwl5F5nD3l0AIO/P06di1w6iTfL4o4Mcn0mYvAtgXsf9sWdv+TEjAwye+DAAECBAgQIECAAAECBAgQIECAAAEC8wg4D5jHeVdPke+u5Od5rnzrnPnV+S1ttYFJYyduP5Dv2AJ13Xk/6vysJkCAAAECBAgQIECAAAECBAj0LrA6MOkjSS7Se1PqH1Jg9d/hTk0eluRHQ3arqZYEPpHk/EVB07754ZYKVMviBf4gyV8XCk9L8puLVwFAYCYBA5NmgvaYQwo48Pfj2LXAaZJ8ryjiB0mmz1wEti1g/9u2sPuflICBSX4fBAgQIECAAAECBAgQIECAAAECBAgQmEfAecA8zrt6inx3JT/Pc+Vb58yvzm9pqw1MGjtx+4F8xxao6877UednNQECBAgQIECAAAECBAgQIECgd4FpONKHiiYMTOo90XHrP3mSHyY5WdHiaVf+be643etslwIfTXKhooBLJPnALgvybAIrAr+b5EnFZ89KcktKBAjMI2Bg0jzOnnJoAQf+fh27FjAwadcJLPf59r/lZt9C56sDk+6S5LEtFKYGAgQIECBAgAABAgQIECBAgAABAgQIDCbgPGCwQFfaka98xxao6877Uee3tNUGJo2duP1AvmML1HXn/ajzs5oAAQIECBAgQIAAAQIECBAg0LuAgUm9J7is+k9McljR8pFJvr0sAt3uQGAaKjftlfuuyyR5zw7q8EgChxL4rST/UHz5/CQ3xUWAwDwCBibN4+wphxZw4O/XsWuBw5N8tyji+0mmz1wEti1g/9u2sPuflICBSX4fBAgQIECAAAECBAgQIECAAAECBAgQmEfAecA8zrt6inx3JT/Pc+Vb58yvzm9pqw1MGjtx+4F8xxao6877UednNQECBAgQIECAAAECBAgQIECgd4FfSPLhoomPJpk+cxFoUeCEJKctCjtTkv9osVA1DSXwviSXKDq6XJJ3DtWhZnoXuGWSfyqaeEmSG/TelPoJ9CJgYFIvSY1bpwP/cbPtpbPpP6BN/0Ft3/W9lf/Q1ksf6uxPwP7XX2YjVWxg0khp6oUAAQIECBAgQIAAAQIECBAgQIAAgZYFnAe0nE59bfKtN2z5DvKtS4dfnd/SVhuYNHbi9gP5ji1Q1533o87PagIECBAgQIAAAQIECBAgQIBA7wIGJvWe4LLq/2aSI4uWfy7Jvy2LQLc7EFg9R7xCkrfuoA6PJHAogV9J8s/Fl69Mcl1cBAjMI2Bg0jzOnnJoAQf+fh27FjAwadcJLPf59r/lZt9C5wYmtZCCGggQIECAAAECBAgQIECAAAECBAgQWIKA84CxU5avfMcWqOvO+1Hnt7TVBiaNnbj9QL5jC9R15/2o87OaAAECBAgQIECAAAECBAgQINC7wIWTfKRo4mNJps9cBFoU+GqSMxWFnTPJF1osVE1DCbw9yeWKjq6c5E1DdaiZ3gVumOSFRROvS3L13ptSP4FeBAxM6iWpcet04D9utr109jNJ/rMo9rtJps9cBLYtYP/btrD7n5TAY5PcqfgDd0kyfeYiQIAAAQIECBAgQIAAAQIECBAgQIAAgc0KOA/YrGdrd5Nva4lsth751nnyq/Nb2moDk8ZO3H4g37EF6rrzftT5WU2AAAECBAgQIECAAAECBAgQ6F3AwKTeE1xW/f+a5OeKls+b5DPLItDtDgTekuS44rnTIJppII2LQCsC103y8qKYNye5UivFqYPA6AIGJo2ecPv9OfBvP6PRKzwiyXeKJk9IMn3mIrBtAfvftoXd/6QEDEzy+yBAgAABAgQIECBAgAABAgQIECBAgMA8As4D5nHe1VPkuyv5eZ4r3zpnfnV+S1ttYNLYidsP5Du2QF133o86P6sJECBAgAABAgQIECBAgAABAr0LrA5M+niSC/XelPqHFfh8knMU3U2/1ek36yKwTYE3rgyfuVaS12zzge5NYI8C11j5Tb4jyeX3eA9/nACBn1LAwKSfEs6yjQk48N8YpRv9lAIGJv2UcJZVC9j/qgndoEJgdWDSnZM8ruJ+lhIgQIAAAQIECBAgQIAAAQIECBAgQIDAwQWcB4z9y5CvfMcWqOvO+1Hnt7TVBiaNnbj9QL5jC9R15/2o87OaAAECBAgQIECAAAECBAgQINC7wDRw5qNFEwYm9Z7o2PV/Osl5ihYvluRDY7esuwYEjk9ytaKOX0ryigbqUgKBfQJXTvKGguN9SS6FhwCBeQQMTJrH2VMOLeDA369j1wKnS/Ltooj/TDJ95iKwbQH737aF3f+kBAxM8vsgQIAAAQIECBAgQIAAAQIECBAgQIDAPALOA+Zx3tVT5Lsr+XmeK986Z351fktbbWDS2InbD+Q7tkBdd96POj+rCRAgQIAAAQIECBAgQIAAAQK9CxiY1HuCy6r/Y0kuWLR86STvXRaBbncg8Ook1yye+8tJXrqDOjySwKEELp/kbcWXH05yUVwECMwjYGDSPM6ecmgBB/5+HbsWOH2SbxVFfCfJ9JmLwLYF7H/bQIL9BgAAIABJREFUFnb/kxIwMMnvgwABAgQIECBAgAABAgQIECBAgAABAvMIOA+Yx3lXT5HvruTnea5865z51fktbbWBSWMnbj+Q79gCdd15P+r8rCZAgAABAgQIECBAgAABAgQI9C4wDZ+ZhtDsuz6xMpCm9/7UP5bAB1eGgFwuyTvHalE3DQq8PMl1i7punOSFDdappOUKTMPjpvPufdcnk1xguRw6JzCvgIFJ83p72oECDvz9KnYtcGSSbxZFGJi060SW83z733KybrFTA5NaTEVNBAgQIECAAAECBAgQIECAAAECBAiMKOA8YMRU/7sn+cp3bIG67rwfdX5LW21g0tiJ2w/kO7ZAXXfejzo/qwkQIECAAAECBAgQIECAAAECvQsYmNR7gsuq/71JLlm0fMUkb1kWgW53IPCSJNcvnvsrSZ63gzo8ksChBC6aZBoot+/6bJJjcBEgMI+AgUnzOHvKoQUc+Pt17FpgdWDSt5NMn7kIbFvA/rdtYfc/KYHHJfnD4g/cOcn0mYsAAQIECBAgQIAAAQIECBAgQIAAAQIENivgPGCznq3dTb6tJbLZeuRb58mvzm9pq1cHJk3/Xzin/9K9awwB+8EYOR6qC/nW5cuvzs9qAv8fe/cdtctV1o3/u+hdpCrVUAQRiUaBl6YIIohSBJFeEkINGAREyouiIqBR0EgLNdJ7lY4gUqRKExEIEOlNivSArt+atTzL/d6/5H6ec/Y9M3v2fOa/zDN77+v6XDObw9l5rhAgQIAAAQIECBAgQIAAAQJLF9hsmPTRJJdZelLi71bgHUmuVGT3y0n+odtsJdaKwEuT3LAI5uZJntdKcOIgkGTzf8s/k+SiZAgQmEZAw6RpnK1y2gIO/L0dcwv8aJKvFkF8Pclwz0VgbAH739jC5t8moGGS94MAAQIECBAgQIAAAQIECBAgQIAAAQLTCDgPmMZ5rlXUdy75adZV3zpnfnV+axv9niRHFElrmNTXG2A/6Kuem9mob119+dX5GU2AAAECBAgQIECAAAECBAgQWLrA0Bzp34okNExaekX7jv8tSa5WpPirSV7Xd8qya0DghUluUsRxqyTPbiAuIRA4IHDJJCcVHF9KckE8BAhMI6Bh0jTOVjltAQf+3o65Bc6T5D+KIL6WZLjnIjC2gP1vbGHzbxPQMMn7QYAAAQIECBAgQIAAAQIECBAgQIAAgWkEnAdM4zzXKuo7l/w066pvnTO/Or+1jdYwqe+K2w/Ut2+Buux8H3V+RhMgQIAAAQIECBAgQIAAAQIEli6gYdLSK7iu+N+Y5JpFyr+e5JXrIpDtDALPS3KzYt3bJXn6DHFYksBpCVw0yaeKH+pT4F0hMKGAhkkTYlvqVAUc+Hsx5hbQMGnuCqx3ffvfemvfQuabDZOOTXJ8C4GJgQABAgQIECBAgAABAgQIECBAgAABAp0JOA/orKAb6aiv+vYtUJed76POb22jNUzqu+L2A/XtW6AuO99HnZ/RBAgQIECAAAECBAgQIECAAIGlC/xkko8USXwsyXDPRaBFgdcl+ZUisBsneWmLgYqpK4FnJbllkdGRSU7sKkPJLF3gx5J8vkjiW0nOufSkxE9gKQIaJi2lUv3G6cC/39ouJbPzJvlKEexXkwz3XATGFrD/jS1s/m0CGiZ5PwgQIECAAAECBAgQIECAAAECBAgQIDCNgPOAaZznWkV955KfZl31rXPmV+e3ttEaJvVdcfuB+vYtUJed76POz2gCBAgQIECAAAECBAgQIECAwNIFNExaegXXFf8rk/xakfLNkrxgXQSynUHg6UluU6x7dJInzxCHJQmclsB5kvxH8cNTkpwZFwEC0whomDSNs1VOW8CBv7djboHzJflyEcTwh5LhnovA2AL2v7GFzb9NQMMk7wcBAgQIECBAgAABAgQIECBAgAABAgSmEXAeMI3zXKuo71zy06yrvnXO/Or81jZaw6S+K24/UN++Beqy833U+RlNgAABAgQIECBAgAABAgQIEFi6wKWTfLRI4qQkwz0XgRYFXprkhkVgt0ry7BYDFVNXAicmuX2R0V2TnNBVhpJZusA5k/xnkcRw9nO6pSclfgJLEdAwaSmV6jdOB/791nYpmWmYtJRK9Ren/a+/mi4pIw2TllQtsRIgQIAAAQIECBAgQIAAAQIECBAgsGQB5wFLrt7esavv3kZLfkJ966rHr85vbaM1TOq74vYD9e1boC4730edn9EECBAgQIAAAQIECBAgQIAAgaULaJi09AquK/4XJLlpkfLQxOZp6yKQ7QwCT0pyx2LdY5I8doY4LEngtATOkuS7Gz88Y5IfIiNAYHwBDZPGN7bCdgEH/t6QuQXOn+RLRRBfSTLccxEYW8D+N7aw+bcJHJ/knsUDxyYZ7rkIECBAgAABAgQIECBAgAABAgQIECBAYLcCzgN269nabOrbWkV2G4/61nnyq/Nb22gNk/quuP1AffsWqMvO91HnZzQBAgQIECBAgAABAgQIECBAYOkCGiYtvYLriv85SW5epHx0kievi0C2MwickOTOxbp+D3KGIlhyq8DpkpyS5PTFU2dP8h1uBAiML6Bh0vjGVtgu4MDfGzK3wAWSfLEI4stJhnsuAmML2P/GFjb/NgENk7wfBAgQIECAAAECBAgQIECAAAECBAgQmEbAecA0znOtor5zyU+zrvrWOfOr81vbaA2T+q64/UB9+xaoy873UednNAECBAgQIECAAAECBAgQIEBg6QKXSvKxIomPJxnuuQi0KPD0JLcpArtbkse3GKiYuhJ4TJK7FxndO8mjuspQMj0IfDfJWYpEzp3kGz0kJgcCrQtomNR6hfqPz4F//zVuPUMNk1qvUL/x2f/6re0SMttsmPQ7Sf5mCYGLkQABAgQIECBAgAABAgQIECBAgAABAgsTcB6wsIIdZLjqe5BgC3tcfesKxq/Ob22jNUzqu+L2A/XtW6AuO99HnZ/RBAgQIECAAAECBAgQIECAAIGlC2iYtPQKriv+pyQ5skjZ76Otq/5zZbv5e5D3S3LcXMFYl8BpCAzNkc5V/GzoXfBlWgQIjC+gYdL4xlbYLuDA3xsyt8AFk3yhCOJLSYZ7LgJjC9j/xhY2/zYBDZO8HwQIECBAgAABAgQIECBAgAABAgQIEJhGwHnANM5zraK+c8lPs6761jnzq/Nb22gNk/quuP1AffsWqMvO91HnZzQBAgQIECBAgAABAgQIECBAYOkCl0xyUpHEJ5IM91wEWhQ4Icmdi8Duk+SRLQYqpq4Ehnfsd4uMHpDkEV1lKJkeBL6S5LxFIhdO8rkeEpMDgdYFNExqvUL9x+fAv/8at57hjyX5fBHkF5MM91wExhaw/40tbP5tAhomeT8IECBAgAABAgQIECBAgAABAgQIECAwjYDzgGmc51pFfeeSn2Zd9a1z5lfnt7bRGib1XXH7gfr2LVCXne+jzs9oAgQIECBAgAABAgQIECBAgMDSBTRMWnoF1xX/o5McU6R8/yR/ti4C2c4gcFyS+xbrPjjJQ2eIw5IEtgkMzZF+vHjgsCQnIyNAYHwBDZPGN7bCdgEH/t6QuQU0TJq7Autd3/633tq3kLmGSS1UQQwECBAgQIAAAQIECBAgQIAAAQIECKxBwHlA31VWX/XtW6AuO99Hnd/aRmuY1HfF7Qfq27dAXXa+jzo/owkQIECAAAECBAgQIECAAAECSxfYbJj0ySSXWHpS4u9W4K+SHFtkp3FNt6VuKrFHJPn9IqKHJPmjpiIUDIHk35NcrIC4TJKPgiFAYHwBDZPGN7bCdgEH/t6QuQWGjo1D58YD1xc2ujjOHZ/1+xWw//Vb2yVk9jdJ7lEE+jtJhnsuAgQIECBAgAABAgQIECBAgAABAgQIENitgPOA3Xq2Npv6tlaR3cajvnWe/Or81jZaw6S+K24/UN++Beqy833U+RlNgAABAgQIECBAgAABAgQIEFi6wNAc6eNFEhomLb2ifcd/XJL7FikOTWuG5jUuAmMKPDTJg4oFhn8emnW5CLQkcFKSoQnigevyST7UUoBiIdCrgIZJvVZ2OXk58F9OrXqN9EJJPlsk9/kkwz0XgbEF7H9jC5t/m4CGSd4PAgQIECBAgAABAgQIECBAgAABAgQITCPgPGAa57lWUd+55KdZV33rnPnV+a1ttIZJfVfcfqC+fQvUZef7qPMzmgABAgQIECBAgAABAgQIECCwdAENk5ZewXXF/7AkDyhSHv65bGSzLg3ZTiUwNOb6g2Kxhyd54FSLW4fAPgX+NclPFc8ekeS9+xzrMQIEKgQ0TKrAM3QnAg78d8JokgqBCyf5TDFew6QKTEMPSsD+d1BcHt6xgIZJOwY1HQECBAgQIECAAAECBAgQIECAAAECBE5DwHlA36+G+qpv3wJ12fk+6vzWNlrDpL4rbj9Q374F6rLzfdT5GU2AAAECBAgQIECAAAECBAgQWLrAYUk+USRxcpLhnotAiwKbjWuOS3K/FgMVU1cCD07yx0VG3ruuyttNMu9PcoUimysneWc32UmEQMMCGiY1XJyVhObAfyWFbjjNzYZJn0sy3HMRGFvA/je2sPm3CWw2TLpnkkcjI0CAAAECBAgQIECAAAECBAgQIECAAIGdCzgP2DlpUxOqb1Pl2Hkw6ltHyq/Ob22jNUzqu+L2A/XtW6AuO99HnZ/RBAgQIECAAAECBAgQIECAAIGlC2iYtPQKriv+zcY1f5Xkd9dFINsZBB6Y5E+LdR+Z5D4zxGFJAtsE3pXkF4oHrpHkLcgIEBhfQMOk8Y2tsF3Agb83ZG6BiyT5dBHEZ5MM91wExhaw/40tbP5tAhomeT8IECBAgAABAgQIECBAgAABAgQIECAwjYDzgGmc51pFfeeSn2Zd9a1z5lfnt7bRGib1XXH7gfr2LVCXne+jzs9oAgQIECBAgAABAgQIECBAgMDSBTYbJv17kp9YelLi71bg/kkeXmT36CT37DZbibUi8PtJHlEEc3ySY1sJThwE/kfgbUmuUmhcO8kb6BAgML6AhknjG1thu4ADf2/I3AIXTfKpIojPJBnuuQiMLWD/G1vY/NsENEzyfhAgQIAAAQIECBAgQIAAAQIECBAgQGAaAecB0zjPtYr6ziU/zbrqW+fMr85vbaM1TOq74vYD9e1boC4730edn9EECBAgQIAAAQIECBAgQIAAgaULDM2RPlkkoWHS0ivad/z3SfIXRYonJLlr3ynLrgGBzffuMUnu0UBcQiBQCrwpyS8WN66X5DWICBAYX0DDpPGNrbBdwIG/N2RuAQ2T5q7Aete3/6239i1krmFSC1UQAwECBAgQIECAAAECBAgQIECAAAECaxBwHtB3ldVXffsWqMvO91Hnt7bRGib1XXH7gfr2LVCXne+jzs9oAgQIECBAgAABAgQIECBAgMDSBTRMWnoF1xX/7yT56yLlpyS547oIZDuDwL2SPKpY9/FJ7jZDHJYksE3gdUl+pXjghklejowAgfEFNEwa39gK2wUc+HtD5ha4WJKh8/KB69NJhnsuAmML2P/GFjb/NoFHJzmmeOCeSYZ7LgIECBAgQIAAAQIECBAgQIAAAQIECBDYrYDzgN16tjab+rZWkd3Go751nvzq/NY2WsOkvituP1DfvgXqsvN91PkZTYAAAQIECBAgQIAAAQIECBBYusDFk5xcJPGpJMM9F4EWBe6e5DFFYE9PcrsWAxVTVwL3SPI3RUZPSnKnrjKUTA8Cr0zya0UiN03yoh4SkwOB1gU0TGq9Qv3H58C//xq3nqG/VGi9Qv3GZ//rt7ZLyEzDpCVUSYwECBAgQIAAAQIECBAgQIAAAQIECPQg4Dyghyqedg7qq759C9Rl5/uo81vb6M2GSUckee/aEDrO137QcXGTqG9dffnV+RlNgAABAgQIECBAgAABAgQIEFi6gN9tXHoF1xX/0KTmCUXKz05yq3URyHYGgbsleWyx7lOTHDVDHJYksE3gpUluWDxwyyTPQUaAwPgCGiaNb2yF7QIO/L0hcwv4S4W5K7De9e1/6619C5lvNkwaOi2XHb5biFEMBAgQIECAAAECBAgQIECAAAECBAgQ6EHAeUAPVTztHNRXffsWqMvO91Hnt7bRGib1XXH7gfr2LVCXne+jzs9oAgQIECBAgAABAgQIECBAgMDSBS6W5N+LJD6dZLjnItCiwB2SDM1qDlwvSHKzFgMVU1cCd05yQpHR05PcrqsMJdODwPOT/FaRyO2TPK2HxORAoHUBDZNar1D/8Tnw77/GrWf4E0k+WQQ5/AXDcM9FYGwB+9/YwubfJqBhkveDAAECBAgQIECAAAECBAgQIECAAAEC0wg4D5jGea5V1Hcu+WnWVd86Z351fmsb/c9Jfq5I+ogk710bQsf52g86Lm4S9a2rL786P6MJECBAgAABAgQIECBAgAABAksX0DBp6RVcV/y3TvKMIuWXJrnxughkO4PAUUmeXKz7rCTDu+gi0JLA8F7esgjo6I33tqVYxUKgKwENk7oq5yKTceC/yLJ1FfRhST5RZHRykuGei8DYAva/sYXNv01AwyTvBwECBAgQIECAAAECBAgQIECAAAECBKYRcB4wjfNcq6jvXPLTrKu+dc786vzWNlrDpL4rbj9Q374F6rLzfdT5GU2AAAECBAgQIECAAAECBAgQWLqAhklLr+C64v/tJM8tUn5lkl9fF4FsZxC4fZITi3WHd/AWM8RhSQLbBIZ3dHhXD1x3T/I4ZAQIjC+gYdL4xlbYLuDA3xsyt4CGSXNXYL3r2//WW/sWMtcwqYUqiIEAAQIECBAgQIAAAQIECBAgQIAAgTUIOA/ou8rqq759C9Rl5/uo81vbaA2T+q64/UB9+xaoy873UednNAECBAgQIECAAAECBAgQIEBg6QIXTfKpIonPJBnuuQi0KHCTJC8sAnttkuu2GKiYuhK4dZJnFBkN7+BvdZWhZHoQeGKSo4tEjk1yfA+JyYFA6wIaJrVeof7jc+Dff41bz/ASST5eBPnJJMM9F4GxBex/Ywubf5vAY5IMXWoPXPdIMtxzESBAgAABAgQIECBAgAABAgQIECBAgMBuBZwH7NaztdnUt7WK7DYe9a3z5Ffnt7bRGib1XXH7gfr2LVCXne+jzs9oAgQIECBAgAABAgQIECBAgMDSBTRMWnoF1xX/DZK8rEj5jUmutS4C2c4gcIskzy7WfUmS35whDksS2Cbw2CR3Kx74vSR/gYwAgfEFNEwa39gK2wUc+HtD5ha4ZJKTiiA+kWS45yIwtoD9b2xh828T0DDJ+0GAAAECBAgQIECAAAECBAgQIECAAIFpBJwHTOM81yrqO5f8NOuqb50zvzq/tY3WMKnvitsP1LdvgbrsfB91fkYTIECAAAECBAgQIECAAAECBJYucJEkny6S+GyS4Z6LQIsC10vyqiKwtyS5RouBiqkrgZsleV6R0d8lGZp3uQi0JPBXSY4tAnpQkoe1FKBYCPQqoGFSr5VdTl4O/JdTq14jvVSSjxXJaZjUa6Xby8v+115N1hSRhklrqrZcCRAgQIAAAQIECBAgQIAAAQIECBCYU8B5wJz646+tvuMbz7mC+tbp86vzW9toDZP6rrj9QH37FqjLzvdR52c0AQIECBAgQIAAAQIECBAgQGDpAhomLb2C64r/2kleX6T8jiT/Z10Esp1B4DeTvKhYd2jadf0Z4rAkgW0CxyW5b/HAQ5L8ETICBMYX0DBpfGMrbBdw4O8NmVtgs2HSx5MM91wExhaw/40tbP5tApsNk45J8lhkBAgQIECAAAECBAgQIECAAAECBAgQILBzAecBOydtakL1baocOw9GfetI+dX5rW20hkl9V9x+oL59C9Rl5/uo8zOaAAECBAgQIECAAAECBAgQILB0gc2GSZ9LcuGlJyX+bgV+Kck/FNm9J8kvdJutxFoRuGGSlxbBvDbJdVsJThwE/kfgT5M8sNB4WJIH0SFAYHwBDZPGN7bCdgEH/t6QuQUuneSjRRAnJRnuuQiMLWD/G1vY/NsENEzyfhAgQIAAAQIECBAgQIAAAQIECBAgQGAaAecB0zjPtYr6ziU/zbrqW+fMr85vbaM1TOq74vYD9e1boC4730edn9EECBAgQIAAAQIECBAgQIAAgaULDM2RPlMkoWHS0ivad/xXTfLWIsUPJDm875Rl14DA9ZO8oojjDUmu3UBcQiBQCjwkyR8WN45Lcj9EBAiML6Bh0vjGVtgu4MDfGzK3wE8m+UgRhIZJc1dkPevb/9ZT6xYz1TCpxaqIiQABAgQIECBAgAABAgQIECBAgACBHgWcB/RY1f/NSX3Vt2+Buux8H3V+axutYVLfFbcfqG/fAnXZ+T7q/IwmQIAAAQIECBAgQIAAAQIECCxdQMOkpVdwXfFfMck7i5Q/nORy6yKQ7QwC103y6mLdNyW55gxxWJLANoEHJXlo8cBfJ7kXMgIExhfQMGl8YytsF3Dg7w2ZW2CzYdLHkgz3XATGFrD/jS1s/m0CGiZ5PwgQIECAAAECBAgQIECAAAECBAgQIDCNgPOAaZznWkV955KfZl31rXPmV+e3ttEaJvVdcfuB+vYtUJed76POz2gCBAgQIECAAAECBAgQIECAwNIFLpTks0USn08y3HMRaFHgZ5O8twjspCSXbjFQMXUlcO0kry8yemuSq3eVoWR6EPi9JH9eJPK4JHfvITE5EGhdQMOk1ivUf3wO/PuvcesZXibJvxVBfjTJcM9FYGwB+9/YwubfJvDYJHcrHjgmyXDPRYAAAQIECBAgQIAAAQIECBAgQIAAAQK7FXAesFvP1mZT39Yqstt41LfOk1+d39pGa5jUd8XtB+rbt0Bddr6POj+jCRAgQIAAAQIECBAgQIAAAQJLF9AwaekVXFf8l0/ywSLlk5Mcti4C2c4gcM0kbyzWfXuSq8wQhyUJbBO4V5JHFQ88KcmdkBEgML6AhknjG1thu4ADf2/I3AKXTfLhIoiPJBnuuQiMLWD/G1vY/NsENEzyfhAgQIAAAQIECBAgQIAAAQIECBAgQGAaAecB0zjPtYr6ziU/zbrqW+fMr85vbaM1TOq74vYD9e1boC4730edn9EECBAgQIAAAQIECBAgQIAAgaUL/HiSzxVJfCHJcM9FoEWByyT5tyKwzya5SIuBiqkrgWsk+ccio3cluVJXGUqmB4Fjkjy6SORvk9yhh8TkQKB1AQ2TWq9Q//E58O+/xq1nqGFS6xXqNz77X7+1XUJmmw2T7p7kcUsIXIwECBAgQIAAAQIECBAgQIAAAQIECBBYmIDzgIUV7CDDVd+DBFvY4+pbVzB+dX5rG61hUt8Vtx+ob98Cddn5Pur8jCZAgAABAgQIECBAgAABAgQILF1Aw6SlV3Bd8V8iyceLlL+U5ILrIpDtDAJXSfK2Yt33JjlihjgsSWCbwJ2SPKF44NlJboWMAIHxBTRMGt/YCtsFHPh7Q+YW+Kkk/1oEMXS4He65CIwtYP8bW9j82wQ0TPJ+ECBAgAABAgQIECBAgAABAgQIECBAYBoB5wHTOM+1ivrOJT/Nuupb58yvzm9tozVM6rvi9gP17VugLjvfR52f0QQIECBAgAABAgQIECBAgACBpQtomLT0Cq4r/osm+VSR8teSnGddBLKdQeBKSd5RrPuBJIfPEIclCWwTuEOSpxYPvCDJzZARIDC+gIZJ4xtbYbuAA39vyNwCl0vyoSKIDycZ7rkIjC1g/xtb2PzbBDRM8n4QIECAAAECBAgQIECAAAECBAgQIEBgGgHnAdM4z7WK+s4lP8266lvnzK/Ob22jNUzqu+L2A/XtW6AuO99HnZ/RBAgQIECAAAECBAgQIECAAIGlC/xYks8XSXwxyXDPRaBFgc339VtJztlioGLqSuCIJO8pMvrXJD/dVYaS6UHgVkmeWSTysiQ36iExORBoXUDDpNYr1H98Dvz7r3HrGWqY1HqF+o3P/tdvbZeQmYZJS6iSGAkQIECAAAECBAgQIECAAAECBAgQ6EHAeUAPVTztHNRXffsWqMvO91Hnt7bRGib1XXH7gfr2LVCXne+jzs9oAgQIECBAgAABAgQIECBAgMDSBTRMWnoF1xX/+ZJ8uUj5e0nOui4C2c4gcHiS9xXrfiTJZWeIw5IEtgncLMnzigdeleT6yAgQGF9Aw6Txja2wXcCBvzdkboGhk+i/FEHoLjp3Rdazvv1vPbVuMdPHJblrEdjdkwz3XAQIECBAgAABAgQIECBAgAABAgQIECCwWwHnAbv1bG029W2tIruNR33rPPnV+a1ttIZJfVfcfqC+fQvUZef7qPMzmgABAgQIECBAgAABAgQIECCwdIELJvlCkcSXkgz3XARaFPiRJF8vAvuvJGdoMVAxdSVw+SQfLDI6Kcmlu8pQMj0I3DjJi4tEXp/kOj0kJgcCrQtomNR6hfqPz4F//zVuPcPNPyx/KMlwz0VgbAH739jC5t8moGGS94MAAQIECBAgQIAAAQIECBAgQIAAAQLTCDgPmMZ5rlXUdy75adZV3zpnfnV+axutYVLfFbcfqG/fAnXZ+T7q/IwmQIAAAQIECBAgQIAAAQIECCxdQMOkpVdwXfGfLcm3N1I+fZL/XheDbCcWuGySDxdrnpzksIljsByBvQSun+QVxUP/mOSX9hrk5wQI1AtomFRvaIY6AQf+dX5G1wtomFRvaIZDE7D/HZqbUbsR0DBpN45mIUCAAAECBAgQIECAAAECBAgQIECAwF4CzgP2Elr2z9V32fXbK3r13Uto+8/51fmtbbSGSX1X3H6gvn0L1GXn+6jzM5oAAQIECBAgQIAAAQIECBAgsHQBDZOWXsF1xX/GJKdspHyWJN9fF4NsJxa4dJKPFmt+OsnFJo7BcgT2ErhOktcWD/1TkqvuNcjPCRCoF9Awqd7QDHUCDvzr/IyuF/iZJB8opvmXJMM9F4HUWMUiAAAgAElEQVSxBex/Ywubf5vAZsOkuyV5PDICBAgQIECAAAECBAgQIECAAAECBAgQ2LmA84CdkzY1ofo2VY6dB6O+daT86vzWNlrDpL4rbj9Q374F6rLzfdT5GU2AAAECBAgQIECAAAECBAgQWLrABZJ8sUjiy0mGey4CLQoMPQmGhklnKII7Z5JvtRismLoROCzJJ4psPp/kQt1kJ5FeBK6Z5I1FMu9OcsVekpMHgZYFNExquTrriM2B/zrq3HKWV0jy/iLADyYZ7rkIjC1g/xtb2PzbBDRM8n4QIECAAAECBAgQIECAAAECBAgQIEBgGgHnAdM4z7WK+s4lP8266lvnzK/Ob22jNxsm/VyS960NoeN87QcdFzeJ+tbVl1+dn9EECBAgQIAAAQIECBAgQIAAgaULaJi09AquL/7vJDlrkfZ5knxtfQwynlDgYkn+vVjvS0kuOOH6liKwH4GrJnlr8eAHkhy+n4GeIUCgTkDDpDo/o+sFHPjXG5qhTmD4A0f5L9lpmFTnafT+Bex/+7fy5O4FNEzavakZCRAgQIAAAQIECBAgQIAAAQIECBAgcGoCzgP6fi/UV337FqjLzvdR57e20e9N8rNF0hom9fUG2A/6qudmNupbV19+dX5GEyBAgAABAgQIECBAgAABAgSWLnD+JEPzjwPXV5IM91wEWhX4RpJzFcENjWvKd7jVuMW1XIELJ/lMEf5/JDnfctMReacCV0zyziK3Dye5XKe5SotAUwIaJjVVjlUG48B/lWVvKunNhkm6NjZVnq6Dsf91Xd7mk9MwqfkSCZAAAQIECBAgQIAAAQIECBAgQIAAgU4EnAd0UsjTSEN91bdvgbrsfB91fmsbrWFS3xW3H6hv3wJ12fk+6vyMJkCAAAECBAgQIECAAAECBAgsXUDDpKVXcH3xD81qzlOkfZEkn10fg4wnFBiacn2hWG9o2nXuCde3FIH9CGz2Kvh4kkvtZ6BnCBCoE9Awqc7P6HoBB/71hmaoExj+C4XDv3h34Hr/xn+1sG52owmctoD9z9sxp8Djk9ylCOBuSYZ7LgIECBAgQIAAAQIECBAgQIAAAQIECBDYrYDzgN16tjab+rZWkd3Go751nvzq/NY2WsOkvituP1DfvgXqsvN91PkZTYAAAQIECBAgQIAAAQIECBBYusBmw6ShGc35lp6U+LsWGBrXDA1sDlw/keTfu85YcnMLDHvil4sgvpXknHMHZX0CGwKXS/Kh4t6nklycEgEC4wtomDS+sRW2Czjw94bMLfBzSf65CELDpLkrsp717X/rqXWLmWqY1GJVxESAAAECBAgQIECAAAECBAgQIECAQI8CzgN6rOr/5qS+6tu3QF12vo86v7WN1jCp74rbD9S3b4G67HwfdX5GEyBAgAABAgQIECBAgAABAgSWLrDZCETDpKVXtP/4P53kIkWal05yUv9py3BGgXMn+Vqx/veSnHXGeCxN4NQEhr3wo8UPPp/kQqgIEBhfQMOk8Y2tsF3Agb83ZG6BzYZJ70sy3HMRGFvA/je2sPm3CWw2TLprkhOQESBAgAABAgQIECBAgAABAgQIECBAgMDOBZwH7Jy0qQnVt6ly7DwY9a0j5Vfnt7bRGib1XXH7gfr2LVCXne+jzs9oAgQIECBAgAABAgQIECBAgMDSBTRMWnoF1xf/J5IcVqR9uSQfXh+DjCcUOGeS/yzW+0GSM024vqUI7Efg4klOLh7UAHE/ap4hsAMBDZN2gGiKKgEH/lV8Bu9A4Igk7ynmGf4lvOGei8DYAva/sYXNv01AwyTvBwECBAgQIECAAAECBAgQIECAAAECBKYRcB4wjfNcq6jvXPLTrKu+dc786vzWNlrDpL4rbj9Q374F6rLzfdT5GU2AAAECBAgQIECAAAECBAgQWLrAeZN8pUjiq0mGey4CrQp8JMlPFsEdnuQDrQYrri4Ezpbk20Um/53k9F1kJomeBC6U5LNFQkOTrx/pKUG5EGhVQMOkViuznrgc+K+n1q1m+vNJ3l0E989JhnsuAmML2P/GFjb/NgENk7wfBAgQIECAAAECBAgQIECAAAECBAgQmEbAecA0znOtor5zyU+zrvrWOfOr81vbaA2T+q64/UB9+xaoy873UednNAECBAgQIECAAAECBAgQIEBg6QIaJi29guuL/0NJLlek/QtJ3rM+BhlPKHCmJN/fWG9omDQ0TnIRaEXgfEm+XATz3SRDsy8XAQIjC2iYNDKw6fcUcOC/J5EHRhbQMGlkYNOfpoD9z8sxp4CGSXPqW5sAAQIECBAgQIAAAQIECBAgQIAAgTUJOA/ou9rqq759C9Rl5/uo81vbaA2T+q64/UB9+xaoy873UednNAECBAgQIECAAAECBAgQIEBg6QLnSfIfRRJfSzLccxFoVeB9SQ4vgrtKkre3Gqy4uhAYmiP9IEnZE2NoojTccxFoReBHkny9COa/kpyhleDEQaBnAQ2Teq7uMnJz4L+MOvUc5dDB9l1FgkM32+Gei8DYAva/sYXNv03ghCR3Lh64a5LhnosAAQIECBAgQIAAAQIECBAgQIAAAQIEdivgPGC3nq3Npr6tVWS38ahvnSe/Or+1jdYwqe+K2w/Ut2+Buux8H3V+RhMgQIAAAQIECBAgQIAAAQIEli6gYdLSK7i++IffxS1///YXk7x5fQwynlhgaI5UNp85W5LvThyD5QhsExjeyW9vPHC6JJvnQBQJENixgIZJOwY13UELOPA/aDIDdixwxSTvLOZ8d5LhnovA2AL2v7GFzb9NQMMk7wcBAgQIECBAgAABAgQIECBAgAABAgSmEXAeMI3zXKuo71zy06yrvnXO/Or81jZaw6S+K24/UN++Beqy833U+RlNgAABAgQIECBAgAABAgQIEFi6gIZJS6/g+uJ/W5KrFGlfO8kb1scg44kFhuZIZynWPGeSb00cg+UIbBMYGnqdkqTs3TK8s9/HRoDAuAIaJo3ra/a9BRz4723kiXEFNEwa19fspy1g//N2zCmgYdKc+tYmQIAAAQIECBAgQIAAAQIECBAgQGBNAs4D+q62+qpv3wJ12fk+6vzWNlrDpL4rbj9Q374F6rLzfdT5GU2AAAECBAgQIECAAAECBAgQWLrAjyb5apHE15MM91wEWhX4xyTXKIK7XpLXtBqsuLoRGJojnb3IZtgnh/3SRaAlgaE50pmKgDT2aqk6YulWQMOkbku7mMQc+C+mVN0GeqUk7yiye1eS4Z6LwNgC9r+xhc2/TWCzYdJdkjwBGQECBAgQIECAAAECBAgQIECAAAECBAjsXMB5wM5Jm5pQfZsqx86DUd86Un51fmsbrWFS3xW3H6hv3wJ12fk+6vyMJkCAAAECBAgQIECAAAECBAgsXUDDpKVXcH3x/32SaxVp3yDJ362PQcYTC3wjybmKNc+X5D8mjsFyBPYS+GaScxQPnXejKeJe4/2cAIFDENAw6RDQDNmpgAP/nXKa7BAErpzk7cW4dyYZ7rkIjC1g/xtb2PzbBDRM8n4QIECAAAECBAgQIECAAAECBAgQIEBgGgHnAdM4z7WK+s4lP8266lvnzK/Ob22jNUzqu+L2A/XtW6AuO99HnZ/RBAgQIECAAAECBAgQIECAAIGlC5w7ydeKJIamIMM9F4FWBV6d5LpFcDdJ8uJWgxVXNwJDc6TzFNn8WJIvdpOdRHoR+GqSoRHigevHk3yhl+TkQaBVAQ2TWq3MeuJy4L+eWrea6f9J8k9FcBomtVqp/uKy//VX0yVlpGHSkqolVgIECBAgQIAAAQIECBAgQIAAAQIElizgPGDJ1ds7dvXd22jJT6hvXfX41fmtbbSGSX1X3H6gvn0L1GXn+6jzM5oAAQIECBAgQIAAAQIECBAgsHQBDZOWXsH1xf/yJL9RpH3zJM9bH4OMJxb4UpLzF2teOMnnJo7BcgT2EhiaI12weOhiST691yA/J0CgTkDDpDo/o+sFHPjXG5qhTmCzYdI7kgz3XATGFrD/jS1s/m0CGiZ5PwgQIECAAAECBAgQIECAAAECBAgQIDCNgPOAaZznWkV955KfZl31rXPmV+e3ttEaJvVdcfuB+vYtUJed76POz2gCBAgQIECAAAECBAgQIECAwNIFNhsm/WeSH1l6UuLvWuDFSW5cZHibJM/sOmPJtSAwNEf68SIQjWhaqIoYNgWG5kgXKW5eKsnHMREgMK6Ahknj+pp9bwEH/nsbeWJcgaskeVuxxNuTDPdcBMYWsP+NLWz+bQJPSHKn4oG7JBnuuQgQIECAAAECBAgQIECAAAECBAgQIEBgtwLOA3br2dps6ttaRXYbj/rWefKr81vbaA2T+q64/UB9+xaoy873UednNAECBAgQIECAAAECBAgQIEBg6QJDc6SvF0lomLT0ivYf//OS3KxI88gkJ/aftgxnFthsRHOJJJ+cOSbLE9gU+ESSw4qbP5Xk3zARIDCugIZJ4/qafW8BB/57G3liXIGrJnlrsYSGSeN6m/1/Bex/3oY5BTRMmlPf2gQIECBAgAABAgQIECBAgAABAgQIrEnAeUDf1VZf9e1boC4730ed39pGa5jUd8XtB+rbt0Bddr6POj+jCRAgQIAAAQIECBAgQIAAAQJLF9AwaekVXF/8z0xyqyLtOyd54voYZDyxwMlJLl6seekkJ00cg+UI7CUwNEe6TPHQ4Uk+sNcgPydAoE5Aw6Q6P6PrBRz41xuaoU5gs2HSPyUZ7rkIjC1g/xtb2PzbBDYbJvnLKe8LAQIECBAgQIAAAQIECBAgQIAAAQIExhFwHjCOayuzqm8rlRgnDvWtc+VX57e20Rom9V1x+4H69i1Ql53vo87PaAIECBAgQIAAAQIECBAgQIDA0gXOleQbRRLfTDLccxFoVeDEJLcvgjsmyWNbDVZc3QgMzZEuWWTzU0mG5jQuAi0JfDDJ5YuArpjk3S0FKBYCPQpomNRjVZeVkwP/ZdWrx2ivluQtRWJvSzLccxEYW8D+N7aw+bcJaJjk/SBAgAABAgQIECBAgAABAgQIECBAgMA0As4DpnGeaxX1nUt+mnXVt86ZX53f2kZrmNR3xe0H6tu3QF12vo86P6MJECBAgAABAgQIECBAgAABAksX0DBp6RVcX/xPTHJ0kfaxSY5fH4OMJxb4SJKfLNYcmtJ8aOIYLEdgL4H3JDmieOiqSf5pr0F+ToBAnYCGSXV+RtcLOPCvNzRDncDVk7y5mOKtSYZ7LgJjC9j/xhY2/zYBDZO8HwQIECBAgAABAgQIECBAgAABAgQIEJhGwHnANM5zraK+c8lPs6761jnzq/Nb22gNk/quuP1AffsWqMvO91HnZzQBAgQIECBAgAABAgQIECBAYOkC50zyn0US30oy3HMRaFXgcUnuWgR33yR/2Wqw4upGYGiOdLkim59N8v5uspNILwJvT3LlIplrJnlTL8nJg0CrAhomtVqZ9cTlwH89tW41Uw2TWq1M/3HZ//qvccsZapjUcnXERoAAAQIECBAgQIAAAQIECBAgQIBATwLOA3qq5v8/F/VV374F6rLzfdT5rW30ZsMk/5JzX2+A/aCvem5mo7519eVX52c0AQIECBAgQIAAAQIECBAgQGDpAhomLb2C64v/+CT3LNJ+QJJHrI9BxhMLfCDJzxRr/nySf544BssR2EvgzUmGngUHruskef1eg/ycAIE6AQ2T6vyMrhdw4F9vaIY6gWsk+cdiirckGe65CIwtYP8bW9j82wSemOTo4oE7JxnuuQgQIECAAAECBAgQIECAAAECBAgQIEBgtwLOA3br2dps6ttaRXYbj/rWefKr81vb6PclObxIWsOkvt4A+0Ff9dzMRn3r6suvzs9oAgQIECBAgAABAgQIECBAgMDSBTRMWnoF1xf/Xya5d5H2HyT5k/UxyHhigc3/+MqVk7xz4hgsR2Avgb9Pcq3ioV9P8sq9Bvk5AQJ1Ahom1fkZXS/gwL/e0Ax1Ar+Y5E3FFEMHx+Gei8DYAva/sYXNv01AwyTvBwECBAgQIECAAAECBAgQIECAAAECBKYRcB4wjfNcq6jvXPLTrKu+dc786vzWNlrDpL4rbj9Q374F6rLzfdT5GU2AAAECBAgQIECAAAECBAgQWLrAOZJ8s0ji20mGey4CrQo8IsnvF8ENzZKGpkkuAmMKvCvJLxQLXDXJP425oLkJHILAq5Nctxj3m0lecgjzGEKAwEEIaJh0EFgeHUXAgf8orCY9CAENkw4Cy6M7FbD/7ZTTZAcpoGHSQYJ5nAABAgQIECBAgAABAgQIECBAgAABAoco4DzgEOEWMkx9F1KoQwxTfQ8R7n+G8avzW9toDZP6rrj9QH37FqjLzvdR52c0AQIECBAgQIAAAQIECBAgQGDpAhomLb2C64v/oUkeVKQ9NFB6wPoYZDyxwNuTXLlYc/i98DdPHIPlCOwl8PIkv1E89NtJnr/XID8nQKBOQMOkOj+j6wUc+NcbmqFO4JeS/EMxxT8mGe65CIwtYP8bW9j82wQ2GybdKcmTkBEgQIAAAQIECBAgQIAAAQIECBAgQIDAzgWcB+yctKkJ1bepcuw8GPWtI+VX57e20Rom9V1x+4H69i1Ql53vo87PaAIECBAgQIAAAQIECBAgQIDA0gXOnuRbRRLfSTLccxFoVeAPkzykCO4vk9y31WDF1Y3AW5Jcrcjmlzd+L7ybRCWyaIEXJrlJkcFtkjxz0RkJnsACBDRMWkCROg/RgX/nBV5AetdM8sYizjclGe65CIwtYP8bW9j82wQ0TPJ+ECBAgAABAgQIECBAgAABAgQIECBAYBoB5wHTOM+1ivrOJT/Nuupb58yvzm9tozVM6rvi9gP17VugLjvfR52f0QQIECBAgAABAgQIECBAgACBpQtomLT0Cq4v/gcm+dMi7eOTHLs+BhlPLDD83vcvFmteJ8nrJ47BcgT2EnhOkpsXDx2Z5MS9Bvk5AQJ1Ahom1fkZXS/gwL/e0Ax1Ahom1fkZfegC9r9DtzOyXkDDpHpDMxAgQIAAAQIECBAgQIAAAQIECBAgQGA/As4D9qO03GfUd7m120/k6rsfpdN+hl+d39pGa5jUd8XtB+rbt0Bddr6POj+jCRAgQIAAAQIECBAgQIAAAQJLF9AwaekVXF/8v5fkz4u0H5vkmPUxyHhigTck+eVizeslec3EMViOwF4CT0ty2+KhuyR5wl6D/JwAgToBDZPq/IyuF3DgX29ohjqB4Q/Jwx+WD1z/sPEH57rZjSZw2gL2P2/HnAIaJs2pb20CBAgQIECAAAECBAgQIECAAAECBNYk4Dyg72qrr/r2LVCXne+jzm9tozVM6rvi9gP17VugLjvfR52f0QQIECBAgAABAgQIECBAgACBpQucLcm3iyS+m2S45yLQqsDvJnlkEdzwO2p3bjVYcXUj8Nok1ymy+Y0kr+gmO4n0IvDkJEcVydwzyaN7SU4eBFoV0DCp1cqsJy4H/uupdauZXivJ3xfBvTHJcM9FYGwB+9/YwubfJvCkJHcsHrhTkuGeiwABAgQIECBAgAABAgQIECBAgAABAgR2K+A8YLeerc2mvq1VZLfxqG+dJ786v7WN1jCp74rbD9S3b4G67HwfdX5GEyBAgAABAgQIECBAgAABAgSWLqBh0tIruL7475Hkb4q0T0xy5PoYZDyxwKuSXK9Y80ZJXjZxDJYjsJfA45PcpXjo3kketdcgPydAoE5Aw6Q6P6PrBRz41xuaoU7g2kleX0yhYVKdp9H7F7D/7d/Kk7sX0DBp96ZmJECAAAECBAgQIECAAAECBAgQIECAwKkJOA/o+71QX/XtW6AuO99Hnd/aRmuY1HfF7Qfq27dAXXa+jzo/owkQIECAAAECBAgQIECAAAECSxc4a5LvFEl8L8lwz0WgVYGhGcjQFOTA9cwkt2k1WHF1I/DyJL9RZHPTJC/qJjuJ9CJwfJJ7FsncP8mf9ZKcPAi0KqBhUquVWU9cDvzXU+tWM91smPSGJMM9F4GxBex/Ywubf5vAZsOko5M8GRkBAgQIECBAgAABAgQIECBAgAABAgQI7FzAecDOSZuaUH2bKsfOg1HfOlJ+dX5rG61hUt8Vtx+ob98Cddn5Pur8jCZAgAABAgQIECBAgAABAgQILF1Aw6SlV3B98R+18Ttoz01yi/UxyHhigZckuVGx5m8nef7EMViOwF4Cf5nk3sVDD07y0L0G+TkBAnUCGibV+RldL+DAv97QDHUCv5LkdcUUf59kuOciMLaA/W9sYfNvE9AwyftBgAABAgQIECBAgAABAgQIECBAgACBaQScB0zjPNcq6juX/DTrqm+dM786v7WN1jCp74rbD9S3b4G67HwfdX5GEyBAgAABAgQIECBAgAABAgSWLrDZMOn7Sc6y9KTE37XAbZM8rcjwRUlu2nXGkmtB4AUb79mtkjy7hcDEQKAQeHiS+xf//CdJ/oAQAQLjCmiYNK6v2fcWcOC/t5EnxhW4TpLXFktomDSut9n/V8D+522YU0DDpDn1rU2AAAECBAgQIECAAAECBAgQIECAwJoEnAf0XW31Vd++Beqy833U+a1ttIZJfVfcfqC+fQvUZef7qPMzmgABAgQIECBAgAABAgQIECCwdIGhOdJ3iyQ0TFp6RfuP/5ZJnlWk+fIkN+w/bRnOLPDcJL9dxDA07nrGzDFZnsCmwB8neXBx8882GigRI0BgBAENk0ZANeVBCTjwPyguD48gsNkw6fVJhnsuAmML2P/GFjb/NgENk7wfBAgQIECAAAECBAgQIECAAAECBAgQmEbAecA0znOtor5zyU+zrvrWOfOr81vbaA2T+q64/UB9+xaoy873UednNAECBAgQIECAAAECBAgQIEBg6QIaJi29guuL/7eSPL9I+9VJfm19DDKeWGBo0jU06zpwHZnkxIljsByBvQSGZklD06QD1yOT3GevQX5OgECdgIZJdX5G1ws48K83NEOdwK8meU0xxeuSDPdcBMYWsP+NLWz+bQJPTnJU8cDRSYZ7LgIECBAgQIAAAQIECBAgQIAAAQIECBDYrYDzgN16tjab+rZWkd3Go751nvzq/NY2WsOkvituP1DfvgXqsvN91PkZTYAAAQIECBAgQIAAAQIECBBYusCZk3yvSOKUJMM9F4FWBW6U5CVFcK9Pcp1WgxVXNwJPS3LbIhu/C9lNabtK5PeTPKLI6NFJ7tlVhpIh0KCAhkkNFmVlITnwX1nBG0z3ukmGLrYHrtcmGe65CIwtYP8bW9j82wQ0TPJ+ECBAgAABAgQIECBAgAABAgQIECBAYBoB5wHTOM+1ivrOJT/Nuupb58yvzm9tozVM6rvi9gP17VugLjvfR52f0QQIECBAgAABAgQIECBAgACBpQtomLT0Cq4v/usneUWR9puSXHN9DDKeWOCpSe5QrHnXJCdMHIPlCOwlcO8kf1k8NLyjw7vqIkBgRAENk0bENfW+BBz474vJQyMKaJg0Iq6ptwrY/7wgcwpomDSnvrUJECBAgAABAgQIECBAgAABAgQIEFiTgPOAvqutvurbt0Bddr6POr+1jdYwqe+K2w/Ut2+Buux8H3V+RhMgQIAAAQIECBAgQIAAAQIEli5wpiTfL5L4QZLhnotAqwK/muQ1RXBvS3K1VoMVVzcCT0xydJHNMUke2012EulF4J5Jji+SGRp9HdVLcvIg0KqAhkmtVmY9cTnwX0+tW830ekleVQQ3/J+14Z6LwNgC9r+xhc2/TWCzYdIdkzwFGQECBAgQIECAAAECBAgQIECAAAECBAjsXMB5wM5Jm5pQfZsqx86DUd86Un51fmsbrWFS3xW3H6hv3wJ12fk+6vyMJkCAAAECBAgQIECAAAECBAgsXUDDpKVXcH3x/3KSNxRpvyvJldbHIOOJBR6f5C7FmsduNKaZOBzLEThVgeEdHd7VA9czktyWFQEC4wpomDSur9n3FnDgv7eRJ8YV+LUkryyWeHWS4Z6LwNgC9r+xhc2/TUDDJO8HAQIECBAgQIAAAQIECBAgQIAAAQIEphFwHjCN81yrqO9c8tOsq751zvzq/NY2WsOkvituP1DfvgXqsvN91PkZTYAAAQIECBAgQIAAAQIECBBYuoCGSUuv4Priv3qSNxdpvzfJEetjkPHEAo9JcvdizXsnedTEMViOwF4CRyUZfm/3wPW8JDffa5CfEyBQJ6BhUp2f0fUCDvzrDc1QJ6BhUp2f0YcuYP87dDsj6wU0TKo3NAMBAgQIECBAgAABAgQIECBAgAABAgT2I+A8YD9Ky31GfZdbu/1Err77UTrtZ/jV+a1ttIZJfVfcfqC+fQvUZef7qPMzmgABAgQIECBAgAABAgQIECCwdIEzJjmlSOKHSYZ7LgKtClw5yduL4P4lyc+0Gqy4uhH46yS/U2RzvyTHdZOdRHoRuE2SpxfJvDjJTXpJTh4EWhXQMKnVyqwnLgf+66l1q5leP8kriuBelWS45yIwtoD9b2xh828TeEqSI4sH7phkuOciQIAAAQIECBAgQIAAAQIECBAgQIAAgd0KOA/YrWdrs6lvaxXZbTzqW+fJr85vbaM1TOq74vYD9e1boC4730edn9EECBAgQIAAAQIECBAgQIAAgaULaJi09AquL/6fT/LuIu2PJLns+hhkPLHAI5P8brHmA5I8YuIYLEdgL4GbJ3lO8dDfJbnBXoP8nACBOgENk+r8jK4XcOBfb2iGOoFfTzL8oePA9cokwz0XgbEF7H9jC5t/m4CGSd4PAgQIECBAgAABAgQIECBAgAABAgQITCPgPGAa57lWUd+55KdZV33rnPnV+a1t9GbDpMOTfGBtCB3naz/ouLhJ1Leuvvzq/IwmQIAAAQIECBAgQIAAAQIECCxd4AxJflAk8V9JhnsuAq0KXCHJ+4vgPpHkkq0GK65uBP48ye8V2Tw4yUO7yU4ivQjcJDkWdHkAACAASURBVMkLi2Rem+S6vSQnDwKtCmiY1Gpl1hOXA//11LrVTH8jycuL4DRMarVS/cVl/+uvpkvKSMOkJVVLrAQIECBAgAABAgQIECBAgAABAgQILFnAecCSq7d37Oq7t9GSn1Dfuurxq/Nb22gNk/quuP1AffsWqMvO91HnZzQBAgQIECBAgAABAgQIECBAYOkCGiYtvYLri/+nkvxrkfanklx8fQwynljg4UnuX6z5kCR/NHEMliOwl8Bmv4I3JrnWXoP8nACBOgENk+r8jK4XcOBfb2iGOoHNP4C8Islwz0VgbAH739jC5t8msNkw6agkT0VGgAABAgQIECBAgAABAgQIECBAgAABAjsXcB6wc9KmJlTfpsqx82DUt46UX53f2kYP/yXi4b9IfOA6PMkH1obQcb72g46Lm0R96+rLr87PaAIECBAgQIAAAQIECBAgQIDA0gU0TFp6BdcX/6WSfKxI+/NJLrQ+BhlPLPDQJA8q1hz++cETx2A5AnsJXDfJq4uH3prk6nsN8nMCBOoENEyq8zO6XsCBf72hGeoEbpDkZcUUf5dkuOciMLaA/W9sYfNvE9AwyftBgAABAgQIECBAgAABAgQIECBAgACBaQScB0zjPNcq6juX/DTrqm+dM786v7WN1jCp74rbD9S3b4G67HwfdX5GEyBAgAABAgQIECBAgAABAgSWLnD6JD8skvjvJMM9F4FWBS6e5OQiuK8kOX+rwYqrG4GHJPnDIpuHJ3lgN9lJpBeBayX5+yKZdya5ci/JyYNAqwIaJrVamfXE5cB/PbVuNdMbJnlpEZyGSa1Wqr+47H/91XRJGWmYtKRqiZUAAQIECBAgQIAAAQIECBAgQIAAgSULOA9YcvX2jl199zZa8hPqW1c9fnV+axutYVLfFbcfqG/fAnXZ+T7q/IwmQIAAAQIECBAgQIAAAQIECCxdQMOkpVdwffFfOMlnirS/keTc62OQ8cQCD07yx8WaxyW538QxWI7AXgJXT/Lm4qH3Jjlir0F+ToBAnYCGSXV+RtcLOPCvNzRDncBmw6SXJxnuuQiMLWD/G1vY/NsENEzyfhAgQIAAAQIECBAgQIAAAQIECBAgQGAaAecB0zjPtYr6ziU/zbrqW+fMr85vbaM1TOq74vYD9e1boC4730edn9EECBAgQIAAAQIECBAgQIAAgaULnC7JfxVJDH9fNNxzEWhV4AJJvlgE9+0k52g1WHF1I/CAJA8rsnlkkvt0k51EehG4cpK3F8l8KMnle0lOHgRaFdAwqdXKrCcuB/7rqXWrmd4oyUuK4F6WZLjnIjC2gP1vbGHzbxN4apI7FA8clWS45yJAgAABAgQIECBAgAABAgQIECBAgACB3Qo4D9itZ2uzqW9rFdltPOpb58mvzm9tozVM6rvi9gP17VugLjvfR52f0QQIECBAgAABAgQIECBAgACBpQtomLT0Cq4v/h9N8tUi7VOSnHl9DDKeWOB+Sf6sWPP4JMdOHIPlCOwl8HNJ/rl46KNJLrPXID8nQKBOQMOkOj+j6wUc+NcbmqFO4MZJXlxMoWFSnafR+xew/+3fypO7F9AwafemZiRAgAABAgQIECBAgAABAgQIECBAgMCpCTgP6Pu9UF/17VugLjvfR53f2kZrmNR3xe0H6tu3QF12vo86P6MJECBAgAABAgQIECBAgAABAksXGH7H+783kvB730uvat/xnyPJN4sUh7/jHBp/uQiMKXCfJH9RLPCYJPcYc0FzEzgEgcsn+WAx7pNJLnEI8xhCgMBBCPiD80FgeXQUAQf+o7Ca9CAENhsmvTTJcM9FYGwB+9/YwubfJrDZMOnIJCciI0CAAAECBAgQIECAAAECBAgQIECAAIGdCzgP2DlpUxOqb1Pl2Hkw6ltHyq/Ob22jNUzqu+L2A/XtW6AuO99HnZ/RBAgQIECAAAECBAgQIECAAIGlC2iYtPQKri/+syT57kbaZ0zyw/VRyHhCgWOT/FWx3glJ7jrh+pYisB+ByyT5t+LBzya5yH4GeoYAgUMX0DDp0O2M3I2AA//dOJrl0AV+M8mLiuEvSTLccxEYW8D+N7aw+bcJaJjk/SBAgAABAgQIECBAgAABAgQIECBAgMA0As4DpnGeaxX1nUt+mnXVt86ZX53f2kZrmNR3xe0H6tu3QF12vo86P6MJECBAgAABAgQIECBAgAABAksX0DBp6RVcX/ynT3JKktMVqZ81yffWRyHjCQXukeRvivWelOROE65vKQL7ETgsySeKB7+U5IL7GegZAgQOXUDDpEO3M3I3Ag78d+NolkMXuEmSFxbDX5xkuOciMLaA/W9sYfNvE9AwyftBgAABAgQIECBAgAABAgQIECBAgACBaQScB0zjPNcq6juX/DTrqm+dM786v7WN1jCp74rbD9S3b4G67HwfdX5GEyBAgAABAgQIECBAgAABAgR6ENj8O6KhEc3mvR7ylEM/AkNzpDMX6ZwryTf7SU8mDQrcNcnjiriG3408qsE4hbRugYsk+XRB8PUkP7puEtkTGF9Aw6Txja2wXcCBvzdkbgENk+auwHrXt/+tt/YtZK5hUgtVEAMBAgQIECBAgAABAgQIECBAgAABAmsQcB7Qd5XVV337FqjLzvdR57e20Rom9V1x+4H69i1Ql53vo87PaAIECBAgQIAAAQIECBAgQIBADwL/naT8XW8Nk3qoat85fCvJ2YsUz5vkq32nLLuZBe6U5AlFDE9PcruZY7I8gU2BCyT5YnHz20nOgYkAgXEFNEwa19fsews48N/byBPjCtw0yQuKJV6UZLjnIjC2gP1vbGHzbxM4McntiweOTDLccxEgQIAAAQIECBAgQIAAAQIECBAgQIDAbgWcB+zWs7XZ1Le1iuw2HvWt8+RX57e20Rom9V1x+4H69i1Ql53vo87PaAIECBAgQIAAAQIECBAgQIBADwKbDZNOn2S45yLQqsDXkpy7CO7HNpqEtBq3uJYrMPzu41OK8J+V5NbLTUfknQr86EbzuFOSnLnTXKVFoBkBDZOaKcVqA3Hgv9rSN5P4byV5fhHNC5MM91wExhaw/40tbP5tAhomeT8IECBAgAABAgQIECBAgAABAgQIECAwjYDzgGmc51pFfeeSn2Zd9a1z5lfnt7bRGib1XXH7gfr2LVCXne+jzs9oAgQIECBAgAABAgQIECBAgEAPAhom9VDFdeXwpSTnL1K+aJLPrItAthML3C7J3xZrPi/JzSeOwXIE9hI4R5Jvbjykl8tean5OoFLAR1YJaHi1gAP/akITVApomFQJaPghC9j/DpnOwB0IaJi0A0RTECBAgAABAgQIECBAgAABAgQIECBAYB8CzgP2gbTgR9R3wcXbR+jquw+kLY/wq/Nb22gNk/quuP1AffsWqMvO91HnZzQBAgQIECBAgAABAgQIECBAoAeB/0pyuiKR0ycZmii5CLQq8NkkFyqCu0SST7YarLi6ELh1kmcUmbwwyfC74S4CLQmcKcn3NwI6Y5IfthSkWAj0JqBhUm8VXV4+DvyXV7PeIr5ZkqGb6IHrBUmGey4CYwvY/8YWNv82gc2GSXfY6LJMjwABAgQIECBAgAABAgQIECBAgAABAgR2I+A8YDeOrc6ivq1WZjdxqW+dI786v7WN1jCp74rbD9S3b4G67HwfdX5GEyBAgAABAgQIECBAgAABAgR6ENhsmHSGJMM9F4FWBU5OcvEiuMsk+WirwYqrC4GbJ3lOkclLkvxmF5lJoieBoW/LKUmG/x0/cJ0tyXd7SlIuBFoT0DCptYqsLx4H/uureWsZ/3aS5xZBPT/JcM9FYGwB+9/YwubfJqBhkveDAAECBAgQIECAAAECBAgQIECAAAEC0wg4D5jGea5V1Hcu+WnWVd86Z351fmsbrWFS3xW3H6hv3wJ12fk+6vyMJkCAAAECBAgQIECAAAECBAj0IPDDJKcvEtEwqYeq9p3DSUkuWaR4+SQf6jtl2c0s8FtJht/9PnD9XZIbzByT5QmcmsC3kwxNkg5c507yDVQECIwnoGHSeLZm3p+AA//9OXlqPIHNzqIaJo1nbeb/V8D+542YU0DDpDn1rU2AAAECBAgQIECAAAECBAgQIECAwJoEnAf0XW31Vd++Beqy833U+a1ttIZJfVfcfqC+fQvUZef7qPMzmgABAgQIECBAgAABAgQIECDQg8Bmw6QzJhnuuQi0KvDhJJctgvu5JO9rNVhxdSFw4yQvLjJ5VZLrd5GZJHoT+HqSHymSukCSL/eWpHwItCSgYVJL1VhnLA7811n3lrLebJj0vCTDPReBsQXsf2MLm3+bgIZJ3g8CBAgQIECAAAECBAgQIECAAAECBAhMI+A8YBrnuVZR37nkp1lXfeuc+dX5rW20hkl9V9x+oL59C9Rl5/uo8zOaAAECBAgQIECAAAECBAgQINCDgIZJPVRxXTl8IMnPFClfKcm71kUg24kFbpDkZcWar0vyqxPHYDkC+xH4UpLzFw9eOMnn9jPQMwQIHJqAhkmH5mbU7gQc+O/O0kyHJnCLJM8uhj43yXDPRWBsAfvf2MLm3ybwt0luVzxwhyTDPRcBAgQIECBAgAABAgQIECBAgAABAgQI7FbAecBuPVubTX1bq8hu41HfOk9+dX5rG61hUt8Vtx+ob98Cddn5Pur8jCZAgAABAgQIECBAgAABAgQI9CDwgyRnKBI5Y5KhiZKLQKsC70lyRBHc1ZK8rdVgxdWFwPWTvKLI5A1Jrt1FZpLoTeCzSS5UJHVYkpN7S1I+BFoS0DCppWqsMxYH/uuse0tZ3zLJs4qANExqqTp9x2L/67u+rWenYVLrFRIfAQIECBAgQIAAAQIECBAgQIAAAQK9CDgP6KWSp56H+qpv3wJ12fk+6vzWNlrDpL4rbj9Q374F6rLzfdT5GU2AAAECBAgQIECAAAECBAgQ6EFgs2HSmZIM91wEWhV4R5IrFcFdM8mbWg1WXF0I/GqS1xSZDO/b8N65CLQmMDRHungR1E8m+VhrQYqHQE8CGib1VM1l5uLAf5l16ynqzYZJz0ky3HMRGFvA/je2sPm3CWw2TLp9kqchI0CAAAECBAgQIECAAAECBAgQIECAAIGdCzgP2DlpUxOqb1Pl2Hkw6ltHyq/Ob22jNxsmXSHJB9eG0HG+9oOOi5tEfevqy6/Oz2gCBAgQIECAAAECBAgQIECAQA8CpyQ5Y5GIhkk9VLXvHN6S5GpFitdJ8vq+U5bdzALX3njH3prk6jPHZHkCpybw0SSXLn5w+SQfQkWAwHgCGiaNZ2vm/Qk48N+fk6fGE7hVkmcW0z87yXDPRWBsAfvf2MLm3yagYZL3gwABAgQIECBAgAABAgQIECBAgAABAtMIOA+YxnmuVdR3Lvlp1lXfOmd+dX5rG61hUt8Vtx+ob98Cddn5Pur8jCZAgAABAgQIECBAgAABAgQI9CCw2TDpzEmGey4CrQq8Mck1i+Cun+RVrQYrri4EfinJPxSZvD3JVbrITBK9CQzNkS5XJHVEkvf2lqR8CLQkoGFSS9VYZywO/NdZ95ayvnWSZxQBaZjUUnX6jsX+13d9W89Ow6TWKyQ+AgQIECBAgAABAgQIECBAgAABAgR6EXAe0EslTz0P9VXfvgXqsvN91PmtbfQHkvxMkfQVknxwbQgd52s/6Li4SdS3rr786vyMJkCAAAECBAgQIECAAAECBAj0IPD9JGcqEtEwqYeq9p3Da5Ncp0jxRkle1nfKsptZ4OpJ3lzE8O4kV5w5JssTODWBoTnSzxY/uHKSd6IiQGA8AQ2TxrM18/4EHPjvz8lT4wlsNkx6VpLhnovA2AL2v7GFzb9NQMMk7wcBAgQIECBAgAABAgQIECBAgAABAgSmEXAeMI3zXKuo71zy06yrvnXO/Or81jZaw6S+K24/UN++Beqy833U+RlNgAABAgQIECBAgAABAgQIEOhBYLNh0lmSDPdcBFoVeGWSXyuCu2mSF7UarLi6ELhKkrcVmQxNaY7oIjNJ9CYwNEcqm3ldI8lbektSPgRaEtAwqaVqrDMWB/7rrHtLWd8mydOLgJ6ZZLjnIjC2gP1vbGHzbxN4WpLbFg/cPslwz0WAAAECBAgQIECAAAECBAgQIECAAAECuxVwHrBbz9ZmU9/WKrLbeNS3zpNfnd/aRmuY1HfF7Qfq27dAXXa+jzo/owkQIECAAAECBAgQIECAAAECPQhomNRDFdeVw0uT3LBI+RZJnrsuAtlOLDA0oBka0Ry4hrPFwyeOwXIE9iPw1iRXLR68VpI37megZwgQODQBDZMOzc2o3Qk48N+dpZkOTWBoGFI2CXnGRhORQ5vVKAJ7C9j/9jbyxHgCGiaNZ2tmAgQIECBAgAABAgQIECBAgAABAgQIlALOA/p+H9RXffsWqMvO91Hnt7bRGib1XXH7gfr2LVCXne+jzs9oAgQIECBAgAABAgQIECBAgEAPAt9LcuYikbMkGZoouQi0KvCCJDctght+R3f4vVwXgbEEjkjynmLyf03y02MtZl4CFQJDc6RrFuOvl+Q1FfMZSoDAHgIaJnlF5hZw4D93BayvYZJ3YC4B+99c8tYdBDRM8h4QIECAAAECBAgQIECAAAECBAgQIEBgGgHnAdM4z7WK+s4lP8266lvnzK/Ob22jNUzqu+L2A/XtW6AuO99HnZ/RBAgQIECAAAECBAgQIECAAIEeBDYbJp01yXDPRaBVgWcnuUUR3FFJntpqsOLqQuAKSd5fZPKRJJftIjNJ9Cbw2iTXKZK6YZKX95akfAi0JKBhUkvVWGcsDvzXWfeWsr5dkr8tAnp6kuGei8DYAva/sYXNv01gs2HSsO8N+5+LAAECBAgQIECAAAECBAgQIECAAAECBHYr4Dxgt56tzaa+rVVkt/Gob50nvzq/tY3WMKnvitsP1LdvgbrsfB91fkYTIECAAAECBAgQIECAAAECBHoQ+G6SsxSJaJjUQ1X7zmHz99LukuQJfacsu5kFfjrJvxQxfDzJpWaOyfIETk3gFUmuX/zgpklehIoAgfEENEwaz9bM+xNw4L8/J0+NJ3D7JCcW0w//Z2245yIwtoD9b2xh828T0DDJ+0GAAAECBAgQIECAAAECBAgQIECAAIFpBJwHTOM81yrqO5f8NOuqb50zvzq/tY3WMKnvitsP1LdvgbrsfB91fkYTIECAAAECBAgQIECAAAECBHoQ2GyYdLYkwz0XgVYFnpLkyCK4eyR5TKvBiqsLgcsm+XCRyclJDusiM0n0JvDiJDcukrplkuf0lqR8CLQkoGFSS9VYZywO/NdZ95ayvkOSpxYBaZjUUnX6jsX+13d9W89Ow6TWKyQ+AgQIECBAgAABAgQIECBAgAABAgR6EXAe0EslTz0P9VXfvgXqsvN91PmtbbSGSX1X3H6gvn0L1GXn+6jzM5oAAQIECBAgQIAAAQIECBAg0IOAhkk9VHFdOZyQ5M5Fyr+b5K/WRSDbiQUuleRjxZqfTnKxiWOwHIH9CDwvyc2KB2+X5On7GegZAgQOTUDDpENzM2p3Ag78d2dppkMT2GyY9LdJhnsuAmML2P/GFjb/NgENk7wfBAgQIECAAAECBAgQIECAAAECBAgQmEbAecA0znOtor5zyU+zrvrWOfOr81vbaA2T+q64/UB9+xaoy873UednNAECBAgQIECAAAECBAgQIECgB4HvJDlrkcjZkgxNlFwEWhV4dJJjiuDul+S4VoMVVxcChyX5RJHJ55NcqIvMJNGbwDOS3LpI6ugkT+4tSfkQaElAw6SWqrHOWBz4r7PuLWV9ZJKnFAGdmGS45yIwtoD9b2xh828TGLrS3qZ4QKda7wsBAgQIECBAgAABAgQIECBAgAABAgTGEXAeMI5rK7OqbyuVGCcO9a1z5Vfnt7bRGib1XXH7gfr2LVCXne+jzs9oAgQIECBAgAABAgQIECBAgEAPApsNk86eZLjnItCqwKOS3KsI7kFJHtZqsOLqQuCiST5VZPKlJBfsIjNJ9Cbw1CR3KJK6e5LH9ZakfAi0JKBhUkvVWGcsDvzXWfeWsj5qozujhkktVafvWOx/fde39ew0TGq9QuIjQIAAAQIECBAgQIAAAQIECBAgQKAXAecBvVTy1PNQX/XtW6AuO99Hnd/aRmuY1HfF7Qfq27dAXXa+jzo/owkQIECAAAECBAgQIECAAAECPQh8O8nZikQ0TOqhqn3ncFyS+xYpPiTJH/WdsuxmFrhQks8WMXw1yXlnjsnyBE5N4AlJ7lT84Ngkx6MiQGA8AQ2TxrM18/4EHPjvz8lT4wlsNkwaujcO91wExhaw/40tbP5tApsNk26b5BnICBAgQIAAAQIECBAgQIAAAQIECBAgQGDnAs4Ddk7a1ITq21Q5dh6M+taR8qvzW9toDZP6rrj9QH37FqjLzvdR52c0AQIECBAgQIAAAQIECBAgQKAHgc2GSedIMtxzEWhV4GFJHlAE96dJ/m+rwYqrC4ELJPlikck3kpy7i8wk0ZvAo5McUyT1e0n+orck5UOgJQENk1qqxjpjceC/zrq3lPUdkzypCOgpSYZ7LgJjC9j/xhY2/zYBDZO8HwQIECBAgAABAgQIECBAgAABAgQIEJhGwHnANM5zraK+c8lPs6761jnzq/Nb22gNk/quuP1AffsWqMvO91HnZzQBAgQIECBAgAABAgQIECBAoAcBDZN6qOK6cvijJH9QpPznSX5/XQSynVjgvEm+Uqz5rSTnnDgGyxHYj8CjktyrePCBSR6+n4GeIUDg0AQ0TDo0N6N2J+DAf3eWZjo0gaOTPLEYqmHSoTkadfAC9r+DNzNidwIaJu3O0kwECBAgQIAAAQIECBAgQIAAAQIECBDYJuA8oO/3Q33Vt2+Buux8H3V+axutYVLfFbcfqG/fAnXZ+T7q/IwmQIAAAQIECBAgQIAAAQIECPQgMDT+OHuRyNAEZLjnItCqwP9N8idFcEODkHu3Gqy4uhA4d5KvFZl8L8lZu8hMEr0J/FmS+xVJPSTJ0GTORYDASAIaJo0Ea9p9Czjw3zeVB0cS2GyY9OQkwz0XgbEF7H9jC5t/m4CGSd4PAgQIECBAgAABAgQIECBAgAABAgQITCPgPGAa57lWUd+55KdZV33rnPnV+a1ttIZJfVfcfqC+fQvUZef7qPMzmgABAgQIECBAgAABAgQIECDQg4CGST1UcV053D/Jw4uUH53knusikO3EAudI8s1izR8kOdPEMViOwH4EHprkQcWDD9v45/3M4RkCBA5CQMOkg8Dy6CgCDvxHYTXpQQjcKckTiueflGS45yIwtoD9b2xh828TeEaSWxcP3DbJcM9FgAABAgQIECBAgAABAgQIECBAgAABArsVcB6wW8/WZlPf1iqy23jUt86TX53f2kZrmNR3xe0H6tu3QF12vo86P6MJECBAgAABAgQIECBAgAABAj0IDE1AhmYgB65zJhmaKLkItCpwnyR/UQT3+CR3azVYcXUhcNYk3ykyGf5u/XRdZCaJ3gT+MMlDiqSOS3K/3pKUD4GWBDRMaqka64zFgf86695S1ndOckIRkIZJLVWn71jsf33Xt/XsNExqvULiI0CAAAECBAgQIECAAAECBAgQIECgFwHnAb1U8tTzUF/17VugLjvfR53f2kZrmNR3xe0H6tu3QF12vo86P6MJECBAgAABAgQIECBAgAABAj0IbDZMOleS4Z6LQKsCv5Pkr4vgnpzk6FaDFVcXAmdMcspGJkPDpM2/Y+8iWUksWuABSR5WZDDslfdadEaCJ9C4gIZJjRdoBeE58F9BkRtPcbNh0hOTDPdcBMYWsP+NLWz+bQIaJnk/CBAgQIAAAQIECBAgQIAAAQIECBAgMI2A84BpnOdaRX3nkp9mXfWtc+ZX57e20Rom9V1x+4H69i1Ql53vo87PaAIECBAgQIAAAQIECBAgQIBADwL/meScRSIaJvVQ1b5zuFuSxxYpPi3J7ftOWXYzCwzNkX6YpOyLcaYkP5g5LssT2BS4b5LjipuPS3J3TAQIjCegYdJ4tmben4AD//05eWo8gbskeXwx/ROSDPdcBMYWsP+NLWz+bQKbDZNuk/+PvTuP33Yb68b/eVUUj8xDhm3c5lkkEiEybPbeaG/2bpvaMs/zWIbM8yxEMs+zFBJJKckYD+IholBS0fA8r+e1Xr/n/rW6si/X917ndK3zvf4872utdRzv4zyXbS/3IXkZMgIECBAgQIAAAQIECBAgQIAAAQIECBAYXMB9wOCki1pQfRdVjsGDUd82Un5tfmubrWFS3xV3Hqhv3wJt2fk+2vzMJkCAAAECBAgQIECAAAECBAj0ILDZMOkMScozg8BSBU5O8vwquFckOWGpwYqrG4F/S3KqKpvTJPleN9lJpBeBuyd5apXMC5Lcrpfk5EFgiQIaJi2xKuuKyYX/uuq9xGzvkKR0aDw0npekPDMIjC3g/Btb2PrbBDRM8n4QIECAAAECBAgQIECAAAECBAgQIEBgGgH3AdM4z7WL+s4lP82+6tvmzK/Nb22zNUzqu+LOA/XtW6AtO99Hm5/ZBAgQIECAAAECBAgQIECAAIEeBDRM6qGK68rh1kleVKX8miTHrYtAtjMIfDfJj1X7/niSf5ohDlsS2CZwxyTPrn7wkiS3QkaAwHgCGiaNZ2vl3QRc+O/m5FfjCWiYNJ6tlbcLOP+8IXMKaJg0p769CRAgQIAAAQIECBAgQIAAAQIECBBYk4D7gL6rrb7q27dAW3a+jza/tc3ebJh06SSfWBtCx/k6DzoubhL1basvvzY/swkQIECAAAECBAgQIECAAAECPQh8O8npq0TOkKQ0UTIILFXgxCTl76YdGm9McuxSgxVXNwLfSXK6KpszJinnp0FgSQInJ3l+FdArkpywpADFQqA3AQ2Teqvo/uXjwn//atZbxJvdGp+b5mSyogAAIABJREFUpDwzCIwt4PwbW9j62wQ0TPJ+ECBAgAABAgQIECBAgAABAgQIECBAYBoB9wHTOM+1i/rOJT/Nvurb5syvzW9tsz+e5FJV0hom9fUGOA/6qudmNurbVl9+bX5mEyBAgAABAgQIECBAgAABAgR6ENhsmKQJSA9V7TuH45K8qkrxbUmO6jtl2S1A4B+SlIZyh8ZZk3xzAXEJgUAtcMskv1U9eF2SmyEiQGA8AQ2TxrO18m4CLvx3c/Kr8QTulORZ1fLPSVKeGQTGFnD+jS1s/W0CL9voTPtLScozgwABAgQIECBAgAABAgQIECBAgAABAgSGFXAfMKzn0lZT36VVZNh41LfNk1+b39pma5jUd8WdB+rbt0Bbdr6PNj+zCRAgQIAAAQIECBAgQIAAAQI9CGw2AdEwqYeq9p3DsUleX6X4u0l+oe+UZbcAgdIc6cxVHOdI8rcLiEsIBGqBWyR5efXgzUmORkSAwHgCGiaNZ2vl3QRc+O/m5FfjCdw5yTOr5TVMGs/ayv9VwPnnjZhTQMOkOfXtTYAAAQIECBAgQIAAAQIECBAgQIDAmgTcB/RdbfVV374F2rLzfbT5rW22hkl9V9x5oL59C7Rl5/to8zObAAECBAgQIECAAAECBAgQINCDwGbDpDMlKc8MAksVuFGS0gTk0HhPkmsvNVhxdSPw9SRnr7I5d5KvdpOdRHoRuFmS11TJvCPJDXpJTh4EliigYdISq7KumFz4r6veS8x2s2HSs5OUZwaBsQWcf2MLW3+bwGbDpBM3OtfSI0CAAAECBAgQIECAAAECBAgQIECAAIFhBNwHDOO41FXUd6mVGSYu9W1z5Nfmt7bZGib1XXHngfr2LdCWne+jzc9sAgQIECBAgAABAgQIECBAgEAPAhom9VDFdeVwvSSlCcih8f4kV18XgWxnECjNkc5Z7XveJF+eIQ5bEtgmcOMkb6p+8O4kP4+MAIHxBDRMGs/WyrsJuPDfzcmvxhO4S5JnVMs/K0l5ZhAYW8D5N7aw9bcJaJjk/SBAgAABAgQIECBAgAABAgQIECBAgMA0Au4DpnGeaxf1nUt+mn3Vt82ZX5vf2mZrmNR3xZ0H6tu3QFt2vo82P7MJECBAgAABAgQIECBAgAABAj0I/H2SM1aJnClJaaJkEFiqwLWTvKsK7o+TXGWpwYqrG4EvJTmiyuaCSb7QTXYS6UXg+kneXiXzviTX6CU5eRBYooCGSUusyrpicuG/rnovMdu7Jnl6FZiGSUusUp8xOf/6rOu+ZKVh0r5USpwECBAgQIAAAQIECBAgQIAAAQIECOy7gPuAfa/g9vjVV337FmjLzvfR5re22Rom9V1x54H69i3Qlp3vo83PbAIECBAgQIAAAQIECBAgQIBADwKbDZPOnKQ8MwgsVeDqSf6gCu7DSa641GDF1Y1AaY50/iqbCyf5XDfZSaQXgZ9P8ntVMhrK9VJZeSxWQMOkxZZmNYG58F9NqReb6GbDpGcmKc8MAmMLOP/GFrb+NgENk7wfBAgQIECAAAECBAgQIECAAAECBAgQmEbAfcA0znPtor5zyU+zr/q2OfNr81vbbA2T+q6480B9+xZoy8730eZnNgECBAgQIECAAAECBAgQIECgB4FvJTlTlYiGST1Ute8crprkA1WKH01yub5Tlt0CBEpzpAtVcVw8yacXEJcQCNQCGsp5HwhMLKBh0sTgtvtvAi78vRRzC9wtydOqIJ6RpDwzCIwt4PwbW9j62wRenuQW1Q9OTFKeGQQIECBAgAABAgQIECBAgAABAgQIECAwrID7gGE9l7aa+i6tIsPGo75tnvza/NY2W8OkvivuPFDfvgXasvN9tPmZTYAAAQIECBAgQIAAAQIECBDoQWCzYdJZkpRnBoGlClwpyYeq4D6V5JJLDVZc3QiU5kgXrbK5VJJPdpOdRHoRuEqSP6qS+ViSy/aSnDwILFFAw6QlVmVdMbnwX1e9l5jt3ZM8tQpMw6QlVqnPmJx/fdZ1X7LSMGlfKiVOAgQIECBAgAABAgQIECBAgAABAgT2XcB9wL5XcHv86qu+fQu0Zef7aPNb22wNk/quuPNAffsWaMvO99HmZzYBAgQIECBAgAABAgQIECBAoAeBbyY5c5WIhkk9VLXvHC6X5CNVip9NcpG+U5bdAgRKc6RLVHGU9/CjC4hLCARqgZ9M8mfVg9Lo6+KICBAYT0DDpPFsrbybgAv/3Zz8ajyBzYZJT09SnhkExhZw/o0tbP1tAhomeT8IECBAgAABAgQIECBAgAABAgQIECAwjYD7gGmc59pFfeeSn2Zf9W1z5tfmt7bZGib1XXHngfr2LdCWne+jzc9sAgQIECBAgAABAgQIECBAgEAPApsNk86apDwzCCxV4JJJPlEF98UkF1hqsOLqRqA0R7pMlU1pTPPn3WQnkV4EyjtaN/L6fJIje0lOHgSWKKBh0hKrsq6YXPivq95LzPYeSZ5SBfa0JOWZQWBsAeff2MLW3yaw2TDphCSvQEaAAAECBAgQIECAAAECBAgQIECAAAECgwu4DxicdFELqu+iyjF4MOrbRsqvzW9tszVM6rvizgP17VugLTvfR5uf2QQIECBAgAABAgQIECBAgACBHgQ0TOqhiuvK4SJJPlOl/NdJjlgXgWxnECjNkS5f7XvlJB+aIQ5bEtgmcPEkn6p+8KUk50NGgMB4AhomjWdr5d0EXPjv5uRX4wncM8mTq+WfmqQ8MwiMLeD8G1vY+tsENEzyfhAgQIAAAQIECBAgQIAAAQIECBAgQGAaAfcB0zjPtYv6ziU/zb7q2+bMr81vbbM1TOq74s4D9e1boC0730ebn9kECBAgQIAAAQIECBAgQIAAgR4EvpHkLFUiZ01SmigZBJYqcMEkn6+C+3qSn1hqsOLqRqA0R7pSlc1Vk3ywm+wk0ovAhZJ8rkrma0nO2Uty8iCwRAENk5ZYlXXF5MJ/XfVeYrYaJi2xKuuIyfm3jjovNUsNk5ZaGXERIECAAAECBAgQIECAAAECBAgQINCbgPuA3ir6X/NRX/XtW6AtO99Hm9/aZmuY1HfFnQfq27dAW3a+jzY/swkQIECAAAECBAgQIECAAAECPQhsNkw6W5LyzCCwVIEjknypCu5bG02/lhq3uPZboDRH+ukqhasnef9+pyT6DgXOm+R/VXmVBoilEaJBgMBIAhomjQRr2Z0FXPjvTOWHIwncK8mTqrWfkqQ8MwiMLeD8G1vY+tsENEzyfhAgQIAAAQIECBAgQIAAAQIECBAgQGAaAfcB0zjPtYv6ziU/zb7q2+bMr81vbbM1TOq74s4D9e1boC0730ebn9kECBAgQIAAAQIECBAgQIAAgR4E/m6jmYKGST1Ute8cfiLJ31QpfifJ6ftOWXYLEPjDJD9TxXHNJO9dQFxCIFALbJ6P/5jkDIgIEBhPQMOk8WytvJuAC//dnPxqPIF7J3litfyTk5RnBoGxBZx/Ywtbf5vAK5LcvPrBCUnKM4MAAQIECBAgQIAAAQIECBAgQIAAAQIEhhVwHzCs59JWU9+lVWTYeNS3zZNfm9/aZmuY1HfFnQfq27dAW3a+jzY/swkQIECAAAECBAgQIECAAAECPQhsNkw6e5LyzCCwVIGzJPlGFdx3k5x2qcGKqxuB0hzpGlU210nyrm6yk0gvApvn4/eSnKaX5ORBYIkCGiYtsSrrismF/7rqvcRs75PkCVVgGiYtsUp9xuT867Ou+5KVhkn7UilxEiBAgAABAgQIECBAgAABAgQIECCw7wLuA/a9gtvjV1/17VugLTvfR5vf2mZrmNR3xZ0H6tu3QFt2vo82P7MJECBAgAABAgQIECBAgAABAj0IaJjUQxXXlcMZkvxDlfJ/JDnVughkO4PAu5Ncq9r3ekneOUMctiSwTeD0Sb5d/eB/J/kRZAQIjCegYdJ4tlbeTcCF/25OfjWewGbDpCclKc8MAmMLOP/GFrb+NoHNhkm3SPJKZAQIECBAgAABAgQIECBAgAABAgQIECAwuID7gMFJF7Wg+i6qHIMHo75tpPza/NY2W8OkvivuPFDfvgXasvN9tPmZTYAAAQIECBAgQIAAAQIECBDoQeBvk5ytSuTsSUoTJYPAUgVOm+SfN4LTr2Cp1eonrtIc6bpVOkcleVs/6cmkE4EfS/LdjVx+KMnmfVAn6UqDwPwC/gFk/hqsPQIX/mt/A+bP/75JHl+F8cQk5ZlBYGwB59/YwtbfJqBhkveDAAECBAgQIECAAAECBAgQIECAAAEC0wi4D5jGea5d1Hcu+Wn2Vd82Z35tfmubrWFS3xV3Hqhv3wJt2fk+2vzMJkCAAAECBAgQIECAAAECBAj0ILDZMOkcScozg8BSBU6V5N82gjt1kn9fasDi6kLg7UmuX2VydJI3d5GZJHoS+OH/dz6WJkmHRmmi9K89JSkXAksS0DBpSdVYZywu/NdZ9yVlfb8kj6sC0jBpSdXpOxbnX9/1XXp2GiYtvULiI0CAAAECBAgQIECAAAECBAgQIECgFwH3Ab1U8vvnob7q27dAW3a+jza/tc3WMKnvijsP1LdvgbbsfB9tfmYTIECAAAECBAgQIECAAAECBHoQ+HqSs1eJaJjUQ1X7z6E0R/qRKs3/keRf+k9bhjMKvCXJUdX+N03y+hnjsTWBUxL4bpLSJOnQ+PEk/4SLAIFxBDRMGsfVqrsLuPDf3covxxHYbJj0hCTlmUFgbAHn39jC1t8moGGS94MAAQIECBAgQIAAAQIECBAgQIAAAQLTCLgPmMZ5rl3Udy75afZV3zZnfm1+a5utYVLfFXceqG/fAm3Z+T7a/MwmQIAAAQIECBAgQIAAAQIECPQgsNkw6SeSlGcGgSULlOZIp6kCPGOSby85YLHtvcAbkhxTZXFcktfsfVYS6FHgH5OUJkmHxlmSfKvHROVEYAkCGiYtoQrrjsGF/7rrv4Ts75/ksVUgj09SnhkExhZw/o0tbP1tAq9Mcnz1g1skKc8MAgQIECBAgAABAgQIECBAgAABAgQIEBhWwH3AsJ5LW019l1aRYeNR3zZPfm1+a5u92TDpUkk+uTaEjvN1HnRc3CTq21Zffm1+ZhMgQIAAAQIECBAgQIAAAQIEehDQMKmHKq4vh9Ic6fRV2mdL8o31Mch4QoHXJrlptd8JSV4x4f62IrCrQDkLS5OkQ0MjxF3l/I7AYQhomHQYaKYMKuDCf1BOix2GwAOSPKaap2HSYSCaclgCzr/DYjNpIAENkwaCtAwBAgQIECBAgAABAgQIECBAgAABAgR+gID7gL5fEfVV374F2rLzfbT5rW22hkl9V9x5oL59C7Rl5/to8zObAAECBAgQIECAAAECBAgQINCDwNeSnKNK5JxJyjODwJIFNhuCnCvJ3yw5YLHtvcDm34c8KclL9z4rCfQoUM7C0iTp0Dhvki/3mKicCCxBQMOkJVRh3TG48F93/ZeQ/WbDpMclKc8MAmMLOP/GFrb+NgENk7wfBAgQIECAAAECBAgQIECAAAECBAgQmEbAfcA0znPtor5zyU+zr/q2OfNr81vb7E8kuWSV9KWSfHJtCB3n6zzouLhJ1Letvvza/MwmQIAAAQIECBAgQIAAAQIECPQgoGFSD1VcXw6bDUHOl+RL62OQ8YQCL0tyQrXfbZK8eML9bUVgV4FyFh5R/fjIJJ/fdbLfESBwMAENkw7m5dfDC7jwH97UigcTeGCSR1dTHpukPDMIjC3g/Btb2PrbBDYbJt08yauQESBAgAABAgQIECBAgAABAgQIECBAgMDgAu4DBidd1ILqu6hyDB6M+raR8mvzW9tsDZP6rrjzQH37FmjLzvfR5mc2AQIECBAgQIAAAQIECBAgQKAHgc3GM+dMUpooGQSWLPDlJOepAtQQZMnV6iO2lyQ5qUrl5CQv7CM1WXQm8LkkF6pyuniST3eWo3QILEZAw6TFlGK1gbjwX23pF5P4g5L8ehWNhkmLKU33gTj/ui/xohPUMGnR5REcAQIECBAgQIAAAQIECBAgQIAAAQIdCbgP6KiY3ycV9VXfvgXasvN9tPmtbbaGSX1X3Hmgvn0LtGXn+2jzM5sAAQIECBAgQIAAAQIECBAg0IPAZsOkcyUpzwwCSxb4qyQXqALUEGTJ1eojtt9McpsqlTskeV4fqcmiM4G/THKxKqfLJvlYZzlKh8BiBDRMWkwpVhuIC//Vln4xiW82THpMkvLMIDC2gPNvbGHrbxPQMMn7QYAAAQIECBAgQIAAAQIECBAgQIAAgWkE3AdM4zzXLuo7l/w0+6pvmzO/Nr+1zdYwqe+KOw/Ut2+Btux8H21+ZhMgQIAAAQIECBAgQIAAAQIEehD4apJzVolomNRDVfvP4TNJLlKleZkkH+8/bRnOKPD8JCdX+985ybNnjMfWBE5J4KNJypl4aFwxyYdxESAwjoCGSeO4WnV3ARf+u1v55TgCD07yqGrpRycpzwwCYws4/8YWtv42AQ2TvB8ECBAgQIAAAQIECBAgQIAAAQIECBCYRsB9wDTOc+2ivnPJT7Ov+rY582vzW9tsDZP6rrjzQH37FmjLzvfR5mc2AQIECBAgQIAAAQIECBAgQKAHgc2GSedOUp4ZBJYssHm385NJ/nzJAYtt7wWek+QOVRZ3T/L0vc9KAj0K/FmSciYeGldN8sEeE5UTgSUIaJi0hCqsOwYX/uuu/xKyf0iSR1aB/HqS8swgMLaA829sYetvE3hVkuOqH9w8SXlmECBAgAABAgQIECBAgAABAgQIECBAgMCwAu4DhvVc2mrqu7SKDBuP+rZ58mvzW9tsDZP6rrjzQH37FmjLzvfR5mc2AQIECBAgQIAAAQIECBAgQKAHAQ2Teqji+nL4iySXrdL+6SR/sj4GGU8o8Mwkd672u1eSp0y4v60I7CpQmiOVM/HQ+Lkkf7DrZL8jQOBgAhomHczLr4cXcOE/vKkVDyagYdLBvPx6OAHn33CWVjq4gIZJBzczgwABAgQIECBAgAABAgQIECBAgAABAocj4D7gcNT2Z4767k+tDidS9T0ctf+cw6/Nb22zNUzqu+LOA/XtW6AtO99Hm5/ZBAgQIECAAAECBAgQIECAAIEeBL6S5FxVIudOUpooGQSWLPCnSa5YBXi1JB9YcsBi23uBpyW5W5XF/ZI8Ye+zkkCPAqU50tWrxK6T5F09JionAksQ0DBpCVVYdwwu/Ndd/yVk/9Akj6gCeVSS8swgMLaA829sYetvE9hsmHR8klcjI0CAAAECBAgQIECAAAECBAgQIECAAIHBBdwHDE66qAXVd1HlGDwY9W0j5dfmt7bZGib1XXHngfr2LdCWne+jzc9sAgQIECBAgAABAgQIECBAgEAPApsNk86TpDwzCCxZ4I+SXKUK8JpJ3rvkgMW29wJPSnKvKosHJnns3mclgR4FSnOka1eJ3TDJ23tMVE4EliCgYdISqrDuGFz4r7v+S8j+YUkeXgXyyCTlmUFgbAHn39jC1t8moGGS94MAAQIECBAgQIAAAQIECBAgQIAAAQLTCLgPmMZ5rl3Udy75afZV3zZnfm1+a5utYVLfFXceqG/fAm3Z+T7a/MwmQIAAAQIECBAgQIAAAQIECPQg8NdJzl0lomFSD1XtP4c/SHL1Ks3rJvm9/tOW4YwCj09y32r/hyZ51Izx2JrAKQm8I8n1qj88JsmbcBEgMI6AhknjuFp1dwEX/rtb+eU4Ar+a5NeqpTVMGsfZqv9dwPnnrZhTQMOkOfXtTYAAAQIECBAgQIAAAQIECBAgQIDAmgTcB/RdbfVV374F2rLzfbT5rW22hkl9V9x5oL59C7Rl5/to8zObAAECBAgQIECAAAECBAgQINCDwGbDpCOSlGcGgSULvDvJtaoAb5jk7UsOWGx7L/DoJA+ssih/L/zhe5+VBHoUKM2RblwldlyS1/SYqJwILEFAw6QlVGHdMbjwX3f9l5D9ZsOkRyQpzwwCYws4/8YWtv42AQ2TvB8ECBAgQIAAAQIECBAgQIAAAQIECBCYRsB9wDTOc+2ivnPJT7Ov+rY582vzW9tsDZP6rrjzQH37FmjLzvfR5mc2AQIECBAgQIAAAQIECBAgQKAHAQ2Teqji+nL4nSS/UKV9TJLSJMQgMJbAI5M8pFr8UUkeOtZm1iXQIPDaJDet5v9Skpc1rGcqAQJbBDRM8nrMLeDCf+4K2L90Ea0bJJWOouWZQWBsAeff2MLW3ybw6iS/WP3g+CTlmUGAAAECBAgQIECAAAECBAgQIECAAAECwwq4DxjWc2mrqe/SKjJsPOrb5smvzW9tszVM6rvizgP17VugLTvfR5uf2QQIECBAgAABAgQIECBAgACBHgS+nOQ8VSJHJClNlAwCSxZ4S5KjqgDL31MrTUIMAmMJlL8HXv/d78ckedBYm1mXQIPAy5Pcopp/myQvbljPVAIEtghomOT1mFvAhf/cFbB/aZD0sIpBwyTvxFQCzr+ppO3z/QQ0TPJeECBAgAABAgQIECBAgAABAgQIECBAYBoB9wHTOM+1i/rOJT/Nvurb5syvzW9tszVM6rvizgP17VugLTvfR5uf2QQIECBAgAABAgQIECBAgACBHgQ2GyadN0l5ZhBYssDrkxxbBXhCklcsOWCx7b3AQ5I8ssriCUnut/dZSaBHgd9Kcssqsdsn+Y0eE5UTgSUIaJi0hCqsOwYX/uuu/xKy32yYVDqMlmcGgbEFnH9jC1t/m4CGSd4PAgQIECBAgAABAgQIECBAgAABAgQITCPgPmAa57l2Ud+55KfZV33bnPm1+a1ttoZJfVfceaC+fQu0Zef7aPMzmwABAgQIECBAgAABAgQIECDQg8CXkhxRJaJhUg9V7T+HVyU5rkrzVkle0n/aMpxR4IFJHl3t/+Qk954xHlsTOCWBFyT55eoP75LkWbgIEBhHQMOkcVyturuAC//drfxyHIFHJHlotfSvJinPDAJjCzj/xha2/jaBzYZJ5V9QvQYZAQIECBAgQIAAAQIECBAgQIAAAQIECAwu4D5gcNJFLai+iyrH4MGobxspvza/tc3WMKnvijsP1LdvgbbsfB9tfmYTIECAAAECBAgQIECAAAECBHoQ2GyYdL4k5ZlBYMkCL0tyQhXgyUleuOSAxbb3AvdN8vgqi6cnufveZyWBHgWeneSOVWL3SvKUHhOVE4ElCGiYtIQqrDsGF/7rrv8Ssn9kkodUgWiYtISqrCMG59866rzULDVMWmplxEWAAAECBAgQIECAAAECBAgQIECAQG8C7gN6q+h/zUd91bdvgbbsfB9tfmubrWFS3xV3Hqhv3wJt2fk+2vzMJkCAAAECBAgQIECAAAECBAj0IPC/kpy3SkTDpB6q2n8OL05yqyrN0hzkuf2nLcMZBUrTmSdV+z8ryV1mjMfWBE5J4GlJ7lb94QOSPA4XAQLjCGiYNI6rVXcXcOG/u5VfjiOw2TDpYUnKM4PA2ALOv7GFrb9NQMMk7wcBAgQIECBAgAABAgQIECBAgAABAgSmEXAfMI3zXLuo71zy0+yrvm3O/Nr81jZbw6S+K+48UN++Bdqy8320+ZlNgAABAgQIECBAgAABAgQIEOhBYLNh0vmTlGcGgSULPD/JyVWApTnIM5YcsNj2XqC8Y6URzaFRGnSVRl0GgaUJPCHJfaqgHprkUUsLUjwEehHQMKmXSu5vHi7897d2vURe/iHjwf7Bo5dy7lUezr+9Kld3wWqY1F1JJUSAAAECBAgQIECAAAECBAgQIECAwEIF3AcstDADhaW+A0EudBn1bSsMvza/tc3WMKnvijsP1LdvgbbsfB9tfmYTIECAAAECBAgQIECAAAECBHoQ0DCphyquL4dnbzSruXeSJ6+PQcYTCtw5yTOr/V6Q5HYT7m8rArsKPDrJA6sfPzLJw3ad7HcECBxMQMOkg3n59fACLvyHN7XiwQR+PcmDqik6NR7Mz68PX8D5d/h2ZrYLvCbJzapljktSnhkECBAgQIAAAQIECBAgQIAAAQIECBAgMKyA+4BhPZe2mvourSLDxqO+bZ782vzWNlvDpL4r7jxQ374F2rLzfbT5mU2AAAECBAgQIECAAAECBAgQ6EHgi0nOVyVy/iSliZJBYMkCT09y1yrAByR53JIDFtveC9whyXOqLF6U5LZ7n5UEehR4+EaDpMduNFDqMWc5EZhNQMOk2eht/P8EXPh7FeYW2GyY9JAk5ZlBYGwB59/YwtbfJqBhkveDAAECBAgQIECAAAECBAgQIECAAAEC0wi4D5jGea5d1Hcu+Wn2Vd82Z35tfmubvdkw6ZJJPrU2hI7zdR50XNwk6ttWX35tfmYTIECAAAECBAgQIECAAAECBHoQ2GyYdIEk5ZlBYMkCT0pyryrAhyZ51JIDFtveC5yc5PlVFr+d5JZ7n5UEehR48MZ5+OQk9+4xUTkRWIKAhklLqMK6Y3Dhv+76LyH7R290Ziz/IFKeGQTGFnD+jS1s/W0Cmw2TfjHJa5ERIECAAAECBAgQIECAAAECBAgQIECAwOAC7gMGJ13Uguq7qHIMHoz6tpHya/Nb22wNk/quuPNAffsWaMvO99HmZzYBAgQIECBAgAABAgQIECBAoAeBLyQ5f5WIhkk9VLX/HB6b5P5Vmo9I8qv9py3DGQVuk+Q3q/1fnuTEGeOxNYFTErhfksdVf/jMJHfFRYDAOAIaJo3jatXdBVz4727ll+MIPCbJA6qlH5SkPDMIjC3g/Btb2PrbBDRM8n4QIECAAAECBAgQIECAAAECBAgQIEBgGgH3AdM4z7WL+s4lP82+6tvmzK/Nb22zP5nkElXSl0zyqbUhdJyv86Dj4iZR37b68mvzM5sAAQIECBAgQIAAAQIECBAg0IPAZsOkCyYpzwwCSxZ4ZJKHVAE+OsmDlxyw2PZe4KQkL6myeHWS4/c+Kwn0KHDPJE/OYAknAAAgAElEQVSuEntekjv0mKicCCxBQMOkJVRh3TG48F93/ZeQ/WYnWw2TllCVdcTg/FtHnZeapYZJS62MuAgQIECAAAECBAgQIECAAAECBAgQ6E3AfUBvFf2v+aiv+vYt0Jad76PNb22zNUzqu+LOA/XtW6AtO99Hm5/ZBAgQIECAAAECBAgQIECAAIEeBDRM6qGK68vhV5P8WpX2E5Lcb30MMp5Q4IQkL6v2e12Sm024v60I7Cpw5yTPrH78oiS33XWy3xEgcDABDZMO5uXXwwu48B/e1IoHE9hsmPTAJOWZQWBsAeff2MLW3yagYZL3gwABAgQIECBAgAABAgQIECBAgAABAtMIuA+YxnmuXdR3Lvlp9lXfNmd+bX5rm61hUt8Vdx6ob98Cbdn5Ptr8zCZAgAABAgQIECBAgAABAgQI9CDwV0kuUCVywSSliZJBYMkCD0ry61WAT01yzyUHLLa9Fzg+ySurLN6U5Ji9z0oCPQr8SpLnVYm9NMlJPSYqJwJLENAwaQlVWHcMLvzXXf8lZP+4jc61D0hSnhkExhZw/o0tbP1tAq9NctPqB7+YpDwzCBAgQIAAAQIECBAgQIAAAQIECBAgQGBYAfcBw3oubTX1XVpFho1Hfds8+bX5rW22hkl9V9x5oL59C7Rl5/to8zObAAECBAgQIECAAAECBAgQINCDwGbDpAslKc8MAksWuG+Sx1cBPivJXZYcsNj2XqD8Xcj67z++NcmN9j4rCfQocOskL6oSe3WS0vDLIEBgBAENk0ZAteSBBFz4H4jLj0cQKP+lrPyXs0NDw6QRkC35fQWcf16MOQU0TJpT394ECBAgQIAAAQIECBAgQIAAAQIECKxJwH1A39VWX/XtW6AtO99Hm9/aZmuY1HfFnQfq27dAW3a+jzY/swkQIECAAAECBAgQIECAAAECPQh8PskFq0Q0TOqhqv3ncI8kT6nS/I0kt+8/bRnOKHBMkjdU+78jyQ1mjMfWBE5J4MQkL63+8I1JjsVFgMA4AhomjeNq1d0FXPjvbuWX4whsNky6/0Zn23F2tSqBxPnnLZhTQMOkOfXtTYAAAQIECBAgQIAAAQIECBAgQIDAmgTcB/RdbfVV374F2rLzfbT5rW22hkl9V9x5oL59C7Rl5/to8zObAAECBAgQIECAAAECBAgQINCDwGbDpCOTlGcGgSUL3DnJM6sAX5TktksOWGx7L3BUkrdUWfxekuvufVYS6FHguCSvqhJ7W5Ly/hoECIwgoGHSCKiWPJCAC/8DcfnxCAJPSHKfat37JSnPDAJjCzj/xha2/jaBzYZJN0vyOmQECBAgQIAAAQIECBAgQIAAAQIECBAgMLiA+4DBSRe1oPouqhyDB6O+baT82vzWNlvDpL4r7jxQ374F2rLzfbT5mU2AAAECBAgQIECAAAECBAgQ6EFAw6Qeqri+HG6f5LlV2i9NctL6GGQ8ocD1k7y92u89Sa494f62IrCrwDFJ3lD9+HeT/MKuk/2OAIGDCWiYdDAvvx5ewIX/8KZWPJjAE5Pcu5qiYdLB/Pz68AWcf4dvZ2a7gIZJ7YZWIECAAAECBAgQIECAAAECBAgQIECAwC4C7gN2Udrf36jv/tZul8jVdxelU/4Nvza/tc3WMKnvijsP1LdvgbbsfB9tfmYTIECAAAECBAgQIECAAAECBHoQ+FySC1WJHJmkNFEyCCxZ4LZJXlgF+KokN19ywGLbe4HrJnlnlcX7klxj77OSQI8CN0zy1iqx9ya5Zo+JyonAEgQ0TFpCFdYdgwv/ddd/CdlvNky6b5LyzCAwtoDzb2xh628T0DDJ+0GAAAECBAgQIECAAAECBAgQIECAAIFpBNwHTOM81y7qO5f8NPuqb5szvza/tc3WMKnvijsP1LdvgbbsfB9tfmYTIECAAAECBAgQIECAAAECBHoQ2GyYdOEk5ZlBYMkCJyV5SRXg65LcbMkBi23vBa6V5N1VFh9IcrW9z0oCPQpsNvfyrvZYZTktRkDDpMWUYrWBuPBfbekXk/iTktyriuY+Scozg8DYAs6/sYWtv01AwyTvBwECBAgQIECAAAECBAgQIECAAAECBKYRcB8wjfNcu6jvXPLT7Ku+bc782vzWNlvDpL4r7jxQ374F2rLzfbT5mU2AAAECBAgQIECAAAECBAgQ6EHgs0mOrBLRMKmHqvafw82TvKJK881Jju4/bRnOKHCNJO+t9v/jJFeZMR5bEzglgZ9L8vvVH34oyZVxESAwjoCGSeO4WnV3ARf+u1v55TgCT05yz2ppDZPGcbbqfxdw/nkr5hQoXbtvUgVQOniXZwYBAgQIECBAgAABAgQIECBAgAABAgQIDCvgPmBYz6Wtpr5Lq8iw8ahvmye/Nr+1zdYwqe+KOw/Ut2+Btux8H21+ZhMgQIAAAQIECBAgQIAAAQIEehDYbJh0kSTlmUFgyQLl76K9pgrwHUlusOSAxbb3Aj+T5A+rLP4syZX2PisJ9Ciw+a7+RZLL95ionAgsQUDDpCVUYd0xuPBfd/2XkP1mw6R7JynPDAJjCzj/xha2/jYBDZO8HwQIECBAgAABAgQIECBAgAABAgQIEJhGwH3ANM5z7aK+c8lPs6/6tjnza/Nb22wNk/quuPNAffsWaMvO99HmZzYBAgQIECBAgAABAgQIECBAoAeB/5nkwlUiGib1UNX+czg6yRurNN+V5Dr9py3DGQV+OskHq/0/kuQKM8ZjawKnJFAaeX2o+sNyF34pXAQIjCOgYdI4rlbdXcCF/+5WfjmOwFOS3KNa+l5JyjODwNgCzr+xha2/TWCzYdJNk7weGQECBAgQIECAAAECBAgQIECAAAECBAgMLuA+YHDSRS2ovosqx+DBqG8bKb82v7XN1jCp74o7D9S3b4G27HwfbX5mEyBAgAABAgQIECBAgAABAgR6ENhsmHTRJOWZQWDJAjdI8rYqwPcmueaSAxbb3gtcMcmfVll8PMll9j4rCfQocLkkpaHXofHZJKUZokGAwAgCGiaNgGrJAwm48D8Qlx+PIPDUJHev1tUwaQRkS35fAeefF2NOAQ2T5tS3NwECBAgQIECAAAECBAgQIECAAAECaxJwH9B3tdVXffsWaMvO99Hmt7bZGib1XXHngfr2LdCWne+jzc9sAgQIECBAgAABAgQIECBAgEAPAhom9VDF9eVwnSS/W6X9gSRXWx+DjCcUuHySP6/2+1SSS064v60I7CpQ3stPVD/+YpIL7DrZ7wgQOJiAhkkH8/Lr4QVc+A9vasWDCWw2TLpnkvLMIDC2gPNvbGHrbxPQMMn7QYAAAQIECBAgQIAAAQIECBAgQIAAgWkE3AdM4zzXLuo7l/w0+6pvmzO/Nr+1zdYwqe+KOw/Ut2+Btux8H21+ZhMgQIAAAQIECBAgQIAAAQIEehD4TJKLVIlcNElpomQQWLLANZO8pwrwQ0muvOSAxbb3ApdJ8tEqi3J2Xmzvs5JAjwIX3vjP8a8kOU+PicqJwBIENExaQhXWHYML/3XXfwnZPy3J3apA7pGkPDMIjC3g/Btb2PrbBDRM8n4QIECAAAECBAgQIECAAAECBAgQIEBgGgH3AdM4z7WL+s4lP82+6tvmzK/Nb22zNUzqu+LOA/XtW6AtO99Hm5/ZBAgQIECAAAECBAgQIECAAIEeBDYbJpUGIOWZQWDJAldL8v4qwI8kucKSAxbb3gtcIkm5Uzw0Pp/kyL3PSgI9Cpw/yReqxP4uydl7TFROBJYgoGHSEqqw7hhc+K+7/kvI/ulJ7loFcvck5ZlBYGwB59/YwtbfJvD6JMdWP7hpkvLMIECAAAECBAgQIECAAAECBAgQIECAAIFhBdwHDOu5tNXUd2kVGTYe9W3z5Nfmt7bZGib1XXHngfr2LdCWne+jzc9sAgQIECBAgAABAgQIECBAgEAPAp9OctEqEQ2Teqhq/zlcOckfV2l+PMll+k9bhjMKlHOynJeHxheTXGDGeGxN4JQEzpXkK9Uf/kOSM+EiQGAcAQ2TxnG16u4CLvx3t/LLcQSekeQu1dIaJo3jbNX/LuD881bMKaBh0pz69iZAgAABAgQIECBAgAABAgQIECBAYE0C7gP6rrb6qm/fAm3Z+T7a/NY2W8OkvivuPFDfvgXasvN9tPmZTYAAAQIECBAgQIAAAQIECBDoQWCzYdLFN5qC9JCjHPoTuEKSD1dplfe4vLsGgbEELpTkc9Xif53kiLE2sy6BBoGzJfnbav4/Jzldw3qmEiCwRUDDJK/H3AIu/OeugP03GybdLUl5ZhAYW8D5N7aw9bcJaJjk/SBAgAABAgQIECBAgAABAgQIECBAgMA0Au4DpnGeaxf1nUt+mn3Vt82ZX5vf2mZrmNR3xZ0H6tu3QFt2vo82P7MJECBAgAABAgQIECBAgAABAj0IaJjUQxXXl8Olk3ysSvvzSY5cH4OMJxQ4f5IvVPv9TZJzTbi/rQjsKnDGJH9f/fjfk5x618l+R4DAwQQ0TDqYl18PL+DCf3hTKx5M4JlJ7lxNuWuS8swgMLaA829sYetvE9hsmHSTJG9ARoAAAQIECBAgQIAAAQIECBAgQIAAAQKDC7gPGJx0UQuq76LKMXgw6ttGyq/Nb22zNUzqu+LOA/XtW6AtO99Hm5/ZBAgQIECAAAECBAgQIECAAIEeBP4yycWqRC6epDRRMggsWaC8p5+qAvxSkvMtOWCx7b3AEUnKe3Zo/G2Sc+x9VhLoUeC0Sf55IzE9XXqstJwWIeDjWkQZVh2EC/9Vl38RyT8ryZ2qSDRMWkRZVhGE828VZV5skhomLbY0AiNAgAABAgQIECBAgAABAgQIECBAoDMB9wGdFXQjHfVV374F2rLzfbT5rW32ZsOkSyQpf0HE6EPAedBHHU8pC/Vtqy+/Nj+zCRAgQIAAAQIECBAgQIAAAQI9CGw2TPLvyHuoav85HJnks1WaX01y7v7TluGMAudMUt6zQ+NbSc4yYzy2JnBKAqdK8m8bf1ie/QcyAgSGF9AwaXhTKx5MwIX/wbz8eniBzYZJd0lSnhkExhZw/o0tbP1tAhomeT8IECBAgAABAgQIECBAgAABAgQIECAwjYD7gGmc59pFfeeSn2Zf9W1z5tfmt7bZ5f+BuPw/ER8a/jJIX2+A86Cvem5mo75t9eXX5mc2AQIECBAgQIAAAQIECBAgQKAHAf+OvIcqri+H8yX5YpX23yU5+/oYZDyhQHm/vl7t9+0kZ5xwf1sROIjAvyY5dTXhtEm+e5AF/JYAgd0ENEzazcmvxhNw4T+erZV3E3h2kjtWP71zkvLMIDC2gPNvbGHrbxPQMMn7QYAAAQIECBAgQIAAAQIECBAgQIAAgWkE3AdM4zzXLuo7l/w0+6pvmzO/Nr+1zfaXQfquuPNAffsWaMvO99HmZzYBAgQIECBAgAABAgQIECBAoAeBzX9Hfskk5ZlBYMkC50rylSrAf0hypiUHLLa9Fzhzkm9WWfxzktPtfVYS6FXgn5L8jyq50tyrNPkyCBAYWEDDpIFBLXdgARf+ByYzYWCB5yS5Q7WmhkkDA1vuFAWcf16OOQXekOSYKoCbJCnPDAIECBAgQIAAAQIECBAgQIAAAQIECBAYVsB9wLCeS1tNfZdWkWHjUd82T35tfmubrWFS3xV3Hqhv3wJt2fk+2vzMJkCAAAECBAgQIECAAAECBAj0IPDJJJeoEtEwqYeq9p/D2ZN8vUpT85r+az53hmdIUhpzHRrfS3KauYOyP4FTEPjWRhO5syX5Bi0CBIYX0DBpeFMrHkzAhf/BvPx6eIHNhkl3SlKeGQTGFnD+jS1s/W0CGiZ5PwgQIECAAAECBAgQIECAAAECBAgQIDCNgPuAaZzn2kV955KfZl/1bXPm1+a3ttkaJvVdceeB+vYt0Jad76PNz2wCBAgQIECAAAECBAgQIECAQA8Cmw2TLpWkPDMILFngTElKQ5BD41+T/NiSAxbb3gucLsl3qiz+Pcmp9z4rCfQqUBrKlcZyh8a5k3y112TlRWBOAQ2T5tS3dxFw4e89mFvguUluXwVxxyTlmUFgbAHn39jC1t8msNkw6dgkb0RGgAABAgQIECBAgAABAgQIECBAgAABAoMLuA8YnHRRC6rvosoxeDDq20bKr81vbbM1TOq74s4D9e1boC0730ebn9kECBAgQIAAAQIECBAgQIAAgR4ENEzqoYrry2Gzec3/SfLD62OQ8YQCpSHXd6v9yr9f/6EJ97cVgYMI/HWS0iTp0LhAki8eZAG/JUBgNwENk3Zz8qvxBFz4j2dr5d0EnpfkV6qfapi0m5tftQs4/9oNrXD4AhomHb6dmQQIECBAgAABAgQIECBAgAABAgQIEDiIgPuAg2jt32/Vd/9qdpCI1fcgWv/9t/za/NY2W8OkvivuPFDfvgXasvN9tPmZTYAAAQIECBAgQIAAAQIECBDoQeATSS5ZJXKpJKWJkkFgyQI/muR7GwGWhkmlcZJBYAyBUyX5t42FS8OkzX/PPsbe1iRwUIG/SlKaJB0aF0ny2YMu4vcECPxgAQ2TfrCRX4wr4MJ/XF+r/2CBzYZJd0hSnhkExhZw/o0tbP1tAhomeT8IECBAgAABAgQIECBAgAABAgQIECAwjYD7gGmc59pFfeeSn2Zf9W1z5tfmt7bZGib1XXHngfr2LdCWne+jzc9sAgQIECBAgAABAgQIECBAgEAPApsNky6dpDwzCCxZoDRHKs1rSsOaQ+PHkvzrkoMW214LlJ4Y/7Hxzp06yb/vdVaC71XgM0lKk6RDQzPEXistr9kFNEyavQSrD8CF/+pfgdkBfiPJ7aoobp+kPDMIjC3g/Btb2PrbBDRM8n4QIECAAAECBAgQIECAAAECBAgQIEBgGgH3AdM4z7WL+s4lP82+6tvmzK/Nb22zNUzqu+LOA/XtW6AtO99Hm5/ZBAgQIECAAAECBAgQIECAAIEeBD6epDRSODQ0TOqhquvI4XtJfrRK9ceT/NM6UpflTAKlSdepqr1Pk6S8hwaBpQls/mf7FZJ8ZGlBiodADwIaJvVQxf3OwYX/ftevh+ifn+TkKhENk3qo6n7k4Pzbjzr1GuUbkxxdJXdskvLMIECAAAECBAgQIECAAAECBAgQIECAAIFhBdwHDOu5tNXUd2kVGTYe9W3z5Nfmt7bZGib1XXHngfr2LdCWne+jzc9sAgQIECBAgAABAgQIECBAgEAPAptNFS6TpDwzCCxd4DtJTlcFeeYkf7/0oMW31wL/kqQ0STo0NOna63J2HfyfJ7l8leGVk3yo64wlR2AmAQ2TZoK37f8v4MLfyzC3wAuS/HIVxK8kKU2UDAJjCzj/xha2/jYBDZO8HwQIECBAgAABAgQIECBAgAABAgQIEJhGwH3ANM5z7aK+c8lPs6/6tjnza/Nb22wNk/quuPNAffsWaMvO99HmZzYBAgQIECBAgAABAgQIECBAoAcBDZN6qOI6c/hWkjNVqZ8jyd+uk0LWEwlsNuk6Y5JvT7S3bQgcROBPkvxUNeFnk/zhQRbwWwIEdhPQMGk3J78aT8CF/3i2Vt5NYLNh0u2SlGcGgbEFnH9jC1t/m4CGSd4PAgQIECBAgAABAgQIECBAgAABAgQITCPgPmAa57l2Ud+55KfZV33bnPm1+a1ttoZJfVfceaC+fQu0Zef7aPMzmwABAgQIECBAgAABAgQIECDQg8DHkly6SuQySUoTJYPA0gVKc6SzVUGeJ8lXlh60+PZa4O+TlCZJh8ZZk3xzrzMSfK8C709ytSq5ayX5/V6TlReBOQU0TJpT395FwIW/92BugRcmuW0VxMlJyjODwNgCzr+xha2/TWCzYdIxSd6EjAABAgQIECBAgAABAgQIECBAgAABAgQGF3AfMDjpohZU30WVY/Bg1LeNlF+b39pma5jUd8WdB+rbt0Bbdr6PNj+zCRAgQIAAAQIECBAgQIAAAQI9CGw2TLpskvLMILB0gdIc6VxVkBdI8sWlBy2+vRb4RpKzVBmcI0lp3GUQWJrAe5JcswrqekneubQgxUOgBwENk3qo4n7n4MJ/v+vXQ/S/meQ2VSIaJvVQ1f3Iwfm3H3XqNUoNk3qtrLwIECBAgAABAgQIECBAgAABAgQIEFiagPuApVVk2HjUd1jPpa2mvm0V4dfmt7bZGib1XXHngfr2LdCWne+jzc9sAgQIECBAgAABAgQIECBAgEAPAh9NcpkqEQ2TeqjqOnIozZHOV6V64SSfW0fqspxJ4GtJSpOkQ+PcSb46Uyy2JbBNoDRHum71gxsneQsyAgSGF9AwaXhTKx5MwIX/wbz8eniBzYZJv5ykPDMIjC3g/Btb2PrbBDRM8n4QIECAAAECBAgQIECAAAECBAgQIEBgGgH3AdM4z7WL+s4lP82+6tvmzK/Nb22zNUzqu+LOA/XtW6AtO99Hm5/ZBAgQIECAAAECBAgQIECAAIEeBDYbJl0uSXlmEFi6wGeTHFkFeYkkf7n0oMW31wJfSXKuKoPzJvnyXmck+F4FSnOko6rkbprk9b0mKy8CcwpomDSnvr2LgAt/78HcAi9KcusqiNsmKc8MAmMLOP/GFrb+NgENk7wfBAgQIECAAAECBAgQIECAAAECBAgQmEbAfcA0znPtor5zyU+zr/q2OfNr81vbbA2T+q6480B9+xZoy8730eZnNgECBAgQIECAAAECBAgQIECgBwENk3qo4jpzKM2RLlalftkkH1snhawnEvhSkiOqvS6Y5AsT7W0bAgcRKM2Rjq0m3CLJKw+ygN8SILCbgIZJuzn51XgCLvzHs7XybgIvTnKr6qcaJu3m5lftAs6/dkMrHL7Am5LcuJp+TJLyzCBAgAABAgQIECBAgAABAgQIECBAgACBYQXcBwzrubTV1HdpFRk2HvVt8+TX5re22Rom9V1x54H69i3Qlp3vo83PbAIECBAgQIAAAQIECBAgQIBADwJ/kaQ0mjk0LpekNFEyCCxdoDRHunQV5BWTfHjpQYtvrwX+KskFqgwunORze52R4HsVKM2Rjq+Su2WS3+41WXkRmFNAw6Q59e1dBFz4ew/mFthsmHSbJOWZQWBsAeff2MLW3yagYZL3gwABAgQIECBAgAABAgQIECBAgAABAtMIuA+YxnmuXdR3Lvlp9lXfNmd+bX5rm61hUt8Vdx6ob98Cbdn5Ptr8zCZAgAABAgQIECBAgAABAgQI9CCw2TDp8knKM4PA0gVKc6QrVEFeJckfLz1o8e21wGeTHFllcPEkn97rjATfq0BpjvRLVXInJ3lhr8nKi8CcAhomzalv7yLgwt97MLfAbyUpnRkPjVsnKc8MAmMLOP/GFrb+NoHNhklHJ3kzMgIECBAgQIAAAQIECBAgQIAAAQIECBAYXMB9wOCki1pQfRdVjsGDUd82Un5tfmubrWFS3xV3Hqhv3wJt2fk+2vzMJkCAAAECBAgQIECAAAECBAj0IPCRJJerEtEwqYeqriOH0hzpylWqV0/y/nWkLsuZBP4yycWqvS+V5JMzxWJbAtsEfjPJbaof3CnJc5ARIDC8gIZJw5ta8WACLvwP5uXXwwu8JMlJ1bIaJg1vbMXvL+D882bMKaBh0pz69iZAgAABAgQIECBAgAABAgQIECBAYE0C7gP6rrb6qm/fAm3Z+T7a/NY2W8OkvivuPFDfvgXasvN9tPmZTYAAAQIECBAgQIAAAQIECBDoQWCzYdIVkpRnBoGlC/xhkp+pgrx2kvcsPWjx7bXAJ5JcssqgNJv76F5nJPheBZ6b5PZVcndP8vRek5UXgTkFNEyaU9/eRcCFv/dgboHNhkm3SlKeGQTGFnD+jS1s/W0CGiZ5PwgQIECAAAECBAgQIECAAAECBAgQIDCNgPuAaZzn2kV955KfZl/1bXPm1+a3ttkaJvVdceeB+vYt0Jad76PNz2wCBAgQIECAAAECBAgQIECAQA8Cf57k8lUiGib1UNV15PD7SX6uSvV6Sd65jtRlOZNAaY50mWrvn0xSzlCDwNIEnpHkLlVQ903yxKUFKR4CPQhomNRDFfc7Bxf++12/HqL/7SS/VCVyyyTlmUFgbAHn39jC1t8moGGS94MAAQIECBAgQIAAAQIECBAgQIAAAQLTCLgPmMZ5rl3Udy75afZV3zZnfm1+a5u92TDp4kk+vTaEjvN1HnRcXP+Hic3F9X00E1qAAAECBAgQIECAAAECBAgQILD3ApsNkzQA2fuSriaB301ynSrbGyV562qyl+gcAh9OUprKHRpXTvKhOQKxJ4EfIPCkJPeqfvOgJI+hRoDA8AIaJg1vasWDCbjwP5iXXw8v8NIkJ1bLapg0vLEVv7+A88+bMafAm5OUfwl1aBydpDwzCBAgQIAAAQIECBAgQIAAAQIECBAgQGBYAfcBw3oubTX1XVpFho1Hfds8+bX5rW22hkl9V9x5oL59C7Rl5/to8zObAAECBAgQIECAAAECBAgQINCDgIZJPVRxnTm8LckNqtRvkuQN66SQ9UQCpTnSlaq9rprkgxPtbRsCBxF4bJL7VxN+LcnDD7KA3xIgsJuAhkm7OfnVeAIu/MeztfJuApsNk05KUp4ZBMYWcP6NLWz9bQIaJnk/CBAgQIAAAQIECBAgQIAAAQIECBAgMI2A+4BpnOfaRX3nkp9mX/Vtc+bX5re22X+Z5GJV0hdP8um1IXScr/Og4+ImUd+2+vJr8zObAAECBAgQIECAAAECBAgQINCDwIeTXKFK5CeTlCZKBoGlC7wxydFVkMcnefXSgxbfXgv8UZKrVBlcPcn79zojwfcq8MgkD6mSe3SSB/earLwIzCmgYdKc+vYuAi78vQdzC7wsyQlVEL+UpDwzCIwt4PwbW9j62wQ0TPJ+ECBAgAABAgQIECBAgAABAgQIECBAYBoB9wHTOM+1i/rOJT/Nvurb5syvzW9tszVM6rvizgP17YzM7HEAACAASURBVFugLTvfR5uf2QQIECBAgAABAgQIECBAgACBHgQ2GyZdMUl5ZhBYusBrk9y0CtLfzV16xfY/vtIc6WpVGtdM8t79T0sGHQo8NMkjqryekOR+HeYpJQKzC2iYNHsJVh+AC//VvwKzA7w8yS38l7LZ67DGAJx/a6z6cnLebJh04yRvWU54IiFAgAABAgQIECBAgAABAgQIECBAgEA3Au4Duinl901EfdW3b4G27HwfbX5rm61hUt8Vdx6ob98Cbdn5Ptr8zCZAgAABAgQIECBAgAABAgQI9CDwZ0l+skpEw6QeqrqOHF6R5OZVqrdJ8uJ1pC7LmQRKc6RrVHtfJ8m7ZorFtgS2CTwgyWOqHzwtyT2QESAwvICGScObWvFgAi78D+bl18MLbP6XshOTlCZKBoGxBZx/Ywtbf5uAhkneDwIECBAgQIAAAQIECBAgQIAAAQIECEwj4D5gGue5dlHfueSn2Vd925z5tfmtbbaGSX1X3Hmgvn0LtGXn+2jzM5sAAQIECBAgQIAAAQIECBAg0IPAZsOkKyUpzwwCSxd4SZKTqiB/Jcnzlx60+PZaoDRHunaVwfWSvHOvMxJ8rwL3TvLEKrlnJ7lzr8nKi8CcAhomzalv7yLgwt97MLfAZsOkE5KUZwaBsQWcf2MLW3+bgIZJ3g8CBAgQIECAAAECBAgQIECAAAECBAhMI+A+YBrnuXZR37nkp9lXfduc+bX5rW22hkl9V9x5oL59C7Rl5/to8zObAAECBAgQIECAAAECBAgQINCDgIZJPVRxnTm8MMltq9RLM5DSFMQgMJZAaY503Wrxo5K8bazNrEugQeCuSZ5ezX9Bkts1rGcqAQKnIKBhkldjbgEX/nNXwP6vTHJ8xXCLJOWZQWBsAeff2MLW3yagYZL3gwABAgQIECBAgAABAgQIECBAgAABAtMIuA+YxnmuXdR3Lvlp9lXfNmd+bX5rm61hUt8Vdx6ob98Cbdn5Ptr8zCZAgAABAgQIECBAgAABAgQI9CDwp0muWCVypSSliZJBYOkCz0vyK1WQd99oELL0+MW3fwKlOdINqrCPTlL+nqRBYGkCd0jynCqolyS51dKCFA+BHgQ0TOqhivudgwv//a5fD9G/KslxVSIaJvVQ1f3Iwfm3H3XqNcq3JCkdlA+NGycpzwwCBAgQIECAAAECBAgQIECAAAECBAgQGFbAfcCwnktbTX2XVpFh41HfNk9+bX5rm61hUt8Vdx6ob98Cbdn5Ptr8zCZAgAABAgQIECBAgAABAgQI9CCw2TDpp5KUZwaBpQs8M8mdqyDvk+RJSw9afHstUJoj3ajK4KZJXr/XGQm+V4HbJnlhldwrkpzQa7LyIjCngIZJc+rbuwi48PcezC2w2TDp5knKM4PA2ALOv7GFrb9NQMMk7wcBAgQIECBAgAABAgQIECBAgAABAgSmEXAfMI3zXLuo71zy0+yrvm3O/Nr81jZbw6S+K+48UN++Bdqy8320+ZlNgAABAgQIECBAgAABAgQIEOhB4ENJrlQlomFSD1VdRw5PSXKPKtUHJnnsOlKX5UwCb0hyTLX3cUleM1MstiWwTeCkJC+pfvC6JDdDRoDA8AIaJg1vasWDCbjwP5iXXw8v8Ookv1gte3yS8swgMLaA829sYetvE9hsmFQ6K78VGQECBAgQIECAAAECBAgQIECAAAECBAgMLuA+YHDSRS2ovosqx+DBqG8bKb82v7XN1jCp74o7D9S3b4G27HwfbX5mEyBAgAABAgQIECBAgAABAgR6ENhsmHTlJOWZQWDpAo9Pct8qyIcleeTSgxbfXguU5kh105lbJHnlXmck+F4Fbp7kFVVyb05ydK/JyovAnAIaJs2pb+8i4MLfezC3wOY/IGuYNHdF1rO/8289tV5iphomLbEqYiJAgAABAgQIECBAgAABAgQIECBAoEcB9wE9VvU/c1Jf9e1boC0730eb39pma5jUd8WdB+rbt0Bbdr6PNj+zCRAgQIAAAQIECBAgQIAAAQI9CPxJkp+qEtEwqYeqriOHRyd5YJVqaZZUmiYZBMYSKM2Ryt8BPzROSvLSsTazLoEGgZskeV01/3eSXL9hPVMJEDgFAQ2TvBpzC7jwn7sC9t9smHRckvLMIDC2gPNvbGHrbxPQMMn7QYAAAQIECBAgQIAAAQIECBAgQIAAgWkE3AdM4zzXLuo7l/w0+6pvmzO/Nr+1zdYwqe+KOw/Ut2+Btux8H21+ZhMgQIAAAQIECBAgQIAAAQIEehDQMKmHKq4zh4dvNEh67EYDpXWqyHpMgdIc6cRqg1sn+a0xN7Q2gcMUuFGSN1dz353k5w9zLdMIENgioGGS12NuARf+c1fA/q9NctOK4ReTlGcGgbEFnH9jC1t/m4CGSd4PAgQIECBAgAABAgQIECBAgAABAgQITCPgPmAa57l2Ud+55KfZV33bnPm1+a1ttoZJfVfceaC+fQu0Zef7aPMzmwABAgQIECBAgAABAgQIECDQg8Bmw6SfTlKeGQSWLvCQJI+sgnxSkvssPWjx7bVAaY50yyqDk5O8cK8zEnyvAtdL8o4qufcnuXqvycqLwJwCGibNqW/vIuDC33swt8DrktykCkLDpLkrsp79nX/rqfUSM31rkhtWgZWOteWZQYAAAQIECBAgQIAAAQIECBAgQIAAAQLDCrgPGNZzaaup79IqMmw86tvmya/Nb22zNUzqu+LOA/XtW6AtO99Hm5/ZBAgQIECAAAECBAgQIECAAIEeBP44yZWrRDRM6qGq68jh/kkeW6X69CR3X0fqspxJoDRHum219+2T/MZMsdiWwDaBayV5d/WD8p/1V0FGgMDwAhomDW9qxYMJuPA/mJdfDy+w2TDpZknKM4PA2ALOv7GFrb9NQMMk7wcBAgQIECBAgAABAgQIECBAgAABAgSmEXAfMI3zXLuo71zy0+yrvm3O/Nr81jZbw6S+K+48UN++Bdqy8320+ZlNgAABAgQIECBAgAABAgQIEOhBYLNhUmmoUJ4ZBJYucK8kT6qCfE6SOy09aPHttUBpjnS7KoM7J3n2Xmck+F4FfjbJ+6rkPpzkir0mKy8CcwpomDSnvr2LgAt/78HcAq9PcmwVxE2TlGcGgbEFnH9jC1t/m8Bmw6SjkrwNGQECBAgQIECAAAECBAgQIECAAAECBAgMLuA+YHDSRS2ovosqx+DBqG8bKb82v7XN1jCp74o7D9S3b4G27HwfbX5mEyBAgAABAgQIECBAgAABAgR6EPhgkp+uEtEwqYeqriOHuyV5WpXqCzaa2axDQZZTCpSmXHeoNizv4DOmDMBeBHYUuPJG88OPJ7nMjnP9jACBAwhomHQALD8dRcCF/yisFj2AwBuSHFP9XsOkA+D5aZOA86+Jz+RGAQ2TGgFNJ0CAAAECBAgQIECAAAECBAgQIECAwI4C7gN2hNrTn6nvnhZux7DVd0eoU/gZvza/tc3WMKnvijsP1LdvgbbsfB9tfmYTIECAAAECBAgQIECAAAECBHoQ2GyYdNUk5ZlBYOkCd0zy7CrI30py66UHLb69FijNke5SZXCvJE/Z64wE36vAFZJ8uEru00ku3muy8iIwp4CGSXPq27sIuPD3HswtsNkw6SZJyjODwNgCzr+xha2/TUDDJO8HAQIECBAgQIAAAQIECBAgQIAAAQIEphFwHzCN81y7qO9c8tPsq75tzvza/NY2W8OkvivuPFDfvgXasvN9tPmZTYAAAQIECBAgQIAAAQIECBDoQUDDpB6quM4cTk7y/Cr1lyc5cZ0Usp5I4KlJ7l7tdd8kT5xob9sQOIjApZN8rJrw+SRHHmQBvyVAYDcBDZN2c/Kr8QRc+I9na+XdBN6Y5Ojqp8cmKc8MAmMLOP/GFrb+NgENk7wfBAgQIECAAAECBAgQIECAAAECBAgQmEbAfcA0znPtor5zyU+zr/q2OfNr81vbbA2T+q6480B9+xZoy8730eZnNgECBAgQIECAAAECBAgQIECgB4E/SnKVKpGrJilNlAwCSxe4VZIXV0G+OsnxSw9afHstUJoj3bvK4IFJHrvXGQm+V4GLJvl0ldyXk5y312TlRWBOAQ2T5tS3dxFw4e89mFvgTUluXAVxTJLyzCAwtoDzb2xh628T0DDJ+0GAAAECBAgQIECAAAECBAgQIECAAIFpBNwHTOM81y7qO5f8NPuqb5szvza/tc3WMKnvijsP1LdvgbbsfB9tfmYTIECAAAECBAgQIECAAAECBHoQ2GyY9DNJyjODwNIFTkzy0irINyS5ydKDFt9eCzwuyf2qDB6S5Nf3OiPB9ypwwSSfr5L7WpJz9pqsvAjMKaBh0pz69i4CLvy9B3MLvDnJjaogNEyauyLr2d/5t55aLzHTtyW5QRXYUUnKM4MAAQIECBAgQIAAAQIECBAgQIAAAQIEhhVwHzCs59JWU9+lVWTYeNS3zZNfm9/aZm82TLpYks+sDaHjfJ0HHRfX//6vubi+j2ZCCxAgQIAAAQIECBAgQIAAAQIE9l7gA0muWmWhYdLel3Q1CRyX5FVVtm/d+Lu6q4GQ6GQCj07ywGq3X0vy8Ml2txGB3QXOk+TL1c+/leQsu0/3SwIEdhXQMGlXKb8bS8CF/1iy1t1VYLNh0tFJyjODwNgCzr+xha2/TUDDJO8HAQIECBAgQIAAAQIECBAgQIAAAQIEphFwHzCN81y7qO9c8tPsq75tzvza/NY2W8OkvivuPFDfvgXasvN9tPmZTYAAAQIECBAgQIAAAQIECBDoQWCzYdLVkpRnBoGlCxyb5PVVkO9Mcr2lBy2+vRZ4RJKHVhk8MsnD9jojwfcqcI4kX6uS+06S0/earLwIzCmgYdKc+vYuAi78vQdzC7wlyVFVEDdOUp4ZBMYWcP6NLWz9bQKbDZNumOTtyAgQIECAAAECBAgQIECAAAECBAgQIEBgcAH3AYOTLmpB9V1UOQYPRn3bSPm1+a1t9qeTXLRK+mJJPrM2hI7zdR50XFz/+7/m4vo+mgktQIAAAQIECBAgQIAAAQIECBDYewENk/a+hKtNoPy93Prv4r4nybVXqyHxKQR+NcmvVRs9JsmDptjYHgQOKHDmJN+s5nwvyWkOuIafEyCwg4CGSTsg+cmoAi78R+W1+A4Cb01SGoUcGhom7YDmJ4MIOP8GYbTIYQpomHSYcKYRIECAAAECBAgQIECAAAECBAgQIEDggALuAw4Itmc/V989K9gBw1XfA4Jt/Jxfm9/aZmuY1HfFnQfq27dAW3a+jzY/swkQIECAAAECBAgQIECAAAECPQj8YZKfqRK5WpLSRMkgsHSB6yV5RxXk+5JcY+lBi2+vBR6c5FFVBo9Pcv+9zkjwvQqcLsl3quT+T5If7jVZeRGYU0DDpDn17V0EXPh7D+YW2GyYdKMk5ZlBYGwB59/YwtbfJqBhkveDAAECBAgQIECAAAECBAgQIECAAAEC0wi4D5jGea5d1Hcu+Wn2Vd82Z35tfmubrWFS3xV3Hqhv3wJt2fk+2vzMJkCAAAECBAgQIECAAAECBAj0ILDZMOlnk5RnBoGlC1w7ybuqID+Y5KpLD1p8ey3wgCSPqTJ4cpJ773VGgu9V4EeTfG8juR/6Pn01es1fXgQmE9AwaTJqG52CgAt/r8bcAptNQ45KUp4ZBMYWcP6NLWz9bQIaJnk/CBAgQIAAAQIECBAgQIAAAQIECBAgMI2A+4BpnOfaRX3nkp9mX/Vtc+bX5re22Rom9V1x54H69i3Qlp3vo83PbAIECBAgQIAAAQIECBAgQIBADwLvT3K1KhENk3qo6jpyuHqSP6hS/bMkV1pH6rKcSeC+SR5f7f20JPeYKRbbEtgmUJoj/WuSH6l+VJoo/Rs2AgSGFdAwaVhPqx1cwIX/wc3MGFbg7UmuXy2pYdKwvlY7ZQHnn7djToHNs++GScozgwABAgQIECBAgAABAgQIECBAgAABAgSGFXAfMKzn0lZT36VVZNh41LfNk1+b39pma5jUd8WdB+rbt0Bbdr6PNj+zCRAgQIAAAQIECBAgQIAAAQI9CGw2TCpNaMozg8DSBa6S5I+qID+a5HJLD1p8ey1wzyRPrjJ4VpK77HVGgu9Z4F+SnKZK8MeT/FPPCcuNwBwCGibNoW7PWsCFv/dhbgFNQ+auwHr3d/6tt/ZLyNzZt4QqiIEAAQIECBAgQIAAAQIECBAgQIAAgTUIuA/ou8rqq759C7Rl5/to81vbbA2T+q6480B9+xZoy8730eZnNgECBAgQIECAAAECBAgQIECgB4H3JfnZKhENk3qo6jpyuFKSD1WpfjLJpdaRuixnErhbkqdVez83yR1nisW2BH6QwD8kOUP1o7Mk+dYPmuTPCRA4mICGSQfz8uvhBVz4D29qxYMJvCPJ9aopN0hSnhkExhZw/o0tbP1tApsNk5x93hcCBAgQIECAAAECBAgQIECAAAECBAiMI+A+YBzXpayqvkupxDhxqG+bK782v7XN1jCp74o7D9S3b4G27HwfbX5mEyBAgAABAgQIECBAgAABAgR6ENhsmHSNJOWZQWDpApdL8pEqyP+Z5KJLD1p8ey1wpyTPqjJ4QZLb7XVGgu9Z4O+SnLVK8CeSfL3nhOVGYA4BDZPmULdnLeDC3/swt8DvJPmFKghNQ+auyHr2d/6tp9ZLzFTDpCVWRUwECBAgQIAAAQIECBAgQIAAAQIECPQo4D6gx6r+Z07qq759C7Rl5/to81vbbA2T+q6480B9+xZoy8730eZnNgECBAgQIECAAAECBAgQIECgBwENk3qo4jpzuGSST1SpfyHJBddJIeuJBG6f5LnVXi9KctuJ9rYNgYMKfDXJOatJ503y5YMu4vcECGwX0DDJGzK3gAv/uStg/82GSddPUp4ZBMYWcP6NLWz9bQIaJnk/CBAgQIAAAQIECBAgQIAAAQIECBAgMI2A+4BpnOfaRX3nkp9mX/Vtc+bX5re22Rom9V1x54H69i3Qlp3vo83PbAIECBAgQIAAAQIECBAgQIBADwJ/kOTqVSLXSFKaKBkEli5wkSSfqYL86yRHLD1o8e21wMlJnl9l8NtJbrnXGQm+Z4EvJjlfleCFkvxVzwnLjcAcAhomzaFuz1rAhb/3YW6Bdya5bhXE9ZKUZwaBsQWcf2MLW3+bgIZJ3g8CBAgQIECAAAECBAgQIECAAAECBAhMI+A+YBrnuXZR37nkp9lXfduc+bX5rW22hkl9V9x5oL59C7Rl5/to8zObAAECBAgQIECAAAECBAgQINCDwGbDpJ9LUp4ZBJYucIGN5h9fS3LOpQctvr0WuHWSF1UZvDzJiXudkeB7FvhskiOrBC+epNyLGwQIDCigYdKAmJY6LAEX/ofFZtKAAr+b5DrVehomDYhrqa0Czj8vyJwCGibNqW9vAgQIECBAgAABAgQIECBAgAABAgTWJOA+oO9qq6/69i3Qlp3vo81vbbM1TOq74s4D9e1boC0730ebn9kECBAgQIAAAQIECBAgQIAAgR4E3pvkGlUiGib1UNV15HBEki9VqX4zyVnXkbosZxI4KclLqr1fneT4mWKxLYEfJPDJJJeofnTZJB/7QZP8OQECBxPQMOlgXn49vIAL/+FNrXgwgc2GSb+QpDwzCIwt4PwbW9j62wTekaQ0iDs0bpCkPDMIECBAgAABAgQIECBAgAABAgQIECBAYFgB9wHDei5tNfVdWkWGjUd92zz5tfmtbbaGSX1X3Hmgvn0LtGXn+2jzM5sAAQIECBAgQIAAAQIECBAg0IPAZsOkayYpzwwCSxf4iSR/UwX5j0nOsPSgxbfXArdI8vIqg9cludleZyT4ngX+IklpknRoXDHJh3tOWG4E5hDQMGkOdXvWAi78vQ9zC/xekp+vgrhukvLMIDC2gPNvbGHrbxPQMMn7QYAAAQIECBAgQIAAAQIECBAgQIAAgWkE3AdM4zzXLuo7l/w0+6pvmzO/Nr+1zdYwqe+KOw/Ut2+Btux8H21+ZhMgQIAAAQIECBAgQIAAAQIEehDQMKmHKq4zh7Mk+UaV+neTnHadFLKeSOC4JK+q9npTkmMm2ts2BA4q8KdJSpOkQ+OqST540EX8ngCB7QIaJnlD5hZw4T93Bez/riTXrhiuk6Q8MwiMLeD8G1vY+tsENhsmXT/J7yAjQIAAAQIECBAgQIAAAQIECBAgQIAAgcEF3AcMTrqoBdV3UeUYPBj1bSPl1+a3ttkaJvVdceeB+vYt0Jad76PNz2wCBAgQIECAAAECBAgQIECAQA8Cv5/k56pErpmkNFEyCCxd4PRJvl0F+e9JTr30oMW31wI3SfK6KoO3JrnRXmck+J4FPpCkNEk6NK6R5H09Jyw3AnMIaJg0h7o9awEX/t6HuQXeneRaVRAaJs1dkfXs7/xbT62XmKmGSUusipgIECBAgAABAgQIECBAgAABAgQIEOhRwH1Aj1X9z5zUV337FmjLzvfR5re22Rom9V1x54H69i3Qlp3vo83PbAIECBAgQIAAAQIECBAgQIBADwKbDZPK33UszwwCSxc4bZJ/3ghS34KlV22/4zs6yRurFH4nyfX3OyXRdyxQmh+WJkmHhv4FHRdbavMJ+AeP+ezt/P8JuPD3JswtsNkw6eeTlGcGgbEFnH9jC1t/m4CGSd4PAgQIECBAgAABAgQIECBAgAABAgQITCPgPmAa57l2Ud+55KfZV33bnPm1+a1ttoZJfVfceaC+fQu0Zef7aPMzmwABAgQIECBAgAABAgQIECDwf9m78/Btu7Fe4N/DmLHXLEJmMmSexwyZIvOUlFkkQ2Vnl91kZ6tIUilFJTKkiJBZxowbkVkRheg19Yo69rEO+3e03B6/9/49676u677W+qx/9rEv91rrPD/ndS3P+66eUw8Cr0hy/SoRDZN6qOoYOZw6yX9spFqefW2M9GW5gMAtkvxlte9Lk9x4gThsSWAbgfJ+lp4FB+PmSf5qm4l+Q4DA9gIaJm1v5ZfTCLjwn8bVqtsLbP4LhRskKc8MAlMLOP+mFrb+YQIaJnk/CBAgQIAAAQIECBAgQIAAAQIECBAgMI+A+4B5nJfaRX2Xkp9nX/Vtc+bX5jfabA2T+q6480B9+xZoy8730eZnNgECBAgQIECAAAECBAgQIECgBwF/v7GHKo6bQ2mYVJokHYzTJTlpXA6ZTyxwkyTl70UejHJ+lr8TbhDYR4EXJrlZFdgPJHnePgYqJgJrFtAwac3V6yN2F/591HHNWbwyyfWqBDRMWnM11xW7829d9eot2hcn+b4qqZsmKc8MAgQIECBAgAABAgQIECBAgAABAgQIENitgPuA3Xru22rqu28V2W086tvmya/Nb7TZGib1XXHngfr2LdCWne+jzc9sAgQIECBAgAABAgQIECBAgEAPAi9P8r1VIv5+Yw9VHSeHLycpTZIOxpmTfGGc9GU6s8CNkvx1tedrklx35hhsR2Bbgb9Icqvqx3dI8uxtJ/sdAQLbCWiYtJ2TX00n4MJ/Olsrbyew2TCp/MuF8swgMLWA829qYesfJqBhkveDAAECBAgQIECAAAECBAgQIECAAAEC8wi4D5jHeald1Hcp+Xn2Vd82Z35tfqPN1jCp74o7D9S3b4G27HwfbX5mEyBAgAABAgQIECBAgAABAgR6ENAwqYcqjpvDiUlKk6SDcbYknx2XQ+YTC1w/ySuqPV6X5FoT72l5Ascr8Kwkt68m3zXJ0493MfMIEDi2gIZJ3oylBVz4L10B+79qo4No+QNzeWYQmFrA+Te1sPUPE9hsmHSTJC9BRoAAAQIECBAgQIAAAQIECBAgQIAAAQI7F3AfsHPSvVpQffeqHDsPRn3bSPm1+Y02e7Nh0sWTvH80hI7zdR50XNwk6ttWX35tfmYTIECAAAECBAgQIECAAAECBHoQ2GyYdMMk5ZlBYA0Cn0lSmiQdjHMn+Zc1BC7GVQpcJ8mrq8jflORqq8xE0CMI/EmSu1SJ/kiSp46QuBwJzCmgYdKc2vY6loALf+/F0gLlD8flD8kHQ8OkpSsyzv7Ov3FqvY+Zapi0j1UREwECBAgQIECAAAECBAgQIECAAAECPQq4D+ixqv+dk/qqb98Cbdn5Ptr8RputYVLfFXceqG/fAm3Z+T7a/MwmQIAAAQIECBAgQIAAAQIECPQg8LIkN6gS0TCph6qOk8Mnk5QmSQfjfEk+Pk76Mp1Z4JpJXlvt+ZYkV545BtsR2FagNEe6e/Xj+yb53W0n+x0BAtsJaJi0nZNfTSfgwn86WytvJ7DZMOl6Gx1Gt1vFrwgcXcD5d3QzM3YnoGHS7iytRIAAAQIECBAgQIAAAQIECBAgQIAAgcME3Af0/X6or/r2LdCWne+jzW+02e9LcrEq6Ysnef9oCB3n6zzouLhJ1Letvvza/MwmQIAAAQIECBAgQIAAAQIECPQgsNkw6UZJyjODwBoE/jFJaZJ0MC6U5CNrCFyMqxS4apI3VpG/PckVVpmJoEcQKM2R7l0l+sAkTxwhcTkSmFNAw6Q5te11LAEX/t6LpQVek+TaVRDXTVKeGQSmFnD+TS1s/cMENEzyfhAgQIAAAQIECBAgQIAAAQIECBAgQGAeAfcB8zgvtYv6LiU/z77q2+bMr81vtNkaJvVdceeB+vYt0Jad76PNz2wCBAgQIECAAAECBAgQIECAQA8CL01ywyoRDZN6qOo4OXw4yQWrdP2PYoxT+yUyvVKSN1cbvyvJZZcIxJ4EthAozZF+tPrdQ5M8bot5fkKAwBEENEw6ApafTiLgwn8SVoseQeBvklyr+r2GSUfA89MmAedfE5/JjQIaJjUCmk6AAAECBAgQIECAAAECBAgQIECAAIEtBdwHbAm10p+p70oLt2XY6rsl1Lf4Gb82v9Fma5jUd8WdB+rbt0Bbdr6PNj+zCRAgQIAAAQIECBAgQIAAAQI93yjouAAAIABJREFUCGw2TLpxkvLMILAGgc07nksn+bs1BC7GVQpcLsnbq8jfk+RSq8xE0CMIlOZID64SfXiSx4yQuBwJzCmgYdKc2vY6loALf+/F0gKbDZOuk6Q8MwhMLeD8m1rY+ocJvCRJ+ReoB+MmScozgwABAgQIECBAgAABAgQIECBAgAABAgR2K+A+YLee+7aa+u5bRXYbj/q2efJr8xtttoZJfVfceaC+fQu0Zef7aPMzmwABAgQIECBAgAABAgQIECDQg4CGST1Ucdwc3r3RsObySd4xLofMJxa4TJJ3Vnu8P8nFJ97T8gSOV6A0R/rJavLPJvml413MPAIEji2gYZI3Y2kBF/5LV8D+r01yzYrh2knKM4PA1ALOv6mFrX+YgIZJ3g8CBAgQIECAAAECBAgQIECAAAECBAjMI+A+YB7npXZR36Xk59lXfduc+bX5jTZbw6S+K+48UN++Bdqy8320+ZlNgAABAgQIECBAgAABAgQIEOhB4K+T3KhKpPwPpJcmSgaBNQi8PcnlqkCvkuTNawhcjKsU+O4kf1dF/qEkF1llJoIeQeBRSR5RJfqLSR45QuJyJDCngIZJc2rb61gCLvy9F0sLvC7JNaogNExauiLj7O/8G6fW+5jpZsOk70tS/gWrQYAAAQIECBAgQIAAAQIECBAgQIAAAQK7FXAfsFvPfVtNffetIruNR33bPPm1+Y02W8OkvivuPFDfvgXasvN9tPmZTYAAAQIECBAgQIAAAQIECBDoQWCzYZK/49NDVcfJoTRHulKV7jWTvH6c9GU6s8DFkpR7xYPx0SQXnDkG2xHYVuB/Jfm56sePTvLT2072OwIEthPQMGk7J7+aTsCF/3S2Vt5OYLNh0rWSlGcGgakFnH9TC1v/MAENk7wfBAgQIECAAAECBAgQIECAAAECBAgQmEfAfcA8zkvtor5Lyc+zr/q2OfNr8xtttoZJfVfceaC+fQu0Zef7aPMzmwABAgQIECBAgAABAgQIECDQg4C/49NDFcfNoTRHunqV/vWSvHpcDplPLHDhJB+s9vh4kvNNvKflCRyvwCOSPKqa/NgkDzvexcwjQODYAhomeTOWFnDhv3QF7L/5D2Q62Hon5hJw/s0lbZ9jCfiXqd4LAgQIECBAgAABAgQIECBAgAABAgQIzCPgPmAe56V2Ud+l5OfZV33bnPm1+Y02W8OkvivuPFDfvgXasvN9tPmZTYAAAQIECBAgQIAAAQIECBDoQWDz7/jcJEl5ZhBYg0BpjnSdKtAbJXnZGgIX4yoFLpDko1Xkn0xynlVmIugRBH4yyWOqRJ+Q5EEjJC5HAnMKaJg0p7a9jiXgwt97sbTAG5JcrQriGknKM4PA1ALOv6mFrX+YgIZJ3g8CBAgQIECAAAECBAgQIECAAAECBAjMI+A+YB7npXZR36Xk59lXfduc+bX5jTZbw6S+K+48UN++Bdqy8320+ZlNgAABAgQIECBAgAABAgQIEOhBQMOkHqo4bg6lOdINqvRvluRF43LIfGKB70zysWqPTyc558R7Wp7A8Qr8eJJfryY/Kcn9jncx8wgQOLaAhknejKUFXPgvXQH7vzHJVSsGDZO8E3MJOP/mkrbPsQT+Oknp2H0wvi9JeWYQIECAAAECBAgQIECAAAECBAgQIECAwG4F3Afs1nPfVlPffavIbuNR3zZPfm1+o83WMKnvijsP1LdvgbbsfB9tfmYTIECAAAECBAgQIECAAAECBHoQeHGS8vd6DsZNkpQmSgaBNQhsvr+3SvL8NQQuxlUKfEeST1SRfzbJ2VaZiaBHEPjRJE+sEn1KknuMkLgcCcwpoGHSnNr2OpaAC3/vxdICmw2Trp6kPDMITC3g/Jta2PqHCWiY5P0gQIAAAQIECBAgQIAAAQIECBAgQIDAPALuA+ZxXmoX9V1Kfp591bfNmV+b32izNUzqu+LOA/XtW6AtO99Hm5/ZBAgQIECAAAECBAgQIECAAIEeBDYbztw0SXlmEFiDwF8muUUV6O2S/NkaAhfjKgXOkeRTVeQnJjlhlZkIegSBeyX5vSrRpyW52wiJy5HAnAIaJs2pba9jCbjw914sLfCmJFepgrhakvLMIDC1gPNvamHrHyaw2TDpxkleiowAAQIECBAgQIAAAQIECBAgQIAAAQIEdi7gPmDnpHu1oPruVTl2Hoz6tpHya/MbbbaGSX1X3Hmgvn0LtGXn+2jzM5sAAQIECBAgQIAAAQIECBAg0IPAi5LcpEpEw6QeqjpODs9Ncusq3TsleeY46ct0ZoGzJvnXas8vJTnjzDHYjsC2AndP8tTqx89KcsdtJ/sdAQLbCWiYtJ2TX00n4MJ/Olsrbyfwt0muXP1Uw6Tt3PyqXcD5125oheMX0DDp+O3MJECAAAECBAgQIECAAAECBAgQIECAwFEE3AccRWt9v1Xf9dXsKBGr71G0vvm3/Nr8RputYVLfFXceqG/fAm3Z+T7a/MwmQIAAAQIECBAgQIAAAQIECPQgsNkw6WZJyjODwBoESnOkO1SB3i3J09YQuBhXKXDmJCdWkZ+U5HSrzETQIwjcJcmfVIn+eZLbjJC4HAnMKaBh0pza9jqWgAt/78XSApsNk66apDwzCEwt4PybWtj6hwlomOT9IECAAAECBAgQIECAAAECBAgQIECAwDwC7gPmcV5qF/VdSn6efdW3zZlfm99oszVM6rvizgP17VugLTvfR5uf2QQIECBAgAABAgQIECBAgACBHgT+KslNq0Q0TOqhquPkUJoj3bVK9x5JnjJO+jKdWeAMSb5Y7fm1JKeeOQbbEdhW4HZJnl39+IVJbrHtZL8jQGA7AQ2TtnPyq+kEXPhPZ2vl7QTenORK1U+vkqQ8MwhMLeD8m1rY+ocJaJjk/SBAgAABAgQIECBAgAABAgQIECBAgMA8Au4D5nFeahf1XUp+nn3Vt82ZX5vfaLM1TOq74s4D9e1boC0730ebn9kECBAgQIAAAQIECBAgQIAAgR4ENEzqoYrj5vDUJHev0r9vkt8dl0PmEwucNslJ1R7l37GfYuI9LU/geAVuleQvqskvTXLj413MPAIEji2gYZI3Y2kBF/5LV8D+b0lyxYpBwyTvxFwCzr+5pO1zLAENk7wXBAgQIECAAAECBAgQIECAAAECBAgQmEfAfcA8zkvtor5Lyc+zr/q2OfNr8xtttoZJfVfceaC+fQu0Zef7aPMzmwABAgQIECBAgAABAgQIECDQg8Bmw6SbJynPDAJrEPi9JPeqAn1gkieuIXAxrlLgVEm+uhF5aZi0+e/aV5mcoLsTuFmSF1ZZvSrJ9bvLUkIEFhbQMGnhAtj+m/4Q4p30UswtsNkw6cpJyjODwNQC/g+epha2/mECpRvtDasflM605ZlBgAABAgQIECBAgAABAgQIECBAgAABArsVcB+wW899W019960iu41Hfds8+bX5jTZbw6S+K+48UN++Bdqy8320+ZlNgAABAgQIECBAgAABAgQIEOhBoDRTKE0VDoaGST1UdZwcfivJ/at0H5Lk18dJX6YzC5QeBKVh0imrfU9zjCZKM4dlOwLHFCh/f7f+O7uvT3JNVgQI7FZAc5rdelrt6AIu/I9uZsZuBd6a5ArVkldKUp4ZBKYWcP5NLWz9wwQ0TPJ+ECBAgAABAgQIECBAgAABAgQIECBAYB4B9wHzOC+1i/ouJT/Pvurb5syvzW+02Rom9V1x54H69i3Qlp3vo83PbAIECBAgQIAAAQIECBAgQIBADwKbDZNukaQ8MwisQeDxSR5UBfpTSX5lDYGLcbUCX0lSmiQdjNMlOWm12Qi8Z4HrJnlVleCbk1yl54TlRmAJAQ2TllC3Zy3gwt/7sLTA25JcvgpCw6SlKzLO/s6/cWq9j5luNky6UZKX7WOgYiJAgAABAgQIECBAgAABAgQIECBAgMDKBdwHrLyAJxO++qpv3wJt2fk+2vxGm61hUt8Vdx6ob98Cbdn5Ptr8zCZAgAABAgQIECBAgAABAgQI9CDwgiQ3rxLRMKmHqo6Tw68leWiV7v9M8r/HSV+mCwh8Kcnpq33PlOSLC8RhSwInJ3D1JK+vfvSOjX4GJzfff06AwBYCGiZtgeQnkwq48J+U1+JbCGw2TLpikvLMIDC1gPNvamHrHyagYZL3gwABAgQIECBAgAABAgQIECBAgAABAvMIuA+Yx3mpXdR3Kfl59lXfNmd+bX6jzdYwqe+KOw/Ut2+Btux8H21+ZhMgQIAAAQIECBAgQIAAAQIEehDYbJj0/UnKM4PAGgQeneThVaA/l+Tn1xC4GFcr8PkkpUnSwTghyYmrzUbgPQtcKcmbqwTfk+RSPScsNwJLCGiYtIS6PWsBF/7eh6UF3p7kclUQV0hSnhkEphZw/k0tbP3DBDRM8n4QIECAAAECBAgQIECAAAECBAgQIEBgHgH3AfM4L7WL+i4lP8++6tvmzK/Nb7TZmw2TLpbkA6MhdJyv86Dj4iZR37b68mvzM5sAAQIECBAgQIAAAQIECBAg0IOAhkk9VHHcHH4xyc9U6T9q4/8/rozMpxL4XJLSJOlgnD3Jv061mXUJNAh8T5J3VPPL/Xe5BzcIENihgIZJO8S01HEJuPA/LjaTdihQ/rBR/tBxMDRM2iGupQ4VcP55QZYU0DBpSX17EyBAgAABAgQIECBAgAABAgQIECAwkoD7gL6rrb7q27dAW3a+jza/0WZrmNR3xZ0H6tu3QFt2vo82P7MJECBAgAABAgQIECBAgAABAj0I/GWSW1SJfH+S0kTJILAGgUcm+fkq0MckefgaAhfjagU+naQ0SToY50ryqdVmI/CeBS6Z5D1Vgh9NcsGeE5YbgSUENExaQt2etYALf+/D0gKbDZMuv9Gxcen47N+vgPOv39quIbOXJblBFeiNkpRnBgECBAgQIECAAAECBAgQIECAAAECBAjsVsB9wG4992019d23iuw2HvVt8+TX5jfa7PcnuWiVdPlf1iz/C5tGHwLOgz7q+K2yUN+2+vJr8zObAAECBAgQIECAAAECBAgQINCDwGbDpFsmKc8MAmsQeESSR1WBPi7JQ9cQuBhXK/DPSUqTpINxniSfXG02Au9Z4CIbd96fSHLenhOWG4ElBDRMWkLdnrWAC3/vw9IC/zfJZasgLpekPDMITC3g/Jta2PqHCWiY5P0gQIAAAQIECBAgQIAAAQIECBAgQIDAPALuA+ZxXmoX9V1Kfp591bfNmV+b32izNUzqu+LOA/XtW6AtO99Hm5/ZBAgQIECAAAECBAgQIECAAIEeBJ6f5PurRDRM6qGq4+Twk0keU6X7m0l+bJz0ZbqAwMc3ms6cP8nHFojDlgROTqC8m/9Q/ejTSc55cpP85wQIHE1Aw6Sjefn17gVc+O/e1IpHE3hnkstUU74nSXlmEJhawPk3tbD1DxPYbJh0wyQvR0aAAAECBAgQIECAAAECBAgQIECAAAECOxdwH7Bz0r1aUH33qhw7D0Z920j5tfmNNlvDpL4r7jxQ374F2rLzfbT5mU2AAAECBAgQIECAAAECBAgQ6EFgs2HSrZKUZwaBNQg8OMnjqkCflOR+awhcjKsVKA1oSiOag3HBJB9dbTYC71ngO5J8okrw35KcpeeE5UZgCQENk5ZQt2ct4MLf+7C0wLuSXLoKQsOkpSsyzv7Ov3FqvY+Zapi0j1UREwECBAgQIECAAAECBAgQIECAAAECPQq4D+ixqv+dk/qqb98Cbdn5Ptr8RputYVLfFXceqG/fAm3Z+T7a/MwmQIAAAQIECBAgQIAAAQIECPQgoGFSD1UcN4cHJPnNKv0/SHLPcTlkPoPAh5OUJkkH46JJPjjDvrYgcFSBsyf5dDXpy0nOcNRF/J4AgcMFNEzyhiwt4MJ/6QrYf7Nh0mWTlGcGgakFnH9TC1v/MAENk7wfBAgQIECAAAECBAgQIECAAAECBAgQmEfAfcA8zkvtor5Lyc+zr/q2OfNr8xtttoZJfVfceaC+fQu0Zef7aPMzmwABAgQIECBAgAABAgQIECDQg8DzktyySuRWSUoTJYPAGgTuk+RJVaB/lOTuawhcjKsV2LxXvESS9602G4H3LHDmJCdWCX41yWl6TlhuBJYQ0DBpCXV71gIu/L0PSwu8O8mlqiAuk6Q8MwhMLeD8m1rY+ocJaJjk/SBAgAABAgQIECBAgAABAgQIECBAgMA8Au4D5nFeahf1XUp+nn3Vt82ZX5vfaLM1TOq74s4D9e1boC0730ebn9kECBAgQIAAAQIECBAgQIAAgR4ENhsm/UCS8swgsAaBeyT5/SrQZyS5yxoCF+NqBd6bpDRJOhiXTvJ3q81G4D0LnC7JlzcS1Nul54rLbREBH9Ui7DatBFz4ex2WFih/EP7uKggNk5auyDj7O//GqfU+Zqph0j5WRUwECBAgQIAAAQIECBAgQIAAAQIECPQo4D6gx6r+d07qq759C7Rl5/to8xtttoZJfVfceaC+fQu0Zef7aPMzmwABAgQIECBAgAABAgQIECDQg8BfJLlVlYiGST1UdZwc7pbkj6p0n5Pk9uOkL9MFBN6VpDRJOhjfk+SdC8RhSwInJ3CqJF9Jcorqh6dO8rWTm+g/J0BgewENk7a38stpBFz4T+Nq1e0FNhsm6Sa6vZ1ftgk4/9r8zG4TeHmS762WuGGS8swgQIAAAQIECBAgQIAAAQIECBAgQIAAgd0KuA/Yree+raa++1aR3cajvm2e/Nr8RputYVLfFXceqG/fAm3Z+T7a/MwmQIAAAQIECBAgQIAAAQIECPQgsNkw6dZJyjODwBoE7pTkGVWgz0tSmn4ZBKYSeEeS0iTpYFwxydum2sy6BBoFTkpy2mqN0yf598Y1TSdAoBLQMMnrsLSAC/+lK2D/9yS5ZMVwqSTlmUFgagHn39TC1j9MQMMk7wcBAgQIECBAgAABAgQIECBAgAABAgTmEXAfMI/zUruo71Ly8+yrvm3O/Nr8RputYVLfFXceqG/fAm3Z+T7a/MwmQIAAAQIECBAgQIAAAQIECPQg8OcbDWY0TOqhquPkcNskz6nS/askNx8nfZkuIPDWJFeo9r1KkjcvEIctCWwj8PkkZ6p+eEKSE7eZ6DcECGwnoGHSdk5+NZ2AC//pbK28ncB7k1yi+qmGSdu5+VW7gPOv3dAKxy+w2TDpBklecfzLmUmAAAECBAgQIECAAAECBAgQIECAAAEC30LAfUDfr4b6qm/fAm3Z+T7a/EabrWFS3xV3Hqhv3wJt2fk+2vzMJkCAAAECBAgQIECAAAECBAj0ILDZMOk2Scozg8AaBG6V5C+qQF+a5MZrCFyMqxV4U5LSJOlgXCPJG1abjcB7F/jXJGetkjxHks/0nrT8CMwpoGHSnNr2OpaAC3/vxdICmw2TvjtJeWYQmFrA+Te1sPUPE9AwyftBgAABAgQIECBAgAABAgQIECBAgACBeQTcB8zjvNQu6ruU/Dz7qm+bM782v9Fma5jUd8WdB+rbt0Bbdr6PNj+zCRAgQIAAAQIECBAgQIAAAQI9CGiY1EMVx83hZkleWKX/yiTfOy6HzGcQeH2Sq1f7XDvJa2fY1xYEjkfgn5Ocq5p43iSfOJ6FzCFA4NgCGiZ5M5YWcOG/dAXs//dJLl4xXDJJeWYQmFrA+Te1sPUPE9AwyftBgAABAgQIECBAgAABAgQIECBAgACBeQTcB8zjvNQu6ruU/Dz7qm+bM782v9Fma5jUd8WdB+rbt0Bbdr6PNj+zCRAgQIAAAQIECBAgQIAAAQI9CDw3ya2rRG6TpDRRMgisQeBGSf66CrQ0rikNbAwCUwm8ZuMdu36SV021mXUJNAr8Y5LzVWtcMMlHG9c0nQCBSkDDJK/D0gIu/JeugP3fl+RiFYOGSd6JuQScf3NJ2+dYAhomeS8IECBAgAABAgQIECBAgAABAgQIECAwj4D7gHmcl9pFfZeSn2df9W1z5tfmN9psDZP6rrjzQH37FmjLzvfR5mc2AQIECBAgQIAAAQIECBAgQKAHgc2GSbdNUp4ZBNYgcL0kr6wCfVOSq60hcDGuVqC8b+W9Oxg3TFL+rqRBYB8FPpTkQlVgpZ/BB/YxUDERWKuAhklrrVw/cbvw76eWa81ks2HSJZKUZwaBqQWcf1MLW/8wgVckKd2TD8YNkpRnBgECBAgQIECAAAECBAgQIECAAAECBAjsVsB9wG4992019d23iuw2HvVt8+TX5jfabA2T+q6480B9+xZoy8730eZnNgECBAgQIECAAAECBAgQIECgB4E/S3KbKhENk3qo6jg5XCvJ31Tpvi3JFcdJX6YLCLw0SWmSdDBukuQlC8RhSwLbCLw3SelbcDAuneTvtpnoNwQIbCegYdJ2Tn41nYAL/+lsrbydwOb/0d3Fk5RnBoGpBZx/Uwtb/zABDZO8HwQIECBAgAABAgQIECBAgAABAgQIEJhHwH3APM5L7aK+S8nPs6/6tjnza/MbbbaGSX1X3Hmgvn0LtGXn+2jzM5sAAQIECBAgQIAAAQIECBAg0IPAZsOk2yUpzwwCaxC4apI3VoG+K8ll1xC4GFcr8OIk31dFf/Mkf7XabATeu8A7k1ymSvLySd7Re9LyIzCngIZJc2rb61gCLvy9F0sLfCDJRaogNExauiLj7O/8G6fW+5jpZsOk703yyn0MVEwECBAgQIAAAQIECBAgQIAAAQIECBBYuYD7gJUX8GTCV1/17VugLTvfR5vfaLM1TOq74s4D9e1boC0730ebn9kECBAgQIAAAQIECBAgQIAAgR4ENEzqoYrj5nCFJG+t0n9vku8el0PmMwi8MMnNqn1uleT5M+xrCwLHI1DOx3JOHozSZO5vj2chcwgQOLaAhknejKUFXPgvXQH7bzZMuliS8swgMLWA829qYesfJqBhkveDAAECBAgQIECAAAECBAgQIECAAAEC8wi4D5jHeald1Hcp+Xn2Vd82Z35tfqPN1jCp74o7D9S3b4G27HwfbX5mEyBAgAABAgQIECBAgAABAgR6EHhOkttWidwuSWmiZBBYg8BlkryzCvSDSS66hsDFuFqB5yW5ZRX9bZL8+WqzEXjvAm9IcrUqyWsneW3vScuPwJwCGibNqW2vYwm48PdeLC1Q/gHswlUQ5R/GyjODwNQCzr+pha1/mICGSd4PAgQIECBAgAABAgQIECBAgAABAgQIzCPgPmAe56V2Ud+l5OfZV33bnPm1+Y02W8OkvivuPFDfvgXasvN9tPmZTYAAAQIECBAgQIAAAQIECBDoQWCzYdLtk5RnBoE1CFwiyXurQP8hyXetIXAxrlbguUluXUV/hyTPXm02Au9d4DVJSpOkg/G9SV7Ze9LyIzCngIZJc2rb61gCLvy9F0sLfCjJhaogLpKkPDMITC3g/Jta2PqHCWiY5P0gQIAAAQIECBAgQIAAAQIECBAgQIDAPALuA+ZxXmoX9V1Kfp591bfNmV+b32izNUzqu+LOA/XtW6AtO99Hm5/ZBAgQIECAAAECBAgQIECAAIEeBEqjj9tViWiY1ENVx8mh/H3cD1TpfiLJecdJX6YLCDwrSTknD8adk/zpAnHYksA2Ai9PUpokHYybJHnJNhP9hgCB7QQ0TNrOya+mE3DhP52tlbcT+HCSC1Y/1TBpOze/ahdw/rUbWuH4BTRMOn47MwkQIECAAAECBAgQIECAAAECBAgQIHAUAfcBR9Fa32/Vd301O0rE6nsUrW/+Lb82v9FmbzZMumiSD46G0HG+zoOOi5tEfdvqy6/Nz2wCBAgQIECAAAECBAgQIECAQA8Cmw2T7pCkPDMIrEHgAkk+WgX6qSTnWkPgYlytwDOS3KmK/m5JnrbabATeu8CLkpQmSQfj+5O8oPek5UdgTgENk+bUttexBFz4ey+WFthsmHThJOWZQWBqAeff1MLWP0zglUmuV/2gdKktzwwCBAgQIECAAAECBAgQIECAAAECBAgQ2K2A+4Ddeu7bauq7bxXZbTzq2+bJr81vtNkaJvVdceeB+vYt0Jad76PNz2wCBAgQIECAAAECBAgQIECAQA8Cz0py+yoRDZN6qOo4OZwnyT9V6X4uyVnHSV+mCwiU5kh3rfb94SR/uEActiSwjcDzk5QmSQfjtkmeu81EvyFAYDsBDZO2c/Kr6QRc+E9na+XtBD6S5Luqn14oSXlmEJhawPk3tbD1DxPQMMn7QYAAAQIECBAgQIAAAQIECBAgQIAAgXkE3AfM47zULuq7lPw8+6pvmzO/Nr/RZn8gyUWqpC+a5IOjIXScr/Og4+ImUd+2+vJr8zObAAECBAgQIECAAAECBAgQINCDgIZJPVRx3BzOkeRTVfpfTHKmcTlkPoPAU5PcvdrnXkl+f4Z9bUHgeASek6Q0SToYd07yp8ezkDkECBxbQMMkb8bSAi78l66A/T+a5AIVg4ZJ3om5BJx/c0nb51gCmw2Trp/kVagIECBAgAABAgQIECBAgAABAgQIECBAYOcC7gN2TrpXC6rvXpVj58Gobxspvza/0WZrmNR3xZ0H6tu3QFt2vo82P7MJECBAgAABAgQIECBAgAABAj0IbDZMumOS8swgsAaBsyT5bBXoV5J82xoCF+NqBUpzpHtU0d83ye+uNhuB9y7wjCR3qpL8oSR/3HvS8iMwp4CGSXNq2+tYAi78vRdLC2w2TLpgkvLMIDC1gPNvamHrHyagYZL3gwABAgQIECBAgAABAgQIECBAgAABAvMIuA+Yx3mpXdR3Kfl59lXfNmd+bX6jzdYwqe+KOw/Ut2+Btux8H21+ZhMgQIAAAQIECBAgQIAAAQIEehB4ZpI7VIlomNRDVcfJ4YxJvlCl+59JTjVO+jJdQOBJSe5T7fuAJL+1QBy2JLCNwB8luVv1w3slKU2/DAIEdiSgYdKOIC1z3AIu/I+bzsQdCfxDkvNXa31XkvLMIDC1gPOL1vhVAAAgAElEQVRvamHrHyagYZL3gwABAgQIECBAgAABAgQIECBAgAABAvMIuA+Yx3mpXdR3Kfl59lXfNmd+bX6jzdYwqe+KOw/Ut2+Btux8H21+ZhMgQIAAAQIECBAgQIAAAQIEehDYbJh0pyTlmUFgDQKnTXLSRqB6F6yhcuuNsTRHun8V/oOSPGG96Yi8c4EnJ7lnlWN5d3+n85ylR2BWAX/omJXbZscQcOHvtVha4B+TnK8KQsOkpSsyzv7Ov3FqvY+Zapi0j1UREwECBAgQIECAAAECBAgQIECAAAECPQq4D+ixqv+dk/qqb98Cbdn5Ptr8RputYVLfFXceqG/fAm3Z+T7a/MwmQIAAAQIECBAgQIAAAQIECPQg8KdJ7lglomFSD1UdJ4dTJPlqkvL/HozT/P9n4yjIdE6B0hzpgdWGD03yuDkDsBeBIwj8dpL7Vb//8SS/cYT5fkqAwMkIaJjkFVlawIX/0hWw/2bDpAskKc8MAlMLOP+mFrb+YQKvSnLd6gfXT1KeGQQIECBAgAABAgQIECBAgAABAgQIECCwWwH3Abv13LfV1HffKrLbeNS3zZNfm99oszVM6rvizgP17VugLTvfR5uf2QQIECBAgAABAgQIECBAgACBHgQ2GybdOUl5ZhBYi8BJSU5bBXuGJF9eS/DiXJ1AaY704Crqn0zyq6vLQsCjCDw+yYO8r6OUW55LCGiYtIS6PWsBF/7eh6UFPpbkO6sgzp+kPDMITC3g/Jta2PqHCWiY5P0gQIAAAQIECBAgQIAAAQIECBAgQIDAPALuA+ZxXmoX9V1Kfp591bfNmV+b32izNUzqu+LOA/XtW6AtO99Hm5/ZBAgQIECAAAECBAgQIECAAIEeBDRM6qGKY+fwhSRnrAhOSHLi2CSyn1CgNEd6WLX+Tyd59IT7WZpAi8Dm+/qIJL/csqC5BAh8o4CGSd6IpQVc+C9dAft/PMl5KwYNk7wTcwk4/+aSts+xBDYbJl0vyatRESBAgAABAgQIECBAgAABAgQIECBAgMDOBdwH7Jx0rxZU370qx86DUd82Un5tfqPN1jCp74o7D9S3b4G27HwfbX5mEyBAgAABAgQIECBAgAABAgR6EHhGkjtVidw5SWmiZBBYi8Bnk5ylCvYcST6zluDFuTqB0hzp4VXUP5PkUavLQsCjCJTmSP+jSvbnkvz8KMnLk8AcAhomzaFsj8MEXPh7P5YW2GyYdL4k5ZlBYGoB59/UwtY/TEDDJO8HAQIECBAgQIAAAQIECBAgQIAAAQIE5hFwHzCP81K7qO9S8vPsq75tzvza/EabrWFS3xV3Hqhv3wJt2fk+2vzMJkCAAAECBAgQIECAAAECBAj0ILDZMOkuScozg8BaBP4lyTmrYM+T5JNrCV6cqxMozZEeUUWtAc3qSjhUwKU50iOrjMv7W5p8GQQI7EhAw6QdQVrmuAVc+B83nYk7EvinJOUfwA7GdyYpzwwCUws4/6YWtv5hAhomeT8IECBAgAABAgQIECBAgAABAgQIECAwj4D7gHmcl9pFfZeSn2df9W1z5tfmN9psDZP6rrjzQH37FmjLzvfR5mc2AQIECBAgQIAAAQIECBAgQKAHgacnuXOViIZJPVR1rBw2/47uBZL841gEsp1R4BeS/Gy13y9uNKSZMRRbEThZgdIcqbyjB+NXkvzUyc7yAwIEthbQMGlrKj+cSMCF/0Swlt1a4BNJvqP69XmTlGcGgakFnH9TC1v/MAENk7wfBAgQIECAAAECBAgQIECAAAECBAgQmEfAfcA8zkvtor5Lyc+zr/q2OfNr8xtttoZJfVfceaC+fQu0Zef7aPMzmwABAgQIECBAgAABAgQIECDQg8Bmw6S7JinPDAJrEfhoktIk6WBcJMmH1hK8OFcn8MgkP19F/ctJHrG6LAQ8isDDkzy6SvbxSR48SvLyJDCHgIZJcyjb4zABF/7ej6UFNExaugLj7u/8G7f2+5C5hkn7UAUxECBAgAABAgQIECBAgAABAgQIECAwgoD7gL6rrL7q27dAW3a+jza/0WZrmNR3xZ0H6tu3QFt2vo82P7MJECBAgAABAgQIECBAgAABAj0IaJjUQxXHzmHznueSSf5+bBLZTyjwP5P8UrX+Y5KUpjQGgX0UeEiSx1aB/VaSB+xjoGIisFYBDZPWWrl+4nbh308t15rJJ5Ocuwr+PEnKM4PA1ALOv6mFrX+YwKuTXKf6wfWSlGcGAQIECBAgQIAAAQIECBAgQIAAAQIECOxWwH3Abj33bTX13beK7DYe9W3z5NfmN9psDZP6rrjzQH37FmjLzvfR5mc2AQIECBAgQIAAAQIECBAgQKAHgT9JcpcqkbsmKU2UDAJrEXhPktIk6WBcNsm71hK8OFcnUJojPbqKujSjedjqshDwKAIPTPKEKtknJ7n3KMnLk8AcAhomzaFsj8MEXPh7P5YW+Ock56qC+I4k5ZlBYGoB59/UwtY/TEDDJO8HAQIECBAgQIAAAQIECBAgQIAAAQIE5hFwHzCP81K7qO9S8vPsq75tzvza/EabrWFS3xV3Hqhv3wJt2fk+2vzMJkCAAAECBAgQIECAAAECBAj0ILDZMOkHk5RnBoG1CLwzyWWqYK+Y5G1rCV6cqxP4iSS/UkX9+CQPXl0WAh5F4D5JnlQl+4dJfniU5OVJYA4BDZPmULbHYQIu/L0fSwv8S5JzVkFomLR0RcbZ3/k3Tq33MdPNhknXTfKafQxUTAQIECBAgAABAgQIECBAgAABAgQIEFi5gPuAlRfwZMJXX/XtW6AtO99Hm99oszVM6rvizgP17VugLTvfR5uf2QQIECBAgAABAgQIECBAgACBHgSeluSuVSIaJvVQ1bFyeGuSK1QpXy3Jm8YikO2MAqU50uOq/Z6Y5IEz7m8rAkcR+JEkf1BNeEaSuxxlAb8lQOBwAQ2TvCFLC7jwX7oC9t9smHTuJOWZQWBqAeff1MLWP0xAwyTvBwECBAgQIECAAAECBAgQIECAAAECBOYRcB8wj/NSu6jvUvLz7Ku+bc782vxGm61hUt8Vdx6ob98Cbdn5Ptr8zCZAgAABAgQIECBAgAABAgQI9CCw2TDpbknKM4PAWgTemOSqVbDXTvLatQQvztUJ/FiS36ii/p0k919dFgIeRaA0QfzjKtk/S3K7UZKXJ4E5BDRMmkPZHocJuPD3fiwt8Kkk56iCOFeS8swgMLWA829qYesfJqBhkveDAAECBAgQIECAAAECBAgQIECAAAEC8wi4D5jHeald1Hcp+Xn2Vd82Z35tfqPN1jCp74o7D9S3b4G27HwfbX5mEyBAgAABAgQIECBAgAABAgR6ECiNFEpDhYOhYVIPVR0rh79Jcq0q5esnedVYBLKdUeBHkzyx2u/JSe494/62InAUgTskeWY14flJbnWUBfyWAIHDBTRM8oYsLeDCf+kK2P/TSc5eMWiY5J2YS8D5N5e0fY4loGGS94IAAQIECBAgQIAAAQIECBAgQIAAAQLzCLgPmMd5qV3Udyn5efZV3zZnfm1+o83WMKnvijsP1LdvgbbsfB9tfmYTIECAAAECBAgQIECAAAECBHoQ2GyY9ENJyjODwFoEXpnkelWwN07y0rUEL87VCdwnyZOqqJ+S5B6ry0LAowjcOslzq2RfnOSmoyQvTwJzCGiYNIeyPQ4TcOHv/VhaYLNh0jmTlGcGgakFnH9TC1v/MIHXJLl29YPrJinPDAIECBAgQIAAAQIECBAgQIAAAQIECBDYrYD7gN167ttq6rtvFdltPOrb5smvzW+02Rom9V1x54H69i3Qlp3vo83PbAIECBAgQIAAAQIECBAgQIBADwIaJvVQxbFz+OskN6oIbp7kr8Ymkf2EAvdM8uRq/XKGlkZzBoF9FLhFkr+sAnt5khvuY6BiIrBWAQ2T1lq5fuJ24d9PLdeayWeSnK0K/hxJyjODwNQCzr+pha1/mICGSd4PAgQIECBAgAABAgQIECBAgAABAgQIzCPgPmAe56V2Ud+l5OfZV33bnPm1+Y02e7Nh0kWSfGg0hI7zdR50XNwk6ttWX35tfmYTIECAAAECBAgQIECAAAECBHoQ+KMkd6sSKY0/SgMQg8BaBF6Y5GZVsD+Q5HlrCV6cqxO4e5KnVlE/PcldV5eFgEcRuHGSl1TJ/k2S64ySvDwJzCGgYdIcyvY4TMCFv/djaYF/TXLWKggNk5auyDj7O//GqfU+ZrrZMKn8Q1b5hy2DAAECBAgQIECAAAECBAgQIECAAAECBHYr4D5gt577tpr67ltFdhuP+rZ58mvzG222hkl9V9x5oL59C7Rl5/to8zObAAECBAgQIECAAAECBAgQINCDwGbDpNIMpDwzCKxF4C+S3KoK9vZJnrOW4MW5OoEf3Ggq96wkd1xdFgIeReD6SV5RJfvGJFcfJXl5EphDQMOkOZTtcZiAC3/vx9ICmw2Tzp6kPDMITC3g/Jta2PqHCWiY5P0gQIAAAQIECBAgQIAAAQIECBAgQIDAPALuA+ZxXmoX9V1Kfp591bfNmV+b32izNUzqu+LOA/XtW6AtO99Hm5/ZBAgQIECAAAECBAgQIECAAIEeBP4wyQ9ViWiY1ENVx8rh2UluV6V8lyTPGItAtjMK3DnJ06v9/mzj/ZsxFFsROFmBayZ5bfWrtyW54snO8gMCBLYW0DBpayo/nEjAhf9EsJbdWuCzSc5S/fpsScozg8DUAs6/qYWtf5iAhkneDwIECBAgQIAAAQIECBAgQIAAAQIECMwj4D5gHueldlHfpeTn2Vd925z5tfmNNvuDSS5cJX2RJB8aDaHjfJ0HHRc3ifq21Zdfm5/ZBAgQIECAAAECBAgQIECAAIEeBDYbJv1wkvLMILAWgdIc6U5VsJp+raVy64zz9kmeVYX+vCQ/sM5URD2AwFWSvKnK811JLjtA3lIkMJuAhkmzUdvoWwi48PdqLC3wuSQnVEFomLR0RcbZ3/k3Tq33MVMNk/axKmIiQIAAAQIECBAgQIAAAQIECBAgQKBHAfcBPVb1v3NSX/XtW6AtO99Hm99oszVM6rvizgP17VugLTvfR5uf2QQIECBAgAABAgQIECBAgACBHgQ0TOqhimPn8EdJ7lYR3CvJ749NIvsJBW6T5M+q9V+Q5Psn3M/SBFoELp/kbdUC70tyiZYFzSVA4BsFNEzyRiwt4MJ/6QrYf7Nh0lmTlGcGgakFnH9TC1v/MAENk7wfBAgQIECAAAECBAgQIECAAAECBAgQmEfAfcA8zkvtor5Lyc+zr/q2OfNr8xtttoZJfVfceaC+fQu0Zef7aPMzmwABAgQIECBAgAABAgQIECDQg8BTk9y9SuSHk5QmSgaBtQiU5kj3qIK9f5LfWUvw4lydwC2TPK+K+sVJbrq6LAQ8isClkry7SvbDSS48SvLyJDCHgIZJcyjb4zABF/7ej6UF/i3Jt1dBnCVJeWYQmFrA+Te1sPUPE/ibJNeqfnCdJOWZQYAAAQIECBAgQIAAAQIECBAgQIAAAQK7FXAfsFvPfVtNffetIruNR33bPPm1+Y02W8OkvivuPFDfvgXasvN9tPmZTYAAAQIECBAgQIAAAQIECBDoQWCzYdKPJCnPDAJrESjNke5bBfugJE9YS/DiXJ3AzZO8oIr6pUluvLosBDyKwMWSvK9K9mNJzj9K8vIkMIeAhklzKNvjMAEX/t6PpQVOTHLmKogTkpRnBoGpBZx/Uwtb/zABDZO8HwQIECBAgAABAgQIECBAgAABAgQIEJhHwH3APM5L7aK+S8nPs6/6tjnza/MbbbaGSX1X3Hmgvn0LtGXn+2jzM5sAAQIECBAgQIAAAQIECBAg0IPAU5L8cJWIhkk9VHWsHH4zyQOqlB+W5LFjEch2RoGbJHlRtd8rktxgxv1tReAoAt+V5CPVhH9Jcu6jLOC3BAgcLqBhkjdkaQEX/ktXwP4aJnkHlhJw/i0lb98isNkw6dpJXouGAAECBAgQIECAAAECBAgQIECAAAECBHYu4D5g56R7taD67lU5dh6M+raR8mvzG222hkl9V9x5oL59C7Rl5/to8zObAAECBAgQIECAAAECBAgQINCDwGbDpHskKc8MAmsReFySB1fB/o8k/2ctwYtzdQI3TPLSKurXJLnu6rIQ8CgC503y8SrZzyY52yjJy5PAHAIaJs2hbI/DBFz4ez+WFvh8kjNVQXx7kvLMIDC1gPNvamHrHyagYZL3gwABAgQIECBAgAABAgQIECBAgAABAvMIuA+Yx3mpXdR3Kfl59lXfNmd+bX6jzdYwqe+KOw/Ut2+Btux8H21+ZhMgQIAAAQIECBAgQIAAAQIEehD4gyQ/UiWiYVIPVR0rh8ck+ckq5Z9N8ktjEch2RoHrJ3lFtd/rklxrxv1tReAoAudM8i/VhC8kOfNRFvBbAgQOF9AwyRuytIAL/6UrYP/yh4szVgzlDxrlmUFgagHn39TC1j9MQMMk7wcBAgQIECBAgAABAgQIECBAgAABAgTmEXAfMI/zUruo71Ly8+yrvm3O/Nr8RputYVLfFXceqG/fAm3Z+T7a/MwmQIAAAQIECBAgQIAAAQIECPQgoGFSD1UcO4dHJXlERfALSf7X2CSyn1Dg2kleU63/piRXm3A/SxNoETghyeeqBb6S5NtaFjSXAIFvFNAwyRuxtIAL/6UrYH8Nk7wDSwk4/5aSt28R0DDJe0CAAAECBAgQIECAAAECBAgQIECAAIF5BNwHzOO81C7qu5T8PPuqb5szvza/0WZrmNR3xZ0H6tu3QFt2vo82P7MJECBAgAABAgQIECBAgAABAj0IbDZMumeS8swgsBaBn0/yyCrYX95ooLSWPMS5DoFrJHldFepbklx5HaGLckCBMyT5YpX3fyU55YAOUiYwmYCGSZPRWnhLARf+W0L52WQC5Q8a5Q8cB+NMG3/4mGxjCw8v4Pwb/hVYFOC1Sa5ZRVA6K5dnBgECBAgQIECAAAECBAgQIECAAAECBAjsVsB9wG4992019d23iuw2HvVt8+TX5jfabA2T+q6480B9+xZoy8730eZnNgECBAgQIECAAAECBAgQIECgB4HfT3KPKhENk3qo6lg5/EySX6xS/pUkPzUWgWxnFLhqkjdW+70jyeVn3N9WBI4icJokX9mYcIokm/dDR1nTbwkQqAQ0TPI6LC3gwn/pCtj/S0lOXzGcMUl5ZhCYWsD5N7Ww9Q8T0DDJ+0GAAAECBAgQIECAAAECBAgQIECAAIF5BNwHzOO81C7qu5T8PPuqb5szvza/0WZrmNR3xZ0H6tu3QFt2vo82P7MJECBAgAABAgQIECBAgAABAj0IbDZMuleS8swgsBaBhyd5dBXsryd5yFqCF+fqBK6Y5C1V1O9KctnVZSHgkQT+I8mpq4RPm6Q8MwgQ2IGAhkk7QLREk4AL/yY+k3cg8OUkp6vW0TBpB6iW2ErA+bcVkx9NJLDZMOlaSV430V6WJUCAAAECBAgQIECAAAECBAgQIECAwMgC7gP6rr76qm/fAm3Z+T7a/EabrWFS3xV3Hqhv3wJt2fk+2vzMJkCAAAECBAgQIECAAAECBAj0IPDkJPesEtEwqYeqjpXDQ5P8WpXyE5M8cCwC2c4ocLkkb6/2e0+SS824v60IHFXgi0nOUE06U5LyzCBAYAcCGibtANESTQIu/Jv4TN6BwGbDpPKHjvLMIDC1gPNvamHrHyagYZL3gwABAgQIECBAgAABAgQIECBAgAABAvMIuA+Yx3mpXdR3Kfl59lXfNmd+bX6jzdYwqe+KOw/Ut2+Btux8H21+ZhMgQIAAAQIECBAgQIAAAQIEehDYbJh07yTlmUFgLQI/luQ3qmB/N8l91xK8OFcncOkk76qifn+Si68uCwGPJPC5JCdUCZ81SXlmECCwAwENk3aAaIkmARf+TXwm70Dg35N8W7XO6ZOUZwaBqQWcf1MLW/8wAQ2TvB8ECBAgQIAAAQIECBAgQIAAAQIECBCYR8B9wDzOS+2ivkvJz7Ov+rY582vzG222hkl9V9x5oL59C7Rl5/to8zObAAECBAgQIECAAAECBAgQINCDgIZJPVRx7Bzun+S3KoKnJLnH2CSyn1DgkkneU63/oSQXmXA/SxNoFfhUknNUi5w7yb+0Lmo+AQJfF9AwyZuwtIAL/6UrYP+Tkpy2YtAwyTsxl4Dzby5p+xxLQMMk7wUBAgQIECBAgAABAgQIECBAgAABAgTmEXAfMI/zUruo71Ly8+yrvm3O/Nr8RputYVLfFXceqG/fAm3Z+T7a/MwmQIAAAQIECBAgQIAAAQIECPQg8HtJ7lUlcu8kpYmSQWAtAuX9Le/xwXhakrutJXhxrk7gokneX0X9D0m+a3VZCHgkgY8nOW+V8PmTfGwkALkSmFJAw6Qpda29jYAL/22U/GZKgc2GSadLUp4ZBKYWcP5NLWz9wwQ0TPJ+ECBAgAABAgQIECBAgAABAgQIECBAYB4B9wHzOC+1i/ouJT/Pvurb5syvzW+02Rom9V1x54H69i3Qlp3vo83PbAIECBAgQIAAAQIECBAgQIBADwKbDZPus9F8pocc5dC3wN2TPLVK8ZlJ7tR3yrJbUOBCST5U7V+a0ZxvwXhsTeDkBD6y0dTrwkk+fHKT/OcECGwnoGHSdk5+NZ2AC//pbK28ncBXkpym+um3JSnPDAJTCzj/pha2/mECr0tyjeoH10pSnhkECBAgQIAAAQIECBAgQIAAAQIECBAgsFsB9wG79dy31dR33yqy23jUt82TX5vfaLM1TOq74s4D9e1boC0730ebn9kECBAgQIAAAQIECBAgQIAAgR4EfjfJvatENEzqoapj5XCXJH9SpfzcJLcdi0C2MwpcIMlHq/0+meQ8M+5vKwJHFXhfkotVky6Z5O+PuojfEyBwbAENk7wZSwu48F+6Avb/jySnrhg0TPJOzCXg/JtL2j7HEtAwyXtBgAABAgQIECBAgAABAgQIECBAgACBeQTcB8zjvNQu6ruU/Dz7qm+bM782v9Fma5jUd8WdB+rbt0Bbdr6PNj+zCRAgQIAAAQIECBAgQIAAAQI9CGw2TLpvkvLMILAWgTskeWYV7F8mueVaghfn6gTOm+TjVdSfTnLO1WUh4JEE3p3kUlXCl03yrpEA5EpgSgENk6bUtfY2Ai78t1HymykFNhsmnTZJeWYQmFrA+Te1sPUPE9hsmHTNJK9HRoAAAQIECBAgQIAAAQIECBAgQIAAAQI7F3AfsHPSvVpQffeqHDsPRn3bSPm1+Y02W8OkvivuPFDfvgXasvN9tPmZTYAAAQIECBAgQIAAAQIECBDoQUDDpB6qOHYOt07y3IrgxUluOjaJ7CcUOHeST1brfzbJ2Sbcz9IEWgXenuRy1SJXSvLW1kXNJ0Dg6wIaJnkTlhZw4b90Bez/1SSnqhhOk6Q8MwhMLeD8m1rY+ocJaJjk/SBAgAABAgQIECBAgAABAgQIECBAgMA8Au4D5nFeahf1XUp+nn3Vt82ZX5vfaLM3GyZdOMmHR0PoOF/nQcfFTaK+bfXl1+ZnNgECBAgQIECAAAECBAgQIECgB4EnJblPlch9k5QmSgaBtQjcIslfVsG+PMkN1xK8OFcncPYkn66i/nySb19dFgIeSeBNSa5SJXyNJG8YCUCuBKYU0DBpSl1rbyPgwn8bJb+ZUuBrSU5ZbXDqJOWZQWBqAeff1MLWP0xAwyTvBwECBAgQIECAAAECBAgQIECAAAECBOYRcB8wj/NSu6jvUvLz7Ku+bc782vxGm61hUt8Vdx6ob98Cbdn5Ptr8zCZAgAABAgQIECBAgAABAgQI9CCw2TDpfknKM4PAWgS+L8mLq2BfneR6awlenKsTOEuSz1ZRfynJGVeXhYBHEnhtkmtWCV83yWtGApArgSkFNEyaUtfa2wi48N9GyW+mFNAwaUpdax8m4PzzfiwpoGHSkvr2JkCAAAECBAgQIECAAAECBAgQIEBgJAH3AX1XW33Vt2+Btux8H21+o83+UJILVUlfOMmHR0PoOF/nQcfFTaK+bfXl1+ZnNgECBAgQIECAAAECBAgQIECgB4HfSXLfKhENk3qo6lg53CDJy6qUX7/RHGQsDdlOLXDmJCdWm5yU5HRTb2p9Ag0Cr9xoInejjTOzYWlTCRDQMMk7sLSAC/+lK2D//0xyiorhVEnKM4PA1ALOv6mFrX+YQPkXT1evflA61JZnBgECBAgQIECAAAECBAgQIECAAAECBAjsVsB9wG4992019d23iuw2HvVt8+TX5jfabA2T+q6480B9+xZoy8730eZnNgECBAgQIECAAAECBAgQIECgB4HNhkn3T1KeGQTWInCdJK+ugn1zkqusJXhxrk7g9Em+VEX9tSSnXl0WAh5J4CVJblwlfLMkLxoJQK4EphTQMGlKXWtvI+DCfxslv5lS4L+S1GfhKZOUZwaBqQWcf1MLW/8wAQ2TvB8ECBAgQIAAAQIECBAgQIAAAQIECBCYR8B9wDzOS+2ivkvJz7Ov+rY582vzG222hkl9V9x5oL59C7Rl5/to8zObAAECBAgQIECAAAECBAgQINCDwG8nuV+ViIZJPVR1rByunqT8XbWD8Y4klx+LQLYzCpw2yUnVfuXfs59ixv1tReCoAi9IcvNq0g8ked5RF/F7AgSOLaBhkjdjaQEX/ktXwP4aJnkHlhJw/i0lb98isNkw6RpJ3oCGAAECBAgQIECAAAECBAgQIECAAAECBHYu4D5g56R7taD67lU5dh6M+raR8mvzG222hkl9V9x5oL59C7Rl5/to8zObAAECBAgQIECAAAECBAgQINCDgIZJPVRx7ByulOTNFcG7k1xmbBLZTyhwyiRf21i/NEza/PftE4ZgaQJHEnhukltXM+6Q5NlHWsGPCRD4lgIaJnk5lhZw4b90Bey/+Q76g7F3Yo0TlC0AACAASURBVC4B599c0vY5loCGSd4LAgQIECBAgAABAgQIECBAgAABAgQIzCPgPmAe56V2Ud+l5OfZV33bnPm1+Y02W8OkvivuPFDfvgXasvN9tPmZTYAAAQIECBAgQIAAAQIECBDoQWCzYdKPJinPDAJrEfieJO+ogn1fkkusJXhxrlKgNEwqjZMOxqmP0URplYkJukuBZyYpTZIOxl2TPL3LTCVFYAEBDZMWQLflNwi48PdCLClQzsD/2gjAubhkRcba2/k3Vr33LVsNk/atIuIhQIAAAQIECBAgQIAAAQIECBAgQKBXAfcBvVb263mpr/r2LdCWne+jzW+02Rom9V1x54H69i3Qlp3vo83PbAIECBAgQIAAAQIECBAgQIBADwK/leT+VSIaJvVQ1bFyuFSSd1cpfzjJhccikO3MAiclOW215+mSlGcGgX0UeFqS0iTpYPxIkqfuY6BiIrBGAY1B1li1vmJ24d9XPdeWzWbDpPI+nmJtSYh3tQLOv9WWrovANUzqooySIECAAAECBAgQIECAAAECBAgQIEBgBQLuA1ZQpIYQ1bcBbwVT1betSPza/EabrWFS3xV3Hqhv3wJt2fk+2vzMJkCAAAECBAgQIECAAAECBAj0ILDZMOkBScozg8BaBC6W5H1VsB9Lcv61BC/OVQp8Kcnpq8jPmKQ8Mwjso8AfJClNkg7GfZL83j4GKiYCaxTQMGmNVesrZhf+fdVzbdmU5kj/WQX9X0lOubYkxLtaAeffakvXReAaJnVRRkkQIECAAAECBAgQIECAAAECBAgQILACAfcBKyhSQ4jq24C3gqnq21Ykfm1+o83WMKnvijsP1LdvgbbsfB9tfmYTIECAAAECBAgQIECAAAECBHoQeGKSH60S0TCph6qOlcMFk3y4Svmfk3zHWASynVngxCRnrvY8IUl5ZhDYR4EnJSlNkg7GA5OU/+43CBDYgYCGSTtAtESTgAv/Jj6TGwVKc6SvVWtomNQIavqRBJx/R+Ly4x0LvCHJ1ao1r5GkPDMIECBAgAABAgQIECBAgAABAgQIECBAYLcC7gN267lvq6nvvlVkt/Gob5snvza/0WZrmNR3xZ0H6tu3QFt2vo82P7MJECBAgAABAgQIECBAgAABAj0IbDZM0kihh6qOlcN3JvlYlfJnkpxjLALZzizw2SRnqfY8W5LyzCCwjwJPSFL+u/1gPDTJ4/YxUDERWKOAhklrrFpfMbvw76uea8tms2HSfyY51dqSEO9qBZx/qy1dF4FrmNRFGSVBgAABAgQIECBAgAABAgQIECBAgMAKBNwHrKBIDSGqbwPeCqaqb1uR+LX5jTZbw6S+K+48UN++Bdqy8320+ZlNgAABAgQIECBAgAABAgQIEOhBQMOkHqo4dg7nTvLJiuDEJCeMTSL7iQU+neTs1R7nSvKpife0PIHjFXhskodUkx+e5DHHu5h5BAh8o4CGSd6IpQVc+C9dgbH3L82RvloRfC3Jqccmkf2MAs6/GbFt9U0Cmw2Trp7kjZwIECBAgAABAgQIECBAgAABAgQIECBAYOcC7gN2TrpXC6rvXpVj58Gobxspvza/0WZrmNR3xZ0H6tu3QFt2vo82P7MJECBAgAABAgQIECBAgAABAj0I/GaSB1SJPDBJaaJkEFiLwNmSfKYK9stJzrCW4MW5SoHSoKs06joY59lo2rXKpATdrcD/SfJTVXY/m+SXus1WYgRmFtAwaWZw232TgAt/L8WSAqU50n9UAWiYtGQ1xtvb+TdezfcpYw2T9qkaYiFAgAABAgQIECBAgAABAgQIECBAoGcB9wE9VzdRX/XtW6AtO99Hm99oszVM6rvizgP17VugLTvfR5uf2QQIECBAgAABAgQIECBAgACBHgQ2Gyb9WJLyzCCwFoEzJzmxCvarSU6zluDFuUqBjyc5bxX5+ZN8bJWZCHoEgV9M8jNVor+Q5H+NkLgcCcwhoGHSHMr2OEzAhb/3Y0mBzYZJ/kFsyWqMt7fzb7ya71PGGibtUzXEQoAAAQIECBAgQIAAAQIECBAgQIBAzwLuA3quroZJfVdXfVvr6/xrFRxrvoZJfdfbeaC+fQu0Zef7aPMzmwABAgQIECBAgAABAgQIECDQg8ATkjywSkTDpB6qOlYOp0vy5Srl8u89TzEWgWxnFvhokgtUe14wSXlmENhHgUcm+fkqsEcn+el9DFRMBNYooGHSGqvWV8wu/Puq59qyKV1qv1IF/R9JTru2JMS7WgHn32pL10XgGiZ1UUZJECBAgAABAgQIECBAgAABAgQIECCwAgH3ASsoUkOI6tuAt4Kp6ttWJH5tfqPN1jCp74o7D9S3b4G27HwfbX5mEyBAgAABAgQIECBAgAABAgR6ENhsmPSgJOWZQWAtAqdOUv5ubj1OmeS/1pKAOFcnsHm3eNEkH1xdFgIeRaA0R/rfVbKPTfKwUZKXJ4GpBTRMmlrY+icn4ML/5IT851MKlOZIJ1UblOZJ3zblhtYmUAk4/7wOSwq8MclVqwCunqQ8MwgQIECAAAECBAgQIECAAAECBAgQIEBgtwLuA3bruW+rqe++VWS38ahvmye/Nr/RZmuY1HfFnQfq27dAW3a+jzY/swkQIECAAAECBAgQIECAAAECPQj8RpIfqxLRMKmHqo6XQ2mYVBonHYzy93TL39c1CEwh8L4kF6sWvkSS8swgsI8CpTnSr1aBlaaI5b/rDQIEdiCgYdIOEC3RJODCv4nP5EYBDZMaAU1vEnD+NfGZ3CigYVIjoOkECBAgQIAAAQIECBAgQIAAAQIECBDYUsB9wJZQK/2Z+q60cFuGrb5bQn2Ln/Fr8xtttoZJfVfceaC+fQu0Zef7aPMzmwABAgQIECBAgAABAgQIECDQg4CGST1UUQ5fSnL6iuFMSb6IhcBEAu9Jcslq7Usn+buJ9rIsgVaB0hzp8dUiT0pyv9ZFzSdA4OsCGiZ5E5YWcOG/dAXG3r90qf33iuCkJKcbm0T2Mwo4/2bEttU3CWw2TLpakjdxIkCAAAECBAgQIECAAAECBAgQIECAAIGdC7gP2DnpXi2ovntVjp0Ho75tpPza/EabrWFS3xV3Hqhv3wJt2fk+2vzMJkCAAAECBAgQIECAAAECBAj0ILDZMOnHk5RnBoE1Cfxbkm+vAj5rks+tKQGxrkrgXUlKk6SD8T1J3rmqDAQ7kkBpjvTbVcJPSXKPkQDkSmBKAQ2TptS19jYCLvy3UfKbqQRKc6QvV4uX5kl1F9up9rUugSLg/PMeLCmgYdKS+vYmQIAAAQIECBAgQIAAAQIECBAgQGAkAfcBfVdbfdW3b4G27HwfbX6jzdYwqe+KOw/Ut2+Btux8H21+ZhMgQIAAAQIECBAgQIAAAQIEehB4fJIHVYlomNRDVcfL4TNJzlalfa4knxqPQcYzCbw9yeWqva6Y5G0z7W0bAkcVuGeSJ1eTnpbkbkddxO8JEDi2gIZJ3oylBVz4L12BsffXMGns+i+dvfNv6QqMvb+GSWPXX/YECBAgQIAAAQIECBAgQIAAAQIECMwn4D5gPusldlLfJdTn21N926z5tfmNNlvDpL4r7jxQ374F2rLzfbT5mU2AAAECBAgQIECAAAECBAgQ6EFgs2HSg5OUZwaBNQl8Msm5q4C/M8k/rSkBsa5K4C1JSpOkg3GVJG9eVQaCHUngh5L8YZXws5LccSQAuRKYUkDDpCl1rb2NgAv/bZT8ZiqB0yf5UrX4l5OcYarNrEtgQ8D555VYUkDDpCX17U2AAAECBAgQIECAAAECBAgQIECAwEgC7gP6rrb6qm/fAm3Z+T7a/Eabvdkw6UJJPjIaQsf5Og86Lm4S9W2rL782P7MJECBAgAABAgQIECBAgAABAj0I/HqSH68S0TCph6qOl8M/JjlflfYFk3x0PAYZzySw+Xcjr5HkDTPtbRsCRxW4U5JnVJP+PMltjrqI3xMgcGwBDZO8GUsLuPBfugJj71+aI32xIijNk844NonsZxRw/s2IbatvEtAwyUtBgAABAgQIECBAgAABAgQIECBAgACBeQTcB8zjvNQu6ruU/Dz7qm+bM782v9Fma5jUd8WdB+rbt0Bbdr6PNj+zCRAgQIAAAQIECBAgQIAAAQI9CGw2THpIkvLMILAmgc27nosm+eCaEhDrqgRel6Q0SToY107y2lVlINiRBG6b5DlVwi9McouRAORKYEoBDZOm1LX2NgIu/LdR8pupBEpzpC9Ui2uYNJW0dY8l4PzzXiwp8KYkV6kCuFqS8swgQIAAAQIECBAgQIAAAQIECBAgQIAAgd0KuA/Yree+raa++1aR3cajvm2e/Nr8Rpv94STlf2n4YFwoyUdGQ+g4X+dBx8VNor5t9eXX5mc2AQIECBAgQIAAAQIECBAgQKAHAQ2TeqiiHN6X5GIVw3cneS8WAhMJvCZJaZJ0MK6f5FUT7WVZAq0Ct0zyvGqRlya5ceui5hMg8HUBDZO8CUsLuPBfugJj77/ZMOmLSc40NonsZxRw/s2IbatvEthsmHTVJH/LiQABAgQIECBAgAABAgQIECBAgAABAgR2LuA+YOeke7Wg+u5VOXYejPq2kfJr8xtttoZJfVfceaC+fQu0Zef7aPMzmwABAgQIECBAgAABAgQIECDQg8Djkjy4SuQhSUoTJYPAmgTeneRSVcDfk+Sda0pArKsSeEWS0iTpYNwwyctXlYFgRxK4SZIXVQmX5l71+zuShVwJ7FxAw6Sdk1rwiAIu/I8I5uc7FSjNkT5frfiFJGfe6Q4WI/CtBZx/3o4lBTRMWlLf3gQIECBAgAABAgQIECBAgAABAgQIjCTgPqDvaquv+vYt0Jad76PNb7TZGib1XXHngfr2LdCWne+jzc9sAgQIECBAgAABAgQIECBAgEAPApsNkx6apDwzCKxJ4O1JLlcFfKUkb11TAmJdlcBLk5QmSQejNKR5yaoyEOxIAjdI8rIq4dcnueZIAHIlMKWAhklT6lp7GwEX/tso+c1UAqU50onV4homTSVt3WMJOP+8F0sKaJi0pL69CRAgQIAAAQIECBAgQIAAAQIECBAYScB9QN/VVl/17VugLTvfR5vfaLM1TOq74s4D9e1boC0730ebn9kECBAgQIAAAQIECBAgQIAAgR4EHpvkIVUiGib1UNXxcvjbJFeu0r56kjeOxyDjmQRelKQ0SToYN0/yVzPtbRsCRxW4dpLXVJPenOQqR13E7wkQOLaAhknejKUFXPgvXYGx999smPT5JN8+NonsZxRw/s2IbatvEtAwyUtBgAABAgQIECBAgAABAgQIECBAgACBeQTcB8zjvNQu6ruU/Dz7qm+bM782v9Fma5jUd8WdB+rbt0Bbdr6PNj+zCRAgQIAAAQIECBAgQIAAAQI9CGw2THpYkvLMILAmgdcnKU2SDsZ1kvzNmhIQ66oEXpCkNEk6GLdK8vxVZSDYkQSuluQNVcL/N8nlRgKQK4EpBTRMmlLX2tsIuPDfRslvphIozZH+rVr8xCQnTLWZdQlsCDj/vBJLCmiYtKS+vQkQIECAAAECBAgQIECAAAECBAgQGEnAfUDf1VZf9e1boC0730eb32izNUzqu+LOA/XtW6AtO99Hm5/ZBAgQIECAAAECBAgQIECAAIEeBDRM6qGKcnh1ktIk6WDcIMkrsBCYSOB5SW5ZrX2bJH8+0V6WJdAqcMUkb6kWeU+SS7Uuaj4BAl8X0DDJm7C0gAv/pSsw9v6lOdLnKgINk8Z+H+bO3vk3t7j9aoG/TXLl6sFVk5RnBgECBAgQIECAAAECBAgQIECAAAECBAjsVsB9wG4992019d23iuw2HvVt8+TX5jfabA2T+q6480B9+xZoy8730eZnNgECBAgQIECAAAECBAgQIECgB4FfS/LQKpGHJSlNlAwCaxJ4WZLSJOlg3CTJS9aUgFhXJfBnSUqTpINxhyTPXlUGgh1J4DJJ3lkl/IEkFxsJQK4EphTQMGlKXWtvI+DCfxslv5lKYLNh0r8lOctUm1mXwIaA888rsaSAhklL6tubAAECBAgQIECAAAECBAgQIECAAIGRBNwH9F1t9VXfvgXasvN9tPmNNlvDpL4r7jxQ374F2rLzfbT5mU2AAAECBAgQIECAAAECBAgQ6EFgs2HSTyQpzwwCaxJ4UZLSJOlgfH+SF6wpAbGuSuBZSW5fRXznJH+6qgwEO5LAJZK8t0r4H5J810gAciUwpYCGSVPqWnsbARf+2yj5zVQCpTnSZ6vFP5fkrFNtZl0CGwLOP6/EkgKbDZOukuTNSwZkbwIECBAgQIAAAQIECBAgQIAAAQIECHQq4D6g08L+/7TUV337FmjLzvfR5jfabA2T+q6480B9+xZoy8730eZnNgECBAgQIECAAAECBAgQIECgB4FfTfKwKhENk3qo6ng5PD9JaZJ0MG6T5M/HY5DxTAJPT1KaJB2MuyV52kx724bAUQUulORD1aRPJDnvURfxewIEji2gYZI3Y2kBF/5LV2Ds/UtzpH+tCErzpLONTSL7GQWcfzNi2+qbBDRM8lIQIECAAAECBAgQIECAAAECBAgQIEBgHgH3AfM4L7WL+i4lP8++6tvmzK/Nb7TZGib1XXHngfr2LdCWne+jzc9sAgQIECBAgAABAgQIECBAgEAPApsNk34ySXlmEFiTwHOT3LoK+I5JnrWmBMS6KoE/TvKDVcQ/nOQPV5WBYEcSOF+Sf6wS/kySc4wEIFcCUwpomDSlrrW3EXDhv42S30wloGHSVLLW3UbA+beNkt9MJaBh0lSy1iVAgAABAgQIECBAgAABAgQIECBAgMA3CrgP6PuNUF/17VugLTvfR5vfaLM1TOq74s4D9e1boC0730ebn9kECBAgQIAAAQIECBAgQIAAgR4EfiXJT1SJaJjUQ1XHy+GZSe5QpV2a2fzJeAwynkngqUnuXu11ryS/P9PetiFwVIFzJ/lkNenEJCccdRG/J0Dg2AIaJnkzlhZw4b90Bcbe/2xJSifGg/GvSc4+NonsZxRw/s2IbatvEtAwyUtBgAABAgQIECBAgAABAgQIECBAgACBeQTcB8zjvNQu6ruU/Dz7qm+bM782v9Fma5jUd8WdB+rbt0Bbdr6PNj+zCRAgQIAAAQIECBAgQIAAAQI9CGiY1EMV5fC0JHetGH4kSWlqYxCYQuDJSe5ZLXzfJL87xUbWJLADgbMmKf0LDsaXk5xhB+taggCBJBomeQ2WFnDhv3QFxt6/NEf6dEVQmiedY2wS2c8o4PybEdtW3ySgYZKXggABAgQIECBAgAABAgQIECBAgAABAvMIuA+Yx3mpXdR3Kfl59lXfNmd+bX6jzdYwqe+KOw/Ut2+Btux8H21+ZhMgQIAAAQL/j737DrstqepF/bsKChwUFEVEcs45SFAwIIoSDCBBJIhkECRnQXLOOeecJIkkQZCcc5IoIB5UEFEO3uc8denvWr2apve3aq4516x6669mnlVVY7xjzmI35R6HAAECBAgQIECAQA8Cmw2TbpukPDMIrEngKUmuXQV8/SRPWFMCYl2VwOOSlHfsYNwkyaNXlYFgRxL4iSTfrBL+XpLjjwQgVwK7FNAwaZe61j4SARf+R6LkN7sSKM2R/qlaXMOkXUlb9wcJOP+8F0sKvCvJhaoALpKkPDMIECBAgAABAgQIECBAgAABAgQIECBAYFoB9wHTeu7bauq7bxWZNh71bfPk1+Y32mwNk/quuPNAffsWaMvO99HmZzYBAgQIECBAgAABAgQIECBAoAeB+ye5TZWIhkk9VHW8HEpzpOtVaWtgM947MGfGj0py42rDmyd5xJwB2IvAIQROkOQ7G7/X4+UQgH5K4IcJ+Ji8H0sLuPBfugJj77/ZMOnrSU4+NonsZxRw/s2IbatjCGw2TLpwkndzIkCAAAECBAgQIECAAAECBAgQIECAAIHJBdwHTE66Vwuq716VY/Jg1LeNlF+b32izNUzqu+LOA/XtW6AtO99Hm5/ZBAgQIECAAAECBAgQIECAAIEeBDYbJt0uSXlmEFiTwKOT3KgK+BZJHramBMS6KoGHJ7lZFfGfJ3nIqjIQ7EgCP5Lku0l+tEr6eEn+eyQEuRLYlYCGSbuSte6RCrjwP1Ipv9uFQGmO9LVq4X9K8nO72MiaBH6AgPPPa7GkgIZJS+rbmwABAgQIECBAgAABAgQIECBAgACBkQTcB/RdbfVV374F2rLzfbT5jTZbw6S+K+48UN++Bdqy8320+ZlNgAABAgQIECBAgAABAgQIEOhB4H5JblslomFSD1UdL4fSHOnmVdq3TvKg8RhkPJPAg5PcstrrNkkeONPetiGwjcB/JDlhNfFESb6zzULmECBwdAENk7wRSwu48F+6AmPvX5ojfbUi0DBp7Pdh7uydf3OL268W0DDJ+0CAAAECBAgQIECAAAECBAgQIECAAIF5BNwHzOO81C7qu5T8PPuqb5szvza/0WZrmNR3xZ0H6tu3QFt2vo82P7MJECBAgAABAgQIECBAgAABAj0IbDZMun2S8swgsCaB0qzmVlXAd0hy3zUlINZVCTwgSWnKdTC8b6sq35DB/luSn6wyP2mS8swgQKBRQMOkRkDTmwVc+DcTWqBBYLNh0teSnKJhPVMJHEbA+XcYLb+dWkDDpKlFrUeAAAECBAgQIECAAAECBAgQIECAAIEfLOA+oO83Q33Vt2+Btux8H21+o83WMKnvijsP1LdvgbbsfB9tfmYTIECAAAECBAgQIECAAAECBHoQ0DCphyrKoTRHul3FcNckf4mFwI4ENt+3Oye51472siyBKQT+OcnJqoV+Nkl5ZhAg0CigYVIjoOnNAi78mwkt0CBQmiN9pZr/1SQ/37CeqQQOI+D8O4yW304toGHS1KLWI0CAAAECBAgQIECAAAECBAgQIECAwA8WcB/Q95uhvurbt0Bbdr6PNr/RZmuY1HfFnQfq27dAW3a+jzY/swkQIECAAAECBAgQIECAAAECPQhsNv64fZLSRMkgsCaB0hypNK05GOU/l6ZJBoFdCNwzyZ2qhf8iyd13sZE1CUwk8I8b/Qt+IUl5ZhAg0CigYVIjoOnNAi78mwkt0CBQmiPVf6DQMKkB09RDCzj/Dk1mwoQC705ywWq9CycpzwwCBAgQIECAAAECBAgQIECAAAECBAgQmFbAfcC0nvu2mvruW0WmjUd92zz5tfmNNnuzYdLpk3xuNISO83UedFzcJOrbVl9+bX5mEyBAgAABAgQIECBAgAABAgR6ENhsmHSHJOWZQWBNAqU5Ut2wprzD5V02COxCoLxrdUMuDbp2oWzNKQU+n+Q01YKnS1KeGQQINApomNQIaHqzgAv/ZkILNAhsNkz6SpJTNqxnKoHDCDj/DqPlt1MLaJg0taj1CBAgQIAAAQIECBAgQIAAAQIECBAg8IMF3Af0/Waor/r2LdCWne+jzW+02Rom9V1x54H69i3Qlp3vo83PbAIECBAgQIAAAQIECBAgQIBADwL3SXL7KhENk3qo6ng5lPf23lXaD0py6/EYZDyTwF2S3KPaq5yjd5xpb9sQ2EbgU0nOVE08S5LyzCBAoFFAw6RGQNObBVz4NxNaoEGgNEf6cjX/H5P8QsN6phI4jIDz7zBafju1wGbDpAslec/Um1iPAAECBAgQIECAAAECBAgQIECAAAECBOI+oO+XQH3Vt2+Btux8H21+o83WMKnvijsP1LdvgbbsfB9tfmYTIECAAAECBAgQIECAAAECBHoQ2GyYVJp+lGcGgTUJlOZID6gCfniSP1tTAmJdlUA5J+9VRXz/JLdbVQaCHU3go0nOXiV9riQfGQ1BvgR2IaBh0i5UrXkYARf+h9Hy26kFSnOkL1WLluZJp5p6E+sROBYB559XY0kBDZOW1Lc3AQIECBAgQIAAAQIECBAgQIAAAQIjCbgP6Lva6qu+fQu0Zef7aPMbbfY/JDldlfTpk3xuNISO83UedFzcRIPQxvL6PhoBTSdAgAABAgQIECBAgAABAgQIdCCgYVIHRZRCbpHkIZXDY5LcmAuBHQmU5kj3rdZ+UJLStMsgsK8CH0hyniq48yd5/74GKy4CaxLQMGlN1eozVhf+fdZ1LVlpmLSWSvUZp/Ovz7quJSsNk9ZSKXESIECAAAECBAgQIECAAAECBAgQILB2AfcBa6/gD49ffdW3b4G27HwfbX6jzdYwqe+KOw/Ut2+Btux8H21+ZhMgQIAAAQIECBAgQIAAAQIEehC4d5I7VIncMUlpomQQWJPATZI8sgr4iUn+dE0JiHVVArdK8sAq4ocl/1/TLoPAvgq8K8mFquAumuSd+xqsuAisSUDDpDVVq89YXfj3Wde1ZHWqJF+sgv1SklOvJXhxrl7A+bf6Eq46AQ2TVl0+wRMgQIAAAQIECBAgQIAAAQIECBAgsCIB9wErKtYWoarvFmgrmqK+bcXi1+Y32mwNk/quuPNAffsWaMvO99HmZzYBAgQIECBAgAABAgQIECBAoAeBzYZJd0pSnhkE1iRw/SSPqwJ+WpJrrykBsa5KoDRHekgVcWnWdbNVZSDY0QTeluRiVdKXTPLW0RDkS2AXAhom7ULVmocRcOF/GC2/nVqgNEf6QrVoaZ50mqk3sR6BYxFw/nk1lhTQMGlJfXsTIECAAAECBAgQIECAAAECBAgQIDCSgPuAvqutvurbt0Bbdr6PNr/RZmuY1HfFnQfq27dAW3a+jzY/swkQIECAAAECBAgQIECAAAECPQjcK8kdq0Q0TOqhquPlcJ0kT67SfnaSa4zHIOOZBG6a5BHVXo9NcqOZ9rYNgW0E/jbJL1cTfzXJG7dZyBwCBI4uoGGSN2JpARf+S1dg7P01TBq7/ktn7/xbugJj7/+eJBeoCC6UpDwzCBAgQIAAAQIECBAgQIAAAQIECBAgQGBaAfcB03ru22rqu28VGVhfpgAAIABJREFUmTYe9W3z5NfmN9psDZP6rrjzQH37FmjLzvfR5mc2AQIECBAgQIAAAQIECBAgQKAHgc2GSXdOUp4ZBNYkcM0kT68CfkGSq6wpAbGuSqA0R3p0FfETklx/VRkIdjSBv0ny61XSv5nkr0dDkC+BXQhomLQLVWseRsCF/2G0/HZqgdMk+Xy16BeSnHbqTaxH4FgEnH9ejSUFNhsmXTDJe5cMyN4ECBAgQIAAAQIECBAgQIAAAQIECBDoVMB9QKeFPSot9VXfvgXasvN9tPmNNlvDpL4r7jxQ374F2rLzfbT5mU2AAAECBAgQIECAAAECBAgQ6EHgnknuVCWiYVIPVR0vh6smeU6V9kuT/O54DDKeSaA0R3pctddTklx3pr1tQ2AbgVcl+a1q4uWTvGKbhcwhQODoAhomeSOWFnDhv3QFxt6/NEf6XEVQmiedbmwS2c8o4PybEdtWxxDQMMlLQYAAAQIECBAgQIAAAQIECBAgQIAAgXkE3AfM47zULuq7lPw8+6pvmzO/Nr/RZmuY1HfFnQfq27dAW3a+jzY/swkQIECAAAECBAgQIECAAAECPQhomNRDFeXw+0leWDG8MsnvYCGwI4HSHOlJ1dpPT3KtHe1lWQJTCJQmclesFipn5ounWNgaBEYX0DBp9Ddg+fxd+C9fg5EjKM2Ryv/R3cHQMGnkt2H+3J1/85vb8X8ENEzyNhAgQIAAAQIECBAgQIAAAQIECBAgQGAeAfcB8zgvtYv6LiU/z77q2+bMr81vtNkaJvVdceeB+vYt0Jad76PNz2wCBAgQIECAAAECBAgQIECAQA8Cmw2T7pKkPDMIrEngCkleVgX82iSXXVMCYl2VQGmO9NQq4mcnucaqMhDsaAIvSPIHVdJXTfK80RDkS2AXAhom7ULVmocRcOF/GC2/nVpgs2HS55KcfupNrEfgWAScf16NJQU0TFpS394ECBAgQIAAAQIECBAgQIAAAQIECIwk4D6g72qrr/r2LdCWne+jzW+02Rom9V1x54H69i3Qlp3vo83PbAIECBAgQIAAAQIECBAgQIBADwJ/meTOVSIaJvVQ1fFyuFySV1ZpvyHJr43HIOOZBEpzpGdWe5XGM6UBjUFgXwVKU6+rVcH9cZJn7Guw4iKwJgENk9ZUrT5jdeHfZ13XklVpjvTZKtjyf4B3hrUEL87VCzj/Vl/CVSegYdKqyyd4AgQIECBAgAABAgQIECBAgAABAgRWJOA+YEXF2iJU9d0CbUVT1LetWPza/EabrWFS3xV3Hqhv3wJt2fk+2vzMJkCAAAECBAgQIECAAAECBAj0ILDZMOmuScozg8CaBC6T5LVVwG9J8strSkCsqxIozZGeU0X8oiR/sKoMBDuawFOTXKtK+npJnjQagnwJ7EJAw6RdqFrzMAIu/A+j5bdTC5TmSJ+pFtUwaWph6/0wAeef92NJgfcmOX8VwAWTlGcGAQIECBAgQIAAAQIECBAgQIAAAQIECEwr4D5gWs99W019960i08ajvm2e/Nr8RputYVLfFXceqG/fAm3Z+T7a/MwmQIAAAQIECBAgQIAAAQIECPQgcI8kd6kS0TCph6qOl8Olk7yxSvvtSS42HoOMZxK4cpLnV3u9NMnvzrS3bQhsI/CEJKVJ0sG4UZLHbrOQOQQIHF1AwyRvxNICLvyXrsDY+282TPpskjOOTSL7GQWcfzNi2+oYAhomeSkIECBAgAABAgQIECBAgAABAgQIECAwj4D7gHmcl9pFfZeSn2df9W1z5tfmN9psDZP6rrjzQH37FmjLzvfR5mc2AQIECBAgQIAAAQIECBAgQKAHgc2GSXdLUp4ZBNYkcIkkf1cF/J4kF1pTAmJdlUBpjvTiKuJXJLn8qjIQ7GgCj0py4yrpP0vy8NEQ5EtgFwIaJu1C1ZqHEXDhfxgtv51aoDRH+nS16GeSnGnqTaxH4FgEnH9ejSUFNhsmXSDJ+5YMyN4ECBAgQIAAAQIECBAgQIAAAQIECBDoVMB9QKeFPSot9VXfvgXasvN9tPmNNlvDpL4r7jxQ374F2rLzfbT5mU2AAAECBAgQIECAAAECBAgQ6EFAw6QeqiiHiyR5R8XwwSTnxUJgRwJXSPKyau1XJ7ncjvayLIEpBB6apDRJOhi3TvKgKRa2BoHRBTRMGv0NWD5/F/7L12DkCEpzpE9VABomjfw2zJ+7829+czv+j4CGSd4GAgQIECBAgAABAgQIECBAgAABAgQIzCPgPmAe56V2Ud+l5OfZV33bnPm1+Y02W8OkvivuPFDfvgXasvN9tPmZTYAAAQIECBAgQIAAAQIECBDoQeDuSe5aJXK3JKWJkkFgTQIXSPKeKuCPJjnnmhIQ66oESnOkV1YR/02S31hVBoIdTeABSUqTpINxxyT3GQ1BvgR2IaBh0i5UrXkYARf+h9Hy26kFNhsmfTrJmafexHoEjkXA+efVWFJAw6Ql9e1NgAABAgQIECBAgAABAgQIECBAgMBIAu4D+q62+qpv3wJt2fk+2vxGm61hUt8Vdx6ob98Cbdn5Ptr8zCZAgAABAgQIECBAgAABAgQI9CCw2TDpL5KUZwaBNQmcO8kHq4A/leQsa0pArKsSuGyS11QRvyHJr60qA8GOJnCvJKVJ0sHw3/WjvQHy3ZmAhkk7o7XwEQq48D9CKD/biUBpjvRJ/xK2E1uLHreA8++4jfxidwIaJu3O1soECBAgQIAAAQIECBAgQIAAAQIECBCoBdwH9P0+qK/69i3Qlp3vo81vtNkaJvVdceeB+vYt0Jad76PNz2wCBAgQIECAAAECBAgQIECAQA8CpWnC3apENFHooarj5XC2JB+r0v5cktOPxyDjmQRKc6TXVXu9OcmlZtrbNgS2Edj87/rSQOnO2yxkDgECRxfQMMkbsbSAC/+lKzD2/qVD7ScqgtI86axjk8h+RgHn34zYtjqGgIZJXgoCBAgQIECAAAECBAgQIECAAAECBAjMI+A+YB7npXZR36Xk59lXfduc+bX5jTZbw6S+K+48UN++Bdqy8320+ZlNgAABAgQIECBAgAABAgQIEOhBYLOJwt2TlGcGgTUJnDHJp6uAv5zkVGtKQKyrErh0kjdWEb81ySVXlYFgRxO4U5J7Vkk/IMltR0OQL4FdCGiYtAtVax5GwIX/YbT8dmoBDZOmFrXeYQScf4fR8tupBd6X5HzVohdIUp4ZBAgQIECAAAECBAgQIECAAAECBAgQIDCtgPuAaT33bTX13beKTBuP+rZ58mvzG222hkl9V9x5oL59C7Rl5/to8zObAAECBAgQIECAAAECBAgQINCDwN02GiRpmNRDVcfL4bRJPlel/bUkpxiPQcYzCfxSkjdXe70jyS/OtLdtCGwjcJsk968mPjTJLbdZyBwCBI4uoGGSN2JpARf+S1dg7P3PmuTjFcEnkpxtbBLZzyjg/JsR21bHENhsmHT+JO/nRIAAAQIECBAgQIAAAQIECBAgQIAAAQKTC7gPmJx0rxZU370qx+TBqG8bKb82v9Fma5jUd8WdB+rbt0Bbdr6PNj+zCRAgQIAAAQIECBAgQIAAAQI9CGiY1EMV5XDKJF+uGL6R5GRYCOxI4GJJ3lat/e4kF97RXpYlMIXALZI8pFro0UluMsXC1iAwuoCGSaO/Acvn78J/+RqMHEFpjvSxCqA0Tzr7yCByn1XA+Tcrt802BDRM8koQIECAAAECBAgQIECAAAECBAgQIEBgHgH3AfM4L7WL+i4lP8++6tvmzK/Nb7TZmw2TTpfk86MhdJyv86Dj4iZR37b68mvzM5sAAQIECBAgQIAAAQIECBAg0IPAZsOkeyQpzwwCaxL42ST/VAX8rSQ/uaYExLoqgYskeUcV8fuTnH9VGQh2NIEbJ3lUlfQTk/zpaAjyJbALAQ2TdqFqzcMIuPA/jJbfTi1QmiN9tFpUw6Spha33wwScf96PJQU0TFpS394ECBAgQIAAAQIECBAgQIAAAQIECIwk4D6g72qrr/r2LdCWne+jzW+02Rom9V1x54H69i3Qlp3vo83PbAIECBAgQIAAAQIECBAgQIBADwJ3TXL3KhENk3qo6ng5nDTJv1Rp/2eSE47HIOOZBC6Q5D3VXh9Kcp6Z9rYNgW0ESnOkx1cTn5bk2tssZA4BAkcX0DDJG7G0gAv/pSsw9v6bDZM+luQcY5PIfkYB59+M2LY6hoCGSV4KAgQIECBAgAABAgQIECBAgAABAgQIzCPgPmAe56V2Ud+l5OfZV33bnPm1+Y02+3NJTlslfboknx8NoeN8nQcdFzeJ+rbVl1+bn9kECBAgQIAAAQIECBAgQIAAgR4ENhsm/WWS8swgsCaBEyf5VhXwfyc53poSEOuqBM6b5P1VxB9Ncs5VZSDY0QRKc6SnVEk/J8nVR0OQL4FdCGiYtAtVax5GwIX/YbT8dmqB0hzpI/5QPDWr9Y5QwPl3hFB+thMBDZN2wmpRAgQIECBAgAABAgQIECBAgAABAgQIHEPAfUDfL4X6qm/fAm3Z+T7a/EabrWFS3xV3Hqhv3wJt2fk+2vzMJkCAAAECBAgQIECAAAECBAj0IHCXJPeoEtEwqYeqjpfDjyf5z4209TAY7z2YK+NzJflQtdknk5x1rs3tQ2ALgdIc6VnVvBcmufIW65hCgIA/bHgH9kzAhf+eFWSwcErH0A9XOesiOtgLsHC6zr+FCzD49qWDcumkfDDOv9FVeXAe6RMgQIAAAQIECBAgQIAAAQIECBAgQGAyAfcBk1Hu5ULqu5dlmSwo9W2j5NfmN9psDZP6rrjzQH37FmjLzvfR5mc2AQIECBAgQIAAAQIECBAgQKAHgc2GSfdMUp4ZBNYk8CNJvpvkR6ugj5/ke2tKQqyrEThbko9V0X4myZlWE71ARxQozZGeXyX+8iRXHBFCzgSmFtCdcWpR6x1WwIX/YcX8fkqBzYZJH0lSOosaBOYQcP7NoWyPYxPQMMm7QYAAAQIECBAgQIAAAQIECBAgQIAAgXkE3AfM47zULuq7lPw8+6pvmzO/Nr/RZmuY1HfFnQfq27dAW3a+jzY/swkQIECAAAECBAgQIECAAAECPQhomNRDFeVQBL6T5AQVxYmOekaHwNQCZ07yyWrRzyc53dSbWI/AhAJXSvKSar3XJPmtCde3FIFhBTRMGrb0e5O4C/+9KcWQgZTmSB+qMv9wknMPKSHpJQScf0uo2/NAYLNh0vmSfAAPAQIECBAgQIAAAQIECBAgQIAAAQIECEwu4D5gctK9WlB996ockwejvm2k/Nr8RputYVLfFXceqG/fAm3Z+T7a/MwmQIAAAQIECBAgQIAAAQIECPQgcOckf1klcs8kpYmSQWBtAt9KcuIq6J9MUp4ZBKYWOH2Sz1aLfinJqafexHoEJhS4XJJXVuu9PsmvT7i+pQgMK6Bh0rCl35vEXfjvTSmGDKQ0R/pglbmGSUO+Bosl7fxbjN7GSTRM8hoQIECAAAECBAgQIECAAAECBAgQIEBgHgH3AfM4L7WL+i4lP8++6tvmzK/Nb7TZGib1XXHngfr2LdCWne+jzc9sAgQIECBAgAABAgQIECBAgEAPApsNk+6VpDwzCKxN4BtJfqoK+mRJyjODwNQCp0ny+WrRryb5+ak3sR6BCQUuk+S11XpvSfLLE65vKQLDCmiYNGzp9yZxF/57U4ohA9lsmPShJOcZUkLSSwg4/5ZQt+eBgIZJ3gUCBAgQIECAAAECBAgQIECAAAECBAjMI+A+YB7npXZR36Xk59lXfduc+bX5jTZbw6S+K+48UN++Bdqy8320+ZlNgAABAgQIECBAgAABAgQIEOhB4E5J7lklomFSD1UdM4evJTl5lfopkpRnBoGpBX4hyZeqRb++8e5NvZ/1CLQKXCrJm6pF3p7kYq2Lmk+AQKJhkrdgaQEX/ktXYOz9S3OkD1QEH0xy3rFJZD+jgPNvRmxbHUNAwyQvBQECBAgQIECAAAECBAgQIECAAAECBOYRcB8wj/NSu6jvUvLz7Ku+bc782vxGm61hUt8Vdx6ob98Cbdn5Ptr8zCZAgAABAgQIECBAgAABAgQI9CCw2TDp3knKM4PA2gRKA5vSyOZgnHqjqc3a8hHv/gr8XJKvVuF9I8nJ9jdckRHIxZO8tXJ4b5ILciFAoF1Aw6R2Qyu0Cbjwb/Mzu02gNEcqTUMOhoZJbZ5mH07A+Xc4L7+eVkDDpGk9rUaAAAECBAgQIECAAAECBAgQIECAAIFjE3Af0Pe7ob7q27dAW3a+jza/0WZrmNR3xZ0H6tu3QFt2vo82P7MJECBAgAABAgQIECBAgAABAj0IaJjUQxXlUAQ273vOkOQf0BDYgcDPJPl6te43k5xkB/tYksBUAhdO8s5qsQ8nOfdUi1uHwMgCGiaNXP39yN2F/37UYdQoNhsmfSDJ+UbFkPfsAs6/2cltWAmU8+481X8uZ195ZhAgQIAAAQIECBAgQIAAAQIECBAgQIDAtALuA6b13LfV1HffKjJtPOrb5smvzW+02Rom9V1x54H69i3Qlp3vo83PbAIECBAgQIAAAQIECBAgQIBADwJ3THKvKpF7JylNlAwCaxP4VJIzVUGfNckn15aEeFchcNIk/1JF+u0kJ15F5IIcVWCzn8EnkpxtVAx5E5hSQMOkKTWttY2AC/9t1MyZSqA0CHlftdj7k5x/qsWtQ+A4BJx/XpElBTYbJpV/4frgkgHZmwABAgQIECBAgAABAgQIECBAgAABAp0KuA/otLBHpaW+6tu3QFt2vo82v9Fma5jUd8WdB+rbt0Bbdr6PNj+zCRAgQIAAAQIECBAgQIAAAQI9CGw2TLpPkvLMILA2gY8mOXsV9LmSfGRtSYh3FQI/keSbVaT/leQEq4hckKMKnGPjPPxskjOOiiFvAlMKaJg0paa1thFw4b+NmjlTCZTmSO+tFivNky4w1eLWIXAcAs4/r8iSAhomLalvbwIECBAgQIAAAQIECBAgQIAAAQIERhJwH9B3tdVXffsWaMvO99HmN9psDZP6rrjzQH37FmjLzvfR5mc2AQIECBAgQIAAAQIECBAgQKAHgTskuXeViIZJPVR1zBw2/75a+fu77x+TQtY7FjhRkm9Xe3wvyfF3vKflCbQInCnJp6oFvpTk1C0LmkuAwPcFNEzyJiwt4MJ/6QqMvb+GSWPXf+nsnX9LV2Ds/TVMGrv+sidAgAABAgQIECBAgAABAgQIECBAYD4B9wHzWS+xk/ouoT7fnurbZs2vzW+02Rom9V1x54H69i3Qlp3vo83PbAIECBAgQIAAAQIECBAgQIBADwKbDZPum6Q8MwisTeA9SS5QBX2RJO9aWxLiXYXAjyX5ryrS8r+1/8gqIhfkqAKnTVLuxA/G15KcYlQMeROYUkDDpCk1rbWNgAv/bdTMmUqg/MtX+Zewg/HeJBecanHrEDgOAeefV2RJAQ2TltS3NwECBAgQIECAAAECBAgQIECAAAECIwm4D+i72uqrvn0LtGXn+2jzG222hkl9V9x5oL59C7Rl5/to8zObAAECBAgQIECAAAECBAgQINCDwO2T3KdKRMOkHqo6Zg5vT3LRKvVLJHnbmBSy3rHAjyb5P0nqPhmlYdLm/+a+4zAsT+CIBU6Z5MvVr7+R5GRHPNsPCRA4VgENk7wcSwu48F+6AmPvX5ojvbsiKM2TLjQ2iexnFHD+zYhtq2MIaJjkpSBAgAABAgQIECBAgAABAgQIECBAgMA8Au4D5nFeahf1XUp+nn3Vt82ZX5vfaLM1TOq74s4D9e1boC0730ebn9kECBAgQIAAAQIECBAgQIAAgR4ENEzqoYpyKAJvSXLJiuLSSf4WDYEdCZSGScer1j5+ku/taC/LEmgV+JkkX68W+fckP9G6qPkECBy9cx4PAksIuPBfQt2eBwKlOdK7Kg4Nk7wbcwo4/+bUttemwAeTnLt6eN4k5ZlBgAABAgQIECBAgAABAgQIECBAgAABAtMKuA+Y1nPfVlPffavItPGob5snvza/0WZrmNR3xZ0H6tu3QFt2vo82P7MJECBAgAABAgQIECBAgAABAj0IbDZMul+S8swgsDaBNyT5lSroyyR53dqSEO9qBL6T5ARVtCdM8p+riV6gowmcJMm/Vkn/18b7O5qHfAlMJvD/TLaShQhsJ+DCfzs3s6YR2GyY9O4kF55maasQOE4B599xEvnBDgU0TNohrqUJECBAgAABAgQIECBAgAABAgQIECBQCbgP6Pt1UF/17VugLTvfR5vfaLM1TOq74s4D9e1boC0730ebn9kECBAgQIAAAQIECBAgQIAAgR4EbpfkvlUiGib1UNUxc/jrJL9RpX65JK8ek0LWMwj8e5L/Ve1z4iTfnmFfWxDYRuBEG+9nuR/6kW0WMocAgaMLaJjkjVhawIX/0hUYe//SHOmdFcG7klxkbBLZzyjg/JsR21bHENhsmHSeJB/iRIAAAQIECBAgQIAAAQIECBAgQIAAAQKTC7gPmJx0rxZU370qx+TBqG8bKb82v9Fma5jUd8WdB+rbt0Bbdr6PNj+zCRAgQIAAAQIECBAgQIAAAQI9CGw2TLp/kvLMILA2gVcmKU2SDsYVk7x8bUmIdzUC/5bkJ6toT5qkPDMI7KPA8ZJ8N0nd20Wfl32slJhWJ+BDWl3JugvYhX93JV1VQqU50juqiDVMWlX5Vh+s82/1JVx1Ahomrbp8gidAgAABAgQIECBAgAABAgQIECBAYEUC7gNWVKwtQlXfLdBWNEV924rFr81vtNkaJvVdceeB+vYt0Jad76PNz2wCBAgQIECAAAECBAgQIECAQA8Ct01yvyoRDZN6qOqYObw0SWmSdDD+IMmLxqSQ9QwC/zvJT1f7nCzJN2bY1xYEthX4zyQ/Xk0u/1yaKBkECDQIaJjUgGfqJAIu/CdhtMiWApsNk96Z5KJbrmUagcMKOP8OK+b3UwpomDSlprUIECBAgAABAgQIECBAgAABAgQIECBw7ALuA/p+O9RXffsWaMvO99HmN9rszYZJp03yhdEQOs7XedBxcZOob1t9+bX5mU2AAAECBAgQIECAAAECBAgQ6EFgs2HSA5KUZwaBtQm8IElpknQwrpbkuWtLQryrEfinJD9bRftzScozg8C+CnwryYmr4H4iyb/va7DiIrAWAQ2T1lKpfuN04d9vbdeQWWmO9PYq0Hck+cU1BC7GLgScf12UcbVJaJi02tIJnAABAgQIECBAgAABAgQIECBAgACBlQm4D1hZwQ4ZrvoeEmxlP1fftoLxa/MbbbaGSX1X3Hmgvn0LtGXn+2jzM5sAAQIECBAgQIAAAQIECBAg0IOAhkk9VFEOReDZSUqTpINxzSTPRENgRwL/mOTnq7VPmeQrO9rLsgSmEPhGkp+qFvrpJP8yxcLWIDCygIZJI1d/P3J34b8fdRg1itIc6e+r5DVMGvVNWCZv598y7nb9voCGSd4EAgQIECBAgAABAgQIECBAgAABAgQIzCPgPmAe56V2Ud+l5OfZV33bnPm1+Y02+/NJTlMlfdokXxgNoeN8nQcdFzeJ+rbVl1+bn9kECBAgQIAAAQIECBAgQIAAgR4EbpPk/lUiD0hSmigZBNYm8PQkpUnSwbhukqesLQnxrkbgi0lOVUVb7hrLM4PAvgp8NcnPVcGdIsnX9jVYcRFYi4CGSWupVL9xuvDvt7ZryGyzYdLbk1xsDYGLsQsB518XZVxtEh9Kcq4q+vMkKc8MAgQIECBAgAABAgQIECBAgAABAgQIEJhWwH3AtJ77tpr67ltFpo1Hfds8+bX5jTZbw6S+K+48UN++Bdqy8320+ZlNgAABAgQIECBAgAABAgQIEOhBYLNh0gOTlGcGgbUJPClJaZJ0MG6Q5PFrS0K8qxH4XJLy/wnLwTh9kvLMILCvAptNvk6d5Ev7Gqy4CKxFQMOktVSq3zhd+Pdb2zVkVpojva0K9O+TXHwNgYuxCwHnXxdlXG0Smw2Tzp3kw6vNRuAECBAgQIAAAQIECBAgQIAAAQIECBDYXwH3AftbmykiU98pFPd3DfVtqw2/Nr/RZmuY1HfFnQfq27dAW3a+jzY/swkQIECAAAECBAgQIECAAAECPQjcOskDqkQ0TOqhqmPm8NgkpUnSwbhpkkeNSSHrGQQ+neSM1T5nTlKeGQT2VeAzSc5QBVfe38/ua7DiIrAWAQ2T1lKpfuN04d9vbdeQWWmO9NYqUA2T1lC1fmJ0/vVTyzVmomHSGqsmZgIECBAgQIAAAQIECBAgQIAAAQIE1ijgPmCNVTvymNX3yK3W+Ev1basavza/0WZrmNR3xZ0H6tu3QFt2vo82P7MJECBAgAABAgQIECBAgAABAj0IbDZMelCS8swgsDaBRyQpTZIOxi2TPHRtSYh3NQKfSHKWKtqzJSnPDAL7KvDxJGetgjt7kvLMIECgQUDDpAY8UycRcOE/CaNFthTYbJj0tiSX2HIt0wgcVsD5d1gxv59SQMOkKTWtRYAAAQIECBAgQIAAAQIECBAgQIAAgWMXcB/Q99uhvurbt0Bbdr6PNr/RZmuY1HfFnQfq27dAW3a+jzY/swkQIECAAAECBAgQIECAAAECPQjcKskDq0Q0TOqhqmPm8JAkt6hSv22SB4xJIesZBD6S5BzVPudKUp4ZBPZVYPPv9J4nSXlmECDQIKBhUgOeqZMIuPCfhNEiWwqU5kh/V819a5JLbrmWaQQOK+D8O6yY308poGHSlJrWIkCAAAECBAgQIECAAAECBAgQIECAwLELuA/o++1QX/XtW6AtO99Hm99oszVM6rvizgP17VugLTvfR5uf2QQIECBAgAABAgQIECBAgACBHgQ0TOqhinIoAvdPcpuK4k5J7o2GwI4EPpjk3NXa501SnhkE9lXgPUkuUAV3oSTlmUGAQIOAhkkNeKZOIuDCfxJGi2wpUJpoK7yyAAAgAElEQVQjvaWaW5on/dKWa5lG4LACzr/Divn9lAIaJk2paS0CBAgQIECAAAECBAgQIECAAAECBAgcu4D7gL7fDvVV374F2rLzfbT5jTZbw6S+K+48UN++Bdqy8320+ZlNgAABAgQIECBAgAABAgQIEOhBYLNh0oOTlGcGgbUJ3CvJHaug/yLJ3deWhHhXI/C+JOeror1gkveuJnqBjijw9iQXrRK/eJK/HxFCzgSmFNAwaUpNa20j4MJ/GzVzphIozZHeXC2mYdJUstY5EgHn35Eo+c2uBD6c5JzV4qWbcnlmECBAgAABAgQIECBAgAABAgQIECBAgMC0Au4DpvXct9XUd98qMm086tvmya/Nb7TZGib1XXHngfr2LdCWne+jzc9sAgQIECBAgAABAgQIECBAgEAPAn+e5EFVIhom9VDVMXMoDZLuVqVeGijdeUwKWc8g8K4kF6r2uUiS8swgsK8Cb0lyySq4S230ONjXuMVFYK8FNEza6/IMEZwL/yHKvLdJbjZMKn/Y+OW9jVZgvQk4/3qr6Lry0TBpXfUSLQECBAgQIECAAAECBAgQIECAAAEC6xVwH7De2h1J5Op7JErr/Y36ttWOX5vfaLM1TOq74s4D9e1boC0730ebn9kECBAgQIAAAQIECBAgQIAAgR4ENhsmPSRJeWYQWJvAnZLcswr6/klut7YkxLsagbcnuWgV7cWT/P1qohfoiAKvT/KrVeKXSfK6ESHkTGBKAQ2TptS01jYCLvy3UTNnKoHSHOlvq8XenKR0ZDQIzCHg/JtD2R7HJrDZMOlcST6CiwABAgQIECBAgAABAgQIECBAgAABAgQmF3AfMDnpXi2ovntVjsmDUd82Un5tfqPN1jCp74o7D9S3b4G27HwfbX5mEyBAgAABAgQIECBAgAABAgR6ELhlkgdXiWiY1ENVx8yhNEe6r3d5zOIvkPXfJblEte8vJSnPDAL7KvCaJJetgrtcklfva7DiIrAWAQ2T1lKpfuN04d9vbdeQWWmO9KYqUA2T1lC1fmJ0/vVTyzVmomHSGqsmZgIECBAgQIAAAQIECBAgQIAAAQIE1ijgPmCNVTvymNX3yK3W+Ev1basavza/0WZrmNR3xZ0H6tu3QFt2vo82P7MJECBAgAABAgQIECBAgAABAj0IbDZMemiS8swgsDaBP0/yoCroRya52dqSEO9qBP42yS9X0f7Kxt8XX00iAh1G4OVJLl9le6UkLxsme4kS2JGAhkk7grXsEQu48D9iKj/cgcBmw6TyB+RL72AfSxL4QQLOP+/FkgIaJi2pb28CBAgQIECAAAECBAgQIECAAAECBEYScB/Qd7XVV337FmjLzvfR5jfabA2T+q6480B9+xZoy8730eZnNgECBAgQIECAAAECBAgQIECgBwENk3qoohyKQGmO9PCK4nFJboiGwI4E3pCkNEk6GL+e5PU72suyBKYQeFGS36sWukqSF0yxsDUIjCygYdLI1d+P3F3470cdRo2iNEd6Y5X8mzb+gDyqi7znEXD+zeNslx8soGGSN4MAAQIECBAgQIAAAQIECBAgQIAAAQLzCLgPmMd5qV3Udyn5efZV3zZnfm1+o83WMKnvijsP1LdvgbbsfB9tfmYTIECAAAECBAgQIECAAAECBHoQuEWSh1SJPDRJaaJkEFibQGmO9Jgq6Ccn+ZO1JSHe1Qi8Nsllqmh/M8lfryZ6gY4o8Nwkf1glfo0kzx4RQs4EphTQMGlKTWttI+DCfxs1c6YSKN1DSxfRg6Fh0lSy1jkSAeffkSj5za4ENEzalax1CRAgQIAAAQIECBAgQIAAAQIECBAgcHQB9wF9vxHqq759C7Rl5/to8xtttoZJfVfceaC+fQu0Zef7aPMzmwABAgQIECBAgAABAgQIECDQg8Bmw6SHJSnPDAJrE7hekidUQT8jyR+vLQnxrkbg1UlKk6SD8dtJXrWa6AU6osDTk1yzSvw6SZ46IoScCUwpoGHSlJrW2kbAhf82auZMJbDZMOmNSX51qsWtQ+A4BJx/XpElBT6S5BxVAOdKUp4ZBAgQIECAAAECBAgQIECAAAECBAgQIDCtgPuAaT33bTX13beKTBuP+rZ58mvzG222hkl9V9x5oL59C7Rl5/to8zObAAECBAgQIECAAAECBAgQINCDwJ8leWiViIZJPVR1zByutdH84zlJrj4mhaxnEPirJL9T7XOFJOWZQWBfBZ6U5LpVcNffaDK3r3GLi8BeC2iYtNflGSI4F/5DlHlvkyzNkV5fRfeGJL+2t9EKrDcB519vFV1XPpsNk86Z5KPrSkG0BAgQIECAAAECBAgQIECAAAECBAgQWIWA+4BVlGnrINV3a7pVTFTftjLxa/MbbbaGSX1X3Hmgvn0LtGXn+2jzM5sAAQIECBAgQIAAAQIECBAg0IPAZsOkhycpzwwCaxMozZGeVQX9wiRXXlsS4l2NwEuTXLGK9veSvGQ10Qt0RIHHJLlhlfhNkzxqRAg5E5hSQMOkKTWttY2AC/9t1MyZSqA0R3pdtZiGSVPJWudIBJx/R6LkN7sS0DBpV7LWJUCAAAECBAgQIECAAAECBAgQIECAwNEF3Af0/Uaor/r2LdCWne+jzW+02Rom9V1x54H69i3Qlp3vo83PbAIECBAgQIAAAQIECBAgQIBADwIaJvVQRTkUgdIc6fkVxcuSXAkNgR0JlIZcv1+tXd6/8swgsK8CpSHizarg/jzJQ/Y1WHERWIuAhklrqVS/cbrw77e2a8hss2HS65P8+hoCF2MXAs6/Lsq42iQ0TFpt6QROgAABAgQIECBAgAABAgQIECBAgMDKBNwHrKxghwxXfQ8JtrKfq29bwfi1+Y02W8OkvivuPFDfvgXasvN9tPmZTYAAAQIECBAgQIAAAQIECBDoQeDmSR5WJVIaKpQmSgaBtQn8bpIXV0G/Kslvry0J8a5G4HlJrlJFe7Ukz11N9AIdUeBBSUqTpINxuyT3HxFCzgSmFNAwaUpNa20j4MJ/GzVzphIozZH+plrsdUkuM9Xi1iFwHALOP6/IkgIaJi2pb28CBAgQIECAAAECBAgQIECAAAECBEYScB/Qd7XVV337FmjLzvfR5jfabA2T+q6480B9+xZoy8730eZnNgECBAgQIECAAAECBAgQIECgB4HNhkmPSFKeGQTWJvA7Sf6qCrr83d3fWFsS4l2NwLOTlCZJB+OPkjxrNdELdESB+yS5fZX4XZLcc0QIOROYUkDDpCk1rbWNgAv/bdTMmUqgNEd6bbWYhklTyVrnSAScf0ei5De7EtAwaVey1iVAgAABAgQIECBAgAABAgQIECBAgMDRBdwH9P1GqK/69i3Qlp3vo81vtNmbDZNOk+SLoyF0nK/zoOPiJlHftvrya/MzmwABAgQIECBAgAABAgQIECDQg8DNkjy8SkTDpB6qOmYOl03ymir1NyX5lTEpZD2DwNOTXLPa59pJnjbDvrYgsK3APZKUJkkHo/znu227mHkECHxfQMMkb8LSAi78l67A2PtvNkzSsXbs92Hu7J1/c4vbrxb4aJKzVw/OmaQ8MwgQIECAAAECBAgQIECAAAECBAgQIEBgWgH3AdN67ttq6rtvFZk2HvVt8+TX5jfabA2T+q6480B9+xZoy8730eZnNgECBAgQIECAAAECBAgQIECgB4HNhkmPTFKeGQTWJvCrSV5fBf3WJJdcWxLiXY3AU5KUJkkH40+SPHk10Qt0RIHSLKk0SToY901yhxEh5ExgSgENk6bUtNY2Ai78t1EzZyqB30jy19Vir01SutgaBOYQcP7NoWyPYxPQMMm7QYAAAQIECBAgQIAAAQIECBAgQIAAgXkE3AfM47zULuq7lPw8+6pvmzO/Nr/RZmuY1HfFnQfq27dAW3a+jzY/swkQIECAAAECBAgQIECAAAECPQjcNMkjqkQ0TOqhqmPm8EtJ3lyl/s4kFx2TQtYzCDwhyfWqfW6Q5PEz7GsLAtsK3C5JaZJ0MB6c5FbbLmYeAQLfF9AwyZuwtIAL/6UrMPb+pTnSayqC0jzpN8cmkf2MAs6/GbFtdQyBzYZJ50jyMU4ECBAgQIAAAQIECBAgQIAAAQIECBAgMLmA+4DJSfdqQfXdq3JMHoz6tpHya/MbbfYXkpy6Svo0Sb44GkLH+ToPOi5uEvVtqy+/Nj+zCRAgQIAAAQIECBAgQIAAAQI9CGiY1EMV5VAELpbkbRXF+5JcAA2BHQk8NklpknQwbpzkMTvay7IEphD48yQPqhYqzRJvPsXC1iAwsoCGSSNXfz9yd+G/H3UYNYrSHOnVVfIaJo36JiyTt/NvGXe7fl9AwyRvAgECBAgQIECAAAECBAgQIECAAAECBOYRcB8wj/NSu6jvUvLz7Ku+bc782vxGm61hUt8Vdx6ob98Cbdn5Ptr8zCZAgAABAgQIECBAgAABAgQI9CCw2TDpUUnKM4PA2gQulORdVdAfTnLutSUh3tUIlLOyNEk6GKXxTGlAYxDYV4HN/75/XJIb7muw4iKwFgENk9ZSqX7jdOHfb23XkNlmw6TXJPmtNQQuxi4EnH9dlHG1SWiYtNrSCZwAAQIECBAgQIAAAQIECBAgQIAAgZUJuA9YWcEOGa76HhJsZT9X37aC8WvzG222hkl9V9x5oL59C7Rl5/to8zObAAECBAgQIECAAAECBAgQINCDwE2SPLJKRMOkHqo6Zg7nTfL+KvWPJzn7mBSynkHgYUlKk6SDccskD51hX1sQ2FbgBkkeW01+cpI/2XYx8wgQ+L6AhknehKUFXPgvXYGx9y/NkV5VEbw6yeXGJpH9jALOvxmxbXUMAQ2TvBQECBAgQIAAAQIECBAgQIAAAQIECBCYR8B9wDzOS+2ivkvJz7Ov+rY582vzG222hkl9V9x5oL59C7Rl5/to8zObAAECBAgQIECAAAECBAgQINCDwGbDpEcnKc8MAmsTOEeSj1RBfybJmdaWhHhXI/DgJKVJ0sG4TZIHriZ6gY4ocN0kT6oSf2aSa44IIWcCUwpomDSlprW2EXDhv42aOVMJlOZIr6wW0zBpKlnrHImA8+9IlPxmVwIaJu1K1roECBAgQIAAAQIECBAgQIAAAQIECBA4uoD7gL7fCPVV374F2rLzfbT5jTZbw6S+K+48UN++Bdqy8320+ZlNgAABAgQIECBAgAABAgQIEOhB4MZJHlUlomFSD1UdM4ezJPlElXq5/zntmBSynkHg/klKk6SDcfsk95thX1sQ2Fbgj5I8o5r8/CR/uO1i5hEg8H0BDZO8CUsLuPBfugJj77/ZMOlVSX57bBLZzyjg/JsR21bHEPhYkrNVT0sH7/LMIECAAAECBAgQIECAAAECBAgQIECAAIFpBdwHTOu5b6up775VZNp41LfNk1+b32izNUzqu+LOA/XtW6AtO99Hm5/ZBAgQIECAAAECBAgQIECAAIEeBDYbJj0mSXlmEFibwOmTfLYK+itJTrm2JMS7GoH7JClNkg7GnZPcazXRC3REgdIc6blV4i9J8nsjQsiZwJQCGiZNqWmtbQRc+G+jZs5UAqU50iuqxV6Z5HemWtw6BI5DwPnnFVlSYLNh0tmTfHzJgOxNgAABAgQIECBAgAABAgQIECBAgACBTgXcB3Ra2KPSUl/17VugLTvfR5vfaLM1TOq74s4D9e1boC0730ebn9kECBAgQIAAAQIECBAgQIAAgR4ENEzqoYpyKAKnSvLFiuLrSU6OhsCOBO6Z5E7V2ndLco8d7WVZAlMIlOZIL6oW0tNgClVrDC+gYdLwr8DiAC78Fy/B0AGU5kh/5Q8XQ78DSybv/FtS394aJnkHCBAgQIAAAQIECBAgQIAAAQIECBAgMI+A+4B5nJfaRX2Xkp9nX/Vtc+bX5jfabA2T+q6480B9+xZoy8730eZnNgECBAgQIECAAAECBAgQIECgB4EbJXl0lchjkpQmSgaBtQn8XJKvVkH/a5KfWlsS4l2NwF8kKU2SDsZfJrnraqIX6IgCmz0NXpvksiNCyJnAlAIaJk2paa1tBFz4b6NmzlQCm3+4eEWSy0+1uHUIHIeA888rsqSAhklL6tubAAECBAgQIECAAAECBAgQIECAAIGRBNwH9F1t9VXfvgXasvN9tPmNNlvDpL4r7jxQ374F2rLzfbT5mU2AAAECBAgQIECAAAECBAgQ6EFgs2HSY5OUZwaBtQmcLMk/V0F/O8mJ15aEeFcjcJck96iivXeSO60meoGOKFCaI72mSvxNSX5lRAg5E5hSQMOkKTWttY2AC/9t1MyZSqA0R3p5tdhfJbnCVItbh8BxCDj/vCJLCmiYtKS+vQkQIECAAAECBAgQIECAAAECBAgQGEnAfUDf1VZf9e1boC0730eb32izNUzqu+LOA/XtW6AtO99Hm5/ZBAgQIECAAAECBAgQIECAAIEeBG6Y5DFVIhom9VDVMXP4yST/VqX+3SQ/PiaFrGcQuEOS0iTpYNw/ye1m2NcWBLYVKM2R3lBNfluSS2y7mHkECHxfQMMkb8LSAi78l67A2PuX5kgvqwg0TBr7fZg7e+ff3OL2qwU0TPI+ECBAgAABAgQIECBAgAABAgQIECBAYB4B9wHzOC+1i/ouJT/Pvurb5syvzW+02Rom9V1x54H69i3Qlp3vo83PbAIECBAgQIAAAQIECBAgQIBADwKbDZMel6Q8MwisTeCESf6jCvr/TfKja0tCvKsRuG2S+1XRPijJrVcTvUBHFLhkkrdUib8ryUVGhJAzgSkFNEyaUtNa2wi48N9GzZypBDYbJr08yRWnWtw6BI5DwPnnFVlS4ONJzloFcPYk5ZlBgAABAgQIECBAgAABAgQIECBAgAABAtMKuA+Y1nPfVlPffavItPGob5snvza/0WZrmNR3xZ0H6tu3QFt2vo82P7MJECBAgAABAgQIECBAgAABAj0I3CDJY6tENEzqoapj5nC8JN9NUvcu0MdgzHdhjqxvleSB1UYPS3KLOTa2B4EtBS6a5O3V3A8kOd+Wa5lGgMBRAv6g4VVYWsCF/9IVGHv/0hzppRXBy5JcaWwS2c8o4PybEdtWxxDQMMlLQYAAAQIECBAgQIAAAQIECBAgQIAAgXkE3AfM47zULuq7lPw8+6pvmzO/Nr/RZmuY1HfFnQfq27dAW3a+jzY/swkQIECAAAECBAgQIECAAAECPQhomNRDFeVwIFAaJh2/4vixJP8HD4EdCPxZkodW6z4yyc12sI8lCUwlcP4k760W+2iSc061uHUIjCqgYdKold+fvF34708tRoykNEd6SZV4aZ70uyNCyHkRAeffIuw2PUpgs2HS2ZJ8gg4BAgQIECBAgAABAgQIECBAgAABAgQITC7gPmBy0r1aUH33qhyTB6O+baT82vxGm61hUt8Vdx6ob98Cbdn5Ptr8zCZAgAABAgQIECBAgAABAgQI9CCw2TDp8UnKM4PAGgW+neREVeD/K8l/rDERMe+9wE2TPKKK8rFJbrT3UQtwZIFzJflQBfDpJGceGUTuBKYQ0DBpCkVrtAi48G/RM7dVoDRHenG1iIZJraLmH0bA+XcYLb+dWkDDpKlFrUeAAAECBAgQIECAAAECBAgQIECAAIEfLOA+oO83Q33Vt2+Btux8H21+o83WMKnvijsP1LdvgbbsfB9tfmYTIECAAAECBAgQIECAAAECBHoQuH6Sx1WJaJjUQ1XHzeFfk5ykSv+kSf5tXA6Z71DghkkeU63/hCTlPDUI7KvAWZJ8ogru80lOt6/BiovAWgQ0TFpLpfqN04V/v7VdQ2abDZNekuT31hC4GLsQcP51UcbVJqFh0mpLJ3ACBAgQIECAAAECBAgQIECAAAECBFYm4D5gZQU7ZLjqe0iwlf1cfdsKxq/Nb7TZGib1XXHngfr2LdCWne+jzc9sAgQIECBAgAABAgQIECBAgEAPApsNkzT96KGq4+bw9SQ/U6X/s0n+eVwOme9Q4E+TlAZzB+MpSa67w/0sTaBV4PRJPlst8pUkp2xd1HwCowtomDT6G7B8/i78l6/ByBGU5kgvqgBenOT3RwaR+6wCzr9ZuW22IaBhkleCAAECBAgQIECAAAECBAgQIECAAAEC8wi4D5jHeald1Hcp+Xn2Vd82Z35tfqPN1jCp74o7D9S3b4G27HwfbX5mEyBAgAABAgQIECBAgAABAgR6ENhs+qFhUg9VHTeH0gDkFFX6pRlIeWYQmFrgOkmeXC369CTXmnoT6xGYUOBUSb5YrVeayZWmcgYBAg0CGiY14Jk6iYAL/0kYLbKlQGmO9MJqroZJW0KatpWA828rNpMmEtAwaSJIyxAgQIAAAQIECBAgQIAAAQIECBAgQOA4BNwH9P2KqK/69i3Qlp3vo81vtNkaJvVdceeB+vYt0Jad76PNz2wCBAgQIECAAAECBAgQIECAQA8CGib1UEU5HAhs3vmcNkl5ZhCYWuCPkzytWvTZSa4x9SbWIzChwMmTfK1a79+SnHTC9S1FYEgBDZOGLPteJe3Cf6/KMVwwmw2TXpTkD4ZTkPBSAs6/peTtWwQ+keQsFcXZjnpGhwABAgQIECBAgAABAgQIECBAgAABAgSmFXAfMK3nvq2mvvtWkWnjUd82T35tfqPN3vw/nj91ki+NhtBxvs6DjoubRH3b6suvzc9sAgQIECBAgAABAgQIECBAgEAPApsNk56YpDwzCKxR4DNJzlAFfqYk5ZlBYGqB0hzpmdWiz0ty1ak3sR6BCQV+Ksk3qvW+k+REE65vKQJDCmiYNGTZ9yppF/57VY7hginNkV5QZf3CJFceTkHCSwk4/5aSt28R2GyYdNYkn0RDgAABAgQIECBAgAABAgQIECBAgAABApMLuA+YnHSvFlTfvSrH5MGobxspvza/0WZrmNR3xZ0H6tu3QFt2vo82P7MJECBAgAABAgQIECBAgAABAj0IXC/JE6pENEzqoarj5vDxJOXvqR2MsycpzwwCUwv8YZLnVou+KEn5O+MGgX0VOHGSb1XBfS/J8fc1WHERWIuAhklrqVS/cbrw77e2a8isNEd6fhWohklrqFo/MTr/+qnlGjPRMGmNVRMzAQIECBAgQIAAAQIECBAgQIAAAQJrFHAfsMaqHXnM6nvkVmv8pfq2VY1fm99oszVM6rvizgP17VugLTvfR5uf2QQIECBAgAABAgQIECBAgACBHgQ2GyY9KUl5ZhBYo8CHk5yzCvw8ST60xkTEvPcCpTnSC6ooX5rkd/c+agGOLPBjSf5rA0Cvl5HfCLlPIuAjmoTRIg0CLvwb8ExtFthsmFT+cHyV5lUtQODIBJx/R+bkV7sR0DBpN65WJUCAAAECBAgQIECAAAECBAgQIECAwKaA+4C+3wn1Vd++Bdqy8320+Y02+4tJTlUlfeokXxoNoeN8nQcdFzeJ+rbVl1+bn9kECBAgQIAAAQIECBAgQIAAgR4E/iTJE6tENEzqoarj5vC+JOer0r9gkveOyyHzHQpcKclLqvVfkeTyO9zP0gRaBUpfl9Iw6fjVQsdL8t+tC5tPYGQBDZNGrv5+5O7Cfz/qMGoUpTnS86rkn5/kD0fFkPfsAs6/2cltWAlomOR1IECAAAECBAgQIECAAAECBAgQIECAwDwC7gPmcV5qF/VdSn6efdW3zZlfm99oszVM6rvizgP17VugLTvfR5uf2QQIECBAgAABAgQIECBAgACBHgQ2GyY9OUl5ZhBYo8A7k1y4CvwXk7xjjYmIee8FSnOkl1dRvjrJ5fY+agGOLvDtJCeqEMo/f2d0FPkTaBHQMKlFz9wpBFz4T6FojW0FSnOk51aTNUzaVtK8bQScf9uomTOVgIZJU0lahwABAgQIECBAgAABAgQIECBAgAABAj9cwH1A32+I+qpv3wJt2fk+2vxGm61hUt8Vdx6ob98Cbdn5Ptr8zCZAgAABAgQIECBAgAABAgQI9CCgYVIPVZTDgcBbk1y84vilJH+Hh8AOBEpzpFdW6/5Nkt/YwT6WJDClwL8mOUm1YPnnb065gbUIjCagYdJoFd+/fF34719NRopos2HS85JcdSQAuS4q4PxblH/4zT+Z5MyVwlmTlGcGAQIECBAgQIAAAQIECBAgQIAAAQIECEwr4D5gWs99W019960i08ajvm2e/Nr8RputYVLfFXceqG/fAm3Z+T7a/MwmQIAAAQIECBAgQIAAAQIECPQgcN0kT6oSeXKS0kTJILBGgTcluVQV+K8kKc8MAlMLlOZIf10t+oYkvzb1JtYjMLHAPyX52WrN8s//PPEeliMwlICGSUOVey+TdeG/l2UZJqjSHOk5VbbPTXK1YbKX6NICzr+lKzD2/homjV1/2RMgQIAAAQIECBAgQIAAAQIECBAgMJ+A+4D5rJfYSX2XUJ9vT/Vts+bX5jfabA2T+q6480B9+xZoy8730eZnNgECBAgQIECAAAECBAgQIECgB4HNhklPSVKeGQTWKPC6jaY1panN36wxETHvvUBpjlTet4Px5o1mXXufgACHFPhyklNWmf9Ckn8cUkLSBCYS0DBpIkjLbC3gwn9rOhMnECjNkZ5draNh0gSoljhiAeffEVP54Q4ENhsmnSXJp3awjyUJECBAgAABAgQIECBAgAABAgQIECAwuoD7gL7fAPVV374F2rLzfbT5jTZbw6S+K+48UN++Bdqy8320+ZlNgAABAgQIECBAgAABAgQIEOhB4DpJnlwlomFSD1UdN4dXJ/nNKv3fTvKqcTlkvkOBSyV5U7X+W5Nccof7WZrAFAL/kOR01ULlnz8/xcLWIDCqgIZJo1Z+f/J24b8/tRgxks2GSc9JcvURIeS8iIDzbxF2mx4loGGSV4EAAQIECBAgQIAAAQIECBAgQIAAAQLzCLgPmMd5qV3Udyn5efZV3zZnfm1+o83WMKnvijsP1LdvgbbsfB9tfsyDxuQAACAASURBVGYTIECAAAECBAgQIECAAAECBHoQ2GyY9NQk5ZlBYI0CL09y+SrwKyV52RoTEfPeC5TmSG+ponxHkl/c+6gFOLqAv9c7+hsg/8kFNEyanNSChxRw4X9IMD+fVKA0R3pWteKzk1xj0h0sRuDYBZx/3o4lBfyL1ZL69iZAgAABAgQIECBAgAABAgQIECBAYCQB9wF9V1t91bdvgbbsfB9tfqPN1jCp74o7D9S3b4G27HwfbX5mEyBAgAABAgQIECBAgAABAgR6ELh2kqdUiWiY1ENVx83hRUl+r0r/ykleOC6HzHcocLEkb6vWf3eSC+9wP0sTmELgI0nOUS10ziQfnWJhaxAYVUDDpFErvz95u/Dfn1qMGElpjvTMKvHSPOmPRoSQ8yICzr9F2G16lICGSV4FAgQIECBAgAABAgQIECBAgAABAgQIzCPgPmAe56V2Ud+l5OfZV33bnPm1+Y02W8OkvivuPFDfvgXasvN9tPmZTYAAAQIECBAgQIAAAQIECBDoQUDDpB6qKIcDgecluUrFcfUkz8FDYAcCpTnSO6t135/k/DvYx5IEphR4X5LzVQuWd7a8uwYBAlsKaJi0JZxpkwm48J+M0kJbCJTmSM+o5mmYtAWiKVsLOP+2pjNxAgENkyZAtAQBAgQIECBAgAABAgQIECBAgAABAgSOQMB9wBEgrfgn6rvi4h1B6Op7BEg/5Cf82vxGm61hUt8Vdx6ob98Cbdn5Ptr8zCZAgAABAgQIECBAgAABAgQI9CCw2TDpaUnKM4PAGgWemeQaVeDXSvL0NSYi5r0XuECS91RRfijJefY+agGOLlCafJVmXwfjohuNv0b3kT+BQwtomHRoMhMmFnDhPzGo5Q4lsNkwqfzL2DUPtYIfE9hewPm3vZ2Z7QKfSnKmapmzJCnPDAIECBAgQIAAAQIECBAgQIAAAQIECBCYVsB9wLSe+7aa+u5bRaaNR33bPPm1+Y02W8OkvivuPFDfvgXasvN9tPmZTYAAAQIECBAgQIAAAQIECBDoQaA0lHlqlYiGST1UddwcnrLR8Ot6SZ40LofMdyhQmiN9oFr/Y0nOscP9LE1gCoG3Jrl4tdAlk5RnBgECWwpomLQlnGmTCbjwn4zSQlsIlOZIdXfaZyT54y3WMYXANgLOv23UzJlKYLNh0pmTfHqqxa1DgAABAgQIECBAgAABAgQIECBAgAABAv+/gPuAvl8G9VXfvgXasvN9tPmNNlvDpL4r7jxQ374F2rLzfbT5mU2AAAECBAgQIECAAAECBAgQ6EFgs2FS+fuO5ZlBYI0Cj0/yp1XgN0ry2DUmIua9Fzhnkg9XUX4yyVn3PmoBji7wxiSXrhB+NUl5ZhAgsKWAhklbwpk2mYAL/8koLbSFQGmOVDouHwwNk7ZANGVrAeff1nQmTiCgYdIEiJYgQIAAAQIECBAgQIAAAQIECBAgQIDAEQi4DzgCpBX/RH1XXLwjCF19jwDph/yEX5vfaLM1TOq74s4D9e1boC0730ebn9kECBAgQIAAAQIECBAgQIAAgR4ENv+Oo4ZJPVR13BwenaQ0SToYN0/yiHE5ZL5DgbMl+Vi1/meSnGmH+1mawBQCr01ymWqhyyYpzwwCBLYU0DBpSzjTJhNw4T8ZpYW2EPA/JmyBZspkAs6/ySgttIWAhklboJlCgAABAgQIECBAgAABAgQIECBAgACBLQTcB2yBtqIp6ruiYm0RqvpugVZN4dfmN9psDZP6rrjzQH37FmjLzvfR5mc2AQIECBAgQIAAAQIECBAgQKAHgc2/4/iMJOWZQWCNAg9LUpokHYxbJXnwGhMR894LlOZI5e9IHozPJznd3kctwNEFXpHktyuEyycpzwwCBLYU0DBpSzjTJhNw4T8ZpYW2ELhWkqdW856W5NpbrGMKgW0EnH/bqJkzlYCGSVNJWocAAQIECBAgQIAAAQIECBAgQIAAAQI/XMB9QN9viPqqb98Cbdn5Ptr8RputYVLfFXceqG/fAm3Z+T7a/MwmQIAAAQIECBAgQIAAAQIECPQgoGFSD1WUw4HAA5OUJkkH4/ZJ7oeHwA4ETp/ks9W6X0py6h3sY0kCUwq8JMmVqgV/P8mLp9zAWgRGE9AwabSK71++Lvz3ryYjRVSaIz2lSljDpJGqv3yuzr/lazByBBomjVx9uRMgQIAAAQIECBAgQIAAAQIECBAgMKeA+4A5teffS33nN59zR/Vt0+bX5jfabA2T+q6480B9+xZoy8730eZnNgECBAgQIECAAAECBAgQIECgB4FrJnl6lcgzkpQmSgaBNQrcJ0lpknQw7pLknmtMRMx7L1CaI32hivKrSX5+76MW4OgCz09y5QrhqkmeNzqK/Am0CGiY1KJn7hQCLvynULTGtgKbDZOemuQ62y5mHoFDCjj/Dgnm55MKfDrJGasVz5ykPDMIECBAgAABAgQIECBAgAABAgQIECBAYFoB9wHTeu7bauq7bxWZNh71bfPk1+Y32mwNk/quuPNAffsWaMvO99HmZzYBAgQIECBAgAABAgQIECBAoAeBzYZJz0xSnhkE1ihwjySlSdLBKP/5bmtMRMx7L3DKJF+uovx6kpPvfdQCHF2g/Hf8NSqE0iCxNEo0CBDYUkDDpC3hTJtMwIX/ZJQW2kKgNEd6cjXvKUmuu8U6phDYRsD5t42aOVMJaJg0laR1CBAgQIAAAQIECBAgQIAAAQIECBAg8MMF3Af0/Yaor/r2LdCWne+jzW+02Rom9V1x54H69i3Qlp3vo83PbAIECBAgQIAAAQIECBAgQIBADwJ/tNEsQcOkHqo6bg53TXL3Kv37JLnjuBwy36FAaY70tWr9byQ52Q73szSBKQRKH4NrVwv9yUafgyn2sAaBoQQ0TBqq3HuZrAv/vSzLMEGV5khPqrLVMGmY0u9Fos6/vSjDsEFsNkw6U5LPDKshcQIECBAgQIAAAQIECBAgQIAAAQIECOxOwH3A7mz3YWX13Ycq7C4G9W2z5dfmN9psDZP6rrjzQH37FmjLzvfR5mc2AQIECBAgQIAAAQIECBAgQKAHgc2GSc9KUp4ZBNYocIck964Cf2CS26wxETHvvUBpjvTPVZTfTHKSvY9agKMLPC7J9SuEGyV57Ogo8ifQIqBhUoueuVMIuPCfQtEa2wpsNkx6cpLSjdEgMIeA828OZXscm4CGSd4NAgQIECBAgAABAgQIECBAgAABAgQIzCPgPmAe56V2Ud+l5OfZV33bnPm1+Y02e7Nh0qmSfHk0hI7zdR50XNwk6ttWX35tfmYTIECAAAECBAgQIECAAAECBHoQuEaSZ1aJaJjUQ1XHzeHWSR5Qpf/QJLccl0PmOxQ4aZJ/qdb/dpIT73A/SxOYQuCRSW5SLfRnSR4+xcLWIDCqgIZJo1Z+f/J24b8/tRgxktIc6YlV4k9Kcr0RIeS8iIDzbxF2mx4loGGSV4EAAQIECBAgQIAAAQIECBAgQIAAAQLzCLgPmMd5qV3Udyn5efZV3zZnfm1+o83WMKnvijsP1LdvgbbsfB9tfmYTIECAAAECBAgQIECAAAECBHoQ0DCphyrK4UCgNP8oTZIOxqOS3BQPgR0IlOZI36rW/a8kJ9jBPpYkMKXAQ5LcolqwNJl70JQbWIvAaAIaJo1W8f3L14X//tVkpIhKc6QnVAlrmDRS9ZfP1fm3fA1GjkDDpJGrL3cCBAgQIECAAAECBAgQIECAAAECBOYUcB8wp/b8e6nv/OZz7qi+bdr82vxGm/2lJL9QJX2qJF8eDaHjfJ0HHRc3ifq21Zdfm5/ZBAgQIECAAAECBAgQIECAAIEeBDYbJj07SXlmEFijwE2SPLIK/PFJbrDGRMS89wInTPIfVZTfS3L8vY9agKML3C/JbSuEOya5z+go8ifQIqBhUoueuVMIuPCfQtEa2wr8aZLyL1wH44lJyjODwBwCzr85lO1xbAIaJnk3CBAgQIAAAQIECBAgQIAAAQIECBAgMI+A+4B5nJfaRX2Xkp9nX/Vtc+bX5jfabA2T+q6480B9+xZoy8730eZnNgECBAgQIECAAAECBAgQIECgB4GrJ3lWlYiGST1Uddwcrp/kcVX6T0ly3XE5ZL5DgdIc6bvV+uV/b/+RHe5naQJTCNwzyZ2qhe6W5B5TLGwNAqMKaJg0auX3J28X/vtTixEj2WyY9IQk5V/IDAJzCDj/5lC2x7EJfCbJGar/xzMlKc8MAgQIECBAgAABAgQIECBAgAABAgQIEJhWwH3AtJ77tpr67ltFpo1Hfds8+bX5jTZbw6S+K+48UN++Bdqy8320+ZlNgAABAgQIECBAgAABAgQIEOhBYLNh0nOSlGcGgTUKXCfJk6vAn5nkmmtMRMx7L1CaI30vSd0rozzb/N/d9z4RAQ4lUBok/UWV8b2S3HkoAckSmFhAw6SJQS13aAEX/ocmM2FCgc1utY9PcoMJ17cUgR8m4PzzfiwpsNkw6YxJPrtkQPYmQIAAAQIECBAgQIAAAQIECBAgQIBApwLuAzot7FFpqa/69i3Qlp3vo81vtNkaJvVdceeB+vYt0Jad76PNz2wCBAgQIECAAAECBAgQIECAQA8CV0vy7CoRDZN6qOq4OfxRkmdU6T8vyVXH5ZD5jgW+m+T41R7ln0sTJYPAvgrcIcm9q+AekOS2+xqsuAisQUDDpDVUqe8YXfj3Xd99z640R3psFaSGSftesb7ic/71Vc+1ZaNh0toqJl4CBAgQIECAAAECBAgQIECAAAECBNYq4D5grZU7srjV98ic1vor9W2rHL82v9Fma5jUd8WdB+rbt0Bbdr6PNj+zCRAgQIAAAQIECBAgQIAAAQI9CGiY1EMV5XAgUJojlaZfB+PFSX4fD4EdCXwnyQmqtU+Y5D93tJdlCUwhcOskpUnSwXhokltOsbA1CIwqoGHSqJXfn7xd+O9PLUaMZLNh0uOS3HBECDkvIuD8W4TdpkcJaJjkVSBAgAABAgQIECBAgAABAgQIECBAgMA8Au4D5nFeahf1XUp+nn3Vt82ZX5vfaLM1TOq74s4D9e1boC0730ebn9kECBAgQIAAAQIECBAgQIAAgR4ENhsmPTdJeWYQWKNAaY70wirwv0pyhTUmIuZVCHwryYmrSMs/f3sVkQtyVIGbJ3lYlfyjk9xkVAx5E5hCQMOkKRSt0SLgwr9Fz9xWgdIc6THVIo9NcqPWRc0ncIQCzr8jhPKznQhomLQTVosSIECAAAECBAgQIECAAAECBAgQIEDgGALuA/p+KdRXffsWaMvO99HmN9psDZP6rrjzQH37FmjLzvfR5mc2AQIECBAgQIAAAQIECBAgQKAHgasmeU6ViIZJPVR13BxKc6SXVem/Jslvjcsh8x0L/GuSk1R7lH/+5o73tDyBFoHSw6A0SToYT0hy/ZYFzSUwuoCGSaO/Acvn78J/+RqMHMHmHyw0TBr5bZg/d+ff/OZ2/B8BDZO8DQQIECBAgAABAgQIECBAgAABAgQIEJhHwH3APM5L7aK+S8nPs6/6tjnza/MbbbaGSX1X3Hmgvn0LtGXn+2jzM5sAAQIECBAgQIAAAQIECBAg0IPAZsOk5yUpzwwCaxQozZFeVQX++iS/vsZExLwKgf+d5KerSE+W5BuriFyQowpcL0lpknQwnpbk2qNiyJvAFAIaJk2haI0WARf+LXrmtgpsNkx6TJIbty5qPoEjFHD+HSGUn+1E4LNJTl+tfMYk5ZlBgAABAgQIECBAgAABAgQIECBAgAABAtMKuA+Y1nPfVlPffavItPGob5snvza/0WZrmNR3xZ0H6tu3QFt2vo82P7MJECBAgAABAgQIECBAgAABAj0I/GGS51aJaJjUQ1XHzeEySV5bpf/mJJcal0PmOxb4WpKTV3uUf/76jve0PIEWgT9OUpokHYznJLl6y4LmEhhdQMOk0d+A5fN34b98DUaOoDRHelQF8OgkNxkZRO6zCjj/ZuW22YaAhkleCQIECBAgQIAAAQIECBAgQIAAAQIECMwj4D5gHueldlHfpeTn2Vd925z5tfmNNlvDpL4r7jxQ374F2rLzfbT5mU2AAAECBAgQIECAAAECBAgQ6EFgs2HS85OUZwaBNQpcOskbq8D/PsnF15iImFch8I9Jfr6K9JRJvrKKyAU5qsDVkjy7Sv6FSa48Koa8CUwhoGHSFIrWaBFw4d+iZ26rQGmO9MhqEQ2TWkXNP4yA8+8wWn47tcBmw6QzJPmHqTexHgECBAgQIECAAAECBAgQIECAAAECBAjEfUDfL4H6qm/fAm3Z+T7a/EabrWFS3xV3Hqhv3wJt2fk+2vzMJkCAAAECBAgQIECAAAECBAj0IKBhUg9VlMOBwCWS/F3F8e4kF8ZDYEcCX0hy6mrt8s/l3tEgsK8Cf5DkBVVwL09yxX0NVlwE1iCgYdIaqtR3jC78+67vvme32TDpUUluuu9Bi68bAedfN6VcZSIaJq2ybIImQIAAAQIECBAgQIAAAQIECBAgQGCFAu4DVli0Q4SsvofAWuFP1betaPza/EabrWFS3xV3Hqhv3wJt2fk+2vzMJkCAAAECBAgQIECAAAECBAj0IHCVJM+rEnl+ktJEySCwRoGLJHlHFfgHkpxvjYmIeRUC/5DkdFWkp0/yuVVELshRBa6Q5GVV8q9OcrlRMeRN4P+yd+fx/371nPgft7GOLUp7EZkREUI0rVq179pJUbRRSqHslVJETEYjk5lMKEWUUrQSbSqtWixFG5FomOX2u53bd96/ObdXffq+X+9zva7Xuc65n39+77nmOuc8n/fn6zoyp8/zt4SAhklLKFqjRcCFf4ueua0CpTnS46pFfibJfVoXNZ/AKQWcf6eE8tpBBDRMOgirRQkQIECAAAECBAgQIECAAAECBAgQIPARAu4Dxv5RqK/6ji3Qlp3vo81vttkaJo1dceeB+o4t0Jad76PNz2wCBAgQIECAAAECBAgQIECAwAgCuw2Tfi1JeWYQ2KLAVyR5VRX4G5JcfouJiHkTAm9Nctkq0i9I8rZNRC7IWQVukORZVfLPT3KdWTHkTWAJAQ2TllC0RouAC/8WPXNbBUpzpJ+uFtEwqVXU/H0EnH/7aHl3aQENk5YWtR4BAgQIECBAgAABAgQIECBAgAABAgQ+uoD7gLF/GeqrvmMLtGXn+2jzm222hkljV9x5oL5jC7Rl5/to8zObAAECBAgQIECAAAECBAgQIDCCwG2S/GqViIZJI1R13hy+NMlrq/TfkuQL5+WQ+YEF3rTz+7pckjcfeE/LE2gRuHaS51ULvDjJ1VsWNJfA7AIaJs3+Czh+/i78j1+DmSPYbZj0uCT3nRlE7qsKOP9W5bbZjsA7klymevb5ScozgwABAgQIECBAgAABAgQIECBAgAABAgSWFXAfsKxnb6upb28VWTYe9W3z5NfmN9tsDZPGrrjzQH3HFmjLzvfR5mc2AQIECBAgQIAAAQIECBAgQGAEgd2GSU9NUp4ZBLYoUBrWvLEKvPx7tfLv1gwChxB4fZIvrha+fJI3HGIjaxJYSKA0R3phtdbLklx5obUtQ2BKAQ2Tpix7V0m78O+qHNMFU5oj/VSV9U8n+Y7pFCR8LAHn37Hk7VsENEzyOyBAgAABAgQIECBAgAABAgQIECBAgMA6Au4D1nE+1i7qeyz5dfZV3zZnfm1+s83WMGnsijsP1HdsgbbsfB9tfmYTIECAAAECBAgQIECAAAECBEYQuHWSX6sS0TBphKrOm8Nlk7y1Sr/cAV16Xg6ZH1jgNUmuUO3xZUlee+A9LU+gRaA0R/qDaoFXJfnKlgXNJTC7gIZJs/8Cjp+/C//j12DmCEpzpMdWABomzfxrWD9359/65nb8fwK7DZM+L8mfAyJAgAABAgQIECBAgAABAgQIECBAgACBxQXcByxO2tWC6ttVORYPRn3bSPm1+c02W8OksSvuPFDfsQXasvN9tPmZTYAAAQIECBAgQIAAAQIECBAYQUDDpBGqKIcTgc9J8hcVx3uSXAwPgQMJlGYzX1GtfcUkrz7QXpYlsIRAaY70imqh1+00/VpiD2sQmEpAw6Spyt1lsi78uyzLNEF9Z5KfrLL9qSTlmUFgDQHn3xrK9jiXgIZJfhsECBAgQIAAAQIECBAgQIAAAQIECBBYR8B9wDrOx9pFfY8lv86+6tvmzK/Nb7bZGiaNXXHngfqOLdCWne+jzc9sAgQIECBAgAABAgQIECBAgMAIArsNk56WpDwzCGxR4BJJ3lUF/rdJPnuLiYh5EwJ/nOSrq0ivlOTlm4hckLMKXCHJa6rk35zkcrNiyJvAEgIaJi2haI0WARf+LXrmtgrsNkx6bJL7tS5qPoFTCjj/TgnltYMIaJh0EFaLEiBAgAABAgQIECBAgAABAgQIECBA4CME3AeM/aNQX/UdW6AtO99Hm99sszVMGrvizgP1HVugLTvfR5uf2QQIECBAgAABAgQIECBAgACBEQRuleSpVSIaJo1Q1XlzuHCS91bpfzDJBeblkPmBBf4wyddWe1w5ycsOvKflCbQIlOZIb6wWKP/O9/NbFjSXwOwCGibN/gs4fv4u/I9fg5kjKM2RfqIC+Mkk958ZRO6rCjj/VuW22Y6Ahkl+EgQIECBAgAABAgQIECBAgAABAgQIEFhHwH3AOs7H2kV9jyW/zr7q2+bMr81vttm7DZMumeSvZ0MYOF/nwcDFTaK+bfXl1+ZnNgECBAgQIECAAAECBAgQIEBgBIHdhkm/nqQ8MwhsUeAzk3ygCvzDST5li4mIeRMCL0lylSrSqyUpzwwCvQpcNslbq+DKPfmlew1WXAS2IKBh0haqNHaMLvzHrm/v2ZXmSI+pgtQwqfeKjRWf82+sem4tGw2TtlYx8RIgQIAAAQIECBAgQIAAAQIECBAgsFUB9wFbrdzp4lbf0zlt9S31bascvza/2WZrmDR2xZ0H6ju2QFt2vo82P7MJECBAgAABAgQIECBAgAABAiMI3DLJ06pENEwaoarz5vCpST5Upf+/knzCvBwyP7DAC5Jco9rjmkleeOA9LU+gReBzkvxFtcB7k1y0ZUFzCcwuoGHS7L+A4+fvwv/4NZg5gt2GST+R5LtmBpH7qgLOv1W5bbYj8OdJPrd69nlJyjODAAECBAgQIECAAAECBAgQIECAAAECBJYVcB+wrGdvq6lvbxVZNh71bfPk1+Y322wNk8auuPNAfccWaMvO99HmZzYBAgQIECBAgAABAgQIECBAYAQBDZNGqKIcTgQ+Kcn/2OHQy8Dv41ACz09yrWrx6yQpzwwCvQpcLMnfVMF9IMkFew1WXAS2IOA/ZGyhSmPH6MJ/7Pr2nl1pjvToKsjHJHlA70GLbxgB598wpdxkIrsNky6z05l2k0kJmgABAgQIECBAgAABAgQIECBAgAABAh0KuA/osCgLhqS+C2J2uJT6thWFX5vfbLPfleQSVdKXTPLXsyEMnK/zYODiJlHftvrya/MzmwABAgQIECBAgAABAgQIECAwgsBuw6SnJynPDAJbFPg3Sf41ycdVwZe//88WkxFz9wLPSXK9KsrrJ3lu91ELcGaBCyV5fwXwoSSfPjOI3Am0CmiY1CpofquAC/9WQfNbBEpzpB+vFtAwqUXT3H0FnH/7inl/SQENk5bUtBYBAgQIECBAgAABAgQIECBAgAABAgTOLeA+YOxfh/qq79gCbdn5Ptr8ZputYdLYFXceqO/YAm3Z+T7a/MwmQIAAAQIECBAgQIAAAQIECIwgcIskv14lomHSCFWdO4cPJ/nkiqD8/S9zk8j+QALPSnKDau0bJSnPDAK9CnxGkn+ogisN5j6p12DFRWALAhombaFKY8fown/s+vae3W7DpEcneWDvQYtvGAHn3zCl3GQiGiZtsmyCJkCAAAECBAgQIECAAAECBAgQIEBggwLuAzZYtD1CVt89sDb4qvq2FY1fm99sszVMGrvizgP1HVugLTvfR5uf2QQIECBAgAABAgQIECBAgACBEQR2GyY9I0l5ZhDYqsAHk3x6FXz5+0NbTUbcXQs8M8mNqwhvmqQ8Mwj0KlAayJWmciej3BP9m16DFReBLQhomLSFKo0dowv/sevbe3alOdKjqiB/PMl39x60+IYRcP4NU8pNJqJh0ibLJmgCBAgQIECAAAECBAgQIECAAAECBDYo4D5gg0XbI2T13QNrg6+qb1vR+LX5zTZbw6SxK+48UN+xBdqy8320+ZlNgAABAgQIECBAgAABAgQIEBhB4OZJnl4lomHSCFWdO4e/S/JZFcEFk3xgbhLZH0ignJ3lDD0Zt9w5Tw+0rWUJnFng45L8S5Ly/z0Z+r2cmdNEAokPyK/g2AIu/I9dgbn3L82RHlkRaJg09+9h7eydf2uL268W0DDJ74EAAQIECBAgQIAAAQIECBAgQIAAAQLrCLgPWMf5WLuo77Hk19lXfduc+bX5zTZbw6SxK+48UN+xBdqy8320+ZlNgAABAgQIECBAgAABAgQIEBhBYLdh0m/sNAAZIUc5zCXwniQXqVK+aJL3zkUg25UEnprkVtVet0lSnhkEehb4cJJPrgL8pCT/2nPAYiPQs4CGST1XZ47YXPjPUedes9xtmPSoJA/qNVhxDSfg/BuupJtK6C+SfE4V8WWSlGcGAQIECBAgQIAAAQIECBAgQIAAAQIECCwr4D5gWc/eVlPf3iqybDzq2+bJr81vttkaJo1dceeB+o4t0Jad76PNz2wCBAgQIECAAAECBAgQIECAwAgCGiaNUEU51ALvTHLJ6sGlkpS7IIPA0gJPSXLbatHbJynPDAI9C3wwyadXAZa/P9RzwGIj0LOAhkk9V2eO2Fz4z1HnXrMszZF+rArukUke3Guw4hpOwPk3XEk3lZCGSZsql2AJECBAgAABAgQIECBAgAABAgQIENiwgPuADRfvFKGr7ymQgfmyAgAAIABJREFUNvyK+rYVj1+b32yzNUwau+LOA/UdW6AtO99Hm5/ZBAgQIECAAAECBAgQIECAAIERBG6W5BlVIr+RpDRRMghsVeAdSS5TBf95Sf58q8mIu2uBJye5QxXhnZKUZwaBngXen+RCVYAXTPKBngMWG4GeBTRM6rk6c8Tmwn+OOveaZWmO9IgqOA2Teq3UmHE5/8as61ay2m2Y9LlJ/nIrwYuTAAECBAgQIECAAAECBAgQIECAAAECGxJwH7ChYp0hVPU9A9qGpqhvW7H4tfnNNlvDpLEr7jxQ37EF2rLzfbT5mU2AAAECBAgQIECAAAECBAgQGEFgt2HSbyYpzwwCWxX4syRfUAX/75OUZwaBpQV+Kcmdq0XvkuRJS29iPQILC/xNkotVa5a/37PwHpYjMI2AhknTlLrbRF34d1uaKQL7niQPrzL9sSTlmUFgDQHn3xrK9jiXgIZJfhsECBAgQIAAAQIECBAgQIAAAQIECBBYR8B9wDrOx9pFfY8lv86+6tvmzK/Nb7bZGiaNXXHngfqOLdCWne+jzc9sAgQIECBAgAABAgQIECBAgMAIAjdN8htVIhomjVDVuXN4Q5Ivqgi+OMkb5yaR/YEEnpjkm6u175akPDMI9Cyw+297L53knT0HLDYCPQtomNRzdeaIzYX/HHXuNcvdhkmPSPK9vQYrruEEnH/DlXRTCWmYtKlyCZYAAQIECBAgQIAAAQIECBAgQIAAgQ0LuA/YcPFOEbr6ngJpw6+ob1vx+LX5zTZbw6SxK+48UN+xBdqy8320+ZlNgAABAgQIECBAgAABAgQIEBhBYLdh0jOTlGcGga0KvCbJFargvyzJa7eajLi7FnhCkm+pIrxHkp/vOmLBEUjemuSyFUT5++1gCBA4m4CGSWdzM2s5ARf+y1laaX+B0hzpYdU0DZP2NzTj7ALOv7PbmdkuoGFSu6EVCBAgQIAAAQIECBAgQIAAAQIECBAgcBoB9wGnUdruO+q73dqdJnL1PY3Sud/h1+Y322wNk8auuPNAfccWaMvO99HmZzYBAgQIECBAgAABAgQIECBAYASBmyT5zSoRDZNGqOrcObwiyVdWBF+V5JVzk8j+QAKPT/Jt1dr3TFKeGQR6FnhjkstVAX5Rkjf1HLDYCPQsoGFSz9WZIzYX/nPUudcsvy/Jj1bBPTxJeWYQWEPA+beGsj3OJaBhkt8GAQIECBAgQIAAAQIECBAgQIAAAQIE1hFwH7CO87F2Ud9jya+zr/q2OfNr85tttoZJY1fceaC+Ywu0Zef7aPMzmwABAgQIECBAgAABAgQIECAwgoCGSSNUUQ61wMuSfE314MpJyjODwNICP5PkXtWi903yuKU3sR6BhQVek+QK1Zrl79ctvIflCEwjoGHSNKXuNlEX/t2WZorAdhsmPSzJQ6bIXJI9CDj/eqjCvDH8ZZJLV+l/bpLyzCBAgAABAgQIECBAgAABAgQIECBAgACBZQXcByzr2dtq6ttbRZaNR33bPPm1+c02W8OksSvuPFDfsQXasvN9tPmZTYAAAQIECBAgQIAAAQIECBAYQWC3YdJvJSnPDAJbFXhxkqtWwV89SXlmEFha4KeSlCZJJ+N+SR679CbWI7CwwCuSfGW15lcleeXCe1iOwDQCGiZNU+puE3Xh321ppgisNEf6kSrTH03y0Ckyl2QPAs6/Hqowbwy7DZM+J8lfzcshcwIECBAgQIAAAQIECBAgQIAAAQIECBxMwH3AwWi7WFh9uyjDwYJQ3zZafm1+s83WMGnsijsP1HdsgbbsfB9tfmYTIECAAAECBAgQIECAAAECBEYQuHGSZ1aJaJg0QlXnzuH3knxdRXDtJOWZQWBpgcckuX+16AOTPHrpTaxHYGGBP0zytdWaV07ysoX3sByBaQQ0TJqm1N0m6sK/29JMEVhpjvTDVaYaJk1R9m6SdP51U4opA9EwacqyS5oAAQIECBAgQIAAAQIECBAgQIAAgSMIuA84AvqKW6rvithH2Ep929D5tfnNNlvDpLEr7jxQ37EF2rLzfbT5mU2AAAECBAgQIECAAAECBAgQGEFgt2HSbycpzwwCWxV4TpLrVcF/fZLyzCCwtMCjkpQmSSfjwUkeufQm1iOwsMALk1y9WvMaSV608B6WIzCNgIZJ05S620Rd+HdbmikC222Y9CNJvn+KzCXZg4Dzr4cqzBuDhknz1l7mBAgQIECAAAECBAgQIECAAAECBAisK+A+YF3vtXdT37XF191Pfdu8+bX5zTZbw6SxK+48UN+xBdqy8320+ZlNgAABAgQIECBAgAABAgQIEBhB4EZJfqtKRMOkEao6dw7l91x+1yfjJju/8bl1ZL+kwMOTfE+14EOSPGzJDaxF4AACz0ty7Wrd6yYpzwwCBM4goGHSGdBMWVTAhf+inBbbU6A0R/qhas4PJ/mBPdfwOoGzCjj/zipn3hICGiYtoWgNAgQIECBAgAABAgQIECBAgAABAgQInL+A+4DzN9ryG+q75eqdf+zqe/5GH+sNfm1+s83WMGnsijsP1HdsgbbsfB9tfmYTIECAAAECBAgQIECAAAECBEYQ2G2Y9KydZjMj5CiHuQSekeRmVcq3TPL0uQhku5LAjyQpTZJORvn34eXfiRsEehYo/3P+BlWAN0zy7J4DFhuBngU0TOq5OnPE5sJ/jjr3mmX5D78/WAWnYVKvlRozLuffmHXdSlYaJm2lUuIkQIAAAQIECBAgQIAAAQIECBAgQGDrAu4Dtl7Bjx2/+qrv2AJt2fk+2vxmm61h0tgVdx6o79gCbdn5Ptr8zCZAgAABAgQIECBAgAABAgQIjCCgYdIIVZRDLfBrSW5dPbhtkl9FROAAArv/Rrw0UPr+A+xjSQJLCvxGkptWC948SXlmECBwBgENk86AZsqiAi78F+W02J4Cu/9h+Id2GijtuZzXCewl4Pzbi8vLCwv8VZJLVWt+TpLyzCBAgAABAgQIECBAgAABAgQIECBAgACBZQXcByzr2dtq6ttbRZaNR33bPPm1+c02e7dh0iWS/M1sCAPn6zwYuLhJ1Letvvza/MwmQIAAAQIECBAgQIAAAQIECIwgcMMkv10l8qwkpYmSQWCrAr+c5PZV8HdK8uStJiPurgUekqQ0SToZD0/yfV1HLDgCyVOT3KqCuE3Oe2YQIHAGAQ2TzoBmyqICLvwX5bTYngI/mKQ0TToZ5f9cmiYZBNYQcP6toWyPcwlomOS3QYAAAQIECBAgQIAAAQIECBAgQIAAgXUE3Aes43ysXdT3WPLr7Ku+bc782vxmm61h0tgVdx6o79gCbdn5Ptr8zCZAgAABAgQIECBAgAABAgQIjCCw2zDp2UnKM4PAVgWelOQbq+C/Ocl/2Woy4u5a4HuSlCZJJ+NRSR7UdcSCI5DsNpW7Y857ZhAgcAYBDZPOgGbKogIu/BfltNieAqU50vdXczRM2hPQ600Czr8mPpMbBXYbJl06yTsb1zSdAAECBAgQIECAAAECBAgQIECAAAECBD5SwH3A2L8K9VXfsQXasvN9tPnNNlvDpLEr7jxQ37EF2rLzfbT5mU2AAAECBAgQIECAAAECBAgQGEHgBkmeVSWiYdIIVZ07h19IcteK4O5JnjA3iewPJPDAJKVJ0sl4TJIHHGgvyxJYSkBTuaUkrUMgiYZJfgbHFnDhf+wKzL3/bsOkH0jyw3OTyH5FAeffiti2+ggBDZP8KAgQIECAAAECBAgQIECAAAECBAgQILCOgPuAdZyPtYv6Hkt+nX3Vt82ZX5vfbLP/OsnFq6QvkeRvZkMYOF/nwcDFTaK+bfXl1+ZnNgECBAgQIECAAAECBAgQIEBgBIHdhkm/k6Q8MwhsVeDnktyjCv5eSf7jVpMRd9cC909SmiSdjJ9K8p1dRyw4Auc1kPuWCkJTOb8KAg0CGiY14Jm6iIAL/0UYLXJGgdIc6aHV3O9P8iNnXMs0AvsKOP/2FfP+kgIaJi2paS0CBAgQIECAAAECBAgQIECAAAECBAicW8B9wNi/DvVV37EF2rLzfbT5zTZbw6SxK+48UN+xBdqy8320+ZlNgAABAgQIECBAgAABAgQIEBhB4OuTPLtKRMOkEao6dw6PS3LviqA0sCmNbAwCSwvcd+e39TNJ7rP0JtYjsLBAaSD37dWa5bz82YX3sByBaQQ0TJqm1N0m6sK/29JMEVhpjvSQKlMNk6YoezdJOv+6KcWUgWiYNGXZJU2AAAECBAgQIECAAAECBAgQIECAwBEE3AccAX3FLdV3RewjbKW+bej82vxmm61h0tgVdx6o79gCbdn5Ptr8zCZAgAABAgQIECBAgAABAgQIjCCgYdIIVZRDLfATSe5XPXhgkkcjInAAgXslKU2STsbP7TSiOcCWliTQLFAayJVmXyejnJePbV7VAgQmFdAwadLCd5S2C/+OijFhKD+a5PuqvB+apDwzCKwh4PxbQ9ke5xLQMMlvgwABAgQIECBAgAABAgQIECBAgAABAusIuA9Yx/lYu6jvseTX2Vd925z5tfnNNlvDpLEr7jxQ37EF2rLzfbT5mU2AAAECBAgQIECAAAECBAgQGEFgt2HSc5KUZwaBrQo8KklpknQyvifJj201GXF3LfBtSR5fRfiEJHfvOmLBEUh+PMkDKogHJSnnpkGAwBkENEw6A5opiwq48F+U02J7Cuw2THpIkoftuYbXCZxVwPl3VjnzlhB4Z5JLVgtdOkl5ZhAgQIAAAQIECBAgQIAAAQIECBAgQIDAsgLuA5b17G019e2tIsvGo75tnvza/GabrWHS2BV3Hqjv2AJt2fk+2vzMJkCAAAECBAgQIECAAAECBAiMIHD9JL9TJaJh0ghVnTuH8m90v7ci+P4kPzI3iewPJPAtSUqTpJPxi0nueqC9LEtgKYGHJymN5E7GQ5OUfgcGAQJnENAw6Qxopiwq4MJ/UU6L7Smw+794aZi0J6DXmwScf018JjcK7DZMulSSdzWuaToBAgQIECBAgAABAgQIECBAgAABAgQIfKSA+4CxfxXqq75jC7Rl5/to85tttoZJY1fceaC+Ywu0Zef7aPMzmwABAgQIECBAgAABAgQIECAwgsBuw6TnJinPDAJbFfjBJD9QBV+aJZWmSQaBpQW+OckTq0V/Kck3Lb2J9QgsLPBDO2fiD++cmQtvZzkCYwtomDR2fbeQnQv/LVRp3Bh3uzB+X5LyzCCwhoDzbw1le5xLQMMkvw0CBAgQIECAAAECBAgQIECAAAECBAisI+A+YB3nY+2ivseSX2df9W1z5tfmN9tsDZPGrrjzQH3HFmjLzvfR5mc2AQIECBAgQIAAAQIECBAgQGAEgesleU6ViIZJI1R17hzKv9P90Yrgx5J8z9wksj+QwJ2TlCZJJ+OXk9zxQHtZlsBSAs7IpSStQyCJhkl+BscWcOF/7ArMvf9uw6TvTfKIuUlkv6KA829FbFt9hICGSX4UBAgQIECAAAECBAgQIECAAAECBAgQWEfAfcA6zsfaRX2PJb/Ovurb5syvzW+22RomjV1x54H6ji3Qlp3vo83PbAIECBAgQIAAAQIECBAgQIDACAIaJo1QRTnUAt+d5JHVg8ckeQAiAgcQuEOSJ1fr/kqS2x1gH0sSWFLAGbmkprWmF9AwafqfwNEBXPgfvQRTB1CaIz24Eihdaku3WoPAGgLOvzWU7XEuAQ2T/DYIECBAgAABAgQIECBAgAABAgQIECCwjoD7gHWcj7WL+h5Lfp191bfNmV+b32yzNUwau+LOA/UdW6AtO99Hm5/ZBAgQIECAAAECBAgQIECAAIERBHYbJv1ukvLMILBVgfsnKU2STsZPJ/mOrSYj7q4FbpvkKVWET0ty664jFhyB5DuT/GQF8bgk9wVDgMDZBDRMOpubWcsJuPBfztJK+wuU5kgPqqZpmLS/oRlnF3D+nd3OzHYBDZPaDa1AgAABAgQIECBAgAABAgQIECBAgACB0wi4DziN0nbfUd/t1u40kavvaZTO/Q6/Nr/ZZmuYNHbFnQfqO7ZAW3a+jzY/swkQIECAAAECBAgQIECAAAECIwhcN8lzq0Q0TBqhqnPncJ8kpUnSyXh8knvOTSL7AwncKslTq7WfkeQWB9rLsgSWErhXkp+pFvtPSb5tqcWtQ2A2AQ2TZqt4f/m68O+vJjNFtNsw6cFJHjkTgFyPKuD8Oyr/9Ju/K8klKoVLJSnPDAIECBAgQIAAAQIECBAgQIAAAQIECBBYVsB9wLKeva2mvr1VZNl41LfNk1+b32yzNUwau+LOA/UdW6AtO99Hm5/ZBAgQIECAAAECBAgQIECAAIERBHYbJj0vSXlmENiqQGn8UZoknYz/nORbt5qMuLsWuHmSp1cR/laSm3QdseAIJHdPUpoknYwnJrkbGAIEziagYdLZ3MxaTsCF/3KWVtpfoDRH+u5q2oOSPGr/ZcwgcCYB59+Z2ExaSEDDpIUgLUOAAAECBAgQIECAAAECBAgQIECAAIHzEXAfMPZPRH3Vd2yBtux8H21+s83WMGnsijsP1HdsgbbsfB9tfmYTIECAAAECBAgQIECAAAECBEYQuE6S360S0TBphKrOnUNp/FGaJJ2MJyW5y9wksj+QwI2TPLNa+9lJbnigvSxLYCmBch7+YrXYf0ty56UWtw6B2QQ0TJqt4v3l68K/v5rMFFFpjvTAKmENk2aq/vFzdf4dvwYzR7DbMOmSScp/CdkgQIAAAQIECBAgQIAAAQIECBAgQIAAgWUF3Acs69nbaurbW0WWjUd92zz5tfnNNlvDpLEr7jxQ37EF2rLzfbT5mU2AAAECBAgQIECAAAECBAgQGEFgt2HS85OUZwaBrQp8U5L/UgX/y0nuuNVkxN21wA2SPKuKsDSfu17XEQuOwHnnYWmSdDJ+JcntwBAgcDYBDZPO5mbWcgIu/JeztNL+ArsNk747yY/vv4wZBM4k4Pw7E5tJCwlomLQQpGUIECBAgAABAgQIECBAgAABAgQIECBwPgLuA8b+iaiv+o4t0Jad76PNb7bZGiaNXXHngfqOLdCWne+jzc9sAgQIECBAgAABAgQIECBAgMAIAhomjVBFOdQCd0jy5OrBryX5BkQEDiBQmiM9p1r395Jc+wD7WJLAkgLlPCxNkk7G05PccskNrEVgJgENk2aqdp+5uvDvsy6zRFWaIz2gSvaBSR49S/LyPLqA8+/oJZg6AA2Tpi6/5AkQIECAAAECBAgQIECAAAECBAgQWFHAfcCK2EfYSn2PgL7ilurbhs2vzW+22RomjV1x54H6ji3Qlp3vo83PbAIECBAgQIAAAQIECBAgQIDACAKlucfzqkSen6Q0UTIIbFXgNkl+tQr+GUlusdVkxN21wLWSlDPzZLwoyTW6jlhwBJKbJylNkk7Gbye5MRgCBM4moGHS2dzMWk7Ahf9yllbaX6A0R/quapqGSfsbmnF2Aeff2e3MbBfQMKnd0AoECBAgQIAAAQIECBAgQIAAAQIECBA4jYD7gNMobfcd9d1u7U4TufqeRunc7/Br85tttoZJY1fceaC+Ywu0Zef7aPMzmwABAgQIECBAgAABAgQIECAwgsBuw6TfS1KeGQS2KqAZyFYrt724S3OkF1RhvzTJVbeXhognE7hRkt+qcn5ukutPZiBdAosJaJi0GKWFzijgwv+McKYtIvCYJPevVnpAkvLMILCGgPNvDWV7nEtAwyS/DQIECBAgQIAAAQIECBAgQIAAAQIECKwj4D5gHedj7aK+x5JfZ1/1bXPm1+Y322wNk8auuPNAfccWaMvO99HmZzYBAgQIECBAgAABAgQIECBAYASBayV5fpWIhkkjVHXuHG6c5JkVgWYgc/8eDpn9VZK8pNrgZUmufMgNrU1gAYHrJinn4skoTb++boF1LUFgSgENk6Yse1dJu/DvqhzTBbPbMOm7kvzEdAoSPpaA8+9Y8vYtArv/heNL/t9ndAgQIECAAAECBAgQIECAAAECBAgQIEBgWQH3Act69raa+vZWkWXjUd82T35tfrPN1jBp7Io7D9R3bIG27HwfbX5mEyBAgAABAgQIECBAgAABAgRGENhtmPT7Scozg8BWBa6f5Heq4P2mt1rJ/uP+2iR/WIX5iiRf3X/YIpxc4JpJyrl4Ml6a5KqTm0ifwJkFNEw6M52JCwm48F8I0jJnEijNke5XzdQw6UyMJp1RwPl3RjjTFhHwXzhehNEiBAgQIECAAAECBAgQIECAAAECBAgQOF8B9wHnS7TpF9R30+U73+DV93yJPuYL/Nr8Zpvt/nLsijsP1HdsgbbsfB9tfmYTIECAAAECBAgQIECAAAECBEYQ+Lokv1clornMCFWdO4fdJmAvTnL1uUlkfyCBr0ry8mrtVye54oH2siyBpQSukuQl1WLlN3ylpRa3DoHZBDRMmq3i/eXrwr+/mswU0U8m+c4q4fsnKc8MAmsIOP/WULbHuQT8F479NggQIECAAAECBAgQIECAAAECBAgQILCOgPuAdZyPtYv6Hkt+nX3Vt82ZX5vfbLN37y8vnuTdsyEMnK/zYODiJlHftvrya/MzmwABAgQIECBAgAABAgQIECAwgoCGSSNUUQ61wNWSvKh68LIkV0ZE4AACX5HkVdW6r0tyhQPsY0kCSwp8dZI/rhZ8TZIvX3IDaxGYSUDDpJmq3WeuLvz7rMssUe02TLpfksfOkrw8jy7g/Dt6CaYOQMOkqcsveQIECBAgQIAAAQIECBAgQIAAAQIEVhRwH7Ai9hG2Ut8joK+4pfq2YfNr85tttoZJY1fceaC+Ywu0Zef7aPMzmwABAgQIECBAgAABAgQIECAwgsBuw6QXJCnPDAJbFfjaJH9YBf/KJF+11WTE3bVAaY5Ums2cjDckuXzXEQuOwHnNkV7td+unQGAZAQ2TlnG0ytkFXPif3c7MdoHSHOk7qmW+M8lPtS9rBQKnEnD+nYrJSwcS0DDpQLCWJUCAAAECBAgQIECAAAECBAgQIECAwI6A+4CxfxLqq75jC7Rl5/to85tt9t8kuViV9MWTvHs2hIHzdR4MXNwk6ttWX35tfmYTIECAAAECBAgQIECAAAECBEYQuGaS368S0TBphKrOnUNpjvTyiuC1Sb5sbhLZH0jgi5O8vlr7LUm+8EB7WZbAUgK7v9u3Jvl3Sy1uHQKzCWiYNFvF+8vXhX9/NZkpotIc6b5VwhomzVT94+fq/Dt+DWaOQMOkmasvdwIECBAgQIAAAQIECBAgQIAAAQIE1hRwH7Cm9vp7qe/65mvuqL5t2vza/GabrWHS2BV3Hqjv2AJt2fk+2vzMJkCAAAECBAgQIECAAAECBAiMILDbMOmFScozg8BWBUpzpD+pgn9jktIgxCCwtEBpjvSmatG3JfmCpTexHoGFBUpzpNLc62T8RZLLLLyH5QhMI6Bh0jSl7jZRF/7dlmaKwHYbJn1Hkp+eInNJ9iDg/OuhCvPGsPtfOL5EkvLMIECAAAECBAgQIECAAAECBAgQIECAAIFlBdwHLOvZ22rq21tFlo1Hfds8+bX5zTZbw6SxK+48UN+xBdqy8320+ZlNgAABAgQIECBAgAABAgQIEBhB4BpJXlAlomHSCFWdO4fSHOn1FcFbk5QGIQaBpQUum6T8vk6GxjNLC1vvEAKlOdI7qoXLXXn5970GAQJnENAw6Qxopiwq4MJ/UU6L7SlQmiPdp5pz3ySP23MNrxM4q4Dz76xy5i0hoGHSEorWIECAAAECBAgQIECAAAECBAgQIECAwPkLuA84f6Mtv6G+W67e+ceuvudv9LHe4NfmN9tsDZPGrrjzQH3HFmjLzvfR5mc2AQIECBAgQIAAAQIECBAgQGAEAQ2TRqiiHGqB0hzpLdUDTWz8Pg4lsNt45p1JLn2ozaxLYCGB0hzpXdVa709y4YXWtgyB6QQ0TJqu5N0l7MK/u5JMFVBpjnTvKmMNk6Yq/9GTdf4dvQRTB+C/cDx1+SVPgAABAgQIECBAgAABAgQIECBAgMCKAu4DVsQ+wlbqewT0FbdU3zZsfm1+s812fzl2xZ0H6ju2QFt2vo82P7MJECBAgAABAgQIECBAgAABAiMI7DZMelGS8swgsFWBz0vy9ir4v05yya0mI+6uBUpzpL+sInx3kot3HbHgCJzXHOm9FcQHk1wADAECZxPQMOlsbmYtJ+DCfzlLK+0vsNsw6T5Jfmb/ZcwgcCYB59+Z2ExaSMB/4XghSMsQIECAAAECBAgQIECAAAECBAgQIEDgfATcB4z9E1Ff9R1boC0730eb32yz3V+OXXHngfqOLdCWne+jzc9sAgQIECBAgAABAgQIECBAgMAIAldP8sIqEQ2TRqjq3DlcKslfVQTvS3KRuUlkfyCB0hypNOQ6GX5rB4K27KICn5nkA9WKH07yKYvuYDECEwlomDRRsTtN1YV/p4WZJKzSHOleVa73TvKzk+QuzeMLOP+OX4OZI/BfOJ65+nInQIAAAQIECBAgQIAAAQIECBAgQGBNAfcBa2qvv5f6rm++5o7q26bNr81vttnuL8euuPNAfccWaMvO99HmZzYBAgQIECBAgAABAgQIECBAYASB3YZJL05SnhkEtipw0STvroIvjUEuuNVkxN21QGnE9R6/ta5rJLiPFCjNkf6pevy/k3w8KAIEziagYdLZ3MxaTsCF/3KWVtpfoDRHumc1TcOk/Q3NOLuA8+/sdma2C/gvHLcbWoEAAQIECBAgQIAAAQIECBAgQIAAAQKnEXAfcBql7b6jvtut3WkiV9/TKJ37HX5tfrPNdn85dsWdB+o7tkBbdr6PNj+zCRAgQIAAAQIECBAgQIAAAQIjCFwtyYuqRDRMGqGqc+dQmiP9bUXwoSSfPjeJ7A8ksPtb+2CSCxxoL8sSWErgE5L8S5K6z4ueL0vpWmc6AR/PdCXvLmEX/t2VZKqAdhsm3SuGHquoAAAgAElEQVTJf5xKQLLHFHD+HVPf3v4Lx34DBAgQIECAAAECBAgQIECAAAECBAgQWEfAfcA6zsfaRX2PJb/Ovurb5syvzW+22e4vx66480B9xxZoy8730eZnNgECBAgQIECAAAECBAgQIEBgBIHdhkkvSVKeGQS2KvAZSf6hCr40BvnkrSYj7q4FSnOkv68i/Kckn9Z1xIIjcJ5AORc/scL4+CT/Gw4BAvsLaJi0v5kZywq48F/W02r7CZTmSN9eTblnksfvt4S3CZxZwPl3ZjoTFxB4d5KLVutcPEl5ZhAgQIAAAQIECBAgQIAAAQIECBAgQIDAsgLuA5b17G019e2tIsvGo75tnvza/GabrWHS2BV3Hqjv2AJt2fk+2vzMJkCAAAECBAgQIECAAAECBAiMIHDVJC+uEtEwaYSqzp3Dv03yzxXB/0nycXOTyP5AAqU50j9Wa2vOdSBoyy4u8KEkn1qt+ilJPrz4LhYkMIGAhkkTFLnzFF34d16gwcMrzZG+rcpRw6TBC95Zes6/zgoyWTi7DZMuluQ9kxlIlwABAgQIECBAgAABAgQIECBAgAABAmsIuA9YQ/l4e6jv8ezX2Fl925T5tfnNNlvDpLEr7jxQ37EF2rLzfbT5mU2AAAECBAgQIECAAAECBAgQGEFAw6QRqiiHWuDjk/xrkrqHgX4GfiOHEPjknSYz/yvJJxxiI2sSWFjg75J8VrXmBZJ8cOE9LEdgCgH/AWOKMnedpAv/rsszfHA/l+QeVZbfnqQ8MwisIeD8W0PZHucS0DDJb4MAAQIECBAgQIAAAQIECBAgQIAAAQLrCLgPWMf5WLuo77Hk19lXfduc+bX5zTZbw6SxK+48UN+xBdqy8320+ZlNgAABAgQIECBAgAABAgQIEBhBYLdh0kuTlGcGgS0L/EuST6wSKE1sSjMbg8CSAuV3VZpz1UPvjCWFrXUogfckuUi1+IWTvP9Qm1mXwMgCDv2Rq7uN3Fz4b6NOo0a52zDp25L8p1GTlVd3As6/7koyVUAaJk1VbskSIECAAAECBAgQIECAAAECBAgQIHBEAfcBR8RfYWv1XQH5iFuobxs+vza/2WZrmDR2xZ0H6ju2QFt2vo82P7MJECBAgAABAgQIECBAgAABAiMIXCXJS6pENEwaoapy+Kckn1IxlL8/jIXAwgKlT0ZpxPVvqnX1zlgY2XIHEfirJJeqVr5EknJnbhAgsKeAQ39PMK8vLuDCf3FSC+4hUJoj3b16X8OkPfC82izg/GsmtECDgIZJDXimEiBAgAABAgQIECBAgAABAgQIECBAYA8B9wF7YG3wVfXdYNH2CFl998D6KK/ya/ObbbaGSWNX3HmgvmMLtGXn+2jzM5sAAQIECBAgQIAAAQIECBAgMILAbsOkP0hSnhkEtizw90kuUCVQ/v7glhMSe7cC/5rkE6royt+liZJBoGeBtyf5vCrAyyT5i54DFhuBXgU0TOq1MvPE5cJ/nlr3mOnPJ/nWKrB7JCnPDAJrCDj/1lC2x7kENEzy2yBAgAABAgQIECBAgAABAgQIECBAgMA6Au4D1nE+1i7qeyz5dfZV3zZnfm1+s83WMGnsijsP1HdsgbbsfB9tfmYTIECAAAECBAgQIECAAAECBEYQ+A9JXlolomHSCFWVw/uSfHbFcKEkf4eFwAEE/jnJv63W/eQk/3KAfSxJYEmBNyf599WC5e8/W3IDaxGYRUDDpFkq3W+eLvz7rc0Mke02TLp7kifMkLgcuxBw/nVRhmmDeE+Si1TZXyxJeWYQIECAAAECBAgQIECAAAECBAgQIECAwLIC7gOW9extNfXtrSLLxqO+bZ782vxmm61h0tgVdx6o79gCbdn5Ptr8zCZAgAABAgQIECBAgAABAgQIjCCgYdIIVZTDrsBfJ7l49dC/XfMbOZTAPyb5tGrx8vc/HWoz6xJYSOB1Sb6kWuvySd6w0NqWITCVgIZJU5W7y2Rd+HdZlmmCKs2RvqXK9luT/OdpspfosQWcf8euwNz7a5g0d/1lT4AAAQIECBAgQIAAAQIECBAgQIDAegLuA9azPsZO6nsM9fX2VN82a35tfrPN1jBp7Io7D9R3bIG27HwfbX5mEyBAgAABAgQIECBAgAABAgRGENhtmPSHScozg8CWBf4yyaWrBMrf79xyQmLvVuADST6ziu4CST7YbbQCI3CewKuSfEWFUf7+EzgECOwvoGHS/mZmLCvgwn9ZT6vtJ1CaI92tmqJh0n5+3m4TcP61+ZndJrDbMOmiSd7btqTZBAgQIECAAAECBAgQIECAAAECBAgQIPBRBNwHjP2zUF/1HVugLTvfR5vfbLM1TBq74s4D9R1boC0730ebn9kECBAgQIAAAQIECBAgQIAAgREErpzkD6pENEwaoapyeFuSz68Yyt/vwELgAALvT3Khat3y998dYB9LElhS4I+SXKlasPz98iU3sBaBWQQ0TJql0v3m6cK/39rMENluw6RvSfILMyQuxy4EnH9dlGHaIDRMmrb0EidAgAABAgQIECBAgAABAgQIECBAYGUB9wErg6+8nfquDL7ydurbBs6vzW+22RomjV1x54H6ji3Qlp3vo83PbAIECBAgQIAAAQIECBAgQIDACAK7DZNelqQ8MwhsWeBNSb6wSqD8/ZYtJyT2bgXeneSiVXQXSfK+bqMVGIHzBF6c5KoVRvn7pXAIENhfQMOk/c3MWFbAhf+ynlbbT6A0R7prNeVuSZ643xLeJnBmAeffmelMXEBAw6QFEC1BgAABAgQIECBAgAABAgQIECBAgACBUwi4DzgF0oZfUd8NF+8UoavvKZA+xiv82vxmm73bMOliScqdpjGGgPNgjDqeKwv1basvvzY/swkQIECAAAECBAgQIECAAAECIwh8bZI/rBLRMGmEqsrhdUm+pGIof78eC4EDCLwrySWqdcvf5e7RINCzwO8l+boqwGsl+f2eAxYbgV4FNEzqtTLzxOXCf55a95hpaY70zVVgGib1WKVxY3L+jVvbLWSmYdIWqiRGAgQIECBAgAABAgQIECBAgAABAgRGEHAfMEIVz52D+qrv2AJt2fk+2vxmm61h0tgVdx6o79gCbdn5Ptr8zCZAgAABAgQIECBAgAABAgQIjCCw2zDpj5KUZwaBLQu8OsmXVwl8RZI/2XJCYu9W4C+TXLqKrvz9zm6jFRiB8wR+J8n1K4zy93PhECCwv4CGSfubmbGsgAv/ZT2ttp/AbsOkuyb5xf2W8DaBMws4/85MZ+ICAhomLYBoCQIECBAgQIAAAQIECBAgQIAAAQIECJxCwH3AKZA2/Ir6brh4pwhdfU+B9DFe4dfmN9tsDZPGrrjzQH3HFmjLzvfR5mc2AQIECBAgQIAAAQIECBAgQGAEAQ2TRqiiHHYF/jjJV1cPr5Tk5ZgIHEDg7Uk+r1q3/P3nB9jHkgSWFHhmkhtXC94kyW8tuYG1CMwioGHSLJXuN08X/v3WZobISnOku1SJfnOS/zJD4nLsQsD510UZpg3ivUkuXGV/0STlmUGAAAECBAgQIECAAAECBAgQIECAAAECywq4D1jWs7fV1Le3iiwbj/q2efJr85tt9ruTlDvLk3GxJOX/JzDGGALOgzHqeK4s1Letvvza/MwmQIAAAQIECBAgQIAAAQIECIwg8DVJXlYl8kdJShMlg8CWBV6a5D9UCVwlyR9sOSGxdyvwZ0m+oIqu/P22bqMVGIHzBH49yS0qjFsmeTocAgT2F9AwaX8zM5YVcOG/rKfV9hMozZG+qZqiYdJ+ft5uE3D+tfmZ3Saw2zDpIkne17ak2QQIECBAgAABAgQIECBAgAABAgQIECDwUQTcB4z9s1Bf9R1boC0730eb32yzNUwau+LOA/UdW6AtO99Hm5/ZBAgQIECAAAECBAgQIECAAIERBHYbJv1xkvLMILBlgRckuUaVwDWTvHDLCYm9W4E3JrlcFV35+83dRiswAucJPCXJbSuM2yX5FTgECOwvoGHS/mZmLCvgwn9ZT6vtJ/CkJN9YTblLkvLMILCGgPNvDWV7nEtAwyS/DQIECBAgQIAAAQIECBAgQIAAAQIECKwj4D5gHedj7aK+x5JfZ1/1bXPm1+Y322wNk8auuPNAfccWaMvO99HmZzYBAgQIECBAgAABAgQIECBAYASBKyX5oyoRDZNGqKocfjfJdSqG6yZ5HhYCBxD40ySXr9Ytf7/hAPtYksCSAv81yZ2qBUuvg/LMIEBgTwENk/YE8/riAi78Fye14B4Cuw2TvinJL+0x36sEWgScfy165rYKaJjUKmg+AQIECBAgQIAAAQIECBAgQIAAAQIETifgPuB0Tlt9S323WrnTxa2+p3M611v82vxmm61h0tgVdx6o79gCbdn5Ptr8zCZAgAABAgQIECBAgAABAgQIjCCw2zDp5UnKM4PAlgWeneTrqwRumKQ8MwgsLfCaJFeoFv2yJK9dehPrEVhY4BeS3LVa825JnrjwHpYjMIWAhklTlLnrJF34d12e4YMrzZHuXGWpYdLwJe8qQedfV+WYLhgNk6YruYQJECBAgAABAgQIECBAgAABAgQIEDiSgPuAI8GvtK36rgR9pG3Utw2eX5vfbLM1TBq74s4D9R1boC0730ebn9kECBAgQIAAAQIECBAgQIAAgREEvjrJH1eJaJg0QlXl8JtJblIx3CxJeWYQWFrglUmuWC1a/n710ptYj8DCAj+X5B7Vmt+epDwzCBDYU0DDpD3BvL64gAv/xUktuIfAf01yp+r9b0xSnhkE1hBw/q2hbI9zCWiY5LdBgAABAgQIECBAgAABAgQIECBAgACBdQTcB6zjfKxd1PdY8uvsq75tzvza/GabrWHS2BV3Hqjv2AJt2fk+2vzMJkCAAAECBAgQIECAAAECBAiMIKBh0ghVlMOuwNOS3LJ6eOsk5ZlBYGmB0nCunKMn40pJSuM5g0DPAo9Lcu8qwPsmKc8MAgT2FNAwaU8wry8u4MJ/cVIL7iGw2zDpzkn+2x7zvUqgRcD516JnbqvA+5J8drXIRZKUZwYBAgQIECBAgAABAgQIECBAgAABAgQILCvgPmBZz95WU9/eKrJsPOrb5smvzW+22RomjV1x54H6ji3Qlp3vo83PbAIECBAgQIAAAQIECBAgQIDACAK7DZNesdP8Y4Qc5TCfwFOS3LZK+/ZJyjODwNICf5DkytWi5e+XLb2J9QgsLPCYJPev1nxAkvLMIEBgTwENk/YE8/riAi78Fye14B4CpTnSHav3NUzaA8+rzQLOv2ZCCzQIaJjUgGcqAQIECBAgQIAAAQIECBAgQIAAAQIE9hBwH7AH1gZfVd8NFm2PkNV3D6yP8iq/Nr/ZZmuYNHbFnQfqO7ZAW3a+jzY/swkQIECAAAECBAgQIECAAAECIwh8VZKXV4lomDRCVeXg3+76Dawl8OIkV602u1qSl6y1uX0InFHgx5I8qJr7vUkecca1TCMwtYCGSVOXv4vkXfh3UYZpg3hykjtU2d8pSXlmEFhDwPm3hrI9ziWw2zDpwknej4sAAQIECBAgQIAAAQIECBAgQIAAAQIEFhdwH7A4aVcLqm9X5Vg8GPVtI+XX5jfbbA2Txq6480B9xxZoy8730eZnNgECBAgQIECAAAECBAgQIEBgBIHdhkmvTFKeGQS2LPCLSe5SJXDXJOWZQWBpgRckuUa16DWTvHDpTaxHYGGBH0nykGrNH0jywwvvYTkCUwhomDRFmbtO0oV/1+UZPrjdhkl3TPLLw2ctwV4EnH+9VGLOODRMmrPusiZAgAABAgQIECBAgAABAgQIECBAYH0B9wHrm6+5o/quqb3+XurbZs6vzW+22RomjV1x54H6ji3Qlp3vo83PbAIECBAgQIAAAQIECBAgQIDACAJfmeQVVSIaJo1QVTn8fJJvrRjukaQ8MwgsLfC8JNeuFr1OkucvvYn1CCws8NCdBkkP22mgtPB2liMwroCGSePWdiuZufDfSqXGjLM0R7p9ldodkvz3MVOVVYcCzr8OizJRSBomTVRsqRIgQIAAAQIECBAgQIAAAQIECBAgcFQB9wFH5T/45up7cOKjbqC+bfz82vxmm61h0tgVdx6o79gCbdn5Ptr8zCZAgAABAgQIECBAgAABAgQIjCCgYdIIVZTDrsDPJrln9fDeScozg8DSAs9Jcr1q0esnee7Sm1iPwMICD07yiGrNRyV50MJ7WI7AFAIaJk1R5q6TdOHfdXmGD640R7pdlaWGScOXvKsEnX9dlWO6YDRMmq7kEiZAgAABAgQIECBAgAABAgQIECBA4EgC7gOOBL/Stuq7EvSRtlHfNnh+bX6zzdYwaeyKOw/Ud2yBtux8H21+ZhMgQIAAAQIECBAgQIAAAQIERhDYbZj0qiTlmUFgywI/leS+VQL3S/LYLSck9m4FfjvJDavobpTkWd1GKzAC5wncP8ljKoxyPpZz0iBAYE8BDZP2BPP64gIu/BcnteAeArsNk26f5Cl7zPcqgRYB51+LnrmtAhomtQqaT4AAAQIECBAgQIAAAQIECBAgQIAAgdMJuA84ndNW31LfrVbudHGr7+mczvUWvza/2WZrmDR2xZ0H6ju2QFt2vo82P7MJECBAgAABAgQIECBAgAABAiMIXDHJK6tENEwaoapyeHSS76oYvjvJj2MhcACB30xyk2rdmyZ55gH2sSSBJQXuk+SnqwX/Y5J7LbmBtQjMIqBh0iyV7jdPF/791maGyEpzpNtWid4uya/MkLgcuxBw/nVRhmmDeH+SC1XZXzhJeWYQIECAAAECBAgQIECAAAECBAgQIECAwLIC7gOW9extNfXtrSLLxqO+bZ782vxmm61h0tgVdx6o79gCbdn5Ptr8zCZAgAABAgQIECBAgAABAgQIjCCw2zDp1UnKM4PAlgUekeTBVQLfl+ThW05I7N0KPD3JzavobpmkPDMI9CzwbUkeXwX4hCR37zlgsRHoVUDDpF4rM09cLvznqXWPmZbmSN9QBaZhUo9VGjcm59+4td1CZrsNkz47yd9uIXAxEiBAgAABAgQIECBAgAABAgQIECBAYGMC7gM2VrA9w1XfPcE29rr6thWMX5vfbLM1TBq74s4D9R1boC0730ebn9kECBAgQIAAAQIECBAgQIAAgREEviLJq6pENEwaoapy+OEkD60YfjDJD2EhcACBX0ty62rd2yR56gH2sSSBJQXumuQXqgWflOQuS25gLQKzCGiYNEul+83ThX+/tZkhst2GSbdN8qszJC7HLgScf12UYdogNEyatvQSJ0CAAAECBAgQIECAAAECBAgQIEBgZQH3ASuDr7yd+q4MvvJ26tsGzq/Nb7bZGiaNXXHngfqOLdCWne+jzc9sAgQIECBAgAABAgQIECBAgMAIArsNk/4kSXlmENiyQGmWVJomnYyHJXnIlhMSe7cCT0lS/m34ybh9kvLMINCzwJ2T/FIV4H9PcoeeAxYbgV4FNEzqtTLzxOXCf55a95hpaY5UuoWejG9IUrqJGgTWEHD+raFsj3MJaJjkt0GAAAECBAgQIECAAAECBAgQIECAAIF1BNwHrON8rF3U91jy6+yrvm3O/Nr8ZputYdLYFXceqO/YAm3Z+T7a/MwmQIAAAQIECBAgQIAAAQIECIwg8OVJXl0lomHSCFWVw/ckeXjF8KgkD8JC4AAC/y3JHat175TkyQfYx5IElhS4XZLSJOlkPHWn38GSe1mLwNACGiYNXd5NJOfCfxNlGjbI0hzp1lV2GiYNW+ouE3P+dVmWaYLSMGmaUkuUAAECBAgQIECAAAECBAgQIECAAIEjC7gPOHIBDry9+h4Y+MjLq29bAfi1+c02W8OksSvuPFDfsQXasvN9tPmZTYAAAQIECBAgQIAAAQIECBAYQUDDpBGqKIddgQck+fHq4U8muT8mAgcQeFKSb6zWvUuS8swg0LPALZM8rQrwN5PcrOeAxUagVwENk3qtzDxxufCfp9Y9Zlo6Lt6qCuw2Scozg8AaAs6/NZTtcS4BDZP8NggQIECAAAECBAgQIECAAAECBAgQILCOgPuAdZyPtYv6Hkt+nX3Vt82ZX5vfbLN3GyZdNMl7Z0MYOF/nwcDFTaK+bfXl1+ZnNgECBAgQIECAAAECBAgQIEBgBIHdhkmvSVKeGQS2LPAdSR5bJfAzSe6z5YTE3q3ALyS5axXd3ZI8sdtoBUbgPIGbJClNkk7Gs5PcEA4BAvsLaJi0v5kZywq48F/W02r7Cew2TLr1TkfG/VbzNoH9BJx/+3l5e1mBv01ywWrJz05SnhkECBAgQIAAAQIECBAgQIAAAQIECBAgsKyA+4BlPXtbTX17q8iy8ahvmye/Nr/ZZmuYNHbFnQfqO7ZAW3a+jzY/swkQIECAAAECBAgQIECAAAECIwh8WZI/qRLRMGmEqsrhnkl+tmL4T0m+DQuBAwj8fJJvrda9R5LyzCDQs8D1k/xOFeDzk1yn54DFRqBXAQ2Teq3MPHG58J+n1j1m+rQkt6wC0zCpxyqNG5Pzb9zabiEzDZO2UCUxEiBAgAABAgQIECBAgAABAgQIECAwgoD7gBGqeO4c1Fd9xxZoy8730eY322wNk8auuPNAfccWaMvO99HmZzYBAgQIECBAgAABAgQIECBAYASB3YZJr01SnhkEtixw9ySlSdLJeGKSu205IbF3K/D4nWZcpVlXeWYQ6FngWklKk6ST8eIkV+85YLER6FVAw6ReKzNPXC7856l1j5n+epJbVIHdKkl5ZhBYQ8D5t4ayPc4lsNsw6UJJ/g4XAQIECBAgQIAAAQIECBAgQIAAAQIECCwu4D5gcdKuFlTfrsqxeDDq20bKr81vttnvSXKRKumLJnnvbAgD5+s8GLi4SdS3rb782vzMJkCAAAECBAgQIECAAAECBAiMIHCFJK+pEtEwaYSqyuGbk5QmSSfjvyb5RiwEDiDwuCT3rta9b5LyzCDQs8DVkryoCvBlSa7cc8BiI9CrgIZJvVZmnrhc+M9T6x4z3W2YdMskT+8xUDENKeD8G7Ksm0lKw6TNlEqgBAgQIECAAAECBAgQIECAAAECBAhsXMB9wMYLeD7hq6/6ji3Qlp3vo81vttkaJo1dceeB+o4t0Jad76PNz2wCBAgQIECAAAECBAgQIECAwAgCGiaNUEU57ArcKUlpknQynpLk9pgIHEDgsUm+o1r3fknKM4NAzwJfk6Q0SToZr0rylT0HLDYCvQpomNRrZeaJy4X/PLXuMdPSHOnmVWAaJvVYpXFjcv6NW9stZKZh0haqJEYCBAgQIECAAAECBAgQIECAAAECBEYQcB8wQhXPnYP6qu/YAm3Z+T7a/GabrWHS2BV3Hqjv2AJt2fk+2vzMJkCAAAECBAgQIECAAAECBAiMILDbMOl1Scozg8CWBW6bpDRJOhlPTXKbLSck9m4FHp3ku6roHpikPDMI9CxwxSSvrAL0P/t7rpbYuhbQMKnr8kwRnAv/KcrcbZLPSHKzKrpbJCnPDAJrCDj/1lC2x7kENEzy2yBAgAABAgQIECBAgAABAgQIECBAgMA6Au4D1nE+1i7qeyz5dfZV3zZnfm1+s83WMGnsijsP1HdsgbbsfB9tfmYTIECAAAECBAgQIECAAAECBEYQ+NIkr60S0TRhhKrK4VZJSpOkk/EbSW6OhcABBB6Z5LurdR+cpDwzCPQs8CVJyv+8PxlvTnK5ngMWG4FeBTRM6rUy88Tlwn+eWveY6W7DpPK/cJX/xcsgsIaA828NZXucS0DDJL8NAgQIECBAgAABAgQIECBAgAABAgQIrCPgPmAd52Ptor7Hkl9nX/Vtc+bX5jfbbA2Txq6480B9xxZoy8730eZnNgECBAgQIECAAAECBAgQIEBgBIHdhkl/mqQ8MwhsWeCmO/9W91lJbrTlhMTercDDk3xPFd1Dkjys22gFRuA8gS9M8qYK4x1JPh8OAQL7C2iYtL+ZGcsKuPBf1tNq+wmU5kjlf/E6GTdL8pv7LeFtAmcWcP6dmc7EBQT+LslnVetcKEl5ZhAgQIAAAQIECBAgQIAAAQIECBAgQIDAsgLuA5b17G019e2tIsvGo75tnvza/GabrWHS2BV3Hqjv2AJt2fk+2vzMJkCAAAECBAgQIECAAAECBAiMIPAlSV5XJaJh0ghVlcMNkpQmSSfjd5NcDwuBAwj8cJKHVuv+QJLyzCDQs0BpjvS2KsB3Jrl0zwGLjUCvAhom9VqZeeJy4T9PrXvMtDRHukkVmIZJPVZp3Jicf+PWdguZ7TZMumCSD2whcDESIECAAAECBAgQIECAAAECBAgQIEBgYwLuAzZWsD3DVd89wTb2uvq2FYxfm99sszVMGrvizgP1HVugLTvfR5uf2QQIECBAgAABAgQIECBAgACBEQR2Gya9Pkl5ZhDYssB1kpQmSSfjBUm+bssJib1bgdIg6Qer6EqzpPLMINCzwKWS/FUV4HuTXLTngMVGoFcBDZN6rcw8cbnwn6fWPWa62zDppkme2WOgYhpSwPk3ZFk3k5SGSZsplUAJECBAgAABAgQIECBAgAABAgQIENi4gPuAjRfwfMJXX/UdW6AtO99Hm99sszVMGrvizgP1HVugLTvfR5uf2QQIECBAgAABAgQIECBAgACBEQQ0TBqhinLYFbhGktIk6WS8NMlVMRE4gMD3JfnRat2HJynPDAI9C5TmSO+uAvxAkgv2HLDYCPQqoGFSr5WZJy4X/vPUusdMS3OkG1eB3STJb/UYqJiGFHD+DVnWzSSlYdJmSiVQAgQIECBAgAABAgQIECBAgAABAgQ2LuA+YOMFPJ/w1Vd9xxZoy8730eY322wNk8auuPNAfccWaMvO99HmZzYBAgQIECBAgAABAgQIECBAYASByyf50yqR1ycpTZQMAlsWuEqSl1QJ/HGSr9lyQmLvVuDBSdpHXE4AACAASURBVB5RRffIJOWZQaBngdIc6W+rAP8pyaf1HLDYCPQqoGFSr5WZJy4X/vPUusdMS3OkG1WBaZjUY5XGjcn5N25tt5CZhklbqJIYCRAgQIAAAQIECBAgQIAAAQIECBAYQcB9wAhVPHcO6qu+Ywu0Zef7aPObbbaGSWNX3HmgvmMLtGXn+2jzM5sAAQIECBAgQIAAAQIECBAgMILAbsOkNyQpzwwCWxa4UpI/qhJ4dZIrbjkhsXcr8MAkj6qie0ySB3QbrcAInCdQmiP9Y4Xxr0k+CQ4BAvsLaJi0v5kZywq48F/W02r7Cfx2khtWU26cpDwzCKwh4PxbQ9ke5xLQMMlvgwABAgQIECBAgAABAgQIECBAgAABAusIuA9Yx/lYu6jvseTX2Vd925z5tfnNNlvDpLEr7jxQ37EF2rLzfbT5mU2AAAECBAgQIECAAAECBAgQGEHgi5O8vkpEw6QRqiqHr0jyqorhT5N8KRYCBxC4X5KfqNZ9bJLyzCDQs0BpjvQ/dgLU96XniomtWwEfTrelmSYwF/7TlLrLRHcbJt0oybO6jFRQIwo4/0as6nZy+kCSz6zCvWCS8swgQIAAAQIECBAgQIAAAQIECBAgQIAAgWUF3Acs69nbaurbW0WWjUd92zz5tfnNNlvDpLEr7jxQ37EF2rLzfbT5mU2AAAECBAgQIECAAAECBAgQGEFgt2HSG5OUZwaBLQt8SZLXVQm8OcnltpyQ2LsVuG+Sn6qi+5kk9+k2WoEROE+g9Hj51yQfX4Ho++LXQeAMAj6cM6CZsqiAC/9FOS22p0BpjnSDao6GSXsCer1JwPnXxGdyo4CGSY2AphMgQIAAAQIECBAgQIAAAQIECBAgQOCUAu4DTgm10dfUd6OFO2XY6ntKqHO8xq/Nb7bZGiaNXXHngfqOLdCWne+jzc9sAgQIECBAgAABAgQIECBAgMAIAl+U5A1VIhomjVBVOZTmSOW3fDLenuSyWAgcQOCeSX62WvfxScozg0DvAv+c5N9WQX7S/22i1Hvc4iPQlYCGSV2VY8pgXPhPWfZukn52kq+vorlhkvLMILCGgPNvDWV7nEtgt2HSZyX5e1wECBAgQIAAAQIECBAgQIAAAQIECBAgsLiA+4DFSbtaUH27KsfiwahvGym/Nr/ZZmuYNHbFnQfqO7ZAW3a+jzY/swkQIECAAAECBAgQIECAAAECIwhomDRCFeWwK1CaI721evhXST4HE4EDCNwjyc9V6z4hyd0PsI8lCSwtUP497wWqRT8tyT8tvYn1CIwuoGHS6BXuPz8X/v3XaOQIdxsm3SDJ74ycsNy6EnD+dVWO6YLRMGm6kkuYAAECBAgQIECAAAECBAgQIECAAIEjCbgPOBL8Stuq70rQR9pGfdvg+bX5zTZbw6SxK+48UN+xBdqy8320+ZlNgAABAgQIECBAgAABAgQIEBhBYLdh0puSlGcGgS0LlOZIf1El8O4kF99yQmLvVuBbkpQmSSfjiUnu1m20AiPw/wTel+SzK5ALJin/7tcgQGAPAQ2T9sDy6kEEXPgfhNWipxQozZGuX72rYdIp4by2iIDzbxFGi5xRQMOkM8KZRoAAAQIECBAgQIAAAQIECBAgQIAAgT0F3AfsCbax19V3YwXbM1z13RNs53V+bX6zzdYwaeyKOw/Ud2yBtux8H21+ZhMgQIAAAQIECBAgQIAAAQIERhC4XJI3VolomDRCVeVQmiP9dcXwtzuNQQgRWErgLkl+sVrsl5J801KLW4fAAQXeleQS1foXS1LuzQ0CBPYQ0DBpDyyvHkTAhf9BWC16SoHnJLle9e7XJynPDAJrCDj/1lC2x7kENEzy2yBAgAABAgQIECBAgAABAgQIECBAgMA6Au4D1nE+1i7qeyz5dfZV3zZnfm1+s83WMGnsijsP1HdsgbbsfB9tfmYTIECAAAECBAgQIECAAAECBEYQ2G2Y9OYk5ZlBYMsCF07y3iqBf0jymVtOSOzdCtw5SWmSdDKenORO3UYrMAL/T+DPk3xuBXLpJO8ERIDAfgIaJu3n5e3lBVz4L29qxdML7DZMun6S555+ujcJNAk4/5r4TG4U0DCpEdB0AgQIECBAgAABAgQIECBAgAABAgQInFLAfcApoTb6mvputHCnDFt9Twl1jtf4tfnNNlvDpLEr7jxQ37EF2rLzfbT5mU2AAAECBAgQIECAAAECBAgQGEHgC5O8qUpEw6QRqiqH0hyp/Pu1k/HPST4VC4EDCNw+yS9X6/5KktsdYB9LElha4M+SfEG16GWTvH3pTaxHYHQBDZNGr3D/+bnw779GI0dYmiNdt0pQw6SRq91fbs6//moyU0R/n+QCVcKflaQ8MwgQIECAAAECBAgQIECAAAECBAgQIEBgWQH3Act69raa+vZWkWXjUd82T35tfrPN1jBp7Io7D9R3bIG27HwfbX5mEyBAgAABAgQIECBAgAABAgRGENAwaYQqymFXoDRH+lD18H8m+URMBA4g8A1JSpOkk/HUJLc5wD6WJLC0wOuTfHG16OWSlKaJBgECewhomLQHllcPIuDC/yCsFj2lwO8muU717vWSlGcGgTUEnH9rKNvjXAK7DZNK1+5/wEWAAAECBAgQIECAAAECBAgQIECAAAECiwu4D1ictKsF1berciwejPq2kfJr85tt9m7DpIsked9sCAPn6zwYuLhJ1Letvvza/MwmQIAAAQIECBAgQIAAAQIECIwgsNsw6S1JyjODwJYFSnOkf9lJQE+DLVe039hvmeRpVXjPSHKLfsMVGYH/X+BPknxZ5XGFJK/jQ4DAfgL+w8V+Xt5eXsCF//KmVjy9wG7DpOsmed7pp3uTQJOA86+Jz+RGAQ2TGgFNJ0CAAAECBAgQIECAAAECBAgQIECAwCkF3AecEmqjr6nvRgt3yrDV95RQ53iNX5vfbLM1TBq74s4D9R1boC0730ebn9kECBAgQIAAAQIECBAgQIAAgREE/n2SN1eJaJg0QlXlUPoX/M8kH1dR6Gngd3EIgZslKU2STsYzk9z0EBtZk8DCAi9P8lXVmuXvVy68h+UIDC/gP1wMX+LuE3Th332Jhg6wNEe6dpXhdZI8f+iMJdeTgPOvp2rMF4uGSfPVXMYECBAgQIAAAQIECBAgQIAAAQIECBxHwH3AcdzX2lV915I+zj7q2+bOr81vttkaJo1dceeB+o4t0Jad76PNz2wCBAgQIECAAAECBAgQIECAwAgCuw2T/ixJeWYQ2LrAh5N8cpXEJ/7fJkpbz0v8fQncOElpknQynp3khn2FKBoCH1XgpUn+Q/V/c+UkL2NFgMB+Ahom7efl7eUFXPgvb2rF0wuU5kjXql7XMOn0dt5sF3D+tRta4ewCGiad3c5MAgQIECBAgAABAgQIECBAgAABAgQI7CPgPmAfre29q77bq9k+EavvPlof+S6/Nr/ZZr83yYWrpC+S5H2zIQycr/Ng4OImUd+2+vJr8zObAAECBAgQIECAAAECBAgQIDCCwL9L8pYqEQ2TRqiqHIrAB5N8ekXxqUn+GQ2BhQW+PklpknQynpvk+gvvYTkChxB4QZJrVAuXv190iI2sSWBkAQ2TRq7uNnJz4b+NOo0a5W7DpGsn+b1Rk5VXdwLOv+5KMlVAGiZNVW7JEiBAgAABAgQIECBAgAABAgQIECBwRAH3AUfEX2Fr9V0B+YhbqG8bPr82v9lma5g0dsWdB+o7tkBbdr6PNj+zCRAgQIAAAQIECBAgQIAAAQIjCOw2THprkvLMILB1gb9NcsEqic9M8g9bT0r83QlcN0lpknQyyr8RL/9W3CDQu0D53Zbf78m4TpLS98AgQGAPAQ2T9sDy6kEEXPgfhNWipxQo/8H366p3r5Xk908512sEWgWcf62C5rcIlP/Hpc+oFvD/4NSiaS4BAgQIECBAgAABAgQIECBAgAABAgTOLeA+YOxfh/qq79gCbdn5Ptr8ZputYdLYFXceqO/YAm3Z+T7a/MwmQIAAAQIECBAgQIAAAQIECIwg8AVJ/qxKRMOkEaoqhyLwniQXqSgunOT9aAgsLFD+jXj5t+In44VJrrnwHpYjcAiB305yw2rh8vezD7GRNQmMLKBh0sjV3UZuLvy3UadRoyzNker/4Kth0qiV7jMv51+fdZklKg2TZqm0PAkQIECAAAECBAgQIECAAAECBAgQOLaA+4BjV+Cw+6vvYX2Pvbr6tlWAX5vfbLM1TBq74s4D9R1boC0730ebn9kECBAgQIAAAQIECBAgQIAAgREENEwaoYpy+GgC70xyyer/4hJJ/gYVgYUFrp6kNEk6GS9NctWF97AcgUMIPCPJzaqFb57kNw6xkTUJjCygYdLI1d1Gbi78t1GnUaN8QZJrVMmVTqLlmUFgDQHn3xrK9jiXwG7DpAsk+SAuAgQIECBAgAABAgQIECBAgAABAgQIEFhcwH3A4qRdLai+XZVj8WDUt42UX5vfbLM1TBq74s4D9R1boC0730ebn9kECBAgQIAAAQIECBAgQIAAgREEdhsmvS1JeWYQ2LrAO5Jcpkric5P85daTEn93AldJ8pIqqpcluXJ3UQqIwEcK/GqS21SPy99PBUWAwH4CGibt5+Xt5QVc+C9vasXTC+w2TLrmTifR06/kTQL7Czj/9jczYzkBDZOWs7QSAQIECBAgQIAAAQIECBAgQIAAAQIEPpaA+4Cxfx/qq75jC7Rl5/to85tttoZJY1fceaC+Ywu0Zef7aPMzmwABAgQIECBAgAABAgQIECAwgsBlk7y1SkTDpBGqKoci8JYk/66iKI3Ayu/bILCkwNckKU2STsYrknz1khtYi8CBBJ6c5A7V2ndM8ssH2suyBIYV0DBp2NJuJjEX/psp1ZCBvjDJ1avMNEwasszdJuX867Y0UwSmYdIUZZYkAQIECBAgQIAAAQIECBAgQIAAAQIdCLgP6KAIBwxBfQ+I28HS6ttWBH5tfrPN1jBp7Io7D9R3bIG27HwfbX5mEyBAgAABAgQIECBAgAABAgRGENhtmPT2JOWZQWDrAm9I8kVVEuXvN209KfF3J/BVSV5eRfXqJFfsLkoBEfhIgV9Mcpfqcfn7SaAIENhPQMOk/by8vbyAC//lTa14eoEXJbla9fo1kpRnBoE1BJx/ayjb41wCGib5bRAgQIAAAQIECBAgQIAAAQIECBAgQGAdAfcB6zgfaxf1PZb8Ovuqb5szvza/2WZrmDR2xZ0H6ju2QFt2vo82P7MJECBAgAABAgQIECBAgAABAiMIfH6St1WJaJg0QlXlUARek+QKFUX5+3VoCCws8OVJSpOkk1F+Y/XvbuHtLEdgMYGfT/Kt1Wp3T/KExVa3EIFJBDRMmqTQHafpwr/j4kwQ2m7DpKsnefEEeUuxDwHnXx91mDUKDZNmrby8CRAgQIAAAQIECBAgQIAAAQIECBBYW8B9wNri6+6nvut6r72b+raJ82vzm222hkljV9x5oL5jC7Rl5/to8zObAAECBAgQIECAAAECBAgQIDCCgIZJI1RRDh9N4BVJvrL6vyh/vwoVgYUFvjTJa6s135Dk8gvvYTkChxD42ST3rBa+d5LyzCBAYA8BDZP2wPLqQQRc+B+E1aKnFCjNka5avath0inhvLaIgPNvEUaLnFHgg0k+vZp7gSTlmUGAAAECBAgQIECAAAECBAgQIECAAAECywq4D1jWs7fV1Le3iiwbj/q2efJr85tttoZJY1fceaC+Ywu0Zef7aPMzmwABAgQIECBAgAABAgQIECAwgsBuw6R3JCnPDAJbF/jDJF9bJVH+/qOtJyX+7gS+OMnrq6jekuQLu4tSQAQ+UuAnk3xn9fh+SR4LigCB/QQ0TNrPy9vLC7jwX97UiqcXeEmSq1SvXy1JeWYQWEPA+beGsj3OJbDbMOkzkvwjLgIECBAgQIAAAQIECBAgQIAAAQIECBBYXMB9wOKkXS2ovl2VY/Fg1LeNlF+b3//H3n1A21HV7R9/MLQYE6QklEiJEgOChGboAhIpKgEC/CEEMFIDBAEpIpFeAmgIQugtEIoRQkJRkCZgo0oXEX0hinTJC4iQSOC/fuN7wr5zT5m5e+acmT3fvZZrxXNn79n78zuzz7lM5knVehOYFHbF2Q+ob9gCfqvj+vDzozcCCCCAAAIIIIAAAggggAACCCAQgsAgSf/jLITApBCqyhpM4H5J9sxurfH8Lu+LPAS+KOk5Z+C/Slo5jxMxJgIZC5wp6UhnzO9LstdoCCCQQoDApBRYHJqLADf8c2Fl0IQC8cCkjSX9NmFfDkPAV4D9z1eQ/j4CBCb56NEXAQQQQAABBBBAAAEEEEAAAQQQQAABBBBILsD9gORWZTyS+paxasnnTH2TW9U7Ej8/v6r1JjAp7IqzH1DfsAX8Vsf14edHbwQQQAABBBBAAAEEEEAAAQQQQCAEgXhg0ouS7DUaAmUXuEfS5s4ivibpV2VfFPMvnMAXJP3FmdUsSSsVbpZMCIHuAqdKOsZ5+YeS7DUaAgikECAwKQUWh+YiwA3/XFgZNKGAhSNt6BxLYFJCOA7LRID9LxNGBumhAIFJPYSjGwIIIIAAAggggAACCCCAAAIIIIAAAgggkFKA+wEpwUp2OPUtWcFSTpf6pgSLHY6fn1/VehOYFHbF2Q+ob9gCfqvj+vDzozcCCCCAAAIIIIAAAggggAACCCAQgoAFe7zgLITApBCqyhpM4JeStnQo7M93QoNAxgIrSrJ9s9ZekrR8xudgOATyEDhe0gnOwCdJstdoCCCQQoDApBRYHJqLADf8c2Fl0IQCv5O0gXPsRpLsNRoC7RBg/2uHMudoJEBgEu8NBBBAAAEEEEAAAQQQQAABBBBAAAEEEECgPQLcD2iPc6fOQn07Jd+e81JfP2f8/Pyq1pvApLArzn5AfcMW8Fsd14efH70RQAABBBBAAAEEEEAAAQQQQACBEAQITAqhiqyhnsCtkr7p/MD+/AuoEMhY4HOS/u6M+aqkZTM+B8MhkIfAMZJOdQY+XdIP8jgRYyIQsgCBSSFXtxxr44Z/OeoU6izjgUkbSvp9qItlXYUTYP8rXEkqNSECkypVbhaLAAIIIIAAAggggAACCCCAAAIIIIAAAh0U4H5AB/HbcGrq2wbkDp6C+vrh4+fnV7XeBCaFXXH2A+obtoDf6rg+/PzojQACCCCAAAIIIIAAAggggAACCIQgEA9MmiXJXqMhUHaBGZK2dxZhf76p7Iti/oUTsHCkl51ZvSFpQOFmyYQQ6C5whKQfOS9PlGSv0RBAIIUAgUkpsDg0FwFu+OfCyqAJBSwcaX3n2A0kPZCwL4ch4CvA/ucrSH8fgXclfcYZoJ8ke42GAAIIIIAAAggggAACCCCAAAIIIIAAAgggkK0A9wOy9SzaaNS3aBXJdj7U188TPz+/qvUmMCnsirMfUN+wBfxWx/Xh50dvBBBAAAEEEEAAAQQQQAABBBBAIASBFSW96CyEwKQQqsoaTOB6STs5FDtLugEaBDIW6C/J7jXW2mxJS2R8DoZDIA+BQySd7Qx8rqTv5nEixkQgZAECk0KubjnWxg3/ctQp1FlaONJ6zuIITAq10sVcF/tfMetSlVkRmFSVSrNOBBBAAAEEEEAAAQQQQAABBBBAAAEEEOi0APcDOl2BfM9PffP17fTo1NevAvj5+VWtN4FJYVec/YD6hi3gtzquDz8/eiOAAAIIIIAAAggggAACCCCAAAIhCMQDk/4myV6jIVB2gWsljXIWsZuk68q+KOZfOAELR/qnM6t3JC1WuFkyIQS6Cxwo6Tzn5QslHQAUAgikEyAwKZ0XR2cvwA3/7E0ZMbnAg5KGOYevL8leoyHQDgH2v3Yoc45GAvHApL6S/gUXAggggAACCCCAAAIIIIAAAggggAACCCCAQOYC3A/InLRQA1LfQpUj88lQXz9S/Pz8qtabwKSwK85+QH3DFvBbHdeHnx+9EUAAAQQQQAABBBBAAAEEEEAAgRAEVpA0y1kIgUkhVJU1mMCVkvZ0KL4t6SpoEMhYoJ+kt50x/y2pT8bnYDgE8hDYR9IlzsCXS9o7jxMxJgIhCxCYFHJ1y7E2bviXo06hzjIemLSepIdCXSzrKpwA+1/hSlKpCRGYVKlys1gEEEAAAQQQQAABBBBAAAEEEEAAAQQQ6KAA9wM6iN+GU1PfNiB38BTU1w8fPz+/qvWOByb1l/Rm1RACXi/7QcDFlUR9/eqLn58fvRFAAAEEEEAAAQQQQAABBBBAAIEQBOKBSX+XZK/RECi7wKWx8A8LB7ms7Iti/oUTsHCkfzmzmiNp0cLNkgkh0F3AQuSmOC9fLWkPoBBAIJ0AgUnpvDg6ewFu+GdvyojJBSwc6SvO4QQmJbfjSH8B9j9/Q0bouQCBST23oycCCCCAAAIIIIAAAggggAACCCCAAAIIIJBGgPsBabTKdyz1LV/N0syY+qbR6n4sfn5+VetNYFLYFWc/oL5hC/itjuvDz4/eCCCAAAIIIIAAAggggAACCCCAQAgCy0v6m7MQApNCqCprMIELJe3vUBzwf6+hg0CWAotI+sAZ8ENJC2V5AsZCICeB3SRd44w9TdKuOZ2LYREIVoDApGBLW5qFccO/NKUKcqIPS1rXWdkwSfYaDYF2CLD/tUOZczQSIDCJ9wYCCCCAAAIIIIAAAggggAACCCCAAAIIINAeAe4HtMe5U2ehvp2Sb895qa+fM35+flXrTWBS2BVnP6C+YQv4rY7rw8+P3ggggAACCCCAAAIIIIAAAggggEAIAgQmhVBF1lBP4FxJ45wffFeSvUZDIEuBBSX9JzYg+RlZCjNWXgI7SbreGXyGpJF5nYxxEQhVgA0/1MqWZ13c8C9PrUKcaTww6SuSHglxoaypkALsf4UsS2UmRWBSZUrNQhFAAAEEEEAAAQQQQAABBBBAAAEEEECgwwLcD+hwAXI+PfXNGbjDw1NfvwLg5+dXtd5vSFrKWXR/SW9WDSHg9bIfBFxcSdTXr774+fnRGwEEEEAAAQQQQAABBBBAAAEEEAhBIB6Y9JIke42GQNkFzpJ0mLOIwyXZazQEshSwrAwLTOrlDEp+RpbCjJWXwHaSZjqD3ypp27xOxrgIhCrAhh9qZcuzLm74l6dWIc7UwpHWcRZGYFKIVS7umtj/ilubKszsX5L6OAvtK8leoyGAAAIIIIAAAggggAACCCCAAAIIIIAAAghkK8D9gGw9izYa9S1aRbKdD/X188TPz69qvQlMCrvi7AfUN2wBv9Vxffj50RsBBBBAAAEEEEAAAQQQQAABBBAIQeBzkv7uLITApBCqyhpM4AxJRzkUR//fa+ggkLXAHEkLO4MuJOnDrE/CeAhkLLCNpF84Y94haauMz8FwCAQvQGBS8CUu/AK54V/4EgU9wUclre2scF1J9hoNgXYIsP+1Q5lzNBKIByZ9RtJ7cCGAAAIIIIAAAggggAACCCCAAAIIIIAAAghkLsD9gMxJCzUg9S1UOTKfDPX1I8XPz69qvQlMCrvi7AfUN2wBv9Vxffj50RsBBBBAAAEEEEAAAQQQQAABBBAIQSAemPQPSfYaDYGyC5wiabyziGMl2Ws0BLIWsOciP+0MuqgkC1GiIVBkgeGS7nQmeK+kzYs8YeaGQBEFCEwqYlWqNSdu+Fer3kVbbTwwaR1JfyjaJJlPsALsf8GWthQLIzCpFGVikggggAACCCCAAAIIIIAAAggggAACCCAQgAD3AwIoYpMlUF/qG7aA3+q4Pvz8qtabwKSwK85+QH3DFvBbHdeHnx+9EUAAAQQQQAABBBBAAAEEEEAAgRAEBkp6yVkIgUkhVJU1mMAJko53KE6K/X+UEMhK4B1JfZ3BPiPJQpRoCBRZYFNJFpJUa7+VtHGRJ8zcECiiAIFJRaxKtebEDf9q1btoq7VwpLWcSRGYVLQKhT0f9r+w61v01RGYVPQKMT8EEEAAAQQQQAABBBBAAAEEEEAAAQQQCEWA+wGhVLL+Oqgv9Q1bwG91XB9+flXrTWBS2BVnP6C+YQv4rY7rw8+P3ggggAACCCCAAAIIIIAAAggggEAIAgQmhVBF1lBPYLykU5wfTJB0DFQI5CAwW9JnnXEXk2QhSjQEiiywgaTfORN8WNKwIk+YuSFQRAECk4pYlWrNiRv+1ap30Vb7mKQ1nUmtLcleoyHQDgH2v3Yoc45GAgQm8d5AAAEEEEAAAQQQQAABBBBAAAEEEEAAAQTaI8D9gPY4d+os1LdT8u05L/X1c8bPz69qvQlMCrvi7AfUN2wBv9Vxffj50RsBBBBAAAEEEEAAAQQQQAABBBAIQSAemPSyJHuNhkDZBY6SdIaziB9LOrLsi2L+hRSI32tcUtJbhZwpk0LgE4F1JVlIUq09LmktgBBAIJ0AgUnpvDg6ewFu+GdvyojJBeKBSfZFwr5Q0BBohwD7XzuUOUcjAQKTeG8ggAACCCCAAAIIIIAAAggggAACCCCAAALtEeB+QHucO3UW6tsp+facl/r6OePn51e13gQmhV1x9gPqG7aA3+q4Pvz86I0AAggggAACCCCAAAIIIIAAAgiEILCcpH84CyEwKYSqsgYTOEzSWQ7FTyQdCg0COQi8KmlpZ9wBkuz+Iw2BIgusIekJZ4J/lLRakSfM3BAoogCBSUWsSrXmxA3/atW7aKu1cKShzqTWjH25KNp8mU9YAux/YdWzbKt5T9KnnUl/RpK9RkMAAQQQQAABBBBAAAEEEEAAAQQQQAABBBDIVoD7Adl6Fm006lu0imQ7H+rr54mfn1/VehOYFHbF2Q+ob9gCfqvj+vDzozcCCCCAAAIIIIAAAggggAACCCAQgkA8MOkVSfYaDYGyCxws6RxnEedJGlf2RTH/Qgq8JGmgMzPbQ20vpSFQZIFVJVlIUq39RdLgIk+YuSFQRAECk4pYlWrNiRv+1ap30VZroltY4AAAIABJREFUyYuWwFhrBCYVrUJhz4f9L+z6Fn118cCkPpL+XfRJMz8EEEAAAQQQQAABBBBAAAEEEEAAAQQQQKCEAtwPKGHRUkyZ+qbAKuGh1NevaPj5+VWtN4FJYVec/YD6hi3gtzquDz8/eiOAAAIIIIAAAggggAACCCCAAAIhCCwr6WVnIQQmhVBV1mACYyVd4FBcLGl/aBDIQWCWpBWccZeXZCFKNASKLLCypOedCdr7eKUiT5i5IVBEAQKTiliVas2JG/7VqnfRVhsPTBoq6cmiTZL5BCvA/hdsaUuxMAKTSlEmJokAAggggAACCCCAAAIIIIAAAggggAACAQhwPyCAIjZZAvWlvmEL+K2O68PPr2q9CUwKu+LsB9Q3bAG/1XF9+PnRGwEEEEAAAQQQQAABBBBAAAEEEAhBIB6Y9Koke42GQNkF9pZ0qbOIKyTtVfZFMf9CCvyPpEHOzOzPLxZypkwKgU8ELOTLQpJqjcBE3h0I9ECAwKQeoNElUwFu+GfKyWApBSwc6ctOnzUkPZVyDA5HoKcC7H89laNfFgIEJmWhyBgIIIAAAggggAACCCCAAAIIIIAAAggggEBrAe4HtDYq8xHUt8zVaz136tvaqNkR+Pn5Va03gUlhV5z9gPqGLeC3Oq4PPz96I4AAAggggAACCCCAAAIIIIAAAiEIEJgUQhVZQz2BPSVd6fzgakl7QIVADgJ/ljTYGXdlSX/N4TwMiUCWAvHP/zcl9c/yBIyFQBUECEyqQpWLvUZu+Be7PqHPzsKRVncWSWBS6BUv1vrY/4pVj6rNhsCkqlWc9SKAAAIIIIAAAggggAACCCCAAAIIIIBApwS4H9Ap+facl/q2x7lTZ6G+fvL4+flVrTeBSWFXnP2A+oYt4Lc6rg8/P3ojgAACCCCAAAIIIIAAAggggAACIQgsI+kVZyGvSrIQBRoCZRfYTdI1ziKmSdq17Iti/oUUeFbSKs7M7M/PFXKmTAqBTwSWkmT3yWvtHUmLAYQAAukECExK58XR2Qtwwz97U0ZMLvC0pNWcw78syV6jIdAOAfa/dihzjkYCBCbx3kAAAQQQQAABBBBAAAEEEEAAAQQQQAABBNojwP2A9jh36izUt1Py7Tkv9fVzxs/Pr2q9CUwKu+LsB9Q3bAG/1XF9+PnRGwEEEEAAAQQQQAABBBBAAAEEEAhBIB6Y9Joke42GQNkFdpb0M2cRN0raseyLYv6FFHhK0urOzOy58T8WcqZMCoFPBPpJetsB+UBSb4AQQCCdAIFJ6bw4OnsBbvhnb8qIyQXigUn2hfiZ5N05EgEvAfY/Lz46ewoQmOQJSHcEEEAAAQQQQAABBBBAAAEEEEAAAQQQQCChAPcDEkKV9DDqW9LCJZw29U0I1eAw/Pz8qtabwKSwK85+QH3DFvBbHdeHnx+9EUAAAQQQQAABBBBAAAEEEEAAgRAElpb0qrMQApNCqCprMIHtJc1wKG6RNAIaBHIQeFzSUGdc+/OTOZyHIRHIUsDCkf7tDDhP0oJZnoCxEKiCAIFJVahysdfIDf9i1yf02Vk40pecRRKYFHrFi7U+9r9i1aNqs7FfpNy02T6xX66q5sF6EUAAAQQQQAABBBBAAAEEEEAAAQQQQACBvAS4H5CXbDHGpb7FqENes6C+frL4+flVrTeBSWFXnP2A+oYt4Lc6rg8/P3ojgAACCCCAAAIIIIAAAggggAACIQjEA5Nel2Sv0RAou8A3Jd3qLOJ2SduUfVHMv5ACj0pa25mZ/fmxQs6USSHwiUAvSXMlfcpBIfuFdwgCKQW4aFKCcXjmAtzwz5yUAVMI/FHSqs7xq0my12gItEOA/a8dypyjkUA8MOnTkt6HCwEEEEAAAQQQQAABBBBAAAEEEEAAAQQQQCBzAe4HZE5aqAGpb6HKkflkqK8fKX5+flXrTWBS2BVnP6C+YQv4rY7rw8+P3ggggAACCCCAAAIIIIAAAggggEAIAgMkveYshMCkEKrKGkxgS0m/dCjuljQcGgRyEHhQ0jBnXPvzwzmchyERyFrgA0mLOIMuKGle1idhPARCFiAwKeTqlmNt3PAvR51CnWU8MOlLkp4NdbGsq3AC7H+FK0mlJkRgUqXKzWIRQAABBBBAAAEEEEAAAQQQQAABBBBAoIMC3A/oIH4bTk1924DcwVNQXz98/Pz8qtabwKSwK85+QH3DFvBbHdeHnx+9EUAAAQQQQAABBBBAAAEEEEAAgRAECEwKoYqsoZ7A1yRZSFKt3S9pU6gQyEHgd5I2cMa1Pz+Qw3kYEoGsBd6R1NcZtLckC1GiIYBAQgECkxJCcVhuAtzwz42WgRMIWDjSKs5xBCYlQOOQzATY/zKjZKAeCBCY1AM0uiCAAAIIIIAAAggggAACCCCAAAIIIIAAAj0Q4H5AD9BK1IX6lqhYPZgq9e0BmtMFPz+/qvUmMCnsirMfUN+wBfxWx/Xh50dvBBBAAAEEEEAAAQQQQAABBBBAIASBeGCS/Tdze42GQNkFNpFkIUm19ntJG5Z9Ucy/kAL2PrP3W63Zn39TyJkyKQS6CvxT0hLOS4tJshAlGgIIJBQgMCkhFIflJsAN/9xoGTiBwJ8kDXGOW1WSvUZDoB0C7H/tUOYcjQQITOK9gQACCCCAAAIIIIAAAggggAACCCCAAAIItEeA+wHtce7UWahvp+Tbc17q6+eMn59f1XrHA5OWkmR/OZQWhgD7QRh1bLQK6utXX/z8/OiNAAIIIIAAAggggAACCCCAAAIIhCDQX9LrzkIITAqhqqzBBNaXZCFJtfaIpK9Ag0AOAr+StJkzrv35vhzOw5AIZC3wiqRlnEHtO8GbWZ+E8RAIWYDApJCrW461ccO/HHUKdZbxwKRVJD0X6mJZV+EE2P8KV5JKTYjApEqVm8UigAACCCCAAAIIIIAAAggggAACCCCAQAcFuB/QQfw2nJr6tgG5g6egvn74+Pn5Va03gUlhV5z9gPqGLeC3Oq4PPz96I4AAAggggAACCCCAAAIIIIAAAiEIxAOTLCjBXqMhUHaBdSRZSFKtPSFpzbIvivkXUuBOScOdmW0h6Z5CzpRJIdBV4G+SlndeWk6ShSjREEAgoQCBSQmhOCw3AW7450bLwAkELBzpi85xBCYlQOOQzATY/zKjZKAeCLwvaVGn36cl2Ws0BBBAAAEEEEAAAQQQQAABBBBAAAEEEEAAgWwFuB+QrWfRRqO+RatItvOhvn6e+Pn5Va03gUlhV5z9gPqGLeC3Oq4PPz96I4AAAggggAACCCCAAAIIIIAAAiEILCXJ/jt5rRGYFEJVWYMJDJX0uEPxR0mrQYNADgK3S9rKGdf+fEcO52FIBLIW+KukzzuDriRpVtYnYTwEQhYgMCnk6pZjbdzwL0edQp3lnyUNdhY3RJK9RkOgHQLsf+1Q5hyNBOKBSb0lfQAXAggggAACCCCAAAIIIIAAAggggAACCCCAQOYC3A/InLRQA1LfQpUj88lQXz9S/Pz8qtbbHv5Y0lm0PRzyz6ohBLxe9oOAiyuJ+vrVFz8/P3ojgAACCCCAAAIIIIAAAggggAACIQgQmBRCFVlDPYEvSXrG+cHzkr4IFQI5CPxc0jecce3Pt+VwHoZEIGuBZyWt4gxqmQd/yfokjIdAyAIEJoVc3XKsjRv+5ahTqLOMBybZL1v2SxcNgXYIsP+1Q5lzNBIgMIn3BgIIIIAAAggggAACCCCAAAIIIIAAAggg0B4B7ge0x7lTZ6G+nZJvz3mpr58zfn5+VetNYFLYFWc/oL5hC/itjuvDz4/eCCCAAAIIIIAAAggggAACCCCAQAgC8cAk+wcF7DUaAmUXsOAPe4a31l6Q9PmyL4r5F1LgJkkjnJnZn28p5EyZFAJdBZ6U9GXnpdUk/REkBBBILkBgUnIrjsxHgBv++bgyajIBC0da2TmU5MVkbhyVjQD7XzaOjNIzAQKTeuZGLwQQQAABBBBAAAEEEEAAAQQQQAABBBBAIK0A9wPSipXreOpbrnqlnS31TSvW9Xj8/Pyq1pvApLArzn5AfcMW8Fsd14efH70RQAABBBBAAAEEEEAAAQQQQACBEASWlGT/nbzWCEwKoaqswQRWkmQhSbX2kqTloUEgB4EbJe3gjGt/npnDeRgSgawFHpW0tjPoWpIez/okjIdAyAIEJoVc3XKsjRv+5ahTqLP8i6QvOIsjMCnUShdzXex/xaxLVWZFYFJVKs06EUAAAQQQQAABBBBAAAEEEEAAAQQQQKDTAtwP6HQF8j0/9c3Xt9OjU1+/CuDn51e13gQmhV1x9gPqG7aA3+q4Pvz86I0AAggggAACCCCAAAIIIIAAAgiEIBAPTHpLkr1GQ6DsAp+T9HdnEa9JWqbsi2L+hRT4maSdnZnZn28o5EyZFAJdBX4vaX3npWGSHgYJAQSSCxCYlNyKI/MR4IZ/Pq6Mmkzgr5I+7xy6siR7jYZAOwTY/9qhzDkaCRCYxHsDAQQQQAABBBBAAAEEEEAAAQQQQAABBBBojwD3A9rj3KmzUN9OybfnvNTXzxk/P7+q9SYwKeyKsx9Q37AF/FbH9eHnR28EEEAAAQQQQAABBBBAAAEEEEAgBIElJP3TWQiBSSFUlTWYwNKSXuW9zZuhDQLXSdrVOY/9eVobzsspEPAVuF/SJs4gG0v6re+g9EegSgIEJlWp2sVcKzf8i1mXqswqHpj0BUn/U5XFs86OC7D/dbwElZ4AgUmVLj+LRwABBBBAAAEEEEAAAQQQQAABBBBAAIE2CnA/oI3YHTgV9e0AehtPSX39sPHz86tabwKTwq44+wH1DVvAb3VcH35+9EYAAQQQQAABBBBAAAEEEEAAAQRCEIgHJs2WZK/RECi7QPy9/a6kfmVfFPMvpMDVkkY7M9td0jWFnCmTQqCrwF2StnBe+pqkX4GEAALJBQhMSm7FkfkIcMM/H1dGTSZg4UiDnEMJTErmxlHZCLD/ZePIKD0T+EDSIk7X3pLsNRoCCCCAAAIIIIAAAggggAACCCCAAAIIIIBAtgLcD8jWs2ijUd+iVSTb+VBfP0/8/Pyq1pvApLArzn5AfcMW8Fsd14efH70RQAABBBBAAAEEEEAAAQQQQACBEAQWl/SWsxACk0KoKmswgb6S3nEo7Nk1e4aNhkDWAlMkfdsZ1P58VdYnYTwEchC4TdLWzrhbSbojh/MwJALBChCYFGxpS7MwbviXplRBTvQFSSs5K/u8JHuNhkA7BNj/2qHMORoJxAOTFpU0By4EEEAAAQQQQAABBBBAAAEEEEAAAQQQQACBzAW4H5A5aaEGpL6FKkfmk6G+fqT4+flVrTeBSWFXnP2A+oYt4Lc6rg8/P3ojgAACCCCAAAIIIIAAAggggAACIQgQmBRCFVlDPQF7Xu195wfzJC0IFQI5CFwmaS9n3L0lXZ7DeRgSgawFbpa0rTOo/fnWrE/CeAiELEBgUsjVLcfauOFfjjqFOst4YNIgSS+GuljWVTgB9r/ClaRSEyIwqVLlZrEIIIAAAggggAACCCCAAAIIIIAAAggg0EEB7gd0EL8Np6a+bUDu4Cmorx8+fn5+VetNYFLYFWc/oL5hC/itjuvDz4/eCCCAAAIIIIAAAggggAACCCCAQAgC8cCk/5Vkr9EQKLuAhSPNleRmGZBrUPaqFnP+F0naz5ma/fmSYk6VWSHQReAGSTs6r4yUNAMjBBBILsAXi+RWHJmPADf883Fl1GQCFo60onMogUnJ3DgqGwH2v2wcGaVnAgQm9cyNXggggAACCCCAAAIIIIAAAggggAACCCCAQFoB7gekFSvX8dS3XPVKO1vqm1as6/H4+flVrTeBSWFXnP2A+oYt4Lc6rg8/P3ojgAACCCCAAAIIIIAAAggggAACIQh8VtJsZyEEJoVQVdZQE5gjaWGHo5ekj+BBIGOB8yUd4Ix5oKQLMj4HwyGQh8B1knZ1BrY/T8vjRIyJQKgCBCaFWtnyrIsb/uWpVYgznSVpBWdhK0my12gItEOA/a8dypyjkQCBSbw3EEAAAQQQQAABBBBAAAEEEEAAAQQQQACB9ghwP6A9zp06C/XtlHx7zkt9/Zzx8/OrWm8Ck8KuOPsB9Q1bwG91XB9+fvRGAAEEEEAAAQQQQAABBBBAAAEEQhCIBya9LcleoyEQgsC/JPVxFrKoJAtRoiGQpcC5ksY5Ax4saXKWJ2AsBHISuFLSns7Y9uepOZ2LYREIUoDApCDLWqpFccO/VOUKbrLxwKQVJf0tuFWyoKIKsP8VtTLVmBeBSdWoM6tEAAEEEEAAAQQQQAABBBBAAAEEEEAAgc4LcD+g8zXIcwbUN0/dzo9Nff1qgJ+fX9V6E5gUdsXZD6hv2AJ+q+P68POjNwIIIIAAAggggAACCCCAAAIIIBCCwGKS/tdZCIFJIVSVNdQE7L1t7/Fa6yvJQpRoCGQpMEnSoc6Ah0k6O8sTMBYCOQlcKmlvZ2z78+U5nYthEQhSgMCkIMtaqkVxw79U5QpushaOtLyzKgKTgitxoRfE/lfo8gQ/OUviXthZJencwZecBSKAAAIIIIAAAggggAACCCCAAAIIIIBAhwS4H9Ah+Dadlvq2CbpDp6G+fvD4+flVrTeBSWFXnP2A+oYt4Lc6rg8/P3ojgAACCCCAAAIIIIAAAggggAACIQgQmBRCFVlDI4E3JC3l/HAJSbPhQiBjgR9LOtwZ8whJEzM+B8MhkIfABZLGOgMfIOnCPE7EmAiEKkBgUqiVLc+6uOFfnlqFONO/S/qcs7AVJNlrNATaIcD+1w5lztFIIB6YtIikuXAhgAACCCCAAAIIIIAAAggggAACCCCAAAIIZC7A/YDMSQs1IPUtVDkynwz19SPFz8+var0JTAq74uwH1DdsAb/VcX34+dEbAQQQQAABBBBAAAEEEEAAAQQQCEEgHpj0jiR7jYZACAIvS1rWWcjSkl4PYWGsoVACp0v6vjOjoyWdUagZMhkE6gv8RNJ3nR/Zn88FCwEEkgsQmJTciiPzEeCGfz6ujJpMIB6YtLykl5J15SgEvAXY/7wJGcBDgMAkDzy6IoAAAggggAACCCCAAAIIIIAAAggggAACKQS4H5ACq4SHUt8SFi3FlKlvCqw6h+Ln51e13gQmhV1x9gPqG7aA3+q4Pvz86I0AAggggAACCCCAAAIIIIAAAgiEINBP0tvOQghMCqGqrKEmMEvSCg7H5yT9Ax4EMhY4VdIxzpjjJZ2W8TkYDoE8BH4s6XBn4CMkTczjRIyJQKgCBCaFWtnyrIsb/uWpVYgztXCkgc7CCEwKscrFXRP7X3FrU4WZEZhUhSqzRgQQQAABBBBAAAEEEEAAAQQQQAABBBAoggD3A4pQhfzmQH3zsy3CyNTXrwr4+flVrTeBSWFXnP2A+oYt4Lc6rg8/P3ojgAACCCCAAAIIIIAAAggggAACIQjEA5PelWSv0RAIQeCvkj7vLGSQpBdDWBhrKJTASZKOdWZ0vCR7jYZA0QUmSDramaQFf9lrNAQQSChAYFJCKA7LTYAb/rnRMnACAUuiXc45jnTaBGgckpkA+19mlAzUAwECk3qARhcEEEAAAQQQQAABBBBAAAEEEEAAAQQQQKAHAtwP6AFaibpQ3xIVqwdTpb49QHO64OfnV7XeBCaFXXH2A+obtoDf6rg+/PzojQACCCCAAAIIIIAAAggggAACCIQg0FfSO85CCEwKoaqsoSbwJ0lDHI4vSnoeHgQyFjhO0onOmBaWZKFJNASKLmDvW3v/1hphX0WvGPMrnACBSYUrSeUmxA3/ypW8UAuOByYNlPRyoWbIZEIWYP8LubrFXxuBScWvETNEAAEEEEAAAQQQQAABBBBAAAEEEEAAgTAEuB8QRh0brYL6Ut+wBfxWx/Xh51e13gQmhV1x9gPqG7aA3+q4Pvz86I0AAggggAACCCCAAAIIIIAAAgiEIEBgUghVZA2NBJ6StLrzw9Uk/REuBDIWGC/pFGfM0yTZazQEii7wQ0knO5M8VZK9RkMAgYQCBCYlhOKw3AS44Z8bLQMnELBwpGWd45aT9EqCfhyCQBYC7H9ZKDJGTwUITOqpHP0QQAABBBBAAAEEEEAAAQQQQAABBBBAAIF0AtwPSOdVtqOpb9kqlm6+1DedV/xo/Pz8qtY7Hpi0pKS3qoYQ8HrZDwIuriTq61df/Pz86I0AAggggAACCCCAAAIIIIAAAgiEIBAPTPqXJHuNhkAIAn+QtJazkKGSngxhYayhUALfl3S6M6MzJB1dqBkyGQTqCxwlyd6vtXamJHs/0xBAIKEAgUkJoTgsNwFu+OdGy8AJBCwcaRnnOAKTEqBxSGYC7H+ZUTJQDwTmSlrI6beIJHuNhgACCCCAAAIIIIAAAggggAACCCCAAAIIIJCtAPcDsvUs2mjUt2gVyXY+1NfPEz8/v6r1JjAp7IqzH1DfsAX8Vsf14edHbwQQQAABBBBAAAEEEEAAAQQQQCAEgc9IetdZCIFJIVSVNdQEHpQ0zOFYV9Kj8CCQscARkn7kjDlRkr1GQ6DoAodJOsuZ5NmS7DUaAggkFCAwKSEUh+UmwA3/3GgZOIHAq5KWdo5bVpK9RkOgHQLsf+1Q5hyNBOKBSQtL+g9cCCCAAAIIIIAAAggggAACCCCAAAIIIIAAApkLcD8gc9JCDUh9C1WOzCdDff1I8fPzq1pvApPCrjj7AfUNW8BvdVwffn70RgABBBBAAAEEEEAAAQQQQAABBEIQiAcmvSfJXqMhEILAbyVt6CxkA0kPhLAw1lAogUMlTXJmROhMocrDZJoIjJN0rvPz8yUdhBgCCCQXIDApuRVH5iPADf98XBk1mUA8MGkZSa8l68pRCHgLsP95EzKAhwCBSR54dEUAAQTKIvDxxx/Hv2+UZerMEwEEEEAAAQQQQAABBBBAAIHKCiywwALcwy9X9bnfU656pZ0t9U0r1vV4/Pz8qtabwKSwK85+QH3DFvBbHdeHnx+9EUAAAQQQQAABBBBAAAEEEEAAgRAE+kj6l7MQApNCqCprqAncK2lTh+Orkn4NDwIZCxws6RxnzMmS7DUaAkUX2E/SRc4kL5Fkr9EQQCChAH/ZMiEUh+UmwA3/3GgZOIGAhSMNcI4jMCkBGodkJsD+lxklA/VAgMCkHqDRBQEEECibAIFJZasY80UAAQQQQAABBBBAAAEEEEBAIjCpdO8C7veUrmSpJkx9U3F1Oxg/P7+q9f6npCWcRS8p6a2qIQS8XvaDgIsrifr61Rc/Pz96I4AAAggggAACCCCAAAIIIIAAAiEIxAOT/i3JXqMhEILAnZKGOwvZQtI9ISyMNRRK4EBJ5zkzukCSvUZDoOgC35F0uTPJKyWNKfqkmR8CRRIgMKlI1ajmXLjhX826F2XVr0vq70xmaUn2Gg2Bdgiw/7VDmXM0EiAwifcGAgggUAEBApMqUGSWiAACCCCAAAIIIIAAAgggEJwAgUmlKyn3e0pXslQTpr6puLodjJ+fX9V6E5gUdsXZD6hv2AJ+q+P68POjNwIIIIAAAggggAACCCCAAAIIIBCCwKclvecshMCkEKrKGmoCv5C0jcOxtaRfwoNAxgL7SbrIGfMSSfYaDYGiC+wuaaozyWsljS76pJkfAkUSIDCpSNWo5ly44V/Nuhdl1fHApAGS3ijK5JhH8ALsf8GXuNALJDCp0OVhcggggEA2AgQmZePIKAgggAACCCCAAAIIIIAAAgi0U4DApHZqZ3Iu7vdkwljYQaivX2nw8/OrWm8Ck8KuOPsB9Q1bwG91XB9+fvRGAAEEEEAAAQQQQAABBBBAAAEEQhAgMCmEKrKGRgI3S9rW+aH9+Va4EMhYYG9JlzpjXi7JXqMhUHSB/ydpmjPJGyTtXPRJMz8EiiRAYFKRqlHNuXDDv5p1L8qqLRxpKWcyBCYVpTLVmAf7XzXqXNRV/kfSgs7kFpZkr9EQQAABBAISIDApoGKyFAQQQAABBBBAAAEEEEAAgcoIEJhUulJzv6d0JUs1Yeqbiqvbwfj5+VWtN4FJYVec/YD6hi3gtzquDz8/eiOAAAIIIIAAAggggAACCCCAAAIhCMQDk96XZK/REAhBYLqkkc5C7M8zQlgYayiUwLclTXFmdJUke42GQNEFdpB0ozNJC5nbruiTZn4IFEmAwKQiVaOac+GGfzXrXpRVvylpSWcy/SXZazQE2iHA/tcOZc7RSCAemLSQpA/hQgABBBAIS4DApLDqyWoQQAABBBBAAAEEEEAAAQSqIUBgUunqzP2e0pUs1YSpbyqubgfj5+dXtd4EJoVdcfYD6hu2gN/quD78/OiNAAIIIIAAAggggAACCCCAAAIIhCDQW9K/nYUQmBRCVVlDTeCnknZxOOzPP4MHgYwFdpc01RnzGkn2Gg2Bogt8U9KtziRvk/SNok+a+SFQJAECk4pUjWrOhRv+1ax7UVYdD0xaSpL9JTwaAu0QYP9rhzLnaCRAYBLvDQQQQKACAgQmVaDILBEBBBBAAAEEEEAAAQQQQCA4AQKTSldS7veUrmSpJkx9U3F1Oxg/P7+q9SYwKeyKsx9Q37AF/FbH9eHnR28EEEAAAQQQQAABBBBAAAEEEEAgBIF4YNIHkuw1GgIhCFiIjRtcY3+2MBsaAlkKjJJ0rTPgNEm7ZnkCxkIgJ4EtJf3SGftuScNzOhfDIhCkAIFJQZa1VIvihn+pyhXcZON/4Y7ApOBKXOgFsf8VujzBT47ApOBLzAIRQAABicAk3gUIIIAAAggggAACCCCAAAIIlE+AwKTS1Yz7PaUrWaoJU99UXN0Oxs/Pr2q9CUwKu+LsB9Q3bAG/1XF9+PnRGwEEEEAAAQQQQAABBBBAAAEEEAhBYFFJ7zsLITAphKqyhprAFZLGOBzfkTQFHgQyFthZ0s+cMW+QZK/RECi6wOaS7nEmeb+kTYs+aeaHQJEECEwqUjWqORdu+Fc8SbGPAAAgAElEQVSz7kVZ9VuSFncms6Qke42GQDsE2P/aocw5GgkQmMR7AwEEEKiAAIFJFSgyS0QAAQQQQAABBBBAAAEEEAhOgMCk0pWU+z2lK1mqCVPfVFzdDsbPz69qvQlMCrvi7AfUN2wBv9Vxffj50RsBBBBAAAEEEEAAAQQQQAABBBAIQYDApBCqyBoaCVwsaV/nh/tJugQuBDIWGClpujPmTEk7ZHwOhkMgD4GNJP3GGfgBSRvkcSLGRCBUAQKTQq1sedbFDf/y1CrEmcYDk5aQNDvEhbKmQgqw/xWyLJWZFIFJlSk1C0UAgSoLEJhU5eqzdgQQQAABBBBAAAEEEEAAgbIKEJhUuspxv6d0JUs1Yeqbiqvbwfj5+VWtN4FJYVec/YD6hi3gtzquDz8/eiOAAAIIIIAAAggggAACCCCAAAIhCMQDk+ZIstdoCIQgcJ6kA52FHCTp/BAWxhoKJTBC0k3OjG6RZK/RECi6wDBJDzqT/IOkdYo+aeaHQJEECEwqUjWqORdu+Fez7kVZtYUjfdaZDIFJRalMNebB/leNOhd1lQQmFbUyzAsBBBDIUIDApAwxGQoBBBBAAAEEEEAAAQQQQACBNgkQmNQm6OxOw/2e7CyLOBL19asKfn5+VetNYFLYFWc/oL5hC/itjuvDz4/eCCCAAAIIIIAAAggggAACCCCAQAgCi0j6wFkIgUkhVJU11ATOlnSIw3GopJ/Ag0DGAt+UdKsz5m2SvpHxORgOgTwE1pT0mDPwU5LWyONEjIlAqAIEJoVa2fKsixv+5alViDP9X0mLOQtbXJK9RkOgHQLsf+1Q5hyNBD6U1Mv54UKS7DUaAggggEBAAgQmBVRMloIAAggggAACCCCAAAIIIFAZAQKTSldq7veUrmSpJkx9U3F1Oxg/P7+q9SYwKeyKsx9Q37AF/FbH9eHnR28EEEAAAQQQQAABBBBAAAEEEEAgBIF4YNJcSfYaDYEQBH4k6QhnIUdK+nEIC2MNhRLYWpKFJNXaHZK2KtQMmQwC9QVWk/S086PnJK0CFgIIJBcgMCm5FUfmI8AN/3xcGTWZwNuS+jmHflaSvUZDoB0C7H/tUOYcjQTigUkLSpoHFwIIIIBAWAIEJoVVT1aDAAIIIIAAAggggAACCCBQDQECk0pXZ+73lK5kqSZMfVNxdTsYPz+/qvUmMCnsirMfUN+wBfxWx/Xh50dvBBBAAAEEEEAAAQQQQAABBBBAIASBhSXNcRZCYFIIVWUNNYEJko52OH4g6XR4EMhYYLikO50x75G0RcbnYDgE8hD4oiQLSaq1/5H0hTxOxJgIhCpAYFKolS3PurjhX55ahTjTeGDSYpLeCXGhrKmQAux/hSxLZSZFYFJlSs1CEUCgygIEJlW5+o3X/vHHH2vWrFmaOXOmfvWrX+mJJ56I/r+1vn37as0119TAgQO17rrratSoUVpuueWARAABBBAIVOCdd97RwQcfrKuuuipa4aqrrqqf/vSnWmONNQJdMctCAIF6Atdcc4123333+T/aeuutNXXqVC211FKAIYBACoHXX39d++67r26++eao10YbbaSrr75aK620UopR/nsogUmpyTrdgfs9na5Avuenvn6++Pn5Va03gUlhV5z9gPqGLeC3Oq4PPz96I4AAAggggAACCCCAAAIIIIAAAiEIxAOT/iPJXqMhEILASZKOdRZynKSTQ1gYayiUwOaSLCSp1u6TtFmhZshkEKgvYH+57AXnRy9JWh4sBBBILkBgUnIrjsxHgBv++bgyajIBC0fq6xxKYFIyN47KRoD9LxtHRumZAIFJPXOjFwIIIFAqgSwCk+bNm6cTTzxRJ5/c/Z6EhSpcf/31Wm211UrlkmSyv/3tb7Xxxht3O/Q3v/lN9NBrWdurr76q8ePH6/LLL2+5hKFDh2ratGkaMmRIy2M5oLGABVQ99thjevzxx7XXXnslogr1/Zdo8T04qCfGPTgNXRAITsCunXPOOUeHHnro/LWddtppOuqoo9SrV69M1vvee+9p3LhxmjJlSrfxhg8fHgU1Lbvsspmci0EQQKBnAnPnztXRRx+tSZMmzR/gBz/4QfT9390L/vnPf2r06NH65S9/2bMTxXqttdZa6t+/v5ZYYgnZny2ozYI7l156aQuKyeQcDNJcgO+cjX18bG666Sbtscceevfdd6MTHHjggTrzzDPVp0+fVG9JApNScRXhYO73FKEK+c2B+vrZ4ufnV7XeBCaFXXH2A+obtoDf6rg+/PzojQACCCCAAAIIIIAAAggggAACCIQgsJCkuc5CCEwKoaqsoSZgYUkWmlRr9mCChSbREMhSYBNJ9zsD/lZS9wdCsjwjYyGQjcBASRaSVGuvS1o6m6EZBYFqCPC3jqtR5yKvkhv+Ra5O+HOzv7H+GWeZ/ST992+x0xDIX4D9L39jztBYgMAk3h0IIIBABQSyCEx6+eWXowej77333rpiEydO1GGHHRbcQ80+D8gW9a31/PPPR6EVd9xxR6IpbrXVVrrmmmu05JJLJjqeg7oLWFDIxRdfrFNOOSUKJDn2WPcfR2ksFuL7L6/3R0+N85oP4yJQJgHba+wzftasWdG0N998c02dOlUDB9p9t2zak08+qZ122kn2GVSvTZ8+XSNHjszmZIyCAAI9Eqj3fd8CX0aMGNFlvKwDkxpNdpNNNtHYsWP1rW99S/362X+up+UlwHfOfL6Pv/POOzr44IOjUEBrffv21YUXXqhRo0al+r2ZwKS83vm5jcv9ntxoCzEw9fUrA35+flXrTWBS2BVnP6C+YQv4rY7rw8+P3ggggAACCCCAAAIIIIAAAggggEAIAgQmhVBF1tBI4GhJE5wfni7pB3AhkLHAhpIsJKnWHpC0QcbnYDgE8hAYIOk1Z+DZkpbI40SMiUCoAgQmhVrZ8qyLG/7lqVWIM40HJvWV9K8QF8qaCinA/lfIslRmUgQmVabULBQBBKoskEVg0o033qgdd9yxIePw4cOjB0GXXXbZoKhDe3jYQmUs2OqSSy5JXKf9999fkyZNUu/evRP34cD/Cnz00Ue65557dMwxx+jhhx+OXjvppJMITMrwDeJrnOFUGAqBUgq88cYbsn1+xowZ8+d/9dVXRwFKWbWPP/44+hw5/PDDGw45ZswYTZ48WX369MnqtIyDAAIpBex77zbbbKN33/3vvyMwdOhQTZs2TUOGDOkyUrsCk2ontfMfd9xx0e8iiyyySMpVcXgSgdB+50my5qTH+Nrcf//92nXXXfXKK69Ep1xvvfV0xRVXaNVVV006BQtX4h5+Yq1CHMj9nkKUIbdJUF8/Wvz8/KrWm8CksCvOfkB9wxbwWx3Xh58fvRFAAAEEEEAAAQQQQAABBBBAAIEQBOKBSfbMj71GQyAEgSMk/chZyERJ9hoNgSwF1pNkIUm19oikr2R5AsZCICeBz0qykKRae0/SZ3I6F8MiEKQAf9kyyLKWalHc8C9VuYKbrIUjuU9kEZgUXIkLvSD2v0KXJ/jJzZP0KWeVC0qy12gIIIAAAgEJ+AYmvf/++1HIzkUXXdRUZfr06Ro5cmRAcpLvA7JFw7j77ru1ww47zH8QPsn80gT8JBmvKsf861//0pFHHqkLL7ywy5LTeIb2/su69lkYZz0nxkOgTAIWZHTOOefo0EMPnT/tESNGRKF6AwbYP1KSTXvzzTe1xx576Pbbb284oAUuzpw5U8OGDcvmpIyCAAKpBSzY7Hvf+978fnbdnnfeeerb1/5T+Set3YFJtTPbd1ib44orrph6bXRoLsB3zsY+vjZz5szR+PHjNXGi/f2+/7Zx48bpzDPPTBxIS2BS6a5g7veUrmSpJkx9U3F1Oxg/P7+q9SYwKeyKsx9Q37AF/FbH9eHnR28EEEAAAQQQQAABBBBAAAEEEEAgBAF7puc/zkIITAqhqqyhJnCIpLMdjnMk2Ws0BLIUWEeShSTV2mOS1s7yBIyFQE4ClnFgWQe1NlcS/8pkTtgMG6YAgUlh1rVMq+KGf5mqFd5cLWnx086yLHXRXqMh0A4B9r92KHOORgLxwKRekj6CCwEEEEAgLAHfwKRnnnlGO++8s5599tmmMGPGjNHkyZPVp4+bRVpuS98HZIu0+nnz5unYY4/VhAkTuk1riSWW0CGHHKJvfvObWmmllaKff/jhh/rLX/6ipZZaSkOGDCnSUkoxl0ZhAgQmZVe+LIyzmw0jIVA+gSeffFK77rrr/M93C0WZOnWqtttuu0wXkzSszz6jjj/+ePXqZb+W0hBAoJ0C7777rg466KBoD6i1s846KwpNjbdOBSbZPNZbb70oxGmddezvtNCyEgjpd56sTGrjZGHj+3lLYFLWVc19PO735E7c0RNQXz9+/Pz8qtabwKSwK85+QH3DFvBbHdeHnx+9EUAAAQQQQAABBBBAAAEEEEAAgRAE4oFJ9syPvUZDIASBAyWd5yzkAkn2Gg2BLAXWlGQhSbX2lKQ1sjwBYyGQk8BCkiwkyW3kv+SEzbBhCnDBhFnXMq2KG/5lqlZ4c40HJtkT3v8Ob5msqKAC7H8FLUxFpkVgUkUKzTIRQKDaAj6BSR9//LEmTZqkww8/vAviMccco5///Od64okn5r++7LLLaubMmRo2bFgw4Fk8IFsUjLffflv77LOPbrjhhi5TWnHFFXXllVdq0003LcpUg5hHFmE+Ib3/8ihqFsZ5zIsxESiDwPvvv6+jjjoqCjqstT333FPnnnuu+vXrl9kS5syZE53nnHPsH4L6b7NgJnvtzDPPlIW01JoFoVx33XUaNGhQZudnIAQQSCbw3HPPaZdddpn/3d6u09tuu00bbbRRtwEaff7aNTx+/PjoGk/aZs+erT//+c+yMR944AE9/vjjXfaFeuPYea644gqtuuqqSU/DcS0E+M7ZGCgLGwuitUDA0047bf6JRowYoUsuuUQDBgxo+f4kMKklUdEO4H5P0SqS7Xyor58nfn5+VesdD0xaQtLsqiEEvF72g4CLK4n6+tUXPz8/eiOAAAIIIIAAAggggAACCCCAAAIhCNi/NvehsxACk0KoKmuoCewr6WKH41JJ9hoNgSwFVpdkIUm19kdJq2V5AsZCAAEEECimAIFJxaxLlWbFDf8qVbt4a7VwpN7OtAhMKl6NQp4R+1/I1S3+2ghMKn6NmCECCCDgLeATmGQPMe+9996aMWPG/HlYMNK1114bhexMmTKly/yOPfbY6GHQXr3sfl35WxYPyBZFodHD7fvvv38UitW7t/srUVFmXd55ZBHmE9L7L49KZmGcx7wYE4EyCNxxxx3aaaed5geTWMCJBeptueWWmU7/hRde0KhRo/Tggw/OH3fDDTfUj3/8Yx133HG66667upzv0ksvjb530BBAoL0CN998s7bbbrv5J91ss810zTXXaLnllus2kUafv1tttVXUZ8kll+zx5OfOnauHHnpI559/fhSg1qjZXC+66CItvfTSPT4XHRFIIpDV9/FnnnlGO++8s5599tn5p7344oujQNsFFmh+i57ApCSVKtQx3O8pVDkynwz19SPFz8+var0JTAq74uwH1DdsAb/VcX34+dEbAQQQQAABBBBAAAEEEEAAAQQQCEGAwKQQqsgaGgl8R9Llzg+vlDQGLgQyFrB/ic9Ckmrtz5KGZHwOhkMAAQQQKKAAgUkFLErFpsQN/4oVvGDLfV/Sos6cPi3JXqMh0A4B9r92KHOORgIEJvHeQAABBCog4BOYdPfdd2uHHXaYH6hgXMOHD48Ck2688UaNHTu2i+B6660XPdw8aNCgIGSzekC2CBizZs3Sbrvtpt/97nddpnPWWWfpsMMOK8IUg5pDFmE+Ib3/8ihuFsZ5zIsxESi6gIUhWlje9ddfP3+qFuJg4SOLL754ptO/7LLLojAIt9n/t8+eCRMmRP9zm33nsD5ZzyPTRTEYAoEJzJs3TxZ66l6P9t3w9NNP18ILL9xttXkGJtVO9tFHH0W/a/zwhz/Uc889V1d83LhxOvPMMwn9DOz9WLTlZPV93K6zE088USeffPL8JW600Ua6+uqrtdJKKzVdNoFJRXtXtJwP93taEpX6AOrrVz78/Pyq1pvApLArzn5AfcMW8Fsd14efH70RQAABBBBAAAEEEEAAAQQQQACBEATigUkfSQrjX7ENoTqswVdgd0lTnUGulTTad1D6IxATGCzJQpJq7a+SVkYJAQQQQCB8AQKTwq9x0VfIDf+iVyjs+cUDk3pL+iDsJbO6Agmw/xWoGBWcCoFJFSw6S0YAgeoJ9DQwae7cuTr66KM1adKkLmi1B6iff/55WcDCs88+2+Xn06dP18iRI4OAzuoB2SJg2MPmu+yyi5544oku07GHdEeP5l5T1jXKIswnpPdf1r42XhbGecyLMREousBNN92kPfbYo0sYYh6f3W+//XYUlnTDDTd0IakF9dULZVx22WU1c+ZMDRs2rOiMzA+BYATefPPNaE+4/fbb56+p2ffDdgQm1Sby6KOP6qCDDtKDDz7Yzbtv376aOnWqtttuu2BqwUKKJ5Dl9/GHHnpI22+/vV555ZX5C504cWIUXrvAAo1v0xOYVLz3RYsZcb+ndCVLNWHqm4qr28H4+flVrfdbktxE3yUkza4aQsDrZT8IuLiSqK9fffHz86M3AggggAACCCCAAAIIIIAAAgggEILApyTZcz61RmBSCFVlDTWBXST91OGwf/Xx/8GDQMYCn5dkIUm1NktS83/RLOMJMBwCCCCAQGcECEzqjDtn/USAG/68GzopYOFIizgTIDCpk9Wo3rnZ/6pX8yKtmMCkIlWDuSCAAAI5CfQ0MOmFF17QqFGjuj2gXHuA+r333tO4ceM0ZcqULjMfM2aMJk+erD59+uS0ovYNm+UDsu2bdf0zEZjU3gpkEeYT0vsvD/0sjPOYF2MiUGSB2bNna//999f119vfM/hvGz58uK666ipZWFGWrV4whAWc3Hbbbdpoo42iwIg999xTd911V5fTHnvssTr++OPVqxf/MFqW9WAsBBoJWCjRtttuOz/EZfDgwVHQ2RprrFG3SzsDk2wC9913n7797W9r1iz7eytd24gRI3TJJZdowIABFBiBXASy/D5e7/fn9dZbT9ddd50GDRrUcP4EJuVS2jwH5X5PnrqdH5v6+tUAPz+/qvUmMCnsirMfUN+wBfxWx/Xh50dvBBBAAAEEEEAAAQQQQAABBBBAIASBeGCS/Tcje42GQAgC9i8yT3cWMlPSDiEsjDUUSmBFSS86M3pJ0vKFmiGTQQABBBDIRYDApFxYGTSFADf8U2BxaOYCcyQt7Iy6qCR7jYZAOwTY/9qhzDkaCVjavPs90J5ItddoCCCAAAIBCfQ0MOmyyy7TPvvs00Vi6NChmjZtmoYMGRK9Xu8YC1yYOXOmhg0bVnrFLB+Q7TQGgUntrUAWYT4hvf/y0M/COI95MSYCRRa4++67tcMOO+jdd9+dP82JEyfqsMMO0wILZHeLYN68eTrxxBN18sknd+HYeuutNXXqVC211FJqdEyS8IgiGzM3BMomcNFFF2ns2LHzp73TTjvp0ksv1WKLLVZ3Ke0OTPr444+jQBmbo7t31SY3ffp0jRxpf5eKhkD2All/H7/xxhu14447dploq89hApOyr2vOI3K/J2fgDg9Pff0KgJ+fX9V6E5gUdsXZD6hv2AJ+q+P68POjNwIIIIAAAggggAACCCCAAAIIIBCCgP0lLveZHgKTQqgqa6gJbCvpZofj55K+BQ8CGQsMlGQhSbX2qqRs/0XRjCfMcAgggAAC2Qhk9zRENvNhlOoJcMO/ejUv0orjgUmLSJpbpAkyl6AF2P+CLm/hFxcPTLLk+fh7svCLYIIIIIAAAs0FehKY9N5772ncuHGaMmVKl8HHjBmjyZMnq0+fPtHrjUJ4jj32WB1//PHq1cuy+Mrbsn5AtpMSBCa1Vz+LMJ+Q3n956GdhnMe8GBOBogrU+2zPK+TwlVde0Z577qm77rqrC0f8+4Htc9tss023EBQLa9l7772LSsm8EAhG4P33348C0yw0qdYs6Gz8+PENQ9TaHZhk86o3z9p847+fBFMcFlIIgay/j7/88ssaPXq07r333vnrGz58uK666irZZ3K9RmBSId4KaSbB/Z40WuU7lvr61Qw/P7+q9SYwKeyKsx9Q37AF/FbH9eHnR28EEEAAAQQQQAABBBBAAAEEEEAgBAECk0KoImtoJLCNpF84P7xD0lZwIZCxwDKSXnHGfEPSgIzPwXAIIIAAAgUUIDCpgEWp2JQ2i633k78tXDEIltsRAQtHWsg5M4FJHSlDZU/KX3iqbOkLsXACkwpRBiaBAAII5CvQk8Ckhx56SNtvv70s8MBt8QCDOXPm6KijjtI555zT5bj11ltP1113nQYNGpTr4ubOnavHH39cv/zlL/XAAw/omWee0axZs6Jz9u3bV2uuuaa+/OUva5NNNtFmm22mpZdeuuHD3/UmmtUDshZSYQ+e/+QnP+l2miWWWELnnXeedtlll1Rzawbb6EH2NMXYaqutdM0112jJJZdM3G327Nn63e9+p/vuu0+PPPKInnjiCb31lj3fJNk6hw4dqlVXXVXf+MY3tOGGG2rxxRdPPHb8wHprjM/Z3G+66abovWjzsrkMGTJEa621lrbddlvZw8kDBmRz/8PX/De/+Y022mijLstM8/57/fXXdc8990TXgrk/9thj3a4Dc7droV+/fj12b9Txww8/1EsvvRQ527z//Oc/6/nnn59/PbrX5MCBA6P6b7HFFvriF7+oBRdcMNF88jBOdOIMDrL34sMPP6w77rgj2qvqXRvrrruuNt10U+9rIz7ddtQmCVHNwAICzMLdr63/+uuvr2WWWUYbbLBBtF/b/r3wwgsnGTrVMR9//LFee+21KKjg17/+tZ566qnoc+Tdd9+NxllxxRW12mqrRfP52te+prXXXlu9e/dOdY5WB3/00Uf6+9//HoUJ2bX/pz/9KXpf1JrNYfDgwdH10dPPr3pzqPfZvtNOO8k+2xdbbLFW00718xtvvFE77rhjlz72uTxjxozo2q81+9ywYCR73W077LCDLrvsMq/PCRuv3j66//77a9KkSV3qamEsDz74YDQPc3LrYe8Fex9ksYfa5+ruu+/eZa0nnXSSLEjKbe+88070/rzhhhvq7ukbb7yxttxyS9n3rZ6+PzvxOdrqvW+f0SuvvHK0LvtM78k+0Cgg0kKBTj/9dO99pVGo6B577BF9n7P3edKWxMO+N9lnw1e/+lWtscYaiT8zk87Bvjfvtttu0ed3rdln1de//vWGQ3QiMMkm0+j3EwuZueWWW7TOOuskXXbd45p9Trm/V9h70/YFn++Q9Qzte/K0adOi76puc79D2GeG+5ll32mtn83JPrN6Oqc03znTIBfhPV6bb83R9nn7nlxzrNXWrrMRI0ZEvye4302ztpk3b16050+YMKEL5fTp0zVy5Mi6vAQmpXnXFeJY7vcUogy5TYL6+tHi5+dXtd4EJoVdcfYD6hu2gN/quD78/OiNAAIIIIAAAggggAACCCCAAAIIhCAQD0yyNfHsdwiVZQ0mMFzSnQ7FryR9DRoEMhZYSpKFJNXabHuUIeNzMBwCCCCAQAEF+NJcwKIwJQQQaJvAfyS5T2jaE3n2Gg2BdgjwF57aocw5GgkQmMR7AwEEEKiAQNrAJAuTOPXUU7s9vG8PbF9//fVRkITbbr75Zm233XbdJOPhSllS/+1vf9OVV14ZhSnUApKSjD9q1Ch9//vfjx44X2CB1v8pJIsHZO3h3NNOOy36X7zlEZZk5/ANlrExkgYm2YPQ9sCxhUHZA8i10JFW9bCHky0Q45BDDokCET71qU+16tLl562CHizs4rvf/W4UzNKo2Rz22muv6P3ep0+fVOePH+xr3tPApBdffFETJ06Mrock9vaes9AICwzp37+/15qts4Wq2bmnTJkiC6lI2yzQ7IADDtDo0aNbBjnlYZx2vmmOt73UgnAuuugiTZ06dX54WKsx7H357W9/W4cffrhWWmmlVoc3/Hk7a9NskvYePfvss1MZ2Hj2Xt1333114IEHaoUVVuixQ62j7VUWCHLWWWd1C+dpNniW14yFDN56663RfmlhOGmaBSfZ55cFvS2yiOV8p2uNPtvNw/aELJuFD9mY9t53m839qquukoWbuM3Ci773ve91ea1euFJP5tgqMMkCxSyUyD6jLTyrVfN9X7YKTDK7iy++OAp0SvL9xsK1Dj74YI0ZMyZVwKGts52fo7Yue++fe+65qd77tr799ttP3/nOd7q9bxrVqlGYpwX1XXvttVEomk978sknZUFjFgrotjTfe22OFph2xhlnpPKwIJ1avX2/t9Tmfuedd0bhW7WWxKlTgUmNwqps7hdeeGH03aYnzX6vOP/883XJJZck/qy286T9vcKdW5LAJFuv7Qf2mZFkP/CZUxa/87jrK9J7/I033og+j2xfrQW5Nnuf2OftCSecoM033zz6fTFrGzt3/Lqz12wfnzx5ct3fSQhM6smV3dE+3O/pKH/uJ6e+fsT4+flVrTeBSWFXnP2A+oYt4Lc6rg8/P3ojgAACCCCAAAIIIIAAAggggAACoQhsFlvIvaEsjHVUXmBTSe77+TeSNqm8CgBZC9i/6Pzff/H5v+0dSdn+q6JZz5jxEEAAAQQyEWj9lGAmp2EQBBBAoJACH0rq5cxsIUn2Gg2BdgjwF57aocw5GgkQmMR7AwEEEKiAQNrAJAvZ2HPPPaMHud1m4TNnnnlmt6CGRsdbGI4FGi2+uP0352yaPXBvD0SfcsopiR54rXdWC2Gwh82PPvpo2Z+bNd8HZO1hYQujOOaYY7qdJq+wJDuRb7CMjZEkMOnVV1/V+PHjdfnll3sVuBZatMwyyyQep1nQw9NPPx0FziR5uNweRN9nn30SBWg1m/mORRsAACAASURBVJyvedrApPXWW08/+9nPovdWknXG5/6Vr3xF55xzjtZff/3E5u6BWVyL7ng2HwvV2WCDDRrWIg/jHi0+QSd7IN/2SwtgSBJkVW9I2yNOOumk6P2ZJiCnE7WpN3/b/yxA5Ljjjuvxfm3jmsMPf/hDjR07Vr17906g3/2QLPYqC1mxz56dd945VT1qs7HwrCOPPDIKjfFp3/rWt3TyySdHQXNpWr3PagsumjlzpoYNG5ZmqJbHPvPMM5HTs88+2+VYC3ezIKV4YGGj4xt972g5AeeAZoFJFpZkn2EW4pO2WXDN8ccfH61zwQXdDPbmIzULTPrHP/4R+Vg4Zdpme+jpp58+P+AjSf92fI5aUNfvf/97HXrooU0DDFvNN+1+2CjMc/r06Ro5cmSr0zX9uQWv2H7ktqFDh2ratGmy90WrlsVeYOf70Y9+pC222CJ14KQ7v3pBahY6ZMEyzfbbTgUm2dzrXUP2un1WWrDQpz/96VYlmP/zrD6njjjiCB111FGpgihbBSb94Q9/iII/bQ9L2+x6sc8rCx1Muj/5/s7jzrEo73ELSrztttuiAMq0oZ72O6LV1PpaLTbeeONuZaj33T1prey7+2677RYFOdba4MGDowA/C/aNNwKTksoW5jju9xSmFLlMhPr6seLn51e13gQmhV1x9gPqG7aA3+q4Pvz86I0AAggggAACCCCAAAIIIIAAAggggAACxRbYUJL7F2IekLRBsafM7Eoo0E/S2868/y3J719WLiECU0YAAQSqKEBgUhWrzpoRQKAmEA9Msied5sGDQJsE+AtPbYLmNHUFCEzijYEAAghUQCBtYFKjh8xvuukmjRgxopvYvHnzdOKJJ0YBDm6zB01nzJgRPcydRfMJEqh3/j322EMW3tC/f/+G0/N5eNiCGGx8C2aKNwvesCAlC5WKB0dkYeUbLGNzaBaYZA/Y2wO+Bx10kJ544okspqyNNtooCvBZe+21E43XKOjBwi8slOTBBx9sOY6FDl133XUaNGhQy2NbHeBrniYw6e6779YjjzwSPQzf0zAeW4+9D6+88kptuqn9gy3J2xtvvBE9QD516tTknRIc2Wo+eRgnmFbqQyz8xQInehJyUO9kFopl/+vTp/W9uk7VJj7vZvtfatD/63DIIYfo1FNPTeTgnsPCWg444IDM9ioL3LN5tArcc+dgwUHf+c53Eu1LSXwslMXC3r761a8mOTw65s4779SWW27Z5fitt946uo6XWmqpxOMkOdDCVr73ve91OdTCmW655Rats8463YZ47733NG7cOE2ZMqXLz1ZdddUoPGi11VZLctq6xzQKTLLvLCeccEIUatbTZu8BC/Oy92bSULNGgUn77bdftG/Yd62eNgtJsfCnXXfdNVGITt6foxZGY+9T+1z2+axyPQ488MDo+6attVlLG/6Z1Pztt9+Ognks1MRtScK97LuTfS+2a6MnQYfxOfbk/Rcfo956LJjU3ovNWicDk5588knttNNOev7557tMccMNN9S1114bfbdJ0rL+vLTvsRamlXS/ahaYZCF/SYM/m63VQtTs+1qS0CSf33lqcyjSe9y+h9h72b4/+ew/tr9vs802ss/LePMJTLJwSwvIs/eM2+z3Q3s93ghMSnJVF+oY7vcUqhyZT4b6+pHi5+dXtd4EJoVdcfYD6hu2gN/quD78/OiNAAIIIIAAAggggAACCCCAAAIIIIAAAsUWsH/d0f0L3o9KWrfYU2Z2JRSwf3XvPWfecyQtWsJ1MGUEEEAAgZQCBCalBONwBBAISsDCkT7lrIjApKDKW/jF8BeeCl+ioCcYf//ZXhh/LWgAFocAAghUQSBNYJI93H7UUUdFwTVuGz58uK666ipZ4EG99tBDD2n77beXPaDutiQPkCepwWuvvdYySMAekLYAnKFDh6pXr16yB5F//etf64EH7B+fqN/swfszzzyzYQBHTx8e7mRYkq3U6vjYY4/pgw8+mL9wC5yyYKv4A+bHH3+8Nttss25Aiy66qNZaa626IRD33Xdfywe5re8GG2ygFVZYIRr7b3/7myy4xObVqKUJAan3oLmFa1jwh9W91ixQwEK7vvKVr0QvPf7447LAobfeekunnXZa9H6394tvi5vbw9kWqhIPbtp333212267dTvd6quv3i20pNH7z0IBLLCqXjPDWljAO++80/T9b/0333zzKDBl4MCBiQgs2MTMmoWMWO3tOlxllVXmj2n1smvR/Js9uN5sPnkYJ1p0ioOSBONYjezaqPkkuTaShB50sjYukQUmWBDZ2LFj69barsk111xT66+/vpZccsmoqwXvWfiaXS/NgkTOPvts2edK0qC5JHuVzWOTTTaZP5c//elP0Vya7VWtPjtcj1afX/Z+sGvmy1/+8vy9KMnnl4VzXH311VpppZVavkPN99hjj9WECRO6HGuhDPbeWnjhhVuOkfSA2bNna++9946CYdw2ZswYTZ48ueHn7Y033qgdd9yx22kseNDmmbTm8QHq7aM2F9vzbI+Ot29961uy/1ldzO2pp57SrbfeGn1uNGpJrs9a33qBSRagY5/X8X3VrpXafJZbbjn95z//ifbRn//85w3Dt6yPhYSMGjWqpVmen6NJQtNsrsOGDYv2Avtz0n1g5513joKhll566YY1aRTm6RuU2Oj7bqNQ0doEW+2Ldlw9D3v/2V703HPPZfL+iw8SDx9qFmzm9u1kYJLtMRZ6ateB28zvjjvuiN5PrVqrfdn6xz+rk3yPsffXFVdcIfs+2qo1Ckyy7+VnnHFG3WvcgsLs+9VCCy0kC9xp9Z3K6vnTn/40UbheT3/nKeJ73K5/C2v7/ve/3/A7p31Xtt9/arWy72K2z9e71hp97/YJTDI3C0uy70puszCwSy+9VIsttliX1wlManVFFe7n3O8pXEkynRD19ePEz8+var0JTAq74uwH1DdsAb/VcX34+dEbAQQQQAABBBBAAAEEEEAAAQQQQAABBIotsJakPzhTfFLS0GJPmdmVUGARSZ88RCHZs+P2vDgNAQQQQCBwAQKTAi8wy0MAgaYCH0ly90F7WtZeoyHQDgH+wlM7lDlHIwHef7w3EEAAgQoIpAlMeuaZZ2QPolvoh9ssaMEe4G0ULPP2229rn3320Q033NCln++D6TZYqxAQCwU4/PDDoweIF1yw63/LtgfULXzDAqAmTZpUt9r2QK3NvV4YQ08eHraQAAsrOOaYY7o9pGsP55511lnaYYcdWgYZZP3WtAeAd9lllygIxG0WuDF69OjEp2sWCGMPq++///466KCDotCeuGmtHuedd170kHC94JykD5s3eljfXYi9NywUKR4oYg+ZWwDGGmusET0Qn0drNL+TTjopCi5J0hq9/+J9bQ1mbteuBUi47nb93HvvvVFY1sMPP1z3tElDaKx+di0deuih3caxh/iPPvroKEhrwIABDZdn8/nFL36hH/3oRw3nYw+KW+BKq5aFcatzpPl5swAGuzbMxsJ+vvCFL+hTn3Izm6WPPvpIf/zjH6P3q4UNxZv1t/11yy23rDulItXmhRdeiMJa4mFhticcd9xxsjCAfv361V2H7Z8WrGZBdnaNxpvt89OmTUt03Tbbq+yaOfjgg6PwssUXX7zbeZLsVUlCcmwc++yxz6h4MyP7nPjSl77U7f1QO/b111/XlVdeGYUaWchbvCUNfXvzzTejgJHbb7+9yxA29p577pnmbd7yWAucsM+4+P7e6rq2z2qrRzwMzsa67LLL6tap5WQkJd1HrR6nnHKKBg0aVPezy0Jr7HtQvfdlq+vTnWe9wKR66zjiiCNkQUr1giptv7jnnnui90+9fd0CQCwkxT7jmrW8PkdbhQPZ9WdBJhaQVW8vaLUP2JqShJY1CjdK+72nZtjoem4VKmr9m4W3WaDjkUceqW984xt1A8Vqnw/2uWnhpfU+H5KGZMX7xt+PW2+9dRSiaOGTPXnvbLXVVrIxa2F4Sa7RtMdYuJjtqfWCG+19b991m7Vmv1e0+qy2cS2Mcvr06VGoUb1wne222y76jtss0MvGqXf92fl79+4t2/trzb5fHXLIIdp9992j77Pu94ck10qrsLraeXryO4/rXKT3eKu5WFieBXTGf2+0a+0Pf/hD9J253l4ff1/5BiaZ+TbbbNPl83Lw4MHR9734/k1gUtqdouPH89/bO16CXCdAff148fPzq1pvApPCrjj7AfUNW8BvdVwffn70RgABBBBAAAEEEEAAAQQQQAABBBBAAIFiC6wu6SlnivbAwpeKPWVmV0IBezb8w9i8ydAoYSGZMgIIIJBWoAybffyGcNo1cjwCCCCAAAIIIIAAAggggAAClROwB7yTNnvAd+zYsV0Ot4f1Z86cqWHDhjUdxgINLHgo3lqFJLSamz38vN9++3ULX7CHii2Iwh4gXmQR+4cAGjd7APbaa6+NHrCPhzg0C3VK+/CwPbhsARSHHXZYocKSTCaLwKTZs2dHgUjXX399N2wLMrEgpA033LBlGJS9Jy0Uw0J+4gFONrAFeJx77rkNQ1XsmFZBD0nCFFq993x+nkWYT5KgDwvVOOqoo9S/f/+m033jjTeigAELQoi3pIEkzYJwLr/88ujh83rBY/UmZuEvFrB0ySWXdPuxBerYvrHYYos1XVMWxj41dvvOmzcvCkOzWsSbBQXZtWEPxceDkuLHzpkzJxrHglDS1KlItbF92YJe3GYGtjduuummichtn7ZAlQsuuKDb8RYMYvtQs2aBFhaIVC9cxIKDLJBpmWWWaTmXZnuVfQbZ9WThGI1aoxCgNPuTzeFXv/qV9tprrygA0G2bbbZZFE6y3HLLNV3Lo48+qm233VavvPLK/ONs/nfccYfWX3/9lg5JD7DrwALhJkyY0KVLkvBE62shFSeffHKXvjbPGTNmaIsttkg6jS7HJdlHTzjhhOjataCSZs2CViykyv4Xb7b/2fth4MCBTcdoFZhU+25jAWvxMI/4wM329U5+jj7yyCNRMFr8/WrzT3P92X5ooZbjx4+vG7DYLPDSzmXfWSx8z94/brP9w/apVvWOezcKHmsVKvqPf/wjWrddx/Fmn4O231vdWzX7LmtBPRauFLe1PdZCVtZdd91Ww8z/+dy5c6PPYTdQ9Ac/+EF0DTYKSK11bvT5247AJJuDzdEC+OKt1eeD7af2/cJ+r4i3NN9jre+rr74a7Rv1vlfZ9y0L5Wn2+0mr77F2Dvt+9uMf/1if//znm9a12XcH+z3ulltu0TrrrNN0jLS/87iDFek9bvuiXePx697mu++++0YBhBZC1ay12ntqfX0Dkxp9R6gX/EVgUuKtrSgH8oB7USqRzzyor58rfn5+VetNYFLYFWc/oL5hC/itjuvDz4/eCCCAAAIIIIAAAgggkFwg+V8oTD4mRyKAAAIIIIAAAggggAACCCCAgJ9AGTJ//FaYY+8y4PEfZHJ8AzA0AggggAACCCCAAAIIIIBAmAJJA5MaPVieNLykUSBP0jCWevoW7mAP/d91111dfmwPlttD0aNGjUoc0GJhRhMnToweDo83CyixkKN4S/PwcLNQJnuQ3c5hFkkDZbJ+N2YRmNQo6MHCMK644gqtuuqqqab99NNPRyFbDz74YLd+V199tUaPHt1wvGYPmttD79OmTdOQIUNSzSfLg7MI82kV9GEPfdtD+a1CNWrrevHFF6OAMRvXbYMHD46CFtZYY42mBPUC1axDq9CKRoM2esA+af2yMM6q5s8884x23nlnPfus/WM3n7S0QUHW00JZLITh/PPP7za9m266SSNGjOj2elFqY0FHFoQWD5Cwvdf22DT7X6P3hwWPWABVs4CRRnvVAQccoDPOOCNROImL3GivslpY6NeAAQPqvpXuvPNObbnlll1+liQ8KD5Ys5APCz36+te/3vStbMFRFsDjNgu3syBBe49m1RoFd1ntbb9aeOGFm57K9iYLFosHG373u9+NQq5ahSPWG7zVPmrhRxbwlXTsZtdnkr2wWWCSvaftut9tt91ahqvV1vraa69F4SC2N7jNxrJ9Pf7+c4/J43P0/fffj65125PiLU1QWK1vs+9WST4r6u2N9l3Fgh9XW221VG/9u+++O/oe574/W4WKWhCYvXfrheClfe/ZZJsFqKUNgnr55Zej71n33nvvfIdGnzFxqE4HJtXb02yOJ510UhTa1qg1+i5s+7IFKa2+uv0Ddslbo3A/e19Y6M1Xv/rVhoO1CkxK+3nVbG9qFSRlk0zzO4+7qKK9xxvtsWn3n2a/N9bW7xuY1Og7U73gMgKTkl+XBTmSB9wLUoicpkF9/WDx8/OrWm8Ck8KuOPsB9Q1bwG91XB9+fvRGAAEEEEAAAQQQQACB5AI8n5fciiMRQAABBBBAAAEEEEAAAQQQaJdAGTJ/2mWR+jxlwOM/yKQuKx0QQAABBBBAAAEEEEAAAQSqLpA0MKneg+BmZw8Q77333i0Z58yZE4V8nHPOOV2OtYf2Z8yYoS222KLlGPEDbrzxRu24447d+tmD5yeeeGLioJjaAK+//rr23Xdf3XzzzV3GbBQKlfThYTO+7rrrNHbs2G5BDxZGccEFF2jrrbdOFRaSGqtFB9/ApEZ29lC4hRt97Wtf69GULezD/OMBGcOHD5c9EG/j12vNHjS3h+WPP/549erVq0dzyqJTFmE+zYI+LEjs3HPPVb9+/RJP196nkyZNikKW4q1VSMLbb78dhVtZAIfbWgXGNJtcs/kkeQg9C+PEeE0ObLaOJAEq9YZudL3WC54pUm0a1SRJPeMOjVzXWWedKIhi5ZVXrluVRuF/m2++eRTkNHDgwB6V3a4RC2uK71XTp0/XyJEj645ZL7ghbahJbeBGYUQWumLhCo2ahVnYnjhhwoREn3s9wvm/Tpdddlm0T7gtzXeARrXracCNzaPZPmrhNxao079//1TLbhQ+1+pzy07SLDBp3LhxUbhO7969U83nkUceiT5HZ82a1aXfmDFjNHnyZPXp06dtn6P333+/dt11V1ngpdu++c1vRt8nl1lmmVRrs4MtuMQ+0+29Hm+tPu8bhdkl/W5bO59dR/a98+STT+4yhVahoI2u2558htdObHujfdc+9NBDu8ylVXhT3C4eUJYkgKo2RqcDkxpdR/WCZly3et+BkoSLNXvTNtoPWgW95RFY9tBDD2n77bfvdv0lCa1L+jtP3KJI7/FGnyH23rbf09IGu1oIldlZMGK91pPvNu44aT6fCUxK/dHR6Q484N7pCuR7furr54ufn1/VehOYFHbF2Q+ob9gCfqvj+vDzozcCCCCAAAIIIIAAAggkF+D5vORWHIkAAggggAACCCCAAAIIIIBAuwTKkPnTLovU5ykDHv9BJnVZ6YAAAggggAACCCCAAAIIIFB1gSSBSY0eBE8bUnDnnXdqyy237Ebe6qHhejV6//33o4dULczAbWke6K43br1Ah8GDB0dBMGussUaXLkkeHjbfadOm6aCDDtJbb9mzPJ+0ooQl2Yx8A5MaBWpZ+M6pp56qRRZZpEeXmgVtjR8/XhMnTuzWv1mIT7MHzS2E6etf/3qP5pNVpyzCfBq9/9IEkMTX8+ijj2rbbbft9jD9hRdeKAtyadSefPLJKJDj+eef73JIq36tPBvtGUkeQs/CuNX8kvz8zTffjIJ0br/99i6H+4RJNdqTN9tssyhwZbnllpt/riLV5i9/+UsUlmLvM7e1CuRq5PzAAw/IQmSWX355rb322vrCF74g269XX331hqEyjfYqC3YbPXp0kpLWPaZREEOzUBoLKbKAP7c1CuhrNbEPPvggCiV8+umno9AHC4wyh1VWWUWf+9znGgbyNQrUShKg0WpO7s8tWMJqNWXKlC7dkoQIuR3sM9/CB+PNPiNszv+fvTeB27Ha9/+/G5uNk5JMDT/sjAlJhihDplRmimQoQqbyOMmQHhRJxxgylqFtyJyURKj+Mh5RotRB7UhsNo7d1qH+r886+37OPVzrvoZ13fdzD5/1enm1t3sN3/X+rrWu67lZb3/4g7s/xoh2juK5b/XOYjdvPPch3OnZs2dIVSdns070gpxCBBb+HmIXCz7XCYXs3uH8fo7qzi1wgaysZcuWTqZjWUcnpaldu7YsXrxY8L5lVXTvknYyqfC+IICC5GjTpk2unoFW75wQGyHXdevW9cxDJ6mxE0gFDwh5UEZGRtZv4Tk2ffp0Qb7sSqIKk6IJ6XQ59CqxCzDSyf1M9p/X8w7PKeRx/fr1ISmEyG7KlCmSL18+bWqd/Mxj1TiR1rhOGOWVJ+ar6xOfOXlXtdtLVs88KzEkhUl2JBPuc15wT7iU+BoQ82uGk/zM+KVbawqTUjvjPA+Y39QmYDY77g8zfmxNAiRAAiRAAiRAAiRAAiTgnADv5zlnxZokQAIkQAIkQAIkQAIkQAIkQAIkEC8C7v6yfLyiSpJxkgFeyBcyTi58Jgl7hkkCJEACJEACJEACJEACJEACJEAC2UpAd/HarehIdxnZ7tKw1eR1gp+hQ4fKiy++KDlz5vTEDHKRp59+WooVKyZVq1aVihUryp///Gcl4sidO3dIn3aXh/HdxOrVq9WF8+PHj4e0TSRZEgIzESZBgoBL+JB/BBdc+l+zZo3UqFHDUy4CjXSXkaPlWndZ3+qSsVFwHhv7IfPRrb/WrVsLLqgXLFjQdXSnT5+WRx99NEL6MHr0aJVjXYEM5fPPP1fr/KuvvlL/G3PERW8vgo/AOBDiQFhy8eLFkKGdXEL3g7FrgBYNkKdmzZpFzMEPmdQLL7yghDhgDDkOZEGQ4+TKlSsrkkTKjS4nEI289tprUqBAAT+Qa/vQnVVWoikvgViJDaJJ/KzkOJCReBX1eIkZexZ7fvv27SHNx44dKzhj/Sp+iSoOHjwo7du3l0OHDoWE5la8FGisO0fdyGGsGOnem/B+AgmgTuykEyaZvtvo+EcThfn9HD1x4oSSkm3dujUEmckzK9CRTkqDz+0kiatWrZK2bduGxKQTZer2g5Xcz+7dFs81yDQhiwoupmsPfenOuvvvv1+Nd8MNN0Td2laxTZw4UUnJnJRkFCbpBI1268cJD5240Mv+M3m3hlgPItMZM2aEhN20aVMlWyxUqJB2OnY/81g1TLQ1Hi4BQ8xu93r4PHUyQNRz8q5qt36s1iXeE7Aua9WqldWcwiQ7kgn3OS+4J1xKfA2I+TXDSX5m/NKtNYVJqZ1xngfMb2oTMJsd94cZP7YmARIgARIgARIgARIgARJwToD385yzYk0SIAESIAESIAGfCOAfKC1cuHBWb9ddd53gHwljIQESIAESIIF0JWDxd86TwfmTsOlKBnj8QiZhlw8DIwESIAESIAESIAESIAESIAESSGYCVpfJMZ+VK1dKmzZtHE8NF9rHjBljKV6ZMGGCuoitkwiED6K72Lx27Vpp0aKF45hMKka7PFy7dm3ZsmWLPPHEEwkvSwIDE2ES/jAKF/zXr18fgrNdu3Yyd+5cufbaa00wy/nz56VHjx5KIhJcol38113Wf/DBB5UswItMyGgSYY39kPno1p+JWEPH2k6Y5Ceb4L5063Lp0qXyyCOPRB3WD8Z+zMtKogPhwbp16wQCr2QtXnLzyy+/qHMeTMJLnz595PnnnxewiVXBH6bjrNqwYUPIEIhp3LhxEVI8t3HoBF+655JOplWuXDnBMxESi2D5ldt4nNT3IvJw0m9wHZ3Mxov4I9oacvtOghh156ip0EwXp91zUSdMMpW2eFn7fj9HdfvDjYgn2trbu3evNG/eXCDnDC52kiqdNMxpXL/++qsMGTJEIGMJLr169VK/lzdvXsuwdWeo03Ht9uGyZcukQ4cOIdWcPnvCY4Og5f3335c6derYDas+TzZhku7nE7zLL168WCA5NSm69+Rozx4dQ1PBH/YDZIvBJVbCpERa4zp5k92Z7CTvVu95aOeHMMnpewWFSU4ylVB1eME9odLhezDMrxlS8jPjl26tKUxK7YzzPGB+U5uA2ey4P8z4sTUJkAAJkAAJkAAJkAAJkIBzAryf55wVa5IACZAACZAACfhE4O9//3vI3+/Onz+//Pd//7dPvbMbEiABEiABEkg+AhQm+ZszCpP85cneSIAESIAESIAESIAESIAESIAESCApCFy6dEn69esn8+fPD4m3UaNGsnDhQtdyi127dkmrVq0iLrS77Q+X0DMyMkJiqlSpkrz99ttSvnz5uLCNJky6cuWKdO3aNUKWhMAge3n44Ycdy6HiMRkTYZKubWZmpuCXUwmWbp64yD5q1Cj1K7iUKVNGSZQqV64c0VR30dxOYBAP1hjDD5mPbv0tWLBAunTp4mkqOslHdgmTTGQufjD2BDGokU6kgfMOEobgfwnHdKx4t/eam3nz5ikBmlW5/vrrBVIzyLAgqvBbbKaL2VSOE5iLTrwyduxYgcgsvEDsgr26adMmSx41a9ZUUsKHHnpIypYtGxN5ku4c2bZtm9StW9eXZaWbZ7du3WTatGmCv9Tgpugkjl76s5o/5DAQFNWqVctNWBF1rd5TIEnDO0Dp0qUt+7YSJtm1cRKk7iyKJhH0+zmqk0H5tdZOnz4tjz76aMR+giRt+vTpgrxalatXr6r3C4hkgotTkcrRo0elY8eOsnPnzpD2dgIvnfjTVI4VCEInkHIiHHznnXekZcuWWfNxK+lJNmGSTqZjt3ac7D3U8XP/4fk5ZcoUyZcvn9PhQ+rFU5iUSGtc93z242cV3V7zQ5ik+xkr/L2FwiRP2yE7G/GCe3bSj/3YzK8ZY/Iz45durSlMSu2M8zxgflObgNnsuD/M+LE1CZAACZAACZAACZAACZCAcwIUJjlnxZokQAIkQAIkQAI+EcCdhX/7t3/L6i137txy+fJln3pnNyRAAiRAAiSQfAQoTPI3ZxQm+cuTvZEACZAACZAACZAACZAACZAAPOFfzAAAIABJREFUCZBAUhDQXQIdMWKEkuHkzJnT1Tx0l5LRid3l8sBAuovHTZs2FVzIL1SokKuYvFbWiSaef/55WbRokaUsCWM9+eSTApGCW0mE1zidtDMRJuk4vPXWW9KpUycnw9vWWbZsmXTo0CGinu4yciLIcqJNyo/4dNydyBB0semESfEUTeFfg/nqq6/kgw8+kPXr10dIKBC7k7XlB2PbhWlT4fz580oOBLFXcIknT9M5BLf3Izc//vijQEKxZcsW29AgDILQBWc7hHh58+a1bROtgk7e8Nhjj8ntt99u1DcaY/9A2nfo0KGQvgYOHCjjxo0T/OF9cIEMbu7cudKzZ0/bsQMyqQceeECJjIoVKyY5cuSwbWdXQSex8UP0EBg7XL4S+H3MvXv37nYhRnx+4sQJ9WzZunVryGfFixeXNWvWSI0aNRz3aXWOQtYFoVmJEiUc92NVUTfvaGyt8uFU3GMXrJXAqUqVKoLna7ly5SKa+32GWolaoo1vN5/wz//5z3/KoEGDZMaMGSEfOXk3xDpo1qyZ4B01UJyuJyuBl5M1NGvWLOndu3fENCEpvfnmm91OP6L+2bNn1bsohGXBZeLEiYIzSVcgkMI7/ssvv5xVRXeG6fpIVGGSTv6oO1Pq1Kkj999/v/zxj380zsfHH38s7733Xkg/0daJjmGfPn1kwoQJ8qc//clTTPEUJiXSGtcJE00ko4EE6GRMfjxHv/32W/XzD34eDy7ha5nCJE/bITsb8YJ7dtKP/djMrxlj8jPjl26tKUxK7YzzPGB+U5uA2ey4P8z4sTUJkAAJkAAJkAAJkAAJkIBzAhQmOWfFmiRAAiRAAiRAAj4RwP2APHnyZPUGScRvv/3mU+/shgRIgARIgASSjwCFSf7mjMIkf3myNxIgARIgARIgARIgARIgARIgARJIeAKQOeCCPS6gBxenl8h1E5w3b56SiIQXpxIRndQFfU6ZMkXy5csXF7Y6YY2TwXGJHcIHiy+wnDT3vY6JMMmtzMhL8G6lTH6LHrzEHK2NH/HpmJhc0I6XMAl/gAmZ0E8//SR//etfBRfZ9+zZI/v27ROsRbuSLMIkXZ4hm8OvRNn/wbzjkZtt27ZJ165dtVI5q/xfc8010rBhQyWvwK9bbrnFtTBIJweyW2+mn0d7tuFfRBo8eHCE5MVuTAhu2rRpI02aNJHq1at7FvBZMSlTpoySfFWuXNkuDNvP8a87YX5Tp04NqQsZ1pIlS6RUqVK2fYRXgNBl1KhRAvFHeMHvDR8+3PHesjpHIenCM7pgwYKuYwtuoDuj165dKy1atLDs2yofpoKUwEBWfeN9bt26dVKtWrWIePx4TgU6NZEZuUmCVynTuXPnlLxr9erVIcNBTANZkO6s1j0znUhFrWJ1M1evdXXSoEB/Z86cUVK7DRs2ZA3h5JkbHE92C5N0bHVz170De2XstF08hWWBmOIpTEqkNa47jzdu3CiNGzd2mjLLerr1bvI+HhhI1/fQoUPVMzAgLqYwySiF2dGYF9yzg3r8xmR+zViTnxm/dGsdLkzCD3B/TzcIKTxfngcpnFwRYX7N8kt+ZvzYmgRIgARIgARIgARIgARIwDkBCpOcs2JNEiABEiABEiABnwjg3gL+fmlwqV+/vk+9sxsSIAESIAESSD4CFCb5mzMKk/zlyd5IgARIgARIgARIgARIgARIgARIIFsJbN26VQkHtmzZoo3j5MmT0qVLF9m0aVNcYq1QoYIsX75cKlasGHU83eVRp8IlvyZjIkyCLOLNN98UzDkRiokwSSch8eOicIDNjh07lBjk4sWLIbh0l/j9FD3EIj9+xJcMwiT84eWpU6fk888/l//8z/+U3bt3y6FDhxxJkaJxdyJv8IOxae51+8pOWGE6rpP22ZkbjA0xSUZGhitpUvC8KlWqJI899pi0a9dOSpYs6Uie9PLLL8uwYcOc4PG1DmKcO3euXHvttZb9nj59WokJIenxUiCTeuihh6Rbt25Sp04dV/IkSBGRh+ASTeLhNr6DBw9K+/bt1b6PR2nUqJEsXLhQIAJyUqzOUb/eJSCCQ+6PHDni6LmFSlbPU7/Oiw8//FA9R8OL7lnt5xmqEws1bdpUzblQoUJO0mVbx2qPO13PVnuhdevWAsmnTp5ldcZjP+J8g+BNV3QCKdsJ+lABAqhx48ZJ7ty5LXvbu3evNG/eXPAzAIoXgVp2CpMgVIOwCmshvOjeHXTvmD7gjtpFvIRlwUHES5iUaGs8lnJX3fnmx89BTn/mpTAp1rvV9/55wd13pAnVIfNrlg7yM+OXbq0pTErtjPM8YH5Tm4DZ7Lg/zPixNQmQAAmQAAmQAAmQAAmQgHMCFCY5Z8WaJEACJEACJEACJEACJEACJEACJBATAhQm+YuVwiR/ebI3EiABEiABEiABEiABEiABEiABEsgWAgFREv6LAnGFrmzevFlwWTxcUhPLwCdMmCC4zG3xxU7WsE4vj8YyTvTtRJh0/fXXS9GiRS1lEf369ZPx48dL3rx5Yx2qbf9+C5MgM3n77belfPnytmM7qeA2Pj9FD07ic1vHj/gSWZiEy+PvvvuuvPbaa/LJJ5+4xWNbn8IkW0TaComQm0BwX3zxhZJaLFmyxPuERATSleeee07q1asXVZxkJYowGthhYydSGORl/vz5MmXKFCOhGJ45eIZC+lO4cGHbCK2YOBXM2HYuomQzPXr0cFLVtzorV66UNm3aOOovlsIkt88tBBxLYZLbZ4Yfz6lAEnRCEawNrPl8+fI5ypddJSt+TtezldwL8qP3339ficisitX6tpMsoR8dD7v5+fG5nRBs1qxZ0rt376yh7IRvVjFlpzAJP7P07dvXUkC3ceNGady4cUTITt7n/WBv1Uc8hGXB48ZLmJRoazyWclcKk2K1O1K6X15wT+n0CvNrll/yM+OXbq0pTErtjPM8YH5Tm4DZ7Lg/zPixNQmQAAmQAAmQAAmQAAmQgHMCFCY5Z8WaJEACJEACJEACJEACJEACJEACJBATAhQm+YuVwiR/ebI3EiABEiABEiABEiABEiABEiABEogrgXBRUmBwnTDp8uXLMnjwYJk6dWpc42zUqJEsXLhQihcvrh03WYRJJUqUkIkTJ0rVqlWlc+fOSrAUXHARf/bs2dKhQ4e4MrYazIvYIdCP1SVkv4VJhw8flocfflggWAkuOnGOn6KHWCTHj/jcyi+czEN36dtOsBB8nmzZskWGDBkiu3fvdjKktk7Dhg0F62jy5MkRdShMco8WZ32i5CY4esT1zTffKMEa5CPHjx93P7l/tRg2bJjgV/78+S37yC5hkhvhyKVLlwSywjlz5ijpmNcCSczrr78ud999d9QuYilMOnfunHTv3l1Wr17tdRqe2nXr1k2mTZumXQfBnVKYJBIPYUu8hEl4f+zatWvIunEqTMLeg8gS4rLggj0yfPjwCJGnrr4T8Wd2ymQgVBs3bpzkzp07Yn9ZxTV06FABg5w5czrej9kpTMIz5NFHH5Xt27eHxFumTBlZsWKFVK5cOWIe2SVMws8669atk2rVqkXE5Md7olXC0kGYZLXGKUxyvH1ZMT4EeME9PpyzaxTm14w8+ZnxS7fW50TkuqBJFxSRv6cbhBSeL8+DFE4u/g2PsOklw99JTaSMkF8iZYOxkAAJkAAJkAAJkAAJkEBqE6AwKbXzy9mRAAmQAAmQAAmQAAmQAAmQAAkkAQEKk/xNUjL84TS/kPE35+yNBEiABEiABEiABEiABEiABEggBQjoREmBqemESTqBTjyQrFy5Utq0aaMdKhmESQFZUuvWrdUl+6VLl0rPnj3l4sWLIfOqWbOmLFq0SHCROzuL38IkzEUnYfAyT91ldgqT7onAacLdRJh05coVmTlzphLWhK9zJzmvVauWNGjQQOrXry/Vq1eXggULKsnYPfdEzpHCJCdE/69OouVGFz3ihDwJoqBVq1bJzp073U1URPr06SPjx4+3lOXEUg7kOlAHDSAcgvRj2bJlsn79ejl79qyDVv9XBc+hBQsWSL169bTtYskE+7dZs2aezgNXEw2rDAnJmjVrpEaNGrbdxFKY5OX8spJ6jB49WkaMGGE7F7sKboUhfgpbdM+Wpk2bCuIqVKiQXfiOPjddzzh32rZtGzKWTuR54MABgQztyJEjWfWjSXmCO40XD0fQgipZyYbWrl0rLVq0cNVVdgqTdOfO/fffr963b7jhhoi5eNmrroB4qOzn/gsePruFSX7veado8Ry1EtSavDMHxtbtZz/6dvoz7x8s/kaEUzasly0EeME9W7DHbVDm1ww1+ZnxS7fWFCaldsZ5HjC/qU3AbHbcH2b82JoESIAESIAESIAESIAESMA5Ad7Pc86KNUmABEiABEiABEiABEiABEiABEggJgQoTPIXK4VJ/vJkbyRAAiRAAiRAAiRAAiRAAiRAAiQQUwJ2oqTA4Dph0rx586RHjx4xjVHXebdu3WTatGmWwgu0gYylb9++6uJzcEG8U6ZMkXz58sUlbt0Fa0gqXn/9dcHl7MAXVJcuXZLBgwfLjBkzImIbNGiQjBkzRvLkyROXuK0GMREmxfISciDWjz/+2FL6obvIH6uL5n4lyI/4dOvP5IK2V2ESzpElS5ZI7969o8pRrrnmGrnjjjsEcqSSJUtKpUqVpGzZskqOlDt37gi8JhIDPxib5vvEiRPSqVMnwXkcXDIzMwW/4nG/PRFz45QrhEG7d+9W/DZs2CD79u1z1FQn1Fq4cKF07do1pA+syY0bN6o1mcgFMqnvvvtOsdi8ebP65USgBNHJnDlzpEiRIpbTmzVrltq3waVKlSpK0lSuXDnPSK5evSqjRo0SyDmyo0AwhD2WM2fOqMNbnTGdO3eW6dOnC9aGSdGdX9u2bZO6detadm0lNRo6dKjiaDcXu1it+sYZ/Pbbb0v58uUjmvt5hv7zn/8UvOuEvwP5KU/BWYc1h1/BpXbt2rJ48WLBu5ldOXr0qHTs2DFE1oZ1sHr1amnYsGFI80mTJklGRkbI79m9vwYq62KtVq2aEmyWLl3aLtSYfP7hhx9KkyZNsvr2ehZklzAJXJEXrLXwEm0fHT58WB5++GH54osvQpqNHTtW0C47ip/7Lzj+eAmTEm2N685jL0Kw8PWg+7nU5H08MAaFSdmx++IyJi+4xwVztg3C/JqhJz8zfunWmsKk1M44zwPmN7UJmM2O+8OMH1uTAAmQAAmQAAmQAAmQAAk4J0BhknNWrEkCJEACJEACJEACJEACJEACJEACMSFAYZK/WClM8pcneyMBEiABEiABEiABEiABEiABEiCBmBBwKkoKDG4lTIKkonv37uqCeHCpUKGCLF++XCpWrOhL7Lt27ZJWrVrJyZMnQ/orXry4rFmzRmrUqGE5Tjwu3juZoO7y7YoVK6RNmzYRMpRDhw6pi/j79+8P6R6X8SF/atmypZNhY1LHRJhkIrVxOhkr0QPa6i4jx+qiudN47er5EV8iCZN06wccrr/+enn66afVnoAcyUqMpONlsrb8YGyXR7vPcZZCvrJ+/fqQqr169VJSh7x589p1Yfx5IubGy6TwrIIgaMeOHYLz4N1339XKuVq3bi2Q/kHEFVx0cjc/hAle5mTS5tdff5VvvvlG3nvvPYEgKlz0Edz3ypUr1f6zKlZna5kyZQTPscqVK3sO0Uo8g84aNWokEFfhOe9HWbVqlbRt2zaiq5o1ayqJW6lSpaIOY3XGIEYIdgoXLmwUohVbzHvdunUCMY7TfPglg7QSpUSTCfl9hlqN71XIY8VOJ/xzI2WC6AuyrZdffjlkiHAB1/nz55VUFPskuOhkbVbxYoxhw4aFfGS3PowWpE1jnLGQd2KugeJVHpZdwiTdzy+YT7Rz/ttvv5UOHTrI3r17QygNHDhQxo0b5+q9xa8c+b3/AnHFS5iE8RJpjR84cEDatWsnR44cCUnRggULpEuXLkZp0+UqlsKkcPHmH+Jh4DSixMZhBHjBPbWXBPNrll/yM+OXbq0pTErtjPM8YH5Tm4DZ7Lg/zPixNQmQAAmQAAmQAAmQAAmQgHMCFCY5Z8WaJEACJEACJEACJEACJEACJEACJBATAhQm+YuVwiR/ebI3EiABEiABEiABEiABEiABEiABEvCVgFtRUmBwK2GSTmTkt+Tj0qVL0q9fP5k/f34Ei/DL6eEVrC78VqpUSd5++20pX768Z7bggb43bdokt956q5JDQRR10003CfrPmTNnVt9uhTXoe+7cudKzZ8+I+OrUqaOkFyVLlvQcu0lDE2GSrm34ZV6v8YHbqFGj1K/gEk20EKuL5l7nEN7Oj/jcrj8nseuEE9H2PgQTyA32TXhp0qSJTJkyxfOeTHZhko6nH0KWf/zjH5KRkaGkOTijSpcuLbfffrvcfPPN6v+jJGpunKxFuzoQ7U2cOFH+4z/+I6KqTjoC2RLW5MWLF0PaYO0OHz48QnJnF0OifH7lyhX56KOPZPDgwRFCPsQYTfqhk0iZih50IiO/WWMdQHaBZ3Z4wfMW8sdoxeqM8etdwuq5Vb9+fSX8uvHGGy3DspIs+XVeQFwHJsElmhDHj+dU8Fg68eG2bdukbt26xtvp9OnT8uijj0asBbfvrps3bxZI14LPifC8Wb0nO5V0BSaq23tupEvG0II6sJJA4YzF+eG2ZJcwaePGjUqKE37GRxODYW46ueH999+vhKY33HCDWwTG9f3ef4GA4ilMSqQ1fuLECenUqZPg5+XgMnToUPX+GvzzndvkHT58WB5++OEIcaHpcxRx6GReo0ePDpGbUZjkNmvZXp8X3LM9BTENgPk1w0t+ZvzSrTWFSamdcZ4HzG9qEzCbHfeHGT+2JgESIAESIAESIAESIAEScE6AwiTnrFiTBEiABEiABEiABEiABEiABEiABGJCgMIkf7FSmOQvT/ZGAiRAAiRAAiRAAiRAAiRAAiRAAr4Q8CpKCgweLkyKJthYuXKltGnTxpe4A53MmzdPevToEdGn3cVz3SVcXJZu3Lix5xhxybpv377qgnRwsRJOeBHW4FI2Lu8vX748IsZhw4Yp8UyuXLk8x++1oYkwSXfRHMIB5LdgwYJew1Lt0D+kF6tXrw7p58EHH1R5suo/VhfNjSYS1NiP+LysP7v4vQiTdMKSEiVKyIoVK+Suu+6yG1b7+cKFC6Vr164RnzsRSvjB2HPgQQ1ffvllwd4OLmXKlFFsKleu7HkI3eX/YMFFoubG86TDGkK6B0nQjBkzIrpcunSpPPLIIyG/f/z4cSVU2b59e8jv+3VW+TUvr/1APIP9gnkGl2hnpe4cMXmW6mSIEFmtWbNGatSo4XWKEe2ivbM4yatu/mvXrpUWLVp4jtNKPoPO7OQ9VlIhnQDMTXC6tR9NYOX3GaoTlk2YMEFJeSz+QM/NFEUn+xw7dqxAiuK0nDlzRiCS2rBhQ0iTwJ7Ae/OkSZNk0KBBIZ8PGDBAxo8fL3ny5HE01N69e6V58+aCczq4uO3H0WAOKh04cEDJho4cOaJqX3PNNfL+++8LhJ5uS3YIky5cuCD9+/cXvDeEFzsJ66+//ipDhgxReQ0usTiznLL0e/8Fxo2nMCmR1rju/dYPKdaHH36oZIzhxQ9hku7nswULFihZYKBQmOR0ZyVMPV5wT5hUxCQQ5tcMK/mZ8Uu31hQmpXbGeR4wv6lNwGx2Sb0/frf6F1zMeLA1CZAACZAACZAACZCACwL8PtkFLFYFAQqTuA5IgARIgARIgARIgARIgARIgARIIJsJUJjkbwIoTPKXJ3sjARIgARIgARIgARIgARIgARIgASMCpqKkwODhfz9ZJ+GwExh5nczRo0elY8eOsnPnzoguoklRwi92BxrbXYq2i1N3MXXmzJlKdBBcvApr0K5Tp04RUgtcTodExerSrV3cpp+bCJMgrAB3iGGCi18XzXUSBCuJVWD8WF00N+UcaK+TTI0ePVqxdFK8rr9ofXsRJukuxNuJQezmqFtXaOdEmOQHY7sYnXyuu0g/d+5cJQLzWpD/Zs2aCSRvwSVYdJNIufntt98E+/Kbb76Rw4cPC84cCFTatm0rTz/9tFcM8vHHH0u9evUcPT9069vPs+qJJ54Q9Fe2bFkpVaqUVKhQQf785z+r/wYXxHLs2DH5r//6Lzl48KDs27dPyeFmzZolkI15Kf/4xz8US6yt4NK0aVOBiKdQoUIR3SIXDz/8sHzxxRchnznZY7oYdc9nJwIjL/PWPSOcCF905ygEOxCL5MyZ00tIWnmP1btE8ABWwiR8btfOLshVq1apvRZeoomx/H6O6t4v/VgXOokR5utWfqXrK/B+CTGPlcTRrWRMJ2by630bOYesD+dJlSpV1Ll0++23q7PJ6owJX3v169dX58aNN95ot7wiPo+3MAk5W7JkifTu3Tvimej0fNftPT+EXjjbe/bsKadOnZKbbrpJKlWqJCVLllTPhqpVq1pKtvzef4EkxVOYlGhrHM9XrJHg4uQ5EW0DRJP2+SFMcir14wUX18dUdjdI6gvu2Q0vCcZnfs2SRH5m/NKtNYVJqZ1xngfMb2oTMJtdUu8PCpPMks/WJEACJEACJEACJGBKgN8nmxJMu/YUJqVdyjlhEiABEiABEiABEiABEiABEiCBRCNAYZK/GaEwyV+e7I0ESIAESIAESIAESIAESIAESIAEjAhAmDRy5EjZtm2bUT/hwiTdpfpochqTAH799VcZMmSITJo0KaKbbt26ybRp0yR//vwRn0ES0rdvX1m0aFHIZ6YXzefNmyc9evQI6ROXrdetWyfVqlUL+X2vwporV67IuHHjLMU4Dz74oJJdFCtWzASr67YmwiQMtnnzZoH0IFzeMmjQIBkzZozlZXAnQV6+fFmGDx8uuLAeXqJJEGJ10dxJzE7q6MQtyShM0u0DN3OxYuZVphboyw/GTnJpVycWkhDdBf3atWvL4sWLs2QYiZQb3ZnduXNnmT59ukBa4KXo5qgT/lid8RjXVPCFcz0zM1PGjh0bMQ2rWHQiLbfSleDBdGs+mjBJtz697t9o4pqJEycK3iX8LufPn1fPbQgHw4udRFG3fiCYWbZsmZQrV851uLr9CWnW8uXLpWLFito+ddKWFi1ayJw5c6RIkSKu47l06ZL069dP5s+fH9K2UaNGsnDhQiXSsSp+P0d1XLD38S7XsmVL13MLNIB87LHHHhPkM7iEn4lOB7CSzd1///0qTkjOWrVqJSdPnszqzo6l1bjRRCs4RwYPHuxZ2AWpU//+/VV+g4tODmP1Lm7y3h9vYdKhQ4eUfHX//v0RqJ2e7RDXtW/fXtBXcDE5CwL94Fxv165dxDtytNj83n+BWOIpTEqkNY7563Js8rNKtHdVP4RJ77zzTsTZaPVzKS+4OD3dE6ZeUl9wTxiKiRsI82uWG/Iz45durSlMSu2M8zxgflObgNnsknp/UJhklny2JgESIAESIAESIAFTAvw+2ZRg2rWnMCntUs4JkwAJkAAJkAAJkAAJkAAJkAAJJBoBCpP8zQiFSf7yZG8kQAIkQAIkQAIkQAIkQAIkQAIk4AsBU3FSsDBJd6kegZpIHOwmqpPt4ELomjVrpEaNGpZd6MQX48ePl4yMDNcXzX/++Wd58sknBZdTg4tO3ORVmIS+f/zxR4EoZMuWLRFzw2VmSKRy5cplh863z02FSefOnZPu3bvL6tWrQ2JCDiELue+++zzF+tFHHykJQrCYAB3ZyQliddHc0yQsGvkh8zFZf7p56OKKdqlfFwfkMfhl8SWtLcZoUjE01slwgjv2g7FtoA4qRJOEzJ49Wzp06OCgl9Aquv0aLodJpNzgWQN5GmIMLnbnvB0cnXgIMsG6detGNNfJDSAS8ZoPDALWnTp1kuPHj4eMqZP46XI4YMAAwTMsT548dlOP+FwnpYJMaMqUKZIvXz7Hbfr06aNEdX/6059cxYGzukuXLrJp06aQdmXKlFFCo8qVK7vqz2ll3fuAnURRt0cw7rBhw2TUqFGun8V79uxRcpTwteAktzphEuLB+kQu3Z6pkAvifSNcaIj8Qoqj6y8Wz9Fdu3ZFyIYwNxNZZLTnhZ0wS7e+rN6HA2cV1gzeMYML3tsgd3SbGx2PEiVKCNZCnTp1nG6BkHpLly6Vnj17RuQcYkvslYIFC4bUtxKnOXnO6oKLpzAJEhy8o4TLshAbOOLcueuuu2w5QtAJSdXUqVMj6kI4hnM5b968tv2EVzh9+rSKL/z9GPVWrlwpbdq0sewzFvsPA8VTmITxEmWNIxZdjr3+rGL3ruqHMAlC4fDzxkoExwsurrdmdjdI6gvu2Q0vCcZnfs2SRH5m/NKtNYVJqZ1xngfMb2oTMJtdUu8PCpPMks/WJEACJEACJEACJGBKgN8nmxJMu/YUJqVdyjlhEiABEiABEiABEiABEiABEiCBRCNAYZK/GaEwyV+e7I0ESIAESIAESIAESIAESIAESIAEfCXgVZwULEzCpeP27dvLoUOHQmKzk9OYTkQn20G/0S6766RDuCD9xhtvSIMGDRxfXselV8gDICoKL7oLzabCGp3EwOvFXZM8mAqTMLZO9ABhxdy5c+X22293FeKXX36p5BA7d+6MaDd58mSBfCKeogdXwdtU1sl83EhKTNefVYhehEkHDhxQcpAjR474cm789ttvsnjxYgGLcMFHYAAnIgc/GPuVczCCGCn8bPWyNyDygNRhxowZIeFZiYcSLTc6cQIEO6+99poUKFDAFXKwgPBlzpw5Ie2sZAKBChBYQXwBGU54KVeunJLSWImWogV26tQpJcTAmR5exo4dq/KVM2fOkI904gaImyD4aNKkiSsWqKwTzE2cOFFxsip4B4AUCL+CCwQ2ixYtihCr2AWlEyDqxIN2/Tn9XCfCQns8fyD0syrRhEnIxcyZM6Vjx46O3yXwXtK3b9+ItYD9CYmN3drgxpazAAAgAElEQVSKJkzCu82CBQukXr16TrGI7jlapUoVWbZsmWDN60oshC26cxkxPPXUU/LKK68IuDst0Z4XbmQ5VuNZSbhwbnzzzTdqjwaKifQtGg/IkhBDtBxZxY3nzOOPP2757qR7dmIfNGvWLOuZayo4i4cwCWco3s9Hjx4teIe1Km4Fqh9//LF6VodLOrEm8fMIzlE3MtNoP1u0aNFCPbuKFCliGXss9h8GircwKVHWeACyLsd4H3vzzTelQoUKjo4fPDuXLFkivXv31r6rmgqTfv31V/VzKaRJwQUCvOnTp4eclbzg4ihtiVQpqS+4JxLIBI2F+TVLDPmZ8Uu31hQmpXbGeR4wv6lNwGx2Sb0/KEwySz5bkwAJkAAJkAAJkIApAX6fbEow7dpTmJR2KeeESYAESIAESIAESIAESIAESIAEEo0AhUn+ZoTCJH95sjcSIAESIAESIAESIAESIAESIAESiAkBt+KkgDAJ/8WFzEGDBkXEFU1a5Mckoo2NC6y4kFqqVCnLoSAg6NmzZ8RlVVyUx2VSXADPkSNH1DBx6RqSjOHDh0f0A4HUrFmzLKURpsIajIsxIWoKLy1btlTjFi1a1A/Etn34IUyC+ArSkOXLl0eMBzkD8gGRiU5yFGiE9bB9+3Ylndi/f39EX61bt1ZsChcurJ1XrC6a24J0WEF3gRyCBAgNSpYsaduT6fqzGsCLMOnMmTOCy9sbNmyI6HLcuHHqTHEqGIAA5/XXX1cCBJ0sCYOYCJPcMLZNgsMKkPRAWgNxTnjBGQdZ0F133WW7N8AEAh5wDS/gPGbMGMmTJ0/WR4mWG+S3X79+Mn/+/Ij4+/fvr+J3KkvB+QmmVuIju2eWTraHoCAnwZns5NmB+sePH1dn1fr16y1zC+kQ5CNWRScXQgwQ9UCMY3deBvrViXEgf8CZXLFiRe1qhTgHkpDgUq1aNSX4KV26tMNVLqKTQKGDaNIixwNEqRhtbDwzIJ4pWLBgRA/RhEmofP3116v9CT527xKHDx+Wp59+WjZu3Ohof1pNJ5owKbA+nawNu+eonXQQY8XqObpnzx4l2cPeCS94lkByU6xYMdtlEe3dDY3dynLCB4wm4Qqui7lgfV977bW2MVtV0An1UBfPK+QK+9HJWbB37151HlmJJqO9O+H9PyMjIys80znFUpiEd833339fnZGffPKJljmki1gD+fPnd5wXCI4yMzPVcza84Nn07LPPKk5O+sT7FMYfOXKkZV/4uSP83A2uGKv9F29hEuaUCGs8wDbaz17Yb1OnTpU777wz6pqBqA2yLqwHq3Ms0NhUmHT+/Hkljg0WtKFvrFH8Cj4TeMHF8TZPlIpJfcE9USAmcBzMr1lyyM+MX7q1pjAptTPO84D5TW0CZrNL6v1BYZJZ8tmaBEiABEiABEiABEwJ8PtkU4Jp157CpLRLOSdMAiRAAiRAAiRAAiRAAiRAAiSQaAQoTPI3IxQm+cuTvZEACZAACZAACZAACZAACZAACZBATAk4FScFhEm4gNy9e3dZvXp1SFzFixeXNWvWSI0aNWIa78GDBwVyokOHDkWME020AAEHJCQzZsyIaIfLzV27dpWBAwcq4VL4l0W48PrVV1/Jq6++KgsXLoxoD+kS5AW4QGtV/BDWHDlyRMlmrC63u5XNmCTID2ESxkf+Hn/8ccv5IB8QKuEyP9iG5wNrERePIVaCEMlKmGOXkwCDWF00N2Ec3tbq0jrqPPTQQ/LMM89I5cqVswQdYJc7d+6QLvxYf+ExeREmRROeIW5ICyDziSa4wrgfffSRjBo1Snbv3m2LGUIlSHHsiilju/7dfH7q1Cm1/teuXRvRDFIWnFM4g3HmhhdIHD777DMlX3j33XcjPod0yUrMk4i5+fjjj5Uk4uTJkxHzqF69upIA3HfffZI3b15LvHbnto5FeGfbtm1Tzwed7KBLly5KhnDbbbdZinIuXLigmEOmg/MzvGDtQ+jRsWNHrehEt9/Ql915GRgPcUDc8Morr1jG4UQaA5kFBCl4HgUXMKpbt67jZa4TzNiJDx0PYFNRJ6ACS7zbNGzYMKIHO2FSoAHWA9am1buEXQ7cSNrshEmBtYFzFXImq/Pi559/lgULFiix2tmzZyPmHE0EGVw5Vs9RnEsQYfbu3dvyOQ9h2HPPPSdt27aVAgUKuD4P0cCJWNFu3UWTcAW3NZWB2fFwchbgPIUUDOIjq5zj3QlrAhK28IJ3LbyX4TwLFDw7IfR0Immy4qhbOzgL0K9TMR76PnHihPzwww/y/fffq+fgvn377FInJtLRaM9qDGz3nMLzGmcnfrb44IMPLGN1InOK1f7LDmFSdq/x8CREkybifez5559X72Ph54+Tn1OCxzIVJul+NsN7ZIsWLUKmxQsutsdColVI6gvuiQYzAeNhfs2SQn5m/NKtNYVJqZ1xngfMb2oTMJtdUu8PCpPMks/WJEACJEACJEACJGBKgN8nmxJMu/YUJqVdyjlhEiABEiABEiABEiABEiABEiCBRCNAYZK/GaEwyV+e7I0ESIAESIAESIAESIAESIAESIAE4kLATpwUECbpRAO4dI5L2AULFoxpvBAf9evXT+bPnx8xjl0Mdpeb0WHVqlXl7rvvlv/3//6f6t/u4rUT2YUfwhrwhyAB0qTw4lQO5Edi/BImIRY7EYmXfKANeLzxxhvSoEED20v8sbpo7gfrQB9OxBiBulaXo/1Yf+Hz8SJMQh/Hjh2Txx57TBCTVcEF9AcffFDJGm699VZV5X/+53/kyy+/VPKD9evXW0oekGtIK7Zv3x7SLcQl+GUnczBl7Ge+0Vc0oVhgrFq1asm9994rhQoVUr91+PBhJYmwkvIE9oVOhJGIuYFMYsKECTJkyBAtXpy/d9xxh4BFgMPVq1dl//79Ssamkxw5ObcDg9oJHAL1IG/Bs6N8+fLqtyAX2bFjh+zatctS9hJo51R452RNIAY8wypVqiQ5c+ZUQ+CM++STT1QsuuJUGnL+/Hnp0aOHrFixIqSriRMnKpGX04J3BfQTXgYMGKBkX3ny5HHalad6kMZAbLRp0ybHMTgVJlntz19//VWtA5xPVpIatEHuZs+e7Vg85ebMwnqHzBL7BP/bydqEvAl5Qlx2JZbPUafnQPD8nJwBmBPWPcSLN910k90UbT//8MMPpUmTJtp6FSpUkOXLl0vFihVt+4pWwQkPtA9/l3VyDtidi1bvfxs3bpTGjRt7npNu7Xju0EVDvGsg/3hn9FqcnMt4r6ldu7bagxBaulmfkIIWLVo0anix2n/ZIUzCRLNzjVuBxnvVU089pd4rrAr2Dc5L5Bj5dbLXwvsxFSZZnT9VqlSRZcuWRZzhvODidbdnW7ukvuCebdSSZ2Dm1yxX5GfGL91aU5iU2hnnecD8pjYBs9kl9f6gMMks+WxNAiRAAiRAAiRAAqYE+H2yKcG0a09hUtqlnBMmARIgARIgARIgARIgARIgARJINAIUJvmbEQqT/OXJ3kiABEiABEiABEiABEiABEiABEggrgR04iRII3DpH/KKSZMmRcTkVphgMqlVq1ZJ27ZtI7rApdXVq1dLw4YNtd2fPn1aBg0aJIsWLTIJQbXFJejXXntNOnToIDly5ND255ew5sKFC9K/f39ZuHBhxFiQReFideHChY3nFa0DP4VJGMfuIrLbyeCCMC7A4+KynSQHfcfqornbuKPVP3jwoLRv315JdOyK1T70a/0Fj+1VmIQ+nIiy7OYZ+Bx7HnsC59LkyZPlhRdeCGkKwRjWA+rFkrHTeN3UO3LkiJLDQUhhWiA9mTlzphJRRdsXiZYbCPKGDx8uU6ZMMUWQ1R5rYcaMGfLoo49GPbeDB8TzD8+WjIwMrYTJbYCIY8SIEUo0lCtXLkfNP/74Y+nZs6dWiuWok7BKbqQx4DBmzBgVd3Dp1auXei/ImzevbQg66RIaWgnfbDv0UAHzQLx4FwgvOrGN7hydO3euvP3220b7FM+t119/XQm3nBYrYRL6wZkxbdo0rdzDSf8Q/6CPMmXKOKke8+coBCo4v4YNGxZVPuYo2H9VwrMBcq5ixYq5aaatG03ChUZ+ysBiwQPvs3hWPvLII9pnxDvvvKMkU4GC96zFixcbCYeyS5jUp08fgRAI8zYtfj6rA7HgnQ8/X9jJklA/Vu+x2SVMwpyya43r1oIfP6vgmT9q1Ch57733ImR9JsIk3XO5W7du6hzPnz9/yLR4wcV0x8e9fVJfcI87reQbkPk1yxn5mfFLt9YUJqV2xnkeML+pTcBsdkm9PyhMMks+W5MACZAACZAACZCAKQF+n2xKMFval8S/YZYtI4tQmJRN4DksCZAACZAACZAACZAACZAACZAACQQIUJjk71qgMMlfnuyNBEiABEiABEiABEiABEiABEiABLKFQLg4CRcyjx49Kh07dpSdO3eGxIRL9StWrJDKlSvHJdYTJ05Ip06dBDGGFyeX0iF7weX7l156Sc6ePesp5urVqytBCwQHdmIeP4U1e/bskXbt2llKOxAP5m8Xj6cJ/6uR38IkdPvDDz/I888/bymCchorLiLjcjBEHm6kUbG6aO40bif1rl69KhAhDR482LY65Cvjxo2T3LlzZ9X1c/0FOjURJuEsgZind+/eRuKXhx56SF0+r1q1qlrzy5YtU/Ky4FKzZk1ZsmSJlCpVKio7U8a2ifFYAecTpB4Q/Fy8eNFTL+D06quvSvny5W3bJ2JuLl++LJDSQIbl9bwOTNzNuW0F6/Dhw/Lss8/Ku+++a8syWgXEMXbsWLnvvvscS5sC/fkVQ7BszE4oFjwXnCfNmjULWY9uxCm7du2SVq1aCQQzwaV+/foCCdCNN95oxNZp4wMHDqhnKWQn4WXChAlKZBX8LI12jt56663qfPYiYuzSpYt6F7nllluchq7q6YRJOAexj59++mnXEiesA4hkMBc3Ipl4PEcxpy1btig53u7du12xCq5cokQJ9dzAsyJPnjye+wlvGE3ChborV66UNm3a+DoeJC7PPPOMEQ8EFP4stQoSz0i8X7388stZH7sRpekmHm9h0r333queJV7O3mjJw/MZ716QHHl9VqN/7Du8D0OMFy66cctw9OjREXI7NwswO4VJiBN7Kp5r3I4NflZ57rnn1Dul2xIQ7DZu3Fgga/vggw9CujARJmG99e3bN+L5g/em7t27R4TKCy5us5ft9ZP6gnu200v8AJhfsxyRnxm/dGtNYVJqZ5znAfOb2gTMZpfU+4PCJLPkszUJkAAJkAAJkAAJmBLg98mmBLOlfTcR6Soio0Qk8i/TxTYkCpNiy5e9kwAJkAAJkAAJkAAJkAAJkAAJkIAtAQqTbBG5qkBhkitcrEwCJEACJEACJEACJEACJEACJEACiU0gIE7Cf+fNmyc9evSICBiimmnTpjm+3Gs6Y1zcxoV3XOYNLxUqVJDly5dLxYoVbYc5duyYkh5BcuBUxIHL9hARuLnM7KewJprYBbFBXHXXXXfZzt1rhVgIkxDLb7/9Jtu3b1dioNWrVzsOD4IHSC8gMYEQxq0sKh6iB8eTiVLRqTQGF7GnT58uwQIUP9dfIEQTYVKgj9OnTwvEJG5lQJA74HJ4gwYNQoQXOgGKU1GFCWM/cqzrA9IAzC2wN5zKGCpVqiRDhw5Vkg63YpBEyw3YeDmvA0zBYtCgQeqscCqh0OXjypUrSviFZ4dbcRLieOqppwSSHJM4sFYx9pQpU+STTz5xtfxMz8wzZ84o4cOGDRtCxl27dq20aNEiaizRnt2QsWRmZkrOnDldzcdr5UuXLkm/fv1k/vz5EV00atRICfyKFy+e9ZndOYqc4KyBpATPSbuCcywjI0Pq1avnWpqFvqMJk8qVKyeY3+zZsx2JIbEmWrdureKB+DKRn6OYF95z8Oz44osv7DBnfY73o/79+yuxYqFChRy3c1MxO2RgeBbjLICox+1ZAHkQ3mexFu2eEVb7HuJRSJNMSjyESZDVtGzZUsljIFHMlSuXScjatgGx7NSpU139XIEOESPOVQiwSpbEP/7rvMTqPTa7hUnB75vxWONOiOOc37Rpk7zyyiuO9xue9/iZFXnV5cpEmGT17hvtZ2FecHGS6YSqk9QX3BOKZGIGw/ya5YX8zPilW2sKk1I74zwPmN/UJmA2u6TeHxQmmSWfrUmABEiABEiABEjAlAC/TzYlmG3tj4lIiX8Jk+IpTqIwKdtSzoFJgARIgARIgARIgARIgARIgARI4H8JUJjk70qgMMlfnuyNBEiABEiABEiABEiABEiABEiABBKCQDS5wNy5c9VF5HgW3cV0xOA2ngsXLsiOHTsEUqjdu3fLkSNH5Pjx42o6uMRcvXp1qVWrltSvX19dts6bN6+rqdqJFlx1JiI//fSTEletX78+omn79u1l1qxZUrBgQbfdOqofK2FSYHBcOD916pQgvx988IEcOnRI9u/fnyW0Qj6qVKmSlQ/kpUCBAo5it6oUq4vmngOyafj999/LqlWrZPPmzUowFS76whqFSOPGG2/M6snv9YeO/RAmBQI8d+6cmst7772nzTcufzdt2lRq1KghRYsWtRR66M4oiEAge3O6J7wwjlW+w/v9+eef1VlltTcgBMHeqFOnjpJJVa1a1VgMkWi5AQ/k+fPPPxes688++0ydh2ASKJC/3HHHHXLrrbfKPffcI5Df3HLLLZ6kNNHyandWoS3OJ0gSateuLQ0bNpSyZcsa5yQ4JojmfvjhB8UCv7755puQ5xfqQp5TunRpJdLD+YDnmYmsCfOeNGmSElAFF8i5INiIJjw6efKkkkVBOBFckDOI8sAongVnadu2bSOGtIrH6TmK9Yl3CUh98Ozat2+f6h95wJ5EDh544AG5+eabXYuJggO1EyYF6uIZh/Ni3bp1KpaAzAmx4LzAuXrfffdJkSJFPKPPjucoxGXfffedYo1fEKoFnwPgjecGhFR169ZVIqhYiXIC4CCzg8wPEs7gEg8ZWPBZ8OGHHyo2OCcDgj3Tc3Hv3r3SvHlzwR5GgUwMa6patWqe1w0a+i1MCrwTYm3jOYB1jmdB7ty5jeJ02zjwnProo49k586d8u2334aI1Pw8l2O1/xJFmBRgH+s17ibHiAVnKc7WLVu2qLM+8HNjtLM+FsIkq2fBgAEDZPz48ZYiNF5wcZPphKib1BfcE4JgYgfB/Jrlh/zM+KVbawqTUjvjPA+Y39QmYDa7pN4fFCaZJZ+tSYAESIAESIAESMCUAL9PNiWYbe27icibQaNvFZF4iJMoTMq2lHNgEiABEiABEiABEiABEiABEiABEvhfAhQm+bsSKEzylyd7IwESIAESIAESIAESIAESIAESIAESIAESIAESIAESIIGEIHDw4EGBnA9Cu0CxkrUlRLA+BeFUmOTTcLbdOBUm2XbECiTggABEnL17986qef/99ysx1A033OCgNauQAAnEgoCVKNROQMgLLrHIREz7TOoL7jElkxqdM79meSQ/M37p1prCpNTOOM8D5je1CZjNLqn3B4VJZslnaxIgARIgARIgARIwJcDvk00JZmv7YyJSIiyCWIuTKEzK1pRzcBIgARIgARIgARIgARIgARIgARKgMMnvNUBhkt9E2R8JkAAJkAAJkAAJkAAJkAAJkAAJkAAJkAAJkAAJkAAJJACBy5cvy+DBg2Xq1Kkh0WzcuFEaN26cABH6HwKFSf4zZY8kQAIkQALeCVjJC1u3bi3z5s2TggULWnbMCy7eeWdTy6S+4J5NzJJpWObXLFvkZ8Yv3VqHC5OuE5Hz6QYhhefL8yCFkysizK9ZfpOan1/CpN9//13Onj0re/fulT179sju3bvlb3/7m3z++edy8eLFLMIlSpSQMmXKSNmyZeXOO++U2rVry6233iq5c+c2ywJbkwAJkEAUAleuXJGdO3fK+vXr5dNPPw05m4LPpbvvvlv9IxZ58uQhTxIgARKIGwF+nxw31LEYqJuIvKnpOFbiJAqTYpFJ9kkCJEACJEACJEACJEACJEACJEACLgj84Q8Rip9kcP64mGF8qyYDPH4hE981wdFIgARIgARIgARIgARIgARIgARIgARIgARIgARIgARShMDmzZsFYobgi0UDBgyQ8ePHp+Rf2qcwKUUWLqdBAiRAAilCYNasWdK7d++Q2cydO1e6d++unSEvuCRd8pP6gnvS0Y5/wMyvGXPyM+OXbq0pTErtjPM8YH5Tm4DZ7JJ6f5gIkyBJ+utf/yqrVq2SJUuWKBmJl3L99ddL586dpUePHnLbbbdJjhw5vHSTVG0gyl+5cqWUK1dOqlWrllSxM1gSSCYCOKc+++wzeeaZZ5TIza706tVLJk2aJHnz5rWrys9JgARIwBGBS5cuyV/+8he57777pHTp0pZt+H2yI5SJXOmYiJSIEqDf4iTez0vk1cDYSIAESIAESIAESIAESIAESIAE0oIAhUn+ppnCJH95sjcSIAESIAESIAESIAESIAESIAESIAESIAESIAESIAESSBgCFy5ckP79+8vChQuzYqpSpYosW7ZMXahJtUJhUqpllPMhARIggeQlcO7cOSVGWr16ddYk6tSpI2+99ZaULFlSOzFecEm6nCf1Bfekox3/gJlfM+bkZ8Yv3VpTmJTaGed5wPymNgGz2SX1/vAiTIKA5PDhw/Lqq6/KihUrQkTvZihFmjZtKs8995zUq1cvZcVJx44dk8zMTPV976effir4OZOFBEjAfwI4q/CdTkZGhhw/ftzRAKNHj5YRI0Y4qstKJEACJBCNAM6gffv2qWf+Dz/8EPXPdfl9ctKvpW4i8qaDWfglTqIwyQFsViEBEiABEiABEiABEiABEiABEiCBWBKgMMlfuhQm+cuTvZEACZAACZAACZAACZAACZAACZAACZAACZAACZAACZBAQhFYu3at+lfWL168mBXX7Nmz1b+6bvGHLgkVu9tgKExyS4z1SYAESIAEYkVg8+bN0rp165Dn7+TJk2XAgAFRn7+84BKrjMSs36S+4B4zKqnTMfNrlkvyM+OXbq0pTErtjPM8YH5Tm4DZ7JJ6f7gVJp0+fVomTJggM2bM8FWUFJ6CPn36yMiRI6Vw4cJm2Umg1pcuXRJ8p/vSSy/J2bNnVWQUJiVQghhKyhE4dOiQdOzYUfbv3+94bpBkd+rUyXF9ViQBEiABKwLh70t2/xAOv09O+nV0nYgcE5FrHc7EVJxEYZJD0KxGAiRAAiRAAiRAAiRAAiRAAiRAArEiQGGSv2QpTPKXJ3sjARIgARIgARIgARIgARIgARIgARIgARIgARIgARIggYQicO7cOenVq5csX748K65GjRqpf4W8ePHiCRWraTAUJpkSZHsSIAESIAE/CFy+fFkGDx4sU6dOzequTp06gotzJUuWjDoEL7j4kYG49pHUF9zjSio5B2N+zfJGfmb80q3138MuB+LC4Pl0g5DC8+V5kMLJFRHm1yy/Sc3PqTDp999/l88++0yeeeYZ2b17txkxh63xM9i8efOkXLlyDlskbjWIW7p27RrBjsKkxM0ZI0tuAlevXpVRo0bJiy++6Goi3JOucLEyCZCABQFI+Pv27Stff/111qcUJqXFUhkpIpkuZ+pVnERhkkvQrE4CJEACJEACJEACJEACJEACJEACfhOgMMlfohQm+cuTvZEACZAACZAACZAACZAACZAACZAACZAACZAACZAACZBAwhHYuHGjtGvXLuRfbl+5cqW0adMm4WI1CYjCJBN6bEsCJEACJOAXgT179qjn7vHjx7O6nD17tvTo0UMs/sJDyLAUJvmVhbj1k9QX3ONGKXkHYn7Nckd+ZvzSrTWFSamdcZ4HzG9qEzCbXVLvDyfCJMiSVq9eLRkZGSE/I1lhK1GihNSvX1/uvfdeKVu2rJQqVUry5s2bVfWHH36Qo0ePKvnSO++8EyITsOqvZs2a8uabb0qFChXMspTNrRPtO89sxsHhSSDmBE6cOCGdOnWSrVvhoggt1atXVzKTunXrSoECBdSHFy5ckO+//15uv/12KVSoUMzj4wAkQAKpS+Avf/mLPPbYYyETpDApdfMdNDNIo4+FiaSdTtytOInCJKdkWY8ESIAESIAESIAESIAESIAESIAEYkSAwiR/wVKY5C9P9kYCJEACJEACJEACJEACJEACJEACJEACJEACJEACJEACCUfgl19+kYEDB8qsWbOyYmvfvr36/wULFky4eL0GlGiXh7z8xWavc2c7EiABEiCBxCBw5coVyczMlLFjx2YF1KBBA1m0aJHcdNNNtkFSmGSLKNEqJPUF90SDmYDxML9mSSE/M37p1prCpNTOOM8D5je1CZjNLqn3h50wyaksqWPHjkpAAsFRrly5HBH97bff5KuvvpKJEyfKihUrQkTxwR20bNlSfQdatGhRR/0mYqVE+84zERkxJhLwk8DevXulefPmcvLkyZBuU+E88ZMT+yIBEvCfgJc/V+T3yf7nIZt6HCkimQZjOxUnUZhkAJlNSYAESIAESIAESIAESIAESIAESMAPAhQm+UHx//qgMMlfnuyNBEiABEiABEiABEiABEiABEiABEiABEiABEiABEiABBKSwJ49e6Rdu3ZZ/5L7Nddco+QN+Ev+qVIS7fKQl7/YnCq54DxIgARIIF0JHDhwQDp06CCHDh1SCNw+b3nBJelWTlJfcE862vEPmPk1Y05+ZvzSrTWFSamdcZ4HzG9qEzCbXVLvDzth0rZt26Rr165Z30eGo2rSpImMGTNG7rzzTsmRI4cnkpAy7du3T4YOHSobN2607GP8+PGSkZEhOXPm9DRGdjdKtO88s5sHxyeBWBPQ7bm33npLOnXqFOvh2T8JkEAaE/Dy54r8PjllFsx1InJMRK41nJGdOInCJEPAbE4CJEACJEACJEACJEACJEACJEACpgQoTDIlGNqewiR/ebI3EhxOx8cAACAASURBVCABEiABEiABEiABEiABEiABEiABEiABEiABEiABEkhIAlevXlX/4vrgwYOz4mvfvr36F9YLFiyYkDG7DSrRLg95+YvNbufM+iRAAiRAAolD4MqVK5KZmSljx47NCurJJ5+USZMmSf78+R0FygsujjAlUqWkvuCeSCATNBbm1ywx5GfGL91aU5iU2hnnecD8pjYBs9kl9f6IJkw6deqU9OrVS9auXWtJaMiQITJs2DAlmfWjnD17VtDnnDlzIrqrUKGCLF26VCpXruzHUHHvI9G+84w7AA5IAnEm8M4770T8QxPFixeXdevWSbVq1eIcDYcjARJIJwJe/lyR3yen1AoZKSKZPs1IJ06iMMknwOyGBEiABEiABEiABEiABEiABEiABLwSoDDJKznrdhQm+cuTvZEACZAACZAACZAACZAACZAACZAACZAACZAACZAACZBAwhL46aefpEePHrJ+/fqsGFPpX0VOtMtDXv5ic8IuHgZGAiRAAiRgS2DPnj3Srl07OX78uKrr5VIuL7jYYk60Ckl9wT3RYCZgPMyvWVLIz4xfurWmMCm1M87zgPlNbQJms0vq/aETJkEmO27cOBkxYoQlHXw2aNAgyZUrlxm9sNbRJE2IBYLbnDlz+jpmPDpLtO884zFnjkEC2UmA3+tnJ32OTQLpTcDL+cPvk1NqzVwnIsdE5FofZ7VGRAb+q190S2GSj3DZFQmQAAmQAAmQAAmQAAmQAAmQAAl4IUBhkhdq+jYUJvnLk72RAAmQAAmQAAmQAAmQAAmQAAmQAAmQAAmQAAmQAAmQQEIT2LZtm3Tt2jVL5tCgQQNZtGiR3HTTTQkdt5PgEu3ykJe/2OxknqxDAiRAAiSQeAR++eUXGThwoMyaNSsruNmzZytRocVfctBOgBdcEi+3NhEl9QX3pKMd/4CZXzPm5GfGL91aU5iU2hnnecD8pjYBs9mF74+R/+ou8Pvx+i+GdT3W77//Pt1q+uEy2eA6ffr0kfHjx0v+/PnNyGla68auWbOmLFmyREqVKhWTcWPZaaJ95xnLubJvEkgEAvxePxGywBhIID0JeDl/+H1yyq0V/DyQGYNZzReRUSJyNLjv338P/3EkBiOzSxIgARIgARIgARIgARIgARIgARIggRACFCb5uyAoTPKXJ3sjARIgARIgARIgARIgARIgARIgARIgARIgARIgARIggYQmgH/hfcKECTJkyJCsOCdPniwDBgxwJXRIxEkm2uUhL3+xORG5MiYSIAESIAF7Ahs3bpR27drJxYsXVWWvl4B5wcWedYLVoAAiwRLiczjMrxlQ8jPjl26tKUxK7YzzPGB+U5uA2eyS+oay1QXry5cvy/Dhw9X3j+ElHuJ2fPeZmZkpY8eOjRj/rbfekk6dOpllLBtaJ9p3ntmAgEOSQFwJ8Hv9uOLmYCRAAkEEvJw/f/jDH+75Vxeu5Zc+tUM32TV2vMeNx1yvFZH/EhH8N+aFwqSYI+YAJEACJEACJEACJEACJEACJEACJBBBgMIkfxcFhUn+8mRvJEACJEACJEACJEACJEACJEACJEACJEACJEACJEACJJDwBC5cuCD9+/eXhQsXqlirVKmi/oX1ChUqJHzsDJAESIAESIAEEo3A6dOnpVevXrJ69WoVWs2aNeXNN9/09FylMCnRsmsbDwUQtoiSugLza5Y+8jPjl26tKUxK7YzzPGB+U5uA2exSTph08OBBad++vRw6dCiEzDXXXCOLFi2Sli1bmhFz0HrXrl3SqlUrOXnyZEht/Nw2adIkyZs3r4NeEqcKhUmJkwtGkh4EvAhL0oMMZ0kCJBBrAl7OH4sLdrEOk/2nEAEKk1IomZwKCZAACZAACZAACZAACZAACZBA0hCgMMnfVFGY5C9P9kYCJEACJEACJEACJEACJEACJEACJEACJEACJEACJEACJEACJEACJEACJEACnghQmOQJW3Y2ogAiO+nHfmzm14wx+ZnxS7fWFCaldsZ5HjC/qU3AbHYpJUzChWsIiQYNGhRBpVu3bjJt2jTJnz+/GTEHrS9duiT9+vWT+fPnZ9UuV66cdOrUSf1+wYIFHfRiXeW3336TH374QTZt2iSffvqpHD58WHbs2BEyDqT09erVk7p160rlypUlV65crsbTCZKcdNK0aVOBbKFQoUJOqvtaB/k/deqUbN26VT744AMtm7vvvlvq168vd9xxh+TOndu3GH755Rf56quvZPv27erXjz/+KJ9//rlcvHgxa4wSJUpImTJlpGzZsnLvvfeqOIoWLSp+ySbs1kesxw+G+euvv6r5Ix+fffaZkph9/fXXWVVq1aol5cuXl8aNGysWN998s28cAoNcuXJFvvnmG9m8ebPKCcbft29fyH4BE/yDDtgztWvXNtqfXhaTyX4LjDd69GgZMWJE1vB/+9vf1HmDfRAo4XsT59TatWvVP2QBNmfPnhWcU1WrVpXmzZtLo0aNpEiRIo6nZLf20Hfp0qWV5BuxmO4/qzkij8uWLVPzCC4///yzfPTRR4rH/v37s9bA9ddfL9WrV5c6depI69at5bbbbpMcOXJEnTPOmb/+9a/y7rvvyoYNG1R/x48fV23ADmN74ecYtA8Vz58/L19++aVg7WFv/vTTTyHPEQyBecRjb+Dc3Llzp2zcuFHFAJ5YiwGeyGm7du3UGVGgQIGQ2VuJfcL3gltcwc+RTz75RL744ouQcxxMKlasKDi/7rvvPrnzzjuNJIhW+99Krhj+fAtexxBCYj/dc8890qRJE7XH3IgZrTg65RaINV++fE6bsB4JRBDAO3pmZqaULFmSdEiABEiABEiABEiABEiABEiABEiABOJEgMIkf0FTmOQvT/ZGAiRAAiRAAiRAAiRAAiRAAiRAAiRAAiRAAiRAAiRAAiRAAiRAAiRAAiRAAp4IUJjkCVt2NqIAIjvpx35s5teMMfmZ8Uu31hQmpXbGeR4wv6lNwGx2I//VPPB3ef3+L7r3u8+s/n7//ffewdM/c+aMdO7cWUkswsvKlSulTZs2ZrRctIYsCYKOBx54wBcpzuXLl5Uk6ZVXXhFIHJwWSC/69+8vuIzuVBZlInDJDmES2GzZskWmT5+uJCZOixc24X1DEgMpEGRckM8ERB9OY0C9hx56SJ555hkl7HErtwqMAwaY+5QpU1ytD7SHiOS5555Tgpw8efK4Cd2yLkQ2WP+vvfZalkjGSadYO4gDHOykNXb9QQa0cOFCef3115XwxE2BOCcjI0PJk0zjcDKuyX4L9O9WmAQxzYABA2T37t3aECFheeKJJ2TMmDFRzw4Ib7D2kG83ZxPEMz179pTHH39cihcv7gRVSB0nwqTTp0/L5MmTZebMmY72JvbiqFGjlPjISmJ27NgxJfXA2rIr4NenTx8ZPHiwQMyU3QXysG3btqmzCgKxYJGbk9gwH+yNp59+Wsl5TPeG23MCDAcOHCgQ9BQuXFiF7KcwCWc5xGETJ06U1atXO0Gi6ljF5bixiJJWQXQUXMKFSVh32OMrVqxwlDe3MVGY5CZjrBsLAngejBw5Ur2rspAACZAACZAACZAACZAACZAACZAACcSHAIVJ/nKmMMlfnuyNBEiABEiABEiABEiABEiABEiABFKSAL+QScm0clIkQAIkQAIkQAIkQAIkQAIkQAIkQAJmBCiAMOOX6K2ZX7MMkZ8Zv3RrTWFSamec5wHzm9oE0nh2v//+e8j+hnigWbNmEUIBiGAguPAi5UgEvIcPH5Znn33WlQwoPO4qVarIq6++Kg0bNrQVXZgIXOItTIKsaMSIEUZsqlevrqQqd999t6UkRbcGfvjhB3n++ecdyVOcrKOAnKZYsWJOqmfV8WN9oDPIYl588UUlQ/FSIBxZtWqVYvL111976UK16dixo4wdO1ZKlizpug8cCZ999pkSUEWTATnpuEuXLvLSSy/JLbfc4qS65zom+y0wqBth0pdffildu3Z1JLOaPXu29OjRw3Jf+MUachfEj3HcCLuiCZPKli2r5Dd9+/aV/fv3u8oNxB2Q5kAOFPg7KpANQSoDkZZbKVqTJk2UpKhMmTKu4vCzsh/nZCAeiJMg4RsyZIjgf7stWDeQCQ4aNMh1bjAWzuupU6dKrVq1fBMm/fTTTzJ8+HB544033E4nqz7WDc6L9u3bu1rH0YRJf/zjHz2vu3BW0SbmkzDp/4ulIPNf8fsl4ER3fvWV3f3Eci45PG8Ilw3DXuddtmZ1EiABEiABEiABEiABEiABEiABEiABLwR4P88LNX0bCpP85cneSIAESIAESIAESIAESIAESIAESCAlCfALmZRMKydFAiRAAiRAAiRAAiRAAiRAAiRAAiRgRoACCDN+id6a+TXLEPmZ8Uu31hQmpXbGeR4wv6lNII1nFy5MmjRpkhJahJehQ4cqEUzOnDmTihYukK9evVrN6fjx48axQ24Bmc3TTz8dVehgInCJlzAJcp6lS5cqcYdbgYkVSCtJSjTgkPI89dRTnoQf0fpt2bKlzJo1S4oWLeoo34cOHZLHH39cdu7c6ai+XaVy5coJJDl169a1qxry+aVLl5TkCL/8KIhj5syZUq9ePVcSq23btjmWATmJs06dOjJv3jxBPLEqJvstEJNTYRKkMJCvOVkvNWvWlCVLlkipUqUipn758mW1TtDfxYsXfUHTp08fdU5DoOSkRBMmHTx40OjcxHmwYMECtf4gS8KzBbF5navbfe1k/k7q+P0MCR4T+Ro/frzkz5/fSSiqjl/nNvIDudGJEyekc+fOIeOH7wW74Pw+y/FMGjNmjGOZlE6YBLavv/66ElOZlOC1rOvHJ2FSMtwJM0GZbm2vE5GjIoL/xrxQmBRzxByABEiABEiABEiABEiABEiABEiABCII8H6ev4siGb4cC/kLE/xCxt8FwN5IgARIgARIgARIgARIgARIgARIwAkBfiHjhBLrkAAJkAAJkAAJkAAJkAAJkAAJkAAJpBkBCiBSO+HMr1l+yc+MX7q1pjAptTPO84D5TW0CaTy7YGHSP/7xDyUCmjt3bgSRtWvXSosWLZKKFP6uMmQlvXv31ko6IECqUaOG1KpVS8kZrl69Kl988YXs27dPvv76a+18x40bJ4MGDZJcuXJZ1jlz5ox8+eWXWZ9BygM5RniZMWOGVKhQIeS3//SnP0nVqlWjCplME+GEDcYAl3vvvVcKFSqk2Ozfv1+JYnTyKSdiCfRrJylCLu644w41PsYOlMOHD6sYkJ9oZdiwYTJq1ChtfgJtT506Jb169RKsb6sCyQ9yUalSpSxZGCQzn3zyiezYsUMbAiRBb731lpQsWdJRqiBLGjx4sGA96ArYQsBTpUoVFQvEM3v27JHdu3drhVdO8xEY0y4vYIHxy5cvnxXm999/LxCmRMtJ+/btlcSqYMGCjni4rRS+39B+69atag0ElzJlykhmZqbcdNNNEUNAsBW8F61kQvj8hhtuUPkPFKzVhg0bSvXq1dVvff7557J582aVE8ivkNdw0RwEQhMmTIgqcrE6m+z2H8YH69dee82RMEwnTHryySfl1VdftdznWAOFCxdW4p4jR45EFdEF8v7+++9bnsOBfZ43b165cOFC1D2FuU2ePFkGDBjgSgDmdi2F17cTiEFOhdzfddddWYIfp88RjAVpVo8ePRzNycm5HX5ORNufgbpvv/12yLTdCJPs+IQ/R/D/nZzjbmRSVsIkrGHk5N///d8tn/842zF/lNOnT9s+U/D+M2fOHClSpIjlksIz8ehRuHH+t7g5f6677jr1jMmVK1cy3Akz3VLp1H6kiGTGYML7cRyKyJvBffN+XgxIs0sSIAESIAESIAESIAESIAESIAESsCHA+3n+LpFk+HKMwiR/c87eSIAESIAESIAESIAESIAESIAESMA1AX4h4xoZG5AACZAACZAACZAACZAACZAACZAACaQ+AQogUjvHzK9ZfsnPjF+6taYwKbUzzvOA+U1tAmk8u2Bh0okTJ6RTp07qon9wgWRkxYoVUrly5aQiFU3kAMHFs88+Kw888IDkz58/Yl6QgXz11VdKGrJw4cKIzyH6mDlzpnTs2NGR6MJK6IBOP/30U4FcJ94lGhuIJPr37y+PPvqopeDml19+kU2bNsmIESOUvCi8NGjQQBYtWmQppUHdc+fOKUnR8uXLI9oiLxDa3HfffQKJilWBFABr9c0335RJkyZZyoIgtkH/FStW1KJFP2gP8VV4QV4hXbrtttskR44cln38/PPPsmDBAoE8C3Kc8KKT5YTXs5PnIBbECFGRlaAL+fjoo4+UHAjypPACyRJYhYu5wutdvnxZyX2mTp0a0cfAgQOVqAaCEYu/cyBgCWHI9OnTlRgJMqfwAoEUzpd4lb/85S/y2GOPhQwHhsuWLROscbtiJROyWifIc7gYCzl599131ZkZPpad9Ab1n3vuOWnbtq0UKFAgIkysFwiqxo8fr8awKk5lM07miP4DMbVq1SrkTMBcIInB2rM6J9G2Z8+e8sEHH4SIlbp06aJENliTwWsa4rDVq1fLSy+9ZCmsw1qGBK9UqVJ26fPl82PHjqk1hPM7vDz00ENqv9x9991aMRueI999953aUzgrrPZFo0aNFLvixYvbxgxBWrt27SwlVVjbOLOaN28ecXbaPc/CB3YqTIomWLN7jjg5M+zEhIG4rZ6vEBthHwYzx/PlmWeekWbNmkU82yDsWrlypbzyyitaWSJkkt27d7fNEyp4OX/+YHW4OhqNlRKQwHUiAoMW/utX2SYikDAFXtJ5P88vsuyHBEiABEiABEiABEiABEiABEiABDwS4P08j+A0zShM8pcneyMBEiABEiABEiABEiABEiABEiCBlCTAL2RSMq2cFAmQAAmQAAmQAAmQAAmQAAmQAAmQgBkBCiDM+CV6a+bXLEPkZ8Yv3VpTmJTaGed5wPymNoE0nl2wMOnAgQNKxnDkyJEQIhA6LF68WAoXLpw0pH788Ufp3LmzbNmyJSLmIUOGKLEEpEd2BaIJSBQgV4IQJrhAHgOR1F133WXXjRJu3HPPPRH1skOYdPr0aSUsgpgkvDz44INK7vHnP//Zdk5g3LdvX1m7dm1E3QkTJggkO1b+h1WrVikZTHhp2bKlEu7cdNNNtmMHKuzdu1fFsHPnzog2EydOVDHoCvIJKdT27dtDqjiVzaARpB9YY0888UTE+qhfv76SZtx4441R57Nx40a178JlKlhfEHaBlU7aFNwx2kPeA8lIeGnfvr0SGRUsWFAbC1hCtnLy5MmQOk6lJWiE/YKzAgzD54P9iPw62XeOF0CUil6EJcHd2cmE3KyT4H6jSW/ACCKkYsWK2SKA4Gr27NkyfPhwSxEPPuvRo0dUoZvdHBEE5jly5Mio5z/ENM8//7xgz0UrWNNYAxDWRFvT0UQ8OG9atGhhy8e0QjSh2lNPPaXEOk7XMvrasGGDoF34cwRxOplTNNGc03UD2RbETTgXreRNAWZOhEkQDEGsZyXKchpP4AzFGYxzPFzAB76Q7+HZEK3onq+BNugHz/CMjAxLQWJw39GeazinIU269tprbZeXl/OHwiRbrMlUAWKjTJ8CDhclBbqlMMknwOyGBEiABEiABEiABEiABEiABEiABLwS4P08r+Ss21GY5C9P9kYCJEACJEACJEACJEACJEACJEACKUmAX8ikZFo5KRIgARIgARIgARIgARIgARIgARIgATMCFECY8Uv01syvWYbIz4xfurWmMCm1M87zgPlNbQJpPLtgYdLHH38s9erVi6AB6caUKVMkX758SUHq6tWrSjoCKVJ4gVAG0oQ8efI4nks0KQ7EQ5MmTZK8efNG7S+RhEnz5s1TIpXwAikFpDpFixZ1zEYnNqldu7YS50CQElwg6YAYAxKM4FKhQgVZunSpVK5c2fHYgYo64ZBdbj788ENp0qRJyHg1a9aUJUuWSKlSpRzHgfUBiUbPnj0j2iC2xo0ba/v6+eef5cknn5R33nknpA64vfHGG9KgQYOowpvwjiHRgbTGau2/9dZb0qlTJ20syH3v3r1DPm/durVgvUQTLYV3CClLZmamkjcFlzJlyijBmJccO05GUEUvwpLgcaLJhKpUqSLLli2TcuXKuQoNYiHIasA6vHgRMEUTVDmJ0U6Y5Camo0ePSseOHS3lZZgr1jRkPVbPGCuIun2NtYVfVjI2V8mwqXzixAm1X7Zu3RpSE3sS55cbsRs6iHZOOBEURRPNuTm3EQfOOOx1nTTJSTxW+wvzdCuTCsD98ssv1XMpXH4HOdacOXOkSJEi2oxFEyZBljRjxgwlx3MinsMguueamzPMy/lDYZKfOzhb+7pORI6KCP5rUnSipECfFCaZ0GVbEiABEiABEiABEiABEiABEiABEvCBAO/n+QAxqAsKk/zlyd5IgARIgARIgARIgARIgARIgARIICUJ8AuZlEwrJ0UCJEACJEACJEACJEACJEACJEACJGBGgAIIM36J3pr5NcsQ+ZnxS7fWFCaldsZ5HjC/qU0gjWcXLEzSCRAg+Bg3bpzkzp07KUjpxB1dunSR1157TQoUKOB6HpBMTJ06VZ555pmQtsWLF5c1a9ZIjRo1ovaZKMKkc+fOSffu3WX16tUh8ZoIi3TrZu3atQLZRXDZu3evNG/eXE6ePBny+5DrDB48WHLmzOk6N7o5NW3aVBBboUKFLPu0ittOsqQLTrfmMK+hQ4dq56SToMyePVvJQ7xIYcAD81i+fHnIuHbyoxdffFFeeOGFkDZOxClWk9u1a5e0atUqIs+QYj3yyCOuc+ylgRdhSfA40WRCI0aMUNIet+sVUroOHTpEcHnwwQeVdKtYsWKup6oTVKEjuzj9lEJBVIfxXn75Zcs5YH0NGTJEcuXK5WiOZ86ckc6dO8uGDRtC6nvdo44GDaoEiRkkcuHFTjwWbRzdOWE3J92ehhQL8iOc324K1gye6ciXVbHb97oz16tMKhADnhnIebjIaeXKldKmTRvtFKMJk+zYWnWK5z1EiIMGDYr42Oq5ZtWHl/OHwiQ3qzih644UkUyDCO1ESYGuKUwygMymJEACJEACJEACJEACJEACJEACJOAHAd7P84Pi//VBYZK/PNkbCZAACZAACZAACZAACZAACZAACaQkAX4hk5Jp5aRIgARIgARIgARIgARIgARIgARIgATMCFAAYcYv0Vszv2YZIj8zfunWOlyYdK2IXEg3CCk8X54HKZxcEWF+Uzu/UWfnRJhkJ09INHzz5s1TspngArERZC1169b1HK5OdmEnJcGAiSJMQhzNmjWLEFKYCIsgP4KMatOmTSFsIQqCJCVYKjNr1izp3bt3SL0yZcrIihUrpHLlyp5yoxO12AmTIHYZNmxYyJjt2rVT4pprr8VrjPPyz3/+UwmfvvzySyUvKV26tNx+++1Svnx5ufnmmy3FR5cuXZJ+/frJ/PnzQwaCZGrOnDlSpEgR5wGE1bQSMV1zzTVKlNWwYcOIfhE/5CAzZswI+cyrLA1CFezBCxcuSNWqVaVkyZJy2223qV8m83IDxIuwJLj/aDKhjRs3SuPGjd2EI1ino0aNUnsiuCAvixYtspTzOB3g2LFj8thjj6lzJrjUrl1bFi9eLCVKlLDsym8p1LJly5QQKrxgT0DgVbFiRadTEt2atNvXjgeIUlF3ptSvX19J2G688UZPw0AE1LdvX5Xv4GIn9dEJyCZPniwDBgzwJFbTrRnEZffM37x5s0DAFi42MpFJYVydiKlbt24ybdo0yZ8/vyV33fPVqdDQqtMdO3ZIkyZNIua4YMEC9byzK17OHwqT7KgmxefXichREcF/3RanoqRAvxQmuSXM+iRAAiRAAiRAAiRAAiRAAiRAAiTgMwHez/MXKIVJ/vJkbyRAAiRAAiRAAiRAAiRAAiRAAiSQkgT4hUxKppWTIgESIAESIAESIAESIAESIAESIAESMCNAQYAZv0RvzfyaZYj8zPilW2sKk1I74zwPmN/UJpDGswsWJk2aNEkyMjIiaNjJExIJn05I0blzZ5k+fbpATuK16CQa999/vxJg3HDDDdquE0GY9Pvvv8uYMWMEgqfg4oewKDMzU7Zv3y533XWXlCtXTomC8Ov6668PkXn8+OOPcvjwYfn666/l4MGDcujQISVzmTp1qlFurORHdmIVK6EF1gfkTRBlxLocOHBAIGg6cuRIyFAzZ84UCFRMyokTJ6RTp06ydevWkG4g6xk+fLilYAWfvfDCCyH1IbqBaMyrzMpkDqZtvQhLgsfUyYSqVaummECK5abocgLxDCRvBQsWdNNdSF3sbZzfkF6Fl2hyJ90csQ/ef/99qVOnjquYdOec1/PXak3a7WtXAWsqg+d3330nkORBgoa9iv9/7733KplQsATOzXg6CVQ0YZLu3K5SpYpAUIXz1kuJtmaiPfNjJZMKzMFKqmc3V926M9lb3377rZJ/7d27NwSv0/chL+cPhUleVnLCtRkpIpkuo3IrSgp0T2GSS9CsTgIkQAIkQAIkQAIkQAIkQAIkQAJ+E+D9PH+JUpjkL0/2RgIkQAIkQAIkQAIkQAIkQAIkQAIpSYBfyKRkWjkpEiABEiABEiABEiABEiABEiABEiABMwIUQJjxS/TWzK9ZhsjPjF+6taYwKbUzzvOA+U1tAmk8u2BhkpWcAmicCgKiYdT17QV9NLkERDyPPPKI7N+/P6TriRMnysCBA70MF9IGggpIFIJL8eLFZd26dQKRiq4kgjBJJ5OCtGfu3Lly7bXXGvPJrg6s5BR2YhvkpFmzZgIuwQUCkgkTJgjELLly5YrZlKxidrKWnASkE7NEy7VVPBgL0hzwqF69uuTIkcPJ8AlRx4uwJDhwnUzowQcfVII0t4KjHTt2KBFX+Hrz62yC2KV58+Zy8uTJEP7RJFm6OdauXVsWL16sZGZuik4C5vUZkl3CPkvCKAAAIABJREFUJDdzdlvXak7R1tT58+elR48eSuQWXKI9B53GtGvXLmnVqlXEmomWrzNnzggEWBs2bAgZBs/XcePGSe7cuZ0Ob1lPt0/Wrl0rLVq0sGyje74OHTpUwNuL4Eq3N5yuZS/nD4VJRksnERpfJyJHRQT/dVK8ipICfVOY5IQy65AACZAACZAACZAACZAACZAACZBADAnwfp6/cClM8pcneyMBEiABEiABEiABEiABEiABEiCBlCTAL2RSMq2cFAmQAAmQAAmQAAmQAAmQAAmQAAmQgBkBCiDM+CV6a+bXLEPkZ8Yv3VqfF5ECQZOGdeFCukFI4fnyPEjh5IoI85va+Y06u2Bhkk6Y4lQQEG2geAmTPvzwQyUlCS8bN26Uxo0bG2daJyVZunSpEjXpSiIIk44fPy6PPvqobN++PSTMzMxMwS+LP0s25hWvDmbNmiW9e/cOGa5KlSoCwRUESFYFYpkuXbrIpk2bLD+vWbOmtGnTRh566CEpW7asr/Kkq1evyogRI+Tll18OGbt+/fqCfXjjjTcao5s0aZJkZGSE9BNNInXw4EFp3769HDp0yHLshg0bStu2beWBBx6QW265JeHlSV6EJcET1wlTvIpqdOfrtm3bpG7dusb5Pn36tNrf4esZcpvp06fLNddcEzGGbo5eJWo6Yd1bb70lnTp1cj1HK2YQmeH3CxUq5Lq/7G6g2/fR5vTtt98qSR+ePcFl5syZgrVoUk6cOKHysnXr1pBuoj3zdVIsP+JBELrn1NixYwUCJKuie74uWLBAnfFeCoVJXqilfZuRIpLpgIKpKCkwBIVJDmCzCgmQAAmQAAmQAAmQAAmQAAmQAAnEkgDv5/lLl8Ikf3myNxIgARIgARIgARIgARIgARIgARJISQL8QiYl08pJkQAJkAAJkAAJkAAJkAAJkAAJkAAJmBGgIMCMX6K3Zn7NMkR+ZvzSrTWFSf8/e/cCdlOZ/3/8+8NFxkjSAR3UlDByKBVRmBzSVJRUzipCSGGSqGTKqd8gKlLkOE6RnCqnQpJDhQ5Do0Lzi6Q/v8gUQ/7Xd/1mm31Ya+112s+z91rvdV1dM1fPuu9136/vve79tPdenyfcFWc/oL7hFojw7JwEJmlIgQYeFSxY0LNUXgUmmQXn6KB79Ogh559/vufxxxoeOHBApk2bJhq2E3+MHDlSevXqZdl/NgQmWYU9eQ0z8Y3po4Nff/1VNNBi48aNsmTJEnnzzTeNoI34I11g0smTJ2XChAnSuXPntCM588wz5eabbzbCgjTcpnTp0r4Cgw4fPizdu3c31lL8UalSJbnrrrukaNGiaceU7oTPPvtMtLbxR5kyZWTRokWiwUnJx/Hjx43gLA0mSXeUK1fOsFCTWrVqifpkW+BWpgKTvAbIme2B6dZoujrE//yXX36RPn36yNixYxOa2YXxBB0KZRWYtGDBAmnatKmb6RjnhiEwSe+r7777TtauXWvsU7pf6etI/GFXI6vXjiBCAP/5z3/KQw89ZOyD8YfdGrcKJWzbtq1cfvnlrmuc3ODnn3+WOXPmpAS36evrsGHDpHDhwinXsDJKF2RoN1gCk3yXMmodnCEiO0VE/9fqCCooKdY/gUlRW2XMFwEEEEAAAQQQQAABBBBAIOsEeD4v2JIQmBSsJ70hgAACCCCAAAIIIIAAAgggEEoB3pAJZVmZFAIIIIAAAggggAACCCCAAAII+BMgAMKfX7a3pr7+KoSfP7+otSYwKdwVZz+gvuEWiPDs4gOTFi5cKM2aNUvR6NKli4waNcpXiEteBSYFeR03yyJdiEo2BCZZjWH16tVGCFA2HseOHZMff/xRdu3aJf/zP/8jGvr04YcfyqZNm1JCR5LH7ySM5siRI9K3b9+UkJl0FhUqVJDmzZtL48aN5eqrr5ZixYqla5Lwc6swDledeDxZg1vq1Klj2nrfvn2i97sG3Lg5atasaYQnafBL9erVTUNN3PQXxLnZFJjkJczIi4HbUCardajBWfqP2xAsq8AkuzVnN89cCkzSoJ9Dhw7Jl19+aYS3bdmyRdavX2/8rwak2R12gUmzZ8+Wli1bJjQvXry4aGCShpX5OTQ0btCgQcY/8Yfd65lZTfyMwWlbu99DMvH6SmCS08pw3r8FnhKRgRYaQQclxS5DYBLLDwEEEEAAAQQQQAABBBBAAIF8FuD5vGALQGBSsJ70hgACCCCAAAIIIIAAAggggEAoBXhDJpRlZVIIIIAAAggggAACCCCAAAIIIOBPgAAIf37Z3pr6+qsQfv78otaawKRwV5z9gPqGWyDCs4sPTNJwBw2ASQ530CCUadOmScmSJT1LBRlkZBWcYBVK4nnQLhr26tVLhg0bZhkUk4lABxfDM061CrrwGmbi9vp25x8/fly++uorIxBJA0Y0FGnr1q1pQ5Hs+nQSmKTt9+/fL3369DHWuJdDw0tuueUWueeee4wgIifhSRqqoiEoOt+8PjQMqWnTppaX3bFjh/To0cMIZPFynHnmmdKqVStjftdcc02+hSdlU2CShunoHjF+/PgEUrugHC/2Q4cOlf79+yc0tbsP/IbCJI8xCoFJGuL2t7/9zbh3P/74Y/n0008dhSLZ1dNuHfhdx+nWkdlrs11gktkaS3eNIH7eokULmTBhgpQoUSKlu0y8vvq9N7zU7b/cJpQFAUsfQQicISI7RUT/N/7IVFBS7BoEJgVRPfpAAAEEEEAAAQQQQAABBBBAwIcAz+f5wDNpSmBSsJ70hgACCCCAAAIIIIAAAggggEAoBXhDJpRlZVIIIIAAAggggAACCCCAAAIIIOBPgAAIf37Z3pr6+qsQfv78otaawKRwV5z9gPqGWyDCs4sPTLIKcalRo4bMmjVLLr30Us9S27Ztk3379rlq/+2338qgQYNEA1ziD6vAJKtQElcX9Xiy1Zhi3WUi0MHtULMxMGnv3r0yadIkefnll2X37t1up2R7vtPAJO1E187kyZNl9OjRoqEvXg8NC9JgHF0PZ599tmU3VsEyXq/rpt306dOlTZs2tk0OHDggY8eOlVGjRvkKrapQoYI8+OCDRpiUkyApN/NId66XwJL4Pv0GpsT3ZbU3derUyVhzv/nNb9JNx9HP3c45yDnqAMMamHTy5EnZuXOnjBkzxghW0/sjyMMuMMltCJbbcbkNTAoy/NDNWO2MMvH66vfecHsvqgWBSW5WRFad+5SIDIwbUaaDkmKXIjApq5YBg0EAAQQQQAABBBBAAAEEEIiiAM/nBVt1ApOC9aQ3BBBAAAEEEEAAAQQQQAABBEIpwBsyoSwrk0IAAQQQQAABBBBAAAEEEEAAAX8CBED488v21tTXX4Xw8+cXtdYEJoW74uwH1DfcAhGeXXxg0o8//iga4DF37twUkdWrV0vdunXzVMoqfCMbA5M0JGfYsGFSuHBhU6NMBDq4LUY2BSZpgMxLL70kzzzzjK/wEQ0oatasmRw+fDhl3boJTIpZHjlyRFauXCmvvPKKLF682C3xqfP12uPGjZNrr73WtI/8DExasGCBNG3a1NHcNDTkzTffNDzee+89R23MTmrcuLG88MILUr58ec99uG3oJbAk/hp+A1Pi+8qrwKSpU6dKhw4dEqjs7oMg56gXDWNgkoYjPfvss0aAmO4zXo9y5crJTTfdZAQvLV26NKEbuzAgs4AiL3ub1bhzJTCpRYsWMmHCBClRokTKVDLx+ur33vCy/xCY5PXuytd2Z4jIThHR/82roKTYhAlMytfSc3EEEEAAAQQQQAABBBBAAAEEjADsZIZcyPzJ2tLlAh5vyGTt8mFgCCCAAAIIIIAAAggggAACURHgDZmoVJp5IoAAAggggAACCCCAAAIIIICACwECIFxg5eCp1Ndf0fDz5xe11gQmhbvi7AfUN9wCEZ5dfGDSiRMn5IknnpChQ4emiIwcOVI0FCgvj6ACk+zCKPJqPpkIdHA79mwJTNq/f7/06dNHpk2b5nYKogFJtWvXlgYNGsj1118vVapUMUKqMhEqcvDgQVm3bp3Mnj1blixZ4jrYSQNSpkyZIvXq1UuZp9Xa/vOf/2zcg9l2nDx5Uvbt2yfvvPOOvPbaa0aolNvwmJo1a8qkSZOkUqVKeTI9L4El8QPzG5gS35dVYFLQe5Pb+yDIOep8wxaYtGPHDunRo4csW7bM9ZrV+1/X/A033CD169eXSy65RP71r38Zr6Pjx49P6M9uHZiFYOm+N2fOHKlYsaLrcSU3CCIwKcgAJy8TysTrq997w8v+Q2CSl+rne5unRKS+iOj/rsrj0fB8Xh6DczkEEEAAAQQQQAABBBBAAAEEkgV4Pi/YNUFgUrCe9IYAAggggAACCCCAAAIIIIBAKAV4QyaUZWVSCCCAAAIIIIAAAggggAACCCDgT4AACH9+2d6a+vqrEH7+/KLWmsCkcFec/YD6hlsgwrOLD0xShoULF0qzZs1SRFq0aCETJkyQEiVK5JmW28AkDXUZNGiQ8U/8UaNGDZk1a5ZceumleTb25AtlItDB7WSWL18ujRs3Tmm2evVqqVu3rtvuPJ1/5MgR6du3r4wdO9a2vYaNaAjHVVddZQSN/P73vxf9d7r+ChQokNLWbVCM28EfP35cvvrqK1m1apURFqT/HDhwIG03TZs2lVdeeUXOOeechHM1NKp169ayYsWKhH/frVs3GTFihJx22mlp+87PE44dOyaffvqpvPfee7J06VLR9e0kQKlLly4yatQoKVq0aMaH7yWwJH5QfgNT4vv65ZdfjJCw5HUfZGCS1f6nAWMzZsww7p/kI8g5at9hCkzSgDBdrwsWLLBdqxUqVJArrrjCCG/TMDANMSpbtqycfvrpKX9h3ktwViaD7qzWjF1wm1mAU/HixY1QqVq1amX8vja7QCZeX/3eG172HwKT8mX5+L1odRHZ4rcTj+0JTPIIRzMEEEAAAQQQQAABBBBAAAEEghLg+bygJP+vHwKTgvWkNwQQQAABBBBAAAEEEEAAAQRCKcAbMqEsK5NCAAEEEEAAAQQQQAABBBBAAAF/AgRA+PPL9tbU11+F8PPnF7XWBCaFu+LsB9Q33AIRnl1yYNLu3buNIJd169YlqJQpU0beeOMNueaaa/JMy21gkg5s6NCh0r9//5SxL1q0SDQ4Kb+OTAQ6uJ3L+vXrjcCk5GCb6dOnS5s2bdx25+l8q/AP7ezqq6+WBx98UBo0aCClS5c2DUayumimA5OSr6uBQX//+9/lzTffFPXT8CCrY968edK8efOEHx88eFDatWsnS5YsSfj3+RFM5qmQSY00CEYNNHBNPXQfMTvych/xElgSP2a/gSnJ88/0GvUSxhP0HMMSmHTixAl59tlnU15LYjXVoCsNN6tTp46ceeaZKcFIVveUlxqtWbNG6tWrl9KlBjlpIJufw2o8doFJs2fPlpYtW2ZkPF7nkonXV7/3hpf9h8Akrysgsu0ITIps6Zk4AggggAACCCCAAAIIIIBAtgjwfF6wlSAwKVhPekMAAQQQQAABBBBAAAEEEEAglAK8IRPKsjIpBBBAAAEEEEAAAQQQQAABBBDwJ0AAhD+/bG9Nff1VCD9/flFrTWBSuCvOfkB9wy0Q4dklByZpUMSgQYNEwz2Sj549exohEkWKFMkTMS+BSVZhDnkZCmSGk4lAB7dFsPIcOHCg6D8mnyU7vsT27dulc+fOcvrpp0v16tXl4osvlksuuUQuv/xyOeuss4x+9u7dK+3bt5cVK1ak9NuvXz8jnKR48eKOrxl/YqbDaOwGdfz4cXnnnXekb9++snXr1pRTe/XqJcOGDZPChQuf+tkvv/wiffr0kbFjxyacX61aNdE1XKFCBU8O2dBIQ1g0JOrxxx83DU4aOXKkqEmmDy+BJfFj8huYkjw/q7Cw1atXS926dX1z7N+/3wi7S76/unTpIqNGjZKiRYumXCPoOYYlMOnzzz+XO++8U7Zt25ZgpvvT4MGDjb3Oy+ugl8Ak3VvvuuuulFC2IO4jqzVjF5hkFbyne/CAAQN8vY54vQky8frq997wsv8QmOR1BUS2HYFJkS09E0cAAQQQQAABBBBAAAEEEMgWAZ7PC7YSBCYF60lvCCCAAAIIIIAAAggggAACCIRSgDdkQllWJoUAAggggAACCCCAAAIIIIAAAv4ECIDw55ftramvvwrh588vaq0JTAp3xdkPqG+4BSI8u+TAJKXYuHGj3HbbbUbATfxRpkwZmTVrViDhHk7IvQQmffTRR3LrrbemjD2vw56S55eJQAcnhvHnHDx4UNq1aydLlixJaKr/7sUXX/QcVqSdLV++XBo3bpyyXhYtWiQ1atQw/v3KlSvl9ttvl8OHDyecp8Ek48ePl5IlS7qdknH+P//5T3nooYdkwoQJCe3zOnxIg286dOiQEhJ08803y7Rp01LmpyE2vXv3Tpmzhg01b97ck0W2NDp58qTMnDlTunbtmlLvbt26yYgRI+S0007L6HC9BJbED8hvYEry5KyCZtRCA6T8BJbZ7dtDhgyRxx57zNQ66DmGJTBp4sSJ0qlTpxQzDTnTwCQvYUnamVVA0Y033ii6XkuVKpVyTat92y4Iy+mNZfV6aReYtHv3biOYa926dQmX0b1d3bzu407HbHZeJl5f/d4bXvYfApP8rIJItiUwKZJlZ9IIIIAAAggggAACCCCAAALZJMDzecFWg8CkYD3pDQEEEEAAAQQQQAABBBBAAIFQCvCGTCjLyqQQQAABBBBAAAEEEEAAAQQQQMCfAAEQ/vyyvTX19Vch/Pz5Ra01gUnhrjj7AfUNt0CEZ2cWmPTzzz8bAR4aYpN8NGvWzPj35557bsbVvAQm/fDDD0Yo0Ntvv50wvpo1axoBLhdffLGvcb/++uvSv39/KVeunGggj4ZIXX755XLZZZcZ/87qsApLWbt2rdSpU8fXmJw2PnHihDzxxBMydOjQhCaVKlWS1157TSpXruy0q4TzNBxHQ0S07/ijfv36RghI2bJljX9tFRA0ffp0adOmjadra6M9e/YY7VetWpXQh11gkq7xXbt2yddffy2ff/65bN68WTSYRNe2XR3tBmkV3GQVhqIhHzfddFNKoFAQ4V5Hjx6Vvn37GuFnpUuXliuvvNKoQ4UKFYx1W7x48YSp/PTTT/Lll1/Kzp075bPPPpMPP/zQOEeDtEqUKOGpNlbhMEEEvTgZkJfAkvh+/QamJI/Rap0GETSj96DeXxrok3wsWLBAmjZtakoW9BzDEJh07Ngx6devn+EZf+j98NZbb/narz/55BNp0aKF7NixI6Fvu8Ak3bcHDRokTz/9dOCvabrfaahZ8mEXmGT1+4G+Fr7xxhtyzTXXOLk9Lc/RPeu+++4zXlv1dVVfs/U16ne/+53xv2ZHNgYmzZ49W1q2bOn4NUlPJDDJ19KJYmMCk6JYdeaMAAIIIIAAAggggAACCCCQVQI8nxdsOQhMCtaT3hBAAAEEEEAAAQQQQAABBBAIpQBvyISyrEwKAQQQQAABBBBAAAEEEEAAAQT8CRAA4c8v21tTX38Vws+fX9RaE5gU7oqzH1DfcAtEeHZmgUnKoYEpGuywe/fuFJ1u3brJs88+K8WKFcuonJfAJKtwCR3okCFDjBCZggULehr3oUOH5MEHH5SpU6cmtHcSpBF0kIinCYjI8uXLpXHjxinNR4wYYYRkmXyenPZSe/fulfbt28uKFSsSztX+hg0bJoULFzb+vQZ+PPnkkyn9+Q2N0hCrO+64I6Vfu8AkK4dly5ZJo0aN0s7Z7ASrIBGrMBQrNw0KmTVrltStW9fTOLSRBrNoWMe2bdsS+mjSpIlMmzZNzjrrrIR/bxacUr58eZk7d65UrVrV0ziswniiGphktTfp/qE10TA6r4eGf7Vt21Y0OCb+qF27tsyYMcMyBIzApFRxq/vYbj9xUje7UCu7wCTte+XKlaLBWocPH0641MsvvyydOnXytG9///33cv/998vChQtThm8XmKQnT5w40bhu8uH33j5+/LgMHDjQeK1OPuyC9bIxMMlsTOnWEIFJTu4kzokTIDCJ5YAAAggggAACCCCAAAIIIIBAPgvwfF6wBSAwKVhPekMAAQQQQAABBBBAAAEEEEAglAK8IRPKsjIpBBBAAAEEEEAAAQQQQAABBBDwJ0AAhD+/bG9Nff1VCD9/flFrTWBSuCvOfkB9wy0Q4dlZBSZpcIGG3TzxxBOmOk899ZQRPlS0aNGM6GkwhIYm6BiSj3ShDBs3bpTbbrtNNJAm/ihXrpz89a9/lTp16ngas4bYdO7cOSW0QoMsNECiZMmSlv1mS2CSVUhPzZo1jdAWDclxe6iphrXEHxoCM3/+fGnQoMGpf20VmLR69WrP4UDfffedEdyxZMmSlGHbhVNY1aNnz55GGFiRIkXcMhjronv37oZj/KHjGz16tPzmN79J+Pd2ASq6pjTE6Oyzz3Y9Dg180XvzhRdeSGlrFYyl4R433XRTytr2E6S1Z88eadOmjaxatSphHBqIov94Cedyg2G2LtMFlsT3H3SYkPZttTfdfPPNMmHCBCldurSbKRrn2u3Vun+rtVVIXNBzDHqfM6thunAh14BJDawCk6pUqSJz5syRihUrerqEhpe1atVKtm7dmtI+3ZwOHjwoHTt2NPbU+MPrvq17j643fT0zO9IFJu3cudOYy4YNG1L2fQ1x0rA2L4fuQ7pnJAc16jxnzpwpF198sWm3BCZ50aZNCAQITApBEZkCAggggAACCCCAAAIIIIBAbgvwfF6w9SMwKVhPekMAAQQQQAABBBBAAAEEEEAglAK8IRPKsjIpBBBAAAEEEEAAAQQQQAABBBDwJ0AAhD+/bG9Nff1VCD9/flFrTWBSuCvOfkB9wy0Q4dlZBSYpyb59+0TDiRYsWGAq1K1bN9HgJC+hLlbkv/76q3z88ccyYMAAWbZsmelp6QKTrAIvtDMNS9JwowoVKriquoZd3HvvvSkBEdrJ9OnTjZAHu8MqSERDmO6++25XY/Fzsl1QxgMPPCDDhw8XDTtyeli5mIVIaQBQ165dU7pOF+piNRYNKHr00Udl3LhxpqfYheMcPXrUCBUaM2ZMQlud+9y5c6Vx48ZOCU6d98477xjBUclBXSNHjpRevXqZ9me1LvTkhx56SAYPHizFihVzPBatrwaLqLP6xB92HlaBLJUqVRJdo1WrVnU8Bj1Rx6FhN+3atUtpp/tJ06ZNXfXn5eRsDEyy25u83H+6X86YMUN0L06utwbE6Vq+6qqrLPkITEqlOXHihBEUOHTo0JQfasiQBhe5Pb799lsjTM3qtTRdYJJe7/XXX5c77rgj5dJe1o2G1HXo0CElmCjWebrAJDXSYLn+/funjEdfWzU0qW7duq6Y7H7f0PBE3a+tgr9yJTBJX1/095patWqZ2vxXplPkXFWEk3NAgMCkHCgSQ0QAAQQQQAABBBBAAAEEEAi3AM/nBVtfApOC9aQ3BBBAAAEEEEAAAQQQQAABBEIpwBsyoSwrk0IAAQQQQAABBBBAAAEEEEAAAX8CBED488v21tTXX4Xw8+cXtdYEJoW74uwH1DfcAhGenV1gkrLYBQXpzzUc4cknnzSCHIoUKeJZUoM/tmzZIn/5y1+MwBe7I11gkrb95JNPpGXLlsb4kw8NTXruueekRo0a4iSf4KOPPjLCLjZs2JDSlwYDaRBQutAoq2CcPn36GKE4fuzcou/fv98Iwpo/f35K0/vvv98YT7r5aMPt27cboT7JwVYaCjFt2jRp1qxZQv8aanHTTTeZBrtMmTJF6tWr53gqu3btMsI67NaKXUCQXmjlypWi9UsOmtE1/dJLLxnjcbI+tK/PPvtMOnXqlLJGNHDotddek8qVK5vOzS7AShu4CSU7fvy4qKOGMyXPSfvSgJPevXtbho5okJjOwex+0TVuNYfk83VO7777rtx3330pgSwNGzaUqVOnSpkyZRzX2uuJ2RiYpHP58MMPpUWLFqZhNRowpXUqXbp02mlr6JcG02i4nJd66wUITDJnNls7embNmjVl0qRJove1k0Pvhc2bN8tjjz1mGQCo/TgJTDp06JA8+OCDxv2TfDjdt3U8S5culYcfflj0NcnqSBeYpO00BErXq97ryYfuoSNGjDD2+wIFCqSl2r17t/Eau2TJkpRz1VxfT8qXL2/ZT64EJukE9HePnj17mr62EJiUdqlwQqIAgUmsCAQQQAABBBBAAAEEEEAAAQTyWYDn84ItAIFJwXrSGwIIIIAAAggggAACCCCAAAKhFOANmVCWlUkhgAACCCCAAAIIIIAAAggggIA/AQIg/Plle2vq669C+Pnzi1prApPCXXH2A+obboEIzy5dYJLSrFmzRjp37mwbsHD11VcbYQ4a/HDOOec4Fj148KC89dZbRkDNe++9l7Zd48aNZfTo0VKxYkXbczUYQsN0unbtahomoqE+GhqkIQ3lypUzDS/Yu3evaIjMqFGj5MCBAynX03ZOg36sgkli4+jQocOpEBkNmChRooSjoIm0YBYnrF69WvSaGlSRfGgtH3nkEbnlllukaNGiKT/X4I558+bJ8OHDTddEjx49jNCX5LZa644dO5oGNTkN3vr+++8N82HDhpnWJHmwa9euFQ3IMjt+/vlnI1xIw4CSDyfrQ9uks0gXUqR9HDlyRPr27Stjx441HafaPProo0Yo2emnn55yjpOwMQ2v0nmee+65lktGbTV4ZeHChSnnnHnmmdKvXz9jzdjd33b1UVMN+NEgs7w4sjUwKd3elK7eGoz1wQcfGPfY4sWLTSmdBrkRmGS+Enfu3CmtWrUyDcnT/XHIkCFyww03WO7RWmPdW1988UXjvjMLtIq/crpwt9i5dmFbOq6BAwca4zLbt7/55ht5/vnnHY3HSWCSjsnudUR/3r59e+O15Pe//72ple6fGoak4zILcNI9Q3830FrYhddlY2COg8TwAAAgAElEQVSSVUii7qVqcvfdd5/azwsVKmT8/wIFCuTCM2F5sX1zDWcCBCY5c+IsBBBAAAEEEEAAAQQQQAABBDImwPN5wdLmwptjvCETbM3pDQEEEEAAAQQQQAABBBBAAAHXArwh45qMBggggAACCCCAAAIIIIAAAgggEH4BAiDCXWPq66+++Pnzi1prApPCXXH2A+obboEIz85JYJLyfPzxx9KzZ0/RYIJ0R7169aRBgwZSq1YtOf/88xMCVjRQ5euvv5ZNmzbJqlWrjMAFJ4cGJ2jIQO/evaVYsWJOmogGi4wYMcIIerE7rrjiCrn22mvlwgsvNE7TEBENb1q/fr1lM6dBDrEO7MJ5ki9Su3ZtmTFjhhHklKkjXWiLXleDHXQs11xzjRQuXFiOHTsmGzdulHXr1lmGFaUL5lmwYIG0a9fOMkBEw2KaNm1q1KNkyZLG9DVo6bPPPjPWysqVK1NItBYNGzY01mhyAJS2qVu3riXjtm3b5N577zUNRok10jHpGqlSpYoULFjQ8RpJZxE/qH379hkBXupjdeg8tRZ6X+n/12P79u1GeI5Z2Eisn5o1a8qkSZOkUqVKaZdTugAU7UAtNOAlPrRMw1h0HJs3b7a8Rrdu3YyQH6f3b9rBpjkhWwOTdNhO9qbkep84cUK2bt1qrFWzoLMYh647Deo577zz0hISmGROpPvjmDFj5OGHH7Y01PuqSZMmokFFsTW9Z88e+dvf/iYrVqww3VN0T9XXxrfffjthD9S9Zc6cOb6DAGP7tl6jevXqxn5l93qm4Wf62pQc6OQ0MMnJ64iOSfdQ3dNje4ZeT19f9fXELkxKg/H69OkjGihkd2RjYNIPP/xgvNZprdMdLVq0kAkTJsgZZ5yRC8+EpZsOP887AZ7PyztrroQAAggggAACCCCAAAIIIICAqQDP5wW7MHLhzTHekAm25vSGAAIIIIAAAggggAACCCCAgGsB3pBxTUYDBBBAAAEEEEAAAQQQQAABBBAIvwABEOGuMfX1V1/8/PlFrXVyYNLpInI4agghni/7QYiLKyLUN9z1tZ2d08Ak7eS7776TAQMGyKuvvpqnYrfccosMGjTICGox+bzTdiwaTPLSSy9J//79bYMZ3ExIQy80kOTuu+92NZ6JEydKp06d0l6qTJkysmjRIqlRo0bac/2coGEX8+fPN0Ko7AJYnF7jzjvvlFGjRtkGtTgJinF6PT1PgzieeeYZ0ZAuDadYunRpQnOtvQYR2R1r1qyRzp0724YOuRmTnusmtCbW9/79+41wkGnTprm9nOX5derUEV136uTk0DUxe/Zs6d69u2UolpN+ks954IEHZPjw4aeCnrz04bZNNgcm6VwysTfpPaChVKVLl3bERWCSNdORI0ekb9++MnbsWEeW6U7SYKXnnntOSpUqZbx2aPhV/LFs2TJp1KhRum4CWzca+KSBRPpP8r7pNDBJBxv064j2qWFhTzzxhPTq1SttWJKen42BSRpwpr+3PP3002lrGgtJvOiii3LhmbC08+GEPBPg+bw8o+ZCCCCAAAIIIIAAAggggAACCJgL8HxesCsjF94c4w2ZYGtObwgggAACCCCAAAIIIIAAAgi4FuANGddkNEAAAQQQQAABBBBAAAEEEEAAgfALEBAQ7hpTX3/1xc+fX9RaE5gU7oqzH1DfcAtEeHZuApOU6ejRozJv3jzRQIUvvvgio3IaMPHoo4+KBiYVKVLE87U00OGDDz6Qhx9+WDZt2uS5H23oJ7xJA3E0vEdDitIdCxYskKZNm6Y7LZCfb9myxQinWLx4saf+NNziwQcflH79+jkKxNE1NHr0aCPo6PBhb9mKes1u3boZAUNnn322/PLLL8b/Tw436dmzpxEgk279bN++XR555BHPBjE4txbJ4GozYcIEefLJJ30FFiX7uClskPeLhovpXqFBYelq4GaMTs7N9sAknYNav/vuu8a942dvKleunBHO0rJlS1fOBCbZryTdnzQk8Pnnn3ey5EzP0Xvg8ccfN0LZihUrJgcPHjTC3ZYsWZJw/ogRI4yAICehgL/++qu8/vrrRr9eXof1dWzkyJGiY2vTpo2vwKTYJILaQ/V1f8iQIXLDDTdIgQIFHLlnY2CSDnzHjh1GrTds2GA7j1hI4lVXXZULz4Q5qgkn5YkAz+flCTMXQQABBBBAAAEEEEAAAQQQQMBagOfzgl0dufDmGG/IBFtzekMAAQQQQAABBBBAAAEEEEDAtQBvyLgmowECCCCAAAIIIIAAAggggAACCIRfgACIcNeY+vqrL37+/KLWmsCkcFec/YD6hlsgwrNzG5gUozpy5IhMnTpVxo0bJ59++mmggtdff70RlNSwYUNX4R/pBvHzzz8bgTgafvHee++lOz3h5zqmhx56yHd403fffWcEcLz66qu213/ppZeMcKW8OjSoR200yMiNze23326EdlxxxRWOgj5i89GgmM2bN8vAgQNdhRRpwIcGUKhNxYoVE645fvx46dq1awJZzZo1ZebMmXLxxRenpfRqoB1rQFGLFi2M0KXkcaW9sMkJe/fulUmTJsnLL78su3fvdtyFjkNr0rt3b6lataqrmiRfxM89rnW6//77jVCrCy+80PH4gzwxFwKT4vfTuXPniobmuNlPNShJw8ruueceKVWqlGs+ApPSk2k40TvvvCP9+/d3FWqltenYsaN06NAh4R44ceKEEVA3dOjQhIvrfTtx4kQpWbJk+kH9+wwN4XvuuedEXy8OHDiQtp2OSV/HYuFNure0bt1a1q1bl9DW6+vP8ePHZfXq1caY3AbwValSRR544AFp3769ESzl5sjWwCSdg9MgqWXLlknjxo1z4ZkwN6Xh3MwK8HxeZn3pHQEEEEAAAQQQQAABBBBAAIG0Ajyfl5bI1Qm58OYYb8i4KiknI4AAAggggAACCCCAAAIIIBC8AG/IBG9KjwgggAACCCCAAAIIIIAAAgggkPMCBEDkfAltJ0B9/dUXP39+UWt9SPMC4iZ9uogcjhpCiOfLfhDi4ooI9Q13fe1/WdLkGh+HhhBt2LDBCE9asGCBo9AGs8tpsE3z5s2N0JmLLrpIChQo4GNU9k01AOMf//iHaMjC8uXL5auvvpItW7bI4cP/97KloTPVq1eXSy65RK677jojuOmCCy4IbEx6fTVbtGiRvPvuu7J+/fqUAT/22GPy9NNPS8GCBTPmYNaxjm3Hjh2yatUq459du3YljE+DkapVq2a4NG7cWM4//3xfoTyxWrz99tum16tQoYJceumlouvjhhtuMOpiFabx+eefy5133inbtm1LmJqG0PTq1cvxOOPXh66Rv//974ZJfHBRbFxXXXWV1K9fX66++mrXIR9OCnvs2DEjQEdDrDSIRMegQVOxQwNQypcvbwRW1atXT2rXru0qcMXJGDQERe+RtWvXGv/oGLZu3Zpwr+v1dSzXXnut4aF1Kly4sJPuM3ZOLgUmxRBi1lb3n667SpUqGbWuW7euEYpVqFAhz4YEJjmn09roXqDBNmb3Yuwe0NpowJ4GAFndAytXrjSCzWKvObFRzJs3z3gddHscOnTI2CPefPNNY7+Ifz2rVauWXHnlldKsWTNjXEWLFj3V/RdffCF33323cT/HH9OnT5c2bdq4Hcap8/XXin379snGjRtl6dKlxp6cvGfouPS1XvesBg0ayGWXXeZ5LWdzYJKiaBjfmjVr5I033pAPPvggYQ+PoWlIVdeuXXPhmTDP64KGgQvwfF7gpHSIAAIIIIAAAggggAACCCCAgDsBns9z55Xu7Fx4c4w3ZNJVkZ8jgAACCCCAAAIIIIAAAgggkGEB3pDJMDDdI4AAAggggAACCCCAAAIIIIBALgoQEJCLVXM+Zurr3MrsTPz8+UWtNYFJ4a44+wH1DbdAhGd30mdgUjydhrtosIoGumhggwYkaLiKhjLEjlgY0XnnnScaNlOjRg0jWOLMM890HGgT4XIxdQQQQAABBAIRyFRgUiCDi2An/2Xyha4IMjBl5wI8n+fcijMRQAABBBBAAAEEEEAAAQQQyIgAz+cFy0pgUrCe9IYAAggggAACCCCAAAIIIIBAKAV4QyaUZWVSCCCAAAIIIIAAAggggAACCCDgT4AACH9+2d6a+vqrEH7+/KLWmsCkcFec/YD6hlsgwrMLMjApwoxMHQEEEEAAgZwS2L59u9x1113y6aefJox77dq1UqdOnZyaSxgGS2BSGKqYp3MgMClPubkYAggggAACCCCAAAIIIIAAAqkCPJ8X7KogMClYT3pDAAEEEEAAAQQQQAABBBBAIJQCvCETyrIyKQQQQAABBBBAAAEEEEAAAQQQ8CdAAIQ/v2xvTX39VQg/f35Ra01gUrgrzn5AfcMtEOHZEZgU4eIzdQQQQACByAq8//77ct111yXMv3z58jJ37lypWrVqZF3ya+IEJuWXfM5el8CknC0dA0cAAQQQQAABBBBAAAEEEAiLAM/nBVtJApOC9aQ3BBBAAAEEEEAAAQQQQAABBEIpwBsyoSwrk0IAAQQQQAABBBBAAAEEEEAAAX8CBED488v21tTXX4Xw8+cXtdYEJoW74uwH1DfcAhGeHYFJES4+U0cAAQQQyHqBmTNnyrhx46RKlSpy5ZVXSsWKFeWyyy6TUqVKSYECBTyPf/z48dK1a9eE9vXr15e//vWvUrZsWc/90tCbAIFJ3twi3IrApAgXn6kjgAACCCCAAAIIIIAAAghkhwDP5wVbBwKTgvWkNwQQQAABBBBAAAEEEEAAAQRCKcAbMqEsK5NCAAEEEEAAAQQQQAABBBBAAAF/AgRA+PPL9tbU11+F8PPnF7XWBCaFu+LsB9Q33AIRnh2BSREuPlNHAAEEEMh6gdmzZ0vLli0Txlm7dm2ZMWOGlCtXztP4jxw5Ij169JDJkycntO/SpYuMGjVKihYt6qlfGnkXIDDJu11EWxKYFNHCM20EEEAAAQQQQAABBBBAAIHsEeD5vGBrQWBSsJ70hgACCCCAAAIIIIAAAggggEAoBXhDJpRlZVIIIIAAAggggAACCCCAAAIIIOBPgAAIf37Z3pr6+qsQfv78otaawKRwV5z9gPqGWyDCsyMwKcLFZ+oIIIAAAlkv8P7778t1112XMM7ixYvL/PnzpUGDBp7Gv2zZMmnRooUcPnw4of1LL70kGprEkfcCBCblvXmOX5HApBwvIMNHAAEEEEAAAQQQQAABBBDIfQGezwu2hgQmBetJbwgggAACCCCAAAIIIIAAAgiEUoA3ZEJZViaFAAIIIIAAAggggAACCCCAAAL+BAiA8OeX7a2pr78K4efPL2qtCUwKd8XZD6hvuAUiPDsCkyJcfKaOAAIIIJD1Art375bWrVvLunXrEsaqwUajRo2SokWLuprDd999J506dZIlS5YktKtUqZK89tprUrlyZVf9cXIwAgQmBeMYoV4ITIpQsZkqAggggAACCCCAAAIIIIBAdgrwfF6wdSEwKVhPekMAAQQQQAABBBBAAAEEEEAglAK8IRPKsjIpBBBAAAEEEEAAAQQQQAABBBDwJ0AAhD+/bG9Nff1VCD9/flFrTWBSuCvOfkB9wy0Q4dkRmBTh4jN1BBBAAIGsFzh69Kj07dtXxowZkzDW4sWLy+DBg6Vz585SpEgRR/P49ttvpVevXkYwUvLRv39/GTRokBQqVMhRX5wUrACBScF6RqA3ApMiUGSmiAACCCCAAAIIIIAAAgggkN0CPJ8XbH0ITArWk94QQAABBBBAAAEEEEAAAQQQCKUAb8gEW1a+QB6sJ70hgAACCCCAAAIIIICAcwEeoHBuxZkIOBAgAMIBUg6fQn39FQ8/f35Ra01gUrgrzn5AfcMtEOHZ8XlXhIvP1BFAAAEEckJgzZo10rJlS9m7d2/KeFu1aiV/+tOfpHr16lKgQAHT+Rw6dEjmzZsnw4cPly+++CLlnDp16sj06dPloosuygmPMA6S9/vDWNWMzonApIzy0jkCCCCAAAIIIIAAAggggAAC6QV4Pi+9kZszCExyo8W5CCCAAAIIIIAAAggggAACCERUgDdkgi08XyAP1pPeEEAAAQQQQAABBBBAwLkAD1A4t+JMBBwIEADhACmHT6G+/oqHnz+/qLUmMCncFWc/oL7hFojw7Pi8K8LFZ+oIIIAAAjkhcPz4cRkxYoT069fPcrzlypWTmjVrSrVq1aRgwYLGed988418/PHHsn79ett2U6ZMkXr16uWERVgHyfv9Ya1sxuZFYFLGaOkYAQQQQAABBBBAAAEEEEAAAWcCPJ/nzMnpWQQmOZXiPAQQQAABBBBAAAEEEEAAAQQiLMAbMsEWny+QB+tJbwgggAACCCCAAAIIIOBcgAconFtxJgIOBAiAcICUw6dQX3/Fw8+fX9RaE5gU7oqzH1DfcAtEeHZ83hXh4jN1BBBAAIGcEThy5IgMGDBARo8eHdiYNVxp3Lhxcu211wbWJx15E+D9fm9uEW5FYFKEi8/UEUAAAQQQQAABBBBAAAEEskOA5/OCrQOBScF60hsCCCCAAAIIIIAAAggggAACoRTgDZlgy8oXyIP1pDcEEEAAAQQQQAABBBBwLsADFM6tOBMBBwIEQDhAyuFTqK+/4uHnzy9qrQlMCnfF2Q+ob7gFIjw7Pu+KcPGZOgIIIIBATgkcPXpUJkyYIE8++aQcOHDA19jbt28vzzzzjFxwwQW++qFxMAK83x+MY4R6ITApQsVmqggggAACCCCAAAIIIIAAAtkpwPN5wdaFwKRgPekNAQQQQAABBBBAAAEEEEAAgVAK8IZMsGXlC+TBetIbAggggAACCCCAAAIIOBfgAQrnVpyJgAMBAiAcIOXwKdTXX/Hw8+cXtdYEJoW74uwH1DfcAhGeHZ93Rbj4TB0BBBBAICcFvvnmGxk7dqy88sorroOTbr/9dundu7fUrl1bChQokJPzD+Ogeb8/jFXN6JwITMooL50jgAACCCCAAAIIIIAAAgggkF6A5/PSG7k5g8AkN1qciwACCCCAAAIIIIAAAggggEBEBXhDJtjC8wXyYD3pDQEEEEAAAQQQQAABBJwL8ACFcyvORMCBAAEQDpBy+BTq6694+Pnzi1prApPCXXH2A+obboEIz47PuyJcfKaOAAIIIJDTAkeOHJEtW7bI+++/Lx988IHs3r1bNm/efGpO5cqVk/Lly8sVV1wh1113ndSqVUvOOeecnJ5zWAfP+/1hrWzG5kVgUsZo6RgBBBBAAAEEEEAAAQQQQAABZwI8n+fMyelZBCY5leI8BBBAAAEEEEAAAQQQQAABBCIswBsywRafL5AH60lvCCCAAAIIIIAAAggg4FyAByicW3EmAg4ECIBwgJTDp1Bff8XDz59f1FoTmBTuirMfUN9wC0R4dnzeFeHiM3UEEEAAAQQQyAoB3u/PijLk0iAITMqlajFWBBBAAAEEEEAAAQQQQACBUArwfF6wZSUwKVhPekMAAQQQQAABBBBAAAEEEEAglAK8IRNsWfkCebCe9IYAAggggAACCCCAAALOBXiAwrkVZyLgQIAACAdIOXwK9fVXPPz8+UWtNYFJ4a44+wH1DbdAhGfH510RLj5TRwABBBBAAIGsEOD9/qwoQy4NgsCkXKoWY0UAAQQQQAABBBBAAAEEEAilAM/nBVtWApOC9aQ3BBBAAAEEEEAAAQQQQAABBEIpwBsywZaVL5AH60lvCCCAAAIIIIAAAggg4FyAByicW3EmAg4ECIBwgJTDp1Bff8XDz59f1FoTmBTuirMfUN9wCzA7BBBAAAEEEEAAAQQQQCA3BAhMyo06MUoEEEAAAQQQQAABBBBAAIEQC/B8XrDFJTApWE96QwABBBBAAAEEEEAAAQQQQCCUArwhE2xZCUwK1pPeEEAAAQQQQAABBBBAwLkAgUnOrTgTAQcCBEA4QMrhU6ivv+Lh588vaq2TA5OKi8hPUUMI8XzZD0JcXBGhvuGuL7NDAAEEEEAAAQQQQACB8AgQmBSeWjITBBBAAAEEEEAAAQQQQACBHBXg+bxgC0dgUrCe9IYAAggggAACCCCAAAIIIIBAKAV4QybYshKYFKwnvSGAAAIIIICAc4Hjx4/L5s2b5e2335b3339fNm3aJAcOHDA6KF68uFSvXl3OO+88ueKKK+TWW2+VSpUqOe+cMxFAICcECEzKiTIxyNwRICAgd2rlZaTU14vaf9rg588vaq0JTAp3xdkPqG+4BZgdAggggAACCCCAAAIIIJAbAgQm5UadGCUCCCCAAAIIIIAAAggggECIBXg+L9jiEpgUrCe9IYAAAggggAACCCCAAAIIIBBKAd6QCbasQQQm7d69W1q3bi3r1q1LGZwGG7z22mtSuXLlYAeehb09/fTT8uSTT6aMbO3atVKnTp0sHDFDCoPAF198IXfffbds3bo1YTpdunSRUaNGSdGiRcMwzcDm8Ne//lXatm3LfRqYKB0h4E3g5MmTRlDSwIEDZfHixY46WbBggTRt2tTRuZyEAAK5I0BgUu7UipHmhAABEDlRJs+DpL6e6YyG+Pnzi1prApPCXXH2A+obbgFmhwACCCCAAAIIIIAAAgjkhgCBSblRJ0aJAAIIIIAAAggggAACCCAQYgGezwu2uAQmBetJbwgggAACCCCAAAIIIIAAAgiEUoA3ZIItaxCBSa+//rrccccdlgMbMWKE9OrVS0xqF+xk8rk3ApPyuQARvTyBSe4KT2CSOy/ODo/A/v37ZcaMGdK+fXspWbJkvk5Mw5Lmz58vvXv3Fg1ddHKUKVNGFi1aJDVq1HByOucgEDmBo0ePyrx586RChQo5d58QmBS55cqEMytAAERmffO7d+rrrwL4+fOLWmsCk8JdcfYD6htuAWaHAAIIIIAAAggggAACCOSGAIFJuVEnRokAAggggAACCCCAAAIIIBBiAZ7PC7a4BCYF60lvCCCAAAIIIIAAAggggAACCIRSgDdkgi2r38CkI0eOSI8ePWTy5MmWA2vYsKFMnTpVNOwgzAeBSWGubvbOjcAkd7UhMMmdF2fnvkAsROXPf/6zXHTRRaL3QKlSpfJ1Yh9++KG0aNHCcViSDrZ+/frG2MuWLZuvY+fiCGSbgAaQbd68WQYOHCiLFy+WtWvXSp06dbJtmLbjITApp8rFYLNfgACI7K+RnxFSXz96Ivj584ta68Mi8tu4SRcXkZ+ihhDi+bIfhLi4wn4f7uoyOwQQQAABBBBAAAEEEAiTAIFJYaomc0EAAQQQQAABBBBAAAEEEMhJAZ7PC7ZsBCYF60lvCCCAAAIIIIAAAggggAACCIRSgDdkgi2r38CkTz75xAg92LFjh+3A5s2bJ82bNw928FnWG4FJWVaQiAyHwCR3hSYwyZ0XZ+euQHKIis7kxhtvzPfAJCdBi2bq7dq1kxdffFGKF9fnlDkQQEAF9u/fLyNGjJCxY8fK4cP6TL8QmMTSQAABAiDCvQaor7/64ufPL2qtCUwKd8XZD6hvuAWYHQIIIIAAAggggAACCCCQGwIEJuVGnRglAggggAACCCCAAAIIIIBAiAV4Pi/Y4hKYFKwnvSGAAAIIIIAAAggggAACCCAQSgHekAm2rH4CkzSMYdSoUdKnT5+0g7rnnnvkhRdekGLFiqU9N1dPIDApVyuX2+MmMMld/QhMcufF2bkp8NNPP4m+Jo0bN+5UiIrOJBsCk9IFLd5yyy2i/1SoUMHA/9e//iWfffaZnH322dKqVSspWLBgbhaFUSMQsMCsWbPkqaeeEv09IP5Yu3at1KlTJ+CrZba7/zL5D7zMXpHeEQi1AAEQoS6vUF9/9cXPn1/UWhOYFO6Ksx9Q33ALMDsEEEAAAQQQQAABBBBAIDcECEzKjToxSgQQQAABBBBAAAEEEEAAgRAL8HxesMUlMClYT3pDAAEEEEAAAQQQQAABBBBAIJQCvCETbFn9BCb98MMP0q5dO3n77bcTBtWxY0eZOHFiwr8rU6aMvPHGG3LNNdcEO4Es6o3ApCwqRoSGQmCSu2ITmOTOi7NzU+D//b//J23atJGlS5cmTCAbApNmz54tLVu2TIEtV66cEfDUpEkTITslN9cdo85bgTD93klgUt6uHa4WegECIMJdYurrr774+fOLWmsCk8JdcfYD6utZwM/nKZ4vSkMEEEAAAQQQQAABBBBAIAsEMvB5DoFJWVBXhoAAAggggAACCCCAAAIIIBBtAZ7PC7b+BCYF60lvCCCAAAIIIIAAAggggAACCIRSgDdkgi2rny/4r1y5Um6//XY5fFifIfq/o0aNGjJw4EB54oknZOvWrQmD1X+nPytYsGCwk8iS3sL04HqWkDIMBwIEJjlAijuFwCR3XpydmwLZHJg0dOhQ6d+/fwps2H9HyM2VxKizWSBMv3dm4Av22Vw6xoZApgUIgMi0cP72T339+ePnzy9qrQlMCnfF2Q+or2cBP5+neL4oDRFAAAEEEEAAAQQQQACBLBDIwOc5BCZlQV0ZAgIIIIAAAggggAACCCCAQLQFeD4v2PoTmBSsJ70hgAACCCCAAAIIIIAAAgggEEoB3pAJtqxev+B/9OhR6du3r4wZMyZhQO3atZPhw4cbYQiTJ09O+Fn9+vVFw0rKli0b7CSypLcwPbieJaQMw4EAgUkOkOJOITDJnRdn56ZANgcmWb1WLlu2TBo1apSb4IwagXwQCNPvnRn4gn0+VIRLIpA1AgRAZE0pMjIQ6uuPFT9/flFrTWBSuCvOfkB9PQt4/TzF8wVpiAACCCCAAAIIIIAAAghkiUAGPs8hMClLasswEEAAAQQQQAABBBBAAAEEoivA83nB1p7ApGA96Q0BBBBAAAEEEEAAAQQQQACBUArwhkywZfX6Bf+dO3dKq1atZMOGDQkD0oe3BwwYIK+++qp06tQpZbDz5s2T5s2bBzuJLOktTA+uZwkpw3AgQGCSA6S4UxhfEeUAACAASURBVAhMcufF2bkpkK2BSceOHZN+/frJqFGjEmDLlCkjixYtkho1auQmOKNGIB8EwvR7Zwa+YJ8PFeGSCGSNAAEQWVOKjAyE+vpjxc+fX9RaE5gU7oqzH1BfzwJeP0/xfEEaIoAAAggggAACCCCAAAJZIpCBz3MITMqS2jIMBBBAAAEEEEAAAQQQQACB6ArwfF6wtScwKVhPekMAAQQQQAABBBBAAAEEEEAglAK8IRNsWb1+wX/ixImmgUjLli2TRo0ayeeffy533nmnbNu2LWHA99xzj7zwwgtSrFixYCeSBb2F6cH1LOBkCA4FCExyCPXv0whMcufF2bkpkK2BST///LP06tVLxo8fnwBbrVo1mT17tlSoUCE3wRk1AvkgEKbfOzPwBft8qAiXRCBrBAiAyJpSZGQg1NcfK37+/KLWmsCkcFec/YD6ehbw+nmK5wvSEAEEEEAAAQQQQAABBBDIEoEMfJ5DYFKW1JZhIIAAAggggAACCCCAAAIIRFeA5/OCrT2BScF60hsCCCCAAAIIIIAAAggggAACoRTgDZlgy+rlC/6HDx+W7t27y7Rp0xIGU7t2bZkxY4aUK1dOjhw5Ij169JDJkycnnFOmTBl544035Jprrgl2IlnQW5geXM8CTobgUIDAJIdQ/z6NwCR3XpydmwIEJuVm3Rg1Am4EwvR7Zwa+YO+GknMRCJsAARBhq2jifKivv/ri588vaq0JTAp3xdkPqK9nAS+fp3i+GA0RQAABBBBAAAEEEEAAgSwSyMDnOQQmZVF9GQoCCCCAAAIIIIAAAggggEA0BXg+L9i6E5gUrCe9IYAAAggggAACCCCAAAIIIBBKAd6QCbasXr7gv3HjRrnttttk7969CYPp2bOnPPvss1KkSBHj30+cOFE6deqUMuAnnnhCBg4cKAULFgx2MvncW5geXM9nSi7vQoDAJBdYIkJgkjsvzs5NAQKTcrNujBoBNwJh+r0zA1+wd0PJuQiETYAAiLBVNHE+1NdfffHz5xe11gQmhbvi7AfU17OAl89TPF+MhggggAACCCCAAAIIIIBAFglk4PMcApOyqL4MBQEEEEAAAQQQQAABBBBAIJoCPJ8XbN0JTArWk94QQAABBBBAAAEEEEAAAQQQCKUAb8gEW1a3X/A/efKkDB48WDT0KPmYPn26tGnT5tS/tgpyqVmzpsycOVMuvvjiYCdj0duvv/4q//jHP2TFihWydu1a2b59u6xfv/7U2RUqVJBKlSrJtddeK/Xr15fq1atL4cKFXY8tFx9c//nnn2XDhg2yatUqw2TTpk1y4MABY+4xl3r16knjxo3lsssuk0KFCrl2cdrgyJEjsmXLFnnnnXeMMX355Zeiayh21KpVSypWrCjXXXedNGzYUC644AIpUKCA0+5De16mA5P0nt+3b5+xRpYuXSpfffWVUafDh/XZwf+sE7/3j5sCxdbtsmXLjHW7devWU+tW14muj6ZNm8oVV1yRsmYzGZh06NAhYzyx+yl+XDqWatWqyY033ig33HCDnHPOOW6mHNi58Xa6H8bXMnaPtWjRQq6//no5/fTTHV031uf8+fNFA/Vi+2vx4sWN/bRKlSrSrFkzo8+iRYs66tPtSdm4TpPn8P333xv723vvvScff/xxwutQzF7Xh74OnXvuuWLy+45jlqgHJsVe999//31Zvnx5yr5Vrlw5qVy5slx99dWGt/5vsWLFHPv6OVHHpvfdlClTjD1V93Adj/5upPeJ7l/5tT/ovI4dO2aMT8emfvG/F2TLPubHP+i2+bnW8ur3zrzYXzPwBfugS01/COSSAAEQuVQt92Olvu7N4lvg588vaq0JTAp3xdkPqK9nAbefp3i+EA0RQAABBBBAAAEEEEAAgSwTyMDnOQQmZVmNGQ4CCCCAAAIIIIAAAggggED0BHg+L9iaE5gUrCe9IYAAAggggAACCCCAAAIIIBBKAd6QCbasbr/gv3fvXmnfvr0RPhR/aBDI7NmzjZCd2HH06FHp27evjBkzJmXQEyZMkI4dOwY7maTeNMRj8eLF8vzzzxsBFU4PDS548MEH5Z577pFSpUo5bSZBPriuATVdunSRBQsWmF5/yJAh0rt3bylSpEjKz83G8ec//zkh5ErDiSZPnmzYxIcS2U1WAyUeffRRueWWW0yv6xgq6cRdu3bJc889J9OmTTsVeuOkLw1f6dq1qxEw4TTowipcqHbt2jJjxgwjtMLtYdVnmTJlZNGiRVKjRg23XYqu3V69esn48eMT2t5+++0yceJEKVmy5Kl/n6nAJL1/3333XXnxxReN+8jp4fX+cdK/rtuXX35ZRo8eLbt3707bRNfqoEGDjOCk2GtHJgKTdF984YUX5KWXXnK0hjVIqEOHDtKnTx+56KKLjHlY1Tz53jWbtNmcdP8YNWrUqYAit/f8mWeeKY8//rh07tzZ8v5y26e+PjzyyCPStm3bwPaQ/FynVqFEGkRVp06dU6XSPW7EiBFGQE4saCzd4m3VqpWx31atWtVRcJIG22iYnNdDg5p0Hbl5zUt3LSufdO2Sf+5mbLoedL/SPcLN676u93bt2hmvuxrM5zWsKt29qPfMsGHDjPFZrQUdi762Pfzww3L22We75fJ8vtv7Wfexbt26GftYbJxWNU8O1DQbpNUadrIHppt0kL+fxa6V12stiPspeW9K55aX+2sGvmCfbnr8HIEwCxAAEebqilBff/XFz59f1FoTmBTuirMfUF/PAm4/T/F8IRoigAACCCCAAAIIIIAAAlkmkIHPcwhMyrIaMxwEEEAAAQQQQAABBBBAAIHoCfB8XrA1JzApWE96QwABBBBAAAEEEEAAAQQQQCCUArwhE2xZ3X7B//XXX5c77rgjZRA9e/aUZ599NiUEw+p8s+CXoGb266+/yjvvvCP9+/eXTZs2ee5Wwz2eeeYZad68uRQoUCBtP0E9kO8nLEkHmS4w6eOPPxatl4YTeDm0dhrE4iVcKP56GhahwREa2uQ0RMRsvBrkpP384Q9/SBtyodfp3r27Ec6UfCxbtkwaNWrkmmT58uXSuHFj03YaoKMBHG4PDQNq3bq1rFu3LqGp1nbAgAEJ88xEYNKWLVuMgC03QUnJc3R7/9gZnTx50ghv6tevn+t7WkM9Bg8ebAT/aMBYkIFJx48flzlz5hh7jZMAJzsjDaYwC8lyEhaSLqRl+/btRlCRl3refPPNRmhW8v2ufT700EOi943bQ4NpNEDIbxhMfq/TdIFJuj60Nhpud+DAAbdMomtXQwc1kKZo0aK27aMemKR7xAcffGCEDPl53Y+FAKm7Bhe5PezuRf3dRPsdO3Zs2m51HPPnz5cGDRqkPdfvCX72V7227vUaeqjBVrrO27RpI0uXLk0YVpgCk/JrreV1YFJe768Z+IK931uD9gjksgABELlcvfRjp77pjWz/0zLph7nwHSV/M6a1HwECk/zoZX9b9tPsr5GfEWa0vm4/T/EzEdoigAACCCCAAAIIIIAAAtkkkIHPcwhMyqYCMxYEEEAAAQQQQAABBBBAAIFICvB8XrBlz4UvI/GGTLA1pzcEEEAAAQQQQAABBBBAAAEEXAvwhoxrMtsGbr7gr4Ee+rD/mDFjUvqcN2+eESyUfOzZs8d4eH7VqlUJP9IwgLfeekvq1KkT6IR+/vlnI4hDw5v8hPDEBqXjfPzxx41gEA1bsTuCCEzav3+/EY5hFuij1x4yZIgRvmE3FqvAJJ2Hhs7cd999nsJd4udes2ZNmTRpklSqVMlT/fyErZhd0E2dNOxJDZOPkSNHGoE1bg4NTtAwHg0XMju6detmrMfTTjvNTbeycOFCadasmaN7JsjAJA300HtZw3W8BACZTVLDhPSfYsWKuTKInayhMxo8pX34uadj987cuXOlbdu2KWNZu3atq/3oyJEjxv2o//g5dO3q+tFgLd1fx48fn9Cd38AkDY/RsChdJ14PXYs6rnPPPdfoQoNpHnjgAdm6davXLkXvDd2nvayLbFmndoFJV111leieouvW7+HEKsqBSfq7ycsvv2yEyfnZI+LrpL+b6JqvXLmyq/JZBSbp64AGIGlYmJOjSZMmxu8BZ511lpPTPZ+j++uUKVOM1z4/dhoupcFqDRs2NPbXsAYm5eday6vApPzaXzPwBXvP9wUNEQiBQEYDAkLgk+tToL7+KoifP7+otSYwKdwVZz+gvp4F3Hye4vkiNEQAAQQQQAABBBBAAAEEslAgA5/n8HxeFtaZISGAAAIIIIAAAggggAACCERLgOfzgq03gUnBetIbAggggAACCCCAAAIIIIAAAqEU4A2ZYMvq5gv+n3/+udx5552ybdu2hEHUr19fNCSgbNmyKYM7ceKEDBo0SDTEJ/nQkJCBAwdKwYIFA5mUBphoYMLo0aMD6S++k2HDhhlBRoUKFbLs229g0oEDB6Rfv37yyiuvmF7DyRi0oVVgUt26daVDhw6BBeHoWtBAiZIlS7ryDiJsxeqCTsJ5PvroI7n11ltl7969Cd1okIUGPmiAjdPjxx9/lE6dOomG8JgddveG1TX0ntF7Y+jQoY7us6ACk4IKzjCbl5PAF7N2QYUlxfp+7rnnpFSpUqahJW4Ck4Lea3TNaWDJN998I5MnT06g8BOYdP/990v37t1lw4YNTpe07f6m+9OOHTvk3nvvDaRPDbnR+8fkdd1yHNm0Tq0CTDQgcP369cZ+HtSha7dnz56WVlENTAoquMysTtWqVZNx48bJtdde67iMVoFJ99xzjxFWmPz7k1XHGrCke4Kbe8PxIP99opN7SfcmDY+qXbu2FC5cWHTNr1ixQjZv3pxyuXLlysl///d/y8SJE0MZmJTfay0vApOcrAm36yx2frrfAzLwBXuvQ6UdAmEQIAAiDFW0ngP19Vdf/Pz5Ra01gUnhrjj7AfX1LODm8xTPF6EhAggggAACCCCAAAIIIJCFAhn4PIfApCysM0NCAAEEEEAAAQQQQAABBBCIlgDP5wVbbwKTgvWkNwQQQAABBBBAAAEEEEAAAQRCKcAbMsGW1c0X/DUcp2vXrikDSBd8tHHjRrnttttSAmpq1qwpM2fOlIsvvtj3pPQhbw0YsAuouP7660UDRP7whz/IOeecYzz8f/LkSfnf//1fI9xi7NixsnjxYtOxaGiAhuI0btzYcqx+ApMOHz4sjz76qBHOYHY4DUvStmbjaNOmjezZs0fefffdhO414KBp06byxz/+US6//HIpWrSoqKWGOixfvlxeeukl0SAnq2PChAnSsWNHx/XTfu3CVtRZx3r33XeLhlWcccYZRmDEsWPH5PvvvzfG//zzz8umTZssr5nO6ocffjACc95+++2EPvR6s2fPlgoVKjiezyeffCItWrQwQmTMDp3PsmXLpFatWo77tBrfY489ZtQ2OWAsiMAkvQ/0XtT7W9ei2VGlShWj1rpezjvvPOP+0eOnn36Sv/3tbzJt2jSZMmWKZft0dTG7ptqpr9WY9J7WMTdq1MgIQipQoICxVv7+97/L/PnzjeCO3bt3n+pa17vuO3PmzEm5nNPAJLUaM2aMPPzww5Y1vfHGG0XDITRo5Mwzzzy1hq3GZbc4vAYm6T7366+/yurVq1Puea2jml1yySWGmd5buk+r13vvvWc6nEqVKhnzfuGFF2TBggUJ52gdWrVqZQTLXHDBBcbPdu3aJW+++WZKDeIbqs/06dPloosucnR/ZNs6tQow0XA9DYNKXre69po3by4aXhezP3TokGzZssW4/1577TVLB/XXn1euXNn0HN2DXn/99VM/+/nnn411nhzQo/3cddddxl4ff5QoUULatm0rv/3tbx3VwslJujdofTVYLnb861//MvZeDXiKP8qUKWPsy3q/JB9WY3Pyun/11VcbrzlNmjQ5tW/pOlJ33TvT7Vtas0mTJom6OTnMApNatmxpNJ01a5aTLkQtFi1aJDVq1HB0vteTdG+wClHUOjz++OPGnn/66acnXEL3Fd3zNRxp6tSpCT/T36107SWvfV0H+tpud1iFfjnZA9MZ+Pn9TPvOhrVmdj+tWbPG2GeTjx49esj555+f8u91/ylfvrwpV37vrxn4gn26ZcHPEQizAAEQYa6uCPX1V1/8/PlFrTWBSeGuOPsB9fUs4ObzFLOLaCCvvhek/x2sf1hA37uMDybW/ybX96n1vQh9z00D+c8999yMhip7xqAhAggggAACCCCAAAIIREogA5/nEJgUqRXEZBFAAAEEEEAAAQQQQAABBLJRgOfzgq0KgUnBetIbAggggAACCCCAAAIIIIAAAqEU4A2ZYMvq9Av+Bw8eNB6c1xCS+EMDYd566y0jGMTqsGqr57sN3LG6hl2wioakPPPMM3LnnXdKkSJFLMepIQDz5s2TRx55JCFkJdZAg2JeeeUVI2zJ7PD6QL4+JNG3b18jsMnscBs0YzWO+L7twhDiz9u/f7889dRTlmO7/fbbjUCUkiVLpl2Y2leXLl1S1lCsofb1l7/8RX73u9/Z9nX06FGZMWOG/OlPfzINc9I1qUFPGuBisl/IiRMnREO+hg4dmnIdDYLROjs9NGApFoZh1UbHovN2elgFjFmNLYjAJA1+0nkkh6vomNXzySeflAceeECKFStmO42vv/7aqEvyPhHrR0Nk0nnFLqCBOxrgkhysoj/X9atrpXXr1rb39HfffScDBgyQV199NS2/08CkDz/80Ahxig9iinWuYVu612gohQYRWR3p7qv4dk7CQsxCWpKvHbvnO3fubFlHDTp59tlnjXveyaHz1aC6m266yXK+WgPd3zSYxuzQPVe9nBzZtk6tApOS56KhPYMHDzbC+goVKmQ6VQ0r+eijj4wgLrM1r43UulevXo4ekLMam4Z56XrRgLH8OHSN6Rw0gDH+8BJYpwFEup7NAtWc7hE6Brt9S3/erFkzY7z6cGK6w8m9qH3ccsstRoCjBjLpmtD9buXKlUbAlAYlaTBZuv023Vjsfv7tt98aAVXJIYraRsf04osvpg1s0tdiHa/W0yrULjaGXA9Mysa1prZef+80Wxv5vb9m4Av2fm4R2iKQ6wIEQOR6Be3HT3391Rc/f35Ra01gUrgrzn5AfT0LOP08Jf4C+t/Q+t/g+v6C/vd/uv+OTh5cLDRe36PI5PsFnlFoGEkBDeHX0O8VK1YYoV/6OYUe+nlC9erVjfDy6667zgjsDjKkPZLYTDpPBMw+a8vv99PzZOImFzELt9fPOUeNGpXyxxjya4xcFwEvAlafUTn9jNjLNWmTnQJmn684+Uw+O2eTt6PKwOc5BCblbQm5GgIIIIAAAggggAACCCCAAAIpAjyfF+yiIDApWE96QwABBBBAAAEEEEAAAQQQQCCUArwhE2xZnX7BX7/Ir4E2yV/mdxqYow8DdO3aNWXwTtvbzVq/mK3BAwsXLkw5TUMYxo0bJ9dee61juNWrVxtf4jYLRLELePLy4LpdWJJ+sVyDfTSMwCpkw2xS6QKT1ETDEGrXru0oeCPdGNMFZukYNQxkzJgxRhiI2fHggw8agSI6Z6eH/gVuDfHZunVrShMNfNCAlvLly5t2p2tFHzBJPtROA3bMgpaSz7ULXoo/t1u3bkbQyWmnneZoavqF4969eyecq7XSkCgN/0o+/AYmHTp0SNR/6tSpKX3r9UaOHGnc+05MtAPdIx599FHjvks+NFhNgzMuuugiWwu11eCe/v37m45J+27SpImjMTkNAXLyZVi9F3r06CGTJ082XXNOQkZiDfVBKbU1m2N8506+nJkupEXrqKFRGtiTro46R91zNBzO7tBaaliahialO/bt22eEhmnoV/Kh19JQuMKFC9t2k43r1ElgkobS6FouXbp0Oibj5xpadu+998qGDRtSztc1r/vaWWedlbavsAcm2QWq6ZrUoLp69eqlXe8xSF33Q4YMMf4xO7SGui8XLFjQ1j7dvahBTnrft2nTxvR1XfcFvV8uvPDCtDX2eoK+HuvrTJ8+fUz3sUmTJkmlSpUcda99zZw50/j9zu5hz1wOTMrWtaYF8vJ7p1lhs2F/zcAX7B2tYU5CIKQCBECEtLD/nhb19Vdf/Pz5Ra01gUnhrjj7AfX1LOD08xS9gP53/uLFi2X48OGyadMmz9eMNdRQbn3v4oYbbrANa/d9ITpAwEZA17V+TqZ/ZOHAgQO2VvreqL5n7uZzH/ARyC8BApP+I59NgUn6B0j089H27ds7+uM9+bV+uG5uCBCYlBt1yotRBhGYpJ+RaWjkli1b5L777suLYWfFNTLweQ6BSVlRWQaBAAIIIIAAAggggAACCCAQZQGezwu2+gQmBetJbwgggAACCCCAAAIIIIAAAgiEUoA3ZIItq5Mv+Gt4yaBBg4wHs5MPffBfAy/SHZ9//rnceeedRhhE/KFflJ4/f740aNAgXReWP3/99dfljjvuSPm5hoRMmTLFCE1wc+iXm/QL3507d05p1qJFC+NnJUqUSPmZ2wfX7QIavIYl6aDsApO8mnz77beiX27Xv4SdfGgwhYah2B07d+6UVq1amYaAaKCQhlF4+evYduFW+vBI3759TQMuNAyrdevWsm7duoRh29U3eX4//PCDYfL222/bzr1+/fqiIRply5ZNuww1cKJ79+5GKEr8YfeXW/0GJmmIjc4jOexC16DWVuuWLmQneWJ2ATkaHqV7hl2fdutFbTRsxM2Y7EK/YmN3EphkFRzn9b5yMi6/gUle6mg1z5iVhqnMmjVLqlatmnZNx06w6vPmm2821nvJkiVt+8rGdZouMElD2TQs8Nxzz3XspCcuW7ZMdC9Kvic1AG7u3LmO3MMcmGQX+OP1XlR3u/tRgwZnz56dNiDMLjDJy73oauE4PNlqf9Xx6fpq3Lixw57+77Tjx48boYD9+vWzbJergUnZvNbsft9z8noWX6xs2F8z8AV7V+uYkxEImQABECEraNJ0qK+/+uLnzy9qrZMDk36r/9kQNYQQz5f9IMTF1ez+pOkF+p1UJ5+n6PW//vpr+dOf/mR89hH0of8NriHshNAELUt/6QScvA8U38djjz1mfF6VLoQ83XX5OQJ5IUBg0n+UsyEwScPZ5s2bJ/oZmf4RFn3vvVSpUnmxFLhGiAUITApxcV1OzW9gkoa56WdjY8eOlUceecT4I2hROTLweQ6BSVFZPMwTAQQQQAABBBBAAAEEEEAgawV4Pi/Y0gT64XSwQzvVG2/IZAiWbhFAAAEEEEAAAQQQQAABBBBwKsAbMk6lnJ3n5Av+Vg/Xa2jGa6+9JpUrV057MasvoGnDnj17GoE5RYoUSdtP8gkacNCjRw+ZPHlySlvts3fv3p6+jL13717jr1WuWLEiod8yZcrIokWLpEaNGinXcxOYpB46vqeeeiqlHz9hSdqZXWCSPkih4VeFChVyZW0XGqDhN8OGDZPChQub9mnXtk6dOqJBCvplVy+HXbhVzZo1ZebMmXLxxRendG21Ht0Eknz00Udy6623iq6V2KHz0b+qHB8MpvXUAJRatWqlnaJV+JFd2ISfwCS7+6dPnz4yePBgT/elTvSTTz6Rli1bpoSk2dUlBjRx4kTp1KlTipfek88//7ycfvrpaS2TT7Byip2XLmBCv5ytAVxjxoxJufZzzz1n7GNuQpxindiFkek5fgOTvJilCwNzEnqVjLRnzx4j6GrVqlUJP9K9VMOXLr30UsuaZus6tQtM8ho+owgHDx6Ujh07mj5Qp8EmTZs2Tbv+wxyYZBeo5udeVFS7+9HJurcLTPJyL6YttIcTrPZXP7+LpdvHcjUwKZvXmt3ve+lez+KXTbbsrxn4gr2Hu4MmCIRGIKMBAaFRyt2JUF9/tcPPn1/UWhOYFO6Ksx9QX88C6T5P0ferly5dKg8//LDo+5HpjgoVKogGQMcOffh68+bN6ZoZf5xC3yd1G9SdtmNOQMBGwCp02aqJkz+2ATgC2SJAYNJ/KpHfgUlbtmwxwkcWL15sDOrGG28kMClbbpQcHweBSTlewACH7zUwScMj9ftR+n2b2O/6Tj7LD3Do+d5VBj7P4fm8fK8qA0AAAQQQQAABBBBAAAEEEIi6AM/nBbsCCEwK1pPeEEAAAQQQQAABBBBAAAEEEAilAG/IBFvWdF/w16u9/vrrcscdd6Rc+J577pEXXnhBihUr5mhQVv24CV5KvpCGsrRo0UJ27NiR8CMnoSx2g7YL+ZkyZYoRppR8OA1M0uCVkSNHGn8FOvnwG5ak/VmNwy7syUkB16xZI/Xq1Us5tUuXLjJq1CgpWrSoaTd24R8TJkwwgkH8HN9//73cf//9snDhwpRu7PofP368dO3aNaWNk2AHbTR16lTp0KFDQvvhw4fLZ599JtOmTUv4904fDDAL20h3f/gJTNq4caPcdtttCaFPOvB013RSrxMnThhfFtT1mHzoX4Vt3ry5aTeHDx+W7t27pxjqvaF/kb1BgwZOLp9yjt09rSenC5iwcvYb+qXXtgtZcfIlS7v2dtZWkL/88otoYJb+Vczkw+va+Oc//ykPPfSQ6D0Zf1SrVk1mz54t+nCY1ZGN61THaheYpK9LOtcSJUq4Xq+6VvXe0X+SD6f7U5gDk6x+l2jYsKGxL+trnZ/D6n5y0n/Q96KfeZi1zdT+qteyCmLSnzlZt2YP4WhbJ3tgOienv58l95PNa03H6nVe8fPMlv01A1+wT7cs+DkCYRYgACLM1RWhvv7qi58/v6i1JjAp3BVnP6C+ngXsPk/R93Q0wF/fc9b/Bjc7qlSpIm3btpU//vGPctlll5n+EYJjx47J9u3bjffM9H1lDeg3OwhN8lxGGnoQ+PHHH40/cjB37lzT1vHhX//6179k69atRlB+o0aNPFyNJgjkvQCBSf8xz8/ApC+//NL4Yyz6R2tiB4FJeX8/hPWKBCaFtbLu5+U1MEl/P9c9Kv4I4nMs9zPIvxYZ+DyHBryMBQAAIABJREFUwKT8KydXRgABBBBAAAEEEEAAAQQQQMAQ4Pm8YBcCgUnBetIbAggggAACCCCAAAIIIIAAAqEU4A2ZYMuaLjDpyJEj0qNHD5k8eXLKhd0GcezevVtat24t69atS+lLA4R69erlenJWoTf6lycHDhwoBQsWdN1nrIF+GbNnz55y4YUXylVXXSVVq1aVSy+9VM4++2z57W9/m9KvkwfX9a/OjRgxQvr165fSXgNhhgwZYjxQUahQIc/jthqHnwAPHYw+pHHXXXfJp59+mjC2du3ayYsvvig6frNDHW+99daUUB6/oVbx17IKarAL9bIa12OPPWaEENitHX1oRWuoQVGxIxZItWzZspQwrG7duhl1P+200yzratannpzO12tgkj7AM3jwYOOvtCYfuu6fffZZKVKkiOd1qA31S9U33XRTygNCdv1bhaA1adLECFE666yzPI/p888/N/76+rZt21L6SBeYZBWEomtlwIABZh8WOB7nnj17pE2bNrJq1aqUNk6+ZGk1ttq1a8uMGTMS/kq900FZ7SPp1qNV/1ZfQtZ9Q++ZWrVqmTbN1nWqg7ULTPL6mhZDMAtk0585DV8La2CS1T6pNrrH6u8RJr8nOl32xnl79+41QhFXrFiR0M5JaJvVvagPQ86ZM0cqVqzoaixBn2y1Bwaxv+7cuVNatWolGzZsSBl2LgYmZftaU2Qnv3faraFs2l8z8AX7oG8f+kMglwQIgMilarkfK/V1bxbfAj9/flFr/ZOIxCfE6xuBR6KGEOL5sh+EuLiS4YBBq89T9L+x9AFqDYI3CzjSMJnHH3/c+MMUVn94wKws+/fvl6eeeso02FzP19BzfY/X7/u44V4SzC4IAavPhxo3bmyswSuvvFIKFCgQxKXoA4F8ESAw6T/s+RmYRB3yZflH5qIEJkWm1Gkn6jUwyexzQCef5acdUA6dkIHPcwhMyqH6M1QEEEAAAQQQQAABBBBAAIFwCvB8XrB1JTApWE96QwABBBBAAAEEEEAAAQQQQCBUAlu2bJHq1auTYB1wVdMFJgUZdnPixAkZNGiQ8YB38nH77beLht6ULFnS8Qx/+eUX44GAsWPHprTRAI68/su16R5c17AkDdjR85L/wnRQYUkKYTUODZDSf7yGSVgFXqX7y55WoVZOgomcLgar0KAaNWoYf8VYg66SD6u/iOwkOMIs4CbWbvPmzaIPCcQf9evXF/0CXdmyZS2nZBWaky4gxWtgkt1fhF6wYIE0bdrUKb/rOdl5LFy4UJo1a5bSp9/1qx3qfacPLWnwUvJhF5hkFZyh9+1bb70lderU8WWle6MGVw0dOjSlHydfsrQKafEabqSDsLpv/dQh3R5phpit61THaheYtHr1aqlbt67ndWF1HzhZD3ZjS7dfex6ww4ZWX0avVq2a8VChPjxod1jtk+XLlzf+ur0GG/o97EJkNNRQX7usDqt70W9god85xdpncn+1CxjKxcCkbF9rdr/vpQsAjK2HbNpfM/AF+6BuG/pBIBcFCIDIxao5HzP1dW5ldiZ+/vyi1prApHBXnP0gWvUdKCInfP5zPNb+5MmTy834NKBdg4S3bt2a8mN9j07D6UuXLu1JXj9X0PeI+/fvb/q5gr7XafZ+qqeL0QgBCwGzABX9IxJvvPGGXHPNNbghkPMCBPX8p4QEJuX8cmYCFgIEJrE0/AoQmCT6XaOgn/kjMMnvwqQ9AggggAACCCCAAAIIIIAAAj4FCEzyCZjUPOg3T4Id3f/1xhsymVClTwQQQAABBBBAAAEEEEAAAQRsBFatWmWE7NSrV8/4S7q8IRPscrELTNLQAA340VCi5MNr2M3KlStFw5HMAoPmz58vDRo0cDxB/evKrVu3lhUrViS0sQvJcdy5hxPtwkBq1qxp+1CDhjB07dpVChUq5OHKiU2sxjFlyhRp37695/6twkHsAjjsAhQ0yOjuu+/2PJ74hnZBOFbBJVahGPol/0WLFomuI6tDvyx80003JazjXr16ybBhw+Trr7+Wu+66Sz799NNTzZ0E65jdG07G4jUw6csvv5SWLVuKhqLFH1WqVJE5c+ZIxYoVfdfGKtRMPTTUrFatWinXsFq/Qa0XDSXSh4uSD7uAiYMHD4o+2LRkyZKEZrVr15YZM2ZIuXLlfFtpWIzWI/lwEpBjFdLidZ/WMVj16Wcf8RKYlK3rVI2s9sQg7iGzBxL0mk7Wg93Ycj0wySrE8eabbzaC0NyELtrdtMuXL08JvtPzO3XqJKNHj5bf/OY3ps2t7pvY60PhwoV97xV+OrDa/4LaX6dOnSodOnRIGWIuBiZl+1pTZC97anxxsml/zcAX7P3cKrRFINcFCIDI9Qraj5/6+qsvfv78otaawKRwV5z9IFr1DXS2+p5y8qHvHXbp0kVee+21lJ898MADMnz4cNH3Q/0cGpo0YsQI6devX0o3DRs2FP1vcn0vmQOBTAmYBXFnS0h4puZMv9ESIDDpP/UmMClaaz9KsyUwKUrVzsxcCUwyApMuFpFdAQrzfF6AmHSFAAIIIIAAAggggAACCCCAgBcBns/zombdhsCkYD3pDQEEEEAAAQQQQAABBBBAAIGcFogFJen/lihRQnbt2iVnnHEGgUkBV9UuMGnv3r1GwE5yIJF+ud9tuFFs2PrwQMeOHY32yUfPnj2Nv7RcpEgRR7O0CooJOjjB0WBsHlzXNawPpWtgQnJQlPatISnjx4+X008/3emlbM+zeoBeA2oaNWrk+RpeApN+/PFHI2Bi7ty5Cdd1EgTkZqD6oIoGq+k/yYddUINVKIb+xW59yMXq0CCx3r17J/w4dh2rOdv1aRXepOFiEydOtA0B8RqYZBXIEnSgipsAJKsvqtoFLLlZJ3qu2YMd+u/tApOsjIN8IMQqnMNJQI5VSIsGsWlokpfDqk8nwSdW1/MS7pGN6zQ2P6s9sX79+kbgVNmyZb3QG20ITDKns7p/gw4k2r59e0rwnY4o3f5odd+MHDnS+B0gPw+r/TXd/udmzFbr1sm+4XfN243Ty96T7WtN5+tlXvFO2bS/Epjk5k7jXATSChAAkZYop0+gvv7Kh58/v6i1JjAp3BVnP4hWfQOdrVlgktX7Ac2aNTPe9z/33HMDGYNdMNOECROMz104EMiUgNk6189Q9LOSokWLZuqy9ItAngkQmPQfagKT8mzZcaE8FiAwKY/BQ3g5ApOMwCSt7FMiMlpE/jeAMhOYFAAiXSCAAAIIIIAAAggggAACCCDgR4DAJD96qW0JTArWk94QQAABBBBAAAEEEEAAAQQQyEmB+KCk2AQGDhwoTz2l37k49QWM+LnlwnsKWVsLu8CklStXiga2JIf8NGnSRKZNmyZnnXWW63npAwX6Beo+ffqktK1UqZLxV5grV67sqF+rB73z60vaVg+ut23bVhYsWGAalqQT1TCYl19+2QhOCuLw+wC91Ri8BCbt379fWrdunRK6VaNGDZk1a5ZceumlQUzZ6EP/inaHDh1S+rMLnNm9e7cxvnXr1iW069atm/EXu0877bSU/sy+TFm+fHkjFKpq1apy4sQJeeKJJ2To0KEJbe3WpVXIktZywIABZkFxp/r2Gphk9SBP0PePmzAfqzVWrVo1mT17tlSoUMH3elm/fr00btw45X60C0yyahOklVUd/QQmOQkpsQK1qtvq1aulbt26nurgZW/KxnUam7yXPdEpnN/wmEyOzekczM6z+jK603vcap/3Ew5mNk6r165048xE0Jgf7/i2+lBlu3btZMmSJQldppuTm+tb7WNO9iK/a95unF72nmxfazpfL/OKd8qm/ZXAJDd3GucikFaAAIi0RDl9AvX1Vz78/PlFrTWBSeGuOPtBtOob6GyTA5Os/uiEftah73/r+8VBHmvWrDE+R9Drxh9OgveDHAd9RU+AwKTo1TxqMyYw6T8VJzApaqs/OvMlMCk6tc7UTAlMSvi+noYlPRdAcBKBSZlasPSLAAIIIIAAAggggAACCCCAgEMBApMcQjk8LRcebuQNGYfF5DQEEEAAAQQQQAABBBBAAAEE3AqYBSVpHyVKlJBdu3bJGWecYXTJGzJuZe3PtwpMOnr0qPTt21fGjBmT0oEGyfTq1cs2xMXuqp988om0aNFCduzY4avv5cuXG8EnyYcGbOk/JmslWLyk3qweXHdy0Zo1axohVBq84/fw+wC91fW9BHBYhSfceOONol8oK1WqlN/pnmqvgTpmoVN26+HYsWPSr18/I8Qr/qhfv74xvrJly6aMzyxkKTlEzGwsdn2a3RMapPXWW29JnTp1bI28BibpXzfv2rVrYP5uOzILAtqzZ4+0adNG9PUg/mjYsKHMmDFDzj77bLeXSTnfyssuMEkfRKpXr15KX07CjJwO2Or+cnKNTIS0WPVp55Rurl72pmxcp7F5etkT0xnFfu43PCaTY3M6B7Pz/AYmWa0hJ4E8bsZtFS5UpUqV/8/eu4D9VOX9/2tiCM8TKpKmhiJKVEQHOSVGCdGBMKUpRolKpRBpfol0GBQdqKhnnNJROoq/ui5y1ml4oqGaUnTVU01NmQ7/672mfc/+7u9ae62199r3/b2/93tdl6uZ+7v2Orw/67D3WuvzWmLRokWiadOmyuR0/QYOkn379nUpgve4ujbhE2CoA03Z2Cdtm48TLMnYU+htDfVNUq+wToU0vhKY5L3LM8GKrQABEMVtf9o3nX2pXzr9KtrTBCYVt8U5HhS3fW8WQlTK6t/PP/98cli+Bx98UFx66aV5iqbdQ9GZSLdvY7uWXNymZ+2yVIDApCzVZdqFoACBSf+xAoFJhdAiWYYsFCAwKQtVK1aaBCYpz+ulBSfRP69idSPWlgpQASpABagAFaACVIAKUAEqQAUKUAH65/k1CoFJfvVkalSAClABKkAFqAAVoAJUgApQASpABcqFAjpQUlB4wE4mTJhQUhcuyPg1qw6YtGPHDnHBBReINWvW+M3QkBrAKI888og4+OCDjfnqwAQ2gBFj4gkipAEmIbtrrrlGTJw4UVStWjVB7v95JK0DvS7zJACO0gQm6WALf/zjHyUQqVq1asqqqdpRnIOJCtQ1evRoCS6oVAm+OEK4ApBU0II4wFK4IkmBSWnba6pGKoRQ2aU02sv27dslWGvDhg05VYgDAZXGWENgkhoMVojtNGg4ScZE236TFh6TZdls66CKV16ASbpyok5Jxoo0oLE0eoef1Y19PgGGunZHYJLeiknbGlJM+75XSOMrgUm+ejrToQJSAQIgirsh0L7p7Ev90ulX0Z4mMKm4Lc7xoLjtm2ntwvspX3/9tRg2bJi8CCEccDnC/PnzRcOGDTMpyyuvvCJ69+4tkH8Qfvvb34rrrrtOloeBCmShAIFJWajKNAtJAQKT/mMNApMKqWWyLD4VIDDJp5oVMy0Ck5TApKAxJAUnEZhUMbsTa00FqAAVoAJUgApQASpABagAFaACBaQA/fP8GoPAJL96MjUqQAWoABWgAlSAClABKkAFqAAVoAIFrYAJlITC16xZU+zcuVPUqlWrpC5ckPFrVh0wSXczst/c1ak9/vjjok+fPsasSgNiYixEKIKN4zlAPK1atRJo/9GA3+Bc0atXL5ds8+KmdaDXZZ4EwKED4ODW7WnTponq1aunqmv44aTAJBXcCOnedddd4uqrr84p388//yyhVuPGjcv5+4IFC0Tfvn1L/vbll1/Km8UXL16cE+++++6ToKBw0B3OjEKYdEIRmOTWhHTtOAkExSecjcAkApNsxjPbNpdkvHbrScliZwVMWrlypWjfvn2yQimeSgqx0b2XFAIwqTSAdBUBmFQobQ3NNu37ns17q7dOpUgoDE4kMClLpZl2BVSAAIjiNjrtm86+1C+dfhXtaQKTitviHA+K276Z1i68nwIge48ePcSuXbty8sSa8uTJk0WVKlUyKQvyu+qqqwQgSaeeeqo44YQTRL169cQ+++yTKL8vvvhCrFu3Tqxfv17+9/333xebNm3KSev444+X+Z188smibdu2omXLltoLClwK8dNPP4kPP/xQLFu2TEKqt27dKl5//fWSJJo0aSLzxZ4KLhho3bq1qF27tksWxrjffPONrDf2bPDfd955R2qAsP/++4tjjz1WnHTSSaJr164CMCzdxQzGjCIRsNfw6aefynxfe+018dZbb4nNmzeXgLBQ78aNG4sjjzxSAHjdpk0bcdBBBwnFHqlr1sb4unUk44O/RDBdYhFOx9QG0PbQDk455RTRuXNnqUflypVti1IST7XeFwaJwx64SObhhx8WS5culX0Ae3bQHbZHX//ss89E9+7dc2BlaB8LFy6UZbQNe/fuFTfccIO86CMczj33XDF79my5N24bPv74YzFgwICcPUfbyziQR6A/9tfQ/lDvbdu2lfQBxIEOxx13nDjiiCPkmIN/aJuuY46qXYXXu3/44Qc5DsyZM0fWB/0Q/QD9DvumuHCnbt26VtLs3r1bLF++XLz44ovijTfeKBnT0KcxjmAcA3ju6KOPLqlHFsCkshpfApHQrv/+97+L5557TmoK+6KeCNAW7bdTp07i7LPPlv8/GF9KE5iUZrxxXXe3sQfm1A4dOsgxx/d8Y9V4f4mkWru13R9S5aNKz3TRgco2qmegK9rM008/LTZu3FgyjwdjB8YM33Mo6ohxHRd/vfTSS3LsCM+hmLfxroKxo127diVzdxbAJIzpyBt9bPXq1WLLli0l/SzQoHnz5uLMM8+UZdlvv/1cmkJJ3LRjKObQWbNm5Z1xcJmzg8JgfO7fv79YtWpVTl1UZytMlbW5qMrHHI55Ojxv2fYx3b6fqV5JLiuxGaN8vJNG6x59l8G3xrx588SSJUsE9sQQkC/m4Z49e8p3I0MAOOkqIcRcU8RfficwyVIoRqMCVIAKUAEqQAWoABWgAlSAClABKpCVAvTP86ssgUl+9WRqVIAKUAEqQAWoABWgAlSAClABKkAFClIBG1BSUPCbbrpJTJgwIaceXJDxa1YVMEkHe/Gbsz61QYMGiXvuuUfUqFEjNsvyBkzCobhbb71VHiCD08QjjzySVz8c0sVhwwYNGiSWO60DvS7jJACO8gBM0rX33//+92LGjBnyMHgQVLeG42A4wEgtWrQoiffjjz/KA4eTJk3KkVN16FB3qBAHS3HozBQITDIplPs7gUl2emUBfkkyNhUS0COqXJIx0U59IQ+X4xB5NNgeiM+ybLZ1UMUjMCmNeumeJTBpfJ6AcQ41urGHwKR07TD8NIFJ/rRkSlQgogABEMXdJGjfdPalfun0q2hPE5hU3BbneFDc9s20duH9lPvvv18MHTo0Lz/bdd1MC2pIHJAUOLlPnz5dvPDCCzkAGJtyAawxZMgQMXjwYFGnTh2bR3LifP/99xKSdNttt0lYkG3AWj0gJyNHjpTr8WngQXv27BFTp04VuOTg888/typC2nojk0B7QAWefPJJq3yDSGeddZasO2AerrAal4zSAEyQjw18IWkbAHTimmuuEYALmfYQw3WOgy0AUASIxI033hjbFgDe+L//+78SeECQvmufV0GOkBbqtmjRItG0aVNrc73yyiuyT2DvKgg2l3EAyoB9rXvvvVcCR1wDoB9XXnmlQJusWrWq1eNxsA/0R0CkHnroIW1a6P9YHx8+fLioVKmSMh4uYUIc1C2siS5R1GP8+PHitNNOk6AoXIwCwFIQkgAv8GxZjS9BuQFKAhzplltusR5n0I7QBwApw/wQ3Z+w6ddWDSESKc14YwtM+uCDD8TMmTNlP7cd79HeMM5cd911sk+mmW+S6GILc7FNOwtgEsaRBx54QF6QFIAG48qDORTjBt4fXMbvaJpp8sXciTMaeIcLB9u2FH7GtRx4FtA2nD8A+NL1LIiPMXTgwIHyHEp4fAQcDHAc2Mc2qCBHeNb1wiycp7j55pvl5RDhAAhWly5dSv7kYw7v16+fPH90wAEHyHRt+1hpAJNKe87QAZMApXzqqacE3iMCuJ5tm9DE2ymEwGE/EziJwKSUQvNxKkAFqAAVoAJUgApQASpABagAFaACaRWgf15aBXOfJzDJr55MjQpQASpABagAFaACVIAKUAEqQAWoQEEp4AJKQsFxQBUHG2vVqpVTDy7I+DWrCpi0du1aeZtk9GZkvznrUzvqqKPEY489Jpo1axabZXkCJgWwJDhQ4PZb3NaMg5aqA4RjxoyRh8OS3JILwZJASWxsmwTAURqAhqDsOsCIzY3euMkXjgbhoDogqKqP7tbfZ555Rt5cGQ6qm31V8VwOJxKYZNN6/xMnCTBJZSOkCKgf/vk4KK0rlw0gRzcWmm6HjVOOwKR/qxPnBJBkTLRtrQQmqZXSzW9p2roqJx3Y6eCDD5Y3qrZq1UpZwCz6jW2bMcXDgWsAG+GMaJqXTGnpftf1CRv7pG3zcWVO8l5U6G3Nx/teIQHpfuVjIk3acPkcFSg+BQiAKD6bhmtE+6azL/VLp19Fe5rApOK2OMeD4rZvprUL9lO+++47CW0BgCEcjj32WLFw4ULRpEmTTMuRJvEPP/xQQjFUFzq4pot6AjoEqIjtp50NGMVUDuy3AJoCwEr4wgPTc/j9hx9+kPtP2INJ6gyOet95553ijDPOcAIXAa4wefJkCZewgbno6vOHP/xBTJw4UdSrV8+mys5x0gBMkJkJrLJ582Z54cSzzz7rXLbggdatW8u2d/LJJ1u1PR1sYe7cubI9YF/OZBPAZ/7xj39IG4aDDaAoHB/rYGg7qvxc4EuA4qAdQMtwiIImcj4ofv5ZrFixQvaddevWJdY/eBCQHeyv2YA2dLAP7JtiPH300Udjy4O12QULFoj27dvnxUO/xtos9vlsgTjhRKBHnz59JAQuDTCpLMeXoD5o6xifpkyZYmzTUSExnqJNYX++c+fOOT+b+nXSxpRmvDFBbqAFoHjou0naBeqUZr5Jqgmes4W52ObhG5gEwNgVV1whMN64hq5du0pwDS4kcg0bN24UI0aMkJeOuAbki4uOAHlKA0zC2Jt2HAU46Y477pB7Nmmhcy5jKHS/++67Bc5t2c4bUZ11cw/iuZxvQPzPPvtMAqQA7wyC6iyFjzkcl5qNGjWqBLhn28eyBCaV1ZyhAya98847ch61AaA59j8TOInAJEdBGZ0KUAEqQAWoABWgAlSAClABKkAFqIBvBeif51dRApP86snUqAAVoAJUgApQASpABagAFaACVIAKFIQCrqCkoNCAUEyYgAuncgMXZPyaNQpM0t3k5jdXc2o4zAnQTdwhezge4Da4aPAJMTGX9D8xdI7nUVgSnsBhMtzejBsEowHxcfspDu4lCUnAADb5JIGDlCYwKQ1AS3dAPXqwXAXO0bW3rVu3ivPPP1+89dZbJfLCts8//7xo27at/Bv6Gw6z44BmOOCwJw4z2xyS9A1MsgFb2LSXJHFKA+ih0yvuYLUO5OHzgLiuXAQm/T95w3M0lGU7DcqSZEy07Rdp4TFZls22Dqp4OhCRrTNhaUFsdPqZylnIwKSkdXKxN4FJLmr9O24au6R93yut/mSjCoFJNioxDhWwVoAACGupymVE2jed2ahfOv0q2tMEJhW3xTkeFLd9M61dsJ+iW8fUwfUzLZRD4hs2bBDDhg0Ta9ascXgqPipAKYDOdOjQwZjmp59+KmE6gML4CJdffrlcR69Ro4ZVcgAWwWEe/9IGrPVjbR/7WDaXXyBvOOpHIVtJy4HLGgB8OOigg5ImoX0uDcAEierWzbEv9uSTT3pzxgdw4q677hIDBgww2kAHW7j44oulDU0XyAQXvbz33nt5F2V069ZNwn4OPPBAK1uoLvAIHnSBL33xxRfikksukZoGIQ5WATAD+irqa4JDWVXkl0i2bVHVrgBvwz5YFPqkyn/QoEESshLt77AtxgHVmQKXehx//PHik08+yWkLgMFhzfeAAw4wJlWW40tQOECBAH+aNWuWsbxxEdCOVq1alRPF535YOOE0403cvh7maRsQl61QLnAw2zTj4tnCXGzz8glMatmypcDYmeZdAvvk2Odr0KCBVRUwfwCqc9lll6WCuQDSVKVKFQEwTDiY4FtBXIyjgHDZQPZsKnbllVdKSJnNe4yPMRRzJtoC5qFwwN/Gjh1rBSD88ssvxaWXXirPsqhCHLQvGl91iZvqIixfc3j4sjbbPpYVMKks5wwVMAnzMP4ehgaq7Iv33xTvEDpwEoFJNgMG41ABKkAFqAAVoAJUgApQASpABagAFchQAfrn+RWXwCS/ejI1KkAFqAAVoAJUgApQASpABagAFaACZapAUlASCl2zZk2xc+dOUatWrbw6cEHGr1mjwCQcCr7wwgvFsmXL8jICuKNdu3beCoCDQLfddpt47bXX8tI8/fTT5Q3HuDFUF0oDYuJSWZ3jOW4qxMHB6KF5HNbEAdPwYeYgv06dOskD1occcohLEWTctA70ugyTADh0jiOtWrWSN8E2atTIuX66B+AcgFsUowHODzhkHhc+/vhjeag+eqNi+ICgDm6ku/FXd2AQBylhdwTVzYn4uwsMJikwKQ1gypvRIgnhgD9ukly6dGnOLyZIiUt5kgCTVPAr5Nm9e3fZT2vXru1SBGVcOCv16NEjzzGjogOTCrGdBgZMMibaNhQCk9RK4b3goosuSjTO22qPeLo5wTR3FTIw6dtvvxU4fD979uwcKfCetWTJEoG6pQ24dRY3IkedaWzmtLRtXlf2vXv3SiehqAMA4sc5QRR6W/PxvldI4yuBSWl7H5+nAjkKEABR3A2C9k1nX+qXTr+K9jSBScVtcY4HxW3fTGsX7Kfo1hhdYCeZFlSR+EcffSTXXlesWJH3K5yfAS/A/g/WYgPHfayJo65waMfaOb79VeG8886T8J64dVJABiZPnqwEowB8g7VWAEuOOeYY8etf/1pmgzWazZs3C1xkgHKoAvZf4LjVo/TWAAAgAElEQVQfd/kGnsN+FGAA06ZNU6YTlAHgpyOOOKIk/02bNonHHntMW3fUCVCOOGgSQA/4Dof+0QDtO3fuLE4++WQBR/5Ae6yVY80Ye3U6KAWADTfffLMRFuTa1mArOMP/9NNPJY8+8cQTYsiQITlJYd8Leyj77rtvzt+hxX777ZdjE2iAS1AA7ALURRVOPPFEAfhQ69atpQ7/+te/BPQHfOGVV15RPgP9sOdywQUXxLYBFWwBz1arVk3s3r1bpo3/f9ZZZ8l/9evXl+0PgA7sVwwcOFBCeQDUia5/uayvQVdogH0FVXCBrqn2FFSgiSAf6Ij0VaADgM86duwo2rRpI5o0aSIqVaokH0O/ATwB+7hYv9NBEqZOnSpwEUhcP1SNm3Xr1hWwTZAuygFbnnrqqbJd4UKSZ599Vtr/8ccfF3369MmRDW0VF/Bg/U8VkN6ZZ54punTpIsenoE0hTdXedDQNW2BSWY4vQZlNUDbYFfphrEf/Qvx169YJ9O3wxS+68SIrYFJ0vPnb3/4mQWDhMmGMRD+PzjHos4DfRAPgfMOHD5djtyroxnusFz/33HPa8d4WDuY65qri28JcbPPyBUzCnLd69eo88CH6GsZwvENg/MD+GeYvjOG64DKHrVy5Uu4Nqd5DgnkU8wfaOQLgdhg30Ndt4C42wCS0VewzQEtVmkE5TjvtNHH00UdLHYK5HO8xun5mC3/0NYaqLodymXvefPNNOZds27ZNaVpAmTAX2QQVQFB17sLXHB6+qMq2jyFv7K8FQfU+hLY8cuTInCrvs88+8swb/hsNZT1nROsefR9CeYP3IfQptOOXX35Zjo8ApqnONtnYOxRnsxACjeT/++VvBCY5CsjoVIAKUAEqQAWoABWgAlSAClABKkAFfCtA/zy/ihKY5FdPpkYFqAAVoAJUgApQASpABagAFaACVKBMFEgDSgoKfNNNN2lvguSCjF+zRoFJOORzzjnn5GUS3J4avnktbUlwQBoHoXCYXBVUh1/D8XQHslwOdaWtQ/j5JKCi5cuXy4PWqttrXQ4Kpi2HjQ5J4CA6aJDLAXKbsulgRnjWBtSgAyqE25KqLnEgH7Rv3AoZvRk3fKhYdXOia19LCkzCwbauXbvmyYuDmThgHnVysLFD2jiqA49BmjaHVW3y10E5TDfRwgkiCpIzwVNsyhPEUR1QxW8VHZhUiO00sFmSMdG2TaSFx2RZNts6qOLp+rgtFE3XT+IcgZKUV/d+YXKQKWRgUtw86XLjb5yeOt1s5uG0bV5XrqTzSqG3NdQ3yXtnWKdCGl8JTEoyUvEZKqBVgACI4m4ctG86+1K/dPpVtKcJTCpui3M8KG77Zlq7YD9F9x3r4iSeaUEjicPJH/tuuFwgGgDBAUjosMMOiy0SvrGxZ3PLLbfkwYvgaA3naUAtdGH9+vXSwT4MO8Bz1113nYQ8A7CjC99//70EX9x44415sASbyzewVj99+nRx1VVX5WUByMO1114rL70IYEXRSMgfdcdabRTchDoAfgOQhi7gghjsA6HdhAPW4lGnuItDAC0C9AE6AVwTDq57CWnanGrdywWgorJ/UB445aN9wglfBRaA/Xbs2CHhUIBcRwNsOHfuXAHYlS7ErRHhGaxPzpgxQ5xyyil50B9cDAI4xuGHHy7QFkaNGiXbUziEL8qI01m3nxM807hxY7F48WLRokULo7lUl4jo9lV1wDSAY7CPBZiXrv0HBcE+JoBjM2fOzIOF2PRDU91RBkCp6tWrl1N32B9gDsCVohct6fZY0S/Hjx8vLrvsMmW90K82btwoxz6sjeqCaT0Yz5X1+BKUQQdlQ//AuA2wXRgWEtQZ8wN0RLuOjjFhXVz6u7HxxkRQtRMbOwRJoo/CrtjnjAa0d4y5ADLp5py4uQ7p2cJt0miAZ21hLrb5+AImRfODbTA/YfyNggODsRuaz58/P6+otnMYQHUAI0Yv20GCAKzh3aZBgwZKKTBu4d3sjjvuiJXKZg8aIB+MU1FYEsYbvEdgvKlTp44yH4w56Gc4+wFQWTQkhc6F07EdQzGfQrcwjNFl7tHtgwVlQTkwn0KXuKACCAK6hbbSsGHDnEd9zeHhRJP2MVX9bfbyg7wLYc7Q7S2hjJgzbr/9dnleLPpOBtAToHY27yiWYxOASTcLIXJortCIgQpQASpABagAFaACVIAKUAEqQAWoABUoXQXon+dXbwKT/OrJ1KgAFaACVIAKUAEqQAWoABWgAlSACpSqAj5ASSgwbtrC4eHoocegMlyQ8WvWMDAp7rBRVgch426hGzRokLjnnnu0h3Rxu+uAAQPkzcbhgAPN8+bNkwd60gTABXCgFreM4kZhwKJweO83v/mN/N/Rg39JHNfjHBVwSB6QAdxE6BKSlMMm/SQADh2ICPktWLBA9O3b1yZrYxwdmAkP2hxyRDwVHKF58+Zi0aJFomnTpkLVVk1wLhWMINw+VTcn2h4kDERJCkzS9T3cwAkHjwMPPNCoexYRJk2aJA+MRgMcHi688MLUWcKhAreQRkNcO/nuu+8k2A2OANGAW03bt2+fqlw6uBYStTlkqTucagMp0RU8C/BLkrGpUNspdEsyJto2lLTwmCzLZlsHVby0wCTVrenIp3v37nLcit4wnbSsOliO6V0oi36TtA6q51ROVIjny5lTp5vNWJS2zet0Svp+UOhtDfVNMqaGdSqk8ZXAJJ89nWlRAUEARHE3Ato3nX2pXzr9KtrTBCYVt8U5HhS3fTOtXbCfooPQ2nwDZ1pATeLvvPOOhGVs2bIlJ8bIkSMlSKNatWrWxQJkBPCfaFr4TgWkQrGHJ9NWrYXjmRtuuCFvr0VVGKyhAhyENeLoBRSAGPTs2VNbBx2sp23btgLrJbYXhQD2NGzYsDxoQ6dOneTa1CGHHKIsg2rNZPDgwVITE6QmSPCtt96SoIYo0MTXuo6pAaQBJn311Vdi+PDhStjRhAkTJKjFpg0ChPLAAw/IdhYFVmB9cPbs2XmwnaBecfufNsClsD5ptNCtn4XTN7VnxFWBJuKg9A8++KAEjoQDYBbYdzn77LO1/TbaLgD9mDVrlhg6dGheWs8//7xAn9KFOGASgGPoiwcddJCpKZb8/sUXXwis1wKmFg6w57333iuw16Ubj4L4n3/+uRyDUCdVsAH1lPX4gnLroGyAjwBcgss/TEE3vgXPmdbGTenb/p4WmAQAFvZuo2OEixYo69atWyXMTwXUwniP8wmm9mVbZ1W8pDAXXZ5ZAJMAugMsyTSPAbIC4B0gLNFggs3FwWVs5w+cxcBYh4s3ou0iKI/pLIGujzVp0kSgDgBG2bQH3ZiD8yc4NxEHovE1hurmQ5t32LhzH4GWtud0VPsTunHG5xwelDNpH0sLTCqEOUO3t4T3ArRnALXi2rNNW08z/hGYlEY9PksFqAAVoAJUgApQASpABagAFaACVCCZAvTPS6ab7ikCk/zqydSoABWgAlSAClABKkAFqAAVoAJUgAqUigK+QElBYXG4CgectAsIv8pbQigPawqlYoskmYSBSbpD80hXdytpkjzDz+CQ3BVXXCHmzJmTlxSAQU899ZRo06aNMptvv/1WHlbEIeho8AEx0TnZd+zYUeAwVP369XOyTeq4rjtkh8RNh7xVwiQth8mWSQEcOkDD6NGjpbN/pUqVTFkbf9c5/eMQMA4YNmrUyJiG7qBhcDhddZDd5ASiShOHzXBwHIce4VyBg7XhYDocGq1IUmASbkXu37+/WLZsWU6S6HdLliyxOkBtFDVBBJ2zEQ6yTp48WVSpUiVBqv9+BBC0cePGCUCZosF0GFbXjk1twKawONiPG21xC3s0VHRgUqG2U9gp6Zho0ybSwmOyLJtN+XVx0gKTdKBEl9tvTeWPGydwUzHmLl0odGAS2tUZZ5yR5xTgCupT1T8O/GZz0F7X5nFjN24D33fffU2mU/4ORx/MdatWrXIa9wu9raEyad/3Cml8JTApUfPmQ1RApwABEMXdNmjfdPalfun0q2hPE5hU3BbneFDc9s20dsF+im4NwMe+RBYVUMGKTJAfXTmwdgLwAb5LwyEOpqFaE0qyngNgDuA606dPz8kb+4r4p3Lg1j0DeMbDDz8sL8lwCdu3bxe47ANrGeEwdepUMWLECGUZVN/wgHB06dLFOmusvcCOAPuHAyA406ZNE9WrV7dOK0nENJAg7LFg/SkKqsB6P+oTvZwkrnwAX2CtCJCbaABMCXqo2kEcbAEXOKBN25ZDtZdqA4hQrTt27dpVfPrppzkgLJu9M9W+kK4P6vY6Xesd6A1gGcBl0b0l0xqgbi8Le2aLFy8W0MIlLF26VEIdwu3KFvYQzgf6Qzu002gwAZMKYXxBmXH5EKBk4eAKAsOzAOFdfPHFYs2aNXlalAdgkg6ilXS81+mRdP50ad9JYS66PHwDk1zHj48++kjOAytWrMgpomn9/4MPPpDjDd6vwgHPTZkyxQhrCp6JmzsQJ26PWDf/JuljyAvQJPQnjHvhgPlw4sSJomrVqkoz+hxDVRA9m3141b4JLsdauHBhTplt3nFU7xW6ecTnHB4UNGkfSwNMKpQ5Q7e3hL529913i/322y92uCIwyWU0Z1wqQAWoABWgAlSAClABKkAFqAAVoALlQwECk/zaqTw4N+YcmCDB2m8DYGpUgApQASpABagAFaACVIAKUAEqUL4U8A1KQu1r1qwpb0GsVauWVgwuyPhtJ2FgkurQPHKzOeibplRPPPGEOOecc5RJAG6Cg+46qI6uzD4gJjqAlO4AehrHdUB9hgwZorzZ0OWWZYiYphxxdkwK4NiwYYPo0aNH3q3POKA6f/580bBhwzTNRz6rOtiHv7tAIFQ38iINHE5HG8SB+Shox3TgT5cmbn0+88wzBQ4Rhm+ETgIrSgpMirsFEg4HOBiZ9sBb4DwDCFK9evVEy5YtxRFHHCEOPfRQgVs369atm2f7HTt2yEPu0QPZPtqL7iA/CmECJunGg9NPP13ejA3bJQ24Gb13797K/l/RgUmF2k5h66Rjok07ITBJrVJptIe4ccI05hc6MElXNzgG4ib2Zs2a2TRPZZw48JvJWQoJ6sCHaR1xdJAo07hf6G3Nx/teadTR9j2AwKTEXY8PUgGVAgRAFHe7oH3T2Zf6pdOvoj1NYFJxW5zjQXHbN9PamYBJpjXGTAunSVy3Ro2LKABxTxJUlwuce+658nIL7PNFg2odrXnz5mLRokWiadOmTkXAWvP1118v15eRBtY1sMeA/63aR1Kt6wKqArhOv379nPIOIqsAQLp1Yp2TfxK4FtZPsFYSXms//PDDxfHHH68FLCSqoOKhpMAk3aUpSS4LCYr11VdfSTgM1uXDIW6tXmeH4IKLtm3bWkul61OmtcPPPvtM7lm98MILJXnhooaNGzcK/DcIcX0piOMCmlCtu6VZD9StKWHfC/tKuqDby+rWrZu8WOTAAw+0toEOOgGYGeBBNWrUsE4LEdevXy+gO+Dr4WACJpX1+IKy6tZlTfvrOoF0gLO067S2BlG1E5MdgrR1e21oXwMGDEi054l+jbYRBb6lmUNttEgKc9Gl7ROYlGS/VnfhAuYC2Kd27drKoqvOkCQdv3RALWQc9/6m21cBsGnkyJGJLoZSjTmmevkcQ1Xzgu7CsLBhovstxx57rDw/gXMU4fMOpvlANScjLYCX8H4XDT7n8CDtpH0sDTCpEOYM1F93lshmLw/Ppz0/ErIvSGi4STGHpEb/PJtZgnGoABWgAlSAClABKkAFqAAVoAJUgAr4VYD+eZ719JtcJqkRmJSJrEyUClABKkAFqAAVoAJUgApQASpABcqTAlmAkoL64zDNhAk4E6EPXJDx21qCA/5xju5JD1XallR1G13wrOnQ3dq1a8XZZ5+dB+PxATHRQXh0h7zSgIpw0As3I+MgbzS43lCYphxxNksKB4lrW3E3/tq2n927d4vBgwcLOGlEg+lAXjS+CsCFw9q4oRmHHnFjbRBatWolALpq1KhRbFEBWcJNm+GAg8U4gI+b+sLB5iB8NLOkwCSko3Jswd9RNhyKa9Cgga0ZlPF0kCFE1jkP6A6645m0B5Dj4GwmZ6a4cqVpxzrnjkDQig5MKtR2inIlHRNtOlVaYJLu1nBbxwKbMiaJozvUHHcQOpqPrh/7utVZBz2ygUcWOjApgNfgPSEabr31VvkeogNUmuwdB36zOWStm8vwPjdv3jxRp04dUxHyfo+rLyKbxv1Cbmsovw4aaqpXWKhCeQ8gMMm5efMBKhCnAAEQxd0+aN909qV+6fSraE8TmFTcFud4UNz2zbR25RGYhHXNTZs2CazVAla/efNmua4FQEuLFi0S6aVau4pbd9IBZtKsq9oWXPX9DHg99n90gAZT2irwDcA7Tz75pOjcuXPO41ifwB5b9DIG7BkAMlC5cmVTdgXxe1Jgkm6P4PHHHxd9+vRJXDfVWpTOBshEty5pA4hQFVLVrkwXuUQvF2ncuLFYvHixQF2w/xSE4O+6/qkCFsWBNtBeMQa8/fbbYvv27WLLli0C+47Tp08X0CxJSAKa0K3/4dISpOeyLgmwUf/+/cWqVatyim+CVunqqtv/Ma2nl/X4gvqoLq0xtaE4m+v2dAsdmKRbC0473uugb0nhXLb9LUkfi0vbJzApSZ9F2QA87Nq1a04x4/qYDs6WNH9krFvzj1tTV62hm86vmOysm5Pi9sF9jqGqPUQbgGB0zAMEEHtLgOVhPguC6UIr1Rge16d8z+EoZ9I+lgaYVAhzhq7uLvOGB2DSXCHEVCHE5l/aDP3zTIMGf6cCVIAKUAEqQAWoABWgAlSAClABKpCxAvTP8yvwr/wml0lqXJDJRFYmSgWoABWgAlSAClABKkAFqAAVoALlQYEsQUmoP26d3blzp6hVq1asHFyQ8dtaggP+Okf3uAPGvkpicmiPOzidFYxHB+E5+OCDxZIlSwRgOdGQFlSEQ8oXXHBBzg18QR69evWSDgwHHXSQUfa05dBlkAYOonPqTwvmwQ1zODw4ZMiQvGKbbmJU1VN1sBg2B8jtjjvuENu2bSt5zHTYL4ioOgCKsu2///4CjiXhYDpQrypzGmCS7lZM5DN58mRxzTXXJHbY+OGHH+SNkjgoGQ0moJluPErTXuJuDkX5bAATunLBnoBnuToY/fTTTyUwLl2/IzBJSCAe4GLLli3Lk6ks22maMdE0kKcFJukOD5scPEzlSvu7D2CSzhkGZZs6daoYMWJE4ttNP/roI3nL+4oVOZeZymrbwCMLHZiEeuhAk0nHMaRpAr/ZAJN08EzMwU899ZRo06aNc/PTzY9BQqZxv5DbGurgo70VyvhKYJJz8+YDVCBOAQIgirt90L7p7Ev90ulX0Z4mMKm4Lc7xoLjtm2ntyiMwKQtBXIFJOmgQoC233HKLOO+880TVqlW9F1UHanK9aCFaMF19sBYOkEM0YG9n6NChOX/G3tv48ePFZZddJmrUqOG97r4TTApMWrhwoejXr19OcWzA5Kby6/YGdTbQrUteeumlco2+evXqpixzflftJZkuxHjkkUfERRddVJJO9+7dxaOPPirWr1+fBxHBfkPfvn2VZVKtWdnuVzlVMiZyEtCEbq1u7ty5eZeLmMqp2ndLCr8K8lJBUZKA4AphfEnbHlR7uoUOTMKYgHqHL76BbdPaA2moIDu2l+qY2rLu9yR9LC4vn8Ckp59+WvTs2dO5aq7vDro9g6RgNBRYt+av2yvQzfcABGF/skqVKs46BA+o3g0uv/xyceedd4p99903L12fYygSV/XzuP7y7bffiiuvvFKeywhCcBFHFAxp6h+q8fa+++4TGGdUwfccjjyS9rGkwKRCeSfV1d3l8pIUwCSAknB74s6Inemfl3gk4YNUgApQASpABagAFaACVIAKUAEqQAX8KED/PD86BqkQmORXT6ZGBagAFaACVIAKUAEqQAWoABWgAlTAiwJZg5K8FJKJJFYAwJk4YFHamxdtC6Zz4MfzplsadQ7jxx57rJg/f74ABMAlxEF44sqSFlQUly/KP2XKFHnLrOmW1bTl0GmVBg6Cm6sBg1qzZk1e8jj8h7olcQpYuXKlPGCOA47RANjPxIkTnRwtVDdDI10AGwAVCAfbQ7ZxwIVwejY3N6pskwaYhDaHW4SvuuqqvKRR51mzZokzzzwzEXxk+fLlYuDAgXm6ISMc9sRhUt2BujgQWpL2AngT8rzhhhu0Q4EJnIEHdTfJ4jfcJvrwww9bjzeAJc2bN0+gPjgkqQsEJglRqO00zZhompOyAib5cEYylT3udx/AJLQHHOTGGB8NcLKDg02HDh2ci4n+PWrUKDFz5kxlurgd94QTTohN1wfAxrngjg/obIBkXOCMQbY246sNMEl12D7IY8yYMeLmm292AvjF2TNI1zTuF3JbQx107c3FYaVQxtcUB+wdewCjU4EKqUB5OINRIQ2TsNIEfCQU7pfHqF86/Sra01FgEkgW31Y0EYq4vhwPiti4WVctACapIDDI2+WbLOuy+k7/yy+/FG+//bZ44YUXxGOPPSawLh0OJlC3yjk+eL558+YSmoQ08L+rVavmpfi6tfk0sIWgYKrvch18RwXXCdLBehb2TlD3448/Xl4uU4ghKTBJtV/lA7yCNQ2sF+FfOOjS1q2J4dIH/HNdm1DtJTVu3FhgDVF1scLevXvl/gTWNYMAuBb0wf4ZoFJoJ9HfVPuBKlhQHGjCR3vCfsYnn3wi4U6oI6A0n3/+eU7Spr0M3V4W9vnat2/vVMwsgD5bt24V559/vnjrrbdKyhI3rhXC+KJqVyi8yRYmsV999dW8NXYf/daUL35XtRPT/KJ7Lum+a7ScqraBOKb1ZZv66uIkhbm4pGdat1fZIu5iKVN9XW2rmjtx9gPvYE2aNDFlp/xdtw+hsyXefTC3Y9wLBx9jrmofMA5a43MMRV2Q/xlnnJGzRx0HW1ONecH7lOq9WPeupYJQxc2fKKvvORxpJu1jSYFJhTBnBG1YVXcXgKTrO5MQQgdKCopEYFKiEY0PUQEqQAWoABWgAlSAClABKkAFqAAV8KcAgUn+tERK5eGwHhdk/NqcqVEBKkAFqAAVoAJUgApQASpABahAAStAUFIBG8dj0XCoOA5mYwKb+CqK7lY1pI/Dd0899ZRo06aNMrvdu3eLwYMHCxy4j4a2bduKBx980PrgHPRYsWKF+MMf/pAH4cHBShyI69q1q7IcPkBFAMXg0CkcDqIBB+dxCAt1igs+yqFKPw0cJM4hH3kNHz5cwo2gsW1YvXq1vH35jTfeyHsEkCzcwKs6mB6Xvu6mSNUztk4VcW07nC4OQeKGYbR3l5AGmIR8PvroI3nrKtq9qs3de++9olu3bk4OA3G2sT3MCucilEsFE5owYYIEm9g4ztiCiWwPNsMhADdFqyBdqNvtt98uOnfuLPbZZx+tGQHyAHALceNgSUjA5mC7DpphOuwc186yAL+kGZsKsZ2mGRNNfTwrYJLp0LGpXGl/9wFMQhl27twpgWzQKRpwUB6H1QFNsj20iz6Jm3DxTxVsgT1Z9Ju0mquejxvHMK/edtttVvMx5naAKYcOHRo7ltmORSpHJ5Qf7wawKZwHbWyKcRW2xA3PccFm3C/UtoZ66dqbq7NGIYyvNnbNoi8wTSpQQRQoD2cwKogpvFSTgI90MlK/dPpVtKcJTCpui3M8KG77Zlq7AJikW7ux/QbOtJApEgcYGd/VWPvE9+I777wjNm3aJP9FAUnRbExAi7i9j3BaWAfAHgjSw5r5kUceKapUqZKoVjpQEYDZrhdtRAuwZcsWCcMPB50G33//vRg7dqyE+psC1rSwvuwbHmXK1/R7EmCSbi0Q6zaABaUNqjLpbKAri+3FGNGyYl0Me1rjxo3L+Uk3Bnz88cdiwIABAnvvQQgAa6o9pO7du4tHH31U1K5dOyd91QU4Ptd8odNXX30ltm/fLseBv/71rxKStG7dujxAUlQT016GL/hKVpAg1Xp/3LhWCOOLDuaSdi5S2arQgUmqeblVq1Zyr7hRo0aphhvdXlBaneMKlRTmoktTlZ6p/Kp2YLvHqyqHKzBJBVo0vWvYGFqlhW6vQAe5AWivY8eONtlp4+A9C9C/bdu2lcSJ09fXGBpkpgL/xeUfhfWFL2h588035d55uC66uR4XVF144YVi2bJlJfWOAzUhku85HGkm7WNJgUmFMGcEgqvqjouusKdm887tsJ9jAiUFRaJ/XqrRhA9TASpABagAFSheBbD2AlgzwMZYm8R7J9ZX8J4eXafcf//9Bd5nDzroIAkkx5nhY445RtSrV8/pcrbiVZM1owJUgApQASoQrwCBSX5bSHk4rMcFGb82Z2pUgApQASpABagAFaACVIAKUAEqUMAK4NAmoBS42ZGheBXAxpLO4TrNLYFJFAPYCLeXqQIOHePwmeo2VcRfvny5hCfgkFU02EJMcGh93rx54tprr1Ue/L3iiivElClTtJCWNDCQcJlxqBMHp1VAlt69e4v7779f1KlTRyuxr3JEM0gLB9mzZ4+EQT355JPKsqNud9xxhzj88MNjmw/sBKDUjTfeqNQIDz/wwAOyLTkc2CrJM+6m6yBS+BCgTVvXQSDCzwa3CevauC6ftMAkpBsHJ4KDyvjx4yWcqkaNGqVmGxx+BBTpnnvuUeYJZxTMUXF9wQVMZAPOQEEwZs6ePVsMGTJEq8VZZ50lIW4nn3yyOOCAAyQ8CYf4cfgV7QtjXfiW4jhRTU4GeLYiAJMKsZ2mHRPj7J4WmKS7YR15Yo7AbeaVK1cuKcI//vEPse+++2Z+SMQXMAkFh6MD+qEKOoaDMJhP+vfvL6pWrRo7bgGIAyASwD+q0KlTJ+mcdMghhxiH+/ICTIJjFZzBMMaqgs18jPEVQD2MUSbwm8nxIijD2rVrxdlnn618l7OxKQB5q2vuWg0AACAASURBVFatkm0cUENTsB33C7GtoW6qm97xdzjUYZ7Cwa8g4N0Jdq9evbpSlrJ+D0jyvmayL3+nAlSgRIHycAaD5rJXgIAPe61UMalfOv0q2tMEJhW3xTkeFLd9M61dAExSOYYjY18gmEwr8UviWK/cvHmzBLgAgA8AkAmKFFcuG4gB1rwuueQSp3ywJgCAENYMTjvtNOn4ZPsdqVtjy0rfODgHADSDBg1SAsB15QngUT179hRnnnmmOPTQQ2NB/VnVC+kmASZlBXMJ6qmyr27vRrcuabtupdI2Co9AHB1wAGU944wzStbRwlAKFXxJB0FSAS4AqcBaUM2aNZ2aACBmWEvDOQBAkXA5CRwRkwbTXoYv+IrOlnPnzpUQjqTh22+/FVdeeaXUMghx41ohjC+6PQrYtH379kmlENjPxdp6GGhS6MCkrOA6EDELWIvJOElhLrp0fQGTAAnCfFC/fn1TFfJ+dwUmqeYd7P1PmzZNu85tUyhcXnTRRRflRNXtFej24G3ySRIH8z72Nk466SQr/dIArHSXSAUwv3ABVPNUeExQzU06CFJ0PkQ+JnhhFnN40j6WFJhUCHNGYNOkdQ+eN7yHfymEmPrLv/+z7Af0z7MUitGoABVIrkBpj8NJS+oyt/uok0t+tnWyOXNpSstmfSmchg8tTGUCgCc4n4gzFy1bthT/9V//JaE8AHLjbEbcxYqm9KO/6771dOmkWdtwLVvW8QFzBxwJbQnng9OsVaKsuKAWQHacKz/xxBOtLue0rWPcORtdGqrzPLb5ucRzgbcH6eJ7BOfjevXqlZeV7jy6S5lKI67L2kVpjB0+6pzFWO2jXEyDClCB4lOAwCS/Ni0Ph/W4IOPX5kyNClABKkAFqAAVoAJUgApQASpABcqBAgQnlQMjpSgiIAkAAc2ZMycvFRzeBqzEBElJkX3Oozt27BAXXHCBWLNmTV6S2LACzKBhw4bK7LBZhtt5AYHQBRXEBM998sknYsWKFWLWrFnitddeUz6O/LEhhEPKuuALVGQCGUydOlWMGDFC6xTgqxzRevqAg8Dp4uKLL1baGPlh4w2gBsTBZk+tWrVkPW3thDQA0gHYKmm71d0WGdbDZXMNz+mgBuE0VQcQbfqWD2CSTf/BBjKcWWCfBg0ayI1/BDjW7N6929iHktgGgCEcqET/VIWgTBg3DjvsMHnrYdBWXnzxRXloNgomqlu3rjzcHAV82IIzUA6AQgAawU3kPgLqgTFm0aJFecmZnAzwQEUBJhVaO/UxJuraT1pgEtKNA7Wdd955cr5FP4bzBN71APJq0qSJjyatTcMnMMmmPTRv3lyOW3AqA/AouBkV7z64HR2QRMztOkcg9E042nTo0MFKl/ICTLIZx+CMCPAbDg0dccQR8tAQgER4Z3rllVfE3XffLW+Wtwm2h7N07SOcR7t27WTbhWMGxnOEDz/8UDp24j0x+h6H9wrc0vzcc8/lOPjgOdtxvxDbGsqvu5EYv7Vu3Vq+S+FwHt69oA3eXQDkVAWbOmb5HmDr6GrT3hiHClCBPAXKwxkMms1eAQI+7LVSxaR+6fSraE9/I4QI0yZBkP62oolQxPXleFDExs26agEwCbeZ4xsLayrhoIOlZF0ul/QBwsBeCC4dUF3a4JJWOK6tQ9vGjRvl/gbWv5IErKNiveL8888vWRvQpbNw4ULRr1+/JNkkesbkwAK90UZ0l0qYMsXaHeqOf/hOL83v6STAJN36KeDUffv2NVXX+LtqDVVngyxgC6pxQAcTia7VRkESKviSSicVcNwEmggLCegFgG94Bu3QBEI3GiEUwbSX4QuYBNAT9Fu6dGlO8WzXIHV1UrWRuHGtEMYXgNgwxmGdMBxs1z11Wqj6ruu+qEvbCcd1heoEz6rGKDiiYv2/du3aSYsjn9ONH6Y2nybTtECTaN6+gEm2c72q7q62nTRpkrzsIhx8tENVW9H1mddff1107drV61hpahcu8CbTe4cpL9Xco7rgSQVAvO++++SeA4IKvqSCSGIOwnx4zTXXlBTN5gK3LObwpH0sKTCpEOaMQPSkdQ+e17x/JgElBUnSP8/UWfk7FaACqRUoRiiGrzolPauoMooOyOhqQNd3Tl9auJYzHD9YrwHEF+cX04aKCEz66quv5PlHXNxmewmlq85YS8PFfDhLg/fQtMF0GagufdPZ77TlwvMAsQKw7bLuE3eZMIFJPqySLI20333JcuVTVIAKVEQFCEzya/XycFiPCzJ+bc7UqAAVoAJUgApQASpABagAFaACVKAcKZA1OAlgFABz8N+4wAUZv41m/fr1P/fo0UPs2rUrL2HcognQQGkFbJzCqR0bLKpgKg8gJrjBGf98BmxqwnnAdBunT1ARgAS4JTF64Bf1wubd4sWLxQknnKCsps9yhDPwBQcBPAibj2lvgFFV/rLLLhO33XabBC8lDTbABpcD6CiHCcKku/XYpg4+gEnIB/UGaGrChAk22TrHAaAFgA3cAO4S3n77bdkXVCA1l3QQF840119/vRxncFtyOLgeIMd4M3bsWAllShPQn9GecHsxDvlHg82B64oCTCq0duprTFS1Hx/AJNVB57i26toHkrR7n8Ak5O+rH6rqgr750EMPiU6dOlk7n5UnYBLq/Omnn4rhw4fLW9nShjjwm4uzEhy24OQDyI+PMHnyZAEAKG6MBkgv6bhfaG0N9dA55+p0M80nZfke8KvS9PD00bCYBhWgAlSg7BQg4COd9tQvnX4V7WkCk4rb4hwPitu+mdYuACbB2WTYsGESxBAOcETBPkbNmjUzLUeSxAHLxRoA1kaTrs1jfbVPnz6ifv36eWuZLg5t+M7GngvWVpNCmwB7hg2uu+467X6Abq0miX42z9g4sOCG9yeeeEIABJHUAQz7H1g/wbd+vXr1bIqWOo5PYJKvdciyBibhMglc4gL4QxBgm+eff160bdu25G+q8QL7mIBSBEG1h6SCVkTBS3Dwe+qpp0SbNm2MNgY0HntAuAjCxWEuXLfOnTtL2NX69evlJTbhYFp78gVM0q3Lu6xBqsRyBSYVwvii2x9M28eKBZjkA66DtkJg0n/2U13m+mg/cwUmqc47+LCpCzCpLJzvSxOYpJp7unXrJt9vDzzwwBITYt8G77jbtm2Tf8NcBwfsk046qSTOM888I3r16pVjdsTp0qVLyd9U4CVc1IQLXeLAZsUATCqEOSMwhGdgUhpQUlAk+ucZ3+IYgQpQgbQKlMWcnqTMNmsKQbq+6qT67kxSdjyjmuuTpOX6zulLiyRljT6D9yRc9AlAZJ06dRInWZGASVgne/zxx+UaV9L1SlehsaYIoDm+L9LYCfnibBMufYueQ40rE/o6Lj3DBWhZBICmUTeXs2CmMhGYlIWl7NJ0mRvsUmQsKkAFqIBaAfrn+W0ZBCb51ZOpUQEqQAWoABWgAlSAClABKkAFqAAVyESBLMFJN910kxHWwQUZr2b91Z133vlT+Ba3IHUcfMfGTMOGDb1maErslVdeETgYpTqsa3tgCod0ceg3yYHfaPmgw4wZMwRuwTMF36CiuJs+AJ+5//77lYfHfJcjqLdPOEjaW6SjtsCG86hRo+SGc7Vq1UymMv4ObYcOHaqMpzrwbkrQBGHCjdpos1WrVjUllfe7L2ASEsYmNBxVAALy0X+CwgIEhH6ZdJP5nXfekRu5SW8dRzkA85g7d650IMGB/rTApEAvOECNHz9ewNnANbRu3Vrg1qCTTz5ZzJs3T94MHg02h/wrEjCpkNqpzzExancfwKTdu3eLwYMHCxxStgk2bc0mnbg4voFJyAtp+pz3kSYcmqZPny5atmzpVOXyBkxC5fbs2SPnzqiDp0vFMS/iNuGffvpJCX5zaVu4YRi3248cOTKxw2RQdtw+jX/fffedGDBgQCpgUqG1NZQHoFG8O0Rv2dbZzsaZpKzeAwhMculxjEsFqEAFV4CAj3QNgPql06+iPU1gUnFbnONBcds309oFwCR8v06cOFGMGzcuJ7/mzZuLRYsWiaZNm2ZaDqwdAbgCJ/TTTz9dHHnkkaJKlSraPAFLwvoJ4C62AeupcMjAOglgLKgbHIqwR6dau3J1aEM5AJxZu3at1AxrWEngSXDOx3q+CtRfSM7pUd1hEzhVoe5wYEriFIb9q4cffjgzB6twmX0CkxYsWCDX6NOGsgYmofyAX51zzjk5VYleuKHaw4lCJFRQpe7du8s1uwAioYpjs2+KwgGcjrWhp59+2lr2448/Xo4Bp556qtwjxeUywf5bEtiCL2ASHP+w5xS9cMZlDVIlQnkEJm3fvl3C0zZs2JBTJQKT/i1HtA9ZN/5IRAKTygaYBLBgdO3bZo3bZGcCk/6jEPYDcL4C+2FBAIhvyZIlOWdjopp17NhR4G8AaAYhClXC36NwQFUcvJ/CWT3uTgUCk0ytOv/3OKfqJHN4OIdfbOUDlBQkS2CSu4n5BBWgAo4KFBJQJ67oLlAMX3XyCf5WzfWOppLRXdeXfGmRpKy6Z5KeOQrSqyjApL/97W/i2muvlWeEyiKgz91+++0CcOh99tknURGwRoyzo7g81iXgnBbWlpOcFTblk2Q9FOeFcaGp7r2cwCST6tn97jI3ZFcKpkwFqEBFUID+eX6tTGCSXz2ZGhWgAlSAClABKkAFqAAVoAJUgApQgUwVyAKcVKtWLbFjxw6B/+oCF2S8mvXg008//eNly5blJZoG4JKmhDjoeskllyg3wuCQjw0ybFLFBTjsA7yEm4Vdbu+IpnnhhReKW265RRx66KFWVfINKsIhNYBrore0BoUBaAV2ivYJ3+UI8vMNB0l7m21Qrnbt2knQWqdOnWIP01kZ8ZdIOFzco0cPsWvXrrzHVIcAbdKO3vwbfibNQW6fwCSUCRu5K1askM4z69ats6maNg4caO644w7Rv3//1Bu8gHrAzrj92DXgID/6Cw5VvPvuu96ASUE5du7cKfspgEw2oCnVTUVpoEdpntVpmQX4xefYVAjt1PeYGLaFD2AS0lu5cqW46KKLrJzNTDeAu/Y7VfwsgEk+xy30TcDycDAF/9s1ZNFvXMuQJD7sAuAR3nlc4W/h8TUN+C1cbvTv1atXi6uuuirRPATboT3jMA8OF+n6ahLHIV9jT9q2Fujl4uxme7DQVx1RRtv3AAKTkvRcPkMFqEAFVYCAj3SGp37p9KtoTxOYVNwW53hQ3PbNtHYBMAmZvPzyy6Jr1655+eFW9D59+mRajuhaM/ZOsG+C9VM4UUS/s3E5BtY8VGuXeBaOXPhuBBQF8KX99tsv9mICX8CkcDkBEHrvvffE8uXLJTwJedistSKNyy+/XEKFa9SokVP3V199VXTo0CHnb7bfx5kaMJI49rQ+/PBDgfICUoD9Lds1mjhglM86JAEmffnll3J9ZvHixTlFSbMfEk5IZV8AxLBGFb28IQvYAsqi2p8BzAcXsaBvIaA9w05BOOWUU2QZASULh2i/bty4sdSuRYsWMprK+RRr7thHjANNfPPNNxKIodtbQTmw74Xx7Oijj5blQtkrV66sbUJJYAu+gEk6W2J/Bvu6SYMrMKkQxhfduif2Bdq3b59UCuV6qg9QjU2BVO3EZtyO9jPkZfOcTZm+/fZbceWVV0on2HBI2+bi8k7Sx3TpYb335ptvlv/CwTQWJ7WFrhyu6anmHcwp06ZNE9WrV7cxnTKOCzBp69at4vzzzxdvvfVWSVpl5azqawyNiqLSA/tF6PMIgFvizADmqCAAcDR58uQcWKdqzo/Oh9ELq2wvqcpiDk/ax1R62eyvFsKcEdgvad2D53/1q19dLISYk7gT5j9IYJJHMZkUFaACagUKEaijKqnLe4avOkW/O9O0oSSQFlV+ru/xvrRIU3fVs/i2vvfee0W3bt2cz7MWOzAJ3ygvvviiPBOUBCDu01Y+LmnFeXe8PwOIbhuQL9Z8VGvLtmmo4uEMKy7sdLmUNO7i3rh3yDTlzOpZl7WLQh07otq4zA1Z6cp0qQAVqBgK0D/Pr50JTPKrJ1OjAlSAClABKkAFqAAVoAJUgApQASpQKgr4BifddNNN8lC3LnBBxqtZuwghXlKliFtGe/bs6TUz28QefPBBeYhaFUaPHi1wiKdSpUrG5HAI+JFHHpGbj+GDbKYHsfF6/fXXy4P0LreH+ISBBGXctm2bvCl1zZo1ecU+6qijBG7iDQ5LBxGyKAfSzgIOgg1QHDbEATnclGvrBIDyAJQEO+EAvO/bVnQH+ZGvy8Za2GjYZDvjjDPynDzSbmr5BiYFZcbhw2effVbcfffd4rXXXjN1m5zfsemPm3MGDx6c55jglFAkMhxHVq1aJXBDs83tQthcxm1YOAQcgM90eiUBZ0Trgg1wlO+5556TY87mzZtL7B3cxozyoO3C6Sgc0kCP0jyrs0cW4JcsxqaybKdZjImBPXwBk1zAM3AsA/hr3333TdNNY5/NCpgUZIp5H+8vOMztMm4B6oLxChocdthhieufRb9JXJgED+LgDA5241COySER4yv0AlwqcEDzPRbBnrjFDA4Q77//vrFGwZg/fvx40aBBg5L4PoFJhdLWwmJ88skn0jHuoYceitUITq94b2zUqJFRS0QozfGVwCQrkzASFaACVAAKEPCRrh1Qv3T6VbSnCUwqbotzPChu+2ZauzAwCd+qAMVjPTAcsr6MAt/sw4YNk+vp4aBbZ9Y5yuA7Gg7vKO8BBxzgpFtpOH3DQR8AJeT1wgsvSIiQbr1Cd9mGao3N9fvYSRhPkQGP+vvf/y7bFuq+dOnS2L0TQDxwEUmWIQkwSbcWeOuttwrs9aUN2P8DLD4cunfvLvtG7dq1c/6eBWwBGWD96oorrhBz5vyHGxDuiz/++KMYN26cmDRpUkl5dHtMqj2kMNAkagNb0ATWS7HPGO0/AKGjXGeeeabTHpsOvmICRviCfag0hbim/E3tTbUvGOeoWwjji24+MIFwTFqo5reke6OmvKK/u0J1gueztAcudMF8H72ACmutffv2da2iVfy0QJNwJknHv6S20FXQNT0VmNLVeV5VFtUFR7o9YlWZMfa+9NJL4qSTTrKypa9IvsbQaHneeecdAQfpLVu2KOepjz/+WAwYMEDgTFgQVGMM5oaJEyfKOS8I4flQ1Q4BD8CcfeCBB8bKlLQNxyWatI8lBSZlOUa5trGkdQ/yyWA/h8AkVyMyPhWgAs4KFCMUw2ed0n4/wCC67zRnYyUAn/rUIkl5457B+UmAVqMwb1M+xQxMwtlPfEsNHz7c6ZywSbO0v2PdBGfmogBu23TRDvHebHO2KUizd+/e8sx00jyjZUM/BFB+zJgxtsWW0Gy84wKm7/r+bJ1JKUZ0Wbso5LEjLFnas+WlKD+zogJUoJwrQP88vwYkMMmvnkyNClABKkAFqAAVoAJUgApQASpABahAqSrgC5xUq1YtsWPHDoH/qgIXZPyaNXzA32/KhZMaDpe/++678kA9DpjjQNmmTZtKChiATE499VR5a8dvfvMb55tdCqe25bckOFi+bt06eeAO/8UBvWATEYcPjzvuOHHEEUfIG0Fx2+1BBx1EO5WCuXHAEc4ZgI9goxAHJt94442cTWscCgWcAjcjYwMVEK+424fTFjsoE8BEaC/oz8GNQzjkjz6NNoKD/uWlP6ucO6ATDt126QK2HUOcAoXYTgvJYhhf0VcAwkH/DeZA9JeTTz5Z9hXA56KORIVUB5ey4IDNhx9+KB0YcNAdYL7XX3+9JAnUG9CYE088Uc4pmF+qVKnikkVRx929e7dYvny5vNEt3F5wUAaa9erVS7aXunXr5ujgG5gUJA4HSQDoUB7MQ3hHCACLwTtcWb0bFEpbQznQr5966imBG+QDYB9gYJibO3fuLEGomKtdYKCwQWmMrxkcsC/qPsrKUQEqUKEVIOAjnfmpXzr9KtrTBCYVt8U5HhS3fTOtXXg/Bd+rN9xwg4DjfTjgogPcKN6sWbNMyrJ27Vpx9tlni127duWkP2jQIHHPPfeIGjVq5Pxdd0EFAC9wBnL9TkTiqjUAHxCDOMGC9S3A8bE2EA2AP02ePDlnjUcHOnj++eeNjkCZGC9homhrWNu6/fbb5SUH0QBIP6BJNWvWTJiD+bEkwCSkqnLKd3Fe0pVM54ypSzsL2EJQNji3DR06NKeowaU0KggPYO8oZzSoIDXBJTJoA2jjyCsIWJ/DvsLBBx+sNaAK6ITIcLYCpKJ58+Zm40di6LQ0AYt8wj5UmuMiHoDXq1ev7lwnPKDSP25cK4TxRdcPcDkV/inOVFhps2HDBtGjR4+cecZHv7XJ3BWqE6SZpT3efPNNeTkLLjkKBx8Xseg0SQs0CaebFKyV1Ba6Ormmp9IdY9aiRYtE06ZNbZpTXhzdu5vOljpHdR9QAdcK+BxDTe0Dewrz5s2TztPR8aBx48ZyrzF6oRfSfOaZZ+T+UTgE+9yq8gOuhLHKdFFaFnN40j6WFJiU5Rjl2paS1j3IJ4P9HAKTXI3I+FSACjgrUIxQDJ91crm8VCf+Z599JteYAH1OG1zXl3xqkbbsqudxxubhhx8WWC+0DcUKTMLZk/nz58s1FNMlbrZa+YyHd1msN+BMsmvA+XSsS4YBojZp4BI5rGck/X4P54FvqH79+uXAUE1lwLsh1rdN53x1l2Sa0i/t313WLgp97Ai0IzCptFsR86MCFVcB+uf5tT2BSX71ZGpUgApQASpABagAFaACVIAKUAEqQAXKRAEf4CQcjJkwYYKy/FyQ8WvWigBM8qsYU6MCVIAK+FdAt7Gc5YFr/7VgilSAClRkBbICJlVkTStK3TM4YF9RpGM9qQAVqHgKEPCRzubUL51+Fe1pApOK2+IcD4rbvpnWLrqfgksacBt41Mnn1ltvFaNGjTI6gLsWFs432D9D+tHw+OOPiz59+uT8+bvvvhPXXHONmDlzZs7fUWaAlJLAs+HcBGgR/oWDq0Oba92D+J9++qmEzQBIEw7du3eXAJhwnVSwGjyDG+MBn0nqjAQNAMoCGKtevXqiZcuW8rKHww8/XML8q1atmrR6sc8BfoN2FbVnq1atxIIFCyQgPKuQFJi0cOFC6awVDmEQQ9Ly6pwx0Tfg7BkNWcAWgjxUcBms948dO1a89dZbOaAVXA4CeAQuobApY7du3WS7hu379+8vL4UJgg1oYvv27VJ/lDEc0vSBPXv2yLIAVh8OpQlMevXVV0WHDh1y8ocTKhwvGzZsmKhZwVHujDPOyBnP48a1QhlfVJdxpBnjIV7S/p5I+MhDrlCd4PEvvvhCOmgvXbo0J8W77rpLjvdpgkqPrMdd1Z5hUhCWCgYGPUzQn6S20Gntmp5urFG979jaVzd36PZidYClESNGiClTpqSa75944glxyy23iPr168tLPTB24bIPOMNiroiGrIBJyAfvNCNHjizJEvkHcMkooE71vhU8qCpjMB8uWbIkB6aEPJ588kl52YMpZDGHJ4UGJQUmFcqcAa2T1j2wUwb7OQQmmToBf6cCVCC1AsUIxfBZp+C788ADD0ysteq7OGlirutLPrVIWmbTcxdeeKG4++67xX777WeKKn8vRmAS1tKwRjRs2LCcSzqtBCnFSGmgSR999JH8Ll2xYoV1ibGWgXUfgEnTBLwzY80QMH3b0KlTJ5n3IYccYnyEwCSjRJlFIDApM2mZMBWgAhEF6J/nt0kQmORXT6ZGBagAFaACVIAKUAEqQAWoABWgAlSgTBVIA06qVauW2LFjh8B/o4ELMn7NSmCSXz2ZGhWgAlTAVQHdLcDc8HRVkvGpABUoSwUITCpL9ct33hkcsC/fgrD0VIAKUAG9AgR8pGsd1C+dfhXtaQKTitviHA+K276Z1i66nwJAwyWXXCIdvsMBt8YDYNOiRQuv5Vm/fr2ErwB+EA46BxcdQCIpdAF56uqsc2iDQ9Tnn38u/vrXv0p4zDvvvCP/e9lll4kLLrggkT6qNQhV/sh74sSJebe7n3766QKQkYMPPjhR/rt27RJwdosCY1QABTjIv/vuuwK3vAMkABt26dJF3t6eBNikgrqUxjpyUoAK7H3eeefl3W5vAnWYDKODlQFGBH2jIQvYQpCHCoKAfjp79mzxwgsv5ACjOnbsKGE0AGSoQhRMgTYKyAT6UNeuXXMe0dU1HOn111+Xz0WhbitXrhTt27c3yaz8fe3ateLss88W6AfhUJrApI8//lgMGDBA4CxCOEBzjMmuAXs0gMDBATAc4hx1C2F8QVkxtqC9bdu2raToLiCSqFaAc11xxRVizpw5OT8BVAeoSrVq1VzldYrvCtUJEtfZsGfPnmLWrFmibt26TuUIIuv0gBPsjBkzlGCbRBlFHooCbPBzUhvoxkvTOJzUFrr6u6an2zsdNGiQdAKuUaOGs9Q6LeIur1HNf3jPAzSxWbNmzmXAA7p2FQc7yxKYpAIcADaGd7UoeBNQQoyVlSpVyqs75ho4wMPpOggYn+677z4Jq5w0aVLJ303zYTjxLObwpNCgpMCkQpkzoGvSugc2yWA/h8CkRCMJH6ICVMBFgfIA1EF9XL7tfdYp+O4EFDRpUIFck6ZVjMAkfKPhHQkwHptQjMAktFl8x0fXNG30KO04l19+uQSkJvnmAOAd34vRdZi4OowZM0auSVSuXDlxVbFGhHdv23xd2ySBSYlNk/pBl7khdWZMgApQgQqtAP3z/JqfwCS/ejI1KkAFqAAVoAJUgApQASpABagAFaACBaFAUnASDmxPmDAhrw5ckPFrVgKT/OrJ1KgAFShOBbBxf+2114qmTZuK1q1bi+bNm4sjjzxS3lhepUqVVJXW3SoJx5158+aJOnXqpEqfD1MBKkAFSkMBApNKQ+XizCODA/bFKRRrRQWoABUQgoCPdK2A+qXTr6I9TWBScVuc40Fx2zfT2qn2U5544glxzjnn5OWb5kZyVSU+/fRTCUuA40002NqyqwAAIABJREFUTJ06VQDWE90/0zlYmcAmcSLqHH/igEkqaJEKLmRrvJdffjkPHqPLXwdHeOCBB8Sll17qDC2CwzugLEOGDMkr7uOPPy769OmT83fVekkcEMGkgQqOUhqOM0mBSTooRPfu3aWO9erVM1U57/evvvpKDB8+XEKvwiEOhJUFbCHIWwVBaNy4sVi4cKEEaoQBEVdffbWYPHmydk9BBcQCuAagjCSgCZ0TbRwcJM4g33//vRg7dqwEX0SDaVzxCfvQwXGStitV2VA/k6NuWY8vKKOujw0ePFgCjlwdPF999VUJ+YoCsZLCelw7uCtUJ5y+zh5wTIZjbhJInc7pNCmcy1YP1ZjrApgJ8kGfHTVqlJg+fXpe1oUOTEKBVTaFQz/Kftppp9nKKePp5gH8Fjcm6sB/aZyade0KYyvmCVVb9TmGRoX77LPPpFM3IH9BwP/HeD906NAcOB3eAwEiUwXVfIh3FMCX4GAdhtzFgZeiaWcxhyeFBiUFJunaM/5eWu+kga5J6x48n8F+DoFJTqMZI1MBKpBEAZ9woST52z7j8m3vu04AHOKdP0nYu3evhELj+8NHMH2HRfPwrYWPOqjScFkLKjZgUtyapq3ev/3tbyV4HdB49JXoec1//OMfYs+ePWLz5s0SbL906VIJn04adGutpvTw7opvMEBebQO+cQDeTwq2Btwe/RdrULYBoGRAoWyhyAQm2SrrP57L3OA/d6ZIBahARVKA/nl+rU1gkl89mRoVoAJUgApQASpABagAFaACVIAKUIGCUsAVnFSrVi2xY8cOgf+GAxdk/JqVwCS/ejI1KkAFilMBlSMKanrrrbcKHOpME1Q3dyI9OOxMmzZNVK9ePU3yfJYKUAEqUCoKEJhUKjIXZSYZHLAvSp1YKSpABaiAIDApbSMgICWtghXreQKTitveHA+K276Z1k61n6KDt6Agl112mbjtttsEbu1OEwDEgLPNzJkz85KBoxBgEIccckjebzpQe1LwxZYtW8TFF18s1qxZk5dXnEObCnAERyesJbRt29ZJGh0oBbe/AzSw77775qSncxpC/nPnzhUdOnRwyl+ngQ7Wo1pXRnuAczygJK7hwQcflOvG4QBIDNoAnMWyCkmBSSiPDrIFwA7addWqVa2L/cMPP0g7wxkzGuJAE1nAFsL5q0BHKA/afhhAYQKUfPzxxxLsEoZKwKly9+7dAnkEwQReCuLp9h5M5VAZBCCM+fPnS3jG119/nRelNIFJyHz9+vXi3HPPFe+//35OWQCkuuaaa0TlypWt2lXc+Gpy1C3r8SWooKqPYZyB0zMcSm1BQXFOrEnnDSsjhCKlASbp7AHnQoyRuAjFJejG+xNPPFH2hYYNG7ok5xQX4CrV/OTSd0191pRWGluoKpskPZ1NXaGUJi3igEk6UFySPgZddP3sqKOOkg7OzZo1U7aVLIFJOtAR3mOvu+66kjHfxlFX9c6H8QMXBIXnjjjwUlSALObwpNCgNMCkQpkzktY9sEsG+zkEJjnNEIxMBahAEgVcgDo2812SMvh+xqVONnnbfmOq0lJ9x9rkqYtj+g6LPueihYt9f/rpJ4F1NfwX3+Rbt26V72vPPvus8pvYVGe8PwLk07lzZ1NUUUzAJKzj4Dt93LhxxnqrIrRr105cf/31AutuLutHWK/Fd+Ddd98tIdSuAeuGixcvFieccILrowLfkvgWf+ONN6yfPe+888T999/vvLaHd3m8owJ4ahvQD/BNi28Q2+ACTCqt9QPbsuviZTV2pC0Xn6cCVIAKlJUC9M/zqzyBSX71ZGpUgApQASpABagAFaACVIAKUAEqQAUKUgEXcNJNN90kJkyYkFMPLsj4NSuBSX71ZGpUgAoUpwLbt2+XDixwMAiHtJu8Ogcf5IEbN3EohYEKUAEqUB4UIDCpPFipMMuYwQH7wqwoS0UFqAAVSK8AAR/pNKR+6fSraE8TmFTcFud4UNz2zbR2uv0UHbgDhYGDDKBJhx56aKKy4TZ0OBWpYEkm8A7WHvHspEmTcvLGzeUAJZx22mnWZYJj2JVXXileeukl5TOnnHKKdIaHQ1E07Nq1S1x44YVi2bJlOT8B9DNjxgzlM7qCrVy5Ulx00UV5kJTHH39c9OnTR/kYygywShTyAgch5I+y2wBFAGYZNmyYvKU+GmbPni0uueSSvL8DxoJb2+fMmZPzG4AbyLtVq1bWNtDBO+JAQdaJGyKmASbFQcWwBwxoks2N9oBWADQ1duzYPFsCvIU23aBBA2VNsoAthDNSOYjCxui/27Ztk1EbN24sne1atGihVXvv3r0SBvXnP/851iK2oAmd4yr6HtpsvXr1rJoIHETRxwDOiAKKggRMDra+YR9wusQ5AlxqEQ4YF2+88UY5XpmcKdEupkyZkncWIUjPxlG3LMeXoJy6Prb//vtL51Dsbe2zzz6xtkZbRdubNWuWMl7avTCrhiaEdGTt27dvjmMpQEeLFi0STZs2NSajs4frmBs3502dOlWMGDHCat4wFlgTAf2sf//+YtWqVXlzB/ruMcccE5u0TZ8tD8AkVFJnUzgUY6xUASPD4sCBGOA6wH9041ccMAlpAX6IfoR5OBzwznP77beLc845x9jH8FxcP8P7Gsa0SpUqKW3rewyNZqICHcEpPfzuBidsvLvEgUB1bTecX9w7o6ryWczhSaFBqvchlwuQCmHOSFr3wDYZ7OcQmJR0suBzVIAKWCtQjFAMlzrZCNWxY0cJXalfv75N9Jw4OlCvc0K/PGDzHRZO20ULF2CSrvw7d+6U722PPPKIcxUxD2NNw7QGVUzAJMBg8S6NtUGXgO9ZgJnxrmX6to9Ld8+ePfKbX7WuaioP1jLxTb3ffvuZoub8jm8QfLcNGTLE6TnTN5oqMbTHgQMH5kC2TZlibQ26mtphOB0Ck44VCxcuFE2aNDHJy9+pABWgAuVWAfrn+TUdgUl+9WRqVIAKUAEqQAWoABWgAlSAClABKkAFCloBG3BSrVq1xI4dOwT+GwQuyPg1K4FJfvVkalSAChSnArj1EQdBo84wuG1nwYIFsU4OcYrg4AZujI4e0oXT0lNPPSXatGlTnIKyVlSAChSdAgQmFZ1JS61CGRywL7WyMyMqQAWoQCkrQMBHOsGpXzr9KtrTBCYVt8U5HhS3fTOtnW4/BY4wuJl76NChylvm4UyB29DPP/98UaNGDasyAnawfPlyMWbMGLFu3TrlM/jt5ptvFpUrV9amifVMQJuSwoIA4njwwQfFLbfcIh39dSHO6SzOUQjPTZw40XhTPGA5jz32mAShRNdSe/bsKSEfdevWVRZPB1ZBZDj9X3vttWLw4MECa7KqgOdhC4B9VLfDmxyodM7xAC2MHz9ewkHi2gXawiuvvCJhNdH8fTj72TTINMAkpB8HFTvrrLOks2HLli2VwAm0H+wVo62rHBJN4DDknwVsIaybDk4WjgNI0aOPPipq164dK/n9998vxxJdAPgF403Dhg2NpgOACRAOQIGiAfsd+HscNMmkfThNE1AnC9hHnGMg+iXajAqiFdQL4wm01AUbR92yHl+Csuv6GPrH5ZdfLq655hpRp06dvKpifNm4caN02tUB8fCQyb7GxmgZQQdbwXyHf6Y5FHMF6gKQXDTA4RY2B9xO5/CKsQJwMMx5aLPR0Lt3b4E+qtLSsopW0VAPzDnTp0/Pi493CswdgPREHYdhz7/+9a8S4hMeLzE/om7hdwGTM66qz9r0CV0Fk6YXZ9PWrVtLaBoAkCooGN5h4AwMR+voe1C4nCZgksnhGTAmvEtgXFY5HZv6WadOneT8EAd/ymIMDWugA+yF40Dr0aNHx7Zh6Ay4JOqjCwCOYf6xdXzPYg5PCg165plnRK9evXKqhvfH++67T+B9xgSnK4Q5I2ndg0pnsJ9DYJLVzMBIVIAKpFGgtIE6acpq+6xLnWzSxHfD888/LwAjdg2mb1ikh3dYvJvZQHNc3zldtPC1hoJ31GnTpsnvhrj3zKiWgHkDpFOzZs1YmYsFmBQH0I4TwBVwbmqzcQDuuGfRL/BeG33/M+WH33HOFN/RWMu0DSYYeDQdrEXhvRrfyrYB4Fn0WdPaVDQ9ApMITLJtY4xHBahA+VWA/nl+bUdgkl89mRoVoAJUgApQASpABagAFaACVIAKUIFyoYAJnIRDsrjlIQhckPFrVgKT/OrJ1KgAFShOBbDJjMP12ACOBhw2xwa06aB29DkcbsXBbBzeiIZBgwaJe+65xznN4lSftaICVKA8KEBgUnmwUmGWMYMD9oVZUZaKClABKpBeAQI+0mlI/dLpV9GeJjCpuC3O8aC47Ztp7eL2U+AADUDDDTfcoC0DADlYDwRw4cgjjxRVqlTJiQuHfECJsF4IANCzzz6rTQuAn8mTJwsAIOJCnIMOHH/g3A1nmeOOO64EILF7926xdetW8eKLL0rHnigoqVmzZhLSFIb3NG/eXCxatEg0bdpUWRyToxC0OfPMM0WrVq3EEUccUZLGe++9JzZs2CCee+65PFASIuG5uXPnig4dOsTqgBvlAQzROfBDi86dO0vowtFHHy0qVaoknZtWr14t4ByvAmcgQ8BrHn74YQGwvi7EwR7wDGwImM5JJ50knQiRNwLgBZs3b9bmjzLDQR9ALJdb4ZN0krTAJLRt3MQOiIIOvAUtu3XrJgDAwFr7v/71L7Fp0yYJcQEwShWgAYBAV199dSw4LAvYQrQ8KohCOA4gE9hfCOyrswPae48ePbSOpK6giThYFfrPwIEDJbAMbRj9GmAPgIgA0cEYpBqHTjnlFAmxCju7XnrppdJhtHr16sqqZQX7WLlypbjooouU40PQr9Gu0LewzwOYDABoaFMmx1ZbR92yHF8CsU3gvmCcgRb169e36l9hQ5YWMOnLL78UaEuLFy/Oa0dor40bNy4BkgDegjkjGj799FMxfPhwrWNqoAXmjWC+wXgLaI5urkEecF4FQBBtqTRCXN8N5r+OHTuWzD8ffPCBbNfR+QpjK6CN2OMMz9vlBZiEusKmaINPP/20UnrUMZhHf/3rX8v502TPcEImYBLifvPNNxLOhH+6gPeIrl27iuOPP16gHHgG0MsXXnhBrFmzRvmY7XtMVmNoUCgA9vAO++c//1lbP8zHXbp0MTZ/pDFy5EhtPEDJ+vTpY0wniJDFHJ4UGhQ3R8PuAUztsMMOk2cHVI7oZT1nJK17YI8M9nMITLLuDYxIBahAUgXKAqiTtKy2z7nUCd9v+AZQvWOH88P6At65XIJuno6mMWTIEPk+pIJQR+PafocFz7lo4QuYhLxNaz0qHfH9gksZGzVqFCtzsQCT8P4OWLPp2zssBt7tZ8yYofzWc2mb0bhYt8X6IdaPXMqDNVx8B7oChpA/1h6w5mIDCgvKi3c1vJfHwfGDuKZvxqgGAH2i/bVv395ZSgKTCExybjR8gApQgXKnAP3z/JqMwCS/ejI1KkAFqAAVoAJUgApQASpABagAFaAC5UoBHTipVq1a8tAl/ovABRm/ZiUwya+eTI0KUIHiVWDt2rXi7LPPVm5kwykFh2RVtxVHFYm7ERxxcTgWDihJbu4qXvVZMypABQpdAQKTCt1ChVu+DA7YF25lWTIqQAWoQDoFCPigfukU4NMuChCY5KJW+YvL8bT82axgSmzaT4GjGJyjw5eAxBU+7FgNOAwcx3QwmXA6cDYCnClwyjYJBOfuAQMGaKE/pufDv//hD38QN954o7jjjjvEzJkzcx4FuCTO6SYOIO9ShiCuKzDI5KDuWgY4cc2ePVscc8wxxkdNAA9jAooIAGYBAmXjRJUk/fAzaYFJSAtAlyeffFJCFN5///20RRKwP9bkhw4datQgC9hCtALYy8Y+gQ6KAUfBnj17Guv92WefSYdCADZUwQQ5iT4D3eFsOGbMGCenQFXeAM386U9/EoC0AFKEsSUIgC7NmzdPOy5lBftA/aDVZZddlqpdwYkRDq+AxAXBxVG3LMeXoLxJHUCjtgaUC7Cy1157reSn0gImxV1eEi1nXF/wbQ9AcHDJCYBNpRVsQIymsgQwnnr16om+ffuWW2AS6ol5A9C9pUuXmqqt/R3zNvZe77rrrpw4NsAkPGADTXIpHOzz0EMPiU6dOhnBh1mNoeHyPvHEE+Kcc85RVgGgBYzxKLMpAFpwxhlnKOecJJCCLObwpNAgOLtfeOGFYtmyZbEymOrpe4xyeSdNWvegwhns5xCYZOpU/J0KUIHUCpQVUCd1wWMScKkTgKSAW1977bWxRUryzg9QJdabcO5bFwBpue222+Q6VjEBk1Bf1Tuaye42757FAEzCu/MVV1wh5syZY5Kk5HdbmKh1gpGISb6xsPaEtSzAUV0D8sNl0XHQ1Wia0ABwsxNOOCE2O1tYWTgRrAsBpJtkHZHAJAKTXNs/41MBKlD+FKB/nl+bEZjkV0+mRgWoABWgAlSAClABKkAFqAAVoAJUoFwqoAInYeMgOGDOBRm/ZjUd8PebG1OjAlSACpRfBUy3Q8FZAI4MuJEdt5AD9BfMWdio/uSTT+SNprhpPe52+NJ0dCm/1mDJqQAVKDQFCEwqNIuUn/JkcMC+/FSeJaUCVIAKuClAwIebXtHY1C+dfhXtaQKTitviHA+K276Z1s5mPwXOMFj/gxOKDyhMuEJw0hk1apSE5FSrVs2prqtXr5ZAERvnNFXCTZo0EePHj5eO9FWrVhV//vOfJfgmHAAgwE3tcQGaIA6cjdIElGfq1KkCQBPFvqE2aazT3nfffeKWW26xglPpEoKzPNI49NBDrasBGNa4cePyQFPWCfwSEevQ0BpOiUmcnFzzQ3wfwKQg382bN0sd4tbITWVs3bq1tP/JJ59sZf8sYAvRMsY5q5nACeG09u7dK2644QbZx6LBJZ3wsxiX0O7TQJPOOuss6VgH0NtXX30l4HQLJ74gwAl2yZIlolWrVkrzZQ372LhxowDoB47DrmH48OFi7Nix0pHx/vvvL3ncBZiEh8pyfAkKDYDUiy++KK666ipnSB7mGADxAI8CHA/pBCGJ87SrHYL4W7ZsERdffLEWPhbEA7wLY4ku+LAHNEH7QJ/E/y7tgH3JBx54QLbPr7/+2il7jBeApQF08+6775Z7YBIqn2YeBSgJ/RtzENp4ONg4rQfxMZ4CrIbxEONa0oAxFU7Hxx13nFUSWY+hKEScw7/LGIB3vf79+4tVq1bl1c0lneDhLObwpNAgjLHz58+XsEZTnzS1Kx9jFDRyfSdNWvfAHhns5xCYZDUKMBIVoAJpFHCBCyX95kpTviTPutQJ8y/OsfXu3Tt2/nIBJAZljgMlBnEA3MV7O9aQbNakXL/DXLTwbd+473edXW1gysUATIq7lFKnTWmclwTQHH0CdrANWGsAIB/roa5h586d8vvDZa0C73d333232G+//bTZvfTSS+Lcc881vpMGCeB7CNBhm4tAVZkSmERgkmvbZ3wqQAXKnwL0z/NrMwKT/OrJ1KgAFaACVIAKUAEqQAWoABWgAlSACpRrBcLgJEAncDNnGD4Rqlx5WFMoWFvYHPAv2MKzYFSAClCBUlYgyca5SxGvvPJKMXHiRFGjRg2XxxiXClABKlDmChCYVOYmKLcFyOCAfbnVggWnAlSAChgUIOAjXROhfun0q2hPE5hU3BbneFDc9s20di77KXCIAXzjkUce8VImAGLgONSpUycrQIwq0w8//FCWCZATk5N38Hzz5s0laAlwnrCjzssvvyy6du2akw2c7x588EFRu3bt2DoDAAFYzrRp08Rrr73mpA9uWsca6iWXXBLrOGRKFPYBcOfRRx91Aie1a9dOgqNOO+00sc8++5iyyfv9p59+EitXrpTAI1dgEEBJcNC/4oorBOA0pRl8ApNQ7qAN3HbbbWLdunXWVYH+gJcANOECDcsCtqAqNNo/QELRgIsWAC6xBa7o1tkGDRok7rnnnkT7B4A8rFixQl5Q5NLvoDXgOx06dCgBdP3444/S4XXSpEk5Vb3zzjslEE0FMSsN2Mc333wj5syZIx0LbUAmGN8AkYKT4b/+9S9Z9jTApECMshpfwsbYs2ePrAvAW4DMmAL6FtoG5hjEx5hfVsAklPX111+XAKy48cEWvAJ7oG3OnTvXeu4LLkhBGRo2bJh43jXpbvM7+u6mTZskpM8GNohx5vLLL5dwxTp16sgsVP0PzrKwsy6onnF1Xg+n7Su9YB7F/BFuo7p6BHMn9MD/Vo2vJrCNKm30sVmzZkmglQsgE+PO6NGjRZ8+fZwcrktrDMU7BsbRaAB0D33OJsQBBGfPni3f4VxCFnN4GmgQoFmwPQBzceOrqY+V1ZyRpu4ocwb7OQQmuXQIxqUCVCCRAmUJ1ElUYIuHXOqEOfy6666T36o4jx0XAGHp0qWLRQn+HUUF044+jHfTIUOGiIsuuqjogEmoK9b9UDfbYPOOUN6BSfiGwdnHOMBtVC98i2KN7pBDDrGVMnE8V9hQWtDWggULZB+wXYvFNx206NWrl7KO+BZBv7b5PkQCSA/fLf369UusGYFJBCYlbjx8kApQgXKjAIFJfk1VHpwbuSDj1+ZMjQpQASpABagAFaACVIAKUAEqQAWogFGBAJyE20ZwUI8LMkbJnCK4HPB3SpiRqQAVoAJFqsC2bdukUwo20H2FNLfD+yoD06ECVIAKpFGAwKQ06lXsZzM4YF+xBWXtqQAVKGYFCPhIZ13ql06/ivY0gUnFbXGOB8Vt30xr57qfAgehrVu3SmiFK5gnqAhgJcOGDZMQiyQ3masE2b17t1i+fLkEDaB8AFME4fjjjxeAEgGOAiDSkUceWQJJCae1a9cugRvPly1bVvJnrHECxhQFKemMAugBIE5w9MO/LVu2SOe5sPN5uDzt27cXLVq0UJYnqeEBWAGQA3uR69evF9u3b88BrZx00kmiadOm4tRTTxWnn366OPTQQxOBkqLlQ9sAnH/t2rUCoAbAMLDuHIYuNGnSRDRq1EiceOKJEtDUsmVLJ0hQUk1Uz/kGJgV5oA2g3tAf/wCEgBbh9ggdsEfcrVu3xPpnAVtQ6fTmm29K+A7qFA633nqrBGTYBl06SUAT0TyhOXRG/we8C/0ugAuhDx933HHiiCOOEACjQPeDDjpICYt55ZVXBCBpYYe/OAfH0oB9BHWFvdesWSP3cNC/Nm/eLMsZ1A/9GeMU+lYA3lK1kTRwGJSlrMaXsM2/+uorCch67rnnxMaNG0vGe4BjAOJr27at7FsYaytXriwfVTnn2sKJbNu4TTzot2TJEvH000/LcSEKwXK1D7TAfIexBv8NzzfQA06wGPPRNqBNoV1sgnnj73//u7Ql6hDWBOMkbNijRw85V9WtWzdH4mICJoXnj2AsAwwO9gzmUGgBe6KNYP4M6+ELmBSUY+/evXKMgU1Wr14ty6Cax0455RTRuXNn7XuVqU+U1hiKd1bAGcMBYyfGU/QP26BK56ijjhKPPfaYaNasmW0yMl4Wc3haaBDK9cEHHwg4v+OdGu+SUXjSn/70JydIQGnNGWnrnsF+Dv3znHoEI1MBKpBEARe4UFowSpLyJXnGpU54lwe8ZuzYsTmAWFW+gDsDJGsTvv32Wwm0xndqXAB4Ed+Wffv2LUpgku6cjE6TigBM+uyzzwTA0S+88IJNU5JxfKx32GaGb0PAuF0g9zZ20+WP9zz0K0A3bYNufQXfhdAKACbbMHjwYAk3S/ONS2ASgUm27Y3xqAAVKL8K0D/Pr+0ITPKrJ1OjAlSAClABKkAFqAAVoAJUgApQASpQVArgoBEOaXJBxq9ZXQ/4+82dqVEBKkAFyqcCOPQ4ZcoUMXPmTOsbgHQ1xcFrOEwkvZW8fCrIUlMBKlBsChCYVGwWLb36ZHDAvvQKz5yoABWgAqWrAAEf6fSmfun0q2hPE5hU3BbneFDc9s20dmn2U+BQ/95774lVq1ZJaMW7776bB8gBqKhx48YSegCgR5s2bbSwkkwrysSpABWgAlSAClABKkAFqAAVoAIRBTLYzyEwia2MClCBzBVwgQsVKzAJsBSAi0aOHBmrNyA3M2bMkLBZUwAosn///nKdSxeQzvPPPy8OPPBAApN+EckGvKOC2MbZwyZNkz19/r5hwwYJcwVs3SYAZjx//nzRsGFDm+he4jzxxBPinHPOsU4LwKPJkyeLKlWqWD8Tjggwdr9+/SS02jbgXCr6bKVKlUoe2blzpxg4cKAEz9sEQEsB+QSAPk0gMInApDTth89SASpQPhSgf55fOxGY5FdPpkYFqAAVoAJUgApQASpABagAFaACVKAoFeCCjF+zpjng77ckTI0KUAEqUL4UCG6Iv/322+XN6eGblG1q0q5dO3lLZ69evVLd4mOTF+NQASpABbJWgMCkrBUu3vQzOGBfvGKxZlSAClR0BQj4SNcCqF86/Sra01FgUnUhxD8rmghFXF+OB0Vs3Kyrxv2UrBVm+lSAClABKkAFqAAVoAJUgAoUqgIZ7OcQmFSoxma5qEARKUBg0h8FgEnr1q0THTp0iLWsCzDq5ZdfFl27do1N75RTThHz5s0T3333XdECk+6//3559s822MCNyjswSXd2SKfR6NGjBYA8YTCQrZ5J4+3YsUNccMEFYs2aNVZJnH766bIt16lTxyp+NBLOmE6fPl1cddVV1s9HYUc//PCDhDaNGzfOOo2pU6eKESNGqC6ptk4DEQlMIjDJqcEwMhWgAuVSAfrn+TUbgUl+9WRqVIAKUAEqQAWoABWgAlSAClABKkAFilIBLsj4NSsP+PvVk6lRASpQMRX45ptvxObNm+UNPqtXrxa4SWvTpk0lYuy///4CB0uwmd22bVv579BDDxX77LNPxRSMtaYCVIAKUAEq8IsCGRywp7ZUgApQgWJVgICPdJalfun0q2hPE5hU3BbneFDc9s20dtxPyVReJk4FqAAVoAJUgAq8x6JOAAAgAElEQVRQASpABahAASuQwX4OgUkFbG8WjQoUiwIEJv0bmLR7927Rv39/sWrVqljTvvTSS6JLly5G80+aNEmMGTMmNt6ll14qpk2bJj788MOiBCZ9//33YtSoURKEYxtWrlwp2rdvHxu9PAOTfvzxRwn0QfuwDU8//bTo2bOnbXQv8f75z3+Kq6++WgB4ZRMOPvhgsWTJEtGqVSub6Mo4e/bsEX/84x/Fk08+aZ0G4qP/VqtWTaxfv16ce+658kyqTejdu7esX1LIUzgPApMITLJpc4xDBahA+VaA/nl+7Udgkl89mRoVoAJUgApQASpABagAFaACVIAKUIGiVIALMn7NygP+fvVkalSAClABKkAFqAAVoAJUgArYK5DBAXv7zBmTClABKlC+FCDgI529qF86/Sra0wQmFbfFOR4Ut30zrR33UzKVl4lTASpABagAFaACVIAKUAEqUMAKZLCfQ2BSAdubRaMCxaIAgUn/Bq788MMPYtiwYeLRRx+NNS3AKGPHjhWKM9olz3399ddWad11110SSrN9+3bRr18/sWHDBmOz+t3vfif+8pe/iAMOOMAYFxHK0r5vvvmmrNeWLVusymoL3SnPwCTbthEI1rx5c7Fo0SLRtGlTKw19RkK/GDlypHWSPsBOy5cvFwMHDhS7du2yyve///u/xeLFi0W7du2cAU//8z//I0477TSrfEyRCEwiMMnURvg7FaAC5V8B+uf5tSGBSX71ZGpUgApQASpABagAFaACVIAKUAEqQAWKUgEuyPg1Kw/4+9WTqVEBKkAFqAAVoAJUgApQASpgr0AGB+ztM2dMKkAFqED5UoCAj3T2on7p9KtoTxOYVNwW53hQ3PbNtHbcT8lUXiZOBagAFaACVIAKUAEqQAWoQAErkMF+DoFJBWxvFo0KFIsCZQnUyUpDlzr98Y//BiZVq1ZNTJo0SYwZMya2WOeee66YPXu2qFmzpjbe//7v/4q+ffuKN954Izatl156SXTp0kW4AIDKCzDpm2++EaNGjRIzZ860NnPHjh0lDKp+/fqxz7johYQAxhkwYIB1ObKMuGfPHtG/f3+xbNkyq2y6d+8uIV61a9e2iu8z0ssvvyy6du1qnWQAALN+QBER4LKbbrpJ3HrrrdbJ9OzZU/Tu3VuMGDFCAEhlE9DPb775ZlG5cmWb6MY4BCYRmGRsJIxABahAuVeA/nl+TUhgkl89mRoVoAJUgApQASpABagAFaACVIAKUIGiVIALMn7NygP+fvVkalSAClABKkAFqAAVoAJUgArYK5DBAXv7zBmTClABKlC+FCDgI529qF86/Sra098KIaqFKl1dCPHPiiZCEdeX40ERGzfrqnE/JWuFmT4VoAJUgApQASpABagAFaAChapABvs5BCYVqrFZLipQRAq4wIXKotphoJFt/i51CqdvA4hp3LixWLx4sWjRooW2OM8884zo1atXbHFbtWolFixYIBo1alR0wKR//vOfYsqUKWLChAm2JpPxbG1dnoFJtjCtQDhbTZyEtoz85ptvCgDCtm3bZvXE6NGjBcBBlSpVsoqvi7Rz504xcOBAgX6cRWjbtq2EaDVo0MBb8i7AJG+ZOiSUBBrmMo46FMVb1LLsG94qwYSoABUoVwrQP8+vuQhM8qsnU6MCVIAKUAEqQAWoABWgAlSAClABKlCUCnBBxq9ZecDfr55MjQpQASpABagAFaACVIAKUAF7BTI4YG+fOWNSASpABcqXAgR8pLMX9UunX0V7msCk4rY4x4Pitm+mteN+SqbyMnEqQAWoABWgAlSAClABKkAFCliBDPZzCEwqYHuzaFSgWBQoRiiGS53C0A1bmM3TTz8tevbsqWwCP//8s5g4caIYN25cbBP5/e9/L2bMmCH++7//u2iASaj7jh07xI033ijmz5/v3EVmz54tLrnkEuNz5RmY9Prrr4uuXbuKr7/+2lhPRPjTn/5kbEtWCSWI9P7774v+/fuLVatWWT3tE2ADmNiQIUOsdbIqoBCyvz3wwAOiX79+to9YxSMwyUomr5F8tjevBWNiVIAKFK0C9M/za1oCk/zqydSoABWgAlSAClABKkAFqAAVoAJUgAoUpQJckPFrVh7w96snU6MCVIAKUAEqQAWoABWgAlTAXoEMDtjbZ86YVIAKUIHypQABH+nsRf3S6VfRniYwqbgtzvGguO2bae24n5KpvEycClABKkAFqAAVoAJUgApQgQJWIIP9HAKTCtjeLBoVKBYFXOBCZVHnJFAMlzqF0//yyy/FpZdeKhYvXhxb1dGjRwsAUipVqpQXzzYNPD927FiBs94uAKDf/e534i9/+Ys44IADrMzhosWxxx4rFi5cKJo0aWJMe+/evRJm88MPP4jt27eLt99+Wzz77LPyX5Jw1FFHiccee0w0+//ZexNoK4qrf3v/haDIiwQQCWgCvpGgUVFDAipRcUKMAg4gM6igEnBCIjIEEFEgGrjKFFAwKiogyCDiiArGhaKiggMQTBBNwCkiEhPhRfnW7i+HnHtuD1Wn+9zT3efptVgZbtWuXc+uru5TvetXRx8dWN2Glxp78MEHpXv37oF2K6OATTzUn+nTp4uO0WJctpzPO+88mT17ttSuXTu0u19//bUMHDhQ7rnnntC2sg1cccUVUlZWJjVq1IjULoJJkeI0MpbPs8HIMIUgAAEIeBBgf160QwPBpGh5Yg0CEIAABCAAAQhAAAIQgAAEIJBKAizIRBtWEvyj5Yk1CEAAAhCAAAQgAAEIQMCcQAES7M0bpyQEIACBZBFA4CNcvOAXjl+p1UYwKd0RZz5Id3wL2ju+pxQUL8YhAAEIQAACEIAABCAAgRgTKMD3HASTYhxvXINAWgjYCrhUdr/zEcWw6VO2/b1798ro0aOdf35X27ZtHWGYgw8+uEKxdevWSceOHWXTpk2+NpYsWSLt27d3ytgI0xRSMKmyY5vd3ogRI2TUqFGuIlS5ftnw0rpxEkxSQaouXboYoy6m79u3b5eePXvKsmXLjPy1HZtBRvVeUlbr168PKmr0dxXlmjt3rjRr1syovE0hBJNsaEVTNp9nQzQtYwUCEChVAuzPizbyCCZFyxNrEIAABCAAAQhAAAIQgAAEIACBVBJgQSbasJLgHy1PrEEAAhCAAAQgAAEIQAAC5gQKkGBv3jglIQABCCSLAAIf4eIFv3D8Sq02gknpjjjzQbrjW9De8T2loHgxDgEIQAACEIAABCAAAQjEmEABvucgmBTjeOMaBNJCwEZcqBh9zkcUw6ZPufYfe+wx6dChg29XmzRpIgsWLHAVXjGpf+yxx8ojjzwiRx55pNOOjQCQrSiNDYtixFfbPO6440SFhJo2bWrkgg0vNVhM0aHcDj300EPSo0cPo34W2/d///vfMnDgQJkxY4aRv7ZjM8ioCphNmjRJrr/++qCiRn+/88475dprrxWX/RVG9f0KIZgUGqG1gXyeDdaNUAECEIBAFgH250U7HBBMipYn1iAAAQhAAAIQgAAEIAABCEAAAqkkwIJMtGElwT9anliDAAQgAAEIQAACEIAABMwJFCDB3rxxSkIAAhBIFgEEPsLFC37h+JVabQST0h1x5oN0x7egveN7SkHxYhwCEIAABCAAAQhAAAIQiDGBAnzPQTApxvHGNQikhUDcBXXyEcWw6VOu/XXr1knHjh1l06ZNviF2E+H59ttvZcSIETJu3Djfump/5syZUqtWLaecjQCQrSiNDYtijenZs2dL9+7djYVsbHhpnxBMyi+yxRZMUq8/++wz0Xt00aJF+XXiP7UuvPBCR/ipXr16oex4VUYwqSBYfY3m82yofC9pEQIQSBMB9udFG00Ek6LliTUIQAACEIAABCAAAQhAAAIQgEAqCbAgE21YSfCPlifWIAABCEAAAhCAAAQgAAFzAgVIsDdvnJIQgAAEkkUAgY9w8YJfOH6lVhvBpHRHnPkg3fEtaO/4nlJQvBiHAAQgAAEIQAACEIAABGJMoADfcxBMinG8cQ0CaSEQd0GdfEQxbPo0dOhQUbGTKlWqOCHdvn279OzZU5YtW+Yb4oEDB8r48eOlWrVq+8qZ1s1t00YAKG2CSf3795fbb79datSoYXxL2fBSowgmGaMtVzAOgknq0PPPPy89evSQbdu25dWRBg0aOGPgjDPOyKu+SSUEk0woRVsmn2dDtB5gDQIQKDUC7M+LNuIIJkXLE2sQgAAEIAABCEAAAhCAAAQgAIFUEmBBJpVhpVMQgAAEIAABCEAAAhCAAAQgAAEIQAAC3gQQ+Ag3OuAXjl+p1UYwKd0RZz5Id3wL2jsEkwqKF+MQgAAEIAABCEAAAhCAQIwJIJgU4+DgGgQg4EnARlyoGBjzEcWw6dMtt9wiI0aM2Ne1b7/91vnf48aN8+1u69at5aGHHpKGDRvuK7du3Trp2LGjbNq0ybfu3LlzpXPnzvvK2AgApUkwqVOnTjJ58mSpX7++1dCy4aWGEUyywruv8L/+9S+57rrrZObMmUYGbMemkVER2bNnj4waNUrGjh1rWqVcuWHDhsno0aOlatWqedU3qYRgkgmlaMvk82yI1gOsQQACpUaA/XnRRhzBpGh5Yg0CEIAABCAAAQhAAAIQgAAEIJBKAizIpDKsdAoCEIAABCAAAQhAAAIQgAAEIAABCEDAmwACH+FGB/zC8Su12ggmpTvizAfpjm9Be4dgUkHxYhwCEIAABCAAAQhAAAIQiDEBBJNiHBxcgwAEPAnYiAsVA2M+ohg2fcoVTNI+qhBSjx49fLvboEEDWbp0qTRv3nxfOZN6TZo0kQULFkizZs321bMRALIVpbFhUZnx7dmzp0yYMEHq1atn3awNLzWOYJI1YqeCLWfbsWnj1QcffODckzqeba5WrVo58W/cuLFNNeuyCCZZIwtdIZ9nQ+hGMQABCJQ0AfbnRRt+BJOi5Yk1CEAAAhCAAAQgAAEIQAACEIBAKgmwIJPKsNIpCEAAAhCAAAQgAAEIQAACEIAABCAAAW8CCHyEGx3wC8ev1GojmJTuiDMfpDu+Be0dgkkFxYtxCEAAAhCAAAQgAAEIQCDGBBBMinFwcA0CEPAkEFdBnYzD+Yhi2PTJTTBpzZo10q5dO9m2bZvvyJk+fbqof3rt3r1bhgwZImVlZb512rZtK7Nnz5aDDz54XzkbYRpbURobFpVxm9SpU0eUed++fWX//ffPq0kbXtpAnASTXnzxRTnttNOM+z1x4kQZOHCgcfkoC9pyPu+885yxXbt27Sjd2Gdr7ty5cuWVV8rOnTuN7VdW7BFMMg5JZAXzeTZE1jiGIACBkiTA/rxow45gUrQ8sQYBCEAAAhCAAAQgAAEIQAACEEglARZkUhlWOgUBCEAAAhCAAAQgAAEIQAACEIAABCDgTQCBj3CjA37h+JVabQST0h1x5oN0x7egvUMwqaB4MQ4BCEAAAhCAAAQgAAEIxJgAgkkxDg6uQQACngRsBHWOO+44mTdvnjRt2jTWRG365CaY9Nlnn0m3bt1k+fLlvv3MFuz4/PPPpWfPnvLUU0/51lHxm/Hjx0u1atX2lbMRpkmyYFKvXr1k9OjR0rhx41Djx4aXNlRZojkmnbIZm2pv1KhRzj+XPQEmzYUqs3HjRuncubOsXbvWyE6hBWx27NghAwYMkIceesjIn+7du8vUqVOlVq1aRuXDFLIRTCo0pzD9yK5rM1aT8myIig12IACB0iTA/rxo445gUrQ8sQYBCEAAAhCAAAQgAAEIQAACEEglARZkUhlWOgUBCEAAAhCAAAQgAAEIQAACEIAABCDgTQCBj3CjA37h+JVabQST0h1x5oN0x5feQQACEIAABCAAAQhAAAIQgEAyCJT7fb53b+7P9WR0Ai8hAIF4E0ijKIZNn9wEk3bv3i1DhgyRsrIy3+C1bt3aEW9p2LChrFmzRtq1ayfbtm3zreMm3mMjAJQ0waRGjRpJjx49RMVrjjzyyEiEf2x4aTDiJJi0YcMGueSSS+Ttt982mhj69u0rd911lxx44IFG5aMs9Morr0ibNm1k586dRmbdxMCMKhoW+ve//y3axowZM4xqVKYwEYJJyRDTMxo4FIIABCDgQYD9edEODQSTouWJNQhAAAIQgAAEIAABCEAAAhCAQCoJsCCTyrDSKQhAAAIQgAAEIAABCEAAAhCAAAQgAAFvAgh8hBsd8AvHr9RqI5iU7ogzH6Q7vvQOAhCAAAQgAAEIQAACEIAABJJBAMGkZMQJLyGQaAI24kLHHZcMUQybPrkJJmlAVZSlX79+vrGtWbOmPPnkk9KqVSuj8g0aNJClS5dK8+bNy9m1EQCKm2CSCiI1adJE9ttvP6lTp44ce+yxUr9+fUcc6Sc/+YnUrVvX+VuUlw0vbTdOgklbtmyRbt26yapVq4yQnHXWWfLwww9LvXr1jMpHWWjevHnSpUsXY5Njx46VoUOHGpe3LYhgki2xcOVt5tGkPBvCEaE2BCBQ6gTYnxftCEAwKVqeWIMABCAAAQhAAAIQgAAEIAABCKSSAAsyqQwrnYIABCAAAQhAAAIQgAAEIAABCEAAAhDwJoDAR7jRAb9w/EqtNoJJ6Y4480G640vvIAABCEAAAhCAAAQgAAEIQCAZBBBMSkac8BICiSaQRlEMmz55CSa98sor0qZNG9m5c6dvfCdOnCgDBgyQIUOGSFlZmW9ZL/EbGwGgQgomJUX0xIaXBiROgkk7duyQvn37yoIFC4zmDS+RLaPKIQrt3btXRo8e7fwzvebOnSudO3c2LW5dDsEka2ShKtjMo0mZO0IBoTIEIFDyBNifF+0QQDApWp5YgwAEIAABCEAAAhCAAAQgAAEIpJIACzKpDCudggAEIAABCEAAAhCAAAQgAAEIQAACEPAmgMBHuNEBv3D8Sq02gknpjjjzQbrjS+8gAAEIQAACEIAABCAAAQhAIBkEEExKRpzwEgKJJpBGUQybPnkJJm3dulW6d+8uK1as8I1vz549Zfjw4dKvX7/AsgMHDpTx48dLtWrVytm0EYJBMEkkyYJJu3fvNhLXyh4gxRB8iqOwk819ovyuuuoqR8SsevXqBZ+jx4wZIyNHjjRqpzL9MnLIo5DNPIpgUhjS1IUABJJCgP150UYKwaRoeWINAhCAAAQgAAEIQAACEIAABCCQSgIsyKQyrHQKAhCAAAQgAAEIQAACEIAABCAAAQhAwJsAAh/hRgf8wvErtdoIJqU74swH6Y4vvYMABCAAAQhAAAIQgAAEIACBZBBAMCkZccJLCCSaQBpFMWz65CWYZCrOcvLJJ8uVV14p11xzjezcudN3LEyfPt0Rccm9TNvSeggmJVswSWP4wAMPSO/evY3njWII7KxZs0batWsn27ZtM/KzdevW8tBDD0nDhg2NyudTyOY+UfuVyQ3BpONk3rx50rRp03xCSx0IQAACiSDA/rxow4RgUrQ8sQYBCEAAAhCAAAQgAAEIQAACEEglARZkUhlWOgUBCEAAAhCAAAQgAAEIQAACEIAABCDgTQCBj3CjA37h+JVabQST0h1x5oN0x5feQQACEIAABCAAAQhAAAIQgEAyCCCYlIw44SUEEk3ARlzouOOSIYph0ycvwSQNallZmdxwww2B8T3rrLNk+fLlvuVq1qwpzzzzjJx44okVytkIwSCYlHzBJFsxoqOOOkrmz58vRx99dOBYjKLA3r17nbE/aNAgY3OVIU5kc5+o45XhUwYQgknJeDYYD2gKQgACEHAhwP68aIcFgknR8sQaBCAAAQhAAAIQgAAEIAABCEAglQRYkEllWOkUBCAAAQhAAAIQgAAEIAABCEAAAhCAgDcBBD7CjQ74heNXarVzBZOqi8g3pQYhxf1lPkhxcOkaBCAAAQhAAAIQgAAEIAABCCSGAIJJiQkVjkIguQRsxIVKTTDpxRdflNNOOy2S4LZu3VoeeughadiwYQV7NkIwCCYlXzDp888/l549e8pTTz1lPLbGjh0rgwcPlipVqhjXybfg3//+d8e/F154wdjEzJkzpU+fPsbl8yloc5+ofQST8qH83zppfDaEI0JtCECg1AmwPy/aEYBgUrQ8sQYBCEAAAhCAAAQgAAEIQAACEEglARZkUhlWOgUBCEAAAhCAAAQgAAEIQAACEIAABCDgTQCBj3CjA37h+JVabQST0h1x5oN0x5feQQACEIAABCAAAQhAAAIQgEAyCCCYlIw44SUEEk0gjaIYNn265ZZbZMSIEa4x3LJli3Tr1k1WrVoVOsZ+4i02QjAIJiVfMOnbb7+V0aNHy5gxY4zH1VFHHSVz586VZs2aGdfJp+DevXtFxY+uvPJK4+rq2/z58+Xoo482rpNPQZv7RO0jmJQP5f/WsZlHkyKmF44ItSEAgVInwP68aEcAgknR8sQaBCAAAQhAAAIQgAAEIAABCEAglQRYkEllWOkUBCAAAQhAAAIQgAAEIAABCEAAAhCAgDcBBD7CjQ74heNXarURTEp3xJkP0h1fegcBCEAAAhCAAAQgAAEIQAACySCAYFIy4oSXEEg0gTSKYtj0yU8waefOnTJgwACZPXt26BhPnDhRBg4c6GrHRggGwaTkCybpINAxeu6554qOMdOrf//+cvvtt0uNGjVMq1iXW79+vXTt2lXWrl1rXPfSSy+VKVOmFNQvdcbmPtHyCCYZh9C1oM08imBSONbUhgAEkkGA/XnRxgnBpGh5Yg0CEIAABCAAAQhAAAIQgAAEIJBKAizIpDKsdAoCEIAABCAAAQhAAAIQgAAEIAABCEDAmwACH+FGB/zC8Su12ggmpTvizAfpji+9gwAEIAABCEAAAhCAAAQgAIFkEEAwKRlxwksIJJpAGkUxbPrkJ5ikgR03bpwMGzYsdIxXrlwpp556qqsdGyEYBJPSIZi0fft26dOnjyxatMhqbKl4V/fu3cVlj4CVHbfCn3zyiSMytGTJEitbjz76qFx00UVWdfIpbHOfqH0Ek/Kh/N86NvMogknhWFMbAhBIBgH250UbJwSTouWJNQhAAAIQgAAEIAABCEAAAhCAQCoJsCCTyrDSKQhAAAIQgAAEIAABCEAAAhCAAAQgAAFvAgh8hBsd8AvHr9Rq/1tEDsjqdHUR+abUIKS4v8wHKQ4uXYMABCAAAQhAAAIQgAAEIACBxBBAMCkxocJRCCSXQBpFMWz6NHHiRBk4cKBnAJ999llp06ZNqACffPLJ8vDDD0ujRo1c7dgIwSCYlA7BJB0ICxculIsvvthqbNWsWVOmT58uXbt2jVQ06euvv5bBgwfLtGnTrPxp37693HPPPXLIIYdY1cunsM19ovYRTMqH8n/r2MyjCCaFY01tCEAgGQTYnxdtnBBMipYn1iAAAQhAAAIQgAAEIAABCEAAAqkkwIJMKsNKpyAAAQhAAAIQgAAEIAABCEAAAhCAAAS8CSDwEW50wC8cv1KrjWBSuiPOfJDu+NI7CEAAAhCAAAQgAAEIQAACEEgGAQSTkhEnvIRAogmkURTDpk8PPvigdO/e3TOGGzdulM6dO8vatWvzjnPPnj1l6tSpomI3bpeNEAyCSekRTNq+fbv06dNHFi1aZDW26tSpIyr0peO2atWqVnXdCn/xxRcyZMgQR/jI9gq6f2zt+ZW3uU/UDoJJ4ejbzKMIJoVjTW0IQCAZBNifF22cEEyKlifWIAABCEAAAhCAAAQgAAEIQAACqSTAgkwqw0qnIAABCEAAAhCAAAQgAAEIQAACEIAABLwJIPARbnTALxy/UquNYFK6I858kO740jsIQAACEIAABCAAAQhAAAIQSAYBBJOSESe8hECiCaRRFMOmT0GCLzt27JC+ffvKggUL8o7z2LFjZejQoZ71bYRgEExKj2CSDoglS5aICmrt3LnTenz95je/kcGDB0u9evWs62qFvXv3yptvvumMzWeeecbaRqdOnWTGjBlSu3Zt67r5VLC5T9Q+gkn5UP5vHZt5FMGkcKypDQEIJIMA+/OijROCSdHyxBoEIAABCEAAAhCAAAQgAAEIQCCVBFiQSWVY6RQEIAABCEAAAhCAAAQgAAEIQAACEICANwEEPsKNDviF41dqtRFMSnfEmQ/SHV96BwEIQAACEIAABCAAAQhAAALJIIBgUjLihJcQSDSBNIpi2PQpSDBJRWVGjx7t/Mv3UjGas88+27O6jRAMgknpEkzS2Kvo0ZQpU/IaXk2bNpWbbrpJLr74YjnooIOMbXz44YcyefJkR/AoH7GmRo0ayf333y+nnXaacZthC9rcJ9oWgknhiNvMowgmhWNNbQhAIBkE2J8XbZwQTIqWJ9YgAAEIQKDABHRxqKysTAYNGmTc0syZM6VPnz7G5aMoaPNDLt/2dCFCFwX00h+DjRs3lmOPPVZ++tOfSp06dcTlpSnfplzr2S4OeDU+ZswYGT58eGT+RqG4rr4GLVRm9+ehhx6SHj16GPG1XVBUPiNHjjSy3atXL2eRyWZhysiw2C0C3nLLLTJixAhT05SDAAQgAIGEEGBBJiGBwk0IQAACEIAABCAAAQhAAAIQgAAEIACBqAgg8BGOJPzC8Su12ggmpTvizAfpji+9gwAEIAABCEAAAhCAAAQgAIFkEEAwKRlxwksIJJpAZeyligqQqSiHTZ9M9iE99thj0qFDh7y6YeKzzV4v2/1NNixMfM0LQsSV/vGPf0j37t3l6aefjthydOZMxlWmtU2bNknPnj1l9erVeTugexK7du0q559/vhxzzDFSt25dqV69umNP93V+9dVXsnXrVnn99dflkUcekccffzzvtrTi+PHjnX2iVatWDWXHprLNfaJ24yqYZNPnQpQ15WIzdxTCTxubSZm7bPpEWQhAIH4E2J8XbUwQTIqWJ9YgAAEIQKDABLZt2yYqCrN8+XLjli688EKZNWuW1K5d27hO2ILF/iGnYkoq4KP/VFSpEOJJtosDXkw7dtkmUvMAACAASURBVOwoKmpVq1atsNid+uvWrRO1qYs8YS6bBaW4CCbVrFlT7r77bunSpUuYrrvWtVkERDApcvwYhAAEIBALAizIxCIMOAEBCEAAAhCAAAQgAAEIQAACEIAABCBQeQQQ+AjHGn7h+JVabQST0h1x5oN0x5feQQACEIAABCAAAQhAAAIQgEAyCCCYlIw44SUEEk2g2HupbOCZimLY9MlkH1KYPU8m+69s9nohmGR3uLzN+IqyrMm4ym5v5cqV0rt3b9myZUuUbhTEVv/+/eX222+XGjVqFMS+l1Gb+0RtmAoDRdGJMWPGyMiRI6MwVXAbplxs5tGCOx3QgOmzodh+0j4EIJBsAuzPizZ+CCZFyxNrEIAABCBQYAL5KGmriMyiRYvkzDPPLLB3/zUfpx9yqup80003SbNmzSIVTrJdHPCC36RJE1mwYIHjXxRXPmPErV2bBaW4CCZpP1q1aiXqe+PGjaPAuc8GgkmR4sQYBCAAgUQSYEEmkWHDaQhAAAIQgAAEIAABCEAAAhCAAAQgAIH8CSDwkT87rQm/cPxKrTaCSemOuNV8sFePqOaCAAQgAAEIQAACEIAABCDgQuD/FeIEWUhDoHQIIJhUOrGmpxAoGoE47aUKgmAqimHTJ5N9SNu3b5eePXvKsmXLglys8PdRo0aJ/vN7JbLZ64VgUjoFk3SJfc6cOdKvXz/ZuXOn9TirrAodOnSQGTNmSP369SuryX3t2NwnWslUGCiKjiCYFAXF/G2YPhvyb4GaEIAABMTtXS4Jmj+xDV0S4LEgE9vhg2MQgAAEKpfArl27ZPDgwTJp0iTrhkeMGOEsClWpUsW6bj4VbBbE8rFvW0dFo1R1WfnVqVPHtrpredvFAb9GlyxZIu3btw/t17fffisa63HjxoW2ZbJQmWkkToJJ6pMujgwZMkSqVq0amkPGAIJJkaHEEAQgAIHEEkAwKbGhw3EIQAACEIAABCAAAQhAAAIQgAAEIACB/AhYCXzk10Sqa8Ev1eGNvHMIJkWONFYGreYDBJNiFTucgQAEIAABCEAAAhCAQKwIIJgUq3DgTPIIsD8veTHDYwgkjkDc9lL5ATQVxbDpk8k+pDD7nkz2Xtns9UIwKZ2CSTru9+zZI/fff78MHDgwlqJJbdq0kSlTpkiTJk2KMs/Z3CfqIIJJ7mEy5WIzjxZlQGQ1avpsKLaftA8BCCSbAPvzoo0fgknR8sQaBCAAAQgUkMC7774rnTp1kvXr11u30rJlS0cd+fDDD7eum0+FuP6Qa9WqlSM49bOf/SyfbpWrY7s44Nfg0KFDHZGfsIJWn3/+uaO0/tRTT4Xun8lCZaaRuAkmNWrUSNQnjXdUF4JJUZHEDgQgAIHkEmBBJrmxw3MIQAACEIAABCAAAQhAAAIQgAAEIACBvAhYCXzk1UK6K8Ev3fGNuncIJkVNNF72rOYDBJPiFTy8gQAEIAABCEAAAhCAQJwIIJgUp2jgSwIJIJiUwKDhMgSSRiCue6ncOJqKYtj0yXQfks0epIzvKiyzYMECadasme+w2Lt3r4wePdr5F3QhmJRewSSN/XfffSdz586Va665Rr744oug4VBpfz/vvPNk6tSponvfinXZ7ok0FQaKoj+6v3LkyJFRmCq4DVMuNvNowZ0OaMD02VBsP2kfAhBINgH250UbPwSTouWJNQhAAAIQKCCBsrIyueGGG/JuYebMmdKnT5+869tUjPMPuaZNm8r06dPltNNOE5cXK+Nu2i4O+Blu27atzJ49Ww4++GDj9t0Krlu3Tjp27CibNm0KZUcrmy5UalmbxUrbBcV8Fzp69eolkydPloMOOig0CzWAYFIkGDECAQhAINEEWJBJdPhwHgIQgAAEIAABCEAAAhCAAAQgAAEIQMCegJXAh7351NeAX+pDHGkHEUyKFGfsjFnNBwgmxS5+OAQBCEAAAhCAAAQgAIHYEEAwKTahwJFkEkAwKZlxw2sIJIpAnPdS5YI0FcWw6ZPpPqQ1a9ZIu3btZNu2bcbxVZEZ3XdVu3btwDqm+5Bs9zfZsDDlG9iZAhew2StVYFc8zZuOKzcDKqC1atUqGTBggKxdu7ZYXdjXbv/+/UXHZ506dYrqi+2eSFNhoCg6ZXr/RtFWWBumXGzmjrA+ha2flLkrbD+pDwEIFJcA+/Oi5Y9gUrQ8sQYBCEAAAgUisH37dkfsaNGiRXm3cOGFF8qsWbOMFofybuQ/FeP+Q05VmO+//35HNCnfy3ZxwK8dU6XzIF9thIuCbNksKNm0a7ugGGahw6YPQTxsFgFvueUWGTFiRJBJ/g4BCEAAAgkjwIJMwgKGuxCAAAQgAAEIQAACEIAABCAAAQhAAAJhCVgJfIRtLIX14ZfCoBawSwgmFRBuDExbzQcIJsUgYrgAAQhAAAIQgAAEIACBmBJAMCmmgcGtpBBAMCkpkcJPCCSYQNz3UmWjNRXFsOmT6R6ezz77TLp16ybLly83jvbQoUMdoZkqVaoE1jHdh2S7v8mGhSnfwM4UuIDNXqkCu+Jp3nRc+fn38ccfy/Dhw+Xee+8tSjeaNm0qo0aNkk6dOknVqlWL4kN2o7Z7Ik2FgaLomOn9G0VbYW2YcrGZO8L6FLZ+UuausP2kPgQgUFwC7M+Llj+CSdHyxBoEIAABCBSIwHPPPScqeLRz5868W6hZs6Y8+eST0qpVq7xtmFZMwg+5li1byh//+Ec56qijTLtVrpzt4kBQI2EXcHbv3i1DhgyRsrKyoKaM/m7jT1wFk3Ssaz8aN25s1Ge/QjaLgAgmhcaNAQhAAAKxJMCCTCzDglMQgAAEIAABCEAAAhCAAAQgAAEIQAAChSNgJfBRODcSaxl+iQ1dURxHMKko2CutUav5AMGkSosLDUEAAhCAAAQgAAEIQCBxBBBMSlzIcDheBBBMilc88AYCqSSQhL1UGfCmohg2fTLdh/TNN9/IoEGDZNq0acbjwNS2GjQVXEEwScRmr5RxsCIuaBN7v6a/++47ef7552XYsGHy2muvReyluzndy9m/f39nvNerV69S2jRpxHZPpKkwkEnbQWVM798gO5Xxd1MuNvNoZfjt14bps6HYftI+BCCQbALsz4s2fggmRcsTaxCAAAQgUAACUQrhjBgxwlEkNlHUDtOVpPyQ69Chg8yYMUPq169v3V3bxYGgBgYOHCjjx4+XatWqBRV1/Xs+Cut+DdksKMVVMEn7pwtZo0ePDq3AbbMIiGBSXkOYShCAAARiT4AFmdiHCAchAAEIQAACEIAABCAAAQhAAAIQgAAEoiVgJfARbdOpsAa/VISx0jqBYFKloS5KQ1bzAYJJRYkRjUIAAhCAAAQgAAEIQCARBBBMSkSYcDK+BBBMim9s8AwCqSGQlL1UCtxUFMOmTzb7kHQvV79+/Yxi36RJE1mwYIE0a9bMqLyp4AqCSaUlmJQZPLt27ZIXXnhB7rzzTnn66aeNxpRtoTp16kjPnj3l2muvlcMPP1xc9iHYmoy0vO2eSFNhoCicNL1/o2grrA1TLjbzaFifwtY3fTaEbYf6EIBAaRNgf1608UcwKVqeWIMABCAAgQIQ2Lx5s3Tt2lVWr14d2nrLli1lzpw5zo/tQl5J+iGXr6CO7eJAEO/WrVuLCg81bNgwqKjr39esWSPt2rWTbdu25VU/t5LNQmWcBZMaNWrkcG3VqlUoLggmhcJHZQhAAAKpIMCCTCrCSCcgAAEIQAACEIAABCAAAQhAAAIQgAAEzAlYCXyYmy2ZkvArmVBH0lEEkyLBGFsjVvMBgkmxjSOOQQACEIAABCAAAQhAoOgEEEwqeghwINkEEExKdvzwHgKJIJCkvVSmohg2fbLZh6R2zz33XNm5c2dgbNu2bSuzZ8+Wgw8+OLCsFjAVXEEwqTQFkzKDaO/evbJlyxZ55JFHZOHChaH3bapI0nnnnSedO3eWU045RQ466CCj8VqMQrZ7Ik2FgaLoi+n9G0VbYW2YcrGZR8P6FLa+6bMhbDvUhwAESpsA+/OijT+CSdHyxBoEIAABCBSAwKxZs6Rv376RWZ45c6b06dMnMntuhmx+yNn8kNq9e/e+xbCPPvpIVEzq2WeflSeeeMJZpMjnatCggcydO1dOPfVUq+q2iwNBxtWPpUuXSvPmzYOKuv7dRl3dpAGbhco4CyZpX3v16iWTJ08OtdiEYJLJqKEMBCAAgXQTYEEm3fGldxCAAAQgAAEIQAACEIAABCAAAQhAAAIVCFgJfMAPfoyBUAQQTAqFL/aVreZTBJNiH08chAAEIAABCEAAAhCAQNEIIJhUNPQ0nA4CCCalI470AgIQgAAEIFAQAjt27JA///nPsm7dOnnjjTfk/fffl88++0zefPPNcu3VrFlTjj/+eGePmv6n7gPU/zz00EOlWrVqBfENoxCAAAQgAIE0EWB/XrTRRDApWp5YgwAEIACBiAnoj20VS1qwYEFkljt27CgqmlSrVq3IbOYaKpRgkpfDe/bskZUrV8odd9whTz/9tHW/8hHUiVowSZ2ePn26qLqw7aVCUkOGDJGysjLbqp7l0ySYpJ1UNfnu3buLy8u0ETMEk4wwUQgCEIBAqgmwIJPq8NI5CEAAAhCAAAQgAAEIQAACEIAABCAAgYoErAQ+AFiBAPwYFDYEEEyyoZW8slbzAYJJyQswHkMAAhCAAAQgAAEIQKCyCCCYVFmkaSelBBBMSmlg6RYEIAABCEAAAhCAAAQgAAEIJIcA+/OijRWCSdHyxBoEIAABCERM4NVXX5ULLrhAtm3bFpnlBg0ayOLFi6VFixaR2cw1VNmCSZn2d+3aJXfffbcMHz5cdu7cadw/VXdWQZ0OHToY1ymEYJKKJanoUfXq1Y390IJbt251xIBWrFjhWU/jrurVGzduNLKdNsGkVq1aifapcePGRv3PLYRgUl7YqAQBCEAgVQRYkElVOOkMBCAAAQhAAAIQgAAEIAABCEAAAhCAQDABK4GPYHMlVwJ+JRfyUB1GMCkUvthXtpoPEEyKfTxxEAIQgAAEIAABCEAAAkUjgGBS0dDTcDoIIJiUjjjSCwhAAAIQgAAEIAABCEAAAhBIMAH250UbPASTouWJNQhAAAIQiJDAt99+K6NHj5YxY8ZEaPX/NzVixAgZNWqUVKlSJXLbarBYgkna9t69e2XOnDnSr18/K9GkSy+9VKZMmSI1atQwYmIrmNSnTx954oknfMWvWrduLQ899JA0bNjQyIdMIeV97rnn+vZXbf/whz90hKFMrrQJJmmfhw0b5txTVatWNUFQrgyCSdbIqAABCEAgdQRYkEldSOkQBCAAAQhAAAIQgAAEIAABCEAAAhCAgD8BK4EPYFYgAD8GhQ0BBJNsaCWvrNV8gGBS8gKMxxCAAAQgAAEIQAACEKgsAggmVRZp2kkpAQSTUhpYugUBCEAAAhCAAAQgAAEIQAACySHA/rxoY4VgUrQ8sQYBCEAAAhES2LJli3Tr1k1WrVoVaPXkk0+WVq1ayR133BFYVgu0bNnSERU6/PDDjcrbFiqmYJL6umfPHpkwYYIMGTLE2PUGDRrI4sWLpUWLFkZ1bAWTVIBo5syZsmLFCk/7NWvWlCeffNKJpc01Y8YMRyDK7xo4cKBUr15dxo4da2Q6jYJJGuO5c+fKqaeeasQguxCCSdbIqAABCEAgdQRYkEldSOkQBCAAAQhAAAIQgAAEIAABCEAAAhCAgD8BK4EPYFYgAD8GhQ2BXMGkA0Rkl40BysaagNV8gGBSrGOJcxCAAAQgAAEIQAACECgqAQSTioqfxpNPAMGk5MeQHkAAAhCAAAQgAAEIQAACEIBAwgmwPy/aACKYFC1PrEEAAhCAQIQEFi5cKBdffLGRxaFDh0qPHj0cgaW1a9ca1VHxnj59+hiVtS1UbMEk9Xf79u1y1VVXyfz5843dHzNmjAwfPlxcXrgq2LAVTFq+fLloTKdNm+brz8SJE0XFjUwvUz+mT58un376qYwcOdLIdBoFk7TjnTp1EhWYql27thGHTCEEk6xwURgCEIBAKgmwIJPKsNIpCEAAAhCAAAQgAAEIQAACEIAABCAAAW8CVgIfgKxAAH4MChsCCCbZ0EpeWav5IArBpO+++04+/vhjef311+XVV1+Vt956S/Sb9yuvvFKOXtOmTaVRo0Zy3HHHyfHHHy96WNdhhx0mVatWTR5lPIYABCAAAQhAAAIQgEAJEEAwqQSCTBcLSQDBpELSxTYEIAABCEAAAhCAAAQgAAEIQMCAAPvzDCBZFEEwyQIWRSEAAQhAoPIIfP3113L11VfLfffdF9hozZo1ZdGiRfLLX/5SBg8eLJMmTQqsowV69uwpU6dOFa0f9RUHwSTt0zPPPCMdO3aUnTt3GnWxbdu2Mnv2bDn44IMDy5sKFWUMvfTSS/LOO+9Iv379fG3bxmXLli2OUNaqVas87WqMlcWzzz5b8oJJCklj3L17dyNhrAxUBJMCbwkKQAACEEg9ARZkUh9iOggBCEAAAhCAAAQgAAEIQAACEIAABCBQnoCVwAfwKhCAH4PChgCCSTa0klfWaj7IVzBJRZI2btwojz76qOgBSfrf87lUQEkP39LcBf3vJgdO5dNOnOp88MEH8vjjjzv9rl69epxcwxcIQCBiArt27XLmSRWMa968ecTWMQeB0iSgua4PPfSQnHHGGXLEEUeUJgR6HQsCe/fulTfffNMRC7388stj4ZOtE3ov6eG52dc555zj3GN169Z1/m8Ek2ypUh4C5QggmMSAgAAEIAABCEAAAhCAAAQgAAEIFJkA+/OiDQCCSdHyxBoEIAABCEREYM2aNdKuXTvZtm1boMVskZ/HHntMOnToEFhHCzRo0EAWL14sLVq0MCpvUygugknbt293EtpUUMrkUiZLly41SojJRzBJfTj33HN9BZz0xMaHH37YSTw0uV588UU57bTTfIu2bt3a+WA6a9YsBJNEpGXLlo5oUpMmTUwQO2UQTDJGRUEIQAACqSXAgkxqQ0vHIAABCEAAAhCAAAQgAAEIQAACEIAABNwJWAl8ALECAfgxKGwIfCMi+2dVOEBEdtkYoGysCVjNB7aCSSqUpAcsTZw40Tg3wpRW165d5aabbpJmzZqlUjgpI5xyyy23iOZVlJWVIZhkOjgoB4EEElBxtFGjRskDDzwgevBdq1atEtgLXIZAfAhkxGn0vvroo49k3rx5jhgZFwSKQUCFu+6++2659dZb5frrr5cRI0YUw43QbSKYFBohBiAQRADBpCBC/B0CEIAABCAAAQhAAAIQgAAEIFBgAuzPixYwgknR8sQaBCAAAQhEQEA/JGsS1qBBg4ysTZgwQQYOHOgkp6nAUq9evWT58uVGdfWjoH6wrlKlilF500JxEUxSf2fMmCH9+vUzdV3uv/9+h2HQlY9g0mGHHSbdunVzkhX9rmeeeUbOPvvsIBecv+tYueGGG3zLXnXVVU653//+9wgm/YfUsGHDZPTo0VK1alUjzggmGWGiEAQgAIFUE2BBJl7htd0wEi/v8QYCEIAABCAAAQhAAAIQgAAEkkqAE9yTGjn8zpOAlcBHnm2kuRr80hzd6PuGYFL0TONk0Wo+sFn/zhb/KFSHa9asKTfeeKOTl1CjRo1CNVOpdrMFHh5//HGn7UxeRfXq1SvVFxqDAAQKTyBbROOLL75wGkQwqfDcaSHdBD777DPRvNVp06Y5h0ced9xxCCalO+Sx7Z2Khz7//POi+aCvvfaa46eKYSKYFNuQ4RgEik0AwaRiR4D2IQABCEAAAhCAAAQgAAEIQKDkCbA/L9ohgGBStDyxBgEIQAACERCwET1q0KCBLF68WFq0aOG0rEldt912m/HHvpYtW8qcOXPk8MMPj8Dz/5qIk2DSmjVrpF27do6YlMk1dOhQGTNmTKCIVD6CSSeccIJcd911MnPmTF9XtP3hw4cHntCoyQYDBgyQ2bNn+9rTkyRVVEvtjhw50gSDPPjgg9K9e3ejsm6n2nhVPOecc0TL161b18i2jc9GBv9TSO+duXPnyqmnnmpUDcEkI0wUggAEIJBqAizIxCu8NhtG4uU53kAAAhCAAAQgAAEIQAACEIBAkgkgmJTk6OF7HgSsBD7ysJ/2KvBLe4Sj7R+CSdHyjJs1q/nAZP1bN4YvXLhQfvvb38rGjRsrpb+dOnWSyZMnS/369SulvUI1snv3btEcirFjxzoCD5kLwaRCEccuBIpLYP369dK7d+99IhoZbxBMKm5caD3ZBJ577jknZzH7HQTBpGTHNKne//Of/3SEPadPn16uCwgmJTWi+A2BSiGAYFKlYKYRCEAAAhCAAAQgAAEIQAACEICANwH250U7OhBMipYn1iAAAQhAIAICjz32mHTo0MHIUs+ePWXq1KmiJ/plrldffVUuuOACY4EgFe/p06ePUXumheIkmKSnGXXr1k2WL19u5H7Hjh0dQaNatWr5ls9HMKlVq1ZSVlbmnLzod7nF1a38+++/L126dBEVhfK7Vq5c6QgD2YgPJU0wqUmTJtK0aVPJnP5oEmxN6JwxY4bUrl07sDiCSYGIKAABCEAg9QRYkIlXiE02jMTLY7yBAAQgAAEIQAACEIAABCAAgTQQQDApDVGkDxYErAQ+LOyWSlH4lUqko+kngknRcIyrFav5IGj9e8+ePc6m8GHDhpUT/HHrvH5DP/PMM0VzFRo1aiRHHHGEVK1a1SmqoksffPCBbNq0SVQ45IknnpAtW7b4MtRcFv3GnmTRJK9cDwST4nr74BcEwhHwymFDMCkcV2qXNgG3wxURTCrtMVGs3nvldCKYVKyI0C4EEkEAwaREhAknIQABCEAAAhCAAAQgAAEIQCDNBNifF210EUyKlifWIAABCEAgJIFdu3bJ4MGDZdKkSUaW3MSOduzYIX379pUFCxYY2bj00ktlypQpUqNGDaPyJoXiJJhkK2x08skny8MPP+wkC/pdtnYziTbPPvustGnTxte2aQKBia3s/owbN85JmjS5kiaYpMwmTJggt912m7zwwgsmXXTK3H333c794vKSXc4GgknGSCkIAQhAILUEWJCJV2iDNozEy1u8gQAEIAABCEAAAhCAAAQgAIG0EEAwKS2RpB+GBKwEPgxtllIx+JVStMP3FcGk8AzjbMFqPvBb/zYRS9IDt3r37i0qAPTTn/5U9ttvPyM2avvll192DoFatGiRZ53+/fvL7bffHmmOiZGDERVCMCkikJiBQEIIIJiUkEDhZqIIIJiUqHCl2lkEk1IdXjoHgUIRQDCpUGSxCwEIQAACEIAABCAAAQhAAAIQMCTA/jxDUIbFEEwyBEUxCEAAAhCoHALvvvuudOrUSdavXx/YoJ+ozqxZsxwRGJOrQYMGsnjxYmnRooVJcaMycRJMUofHjBkjI0eONPK9SZMmjthUs2bNfMvnK5j0/vvvS5cuXWTNmjW+9pcsWSLt27f3LLN3715HHGjEiBG+dnr27ClTp04VTYp0S1bwqpxEwaR58+bJhg0bRPu8c+dOo3i3bNlSZs+eLRp3vwvBJCOcFIIABCCQagIsyMQrvAgmxSseeAMBCEAAAhCAAAQgAAEIQKBUCCCYVCqRpp//IWAl8AG1CgTgx6CwIYBgkg2t5JW1mg+81r81R2DOnDnSr18/z+/hXbt2lVtvvVUOP/zwwEODvDB+99138txzz8mNN94oa9eurVBMcw/0YCLNe0jihWBSEqOGzxDInwCCSfmzoyYEvAggmMTYiAsBBJPiEgn8gECiCCCYlKhw4SwEIAABCEAAAhCAAAQgAAEIpJEA+/OijSqCSdHyxBoEIAABCIQkoCf13XDDDUZWrr32WufUvv33379CeRvhJa2sojujRo2SKlWqGLUdVChugkkPPPCAc4Ki6fXSSy9Jq1atfIvnK5ikQj4DBgxwRHr8rqFDhzpCT14x2bFjhyOKpeJOftfYsWNFbelVCoJJP/rRj2TgwIEyY8YM03DLoEGDHPEpt3spYwTBJGOcFIQABCCQWgIsyMQrtAgmxSseeAMBCEAAAhCAAAQgAAEIQKBUCCCYVCqRpp//IWAl8AG1CgTgx6CwIYBgkg2t5JW1mg+81r/14K3LLrtMVq9eXYGAihjpN+8rr7zS97u3DbotW7Y4uQ3Lli2rUO300093ch4OPfRQG5OxKItgUizCgBMQqDQCCCZVGmoaKiECCCaVULBj3lUEk2IeINyDQDwJIJgUz7jgFQQgAAEIQAACEIAABCAAAQiUEAH250UbbASTouWJNQhAAAIQCEFg+/bt0qdPH1m0aJGRlUcffVQuuugi17K7du2SwYMHy6RJk4xstWzZ0jmJUE8ZjOKKm2CSjVCQ9n/u3LnSuXNnXxT5CibpqY+aqKgiVX5Xx44dZebMmVKrVi3XYhs3bnR8dDvRMbvCM888I2effbbzf9lwePDBB6V79+5Gw8HG7jnnnOP4UbduXSPbKho1cuTIwLLHHXeczJs3T5o2bSrr1q1zTrPUhFGTq0GDBqL9PeOMMzyLI5hkQpIyEIAABNJNgAWZeMUXwaR4xQNvIAABCEAAAhCAAAQgAAEIlAoBBJNKJdL08z8ErAQ+oFaBAPwYFDYEEEyyoZW8slbzgdv699dff+0cHHTPPfdU6L2KJU2fPl26du0qLt8yQtHyE2nSfAbNcUnahWBS0iKGvxAIRwDBpHD8qA0BNwIIJjEu4kIAwaS4RAI/IJAoAggmJSpcOAsBCEAAAhCAAAQgAAEIQAACaSTA/rxoo4pgUrQ8sQYBCEAAAiEIPPfcc3LhhRfKzp07A620bt3aEZ1p2LChZ9mFCxfKxRdfHGgrU8BGICfIaNwEk2z80b6ZsMhXMEntP/bYY9KhQwdfjE2aNJEFCxZIs2bNXMuZ2MgWEVIjNsJGJgwyjtnYrQzBJBWlUrGw66+/Pmio7vt7p06dZMaMGVK7dm3XOggmGaOkL2ODVQAAIABJREFUIAQgAIHUEmBBJl6hRTApXvHAGwhAAAIQgAAEIAABCEAAAqVCAMGkUok0/fwPASuBD6hVIAA/BoUNAQSTbGglr6zVfOC2/r1kyRLp2bOnaz7J+PHjZdCgQVK1atWCkPFqW/NbZs2a5fmNvSDORGAUwaQIIGICAgkigGBSgoKFq4khgGBSYkKVekcRTEp9iOkgBApBAMGkQlDFJgQgAAEIQAACEIAABCAAAQhAwIIA+/MsYBkURTDJABJFIAABCECg8AR2794tQ4YMkbKyMqPGRowYIaNGjZIqVap4lt+6dat0795dVqxYYWTz0ksvlSlTpkiNGjWMyvsVshEoyhX1Cd24iwEbf7S6nr541VVX+boSRjBpw4YNcskll8jbb7/t24aXaNG3334rOgbGjRvnW79jx46ipzrWqlXLKWcjbJRkwSTt68cffyx9+/aVZcuWGQ+pu+++26njduomgknGGCkIAQhAILUEWJCJV2gRTIpXPPAGAhCAAAQgAAEIQAACEIBAqRBAMKlUIk0//0PASuADahUIwI9BYUMAwSQbWskrazUf5K5/b9++3clfmD9/foWe9+rVSyZPniwHHXRQwah89dVXcs0118gDDzxQro2aNWvKk08+Ka1atSpY24UwjGBSIahiEwLxJYBgUnxjg2fJJYBgUnJjlzbPEUxKW0TpDwQqhQCCSZWCmUYgAAEIQAACEIAABCAAAQhAAALeBNifF+3oQDApWp5YgwAEIACBPAls3rxZunbtKqtXrw60oElnixYtkjPPPNO3rIrqjB49WsaMGRNoUws0aNBAFi9eLC1atDAq71fIRqAojoJJt9xyiyNI5HeFEUzasWOHI8yzYMEC3zaGDh3qxC9XGMu0vopq6b/MC2QpCSYp2GeeeUZUNGrnzp1GY9pvLCKYZISQQhCAAARSTYAFmXiFF8GkeMUDbyAAAQhAAAIQgAAEIAABCJQKAQSTSiXS9PM/BKwEPqBWgQD8GBQ2BBBMsqGVvLJW80Hu+vdzzz0nF154YYXv3o0aNXJyDn7+858XnMjChQvl4osvrtCO5jMMHz7c9VCigjuVZwMIJuUJjmoQSCgBBJMSGjjcjjUBBJNiHZ6Scg7BpJIKN52FQFQEEEyKiiR2IAABCEAAAhCAAAQgAAEIQAACeRJgf16e4DyqIZgULU+sQQACEIBAngRmzZrlCOiYXJoIp+Vr164dWFyTPs4991xjwRgVCVKBnVyBnsCGcgogmFSR2EsvvbTvZEUVs1LW48aN80Xbtm1bmT17thx88MHlyq1bt84RAtq0aZNv/SVLlkj79u33lSk1wSRNdBw8eLBMmTLFeAgPGjRIbrvtNtl///3L1UEwyRghBSEAAQiklgALMvEKbZSCSXv27JG//e1v8uabb8o777wjb7zxhnz88cfyyiuvlOu0bj5p0qSJ/OQnP5Gf/exn0rx5c2natKlUr149XnDwBgIQgEBKCeh8rXP1U089Jbru8Nprr8kXX3zh9FbFpY8//ng59NBD5YQTTpB27drJUUcdlVISdAsCEIAABCAAgWISQDCpmPRpuwgErAQ+iuBf3JuEX9wjFC//EEyKVzyi9sZqPshe/961a5fzzXvSpEkVfIoqv8Oks9u2bZNevXrJ8uXL9xVv2bKl9OzZUy6//PJQ6+S7d++Wt956S1asWCEvv/yyrF+/XjZu3LivnRNPPFGOPPJIOfvss+WUU06Rww47zEqgyfYwrFweDz74oHTv3t0EU+Rl9DAt/W6ha2HKxu3bhX6n0O8XekDUaaedJieffLJRPlE+zn799dfOmpweXqXfUNauXbtvfa5OnTqODyrgVSg/4tK+jlXl8O6778qWLVvKrU8ee+yxcs4554iO20MOOSQfzL51tm/fLqtWrZKVK1fK66+/Xi4G2WukOg70ID79plW1atXI/Ch2+yYdsclZy7WnsdPcqrp165o0ta9MZmz6jY0f//jHztho3bq11K9f32oes3ImosJxmn90HtdDKN3mHv0eoHOP5tHpM+Kggw4qR8AtV87kIEU/jHv37pVPPvnEeW796U9/krffftt5jmUO9NM5+eijj3bmgTPOOMP5rhzme7LbmL7qqqukrKysnN1sv55++mlnftBvKnpl5odf/vKX0qZNG9FnuI1PNjmHuezcfI1omIpbPp/bgYnfffed826xdOlSef7558t9X9LnqI4jvTd/9atfWb9n2PTFbw7NPEf125b6EfZ57vb+k8tG3zNfeOEF+eMf/+jcY/pMy7xTaN7q+eefb8Ujk3ehzykdt3/+85+d/NbMszJ7LOr3vHyeVTY5nG6xyc7hNYmdjh19/9JnrtbV+0r7k/2uqnb0fv/BD34gJ510kjOW9JtltWrVTJqoUMbtfst9PrE+mRdaKkEgQwDBJMYCBCAAAQhAAAIQgAAEIAABCECgyATYnxdtABBMipYn1iAAAQhAIA8CmmCgYkl68p/JNWHCBBk4cKBR4oR+ZO3Tp48sWrTIxLTzEfLhhx92PnyGuWyST9w+Uodp262ujT9a3yQxwiapTjfWa3ybNWu2z7158+ZJly5dfLvaoEED50O9bsbPvkzqurVpk7xgk/RnY9c2uUhPpBw5cmTgkPAaR5pM2bVrV+djtcmlCSIaK00Oyb5sPrabjB8TXygDAQhAAALxIsCCTLziEVYwKSO6MWfOHNGTsbOT9Gx6qu8OmnB+5ZVXOolvNomlNu1QFgLZBDQBs3PnzhXecQuZcEwEIFBMAprkr0n9KvD8+OOPG7mSKyBsVIlClUbAax3BNlG90hxOUENea2AmaxU8XxIUaFwtKQJu66OVsaZeUpAtO8uGJEtgFE86ASuBj6R3tgD+w68AUFNsEsGkFAdXRKzmg+z1b6/fappLsHjxYmnRokWlkNNDocaOHSsqnHTeeeeF3sSvTus3+Pvuu08mT55stUavOQc33XSTI8qz3377BfbfJrfDzZhN7kSgMwYF9PuFiuHowVDPPfec8QFpGdP63UIPYrvuuuuczfomjPzc0rW5DRs2yIwZM5wDvzIC5kFdUT969+4temhV48aNg4p7/r3Y7atjH374oUybNk3uuece4/5rPc1V0bGquUIu3xmNmSgDPVht4sSJTv5XRpTFxIDmf11zzTVy6aWXWosAZewXu32TfmaXsc0Ry65rk9OkXDZv3uwI2tncG9qeipBcf/31zjwWpaCVLavc8nGbf2yfEyo4ozmV+r2sXr16TveiFExS4RQVgsnci6a83fwyravlTASTPvjgAyffUXPeTOYIW59scgNz+1bI75cmgkkqZqVsTPNn9Rl6ww03OO86YZ+hykLHjfpw1113Wc3hYZ/nQYJJKmSk/Qz67qbPMh3zKgbkden74f333++81+UKCZmMdRUb/PWvf+0IVOaKnuXWt8nhdGvb9DvUV1995cwf2i8Vk7K99PmrOSSXXXaZ6Hu7zYVgkg0tykIgLwIIJuWFjUoQgAAEIAABCEAAAhCAAAQgAIHoCLA/LzqWagnBpGh5Yg0CEIAABPIg8Oqrr8oFF1zgJJYFXV4COn71NGmpX79+Qab3/f3RRx+Viy66yLi8W0Gb5JPK2Nxh44/2x2QTmU1SnVsfNZlJT7fSj89+1/Tp051EjsyliYh6UuS4ceN862mSoibk1K5de185m+QFm6Q/G7s2yUXqeFjBJE1Q0uQkTTQyvTTxQe+bTPKM1rP52G4yfkx9oRwEIAABCMSHAAsy8YmFepKvYJK+w2nS3x133OGcHBnlpadPZpLOa9SoEaXpWNvSJE89ifNf//qXtG/fPta+psU5BC3SEkn6YUJAf9NpErsmbZuK2+WzdmLiC2WiI4BgUnQscy0hmFQ4tliGQLEIIJhUueR37dol+o1Ef9/lHmSQ8QTBpMqNCa0VnYCVwEfRvY2fA/CLX0zi7BGCSXGOTnjfrOaD7PVvr9/QKn6igjpJXIvWNWU9yOC3v/1tXpvqM+HQDfwq4hQkxmOT2+EWapvcibBDRQUVNB8kSLzApB0VWtBvFkOGDBH97/lcKo50++23O2JBJgIcbm2oKIfmUOhBcvvvv7+VG8VuX38fzJw50znky1Qoyq2Dv/nNb2Tw4MHlclBMQSj38ePHO8Ji+cZA29LfOCpI36lTJyuBnmK3b8opu5xtjlh2XdOcpqi4qHCSfrM88sgj8+lqpHXiNP/odwH99qiCa6YH5GXD+MUvfuHkip144omRCSZ9/PHHMnz4cLn33nvz5q4CKrfeeqtzH9rMh36CSd/73vecPuo3lHzmqWxWfh2zyQ3MtVMswSQ9bHLu3LnOs9CWjT43+/fv78zd+hzL94pi3Gjbl19+udx2222+okW5PvoJJum7mAr5mAgBDRs2TEaPHu367NA2NLdVx7UtYzemOh7vvPNOOemkkzyFBm1yON3aCBJMUuG4+fPnO33OR/wpt019/iofzcc2FeBCMCnfO456EDAmgGCSMSoKQgACEIAABCAAAQhAAAIQgAAECkOA/XnRckUwKVqeWIMABCAAAUsCKn6jH9d004PJlU/S27vvvut8aF+/fr1JE86pYmET62yST0pVMOnzzz+Xnj17ylNPPeUbFz35SpOfqlWr5pQzrTd06FBnXFWpUmWffZvkBZukPxu7pslFGafDCiapnc8++8wRnTI9KUrr3H333U7CXubl2+ZjO4JJRlMNhSAAAQgkjgALMvEKma1gUkbURxP6ohZKyiWjiXz6/nb66aeHOjE4XsTdvdHTSjXB/oEHHhCb98ck9C3OPiKYFOfo4FvUBF5//XVHbNhULEnbb926tbNBoGHDhlG7g72ICCCYFBFIFzMIJhWOLZYhUCwCCCZVDnndjPnmm286v290c7rf5ikEkyonJrQSGwJWAh+x8To+jsAvPrFIgicIJiUhSvn7aDUfZNa/d+/e7YjdlJWVVWg59+Cl/F2r3Jpff/21I3Kk/6K4dBO6sjjttNM81+OTIJiUj2i4KT8VfFDRI1txLc010jwLXWuI4tLvM/rP1I9it695JirWogeVRXG1atXKObjr6KOPNjan94uKdahgVRSXCoCoIJfmIVWtWjXQZLHbD3TQo4BNzlquCZOcpg0bNsh1110nzzzzTL4ulqun85gKhGjbLt+jI2nDz0jc5h/9ppuvyE12P1WcSMWNtm7d6uTnZV+2eV0vv/yy/PrXv85LvMmNvQr4qPiNqZidl2CSzu1/+MMfnHeFMJeyuv/++51nqddlkxuYa6NYgklr1qxxDhkNIzanObf6HnbooYdaIdb7atWqVTJgwIDIxo0+R1QI7Gc/+5mRL16CSTrf6L8lS5YE2tEDShYvXiwtWrSoUDbq52SmgaDxaJPD6dZBvzW/qN9TM+3rva7vqyr2aTLPI5gUODQpAIGwBBBMCkuQ+hCAAAQgAAEIQAACEIAABCAAgZAE2J8XEmBOdQSTouWJNQhAAAIQsCSgG/66devmfCA1ufTksj59+pgU3VfGNvnL70OnacM2ySdxFEzSJIBevXr5dteGq1sf/ZIbsxvO3eipH/PbtWsn27Zt8/XPbcO6TfKCzYZ3G7smyUXZHYtCMEntaaKSbrI1TYLQmM2ZM0eOOuooxx2bj+22iTWm9xXlIAABCECguARYkCku/9zWbQST9DTDcePGye9///tK64Qmvenp2JowbXNCaKU5GLIhTRZUgcns0yJt3h9DNl/y1RFMKvkhUDIAdK65+uqr5b777rPqs25+mDp1qvFmAyvjFI6EAIJJkWB0NYJgUuHYYhkCxSKAYFLhyesGrwkTJjibkDPrxwgmFZ47LSSGgJXAR2J6VXmOwq/yWKehJQST0hBF7z5YzQeZ9W99T9F8kuXLl5ezrDkdS5culebNmyeKmon4im6Sb9mypej3ej0cSt/PVFBbD0LQtX63K2hjvR5k9vbbb8uXX37pVNdcDRWYUAGA7OuCCy5wBDEyh1ll/nb44YeLtlHIa+XKldK7d29P0fA6deqIHtbw85//fN+aV6ZfKvypa8Z+V+6BUUF90QPZLrvsMlm9erVnURV5Oemkk+TII490ynz44YeioiLqj9elh02oCFGQWE+x2//kk08csSg/MYnc/mtOySuvvCJvvfWWZ16Kju0//vGP+/JQ/OKwZ88e53eKlxCK25jQsf3qq686OWhe94t+v1IRqA4dOvgOg2K3HzRG/f6uB9G98847+4roeFLhsNxLfwNmcoIyfzvggAPkhBNO8Py2l8/Y1LHxpz/9yRkfXpfGU9e0O3fubCSmEYZPbt04zT8qMqO5Wn4iN7nPCb+5J1P2kUceKddtm7yuID5q+MQTT5RTTjlF6tat67Sjolpr1671nQ9txOzc1nyvuOIK55nwm9/8xnXO0Tkq8+zS9wm/uVl9bt++vdxzzz1yyCGHuA4vzXHdvHnzvr+tWLHCOSQ0+2rSpIkjRJ0rLvT9739fjj322HKHPkY1ht3y+fQdQvnccccdFZ6r6oeKIGnMvve97zmCWnrY5bJlyzznTZ0vVfCufv36xm6bjBuda/Q5+qMf/cj4Oapx1Wf6qaeeGuiLW26rxkgPG1H/sq8zzzzTEczSdyCd5zS+GnMvsSuTdzrtn8Yi856g7Zk8K7WcHkylzyo3oapdu3Y54/mbb/TnkzjjXwXIct9ZdAzoe3Tudcwxx8jBBx9c4f8Peu5pBeWv/coezybvqlpXnzcqBtesWbPA2CGYFIiIAhAISwDBpLAEqQ8BCEAAAhCAAAQgAAEIQAACEAhJgP15IQHmVEcwKVqeWIMABCAAAUsCCxculIsvvtioVhhhIZt21Bk9UUw/YGsCWj5X3ASTbAR9tL8mm73DCiZpOw888ICT9OZ3abLSk08+KXpKkF4mffFKkDSpm/HFhEGmrI3dYgkm6cfy4cOHOwllppcm6ukHdRU5QDDJlBrlIAABCKSXAAsy8YqtqWCSJvLpyY2a5GhyZRITjzjiCNFkOU2U1Es3HuiGgw8++CAwqTm7nZtvvtk5/bd69eomzSeijCZ163uSblDJvmzeHxPR0Rg7iWBSjIODa5ESWLdunSN8u2nTJle7559/vug/TVDW6//+7/+cjTD16tVzTmnNd00j0k5gzJUAgkmFGxgIJhWOLZYhUCwCCCYVlrxuVNLfbbkbzBFMKix3rCeKgJXAR6J6VjnOwq9yOKelFQST0hJJ935YzQeZ9W+vtZHcQ5eSgC5oE7qu5ei6s+bFuInpaH7G888/74gz5K5Na/9thGi8cj28RAEKzVe/O/To0UP0N33upWtf+o1BBRW8RIa+++47+ctf/iKTJk0SPRzM7RCps846y8lP0VySoMtPLEjzVzTH5dprr5Uf//jHst9++5Uzp7689957MnbsWEf0JPfS+gsWLJA2bdp4ulHs9v1EIIL6r5366quv5NFHH5Xf/e53rkJWpsIbKnykIl65h6npPaK/EzWmXt+egu6XIGEU7Uex2w8apzZ/91ov8/vd52Y/SEhLD+a78cYb5ac//WmFe0Ptffrpp849qsJhboJWQeJvNn02LRu3+UcF8vSbgH7fzb107A8bNsw5ZDB37GfmHhXI0bku6DIVTPITyNLvEtdcc40jyFK7du0KTar4k/ZDhbBUbMdtbjYVkXMbwypspPd6tl0V1rv++uvl3HPPreBT0NykHbA5yNNtjT9MbmtQzLz+bprPp77dfvvtcsYZZ7g+T93EtLPb1LGn7yBBgn9ax2/c6HNE3zc0f0Hv+dwcFJNxY/rOY5Lbqs9jPXhKcySyfdH3thdeeEH+53/+x3kHyb7UR33n0LGWe6n4mwr96buCl/iW1tFn7RNPPOGIWrm919mMR68xYHqfZ/qgIol6IEvuvRoUs0x9FS188cUXnUO8nn76adcha5qTjWBSvjMC9SBgTADBJGNUFIQABCAAAQhAAAIQgAAEIAABCBSGAPvzouWKYFK0PLEGAQhAAAIWBPTD39VXXy333XefUS1NONIPtyreYnvpB3j9QK+niJlcYRPski6Y9Mwzz8jZZ5/ti8rko3LGgFdCwJo1a5xEjtwEp9yGp0+f7nws1w+r+lG5rKzM17e2bds6p+zknoZjI2xks+Hdxm6xBJMUmNfGci+Y2cl6pgkWasv2g7vJPUkZCEAAAhAoPgEWZIofg2wPTASTVGBD37f13c7v0hM/9aRSt+RRr3rbt293RC31PU0FhPwufYe/4YYbUiPc4fXuZ/P+GK/RlDxvEExKXszwOD8C8+bNky5dulSorEnkf/jDH0R/+7o8n/NrjFqVSgDBpMLhRjCpcGyxDIFiEUAwqbDk3fhqiwgmFZY71hNFwErgI1E9qxxn4Vc5nNPSCoJJaYmkez+s5oPM+vezzz7rKizTt29fueuuu+TAAw9MDDVdp1cRjNxN6LrOo5vl9aCxXPEdt85pfRXjUZGJ3KtTp06OKIWbcEV22TgJJqnogOZ/qFhU7vXrX//aEd3RvAWTS2099dRTovXcxEZUCECFcvwuPTxi4sSJjkhT7qWxUuEP/ZYSFCs90ErtqMBE7nXhhRfKrFmzXONU7PaVoQqGXHnllRX81rwf7f/JJ59stCb58ccfOxw1dyf3yj68yy0eXrlBpiIZGZt///vfHVEOjX3u5ZcXVez2Tca7TZkoBJP8Dmmzncc2bNgg1113nev3y9NPP90ZM4ceeqhNF/MqG7f5R7+9am7c/PnzK/RHRUz0e+sPfvAD376qyIuKUg0cONBVoChT2SSvSwWGVBDJTYDJ1B9tTzlrvqbei2vXri3nv87vGm8VUvO7gvIw1Y6Kden36Bo1avja8psX9Dmtc2CtWrUCx1SSBJPOO+88Z/7We9Xv0lgtWrTI4Zj7HDUR/FPbfuPY5jniN260HRVomzx5shx00EGeXQrKbTUV8MttYPPmzc6hJatXry73J+V77733is5jpt/uVDxOc2HvueeeCv0wHY9RCCZp3Pr06ePEP/vSuE+bNs3Juw5698nUU+46X6lAe+6l7xAPP/xw4FhEMClwCqIABMISQDApLEHqQwACEIAABCAAAQhAAAIQgAAEQhJgf15IgDnVEUyKlifWIAABCEDAgoCpWI6FyUiL6olnF110UV42gz7UZxutjNOFvDY9eHXO5BSxoI/KJn3cunWrdO/eXVasWOHLOXOSoX6cNSmviR+aIFitWrVydm2EjWw2vNvYLaZgkl9ym1cANFlPkyr1o7ey9zoBKLu+SWJNXjcWlSAAAQhAoKgEWJApKv4KjQcJJgWd8qoG9b3kpptuktNOO804wS3XET2xVE+11qR/r9MPi3EibCGjhWBSIema2UYwyYwTpZJPQE+1ddtUZXoCa/IJpLcHCCYVLrYIJhWOLZYhUCwCCCYVljyCSYXli/VUELAS+EhFj6PtBPyi5Zl2a7mCSXqK0u60d7qE+mc1H2TWv1WkoXfv3hUwjRo1SvSf6Wb0YnP+9NNP5YorrpDHHnusnCv5bKxXA35iPCZ5DnESTPLKGclXNMUvJ8Ikj+Hdd98VFZ5av359hVipCIl+TzG99BA5FQxSoYHcy0u8qdjte629q1CRiogcc8wxpt13yqnAl36HUvH37KtBgwYyd+5cOfXUU13teY2LfPK41q1b54jS58Z06NChor+HqlSpUsGHYrdvBdmgcBSCSS+++KLDMfdAvHy/AfqJ1qgonN47brEx6K5xkbjNPwsXLnTE83IvW1EXnQfnzJnjHJaTK9KXsW0yH3qtYduK2WXafOedd0QFD3NFZlTITsViDjnkEM/Y+eVh5iPoovPBZZddVsGXJk2ayIIFC6RZs2aB4ygpgkk6flQsyVSEzG/8mIgUeY0bW8G7oHGjfw965/HLbQ16DvkNAM2j1Psr97r77rudMW77fqrzoYqQvfDCC+VMmuYURyGY5CVSqt8oR48eLVWrVg28J7IL+AmumeQlI5hkhZvCEMiHAIJJ+VCjDgQgAAEIQAACEIAABCAAAQhAIEIC7M+LEKaIIJgULU+sQQACEICAIQG/U5oMTRS82KWXXipTpkwJPHnIzZE4CSZ98803zml8bklYbr6bfmyNQjDJ1LfM6TKff/65tGvXrkICTm4/NFFNP9LnXjbCRkEf1bNt29gtpmCS+ux3kpPXTXXnnXc6Ykk9evRAMKngMw8NQAACEIgvARZk4hUbP8EkvyR87YUmjupmkv79+0v16tUj6ZiefqgCHl7vnKYnW0fiTIGNIJhUYMCYhwAE9hHwEjDwO/0cfMkggGBS4eIURjCpcF5hGQIQCEMAwaQw9ILrIpgUzIgSJU/ASuCj5GlVBAA/BoUNAQSTbGglr6zVfJBZ//Z6V5k4caLoIUpJubxEMPLdWK/99vrurwcizZo1S2rXru2JJ06CSSoipWIOuZdNvkZu3c2bN0vXrl0rCGFkDury+i7il8eUb6y8BIjcDgGLa/v6TUkFRNq0aZPXLffBBx84uSa6ZpN9XXvttXL77bfL/vurPl75y42baS5Tri0VGFPxnUmTJpX703nnnSezZ892vVeK3X5eoH0qhRVM8ssPU4aaT2QrEKLueolZHXXUUTJ//nw5+uijo0ZRzl6c5h+vOV3HvYofKROba8+ePc5Bg/rt1u0KEkxSf/r06SOLFi0qVz1fMbuMERWLU2GYXCGnIDE0vzzMoLndrf9+862XoF2unSQIJqmgmfrZqlUrm+HjCDMOHz5cJkyYUK6ePg90TJx55pmu9rwEIlWcSJ/rZ5xxhpUfmcL6Taxjx44Vxs1ZZ50lKq6p9t0uv7kr37zgHTt2OKJI+lzMvkyEv7w67zceTcSFwgom7d69W4YMGSJlZWXlXMz3uZsx4vX+a/KOh2BSXrcKlSBgQwDBJBtalIUABCAAAQhAAAIQgAAEIAABCBSAAPvzooWKYFK0PLEGAQhAAAKGBPTEKRW0Wb58uWFkmKlsAAAgAElEQVSNyi+mH1MXL14sLVq0sG48ToJJmsSgyQbLli0z6oepoE8UgknqkNepO7nO6sfvv/71r64n9GSX1bgtXbpUmjdvXqG/NnEx+TibaSBJgknq8/PPP+8kpOWe/OY1QPQD+OTJk+W2225DMMnoLqIQBCAAgXQSYEEmXnH1EkwKOjVUEyN1M4lumsgnedmPQpBQU1Cya7wIe3uDYFJSIoWfEEg2Aa8EZb/fvMnucWl5j2BS4eKNYFLh2GIZAsUigGBSYckjmFRYvlhPBQErgY9U9DjaTsAvWp5pt4ZgUrojbDUfBAkm2XzLLzZWXTe/+uqr5b777ivnSpiN9RlDbhvRg8QMtG5cBJO+/fZbR8xj3Lhx5di0bt3aEXho2LBhXuFTIY4BAwY4YjjZV5Cohh7gpbk1Tz31VGSx0j6OHj1a9L07+3LrY7Hb98rjCuIWFCQvIQg/UZxXXnnFEWjKFlUJsy46b9480YPCGjduLMcee6wjPvO///u/jiBP1apVK3Sh2O0HMbX9e1jBpHfffVf0YJT169eXazrsYSk6NlTI6vrrr6/QpUIL48Vt/nn11VflggsuqJDHpeNWxcXy+abrJVamsIMEk5577jnnW3KusFHY56+XEFOQeI3XGA6T2+l2nysbr0MacwdpEgSThg0b5jyD3Oa5oHnES9BMn9t6MFOVKlUqmPAaN3rQp+YcugnkBfmhf/cScNK/+Qlc+eW2Tp8+XfT5ZnspFxVv2rRpU7mq+drLGHn22WddhQkrQzBp69atjvDdihUryvVp6NChzvuLW6xNuHmxMplHEEwyIUwZCIQiUEEw6a233pLjjz8+lFEqQwACEIAABCAAAQhAAAIQgAAEIGBOgP155qxMSiKYZEKJMhCAAAQgEDkBr1OaIm8opEG/j7x+pm2EecKexhLUxQ0bNsgll1wib7/9dlBR5+/9+/d3Tgg64IADfMtHJZikrM4999wKSRa5jWuyxt///ndHYMnv8kues4mLycfZjB9JE0zSk8Q0eWHs2LFGY0ILnX/++fLRRx/J2rVrA+sEJdYEGqAABCAAAQjEkgALMvEKi5dgkl/yq26U0GQ9PVk5n8RaEwKffPKJk1yoyYm5l8nJ1iZtFLsMgknFjgDtQ6A0CHj95i70GkJp0C1+LxFMKlwMEEwqHFssQ6BYBBBMKix5BJMKyxfrqSBgJfCRih5H2wn4Rcsz7dYQTEp3hK3mA13/9hKTVkw23/KLjbVQG+u1X14b3PUdb/jw4Z7fAeIimKRiKX/5y19k8+bN8s4774iy0v99yimnOGIe+W7Q/+abb0TFGaZNm1Yu/EHCP165K1GIIIwcOVKOPPJIadasmRxzzDHSpEkTOeyww8qJWBS7fS+xBj3c7Oyzzw51K9mKJmzcuFE6d+5cIT8ljPiHTQeK3b6NryZlwwomeR2EF8VBKXr/63fL1atXl+uKipdNnTpV9NtmIa44zT/qi4rJaI5i9hX2W4CXWJm24ZfXVSgxqUzf3MZTUF+9xnCYb8/vv/++dOnSRdasWVOOu2nOW9wFk/Q5s2DBAue5k8+lIkWDBw92RM2yr7Zt2zqChAcffHC5/99r3IQRtcpuwEtUzE/Ux+t9R+cVfbadeOKJ1mhUCFNFRbZs2SLvvfee89//8Y9/OPms+bJWJ7wEvCpDMEljrXnFmheq72NvvPGG07/f/e53oZ7/XveYyXs8gknWQ5MKELAlUEEw6eabb5aVK1c6eeWag88FAQhAAAIQgAAEIAABCEAAAhCAQGEJsD8vWr4IJkXLE2sQgAAEIGBAwOuDqkHVSi9y1llnyQMPPCD68dbmshHmCfrob9OuW1lbcSrTU7qiEkzSD6zdunWTVatW+Xa1ZcuW8sUXX1Q4oSe3kp/gk01cTD7OZtpOmmCS+q0nHWmCUW7SUdjxpvVNk0eiaAsbEIAABCBQeQRYkKk81iYtuQkmaSLi7bffLpow7naNHz/e2SSQzymSJj5lymiCoZ6smHvqqCYfPvnkk9KqVSsbc7Eri2BS7EKCQxBIJQEEk1IZ1n2dQjCpcPFFMKlwbLEMgWIRQDCpsOQRTCosX6yngoCVwEcqehxtJ+AXLc+0W9slItWyOrm/iOxOe6dLqH9W84Guf/vlI9h8y3djbJPrYBIjv+/jbmsAmn+ydOlSad68uYl5zzJewkC6Pj9z5kypVauWa924CCaF6nxAZbf33PPOO88Reahdu7ZrbTcRj6hiZdLXYrbvJdhy8skny8MPPyyNGjUy6YJnme3btzv5KcuWLStXZuDAgaLfrqpVy57+RT7//HOn/FNPPVWuvH5nuvHGG+W6666Tgw46KJRPfpWL3X7UHQsjmOQ1z0Q1NrzE8QqdSxc142x7tvPPjh07pG/fvo64TfYVJPJm0gcvkRm/55bX+Pe6X038yC7jJQyjh/G0b9/e1ZzXGPYTywnyS0VuunfvLk8//XS5oqY5b3EXTIpCdMzmHcZrng96JwmKU+bvXveJl4CT1vN639H3r7lz58oRRxxh2nzBy3kJ9amfKiDod4Udy4XqnJdfesCn3rt+F4JJhYoKdiGwj0AFwaQvv/xSGjduLDrfqmASwkmMFghAAAIQgAAEIAABCEAAAhCAQGEJsD8vWr4IJkXLE2sQgAAEIGBA4N1335VOnTrJ+vXrDUoXv0g+J2LZCPMUMsnDVpzKZhO7TRKhXx//9a9/OclMmrAXxeV3up9NXGySLJMomKQJb+q3JkhEfZkmj0TdLvYgAAEIQKCwBFiQKSxfW+tugkleiXRqW0/Y1GT7evXq2TZlXV5PVrz66qvlvvvuq1BXT0fVxJp8T4a2dqYAFRBMKgBUTEIAAhUIIJiU7kGBYFLh4otgUuHYYhkCxSKAYFJhySOYVFi+WE8FASuBj1T0ONpOwC9anmm3hmBSuiNsNR9k1r+93lVsvuW7YbXJdTAJi9f3cT3kQNfEx40bV86MbkDVtYGGDRuamPctU1ZWJjfccEO5MkFCAGkXTPLifs455zjc69atW4Gpl2iLHrKmgkGF/rZS7Pb1AIwBAwY4glLZVxSCG2rPq39eIlYaw9GjR4vOAW6XCjipsMpFF10kv/jFL6RGjRqh76VsA8VuP9LOiEgYwSQvwQsV+LnrrrvkwAMPDO2uHmTYu3fvCnb0gJazzz47tP3KNJDP/PP+++9Lly5dZM2aNeVc9ct/M+3T1q1bHVGgFStWlKvil9e1bt0652AcPYgv+4rCH7XndbCin4iK1xi+//77pVevXqY4ypULKzITd8EkE1GaIHA6Jtu1ayfbtm0rV9RNxMcrT0HzAvSfS65JUPPl/q55jvpc0H/ZV5MmTRyxsWbNmlWw5/W+4/c+YOVUhIW97juTd96wYznCbpQzlc/8kzGAYFKhooJdCOwjUEEwSf9y8803l5tnEU5ixEAAAhCAAAQgAAEIQAACEIAABApHgP150bJFMClanliDAAQgAAEDAm4JWwbVilbk0ksvlSlTplgl2NgI8xRSMMlWnEqTvTQRRU/JC7pskgiD+hjVmAgSfLKJi8kH5wyjJAomqe9fffWVXHPNNU7Mo7wQTIqSJrYgAAEIxIcACzLxiYV6kiuYpEmC+k41aNCgCo7qO5ImCrZp06bSOrFw4UK5+OKLK7Tnd8qjrXOaYP/WW285J3+uXr1aNKFYkzH10j4ff/zxcuyxx8opp5zinIBWv3790MmYajvJgknfffedw0iZvfDCC7J27VonMVkv3WCg7+2nn366M1Z+8pOfSNWqVW3DYl1e30nnz5/vjFF9X9eNGSeeeKLobxPd8HDCCSdUih9ujvvxatq0qRx11FEOq/PPP18OO+wwo/GVsaknyD///PPy2muvyRdffOE0r31Vu9p3TUA+5JBDrHmmpYKOiz/96U/yxBNPyBtvvCF64nD2va2sVAiuZcuWUr16daNuZ2zqWNOx/+abbzr16tSp44x9HXe6QUdtVsbYD3K6MgWT9ORfHYu6aUL/UzdCZOaGQs6nQQz0ftF5Xjc96Lyl85fOVRqjDh06OPdKMe8TjZE+f3Tjjo5RHVeZ+zloHiu0YNKePXvkz3/+s+PbypUrnXhmxrxyV/+OPPJI+eUvf+lw/OEPfyj77bdfUEhC/11FFbPHmq5bRT3WkiKY9OmnnzrPAZ3rsue57Pjoxo0o32G8Alisd6rQA8rSgL4v/+1vf3OeLTrf6T2ReXfUZ4FusGzVqpUod32PrFatmmUL9sX1Xn3ppZccoVH1Se8HfRc46aSTnI1p+h570EEHWRvWe03nTx1jue/JxZoDsp/tb7/9tuOfvvfpc6ZFixbOO5W+/2j/c+ejUhRM0mfgRx99JMuXL3fGyIYNG/a9D2kMM++iOlZ0nggzZhFMsr7FqFB6BKwEPkoPT2CP4ReIiAJZBBBMSvdwsJoPggSTwoo22OQ6mITF6/u4lwiNritecsklxutafj688847orkN2Zfme+j6owonuV1pFEzS31cff/yx8/6sv/uWLVu2b50mw8BPIGHHjh2iAjC6dph9XXXVVc63F9M1SJPx4lam2O17iRro72T9rvO9730v367tq/fiiy86scm+Tj75ZEeQStf8ci8Vj1ARGZPD+M4880xnnV7XufTbRhS/6YvdfmjgWQbCCCZ5iaBEmReka6u6LqBzZvZlk7cVJS9bW2HnH6/4RCEY5XWIoV/8nn32Wddvyj169JBjjjnGFk+F8voMeuSRRyrc2wMHDpTx48e73r9ejNyEe0wdDCsyE3fBpCVLljjfWcNcXuJWbuPHK0ZR3sfz5s1zngu5lz779XmVe8X9feef//ynvPfee873L31v0XXc3MuEX9ixHGaMuDH/y1/+4qxpPv744/Lcc89VMG/y/EAwKcqoYAsCrgRcBZO+/PJLady4sehvk+wL4SRGEQQgAAEIQAACEIAABCAAAQhAIHoC7M+LlimCSdHyxBoEIAABCAQQ0E14ffr0kUWLFiWGlSaTLV682Nm4YXrZCPMEiQmZtplbzm/TvJdNPd1QT/WpUqVKYLM2SYRBffRKtgh0IqeAXzKVFrWJi8kH50zzSRVMyjDR08QyGxRtmbuVN/mwHUU72IAABCAAgcolwIJM5fIOai1XMElPdtQTNDX5LPfKRwA0qP2gv7v5owIXnTt3lssuu0y+//3vB5nw/PuHH37oiGfMmjXL6h1GxVX0pG19ZzQVhbB55/Vy2Oa9Ml8obpucszdy6G8DFQXQd31NTjS5VDTgpptucjYZ7L///iZVypXxSs7MTlrVJPhrr73WEc/wulQoYOTIkXLGGWfsi5tXgr7J5hW3urm/V3SDugqM/O53v3OSVE0uvf/0VFNNIHO7bG2qeID+dtYY/OAHPzBxYV+ZfDa9mzTgFVPTk1jd/Mr97fDZZ5/JjBkznE1IGeEZP99ULEDHhwq0eY1TW5s69vW3sYonmc4VJvz8ynixtbVrGgu1q/OCbvqZOHGis0aTuxnFr22dF/TEeRVYy2d+UNtuv6Oz72EV+9DNEXpKuZdvKnDSr18/uf7666VevXq2uPIur77dfffdjm8mv6WVl84PKvSVeZ8qlGCSjqU5c+Y4/qkgiemlc63ON7qpLN+YerWlY23z5s0yadIkmT17ttG9nbGVz7M7jGBSmOeLyXNP+/XBBx/IhAkTnHcZ0/uua9euTnz0lOywJ3Fnx6ky36lMx2I+5Uw2Tyh3fQ8yFQ3X54uKjOt7dI0aNfJxS4Kee/p8GjJkiNx7772e9nXD6HXXXSdXXnmlkR/azzvvvNP6XtM5QOdTFaPLt79endB+qk+6od3k2e72ThVGMCmu70VevPT3h76vT5482RFUM710rGTGbN26dT2rRfHOoe/zv/zlL5OQY2CKj3IQCCJgJfARZKwE/w6/Egx6iC4jmBQCXgKqWs0HmfVvr4OXwn6PjmLdN5u5lz9RvH/lG1sv8QC1F3cBAb8+q+8qyKoHKOi6jIqx6jpzRpTVr67f2plXrPS3pP6L8ve4m4/Fbt9rTSTf8Wdazy+XSNeUdJ1Lf6+arqFou7pmqGu7v/rVr0IJURe7fVOGJuXCCCZVhphRZYgymXAKKlOo+cdNBEa/Ealgkgrfh7l0HOvatP4zeW5pGZscuDC+5db1+8YXZgx7+RhWZCbOgklRjR8vRm7iVrZiRvmMHVtRpji87+j3YRUeUVFHFfPX73Kvv/56OTF/PxYmeQZhx7JtLHRe0XcxXev961//6hxKoN/6sw+r8bNp8h5vsub//wr9cmYLhvIQSBYBV8Ek7cLNN99c4b0h0zWEk5IVZLyFAAQgAAEIQAACEIAABCAAgXgTYH9etPFJQjKj54JMtCiwBgEIQAAClUFATw3RzU42ySyV4VdQG7qxYvjw4cZJUDbCPEFiQkG+ef1dT1nTDVX6MdLkshWGskkiDOqjJrPpCUBr1qwxcdWzjJ74pxsWDzzwQNcyNnEx+eCcacQmWcRmA6va99rUk9vBIMZe0PSkM92EqhuCo7pMPmxH1RZ2IAABCECg8giwIFN5rE1ayhVM8nvPjuIEUhOfsst8++23ou8EukFaE9NVpKh27dq2ZsqV1/dP3Wh96623Gm229mrs8ssvl9tuu81IhMbmnderPZv3ynwB+QkmqeCLCmfo75l8foep0Mcdd9whRx55pJV7QcIRKkjUu3dvI7GRXNGvMIIWQYJJykjfj3WTui0v3aj+hz/8wTlxO3vOVDtjx4517Npe+p6vNk866STjqnEVBvATjtDk2pdfftkRvvET0PKCcMUVVzh8dTNM5lKbq1atcoR9TH8XZ9sfNmyY6L+ohSPc+hDV5jnT35uamK1zgp9Ih8mA0/lB43r88cebFC9Xxk8wSRPIBw8eLNOmTQu0q4n/Kvikp8gX+tIx9cILLzgCJ7bjVP3UZ4+KnqggUdSCSfrbfv78+U4Cq85z+V75zvle7el7gIoDaSxt59RsmzbP7rgKJmmMNO4q3mgiGpPLVMeQ3heDBg2S6tWr5xtip14x3qlCORxQ2W/zhL5/Pvroo3LjjTcavXPkNqUieir2o89h2/0Xfs+9Tz75RHQTmJ70HnQdddRRzv199NFHexYN8/6SbVT7q89TFcSz7W+uc2HmJX2n0vdPFUTUd9lSEEzSZ9/zzz/vvHvYPmOy2avYl/5euuiii1yFH6N450AwKeiu5e8pJGAl8JHC/oftEvzCEiyt+ggmpTveVvNBZv3ba/N9//79nd+bBxxwQF7Uolj3zW7Y6/t4VHkQ+XRSf2+0b9/etWocBASC+rR792557733nBySN954wxGGNhFF8rPrt3ZWbMGWYrfvJYoTFKewf9c8paVLl0rz5s1dTelvS/0upL+V8l1bUpHgHj16OPdD/fr1rX7vFrv9sHwz9cOIzdgKlOTjs9dcWazco8qefwotvBMk6p0bs3Hjxjn3XGVfHTt2lJkzZ0qtWrUqNB1mDHv1I6zITKHjZsrfrR/55hDmtqnzrn5j04MQsi83cauov3m49d9WwK0y33f0+5Gu+eq7ir636Pqe5u6G+V6jDEzyDMKOZb+xpofj6jdWfR9ToSftjx7SFOYymdsRTApDmLoQMCLguT/vyy+/dA4JU7E3rwvhJCPGFIIABCAAAQhAAAIQgAAEIAABCPgSYH9etAMEwaRoeWINAhCAAAR8CGhCgW4q01MAk3adddZZzgnkmqxjctkI80T1kTrbL5tNN5l6uZuQg/ppk0SoG+Qffvjh/4+9d4Healr3+OfBibRPCoVyKSFEp5RQhKi/NsqtIqSLnOhmRy6lcAYi124uXST7DJWSLnItl/xPhEgkQ51dm41c/oqzt4Ht8h/fuffqvL/1rjnn88w11/uu9/d75hi/keGda16+87LmmvN5PlPB2SUpmA7YXWWI/37PPfco3GJkCpx2oRw4R/lUMjAJdcDt8zAQgz4hAuVgO0Q+koYoIAqIAqJAaRWQDZnS6u3KrRCYBDgRAAkweI0H7jrWlW+5fgfcA5CAuEGmb3moEBrOmtdUFs660rc+JmASID0A/+AWuDQBjtdwSjjxxBPJzgQ2YFKzZs0UYKdLly4lFSuuYVbApHr16qmhQ4dqKIFvwDfPrFmztFYIgIUAbpGm7x5zzDFq5syZCsAESqg0YNINN9yg4PwGo2sfiEikCRzlxo8frwFHMEwGRAdgEtw07xsAjUD77bTTTr5JkJ4LAS9ARi5gUlqIVFJlAKnCPAMIMqAW1GACJsHZEW138cUXk5ICoAzja8899yTF940UwjkKeWNeRr+cP3++/g6PB0AoOnTowCpmGihbUkaYx7C/AuB5GmAKnAKGDRsWbK8Bujz00ENWaAzqk0dgUtu2bbWmIRyNCuc6Vkf5Z+Ryral8ykp9xuQ8gffxU089pfcKfZ0qUQbfec7kjHb99dez4OVJDkiF2nz44Ydq+PDhCpDUEAFwLrybkSYAbz7hb3/7m57v8OcbUA7A1nr37q2Bc2PHjq2SFHVPPa/rosLK4JsD7z+sY9L01ShNWxuGWHMIMMm3V8tzFawAC/BRwfXMquiiX1bKVs90BZhUPds1qhVrPoj2v02O8YD0Yz/AF9KPPXUAeOAMyglwfMd3WTyYzsdN+5icPH3j2valSwkQ4JQfe1ebNm1SEydO1O2bZq8wKV8BJplbg2NLw2lTSlzXfhj6xYoVKxQgLs899xwlSWMcXDp37bXXqpYtW5L3vcqdf6oK//PhNLAZ07O4FKNjx44hiqeyhH1QC1jO+ScJUETd96DUjwtMol7sR8mbE8c2R6fpw6YypO13NQGYxFkvJOlx5JFHqscff5x9KY+pzUzrKtOah1N+Tl8tjIs8sAeNc7JXX33VNxnjcxQ7g7R9OZ45zsMwx+MiAdQtdKDYlQowKbTqkp4oUKSAEZiEmLAvgg2aKwg4yaWQ/C4KiAKigCggCogCooAoIAqIAqKAKCAKmBUQ/7ywvUOASWH1lNREAVFAFBAFLArAsAnGJ6tWrSLpBKcqOAn4OmbYMoHTxpAhQ9QjjzxCKgsi4TZy3MxMCRxjopBGDigbnEHhCAQHQ2qAEwUMzrp37059RN9Gj3zgrOYKFKdNOL6MGTPGlZT1dzgGde7c2RiH0y6UA+coo0oHJqEec+bMUZdddlkQpxzKwXaqhpaHRQFRQBQQBcqigGzIlEV2Y6aFwKSvv/5agyWeffbZovhwyIZh64477pivCjBKg/UtQCpUuA416TjYJuk5zprXlC9nXUktezxekvEygKiNGzfWDuZJAUCf448/XuFbAIaUMOKEA5IpUPQqfNZknPnyyy9rh36qAz1gQbNnz1ZNmzbdnnwWwKQZM2aohx9+WDvmpw1w2MItuNAWoK8Qafbp00cb29atW9dZvLyCAUxG+XCquOSSS1KBjSJR8F174YUXageaEGmiDQG26dKli1P3NBFCwAuQv+3bOxREKqme0AljetCgQWS4lAmYhLmrf//++uZdSgBgAnsTacA+rnxCwZKifGBkvsceeyRCoVwOYvGywnEQcPJp06a5qsH6HW0KUB728Xy0xRjEHkPa25PjhaYA5PIGTMJ7D+9XtFOogD6EfVNu25RzTRWq7knpJM0ngIb+/ve/VzfeeGPiXlfr1q0V4mAsAlCDNnrjjTeM+2I+Y8L03kM/Pu+888h7cLY96ddee01dfvnl+pbv0AGAL/wBRMgJIWBJUX7RnvXatWurLTAJeo0ePVpNmDCBIzMpbhL4McSaQ4BJJPklUvVSgAX4qF5VD1Ib0S+IjDUmEQEmVe+mZs0H0f43vmMA0Vy5cmUVdUI74FOl535zlhOYtGjRItWtW7fEqpUCIEDVNIqHPQ7YB2EvNQ1IFPvYXbt21eClOFxHgEnmVuHY0nDb1hYfl9YtWbJEtWnTxpnsr7/+qt555x1t25QGqOWzl4nClTt/p0CWCGlgM6UAJuHiCcz1y5Ytq1KLUtkelXv+SdpDCmlLWCnAJOyX4Wxtt912K+rNafqwaWikhcwIMOleVbt27e3ylgKYBHB8z549NfSyMJQDmIQzt5deeknv+7/55ptppmh1yimnKKxtse8fDxQ7g7R9uTDPNWvWaPvdtKAk7IEfd9xx2r5jw4YN7LldgEmpupQ8LApQFLACkwAWbtKkifr2228paSkBJ5FkkkiigCggCogCooAoIAqIAqKAKCAKiAKiQBUFxD8vbIcQYFJYPSU1UUAUEAVEAYsCcEC99NJLyRrZDLjIiVgiciA3SAZOe5MnTyY5iXCMiUIZOXz33Xca6nTHHXewHdJ69OihwUecGxg5zuMuYBL0Xbx4MQvYFG9aGFAB+nPQQQcZW53TLpQD5ygjTl+iaFFYAerNXWn7EfrP0KFD1aOPPpp6eJXKaCl1QSUBUUAUEAVEAZYCsiHDkivzyIXAJDgQw4g0bmyGQmS9ps66ol988YX6j//4D12PpADD9rPPPlv169dPYT1Ur149DQ8A3GLLli3aUBGQGZOhogu88NNPP+k19scff7w9+/fff19hrRgPF110kTriiCOK/j/ARMcee2ymUlHXjNALN6APHz5cwRGhMES35+KmONOa0KVXYXom40wYWcLg+fPPPydpAhAKnL1r1aq1PX5oYNLBBx+sDVEXLFhQpUxR/wIwBG0Lw198B6EPAOIESK3JeQegERiSxQEZcNhBXwGk4bDDDtNwGazFARfBN7Pp9lEO5LaSgEmnnXaa2rp1axFYGe0xYMAAhfGz33776Xb55JNP9I2m0CluDB01HHSF5gAPxGHNZ5xxhjakbtu2rWrYsKF2cPnoo4/UvHnzrA42Pt/LpM5dEOmvf/2rnlcKjQ7//ve/axAevmMLA8YuIHm77757UTZwJED/+t3vflf0G7SzQaSQHoBHACkffvjh29NAn8d8unDhQr1vYALgcGEiSd/R559/vi43vu0pgeNQRaIwAe8AACAASURBVEnPFAeQNxvc5IQTTtDaAeAM+MoOO+yg8P5A/8I8gT4LB88oYB7AfIqbleOBA0wCZMMFZUO/HzhwoDZMj8qGvo85GqAVOCHGnQcLyzlr1iw9DjkBsCu8l03AdPQ19GE4QTVv3lyD4PDuhmZ432J+jWtWmL8LIMd1Xi1MO837xfTeu+qqq9TUqVOL3hfoAwCzAxrXrFkz3W/wPoBDAjTA3GQKeH/g9xYtWpCbptxrKnJBPSJy9uXQfwBRAogx/n2DtQmgNSbnXC48Mul9DCAcYKfYB6WE9u3bq8cee0wh73hwjTXMy4AI9urVq8o6GWPtyy+/dK6TkV8ScMdWbqwnsc4DMM0UMC9hPYr1cbR2x7sG73bUNe70irGCPes4HJa6F5rXdRH0wTcLwH82oBreMZjHTz75ZL1+wZoYOmOdCdAX+qvJgSkJ/Ji05sA69Omnny5qMlw4se+++xb9f8xdhxxySCXYGFCGmcQRBSgKsAAflARrWBzRr4Y1eMrqCjAppYA5f5w1H0T739h7A0wf68R4KMfeN/eb0/SdWe7z9LwBk3C2gfUn9mC4Idpn6dSpk3bUxTc29tWSLv8SYJJZXVPf5tjNcNsuTXx822IPBbAl7JH4QLu537yF5S13/lzt0sBmStE3yjlX5mH+wZkc9u4LQ0gwYAhgEnUfhts3qfHT9GFTHmkhMzUBmGTSCGf3997rBiZBe86Zh6s/cOejrNY7aS/ZwL4o9vqwbjn66KP13ie3boVape3LSCvtpSu4oADnUFhrtWvXTu211176jAx703HYP2UdLMAk12iQ30WB1ApYgUlI/aabblKwHeIEASdx1JK4ooAoIAqIAqKAKCAKiAKigCggCogCNV0B8c8L2wMqwZjRuSETVhJJTRQQBUQBUSALBeD0B1jS/PnzScnDyREGAXEnXtLDxEi4UQ6OryYHrngyHEc8DpjHx6gAB7rff/+9dm7B7TlwwMONLLj1ihtQLxg5wYCME0IDk0y3AFHLBGe7KVOmKDiCmAKnXTiGXxzHrLwCk6DZW2+9pZ1ACx05qfoXxqMcbPukK8+IAqKAKCAKlFcB2ZApr/7x3AuBSSbwJCAwWH+3bNkyX4UnlgbGhnBov+222xKf6NKlixo3bpyCAV5C/9z+zI8//qidr6+++urE9TKAS4CANGjQgFQy09qPs34kZcSIRAEmwXHkgQceUADU2PQCSAOwEsA0k74v4LiCm74Lbw1NKqrJODMeF+UCGAftgG8TfGe8/fbbugzLly/XbYebNQtDGqAF9VZ3ABVgAIab85ICDEfhuH/55ZeT1s/4Thk5cqQaMWKEEcKLvgqoBmA/SSCmYcOGae133nlna+/IKxiA0k8BTxk7dqw699xzjfVEvwRYYNq0aaRR0qFDB30rKyC7pr6P71GAxJKcstAvAQuCgW8pg+mb22cPAU4f+GY27X8AXAGjR9c8CEDPPffco+68887EPsqBiVC/oyPgD4AZAIxt3rxZzw2Yc9GmVLC1b9shP0Co4uAqpAfwz1133aXBP7ZxCeAUxvXDDz/sLAbVecAFJUE/QTth/gSIxxQw5z/zzDMKUJ8kxzLoDqdUrCkowQVjxj4c3uumuTXKA5oBBpXkEIs4tncu13k11PuF+t6DA8Stt96qHSLQp03vmNWrV6srr7wyse/hGUBW4Pxpe6dHaed1TUXpU5Q4lPkE72E48cD5zKQ78sLYAmAOELSkMcFZN1Lee4XwzwiABUcSjEv08wjwtOOOO1aR4quvvtJQUewJJwWUE/PTgQceaJXQtU7mwvBse4t4x6Pfdu3a1Tov4Z2MNZPrFnPq+zCv6yI0jA3Ih3fqLbfcogButL1jMI8D8ArNkvZ0u3XrptdMgC2Zgo9G/0KZfCgDWOKIApWhAAvwURlVKmkpRb+Syl3xmQkwqeKb0FoB1nxQuP+NtTz21OIhCbSetYTcb06s3bFvsGzZsipFw14M1se77LJL1kVOTD8rgIBPZVyA3yhNfFPgLAAQEYCEDz30UNWoUaPtIObCvE31s9lqfPbZZxo6+/LLL1epBs4o8Jf1Erjc+ZvsdbCPc/311/s0bcmewbc8+tEbb7yhweDYO6QAlLDvi3MIwKzThHLnTyl7GtgMYL04j4ufWYQ8EzP1P+xFY67PKuRl/jHtbVH3im36oH/irCsOPLDZdSUBnLBHhH2MrC+IMdUlTR82pZkWMpNnYFIoGwGTRknvxrlz56roUoxCzUP04yg9QL+TLngwQTSzWO9gTOHCA+wfmy7VQXkxZlq1aqXHDM5DsH455JBDNByp8JKgqG7lBia5Ll2Jyon6HHXUUfpCU9igYH2GyzqS7AbSwPAEmJTVm0/SFQW2K+D0z8OlDZi/Ci98ouon4CSqUhJPFBAFRAFRQBTIrwKAhf/P//yPeuedd9QHH3ygweXRJXDxbyHs2cLmEDYc+EaAPR++GZIufMxvjatvyfBtjO8z2KHBLnvjxo0K5xZo23jANx8uPixsS7Spy1a8+qonNRMFRAFRIFsFxD8vrL4CTAqrp6QmCogCooAoYFAAhilnnXWWwk3dlDBmzBhtdBR3BqE8S43zyy+/KOQDJ2tqoDojccA81Lyzijdq1ChtGGFzFkrKOzQwiQvVipcJjh1wQLQZqnHahWPcQ3HMisqbZ2ASxgQcsNEn0gQBJqVRT54VBUQBUSC/CsiGTL7aptBhBOvZpPc3IKSAzbgAGPmq2f+VxuZADPAH1ubUusF48aWXXlL9+/dPdCQGTAUwGorTQyUCkzgQE7SAzdgTBp4AccFA3hYo4Ag488PhCeVLCjBW33XXXYugqFkDk+AEAicsF5gIOqE/oD/aAqAqgLviFk1XHwPUAn0bQKB4aN++vR7TJr2i+D5O75R5wNSm1G8cFzgCYJbp06erI444wlkcwFQAZQY42BYAGZg0aZK+ydQV1q9fr/r165cIFcraMYPzzU0FRERpAoaBb2X0q3jAeL7hhhs0LMrV36NnXbfMUmEiru9ojBvoDke1pP0K1AtzxP777+9qWu/fbd/IVAhdlDn2UPC9DTCVLVCdB9auXaudD9Bv4wHzM0BSVMgRnn///ff1mEqCagGmBMAPpY/Y2hVrFfzVqVOH1CYAdAGadP/99xfFt4HWuc6rhYmneb9Q3nt4X6Af7L333iQNbPMSAIgASu25557OtPK6pnIWnBjBNZ9woT/I1uYgArghxovrne5678GoCGtQvEeT0sIYwH4pHIALA+bhiRMnaqBWUgD0EmPWBpWPP/faa69pCGT8tm/Eo4LTbHvFSANrIRjGUQIFjkh9H+Z1XYSLEAYOHKgAv40H1A2gU9zKTg22Pov1FQClpuCjkQCTqC0j8aqJAizARzWpc8hqiH4h1az+aQkwqXq3MWs+KNz/hiH/mWeeWWRrgnUmHNabNm1aMuW435xbt27Ve4fxPSxcYoR12m677VayshdmlAVAwKciLvsEfC8BLgUgOvaKXN9hURl8gEmmtgKsFnvYWTuFlDt/OMpgrwnjrTCUA0zm05cKnwFYFvvHgF9hjrABeamXFHDKVO78k8qaBjaTBnhB1S0NKISaRzxenuYfLgSGU2fTfGiz6zKBb0xQGk55fOOm6cOmPKszMAl1xl5RWiCcafwnnZmVYhxz4WJZrHdsF/NgrYLztnPOOUfDkZLASKb+mEa/tH3Ztk+JPWZcQoD1LKBPnPVQmveHAJN8Z0t5ThQgK+AEJiElnGvHoYvkHJRSAk7iqCVxK0EB14U2sDWDfYPN98l1rh1aB6xPcO74r//6r/rMGfDp/fbbTx1++OGZwUw4/kWh68tNj+Pvwmk7qh0dt7zljr9p0yaFS9JMl/XFy2ez6/GpC8UmxyfdrJ8x2YFRL/2Myke1J0tTH3wbAPw/b948DSS3QWIp+QB4CztCfCPtu+++5L1dStpJcTjjFJfcweaqcePGvtkZn+PMg1ntPaMtAZafNWuWbsu0ARc29uzZU/sE2y7r8s0nL+OBO89w3iPctDn+rBw/Wd82isBoeB42/YApA4oGmDIuuIAtpO1ST9985TlRoLorIP55YVtYgElh9ZTURAFRQBQQBRIUgJEBNs1heE8JOGjDLdoweso64OMPH+HUj3nqxk0pPjhCaNO9e3f10EMPkZxH4/lxPuQpG38+AKvCMlEMMzjtwvnA5GyuULQorJfLuSqKS3UScvWbTz/9VB9yAyjgGzgf/r55yHOigCggCogCpVdANmRKr7ktx8hhBDd5AKwCg/14gCP3hAkT9OZ0pQU4B+AwCIdv8eC7hrVBgDjONZUGTPKBBEBzG7inb9++GsZhg164Dnh82xFlSwO0cB2uwQEHMAsq0ANQ4D59+hTdEl/Yb6lghegZU5rUG3x9nN4pc0SWwCQu1AvlnTFjhgZWmILPwbYpTfQLAId22WUXilRB4pi+ubnffjaA9e23364Aw+EClF036FK+p23f0b7zVhDhCxKxGfvAaAIwJ6qjHpK1AYCibCkGLjYIFt5nM2fO1AfR3GCCbeyzzz5q4cKFql27dtYk8e4GkOPJJ58sisedW6MEbHsUpn0grvNqYWHTvF+yeu+ZYEfUW8LzvKbi9lFTfNe+nM9cZ5vnqPvDtj09n/deVH/b3OQ71pC2DbhDMfA1vW8wh+C90KlTJ1aTA4qH7wGM9aRAfR/mdV20YMECde655xZVzbdvoM/C4f6yyy4rStPljO+jkQCTWN1ZIle+AizAR+VXN3gNRL/gklbrBAWYVK2bV7Hmg0JgEr6nhwwZoh555JEihagXXoWSlvvN+cMPP+i9lzgMmLqeDVXueDpZAAR8yrpu3ToF4HkcCI29IYBgsb6lAJyp9bPZapg0CXExxffff68B/R999JHes8EN64DGw1Eo2sMpd/4mYBMH2OzTB7J+Bt9K+I4GNB7wpHigXlLgW85y5x+VOw1sxrTnFfIM8tFHH9VAjnig7JX6tk2e5p8PP/xQO5299957VaoT4iIHOHX37t276AzLZtf1+uuv60tT4raUlIsMfdvD9VyaPmxKOy1kJmlPshzvd1M94BSJ88s0wQTzwp51586dqyRt2lvHhan445ylJJUZ8ynsj+PgDpvmodc7NhtojBnYZQBC4BPKCUwynY1CW0Dw8a70aT8BJvn0BHlGFCiZAiRg0rZt21STJk305R5pgoCT0qgnz+ZFAawDsD4HECkp4NseNo4tWrSwFtl1rl3q+sK+BCATfI/gjNLnnR8vM8e/qNT1jefH8XfhtB3XV6jcOlDzd9npJaXzxBNP6D4WIrhsckLkkUUaeQcmAfy9Zs0a/T0Dey+qXyVXqzPOOENfCgaIEtdOkZoXZ5wiTdgIY8/WBrqj5l0YjzMPhgYmffzxx/osYtq0aQoXlYUO2LeH/cnYsWP1OjFUcNl0x/PJas+QO89w3iPctCn2t5EuHD/ZUG0WTweXBl500UV6LyrLC1CzKr+kKwqUSwHxzwurvACTwuopqYkCooAoIAokKPDnP/9ZH76vXLmSpA8ARthQqV+/Pil+mkg2Zy5TupSNmzx8cLh0wcYmNgV8wVScD3nqxp/plipXXXCDzeOPP+48dOa0C+cDk7O5QtUiqnOpgUnIF45IgCb5bnhxPvxdbSu/iwKigCggCuRHAdmQyU9boCSRwwgM7XFTIZxj4+H666/X0NLQBzqlUMIENsUadv78+apt27ZexQAECEaZcPqOB6pzTaUBkwYOHKiBWlQAUKEuphslKfAM2wEPDs7QjjAe9QlpgBa2wzUYsMyZM0ffekENMNCF886YMWMSH/H5vrXBZFG+Xr16WYvn4/ROqW+WwKRRo0ZpI2fOgbjroJTy7R6v99q1a/Wh7oYNG6r8dPrpp+tbhUqxTxFlHAKYBLAODLYmTpxY1MRwRgNA2bdOtvmU0u9t39E4OJ00aZKqW7cupWtmFsdk7JOmfK5+SznQtznzoJ8CSOcTbLCNYcOGaUMRm5Oi6d0NIzuUC4Afn2Bqhz/84Q8KIJz4Lc1c59XCMqV5v2T13rPtXVLg4XleU/n0h6RnbPMJ5m+sk3GTFTfY9j4p7xjbnp7Pe++f3wB6XQeH63jAHi/2M32NkmxzgAsuanMW8q0r6genrPPPP18BJhkPVAe0PK6LbA7/aYzyTNBNrN2XLFmi2rRpkzgMfDQSYBJ3RpH4Fa4AC/BR4XXNoviiXxaqVt80BZhUfdtWL2dj1bPaLBYCk/CcCThJXReGktbnmxNreDhexAPluyJUuePphAYI+JbT9M2Pbx7sufrAklAWEyDEZasxbtw4hW+YwkAFFts0+OyzzzR4++WXX64SLQ5DKWf+pss5KGcBvu1fyudMUF7qJQVpy1ru/NPAZkzgN9deAVUz0x42vmFxHgLAWBYhT/OPCVgWwmlu9erV6swzzyzaW7HZdZnsPCn7/lm0FdJM04dNZaruwCTT/jmnjZLWMKa1l6kfh+o3pn1y2/ld6PWOae8trf0C2sQEjqPYr6bpy6Z9Srwf05w3oU4m4BbFrjRpzz++jpP9Sc5olriiQJECJGASnrrpppuKYHW+ego4yVc5eS4PCmA9iu96rJWTAsWeAs9x/E1KWe+QAAyOf1Ep65iUF2VdEj3HaTvX/lO56+2TP+B5ACfD3pMTKJdyUtPjwkao6WYdL8/ApM2bN2tbanyPlCpgfFx77bUanLTDDjsEzZYzTpFxiG+5pApw5sEQez8oA/J88MEH1S233JIJKCleT7w3Ro4cqc89fOzS4+m57Cnj8Sn2lT6dizvPcN4j3LQp+wFRHTl+sj66cJ5B38BlfzjjadCgAedRiSsK1EgFxD8vbLMLMCmsnpKaKCAKiAKiQIICJuM1k1ghbkjiNITJQM2UBmXjJk8fHEn18L2pujAtzoc8dePP5Jzqak/XLdk+H4KcD0zO5gpVi6jM5QAm4TAchhMgS/sEzoe/T/ryjCggCogCokB5FJANmfLobso1chixbaJX6jvZBvgAlAaHdGkgUCbQBNVgs5KASXBmgEF5x44dvTuwyWjcdZOsrW9StTYVOg3Qwna4RjVgiZfLBn4FpGHAgAFs/dMYxvo4vVMKmBUwydfpxmR8jbrg5ndoiLQ5wdeZipMHNW4IYBJuT7/gggvUqlWrqmSLg0ncCnXKKadQi5MYzzSeKOnbvqPL6TAYVRQA4cGDB2uD8MJAqZtNVABJTLATPOc60Lc9T9mvcjW4yeDf5QBlA71RgYSmspn6Mcb5Y489VnS47uO8GuWd5v1ie+9R962SNDDdnI24rr2rvK+pXP2R+rttPnFp5MrDBJyiGC2Z3se+7z2U1QbQ8l1zFGpggmUiji19k/Mv9TZVUzvY+jDVMT6P6yLTHrhrrnX1V9s7YtasWfomt6Tgo5E4JLlaQ36vZgqwAB/VrO4hqiP6hVCx5qQhwKTq3das+SAOTLKtVWF8DfBkCMN8VxP4fHPima5duxZdVuS7F1lYxmjN/MYbb2hQ7FFHHaUaNWqkcJsv1szYx0gKJgAK5VvHpRH1dxOgB2V+5plnvC/+Qv6mNbfLVuOFF15IhPyn/d4y9YHnn39ede7cebtk5c7f9H2ddm8n+p697LLLFMBBjRs3VrgUDcDfAw88ULVu3boKHAug9i1btqiNGzeqDz74QOFM5+2331a4JKRbt27ULlYUz7TnHt+PK3f+3hW0PPj666/rvh2/NM21FxklCfD+oEGDinIIsY9r2vtLs5/m0jBv848JRJ12nwA6mNrOdoZsOptIs6dV2CZ4Z/Xv31+f3xxyyCGqadOmCntImA/wb1LIIzAp6WyQul/l6qOc30370oBSYF7HusAnmPYhcQHjlClTitYYpjOCkP3mrLPOKoJ/2cBQoYFJJgBZ2vWT7XyFsr9tOi+l2IqYAGmnnXaaPh/bc889fbqPfsZn/okyE2CSt+zyoChAVYAMTNq2bZtetwOUESoIOCmUkpJOqRTAuxbv+3nz5iVmybHN4/iblKp+hflgPwkwZ6y7EmyFSUXi+BeREswwEmW9ZFufmIrm2n/KsEqZJY3vuKT1uCvDtPYChelzYSOuspXq9zwCk7CnDHurq6++uiRwnSStkTcugQwJVPGZY9NcRmvqQ5x5MO33JMrw6aefat8/03sqy74OO3DYQcI/NU0QYFKxepT9gOipPPov49I/XPKKMysJooAoYFZA/PPC9g4BJoXVU1ITBUQBUUAUiClguy05SawQt7NxG8HkMG1Kh1LGPH5wRPXBx+gDDzygcLDpu5mJtDgf8tSNv6+//lrhYP3ZZ59lNSMMo+DY4XKc//DDD1XPnj3Ve++950yf84HJ2VyhahEVsBzAJOQNI0Lc4L5+/XqnVvEInA1kduLygCggCogCokDZFJANmbJJn5hxdQYmmQ4/QhlUpjX0rSRgksloldObTe3hMla3HVIDeoU/3++RNEAL2+HaokWLvBwuTN9/lG9HU1uY+tltt92mHUNswcfpndInsgImufqSqWy2b1LqN2I8bVMds77NOqmOIYBJixcvVt27dy9KPi20LErQ5MiB312AO1Mfh7PU448/rg499FBKt8wsjsmxLoSRuG0fyuWkZNs3CeGgBNjGrbfeqtsvHmzpZwVLQRngwDR69GgFZ4S2bduqVq1aKcyvcKSpV6+e2mmnnaoU1cd5NUogzfvF9t5LC4c3OfThdjAYz5hC3tdUoQawaT5J6xSE8pnGXPv27bUBmc3ox/Q+NsG+KHqYnHJCONBF+ZtgmTYom8mpN4RxlwlaRXVAy+O6yOQs5Hp3UvsIHO/3339/PWe2bNlSHXTQQdrQ8He/+11iEj4aCTCJ0hoSpxopwAJ8VKN6h6qK6BdKyZqRjgCTqnc7s+aDODAJ0mDvDvudceAHfrv99tv1jbXxb8TQkvp8c5rgxByHOlM9TGf6lP2LpHVgiDU8VfMQe19JedlAoi5bDdP+Rpq9NNP+WdJ3ZbnzN+1ZUb+/bG0POBT2gePjN6nPmXTw3fONymXaP4jvx5U7f+oY4sQz7RG59iKjPEx9o0ePHhqIUb9+fU5xtsfFeIXjzJVXXln0fNr9NFuB8jj/mPY/pk6dqi699FKv8zQbbNBl12XaH0r7ngCQDOeDOOuKB5udXh6BSUllCjFfcgeTbV+aY/sYz9fUJ20QQdMzWKPh3GHnnXfmVk/HhzMvzggA8IsH29luaGCSzzqQUmETOA7PUtrQVE/XOEf6ac5EbHWzgf8p5RJgEqXnSBxRIJUCZGAScrnpppvUzTffnCrDpIcFnBRcUkkwAwXwzYL1DwDApsC52Irjb5JBdUhJAmQN+MUll1zitc/G8S8iFSjDSJR1SZQ9p+1c+08ZVimTpG22YZQMQ4C4kY8Ak/7fVID5qK2++eYbbRN2//33U5ov0zihgSqccRpVDHMe9l7gNxcqcObBtPssGzZsUEOGDFHYey1XgL3SzJkzjRBsSrkEmFSsEmU/IHoqr/7LoXyXKX1I4ogClaqA+OeFbTkBJoXVU1ITBUQBUUAUiClgcuIwCcXZNAwlNueDNMrTtXGT1w8O3Bh2xx13aOeytIGjG3Xjz3SLl6usc+bMUb169XJFMx7yJj3I+cDkbK5QtYjKVC5gEjY3YYAEcjc3cDaQuWlLfFFAFBAFRIHSK7BmzRq9dpANmdJrb8uxlMAk6nqEqpBrPWQCfPhCVZLKZXJSdoEHkFYlAZMo9XG1GxwYBg8erG+RLAwuGJDtkNoXTBTln8Z40/Ssqz42nUxglTRAhDRGtz5O765+gN+zAib5OrrYblydNWuW6tOnD6VaVeJk5SjBLogFUkw1uLfpE2JuiOqEvtq1a9ciZ6fTTz9dzxsmZxnTXBpyrvfRPXrG9C5KC3xD+qZ5Fb+5nJRM+2wUeAtVDxP4xDZWTbfUhwD3Uctd2CePP/74oscoexVp3i+2994rr7yiOnbsyK3K9vim/uiqU97XVN6CxB40zSe+75fC5G1zKQyOOnfubKyG6X1su/XcpYlpDRuirq51lg0eCKPZESNGFBXf931cmJDJUZX6PszbuuiHH37QjvxJBoiuPuXqH76/+2gkwCRfteW5ClWABfio0DpmWWzRL0t1q1/aAkyqfm1aWKP4fHCTrbq//fZb0e+4rAvr6WnTphU9mtaZiyL9li1b9Nl5fJ8Uz9q+z2wAH4B4sM73uUkb+1goz+TJk4uK77JnwQN5BSalhWnjQqgLLrhAvfvuu0W6uM4mTA5gaRxnTHsNScDUcucPIAX6FAA28QDHm/Hjx6vatWtThkuVOF999ZUGPj/55JNFzyYBuk17tGlhwUnf1En9rdz5swUmPJAWmGTrG5gTL7zwQi+gj2m8HnbYYWrevHmqRYsWhNrxo5jauJzzjwkugn4PjXGGxQkux27XvqIJ4JJmPkT5cZ6A/vLnP/+5SnVc41uASebWt+1Ln3zyybr/NG7cmNN9FPoj5m2Mw8LgaidTPwYkEnaYnTp1YpUjivziiy+qiy66SAFCWRhwDovLBpB+UigVMCnNuREgYgB/Jl1igTpR7FezACYB1DZhwgS16667stsM8w/27HE+lBRc8w+eIQKT9rMULv7tURjV9hviye/2Vq/J+lSnuv9S2Mz4DrFddrZt2zZ9kc23337LnhMoDwg4iaKSxCmXAps3b9brEKxHTYFzsRXH36RcdUa+WPfDrgj7K9zLEDn+ReWsI/KmrEuiMnLazrX/VO56c/PH91vv3r3VypUruY/q+K51OzVRASalByZ9+umnen89/q1HbYMs4gGoAp817JNz55t4eTjjtPBZ329nkx6ceTANMOmLL77Q3+6wxS53APwK8O3mzZt7FUWAScWyUfYDoqfy6r+M8mGMw3bsxBNP9Oob8pAoUN0VEP+8sC0swKSwekpqooAoIAqIAgUK2Ay/TEJxFvUhxV6wYIE699xzyUm6Nm7yMAP77wAAIABJREFU9sGx++67qxtuuEET7uvUqUOupy0i50Oes/GHg2xQ6amB49jM+ZDm9EXO5gpHC2hABRRQnYSouiIejD5xAL506VLOY6wNZFbCElkUEAVEAVGgpAq8/PLL+oYobFLitijZkCmp/M7MqjMwady4cWrUqFFFGqQxNownZgI7XHHFFfp2yl122cXYBpUCTILxApyujz32WGd/ckUwtYkNfGQ6pIbR6pIlSxSc7n1DGqCF6VkYYaFtGzVqxC6WKc00xqQ1CZiUBt5j+l7yhZNUJ2ASDBbRB+fPn1+lT4ecG5CwCWThci4xzaVpQCLswWt5wNS3qMBmV1lM86oLmDR37tzEW63SzDfxsm7cuFHnAThTYbBBsEx7ObgpHCCXUoY082ea94vpvecaCxRtfOuU9zUVpe6UOKb5JNR4NY07GG1hzjIF0zzies6Ung00H6quyNsGdUt6v5renaHeNybAEHUv1AcGROl3viBJOArDoHTZsmVVsrEBqSjlSRPHRyMBJqVRXJ6tQAUE+JOu0US/dPrVtKcFmFS9W9zlXFql9rA1SQqAa/Tr10+tWrWq6GesQUeOHKlhnqFsIpAJHNnhqA+QTBKEB3FcDlY2O4Xhw4erW2+9lVVm6DN79mw1aNCgIoh1mrWyC4AdsovaALXTp09XAwYMYGcHpx/A/01OIhRbDcDxsS+CvlYYAIlAuY444ghyuQD5Qr+JA1OxR75w4ULVrl27orTKnf+KFSt0/eNQCowvwBzwHbzTTjuRNcD4wZnLddddV/RMt27dNACtYcOGRb+ZbLhwdoSzS04ZkLjJ9sUEby93/mSBiRFNcxBnP8HUN+D08vDDDys4l3Ec22zjFaBhzIs777wzsYa8aHmdf0z97vLLL9eXI2IcUgP2cGB7FwcTRc+73lvQCJC0pPNaOL9NnTqVDYi3OfJhHxnz5Y477phYxUoBJoXaD6O2M+K5nIZx9o22pK6NAEjD/mVS27vaCeUx7dX6vEeR3vvvv6/PupLWfvfdd58aNmyYce4JDUyyXaBjAzeZ2vPXX39Vjz32mEIbYU82KVDsV031pNg9mM74fMF1WKO+9NJLqn///t7zj6kfxddxnHcOZ0xJXFFAFCifAgJOKp/2knOyAvieha0i1kCm4PInij/H8Tcpd7tgfwl7T1gXcALHv4iTbhZxXd9FhXly2o6y/5RFfbJKk+tnl1QODljMVA/Xt09W9U+brskOjOPXhjK47Mlc5cwTXCde1jSQNt9xGi8D5XvXpXH0O2ce9AUm4dt99OjRet81L2HgwIEKl61R9x8Ky13q8RBqnuG8R7hzGGU/IKpH3vyX4/piT2jmzJnsNUVe+raUQxTIUgHxzwurrgCTwuopqYkCooAoIAoUKAADmj59+hQZ/5tEct1Ck6W43LKiLLaNm7x8cACUhA9PHIDuv//+QSXkfMhzNv5Mzuumwp922mn6NqQ999zTWT/OhzTnAzPLTdByApMgKIwJceOP6WA+SXTOh7+z0SSCKCAKiAKiQMkViEBJ+He33XZTuCmnXr16AkwqeUvYM6yuwCTbGpOzPnM1l2ldSHEIqRRgUvv27bWRJYzV0wYTKMAGwjAd8IQoVxqgRZq2N+mYpjymNH3hGEjPx+md0kd8wQBR2lkAaELXtToBk0w3fIUYg4X95fvvv1dw7IPDWDzYjDVMc6kvSITSh6lxsoZ/oByLFy9W3bt3Z2lmG98hv8NNY90G88hifFPbKx4vzfyZZj436ZYGyBfVzadOlbCm8m3j+HNJ80kIQGOUjy9o0zQubMBJmyYmEF7IuiJ/OLXA+RR/8ZC0HveZM7htD6MqOL0XhjRO4EgnrUGh77ooi7UoV894fJ/1lACT0qouz1eYAgL8Sddgol86/Wra0wJMqt4tHgSYBIlcEIijjz5aO7N16tRJ7bDDDt6qwjEOed15553queees6bj+i7HOht7J7jgKinAngMXVzRo0MBZXpQLN/ICXJN0hg8oAtbPJuhElEHSOhB7yYBvt23b1lmOEBFsUAWOAT30feeddzS0GZcImALFbgWQEOxPAdwRD7BpmjRpktbH5aSPtkE/vP3224vSscFgyp2/zSGUCyXD3gT6I/p2PCAtAFcAZ0oKJhsuPIfL4rAfSYXpoC2uvfZa9cADDxRlZYJzlTv/EOOrMA3TtygHTGRzxMLcgbkSFxVS5t0PP/xQt2HSeMU4gw0YLs/LMuRx/vnuu+/U0KFDFcAr8QDbP0CkXO8JzId4Z1155ZUK7W4KrvcWngPUCvZigJ/EA6BJcMrr2rUrqc1xXgGgXdKFfZQ2rxRgEnRyQXxC92uKwx36FfqPC7ple3d16NBBYW+wSZMm1ips3bpVweFz3rx5RfGwnzdlyhSFcyrXexR9eeXKlbrfJAErzz77bPXQQw9Zx0RoYNLXX3+tx8Szzz5bVDe87zGnUoF+gCrivYSxaLPJpNhHmOpJaTPbOYIPbAvtjve0CdYG4SjzT9IcLcCk0LOHpCcK5FcBASflt21qWslMQONCHbAmxv6Ma20TPcPxN8mD3j4gD45/UbnrSFmX+LQdZf+p3HWn5o9165AhQ9QjjzxCfSQxnk9fiidE+fZJVciMHs4DMAmwJHwXJn2nZVRtdrIhoElp5tiQ++KcedB3bGBPDSB4jo8fu1E8HsB+L6DH1PdilAXHzxPPpLX3MVWNO89w3iPctCn7AVE98uK/bOsy8C3H2UrdunU9epY8IgpUXwUEmBS2bQWYFFZPSU0UEAVEAVGgQAGT85dJJNz4AmMZqlFLSLFhdAQnEBiFUUPfvn3V5MmTEwm45fzgwGbBKaeconr16qV+//vfZ/ZBwfmQ52z8mW6uMbULjN7Qbi6DPzzP+ZDmfGByNlc4WqDM5QYmoZ1hDIi+Tg2cD39qmhJPFBAFRAFRIHsFCkFJUW64JScyZJYNmezbgJNDBEwyOU4jLbQf/riHD/FyUNcj1PLb1kO2Q4GQhxxpHLsrBZhEgT9R28z0fQOjDxiA1qpVqygpXydySpnSAC3SPGsqmynNNGPQB44Rlc/H6Z2ie9o2zaJcSWkeeeSR6vHHH1eHHnoopVpV4lQnYBKcTnr27Knee++9KnUMOTcgYS5YIypMHufSqGymvk6Fc1A6ngnAYnvXlQqAwwVG2coV8t1N0RVx0syfad4RaedIW/186lQJaypqm7riJc0nNsCXK73476Z+AeMjOFYCMpsUQr/3vvrqK9W7d++iywlC1jWqBxzzLrnkkqJqJe35mfTh7oHa2iUJ3kmdk0O3g+td4aq3aTz7GsJx+3OovirApBDKSxoVpIAAf9I1luiXTr+a9nQcmIQNp7/XNBGqcX2DAZOwF4E1Ihzov/nmG6NkWJvB0RvOllQjbKQNBxJAg2DcH99XScoMjvOwc9l7772tzQcHI5y733///YnxAJ8A1AXAkaTy/vrrr2rNmjXqrrvuUrNnz05MA3BmwAP22msvZ1cy7c0AOAUbDMAMIqf/XXfdVdWuXduZJjfCpk2b1AUXXKBWrVpV9CgFfIX2gkM+4Auot8tBhPodYbtxHZeWYV98wIABCgDbeABw6LXXXtN94qmnnir6nQIGyXP+qBDaBnvfgJIl9QsKbIwCYbDZ4Zxxxhl6PB133HFGOIWrLVywjXLnzx1PtvimfSLYl+F7FHsAUX8G8Ah7HUngI1vfRP5wfBk5cqQ6/PDDE5//8ssvNfAN50pJ87cLpBVSk7zOP2+99ZZ2eEuCjbjG3scff6wdjyjzIdWuywUpdLU5IFAAYKFcSQAnqkNkHoFJpj0xvCcwDmC3Gb3P8T7Ff6c9s08aA1SHO/QfQJNOPvnkonnTNV+indCOSZdAJJVp/fr1ql+/fonv92jewToODqlxTSjvdjyHORpAIFsIDUxC2QB2BxgpHlAvvNvwmw1shjK9+OKL2k75zTffdE5r1LFq2gPF+xIAtZYtW26fl1HWwrP9BQsW6PVnUsAYR1ltoCxX/4mnS9kHFWCSs2tIBFGgWitw4oknaltFfMtLEAXKpYANGBuVCd9QCxcuVO3atSMXk+NvQk40w4hYNzz55JPaL4kaOP5F1DSzikddayF/Ttu5zouzqk8W6a5evVqdeeaZCmDpNOGwww7TsJ4WLVp4J0P99vHOIKMHyw1M8vEFy0gKZ7L41sO+EdYCPoEzTk3fPyGALpx5kPJ9FC+rDVTso1vIZ7D3jbOLpk2bspLl+Hki4azsEbnzDOc9wk2b489aTv9lakNz95ao6Uo8UaDSFRD/vLAtKMCksHpKaqKAKCAKiAL/VAAbhTBOmThxIlkTUG47d+5Mjh864htvvKHOOuss8oaObeOmFB8c2BDAjVoATLVq1UobnOAPhnRZGKvF9eZ8yHM2/jjpokycD0HOhzQnXc7mCkcL1I8KKKAa9/mMGxgywFAx6campPQ4H/4+5ZFnRAFRQBQQBcIqkARKQg4wht28ebOqV6+ezlA2ZMLqnja1CJhkWzv5HKYklYu6HqHWybYe4sIzqXlS41HWVHmEfCS1Uaj2h3amw29bHqYDnhCwljRAizTPmvqRKc0062IfOEZUvryBAbIsV1JdKePY1JbVCZhUSiDDuHHj1KhRo4pkhREDjKmTgmkunTNnjnYkKGcwvYtOPfVU9dhjjzlv8aaU3TRv2A704fQHJwI4JpQrJJXPVK408LI09Uszf6Z5R+QNmFQJa6o07Vz4LMV5Ik1ecFADqAg3mhcG1x5f0jsKBiDYAz/22GPZRSoFmCgqVBKgCL8lwSBxuyoc+TZs2FClTrg1bsKECQqO1WlD0rimvu/zti564YUXVJcuXYokSQPaTKuvj0YCTEqrujxfYQoI8Cddg4l+6fSraU8LMKl6t/hNjupVsWH87bffxtriw2H9ueee0w7gSQCGwmexDodDPdbw+FY98MADqwCJPvnkEwVwBiA3y5YtU++88w6pJQBEALwI3wvUS8FcsBFkjPLC2Q7fDfhvBICxUT5bXeGMMHPmTAU7FkrAOrtr165OyBDSuueeezQkKHRAO8KmCO1oCqjXaaedpiE9derU0dHwzfvBBx/o9kqCLaFt4Mz37LPPVqkfZ6/CBnuIyoo2OuGEE9Qee+xBaieO008l5A+dAdZCfwV4ARfVwaYEbZIEe4l0o4K9XJAxpIcyoG+0bdt2+3j56aefFOy/8B1vgqpR2qLc+Yccbxw7LLQp9kChUVKg9E3YrQFmFV1qgH2zV199VQEibwqY7wCUw5yaBGsKqQfSyuv8g3LBsWzQoEHG+Tma42AriMsFbfo2bNhQof3jQDnq+RWlPNAz3ubID+2NsWiD2QGeBcBMBOgztXMegUlff/21AjQR7xpXcIHXXc/bfuc63MXbyrXGwNgcM2aMXge42qmwnC7YFuK2bt1azxX777+/fhTQL6x3bGsxzE0PP/ywBj+5AFShgUkoI+xnLrroIn1xQ1LA+MRZOBx8mzVrpqP8/e9/V++//76u19KlSxPfTagP7K3je9DUPUOO7eqiRYtUt27dthff5WwbXd4KUCJskzHv4J2PdSnq9fTTTxshb9ADa/bCQNk3puz5/8u//MtfEtrA5Rclv9snnCz1yTJt1ErS57XtDoXRXfMp1gOlCAJKKoXKkgdVARvINErDdvG6KR/OO5ta1qzjcevJ+f7Muuyu9KnfRUiH03YuOwJXufLyuw0Y6lPGu+++W39XuN47prS53z4+ZczimXICk6jf9K56A8SKv44dO6pGjRpVAQIDoLpt2za1ceNGtWLFCgUga9J+rSuP6Hfs48OPzwZtzWqODQXy5syDPjbey5cvVwDBuy4PiOuEvXF8z6IdDzroIO0bUvid/9e//lW35dtvv61gv4nLALh5IE+fsc7x80QeAkyq2rql8F+mjmFbPPTbGTNmqPr164dITtIQBaqFAuKfF7YZXZtDYXPzS63KDkupNlz8iipPiQKigCggCogCooAoIAqIAqKAKCAKiAKVoYAJlBSVHsZXuLEpCrIhk692jYBJ2CfBrX74i4cQYBqkCcM9GLtxw1/+8hc1efLkosdsh8Lcgw9umSjxXYcplQJMwi2WOHzaZZddKNW2xvEBSJgOqX0O+eKF8ylPlEaaZ00iCTDp/9GGIZFjkEknH2d8V+cVYJJZoVICk0zzos24yPSMaw529YkQv5cCSgJDkfPPP18D6QqDrf55MP5JgkubykWFmYRos8I0BJj0DzUqYU0Vqu2T5pNQ62CU0ReGFfodVYq5KWoTzjuEE9e3zeFgB8hQoTEWdY7JYv2Rpl/4vDN9daM+56ORAJOo6kq8aqKAAH/SNaTol06/mva0AJNqWotb6hvtf7skgZP/yJEjtfF+KQMA0diT93Hc+OqrrzQcIiQQGY4kMDQHBIEacDM86gHokCvAmQlQC0BxQgcKlIaTJ+A59913n96rBJQ7fikU5yI3gGGHDBmiwbdpA9rmwQcf1AAFqmNYdco/0q9Hjx4KN7XvtddeJEkBGRs6dKiaN28eKT4lEge2Ue78KfWhxsEcAUiFK+yzzz5qyZIlqk2bNsaoIfsmMkGb3Hnnnercc88tCSwpqlhe5x84G2K+wCUFPo5pUf0AnMPcjb84sITjGIyz6CeffFKNGDHCCkNz9a3C37kQnjwCkwCMwVoA+yqu4AKRuZ63/W7au0R74Yz4tttu804e7YTnAfDiwJKiDAE/uvzyy8kXNLoKiv3AKVOmaFgf5V2aBTAJZaTAoFx1iX6HxnjPXXfddXr9MnZsVWYooFyocwTRNKW7bt06hXcsoHaukATCpMDwXOkW/t6/f3916623KjjywiG3MJx00kn6XBmO1qZABCZVgg8URzaJKwqUUgGWfx4c55s2baod6LMIAkrKQlVJM40CgBiOHj1a29zZAudi7iidUkJ3sI7/7rvv1A8//KDhJdOmTfPaP7NdMJ+kDwcUguc53yZp2jXts6Vsu7RlDfU8Z++QkicuqXv00UcV9h3KFbh2Vz7jnFo3rk2Pjz0d1vkXXHCB1zcZ4KcDBw5UsEGOILeUuv36669qzZo1+qIBAKF9AvbO8T1BvaTAZ441lQswW+zbN27c2Kfo+hnOPMi1pQYoHt+P9957L7l82C+Hnqgb59sewGDsTXHb0Wesl2I8UATjzhGcdxg3bc78wwEmUW2toBfG87fffqv//fLLL/XFHtin94VpYW8De4y47EKCKCAK/EMB8c8L2xMqYbOQtSETVh5JTRQQBUQBUUAUEAVEAVFAFBAFRAFRQBSoXgq4QEmo7W677aZvx8MNAlGQDZl89YNChxEcJF5yySVFBYQxM256wG0Q5QimTXgBJoVvjSQnZ85hjKtEPg76AkxKZ9SRBvjh4/Tu6gP43RcYEaWdRblCwyhMB9acg0KKlpQ4acti6kPU22gpZYzi+MAfajowyTSeBJjE6XnJcdPMn2mgemnnSFvNferENSZJr3xxCj4GWz7lSJpPuEZFtnx9oWCh31GmNqXcyM3VlQNB4sTlliOKn1R36rs5i/VHmnWRzzvTVzfqcz4aCTCJqq7EqyYKCPAnXUOKfun0q2lPCzCpprW4pb5UYBKSAPBi6tSp6pZbblHffPNNpipib/vaa6/V0JsddtjBOy84302fPl07xacpMwzM4bQCJ5IGDRqwy4Pzg8suu8wJ5DjvvPN0eXF2lEUAEATOiADp+AY48dxwww26PnXq1FFbt25VgAzgQojCwL3hGu0zfvx4df/99zt1MpUdN7ADBnPooYeyq1fu/NE2gK2gbdKAW+LtwxEiVBmQp09blDt/jla2uIC1Yb8ETimusGjRItWtWzdrtBB9Exn07NlTjRs3Th144IGuYmXye17nHzgiLViwQM9r2BfhBvR1QFEw9i688MJUwKQo71CQQjjqAcLTqVMn8rs0j8Ak6AJ4GN41cEC3BQqIjNvGUXzT3iXOia+55hq9RsI7ljuHo50w/8OhkgInMpX/k08+0f0Y9gy+Aeudvn37qjFjxrDWO1kBkwAfADQJICmf8RnpgHEK6Fbr1q21xnPnztUXbRQGgM/gnApQiS0A4IUxjzZ3BRMIE9AlvCcw3nxDfHwngfAxHhYuXKjatWtnzEaASb4tIM+JAmQFWP55uGwx6RI/cm6GiAJKSqugPJ+VAmvXrtXvZBuIkPqOjpexnNAdrGFWrlypBg8ezIancKANHFAI9Alp35hVn0C65Wy7LOtlS3vx4sWqe/fuQbOn7DcEzTCWWJbAEm65uTY9XPsb7lgsLL/P/lm8/tjXeOaZZ/S+Nfe7Cd+A8+fP15dqcQJnnNrShf0EoEQcuFBhehztubZNn332md7ngR8IJQB6hW977A/5BJy9YA+HA2P2geJkPR6odefOEZx3GDdtzrs3K2CSSTf4F8EG2WevB+ML+1Rp9pqo7SnxRIFKUED888K2kgCTwuopqYkCooAoIAqIAqKAKCAKiAKigCggCogCuVSAAkqKCo6NTBg8FAbZkMlXsxY6jGCzu2vXromGjjDW69ixY1kKL8Ck0sleLmCSzVFGgEnpjDp84BhRj/Nxeqf01rQwkCzKFRpGkRZSRNGRGidtWQSYRFW6OJ4PJI6bmwCTuIrR46eZPwWYRNeZEpNrsEVJMylOuYBJrpvhQ7+jBJjUq4rxrgCTfEdM8XM+azQBJoXTX1KqCAUE+JOumUS/dPrVtKd/Ukr9a0Glayml/l7TRJD6/kMBDjAp0gwwkGnTpmkwwJ///OegUp599tlqxIgRCt8BaUBJ8ULhpvaZM2eyywyng6hMLVu29DYupwI5TjrpJO0Y1qhRo6C6FiaGsrz44ov61uo333yTnM8BBxygBgwYoC+VKLztHOAAgBUAYikM0G3GjBmqfv365DzgVAiHSYAIAJuhQieOPPJIdf3116tzzjmHfSN6YeHykP+mTZvUxIkT9Q3rHMgXnHEAE7nyyitVkyZNyJrHI/pqEKVzwgknaNgZbjjn3k7/zznJqw+Eyt9buNiDW7Zs0Q4pDz/8sDXJBx98UEMzXAHtAogOgGBwZKOODaSb1bzqKnPS73mef/Buu++++xTahDL2MCcOHz58OzwO78PevXtrx+jCQG3juF4///yzBsWgTLhNnhMwJ15++eWqT58+GmzHCXkFJqEOVJDU888/rzp37sypNimuDZiE9yDG6TvvvKMd2ShtlqadTAXGGEMfjN6jpIoppbDewVn0yJEjNXSQ60yXFTApKj/GJ0CMXKginI8BKgCMqvCdhLUG6gsQV2F44okn9FrCFahATryXp0yZovWNB18QKd6zAEjBob5wfJuceV0ASwEmuVpbfhcFUitABiZt27ZNQ9vwb6ggoKRQSko6WSiAvQQAwnB2ZgsmAKGrTByYh+1CSlc+tt8BgurXr58T+lmYBqe+HFAI8uDAJtLUO+2zeWi7tHXgPI+1JWCc2AsKGYYNG6bB5D57MyHKkSWwhFu+rAEx+AbF9wVnrwZ1ACgI+7NJ3wvcOiI+vpmxT4HycEKPHj3UQw89xNrD5YxTW1mwt4J9rrZt23KKvD0uZx7kApNWr16tzjzzTIVzBVfwhfvF0+VA2KNnAVjCvjg1ZD0eqOXgzhGcdxg37TwDk6An3hMTJkzQF5lw5pmsL+egtrXEEwXyooD454VtCQEmhdVTUhMFRAFRQBQQBUQBUUAUEAVEAVFAFBAFcqUAB5SEguOGYNDf69WrV6UesiGTq2at4jBiMnZFiWF4iEPrcgQBJpVO9SQnZ46xgqukOLjELb/vvfdelai2AzsBJqUz6kgD/PBxenf1AfwuwKS5qnnz5hSpgsTJCpjEPWinVMZkcGB7B5meKRVgxVYvASaZ1Uk6jDfNDVSYCaWPceKkmT8FmMRR2h23VOM5aT4JaWAB4x84li1btqxKpV1GqqUCJrnK4W6p4himcZS0vjTFDfm+SRqb1Dkmb+si0/uPY0jl06a2Z3w0EmBS6FaQ9HKugAB/0jWQ6JdOv5r2tACTalqLW+rrA0yKkvvuu+/0DcsAES1fvpxlrF1YpFNOOUXviXbr1k3ttddebCd9TnP+9NNPeu/11Vdf1SAK7PkDbhAFOGkcfPDBqnXr1grOpQA3cYA/rrLg237hwoXacWXVqlVFwCnkDScRwJmyDoBxfPTRR7osSVpAA+gBHeCcD7BDrVrgqxUHtD+gLHGDfSp4ICnNL7/8Ur3++uvqueeeU3AyfPfdd7dDTFAufKt06NBBQxBQVt+byE06lzt/gBTWrFmj4VboKxs3bqxySzz2Tw866CDtUATQ1tFHH80Go7j62NatWzVUC/CNt956SwHGUDheAGlCOxx22GG6j6AcIcdwufN36eP6HeAStN2SJUvUSy+9pPtzPMChCd+KO+64oyu57b9HumD+RfsA+BHB6+Bk16pVKz1esY9x7LHHqoYNG5LTLlXEPM8/eLfhHfH000/r9wXGYTS3Qc+jjjpKg0rQ52vXrr1dMtN+J8fpKkl/QHi++OIL9cYbbyTOh3gG5QIoDe8svFMPOeQQ7zkxz8Ak1BVOYitWrNDv0tdee63KnBTp5wupcvV/FzApeh5jH3Mlyoj3a9SHMGdirsa767TTTsvk3RWVwdVvovkbfQdzN/6tW7euSwLj71kDk6KMMf/hnYTxGV8bFL6TMP+1a9fO+E7CO3bIkCHqkUceqVInLuzx448/VgsWLNDrYJQrDlujgDBRFszlWI+Z5vRmzZppCBj6zn777ZcIFTVBJ1yOuwJM8u728qAoQFWADEzCZYuAx4QIAkoKoaKkkbUCgAVfcMEFTpjQokWL9H4RN3BgHlmcAaO8WJNNnz5dQ1apgXP2zgGFIP9ynpFS6494eWg7TnnTxl23bp0CsAbr25ABezXz5s1TLVq0CJksOa0sgSXkQvwzYpaAGHyjwF4DWnMC3vsAZRXuK3CeN8XF/hCgsUvGgBkDAAAgAElEQVSXLmUlx93D5YxTV0EAe540aZLXNylnHuTa1bzwwguqS5curuLr333290wJcwFcl156qYbp7LrrrqSyZjkeSAX4ZyTuHMF5h3HT5uzdmfbNkupOtbWi6Ib9MMD5AUWmhjZt2qg5c+boMwQJooAooJLOniuB+ZPbpqsE8cgbMrlVWQomCogCooAoIAqIAqKAKCAKiAKigCggCpRYAS4oKSoebhfEwUc8CDCpxA3oyK7QYcR2wMI5sA5dw5DApKyMAHzqbDpY4xxQ+ORreybJyZl7mGZL38cRXoBJ6Yw60gA/fJzeKX1SgEkCTDL1E1Ofs82LeQYmmeAoFCNyylhCHNNBvw0wkzcwUVRXGNrgRuK4YQscoB5//HF983MpQ5r5syYAk/K0pgrVLyjOE2ny8oWoVTIwiQP1MYE1bTeVc9sjaVxTjXjyti6aO3euOv/884skwHc4/hK+u7lyseP7aCTAJLbM8kBlKyDAn3TtJ/ql06+mPS3ApJrW4pb6pgEmFSaLvXOs6XHz8ttvv61BPIUQD8SNHNkBuwEwANAJOO/gcgkJooAoIAqIAqJAJSuQFTCpkjWpbmWnApOqW72lPqKA7E9KHxAFUilA8s/btm2batq0qcK/aYKAktKoJ8+WWoEZM2YoQB5sAUDQxx57TMOcuYED88jyXJ8KhorqxykLBxSC9DmwCa7eIePnpe1C1smW1r333qtGjBhBym7YsGHqgw8+KLqAyvQwwBq4qKkc5+JZAktIYhVEyhIQY4LI28p4xRVXqPHjxwcHn0d5Ar7Vr18/J5CusIx9+/ZVkydPJpeJM04p7eVrD86ZB7k23pw6hpxfYRs4YMAA9eSTT1KkU6eeeqp+VzZo0IAUP8vxQCrAPyNx5wiOxty0Of2vXMAkyMZtOzxTqgsYOW0vcUWBcikg/nlhlRdgUlg9JTVRQBQQBUQBUUAUEAVEAVFAFBAFRAFRoKwK+IKSUGg4AGzevFnVq1evqA6yIVPWZi3KPO4wYjoI2WefffRNkbitsNTBB5iUVxhEoXaVAkwK6aRuupnEduAjwKR0Rh1pgB8+Tu+U+QG3/fTu3VvfRloYqIYxWZQrNIzCdGBNhTJQdKTGSVsWE8Di9NNPV3/84x9V/fr1qUWxxsPtsGPGjFHjxo0riofbYHr16pX4fJ6BSSYAUMh+4ANMshlUlPMgOW/lSjN/VidgUiWsqYJMQobbHEMCztauXasAIYVTdWFwGS6FfkeZYG5Z3L710EMPqUGDBhU10W233aZvoSsMGzdu1AAgOKD7rA8o/SCPwCTfdZEPiJSiUZo4Pms0cUhKo7g8W4EKCPAnXaOJfun0q2lPCzCpprW4pb6hgEkiqSggCogCooAoUJMVMJ0TlHM/uSa3RxZ1F2BSFqpKmpWggOxPVkIrSRlzrAAJmITLFm+++WbvaggoyVs6ebBMClBhEAC93H777apWrVrsknJAF1RbLHYhlFL/+7//qwYPHqxthyiBYyvDAYUgbw5sglLWrOLkpe2yql9hutSxgGcOPvhgNX/+fLV48WJtO0YJAKk8+uijCnbNpQ5ZAku4deFCRqjf8T/++KO65ppr1MSJE8lFOuaYY9TMmTP1JQJZhd9++03Nnj1b26FgDqIEru07Z5xS8u/QoYMCtKZJkyaU6NvjcOZBl91RPGNOHWHbA1uQHXfckVX+pMhov1tvvZU8zjnvDeSX1XjgVpw7R3DeYdy0KwWY9NNPP6nrrrtOAbRHDYsWLVLdunWjRpd4okC1VkD888I2rwCTwuopqYkCooAoIAqIAqKAKCAKiAKigCggCogCZVEgDSgpKvCNN96oYPCQFGRDpizNasw07jBiu/ln1KhR2ohlp512KmklfIBJpgP5f/u3f1PPP/+8OvbYY0tah6TMKgWYxL2lwyasyWl+1qxZqk+fPomPCjApnVFHGuCHj9M7ZWCZDiapRjpZlCs0jCItpIiiIzVO2rKYQA5pbrtLKrvNkMpmrJFnYFIpAECmMW7TzBdORe1zvvFs5SrHAXea+bM6AZMqYU3l2+fizyXNJ0ceeaR6/PHH1aGHHpo6GxM4Et9O+DPdfBj6HfXtt9/qG01hcFgYYCS2ZMkSBXBSiGAb00kGOaWAcyW1MdXAKov1B3T2XReZAFyAck2fPl1DjEsdfDQSh6RSt5LkV2YFBPiTrgFEv3T61bSnBZhU01rcUl8BJklnEAVEAVFAFBAF0iuQtFcaObS2bNkyfQaSQtkVEGBS2ZtAClAmBWR/skzCS7bVRQEnMGnbtm2qadOmCv9yg4CSuIpJ/LwosHz5cnX22Wc7QR5pbCA4oAuqLZaPfhyYB9KnnssiLjdtDmzCp66hnslL24Wqjy0d6lhAGn379lWTJ09W69atU2eddZb6/PPPSUWEHXDnzp1JcUNGyhJYwi1nVoAYbroo99SpU7Utisn2hVs3U/zvvvtODR06VAOzqAG2DKNHjyaVjTNOOfkDBsOxvefMg1xg0ty5c/WFZpTAmbsp6Zlsp5Ke5ebN7bdUgBilXoVxuHME5x3GTbtSgEnQD2P6kksuIcvNqRs5UYkoClSoAuKfF7bhBJgUVk9JTRQQBUQBUUAUEAVEAVFAFBAFRAFRQBQoqQIhQEkoMBwzN2/erOrVq5dYftmQKWmzOjOLO4zAsRlQJBwQxcMBBxygHavbtm3rTDdkBB9gEtdBO2R5qWlVCjAplMGz7QaIV155RXXs2DFROgEmVT9g0urVq9WZZ55ZZNxANdLxccZ3jcvQMIq0kCJXeTm/py2LCawRGkBnAjO5Dr7zDExCO40bN04BOBgPNlAcp31NB8WuA30TwI5jIMIpJzWuqVz33HOPwg2LaQMAIzAS2WOPPVSrVq20ge4hhxyimjdvrho2bFgleQEm/UOOSlhTpe0X0fOm+SSUkR1uwRoxYgR7Pgj9jrKtyebMmaN69eoVRFLT+wOJJ81RP/zwg7rqqqvU/fffX5S/ba1ILSxuqsN3TvwWY9d7Jko/i/UH0vZdF3322WfqwgsvVPiOLwyhgIYY+2PHjlWvvvqqatasmWrRooW+CXLffffV/51kyOejkTgkUXuwxKsmCgjwJ11Din7p9KtpTwswqaa1uKW+AkySziAKiAKigChQkxSYPXu2euCBBxQg4EcddZSGgGP/E/uhO+ywg7cUSfu2J510ksJ+WqNGjbzTlQfzo4AAk/LTFlKS0iog+5Ol1Vtyq3YKOIFJuGwxfi7jUkFASS6F5Pc8K2CzuywsN/V80lRXDsyDaovloysH5oH0OeeY3LQ5sAmfuoZ6Ji9tF6o+pnRsNglJz0TQC5uNQdJzw4YNU+PHj1c777xz1lWqkn6WwBJuRbICxHD6KsqMS1lhw4aLukoRYMeDy6RwCRwlnHbaaeqPf/yj2nPPPZ3RuXV3JqiUgu090u3QoQMluo7DmQe5wCSTTZypcAMHDlS333672n333cnlL0fErMYDty7cOYLzDuOmzYEKcfpF2rVMkqbcscepG7cNJb4oUGkKiH9e2BYTYFJYPSU1UUAUEAVEAVFAFBAFRAFRQBQQBUQBUaAkCoQCJUWFvfHGGxUMHkxBNmRK0qzkTJIcRt566y19mAR4RTzg4APO3nXq1CHnkTaiDzAJeZogEgAu4PCmVq1aaYuW6vlKASahkk888YQ655xzUtXX16lbgEn5AyalhSksXrxYde/evag/UY10fJzxXZ03NIwiLaTIVV7O72nLYoOlPPjggxo+EyKYbg86/fTTtcFC/fr1E7PJOzDJVK8Q7yJb27iASStWrFAwNo0HvP+nT5+uAZjlCKZy4QayCRMmqF133TVVsUzzT1JfFmDS/0md9zVVqk5R8LBpPrn77rs1sCvNLXgw0ho8eLCezwoDjMWWLFmi2rRpY6xG6HcUMjLBya6//noNTt1xxx1TywpAGeaUDRs2VEkLdcVa4qCDDirKI0tomqkNqEY8pvVHudZF33//vRo+fLies+MhBGDKZIxqc4b0WaOJQ1LqoSYJVJYCAvxJ116iXzr9atrTAkyqaS1uqa8Ak6QziAKigCggCtQkBebOnavOP//8KlXmOCUnafW3v/1NDRkyRD3yyCNVfuY649WkdqjEugowqRJbTcocQgHZnwyhoqRRgxWwApO2bdumL6/Bv5QgoCSKShIn7wqYbOPi5b744ovVlClTFC4q8wkcoADVFsunHFu3blWoy9KlS0mPc8rCAYUgcw5sglTYjCLlpe0yqt72ZDdt2qQuuOACtWrVKmdWxxxzjAL8F+8MhBkzZijYCFECLvyZN2+evvCnlCFLYAm3HlkAYrjAK5Q5hF0Np+6YfwYMGKCefPJJ0mMU25woIc44JWX+z0h9+vRRkyZNUnXr1iU9xpkHuXs0Gzdu1PtHuOCLGs444wwF/xAAutNAuan5+cTLYjz4lIM7R3DeYdy0OVAhASb5tLY8IwrkQwHxzwvbDgJMCqunpCYKiAKigCggCogCooAoIAqIAqKAKCAKZKpAaFASCgvn+s2bN6t69eoZyy4bMpk2KzvxJIeRn3/+WR9s3HbbbYnpATZ01VVXqZ122omdn88DvsAkHOaceeaZ6vPPP6+SbfyQ1adM0TPr1q1T/fr1030fN7TC8fuII45QDRs21AexNo0qCZgU4jae5cuXq7PPPrvoVhfXYZ0Ak9IZdaQBfpigBZxDtPj4+u2339Stt96qxowZUzT0qIYxPs74rnEeGkaRFlLkKi/n9xBlMUFmMKZhqGKCGVHLabtlzwXvyDswyWQEFOJdhPcbjCmWLVtWJLULmAQoYu/evdXKlSurPAsDkYULF6p27dpRm88YD+Xr37+/+vHHH/VNWXgvwlgJ70i8K2vXrl30rKlcVKCJrdC2fpYEF0kzf5oMMFzvPJTf9N6jzpE2DXzrlPc1VerO+s8ETPNJiLkOa8YePXqo9evXVyku5Ra70O8oFKAUbWoyZLQZAL/xxhvqrLPOKlq/Z9kG1Pklj+sigGxHjBhRNATQZ0aPHp0K8mXqszaAnc8aTRySQs1gkk6FKCDAn3QNJfql06+mPS3ApJrW4pb6CjBJOoMoIAqIAqJATVIgaf8PTthwIDzllFO8pHj++ec1FBsw6sIQ8kIFr4LJQ0EVEGBSUDklsQpSQPYnK6ixpKh5VMAKTMJlizfffLOz3AJKckokESpIAdOFWvEq3HPPPfrCHt/AgXmEsDMwldN0gY4pPueiLA4oBPlxYBO+uod4Li9tF6IutjQ40KO4XSoXeFJqUA/qnSWwhNs2XL1c9mTI/+uvv9YwtGeffZZUnIMPPljNnz9ftWzZkhQ/RCTYoMJeAnbs1DBr1ixtZ+cKnHHqSiv+O8fuljMPUuzRCstiukCLUh+Ak6644grVsWPHkl68TClbFuOBkm88DneO4LzDuGlz+ly5gUkmuyxTG3Dq5tOO8owoUEkKiH9e2NYSYFJYPSU1UUAUEAVEAVFAFBAFRAFRQBQQBUQBUSATBbIAJUUFBWQHBg+2IBsymTSrd6Imh5ENGzboQ6+kW15gWAsjWNwCk9Ce3mVJevCbb75R1113nZo2bVrRz64Dfduhzn333adw2Jqm/DbwAuUmKBOApJyb+CYn57S38QCWcc0116iJEycWtaOrvgJMSmfU4QvHQEOZDn8x1+PPZ/zYAC+uMR11Hh9nfNfEFBpGEQJS5Coz9fcQZTFBf/A+gMFDly5dqMVJjGc7rF60aJHq1q2bMf28A5Ns89/06dP1bVe+YcGCBercc89NfNxl4GK7DQzGJACb7bzzzr5F08+ZDKBOOukkPb80atSoKP0s9TLNP6Yb1tPMn9UNmJT3NVWqjlrwsGk+SetUZjPUooBtQr+jUGXbbXtTp07VNzb6vOcjOb/88ks1cOBAhfVuPNgMgE3lyrINqMCkPK6LTICpU089VT366KMKEDzfYJrDbe1nAjjZ3knikOTbQvJchSogwJ90DSf6pdOvpj0twKSa1uKW+gowSTqDKCAKiAKiQE1SwASk5zrORZpt2bJF7xMtXbq0ioxpzw1rUptUSl0FmFQpLSXlDK2A7E+GVlTSq2EKGIFJ27ZtU02bNlX41xQElFTDeksNqK7tArl49QEl7dy5s7cqHJgH1RaLWxjYTY4fP16NGjWK/CjH3owDCkEBOLAJcoEziJiHtsugWlWS5IJY4uPBZjeUVPYQZ+NcTbIElnDLkgUghgtDA2QZNnC4dLaUAXZdXbt2LQI8m8oAUB0uC65Vq5a1mJxx2qtXLzV37lxytTt06KBgL92kSRPnM5x50Gffx2Tf4SzYPyPsvvvu6vTTT1fQALZ3aS/cpOZri5fFePApF3eO4LzDuGm77PML61dOYBJ37ke5ky7I9GkveUYUqA4KiH9e2FYUYFJYPSU1UUAUEAVEAVFAFBAFRAFRQBQQBUQBUSCoAlmCklBQHHZs3rxZ1atXz1pu2ZAJ2qypEzM5jOAQf/bs2WrQoEGJB0o47ICz7IUXXqh22mmn1OWIJ4D833nnHXX99dcrHIomBcqBvsnR95hjjlEzZ85UMOj1DTgYPP/889X69euLkqBAMEyHC5wDCt+ym54zgWgQHwYOuP3Np71ffPFFddFFFynAKgoD2gH9DIZSpiDApHRGHWmAH6abz84++2wNQvE55LQdKFPGNPqJAJN4Iz8EMMkG1+nRo4fC7S4+/QE1+fnnnzWA67bbbiuqGMWoJe/AJFRq+fLlCuMmfgM3xwgiLg6gIjB2mDdvXmKHcAGTbOU64IADFG7VgpGqb/j00081ePGll14qSmLMmDG6zXfcccfE5E0gqJNPPln98Y9/VI0bN/YqlqmvmAxi0syf1Q2YBMHzvKby6hAJD9neUbhlbtKkSapu3brs7LBWBGj03XffrfIsYDYLFy5U7dq1s6aZBTAJGZqMn9LMTUgX63ishS+77LKielGc6Ux9Lc37Bt+pWItiXMcDFZiUx3VRVuArE/AKfXbJkiWqTZs2iX3W550sDknsKUUeqGwFBPiTrv1Ev3T61bSnBZhU01rcUl8BJklnEAVEAVFAFKhJCpiciwCjBiQf+zVUUD72eLF3mrQHnebMsCa1RyXVVYBJldRaUtaQCsj+ZEg1Ja0aqIARmITLFmFflBQElFQDe0oNqTIVEoNztjlz5qiDDjrIWxkOzINqi8UpDM6DYQvSv39/BWgrNbguTCtMhwMKwXMc2AS1vFnEK3fbZVGneJqmS3+S8jbZhZkuIk1KI+3lSz6aZAks4ZYnC0CMyTbCVDYODI1bP1t8EzTa9AwV7MQZpwBMA5iEC62ogbqnwpkHfYBJ69atU7DDSbJ/p9alMB5swQFQ6tSpkzriiCNKDtBCWbIYDz5acOcIzjuMmzbHH6GcwCSbP0ZSG7jsl3zaTZ4RBSpZAfHPC9t6AkwKq6ekJgqIAqKAKCAKiAKigCggCogCooAoIAoEUSBrUFKQQkoiZVMAB9imAKPa0aNHq7vvvtsY5+qrr1bXXHONatCgQbA6fPXVVzrP+++/33r7B+VA3+Yc3bdvX50P4E/c8Le//U0bCU+bNq3oUQoECA+ZDhcAokLa5Qg2YBIOGHB4ggMtTvjiiy801ANGD/EAQAr6jwmagfgCTEpn1JEG+PHhhx+qnj17qvfee69K08HQYP78+apLly6crqAPV/v166dWrVqV+BxlTONBASaxZFchgEnI0WbQgtuXrrrqKjZQzQXnu++++9SwYcNUwmHOdhF84Aw8BdPHtgEtrrjiCn3rXp06dcgZATKF99d1111nfIYCTLJBlzAeH3zwQdKNVvFCoHzoEwAjxQMFEGMCdUTjH/XmwvtMACeb4VSa+bM6ApPyvKYiDx5HRJfRE4BdgIXa5qR4FlgzYq2DdW08UA2WsgImbdq0SYOckt7LPnNTVD/c4HXJJZckGsfiXQHnPJtjnq1cPu8bWxugzFRgUl7XRaZ+i3oBTMoFxNqAV/h+mjx5svGdZSqLzfiZM55CjXVJRxTIkQKVYGOTI7mUAJPy1Br5L4sAk/LfRiUroQCTSia1ZCQKiAKigCiQEwVWrFihL3yJX2KC4mEvCGe7rVq1UjvssENiib/77jv1xBNPqDvuuEM7msVDWth2TmSSYsQUEGCSdImaqoAAk2pqy0u9AymQCEzatm2bvjQN/xYGASUFUl2Sya0CcPQHjGPDhg3WMlKBHbZEXOfahc9SbbGowsKeFFDVG264gQVLat++vXrssccULvCiBA4oBOlxYBOU/LOKU862y6pOhen+8ssvGpgHGwdKQDzYJ8fPjPE9i0utli1bRklG25bB9ooKCCYlaomUJbCEW7YsADGA/8DmgxoAgevVqxc1erB4uLhw8ODB+vI9SqDOQ5xxCvs89DvM7VSAHOZB5IH9FVvgzINU+6P4eMW4AcApixABlPAewj5UrVq1ssimSppZjAefQnPnCM47jJt2JQCTXHZdSW1w0kkn6XHUqFEjnyaSZ0SBaqeAAJPCNmklGHMZCdZhpZDURAFRQBQQBUQBUUAUEAVEAVFAFBAFRIHyKyCgpPK3QSWUwAZMQvm/+eYbDWRIAgNF9WvevLm69tprNViFA3yI64ON/EceeURNmjTJeXiEPAHSwGGKzcnW5vCL/AcOHKihDhxoEjbnAfrBX1KgQIDwnAnEcP311+tDYxtEKKu+ZQMmIU/oPnXqVNWxY0dSEQC/gmN80qEk1aBagEnpjDrSAD9st5/hQHPmzJlkJ3xABoYPH66ef/55Y9+hGukIMIk0/LZHCgVMskH0AJ2BMRTamGp8gvn5ySefVCNGjEic808++WQ9dzRu3Nha4UoAJqECgEVcfPHFiSBA3LAJoErt2rWdjfvrr79qIzLATGD4YQoUYBKexZiE0UZSWrj1acqUKWSDNaQHWBJASzCmSEqTaqBhalf0NYCYABakQpNQDqxTHnjggSK5YGCFdUfdunWLfkszf1ZHYFKe11TOgUOM4DJ6wnoRYwKGXhTIi23NCAMowAfbtm3rLF1WwCS06cSJE9WVV16ZWIahQ4dquBHGHTW89tpr6vLLL1fvvvtu0SMA98BQrmXLltbkbOVCWe69915tnEeZA/DuAozUZuBFBSbldV1kg8xhvT1jxgy9hqcE222wFGCmaQzhvYD5PylQxhKl7BJHFKhQBSrBxiZP0gowKU+tkf+yCDAp/21UshIKMKlkUktGooAoIAqIAjlRgALcx94UznmwLxKdR3788cfq7bffVq+//rqxJnhu1qxZCsADCdVLAQEmVa/2lNrQFRBgEl0riSkKJCiQ6J+Hs2/AMqIgoCTpOzVFgblz52pwqSuEsAt0nWsXloFqixUvN2xTcD6KfwFV/dOf/qRWr16tL1uMX7znqjN+h53HjTfeSLaH5IBCKPlnEYdql1OYdynaLou6UtMEMKZ3795q5cqVzkdsF65xwUuwRQDIq0WLFs58Q0TIEljCLV8WgBiXDXG8jD5jgVvPpPjoJ5hbxo0bR0ru4IMP1nY6LpsVzjhF3Y899lgN7OKAh3r06KEeeughVb9+fWPZOfMg1R4vnpnt8jySqMRIsLeCHSLsrU444YREOz1iUtZo3PEQIs8QadRkYBL6OcYPviE4wbfPc/KQuKJAJSkgwKSwrVUJxlwCTArb5pKaKCAKiAKigCggCogCooAoIAqIAqJAjhUAMAkbiK+88kqOSylFK7cCLmASymeD3hSWH0ayAwYMUOeee6465JBDSE7MP/30k3rjjTe08/Ts2bM1oMkVzj77bHXXXXepAw880BVV/75161btoItD0aTQpUsXfWjWunVrp/M7DohwsIWyJgUq4APPAiADyFTciADGyUgfB7lRgPHBX//618wOiqJ8KIedaOc777xTt7Pp9lmkt2bNGg2oSALkwOEajtO4ydblJC3ApPIBkzA/AEoA6FVSgBM+wGVt2rQxtiNgETAKwqGe6xYdqpGOAJNIU9/2SKGASUgQN+EB+rNq1arEQgDig7VHgwYNrIVEvwC8Bv0iCapDgTJEGVQKMAntACjS5MmTvbWDbgB/YA62wZKQAdUYxQbCQjp4JyG/U045xTrnR+sFHGDjHZ0UqLAUPIu6AopkAjbiFnTo6eprMNpDXMC54sF1Y5cAk4pbMa9rKt6saI5NMXrC/ASI0GWXXWYFxH3yySd6HWRaMwLYifcrBfqTFTApGrdYJyeNEfxOXXdTbhIFdPPSSy91rv1c5UIbjBw5UgP3bLBWfMPgnXT//fdbuwgVmJTXdREq9+KLL6qLLrpI4abNeKDO42hDAPkwZyZ9kw0ZMkQbKdngfitWrEh0mITh2/Tp09Xee++9vXjIDwaMaYC7oca+pCMKlFGBSrCxKaM8RVkLMClPrZH/sggwKf9tVLISCjCpZFJLRqKAKCAKiAI5UgD7q6NHj1YTJkwIVirsMWBf/7jjjguWpiSUHwUEmJSftpCSlFYBASaVVm/JrdopUOSft23bNtW0aVOFfwWUVO3aWypkUQDniACFFcLCTNFtF41QRaaca1PTKkU8jq1IVB4OKKQUdUjKg2qXU/gsp+2odnTlqn9SvgsWLNA2pZQAWwRc/mMCxsCm+Kyzzko8A09K/+6779Z2Ri5bVErZXHGqMzDphx9+0LYsLjuLSCOqvYVLU9/fYdsK2xFqoIxbzjiN0vv000+1TeVLL71ELYq+SPLCCy809lnOPJgGHgMfE1xa5rLtJVfMERE2Pxj/sLsCzJtiN0XNW4BJxUoBdIh+RgkmW8mkZ9OOfaydNm3apC9pNdnW2coMGyT4q0gQBUSBfyggwKSwPaESjLkEmBS2zSU1UUAUEAVEAVFAFBAFRAFRQBQQBUSBClBAwEkV0EhlLCIFmITiAcxw2223KTh3UwJuhGjfvr1q166datasmWrUqNH2xz777DP1wQcf6BtKcbDpgj5EDw8lXoIAACAASURBVOKgZOzYseryyy9nO9auX79e9evXzwj5QB5nnHGGGjhwoD6E2WOPPfRBDPTBLUk4SIEDMQ6pTFAn7q2qtht1mjdvrsvbtm1bBb0ef/xxrSVuRMkyUIBJUf44lAccBdActDc2W3FIBwAUdMINs6a2xXNwuKY4SAswqXzAJLS16xAR4xJjB7ekHXXUUdqJHrcXY8wtW7ZM3ywWP0zFGOvbt68ey4WBaughwCTeLBASmIScXYfkmA9gAIAbww4//HD1u9/9ThcYgDwYByxevFgbvNhunOOARCoFmAQNXMYREXgQMLn9999f1apVS4+nLVu2qOeee047t8R1a9iwoZ574/MtxcAj6klffPGFBgsuWrTI2LlwuxPekQADIk+UDQEwP8AEAVtBu5qMJzigvKgQrnd3pBeMKLDWiCAeKBPWGa73Nt5DMJqJblCPV16AScndwdUu5VhT8WZFc2yO0dPRRx+thg4dqmFigMAAIol57qOPPlIwAsR4Na0Zu3fvrm+K22uvvUhFzxKYhAK42jQyVsLaFAYv9erV0+u+aH6CwRfgZq+++qqxPpy1X5TI2rVr9foC5UsKRx55pDaggpEk2gBr9+hdA1AqDPjicxJuqYxDhThGPHlcF0EbtAUMQK+77jpjG0TfOnBqxLcO+iy1DbF2w/oeNy7aAm6VPfPMMxONVjFm0IdgEI02hcET3j0APUkQBWqwApVgY5On5hFgUp5aI/9lEWBS/tuoZCUUYFLJpJaMRAFRQBQQBXKmAGDFcB7C2Srlwhpb8fv06aNuueUWtd9+++WsllKcUAoIMCmUkpJOpSkgwKRKazEpb84UKPLPw0UWkZ3iSSedlLPiSnFEgewUgL3G4MGD9XmaK+Diwc6dO7uiWX/nnGunyijQw7iMb9iwYSyQDQcUEqiY7GQ4djlR4py2o9rRsQue0QMA9+ISnkceeYSUgwsehgu9AMMwXf4Uz+S0007TY3DPPfck5Z8mUnUGJnHHHt736NeF9uFptOU+yxlTSBsX+/bq1SvYHFs4D8DuDjaTVHt42F3DtrZJkyaJ5eG0RRpgEmzkYb8xaNAgctm57WSKD7sfALrOO+88ki25K1+XTY/r+XL9jktHqb4BWc4/WQGTYMuFcQEbpY0bN6r3339fPfXUU/rPJ8DuCHZhLVq08HlcnhEFqqUCAkwK26yVYMwlwKSwbS6piQKigCggCogCooAoIAqIAqKAKCAKVJACWYOT4DgL2jv+tQXZkMlXp+E4jGCzGpvMuA0JBwulDHDwRb6tW7dmHZ4XlhEOvDBOWLVqVfCiAxAyZcoUfZhGvaWGYyyBAqc51KJW2ASiAfxq5cqV1GSs8XAoCIfuBg0akNITYFJ5gUk4EIVBPYAEIUIEFgPU4Pjjj6+SJNXQQ4BJvJYIDUxCn5g7d66eT9M6WSTVBHA+QGx23nlnUkUrCZiECuHA99JLLw3yLgLA4tprr9Xvx3fffbeKXlzDLEBF0KZLly4l6c6JBNgKDvVxkxv3VqjXXntNw9Xi9ePknxR3+PDh6tZbb7UaWwgwyaxy3tZUaftD9LxpPjn22GPVunXrghgGdenSRU2ePNkJnimsU9bAJOS1YsUK/a7PYo2PMXzHHXcozAWcgPcNYEz9+/cPcpMdQFW4Na1nz55VisEBJuVxXRRVBgaoeIfiL2QAyHXq1KmqY8eOzmQBeoXG2HugBBh9jR07thJsDCjVkTiigCiQvQICTMpe4+qUgwCTqlNrpqwLZ/87ZVbyuCggCogCooAokEsFPv74Yw2WBvCau6cPWD3263FOCPiyhOqrgACTqm/bSs3sCggwSXqIKJBKgSL/vDVr1qhWrVqlSlQeFgUqUQHqGRkud1myZIlq06ZNqmpyASGpMkv5sM/FOsiSAwpJWUTvx7l2OciI03ZUOzrvCgR+0Ha5TjwrKuwCF1EB4kIJsEcAXAmXXmUdsgSWcMvOBcS4+i1AVbDvpdqPlbufwoYRF3FRAwBFsGmwBc44LdQTNhuwjcP+CzWMGjVK2/0l2dNx5sG0tuXwDQDEDOWhAp+odaTEwwVcsHXp1KlTqv0n7niglK0UcSoRmFQKXUx5wA71xhtvNF6SWc6ySd6iQLkUEP+8sMpXgjGjAJPCtrmkJgqIAqKAKCAKiAKigCggCogCooAoUIEKZAlOwgYkbouyBdmQyVen8XEY2bx5swbezJo1K/PDERyEoF+deuqpZHiGTeEPP/xQAZKA25pCBQBg7rnnHgWjYSosKcqbc7hWisNFE4jm2WefVc8884yaMGFCKtlgBIE8AJiiBgEmlReYhHYK5YBfOFYA4BJgEnUUpIsXGpiE0gAY8dxzz6krr7wyGFwD8wLmUhglcKA6lQZMgn4Ar8BQAUAe3xDBx/bee28N60sLTEI5tmzZoq655hrSrYfUcsMgCQYNMGDitGth+m+//ba+bTCNXoXpYa2KetauXdtaDQEm2Vs5b2sqap+0xTPNJ7gB8csvv9RrmDSGQVgr3nvvvQrjlxNKAUxCeUKPNYx/jDXcBucabyY98L555ZVX9BySBuYEwNzMmTO1U2B8/cEBJuVxXVSoHd75+E4bP358qr4apQndAIWlGm3/8ssvOm8Y0VEC3oUPPfTQrrB5psSXOKKAKFDjFRBgUo3vAiwBBJjEkqt6R/bZ/67eikjtRAFRQBQQBWqqAjjrAcQA+54A1QOi/84772yXA3tWBx98sL68BvsngIg3bNiwpsol9RYFRIEaooAAk2pIQ0s1s1JA/POyUlbSrTgF1q5dq8477zy1YcMGa9lx5jZnzhx10EEHpaojx94wVUYpH8aFNgDe7LXXXuyUOKAQduKBHnCBZ5Ky4bRdKWxFA0mh7chgCwHbAEro27evvmiqTp061uiwr+rRo4dav349JVltW4TzauolfaREEyJVZ2ASt27l7qcm2y5T22YJTEKeeB8A4ETtswDp4b2QdIEVZx5MC0xC2X/99Ve1YMECdcMNN6Syz/EdV7AxGjp0qLruuuvYF7JFeQowqVh9Sp+PnuKOJ9+2TvMc18YrTV7yrChQSQqIf17Y1hJgUlg9JTVRQBQQBUQBUUAUEAVEAVFAFBAFRAFRIFMFsgAn1atXT23atEnhX1OQDZlMm5WduK/DCA450dYTJ07UYAXujaSugp5xxhlq8ODB6uSTTw5+gImy4mAUt6mmcXpHHeD4ftddd6kDDzzQVaXE32GcDEdylMUVSrHRbwIm4YD/qKOO8nbAbt68uRo7dqw699xz2e0pwKTyA5PQN3/88Uc1ffp03Y4+4x3ws/vuu08dd9xxGiyWdLhGPUC39dMOHTq4hlLi76FhFFlAirwqZrl1LcSc8sknn+hD8kcffdS3ePo5zKXoWz63TVYiMAl1/uqrrzRkkjL/x8XFnIrxhDHz0UcfBQMmIR/0XdwYdcstt3iN9cKyYjyinDD64wIF43WGXnh3453rG6AbIIwwpqLAmwSY5FY6T2sqd2ndMUzzCYxHACbD7yNGjGCPDQDhMFdedtllToO/pFKGfkfZlAjVpieccIKe47CWTzv+Ud4//elP6uqrr9Y3QnID5iJ8s2AtmzSufd6HeVoXxfWAEdvy5cvVyJEji2B6HO369Omj3wX77bcf5zH1xRdfaCjgokWLnM/hPfbcc8/tqZT6/5yRJYIoIAqIAkoJMEl6AUcBASZx1KrmcX33v6u5LFI9UUAUEAVEAVFAFBAFRAFRQBRQCvvXleADJW0lCuRVAQEm5bVlpFwlV+CFF15QXbp0ceZLtYtyJcSB7rjSyur3iy++WNt44BIwn8ABhfikH+IZASb9n4qff/65wvnysmXLSNI+8cQT6pxzznHG5faDww47TM2bN0+1aNHCmXaaCFyoEAdYwi0XFxDj6rfcuoWa17j1juJzAS+UtuDMsXE9cckULoyETTg1wI4NcLn69etXeYTT/0MAk6LMcaEy7OvS2oNS6x+Ph/cHLgpr0KABOwnueGBnkNED//mf/6nGjBlDSp07Ril93nc8kQocOBL8VXAhq3zKBxZWkqt4BcQ/L2wTVsJmoWzIhG1zSU0UEAVEAVFAFBAFRAFRQBQQBUQBUaAaKBAanISNcjjHmoJsyOSr04RwGNm6dSscXbUT+VNPPeVdwWOOOUYfhPbs2VPhFtMsN7TTAp8AdILD/Iknnqh22GEH7zrjQUCbbr/9djVp0iQrwAk3aDz//PP6RtesggtEA91w2yzGOaWtAQj4wx/+oJ2mfQ6wUE8BJuUDmBT1ORyI4oBu/vz5JOAYxvLw4cOLIBECTGqe1TAuSjdreBPADKtWrdKQHYAsOCA6gJIwl7Zv3957Lq1UYBIaCtqtXLlSG0pQICB4D+BWwptvvnk7wMJ00O8ycHF1QBgzzZw5U02dOlXfNM4JAKVg3ONdGfLWNryDcBNXpBe1r/m+iwSYRGv1PK2paCU2x7IBk2BsgcAxDMKYveSSS/Qtik2aNPEuXimBSSgk2vTDDz/UBllcMCrG/7XXXqtOPfXUoOMf5QKkCAaWd9xxh3r11VedemLsDxo0SOuP/0YIBUzK07rIJATArDBge+CBB9R7773n1CuKAINGtGGa75wtW7ao0aNHq4cfftiaL4B6q1evPlgptZFcQIkoCogCNVkBASbV5Nbn112ASXzNqu0TIfa/q604UjFRQBQQBUQBUUAUEAVEAVGghisgwKQa3gGk+mkVEP+8tArK89VGASpc49JLL1UTJkxQu+66a6q6U/NLlYnnw9FlQjinrV27tmcq/7jsCzaHOLPOa/Cxy+G0XblBNBzdFy9erLp37056BDbCs2fPVk2bNiXFX7Bggb6kkxpgU4S+k2XIEljCLTcXEOPqt9y6lbuf5g2YhPaDvQTm+6VLl5KbE/Z5eKbQZp4zD4YEJqHQkY0e7HMwXksdBg4cqG3qI1sfav7c8UBNN+t4AkyiKXzFFVdoGGOdOnVoD0gsUaAGKSD+eWEbW4BJYfWU1EQBUUAUEAVEAVFAFBAFRAFRQBQQBUSBkioQCpxUr149tWnTJoV/k4JsyJS0WZ2ZhXYYwSENDh1Wr16t3n77bbVx40YNWsD/iwKcx1u1aqUaN26s2rZtq+Aoe+SRR+rDjSwhSSYxUGaUFYdnr732mi4voEBRAPDl4IMPVq1bt1bHH3+8BhY1bNjQqS0nAg6YPvroI7Vo0SL14osvqjfffFN98803Clq1a9dOOyyfddZZCrfg7LTTTpykWXFdwKQoMUA+PvjgAw34gG6F5UXbQifcnHX00UfL4QSrBSonMkBpAL08/fTTevy8/vrruvDR+JY+UDltGbKkUb945ZVX1FtvvaXeffddPZchYI7/93//dz2P/f73v9eQpPjNSCHLUklp4R3wl7/8RY8nrMfwDorem82bN9fvn5NOOknrtu+++5b0Xfnzzz9rSBHmeox5wGKi8R5v1w4dOijAUkpRRldfw/sH72voBmOrNIZ4ldSXyl3WPKyp0mhAASYhfYxZrBcXLlyoXnrpJT3XRWAx9Lujjjqq2sxzgO5gnYe5Cf+uW7due12jd36zZs0UjOAw3vbaa6/M5yisQzFHAtga1x/zJd41KE+nTp2Cr9lN/SvP6yLM4/jOWL58uZ7HoV3ht06kWbR2CzWHo52QD8YJ1gVr1qzRUEWsB7AGOOWUU1S3bt1Us2bNdgRDMM3YlWdFAVGgxiggwKQa09RBKhoHJv2rUurnIClLIqKAKCAKiAKigCggCogCooAoIAqIAqKAKCAKiAL6yKxQBpyfSRAFaqoCJnu7uB6hgBYc6E6p2gRngABcAGaw//77p86WAwpJnZlnAi7wTFKynLYrN4iGKgsuPrrmmmvUxIkTSY8AZgQQSq1atUjxP/vsM4ULrmCzQAm4vG/GjBmZ2qRxoUL/9V//peuQReACYlz9llu3cvfTFStWaNtqaqC0BWecmvSEHfjFF19MvngStm240Ax26lHgzIOh3i9xHSP7KJQN44p76SK1XZLiYZ7ABWkce3nueEhTvpDPCjDJrWaPHj30pdSwS5MgCogCxQqIf17YXiHApLB6SmqigCggCogCooAoIAqIAqKAKCAKiAKiQFkUCAFOuvHGG9VNN92UWH7ZkClLsxozDQ1MylftpDRcBajAJG66El8UEAVEAVFAFBAFRIG8K0AFJuW9HlI+UaCSFJAb3CuptaSsokDZFRBgUtmboKIKIMCkimouKawoIAqIAqKAKCAKiAKigCggCogCooAoIApUoAICTKrARpMih1fgl19+UWPGjFHjxo1zJg6bWvylvVCSA/NwFipFBECScEnKOeecoy8Uqlu3borUqj7KAYUEy5SZkAs8k5Qcp+3KDaKhyoFLlwCyWL9+vfMRXMqECzrRb6gBY+zmm29WsGulBJ88KOkWxuFChSiQHm4ZovhcQIyr33LrVu5+yhlT0IzSFpw0TXpiDgNIbPLkyeSmHTVqlO7rESCIMw9mBUwqLDwu68KlWYsXL1bz5s2rcokyuZKMiBjLADV1796d/BR3PJATzjiiAJPsAgM+dvfdd6sGDRpk3BKSvChQuQqIf17YthNgUlg9JTVRQBQQBUQBUUAUEAVEAVFAFBAFRAFRoKwKpAEn1atXT23atEnh33iQDZmyNmtR5gJMyld7lLs0AkwqdwtI/qKAKCAKiAKigChQLgUEmFQu5SXfmqyAAJNqcutL3UUBtgICTGJLVqMfEGBSjW5+qbwoIAqIAqKAKCAKiAKigCggCogCooAoIAqUQAEBJpVAZMki/wpwgBYcIIKt5hyYR2gFGzZsqK666ip13nnnqX333VfVqlUrdBY6PY6umRSAkKgLPJOUBKftyg2iIUigo9x7771qxIgRpOinnnqqevTRR9U+++xDih9F+u///m/VtWtX9b//+7+k54YNG6bGjx+vdt55Z1J8biQuVIgC6eGWIYrPBcS4+u3333+vhg8frqZPn04qUvv27dVjjz2mDjjgAFL80JE4Ywp5z5kzR/Xq1ctaDE6aNj3Xrl2rzj//fBJMDAXCuEBf6dSpE3seLAUwqVC0X3/9VX3yyScKY/PZZ59VS5cuVd98803o5lXdunVT06ZNU3j3UAJ3PFDSLEUczvogy/kH7Xn88ceXosqkPABmhDaXXnppZvM5qSASSRSoAAXEPy9sIwkwKayekpooIAqIAqKAKCAKiAKigCggCogCooAokAsFfMFJ/z979wNcVX3n///9FQoijYjV1qBdaFeKlBG7xQolVLAgxaWAKAgkBnSJSMF/kJEhYIqwK2TokggKAsJY/gyCRBGQsfyxQlco2NJWrMVZnLXZqaClSCFDC/yI/OZ9dsPGcO89n/e55957bu7zzDj7/f3y+fv4nPO5uad8XtG/hvPkk09eNAdeyERiWS8MgsCkaK1HpkdDYFKmV4D+EUAAAQQQQCBTAgQmZUqefnNZgMCkXF595o6AWYDAJDNZTlf4/0SkeQOBL4jIuZwWYfIIIIAAAggggAACCCCAAAIIIIBAuAIEJoXrSWtZKmAJ9rEEIiTisIR5pII1Ly9PHn/8cS8kp3Xr1qnowhyYFJZtSibToFHL2mVDYNLx48dl7NixsmHDBic6/bep06dPlxj/hjxhfWs/nTt3lvXr10uXLl2cxmUtlMrAEutYrAExfoFJlj1Nx3rjjTfKSy+9JDfccIN16KGUj/fvneM17jd/rWd5ThO1d/78eVmwYIE89thjznMdPny4LFmyRNq2bWvaB9MdmNR4QufOnZM//elPsnXrVi9A6Y033nAOOPPDefnll+Wuu+7yK+b9POznwanTGIWse4TlM8zatiWwLUqBSaNHj5aZM2dKhw4dgi4D9RDIKQHO54W73AQmhetJawgggAACCCCAAAIIIIAAAghESsAanHTFFVfIhx9+KPp/G168kInUsgqBSdFaj0yPhsCkTK8A/SOAAAIIIIBApgQITMqUPP3msgCBSbm8+swdAbMAgUlmspyuQGBSTi8/k0cAAQQQQAABBBBAAAEEEEAAgTQIEJiUBmS6iL6ABrkUFxfLli1bfAdrCS1I1JglzCNW6I6GeJw8edILs/jNb34ja9eulddee80cbtG/f3+ZP39+SoJSrKEtlrAJ34VKYYFk1y6FQwvUtIaiDB061Oneyc/Pl1dffVVuueWWQH1VVVV5IV2u1+LFi0VDZFJxpTKwxDresANidH/QkBL9z/XatWuX3Hrrra7FQyt3+vRpKS0tlUWLFjm1qffg5s2bpVu3bgnLW55TvwCmP//5z/LAAw/Ipk2bnMaohZYuXSolJSWi85s0aZIXoOR3ZTowqfH4zp49K7/73e88bw0v0/s06HXffffJs88+6xTQF/bzEHTM1j3C8hlmbdvyu0emA5Pat28v9957rxQVFXm/W1jD9YKuF/UQaAoCnM8LdxUJTArXk9YQQAABBBBAAAEEEEAAAQQQiKSAJThpxowZ8uSTT35uHryQidayEpgUrfXI9GgITMr0CtA/AggggAACCGRKgMCkTMnTby4LEJiUy6vP3BEwCxCYZCbL6QoEJuX08jN5BBBAAAEEEEAAAQQQQAABBBBIgwCBSWlApovoC1iCCyyhBYlmbgnziBWY1LhtDUj57W9/K2VlZbJt2zYTeqdOneTpp58W7SfMYAMCk8Qz1bX+0pe+ZFqTdBXWQJSpU6eKBhlF8dIgp+XLl0vbtm1DH57ludfOw3r2Y00kFQEx1nCqFStWyOjRo0N39mvQElinbWlQkgbEXX/99QmbtuyxfoFJ2pHuq8OGDXMKFtPy3bt3l1WrVsl1112XtYFJDYE/++wz+cMf/uAFP+m9omF9luumm26SdevWiX7e+F2peB78+oz1c+sekSuBSRqI1LFjR7nkkkvkyiuvlBtvvFG+8pWveOFI3/jGN7zPO/0ZFwII2AU4n2c3S1SDwKRwPWkNAQQQQAABBBBAAAEEEEAAgUgLuAQnXXHFFfLhhx+K/t/6ixcy0VpWApOitR6ZHg2BSZleAfpHAAEEEEAAgUwJEJiUKXn6zWUBApNyefWZOwJmAQKTzGQ5XYHApJxefiaPAAIIIIAAAggggAACCCCAAAJpECAwKQ3IdBF9AUsoQlihKZYwD0vozqeffuoF4Dz//PMmeA09WLhwoYwYMSK00CQCk6IfmKT/LnzUqFGyb98+0/2SrsJ5eXmyYcMG6du3b+hdWp577TysZz/WRFIRELNp0yYZMmSIs9ukSZOkoqJCWrRo4VwnjILvv/++3HPPPfLuu+86NTdw4EAviMgvRMuyx7oEJp05c0amT58u8+bNcxqnFiotLfXqaJCdBg35XQ8++KAXXtaqVSu/ohn7eTLhfBs3bpTBgwf7jj0Vz4NvpzEKWPeIbAxMsgRZBTGkDgII2AQ4n2fz8itNYJKfED9HAAEEEEAAAQQQQAABBBBAoAkK+AUnzZgxQ5588skLM+eFTLRuAgKTorUemR4NgUmZXgH6RwABBBBAAIFMCRCYlCl5+s1lAQKTcnn1mTsCZgECk8xkOV2BwKScXn4mjwACCCCAAAIIIIAAAggggAACaRAgMCkNyHQRfQFLKEJYoSmWMA9LYJJqf/LJJ6LBGxpOYbnat28vlZWVMnTo0FBCkwhMin5g0vLly6WkpMRym6S97COPPCJz586Vli1bhtq35bnXjsN69mNNIhUBMfv375dBgwbJkSNHnNwGDBjgBRFdddVVTuXDKpSqYCfLHusSmKTzPXjwoBcw9s477zhNPz8/X5YuXSqvvfZakwlMqp94kM8Z/XzRYC6/KxXPg1+fsX5u3SMITAqiTB0EEGgowPm8cO8HApPC9aQ1BBBAAAEEEEAAAQQQQAABBLJKIF5w0hVXXCH610T0/+rFC5loLSuBSdFaj0yPhsCkTK8A/SOAAAIIIIBApgQITMqUPP3msgCBSbm8+swdAbMAgUlmspyuQGBSTi8/k0cAAQQQQAABBBBAAAEEEEAAgTQIEJiUBmS6iL6AJRQhrNAUS5iHNTBJxTXY4/7775d9+/aZFkBDk1asWCG9e/c21YtVmMCkaAcmnThxwgtLqq6uTnqtU9lA586dZf369dKlS5dQu7E899pxWM9+rEmkIiDm6NGjUlhYKDt27HByy8vLk9dff10KCgqcyodR6OzZszJ16lSpqqpybm7x4sVeIJzfZdljXQOTzp8/L8uWLZNx48b5dX/h57qXXnLJJfLmm2/61tF5qUWrVq18y+r++re//U1OnjwpNTU1curUKW/fV9N3331XPv30U+///7Rp02T06NG+7QUp8Pbbb8udd97pHMpVVlYm+m/bmzVrlrC7VDwPQeZn3SMITAqiTB0EEGgowPm8cO8HApPC9aQ1BBBAAAEEEEAAAQQQQAABBLJSIFZw0owZM+TJJ5/05sMLmWgtK4FJ0VqPTI+GwKRMrwD9I4AAAggggECmBAhMypQ8/eayAIFJubz6zB0BswCBSWaynK5AYFJOLz+TRwABBBBAAAEEEEAAAQQQQACBNAgQmJQGZLqIvoAlOCas0BRLmEeQwCRV37ZtmwwbNkxqa2tNizBw4EAvFOSaa64x1WtcmMCkaAcmWcNOkroZkqys9+PYsWOTbOXz1a1hKGE9+7EmkYqAmCBhROXl5aLnBPwCbcJaCP0jzqNGjXIOdrOEOln2WNfAJJ23BlFpsNGGDRvCYrjQjmtg0pw5c7wgJJdr0qRJUlFRIS1atHApbiqjny0TJ06UVatWOdVznV8qngenATYqZN0jCEwKokwdBBBoKMD5vHDvBwKTwvWkNQQQQAABBBBAAAEEEEAAAQSyWqBhcNIVV1wh+j9Q6P/lhUy0lpXApGitR6ZHQ2BSpleA/hFAAAEEEEAgUwIEJmVKnn5zWYDApFxefeaOgFmAwCQzWU5XIDApp5efySOAAAIIIIAARTnq4gAAIABJREFUAggggAACCCCAQBoECExKAzJdRF/AEuwze/ZsKSsrS3pSljCPoIFJ586dk3nz5snUqVPN433ooYdk7ty50qpVK3Pd+goWV61jCZsIPKgQKqZj7UIYZsIm6urqZObMmaL/zjQbrqFDh8ry5culbdu2oQ3XGoaSbYFJCmW5V7X8TTfdJOvWrZNOnTqF5hyvofPnz3vBbOPGjXPuq1+/frJy5UrJz8/3rWOZuyUwSTv++c9/Lvfee68cOXLEdxyWAq6BQrpGI0eOdGraYubUYINCuoa6j+h/Lpfr/AhMuljTsv/s3r1bevXq5bIkaX3mnQZEIQRyXIDzeeHeAAQmhetJawgggAACCCCAAAIIIIAAAgg0CYH64KQ+ffrIk08+SWBSxFaVwKSILUiGh0NgUoYXgO4RQAABBBBAIGMCBCZljJ6Oc1iAwKQcXnymjoBdgMAku1ku1yAwKZdXn7kjgAACCCCAAAIIIIAAAggggEA6BAhMSocyfURe4PTp01JaWiqLFi3yHWtYoT6WMI+ggUk6mU8++UQ0pGLjxo2+c2tYIC8vTxYvXiyjRo2K9W+FndoiMEkkmbVzQg5YqKamRgoLC2XPnj0BW0hvNb0fN2zYIH379g2t41wITHrvvfdk+PDhcvDgQWe3adOmeQE4zZs3d64TpOBHH30kxcXF8uabbzpXLy8vlxkzZkizZs1861j2WGtgkobR6Tg0QC/MyzVQaO/evdK/f3+pra317T4Vz07DTuP9W/VYA3OdH4FJF+sRmOR7q1MAgSYhQGBSuMtIYFK4nrSGAAIIIIAAAggggAACCCCAQJMS+N3vfiff+ta3CEyK2KoSmBSxBcnwcAhMyvAC0D0CCCCAAAIIZEyAwKSM0dNxDgsQmJTDi8/UEbALEJhkN8vlGgQm5fLqM3cEEEAAAQQQQAABBBBAAAEEEEiHAIFJ6VCmj6wQcA190JAM/S/GgWbTPC1hHsmG7uzevVuKiopEQ3IsV/fu3eWFF16Qzp07W6pdKEtgUnQDk1555RW5++67A61rpio98sgjMnfuXGnZsmUoQ8iFwCTrM6iw7du3lxUrVkjv3r1DcY7ViAYOVVRUiAYguV7W4B/LHmsNTNIxHzp0yAt82rdvn+sUfMu5BgpZA8/CfnbqJ/K3v/1NHn30UVm2bJnv3LSA6/wITLqYk8Akp1uMQghkvQCBSeEuIYFJ4XrSGgIIIIAAAggggAACCCCAAAJNUoAXMtFaVgKTorUemR4NgUmZXgH6RwABBBBAAIFMCRCYlCl5+s1lAQKTcnn1mTsCZgECk8xkOV2BwKScXn4mjwACCCCAAAIIIIAAAggggAACaRAgMCkNyHSRHQJLliyR8ePH+w7WNfDBryFLmEeygUl1dXVSWVkpU6ZM8RvWRT9/6KGHvJCaVq1ametaw1pmzZplClAxDyikCulcu5CG/LlmTp06JbquP/3pT1PRfMravOmmm2TdunXSqVOnUPrIhcAkhQoSjjVw4EAvBOeaa64JxbphI+fPn5cXX3zR229ra2ud2x86dKgsX75c2rZt61TH8pwGCUzSeWgfGpoU1uX6+WLdWzUEq7q6Wm6++eawhuq18+GHH8qoUaOcQ6NcAwcJTLp4mQhMCvXWpTEEIivA+bxwl4bApHA9aQ0BBBBAAAEEEEAAAQQQQACBJinAC5loLSuBSdFaD0aDAAIIIIAAAggggAACCOSKAIFJubLSzBOBUAQITAqFMWcaITApZ5aaiSKAAAIIIIAAAggggAACCCCAQIYECEzKEDzdRk9g06ZNMmTIEN+BaTjGwoULJS8vz7dsogKWMI9kA5N0HEePHhUN49iwYYNp3DrPpUuXysiRI031tLA11IPAJDNxoAr79++XQYMGyZEjRwLVz2QlDfEZO3ZsKEPIlcCk48ePe2bWZ1/3Qw2S+8pXvhKKd30ju3btkjFjxkhNTY2pXUtgjDZs2WODBCZpH2qr++r69etNc4lX2DUwSeu7hvzV9zV8+HCvjmvglN+ENIhPw/SmTZvmV/TCz1esWCGjR4/2LU9g0sVElvt/9+7d0qtXL19nLRB2EJ1TpxRCAIG4ApzPC/fmIDApXE9aQwABBBBAAAEEEEAAAQQQQKBJCvBCJlrLSmBStNaD0SCAAAIIIIAAAggggAACuSJAYFKurDTzRCAUAQKTQmHMmUYITMqZpWaiCCCAAAIIIIAAAggggAACCCCQIQECkzIET7fRE9i7d6/0799famtrEw4ujPAi7cAS5hFWnxqiUFRUZA4qKSgoEA1r6NChg2nhCEwSCWvtTPAJCp8/f16qqqqktLTUqcn8/Hx59dVX5ZZbbnEqby30xhtvyNChQ32fu/p2tezy5ctDCX3JlcAktXvllVfk7rvvti6PtzZ6v7Rv395ct3EFvfd+9rOfyY9+9CPzHjR48GB5/vnn5ctf/rLzOCx7bNDAJB1M0H011kQsgUkHDhyQYcOGyaFDh5xNZs+eLZMnT5aWLVs614lX0Bp8pXvJ5s2bpVu3br59E5h0MRGBSb63DQUQaBICnM8LdxkJTArXk9YQQAABBBBAAAEEEEAAAQQQaJICvJCJ1rISmBSt9WA0CCCAAAIIIIAAAggggECuCBCYlCsrzTwRCEWAwKRQGHOmEQKTcmapmSgCCCCAAAIIIIAAAggggAACCGRIgMCkDMHTbfQEPvjgAxk5cqTs378/4eBuuukmWbdunXTq1CmpSVjCPMIK3amrq5PKykqZMmWKeez/+q//KlOnTpXmzZs71yUwKXqBSUeOHJHRo0fLjh07nNZRA1mWLVsmbdq0cSpvLfSXv/xFiouLvSAdlysvL082bNggffv2dSmesEwuBSYdP35cNIxn/fr1Zjfd837yk5945pdccom5vlY4deqUPPfcczJr1izncKz6jnTNV61aJUOGDDH1bdljkwlMOnfunMyYMUM0jCjZyxKYpKYPPfSQ/PSnPzV1q/v4tGnTRF2DXEGDrwYMGOCt41VXXeXbLYFJFxMRmOR721AAgSYhwPm8cJeRwKRwPWkNAQQQQAABBBBAAAEEEEAAgSYpwAuZaC0rgUnRWg9GgwACCCCAAAIIIIAAAgjkigCBSbmy0swTgVAECEwKhTFnGiEwKWeWmokigAACCCCAAAIIIIAAAggggECGBAhMyhA83UZP4MSJE1JSUiLV1dUJB6chE9u2bZMePXokNQlLmEdYgUk64KNHj3rBKRo6Y7nat28vOuaCggLnagQmRS8wadOmTabgGQ1LGjt2rPOaWwtq+EpVVZWUlpY6V500aZJUVFRIixYtnOvEKphLgUk6/927d0tRUZHU1NQEctOgrccff1y++c1vOgcnnTlzxgvnmjlzpvzqV78K1O+ECRNk7ty50rp1a1N9yx6bTGCSDuqPf/yj3HvvvZ5xMpclMEn72bhxoxc4Vltba+r2O9/5jjz11FNy2223mULwNHBt/vz5smjRInOf8+bNE312Y5w9uWjsBCZdvJwEJplucQojkLUCnM8Ld+kITArXk9YQSFpAXxBoevOzzz4bsy2XX4Ytv+SHlXYda7D6i3+vXr2cTaxfOCzz1F/qNZn02muvdR6Pa0HLSx2X9WvYr6Vt1/E2Lqcv8L71rW9Jq1at5Morr5Qbb7xROnfuLDfccIP84z/+Y9IvFVzGZf1y49JmqspY7lPLPRrGeHX99Jn+whe+IO3atfPW8Ktf/ar3guL666+XL37xi4G60WT58vJymTNnjlP9Pn36eC9HdQzJXkHvDeuzlmicOm9NVHa5Bg4c6O01bdu2vai4puz/+Mc/dmkmlDL6krpjx47eyyld/3/4h3+Qb3zjG9590aFDB++ZD/uy3PN+L/KtLyTDnkvQ9uLtEUHv5aDjSKZeLu5zjb30Za3+PrZgwYKYlLon6Itcy1/NSGZNqItAVAR4IROVlfifcRCYFK31YDQIIIAAAggggAACCCCAQK4IEJiUKyvNPBEIRYDApFAYc6YRApNyZqmZKAIIIIAAAggggAACCCCAAAIIZEiAwKQMwdNt9AQsZ2Q0pGLw4MFJTSLMcxbWgQQNThk+fLgsWbIk5tmYWGNIx/k369wTlZ81a5Z3TsrvsqydX1up+Hm8czl+5yEaj0XPEa5fv166dOmSimFeaPPAgQMybNgwOXTokFM/3bt3lxdffFG+9rWvOZWPV8h6PskSWGIdmPVskeV8T/1YdI+rrKz0zsQkc33ve9+TUaNGyXe/+13RM2pt2rS5EKB09uxZOX78uBw8eNALSlKzoAFNOkZd6xdeeME702q9LM9pEM/G47H0F28u1nOPaq119DkNcqnvXXfdJX379pWvf/3rn1tLDTM7efKkfPrpp/LLX/5SXnvtNe8/aziTjsu6l6TjeXDxsu4Rrp8h2re1bcv+Yzm/n8ocARdjyiCAwOcFOJ8X7h1BYFK4nrSGQNICa9eulXHjxsX8hVKDbTTVWX8xTXRZfulO5S86ll+4dD7WLxyWeWr7mjA7efJkadasWdLr1LABy0sd65cZS9uhTup/G9N7Tu83vSc1BCcVASvalfXLTSrm6tqm5T613qOuYwharv7L7T333OO9qHBJ6q3vyzKX/Px82bx5s3Tr1i3oUC/Usyaa11fs2bOnrFmzxptnMtff/vY3efTRR0WT0l2usrIy0WCkWPtMugOT/Marz7beC3feead8+ctf9ivu9HPLfUJgkhNpRgrl6j7XGPuNN96QoUOHxv2dTMPRhgwZkpE1olMEMiXAC5lMycful8CkaK0Ho0EAAQQQQAABBBBAAAEEckWAwKRcWWnmiUAoAgQmhcKYM40QmJQzS81EEUAAAQQQQAABBBBAAAEEEEAgQwIEJmUInm6jKbBy5UoZM2aM7+A0dGTSpEm+5RIVCPOchXUgyQSnLF26VEpKSpzOHmX6/JvVxTXswrJ21jGEUT7euZz33ntPNPRKw2xcLut5R5c2Y5U5deqUPPTQQ/LTn/7UuQk9zzV27Fjn8rEKpjKwxDow6xlKy/mehmNRaw1MWrRokXWIaS+vZ/9WrFghvXv3DtS35TkN6tlwYBou9PDDD4t+jgS9gjxz27Zt8wLHggQZBR2ntd7s2bO9+871/Ha6nge/eVj3CNfPEO3X2jaBSX6rxc8RaBoCnM8Ldx0JTArXk9YQSEpA03GLi4tl3759MdvRQ/vLly/3TWe2/JKfS4FJ+uWpurpabr755qTWqXFly0sd65cZS9uhTipGY506dfK+zN13333SunXrULuzfrkJtXNjY5YvxpZn0TiMpIprEJZ+Qf7xj38sHTp0cGpr//79MmjQIDly5IhTeQ1/GzFihFPZeIU0ofipp55ySm1v3IbO8fXXX5eCgoKkxnD48GEpKiqSnTt3OrWT6Etp1AKT6id05ZVXyvjx4+Wxxx6Tq6++2mme8QpZ7nkCk5KiTmnlXN3nGqP6JbDr/qLPvOs+mtJFo3EE0iTAC5k0QTt2Q2CSIxTFEEAAAQQQQAABBBBAAAEEQhUgMClUThpDoKkLEJjU1Fc43PkRmBSuJ60hgAACCCCAAAIIIIAAAggggAACjQUITOKeQKCBgOsZGQ1LqqiokBYtWgT2C/OcRZBBHD16VPQ824YNG0zV9czhiy++KJ07d/atF6Xzb76DFRHXsAvL2rn0G3aZeOdyqqqqZPLkyc7dvfzyy3LXXXc5l0+m4CuvvCJ33323cxOu52kTNZjKwBLnifxvQesZSsv5nsZj+eSTT7xnf+PGjdZhpq28nv9bvHixjBo1yimcLdbALM9pMp4N+/71r3/tnc2sqakJZGU9Y6ydnDt3TmbMmCEaShTF67bbbhP9w/TXXnut8/DS+TyEuUe4foZon6ncf3bv3i29evVy8k5ljoDTACiEAAKfE+B8Xrg3BIFJ4XrSGgKBBc6cOSPTp0+XefPmxW3DNR3S8kt+Kn/RsfzCpZO2fuGwzLMe9YEHHhD90h9m4I/lpY71y4yl7cA3n7Hid77zHe9ln36JifGhbGztf4pbv9wE6iSkSpb7NMg9GtIwnZrREKw5c+bInXfe6buW1uCgsrIy0YAg10TgWAM+ceKEl0avQWdBrjCS/Pfu3Sv9+/d3Sl/Oz8+XzZs3S7du3WION6qBSfWD1Wd7wYIF0qNHjyDcXh3LPU9gUmDmlFfM1X0uFqzfy/hp06bJzJkzpXnz5ilfFzpAIAoCvJCJwir83xgITIrWejAaBBBAAAEEEEAAAQQQQCBXBAhMypWVZp4IhCJAYFIojDnTSOPAJP0fX+pyZvZMFAEEEEAAAQQQQAABBBBAAAEEEEi9AIFJqTemhywScD0jM3DgQC8Aom3btoFnF+Y5i6CD0DN++sfEreEepaWl3h9Cb9myZcKuo3j+LdGAXcMuLGsXdG2SqRfrXI7+4eixY8c6B2T17NlT1qxZI+3bt09mKM519R4sLCyUPXv2ONXRQB0N++rbt69T+ViFUhlYYh2U9Qyl5XxPrLGo98SJE2XLli3Woaa8vK6thv+MHz8+qTM5luc0Wc96FA0v0vO15eXlgZysZ4zrO4lqCJaeqdSz79///vdNHul+HuINzrpHuH6GaH/Wtl0zBLRty/n9VOYImBadwggg4AlwPi/cG4HApHA9aQ2BwALbtm3zUkVra2tjttGvXz9ZuXKl6C+Pfpfll/xU/qJj+YVL52T9wmGZZ72ZfpFaunSpjBw50o/R+eeWlzrWLzOWtp0HHEJBdZwyZYroi69WrVol3aL1y03SHSbRgOU+DXKPJjG0QFV1LTVEbMyYMQlfLpw+fdpb70WLFjn1o/vZsmXLpE2bNk7lYxU6cOCAty8eOnQoUBvW5y1WJ7rvqo3Lpfu0viS8+uqrYxaPemCSDlpfcD733HMyYMAA3xCtWJO03PMEJrncVZkpk6v7XCztI0eOyOjRo2XHjh0xFyPoS73MrCy9IpC8AC9kkjcMswUCk8LUpC0EEEAAAQQQQAABBBBAAAFXAQKTXKUohwACIkJgEreBRYDAJIsWZRFAAAEEEEAAAQQQQAABBBBAAAG7AIFJdjNqNGGBs2fPytSpU73zNImuG2+8UV566SW54YYbAmuEec4i6CA03GPevHnenC2XnjnSP4Kuf4g80RXV82/xxuwadmFZO4trWGVjnct54403ZOjQoU5/OF7HUVZWJnreqVmzZmENK2E7dXV13h+t1j5dr2THmMrAEtc51JeznqG0nO+JN5aPPvpIJk2aJOvXr7cON2XlXc8zugzA8pyG4Vk/JnUtLi6WN99802WYnyuTzJnHgwcPyv333y/79u0z95uKCsmsZSaeh1gG1j3C9TNE+7K2TWBSKu5S2kQgegKczwt3TQhMCteT1hAIJKDJvfpLbqIvHfpSQr+YxNgEL+rT8kt+rgUmKdZtt93mpXtfe+21gdarcSXLSx3rlxlL26FMxtjIww8/7CWF6xebZC7rl5tk+kq2ruWLseVZTHZcydTX9Vu8eLGMGjUq4R6zZMkSL7XZ5erWrZusXbtWrr/+epfiMcusW7cuqXCzZFPO9SWcJj3PmTPHaQ66R2s6dIsWLWKWz4bAJB24hiatWLFCevfu7TTvhoUs9zyBSWbetFXI5X2uMfL58+e9/xFMA+PiXcOHDxfdH5P5qyFpW1w6QiBJAV7IJAkYcnUCk0IGpTkEEEAAAQQQQAABBBBAAAEnAQKTnJgohAAC/yNAYBJ3gkWAwCSLFmURQAABBBBAAAEEEEAAAQQQQAABuwCBSXYzajRxAdfzD9u2bZPbb789sIZrP9qB3zmLwIMQkU8++cQ7v7hx40ZTMwMHDvT+oPo111wTt17Uz781Hrhr2IVl7UyoIRVufL+4BoHVd6/nyTZs2CB9+/YNaURuzezevVvuuOMO51Cn7t27y4svvihf+9rX3DpoVCqVgSXWAVnPUFrO9yQaS21trcyePds795bpq1OnTvL00097+53LWWm/8Vqe07A868ekZyfHjRvnfC/X17OeMW5soPfR2LFjRZ+lTF66h+h9pedNmzdvbh5Kpp6HxgO17hGunyHaj7VtApPMtxEVEMhKAc7nhbtsBCaF60lrCJgF9CC+vjTQX4zjXZ07d/bClLp06eLUvuWX/FwMTFJE/UV8ypQpoaQfW17qWL/MWNp2ujlSUGjChAkyd+5cad26deDWrV9uAncUQkXLF2PLsxjC0JJqQvcCfXmk+028y/pCateuXXLrrbcGGpc1rChWJ/ql+/XXX5eCgoJAYzhx4oSUlJR4afgul4ZO6TMe78qWwCQdv8sL7VjztNzzfi/yrS8EXNYoHWXi7RHsc+nQT9yHyz4Xq4X33ntPNBRJU9jjXUuXLvX2izBe1mZeihEgEF+AFzLcHQgggAACCCCAAAIIIIAAAggggAACCCBgECAwyYBFUSEwiZsAAQQQQAABBBBAAAEEEEAAAQQQSK0AgUmp9aX1LBRw/Tf+lZWVon9gO+gV5jmLoGOor6fnfMaMGSM1NTWmpvTc2OTJk+Oew8uG828NJ+wadmFZOxNoSIUbn8v58MMPZdSoUbJv3z6nHgYMGCCrVq2Sq666yql8WIWOHz/uhb1oWJPrpedvtU6Qy3o+yRJYYh2P675T367lHKPfWD777DN55ZVX5IknnhAdRyau0aNHy7/927/JV7/61dC6tzynYXrqBE6dOuV9Pjz//POm+VjPGMdq/OOPP/bOR+sznImrffv28pOf/ETuvvtuueSSSwINIZPPQ8MBW/cI188Q7cPatmX/0bO+vXr1crJPZY6A0wAohAACnxPgfF64NwSBSeF60hoCZoGPPvpIiouL5c0334xb95FHHvECaVq2bOnUvuWX/FT+omP5hUsnZv3CYZlnYzj9hVxDUG6++WYn00SFLC91rF9mLG0nPZEkGtB04dLS0kBJsNqt9ctNEkNNuqrlPk3mHk16oAEa8Ls/9YVoYWGh7Nmzx6l1vwChRI385S9/8fbGn/3sZ059xSuUzBg++OADGTlypOzfv993DBrOpH81oEePHnHLZlNgkk4iSLCc5Z4nMMn3tspYgVze52KhnzlzxnuJuGDBgrhrosFs+lKqQ4cOGVs3OkYgHQK8kEmHMn0ggAACCCCAAAIIIIAAAggggAACCCDQZAQITGoyS5mWiZwTkWYNetI/Q1uXlp7pBAEEEEAAAQQQQAABBBBAAAEEEMgNAQKTcmOdmaVBQIMuHnroIfnpT3+asJbfWRu/LsM8Z+HXl9/Pz507J/PmzZOpU6f6Ff3cz/3O4WXL+bf6SbmGXVjWzgQaUuHG53KWL1/u/SFo10vvBQ17ycQfjraOdejQoaJ12rZt6zq9C+VSGVhiHYz1DKXlfI/rWI4ePertA4sWLZLa2lrXakmV+853vuOdU/v+978fOFwn3gAsz2kqPH/961/LsGHDTEF0yX6u1FvoeaeXX35ZdE9LZwiWBl/NnDkz6TNUUXge1NK6R7h+hgRpm8CkpLYaKiOQNQKczwt3qQhMCteT1hAwCZw/f947fP/YY48lrKe/tN51113ObVt+yc/VwCTF1F/Mn3nmGbn88sudbWMVtLzUsX6ZsbSd1CSSrKxhMRpMoynUQV6SWL/cJDncpKpbvhhbnsWkBhVSZV1HTefu27dvzBb1JcjEiROdk4f1pZmGabVo0cI8Qg0pGjRokBw5csRct2EF6zPXsO4vfvEL6d27t1P/ffr0EV3vdu3axS2fbYFJnTt3lvXr10uXLl2cDLSQ5Z4nMMmZNe0Fc3mfi4e9fft26d+/f8K1ePrpp0VDLoN8DqZ9kekQgYACvJAJCEc1BBBAAAEEEEAAAQQQQAABBBBAAAEEclOAwKTcXPegsyYwKagc9RBAAAEEEEAAAQQQQAABBBBAAAE3AQKT3JwolWMCLqEtPXv2lDVr1oiGBgW5wjxnEaT/xnU++eQT0bM2GzduNDWX6Bxetpx/q5+wa9iFZe1MmCEVbngu58SJE15YUnV1tVPr+fn58uqrr8ott9ziVD7sQu+9954MHz5cDh486NS035m3RI1Yw1AsgSVOg29QyHqG0nK+xzqW//7v//YC4+bPny+ffvqptbpT+e9973vy8MMPyw9/+ENp1aqVUx1rIctzmgrPuro6qays9P5Qu+uVzHnHWH1oCNbzzz8vS5cuNQU3uY63vpwGl02ePFn0c/GSSy6xVr+ofFSeB+se4foZohO2tm3Zf3bv3i29evVyWodU5gg4DYBCCCDwOQHO54V7QxCYFK4nrSFgEvjjH/8o9957r+gvJvGufv36ycqVK0W/hLpell/yU/mLjuUXLp2b9QuHZZ6x7PSLsn4JGDlypCttzHKWlzrWLzOWtpOaRAiVNVxl7dq10rVrV3Nr1i835g5CrGC5T5O9R0MctnNT9913nzz77LPSunXrmHXmzJkj06ZNc2pv4MCBXrhSkPRu3ffGjBnj1E+iQi5BRvHqV1VVeV/iXS6XZzvbApN03uXl5TJjxgxp1qzhH3ONL2K55wlMcrmzMlMm1/e5WOoa3qb/A8+OHTviLkr37t3lxRdflK997WuZWTh6RSANAryQSQMyXSCAAAIIIIAAAggggAACCCCAAAIIINB0BAhMajprmY6ZEJiUDmX6QAABBBBAAAEEEEAAAQQQQACBXBYgMCmXV5+5xxVwDW3ZtWuX3HrrrYEkwzxnEWgAMSrpfPTMTk1NjalJPSNUVFR00R8Zzqbzbzph17ALy9qZIEMq3PBczttvvy133nmn8x+uLy4uloULF4qer8zEdebMGS9gZsGCBc7dW8841TecysAS58H/b0HrGUrL+R7rWOrL6/P7H//xH6JBLVu2bEk6PEnP1tx1110yaNAg6dSpUyjBOonmZnlOU+X58ccfe4Fl6udyuZxDdGmncZlTp055Z9XDWkttv34977nnHi84MMw/Mh+V58Fh6J8KAAAgAElEQVS6R7h+hqiftW0Ck4Lc+dRBIPsEOJ8X7poRmBSuJ60h4Cxw/vx57wvdY489lrCOBmxMnz7d9Iuk5Zf8XA5MUvjbbrvNC3S59tprndeucUHLSx3rlxlL25YXNnr/nTx5Us6dOyfaxwcffCC/+93v5LXXXpM33ngjsIV1fvUdReXLTeCJx6loeRb9wmP8xla/pqdPn5Z9+/Z5qcC6ntZLg6/Wr18vXbp0iVl1+/bt0r9/f6dmb7zxRnnppZfkhhtucCpfX+js2bMydepU0cCiZC99cff6669LQUGBqSl1LC0tlUWLFjnV0yToSZMm+e7nP/7xj53aC/os1Tf+2WefiabD64uON99807sf9OWV9bKG9qXznneZSypfKrj037AM+5xItuxzsdZW91jdk3RfSHTNmzfP2wvCfAFovdcoj0AqBXghk0pd2kYAAQQQQAABBBBAAAEEEEAAAQQQQKDJCRCY1OSWNKUTIjAppbw0jgACCCCAAAIIIIAAAggggAACCAiBSdwECMQQcA1t4d+Jc/sggEAuCOhZ0z/96U+iYXLvvPOO/OpXv/LOp+n/+9NPP/0cgYYhaYBOu3bt5Dvf+Y58+9vf9gKSrrjiCs7UROBm0fOZH330kXdm+Pe//7385je/ibuWV155peg588suu0y+9a1veX9Ivlu3bnL99dfLF7/4xQjMhiEggAACTUuA83nhrieBSeF60hoCzgL6y6Ym8WqQRbwrPz9fXn31Vbnllluc29WClsCKXA9MUi8NpdJwlubNm5uc6wtbQo2sISiWtnU8lnTSeJM9cuSILF++3AuGaPxF1g9Iw2mqq6udA3Xq2yNIJPkgkcZro+Eee/bskYkTJ3ovJSxXoiTa999/XzQR+N1333VqcuPGjTJ48GCnsvWFDh8+7CXO79y501QvXuHFixeLPnuW6+jRo1JYWCg7duxwquby1wJ0r0lXYFLjQWuA0ssvvyyPP/646S8AWAOnLJ8/yYbnuCwMgUkuSsmVyeSap2qfiyfi8hcXNDn9xRdf9F4OciHQFAV4IdMUV5U5IYAAAggggAACCCCAAAIIIIAAAgggkDIBApNSRtskGyYwqUkuK5NCAAEEEEAAAQQQQAABBBBAAIEICRCYFKHFYCjREnjllVfk7rvvTjioYcOGybJly6RNmzbRGjyjQQABBBBAAAEEEEAAgawS4HxeuMtFYFK4nrSGgLOABtKUlJSk5GWKJbyAwCTxkmw15Ofmm292Xr+GBS2hRtkQmFQ/Nw3GefTRR2Xbtm0ml+HDh8uSJUukbdu2zvUITAo/MKke/+DBg3L//ffLvn37nNdj0qRJUlFRIS1atLiojqZC696lz4zLNXv2bCkrK3MpeqHM7t275Y477pDa2lpTvXiFJ0yYIJrmf+mllzq3d+DAAdEX2ocOHfKt07NnT1mzZo23lyS6MhmYVD8uDXYaM2aMKTSpsrJS9J5wuSyfPwQmJRZ96623pKCgwIU9o2WisOZh73PxQF33P/0fwsaOHZvRdaFzBFIlwAuZVMnSLgIIIIAAAggggAACCCCAAAIIIIAAAk1SgMCkJrmsKZsUgUkpo6VhBBBAAAEEEEAAAQQQQAABBBBAwBMgMIkbAYE4AvqH50ePHp3wD2537NjRO0fTtWtXHBFAAAEEEEAAAQQQQACBwAKczwtMF7MigUnhetIaAk4Cx48f9w7Sb9iwIWF5S0hFw4Ys4QUEJv2PnL7YeuaZZ+Tyyy93WsOGhZpqYJLO8ZNPPhENedq4caOzS15enndv9+3b17kOgUmpC0w6f/68l2I/btw45/VIlHxfV1cn5eXlMmfOHKf2NFxp/vz5ctlllzmV10IauDV+/Hjn8n4F+/TpI7ovtmvXzq/ohZ9v2rRJhgwZ4lS+uLhYFi5cKHrvJ7qiEJh07tw5mTFjhmiQleuVKECrcRuWzx8CkxKvAIFJrneoSNj7XKKeq6qqZPLkyQkHN3ToUNFgTEtwoPtsKYlAZgV4IZNZf3pHAAEEEEAAAQQQQAABBBBAAAEEEEAgywQITMqyBcvwcAlMyvAC0D0CCCCAAAIIIIAAAggggAACCDR5AQKTmvwSM8GgAvrv0fXfiZeWliZsYvHixd4ZKy4EEEAAAQQQQAABBBBAIKgA5/OCysWuR2BSuJ60hoCTwBtvvCF6mL62tjZu+fz8fNm8ebN069bNqc2GhSyBFQQm/Z/c6tWrpaioyOzdlAOTFOPgwYNy//33y759+5xtHnnkEZk7d660bNnSqQ6BSakLTNIF+PDDD2XUqFHOa+gXZLNu3ToZOXKk09paw4osz5Puk5rk73dpkNG2bdukR48efkUv/FwDoaZNm+ZUXsOHysrKfMtGITBJB/n222/LnXfe6WSn5fWFvr78b9Wqle8cLZ8/fveZb2cOBY4dO+bt61u3bnUoLRL0c8Clcfa57Nrn4q3p/v37ZdCgQQmfnyDBgS73EGUQiIIAL2SisAqMAQEEEEAAAQQQQAABBBBAAAEEEEAAgawRIDApa5YqEgMlMCkSy8AgEEAAAQQQQAABBBBAAAEEEECgCQsQmNSEF5epJS/w3nvvyfDhw70zVPEu1z+2nfxoaAEBBBBAAAEEEEAAAQSaqgDn88JdWQKTwvWkNQR8Bc6cOSNTpkyRBQsWJCw7bNgwWbZsmbRp08a3zcYFLIEVBCb9n15BQYEXltGhQweTuSXgxRI8ooOwtK3lZ82aJeXl5abxuxTeuHGj6Iu9RCFfDdux3lcEiaQ2SETXbeLEibJq1SqX5Ra/9Ttw4IDoHnXo0CHf9qzhbzU1NVJYWCh79uzxbXvevHmycuVKeeedd3zLWpL8rV4axnT77bf7jiEqgUmHDx/2QoR27tzpO2YtYAk2snz+WNp1GmiMQgQmBZVzrxeVNbc+t377XDyBEydOSElJiVRXVydEsgYHuotTEoHMCvBCJrP+9I4AAggggAACCCCAAAIIIIAAAggggECWCRCYlGULluHhEpiU4QWgewQQQAABBBBAAAEEEEAAAQQQaPICBCY1+SVmgskI1NXVycyZM0XPfcS7rOdjkhkPdRFAAAEEEEAAAQQQQKBpCnA+L9x1JTApXE9aQ8BXwCVxWhuprKyUSZMm+bYXq4AlvCBoYIDLwHbv3i29evVyKeqVeeutt0RDi1wvyzxd29QXW1OnTpXmzZu7VjGFGmVrYNLJkyfl4Ycf9sJpXC8Nn9JQFpeLwCRbKI2LacMy1uAtv33h6NGjXqjRjh07nIaydu1aGTFihFPZ7du3S//+/X3L9uzZU5YsWSJz5851CoKaMGGCaMDSpZde6tu2JbTJz6phZ1EJTLKGCFmCjSz7sqVd30WLU8A6V8u+ZR0T+1x27XOJ1reqqkomT56c8Bbo3LmzrF+/Xrp06WK9VSiPQKQFeCET6eVhcAgggAACCCCAAAIIIIAAAggggAACCERNgMCkqK1ItMdDYFK014fRIYAAAggggAACCCCAAAIIIIBA9gsQmJT9a8gMUiygf1x85MiRcvDgwbg96bkUPe8X49/Upnh0NI8AAggggAACCCCAAAJNQYDzeeGuIoFJ4XrSGgK+AsuXL5eSkpKE5fLy8uT11183hQc1bNASWGEJ+/CdXKMC2RiY1L59e1E/S3CTJYwmWwOTdGlfeeUVufvuu51vA30BWFFRIS1atPCtQ5BItIJENIxozZo1os9DrOvs2bNesJiGhrhcM2bMEP3P5YWwSxCJ9qn76Pz5873/pk2b5juMPn36eM92u3btfMvu3bvXC22qra31LTts2DBZtmyZtGnTxrdstgYmWeZo+fwhMCnxLWMNEfS9AVNUICprbvksVgq/fS4Rl/5+c8cdd/juEbo3jB07NkXyNItAZgR4IZMZd3pFAAEEEEAAAQQQQAABBBBAAAEEEEAgSwUITMrShcvQsAlMyhA83SKAAAIIIIAAAggggAACCCCAQM4IEJiUM0vNRIMKnDlzRqZPn+79se54V79+/bw/Rp+fnx+0G+ohgAACCCCAAAIIIIBADgtwPi/cxScwKVxPWkMgoYCGb0ycOFFWrVqVsJwl2CNWQ5bwAgKTLhYcPXq0PPPMM3L55Zc73dGWkIZsDkw6fPiwFBUVyc6dO51c9CWghu5cffXVvuUJTEptYNLx48eluLhYtmzZ4rsWWsAlyGbJkiUyfvx4p/ZcA3dc90jttLKy0kvl3759uxdu5Hfpy+jNmzdLt27d/Ip6L6/HjBnjW04LWMKgohKY9MEHH3h/9WD//v1Oc7TsW5bPH5f7zGmACQodO3bM27e2bt3q1NTq1au98qm42Ofc9pag9qnY5+KNxfXzUPfdhQsXigZhciHQVAR4IdNUVpJ5IIAAAggggAACCCCAAAIIIIAAAgggkBYBApPSwtxkOiEwqcksJRNBAAEEEEAAAQQQQAABBBBAAIGIChCYFNGFYVjREjhw4IB33uLgwYNxB/byyy/LXXfdFa2BMxoEEEAAAQQQQAABBBDICgHO54W7TAQmhetJawgkFNCXJhoccujQoYTlNASkoqJCWrRoEUjUElhBYFJsYktoRq4EJp09e1amTp0qVVVVTvdlx44dpbq6Wrp27epbniCR1AaJuO499QtVUlIi8+fPl8suuyzu2u3du9cLKtKQI79LQ4rWrl0r119/fcKirveBho+8/vrrUlBQIDU1NVJYWCh79uzxG4YsXrxYNPwn0VVXVyfl5eUyZ84c3/a0wMaNG2Xw4MFOZaMSmOQaMlU/KUsolOXzh8CkxLfNW2+95d3jUb+isuap2Ofi2Z8+fVpKS0tl0aJFCZfH8jkY9XVmfAjUC/BChnsBAQQQQAABBBBAAAEEEEAAAQQQQAABBAwCBCYZsCgqBCZxEyCAAAIIIIAAAggggAACCCCAAAKpFSAwKbW+tN5EBM6dO+f9Ye3Zs2fHndF9990nzz77rLRu3bqJzJppIIAAAggggAACCCCAQLoEOJ8XrjSBSeF60hoCCQVcQwVcQj0SdeTaj7aRK4FJI0aMkHXr1jnfoRpSoaFJHTp08K2TK4FJCrFy5UoZM2aMr0l9AdcwGdegnPp2CRJxXgLRAKC5c+fKtGnTnCu5BOQcPnxYioqKZOfOnU7t7tq1S2699daEZTdt2iRDhgzxba9Pnz6i+1y7du3E8vy5hNGdOHFCNDBKw778LmsYShQCkyxe9fNfsWKFjB492o/D+7nl84fApMSk7HNOt5xXKFX7XKIRLFmyRMaPH+87SEsAo29jFEAgAgK8kInAIjAEBBBAAAEEEEAAAQQQQAABBBBAAAEEskeAwKTsWasojJTApCisAmNAAAEEEEAAAQQQQAABBBBAAIGmLEBgUlNeXeYWqoDfGaf8/Hx59dVX5ZZbbgm1XxpDAAEEEEAAAQQQQACBpi/A+bxw15jApHA9aQ2BuAJnz56VqVOnSlVVVUKlvLw82bZtm/To0SOwpiWwIlcCk7Zs2eIFJmngj+ulATMzZ86U5s2bJ6xiCSB58MEHvXugVatWTsOwtK0Nzpo1S8rLy53aDlJo9+7d0qtXL+eqlZWVoiE1fpffy8TG9QkS8RP9n5+fP39e3nzzTfmXf/kXqampcaskIi5BV3/729/k0UcflWXLljm16xcEp2N96qmnnO7fCRMmyLx58+TSSy/1+tZnavLkyb7jaBi0FK+w5V4cOHCgrFq1Stq2bevbtxbIdGDSZ599JmvWrBH1q62tdRqzvsjfvHmzdOvWzam85fOHwKTEpOxzTrdcSve5RCPQz8M77rjD91lqvF+5zYpSCERXgBcy0V0bRoYAAggggAACCCCAAAIIIIAAAggggEAEBQhMiuCiRHhIBCZFeHEYGgIIIIAAAggggAACCCCAAAIINAkBApOaxDIyiXQI6PmWBQsWyGOPPRa3Oz27pX+svFmzZukYEn0ggAACCCCAAAIIIIBAExHgfF64C0lgUrietIZAXIHDhw9LUVGR7Ny5M6FSz549vUCL9u3bB9a0BFbkSmCSBk+0bNlShg0b5hwco2uglgUFBQnXwhJqlO2BSZYwGUUrKyvzQmL8XgBa2yVIxH97OHPmjKxfv16eeOIJ53teW7XsQa5BRdquBmdVVFRIixYtYg7+xIkTUlJSItXV1b6Taxy+5Bpc4hL+s337dunfv7/vGCz3d31jmQxMOnXqlDz33HNeqJprWJKOW/dMDcVq06aNk4nl84fApMSk7HP+t1w69rl4o/jggw9k5MiRsn///oQDdQlq858pJRCIjgAvZKKzFowEAQQQQAABBBBAAAEEEEAAAQQQQACBLBAgMCkLFilCQyQwKUKLwVAQQAABBBBAAAEEEEAAAQQQQKBJChCY1CSXlUmlSuDPf/6zPPDAA7Jp06aYXaTyPF6q5kS7CCCAAAIIIIAAAgggkHkBzueFuwYEJoXrSWsIxBXYu3evF8LhF1RRXFwsCxculLy8vMCalsCKVL6g0RCTXr16Oc/DGg5hmae23aNHD5k7d65MmzbNeUzDhw+XJUuWSNu2bePWyaXApKNHj0phYaHs2LHDydA1IMoamOTUeYiFgga7WO7RoH189tlnomFD+n9Pnjwp//Vf/+UFeKxevVreffdds4Il5d4SLjRw4EBZtWpV3GfpwIEDXjjPoUOHEo45VuiRayCdNrxixQoZPXp03D4sIVBqrEF4rlc6ApPOnTvnfc7o/aAv6P/0pz/Jrl27vPuhpqbGdagXymlY0tixY53rpeOedx6MiBw7dsxbo61btzpVs66pU6P/W4h9TiQb97l4a+wa8qa/z23bts37HYQLgaYgwAuZprCKzAEBBBBAAAEEEEAAAQQQQAABBBBAAIG0CRCYlDbqJtERgUlNYhmZBAIIIIAAAggggAACCCCAAAIIRFiAwKQILw5Di6aA/jtwPecS7yzgvHnzvD8uHuPf10ZzQowKAQQQQAABBBBAAAEEMi7A+bxwl4DApHA9aQ2BuAIrV66UMWPG+AqVlZWJhmo0a9bMt2y8ApbAilwKTCooKJCPPvpINJTqzTffdPbVkBcN3Ij3AiuXApOs4SN+ITn1i0CQiPPtmNKCnTt3lrVr10rXrl2d+vnggw9k5MiRXkCT33XjjTfKSy+9JDfccEPMouvWrfPa8rsGDBjgBS9dddVVF4qePn1aSktLZdGiRX7VvZfRFRUV0qJFi4vKWtqJFdzk17klMMmvrXT8/LbbbvOsr732WufuLJ8/QcNznAdDYJKFKnCYkWXNTQNKUWHrPhdvGGfPnpWpU6eKhqz5XYsXLxYNEORCoCkI8EKmKawic0AAAQQQQAABBBBAAAEEEEAAAQQQQCBtAgQmpY26SXTUODBJ/9HMZ01iZkwCAQQQQAABBBBAAAEEEEAAAQQQiIYAgUnRWAdGkUUCZ86ckenTp4sGI8W6gpy5yKLpM1QEEEAAAQQQQAABBBBIgQDn88JFJTApXE9aQyCmQF1dnZSXl8ucOXN8hcI4VG8JL8i1wCRdgI0bN3qhSfESvhsvkgYtrV69Wjp06BBz/XIpMMkyV8VyDUQhMMl3a0hLgaeffloeeeQR53T7EydOSElJiVRXVzuNT5+9wYMHX1TWskfGCzxasmSJjB8/3ncc/fr1kzVr1sjVV199UdmjR49KYWGh7NixI6l24lXOpsCkvLw8LyxpyJAhvhYNC1g+f1z3B9MAGhW2hrzpXq8Beam42OdSoWpv07rPJepBw5ImT57sO4hEQW2+lSmAQMQEeCETsQVhOAgggAACCCCAAAIIIIAAAggggAACCERbgMCkaK9P1EZHYFLUVoTxIIAAAggggAACCCCAAAIIIIBAUxMgMKmprSjzSYvAoUOHvDNo+/bti9nfsmXLZOzYsWkZC50ggAACCCCAAAIIIIBA9gtwPi/cNSQwKVxPWkMgpoAG80ycONELn/C74gWK+NVr+HNLYEUuBiadOnVKNLzg+eefd2adNm2azJw5U5o3b35RHUuI0IMPPigasNCqVSunvi1ta4OzZs3ywrlSdVnH06dPH9H7sV27dgmHRJBIqlbMvd0JEybI3LlzpXXr1s6Vzp8/7z0X+p/LNXv2bCkrK7uo6F/+8hfvBfLPfvYz32biBdrs379fBg0aJEeOHEnYRn5+vmzevFm6det2UbkDBw7IsGHDRF9o+11BAlCyKTCpoqJCSktLY+55iWwsnz8EJvndZen9edD1sKx5emd0cW9B9rlEY163bp2MHDnSd1q6r+j/ENamTRvfshRAIOoCvJCJ+goxPgQQQAABBBBAAAEEEEAAAQQQQAABBCIlQGBSpJYj8oMhMCnyS8QAEUAAAQQQQAABBBBAAAEEEEAgywUITMryBWT4CCCAAAIIIIAAAggggAAC2S/A+bxw15DApHA9aQ2BmAKHDx+WoqIi2blzZ0KhvLw82bZtm/To0SMpSUt4QS4GJimuBqNoyMHBgwedrDVkZe3atXLrrbdeVN4SIpRrgUmu9xeBSU63YcoKDRkyRJYsWSJf+cpXzH1s2rRJtL7LVVJSIvPnz5fLLrvsc8Vdw446duwo1dXV0rVr14u6s4QurVixQkaPHn1RG5a5LF68WPR5tlzZEpiUTKiM5fMnaECPxfzYsWPe5+/WrVudqsUL5HKq7FOIfS4MxeBtJLPPxet19+7d0qtXL99BaUCb/g5x/fXX+5alAAJRF+CFTNRXiPEhgAACCCCAAAIIIIAAAggggAACCCAQKQECkyK1HJEfDIFJkV8iBogAAggggAACCCCAAAIIIIAAAlkuQGBSli8gw0cAAQQQQAABBBBAAAEEEMh+Ac7nhbuGBCaF60lrCMQU0HCeYcOGyaFDhxIKuYbL+DFbAivC6jPWmFyDBOrrvvXWW1JQUOA3vQs/t8yzcdt1dXVSWVkpU6ZMce5v+PDhXqhM27ZtP1eHwKT4hK73F0Eizrdh6AWLi4tl7ty5cs011wRq23V/08b79Okj+ty2a9fuc32tXLlSxowZ49u/7qPLli2TNm3aXFT27NmzMnXqVKmqqvJtZ9KkSVJRUSEtWrS4UPb8+fMyc+ZM7z+/K2i4XTYEJqnhtGnTROcY5LLsywQmBRFOXZ2g62FZ89SNPnHLye5z8Vp3/ezS0MXNmzeLBidxIZDtAryQyfYVZPwIIIAAAggggAACCCCAAAIIIIAAAgikVYDApLRyZ31ndSJySYNZNBORz7J+VkwAAQQQQAABBBBAAAEEEEAAAQQQiI4AgUnRWQtGggACCCCAAAIIIIAAAgggkKMCnM8Ld+EJTArXk9YQiCngGhzUr18/WbNmjVx99dVJSVrCC1wDbYIMyHXe9W2nMzBJ+/z444+lpKREtmzZ4jy9pUuXenUafhgRmBSfz/X+cg2dcF6okAs2xSCRK6+8Up544gkZP368tGrVKrDY8ePHRcNIXJ6jWKEhlqCjsrIy0dChZs3038ZefLnufbH22traWpk4caKsWrXK1yJe8JNfxSgHJnXq1ElmzJghGgzXvHlzv6nE/bnrGmgDQZ8ry+COHTsmRUVFsnXrVqdqq1ev9sqn4mKfS4Vq4jbD2ufi9VJTUyOFhYWyZ88e38lt27ZNbr/9dt9yFEAg6gK8kIn6CjE+BBBAAAEEEEAAAQQQQAABBBBAAAEEIiVAYFKkliPygyEwKfJLxAARQAABBBBAAAEEEEAAAQQQQCDLBQhMyvIFZPgIIIAAAggggAACCCCAAALZL8D5vHDXkMCkcD1pDYGYAq4BEmGFR7j2p4N1DbQJsrRRD0zSOW3cuNELe9GwFJere/fuXqBKx44dLxQnMCm+nOv9RZCIy90XThkNEHnggQdkwoQJ8g//8A9JN2oJPNLO1q5dKyNGjLjQ7+HDh72Amp07d/qORZ/XwYMHxy134MABGTZsmBw6dChhW7GCmyzBJw8++KBUVVWZg6aiGJjUvn17efjhh+W+++6TL33pS75r4FfA8vkT1mdeojERmOS3Yv/386DrYVlz99EkVzLsfS7eaCz3VyrDuJLTojYCNgFeyNi8KI0AAggggAACCCCAAAIIIIAAAggggECOCxCYlOM3gHH6BCYZwSiOAAIIIIAAAggggAACCCCAAAIIGAUITDKCURwBBBBAAAEEEEAAAQQQQACBsAU4nxeuKIFJ4XrSGgIxBZYsWSLjx4/31SkpKZH58+fLZZdd5ls2UQFLUJFroE2QAVnGoe2/9dZbUlBQ4NyVJaQhXtsadjRlyhR59tlnnfudNm2azJw5U5o3b+7VITApPp3r/UVgkvPtF6ighof07dtX7rrrLvnnf/5nufzyywO1E6/SypUrZcyYMU5tzpgxQ/S/+l/odJ+44447fEPLXO6lEydOiO6j1dXVvmNpHF6yd+9e6d+/v+84tOHKykqZNGmSbx+NC0QlMElDkvr06SOFhYXyve99zxz8lGjiln05aECPBd4SaKPtpjLUhn3OsnL2sqne52KNyLLnzJ49W8rKyuwTowYCERPghUzEFoThIIAAAggggAACCCCAAAIIIIAAAgggEG0BApOivT5RGx2BSVFbEcaDAAIIIIAAAggggAACCCCAAAJNTYDApKa2oswHAQQQQAABBBBAAAEEEEAg6wQ4nxfukhGYFK4nrSEQU8A1JOPBBx+UqqqqpMMrLEFFLiEkQZfVMg7tIxOBSdrvgQMHZOTIkXLw4EGnqebn53uhGt///ve98gQmxWfr16+frFmzRq6++uqEtgSJON16pkJf/vKXpbS0VIYNGybXXXedtGjRwlTfUnj//v0yaNAgOXLkiG81Hc+yZcukTZs2XlnXQLni4mJZuHCh5OXlxe2jrq5OysvLZc6cOb7j0MCjioqKCy6W0Kdt27bJ7bff7ttH4wKunwXmhh0qfP3rX5cnnnjCG/c111xzIfDNoaqpCIFJ8bnY50y3klPhdO5zsQZk+fyfNRuyaecAACAASURBVGuWtz9xIZDtAryQyfYVZPwIIIAAAggggAACCCCAAAIIIIAAAgikVYDApLRyZ31nBCZl/RIyAQQQQAABBBBAAAEEEEAAAQQQiLgAgUkRXyCGhwACCCCAAAIIIIAAAggg0PQFOJ8X7hoTmBSuJ60hEFPANSQjlwOTOnbsKNXV1dK1a1fnu8gSzJEojOn8+fOyYMECeeyxx5z7Hj58uBf00rZt25wKTDp27JgUFRXJ1q1bnax+8IMfiK7Tl770pYTlrUEi1nAtp8GmoJDlHk1B91640OOPPy6TJ0+W1q1bp6ILr83Dhw9798XOnTt9++jWrZusXbtWrr/+etOzo/vo9OnTJcYvgp/rc9OmTTJkyBDfcQwYMEBWrVolV111lZw9e1amTp3qBdb5XQ3H71e28c9dPwus7bqWv/LKK+Xf//3fpbCwUFq2bOlazVTOcs+77g+mATQqbN2zNAxP7+VUXOxzqVCVtO1zsUZvCUxqHNKWGg1aRSD1AryQSb0xPSCAAAIIIIAAAggggAACCCCAAAIIINCEBAhMakKLmYapEJiUBmS6QAABBBBAAAEEEEAAAQQQQACBnBYgMCmnl5/JI4AAAggggAACCCCAAAIIREGA83nhrgKBSeF60hoCFwmcPn1aSktLZdGiRb46s2bNkvLyct9yfgV2794tvXr18ivm/fymm26SdevWSadOnZzKWwqlehyWYA6/gJ0///nP8sADD4iGrbheS5culZKSEtE11iAEDVDyu6yhWJYwBu07rHso3jys4SPFxcWycOFCL9Ai0UWQiEis8BgN8zp58qTU1tbKb37zGy9o6LXXXvP+vy1X//79Zf78+XLDDTdYqjmXtd6nu3btkltvvVVqamq88J49e/b49rVt2za5/fbbfcu53kv5+fmyefNm0QCk48ePi96rW7Zs8W3f9Z6O1ZAlMCnWXvHZZ5/JiRMn5K9//avonvbSSy9594P10jnMnTtXrrnmGmtV3/KWfZnApMScfp9bvouRpgLJrnm27HOxOC17n/XzP03LRzcImAV4IWMmowICCCCAAAIIIIAAAggggAACCCCAAAK5LEBgUi6vvn3uBCbZzaiBAAIIIIAAAggggAACCCCAAAIIWAQITLJoURYBBBBAAAEEEEAAAQQQQACBFAhwPi9cVAKTwvWkNQQuErAcpg8r7CbVQUWuy5zqcVhCGlyCJzSQZdiwYc5hNN27d5dVq1bJddddlzOBSa5hNPX3iGtAhLVdl/V0vU9TWc5yj7qEx2iwyG9/+1spKysTvV8tl4aiPf30014wU4xfpixNxSxbVVUlkydPdmpn8eLFovfG9u3bRcOc/K6ePXvKmjVrpH379n5FvUAhDTKrrq72Lbt69WopKiqS999/X+655x559913feto6NH06dMDGSYbmNR4cBqg9MYbb8jjjz8u77zzju/YGxYoKCiQBQsWyLe//W1TPb/CYd/zfv35/dwa8lZ/T/i1G+Tn7HOxg+EaW0Z5n2s81rq6Oi/ocs6cOb63hOvnoW9DFEAgwwK8kMnwAtA9AggggAACCCCAAAIIIIAAAggggAAC2SVAYFJ2rVemR0tgUqZXgP4RQAABBBBAAAEEEEAAAQQQQKCpCxCY1NRXmPkhgAACCCCAAAIIIIAAAghEXoDzeeEuEYFJ4XrSGgIXCRCY1Mvprrjppptk3bp1oqEurpclmMMlYOfMmTNeEMq8efNchyClpaVeHQ2wWbJkiW89a2CC5f7RzsMK3Yo3kb1793oBN7W1tb5ztYyHIBG3IJF69E8//VSmTp0qzz//vNM61Be68sorZeHChTJixIhAgT+JOvvFL34hvXv3dhrPpEmTpKKiwhuLS8hScXGxVzYvL8+3fQ1beeqpp7wQE79Ln1sNMfr5z3/uFNyk7W3cuFEGDx7s13TMn4cdmFTfSU1NjUycOFG2bNliGpfut0uXLpVbb73VVC9RYcu+7BISluzACExKVtC/fqrWPIr7XCwN1+fa+vnvL08JBDIjwAuZzLjTKwIIIIAAAggggAACCCCAAAIIIIAAAlkqQGBSli5choZNYFKG4OkWAQQQQAABBBBAAAEEEEAAAQRyRoDApJxZaiaKAAIIIIAAAggggAACCCAQVQHO54W7MgQmhetJawhcJGAJvAkr7Gb//v0yaNAgOXLkiO+K5Ofny+bNm6Vbt26+Za0Fdu/eLb16ZU9gks7v4MGDMmrUKHnnnXecpqt+Gjjy2muv5URgkoZajRw50slGC61evVqKiop8yxOYZAtMUtBPPvlENIBDA3wsV/v27aWyslKGDh0aamiShvYUFhbKnj17fIczcOBALwBJQ41WrVrlW17HqyFLrtf27dudApAGDBjg9a//uQQ33XjjjfLSSy/JDTfc4DqUz5VzDVbRStZwFd277r//ftm3b59pbBpW99xzz8l3v/tdU714hVMVnhN0cAQmBZVzr5fKNY/aPhdLxfW5tj7T7itASQTSK8ALmfR60xsCCCCAAAIIIIAAAggggAACCCCAAAJZLkBgUpYvYJqHT2BSmsHpDgEEEEAAAQQQQAABBBBAAAEEck6AwKScW3ImjAACCCCAAAIIIIAAAgggEDUBzueFuyIEJoXrSWsIXCSQicCkqITPWEIUevbsKWvWrBENc3G9LO2/9dZbUlBQ4Nv0+fPnZdmyZTJu3DjfsvUFevfuLZdccom8+eabvnWsgQmW+0c7Dyt0K9ZE1GbmzJnefy5XXl6ebNu2TXr06OFbPCr3rO9AjQUs9+gPfvAD0fJf+tKXnHsJGpKjz9mKFStE792wrtraWpk4caJTAJIGD9XfS37hZHofvf76607Pb/1cXMObOnbs6IV6qcWiRYt8KYYNG+btD23atPEtG6uAa7CK1rXuFVpn165dMmbMGNH5W67u3bvLCy+8IJ07d7ZUi1k21fe8dYAEJlnF7OVTveZR2ueSea6DPNP21aAGAqkX4IVM6o3pAQEEEEAAAQQQQAABBBBAAAEEEEAAgSYkQGBSE1rMNEyFwKQ0INMFAggggAACCCCAAAIIIIAAAgjktACBSTm9/EweAQQQQAABBBBAAAEEEEAgCgKczwt3FQhMCteT1hC4SODs2bMydepUqaqq8tUJK+wmKuEzqQ5RsLTvGpiki3T06FEvrGTDhg2+a2YtYA1MiFJg0okTJ6SkpESqq6udpm0JwYrKPes0MUMhyz0aJDBJh6KhVBrko4FFlmvgwIFe+M8111xjqRa3rAZqPfXUU1JeXu7U3ogRI2TdunW+Zfv06eMFSbVr1863bH0BS3iTjnn79u2yc+dO3/bLyspEQ4+aNWvmWzZWgVQHJgUJfKsf5wMPPOB9TrVu3TrQ3OorpeOetwyQwCSLVrCy6VjzqOxzjYUsn9HJ7h/BVodaCIQvwAuZ8E1pEQEEEEAAAQQQQAABBBBAAAEEEEAAgSYsQGBSE17cFEyNwKQUoNIkAggggAACCCCAAAIIIIAAAggg0ECAwCRuBwQQQAABBBBAAAEEEEAAAQQyLMD5vHAXgMCkcD1pDYGYAq4hGRMmTJB58+bJpZdempSkBv4UFhbKjh07nNpZvXq1FBUVOZW1FJozZ45MmzbNqUqQsBhLSIMlMEkH/POf/1zuvfdeOXLkiNP4XQtlc2DS22+/LXfeeaeziWWuBCaJBHkG9L47d+6ct29oMJv1euihh2Tu3LnSqlUra9WY5Tdt2iRDhgwJpa36Riz3UcOONfxn8uTJvmPp1KmTnDx50um+Xrt2rWjQU9DL9bNA2w8671OnTsmUKVNk0aJF5mHqvaBmQQOhtEPLvhz0nrdMjMAki1awsulY8yjtcw2VLIFJYYViBlslaiEQngAvZMKzpCUEEEAAAQQQQAABBBBAAAEEEEAAAQRyQIDApBxY5BCnSGBSiJg0hQACCCCAAAIIIIAAAggggAACCMQQIDCJ2wIBBBBAAAEEEEAAAQQQQACBDAtwPi/cBSAwKVxPWkMgpoBrcFDQgIzGnR4/flyKi4tly5YtTiuiIR7Tp0+XGBusU/1Yherq6qS8vFx07i5XkLlbQhqsgUkazjBjxgyZPXu2y/Cdy1jnaQlj0EGkKpBB13PmzJmi94rrtWzZMhk7dqxTcQKTggcmKfAnn3ziBexs3LjRybu+UF5enixevFhGjRoVyvP//vvvyz333CPvvvuuaRyJCuv4dG7Wa/fu3XLHHXdIbW2ttWrM8h07dpTq6mrp2rVr4PbSEZikgzt48KDcf//9sm/fPtNY27dvLytWrJDevXub6jUsbNmXCUxKzGz93Aq8aElWTNeaR2Wfa8hl+YyurKyUSZMmJalNdQQyL8ALmcyvASNAAAEEEEAAAQQQQAABBBBAAAEEEEAgiwQITMqixYrAUAlMisAiMAQEEEAAAQQQQAABBBBAAAEEEGjSAgQmNenlZXIIIIAAAggggAACCCCAAALZIMD5vHBXicCkcD1pDYGYAq5hAiUlJTJ//ny57LLLkpK0HODXjoYOHSrLly+Xtm3bJtVvw8oaUjJx4kRZtWqVU5saIlBRUSEtWrRwKq+FXF21bJDgiUOHDnnBU9bQkUQTyNbApA8//NAL1XG16Ny5s6xfv166dOnitJ4EJiUXmKTIGhBUVFQkNTU1Tub1hbp37y4vvPCC6Jole504cUJ0H9NgoTCu/Px82bx5s3Tr1s3cnDoUFhbKnj17zHVjVRgwYIC3n1111VWB20tXYJIOcO3atTJu3DhzYNSQIUNkyZIl8pWvfCXQPC37MoFJiYmDfG4FWrQkK6VzzaOwzzXksux5q1ev9vZoLgSyXYAXMtm+gowfAQQQQAABBBBAAAEEEEAAAQQQQACBtAoQmJRW7qzvjMCkrF9CJoAAAggggAACCCCAAAIIIIAAAhEXIDAp4gvE8BBAAAEEEEAAAQQQQAABBJq+AOfzwl1jApPC9aQ1BGIKbN++Xfr37++rE2Z4hCWYIy8vTzZs2CB9+/b1HaNrgffee0+GDx8uBw8edKoye/ZsKSsrcypbX8gS0hAkeOL8+fNeKJOGJoV1ZWNg0rlz57wwq/LycmeGRx55RObOnSstW7Z0qkNgUvKBSXV1dVJZWSlTpkxxMm9Y6KGHHvLWq1WrVua6DSvoGPQ+mTNnTlLt1Ffu16+frFmzRq6++mpze9bgOL8OgoS6NW7Tsi9b94rGfen89V549tln/aZ20c/1Xpg8ebI0a9bMXNeyL4f5mRdvoMeOHfNCarZu3eo0l1SG2rDPNY19ruGNZLm/gvwe4nTTUgiBNAvwQibN4HSHAAIIIIAAAggggAACCCCAAAIIIIBAdgsQmJTd65fu0ROYlG5x+kMAAQQQQAABBBBAAAEEEEAAgVwTIDAp11ac+SKAAAIIIIAAAggggAACCEROgPN54S4JgUnhetIaAjEF9u/fL4MGDZIjR44kFOrTp48X0NOuXbukJVeuXCljxoxxbkfDjZYsWSJt27Z1rhOvoAbszJgxQzQEyfVau3atjBgxwrW4V84SzBE0qOD48eOiwSXr1683jS1eYWsIijX0ZdasWaZgI79JaWjUiy++KOPHj5fa2lq/4t7PgwRwESSSfJCI2h89etS7XzUAzXLpmi1dulRGjhxpqRazrOW59Oss2ZAi3dP03g3jWrFihYwePTqpptIZmKQDPXTokBf4tm/fPtO427dv7+2vBQUFpnrWfZnApMS8QT+3zIuWZAXLMx/Gmkdhn6snq6mpkcLCQtmzZ09CxY4dO0p1dbV07do1SW2qI5B5AV7IZH4NGAECCCCAAAIIIIAAAggggAACCCCAAAJZJEBgUhYtVgSGSmBSBBaBISCAAAIIIIAAAggggAACCCCAQJMWIDCpSS8vk0MAAQQQQAABBBBAAAEEEMgGAc7nhbtKBCaF60lrCMQU+OCDD7wgEg1OSnTddNNNsm7dOunUqVPSknv37pX+/fs7h9xohxUVFVJaWirNmzdPqv9du3Z5YU0aJOBy5efny+bNm6Vbt24uxS+UsYQ0JBM8sXv3bikqKnKeT6JJZFNgkgZfqfHkyZPl008/dV6bIOFbBCaFE5ikixT0ftVwnNWrV0uHDh2c1zpWQdeAOJdOdDz67AW9whpL0D2q8bjTHZik/WsY3bhx40yfBVovyHOs9Sz7chjhOX73xrFjx7x7aOvWrX5FvZ8ne88l6oR9runsc/Xr/P7778s999wj7777bsL7K8xATKcbmUIIpFCAFzIpxKVpBBBAAAEEEEAAAQQQQAABBBBAAAEEmp4AgUlNb01TOSMCk1KpS9sIIIAAAggggAACCCCAAAIIIICACIFJ3AUIIIAAAggggAACCCCAAAIIZFiA83nhLgCBSeF60hoCMQWOHz8uxcXFsmXLFl+hZIJ9GjZ++PBhLyRi586dvn02LPDkk0/KlClTpFWrVqZ69YV/+ctfyo9+9CN55513nOsPGDBAVq1aJVdddZVzHS1oCeZIxlWDg2bMmCGzZ882jS9W4WwITPrss8/kD3/4g/zkJz+RlStXmuacl5fnreWQIUNM9QgSCS9IpK6uTiorK73n2HppoM/UqVOTCk07evSoFBYWyo4dO6zdf658x44dpbq6Wrp27Rq4naD7YOMOwwo7yURg0t///nfvXnj22WfNjvos6+dIjF++47Zl2ZcJTEq8JMl8bpkXO4kKmVjzTO9z9VwaUNerVy9fPf0dcOHChaKfkVwIZLsAL2SyfQUZPwIIIIAAAggggAACCCCAAAIIIIAAAmkVIDAprdxZ31njwKRLpNEhvqyfIRNAAAEEEEAAAQQQQAABBBBAAAEEMitAYFJm/ekdAQQQQAABBBBAAAEEEEAAgVhntrMh8yeyK5cNeLyQieztw8BcBc6ePeuFkFRVVflWWbt2rYwYMcK3nF8BDROYOXOmaECH9frhD3/o1f2nf/on56CMU6dOeUE506dPl08//dTUZXl5uRdI1KxZM1M9S0hDssETf/zjH+Xee+8VDUdI5opaYJKGI504cUL0Hv3P//xP0cCrV155Rfbt2xdomg888IB3n7du3dpUn8Ck8AKTFF5Di/Re27Bhg2kd2rdv7wWRFRQUmOo1LHz69GkpLS2VRYsWBW5DKw4cONDbU9q2bRu4Hcvem6iTCRMmyLx58+TSSy8NPBatmInAJO330KFDXmif9bnu3r27twYaXuV6WfZlApMSqyb7ueW6ZsmWy9SaZ3Kfqzdbt26djBw50pewrKzMe/6tv+f4NkwBBDIgQGBSBtDpEgEEEEAAAQQQQAABBBBAAAEEEEAAgewVIDApe9cuEyMnMCkT6vSJAAIIIIAAAggggAACCCCAAAK5JMD5vFxabeaKAAIIIIBAhgX03OrHH38sBw4ckN///vfy3nvvyeHDh6Wmpkb0LGnDS/9A+be+9S1p1aqV3HTTTdKpUyfp1q2bXH/99fLFL34xwzOhewQQQAABBMIV4HxeyJ7hNpeS1nghkxJWGk23wJIlS2T8+PG+3VZWVsqkSZN8y7kUePvtt+XOO++UI0eOuBS/qIwGJ91zzz1y8803S7t27eTyyy+/EKB07tw5+etf/+p9OXn99ddl9erV3pcV65Wfny+vvvqq3HLLLdaqXrCLhhi5XGEET1j6izemVAcmuVikqkznzp1FA7+6du1q7sIamGTuIOQKrveT5Z4JOzxGw72KiorMz+Xw4cNF96tkgopc97tEyxJWwIhlDeKNZ/HixV4AVbJXpgKTdNz6bI4bN05qa2tN09Dwq6eeekpatmzpVM/iHfY9H2uAx44d856DrVu3Oo1fP8u0fCou9rlwg+F0jTK5z2n/c+bMkWnTpvneLitWrJDRo0f7lqMAAtkgwAuZbFglxogAAggggAACCCCAAAIIIIAAAggggEBkBAhMisxSZMVACEzKimVikAgggAACCCCAAAIIIIAAAgggkMUCnM/L4sVj6Ahkm4D+W/9evXolNWwNTdE/cqzBKWFdmzZtkiFDhiTVXDrOwjQc4JkzZ2TKlCmyYMECp3Fr8MyGDRukb9++TuXDKmQ5T3Tbbbd5f+D92muvDav7C+38/e9/987m6tk2v8t6ztOvPZefW8/73nffffLss89K69atXZrPeJmzZ8+KzvGll14Sfd6CnDduPInevXvL0KFD5a677pLrrrvuwvnmsCdruXfC7tva3qxZs6S8vNypmuXZdGrQp9CVV17phV594Qtf8M6k33DDDfLVr35VvvnNb4YagOW3N+p5r5kzZ0rz5s3DmBZtIIAAAqEKcD4vVE75f+E2l5LWeCGTElYaTbfAL37xC9Ffzv0u/UJWUVEhLVq08Cvq+3P9pW/69Okyb94837KZKpDMlzbLL+uuATeJHE6ePCkPP/ywrFy5MjCX9Yt0tnzR0pcpGiozatSoQF86CRIJP0ikrq5ONIBNX4pZr6VLl0pJSUmgtdS+9MXmHXfcYQ7naTjOjRs3yuDBg61Dv6j8/v37ZdCgQYGD4/Te1lC4goKCpMeSycAk3Uv0XtCXZJZL519dXS39+/d3qmbZl9PxkpjAJKdli1nI9XMzk2ueyX3u9OnTooFiixYtSoisz9C2bdukR48ewReDmghESIAXMhFaDIaCAAIIIIAAAggggAACCCCAAAIIIIBA9AUITIr+GkVphAQmRWk1GAsCCCCAAAIIIIAAAggggAACCDRFAc7nNcVVZU4IRFQgjMAknVpYZ4u0LT1/oAEj+oeTk7nScRam4fjee+89GT58uBw8eNB52I888ojMnTvX+Y+nOzecoKDlbIk2o+ObPHmyNGvWLIzuL7RhOYtpPeeZ7ED1HtQAFz1f5nrl5+fLq6++KrfccotrlYyU03O3GoL1zDPPiJ4TTdWlwUl63/Ts2VMuueSSULux3DuhdhygsSgHJvlNp3v37l741T333CPt27cPfH5V+3njjTe8MK3a2tqLutXzXHpPJhuS5zcffo4AAggEEeB8XhC1+HUITArXk9YQiCugaaiFhYWyZ8+ehErDhg2TZcuWSZs2bULR1C/DGmLzzjvvhNJemI3oL7T6ZThoEInli7Rr8IPf/H7961+LrlHQdFvrF+ls+aL10EMPeS8qWrVq5UcY8+cEJoUfmKTQR48eFb3nNBnccmmK74svviidO3e2VLtQ1nW/i9d4mCnwf/nLX6S4uFh+9rOfBZqLvkBZs2aN9wU82SuTgUk69kOHDnkW+/btM01l4MCB3ufSNddc41vPsi+n4yUxgUm+Sxa3gOvnZqbXPFP73PHjx73nacuWLQmR+/Tp4/2uo6noXAg0BQFeyDSFVWQOCCCAAAIIIIAAAggggAACCCCAAAIIpE2AwKS0UTeJjj4T+dwf/tN/5d74HmoSE2USCCCAAAIIIIAAAggggAACCCCAQIYECEzKEDzdIpCLAmEFJpWVlXnhMmGE6pw4ccL74/L6R8WTudJxFqbh+KqqqryAGMul58HWr18vXbp0sVRLqqzlbIl2pOe0dC1uvvnmpPptXNlyFtN6zjPZgQY9b6dBXzNmzAjlOUh2Do3rnznz/7P3JuA+Xff+/+eGckVFhQiSFrcU0ZD0CEojYipNzNQUUw2PIuQcjRoip5oaqj2IIMZGzjl/Q8xTiaEkuY+ERAVxpZVecVMOkcYPj/7Cz+H/vNfNV7/ne/aw1t77O7/X83hIzhpfa+29z157rde6LuvXrxcIfKIpSoosd8CAAUo+VaNGjcCaZDJ2AivUY0bJLEwKNRlCI+zTfvHFFz33I/Z24TrG/c4qYN96fn6+5/w9dg+TkQAJkIArAe7Pc0VkFIHCJCNcjEwC3gnAUjlq1ChlpXQKGRkZsnr1aqlVq5b3wsJS3r59W4lPRowYYWnKDKQQj5nMnDlTxo0bJyVLlvSUg8mLtK74wa0iN2/eFNQbL5pegumLdDK8aI0cOVLJksqWLesFiUpDYVJ0hElgi0nGfv36GUu+cG1OmzbNk038n//8p4wdO1ZJdryEIMVxfg3wmAx9+eWX5e677/bSlCJp4i1MQmXwfBk+fLjx82Du3LkCw7zFL+JF2mhyX47FJDGFSd6Hre5zMxH6PB73Od3nlulz33uPMSUJxIYAJ2Riw5mlkAAJkAAJkAAJkAAJkAAJkAAJkAAJkAAJkECKEKAwKUU6MkbNoDApRqBZDAmQAAmQAAmQAAmQAAmQAAmQAAmQQNoSoDApbbueDSeB2BMISpgU5P6iY8eOKTkHDiP3E2KxFyZUP8hAhgwZIhs3bjSuMvZ0IW2sgsneklCdhg0bJhBC+dmTGNk+k72Ysd7vsWHDBunevbtxl7Rp00Zyc3OlatWqxmmjmeDDDz9Ue2y3bdsWzWJs87733ntl9uzZat+k1/3J4ZmbjJ24NDis0FQQJoWaU6dOHZkxY4Z06dLFdd+iFXe362rSpElKrhXEGIl3v7N8EiCB1CHA/XnB9iWFScHyZG4k4EhA1+j71ltvSYsWLQKjCclPTk6OTJgwIbA8/WYUhGTH5EVaV/yg066zZ89K//79Zd++fTrRi8QxfZFO9BctTExAIIUXTD9BVzzhp4wg0+qOJ5MxGq0JM6/XPyy9MHW3a9fOEzq8qOKF0kuAWGjy5MmeXnKtytuyZYt07tzZS1XUxElmZqantJGJEkGYdO3aNRk/frwsXLjQqE2wy0O21KBBA8d0iTDmwytIYZJRNxeJzPucM7u3335bnnjiCVfAixYtUrZyBhJIFQKckEmVnmQ7SIAESIAESIAESIAESIAESIAESIAESIAESCAmBChMignmlCmEwqSU6Uo2hARIgARIgARIgARIgARIgARIgARIIEEJUJiUoB3DapFAKhIISphUu3ZttbfJbS+LDkOT/S5O+UVr/5dVmXv37pWuXbsaH5qOvJBu+fLlUqFCBR08vuN44Yu9a0uWLJHevXv7Lj+UgcleHMgsawAAIABJREFUTNN9nn4qif1co0ePlhUrVnjKZv369dKtWzdPaYNOhL2K6O+srCz58ssvg87eOD/sX8Qfv+Itk7FjXMmAE6SSMAlocC/A3vuBAwcai40KCgpkwIABsmfPHkvKEI3l5+dLq1atAu4FZkcCJEAC3glwf553dlYpKUwKlidzIwFHAnjZ79Chg+tLajQ21+MX9lmzZsmvfvWruPcSZEMQON13332+6mLyIq0rftCtEMQhw4cPd+3LyPxMX6QT9UULLyHZ2dkC8VWZMmV0sdnGozBJJJoTZhcuXFDCjs2bNxv11VNPPSUwilepUsUoHSLv3r3bs2xp165d0rZtW+My7RL4scAHWZdEECaB0cmTJ2Xw4MFy8OBBI8Y65naT+3I0x3yoYRQmGXVxkci6z81E6fNY3+cWL14sI0aMcASMSbWtW7dKRkaG945gShJIMAKckEmwDmF1SIAESIAESIAESIAESIAESIAESIAESIAESCCxCVCYlNj9k2i1ozAp0XqE9SEBEiABEiABEiABEiABEiABEiABEkg1AhQmpVqPsj0kkMAEghImoYkQXfTr189XawsLC2XKlCmCw+H9hljshUEdb9y4IRMmTFASES8Be/82btworVu39pLcOI3J3pLwzJ988knJy8uTBx54wLhMqwQmezFN93n6qeDhw4elY8eOArmLlzBo0CCZP3++bymQl7LD00D8NH36dPUnkcLYsWNl2rRpvviYjJ14tz3VhEngiXsW9tX36dNHLPat2CK/ffu2uk+OGzfONk7Pnj0F+8BiJZCL9/hg+SRAAolPgPvzgu0jCpOC5cncSMCRwBdffCGQBe3cudMxXmZmpsycOVNKlSoVKNHr168r6+7kyZONRT9BVQQv6jC24hdYv8HkRVpX/KBbJ7zcoZ+WLl2qm0TFM32RTsQXraefflqmTp0qjz76qNHLhxMoCpOiK0wC+7feektZds+cOWM0ZiFag/G5RIkSRum89mmzZs1k5cqVUr16daPynCJfvnxZhg4dqqzyJgGSE8jRatWqZZLMNm6iCJMwEbBq1Sole7l69ap223TM7Sb35VhMElOYpN29xSLqPjcTqc9jdZ/76quv1ETawoULHQG3b99eTdxXqlTJe0cwJQkkGAFOyCRYh7A6JEACJEACJEACJEACJEACJEACJEACJEACJJDYBChMSuz+SbTaUZiUaD3C+pAACZAACZAACZAACZAACZAACZAACaQaAQqTUq1H2R4SSGACQQqTJk6cKNiPY7qvKRyP7p5OHaSx2AuDepw+fVqJQ0wPSw9vw5gxYwT7wkqXLq3TNF9xTPaWRBYE+c748eN99XEoT5O9mKb7PL0C0hG6uOWNA703bdokjRs3dosatZ9jPy36yW0vTdQq4JIx9mNjr0/JkiU9VcFk7HgqIMBEqShMAp6GDRuqPY/16tUzonXixAmBFOnkyZO26bCvHvtLTWRMRpVgZBIgARIwIMD9eQawNKJSmKQBiVFIICgCsBFDNIOXdKcQzQ32eME6cuSIZGdny7Zt24Jqmms+derUUWXiF0+vLx2RhZi8SOuKH1wbEhbhgw8+kB49ehgJaExfpBPpRevxxx+XX/7yl9KmTZvAJ0q8ynVM+ivIuLrjyWSMRnvC7ObNm5KTk6Ps4iYB4iKIhho1amSSTLxKiiCVW7BgQSBStVCFcd+DJRo2eJMQdF0SRZgEBl4nqZo3b67s/DVq1LBEmUhjHhWkMMlkxBeNy/ucPbtz586pEyr279/vCBj3HPzu4+fDjPceZEoSiA4BTshEhytzJQESIAESIAESIAESIAESIAESIAESIAESIIEUJUBhUop2bJSaRWFSlMAyWxIgARIgARIgARIgARIgARIgARIgARL4mgCFSRwKJEACMSMQpDApiH2Whw8flo4dO0pBQYFvBtHe/xWq4PLly5Xcw0+AfGTNmjWCfZ3RDib7iSLr4nXvmlWbTPZimu7z9MoQ427AgAGyZ88er1modNiXNnny5LgIX7zuQ/PVYMPE5cqVk0WLFinRmBcpjsnYMaxa4NFTVZgEUF6uy+vXryuZ17x582xZu+2JDLyTmCEJkAAJOBDg/rxghweFScHyZG4k4Epg79690rVrV7l69aptXBhft27dKhkZGa75eY2AXwI3bNggM2bMkOPHj3vNxjUdXlifffZZGTRokFSsWNE1vkkEkxdpXfGDSfkQYM2ePVv9Mq0bTH9hj/eLFiZEILnq1auXPPTQQ3LXXXfpNtUoHoVJIrGYMLtw4YJ6ady8ebNR/2BS5pVXXpF77rlHOx0kRRDE4Y9JwDWVmZlpkkQr7pYtW6Rz585acUORgp5ISiRhEtoIa/LgwYONbfOTJk1S/WolvzO5L8dizFOYZDTki0TWfW4mWp/H4j6n87EEE60bN26U1q1be+8EpiSBBCTACZkE7BRWiQRIgARIgARIgARIgARIgARIgARIgARIgAQSlwCFSYnbN4lYMwqTErFXWCcSIAESIAESIAESIAESIAESIAESIIFUIkBhUir1JttCAglOIEhhUhD7LHNzc2XgwIGBUIvFXhivh9hbNXDZsmUyZMiQQNrulInJ3hKrfLzsXbPKx2Qvpuk+T68QvexpsyqrTZs2grGMayKW4ebNm5KTkyMTJkyIZbGeyqpXr56sXr1aGjRoYJzeZOwYZx5wglQWJnndj7V7925p166dI+m5c+fKmDFjPAm1Au5CZkcCJJDmBLg/L9gBQGFSsDyZGwm4EtA1wr7++uvKHBvtgF/k33nnHcnPz5ft27fLl19+6btI/FIKQQAkOz/5yU+MJCsmhZu8SOuKH0zKR9zz588rWzPY6QTTF+lYvWg1bdpU9VO1atXUCyH+4AWxSpUqUZMkhfOiMCk2wiQwf+utt9Qk35kzZ3SG7J04eXl50q9fP6MXQljIe/furV0O7h07duwQGHuDDl7GGMRSnTp1CqwqiSZMgtRq1apVMmLECEeJXyQATKzhmdGqVatibEzuy7GYJKYwyfvw1X1uJlqfx+I+t3jxYnXdOIV4TUR773GmJAE9ApyQ0ePEWCRAAiRAAiRAAiRAAiRAAiRAAiRAAiRAAiRAAooAhUkcCCYEKEwyocW4JEACJEACJEACJEACJEACJEACJEACJGBOgMIkc2ZMQQIk4JFAkMIkVGHRokXqAHkv4caNG0r0MmfOHC/Ji6WJxV6YQ4cOSZcuXQT7UP2Grl27yvLly6VChQp+s3JMb7K3xCoj7ClbsmSJ0T40q3xM9mKa7vP0AvD69esyfvx4mTdvnpfkxdKsX79eunXrFkheuplgf13//v2N9p5F5o29xt27d5cf/vCHUr16dUF/lyxZUkXD/rYrV67IJ598Inv37pUNGzbIwYMHdatXLJ7XfjUZO54rF1DCVBYmAdGgQYNk/vz5UrZsWW1iOvv2mzRpovZS1qxZUztfRiQBEiCBaBDg/rxgqVKYFCxP5kYCrgTwCzxesMeNG+cYF6bKWbNmSenSpV3zDCoCJgDOnj0rH374ofz1r3+Vjz/+WM6dOycXL16UI0eOFCsGLyaPPPKIlClTRho2bCh16tSRjIwM9Tf+HwMJkAAJkAAJkAAJpBIB3QlQCNImT55sJJlLJU5sS+oS4IRM6vYtW0YCJEACJEACJEACJEACJEACJEACJEACJEACUSBAYVIUoKZwlhQmpXDnsmkkQAIkQAIkQAIkQAIkQAIkQAIkQAIJQYDCpIToBlaCBNKDQNDCpMzMTJk5c6aUKlXKGCD2RuIA+f379xuntUoQbWFSYWGhTJ06VbAnIYiA/Z8bN24UCGuiGfwKk1C3J598UvLy8uSBBx7wXFXdPR8owKtYx6RyJ06ckJ49e8rJkydNktnG9SKS8VPwqVOnlCzJi8Do3nvvlbFjx8qAAQOUJMliL4Jl1W7duiUHDhyQ3/72t7Jt2zbj6mPMr1u3Ttq1a2eU1mTsIGMTaZFRRQKObHJt+r2/heRXX331lRozS5cu9dSH9erVk7Vr10r9+vW1aeju28/JyRE8U3THo3YFGJEESIAEDAhwf54BLI2oFCZpQGIUEgiagI7lt1mzZrJy5Ur1MsBAAiRAAiRAAiRAAiQQfwJnzpyRvn37qslXu1C1alXZtGmTNG7cOP4VZg1IIGACnJAJGCizIwESIAESIAESIAESIAESIAESIAESIAESIIHUJkBhUmr3b9CtozApaKLMjwRIgARIgARIgARIgARIgARIgARIgASKEqAwiSOCBEggZgSCFia1bNlSIP2oVq2acRsOHz4sHTt2lIKCAuO0Vgn8CkXcKqGzZ8Etj8if+xFO6ZZlImVxyhOiqAkTJkjJkiV1iy4Sz0R6Ewth0pw5cyQrK8tTW6wSYb/K1q1bJSMjI7A87TK6fv26OkgcghnT0KdPH5k+fbrUqFHDNOmd+Ch/yZIlqg5Xr141yseLWMpk7KAyFCa5dwkkRth/NWrUKDl69Kh7grAY+fn5SnZnEnT27Tdp0kRWrVolNWvWNMmacUmABEggUALcnxcoTqEwKViezI0EtAhcu3ZNRo8eLStWrHCMv2vXLmnbtq1WnoxEAiRAAiRAAiRAAiQQXQK7d+92tcx7mViNbq2ZOwkER4ATMsGxZE4kQAIkQAIkQAIkQAIkQAIkQAIkQAIkQAIkkAYEKExKg04OsIkUJgUIk1mRAAmQAAmQAAmQAAmQAAmQAAmQAAmQgAUBCpM4LEiABGJGIGhhUrly5WTHjh3SvHlz4zYsXrxYRowY4ZiuTp06cuXKFS2pUrSFSRs2bJDu3bsbt9MpQSwEIUEJk6pXry7r1q2TRo0aeWJgIr2JtjDp0qVLMmTIENm4caOnttglgsAIEiyLtf2BlvP2229L7969ta6LUMG4Vl944QUZO3aslC5d2nd9INyB3AbXsIk0yctB6CZjBw2jMEm/e0+ePCmDBw+WgwcPaifyInq7fPmyDB06VN1DnMKyZcvUtclAAiRAAvEiwP15wZKnMClYnsyNBLQJ6Ly8Tpw4UWDFLVGihHa+jEgCJEACJEACJEACJBA8gcLCQpk6dar63cwprF+/Xrp16xZ8BZgjCSQAAU7IJEAnsAokQAIkQAIkQAIkQAIkQAIkQAIkQAIkQAIkkDwEKExKnr5KhJpSmJQIvcA6kAAJkAAJkAAJkAAJkAAJkAAJkAAJpDIBCpNSuXfZNhJIMAImwqRmzZpJtWrVXAUXixYtEghuTIKuAGX48OFK5HH06FHX7KMpTLp27ZqMHj1aVqxY4VoP0wjRFoQEJUxCuwYMGCCvvPKK3HPPPabNFN0+R8bRFibt3btXunbtaiT60WlwmzZtJDc3VyAFilbwMhYhS5ozZ44MHDhQSpYsGVjVbt26JUuXLnUVn0UWiL0/kydP1hZLmYwdlEVhkn4XQ3yFexDutbqhR48eKk358uV1k6h4GINZWVmOaXBdLl++XCpUqGCUNyOTAAmQQFAEuD8vKJL/mw+FScHyZG4koE2goKBAvbzt2bPHNk3Lli0FL4t46WcgARIgARIgARIgARKIHwGd391iMfEcPwIsmQTE6mNBMswpsOtIgARIgARIgARIgARIgARIgARIgARIgARIgATiQ4DCpPhwT9ZSKUxK1p5LgXrfxkp9BhIgARIgARIgARIgARKIE4F/s9ghFaeqsFgSIIHUJ0BhUur3MVtIAglDwESYNHToUKlbt6784he/cKy/F7nNuXPnpF+/frJ//37bvCGd+e1vfys5OTlxFyYdPnxYOnbsKNi74BY6deqkhDmLFy92i6p+Hm1BSJDCJNQ3Pz9f9Z1pMJHeeBlTuvW5ceOGTJgwQclbdMKUKVOUNOzkyZM60SXaB30fOnRIunTpojUWQxWeOXOmjBs3LlBZUihvCJwyMzOVOEk3tG/fXvLy8qRSpUpaSUzGDjKkMEkL651Ip0+flj59+ig5nU7wKqfTuY9C7rVx40Zp3bq1TlUYhwRIgAQCJ0BhUrBIk2FzIydkgu1z5pZABGChxEu9U9i8ebPgBZaBBEiABEiABEiABEggfgR07P5z586VMWPGaBvo49calkwC3ghwQsYbN6YiARIgARIgARIgARIgARIgARIgARIgARIggTQlQGFSmna8x2ZTmOQRHJP5J0Bhkn+GzIEESIAESIAESIAESMA7AQqTvLNjShIgAWMC3J9njIwJSIAEvBIwESZBWtOzZ08l9Ll69aptkc2aNZOVK1dK9erVtauFenTo0MEx35YtWwpkNVlZWXEVJsHrDrkOhDM6YdGiRfL973/ftX2hvKItCAlamNS8eXMlTapRo4YOjjtxTKQ30RQmmchhMAaXLVsmv/vd77QFWIMGDZL58+dL2bJljfjoRC4sLFTXxIwZM3Siqzi4hiHvqlChgnYa04jHjh2T3r17a0ulIBTbunWrZGRkaBVlMnaQIYVJWljvRML9fdSoUUpipRMaNmwoa9askTp16uhEvxPn8uXLas8+BGROAXu/Zs2aJaVLlzbKn5FJgARIIAgC3J8XBMV/5UFhUrA8mRsJGBE4e/as9O/fX/bt22ebjr94GSFlZBIgARIgARIgARIInICO3d/rhHzglWWGJBBFApyQiSJcZk0CJEACJEACJEACJEACJEACJEACJEACJEACqUeAwqTU69NotojCpGjSZd6OBChM4gAhARIgARIgARIgARKIJwEKk+JJn2WTQNoRoDAp7bqcDSaB+BEwFSY9//zzSnCxf/9+x0rv2rVL2rZtq90wCIggQnIKI0eOlOHDh8vAgQPjKkwqKCiQAQMGyJ49e1zbV69ePVm7dq1Uq1ZNhgwZIhs3bnRNgwgTJ06Ul156SUqUKKEV3yRS0MIklI26TpgwQUqWLKldFRPpTTSFScuXL1djWidATpSdnS2bN2+W7t276ySR2rVrKyFMgwYNtOKbRDKRPSFfiIlWr14tLVq0MCnGOO7NmzcVp+nTp2unff3119V1pRNMxg7yozBJh+q/4pjy9SpMQok69/7QfbR+/fpmDWFsEiABEgiAAPfnBQAxLAsKk4LlydxIwIgAzL/z5s2T5557zjYdf/EyQsrIJEACJEACJEACJBA4AZ0J37lz5wpElxYvrIHXhxmSQLwIcEImXuRZLgmQAAmQAAmQAAmQAAmQAAmQAAmQAAmQAAkkJQEKk5Ky2+JWaQqT4oaeBVOYxDFAAiRAAiRAAiRAAiQQTwIUJsWTPssmgbQjQGFS2nU5G0wC8SNgKkyaNm2aTJ48WRYvXuxY6dmzZ0tmZqZWw/75z3/K2LFjZdmyZY7xFy1aJC1btpRevXrFVZi0ZcsW6dy5s1bbwkU/OmKQUKZNmjSRVatWSc2aNbXKMYkUDWFS9erVBfnicGvdYCJliZYw6fLly0qWBKGRWyhXrpzs2LFDtfHMmTPSt29fOXDggFsy9fOcnBx1PQS9h2XDhg3a4ibUA/toZs2aJaVLl9aqt59IuLd06NBBrl69WiybRx99VCDZeeyxx+QHP/iBkkpVqFBB7rrrLq0iTcYOMqQwSQvrnUimfJs1ayYrV64U3AdMg9M4Cc8LzwdI5xhIgARIINYEuD8vWOIUJgXLk7mRgDGBs2fPSv/+/WXfvn22aaP18mJcWSYgARIgARIgARIggTQk4Gb3x+R0fn6+1KhRIw3psMnpRIATMunU22wrCZAACZAACZAACZAACZAACZAACZAACZAACfgmQGGSb4RplQGFSWnV3YnVWAqTEqs/WBsSIAESIAESIAESSDcCFCalW4+zvSQQVwIUJsUVPwsngfQiYCpMgvQH4qKsrCxHUNiDuWDBAoFkxi3oyGdCsppKlSrFVZh0/fp1GT9+vMybN8+tWern69evl27duql/nzhxQnr27CknT57UShstQUg0hElo0IABA+SVV16Re+65R6t9JlKWaAmTDh06JF26dJGCggLXOnft2lWwXwVin8LCQpk6daq89NJLrukQoU2bNpKbmytVq1bViq8T6caNGzJhwgTBNakTcA1t3LhRWrdurRPdd5wvvvhCRo4cKSVKlJBGjRrJI488InXq1JHKlStLqVKlfOVvMnZQEIVJZrgvXbqk9tFv375dK+GPf/xjJUyrWLGiVvzwSOfOnZN+/frJ/v37A3umGFeCCUiABEjAgQD35wU7PChMCpYncyMBYwK3b99WpuLhw4fbpo3Gy4txRZmABEiABEiABEiABNKQACblYAzHJK5dWLJkiToBIGgzfxriZpMTnAAnZBK8g1g9EiABEiABEiABEiABEiABEiABEiABEiABEkgsAhQmJVZ/JHptIoVJybCmLdGZsn6aBChM0gTFaCRAAiRAAiRAAiRAAlEhQGFSVLAyUxIgAWsCFCZxZJAACcSMgBdh0vvvvy9PPPGEYx0bNmwoa9asUYIUt7B7925p166dY7RmzZrJypUr5auvvoqrMMlEetSkSRNZtWqV1KxZU7XNVPISLuhxY2jy82gJk1AHHG4N+YlOMOERDWGSqfQoJydHMjMz7+xFwbXToUMHuXr1qk5zi8iztBK4RNIVzYSyad++veTl5QmkY8keTMYO2kphklmPHzt2THr06CGnTp3SSog9Wi+//LLcfffdWvHDI+GePm7cOFm4cKFj2tq1a8u6deukQYMGxmUwAQmQAAn4IcD9eX7oFU+bDItLOCETbJ8ztwQk8Pnnn8uwYcNky5YttrULN/8mYBNYJRIgARIgARIgARJISQK7du1Sk3J2E86dOnWSpUuXKiM9AwmkOgFOyKR6D7N9JEACJEACJEACJEACJEACJEACJEACJEACJBAoAQqTAsWZ8plRmJTyXZy4DaQwKXH7hjUjARIgARIgARIggXQgQGFSOvQy20gCCUOA+/MSpitYERJIfQJehEnYX9m3b185cOCAIyCs72/btq0rxBkzZsikSZMc44WEHJ999llchUlz5syRrKws1zYhwsSJE+Wll16SEiVK3Im/YcMG6d69u1b6cuXKqcOkW7durRVfN5KJMKlXr15KfKUbmjdvrqRJNWrUcE1iIr2JhjDpzJkzWuMYDbGStegc+B0OYdCgQTJ//nwpW7asKxudCO+9954SjekKm6zGo045iRjHZOyg/hQm6fciRGKzZs1yvSeH55idnS344/Vg+8WLF8uIESNcK2kiZHPNjBFIgARIQJMA9+dpgtKMRmGSJihGI4FoE9i8ebP079/f9mUi6JeXaLeH+ZMACZAACZAACZBAshO4du2ajB49WlasWGHZFHwsgA2/c+fOyd5U1p8EtAhwQkYLEyORAAmQAAmQAAmQAAmQAAmQAAmQAAmQAAmQAAn8LwEKkzgSTAhQmGRCi3EDJUBhUqA4mRkJkAAJkAAJkAAJkIAhAQqTDIExOgmQgB8CFCb5oce0JEACRgS8CJNu3rwpo0aNUuvznQJkQZMnT3aUaED2opPX7NmzJTMzUz755BPp3bu3HD582LWdP/7xjwVyoIoVK7rG1YlgIsixkx2ZSHpQpylTpigRSbh0SaeuTnFMhEnbt29XwqTc3FztYiG/mjp1qpQsWdIxjYn0JhrCJBN5ld1+YROBVr169WTt2rVSv359bZZOEdEnAwcO1M4Le6JxCHkqBJOxg/ZSmKTX67dv35Z9+/bJz372M8G9Sjf4HVt4DnXo0MFV/jVy5EjJycmRf//3f9etGuORAAmQgG8C3J/nG2GRDChMCpYncyMBzwTcfqGuWrWqrF69Wlq0aOG5DCYkARIgARIgARIgARLQJ3Do0CHp0qWLFBQUWCYaNmyYYDI6KBu/fs0YkwTiQ4ATMrHlzg0aseXN0kiABEiABEiABEiABJKLADeQJFd/sbYkQAIkQAJpS4DCpLTtek8NpzDJEzYmCoIA5+ODoMg8SIAESIAESIAESIAEvBLgfLdXckxHAiTggQCFSR6gMQkJkIA3Al6ESWXKlJEZM2YIxDhOoUePHrJs2TIpX768bbS//OUv0qtXLzl69KhjXrt27ZK2bdvKP/7xD+nXr5+8+eabrg0OWpi0d+9e6dq1q6vUAxVr3769EkpVqlSpSD0LCwuVTAgyKZ3QpEkTWbVqldSsWVMnulYcE2HSf/7nf0rp0qUFfakrUKlevboSVTVv3tyxPm57dMMTBy1McjuwO7Li+fn5atxFhhMnTkjPnj3l5MmTWuwhe4H4y2Ktv1b6UCSIbTCO8Ecn1K5dW9atWycNGjTQiZ7wcUzGDhpDYZJ7l16/fl0JvV544QXtax25NmvWTFauXCm47r0GXRFey5Yt1b2lWrVqXotiOhIgARIwJsD9ecbIHBNQmBQsT+ZGAr4IHDt2TNmI7V5mxowZI7NmzVIvhAwkQAIkQAIkQAIkQALRI4CJOZw8gcljq4CJN0zuNmrUKHqVYM4kkGAEOCET2w7hBo3Y8mZpJEACJEACJEACJEACyUWAG0iSq79YWxIgARIggbQlQGFS2na9p4ZzvHjCxkRBEOB8fBAUmQcJkAAJkAAJkAAJkIBXApzv9kqO6UiABDwQoDDJAzQmIQES8EbAqzBp9+7d0q5dO8dCdSQtW7Zskc6dOzvmk5GRIatXr5ZatWrFTZh048YNmTBhgjrEWSc4iXFMxEsoC9KpIUOG6BSrFcdUmNS0aVO1T9ZNkBVeOCRCixcvlgoVKtjWyUR6E7Qw6fDhw9KxY0fbA7vDK+0krTIVL7Vp00Zyc3OlatWqWn1lF8mEHfJINdGMaft9wfaYGLIxN2lYZNYm16ZXIdytW7fk8uXLgr+vXLki//3f/y24HiAFO378uHFrp0yZItnZ2VKiRAnjtKEEqM/QoUPVvi+nUK5cOYE8D/ckBhIgARKIFQHuzwuWNIVJwfJkbiTgiwAsrPPmzZPnnnvOMp969eqpF/FUsa76gsXEJEACJEACJEACJBBFAm5WfkwRIY9jAAAgAElEQVTOZ2Vl+ZqAi2L1mTUJRIUAJ2SigtU2U27QiC1vlkYCJEACJEACJEACJJBcBLiBJLn6i7UlARIgARJIWwIU4KRt13tqOMeLJ2xMFAQBzscHQZF5kAAJkAAJkAAJkAAJeCXA+W6v5JiOBEjAAwEKkzxAYxISIAFvBLwKk/7yl79Ir1695OjRo44Fb968WTp16mQZB/szp02bJhBuOIX+/fvLggULBLKMf/zjH9KvXz958803XRvsVShilfHp06elT58+cvDgQddyIcPZtGmTNG7c2DLupUuXlABp48aNrnkhQteuXWX58uWO8iGtjL6OZCJlCUlfzp49K+iHffv2aReVl5en+spiXbvKw0R6E6QwCeMO4qtx48ZptWXMmDFKGFW6dGnL+Bs2bJDu3btr5YVI69evl27dumnHt4poch0g/VNPPSXoDyeBla8KxTixydiJcdXuFBdtYVK82hVeblB76E2EdIsWLRLcDxhIgARIIFYEuD8vWNIUJgXLk7mRgG8CFy9eVL9c2b2cBmHH9F1JZkACJEACJEACJEACKUygsLBQpk6dKi+99JJlK/FxACcT3HfffSlMgU0jgeIEOCET21HBDRqx5c3SSIAESIAESIAESIAEkosAN5AkV3+xtiRAAiRAAmlLgAKctO16Tw3nePGEjYmCIMD5+CAoMg8SIAESIAESIAESIAGvBDjf7ZUc05EACXggQGGSB2hMQgIk4I2AV2HS5cuXZejQobJu3TrHgidOnKjW+pcoUaJYPN08kH7y5MlKvGMiiglSmARhEdqrE8IFT1bxTYU9EEXt2LFDmjdvrlO8axwvwiRkCvkV2nb16lXXMhAB9c3Pz5caNWpYxjeR3gQpTCooKJABAwbInj17tNqxa9cuadu2rW1cE5kWMgmiLdjX3LdvX+02BFGmFqwYRTIZOzGqUrFi0kGYNHfuXIFQzE6KZsIeErOsrCzXJJmZmTJz5kwpVaqUa1xGIAESIIEgCHB/XhAU/5UHhUnB8mRuJEACJEACJEACJEACJEACJEACJJCSBDghE9tu5QaN2PJmaSRAAiRAAiRAAiRAAslFgBtIkqu/WFsSIAESIIG0JUABTtp2vaeGc7x4wsZEQRDgfHwQFJkHCZAACZAACZAACZCAVwKc7/ZKjulIgAQ8EKAwyQM0JiEBEvBGwKswCdIfHHyMP06hffv2kpeXJ5UqVSoW7dixY9KjRw85deqUYx4Q9XTq1EnFiYcwSVfsFGrEsmXLZMiQIY5t0m17KJMpU6ZIdna2pXjKtOe9CpOuXbsmkJUsXbpUu8hJkyapMVKyZMliaUykN0EKf7Zs2SKdO3fWakObNm0kNzdXqlatahsfh4Cjf2bMmKGVZ7169WTt2rVSv359rfhWkf7yl79Ir1695OjRo1p5BMlPq8AoRzIZO1Guim32qS5MGjlypMyaNUvKli0bCOI1a9ZI7969XfPCMwP32PLly7vGZQQSIAESCIIA9+cFQfFfeVCYFCxP5kYCJEACJEACJEACJEACJEACJEACKUmAEzKx7VZu0Igtb5ZGAiRAAiRAAiRAAiSQXAS4gSS5+ou1JQESIAESSFsCFOCkbdd7ajjHiydsTBQEAc7HB0GReZAACZAACZAACZAACXglwPlur+SYjgRIwAMBCpM8QGMSEiABbwS8CpNQmo54pnbt2rJu3Tpp0KBBsQrqpH/44YfljTfekLp166r08RAmHTp0SLp06SIFBQWukHVlOJAPjR49WlasWOGaJyI0adJEVq1aJTVr1tSK7xTJqzAJeUL0BKnJyZMnteoB0dDq1aulRYsWxeKbSG+CEv5cv35dxo8fL/PmzdOqv66oau/evdK1a1e5evWqVr45OTlKPmWx5l8rfTyESSbjRqsRFpF0JUMmY8drXfym021LeDmxYOy3XUgP4djixYvl/vvvDyI7lYfusygjI0PdU2rVqhVY2cyIBEiABJwIcH9esOODwqRgeTI3EiABEiABEiABEiABEiABEiABEkhJApyQiW23coNGbHmzNBIgARIgARIgARIggeQiwA0kydVfrC0JkAAJkEDaEqAAJ2273lPDOV48YWOiIAhEzsfbLaAPavNMEHVmHtEhYLchhn0fHd7JlqvVxqKGDRsKTimvU6dOsjWH9U0AAnabcfPz86Vfv34JUMP4VcFugybZxK9PWLJ3AtiwjmdIq1atbDdecr7bO1+mJAESMCZAYZIxMiYgARLwSkBXUoH8I+deIM/p0aOHnDp1yrF4q3eEwsJCgYxmxowZjmmR/7Jly6R8+fIqXqyFSajn1KlT5aWXXtJCPGbMGJk1a5aULl3aNb6pHAUchgwZ4pqvWwSTciOlL+Axe/ZsJR3SDT179lRylQoVKhRJYiK9CWre78SJE4L66AifIHvatGmTNG7c2LWpX3zxhfTv31927tzpGhcR2rRpI7m5uYIyvAQKk/6vEk5hXCVqSFVhEsY57nFVqlQJFL3umMY1s3XrVoE4iYEESIAEYkGA+/OCpUxhUrA8mRsJkAAJkAAJkAAJkAAJkAAJkAAJpCQBTsjEtlspTIotb5ZGAiRAAiRAAiRAAiSQXAS4gSS5+ou1JQESIAESSFsCFOCkbdd7ajjHiydsTBQEAQqTgqCYGnlQmJQa/RitVlCYFC2y6ZsvhUn2fU9hUvpeF6nU8tu3b8uRI0ckOztbPvvsM0fBHue7U6nn2RYSSHgCFCYlfBexgiSQOgRMhEkTJ05U4qASJUooAJcuXVKSmO3btzsCgdhk5syZUqpUqTvxdNNGlhlrYdKZM2ekb9++cuDAAa1OX79+vXTr1k0r7unTp6VPnz5y8OBBrfiR8iitRBaR/AiTkN358+dl6NChrv0eXvSSJUtUmvA17vEQJs2ZM0eysrK00HXt2lWWL19eTPRklRjvFch73LhxWnkj0ubNm6VTp07a8cMj6splQmmCEE6ZjBtPjRIRXcmQydjxWhe/6XTbEl5OLBh7bde9994rL7zwgowYMULKlCnjNRvbdCb32l27dknbtm0DrwMzJAESIAErAtyfF+y4oDApWJ7MjQRIgARIgARIgARIgARIgARIgARSkgAnZGLbrRQmxZY3SyMBEiABEiABEiABEkguAtxAklz9xdqSAAmQAAkERgBrfLDq/xtf/41/W/13IsUJb3wyrFEKrLOYkTGBSGHSdRG5ISL42+7fbj/XySM8jk5+t4xbxgQJT4DCpITvophVkMKkmKFOyoIoTErKbkvoSlOYZN89FCYl9NBl5TQIXLx4UXJycmThwoVy9epVadiwIYVJGtwYhQRIICYEKEyKCWYWQgIkAAImwqRf//rXMmXKlDvgCgsL1X/PmDHDEWbLli0F7+vVqlW7E+/YsWMCAdCpU6cc065evVp69ep1J06shUkbNmyQ7t27aw2WZs2aycqVK6V69epa8XX5hTKrWrWqbNq0SRo3bqyVv10kEymLnfQFsh/IsvB7tE5o0qSJ5OXlSe3ate9EN5HeBCH8gaRryJAhsnHjRp0qy+zZswWyL92gO6ZD+Y0ZM0ZmzZolpUuX1i3iTjwKk/6v6pvFixcbs4tVglQRJkGUNGzYMBk5cqR85zvfiRo+k3t7fn6+9OvXL2p1YcYkQAIkEE6A+/OCHQ/JsBiJEzLB9jlzIwESIAESIAESIAESIAESIAESIAFjApyQMUbmKwGFSb7wMTEJkAAJkAAJkAAJkECKE6AwKcU7mM0jARIggdgSuCvJBESQJSVrSIY1SsnKNhXqHSlMSsQ23XQROJnKl9wETW4/D5X3/xIRVjLVicKkZOqt6NaVwqTo8k323ClMSvYeTLz6U5hk3ycUJiXeeGWN9Ans3btXRo0aJRjHoUBhkj4/xiQBEog6Ae7PizpiFkACJBAi4EeYhDx05DsQ/WzdulUyMjLugNdJB7nOunXrpEGDBnfSmUg1fvzjH6v6VaxY0VOHX7t2TUaPHi0rVqzQSg95VHZ2tpQoUUIrPiLh99KuXbtqi4e8lBFZGR32oTR20hfMz40fP17mz5+v3dZJkybJ1KlTpWTJkipNrIVJJqzr1asna9eulfr162u3z3S8eCkjVJlPPvlEevfuLYcPH9aqXxDCKZNxo1Upi0i6kiGTseO1Ln7T6bYlvJxYMNZpFyRJrVu3lm7duslPfvITueeee3SS+Ypz+fJlGTp0qLrnu4Xp06fLxIkT3aLx5yRAAiQQCAHuzwsE451MkmExEidkgu1z5kYCJEACJEACJEACJEACJEACJEACxgQ4IWOMzFcCCpN84WNiEiABEiABEiABEiCBFCdAYVKKdzCbRwIkkAoEICEqFfYHkp/w/8a/I/9fPOP87wpqhmgTSIY1StFmwPztCSSDMCkR++/W1xInN7mS28/DZU86/9bJLxF5WdaJwqSk6aqoV5TCpKgjTuoCKExK6u5LyMpTmGTfLRQmJeSQZaU0CXh5XnC+WxMuo5EACQRBgPvzgqDIPEiABLQI+BUmQdjSsWNHKSgocCxv0aJFAmkLwo0bN2TChAkyZ84cxzTt27eXvLw8qVSp0p14sRQm6bYNlStXrpxs3LhRSUZMwhdffCH9+/eXnTt3aiVr0qSJrFq1SmrWrKkV3yqSiZTFSfpy7NgxJe05efKkVl0gzsrPz5dWrVqp+CbSG7/CH90xF2rIoEGDlAyqbNmyWm0LRTJhizQ5OTmSmZkpFmv/Hcs1uQ6QkV95GPIwbZsRuK8j60qGTMaOl3oEkUa3LeFlxYKxXdsqV64s48aNkx49esiDDz4opUphmUDsgkmf/vrXvxbI4xhIgARIIBYEuD8vWMrJsBiJEzLB9jlzIwESIAESIAESIAESIAESIAESIAFjApyQMUbmK0H4Bg2nD1D4yNevXz9fZTFxchOw+5DFsZHc/RqL2tvdW4L4iB2L+rOM5CVgtyCKH5yt+/Sll16SF198scgP3U4iTt7RwZqTgD4BbiDRZ8WYJEACKUUAx8aGpEPxlAvpyo70j7lNqW5iYxwIJMMaJXZg/AhQmBQ/9tEoWUeoFIpjEtdO5qSbR6FVYylMisYQSM48KUxKzn6LVa29CDBiVTeWk5wEKEyy7zcKk5JzTLPW/0vAy/OC890cPSRAAjEkwP15MYTNokgg3Qn4FSZdvHhR+vbtK3v27HFEGS680ZUEQSQzc+bMIuIOE1GMn/V1t2/fVkInCER0gpXcSSedaTnIc9myZTJkyBCd7C3jmEhZnKQvqPu8efPkueee065Lz549ZfHixVKhQoWYCpNOnz4tffr0kYMHD2rV1eu6XtNy2rRpI7m5uQKZlEm4evWqjBo1SgnFdELLli3VO1C1atV0ovseN14L0ZUMmch1UJdkWe9ocm16ZeyUDuK3559/XrKysoxlYX7rY9KnVs8Gv+UzPQmQAAnYEeD+vGDHRjIsRuKETLB9ztxIgARIgARIgARIgARIgARIgARIwJgAJ2SMkflKQGGSL3xplZjCpLTq7kAbS2FSoDiZmQEBCpMMYIkIhUlmvBg7dQh8+umnsm3bNrUYr0yZMsUaxg0kqdPXbAkJJACBkl9LiJJBQIQ6UkKUAIMmgaqA9TSQhIT+/D+X/0Y8tzhuP/ebRwLhY1USjEDpr+/H+Dv835C0Rf4/k5+bxLUqi/fdBBsoPqpzU0QshUu3b9/+fni+dnMXfk8b91F3JiUBEkgAAl4EGAlQbVYhgQlQmGTfORQmJfDAZdVcCXh5XnC+2xUrI5AACQRHgPvzgmPJnEiABFwI+BUm3bhxQyZMmKDkQk4hXNhy+PBh6dixoxQUFDimsZLWxEqYhLoNGDDAVQQVakBOTo5A4mGxhtt1DOryCGXUv39/WbBggUBu4iWYSFncBDaff/65DBs2TLZs2aJdlSVLlsjQoUPlq6++UswgUHILfud8ly9frsrUCU2aNJFVq1ZJzZo1daIXiaN7PYQn2rVrl7Rt29aoLNNyateuLevWrZMGDRoYlRMe2WTceC3EbbyF8jWR6yBNKgqTrIRwkJhduXJFINT685//LKtXr1ZruvDfJqFdu3by8ssvS926dU2S+Ypr0qd+7we+KsrEJEACaUeA+/OC7XIKk4LlydxIgARIgARIgARIgARIgARIgARIICUJcEImtt1KYVJseSdzaRQmJXPvxbfuFCbFl386l05hklnvU5hkxouxk5/AtWvXBIvYfvOb3whOAMTiRwqTkr9f2YK0JACxT7IIiCDHuCste4mNtiNQ+LV0yE0cZPpzv6IhOykSBCAMJEAC0SEAWVJI1uRXvBSkEArPLoYACWCxf3igMClAuMyKBFKIgBcBRgo1n02JAgEKk+yhUpgUhQHHLGNGwMvzgsKkmHUPCyIBEhChMImjgARIIGYE/AqTUFEIb0aMGOFYZ8h9duzYIc2bN9eKX7VqVdm6datkZGQUyTdWwiQIgDp37hyzfjApCGw2bdokjRs3Nkl2J66J+EZHYAPhT48ePbSlLBAS5eXlyYMPPhgTYdLly5eVLAnCoEQMY8aMkVmzZknp0vg8oR+wTicrK0s7webNm6VTp07a8SMjmowbr4XojDfkbSLXQfx0ESZFcsc3lSNHjsjEiRMF16lJqFOnjsydO1cgZvIigjMpC3ELCwtlypQpMmPGDNekFCa5ImIEEiCBAAlwf16AMEWEwqRgeTI3EiABEiABEiABEiABEiABEiABEkhJApyQiW23UpgUW97JXBqFScnce/GtO4VJ8eWfzqVTmGTW+xQmmfFi7OQlcOvWLfnTn/4kkyZNkvfff181xGkhCjeQJG9fs+a+CCSTgAgih2RYi+CrQ5jYiACkPnbCn0jxULTEQm6Co1D98Pcto9YxMgmQAAnElkAiSpxQp6QVEFKYFNsBzNJIIFkJeBFgJGtbWe/YEKAwyZ4zhUmxGYMsJToEvDwvON8dnb5griRAApYEKEziwCABEogZgSCESe+99560a9fOVZgze/ZsGTVqlEyYMEEdyuQU2rRpIytXrpT77ruvSLRYCJOuX78u48ePl3nz5sWsH0wLglgkOztbSpTAeQJmwUR8oyOwAa/JkydLTk6OdkXGjRun0kDkAuGWW/AjSDl06JB06dJFCgoK3IqJy8/r1asna9eulfr16xuVbyr1wto2MPcqvzEZN0YNCYusM94QncIkUSIj9EnFihVdcX/55Zfqvrt06VLXuOER7r33XlmwYIH06tXL87gxKdBq/aVVej/3A5P6MC4JkAAJgAD35wU7DpJhkSInZILtc+ZGAiRAAiRAAiRAAiRAAiRAAiRAAsYEOCFjjMxXAgqTfOFLq8QUJqVVdwfaWAqTAsXJzAwIUJhkAEtEKEwy48XYyUng/PnzagHN66+/XqQBFCYlZ38mYa0h9gn/EyklSjRJURIiZpWjSCBRREM69YCEqMjajyhyYdYkQAIkQAKxJ4DdM+EiJ/wbv2OF/p/Vv91+Hp6HW1y7n+N3OddAYZIrIkYgARIQURuFnnnmmSIsGjZsKGvWrBGcjM5AAqYEKEyyJ0ZhkuloYvxEIuDleUFhUiL1IOtCAilPgPvzUr6L2UASSBwCQQiTzp07J/369ZP9+/c7Nqx///5K2DJixAjXuJmZmTJz5kwpVQpTiv8KJqIUE6FIeBknTpyQnj17ysmTJxOnoyJq0qRJE1m1apXUrFnTuI4m4htdgQ1Y9enTR44ePapVn6pVq8qSJUtk27ZtURUmFRYWytSpU9W6rkQOkE1hzJvIjD7++GP56U9/KsePH9dqWo8ePWTZsmVSvnx5rfhBRDK5v6A83fFmch9Avr/+9a8FkrFEDybXpun97cKFC+pAvM2bNxthqF69ukB217VrV6PxaVTI15EpTPJCjWlIgASiTYD784IlTGFSsDyZGwmQAAmQAAmQAAmQAAmQAAmQAAmkJAFOyMS2WylMii3vZC6NwqRk7r341p3CpPjyT+fSKUwy630Kk8x4MXZyErDbAEVhUnL2Jw5ASjIBkdYm+qTtDVbclAA2i0Dsgz+REiC3//aSRkc0ZBUnvI6mbWR8EiABEiABEkgnAuEiJVuh0+3bt3eHQ7Gbu+Dpwuk0dNhWEihOwIsAgxxJwIkAhUn2dChM4rWTzAS8PC8oTErmHmfdSSDpCFCYlHRdxgqTQPISMBGa2ElHdOUlzZo1k+HDh8uzzz4rV69edYS2aNEiJfeIDLplIZ2pUCRU1pw5cyQrKyvhOxXymyFDhhjX00TKoiuwgewe9UH/6oYnnnhC7rrrLtm3b59rEq9zvmfOnJG+ffvKgQMHXMuIZ4Q2bdpIbm6uQCSlGy5fvixDhw6VdevWaSVB3lu3bpWMjAyt+EFEMrm/oDzd8WZyH0C+FCb9b29CbDZ48GA5ePCgUfdCmoTD9XDNRjNQmBRNusybBEjAKwHuz/NKzjodhUnB8mRuJEACJEACJEACJEACJEACJEACJJCSBDghE9tupTAptryTuTQKk5K59+JbdwqT4ss/nUunMMms9ylMMuPF2MlJgMIkrX67K0xCBMEPNn6H/kT+N/5/vONQQqTVrWkT6VaYhMirjMiLWEhHcBSqT/jfhWnTM2woCZAACZAACZCAIhA+H4//pjCJA4MESMCKgBcBBkmSgBMBCpPs6VCYxGsnmQl4eV5QmJTMPc66k0DSEaAwKem6jBUmgeQlYCI0cZKO6EqGIIbZs2ePI7By5crJrl27pGnTpsXimYhSvAiTLl26pCREGzduTPhOHTRokMyfP1/Kli1rVNdoCJNQgYsXLyrJVTTYeRUmbdiwQbp3727EJx6RMebBrXXr1trFQ1I1bdo0mTJlinaanJwcyczMFIu9Btp5mEQ0ub8gXwqT/j955plntBB7ub8hY9xbe/To4Sqti6zEU089paRoVapU0aqfaSSTe/vEiRMFazVLlChhWgzjkwAJkIAxAe7PM0bmmIDCpGB5MjcSIAESIAESIAESIAESIAESIAESSEkCnJCJbbdSmBRb3iyNBNKRAIVJ6djridFmCpPM+oHCJDNejJ2cBOIoTMIKFyu5UFDCoaBFRiWTs4dZ6ygRuPm1hMhNChQt0ZBVvlbyodD/K7IJI0pMmC0JkAAJkAAJkAAJeCKQzMKka9euyfvvvy/79+9Xf584cUJwujkCNsM88sgj8t3vfledet+yZUu5//77o7ZpBRsPcII0Nka89957cvToUfnyyy9VXR599FFp2LCh2jDx+OOPyz333FOkr6w2U8XjdG67zRM6G6d023Dr1i357LPPZOfOnarfjhw5IngvRrj33nvlsccek+bNm0v79u0Vt5IlE/dVEKfNf/TRR0oy9u6778r58+dV34eHOnXqCE4KR//jpPBmzZpJhQoVPF2rbolC14PVGARb1KFRo0ae6+FFgGFV5wsXLsizzz4ra9euLfZj8FqyZIm0aNGi2M+SaYyFxjk2qmJD2scff1xkbKCdtWrVkiZNmqj7E+5VpUphOkYv2M0led3UtGXLFuncuXOxwrOzswV/TDf7WfVV165dZfny5UXGf7SESdjYiHGGe8w777wjx48flw8//PDOhjVck/Xr11cbhFu1aiU/+MEPpEyZMnrwDWPduHFDlb1161Z1rwh/NqD8xo0bC9hgLITXIVrCpM8//1z+9Kc/yZtvvllkXIaembhPderUqdj91+754Lbh0qqPcS9as2aN4DoID+F1Ayc8HyKfDWD10EMPyV13wa1uHzAG/v73v8u2bdvU8wb5hX4/wLMFZXfs2FGwobxy5cqGveocPdbjz+qbk9VzO7xe6P9wxqH+/9GPfiTt2rUrNh7dAJlsCo/MK1TXu+++Oxn29Lih4M9JgASSgwCFScnRT6wlCaQEAROhidM80Ntvv63e5YMImB/D72/VqlUrlp2JVMOLUGTv3r3q/efq1atBNCWqeVStWlU2bdqk3tlMgsnvxm7vU5Hl4l0OwpeCggKTKrnG1Zn3i8wEc1CjR4+WFStWuOafCBHGjBkjs2bNktKlS2tXB9dvhw4dtMcr5jPz8/OlRo0a2mX4iWhyf0E5uuPN5D6AfOMxh+2Fm8m16eX+hjrdvHlTIM6aMGGCcRVxPWGMRmN+yqRPk6U/jQEzAQmQQEIS4P68YLslGSZXOSETbJ8zNxIgARIgARIgARIgARIgARIgARIwJsAJGWNkvhJQmOQLHxOTAAloEKAwSQMSo0SFAIVJZlgpTDLjxdjJScCjMGlpQLIjHguWnMMmWrUOlwDFSjRkKh4KCYiQjoEESIAESIAESIAESCAAAskmTMKG/9OnT8u8efMkLy/vjpRIB8XTTz8tzz33nNpkFpSIB/OM2Bz0yiuv3JExONUF4hqcNo7NSPfdd5+KqiuC0WmjnzjRFCah3yC/+M1vfqNOddcJEFpArDNo0CApW7asTpKox8HGl7feekvmz58v2OhnuskPUgpsDhw7dqyS5LhJP9waBK6Q8SxevNjoekA9Bg4cKOPGjdPeyBWEMOnixYuqTFy7kcFJlqRznSTCGMM1BEEL7gcQ9egGCHyGDx8ugwcPFmzKdAsYd6NGjSrGESfSg62JlKuwsFCmTJkiM2bMKFYsJG844b58+fJuVbrzcwiCsDFszpw5RdJgnnfy5MlF5EtBC5Mgqjpw4IDMnj1b+z6DSlrdl7UbbBMRm0dDz4aQFM4pz4cfflgmTZqkxHp4PgUpTArdJ373u9/JunXrtO5bkNf98pe/FDw3saE0msIk3Bfmzp0rixYt0nqmo05Tp05VUicrmdenn36qRF+5ubmu3Yh74ciRI2X8+PFqHPgJ8Rp/OsIkMMGmR93+N70mTDaeRjKmMMnPqGNaEiABjwS4P88jOCYjARIwJ2AiNHGSVED+2bdvX/W+4zc4yXFMpBqmQhG7d0W/7Ylmerwr492iRAn9JRUmvxvrCmxCbcScFOozffr0QJZrc0YAACAASURBVJvtRZh0+PBhJaENWt4UaMPCMqtXr54Sd0OerBsuXbokQ4YMMZpfwLst5Eym4mndOoXHM7m/IJ3ueDO5DyDfZBHsmFybpve38H6BwBvX1ObNm426FfMTmBfp06dP4OPHpE8xp4ZvFwwkQAIkEAsC3J8XLGUKk4LlydxIgARIgARIgARIgARIgARIgARIICUJJPCEzLdE5P+kGnQKk1KtR9keEkg8AhQmJV6fpEuNKEwy62kKk8x4MXZyEvAoTErOxqZfrbHwHoKfSCmQ6X8HlUdINoS/r39dt/D/V5h+XcQWkwAJkAAJkAAJkAAJJJMwCZKQmTNnKhmJqagmvKchW4A4om7dup4HAAQUONkd8pejR48a5wMZBaRPTZs2TXlhEjZl4HRtnJLtpd/QX9isUbt2bWPOQSb48MMPlVgGQhy/AZtgIIOCWAb/9hK+/PJLxXThwoWeuKJMSDGwsWno0KFKiuIU/AqT0PcQsLz66qvFinGTJSGBk1gs3mMM94N3331XCdnef/99L92p0pj0ByRZI0aMKFIWrhEIURo0aKBdh8uXL6v+R7rIAInPG2+8YXSvPHfunPTr10/2799/JzuM8R07dkjz5s2LFBGkMOn8+fNKyPSHP/xBu+2RESGugtStZ8+erteDXSEYC9g4irGAbwGmAfIezIlDItSrV69iz5f8/HzFVzfg2sA9AoIhL/ffn/3sZ+q5+81vflNtmMO4Cw9uGy6t+rhhw4ayZs0a+d73vqc2fEP+ZfocRV/huQABXWgdBzYP4z6RlZWlJV4Kb0e7du2UCM/rcyae489JmPSNb3zDMxPwCf9dxfT5oDtGKUzSJcV4JJD0BLC2DSER1rdRmJT0w4kNIIHkIWAiNHGSjthJc72QcJJhmEg1TIUikJ9DBHLw4EEv1Y5LmiZNmsiqVaukZs2a2uWbSFnc3qesCj116pT0798/UI6mwiS890KSjDnRZAqYm8R7ra7MyEs78a6K+ZVGjRpFHY3J/QWV0R1vJvcB5EthUvGuRt9g7gayO5OAe85rr70mEHwFGZzm/iLLMZ13CrKezIsESCD9CCTw/ryk7AwKk5Ky21hpEiABEiABEiABEiABEiABEiABEogtgQSckGkpItkiMlhEPo0tjeiXRmFS9BmzBBJIdwIUJqX7CIhf+ylMMmNPYZIZL8ZOTgIUJhn3260w0U+keCgIsZBOnuGSIbd/o74MJEACJEACJEACJEACJJCwBJJFmPTxxx/L2LFjZdeuXYGwhKAFp35jg5fuRplQwbdu3ZLVq1cr4Q2kNV4DNtFA7gHBCDY7hYd4bDax2xCjs3HKTmYDccX48eOVsMNPiNaGEZ06YYPUxo0blYTDdKOLW/6Qo0B6VLZsWbeoRX5+4sQJdVq5FyGLVUGTJk0S/HGqhx9h0rVr12zHAeQpkCj98Ic/dGSQqGPs+vXrsmTJEiXr8SKksWp0SJoDgZJdgJSnY8eOUlBQUCSK6camY8eOSY8ePQSbLq3C5s2bpVOnTtrjc/fu3QL5THho2bKlkrZUq1atyP8PSpgEWdXPf/5zY+mOXaNwb582bZqxzCyoewWETRgDkC5FioRM+hfjEeMSkkE/oXPnzkoyiM2lQQqTcB/zc1/FM/T111+XJ554QiBLwoZdfE/weh2inWjf/fffb4Qr3uPPTpiEZwvurRDz+QnhnO3yMdkUHpkHhUl+eodpSSCpCECY9KGIzBGRl+NccwqT4twBLJ4E0omAidDEbR5oxowZ6r3db3jrrbekRYsWltmYiFJMhUnLly9Xst5kCybvYGibye/GugKbcGZ470QZkfOIfrjqzPuF5495iAEDBsiePXv8FBvztO3bt5e8vDypVKmSdtl4b8U7+smTJ7XTeH231C7g64gm9xck0R1vJvcB5Ot27zJtV7Tim1ybpve3yDoXFhYqyTPmxE3D6NGj1VxxmTJlTJPaxrebf7NKoDtOAqscMyIBEkhrAgm4Py+p+4PCpKTuPlaeBEiABEiABEiABEiABEiABEiABGJDIIEmZEKiJPz9uogMig2B2JZCYVJsebM0EkhHAhQmpWOvJ0abKUwy6wcKk8x4MXZyEkgQYdJNEYkUBZn+txdZkZtsyO7nydnZrDUJkAAJkAAJkAAJkAAJJCCBZBAmYVPK4MGDHU9PhwAJwpW6desqypj/e+edd+S9996zpQ4ZyYIFC6RXr17a0iRsTMLp8iNGjLCVMkAuAMEPRDAlSpSQ//mf/xEIFY4cOVKsLqG4b7zxRpGfxWOzSdDCpBdeeEG++c1v2soaHn30UbnvvvtUuyEiwvuxUzDdwBXU5YbNhAMHDrSVJWEcPfbYY+r0+HLlyqlisTHm+PHjqs/d2gXZDjYN6oq7vFwPTmMwxGnmzJkybtw4KVmypCU6r8KkIGRJqJBV+fEeY5C0QCLjJCTBmGjcuLE0bdpUjQ+MDUhwDh486CjgwoY8iG7s5C1ffPGF2iC5c+fOIv2VmZkp6MtSpUppXQJuG8YwPwvpjs74xP0RoqEpU6YUKXvixIlKZIP7YXgIQpjkdn2iPLB//PHHpWLFiqp4CPjQB1b35FD9vMjMNm3apCRHdmI13Ctat24tjzzyiGKB9mODqVU9cH88f/68ZyGW03UXaiPKwHPzO9/5juu4hJTorrvukn379hXpQ7eNdFZ9jGfjsGHDlITJilXo2QA5IUReTqI6XCeQHO3YscPyuYxrDryx0fDKlSuOvxOgYRApjhkzRmu8I34ijD+rb07gi2fSL37xC8vfVfA7E37/QLh48aLjtYA4kKYtXbpUKleubHlfQR+dPn36zs/2798vU6dOLRK3du3akp2dLQ888ECR//+tb31LHn74YTx7kmFPj9Z9lZFIgARsCfzq64MBcSgg/o01b/EIFCbFgzrLJIE0JWAiNIFcA+9zdsFKTmuKtVmzZrJy5co7vwtGpjcRpZgIRS5fvqzmPdatW2da5bjHHzRokMyfP19bdO32jh3eILf3KbvGX7p0SUm0165dGwgf0/m2LVu2CKRAyRbwfgghOt7LdQPmcPBugzkNk4B3MszNOImwTfKLjAtR8PTp01UZukF3vJncB1B2POawddscHs/k2jS5v9nVBe/auLYw5kwCxinminv37m2SzDEu3tn79u0rBw4ccIyH93bcpxs0aBBY2cyIBEiABJwIJND+vJToqGSYXOWETEoMNTaCBEiABEiABEiABEiABEiABEggmQkkwIRMja9P2uoSxvHRr0/gSma0lnVPBWESFkn/7W9/EywIxJ9PP/20yCJMLESsV6+eWoiKk1WxWFN38bLXDsfHrD//+c/ypz/9SdUFJ6CEFpmiPliAirr85Cc/kQcffFB7MajX+iRTOvQnFixjITAWM2AhdYgdFpTWr19fLbjGx7JY9GVQ7LAg4aOPPlLj4YMPPpCzZ8/Khx9+WGTxLNqHj2Hf+973pHnz5urPt7/9bbUwOlrhxo0bqh64drCRCBtAwjeVgDU2Pv3oRz+SNm3aeKpPsgqTPv/8c3UNY7MXrufwDV8hLhiHuJaxkUJnE4PXfsSCe/QT6oPNHZ988kng/eS1bomcLtrCJNyv/vrXv8quXbvUYn3cq8I3XARx/ZjyxUYEjNk//vGPaqNY6D4T2iyEE8dxGjqeRZH3lmgJk7B55+9//7uqFxaWYZNM6HoKbaLAPQZ1wwbHIE9uMuGHZzeuL/QnFq+E36NDfYkT4LHh55577tHKOpQnFmUcOnSoWLuxOQGLm5BntNqdiOM0El4s77cehUm/FBGvsiGrdBAmMZAACZAACZAACZAACZAACaQhgUQXJl24cEFtLti8ebNl7+BE8+eff14eeughyzlLvN+9/vrragPJl19+WSwPzH/i55BB6ATMo+Jd3ErgAAnEpEmT1DxH5Ds1xA//9V//pQQRubm5rkXFY7NJ0MIkiBWQJzbxhALmLseOHSstWrQottnMra+8bGxyBe0SAd92nnnmGfVdIDI8/fTT6qRwfOexkwyh3/GtaN68eWqchbMI5Yc5boyJqlWrulbX6XoAH4idIPv47ne/W+x6CI1BbKiC9CsyID02xWA+zCp4ESZhDhnl4U9kwPXy6quvKn46war8eI4xN3ka5jp/+ctfSvfu3S3n7TA/hu8fODV+27ZtlgicpD3YtAcx0YwZM4qkxXjCBtiQjMyJrV0e4Wlwv1u2bJmUL1/etZvsNsHi/g3hSmTwK0xykoeB/7PPPqs2hFWoUKFY2eg/3MchzYNwx+radJOIhWfqVhfIvTAWIp8NqAdEM9iAqfNsyM/Pl379+jn2BfLEPQfyJqsAyRAkX/ieGTkfj3s2vvmgPu+//75rn7ttuLTr48iMQ9dLly5divSXDp/hw4fLm2++WeS5jN8NIAvCt/jw+zPuSZgX/81vfmMps8O3ANwfa9as6dp2tz6P1fiz+uZkdW+E2A9jokOHDsWuCXzDWb9+vfz2t7+1lfzhPjBkyBBXLojg5Xnxb9H8oKlVa0YiARKIAYFviQhkSaFfKvDvwSKyPwZlhxfB/XkxBs7iSCCdCZgIk9x+17dbU2DCF9JdvAOFZM+RaU1EKSZCEaxLwe/6BQUFWtWFmBjyqGj8iog64H0B8lqdgLkayHEhQtYJJlIWt/cpp/IwtvBu6CSY1akv4pgIk65fv67mwvDOqRNM3rF08ouMs3z5ciXj0g2YM8M8TOnSpXWTqDXWeI/GO6BJwPWGsqpUqWKSzDEu5vbwzo75Z5139vDMdMebyX0A+cdjDtsLUJNr0+T+Fo3rFOuz8UyoUQPbRvwHrIn86U9/qtZsOgWsNwanatWq+S+UOZAACZCABoEE2J+nUcvkiUJhUvL0FWtKAiRAAiRAAiRAAiRAAiRAAiRAAnEjEMcJGcx4Z4vIoIjGvyUiLeMGJMoFJ7MwCQstsaAVi7zdPjCEY8SmDCwyxGJ2nOQZZMAiR3wcfPnll7U/kvbp00ct5MZpEaHxbyWtMPlgGmSbQnnZfchyW0SA9FZpI9uDj7xYqI4ForofGUOLsHHCUNmyZaPRbF95ok0QP2EBhN0ifLcCINHACeoQagTZRixKeO2119QpKSYf9FEfjFdsBND9oB20MMnpFFlc33/4wx/kySefLLaYw64ekR+psTEHC0LsNtVY9ZnVdezWtzo/R11wym5eXp7lJjO7PLyMGyzwwOLtyM0KJps0Iutjl6fbSWpObOxO87ZaaBEtYRLGEhby4/oxef54uX50xgni4LQkjJVFixZpjRUsSsJGjPAP/kELk7B4BLIxbNLSPcXJ6r5utxhNZ4GJzvMHv0+sWLFCnSIfLoyzY49TybDpBptD7O7Lpnmi3dhwik2BuvdWt7ERz3GaSPdbk4U4Vkzx+8rixYvvFpH/68acPycBEiABEiABEiABEiABEiABNwKJLEzCXObkyZPVvFhkwJwb5EMQUOjI3bExAKIeSIkjA+btMNf1wAMPOOJyOsFddxMMJCmY48PGLytBR6gC8dhsErQwKRwm5i5+//vfK3mJ2zwDJP/Y7ASJdGQAN0hMon0ABcqFqGPOnDkybty4YvX4+c9/rr4b2G0yjEyAvHbu3ClIZzX3bSeUCc8HcpvZs2erjWlW1wPm/DGX6nY94LpCPthcFRm6du2qvidZCWZMBRgYT9gY9qtf/apYOaayJGTgNp8S6zHmJE/TvR+gXegPzOniXmd1T8DPcD1YbRSFCD5ScIXNnFu3bpWMjAy327/YzWuHJ0RfrVmzRsnu3cKxY8eUUO7UqVN3ojrNu/sRJuHbJ4Q0VpIhE/64Ng8cOCCjRo1Sh6WEB1zfeDbgW5hTwFjHdTl//vxi0Z566in1PQ7PLKeAeWsIazAf6/R9TOf7p93YRHumTZum5pDd7sMQDEKqtHTpUsd6u82H6wiTIAbDfcJJ8gXGmP/GvcspgLPOvdBJdqRzP06k8ee2CR/9jnGVlZXl+k0XB+vgWrCSVJp8lzN9XqBPKUxyu8Py5ySQMgRWiMjAiNZAmDQ1huIkCpNSZjixISSQ+ATcflcLb4Hb7/p2gloTClgnM3HiRNskJqIUXaEI5jKwDghrf3SCyTutTn6RcfAOiPciCIh1A+JmZ2dLiRIlXJO4zV2EZ+D2PuVUGOYXUScrQbVrJSMimKz/NZUHRXsez1QkBqnu2rVr1eGousFpPs4tD4hr0UetWrVyna9zmzMwEfFb5aU73kzuAygnHnPYbtytfm5ybere39zq4Wfs4J6JeRk7Sb9b2eE/130WuUn1TMpkXBIgARLQIRDH/Xk61Uu6OBQmJV2XscIkQAIkQAIkQAIkQAIkQAIkQAIkEHsCcZiQwclaECVZH/0o8mQMF4vEHHgyCpOwkHXDhg1qsaaO2MAOakh4ABlN5Cmjph2BD7w4UQSL+SMX+erkhbrggxYWYmPhbLoJk7AgGR9tdYUakUxx0gdO0/nBD36ggzvqcTAeIErChzRd+ZNbpfBRFzIUnADt51QnSDyw6B8nulqd8u5Wj9DPcaI3NknVrVvXNUmQwiSvsiRU0k3ggQUO+GCLhcxe2GAhNBbq4z7g956CzRrYjASBi9NmLjf4GDfIx0ogFZn23Llz6kSs/fuLHixZu3Ztddo5pG6mAadF4x5rFbBhrm3btqZZyuHDh6Vjx47FTkOzWtAUtDAJYwSLObDAyM/zx+T6cQPkp06Rmx2DFCbhGsKJ69ic5yWEM4qmMAkbOLGBwYvUzm4DjtOmUDcWWBCBjak6p9Lb5eVnTITn6WecJtL91mQhjhVTCpPcRi1/TgIkQAIkQAIkQAIkQAIkYEIgkYVJb7/9tvTu3bvYnAvmDyAdeuKJJ0yaKk4iAGxewTya0+YnfAOAoCkyQKaBOaf7779fqz6Yq4X4GnNUdvNs8dhsEi1hkpNQ3g6Y3ZxrLE+6tpub1BVsRbYN/b5s2TIlK4kMOv1ttynNy/WAOXmM94ULFxari50sxESA4SRl8iJLQiWd5lNiPcacNo9B/gJRlMlhE/jGuHLlSkHayHuCk7AI37EgIYPwJzxAYI/5I7dgNa+Nzak43CI86M6bW829O2289CNMshsPpjKzUDvtRG2dOnVS0qDKlSvb4rR7VkXj2eC2iRrXHq5tfJ+MDPgug29FupvtnO4TobzdNly6CZNMrpfTp08LDgqxkumhPqb3QoxrSIAirzlsOsYfp++eiTT+nDY+4hsh7vO4T7jJ9EJ9aieTMvkuZ/K8CJVLYZLbHZs/J4GUIYBDA0/btAYLAgaLyKdRbi2FSVEGzOxJgAT+RUBXUoEUbr/rY04B64Lwx2twe7czEaXoCkXs3lvt2oADKiGjNXmnNuVx6NAh6dKlS7F3X7t8TA7gM1kL4vY+5dYuHHiIA9AwzvwEE2ESxOJYw6gT8D6CdbetW7fWie4pjtM7sF2GEPFiTbBJuHDhgppnsZLL6uSDAwSxDuyhhx7SfjdDvngvx5wD3uu8rCELr5vueDO5DyB/nTlNHUbRjmNybere33TqjMMmMXZM16BjjgN1xhp0vwEidHxjcQsQ6mGdpo4czi0v/pwESIAEdAjEYX+eTrWSNg6FSUnbdaw4CZAACZAACZAACZAACZAACZAACcSOQAwnZCBKGvu1KAn/tgpviUjL2LU+9iUlmzAJCymxmQILTYMKPXv2VCcXu51obVcexARYEI0Tgv2ITZA/Tt3GyTr4WPjiiy8WKdLkg2lQbMLzsfuQ5baIAHlYpQ21529/+5vtCdYm7TBdnGuSt0lcfBx++eWXlZDI73iILBdtfPXVV6V9+/aepEl+xVSR9cEpxxj72CzltJg5KGHSu+++q04Ft5KS6WzScBJ4NGrUyPakb5P+R1yTRedWefuRrVjlh0UREMzh/uJ0kvGNGzeU5Av3w8igc8pvZBq3j/pup6nZcbdaEGK3kSVIYVLQzx+MWdzrcZK8VwkaFmuAo59TzMIX8eP5E/nsMTnVPNRnONV89OjRggVgfgLuMRC8YQNkr169il37OgtMnJ4/ENph05wf+VXkRhyn+5QuCz/3kEQZp4l0vzVZiGPVRxQm6Y5cxiMBEiABEiABEiABEiABEtAhkKjCJKd5nLy8PCXZ9jJ/cezYMbVBAEKA8OB2wvilS5fU5gaIq8MD5ikgP0J6k4A5fHxTsDvRPh6bTaIlTNKRUUWys9vwBJnL1q1bJSMjwwS3p7hbtmwRzLNEBp3vD3YF2gk/3L61YGMk5iAhO4kMmKvCwRem14OdEBybxjA2S5UqVaQoXQEGxjbk25jXjQxNmjSRBQsWeOo/p/mUWI8xO0EOZOaQYlWpUsV4zIEbJC1W86q4T+BnkRuW/FyzqGBubq4MHDjwTl0hRMH3ycg66Myb29XF6XrxKkzC/XjIkCHFNpt5lZmFAOCbA+Txkd/R1q9fL926dbPsU6d7FdreqlUro7Hg9mxwu/988MEHSgKEb2/hYdiwYeoeYrrp+Pz58+r+sn37dst2uM2HOwmTTOf5CwsL1TMThyJYBWzqw31HVwj1xRdfqP7euXNnkezc7seJNP5QcadN+G5tseLo9LzR/S6n+7wIL5/CJKNbBSOTQLITWCEi//oFpHhr8HPYQKIlTqIwKdlHEOtPAklEIEhhEpptN0+hg0Tn92+3NVXh5egKRezk43Z1xjs13veiGfDON2rUKMH8om5wei8Mz8NkLYjb+5RO3UzKs8tP973B7l3ILt82bdqoeQfM5UUz7N69W9q1a6ddBNbELV++XCpUqKCdBhGdDtTUzQjzYphfaNGihdSqVUu+9a1v3XmHhUz78uXLgvfwI0eOqHdVvIt7OWDTqj66483kPqDb7mjG051DN7lWdO9vuu3CswDfMiLnatzSY44OcnLTsRqZL+ZRsI/ALeCACsi9GEiABEggVgRiuD8vVk2KazkUJsUVPwsnARIgARIgARIgARIgARIgARIggeQgEKMJmWwXUVII1pMigpO1UjYkkzAJJ0BggbrJB1TdjsOHPJyYgwXKJgGLabHoFQtDg5LjQGqChdgQaYQH3Q+mJvU3iRsNYRIWDeOjuN0JpSb1Q1yc8oEFzDVq4LC82AenzQlB1QYfc1977TXjTUHYkIFFDn5POopsh46oKghhEk5fthsrOnVAve3qsX//fnnvvfcsN5V47be5c+fKmDFjjDfOBCFbsaszPsbij9MifbsFP15OtXE7uQyL47FhB8Ie3WC3kMYur6CESVgQgcX/ON06yIC2QzqGk5pNN1kFIUsKtQX1wLMVmxj9CpOCvtdAmoRrCZvRImVpOgtM7IRJQT5/QptDIIoaPHhwIM80L5vvEmmcJtL91mQhjtX1TWFSkHc95kUCJEACJEACJEACJEACJJCowqQTJ04ocUek2MjvRgGIAObNmyfPPfdcsc53OmHc7vR5r3NuKNzpJHjdzR5BjmA/8hW7d13MHUMoVbNmTeOq2p1+jQ1K2FgUzWAn5mjZsqU6jKFatWqeirebS3T71mIn9ujUqZOaH6xcubJxfdDGqVOnqm9J4cGujToCDKfvU35kSahfoowxO26h+UwryZZu59jdE5o1ayYrV64UfHeIDNjkB6FNeHCKH4pndVgBDsb4xS9+oQ6JwLxiKOjMm1vNvbuJ6LwKk/bu3auk/5HfQN1kQm79YLf5c9CgQep7rdV3DDsJGuaPZ82a5XhghF197PJEfKc22oluMG7WrVsnOKTDS7ATSSEvt/lwJ2GSnQjMqY52zwW3sWaV51dffaW+8S9cuLDIj902RibS+EPF7b45YVPypk2bpHHjxsbdju+TWKcQeY3pbp7UeV5EVorCJONuYgISSGYCWDhzWqMBvxKRl0Xk/2jENYlCYZIJLcYlARLwRSBoYRLWz0CQGv6+pltBpIOMqHz58rZJTEQpbr83oxCsIcLBZitWwIXnHnSkTu656MWwepd2Sun0XhiezmQtiNv7lE5Lrly5Is8++6wSE3kNbnNSoXzt3oXsysV80+TJk43Xnpm2o6CgQEle9uzZo5UU8zcbN26U1q1ba8UPRcI7N+Y4R4wYEdiabKMK+IysO95M7gM+qxRIct05dJNrU+f+ZlJ5zCXiu8P48eNNkqm4XtbqhRdiN/cRWRFcFziEsmnTpsZ1ZAISIAES8EogRvvzvFYv6dJRmJR0XcYKkwAJkAAJkAAJkAAJkAAJkAAJkEDsCUR5QgYnZ2Ghh45NBcdB6sSLPaQAS0wWYRI+6uIjRuRCynAU+HiCD3JYvI8TZXGqJU4DwaLb48ePqw8a+JBmF7CwGqdE3H///dqEnRauIpPHHntMfSjFRz/U6a677hIsYv/73/8uSIsPwqibTtD9YKqTl5c4QQuTunTpovoHgpbwcO+99wpOBsYC7EceeUTuueceFe9vf/ubOj0GsiAIOeyCl0W/XnhYpVm9erUMHz7c8kMtPnQ9/fTT6gQTLJTGaSShU6PxkRcf1T/77DP54x//qBZhO40LSG+wuUL35NYLFy6oE9kx5qwC6gbeEH08/PDDqm6hsYqTdLDIF9ePXZ3cThL2K0z66KOP1CYEK7GWriwJ7barBxZpo32Ri5HDTxr67ne/q5ignz788EN1L4k84T6crZcF49iQ5iRbQT9h/PTq1UuwcAUnH+GZic0Wn3/+uezbt09eeeUVef/9922HNE4rR3vtxo7dSefYvAGhTqVKlbQvF7dTpXAyPa4ZnOKkG+zqB+kQxnhkCEKYpPP8wbUNAc8Pf/hDqVixohoruG9hzEGChWfXm2++adlMkzEcygD3DCyuwv3GLqBOI0eOVB/XQ2MFCy1wHWPDD/oz/GQsjHdc+5EnPJssksLzFv1gd21gDOMUdWz6wb2mTJkyqvo4tQsnduH+joUyugJCnQUmVs8u3LPQP3imhAf0BcRybdu2ldA1j2sLmzTxvH7nnXcsceN6x+ZPbOSJvM8+ffq1SwAAIABJREFU/vjjSoiFsfHtb39bpcdmLNzrkafdiVamAsBEG6eJdL/FhpPwvsa4x/jHQq7wAOa4133jG98o8v+/853vSN++fUuLyA3dexXjkQAJkAAJkAAJkAAJkAAJkIAdgUQVJmFeHBtQIoPuie5OPW4no7CTgmDeY9q0aYJ53vBgMkdhVR87uQXi6m72CHJkR0OY5EcaYids8CtF0WGGvsH8P8YK5oKxKRH/jXkV9A0OmPAS7DapuH1rwZxihw4dis1R2c1B6tYN86WQldetW1caNGgg3//+99UhHg8++GCx+Vo3AQa+M6E++FZgNa8NUT3mX70Gu+9BsR5j586dU3PiOPQgPOB7BubW/Jz67nRPwKYlzBFGBqsNs5jz3LFjhzrQwy5YtQOHFOAAFWwEDZ+T1Zk3t5p7dxMteREmRUtmFuJk9exxutfbHfhg1186499OyoW0Tvc/O7Ga2/3FrU52Iimkc5sPt+tjnTFqVS+77ytuY82ujdjAG3lgg9PGyEQbf2iXHRM/96RPPvlEevfuLTg4Jjzo/m7i9ryw6g8Kk9yuRP6cBFKOAH6RekKjVZAlzQ1YnERhkgZ4RiEBEgiGQNDCJPxujt99t2/fblzB7OxswR+ng9NMRCk6QhH8PtmxY8di6yDsKu/n/d4UiJOo1iovXSGpiZTF7X1Kt00ffPCBEmnZrfVxy0fnndFKuuyUry4vt7rp/NxpLiXosRaLg0t12mwaB+sHsT4Ta6Ddgsl9wC2vWPzcz3uqXf107m+mbcPBzLjWsAbRJGBOCmuCsQ7QS9B9bvg9JMBL3ZiGBEiABKK8Py/tAFOYlHZdzgaTAAmQAAmQAAmQAAmQAAmQAAmQgDmBKE3ImIiSQpUeLCJ6R66YNzNhUiSDMMnt1Ic6depITk6OWsAOSYVdwAc7fBzGadb4SG4VIJfAKaRWJ5dGxnc6kRofvPCBCJKX0qWxx946QHCAEy1+97vfuQoidD6YRnNgBS1MiqwrFuyCPxaI40OuV2Z+TtH2w+/s2bNqoQSkNZEBC+Vx+jkWujsthgilw8dQLPbH4olwoUno5yZtxMdj5DN9+nTL5uHU0hkzZsijjz7qWDdsukAe+KBrFfAzSM2sNq/4ESY5SYRMRTNOp+uGtwmiM2zKglTFTiykcz/BfSkzM1Orz90+1GKx9e9//3v5j//4D8dhev36dSXDwcnUVmMH1xk20kDgYjUW7U5dxzW5detWo002GFfYsOMUTDcybNiwQbp3714kS6e6+RUmuYmJ8KEc929I8ZyeP5DzYNMMZFVWwjdc0xC4YIOUTnBagKP7TPz444/l+eefl23btjkWqbsZEawgDcIz1ipA4ARW2BDm5zkdnlZnQZPOAik8s1944QUloLJ7/uO+jN8PfvUreDfdg04/QEiH+yb63irobkpNxHGayPdbO/Ga0+9Z3EDiPuYZgwRIgARIgARIgARIgARIQI9AIgqT7KQyzZo1U/NMmIPzE+w2+djNOUCsjHn1devWFSk2iPlxSJEh8o+U6Opu9vDDITJtNIRJfoQ+du/LsRAmBck1Mi8rQQcObMB8jJ1sx0ri4mV+1E+7nAQYmEPEtYnvKdGQJaHednNqsR5jdiIvfFfD3LvfYLehFONm8uTJxebQ7e5PbvWxknDhMAHM+0+YMEHmzJlTpClO8+Z2Ehm3vvEiTLKTAoE9vhWFDgXx2g92/QspfadOnYpka9fuIJ5Vdoc/ON3/7MaO33um0+ZTt/lwuz72yshKEIZO8frMNBUmJdL4Cw1Gu29OEKChfV4Ef3b9psuZwiSvdyCmI4G0ItBSRIovYrFHAHESPvi+HgAlCpMCgMgsSIAE9AgELUyyewfRqY3VO43uvJBV/m5CES8SG5066rRVJ46pAAh56hyYqbMeKFQ/t/cpnXYgDtZh4n04UvSum15nftNUMAWBEw7dK1++vG41fMUzlXN5OXQyVEGsg8Sci9v6Q18NCigx1mRiDRjWBoYOEHTLmsIkEbf7mxtDu5/jmQAJu6ncDP2HdcNOa/7tyrSbX4+Mr3Mf8NpupiMBEiABOwJR2p+XtsApTErbrmfDSYAESIAESIAESIAESIAESIAESECfQMATMlj4kS0i+NsknBGRGiYJkjVuMgiTnMQQENFg8Xr9+vW1uwBiEnzYsBIU4MPVkiVL1EmOTsHpxFFsIHn11Velffv2WqIUiDTsFreH1yHeH0qiKUwCM4g0IEJxko6EeLidION3QbL2YAqLCMERNvJEBohQXnvtNeOTR7CYASeW4GT3yE0PKEN34cLbb7+txnPkJiDkAcETpD733XefVpOduDt93PYqTHKSJUFGgmu1RYsWWnVHJB2BB5hAilKlShWtfJ3qiHsA7jOVKlVyzMtNNPPss8+qD7G4P+mGd999V37+85/L0aNHLcekk5wHmzOysrKKpTO5ruzES5GZQrSFheQ6wW4BjdPCD7/CJGwIwPWDfo4MkI3Nnz9fW3KE9B999JG6Txw8eLBYfrof3J0WS+B+Y3J6PKRa2JCzdOlS2y7QFSadOHFCevbsacnK5PQsVAQCulGjRqn7nFPQWdDktkAKz58//OEPSpDmJrSD5BCbgZx4ob743QTPBNyn3MKFCxfUqVZWbdXdeJSI4zRR77foDwqT3EYlf04CJEACJEACJEACJEACJBBNAokoTLJ7h8Mcxssvvyx33323byS5ubkycCDOtSgarKQgn3zyiZqPweab8OAmA9Gp5Llz59RGif379xeJrisl0ClDN040hElvvfWW0XxpeF1TUZhkt7nRaSOO3RxkmzZt1Hcc3bl03XFgF89JgIFrw+q7AWT7+BZhMmduUj7ixnqM2c3t+alHeJvxvbBv376yZ8+eIijwnQDzrJFz8pjLx1x95MZIu/ihTCMlXJBeQQrXoEED9Y0T/RkenARMVhIZHaGXF2GSnTAniPsx2otNa+B/4MCBIu23+m5gJ6sK4lllVw+nbyJr1qwp9i05vF/93APsBE5u8+F2fex182zQzwWr69npfpxI4y/Un3bfnF5//XUZMGCAp26PkzBpu4hcF5EbX/9t+m/TdJ7YMBEJkECgBPAC9IRhjp+KCE6S8SNOojDJEDqjkwAJeCcQtDAJNXFbb2JVW933ArxfTp06Vf1xC25CEawJxO+jke+2dvm2bNlSta1atWpuRQf287179yppsNUaSKtCdOpo0j9u71MmDXU6VNMtH531v3ZrUO3yDuod3a3uoZ9j7dTo0aNlxQr9s4j91BHrVZEe0iTd8aPblqDi4XBOiLR01p6Fl0lhUvSESW7ry+36HnOBmLPDulDTgHXaTzzh/iu3n+vBtE6MTwIkQAIhAgHvz0t7sBQmpf0QIAASIAESIAESIAESIAESIAESIAEScCcQ0ISMV1FSqIKDRUT/i457sxI2RqILk3BKCE7emDdvXjGGXkU0yMhJUIBTSyFDqFy5sm2/2Ykh8MEEHzT69OnjKl4Iz1znA43OB9NoDrRoCZO8Mrty5YpAJIPNNpHBz0meXhjaLdRGXiaSmciynT6K6mzicbp+OnfurBbi33///UZNduJut4jfizDp1KlT6uM6Nk1FBi+yJOThJvDwygR1xILzyI/yuotgnE6GwinhEDiVLVvWqJ8QGZtGsBHN6qQcbDjAvdXqtFu7k6B05S0oW/fEHLeNJOGNttvQZnfaN9L6ESbh+sEp4pCKRQY/zx+7fsGmlk2bNknjxo0d+/rQoUPSpUuXYhI0pMf9plWrVkZjxel5iIx0hElOEkGv15WTjCzUQJ0FTU4LpLw8f9wWcUEeh9PhsdlJN9jl+dRTTynpWoUKFWyzStRxmqj3W6f7k9PvWf/mZtPS7WzGIwESIAESIAESIAESIAESSHsCiShMspvH0Zl/1O3Q9957T20yiJw/s5o7tZvPsZIr6ZYfivfPf/5Txo4dq05dDw9BtlW3TkELkzDPAUZNmzbVrUKReEGLMTxVIoBE+NZy/vx5wbzRH//4R9m+fbtAGh4enDYa2s31x/r7jNWc1sMPP6wO6sA3KLsNYpgrhSC9ZMmSvmhalR+PMYb2vPjii0XaojNfqdv4r776Sh2wsnDhQu0xYjWXl5GRoeYEa9WqVaxoq2s9XGCDe16HDh2K9KnTvLnV/D02nWJDpdM8ohdhkp2455lnnpHvf//7upht44HNG2+8UUzCb/Utwu77QHZ2tuCPn+k7u+ve6fue1djU2dCrA+3jjz+Wn/70p3L8+PEi0d3mw+362Ov9y+65oHugS2RbTYVJiTT+Qm2x+x0F13+vXr10urdYnDgJkzzV1WMiN7mS2891ZE5e8ij02B4mI4FkJTBIRF7zWPkPRSRTRIpaZ/UyozBJjxNjkQAJBEAgGsIku/VTTtXVWecRSm/1XvH/s3cn0FZUd/r3f422Bo0QwJEkgokIDtiiqKgoxIFIG0QcERCNCAvBEROcUaM4RkVQnHBA84ooztIOQcUhCEYFpB0STEQ7iogvRm1sJQ7/9VQ45Ay1az731q37rbVYJtyqXbs+e5863F21n+1Xdlhg0sMPP2x6NyfqphBg/R7l985Y1DLi7ucX/htWxn333WcHH3ywc7fGCkxShfQ7wIgRI2IH+IT9fhb0DqofRNACl2G+aX4ex17niTJuEVQfBYw9/fTT3hiO3+KRaa4lzbFt27a1c845x+sLSd7tJDCpfoFJatewdyJdba/7uJ4fRF1wtVSOXyh69TmihJ6n6ZMciwACCLgEMpqfB/BqAQKT6AoIIIAAAggggAACCCCAAAIIIBAqkHJApqOZXW1mB4WeyL3Dp2b2gxTHN6lD8x6Y5AqG0IvZChGI87C3umG0MqVWqlYoQ/UW9MBVD+Cuvvpq7wFc9aa/0+qy6667bux+EBREo8LCHpjGPmHMA+oVmKQVjiZNmmStWrWKWSOz+++/3w455JCa45Kulhq7AqsPcL0gkfZhr4p3uUcJhXIFe3Xo0MErd4899kh0ya5wD5d73MAkBfyMHj3am8xSvSUNS1I5QQEeaVaH+eSTT2zYsGH2wAMP1NQ37MXxoPuJ2kcv5HfsqK+2+JvK1sNbPZSv3hT4M23aNNtiiy1qfuZ6SSXOy/5+L+Pss88+9sYbb1QE/QRNJKmumN/EEbXbY4895uzLaQKTgoLx0nz/BLXLSSed5AVkub5DgoKJtJKWVp5LMhlKKxzp+1CrzlVvUSYguUK/dK/Rqkvdu3eP34HNvEl+fmFkpcLCJogE3UP1syTfP2EvcSlgSxN64kzQcU32ifL5yGM/zev9ttRvXBN9CExK9DHlIAQQQAABBBBAAAEEEIgpkMfApDhhRjEvd83ucUKZpk+f7o1TlG9pg1pKZWlcRuMn+lO+FSEwKcoYTlD7NbXAJE0o0jOVt99+2wuMX7Bggakv679hq80HTTR0jSFnEcoS5/MTd+JZqeykoerVdfM7f0P3sSRhRnGMS/vGDWVyjeW5Qt3UPwcNGmRz5sxZU73y5zt+P999993trrvuMo2vVm96PjlmzJiKvw5aVKC0Y5LApKT9MEk7lB/jN07nukcpQEz7p9lcExRdgUmuvhlnYnRQfZcvX+71mVmzZlXsFjYenvX9y2UeVg/XtcUNTMpT/ytdk+uZU1ITldsMApPSfDzrdezXZuYKYkoSvqSysijvH/W6YMpFYLXAEjOr/cdFdB4FJukXqTjBSQQmRfdlTwQQSClQj8Ak17/Ng6oa5X2+oN9H/coOGscIWkzRr6yw96xSNoPz8KD341wHHXPMMXbttdc6g2ji/M6Q5t/sfvVbuXKl926QFmWNs4W9/+t6V9p1jrDy4tQtzr5Bi0O6+p3eq9S7g2k2fSbPP//8muDrNGUmOVZBScOHDzcthLn55psnKcI7hsCk+gYmyThowdGghtP7mxp/ixos5xorqj6HwvD13umGG26YuN9wIAIIIJBEIOX8vCSnLPQxBCYVunm5OAQQQAABBBBAAAEEEEAAAQSyEUg4IKM0ifPMTKtipd30gsf5aQtpKsfnOTAp6EFp2APRKP4KntCDDYVMVG9B5bvCEtIGQ6gOQaEVjfWAs2RTr8CksECZoLZ0rbIatrJSlP4RZ5877rjDjj766JpDrrrqKu/heJrNFcYUpT+4Vi0JC2UJq68rIEgrXGs14C5dulQUEScw6f333/fCktQvqrc0YUkqKygwKU3Ilmuilc4ZtAKxfh4UtqSwIwUxpdk++ugj7wG9AoyqN1f5ujdqNbFLLrmk4pCoL824PHQ+ecyeXfkOpWsiSfnJVabC6FSv8m3fffc1ff40EchvSxqYVO/vHwUTKaynesJDUJCVrs81GSftimFBL1BFmQjl+n5IEyKo6w17MSTKC01BL0iFrUbn16eCXnBI2g5ffPGFnXzyyV7AWfkWZp/XfprX+23JlsCkNN8qHIsAAggggAACCCCAAAJpBfIYmOQaPwkb14pjoVAbhSBprLN88wsqqkdQS/k5/cJRXIFJrt8h41y76/d717hHlHHfehjlNTBp1apVXgi7+s6rr75qixYtihSKFNRGQc8P4oR7xekHcfeNM+mvumwtNKJnA5tssknc067ZPw99zPUZyfr5j8bBq58TBo3LqU+eccYZ3sIq1feWs88+uyZIXc/9evXqVbFv+XMx19igJnTttddeFccpDEzPTzSxqrRFHbdPEpjkZ5O4U8U40O95Tb3D/fy+G1zfg2nu31EYXG0VNh6eNninum6NHZiUp/5XsiEwKUoPZp+EAt+amV9YU2MGOJVCoCoCbxJeH4flQ0Dv092WQVUeNDO9BKMAprCNwKQwIX6OAAKZCdQjMClqAEb5RcQZT/P7PcQPJOj3YNciWy7YLBZ/TNpoceuqd8EefPBB22WXXXxPGWfsJOz3qSTX9PLLL3uLwCkIOeoWNO4XtIieq/wk7z1FrWvQfknqmvZ91VJ9vv32W2+MUIH4jz76aBaXE7kMvR+uhSt/+ctfOt9VjFxYhPfi4pTVEPtGXXQgzmcz63G+aoevv/7atPihxvLibHHnArje6aw+p959VTB/1CCmOHVmXwQQQCBIIOH8PFAdAgQm0TUQQAABBBBAAAEEEEAAAQQQQCBUIOaAzA9WByWdElpwtB0+NTOFL/092u5Nf688ByZ9+umndtxxx9mMGTNqoLN62Od6EBsUeqAH7H379q1ZpTjKRIawHuP3snPpmCzKDzt/0M/rEZgUtEpulLq6VnLq3bu3qb7t27ePUkzqfRR6o0kbegD+l7/8xXsoq6CaiRMn2k477ZSq/CTBDjqhqy/p5fksVuy55pprTJ9DhSTtuOOOXkjSlltuaW3atLF11lmn4pqjBiYtW7bMWwnYLyxJExSuv/5622233RJ7BgUmpQ23coVmha1u7ArECgvOiYNwyy23ePfS6i0oGE4BS5pYU72FXY/297t367OuekyaNKlmlaeLL77YtMJa0Ob6PghbmS1pYJIrGE91zOL7xxUAFVb+73//e+vTp08NVRbfD0899ZTpxSjdO8q3sNAe1+SQqBN1wvqy65p1XJQXmlzfXWm+f1wvrR111FF23XXXma49zhZkqECxHj16+BaX136qyubxfltCTPK9+m8+v6DEaWP2RQABBBBAAAEEEEAAAQRKAk0pMMkvrCNpS8YJcYgbXhK3TgQm+YvlKTBJY2daqV7j6wqGWbFiRdxmDty/KIFJmrijyTV//etfa6437iro1QXkOTBJY916PrHeeutl0i+SXKvfMa5FGRSspBXpS5vfwhPV+2hfv2cWfp/TsEUFSudNEpgUdfJuJg1RVojfZ7Te4X5xApP0TFBjwTNnzqy49CzG6YPGVsPGw+N810Zps8YOTMpT/yt5FSgw6WAz08PcdTP4U15O9f9eK0pfY59cC5QCm+oV5pQ0EOqbXKvlu3IKOeqQURVvNzMtSBgUnERgUkbYFIMAAuEC9QhM0lldixX61ahTp07ee67bb799eIXNLOq/eYPGMfx+nww6uYJDtPhjY7wCsXLlSjvhhBPs9tv1FRJtCwoXiRPKEvb7VLTaVO6l0CD97j527NjIhwf93qj3TgcNGmRz5syJVF6W7xZGOmHVTq73zFxlJV2EzlWegpPmzZtnepdR78JWv++W5Jr8jtE7YPvss48XlKR3klu2bJlV0aELCWZ2oowKaoqBSbr0oHeSg2i0GKbedW3VqlWooOsd4PIDs3pvO7Qy7IAAAgj4CMScn4dhiACBSXQRBBBAAAEEEEAAAQQQQAABBBAIFYg4IKOgpJPNTEFJ+t9ZbXqZ4/ysCmsK5eQ5MOm1117zVmFZvHhxBWWWYTiukAKd8O6777YjjjiiphldD5rjrBAU1DdcD9qzetE2ab+sR2BS2hfbXSEqYQEfSQ0a47gkwQ6qp2vV9iw/P1E9ogQm6cHkiSeeaPfee29NsVmEJanQoACPtBPAXAFDYQ+KXZ/3sCCgqPbaz9WHFOal+5yCrqo310sYUe5Dfvfu0nEKlho5cmTF6aKEzLi+DxQms99++zk5kgYmuR5ipwnZqa6kKwgoqO1d3z9Tp041PaRPs7lWOgq7n7r6yv777+9NaNtwww3TVMuCVmCK8kKT67srSr9zVdz1udUKUPqT5MUy14twQdeY136a1/ttqT2TfK8SmJTqY8zBCCCAAAIIIIAAAgggUCbQXAOTXMH3fmNnfr8jh41PxOlkBCb5a+UlMEnhSAr7mTx5cqqJTgoT0sIXCl564oknKi66CIFJpTHzf//3f/eeo2mMrnzT9WtcbI899ojz8Vizb5IQobATxe1jrud3aZ8rVdfTbzGEsHuO37X4BSH5LWzhF6z03HPPWa9evSqq5jcW7/ccIuqzhKYUmORnlKfAJJdllOcnYZ+ToLHVsPFwApOi6Ibv4wo/05EFCkxqyDk9WYQyxS0jKMSpctWf8C7BHvkT+NrM6hXg9FVZ2XHDnP6RPyrfGul9uPMyrKsWI5xgZtc4FiYkMClDbIpCAIFggXoFJrkW1vSrTdz3ZNIGJinMddiwYV5YTJQtbqBTlDLj7nP//ffbIYccEvmwoJDgxg5M0kV8+OGH3iKG1YG6rgsM+r0xrk3U8YDI2DF3jNv/VPyUKVO8Ppv1poVNZ82a5b13qiCntOFJGlfTO7aHHXaY6V1BLSBajy3o3fV6nC9tmWHvwZbKj/PZDBqnTVvf8uP1bvDRRx9dM4Yadg69+zh48ODQdwGjhOtFDT0PqxM/RwABBJIIRJyfl6ToZnlMQw6uJgVmQCapHMchgAACCCCAAAIIIIAAAgggkJFAyIBMvYKSSrXXkw290JF2+/fVq/LphSv9qf7/fn/XKPt89913esHM24LCRLIKA4oD6wogGTVqlGm1m+9973txinPuGyf44Msvv7TTTjvNe1m/fNtss83skUceMQWQpN3mzp1rffr0qXlwl9WLtknrV4/ApDThEroO10PDsJfZkxo0xnFJgh1UT78X7PX3WX9+opiEBSZpxR99rvSAsXrLKiwp6B7nN5EhynWV75MkmGfVqlV2xhlnmEJwqjdXYFvceml/v0kZpXJcQVGuz1aUwCC/e0VpNWy/fhnl83rLLbd4L5iUb1HqkqRddI7p06fbwIEDa7iznIzjCjU74IADvM9C9csWrjbR6kMKjurRo0eS7rHmGNf3W1j7uL6ztCLdpZdeauusk+7dc1e9VPGwCSLax/XdlebFIVeZaYKrkgQm5bGfljqU677fWPfb8g9Hku9VApNS3V44GAEEEEAAAQQQQAABBMoEmlJgUpbPBFy/i/lNsvALL8ni98lSMxCY5P+RjBtmU48PthbPOOGEE7yxrribJjLtuuuutvfee3sTmn7605/aP/7xD9MYlZ4BlW9NPTCpfMz8m2++MY29jh07toZswIAB3rVvtNFGcTl9x9TCxgnDThK3j7nGQ7OeSJUkpM015v7QQw/ZgQceuIbCbwzY77mYXyh99fi363lC9Tld7ZBVYFLafhDWT1w/d41DZ/Vd5dcPXGV/8cUXdvLJJ3sTPcu3rJ4fuNoqbDy8OQQmNVb/K7UzgUlJP8G5O24tM4sbwpTl/n6BTi1yp0SF4ghoDprCltIELoUFNIX9vPzc5f+7Yn7c6gUJl5hZ6zgXGGFfV3AS8/Mi4LELAggggAACCGQnoPGT999/3xYsWGD//d//ba+++qppUdaFCxeagtrLt86dO5vGFLXYpP5069bNtt12W2vXrp21aME/0bNrlWKXFDX4SmNPZ599dmj4UrG1uDoEEGgsAQKTspUnMClbT0pDAAEEEEAAAQQQQAABBBBAoJACAQMyR5uZVrvqWKcLf9PMnvUJN0oaZFSnamZb7Hff/ev9lLwFJilEZMyYMTUXXAreyErCFSzjF1DkMooS3BG1vn4vRuvYIgYm3XDDDd51Jd2KGpik63rjjTe8FW+0etC8efNqiML6gyvQ4+KLLzYFhTTkFhSYNHHiRPvtb39rN998s2+Vrr32Whs9enQm1XXVQxNo5NW+ffvE50kSzKOH8XqBfsaMGRXnzTKATQXrPn/BBRd4f6q3oMkErjA5TVjab7/9fK38Jm0o0Oexxx7zVjN33d+CynR9zk866SRvtfl1112T+1dTpyTtokJc4TVRV0qK0pFc/VHBewrM0osY5Vvc/aPUoXofv+/dsAkIrntNlt/Vrn8PhE0Q0fXV416YJkDQ1S5JApPy2E9L15e3+225O4FJSe4OHIMAAggggAACCCCAAAJZCeQxMKneIRSye+utt+zwww+3RYsWVVD6jR+4fu+OMg4Q1k6ucTLXmI/rd8iw85T/3DW24hrzChv3dY13hI3hhNU5bphNWHlxf75s2TLvWYHCX4I2TWTS5CWFaG299dbWpUsXb1y3VatWNZNNkgTufPDBB96q4bNnz66oRtrFH+J6uD4HCoW67rrrKhbvCLKSGvbYAAAgAElEQVSbMGGCaRzV59lrYJX8zt/QfcwVpJ5lYJLrnhDlmZ/fmGV1SPvvf/97b4GU8s0v4MgvgKd8XF3H+/XNKPUMG68LekbgF2CXVYB/3M+E6x6VxTi0gsfOPfdcu+SSSyqq5bJJcm+Jc73Lly+3QYMG2axZsyoOC/seLFpgUp76X6khCEyK05PZN4FA0lCm8gCmpGWUH1cqT+9JsTVtAYUs+QUtaSHBjet0aQpj0nt9U1eXT2BSnaApFgEEEEAAAQQQQCAfAq73Yctrp/eBH3zwQdtll13yUWlqgQACzU6AwKRsm5zApGw9KQ0BBBBAAAEEEEAAAQQQQACBQgr4DMgcU+egpEI6Rr2ovAYmBQV8KEjiiCOOiHqJofu5Jmv4vXTttxqsTpDlC9quF1qjTJQIvdgUO6QJiEhzbFCVm3Jgkvr4Z5995q1co36lFW1ee+01bzWb+fPnh7ZUWH9wBWlktdpuaAXLdnD1aU2w+PGPf2yPPvqoszhNALnzzjutU6dOcU7pu29QcJP6qFYHSrolCeZxvfTuCsxJWjcd5/diuf4+KADolVdesX79+tnSpUsrTh0UuvXxxx/bUUcdZY8//viaY8oDqVwrbwetoON6qBylLydpl6BVf6KcM2o7uc7jmnDimhCS5ffP9OnTbeDAgRWXEDYRSpNIzjrrrJrLztIqzUTJenz/uMp89tlnba+99oraBSr2ixuYlNd+WrqovN1vy7EJTErURTkIAQQQQAABBBBAAAEEMhLIY2CS6/ekLIOjXWM0fuMHrgUO/EJG4jaL6/dpApPMGjMwSWElCkb3G2NSG2v8a9SoUV4ge9u2bSOH/yQJNfnkk0+88c2ZM2dWdK+w8fi4fTFsf7/xJ42R33rrrdazZ8+aw59++mkbMmRIzVhuhw4dvMD+7t27h52y4ud5CExShfzGzMLGK+NcaJI+Uipf97W+ffuaxrxL2/777+89z9hwww29hQzGjx/vBfGUtqC6+wUwlS864ne+KIsKhI3XBY3j+o0Xq7ws7sdx2kn71jPMzNUPXDZpgraiXLfrftzcApPy1P/KP/d+9+Cwtglq97RBV0nu1/8WN0UvSsdln6IKrGVmWYQwpS2jFOKk/7YoKnbBrqsUnHR7+XWVv59WsOvlchBAAAEEEEAAAQSaqYBfYHo1xTHHHGNaOHb99ddvpkpcNgIINLYAgUnZtgCBSdl6UhoCCCCAAAIIIIAAAggggAAChRTg/ayGbda8BiYFBQGkeenQT9cVgrTvvvvaXXfdZRtttNGaw1zhSlm+LJ9kZWlXeEPc3hR0HWlCJ9IcG3QNTSEw6dtvv7UPP/zQ3nzzTVuwYIG9/PLL3uSTKKFIQdce1Fau1XBVXppAj7j9qbS/62XfqOWdcMIJ3oSZli1bRj3Ed7+8BXg0RABOCcL1YnnQyuiffvqpHXfccd6EmvJNE4a0irmCfao3v5Cl6r7qF7ATVKbfQ+Wok2KSBCa5Qp1Sdb6YB/t9zylQ7dBDD7XFixdXlKY2uuaaa2y99daLeZba3f28gqyDwg2z/K5Os2pzPb5/0gQ4uRopbmBSXvtp2H0/i4CvJJ/rcncCk1LfKigAAQQQQAABBBBAAAEEUgjkMTDJNWaW5ZiDK8zbb/zANQZ/1VVX2amnnppC38wVYJ5lOFTUCiZ5DlAqO0k4Qli9GjMw6fXXX7fDDjvMG0Mv3zT+qMCZESNG2Lrrap59vC1JGI7rGL/nRfFqY/bFF1/YmDFj7M9//rNtvfXWtuWWW9p2221nP/rRj7z/X77FbeOvv/7aNNarsPvqTbY33nijtWnTJnKV454/SsFJ+lg9gsvL6+q6J0R55ue3eIBWi3/kkUdMiyL4jd9pfHfKlCnWunXrGjK/sDgFhV155ZVe/1eg0mmnnVZxXJzQete9PqiMuXPnWp8+fSpCoVSBoAUQovSFJPu4xkODni1EPY+rHwTZ+H2vlbd/1HP77ecKDgwbc08bvFNdl6TBTa5r9/s8B40X56n/la4pzbMKl0vadktyvyYwKc0nlGNzIlAKUEobxJTF8arLv+fEJffVIDAp901EBRFAAAEEEEAAAQRiCOg97QsuuMAbKwva7rvvPjv44INjlMyuCCCAQLYCBCZl7JltcXUp7bvyUhmQqYsxhSKAAAIIIIAAAggggAACCCAQKFCgwKR/mNmqBH++SnBMkvN4x3z33XdflxokKNQkzku3WXTxhgxMcl23X0iE60XIKC9PR3VJMlGCwKQbK3ijhqlEbZMk+3300Ud2zz332E033WSLFi1KUkTgMUF9riE/P1EuLG1gkibGaFXm/v37Rzmdc5/mHJiU5N7ltwK2cIM+X5p4M3LkyIo2KF8FWz+IE4DkCv+KOgkiSbBK2v6aqpOuPtjvOzdJG8ati98EhKD2bqh7TZpJCEUNTMprPw37NyWBSXE/leyPAAIIIIAAAggggAACRRPIY2DSl19+6YVwTJ48uYJ71113tWnTptkWW2yRqhm++uorGzt2rE2cOLGiHAWK3H333V5oTPn2ySefmMZ+Zs6cWfH3WYzB+4V96yQEJpkX8n/EEUfYwoULK9wb4tnQLbfc4gW3V2/qlwpMShKWpLJcIShh4xN+ge+dOnXyguW33377xJ+HDz74wAYPHmyzZ8+uKMMvDCxJAMaSJUtsyJAhprG06k3PKWQc9RlskvOHwSTpY67AFIUIKUAt6vW46vbSSy/ZQQcdZEuXLq3YRcFTZ555ZuAlucaup06dakOHDvX9TAUFDb377rs2aNAgmzNnzprz9u7d29QWWn2+enGDuM/BkgQm+dVJlRswYIDpcxsnhCusf4T9PMnzirAySz93LVaQJEwqi3umwrEUrla9NbfApDz1v1JbpHlW4eqPBCZF/aSyHwK5F1jLzLIKYMqiHJXxb3lTY35e3lqE+iCAAAIIIIAAAgikEdCYosYBZ82a5SxGQfwK3lbQNhsCCCDQWAIEJmUrn7sBF5/LIzAp2zanNAQQQAABBBBAAAEEEEAAAQRiC/gMyOht/PPN7OjYhcU7YIWZnZVRWFHFGEO8ajTs3uUTNJpCYFLXrl29EJouXbpkBkVg0r8ogyadpAmdSHNsUEO7wjriviieWWcys5UrV3ohSRdddJGtWKHbSvKtbdu21qtXL9OkgOoX9osYmNS5c2dbb731bP78+TVoe+yxh+lF844dOyYGbSqBSZr4cM0113gWWW1Jw3b8wo1Up4ceesgOPPDAiur5fR4VdvXkk09ajx491uzresld++23334VZfqt0q0dqkOYXE4EJsXrQX6TlghMqjV0faeFTVgJag1Nlho3blzNLq4yCUzqWWMVdXKra3Je0PcqK27Hu5ewNwIIIIAAAggggAACCLgF8hiYpNr6hWDr77NY+fidd96xI4880ubNm1cBc+ihh9qUKVOsdevWFX/vWpU5iwAn13VG/Z0yy76dZOGE0vnzEmaThceqVavsjDPOMAWElG8aV3zsscdM48JJN1cISlhgkmtMVP112LBhSavjBRn17dvXPv/884oy/MZFk7axQshGjBhRc46tt97aCyiLGviU9PxBOEkCk1whU1kE9mjCvvqdgrmqN7/xb79re/jhh2sWelCQ06WXXmqPP/54zc/82rpUbtD4up4V6J65ePHiNdWIuqhA6YAkgUmu+5QmeD344IO2yy67JP486EAFVh177LHehLGtttrKC+hTX/3JT37i/bd6c30204YUuULbgsp1TYg76aST7PLLL08c9Kb7w+jRo71FRKq3sPHntME71edzfWbD6uHqFH73laD7cd76n64rj4FJ06dPt4EDB1awhz0nZ7w71a2LgxFoagLr+AQ5PWdmP6zzhUxd/Z7fO+XnITCpzuoUjwACCCCAAAIIINCgAk899ZQXLF493lteiQkTJpjGi9IGvzfohXEyBBAonACBSdk2KYFJ2XpSGgIIIIAAAggggAACCCCAAAKFFAgYkFFKhoKTDjKzyjfos5P4pZndnl1x+S+JwCQzApP+1U8JTEr3mdXL6ieccIIXEJN069atm+2///7Wp08f23nnne1vf/ub78reRQtM0su7119/vbdSsl7sffPNN2sI064oTmBSbcBIUD9SA7jCjbS6tgJe1lpLi2X+c/ObvFJaAbt9+/Zr9nO98O+3uvYrr7xi/fr1qwgM0+SJRx55xHbaaafQjxmBSaFEFTsQmBTNi8CkfzoFTRjK2/22vGUJTIrWz9kLAQQQQAABBBBAAAEE6iOQ18Ck119/3Q477LCaMTn9nUKG2rRpkwhEE2InTpxop5xySs3xV111lSlYxG9zTTRQUL3CxpNMLvjoo49s+PDhpoCT6o3AJLMkYTaJOkXVQfVaFCEoDCcsMKkeIT2uILDdd9/d7rrrLuvQoUOFTNLAIi3ooM/VzTffXNM86v8KCNIYfNiW9PxB5SbpYy43BWopUKZ///5hl+L8+ZIlS2zIkCFeAEr55moTv4L8AuE0Jq5xs9tuu83OPffcNYeFBZhoR7XPmDFjKk6lxQO+//3ve3Ut36IuKlA6Jklgko51hQmFPVsIa5ivv/7azjvvPLv44otrdnWNO7pCitJ8V33yySdeENoDDzwQuR7a0dU344aTVZ/0ueee856RVS+iov3CgoqKFpiUt/6n+uQxMMmvTmH3GwKTwu5Q/ByBQgvonbvz6nSFn65+326CmS1ZfY6KxQYJTKqTPMUigAACCCCAAAIINLiAayGA8opksUhsg18YJ0QAgUIKEJiUbbMSmJStJ6UhgAACCCCAAAIIIIAAAgggUEiBCAMyPzAzvV2vP1kHJ+mljS0KCeu4qKYWmKTLCHshNG77uV4g9Xsp2i+8Q+fTJI1rrrnGtMpr2i3JytKu8Ia4dSEwKa7Yv/bXy/56qbr65XpXiXqhf4cddrAePXpY586dvfCXLbfc0nvxvXxLEuzg6kP1+PxEEXN9xkrHlsKSdtttNwuaRCWzGTNmeGFSSba8BXi42jZswk6Sa3e9xF1a7XqddbS4ZO3merCr1ay1onrr1v/6GvZbId1Vvt/ED78Vsf328zu3y4TApHi9JW5gUtCD/2effdb22muveBVw7J1mEoLr+zHNquMEJv2zoQhMyqR7UwgCCCCAAAIIIIAAAgg0M4G8BiZ99dVXNnbsWC/cqHpTKMngwYMThRQpFP3II4+0hQsXVhSrQIl7773Xtt12W98e4Aqw2HXXXb2QlE6dOsXqORpz1FjWiBEjfI8jMCl/gUldu3a1e+65x7p06RKrrUs7u/qefh42/hoU0qPQLoWZxN1cY8EK1FFoTHkwvcpOE1j02muvORcliPp5TnN+l02SwCSV9dJLL9lBBx1UEyBzwAEHeJ/rTTfdNG5zmMJ6Lr300opAo1IhrjbxO4nfsxg9x1AI1tSpU73nGaXNb/y7uky/MXY9d/rHP/5hd9xxx5rd4ywqUDooaWCSXyiUytR1Jv086Hhdq75btGhD+ab7/LRp02yLLWof1wcFoUXt2+XnUnnq62obvy1sDNnVN7WwyuWXX24tW7aM1Tc/++wzO/HEEyvauryAsOfjRQxMylP/K/Xbnj1rFycJa5ugjpC23QhMivUxY2cEmruA3rV7x8z03yw3BSUpJEl//l5VMIFJWUpTFgIIIIAAAggggEBuBFxjFuUVnDBhgp100kmJnq3k5kKpCAIIFEIgwvy8QlxnQ10EgUkNJc15EEAAAQQQQAABBBBAAAEEEGjCAjEGZErBSceYWeXSq+muX0sa60WOZrERmOSeCOD30nxDBJy4XoxMEmYUtxMnOUfYC8OqQz0CK1RuvVafjusW9hKzylMokla53X///b1JHlqVvUWLFqGnShKY9OWXX9ppp51mkydPrik/yxCT0Mqv3iEoMKk8LKlUniZEqS9q0lT19rOf/cybFPXDH/4w6unX7NecA5Ncn8Eok8H8jtWkNE322H777df4+oUbaVLI0KFDa9pKqyT36tWr4u+rV7z9/PPPbfTo0V57l29XXnmlt0q6z78Xas6TZWBS2Iq8sTtkzAPeeustO/zww23RokUVR0aZaBP1VElerL/wwgtt3LhxNaeI8t0QtV5pAorq8f2Tpj6ua3Y5uiZauO5njd1PS9eXt/ttuXuS71VW3I76aWU/BBBAAAEEEEAAAQQQCBPIa2CS6q3xGgXBLF26tOIyOnToYLfeeqtpXC7KeEzp4Pfff98b23nooYdqWDR2OX78eFt33XWdZPfff78dcsghNT8//vjj7bLLLvPCOqJuGhM9+uija4I5SsdHGSOLeq6o+yVZOKFUdp7CbKJer2s/hRMpoOaSSy6p2UVhOAqLibsF9T2VFRaYpH1coUMKc1G9tttuu8jVWrlypRdIVj1er9CbBx980HbZZZeastK0cdCiBBo7UhiNQsuCtjTnd5WbNDApaIGIJPeDb7/91gs0GjVqlGkMunzT/U7j3t27d4/cvjfeeKONHDmyYn8Fxb3xxhsVYXEXX3yxnXnmmYHlKjxo0KBBNmfOnMD94iwqUCooaWCSPqMK/znrrLNq6qTnXgpNihucv2zZMu8ZkN/3g5z0eakOESud3NWP1HZ6HlH93CEIMuy7IWyM2xU2qO8nfd7VllGeA6qOCvHSs48zzjjDWeWwUJ60wTvVJ3ZZh9XDdQF+95Ww+3He+l+axR1cLmnbza9O6oNPPvmkt2iP38Z4d+RbPDsiUDSB883svAwvSqmHKvNBn6Ck0mkITMoQnKIQQAABBBBAAAEE8iNwyy23eAstu7Y99tjDW4ywY8eO+ak0NUEAgWYrEGN+XrM1inPhBCbF0WJfBBBAAAEEEEAAAQQQQAABBJqpQMIBGYUm6UWMLIKTtOKVlq2sXvmqkC2S18AkvdB9wQUXeH+qt7vvvtuOOOKIzNpDL77r5eLFixdXlKnVaRXUoWCb0rZ8+XLvBddZs2ZV7LvTTjuZ6rXlllumrpfrheigMKPUJ41QQJrQiTTHBlUtL4FJrutT3XfeeWdv8o8mFK299toRpCt3SRLsoBIaIsQk6sUEBXvcfPPNnlH15lpdWPvpxXzdG+J65i3AoyHuJyVXv0kb+lmUSRque2T5ZAG/cKOgVa5d9zm9wL3ffvt51fbr+3rJ+7HHHjM9UI6yJQlMCpqAk3QiQJS6hu3z9ttve5MWX3nllYpdwyYUhJVb/vMkgUla2VwTDqu3KH0rat38wrh0bJT2qMf3Tx4Ck/LaT0ttmrf7bXlfS/K9ygSSqJ9W9kMAAQQQQAABBBBAAIEwgTwHJin44eyzz/YCG6o3BVFcccUVXoBRlPAHBT+ffPLJ3mT96k2BMxp3VyB30BYUUj98+HBvzHWjjTYKLEPPGZ544gk75ZRTvLEm10ZgknthibDAkLA+H+XnrrEW9ZXbbrstNNyndA619/z5871QGr++V9ovyniaQjquuuoqL7jFrw9PmjTJC9UJCxHTuKnGyS699NKacoKCw9IGFgUtSqCgIAXgrL/++s7mSXt+v4KTBiaprJdfftl7jqdx5epNgfK6nk033TS0u+k+p4Af3euqw5J0sMoZM2aMM6zH7wQar+3Xr19N2Fz1vuVj366KBo35lR8TZ1GB0nFJA5N0vELI5PzMM8/UVF2hSapP3759I30/qA0Vpjdz5sxE3w9BgWCqy4QJE7xQtKDPpspQKJXqsXDhQme/iXL/c4Wr6VmGxrWHDBkSGA6ok6vdZaj+59cvSxUMGw9PG7xTDZGHwKS89b+mEpgkN30WTjrpJN/PAuPdoV8X7IBAEQW0IOE7Zqb/pt1KQUm3RyiIwKQISOyCAAIIIIAAAggg0LQENPaqoP8HHnjAWXGNQSpQKWz8uGldObVFAIGmKpBwfl5Tvdy615vApLoTcwIEEEAAAQQQQAABBBBAAAEEmr5AygGZrIKTlNKjAKbCb3kNTBK8KyBBL6mfeuqpmbXN73//e+vTp09NeX4BRV988YU30UMrCJdvYSs1xqms6+VqApNqFfMQmBT08CvuhA6/fjJ37lyvf1a/JB3WH1wBOVl/fqL07STBGVpNV5NItLp49abPm1Z59vvcBtUnST2iXJ/2SRLM8+mnn3oPRXUt5VtQ0FDU+pTvF7RKe5QX/l311H1YbbTOOut4E1WqV77ef//9vclvG264YU21XZ9dBX1psor+LXD//fd7k/DKt3333dcU0COjKFuSdgnyyjqwL8o1lPYJCh6bPn26aTJI2i3JRKjnnnvOd9VuTbzSJI/vfe97qaq1atUqb1Vt/ZugegubIKL9ixqYlNd+GtZfo0xIDOswST7X5WUSmBQmzM8RQAABBBBAAAEEEECgngJRA5MOOuggO/74471xl6y37bbbzne8RudZtmyZadzxoYce8j3t0KFD7de//rVts802vsEYH330kU2dOtUbM1qxYkVNGRrX00QBhUJH2YJCUhTCft5559nee+9tLVu2rCnuvffeM4XaaJw0KIBCBxKY1LiBSe+8844deeSRNm/evJp2VDsrcEjt7ArrUviJxievu+66SO39H//xHxZlPC3o89C2bVvvOZUmxviNVWp8+8UXX/QCUB599NGa6woLDksyTld9EteiBPoc3nDDDZ65a8JOFuevrk+awCS18bRp02zkyJG+n2eNjZ5++uneeHKrVq1qvMPaQwcMGDDA6z9hQWzVhUeZIBVn0RXXs9HSeeMuKlA6Lk1gksp49tlnveB8v9Aq/Tzs+0EheHpeoPuyX4BdlH5ZupagQD2Vo7FpPcv1+2yGfU+Vt2+U5ydBAU5hLt9++60X3HTZZZf53ieq+1rYeHhRA5Py1P/yGJjkurfqe0r/ZtMiVKX7ohai0f9u0aJFU5jTE+WfiuyDAALRBRRuVLsCTvTjvdvx6vfoZsc4jMCkGFjsigACCCCAAAIIINA0BBSMrnB313OHAw880LSQ7MYbb9w0LohaIoBA4QVSzs8rvE/cC2wKg6sMyMRtVfZHAAEEEEAAAQQQQAABBBBAIGOBjAZkeq9+UaNXwur93cy2MDP9t9BbngOTHn74Yevfv3+Nf1YhDKWCXS8fuyZJXHLJJXbWWWfV1EsTQfRCcNrNFe4QFpCT9rxhx6cJnUhzbFC98hCY5Aq4ShrqU329rjCSsP7gCgIrD7kJa/Ogn3/wwQfeZBBNNOjWrZt17NjRC2zZaqut7Ec/+lHFRIukQUVBqxYfcMABXnBZlFWjS9eRtB5RnJIEeAQFwWQZzOMKPNJ1hb1gH3SfVHjRXXfd5U0g8etvYX3NL9RLD5LVrprk5heSo9XhFaq01lprRWmWREFWKtgVOFYe6BSpAhnu9OWXX5pWnZ88eXJNqZqsstdee6U6myZ2XHDBBd6f8i1sAtnbb7/tTXLUvbB8K+8faSr28ccfe6uXP/744zXFROm/9fj+cZUZpT4uC/WtcePGxbrGPPbTvN5vy2EJTErzieRYBBBAAAEEEEAAAQQQSCsQNTAp7XmCjg/7/fXNN9+0X/7yl77hNaVyNQ642267WZcuXby/0rjb888/bwp/d20aL9W4hkK3XcE31ceGhaRofwUC7LPPPrbDDjt4Y0ZBddEEBY0pV09kIDCpcQOTwgJH1M4KGFJAuwKU1l9/fa+raIz6jTfesFmzZvn211Lf0LhSeZt37drV7rnnnjX9N+jzEuXz0KNHD9tzzz2tXbt2XlFvvfWWF5bkFwqjn3fo0MELFuvVy/0IM4vAoqBFCRoisKnaNU1gksrS9SigXePGQfeZXXbZxdQmuucodHzhwoVe/3AF/agsPYtU4NYPf/jD2Ldf9d/x48f7Lv5QKkzjmypfdQrb9Kyhb9++zglXcRcVKJ0vbWBSlPuxzlX9/aDPnr4bXnrppcDwOgXtafxbgS5RtsWLF9sJJ5xgmqDm2vQZ69mzp+cetR7lZUUJTNL+K1eutLFjx/qO3Zd/b+q7avPNNw+9TyjoaenSpTWXFfb9XeTApLz0vzwGJgU9Q6nuRKVncD/4wQ+awpyeKLcC9kEAgWgCHc3snWi7+u6lNN0JZhYnKKlUEPPzUsBzKAIIIIAAAggggED+BDQOpDGp229XJmntpnEohYb7zX3I39VQIwQQaC4CGc3Pay5codfZFAZXGZAJbUZ2QAABBBBAAAEEEEAAAQQQQKC+AhkPyKQJTlJiwPn1vdrGLz3PgUmvvfaatwqDXnot33r37m16Wbx9+/apAfWC7OjRo70HFNWbK7DEFUQTFmATpbJfffWV91LtxIkTa3bPovwodXDtkyZ0Is2xQXXOQ2DSHXfc4a2qW71pNeJbbrnF2rRpk4bdGdwS1h80KePwww+3RYsWVZw/qxATV1CUX6BNmqAirWavyQR+q7EoYESTI6K+QJ+mHmGNmCQwSWW6Ak/iBgMF1c91L42zqrXfJA29tP/II4+YyvELngubTOBXZimcRw+OBw8ebLNnV753qckP++23X1hzrPl50nZxBZWVXiZv3bp15DpkuaOrv1x11VXeivZpNtf3YVhgkuu4pCudV1+DJtIcdNBBiSaIqKx6fP/kJTApr/1U7nm835b6FoFJae4UHIsAAggggAACCCCAAAJpBZpCYJKuMUoQRRwLBcRcccUVdsghh0QOSyqVr5CUG264wVvEwLVic5S6KCBGgRz688QTT1QcQmBS4wYmqTGiBI5EaefSPgpWmjBhghdidMQRR3ihOeVbnHHGLD8PCpNRf1aQi8/z0DVVzCIwSYUFLUqgiT2XX365F15fvWV1/vJy0wYmqays7gfl9dLzBznEWZyh2sv13LC0X5zxWwU7KVhuzpw5vl0+6bODtIFJqoxCax544AEbM2ZMYABVnM+qxpHPPfdcb3w76rOeUvlZfTbPPvts77NSPdEt7BlH+XUuX77cC3zye94cx+P444+3fv362X/+53/WHNacA5Py0v/yGJikYINISEMAACAASURBVDgthKFnpmHb7rvv7i2E0rFjx6Ywpyfscvg5AghEF9BM7toXWsKPn7r6nbkl4bs692B+Xgo8DkUAAQQQQAABBBDIn0DQu4yq7fDhw713aUuh//m7AmqEAALNUSDj+XnNkbDimpvC4CoDMs2+mwKAAAIIIIAAAggggAACCCDQ2AJ1GpDRilkKP4r7EsgWZpbm5Y/G5gw9f54Dkz799FM77rjjbMaMGTXXcd9999nBBx8cen1hO7z++ut22GGHmVYJLt86derknXf77bevKUKreg4dOtRbtbh823rrre3ee++1bbfdNuy0zp+76qMDwgJyEp804oFpQifSHBtUvTwEJukF1HHjxtVUM+lL6+UFua4vSn9wfX6yCjFRGJQ+n9WbVsbW56N8SxOcIQOFiF177bU151Jgj15Y33vvvSP14jT1CDtB0mAeV/CUJnBNmzbNtthCX0PpNldbxVnVWqu1+wUYaXKPJm9UB88F3UNLV+MqUyFZmshUvYp26UVuTbCLuiVtF9ekFPW5Bx980LRKedpN3yXHHnusKShP16TvDn2PbLzxxrbddtv5TlRyPXDPIqDN9f0TFpgkB1cf00SX8847z9Zaa61EXGEv+odNENFJ6/H9k5fApLz2U7nn8X5b6oQEJiX6OHIQAggggAACCCCAAAIIZCTQVAKTdLkrVqzwQkQmT56cKqhIoe6XXHKJ/eQnP0ms+O2339r9999v55xzjun3urjbL37xC1NgSdu2bb0xLgKTagWzCLOJ2y7V+ysQS8ElkyZNSlyU2lj9ZMSIEd6klE8++cQL5J85c2ZFmVdeeaUX0BIUWlR+QBafB/VDBYd16dIl9PqyDCxyLUoQtNp5lucPG5OJE0qjshTa88wzz3iLKfzxj38MtXTtoDFZhYwMHDjQ1l133cTl6MCwkKM4AV1Bz4V0rjhllV9UFoFJpfK0YMevf/1re/TRR1O5Kdjs4osv9p7xtGjRIlFZ+mzqO+a3v/1t7OP1GSjdL9SftGBB+Ra3b+oeplA+3cPiBvypLieffLLXrxcsWGA9e/asuZ6w8XBXGycNBXR9L4TVw9UQfveVn//8594Yvp4JRd0as//lMTBJbgoP03fdvHnzAhlLC6F07969Kczpidol2A8BBIIFdjCz+TGQPjUzBSxNyOhdOebnxcBnVwQQQAABBBBAAIF8C+g9T41fa2zZb9N4o+YddO/ePd8XQu0QQKDZCdRpfl6zcyxdcFMYXGVAptl2Ty4cAQQQQAABBBBAAAEEEEAgLwJ1HpCJG5ykFbOOyYtNPeqR58AkvfSslRa0Imf1pkAWvXDaqlWrxCwKYtCED61MXb0deuihNmXKFGvdunXNz4LqpbL0gnXcVVB1Eq2Mq2AJvRzstxGYVKuS58CkpC8gl19lUIBWUB9VGUH9NG2IiVb71urT1avtll603WmnnSoaK21wRtCLvv379/deYt9kk01C7wVp6xF0gqTBPJqwM2zYMG9V5urtpptu8kKpok7a8avfRx995K1a8/DDD9f8OM6q1qtWrfJe1Nc9uXzTfWnUqFFe8I/Cn0rbAQcc4K2k3KZNGyfbl19+6d3fNemufNNnR6uaa8JF+aYJTJpssM4664S2dWmHpO3iul6VqzqPHz8+9SQaV8hQ7969vQkC7du3r7lOV3/RZAr1oX322SeyTfmOQfeLKIFJ77zzjh155JE1L+MrAOruu+/2DR+MUtHXXnvNm7BUHWpYOjbKxIwiBybltZ+qffJ4vy31G9cEtqB/Z/1bmhtxlM7OPggggAACCCCAAAIIINBsBJpSYJIaRWMGCiZQyIte9I8TAKGA5zFjxphCsJMGYVR3jOXLl9uECRNMId4KyQjbNEFBARSl8BzX74QqT78XNuTmGtuO8hwgz2E2aQ0VjvX00097z23ihOGorTXOevTRR9vmm2++php6DqTxcAWqlG9JAsj1edB4lcZVNRYX9fPQtWtX0wILWgQkajBPlm0ctCjBHnvs4S1K0LGjHp/+a8vy/KVSsw7l0nMK3Zc0QWnRokWRu576yoknnmjHHHNMrJCWoBMEjdMlWQhA4/C6f1ZvScoqlZFlYJLK1DPNZ5991rsnxw1O0mfi+OOP9xbfULBZ2k33jTlz5qz5bEYpTwFmep7brVs307MKPX9IG5hU+t6cP3++XXTRRb7Pffzqtueee3oLs5SCo/Q8R8++yrcoi1Q0l8Ckxux/eQ1MkknUICmFrvXp06cpzOmJ8lFmHwQQCBd4xsx6h+9mCkpSSJL+/D3C/lF3YX5eVCn2QwABBBBAAAEEEMi9QND73Kq85iNoTC/p4pK5B6CCCCDQZAXqPD+vybokrXhTGFxlQCZp63IcAggggAACCCCAAAIIIIAAAhkJNNCAzA/M7JTVf2oTcSqvZYuMVs7KSCjbYvIcmKQrVQBHv379bOnSpRUXHrTybVShoCAGhSXp5XrX5nrwoXrpBe0+ffpErYa3n1601wv2ekHb9ZJ9lIkSsU4ac+c0oRNpjg2qZp4Dk5KEu5Rfa1iAVpRVV1966SU76KCDaj4/aUNMnnvuOS/EpPpz6QpxShucoc+H+pBWR/XbFKKjEJuwoLK09Qjqi0mDeVSma/KDa7JK1I+u3HQv04Sw6k194N5777Vtt902anFe6FL1S/qaoDF48GAbPXp0RTmaAHThhReGPvzVBISRI0dWHFsK3CoPYNIOcVdz1jFp2uWpp54yTZyqvidrQs3UqVOtV69eke2qd3z//fe9/qyV0Ku3sEAzV9DSYYcd5k3oCAqpclV4yZIlNmTIEM+reosSmKSJZ5pcojav3pIGHGrSo7739J3q2pp7YJJc8tpP83q/lZmrbgQmJb6lcSACCCCAAAIIIIAAAgjEEGhqgUnll6YgZwXYzJ492/uvQs4VQKRN4+I77LCDKQRD45Y9evSwjTfeOIZMvF0/++wze/755+2//uu/vKCUBQsWrBnD0bl33HFHbxxLIRQK5i5tWQe2xKt15d4EJgXraXz8z3/+synYQaEs6msKISltCjnROJ3G6NTO6nuuoHXX+Ml9993nhRgl2RRUP3fuXHviiSe8sO+FCxeuCfFSvTSmpvHdn/3sZ14gS9jYdXUdsg4sUh0VeK56Vm9+AfFZn1/nrNfnT33lL3/5i3dv0h+NdaptSlvnzp1N4+HqK3vttZcX7h63PaL0EddzMC2KcM0119h6660XpRhvH43T9u3bt2Zs+qSTTvImXkUN3io/YdaBSaWy9Rxi2bJlpudRfp8H7af7skK59DxBof9bbbVVXdpAdfnb3/7mfTeoL+ieoX6nrfS51GdS31PqF6UwP9f9OMkziXKX8rqoHqV7WNu2bW3nnXf27hF6BrHNNttUBAsm/fw1p8Ckxup/eQ5MkslXX31leob74IMP2osvvljxvVkyU0jkyJEjm8Kcnsj3THZEAAGngIKSah9GV+6uX+jON7MHMw5KWnOrLj+dvqvZEEAAAQQQQAABBBBoigJB70fqejTGo3c3N9poo6Z4edQZAQQKLtBA8/MKrvivy2sKg6sEJjWb7siFIoAAAggggAACCCCAAAII5FWggQdkogQnTTWzY/LqlbZeeQ9M0ot9Y8eOtYkTJ9Zc6q677mq33Xab96Jz3E0v72pi/EMPPVRzaJSQkqCHH3HDNPRSkEIzjj322DUTTPyuh8CkWpU8BCbdcccd3qrV1du+++5r+tlmm20Wt3t6AVrTpk3zgmRcAVpRApNcPqrQ8OHDvaCeuKv3ajKSVl/WtVVvrqCxLIIzgs6rz5xeINdnN2jLoh6u8tME87zzzjveZJV58+bVFD9q1ChvAkTcdlJBmkikvlmauFZeuN8kmLCO6prQoj5eHZ6le+uBBx4YVqQzFK/6wCihPX4nS9MumgSo+66Cpao3ff70Unn1yuuhF7x65W2FfCkYqXqTpV5k32WXXZxFBfWXqOFh5YVrJXZ9z06ePNn3nFHtg1ZQituPdd87/fTT7frrrw8kJTDJLK/9NK/3W3UoV91coX865t98fkGJ8nlnHwQQQAABBBBAAAEEEECgWqA6MAmhhhWoV2BLw14FZ0MAAQQQKLJA0sCkIptwbdkKMN6drSelIZBjAYUlKTTJbysFJd1e5/ozP6/OwBSPAAIIIIAAAggggAACCCCAQJhAA8/PC6tOk/85gUlNvgm5AAQQQAABBBBAAAEEEEAAAQTqL9BIAzIKTjpo9cpZHXyu8mdmNrv+V9/wZ8h7YJJEXn75ZdMkdr/QDwWkaFWGbbfdNjLe8uXLTWEhd955p+8xN910k2nF17C58VqldsiQId5Kr9WbAlwuuugiO+ywwwJXelUg1F133WW/+tWv1qw+7LoQApNqZfIQmORa6Ve1VR8bPHhwaF8qvzKFJT3++ON2/PHHBwZoRQlMUrlaSXTgwIE1gTb62cknn2zjx4+PHMaj/nrVVVfZWWedVdMYWpVX1/vDH/6w5mdZBWcE3QuirNCSVT38PqNpgnnU5gqFO+WUU3w//gqoUjttsMEGke9zWjlWfchvxXCFzN19993eStpxNoXYjB492nnvLJXVqVMnmzFjRqTyP/jgA+8zotWeg7ZjjjnGrr322sh9tVRWmnZRGVrBXt8/fsFlBxxwgF133XXeytRRN612rqAlfYb8yoxynw/qL+ojCkJTUFaUVdKDPtOla4oamBTWjxUKdvHFF4eGTP31r3/1vhMfeOCBUFYCk/5JlMd+mtf7rbxcdevdu7cXvte+ffuavscEktCPIzsggAACCCCAAAIIIIBARAECkyJC1Wm3t956yw4//HBbtGhRxRmijDHUqUoUiwACCCCAQIWA30ItUZ8JQolAFAHGu6MosQ8CTV5A77/5PWx9dvV7cQ31/huBSU2+K3EBCCCAAAIIIIAAAggggAACTV2gkebnNXU2Z/0JTCps03JhCCCAAAIIIIAAAggggAACCGQnkIMBmWN8gpP0sohCkwq3RQ1MUjDQdtttV7frP/jgg00hG37bN99844W0jB071vfnnTt3tiuvvNL69u1rLVq0cNZRYQ7z58+3M8880wsX8NuGDh1qkyZNslatWkW61qCQAhWw55572vDhw01hMptuuqkXYKHAjA8//NCeeeYZu/nmm+3555+PdK4oQRqRCkq4k9+Kpirqd7/7nRd4ErSlOTao3DwEJn388cd21FFHeSFH1ZuCVKZOnWq9evWKpL5y5UpTYJfCtlasWBF4zE477eSF3my55ZaB+6m/XXrppXbuuef67hc1xERBY+eff75Nnjy5phyFtKjeCmby27IKzgi7F1x++eU2ZswYW2uttepaD7/C0wbzyFefcVdIjAKhfvvb39pPfvKTwPZWAM69995r55xzjjNwK2oonN+JFMYj46BNAUNTpkyx1q1bh/b7VatW2RlnnOGF/ARtChmST9wtbbvI8+yzz/a+Y/w2hQldccUVts8++wR+/+hYtbH6qNrRb4sTZBXUX/R5/PWvf+210/rrr+8kC/pMlx8UNTBJx3z22WemgC9N6PDb2rZt690vBw0aZNtss419//vf93b73//9X3vjjTe8AEEFr4Xd/0plR5nMWI/vH1eZUerjapALL7zQxo0bV/PjKGXmsZ9mdd+vx/32iy++8AIDdZ+q3vyCDhVu1qpVq7XN7Ju49yD2RwABBBBAAAEEEEAAAQSqBQhMatw+4TdWFCf8u3Frz9kRQAABBJqDgN9YscbVtYBDnIU1moMV15hMgMCkZG4chUATE3jHzDqW1fkhM5vQCAsFEpjUxDoO1UUAAQQQQAABBBBAAAEEECieQA7m5xUKlcCkQjUnF4MAAggggAACCCCAAAIIIIBAfQRyNCCjFbdOMbNS0okCkxpqla364PqUGjUwqd4VCgsEUJCMApP8wlpKdfMLJ1JI0t///ndbuHCh3XbbbV4YiSa++2277rqrt49CK6JuCqNRkIYCP7LY9KJr//79vRCi6o3ApFrhPAQmqVa33HKLHXfccb5dQAEhCq8ZNmyYM4jrk08+sccee8wmTJhgf/zjHyvKUejSD37wA68Pl29xJvIsW7bMC5t56CG9B1e7uUJM5PuXv/zF+9zoGt99913f40844QQvCKZly5a+P88yOCMoKEZWM2bMsO7du9e9HtUnSBvMo/LefPNN++Uvf2nz5s3zrb/uDwpO0j4KsVG/0HdmnBC2UaNGeW0VFKQTdC975ZVXrF+/frZ06VLnbnqZXyFDPt/nvsf4rZZcvuNmm21mjzzyiCkkLO6WRbuEfX5Up/Lvn4033tjWWWcdr6oKAlqyZEnoZ0htq1AoBZhFdXvttde8kDL1G7+ta9euNmLECDvooIPWBPYpoOr999/3QrX0fVr9mZZ1ddvGCUyK0o/jtqEC5xSGqJDB6i3s3w7avzkEJuk689ZPs7zvZ32/DQpq02dRIZC/+MUvvNPqu1mf4ZkzZ25oZv9/3P7L/ggggAACCCCAAAIIIIBAtQCBSdH6xLRp0+z66683jW/suOOO1qVLF9tqq62sXbt2oaHVQWe48cYbbeTIkRW79O7d2xs/aN++fbTKsRcCCCCAQLMX0POz008/3XuG1q1bN+/5xRZbbOEtclJaKCAJkp5hjx492ltYoHzTYkB69uJaMCTJuTim+QoQmNR8254rbzYCWiTwttVXO3X1goFLGunqCUxqJHhOiwACCCCAAAIIIIAAAggggEBJIEfz8wrRKAQmFaIZuQgEEEAAAQQQQAABBBBAAAEE6iuQwwGZ3qtfINGLHApNKtTWVAKThK4wgBNPPNELesh6U1jSlClTbLvttotdtMJKrr76au9FVVcYU5RCNUn/4osv9iaBaJJG9UZgUq1iXgKTFHik9gnqm2rfXXbZxXr06LFmBdj33nvPXn31VZs7d65vF1FQiSYGLV682I4++uiafZ588knbb7/9onQvrwwFG+mYLLfDDjvMJk2aZJtssomz2KyDM55++mkbMmSIb2iP6qOJT23atKmpT9b1KD9BFsE8Ku+5557zQm7+9Kc/ZdlMXlnHH3+8XXbZZalWIP74449NKxk//vjjzvopmOvAAw+MXP+wEKZDDz3Uuz+3bt06cpmlHbNqFwULaZLCzJkzY9ch7ADdG84991w79dRTbe211w7bfc3PFQioEKFjjz3WGWYWuTAzL6xPQTGHH354xWFxA5N0sPqvQuLkn2br06ePXXHFFV64kz7X1RuBSZUieeqneb/f+k2QdfVVfQYWLlzYRV07TX/mWAQQQAABBBBAAAEEEEBAAgQmResH06dP94Kiy7fdd9/d7rrrLlNoepJNizJofPT222+vOLyxx92TXAvHIIAAAgg0rsCXX35pp512Ws1CPxrnv/TSS9csqhC3lq+//rrpOVf1QglaaEfj92wIZCFAYFIWipSBQK4FFqxeDHCCmTVWUFIJiMCkXHcVKocAAggggAACCCCAAAIIINAcBHI4P69JsxOY1KSbj8ojgAACCCCAAAIIIIAAAggg0DACOR6Q2WH1yyR/bxiJhjlLUwpMksiKFSu8YAmFJ2S1DRgwwAs8SjrRQvX49ttv7f7777dzzjknUdBJ586d7aKLLrKDDz7YXnzxRevZs2fN5f3mN7/xrr2xNq2yrZCa6i3KS7ppjg263rwEJqmOWQWElK5XISjjx4+3TTfd1Asd6du3b00gl/rDeeedF3lFWYVp6GXtBx54IJNuNHz4cO/F77Zt2waWl3VwhkLKdN0KGPPbJkyYYCeddJJVf59kXY/yc2cVzKMyFaKl+qcNmynVT4E8Y8eO9V7eb9myZaq2/+abb7z70CWXXOJbTpJwnbAQpiuvvNLrtz7/Pgi9lizb5cMPP/Qcq1d2Dq1EwA6loLyRI0fGCksqFanQpGeffdZ0fJqQLYUG3nbbbd53bPX3T5I2Vf3kdfbZZ9utt96aiKh0D1RQltq/OjApar3q8f3jKjNKgJMLQ6GL48aNq/lx3DLz0k/zfr/V5+WII45QEFLU/ql/mKVLAIt6JvZDAAEEEEAAAQQQQACBQgsQmBStef3GdDSOonHNffbZJ1ohVXspSF7B3NWLHtxwww1eGD4bAggggAACcQT8xnT33Xdfu+OOO2yzzTaLU5S3r+vZV6dOnWzGjBm2/fbbxy6TAxDwEyAwiX6BQKEFOpqZ3mnLy3ttBCYVurtxcQgggAACCCCAAAIIIIAAAk1BIMfz85oCX00dCUxqks1GpRFAAAEEEEAAAQQQQAABBBBoWAEGZBrWu6kFJklHL4zee++9dsEFF6QKiFBAkkIYRowYkTpEpNRqy5cv90IdFMCk4ImwTZM8jj76aC/IpGNHvbtkXkgKgUlhcv/8eZ4Ck1SfLAKJFJ6l0IxDDjnE1l13Xe86P/jgA2/l2NmzZ1fAJHnxWiupX3/99aYArurJQdHUzQtIUjiYQlqiBPDUIzhjyZIlXoCXX6iQPtt6ebx79+4Vl1SPepROkPXnVvePyy+/3AuHS9pOqtuee+5p559/vv3sZz9LFDjk1ycefvhh69+/v293Oeqoo+y6664z3duibqtWrbIzzjjDu29Wbyrnsccesz322CNqcRX7Zd0uuudoEp0C7qLc44MqrWtSuNdOO+2Uum3++te/2q9+9atEYWiqx8SJE23HHXf0/f6JGkzkd60KE1Sg02WXXWZPPPFEpDbceeed7fTTT7df/OIX3j0w7X2+uQUmlb4bG7uf5v1+q7CxadOmed9jEe+xSoz8/yJ1YnZCAAEEEEAAAQQQQAABBAIECEyK1j00zjpo0CCbM2dOxQEKNtIYUpQxyfIDFTB83HHH2cyZMyvK23rrrb1nDdtuu220irEXAggggAACqwVcz0qiLDTjh/j00097z72WLl1a8eNjjjnGrr32Wlt//fWxRyATAQKTMmGkEAQQiCZAYFI0J/ZCAAEEEEAAAQQQQAABBBBAoG4CzM/LlpbApGw9KQ0BBBBAAAEEEEAAAQQQQACBQgowINOwzdoUA5NKQpqMr8nuN910ky1atCgynMJUTjzxRNMLpu3atYt8XJwdFUrzxz/+0bRq9dy5c23hwoVrwjUUiNOtWzfr16+fKfBm4403rig664CPOPUO2jdN6ESaY4PqlDZIIyub8nJUp3vuuceuvPLKWP2ya9euXnCWVjmvfun5m2++8QLCtFpt9Zb0xWsFDims5c4774wc/OIX8BXFsF7BGXfffbcXeOYXdjF06FCbNGmStWrVak0V61UPnaAen1sFerz11lteCFucdlJ9FJSk0BndY0rBW1HaKso+rglrOlZ99Oyzz44dAOS6R+y///7etW+44YZRqlazTz3aRSfRhIXbbrvN+/6RR5xNbXPyySevCQSKc2zQvl999ZXNmjXLCyd6/vnnQ4tV8JnCYnTf0f929eM0gUmlSig46X/+53/s8ccf94Lf/vSnP9n8+fO9H+u+ssMOO1ivXr3swAMP9L4f11577TX1T3ufr8f3j6vMF154IXG4l99q5EJIU2Zj9tOmcL9Vv7z//vu9AED1yZDtLDO7JGwnfo4AAggggAACCCCAAAIIhAkQmBQm9M+fa5xj7NixXshz+aZxhPHjx3tjglHHvN5//31v4QQFI1VvZ511ljfuWj4WEa2G7IUAAggg0NwF3nnnHTvyyCNt3rx5FRQaU9fCErvvvnukZyV6FqSFBzReXz1Oqe89LRDSp0+f5s7N9WcoQGBShpgUhQACYQIEJoUJ8XMEEEAAAQQQQAABBBBAAAEE6izA/LxsgQlMytaT0hBAAAEEEEAAAQQQQAABBBAopAADMg3brEWYoPH111/bn//8Z3vqqae8FafLgxikqfAFhSQpjEEvlG611Va5ngDx3HPPeXWt3m644QbTCtpsTUNg1apVtmDBAnviiSe8l6Xffvvtihede/ToYV26dLGePXt6oTY//vGPrUWLFg1+caVwL4WYKOTr9ddfXxMAUwoyUV3VJxX0Uh5A1OCVbcYnjNJOP/3pT+3nP/+59e7d2zbZZJNIL+I3Y9JMLl3fP6+99poXmKXvHwWRKSSvtCmISJMjtt56ay9IR5+hH/3oR3VtG4XA6HtQ955nnnnGC+wrhTrp+1D1UT/Ze++9awL7MkHJuJAvvvjCC5iaMmVKRcnq5wouat++fcZnLF5xeeyneVJWuJM+L4888ogX5FWalKTPy2677Wb9+/fXZ+b7ZrYyT/WmLggggAACCCCAAAIIINA0BYowHt9Q8honHzhwoBdcXb0poOJXv/qVF8LsGlP97LPP7L777vPCpf2CcjVWozD6jh07NtQlcR4EEEAAgQIJaLGTyy+/3BS+V73p2YDC+oYNG2abbbaZ71UrKElj9wpX0sIZfouDaMEDBQVGDQksEC+XUkcBApPqiEvRCCBQLUBgEn0CAQQQQAABBBBAAAEEEEAAgUYWYH5etg1AYFK2npSGAAIIIIAAAggggAACCCCAQCEFGJBp2GZlgkbDekc5mwIghgwZUrOrJm8MHjw4ShHsgwACCCCAQCEEFGaj7z4F2pRvCn3S92W7du0KcZ1cRL4FmECS7/ahdggggAACCCCAAAIINCUBxuOjt5YCgK+88ko744wznAdpoYRdd93VC4hea621vP3ee+89e/XVVytCrasL0HFTp071Xbggeg3ZEwEEEECguQssW7bMW+zmoYceclKUgtk333xzbx8FLS1atKgivN3vYAW5K0hJC2SwIZClAOPdWWpSFgIIhAgQmEQXQQABBBBAAAEEEEAAAQQQQKCRBZifl20DEJiUrSelIYAAAggggAACCCCAAAIIIFBIAQZkGrZZmaDRsN5RzqaXX0eOHFmz6wsvvGBa9ZoNAQQQQACB5iLwwQcfeIFJs2fPrrhkTUK5+uqrrWXLls2FgutsRAEmkDQiPqdGAAEEEEAAAQQQQKBgAozHR3dXvAAAIABJREFUx2vQlStX2tlnn23XXHNNvAMD9la40vXXX2+77bZbZmVSEAIIIIBA8xX405/+ZMOGDbM//OEPmSEcddRRXmjgRhttlFmZFIRASYDxbvoCAgg0oACBSQ2IzakQQAABBBBAAAEEEEAAAQQQ8BNgfl62/YLApGw9KQ0BBBBAAAEEEEAAAQQQQACBQgowINOwzcoEjfjeevH15JNPtjZt2lj37t1thx12sM6dO1u7du1SBzesWrXKWzFbIRDlW9euXe2ee+6xLl26xK8wRyCAAAIIIFBHgfHjx9tTTz215jtxm222sQ4dOljr1q2tRYsWqc78yiuvWL9+/Wzp0qUV5Zx33nmmPz7/bkx1Pg5GwE+ACST0CwQQQAABBBBAAAEEEMhKgPH4+JJfffWVTZkyxcaNG2crVqyIX0DZEUOHDrWLLrrIfvzjH6cqh4MRQAABBBAoF/jwww+9gL9bb701FUzbtm3tnHPO8RbWYbGAVJQcHCDAeDfdAwEEGlCAwKQGxOZUCCCAAAIIIIAAAggggAACCPgJMD8v235BYFK2npSGAAIIIIAAAggggAACCCCAQCEFGJBp2GZlgkZ87w8++MAGDx5ss2fPrjh41KhR3mqf3/ve9+IXuvqId9991wYNGmRz5sypKGPfffe1u+66i5VEE8tyIAIIIIBAvQRuvPFGbwJH+bbBBhvYk08+aT169Eh1WgUIjhkzpqaMqVOnmiY5siHQEAJMIGkIZc6BAAIIIIAAAggggEDzEGA8Pnk7v/feezZ58mS7+eabYwcnDRgwwBtf2H333VOHOye/Ao5EAAEEECiywLfffus9373qqqvsgQceiHWpCkoaPny46Vnz5ptvHutYdkYgrgDj3XHF2B8BBFIIEJiUAo9DEUAAAQQQQAABBBBAAAEEEMhCgPl5WSj+qwwCk7L1pDQEEEAAAQQQQAABBBBAAAEECinAgEzDNisTNOJ7f/LJJ3bUUUfZzJkzKw7ef//97c4777QNN9wwfqGrj7jlllvsuOOOqzn+1FNPtUsvvdTWWWedxGVzIAIIIIAAAvUQmD59ug0cOLCm6N/97ndewGDSbenSpV4o0qxZsyqK2GyzzeyRRx6xnXbaKWnRHIdALAEmkMTiYmcEEEAAAQQQQAABBBAIEGA8Pn33WLlypS1YsMD+8Ic/2IsvvmhahGD+/PlrCu7QoYN16tTJunXrZj179vTCnDfeeOP0J6YEBBBAAAEEIgh89913tmzZMnvppZfshRde8L6jFi9e7H1flTZ9R+n7arfddrM99tjDdtxxR2vZsmWE0tkFgfQCjHenN6QEBBCILEBgUmQqdkQAAQQQQAABBBBAAAEEEECgPgLMz8vWlcCkbD0pDQEEEEAAAQQQQAABBBBAAIFCCjAg07DNygSN+N5ffvmlnXbaad5q1uXbBhtsYDNmzLA+ffrEL9TMe1lWQUzz5s2rOf6+++6zgw8+OFG5HIQAAggggEA9BebOnet9933++ecVp1HY0aRJk6xVq1axT//NN994K3GPHTu25tgBAwaYAgbbtGkTu1wOQCCJABNIkqhxDAIIIIAAAggggAACCPgJMB5Pv0AAAQQQQAABBBBoTAHGuxtTn3Mj0OwECExqdk3OBSOAAAIIIIAAAggggAACCORNgPl52bYIgUnZelIaAggggAACCCCAAAIIIIAAAoUUYECmYZuVCRrJvBXUcNxxx9Uc3L9/f7vxxhttk002iVWwVho98cQT7d577605bt9997U77rjDNttss1hlsjMCCCCAAAINIbB06VJTONKsWbMqTqcgwRtuuMGOPPJI8/n3nbNqWoF7+vTpNnr0aFuxYkXNflOmTLFhw4Y1xKVxDgQ8ASaQ0BEQQAABBBBAAAEEEEAgKwHG47OSpBwEEEAAAQQQQACBJAKMdydR4xgEEEgoQGBSQjgOQwABBBBAAAEEEEAAAQQQQCArAebnZSX5z3IITMrWk9IQQAABBBBAAAEEEEAAAQQQKKQAAzIN26xM0Ejm/c4773gBEPPmzaspoE+fPnbJJZdYt27dQgMiFAoxf/58O/PMM+3JJ5+sKUthEzfddJMNHDgwWUU5CgEEEEAAgToL6Lvs6quvttNOO833e2zcuHF2/PHH2/rrrx9ak5UrV9r1119vv/nNb+zzzz+v2X/AgAFeMOFGG20UWhY7IJCVABNIspKkHAQQQAABBBBAAAEEEEAAAQQQQAABBBBAAAEEEEAAgWYiQGBSM2loLhMBBBBAAAEEEEAAAQQQQCC/AszPy7ZtCEzK1pPSEEAAAQQQQAABBBBAAAEEECikAAMyDdusBCYl81Y4xMSJE+2UU07xLUBBRwp1GDx4sBec1K5dO2vRooW376pVq+yjjz6yV1991e6++2579NFHfUMhtO+oUaPs8ssvjxQykexKOAoBBBBAAIH0AkuWLLEhQ4bYH/7wB9/CunbtasOGDTOFCnbs2NFatmzp7afv088++8zefvtte+qpp+x3v/udLVq0yLeMDh062NSpU61Xr17pK0wJCMQQIDApBha7IoAAAggggAACCCCAAAIIIIAAAggggAACCCCAAAIIIGBGYBK9AAEEEEAAAQQQQAABBBBAAIFGFmB+XrYNQGBStp6UhgACCCCAAAIIIIAAAggggEAhBRiQadhmJTApuffKlStt7NixNnny5OSFBBx52GGH2aRJk2yTTTapS/kUigACCCCAQJYCzz77rB199NH27rvvZlmsV1bbtm3tuuuusyOOOMJ8/q2Y+fkoEIFyAQKT6A8IIIAAAggggAACCCCAAAIIIIAAAggggAACCCCAAAIIxBIgMCkWFzsjgAACCCCAAAIIIIAAAgggkL0A8/OyNSUwKVtPSkMAAQQQQAABBBBAAAEEEECgkAIMyDRssxKYlM57+fLldtppp9mdd96ZrqCqo0eNGmUXXnihFxDBhgACCCCAQFMQ+O677+yBBx6wMWPGZBqa1LlzZ5swYYL9/Oc/JyypKXSEAtaRwKQCNiqXhAACCCCAAAIIIIAAAggggAACCCCAAAIIIIAAAgggUE8BApPqqUvZCCCAAAIIIIAAAggggAACCEQQYH5eBKQYuxCYFAOLXRFAAAEEEEAAAQQQQAABBBBorgIMyDRsyxOYlN77//7v/+yGG26wiy66yFasWJGqQIVCjBs3zg455BBbd911U5XFwQgggAACCDSGwIIFC+zcc8+1Rx99NPXphw4dahdccIF17NgxdVkUgEBSAQKTkspxHAIIIIAAAggggAACCCCAAAIIIIAAAggggAACCCCAQDMVIDCpmTY8l40AAggggAACCCCAAAIIIJAfAebnZdsWBCZl60lpCCCAAAIIIIAAAggggAACCBRSgAGZhm1WApOy837vvfds8uTJdvPNN8cOTuratauNGDHCjjzySGvXrl12laIkBBBAAAEEGkHgq6++slmzZtlll11mzz//fKwabLDBBjZgwAAbOXKk7brrrtaiRYtYx7MzAlkLEJiUtSjlIYAAAggggAACCCCAAAIIIIAAAggggAACCCCAAAIIFFyAwKSCNzCXhwACCCCAAAIIIIAAAgggkH8B5udl20YEJmXrSWkIIIAAAggggAACCCCAAAIIFFKAAZmGbVYCk7L3XrVqlS1atMjmzJnj/VmyZInNnTt3zYkUBLHDDjvYT3/6U+vZs6f3R/977bXXzr4ylIgAAggggEAjCnz33Xe2bNkye+mll+yFF16w+fPn2+LFi+3dd99dU6vOnTvblltuad27d7fdd9/ddt55Z2vTpk0j1ppTI1ApQGASPQIBBBBAAAEEEEAAAQQQQAABBBBAAAEEEEAAAQQQQACBWAIEJsXiYmcEEEAAAQQQQAABBBBAAAEEshdgfl62pgQmZetJaQgggAACCCCAAAIIIIAAAggUUoABmYZtVgKTGtabsyGAAAIIIIAAAgg0LQECk5pWe1FbBBBAAAEEEEAAAQQQQAABBBBAAAEEEEAAAQQQQACBRhcgMKnRm4AKIIAAAggggAACCCCAAAIINHcB5udl2wMITMrWk9IQQAABBBBAAAEEEEAAAQQQKKQAAzIN26wEJjWsN2dDAAEEEEAAAQQQaFoCBCY1rfaitggggAACCCCAAAIIIIAAAggggAACCCCAAAIIIIAAAo0uQGBSozcBFUAAAQQQQAABBBBAAAEEEGjuAszPy7YHEJiUrSelIYAAAggggAACCCCAAAIIIFBIAQZkGrZZCUxqWG/OhgACCCCAAAIIINC0BAhMalrtRW0RQAABBBBAAAEEEEAAAQQQQAABBBBAAAEEEEAAAQQaXYDApEZvAiqAAAIIIIAAAggggAACCCDQ3AWYn5dtDyAwKVtPSkMAAQQQQAABBBBAAAEEEECgkAIMyDRssxKY1LDenA0BBBBAAAEEEECgaQkQmNS02ovaIoAAAggggAACCCCAAAIIIIAAAggggAACCCCAAAIINLoAgUmN3gRUAAEEEEAAAQQQQAABBBBAoLkLMD8v2x5AYFK2npSGAAIIIIAAAggggAACCCCAQCEFGJBp2GYlMKlhvTkbAggggAACCCCAQNMSIDCpabUXtUUAAQQQQAABBBBAAAEEEEAAAQQQQAABBBBAAAEEEGh0AQKTGr0JqAACCCCAAAIIIIAAAggggEBzF2B+XrY9gMCkbD0pDQEEEEAAAQQQQAABBBBAAIFCCjAg07DNSmBSw3pzNgQQQAABBBBAAIGmJUBgUtNqL2qLAAIIIIAAAggggAACCCCAAAIIIIAAAggggAACCCDQ6AIEJjV6E1ABBBBAAAEEEEAAAQQQQACB5i7A/LxsewCBSdl6UhoCCCCAAAIIIIAAAggggAAChRRgQKZhm5XApIb15mwIIIAAAggggAACTUuAwKSm1V7UFgEEEEAAAQQQQAABBBBAAAEEEEAAAQQQQAABBBBAoNEFCExq9CagAggggAACCCCAAAIIIIAAAs1dgPl52fYAApOy9aQ0BBBAAAEEEEAAAQQQQAABBAopwIBMwzYrgUkN683ZEEAAAQQQQAABBJqWAIFJTau9qC0CCCCAAAIIIIAAAggggAACCCCAAAIIIIAAAggggECjCxCY1OhNQAUQQAABBBBAAAEEEEAAAQSauwDz87LtAQQmZetJaQgggAACCCCAAAIIIIAAAggUUoABmYZtVgKTGtabsyGAAAIIIIAAAgg0LQECk5pWe1FbBBBAAAEEEEAAAQQQQAABBBBAAAEEEEAAAQQQQACBRhcgMKnRm4AKIIAAAggggAACCCCAAAIINHcB5udl2wMITMrWk9IQQAABBBBAAAEEEEAAAQQQKKQAAzKFbFYuCgEEEEAAAQQQQAABBBBAAAEEEEAAAQQQQAABBBBAAAEEEEAAAQQQQAABBBBAoPgCBCYVv425QgQQQAABBBBAAAEEEEAAgZwLMD8v2wYiMClbT0pDAAEEEEAAAQQQQAABBBBAoJACDMgUslm5KAQQQAABBBBAAAEEEEAAAQQQQAABBBBAAAEEEEAAAQQQQAABBBBAAAEEEEAAgeILEJhU/DbmChFAAAEEEEAAAQQQQAABBHIuwPy8bBuIwKRsPSkNAQQQQAABBBBAAAEEEEAAgUIKMCBTyGblohBAAAEEEEAAAQQQQAABBBBAAAEEEEAAAQQQQAABBBBAAAEEEEAAAQQQQAABBIovQGBS8duYK0QAAQQQQAABBBBAAAEEEMi5APPzsm0gApOy9aQ0BBBAAAEEEEAAAQQQQAABBAopwIBMIZuVi0IAAQQQQAABBBBAAAEEEEAAAQQQQAABBBBAAAEEEEAAAQQQQAABBBBAAAEEECi+AIFJxW9jrhABBBBAAAEEEEAAAQQQQCDnAszPy7aBCEzK1pPSEEAAAQQQQAABBBBAAAEEECikAAMyhWxWLgoBBBBAAAEEEEAAAQQQQAABBBBAAAEEEEAAAQQQQAABBBBAAAEEEEAAAQQQQKD4AgQmFb+NuUIEEEAAAQQQQAABBBBAAIGcCzA/L9sGIjApW09KQwABBBBAAAEEEEAAAQQQQKCQAgzIFLJZuSgEEEAAAQQQQAABBBBAAAEEEEAAAQQQQAABBBBAAAEEEEAAAQQQQAABBBBAAIHiCxCYVPw25goRQAABBBBAAAEEEEAAAQRyLsD8vGwbiMCkbD0pDQEEEEAAAQQQQAABBBBAAIFCCjAgU8hm5aIQQAABBBBAAAEEEEAAAQQQQAABBBBAAAEEEEAAAQQQQAABBBBAAAEEEEAAAQSKL0BgUvHbmCtEAAEEEEAAAQQQQAABBBDIuQDz87JtIAKTsvWkNAQQQAABBBBAAAEEEEAAAQQKKcCATCGblYtCAAEEEEAAAQQQQAABBBBAAAEEEEAAAQQQQAABBBBAAAEEEEAAAQQQQAABBBAovgCBScVvY64QAQQQQAABBBBAAAEEEEAg5wLMz8u2gQhMytaT0hBAAAEEEEAAAQQQQAABBBAopAADMoVsVi4KAQQQQAABBBBAAAEEEEAAAQQQQAABBBBAAAEEEEAAAQQQQAABBBBAAAEEEECg+AIEJhW/jblCBBBAAAEEEEAAAQQQQACBnAswPy/bBiIwKVtPSkMAAQQQQAABBBBAAAEEEECgkAIMyBSyWbkoBBBAAAEEEEAAAQQQQAABBBBAAAEEEEAAAQQQQAABBBBAAAEEEEAAAQQQQACB4gsQmFT8NuYKEUAAAQQQQAABBBBAAAEEci7A/LxsG4jApGw9KQ0BBBBAAAEEEEAAAQQQQACBQgowIFPIZuWiEEAAAQQQQAABBBBAAAEEEEAAAQQQQAABBBBAAAEEEEAAAQQQQAABBBBAAAEEii9AYFLx25grRAABBBBAAAEEEEAAAQQQyLkA8/OybSACk7L1pDQEEEAAAQQQQAABBBBAAAEECinAgEwhm5WLQgABBBBAAAEEEEAAAQQQQAABBBBAAAEEEEAAAQQQQAABBBBAAAEEEEAAAQQQKL4AgUnFb2OuEAEEEEAAAQQQQAABBBBAIOcCzM/LtoEITMrWk9IQQAABBBBAAAEEEEAAAQQQKKQAAzKFbFYuCgEEEEAAAQQQQAABBBBAAAEEEEAAAQQQQAABBBBAAAEEEEAAAQQQQAABBBBAoPgCBCYVv425QgQQQAABBBBAAAEEEEAAgZwLMD8v2wYiMClbT0pDAAEEEEAAAQQQQAABBBBAoJACDMgUslm5KAQQQAABBBBAAAEEEEAAAQQQQAABBBBAAAEEEEAAAQQQQAABBBBAAAEEEEAAgeILEJhU/DbmChFAAAEEEEAAAQQQQAABBHIuwPy8bBuIwKRsPSkNAQQQQAABBBBAAAEEEEAAgUIKMCBTyGblohBAAAEEEEAAAQQQQAABBBBAAAEEEEAAAQQQQAABBBBAAAEEEEAAAQQQQAABBIovQGBS8duYK0QAAQQQQAABBBBAAAEEEMi5APPzsm0gApOy9aQ0BBBAAAEEEEAAAQQQQAABBAopwIBMIZuVi0IAAQQQQAABBBBAAAEEEEAAAQQQQAABBBBAAAEEEEAAAQQQQAABBBBAAAEEECi+AIFJxW9jrhABBBBAAAEEEEAAAQQQQCDnAszPy7aBCEzK1pPSEEAAAQQQQAABBBBAAAEEECikAAMyhWxWLgoBBBBAAAEEEEAAAQQQQAABBBBAAAEEEEAAAQQQQAABBBBAAAEEEEAAAQQQQKD4AgQmFb+NuUIEEEAAAQQQQAABBBBAAIGcCzA/L9sGIjApW09KQwABBBBAAAEEEEAAAQQQQKCQAgzIFLJZuSgEEEAAAQQQQAABBBBAAAEEEEAAAQQQQAABBBBAAAEEEEAAAQQQQAABBBBAAIHiCxCYVPw25goRQAABBBBAAAEEEEAAAQRyLsD8vGwbiMCkbD0pDQEEEEAAAQQQQAABBBBAAIFCCjAgU8hm5aIQQAABBBBAAAEEEEAAAQQQQAABBBBAAAEEEEAAAQQQQAABBBBAAAEEEEAAAQSKL0BgUvHbmCtEAAEEEEAAAQQQQAABBBDIuQDz87JtIAKTsvWkNAQQQAABBBBAAAEEEEAAAQQKKcCATCGblYtCAAEEEEAAAQQQQAABBBBAAAEEEEAAAQQQQAABBBBAAAEEEEAAAQQQQAABBBAovgCBScVvY64QAQQQQAABBBBAAAEEEEAg5wLMz8u2gQhMytaT0hBAAAEEEEAAAQQQQAABBBAopAADMoVsVi4KAQQQQAABBBBAAAEEEEAAAQQQQAABBBBAAAEEEEAAAQQQQAABBBBAAAEEEECg+AIEJhW/jblCBBBAAAEEEEAAAQQQQACBnAswPy/bBiIwKVtPSkMAAQQQQAABBBBAAAEEEECgkAIMyBSyWbkoBBBAAAEEEEAAAQQQQAABBBBAAAEEEEAAAQQQQAABBBBAAAEEEEAAAQQQQACB4gsQmFT8NuYKEUAAAQQQQAABBBBAAAEEci7A/LxsG4jApGw9KQ0BBBBAAAEEEEAAAQQQQACBQgowIFPIZuWiEEAAAQQQQAABBBBAAAEEEEAAAQQQQAABBBBAAAEEEEAAAQQQQAABBBBAAAEEii9AYFLx25grRAABBBBAAAEEEEAAAQQQyLkA8/OybSACk7L1pDQEEEAAAQQQQAABBBBAAAEECinAgEwhm5WLQgABBBBAAAEEEEAAAQQQQAABBBBAAAEEEEAAAQQQQAABBBBAAAEEEEAAAQQQKL4AgUnFb2OuEAEEEEAAAQQQQAABBBBAIOcCzM/LtoEITMrWk9IQQAABBBBAAAEEEEAAAQQQKKQAAzKFbFYuCgEEEEAAAQQQQAABBBBAAAEEEEAAAQQQQAABBBBAAAEEEEAAAQQQQAABBBBAoPgCBCYVv425QgQQQAABBBBAAAEEEEAAgZwLMD8v2wYiMClbT0pDAAEEEEAAAQQQQAABBBBAoJACDMgUslm5KAQQQAABBBBAAAEEEEAAAQQQQAABBBBAAAEEEEAAAQQQQAABBBBAAAEEEEAAgeILEJhU/DbmChFAAAEEEEAAAQQQQAABBHIuwPy8bBuIwKRsPSkNAQQQQAABBBBAAAEEEEAAgUIKMCBTyGblohBAAAEEEEAAAQQQQAABBBBAAAEEEEAAAQQQQAABBBBAAAEEEEAAAQQQQAABBIovQGBS8duYK0QAAQQQQAABBBBAAAEEEMi5APPzsm0gApOy9aQ0BBBAAAEEEEAAAQQQQAABBAopwIBMIZuVi0IAAQQQQAABBBBAAAEEEEAAAQQQQAABBBBAAAEEEEAAAQQQQAABBBBAAAEEECi+AIFJxW9jrhABBBBAAAEEEEAAAQQQQCDnAszPy7aBCEzK1pPSEEAAAQQQQAABBBBAAAEEECikAAMyhWxWLgoBBBBAAAEEEEAAAQQQQAABBBBAAAEEEEAAAQQQQAABBBBAAAEEEEAAAQQQQKD4AgQmFb+NuUIEEEAAAQQQQAABBBBAAIGcCzA/L9sGIjApW09KQwABBBBAAAEE/l87d3DjSg4EUdB/r/e8188UwX4TBjSlirwVUEmAAAECBAgkBSxkkrEaigABAgQIECBAgAABAgQIECBAgAABAgQIECBAgAABAgQIECBAgAABAgT6AgqT+hmbkAABAgQIECBAgAABAgQeF3Cftw1IYdLW02sECBAgQIAAAQIECBAgQCApYCGTjNVQBAgQIECAAAECBAgQIECAAAECBAgQIECAAAECBAgQIECAAAECBAgQINAXUJjUz9iEBAgQIECAAAECBAgQIPC4gPu8bUAKk7aeXiNAgAABAgQIECBAgAABAkkBC5lkrIYiQIAAAQIECBAgQIAAAQIECBAgQIAAAQIECBAgQIAAAQIECBAgQIAAgb6AwqR+xiYkQIAAAQIECBAgQIAAgccF3OdtA1KYtPX0GgECBAgQIECAAAECBAgQSApYyCRjNRQBAgQIECBAgAABAgQIECBAgAABAgQIECBAgAABAgQIECBAgAABAgQI9AUUJvUzNiEBAgQIECBAgAABAgQIPC7gPm8bkMKkrafXCBAgQIAAAQIECBAgQIBAUsBCJhmroQgQIECAAAECBAgQIECAAAECBAgQIECAAAECBAgQIECAAAECBAgQIECgL6AwqZ+xCQkQIECAAAECBAgQIEDgcQH3eduAFCZtPb1GgAABAgQIECBAgAABAgSSAhYyyVgNRYAAAQIECBAgQIAAAQIECBAgQIAAAQIECBAgQIAAAQIECBAgQIAAAQJ9AYVJ/YxNSIAAAQIECBAgQIAAAQKPC7jP2wakMGnr6TUCBAgQIECAAAECBAgQIJAUsJBJxmooAgQIECBAgAABAgQIECBAgAABAgQIECBAgAABAgQIECBAgAABAgQIEOgLKEzqZ2xCAgQIECBAgAABAgQIEHhcwH3eNiCFSVtPrxEgQIAAAQIECBAgQIAAgaSAhUwyVkMRIECAAAECBAgQIECAAAECBAgQIECAAAECBAgQIECAAAECBAgQIECAQF9AYVI/YxMSIECAAAECBAgQIECAwOMC7vO2ASlM2np6jQABAgQIECBAgAABAgQIJAUsZJKxGooAAQIECBAgQIAAAQIECBAgQIAAAQIECBAgQIAAAQIECBAgQIAAAQIE+gIKk/oZm5AAAQIECBAgQIAAAQIEHhdwn7cNSGHS1tNrBAgQIECAAAECBAgQIEAgKWAhk4zVUAQIECBAgAABAgQIECBAgAABAgQIECBAgAABAgQIECBAgAABAgQIECDQF1CY1M/YhAQIECBAgAABAgQIECDwuID7vG1ACpO2nl4jQIAAAQIECBAgQIAAAQJJAQuZZKyGIkCAAAECBAgQIECAAAECBAgQIECAAAECBAgQIECAAAECBAgQIECAAIG+gMKkfsYmJECAAAECBAgQIECGQUg+AAAgAElEQVSAAIHHBdznbQNSmLT19BoBAgQIECBAgAABAgQIEEgKWMgkYzUUAQIECBAgQIAAAQIECBAgQIAAAQIECBAgQIAAAQIECBAgQIAAAQIECPQFFCb1MzYhAQIECBAgQIAAAQIECDwu4D5vG5DCpK2n1wgQIECAAAECBAgQIECAQFLAQiYZq6EIECBAgAABAgQIECBAgAABAgQIECBAgAABAgQIECBAgAABAgQIECBAoC+gMKmfsQkJECBAgAABAgQIECBA4HEB93nbgBQmbT29RoAAAQIECBAgQIAAAQIEkgIWMslYDUWAAAECBAgQIECAAAECBAgQIECAAAECBAgQIECAAAECBAgQIECAAAECfQGFSf2MTUiAAAECBAgQIECAAAECjwu4z9sGpDBp6+k1AgQIECBAgAABAgQIECCQFLCQScZqKAIECBAgQIAAAQIECBAgQIAAAQIECBAgQIAAAQIECBAgQIAAAQIECBDoCyhM6mdsQgIECBAgQIAAAQIECBB4XMB93jYghUlbT68RIECAAAECBAgQIECAAIGkgIVMMlZDESBAgAABAgQIECBAgAABAgQIECBAgAABAgQIECBAgAABAgQIECBAgEBfQGFSP2MTEiBAgAABAgQIECBAgMDjAu7ztgEpTNp6eo0AAQIECBAgQIAAAQIECCQFLGSSsRqKAAECBAgQIECAAAECBAgQIECAAAECBAgQIECAAAECBAgQIECAAAECBPoCCpP6GZuQAAECBAgQIECAAAECBB4XcJ+3DUhh0tbTawQIECBAgAABAgQIECBAIClgIZOM1VAECBAgQIAAAQIECBAgQIAAAQIECBAgQIAAAQIECBAgQIAAAQIECBAg0BdQmNTP2IQECBAgQIAAAQIECBAg8LiA+7xtQAqTtp5eI0CAAAECBAgQIECAAAECSQELmWSshiJAgAABAgQIECBAgAABAgQIECBAgAABAgQIECBAgAABAgQIECBAgACBvoDCpH7GJiRAgAABAgQIECBAgACBxwXc520DUpi09fQaAQIECBAgQIAAAQIECBBICljIJGM1FAECBAgQIECAAAECBAgQIECAAAECBAgQIECAAAECBAgQIECAAAECBAj0BRQm9TM2IQECBAgQIECAAAECBAg8LuA+bxuQwqStp9cIECBAgAABAgQIECBAgEBSwEImGauhCBAgQIAAAQIECBAgQIAAAQIECBAgQIAAAQIECBAgQIAAAQIECBAgQKAvoDCpn7EJCRAgQIAAAQIECBAgQOBxAfd524AUJm09vUaAAAECBAgQIECAAAECBJICFjLJWA1FgAABAgQIECBAgAABAgQIECBAgAABAgQIECBAgAABAgQIECBAgAABAn0BhUn9jE1IgAABAgQIECBAgAABAo8LuM/bBqQwaevpNQIECBAgQIAAAQIECBAgkBSwkEnGaigCBAgQIECAAAECBAgQIECAAAECBAgQIECAAAECBAgQIECAAAECBAgQ6AsoTOpnbEICBAgQIECAAAECBAgQeFzAfd42IIVJW0+vESBAgAABAgQIECBAgACBpICFTDJWQxEgQIAAAQIECBAgQIAAAQIECBAgQIAAAQIECBAgQIAAAQIECBAgQIBAX0BhUj9jExIgQIAAAQIECBAgQIDA4wLu87YBKUzaenqNAAECBAgQIECAAAECBAgkBSxkkrEaigABAgQIECBAgAABAgQIECBAgAABAgQIECBAgAABAgQIECBAgAABAgT6AgqT+hmbkAABAgQIECBAgAABAgQeF3Cftw1IYdLW02sECBAgQIAAAQIECBAgQCApYCGTjNVQBAgQIECAAAECBAgQIECAAAECBAgQIECAAAECBAgQIECAAAECBAgQINAXUJjUz9iEBAgQIECAAAECBAgQIPC4gPu8bUAKk7aeXiNAgAABAgQIECBAgAABAkkBC5lkrIYiQIAAAQIECBAgQIAAAQIECBAgQIAAAQIECBAgQIAAAQIECBAgQIAAgb6AwqR+xiYkQIAAAQIECBAgQIAAgccF3OdtA1KYtPX0GgECBAgQIECAAAECBAgQSApYyCRjNRQBAgQIECBAgAABAgQIECBAgAABAgQIECBAgAABAgQIECBAgAABAgQI9AUUJvUzNiEBAgQIECBAgAABAgQIPC7gPm8bkMKkrafXCBAgQIAAAQIECBAgQIBAUsBCJhmroQgQIECAAAECBAgQIECAAAECBAgQIECAAAECBAgQIECAAAECBAgQIECgL6AwqZ+xCQkQIECAAAECBAgQIEDgcQH3eduAFCZtPb1GgAABAgQIECBAgAABAgSSAhYyyVgNRYAAAQIECBAgQIAAAQIECBAgQIAAAQIECBAgQIAAAQIECBAgQIAAAQJ9AYVJ/YxNSIAAAQIECBAgQIAAAQKPC7jP2wakMGnr6TUCBAgQIECAAAECBAgQIJAUsJBJxmooAgQIECBAgAABAgQIECBAgAABAgQIECBAgAABAgQIECBAgAABAgQIEOgLKEzqZ2xCAgQIECBAgAABAgQIEHhcwH3eNiCFSVtPrxEgQIAAAQIECBAgQIAAgaSAhUwyVkMRIECAAAECBAgQIECAAAECBAgQIECAAAECBAgQIECAAAECBAgQIECAQF9AYVI/YxMSIECAAAECBAgQIECAwOMC7vO2ASlM2np6jQABAgQIECBAgAABAgQIJAUsZJKxGooAAQIECBAgQIAAAQIECBAgQIAAAQIECBAgQIAAAQIECBAgQIAAAQIE+gIKk/oZm5AAAQIECBAgQIAAAQIEHhdwn7cNSGHS1tNrBAgQIECAAAECBAgQIEAgKWAhk4zVUAQIECBAgAABAgQIECBAgAABAgQIECBAgAABAgQIECBAgAABAgQIECDQF1CY1M/YhAQIECBAgAABAgQIECDwuID7vG1ACpO2nl4jQIAAAQIECBAgQIAAAQJJAQuZZKyGIkCAAAECBAgQIECAAAECBAgQIECAAAECBAgQIECAAAECBAgQIECAAIG+gMKkfsYmJECAAAECBAgQIECAAIHHBdznbQNSmLT19BoBAgQIECBAgAABAgQIEEgKWMgkYzUUAQIECBAgQIAAAQIECBAgQIAAAQIECBAgQIAAAQIECBAgQIAAAQIECPQFFCb1MzYhAQIECBAgQIAAAQIECDwu4D5vG5DCpK2n1wgQIECAAAECBAgQIECAQFLAQiYZq6EIECBAgAABAgQIECBAgAABAgQIECBAgAABAgQIECBAgAABAgQIECBAoC+gMKmfsQkJECBAgAABAgQIECBA4HEB93nbgBQmbT29RoAAAQIECBAgQIAAAQIEkgIWMslYDUWAAAECBAgQIECAAAECBAgQIECAAAECBAgQIECAAAECBAgQIECAAAECfQGFSf2MTUiAAAECBAgQIECAAAECjwu4z9sGpDBp6+k1AgQIECBAgAABAgQIECCQFLCQScZqKAIECBAgQIAAAQIECBAgQIAAAQIECBAgQIAAAQIECBAgQIAAAQIECBDoCyhM6mdsQgIECBAgQIAAAQIECBB4XMB93jYghUlbT68RIECAAAECBAgQIECAAIGkgIVMMlZDESBAgAABAgQIECBAgAABAgQIECBAgAABAgQIECBAgAABAgQIECBAgEBfQGFSP2MTEiBAgAABAgQIECBAgMDjAu7ztgEpTNp6eo0AAQIECBAgQIAAAQIECCQFLGSSsRqKAAECBAgQIECAAAECBAgQIECAAAECBAgQIECAAAECBAgQIECAAAECBPoCCpP6GZuQAAECBAgQIECAAAECBB4XcJ+3DUhh0tbTawQIECBAgAABAgQIECBAIClgIZOM1VAECBAgQIAAAQIECBAgQIAAAQIECBAgQIAAAQIECBAgQIAAAQIECBAg0BdQmNTP2IQECBAgQIAAAQIECBAg8LiA+7xtQAqTtp5eI0CAAAECBAgQIECAAAECSQELmWSshiJAgAABAgQIECBAgAABAgQIECBAgAABAgQIECBAgAABAgQIECBAgACBvoDCpH7GJiRAgAABAgQIECBAgACBxwXc520DUpi09fQaAQIECBAgQIAAAQIECBBICljIJGM1FAECBAgQIECAAAECBAgQIECAAAECBAgQIECAAAECBAgQIECAAAECBAj0BRQm9TM2IQECBAgQIECAAAECBAg8LuA+bxuQwqStp9cIECBAgAABAgQIECBAgEBSwEImGauhCBAgQIAAAQIECBAgQIAAAQIECBAgQIAAAQIECBAgQIAAAQIECBAgQKAvoDCpn7EJCRAgQIAAAQIECBAgQOBxAfd524AUJm09vUaAAAECBAgQIECAAAECBJICFjLJWA1FgAABAgQIECBAgAABAgQIECBAgAABAgQIECBAgAABAgQIECBAgAABAn0BhUn9jE1IgAABAgQIECBAgAABAo8LuM/bBqQwaevpNQIECBAgQIAAAQIECBAgkBSwkEnGaigCBAgQIECAAAECBAgQIECAAAECBAgQIECAAAECBAgQIECAAAECBAgQ6AsoTOpnbEICBAgQIECAAAECBAgQeFzAfd42IIVJW0+vESBAgAABAgQIECBAgACBpICFTDJWQxEgQIAAAQIECBAgQIAAAQIECBAgQIAAAQIECBAgQIAAAQIECBAgQIBAX0BhUj9jExIgQIAAAQIECBAgQIDA4wLu87YBKUzaenqNAAECBAgQIECAAAECBAgkBSxkkrEaigABAgQIECBAgAABAgQIECBAgAABAgQIECBAgAABAgQIECBAgAABAgT6AgqT+hmbkAABAgQIECBAgAABAgQeF3Cftw1IYdLW02sECBAgQIAAAQIECBAgQCApYCGTjNVQBAgQIECAAAECBAgQIECAAAECBAgQIECAAAECBAgQIECAAAECBAgQINAXUJjUz9iEBAgQIECAAAECBAgQIPC4gPu8bUAKk7aeXiNAgAABAgQIECBAgAABAkkBC5lkrIYiQIAAAQIECBAgQIAAAQIECBAgQIAAAQIECBAgQIAAAQIECBAgQIAAgb6AwqR+xiYkQIAAAQIECBAgQIAAgccF3OdtA1KYtPX0GgECBAgQIECAAAECBAgQSApYyCRjNRQBAgQIECBAgAABAgQIECBAgAABAgQIECBAgAABAgQIECBAgAABAgQI9AUUJvUzNiEBAgQIECBAgAABAgQIPC7gPm8bkMKkrafXCBAgQIAAAQIECBAgQIBAUsBCJhmroQgQIECAAAECBAgQIECAAAECBAgQIECAAAECBAgQIECAAAECBAgQIECgL6AwqZ+xCQkQIECAAAECBAgQIEDgcQH3eduAFCZtPb1GgAABAgQIECBAgAABAgSSAhYyyVgNRYAAAQIECBAgQIAAAQIECBAgQIAAAQIECBAgQIAAAQIECBAgQIAAAQJ9AYVJ/YxNSIAAAQIECBAgQIAAAQKPC7jP2wakMGnr6TUCBAgQIECAAAECBAgQIJAUsJBJxmooAgQIECBAgAABAgQIECBAgAABAgQIECBAgAABAgQIECBAgAABAgQIEOgLKEzqZ2xCAgQIECBAgAABAgQIEHhcwH3eNqDPFSZtx/caAQIECBAgQIAAAQIECBAg8I8CX9gp/ONoPiNAgAABAgQIECBAgAABAgQIECBAgAABAgQIECBAgAABAgQIECBAgAABAhmB/xUmZaYyCAECBAgQIECAAAECBAgQ+LaA+7yD/L6AZyFzELBPCRAgQIAAAQIECBAgQIDAjwS+sFP40eieJUCAAAECBAgQIECAAAECBAgQIECAAAECBAgQIECAAAECBAgQIECAAAECnxFwn/eZqPxRAgQIECBAgAABAgQIEPhDAu7zDsL+Ap6FzEHAPiVAgAABAgQIECBAgAABAj8S+MJO4Ueje5YAAQIECBAgQIAAAQIECBAgQIAAAQIECBAgQIAAAQIECBAgQIAAAQIECHxGwH3eZ6LyRwkQIECAAAECBAgQIEDgDwm4zzsI+wt4FjIHAfuUAAECBAgQIECAAAECBAj8SOALO4Ufje5ZAgQIECBAgAABAgQIECBAgAABAgQIECBAgAABAgQIECBAgAABAgQIECDwGQH3eZ+Jyh8lQIAAAQIECBAgQIAAgT8k4D7vIGx4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IH1bpQAAADvSURBV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OB/wDgchlayQvS0wAAAABJRU5ErkJggg=="/>
          <p:cNvSpPr>
            <a:spLocks noChangeAspect="1" noChangeArrowheads="1"/>
          </p:cNvSpPr>
          <p:nvPr/>
        </p:nvSpPr>
        <p:spPr bwMode="auto">
          <a:xfrm>
            <a:off x="155575" y="-4846638"/>
            <a:ext cx="11153775" cy="100965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23560" name="AutoShape 8" descr="data:image/png;base64,iVBORw0KGgoAAAANSUhEUgAAEkwAABCQCAYAAAAzL2y7AAAAAXNSR0IArs4c6QAAmrR0RVh0bXhmaWxlACUzQ214R3JhcGhNb2RlbCUyMGR4JTNEJTIyMTU5NyUyMiUyMGR5JTNEJTIyODI5JTIyJTIwZ3JpZCUzRCUyMjElMjIlMjBncmlkU2l6ZSUzRCUyMjEwJTIyJTIwZ3VpZGVzJTNEJTIyMSUyMiUyMHRvb2x0aXBzJTNEJTIyMSUyMiUyMGNvbm5lY3QlM0QlMjIxJTIyJTIwYXJyb3dzJTNEJTIyMSUyMiUyMGZvbGQlM0QlMjIxJTIyJTIwcGFnZSUzRCUyMjElMjIlMjBwYWdlU2NhbGUlM0QlMjIxJTIyJTIwcGFnZVdpZHRoJTNEJTIyMTE2OSUyMiUyMHBhZ2VIZWlnaHQlM0QlMjI4MjclMjIlMjBtYXRoJTNEJTIyMCUyMiUyMHNoYWRvdyUzRCUyMjAlMjIlM0UlM0Nyb290JTNFJTNDbXhDZWxsJTIwaWQlM0QlMjIwJTIyJTJGJTNFJTNDbXhDZWxsJTIwaWQlM0QlMjIxJTIyJTIwcGFyZW50JTNEJTIyMCUyMiUyRiUzRSUzQ214Q2VsbCUyMGlkJTNEJTIyWlhoRUpEUHJkbGxmZ1hUZXJRZkUtMSUyMiUyMHZhbHVlJTNEJTIyJTI2bHQlM0JiJTI2Z3QlM0IlMjZsdCUzQmZvbnQlMjBzdHlsZSUzRCUyNnF1b3QlM0Jmb250LXNpemUlM0ElMjAyNnB4JTNCJTI2cXVvdCUzQiUyNmd0JTNCU1VOTElOR0glMjBJTlNVUkFOQ0UlMjAlMjZsdCUzQmJyJTI2Z3QlM0JQVlQlMjBMVEQlMjZsdCUzQiUyRmZvbnQlMjZndCUzQiUyNmx0JTNCJTJGYiUyNmd0JTNCJTIyJTIwc3R5bGUlM0QlMjJlbGxpcHNlJTNCd2hpdGVTcGFjZSUzRHdyYXAlM0JodG1sJTNEMSUzQmFzcGVjdCUzRGZpeGVkJTNCJTIyJTIwdmVydGV4JTNEJTIyMSUyMiUyMHBhcmVudCUzRCUyMjElMjIlM0UlM0NteEdlb21ldHJ5JTIweCUzRCUyMjQyNyUyMiUyMHklM0QlMjIzNTAlMjIlMjB3aWR0aCUzRCUyMjMxNiUyMiUyMGhlaWdodCUzRCUyMjMxNiUyMiUyMGFzJTNEJTIyZ2VvbWV0cnklMjIlMkYlM0UlM0MlMkZteENlbGwlM0UlM0NteENlbGwlMjBpZCUzRCUyMlpYaEVKRFByZGxsZmdYVGVyUWZFLTIlMjIlMjB2YWx1ZSUzRCUyMiUyNmx0JTNCYiUyNmd0JTNCJTI2bHQlM0Jmb250JTIwc3R5bGUlM0QlMjZxdW90JTNCZm9udC1zaXplJTNBJTIwMjBweCUzQiUyNnF1b3QlM0IlMjZndCUzQkNMSUVOVCUyNmx0JTNCJTJGZm9udCUyNmd0JTNCJTI2bHQlM0IlMkZiJTI2Z3QlM0IlMjIlMjBzdHlsZSUzRCUyMnJvdW5kZWQlM0QwJTNCd2hpdGVTcGFjZSUzRHdyYXAlM0JodG1sJTNEMSUzQiUyMiUyMHZlcnRleCUzRCUyMjElMjIlMjBwYXJlbnQlM0QlMjIxJTIyJTNFJTNDbXhHZW9tZXRyeSUyMHglM0QlMjIxMCUyMiUyMHklM0QlMjIxMCUyMiUyMHdpZHRoJTNEJTIyMjUwJTIyJTIwaGVpZ2h0JTNEJTIyMTMwJTIyJTIwYXMlM0QlMjJnZW9tZXRyeSUyMiUyRiUzRSUzQyUyRm14Q2VsbCUzRSUzQ214Q2VsbCUyMGlkJTNEJTIyWlhoRUpEUHJkbGxmZ1hUZXJRZkUtMyUyMiUyMHZhbHVlJTNEJTIyJTI2bHQlM0JiJTIwc3R5bGUlM0QlMjZxdW90JTNCZm9udC1zaXplJTNBJTIwMjBweCUzQiUyNnF1b3QlM0IlMjZndCUzQkVNUExPWUVFJTI2bHQlM0JiciUyNmd0JTNCKFJFTEFUSU9OU0hJUCUyME1BTkFHRVIpJTI2bHQlM0IlMkZiJTI2Z3QlM0IlMjIlMjBzdHlsZSUzRCUyMnJvdW5kZWQlM0QwJTNCd2hpdGVTcGFjZSUzRHdyYXAlM0JodG1sJTNEMSUzQiUyMiUyMHZlcnRleCUzRCUyMjElMjIlMjBwYXJlbnQlM0QlMjIxJTIyJTNFJTNDbXhHZW9tZXRyeSUyMHglM0QlMjI5MDAlMjIlMjB5JTNEJTIyOTEwJTIyJTIwd2lkdGglM0QlMjIyNTAlMjIlMjBoZWlnaHQlM0QlMjIxMzAlMjIlMjBhcyUzRCUyMmdlb21ldHJ5JTIyJTJGJTNFJTNDJTJGbXhDZWxsJTNFJTNDbXhDZWxsJTIwaWQlM0QlMjJaWGhFSkRQcmRsbGZnWFRlclFmRS00JTIyJTIwdmFsdWUlM0QlMjIlMjZsdCUzQmIlMjBzdHlsZSUzRCUyNnF1b3QlM0Jmb250LXNpemUlM0ElMjAyMHB4JTNCJTI2cXVvdCUzQiUyNmd0JTNCQURNSU4lMjZsdCUzQmJyJTI2Z3QlM0IoVU5ERVJXUklURVIpJTI2bHQlM0IlMkZiJTI2Z3QlM0IlMjIlMjBzdHlsZSUzRCUyMnJvdW5kZWQlM0QwJTNCd2hpdGVTcGFjZSUzRHdyYXAlM0JodG1sJTNEMSUzQiUyMiUyMHZlcnRleCUzRCUyMjElMjIlMjBwYXJlbnQlM0QlMjIxJTIyJTNFJTNDbXhHZW9tZXRyeSUyMHglM0QlMjIxMCUyMiUyMHklM0QlMjI5MTAlMjIlMjB3aWR0aCUzRCUyMjI1MCUyMiUyMGhlaWdodCUzRCUyMjEzMCUyMiUyMGFzJTNEJTIyZ2VvbWV0cnklMjIlMkYlM0UlM0MlMkZteENlbGwlM0UlM0NteENlbGwlMjBpZCUzRCUyMlpYaEVKRFByZGxsZmdYVGVyUWZFLTUlMjIlMjB2YWx1ZSUzRCUyMiUyNmx0JTNCZm9udCUyMHNpemUlM0QlMjZxdW90JTNCMSUyNnF1b3QlM0IlMjZndCUzQiUyNmx0JTNCYiUyMHN0eWxlJTNEJTI2cXVvdCUzQmZvbnQtc2l6ZSUzQSUyMDIwcHglM0IlMjZxdW90JTNCJTI2Z3QlM0JJTlNVUkFOQ0UlMjBBR0VOVCUyNmx0JTNCJTJGYiUyNmd0JTNCJTI2bHQlM0IlMkZmb250JTI2Z3QlM0IlMjIlMjBzdHlsZSUzRCUyMnJvdW5kZWQlM0QwJTNCd2hpdGVTcGFjZSUzRHdyYXAlM0JodG1sJTNEMSUzQiUyMiUyMHZlcnRleCUzRCUyMjElMjIlMjBwYXJlbnQlM0QlMjIxJTIyJTNFJTNDbXhHZW9tZXRyeSUyMHglM0QlMjI5MTAlMjIlMjB5JTNEJTIyMTAlMjIlMjB3aWR0aCUzRCUyMjI1MCUyMiUyMGhlaWdodCUzRCUyMjE1MCUyMiUyMGFzJTNEJTIyZ2VvbWV0cnklMjIlMkYlM0UlM0MlMkZteENlbGwlM0UlM0NteENlbGwlMjBpZCUzRCUyMlpYaEVKRFByZGxsZmdYVGVyUWZFLTclMjIlMjB2YWx1ZSUzRCUyMiUyMiUyMHN0eWxlJTNEJTIyZW5kQXJyb3clM0RjbGFzc2ljJTNCaHRtbCUzRDElM0Jyb3VuZGVkJTNEMCUzQmZvbnRTaXplJTNEMjAlM0JleGl0WCUzRDElM0JleGl0WSUzRDAuMjUlM0JleGl0RHglM0QwJTNCZXhpdER5JTNEMCUzQmVudHJ5WCUzRDAuNDExJTNCZW50cnlZJTNEMC4wMTElM0JlbnRyeUR4JTNEMCUzQmVudHJ5RHklM0QwJTNCZW50cnlQZXJpbWV0ZXIlM0QwJTNCJTIyJTIwZWRnZSUzRCUyMjElMjIlMjBwYXJlbnQlM0QlMjIxJTIyJTIwc291cmNlJTNEJTIyWlhoRUpEUHJkbGxmZ1hUZXJRZkUtMiUyMiUyMHRhcmdldCUzRCUyMlpYaEVKRFByZGxsZmdYVGVyUWZFLTElMjIlM0UlM0NteEdlb21ldHJ5JTIwd2lkdGglM0QlMjI1MCUyMiUyMGhlaWdodCUzRCUyMjUwJTIyJTIwcmVsYXRpdmUlM0QlMjIxJTIyJTIwYXMlM0QlMjJnZW9tZXRyeSUyMiUzRSUzQ214UG9pbnQlMjB4JTNEJTIyNDgwJTIyJTIweSUzRCUyMjM0MCUyMiUyMGFzJTNEJTIyc291cmNlUG9pbnQlMjIlMkYlM0UlM0NteFBvaW50JTIweCUzRCUyMjUzMCUyMiUyMHklM0QlMjIyOTAlMjIlMjBhcyUzRCUyMnRhcmdldFBvaW50JTIyJTJGJTNFJTNDQXJyYXklMjBhcyUzRCUyMnBvaW50cyUyMiUzRSUzQ214UG9pbnQlMjB4JTNEJTIyNTU3JTIyJTIweSUzRCUyMjMwJTIyJTJGJTNFJTNDJTJGQXJyYXklM0UlM0MlMkZteEdlb21ldHJ5JTNFJTNDJTJGbXhDZWxsJTNFJTNDbXhDZWxsJTIwaWQlM0QlMjJaWGhFSkRQcmRsbGZnWFRlclFmRS04JTIyJTIwdmFsdWUlM0QlMjJHaXZlJTIwaW5mb3JtYXRpb24lMjBhYm91dCUyMHRoZWlyJTIwcHJvZHVjdCUyNmFtcCUzQm5ic3AlM0IlMjIlMjBzdHlsZSUzRCUyMmVkZ2VMYWJlbCUzQmh0bWwlM0QxJTNCYWxpZ24lM0RjZW50ZXIlM0J2ZXJ0aWNhbEFsaWduJTNEbWlkZGxlJTNCcmVzaXphYmxlJTNEMCUzQnBvaW50cyUzRCU1QiU1RCUzQmZvbnRTaXplJTNEMTclM0IlMjIlMjB2ZXJ0ZXglM0QlMjIxJTIyJTIwY29ubmVjdGFibGUlM0QlMjIwJTIyJTIwcGFyZW50JTNEJTIyWlhoRUpEUHJkbGxmZ1hUZXJRZkUtNyUyMiUzRSUzQ214R2VvbWV0cnklMjB4JTNEJTIyLTAuMzkxNSUyMiUyMHklM0QlMjIzJTIyJTIwcmVsYXRpdmUlM0QlMjIxJTIyJTIwYXMlM0QlMjJnZW9tZXRyeSUyMiUzRSUzQ214UG9pbnQlMjB4JTNEJTIyLTI2JTIyJTIwYXMlM0QlMjJvZmZzZXQlMjIlMkYlM0UlM0MlMkZteEdlb21ldHJ5JTNFJTNDJTJGbXhDZWxsJTNFJTNDbXhDZWxsJTIwaWQlM0QlMjJaWGhFSkRQcmRsbGZnWFRlclFmRS05JTIyJTIwdmFsdWUlM0QlMjIlMjIlMjBzdHlsZSUzRCUyMmVuZEFycm93JTNEY2xhc3NpYyUzQmh0bWwlM0QxJTNCcm91bmRlZCUzRDAlM0Jmb250U2l6ZSUzRDE5JTNCZXhpdFglM0QwLjAwMyUzQmV4aXRZJTNEMC40MjIlM0JleGl0RHglM0QwJTNCZXhpdER5JTNEMCUzQmV4aXRQZXJpbWV0ZXIlM0QwJTNCZW50cnlYJTNEMC4xMjUlM0JlbnRyeVklM0QxLjAxMiUzQmVudHJ5RHglM0QwJTNCZW50cnlEeSUzRDAlM0JlbnRyeVBlcmltZXRlciUzRDAlM0IlMjIlMjBlZGdlJTNEJTIyMSUyMiUyMHBhcmVudCUzRCUyMjElMjIlMjBzb3VyY2UlM0QlMjJaWGhFSkRQcmRsbGZnWFRlclFmRS0xJTIyJTIwdGFyZ2V0JTNEJTIyWlhoRUpEUHJkbGxmZ1hUZXJRZkUtMiUyMiUzRSUzQ214R2VvbWV0cnklMjB3aWR0aCUzRCUyMjUwJTIyJTIwaGVpZ2h0JTNEJTIyNTAlMjIlMjByZWxhdGl2ZSUzRCUyMjElMjIlMjBhcyUzRCUyMmdlb21ldHJ5JTIyJTNFJTNDbXhQb2ludCUyMHglM0QlMjI0ODAlMjIlMjB5JTNEJTIyMzQwJTIyJTIwYXMlM0QlMjJzb3VyY2VQb2ludCUyMiUyRiUzRSUzQ214UG9pbnQlMjB4JTNEJTIyNTMwJTIyJTIweSUzRCUyMjI5MCUyMiUyMGFzJTNEJTIydGFyZ2V0UG9pbnQlMjIlMkYlM0UlM0NBcnJheSUyMGFzJTNEJTIycG9pbnRzJTIyJTNFJTNDbXhQb2ludCUyMHglM0QlMjI0MCUyMiUyMHklM0QlMjI0ODMlMjIlMkYlM0UlM0MlMkZBcnJheSUzRSUzQyUyRm14R2VvbWV0cnklM0UlM0MlMkZteENlbGwlM0UlM0NteENlbGwlMjBpZCUzRCUyMlpYaEVKRFByZGxsZmdYVGVyUWZFLTEwJTIyJTIwdmFsdWUlM0QlMjJHZXQlMjBwcmltdW0lMkZwb2xpY3klMjBieSUyMGFnZW50JTIyJTIwc3R5bGUlM0QlMjJlZGdlTGFiZWwlM0JodG1sJTNEMSUzQmFsaWduJTNEY2VudGVyJTNCdmVydGljYWxBbGlnbiUzRG1pZGRsZSUzQnJlc2l6YWJsZSUzRDAlM0Jwb2ludHMlM0QlNUIlNUQlM0Jmb250U2l6ZSUzRDE3JTNCJTIyJTIwdmVydGV4JTNEJTIyMSUyMiUyMGNvbm5lY3RhYmxlJTNEJTIyMCUyMiUyMHBhcmVudCUzRCUyMlpYaEVKRFByZGxsZmdYVGVyUWZFLTklMjIlM0UlM0NteEdlb21ldHJ5JTIweCUzRCUyMi0wLjU0NTglMjIlMjB5JTNEJTIyMSUyMiUyMHJlbGF0aXZlJTNEJTIyMSUyMiUyMGFzJTNEJTIyZ2VvbWV0cnklMjIlM0UlM0NteFBvaW50JTIwYXMlM0QlMjJvZmZzZXQlMjIlMkYlM0UlM0MlMkZteEdlb21ldHJ5JTNFJTNDJTJGbXhDZWxsJTNFJTNDbXhDZWxsJTIwaWQlM0QlMjJaWGhFSkRQcmRsbGZnWFRlclFmRS0xMSUyMiUyMHZhbHVlJTNEJTIyJTIyJTIwc3R5bGUlM0QlMjJlbmRBcnJvdyUzRGNsYXNzaWMlM0JodG1sJTNEMSUzQnJvdW5kZWQlM0QwJTNCZm9udFNpemUlM0QxOSUzQmV4aXRYJTNEMC4xMiUzQmV4aXRZJTNELTAuMDE1JTNCZXhpdER4JTNEMCUzQmV4aXREeSUzRDAlM0JleGl0UGVyaW1ldGVyJTNEMCUzQmVudHJ5WCUzRDAlM0JlbnRyeVklM0QwLjUlM0JlbnRyeUR4JTNEMCUzQmVudHJ5RHklM0QwJTNCJTIyJTIwZWRnZSUzRCUyMjElMjIlMjBwYXJlbnQlM0QlMjIxJTIyJTIwc291cmNlJTNEJTIyWlhoRUpEUHJkbGxmZ1hUZXJRZkUtNCUyMiUyMHRhcmdldCUzRCUyMlpYaEVKRFByZGxsZmdYVGVyUWZFLTElMjIlM0UlM0NteEdlb21ldHJ5JTIwd2lkdGglM0QlMjI1MCUyMiUyMGhlaWdodCUzRCUyMjUwJTIyJTIwcmVsYXRpdmUlM0QlMjIxJTIyJTIwYXMlM0QlMjJnZW9tZXRyeSUyMiUzRSUzQ214UG9pbnQlMjB4JTNEJTIyNTA3Ljk0ODAwMDAwMDAwMDElMjIlMjB5JTNEJTIyODExLjkxMiUyMiUyMGFzJTNEJTIyc291cmNlUG9pbnQlMjIlMkYlM0UlM0NteFBvaW50JTIweCUzRCUyMjExOS45OTk5OTk5OTk5OTk3NyUyMiUyMHklM0QlMjI0NjAuMDAwMDAwMDAwMDAwMDYlMjIlMjBhcyUzRCUyMnRhcmdldFBvaW50JTIyJTJGJTNFJTNDQXJyYXklMjBhcyUzRCUyMnBvaW50cyUyMiUzRSUzQ214UG9pbnQlMjB4JTNEJTIyNDAlMjIlMjB5JTNEJTIyNTA4JTIyJTJGJTNFJTNDJTJGQXJyYXklM0UlM0MlMkZteEdlb21ldHJ5JTNFJTNDJTJGbXhDZWxsJTNFJTNDbXhDZWxsJTIwaWQlM0QlMjJaWGhFSkRQcmRsbGZnWFRlclFmRS0yMCUyMiUyMHZhbHVlJTNEJTIyUmVxJTIwZm9yJTIwbG9nLWluJTIyJTIwc3R5bGUlM0QlMjJlZGdlTGFiZWwlM0JodG1sJTNEMSUzQmFsaWduJTNEY2VudGVyJTNCdmVydGljYWxBbGlnbiUzRG1pZGRsZSUzQnJlc2l6YWJsZSUzRDAlM0Jwb2ludHMlM0QlNUIlNUQlM0Jmb250U2l6ZSUzRDE3JTNCJTIyJTIwdmVydGV4JTNEJTIyMSUyMiUyMGNvbm5lY3RhYmxlJTNEJTIyMCUyMiUyMHBhcmVudCUzRCUyMlpYaEVKRFByZGxsZmdYVGVyUWZFLTExJTIyJTNFJTNDbXhHZW9tZXRyeSUyMHglM0QlMjIwLjI1NjYlMjIlMjB5JTNEJTIyLTMlMjIlMjByZWxhdGl2ZSUzRCUyMjElMjIlMjBhcyUzRCUyMmdlb21ldHJ5JTIyJTNFJTNDbXhQb2ludCUyMHglM0QlMjIxMjYlMjIlMjBhcyUzRCUyMm9mZnNldCUyMiUyRiUzRSUzQyUyRm14R2VvbWV0cnklM0UlM0MlMkZteENlbGwlM0UlM0NteENlbGwlMjBpZCUzRCUyMlpYaEVKRFByZGxsZmdYVGVyUWZFLTEzJTIyJTIwdmFsdWUlM0QlMjIlMjIlMjBzdHlsZSUzRCUyMmVuZEFycm93JTNEY2xhc3NpYyUzQmh0bWwlM0QxJTNCcm91bmRlZCUzRDAlM0Jmb250U2l6ZSUzRDE5JTNCZXhpdFglM0QwLjEyJTNCZXhpdFklM0QtMC4wMTUlM0JleGl0RHglM0QwJTNCZXhpdER5JTNEMCUzQmV4aXRQZXJpbWV0ZXIlM0QwJTNCZW50cnlYJTNEMC4wMDYlM0JlbnRyeVklM0QwLjYwMiUzQmVudHJ5RHglM0QwJTNCZW50cnlEeSUzRDAlM0JlbnRyeVBlcmltZXRlciUzRDAlM0IlMjIlMjBlZGdlJTNEJTIyMSUyMiUyMHBhcmVudCUzRCUyMjElMjIlMjB0YXJnZXQlM0QlMjJaWGhFSkRQcmRsbGZnWFRlclFmRS0xJTIyJTNFJTNDbXhHZW9tZXRyeSUyMHdpZHRoJTNEJTIyNTAlMjIlMjBoZWlnaHQlM0QlMjI1MCUyMiUyMHJlbGF0aXZlJTNEJTIyMSUyMiUyMGFzJTNEJTIyZ2VvbWV0cnklMjIlM0UlM0NteFBvaW50JTIweCUzRCUyMjc5Ljk5OTk5OTk5OTk5OTk2JTIyJTIweSUzRCUyMjkxMCUyMiUyMGFzJTNEJTIyc291cmNlUG9pbnQlMjIlMkYlM0UlM0NteFBvaW50JTIweCUzRCUyMjQyMCUyMiUyMHklM0QlMjI1NDAlMjIlMjBhcyUzRCUyMnRhcmdldFBvaW50JTIyJTJGJTNFJTNDQXJyYXklMjBhcyUzRCUyMnBvaW50cyUyMiUzRSUzQ214UG9pbnQlMjB4JTNEJTIyODElMjIlMjB5JTNEJTIyNTQwJTIyJTJGJTNFJTNDJTJGQXJyYXklM0UlM0MlMkZteEdlb21ldHJ5JTNFJTNDJTJGbXhDZWxsJTNFJTNDbXhDZWxsJTIwaWQlM0QlMjJaWGhFSkRQcmRsbGZnWFRlclFmRS0yMiUyMiUyMHZhbHVlJTNEJTIyR2l2ZSUyMHF1b3RlJTIwZm9yJTIwZGVjbGluZSUyMHByb2R1Y3QlMjIlMjBzdHlsZSUzRCUyMmVkZ2VMYWJlbCUzQmh0bWwlM0QxJTNCYWxpZ24lM0RjZW50ZXIlM0J2ZXJ0aWNhbEFsaWduJTNEbWlkZGxlJTNCcmVzaXphYmxlJTNEMCUzQnBvaW50cyUzRCU1QiU1RCUzQmZvbnRTaXplJTNEMTclM0IlMjIlMjB2ZXJ0ZXglM0QlMjIxJTIyJTIwY29ubmVjdGFibGUlM0QlMjIwJTIyJTIwcGFyZW50JTNEJTIyWlhoRUpEUHJkbGxmZ1hUZXJRZkUtMTMlMjIlM0UlM0NteEdlb21ldHJ5JTIweCUzRCUyMjAuMjc4MSUyMiUyMHklM0QlMjItMyUyMiUyMHJlbGF0aXZlJTNEJTIyMSUyMiUyMGFzJTNEJTIyZ2VvbWV0cnklMjIlM0UlM0NteFBvaW50JTIweCUzRCUyMjEwMSUyMiUyMGFzJTNEJTIyb2Zmc2V0JTIyJTJGJTNFJTNDJTJGbXhHZW9tZXRyeSUzRSUzQyUyRm14Q2VsbCUzRSUzQ214Q2VsbCUyMGlkJTNEJTIyWlhoRUpEUHJkbGxmZ1hUZXJRZkUtMTQlMjIlMjB2YWx1ZSUzRCUyMiUyMiUyMHN0eWxlJTNEJTIyZW5kQXJyb3clM0RjbGFzc2ljJTNCaHRtbCUzRDElM0Jyb3VuZGVkJTNEMCUzQmZvbnRTaXplJTNEMTklM0JleGl0WCUzRDAuMTIlM0JleGl0WSUzRC0wLjAxNSUzQmV4aXREeCUzRDAlM0JleGl0RHklM0QwJTNCZXhpdFBlcmltZXRlciUzRDAlM0JlbnRyeVglM0QwLjA0MSUzQmVudHJ5WSUzRDAuNjkyJTNCZW50cnlEeCUzRDAlM0JlbnRyeUR5JTNEMCUzQmVudHJ5UGVyaW1ldGVyJTNEMCUzQiUyMiUyMGVkZ2UlM0QlMjIxJTIyJTIwcGFyZW50JTNEJTIyMSUyMiUyMHRhcmdldCUzRCUyMlpYaEVKRFByZGxsZmdYVGVyUWZFLTElMjIlM0UlM0NteEdlb21ldHJ5JTIwd2lkdGglM0QlMjI1MCUyMiUyMGhlaWdodCUzRCUyMjUwJTIyJTIwcmVsYXRpdmUlM0QlMjIxJTIyJTIwYXMlM0QlMjJnZW9tZXRyeSUyMiUzRSUzQ214UG9pbnQlMjB4JTNEJTIyMTE5Ljk5OTk5OTk5OTk5OTk2JTIyJTIweSUzRCUyMjkxMCUyMiUyMGFzJTNEJTIyc291cmNlUG9pbnQlMjIlMkYlM0UlM0NteFBvaW50JTIweCUzRCUyMjUwOC4xOTk5OTk5OTk5OTk1MyUyMiUyMHklM0QlMjI1MDkuOCUyMiUyMGFzJTNEJTIydGFyZ2V0UG9pbnQlMjIlMkYlM0UlM0NBcnJheSUyMGFzJTNEJTIycG9pbnRzJTIyJTNFJTNDbXhQb2ludCUyMHglM0QlMjIxMjAlMjIlMjB5JTNEJTIyNTY5JTIyJTJGJTNFJTNDJTJGQXJyYXklM0UlM0MlMkZteEdlb21ldHJ5JTNFJTNDJTJGbXhDZWxsJTNFJTNDbXhDZWxsJTIwaWQlM0QlMjJaWGhFSkRQcmRsbGZnWFRlclFmRS0yNCUyMiUyMHZhbHVlJTNEJTIyQXBwcm92ZSUyMG9yJTIwZGVuaWVkJTIwcXVvdGUlMjIlMjBzdHlsZSUzRCUyMmVkZ2VMYWJlbCUzQmh0bWwlM0QxJTNCYWxpZ24lM0RjZW50ZXIlM0J2ZXJ0aWNhbEFsaWduJTNEbWlkZGxlJTNCcmVzaXphYmxlJTNEMCUzQnBvaW50cyUzRCU1QiU1RCUzQmZvbnRTaXplJTNEMTclM0IlMjIlMjB2ZXJ0ZXglM0QlMjIxJTIyJTIwY29ubmVjdGFibGUlM0QlMjIwJTIyJTIwcGFyZW50JTNEJTIyWlhoRUpEUHJkbGxmZ1hUZXJRZkUtMTQlMjIlM0UlM0NteEdlb21ldHJ5JTIweCUzRCUyMjAuMzAzNSUyMiUyMHklM0QlMjItMiUyMiUyMHJlbGF0aXZlJTNEJTIyMSUyMiUyMGFzJTNEJTIyZ2VvbWV0cnklMjIlM0UlM0NteFBvaW50JTIweCUzRCUyMjgwJTIyJTIwYXMlM0QlMjJvZmZzZXQlMjIlMkYlM0UlM0MlMkZteEdlb21ldHJ5JTNFJTNDJTJGbXhDZWxsJTNFJTNDbXhDZWxsJTIwaWQlM0QlMjJaWGhFSkRQcmRsbGZnWFRlclFmRS0xNSUyMiUyMHZhbHVlJTNEJTIyJTIyJTIwc3R5bGUlM0QlMjJlbmRBcnJvdyUzRGNsYXNzaWMlM0JodG1sJTNEMSUzQnJvdW5kZWQlM0QwJTNCZm9udFNpemUlM0QxOSUzQmVudHJ5WCUzRDAuMDg4JTNCZW50cnlZJTNEMC43OTclM0JlbnRyeUR4JTNEMCUzQmVudHJ5RHklM0QwJTNCZW50cnlQZXJpbWV0ZXIlM0QwJTNCJTIyJTIwZWRnZSUzRCUyMjElMjIlMjBwYXJlbnQlM0QlMjIxJTIyJTIwdGFyZ2V0JTNEJTIyWlhoRUpEUHJkbGxmZ1hUZXJRZkUtMSUyMiUzRSUzQ214R2VvbWV0cnklMjB3aWR0aCUzRCUyMjUwJTIyJTIwaGVpZ2h0JTNEJTIyNTAlMjIlMjByZWxhdGl2ZSUzRCUyMjElMjIlMjBhcyUzRCUyMmdlb21ldHJ5JTIyJTNFJTNDbXhQb2ludCUyMHglM0QlMjIxNjAlMjIlMjB5JTNEJTIyOTEwJTIyJTIwYXMlM0QlMjJzb3VyY2VQb2ludCUyMiUyRiUzRSUzQ214UG9pbnQlMjB4JTNEJTIyNDY5JTIyJTIweSUzRCUyMjYwMCUyMiUyMGFzJTNEJTIydGFyZ2V0UG9pbnQlMjIlMkYlM0UlM0NBcnJheSUyMGFzJTNEJTIycG9pbnRzJTIyJTNFJTNDbXhQb2ludCUyMHglM0QlMjIxNjAuMiUyMiUyMHklM0QlMjI2MDAlMjIlMkYlM0UlM0MlMkZBcnJheSUzRSUzQyUyRm14R2VvbWV0cnklM0UlM0MlMkZteENlbGwlM0UlM0NteENlbGwlMjBpZCUzRCUyMlpYaEVKRFByZGxsZmdYVGVyUWZFLTI3JTIyJTIwdmFsdWUlM0QlMjJHZXQlMjBjYXNlcyUyMGZyb20lMjBlbXBsb3llZSUyMiUyMHN0eWxlJTNEJTIyZWRnZUxhYmVsJTNCaHRtbCUzRDElM0JhbGlnbiUzRGNlbnRlciUzQnZlcnRpY2FsQWxpZ24lM0RtaWRkbGUlM0JyZXNpemFibGUlM0QwJTNCcG9pbnRzJTNEJTVCJTVEJTNCZm9udFNpemUlM0QxNyUzQiUyMiUyMHZlcnRleCUzRCUyMjElMjIlMjBjb25uZWN0YWJsZSUzRCUyMjAlMjIlMjBwYXJlbnQlM0QlMjJaWGhFSkRQcmRsbGZnWFRlclFmRS0xNSUyMiUzRSUzQ214R2VvbWV0cnklMjB4JTNEJTIyMC4zMDE0JTIyJTIwcmVsYXRpdmUlM0QlMjIxJTIyJTIwYXMlM0QlMjJnZW9tZXRyeSUyMiUzRSUzQ214UG9pbnQlMjB4JTNEJTIyNTYlMjIlMjBhcyUzRCUyMm9mZnNldCUyMiUyRiUzRSUzQyUyRm14R2VvbWV0cnklM0UlM0MlMkZteENlbGwlM0UlM0NteENlbGwlMjBpZCUzRCUyMlpYaEVKRFByZGxsZmdYVGVyUWZFLTE2JTIyJTIwdmFsdWUlM0QlMjIlMjIlMjBzdHlsZSUzRCUyMmVuZEFycm93JTNEY2xhc3NpYyUzQmh0bWwlM0QxJTNCcm91bmRlZCUzRDAlM0Jmb250U2l6ZSUzRDE3JTNCZXhpdFglM0QwLjUlM0JleGl0WSUzRDElM0JleGl0RHglM0QwJTNCZXhpdER5JTNEMCUzQmVudHJ5WCUzRDElM0JlbnRyeVklM0QwLjc1JTNCZW50cnlEeCUzRDAlM0JlbnRyeUR5JTNEMCUzQiUyMiUyMGVkZ2UlM0QlMjIxJTIyJTIwcGFyZW50JTNEJTIyMSUyMiUyMHNvdXJjZSUzRCUyMlpYaEVKRFByZGxsZmdYVGVyUWZFLTElMjIlMjB0YXJnZXQlM0QlMjJaWGhFSkRQcmRsbGZnWFRlclFmRS00JTIyJTNFJTNDbXhHZW9tZXRyeSUyMHdpZHRoJTNEJTIyNTAlMjIlMjBoZWlnaHQlM0QlMjI1MCUyMiUyMHJlbGF0aXZlJTNEJTIyMSUyMiUyMGFzJTNEJTIyZ2VvbWV0cnklMjIlM0UlM0NteFBvaW50JTIweCUzRCUyMjMwMCUyMiUyMHklM0QlMjI3OTAlMjIlMjBhcyUzRCUyMnNvdXJjZVBvaW50JTIyJTJGJTNFJTNDbXhQb2ludCUyMHglM0QlMjIzNDAlMjIlMjB5JTNEJTIyNjgwJTIyJTIwYXMlM0QlMjJ0YXJnZXRQb2ludCUyMiUyRiUzRSUzQ0FycmF5JTIwYXMlM0QlMjJwb2ludHMlMjIlM0UlM0NteFBvaW50JTIweCUzRCUyMjU4NSUyMiUyMHklM0QlMjIxMDAwJTIyJTJGJTNFJTNDJTJGQXJyYXklM0UlM0MlMkZteEdlb21ldHJ5JTNFJTNDJTJGbXhDZWxsJTNFJTNDbXhDZWxsJTIwaWQlM0QlMjJaWGhFSkRQcmRsbGZnWFRlclFmRS0yMSUyMiUyMHZhbHVlJTNEJTIyTG9nLWluJTIwYWNrbm93bGVkZ21lbnQlMjIlMjBzdHlsZSUzRCUyMmVkZ2VMYWJlbCUzQmh0bWwlM0QxJTNCYWxpZ24lM0RjZW50ZXIlM0J2ZXJ0aWNhbEFsaWduJTNEbWlkZGxlJTNCcmVzaXphYmxlJTNEMCUzQnBvaW50cyUzRCU1QiU1RCUzQmZvbnRTaXplJTNEMTclM0IlMjIlMjB2ZXJ0ZXglM0QlMjIxJTIyJTIwY29ubmVjdGFibGUlM0QlMjIwJTIyJTIwcGFyZW50JTNEJTIyWlhoRUpEUHJkbGxmZ1hUZXJRZkUtMTYlMjIlM0UlM0NteEdlb21ldHJ5JTIweCUzRCUyMjAuNjYwMyUyMiUyMHklM0QlMjIyJTIyJTIwcmVsYXRpdmUlM0QlMjIxJTIyJTIwYXMlM0QlMjJnZW9tZXRyeSUyMiUzRSUzQ214UG9pbnQlMjBhcyUzRCUyMm9mZnNldCUyMiUyRiUzRSUzQyUyRm14R2VvbWV0cnklM0UlM0MlMkZteENlbGwlM0UlM0NteENlbGwlMjBpZCUzRCUyMlpYaEVKRFByZGxsZmdYVGVyUWZFLTE3JTIyJTIwdmFsdWUlM0QlMjIlMjIlMjBzdHlsZSUzRCUyMmVuZEFycm93JTNEY2xhc3NpYyUzQmh0bWwlM0QxJTNCcm91bmRlZCUzRDAlM0Jmb250U2l6ZSUzRDE3JTNCJTIyJTIwZWRnZSUzRCUyMjElMjIlMjBwYXJlbnQlM0QlMjIxJTIyJTNFJTNDbXhHZW9tZXRyeSUyMHdpZHRoJTNEJTIyNTAlMjIlMjBoZWlnaHQlM0QlMjI1MCUyMiUyMHJlbGF0aXZlJTNEJTIyMSUyMiUyMGFzJTNEJTIyZ2VvbWV0cnklMjIlM0UlM0NteFBvaW50JTIweCUzRCUyMjUwNSUyMiUyMHklM0QlMjI2NTAlMjIlMjBhcyUzRCUyMnNvdXJjZVBvaW50JTIyJTJGJTNFJTNDbXhQb2ludCUyMHglM0QlMjIyNTAlMjIlMjB5JTNEJTIyOTE0JTIyJTIwYXMlM0QlMjJ0YXJnZXRQb2ludCUyMiUyRiUzRSUzQ0FycmF5JTIwYXMlM0QlMjJwb2ludHMlMjIlM0UlM0NteFBvaW50JTIweCUzRCUyMjUwNSUyMiUyMHklM0QlMjI5MTQlMjIlMkYlM0UlM0MlMkZBcnJheSUzRSUzQyUyRm14R2VvbWV0cnklM0UlM0MlMkZteENlbGwlM0UlM0NteENlbGwlMjBpZCUzRCUyMlpYaEVKRFByZGxsZmdYVGVyUWZFLTI1JTIyJTIwdmFsdWUlM0QlMjJBY2slMjBmb3IlMjB0aGF0JTIwY2FzZXMoQXBwcm92ZSUyRkRlbmllZCk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MTclMjIlM0UlM0NteEdlb21ldHJ5JTIweCUzRCUyMjAuNzMyNiUyMiUyMHklM0QlMjItMiUyMiUyMHJlbGF0aXZlJTNEJTIyMSUyMiUyMGFzJTNEJTIyZ2VvbWV0cnklMjIlM0UlM0NteFBvaW50JTIweCUzRCUyMjYwJTIyJTIweSUzRCUyMi0yJTIyJTIwYXMlM0QlMjJvZmZzZXQlMjIlMkYlM0UlM0MlMkZteEdlb21ldHJ5JTNFJTNDJTJGbXhDZWxsJTNFJTNDbXhDZWxsJTIwaWQlM0QlMjJaWGhFSkRQcmRsbGZnWFRlclFmRS0xOCUyMiUyMHZhbHVlJTNEJTIyJTIyJTIwc3R5bGUlM0QlMjJlbmRBcnJvdyUzRGNsYXNzaWMlM0JodG1sJTNEMSUzQnJvdW5kZWQlM0QwJTNCZm9udFNpemUlM0QxNyUzQiUyMiUyMGVkZ2UlM0QlMjIxJTIyJTIwcGFyZW50JTNEJTIyMSUyMiUzRSUzQ214R2VvbWV0cnklMjB3aWR0aCUzRCUyMjUwJTIyJTIwaGVpZ2h0JTNEJTIyNTAlMjIlMjByZWxhdGl2ZSUzRCUyMjElMjIlMjBhcyUzRCUyMmdlb21ldHJ5JTIyJTNFJTNDbXhQb2ludCUyMHglM0QlMjI1MzUlMjIlMjB5JTNEJTIyNjYwJTIyJTIwYXMlM0QlMjJzb3VyY2VQb2ludCUyMiUyRiUzRSUzQ214UG9pbnQlMjB4JTNEJTIyMjUwJTIyJTIweSUzRCUyMjk0NCUyMiUyMGFzJTNEJTIydGFyZ2V0UG9pbnQlMjIlMkYlM0UlM0NBcnJheSUyMGFzJTNEJTIycG9pbnRzJTIyJTNFJTNDbXhQb2ludCUyMHglM0QlMjI1MzUlMjIlMjB5JTNEJTIyOTQ0JTIyJTJGJTNFJTNDJTJGQXJyYXklM0UlM0MlMkZteEdlb21ldHJ5JTNFJTNDJTJGbXhDZWxsJTNFJTNDbXhDZWxsJTIwaWQlM0QlMjJaWGhFSkRQcmRsbGZnWFRlclFmRS0yNiUyMiUyMHZhbHVlJTNEJTIyQWNrbm93bGVkZ21lbnQlMjBmb3IlMjBxdW90ZSUyMiUyMHN0eWxlJTNEJTIyZWRnZUxhYmVsJTNCaHRtbCUzRDElM0JhbGlnbiUzRGNlbnRlciUzQnZlcnRpY2FsQWxpZ24lM0RtaWRkbGUlM0JyZXNpemFibGUlM0QwJTNCcG9pbnRzJTNEJTVCJTVEJTNCZm9udFNpemUlM0QxNyUzQiUyMiUyMHZlcnRleCUzRCUyMjElMjIlMjBjb25uZWN0YWJsZSUzRCUyMjAlMjIlMjBwYXJlbnQlM0QlMjJaWGhFSkRQcmRsbGZnWFRlclFmRS0xOCUyMiUzRSUzQ214R2VvbWV0cnklMjB4JTNEJTIyMC4zNTE5JTIyJTIweSUzRCUyMjUlMjIlMjByZWxhdGl2ZSUzRCUyMjElMjIlMjBhcyUzRCUyMmdlb21ldHJ5JTIyJTNFJTNDbXhQb2ludCUyMHglM0QlMjItNTQlMjIlMjB5JTNEJTIyLTklMjIlMjBhcyUzRCUyMm9mZnNldCUyMiUyRiUzRSUzQyUyRm14R2VvbWV0cnklM0UlM0MlMkZteENlbGwlM0UlM0NteENlbGwlMjBpZCUzRCUyMlpYaEVKRFByZGxsZmdYVGVyUWZFLTE5JTIyJTIwdmFsdWUlM0QlMjIlMjIlMjBzdHlsZSUzRCUyMmVuZEFycm93JTNEY2xhc3NpYyUzQmh0bWwlM0QxJTNCcm91bmRlZCUzRDAlM0Jmb250U2l6ZSUzRDE3JTNCJTIyJTIwZWRnZSUzRCUyMjElMjIlMjBwYXJlbnQlM0QlMjIxJTIyJTNFJTNDbXhHZW9tZXRyeSUyMHdpZHRoJTNEJTIyNTAlMjIlMjBoZWlnaHQlM0QlMjI1MCUyMiUyMHJlbGF0aXZlJTNEJTIyMSUyMiUyMGFzJTNEJTIyZ2VvbWV0cnklMjIlM0UlM0NteFBvaW50JTIweCUzRCUyMjU2NSUyMiUyMHklM0QlMjI2NzAlMjIlMjBhcyUzRCUyMnNvdXJjZVBvaW50JTIyJTJGJTNFJTNDbXhQb2ludCUyMHglM0QlMjIyNTAlMjIlMjB5JTNEJTIyOTc0JTIyJTIwYXMlM0QlMjJ0YXJnZXRQb2ludCUyMiUyRiUzRSUzQ0FycmF5JTIwYXMlM0QlMjJwb2ludHMlMjIlM0UlM0NteFBvaW50JTIweCUzRCUyMjU2NSUyMiUyMHklM0QlMjI5NzQlMjIlMkYlM0UlM0MlMkZBcnJheSUzRSUzQyUyRm14R2VvbWV0cnklM0UlM0MlMkZteENlbGwlM0UlM0NteENlbGwlMjBpZCUzRCUyMlpYaEVKRFByZGxsZmdYVGVyUWZFLTIzJTIyJTIwdmFsdWUlM0QlMjJHZXQlMjBwcmltdW0lMjBmb3IlMjBkZWNsaW5lJTIwcHJvZHVjdCUyMiUyMHN0eWxlJTNEJTIyZWRnZUxhYmVsJTNCaHRtbCUzRDElM0JhbGlnbiUzRGNlbnRlciUzQnZlcnRpY2FsQWxpZ24lM0RtaWRkbGUlM0JyZXNpemFibGUlM0QwJTNCcG9pbnRzJTNEJTVCJTVEJTNCZm9udFNpemUlM0QxNyUzQiUyMiUyMHZlcnRleCUzRCUyMjElMjIlMjBjb25uZWN0YWJsZSUzRCUyMjAlMjIlMjBwYXJlbnQlM0QlMjJaWGhFSkRQcmRsbGZnWFRlclFmRS0xOSUyMiUzRSUzQ214R2VvbWV0cnklMjB4JTNEJTIyMC43MTc0JTIyJTIweSUzRCUyMi0xJTIyJTIwcmVsYXRpdmUlM0QlMjIxJTIyJTIwYXMlM0QlMjJnZW9tZXRyeSUyMiUzRSUzQ214UG9pbnQlMjB4JTNEJTIyNjIlMjIlMjB5JTNEJTIyLTMlMjIlMjBhcyUzRCUyMm9mZnNldCUyMiUyRiUzRSUzQyUyRm14R2VvbWV0cnklM0UlM0MlMkZteENlbGwlM0UlM0NteENlbGwlMjBpZCUzRCUyMlpYaEVKRFByZGxsZmdYVGVyUWZFLTI5JTIyJTIwdmFsdWUlM0QlMjIlMjIlMjBzdHlsZSUzRCUyMmVuZEFycm93JTNEY2xhc3NpYyUzQmh0bWwlM0QxJTNCcm91bmRlZCUzRDAlM0Jmb250U2l6ZSUzRDE2JTNCZW50cnlYJTNEMSUzQmVudHJ5WSUzRDAuNSUzQmVudHJ5RHglM0QwJTNCZW50cnlEeSUzRDAlM0JleGl0WCUzRDAuODc1JTNCZXhpdFklM0QtMC4wMjklM0JleGl0RHglM0QwJTNCZXhpdER5JTNEMCUzQmV4aXRQZXJpbWV0ZXIlM0QwJTNCJTIyJTIwZWRnZSUzRCUyMjElMjIlMjBwYXJlbnQlM0QlMjIxJTIyJTIwc291cmNlJTNEJTIyWlhoRUpEUHJkbGxmZ1hUZXJRZkUtMyUyMiUyMHRhcmdldCUzRCUyMlpYaEVKRFByZGxsZmdYVGVyUWZFLTElMjIlM0UlM0NteEdlb21ldHJ5JTIwd2lkdGglM0QlMjI1MCUyMiUyMGhlaWdodCUzRCUyMjUwJTIyJTIwcmVsYXRpdmUlM0QlMjIxJTIyJTIwYXMlM0QlMjJnZW9tZXRyeSUyMiUzRSUzQ214UG9pbnQlMjB4JTNEJTIyMTExMCUyMiUyMHklM0QlMjI5MDAlMjIlMjBhcyUzRCUyMnNvdXJjZVBvaW50JTIyJTJGJTNFJTNDbXhQb2ludCUyMHglM0QlMjI2ODAlMjIlMjB5JTNEJTIyODQwJTIyJTIwYXMlM0QlMjJ0YXJnZXRQb2ludCUyMiUyRiUzRSUzQ0FycmF5JTIwYXMlM0QlMjJwb2ludHMlMjIlM0UlM0NteFBvaW50JTIweCUzRCUyMjExMTAlMjIlMjB5JTNEJTIyNTAwJTIyJTJGJTNFJTNDJTJGQXJyYXklM0UlM0MlMkZteEdlb21ldHJ5JTNFJTNDJTJGbXhDZWxsJTNFJTNDbXhDZWxsJTIwaWQlM0QlMjJaWGhFSkRQcmRsbGZnWFRlclFmRS0zNiUyMiUyMHZhbHVlJTNEJTIyUmVxJTIwZm9yJTIwbG9nLWluJTIyJTIwc3R5bGUlM0QlMjJlZGdlTGFiZWwlM0JodG1sJTNEMSUzQmFsaWduJTNEY2VudGVyJTNCdmVydGljYWxBbGlnbiUzRG1pZGRsZSUzQnJlc2l6YWJsZSUzRDAlM0Jwb2ludHMlM0QlNUIlNUQlM0Jmb250U2l6ZSUzRDE2JTNCJTIyJTIwdmVydGV4JTNEJTIyMSUyMiUyMGNvbm5lY3RhYmxlJTNEJTIyMCUyMiUyMHBhcmVudCUzRCUyMlpYaEVKRFByZGxsZmdYVGVyUWZFLTI5JTIyJTNFJTNDbXhHZW9tZXRyeSUyMHglM0QlMjIwLjYxNzglMjIlMjB5JTNEJTIyLTIlMjIlMjByZWxhdGl2ZSUzRCUyMjElMjIlMjBhcyUzRCUyMmdlb21ldHJ5JTIyJTNFJTNDbXhQb2ludCUyMHglM0QlMjIxJTIyJTIwYXMlM0QlMjJvZmZzZXQlMjIlMkYlM0UlM0MlMkZteEdlb21ldHJ5JTNFJTNDJTJGbXhDZWxsJTNFJTNDbXhDZWxsJTIwaWQlM0QlMjJaWGhFSkRQcmRsbGZnWFRlclFmRS0zMCUyMiUyMHZhbHVlJTNEJTIyJTIyJTIwc3R5bGUlM0QlMjJlbmRBcnJvdyUzRGNsYXNzaWMlM0JodG1sJTNEMSUzQnJvdW5kZWQlM0QwJTNCZm9udFNpemUlM0QxNiUzQmV4aXRYJTNEMC43JTNCZXhpdFklM0QtMC4wMDQlM0JleGl0RHglM0QwJTNCZXhpdER5JTNEMCUzQmV4aXRQZXJpbWV0ZXIlM0QwJTNCJTIyJTIwZWRnZSUzRCUyMjElMjIlMjBwYXJlbnQlM0QlMjIxJTIyJTIwc291cmNlJTNEJTIyWlhoRUpEUHJkbGxmZ1hUZXJRZkUtMyUyMiUzRSUzQ214R2VvbWV0cnklMjB3aWR0aCUzRCUyMjUwJTIyJTIwaGVpZ2h0JTNEJTIyNTAlMjIlMjByZWxhdGl2ZSUzRCUyMjElMjIlMjBhcyUzRCUyMmdlb21ldHJ5JTIyJTNFJTNDbXhQb2ludCUyMHglM0QlMjIxMDQ3JTIyJTIweSUzRCUyMjkxMCUyMiUyMGFzJTNEJTIyc291cmNlUG9pbnQlMjIlMkYlM0UlM0NteFBvaW50JTIweCUzRCUyMjc0MCUyMiUyMHklM0QlMjI1NDAlMjIlMjBhcyUzRCUyMnRhcmdldFBvaW50JTIyJTJGJTNFJTNDQXJyYXklMjBhcyUzRCUyMnBvaW50cyUyMiUzRSUzQ214UG9pbnQlMjB4JTNEJTIyMTA3MCUyMiUyMHklM0QlMjI1NDAlMjIlMkYlM0UlM0MlMkZBcnJheSUzRSUzQyUyRm14R2VvbWV0cnklM0UlM0MlMkZteENlbGwlM0UlM0NteENlbGwlMjBpZCUzRCUyMlpYaEVKRFByZGxsZmdYVGVyUWZFLTM4JTIyJTIwdmFsdWUlM0QlMjJBY2Nlc3MlMjBhZ2VudCUyMHByb3RhbC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zMCUyMiUzRSUzQ214R2VvbWV0cnklMjB4JTNEJTIyMC42MzgzJTIyJTIweSUzRCUyMi0zJTIyJTIwcmVsYXRpdmUlM0QlMjIxJTIyJTIwYXMlM0QlMjJnZW9tZXRyeSUyMiUzRSUzQ214UG9pbnQlMjBhcyUzRCUyMm9mZnNldCUyMiUyRiUzRSUzQyUyRm14R2VvbWV0cnklM0UlM0MlMkZteENlbGwlM0UlM0NteENlbGwlMjBpZCUzRCUyMlpYaEVKRFByZGxsZmdYVGVyUWZFLTMxJTIyJTIwdmFsdWUlM0QlMjIlMjIlMjBzdHlsZSUzRCUyMmVuZEFycm93JTNEY2xhc3NpYyUzQmh0bWwlM0QxJTNCcm91bmRlZCUzRDAlM0Jmb250U2l6ZSUzRDE2JTNCZXhpdFglM0QwLjU0NiUzQmV4aXRZJTNEMC4wMTIlM0JleGl0RHglM0QwJTNCZXhpdER5JTNEMCUzQmV4aXRQZXJpbWV0ZXIlM0QwJTNCJTIyJTIwZWRnZSUzRCUyMjElMjIlMjBwYXJlbnQlM0QlMjIxJTIyJTIwc291cmNlJTNEJTIyWlhoRUpEUHJkbGxmZ1hUZXJRZkUtMyUyMiUzRSUzQ214R2VvbWV0cnklMjB3aWR0aCUzRCUyMjUwJTIyJTIwaGVpZ2h0JTNEJTIyNTAlMjIlMjByZWxhdGl2ZSUzRCUyMjElMjIlMjBhcyUzRCUyMmdlb21ldHJ5JTIyJTNFJTNDbXhQb2ludCUyMHglM0QlMjIxMDMwJTIyJTIweSUzRCUyMjkwMCUyMiUyMGFzJTNEJTIyc291cmNlUG9pbnQlMjIlMkYlM0UlM0NteFBvaW50JTIweCUzRCUyMjczMCUyMiUyMHklM0QlMjI1NzAlMjIlMjBhcyUzRCUyMnRhcmdldFBvaW50JTIyJTJGJTNFJTNDQXJyYXklMjBhcyUzRCUyMnBvaW50cyUyMiUzRSUzQ214UG9pbnQlMjB4JTNEJTIyMTAzMCUyMiUyMHklM0QlMjI1NzAlMjIlMkYlM0UlM0MlMkZBcnJheSUzRSUzQyUyRm14R2VvbWV0cnklM0UlM0MlMkZteENlbGwlM0UlM0NteENlbGwlMjBpZCUzRCUyMlpYaEVKRFByZGxsZmdYVGVyUWZFLTQwJTIyJTIwdmFsdWUlM0QlMjJGb3J3YXJkJTIwY2FzZXMlMjB0byUyMHVuZGVyd3JpdGVyJTIyJTIwc3R5bGUlM0QlMjJlZGdlTGFiZWwlM0JodG1sJTNEMSUzQmFsaWduJTNEY2VudGVyJTNCdmVydGljYWxBbGlnbiUzRG1pZGRsZSUzQnJlc2l6YWJsZSUzRDAlM0Jwb2ludHMlM0QlNUIlNUQlM0Jmb250U2l6ZSUzRDE2JTNCJTIyJTIwdmVydGV4JTNEJTIyMSUyMiUyMGNvbm5lY3RhYmxlJTNEJTIyMCUyMiUyMHBhcmVudCUzRCUyMlpYaEVKRFByZGxsZmdYVGVyUWZFLTMxJTIyJTNFJTNDbXhHZW9tZXRyeSUyMHglM0QlMjIwLjY3OTYlMjIlMjB5JTNEJTIyLTQlMjIlMjByZWxhdGl2ZSUzRCUyMjElMjIlMjBhcyUzRCUyMmdlb21ldHJ5JTIyJTNFJTNDbXhQb2ludCUyMHglM0QlMjI0MSUyMiUyMHklM0QlMjI0JTIyJTIwYXMlM0QlMjJvZmZzZXQlMjIlMkYlM0UlM0MlMkZteEdlb21ldHJ5JTNFJTNDJTJGbXhDZWxsJTNFJTNDbXhDZWxsJTIwaWQlM0QlMjJaWGhFSkRQcmRsbGZnWFRlclFmRS0zMyUyMiUyMHZhbHVlJTNEJTIyJTIyJTIwc3R5bGUlM0QlMjJlbmRBcnJvdyUzRGNsYXNzaWMlM0JodG1sJTNEMSUzQnJvdW5kZWQlM0QwJTNCZm9udFNpemUlM0QxNiUzQmVudHJ5WCUzRDAlM0JlbnRyeVklM0QwLjc1JTNCZW50cnlEeCUzRDAlM0JlbnRyeUR5JTNEMCUzQmV4aXRYJTNEMC42MTElM0JleGl0WSUzRDAuOTgxJTNCZXhpdER4JTNEMCUzQmV4aXREeSUzRDAlM0JleGl0UGVyaW1ldGVyJTNEMCUzQiUyMiUyMGVkZ2UlM0QlMjIxJTIyJTIwcGFyZW50JTNEJTIyMSUyMiUyMHNvdXJjZSUzRCUyMlpYaEVKRFByZGxsZmdYVGVyUWZFLTElMjIlMjB0YXJnZXQlM0QlMjJaWGhFSkRQcmRsbGZnWFRlclFmRS0zJTIyJTNFJTNDbXhHZW9tZXRyeSUyMHdpZHRoJTNEJTIyNTAlMjIlMjBoZWlnaHQlM0QlMjI1MCUyMiUyMHJlbGF0aXZlJTNEJTIyMSUyMiUyMGFzJTNEJTIyZ2VvbWV0cnklMjIlM0UlM0NteFBvaW50JTIweCUzRCUyMjYwMCUyMiUyMHklM0QlMjI2NzAlMjIlMjBhcyUzRCUyMnNvdXJjZVBvaW50JTIyJTJGJTNFJTNDbXhQb2ludCUyMHglM0QlMjI2ODAlMjIlMjB5JTNEJTIyNjgwJTIyJTIwYXMlM0QlMjJ0YXJnZXRQb2ludCUyMiUyRiUzRSUzQ0FycmF5JTIwYXMlM0QlMjJwb2ludHMlMjIlM0UlM0NteFBvaW50JTIweCUzRCUyMjYyMCUyMiUyMHklM0QlMjIxMDAwJTIyJTJGJTNFJTNDJTJGQXJyYXklM0UlM0MlMkZteEdlb21ldHJ5JTNFJTNDJTJGbXhDZWxsJTNFJTNDbXhDZWxsJTIwaWQlM0QlMjJaWGhFSkRQcmRsbGZnWFRlclFmRS0zNyUyMiUyMHZhbHVlJTNEJTIyTG9nLWluJTIwYWNrbm93bGVkZ21lbnQ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MzMlMjIlM0UlM0NteEdlb21ldHJ5JTIweCUzRCUyMjAuMzI4OCUyMiUyMHklM0QlMjItMiUyMiUyMHJlbGF0aXZlJTNEJTIyMSUyMiUyMGFzJTNEJTIyZ2VvbWV0cnklMjIlM0UlM0NteFBvaW50JTIweCUzRCUyMjUxJTIyJTIwYXMlM0QlMjJvZmZzZXQlMjIlMkYlM0UlM0MlMkZteEdlb21ldHJ5JTNFJTNDJTJGbXhDZWxsJTNFJTNDbXhDZWxsJTIwaWQlM0QlMjJaWGhFSkRQcmRsbGZnWFRlclFmRS0zNCUyMiUyMHZhbHVlJTNEJTIyJTIyJTIwc3R5bGUlM0QlMjJlbmRBcnJvdyUzRGNsYXNzaWMlM0JodG1sJTNEMSUzQnJvdW5kZWQlM0QwJTNCZm9udFNpemUlM0QxNiUzQiUyMiUyMGVkZ2UlM0QlMjIxJTIyJTIwcGFyZW50JTNEJTIyMSUyMiUzRSUzQ214R2VvbWV0cnklMjB3aWR0aCUzRCUyMjUwJTIyJTIwaGVpZ2h0JTNEJTIyNTAlMjIlMjByZWxhdGl2ZSUzRCUyMjElMjIlMjBhcyUzRCUyMmdlb21ldHJ5JTIyJTNFJTNDbXhQb2ludCUyMHglM0QlMjI2NTAlMjIlMjB5JTNEJTIyNjUwJTIyJTIwYXMlM0QlMjJzb3VyY2VQb2ludCUyMiUyRiUzRSUzQ214UG9pbnQlMjB4JTNEJTIyOTEwJTIyJTIweSUzRCUyMjk3MCUyMiUyMGFzJTNEJTIydGFyZ2V0UG9pbnQlMjIlMkYlM0UlM0NBcnJheSUyMGFzJTNEJTIycG9pbnRzJTIyJTNFJTNDbXhQb2ludCUyMHglM0QlMjI2NTAlMjIlMjB5JTNEJTIyOTY5Ljg5JTIyJTJGJTNFJTNDJTJGQXJyYXklM0UlM0MlMkZteEdlb21ldHJ5JTNFJTNDJTJGbXhDZWxsJTNFJTNDbXhDZWxsJTIwaWQlM0QlMjJaWGhFSkRQcmRsbGZnWFRlclFmRS0zOSUyMiUyMHZhbHVlJTNEJTIyR2V0JTIwYWNjZXNzJTIwdG8lMjBhZ2VudCUyMHBvcmF0YWw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MzQlMjIlM0UlM0NteEdlb21ldHJ5JTIweCUzRCUyMjAuMzg1OCUyMiUyMHklM0QlMjI1JTIyJTIwcmVsYXRpdmUlM0QlMjIxJTIyJTIwYXMlM0QlMjJnZW9tZXRyeSUyMiUzRSUzQ214UG9pbnQlMjB4JTNEJTIyMTglMjIlMjBhcyUzRCUyMm9mZnNldCUyMiUyRiUzRSUzQyUyRm14R2VvbWV0cnklM0UlM0MlMkZteENlbGwlM0UlM0NteENlbGwlMjBpZCUzRCUyMlpYaEVKRFByZGxsZmdYVGVyUWZFLTM1JTIyJTIwdmFsdWUlM0QlMjIlMjIlMjBzdHlsZSUzRCUyMmVuZEFycm93JTNEY2xhc3NpYyUzQmh0bWwlM0QxJTNCcm91bmRlZCUzRDAlM0Jmb250U2l6ZSUzRDE2JTNCZW50cnlYJTNEMCUzQmVudHJ5WSUzRDAuMjUlM0JlbnRyeUR4JTNEMCUzQmVudHJ5RHklM0QwJTNCJTIyJTIwZWRnZSUzRCUyMjElMjIlMjBwYXJlbnQlM0QlMjIxJTIyJTIwdGFyZ2V0JTNEJTIyWlhoRUpEUHJkbGxmZ1hUZXJRZkUtMyUyMiUzRSUzQ214R2VvbWV0cnklMjB3aWR0aCUzRCUyMjUwJTIyJTIwaGVpZ2h0JTNEJTIyNTAlMjIlMjByZWxhdGl2ZSUzRCUyMjElMjIlMjBhcyUzRCUyMmdlb21ldHJ5JTIyJTNFJTNDbXhQb2ludCUyMHglM0QlMjI2ODAlMjIlMjB5JTNEJTIyNjMwJTIyJTIwYXMlM0QlMjJzb3VyY2VQb2ludCUyMiUyRiUzRSUzQ214UG9pbnQlMjB4JTNEJTIyOTYwJTIyJTIweSUzRCUyMjkzOS44OTAwMDAwMDAwMDAyJTIyJTIwYXMlM0QlMjJ0YXJnZXRQb2ludCUyMiUyRiUzRSUzQ0FycmF5JTIwYXMlM0QlMjJwb2ludHMlMjIlM0UlM0NteFBvaW50JTIweCUzRCUyMjY4MCUyMiUyMHklM0QlMjI5MzkuODklMjIlMkYlM0UlM0MlMkZBcnJheSUzRSUzQyUyRm14R2VvbWV0cnklM0UlM0MlMkZteENlbGwlM0UlM0NteENlbGwlMjBpZCUzRCUyMlpYaEVKRFByZGxsZmdYVGVyUWZFLTQxJTIyJTIwdmFsdWUlM0QlMjJDYXNlcyUyMGZvcndhcmRlZCUyMHRvJTIwdW5kZXJ3cml0ZXIlMjIlMjBzdHlsZSUzRCUyMmVkZ2VMYWJlbCUzQmh0bWwlM0QxJTNCYWxpZ24lM0RjZW50ZXIlM0J2ZXJ0aWNhbEFsaWduJTNEbWlkZGxlJTNCcmVzaXphYmxlJTNEMCUzQnBvaW50cyUzRCU1QiU1RCUzQmZvbnRTaXplJTNEMTUlM0IlMjIlMjB2ZXJ0ZXglM0QlMjIxJTIyJTIwY29ubmVjdGFibGUlM0QlMjIwJTIyJTIwcGFyZW50JTNEJTIyWlhoRUpEUHJkbGxmZ1hUZXJRZkUtMzUlMjIlM0UlM0NteEdlb21ldHJ5JTIweCUzRCUyMjAuMjc4NSUyMiUyMHklM0QlMjItMiUyMiUyMHJlbGF0aXZlJTNEJTIyMSUyMiUyMGFzJTNEJTIyZ2VvbWV0cnklMjIlM0UlM0NteFBvaW50JTIweCUzRCUyMjgxJTIyJTIwYXMlM0QlMjJvZmZzZXQlMjIlMkYlM0UlM0MlMkZteEdlb21ldHJ5JTNFJTNDJTJGbXhDZWxsJTNFJTNDbXhDZWxsJTIwaWQlM0QlMjJaWGhFSkRQcmRsbGZnWFRlclFmRS00MiUyMiUyMHZhbHVlJTNEJTIyJTIyJTIwc3R5bGUlM0QlMjJlbmRBcnJvdyUzRGNsYXNzaWMlM0JodG1sJTNEMSUzQnJvdW5kZWQlM0QwJTNCZm9udFNpemUlM0QxNiUzQmVudHJ5WCUzRDAuMDA0JTNCZW50cnlZJTNEMC4wNzklM0JlbnRyeUR4JTNEMCUzQmVudHJ5RHklM0QwJTNCZW50cnlQZXJpbWV0ZXIlM0QwJTNCJTIyJTIwZWRnZSUzRCUyMjElMjIlMjBwYXJlbnQlM0QlMjIxJTIyJTIwdGFyZ2V0JTNEJTIyWlhoRUpEUHJkbGxmZ1hUZXJRZkUtMyUyMiUzRSUzQ214R2VvbWV0cnklMjB3aWR0aCUzRCUyMjUwJTIyJTIwaGVpZ2h0JTNEJTIyNTAlMjIlMjByZWxhdGl2ZSUzRCUyMjElMjIlMjBhcyUzRCUyMmdlb21ldHJ5JTIyJTNFJTNDbXhQb2ludCUyMHglM0QlMjI3MDAlMjIlMjB5JTNEJTIyNjEwJTIyJTIwYXMlM0QlMjJzb3VyY2VQb2ludCUyMiUyRiUzRSUzQ214UG9pbnQlMjB4JTNEJTIyOTIwJTIyJTIweSUzRCUyMjkyMC4wMDAwMDAwMDAwMDAyJTIyJTIwYXMlM0QlMjJ0YXJnZXRQb2ludCUyMiUyRiUzRSUzQ0FycmF5JTIwYXMlM0QlMjJwb2ludHMlMjIlM0UlM0NteFBvaW50JTIweCUzRCUyMjcwMCUyMiUyMHklM0QlMjI5MTkuODklMjIlMkYlM0UlM0MlMkZBcnJheSUzRSUzQyUyRm14R2VvbWV0cnklM0UlM0MlMkZteENlbGwlM0UlM0NteENlbGwlMjBpZCUzRCUyMlpYaEVKRFByZGxsZmdYVGVyUWZFLTQzJTIyJTIwdmFsdWUlM0QlMjIlMjZsdCUzQmZvbnQlMjBzdHlsZSUzRCUyNnF1b3QlM0Jmb250LXNpemUlM0ElMjAxNnB4JTNCJTI2cXVvdCUzQiUyNmd0JTNCR2V0JTIwY2FzZXMlMjBmcm9tJTIwYWdlbnQlMjZsdCUzQiUyRmZvbnQlMjZndCUzQiUyMiUyMHN0eWxlJTNEJTIyZWRnZUxhYmVsJTNCaHRtbCUzRDElM0JhbGlnbiUzRGNlbnRlciUzQnZlcnRpY2FsQWxpZ24lM0RtaWRkbGUlM0JyZXNpemFibGUlM0QwJTNCcG9pbnRzJTNEJTVCJTVEJTNCZm9udFNpemUlM0QxNSUzQiUyMiUyMHZlcnRleCUzRCUyMjElMjIlMjBjb25uZWN0YWJsZSUzRCUyMjAlMjIlMjBwYXJlbnQlM0QlMjJaWGhFSkRQcmRsbGZnWFRlclFmRS00MiUyMiUzRSUzQ214R2VvbWV0cnklMjB4JTNEJTIyMC4yNzg1JTIyJTIweSUzRCUyMi0yJTIyJTIwcmVsYXRpdmUlM0QlMjIxJTIyJTIwYXMlM0QlMjJnZW9tZXRyeSUyMiUzRSUzQ214UG9pbnQlMjB4JTNEJTIyNzElMjIlMjBhcyUzRCUyMm9mZnNldCUyMiUyRiUzRSUzQyUyRm14R2VvbWV0cnklM0UlM0MlMkZteENlbGwlM0UlM0NteENlbGwlMjBpZCUzRCUyMlpYaEVKRFByZGxsZmdYVGVyUWZFLTQ0JTIyJTIwdmFsdWUlM0QlMjIlMjIlMjBzdHlsZSUzRCUyMmVuZEFycm93JTNEY2xhc3NpYyUzQmh0bWwlM0QxJTNCcm91bmRlZCUzRDAlM0Jmb250U2l6ZSUzRDE2JTNCZXhpdFglM0QwLjM2MiUzQmV4aXRZJTNELTAuMDEzJTNCZXhpdER4JTNEMCUzQmV4aXREeSUzRDAlM0JleGl0UGVyaW1ldGVyJTNEMCUzQiUyMiUyMGVkZ2UlM0QlMjIxJTIyJTIwcGFyZW50JTNEJTIyMSUyMiUyMHNvdXJjZSUzRCUyMlpYaEVKRFByZGxsZmdYVGVyUWZFLTMlMjIlM0UlM0NteEdlb21ldHJ5JTIwd2lkdGglM0QlMjI1MCUyMiUyMGhlaWdodCUzRCUyMjUwJTIyJTIwcmVsYXRpdmUlM0QlMjIxJTIyJTIwYXMlM0QlMjJnZW9tZXRyeSUyMiUzRSUzQ214UG9pbnQlMjB4JTNEJTIyOTkwJTIyJTIweSUzRCUyMjkwMCUyMiUyMGFzJTNEJTIyc291cmNlUG9pbnQlMjIlMkYlM0UlM0NteFBvaW50JTIweCUzRCUyMjcxMCUyMiUyMHklM0QlMjI2MDAlMjIlMjBhcyUzRCUyMnRhcmdldFBvaW50JTIyJTJGJTNFJTNDQXJyYXklMjBhcyUzRCUyMnBvaW50cyUyMiUzRSUzQ214UG9pbnQlMjB4JTNEJTIyOTkwJTIyJTIweSUzRCUyMjYwMCUyMiUyRiUzRSUzQyUyRkFycmF5JTNFJTNDJTJGbXhHZW9tZXRyeSUzRSUzQyUyRm14Q2VsbCUzRSUzQ214Q2VsbCUyMGlkJTNEJTIyWlhoRUpEUHJkbGxmZ1hUZXJRZkUtNDUlMjIlMjB2YWx1ZSUzRCUyMkFjayUyMGZvciUyMHRoYXQlMjBjYXNlcy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0NCUyMiUzRSUzQ214R2VvbWV0cnklMjB4JTNEJTIyMC42Nzk2JTIyJTIweSUzRCUyMi00JTIyJTIwcmVsYXRpdmUlM0QlMjIxJTIyJTIwYXMlM0QlMjJnZW9tZXRyeSUyMiUzRSUzQ214UG9pbnQlMjB4JTNEJTIyNDElMjIlMjB5JTNEJTIyNCUyMiUyMGFzJTNEJTIyb2Zmc2V0JTIyJTJGJTNFJTNDJTJGbXhHZW9tZXRyeSUzRSUzQyUyRm14Q2VsbCUzRSUzQ214Q2VsbCUyMGlkJTNEJTIyWlhoRUpEUHJkbGxmZ1hUZXJRZkUtNDglMjIlMjB2YWx1ZSUzRCUyMiUyMiUyMHN0eWxlJTNEJTIyZW5kQXJyb3clM0RjbGFzc2ljJTNCaHRtbCUzRDElM0Jyb3VuZGVkJTNEMCUzQmZvbnRTaXplJTNEMTYlM0JleGl0WCUzRDAlM0JleGl0WSUzRDAlM0JleGl0RHglM0QwJTNCZXhpdER5JTNEMCUzQmVudHJ5WCUzRDAuNDQyJTNCZW50cnlZJTNELTAuMDA2JTNCZW50cnlEeCUzRDAlM0JlbnRyeUR5JTNEMCUzQmVudHJ5UGVyaW1ldGVyJTNEMCUzQiUyMiUyMGVkZ2UlM0QlMjIxJTIyJTIwcGFyZW50JTNEJTIyMSUyMiUyMHNvdXJjZSUzRCUyMlpYaEVKRFByZGxsZmdYVGVyUWZFLTUlMjIlMjB0YXJnZXQlM0QlMjJaWGhFSkRQcmRsbGZnWFRlclFmRS0xJTIyJTNFJTNDbXhHZW9tZXRyeSUyMHdpZHRoJTNEJTIyNTAlMjIlMjBoZWlnaHQlM0QlMjI1MCUyMiUyMHJlbGF0aXZlJTNEJTIyMSUyMiUyMGFzJTNEJTIyZ2VvbWV0cnklMjIlM0UlM0NteFBvaW50JTIweCUzRCUyMjYzMCUyMiUyMHklM0QlMjIyNzAlMjIlMjBhcyUzRCUyMnNvdXJjZVBvaW50JTIyJTJGJTNFJTNDbXhQb2ludCUyMHglM0QlMjI2ODAlMjIlMjB5JTNEJTIyMjIwJTIyJTIwYXMlM0QlMjJ0YXJnZXRQb2ludCUyMiUyRiUzRSUzQ0FycmF5JTIwYXMlM0QlMjJwb2ludHMlMjIlM0UlM0NteFBvaW50JTIweCUzRCUyMjU2NyUyMiUyMHklM0QlMjIxMCUyMiUyRiUzRSUzQyUyRkFycmF5JTNFJTNDJTJGbXhHZW9tZXRyeSUzRSUzQyUyRm14Q2VsbCUzRSUzQ214Q2VsbCUyMGlkJTNEJTIyWlhoRUpEUHJkbGxmZ1hUZXJRZkUtNTUlMjIlMjB2YWx1ZSUzRCUyMlJlcSUyMGZvciUyMGxvZy1pbi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0OCUyMiUzRSUzQ214R2VvbWV0cnklMjB4JTNEJTIyLTAuNTgxJTIyJTIweSUzRCUyMjElMjIlMjByZWxhdGl2ZSUzRCUyMjElMjIlMjBhcyUzRCUyMmdlb21ldHJ5JTIyJTNFJTNDbXhQb2ludCUyMHglM0QlMjIzMyUyMiUyMHklM0QlMjItMSUyMiUyMGFzJTNEJTIyb2Zmc2V0JTIyJTJGJTNFJTNDJTJGbXhHZW9tZXRyeSUzRSUzQyUyRm14Q2VsbCUzRSUzQ214Q2VsbCUyMGlkJTNEJTIyWlhoRUpEUHJkbGxmZ1hUZXJRZkUtNDklMjIlMjB2YWx1ZSUzRCUyMiUyMiUyMHN0eWxlJTNEJTIyZW5kQXJyb3clM0RjbGFzc2ljJTNCaHRtbCUzRDElM0Jyb3VuZGVkJTNEMCUzQmZvbnRTaXplJTNEMTYlM0IlMjIlMjBlZGdlJTNEJTIyMSUyMiUyMHBhcmVudCUzRCUyMjElMjIlM0UlM0NteEdlb21ldHJ5JTIwd2lkdGglM0QlMjI1MCUyMiUyMGhlaWdodCUzRCUyMjUwJTIyJTIwcmVsYXRpdmUlM0QlMjIxJTIyJTIwYXMlM0QlMjJnZW9tZXRyeSUyMiUzRSUzQ214UG9pbnQlMjB4JTNEJTIyOTEwJTIyJTIweSUzRCUyMjMwJTIyJTIwYXMlM0QlMjJzb3VyY2VQb2ludCUyMiUyRiUzRSUzQ214UG9pbnQlMjB4JTNEJTIyNTg1JTIyJTIweSUzRCUyMjM2MCUyMiUyMGFzJTNEJTIydGFyZ2V0UG9pbnQlMjIlMkYlM0UlM0NBcnJheSUyMGFzJTNEJTIycG9pbnRzJTIyJTNFJTNDbXhQb2ludCUyMHglM0QlMjI1ODUuMzMlMjIlMjB5JTNEJTIyMzAlMjIlMkYlM0UlM0MlMkZBcnJheSUzRSUzQyUyRm14R2VvbWV0cnklM0UlM0MlMkZteENlbGwlM0UlM0NteENlbGwlMjBpZCUzRCUyMlpYaEVKRFByZGxsZmdYVGVyUWZFLTU2JTIyJTIwdmFsdWUlM0QlMjJDYWxjdWxhdGUlMjBxdW90ZS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0OSUyMiUzRSUzQ214R2VvbWV0cnklMjB4JTNEJTIyLTAuMzMzOCUyMiUyMHklM0QlMjIxJTIyJTIwcmVsYXRpdmUlM0QlMjIxJTIyJTIwYXMlM0QlMjJnZW9tZXRyeSUyMiUzRSUzQ214UG9pbnQlMjB4JTNEJTIyLTIyJTIyJTIwYXMlM0QlMjJvZmZzZXQlMjIlMkYlM0UlM0MlMkZteEdlb21ldHJ5JTNFJTNDJTJGbXhDZWxsJTNFJTNDbXhDZWxsJTIwaWQlM0QlMjJaWGhFSkRQcmRsbGZnWFRlclFmRS01MCUyMiUyMHZhbHVlJTNEJTIyJTIyJTIwc3R5bGUlM0QlMjJlbmRBcnJvdyUzRGNsYXNzaWMlM0JodG1sJTNEMSUzQnJvdW5kZWQlM0QwJTNCZm9udFNpemUlM0QxNiUzQiUyMiUyMGVkZ2UlM0QlMjIxJTIyJTIwcGFyZW50JTNEJTIyMSUyMiUzRSUzQ214R2VvbWV0cnklMjB3aWR0aCUzRCUyMjUwJTIyJTIwaGVpZ2h0JTNEJTIyNTAlMjIlMjByZWxhdGl2ZSUzRCUyMjElMjIlMjBhcyUzRCUyMmdlb21ldHJ5JTIyJTNFJTNDbXhQb2ludCUyMHglM0QlMjI5MTAlMjIlMjB5JTNEJTIyNTAlMjIlMjBhcyUzRCUyMnNvdXJjZVBvaW50JTIyJTJGJTNFJTNDbXhQb2ludCUyMHglM0QlMjI2MTAlMjIlMjB5JTNEJTIyMzYwJTIyJTIwYXMlM0QlMjJ0YXJnZXRQb2ludCUyMiUyRiUzRSUzQ0FycmF5JTIwYXMlM0QlMjJwb2ludHMlMjIlM0UlM0NteFBvaW50JTIweCUzRCUyMjYxMC4zMyUyMiUyMHklM0QlMjI1MCUyMiUyRiUzRSUzQyUyRkFycmF5JTNFJTNDJTJGbXhHZW9tZXRyeSUzRSUzQyUyRm14Q2VsbCUzRSUzQ214Q2VsbCUyMGlkJTNEJTIyWlhoRUpEUHJkbGxmZ1hUZXJRZkUtNTclMjIlMjB2YWx1ZSUzRCUyMkRvd25sb2FkJTIwcmVuZXdhbCUyMG5vdGljZS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1MCUyMiUzRSUzQ214R2VvbWV0cnklMjB4JTNEJTIyLTAuMzcwNCUyMiUyMHJlbGF0aXZlJTNEJTIyMSUyMiUyMGFzJTNEJTIyZ2VvbWV0cnklMjIlM0UlM0NteFBvaW50JTIweCUzRCUyMjYyJTIyJTIwYXMlM0QlMjJvZmZzZXQlMjIlMkYlM0UlM0MlMkZteEdlb21ldHJ5JTNFJTNDJTJGbXhDZWxsJTNFJTNDbXhDZWxsJTIwaWQlM0QlMjJaWGhFSkRQcmRsbGZnWFRlclFmRS01MSUyMiUyMHZhbHVlJTNEJTIyJTIyJTIwc3R5bGUlM0QlMjJlbmRBcnJvdyUzRGNsYXNzaWMlM0JodG1sJTNEMSUzQnJvdW5kZWQlM0QwJTNCZm9udFNpemUlM0QxNiUzQiUyMiUyMGVkZ2UlM0QlMjIxJTIyJTIwcGFyZW50JTNEJTIyMSUyMiUzRSUzQ214R2VvbWV0cnklMjB3aWR0aCUzRCUyMjUwJTIyJTIwaGVpZ2h0JTNEJTIyNTAlMjIlMjByZWxhdGl2ZSUzRCUyMjElMjIlMjBhcyUzRCUyMmdlb21ldHJ5JTIyJTNFJTNDbXhQb2ludCUyMHglM0QlMjI5MTAlMjIlMjB5JTNEJTIyNzUlMjIlMjBhcyUzRCUyMnNvdXJjZVBvaW50JTIyJTJGJTNFJTNDbXhQb2ludCUyMHglM0QlMjI2MzAlMjIlMjB5JTNEJTIyMzYwJTIyJTIwYXMlM0QlMjJ0YXJnZXRQb2ludCUyMiUyRiUzRSUzQ0FycmF5JTIwYXMlM0QlMjJwb2ludHMlMjIlM0UlM0NteFBvaW50JTIweCUzRCUyMjYzMC4zMyUyMiUyMHklM0QlMjI3NSUyMiUyRiUzRSUzQyUyRkFycmF5JTNFJTNDJTJGbXhHZW9tZXRyeSUzRSUzQyUyRm14Q2VsbCUzRSUzQ214Q2VsbCUyMGlkJTNEJTIyWlhoRUpEUHJkbGxmZ1hUZXJRZkUtNTglMjIlMjB2YWx1ZSUzRCUyMklzc3VlJTJGcmVuZXclMjBwb2xpY3k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NTElMjIlM0UlM0NteEdlb21ldHJ5JTIweCUzRCUyMi0wLjI4MjElMjIlMjB5JTNEJTIyNCUyMiUyMHJlbGF0aXZlJTNEJTIyMSUyMiUyMGFzJTNEJTIyZ2VvbWV0cnklMjIlM0UlM0NteFBvaW50JTIweCUzRCUyMjIzJTIyJTIwYXMlM0QlMjJvZmZzZXQlMjIlMkYlM0UlM0MlMkZteEdlb21ldHJ5JTNFJTNDJTJGbXhDZWxsJTNFJTNDbXhDZWxsJTIwaWQlM0QlMjJaWGhFSkRQcmRsbGZnWFRlclFmRS01MiUyMiUyMHZhbHVlJTNEJTIyJTIyJTIwc3R5bGUlM0QlMjJlbmRBcnJvdyUzRGNsYXNzaWMlM0JodG1sJTNEMSUzQnJvdW5kZWQlM0QwJTNCZm9udFNpemUlM0QxNiUzQiUyMiUyMGVkZ2UlM0QlMjIxJTIyJTIwcGFyZW50JTNEJTIyMSUyMiUzRSUzQ214R2VvbWV0cnklMjB3aWR0aCUzRCUyMjUwJTIyJTIwaGVpZ2h0JTNEJTIyNTAlMjIlMjByZWxhdGl2ZSUzRCUyMjElMjIlMjBhcyUzRCUyMmdlb21ldHJ5JTIyJTNFJTNDbXhQb2ludCUyMHglM0QlMjI5MTAlMjIlMjB5JTNEJTIyMTAwJTIyJTIwYXMlM0QlMjJzb3VyY2VQb2ludCUyMiUyRiUzRSUzQ214UG9pbnQlMjB4JTNEJTIyNjUwJTIyJTIweSUzRCUyMjM3MCUyMiUyMGFzJTNEJTIydGFyZ2V0UG9pbnQlMjIlMkYlM0UlM0NBcnJheSUyMGFzJTNEJTIycG9pbnRzJTIyJTNFJTNDbXhQb2ludCUyMHglM0QlMjI2NTAuMzMlMjIlMjB5JTNEJTIyMTAwJTIyJTJGJTNFJTNDJTJGQXJyYXklM0UlM0MlMkZteEdlb21ldHJ5JTNFJTNDJTJGbXhDZWxsJTNFJTNDbXhDZWxsJTIwaWQlM0QlMjJaWGhFSkRQcmRsbGZnWFRlclFmRS01OSUyMiUyMHZhbHVlJTNEJTIyRm9yd2FyZCUyMGNhc2VzJTIwdG8lMjBVVy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1MiUyMiUzRSUzQ214R2VvbWV0cnklMjB4JTNEJTIyLTAuNDE0NyUyMiUyMHklM0QlMjItMSUyMiUyMHJlbGF0aXZlJTNEJTIyMSUyMiUyMGFzJTNEJTIyZ2VvbWV0cnklMjIlM0UlM0NteFBvaW50JTIweCUzRCUyMjM1JTIyJTIwYXMlM0QlMjJvZmZzZXQlMjIlMkYlM0UlM0MlMkZteEdlb21ldHJ5JTNFJTNDJTJGbXhDZWxsJTNFJTNDbXhDZWxsJTIwaWQlM0QlMjJaWGhFSkRQcmRsbGZnWFRlclFmRS01MyUyMiUyMHZhbHVlJTNEJTIyJTIyJTIwc3R5bGUlM0QlMjJlbmRBcnJvdyUzRGNsYXNzaWMlM0JodG1sJTNEMSUzQnJvdW5kZWQlM0QwJTNCZm9udFNpemUlM0QxNiUzQiUyMiUyMGVkZ2UlM0QlMjIxJTIyJTIwcGFyZW50JTNEJTIyMSUyMiUzRSUzQ214R2VvbWV0cnklMjB3aWR0aCUzRCUyMjUwJTIyJTIwaGVpZ2h0JTNEJTIyNTAlMjIlMjByZWxhdGl2ZSUzRCUyMjElMjIlMjBhcyUzRCUyMmdlb21ldHJ5JTIyJTNFJTNDbXhQb2ludCUyMHglM0QlMjI5MTAlMjIlMjB5JTNEJTIyMTMwJTIyJTIwYXMlM0QlMjJzb3VyY2VQb2ludCUyMiUyRiUzRSUzQ214UG9pbnQlMjB4JTNEJTIyNjcwJTIyJTIweSUzRCUyMjM4MCUyMiUyMGFzJTNEJTIydGFyZ2V0UG9pbnQlMjIlMkYlM0UlM0NBcnJheSUyMGFzJTNEJTIycG9pbnRzJTIyJTNFJTNDbXhQb2ludCUyMHglM0QlMjI2NzAuMzMlMjIlMjB5JTNEJTIyMTMwJTIyJTJGJTNFJTNDJTJGQXJyYXklM0UlM0MlMkZteEdlb21ldHJ5JTNFJTNDJTJGbXhDZWxsJTNFJTNDbXhDZWxsJTIwaWQlM0QlMjJaWGhFSkRQcmRsbGZnWFRlclFmRS02MCUyMiUyMHZhbHVlJTNEJTIyU2VhcmNoJTIwcG9saWN5JTJDcmVuZXdhbCUyQ3F1b3RlJTIyJTIwc3R5bGUlM0QlMjJlZGdlTGFiZWwlM0JodG1sJTNEMSUzQmFsaWduJTNEY2VudGVyJTNCdmVydGljYWxBbGlnbiUzRG1pZGRsZSUzQnJlc2l6YWJsZSUzRDAlM0Jwb2ludHMlM0QlNUIlNUQlM0Jmb250U2l6ZSUzRDE2JTNCJTIyJTIwdmVydGV4JTNEJTIyMSUyMiUyMGNvbm5lY3RhYmxlJTNEJTIyMCUyMiUyMHBhcmVudCUzRCUyMlpYaEVKRFByZGxsZmdYVGVyUWZFLTUzJTIyJTNFJTNDbXhHZW9tZXRyeSUyMHglM0QlMjItMC4yNjY0JTIyJTIweSUzRCUyMjElMjIlMjByZWxhdGl2ZSUzRCUyMjElMjIlMjBhcyUzRCUyMmdlb21ldHJ5JTIyJTNFJTNDbXhQb2ludCUyMHglM0QlMjI3MCUyMiUyMHklM0QlMjItMSUyMiUyMGFzJTNEJTIyb2Zmc2V0JTIyJTJGJTNFJTNDJTJGbXhHZW9tZXRyeSUzRSUzQyUyRm14Q2VsbCUzRSUzQ214Q2VsbCUyMGlkJTNEJTIyWlhoRUpEUHJkbGxmZ1hUZXJRZkUtNjElMjIlMjB2YWx1ZSUzRCUyMiUyMiUyMHN0eWxlJTNEJTIyZW5kQXJyb3clM0RjbGFzc2ljJTNCaHRtbCUzRDElM0Jyb3VuZGVkJTNEMCUzQmZvbnRTaXplJTNEMTYlM0IlMjIlMjBlZGdlJTNEJTIyMSUyMiUyMHBhcmVudCUzRCUyMjElMjIlM0UlM0NteEdlb21ldHJ5JTIwd2lkdGglM0QlMjI1MCUyMiUyMGhlaWdodCUzRCUyMjUwJTIyJTIwcmVsYXRpdmUlM0QlMjIxJTIyJTIwYXMlM0QlMjJnZW9tZXRyeSUyMiUzRSUzQ214UG9pbnQlMjB4JTNEJTIyOTEwJTIyJTIweSUzRCUyMjE1MCUyMiUyMGFzJTNEJTIyc291cmNlUG9pbnQlMjIlMkYlM0UlM0NteFBvaW50JTIweCUzRCUyMjY5MCUyMiUyMHklM0QlMjIzOTAlMjIlMjBhcyUzRCUyMnRhcmdldFBvaW50JTIyJTJGJTNFJTNDQXJyYXklMjBhcyUzRCUyMnBvaW50cyUyMiUzRSUzQ214UG9pbnQlMjB4JTNEJTIyNjkwLjMzJTIyJTIweSUzRCUyMjE1MCUyMiUyRiUzRSUzQyUyRkFycmF5JTNFJTNDJTJGbXhHZW9tZXRyeSUzRSUzQyUyRm14Q2VsbCUzRSUzQ214Q2VsbCUyMGlkJTNEJTIyWlhoRUpEUHJkbGxmZ1hUZXJRZkUtNjIlMjIlMjB2YWx1ZSUzRCUyMk1ha2UlMjBwYXltZW50JTIyJTIwc3R5bGUlM0QlMjJlZGdlTGFiZWwlM0JodG1sJTNEMSUzQmFsaWduJTNEY2VudGVyJTNCdmVydGljYWxBbGlnbiUzRG1pZGRsZSUzQnJlc2l6YWJsZSUzRDAlM0Jwb2ludHMlM0QlNUIlNUQlM0Jmb250U2l6ZSUzRDE2JTNCJTIyJTIwdmVydGV4JTNEJTIyMSUyMiUyMGNvbm5lY3RhYmxlJTNEJTIyMCUyMiUyMHBhcmVudCUzRCUyMlpYaEVKRFByZGxsZmdYVGVyUWZFLTYxJTIyJTNFJTNDbXhHZW9tZXRyeSUyMHglM0QlMjItMC4yNjY0JTIyJTIweSUzRCUyMjElMjIlMjByZWxhdGl2ZSUzRCUyMjElMjIlMjBhcyUzRCUyMmdlb21ldHJ5JTIyJTNFJTNDbXhQb2ludCUyMHglM0QlMjI3MCUyMiUyMHklM0QlMjItMSUyMiUyMGFzJTNEJTIyb2Zmc2V0JTIyJTJGJTNFJTNDJTJGbXhHZW9tZXRyeSUzRSUzQyUyRm14Q2VsbCUzRSUzQ214Q2VsbCUyMGlkJTNEJTIyWlhoRUpEUHJkbGxmZ1hUZXJRZkUtNjYlMjIlMjB2YWx1ZSUzRCUyMiUyMiUyMHN0eWxlJTNEJTIyZW5kQXJyb3clM0RjbGFzc2ljJTNCaHRtbCUzRDElM0Jyb3VuZGVkJTNEMCUzQmZvbnRTaXplJTNEMTYlM0JleGl0WCUzRDEuMDEzJTNCZXhpdFklM0QwLjQ1NyUzQmV4aXREeCUzRDAlM0JleGl0RHklM0QwJTNCZXhpdFBlcmltZXRlciUzRDAlM0JlbnRyeVglM0QwLjc5NiUzQmVudHJ5WSUzRDEuMDMlM0JlbnRyeUR4JTNEMCUzQmVudHJ5RHklM0QwJTNCZW50cnlQZXJpbWV0ZXIlM0QwJTNCJTIyJTIwZWRnZSUzRCUyMjElMjIlMjBwYXJlbnQlM0QlMjIxJTIyJTIwc291cmNlJTNEJTIyWlhoRUpEUHJkbGxmZ1hUZXJRZkUtMSUyMiUyMHRhcmdldCUzRCUyMlpYaEVKRFByZGxsZmdYVGVyUWZFLTUlMjIlM0UlM0NteEdlb21ldHJ5JTIwd2lkdGglM0QlMjI1MCUyMiUyMGhlaWdodCUzRCUyMjUwJTIyJTIwcmVsYXRpdmUlM0QlMjIxJTIyJTIwYXMlM0QlMjJnZW9tZXRyeSUyMiUzRSUzQ214UG9pbnQlMjB4JTNEJTIyNjkwJTIyJTIweSUzRCUyMjM0MCUyMiUyMGFzJTNEJTIyc291cmNlUG9pbnQlMjIlMkYlM0UlM0NteFBvaW50JTIweCUzRCUyMjc0MCUyMiUyMHklM0QlMjIyOTAlMjIlMjBhcyUzRCUyMnRhcmdldFBvaW50JTIyJTJGJTNFJTNDQXJyYXklMjBhcyUzRCUyMnBvaW50cyUyMiUzRSUzQ214UG9pbnQlMjB4JTNEJTIyMTExMCUyMiUyMHklM0QlMjI0OTAlMjIlMkYlM0UlM0MlMkZBcnJheSUzRSUzQyUyRm14R2VvbWV0cnklM0UlM0MlMkZteENlbGwlM0UlM0NteENlbGwlMjBpZCUzRCUyMlpYaEVKRFByZGxsZmdYVGVyUWZFLTczJTIyJTIwdmFsdWUlM0QlMjJMb2ctaW4lMjBhY2tub3dsZWRnbWVudC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2NiUyMiUzRSUzQ214R2VvbWV0cnklMjB4JTNEJTIyLTAuMzY0NSUyMiUyMHklM0QlMjIxJTIyJTIwcmVsYXRpdmUlM0QlMjIxJTIyJTIwYXMlM0QlMjJnZW9tZXRyeSUyMiUzRSUzQ214UG9pbnQlMjBhcyUzRCUyMm9mZnNldCUyMiUyRiUzRSUzQyUyRm14R2VvbWV0cnklM0UlM0MlMkZteENlbGwlM0UlM0NteENlbGwlMjBpZCUzRCUyMlpYaEVKRFByZGxsZmdYVGVyUWZFLTY3JTIyJTIwdmFsdWUlM0QlMjIlMjIlMjBzdHlsZSUzRCUyMmVuZEFycm93JTNEY2xhc3NpYyUzQmh0bWwlM0QxJTNCcm91bmRlZCUzRDAlM0Jmb250U2l6ZSUzRDE2JTNCJTIyJTIwZWRnZSUzRCUyMjElMjIlMjBwYXJlbnQlM0QlMjIxJTIyJTNFJTNDbXhHZW9tZXRyeSUyMHdpZHRoJTNEJTIyNTAlMjIlMjBoZWlnaHQlM0QlMjI1MCUyMiUyMHJlbGF0aXZlJTNEJTIyMSUyMiUyMGFzJTNEJTIyZ2VvbWV0cnklMjIlM0UlM0NteFBvaW50JTIweCUzRCUyMjc0MCUyMiUyMHklM0QlMjI0NzElMjIlMjBhcyUzRCUyMnNvdXJjZVBvaW50JTIyJTJGJTNFJTNDbXhQb2ludCUyMHglM0QlMjIxMDgwJTIyJTIweSUzRCUyMjE1MCUyMiUyMGFzJTNEJTIydGFyZ2V0UG9pbnQlMjIlMkYlM0UlM0NBcnJheSUyMGFzJTNEJTIycG9pbnRzJTIyJTNFJTNDbXhQb2ludCUyMHglM0QlMjIxMDgwJTIyJTIweSUzRCUyMjQ3MSUyMiUyRiUzRSUzQyUyRkFycmF5JTNFJTNDJTJGbXhHZW9tZXRyeSUzRSUzQyUyRm14Q2VsbCUzRSUzQ214Q2VsbCUyMGlkJTNEJTIyWlhoRUpEUHJkbGxmZ1hUZXJRZkUtNzQlMjIlMjB2YWx1ZSUzRCUyMkdldCUyMGNhbGN1bGF0aW9uJTIwb2YlMjBxdW90ZS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2NyUyMiUzRSUzQ214R2VvbWV0cnklMjB4JTNEJTIyLTAuODU4NCUyMiUyMHklM0QlMjIxJTIyJTIwcmVsYXRpdmUlM0QlMjIxJTIyJTIwYXMlM0QlMjJnZW9tZXRyeSUyMiUzRSUzQ214UG9pbnQlMjB4JTNEJTIyNTMlMjIlMjBhcyUzRCUyMm9mZnNldCUyMiUyRiUzRSUzQyUyRm14R2VvbWV0cnklM0UlM0MlMkZteENlbGwlM0UlM0NteENlbGwlMjBpZCUzRCUyMlpYaEVKRFByZGxsZmdYVGVyUWZFLTY4JTIyJTIwdmFsdWUlM0QlMjIlMjIlMjBzdHlsZSUzRCUyMmVuZEFycm93JTNEY2xhc3NpYyUzQmh0bWwlM0QxJTNCcm91bmRlZCUzRDAlM0Jmb250U2l6ZSUzRDE2JTNCJTIyJTIwZWRnZSUzRCUyMjElMjIlMjBwYXJlbnQlM0QlMjIxJTIyJTNFJTNDbXhHZW9tZXRyeSUyMHdpZHRoJTNEJTIyNTAlMjIlMjBoZWlnaHQlM0QlMjI1MCUyMiUyMHJlbGF0aXZlJTNEJTIyMSUyMiUyMGFzJTNEJTIyZ2VvbWV0cnklMjIlM0UlM0NteFBvaW50JTIweCUzRCUyMjczMCUyMiUyMHklM0QlMjI0NTElMjIlMjBhcyUzRCUyMnNvdXJjZVBvaW50JTIyJTJGJTNFJTNDbXhQb2ludCUyMHglM0QlMjIxMDU3JTIyJTIweSUzRCUyMjE2MCUyMiUyMGFzJTNEJTIydGFyZ2V0UG9pbnQlMjIlMkYlM0UlM0NBcnJheSUyMGFzJTNEJTIycG9pbnRzJTIyJTNFJTNDbXhQb2ludCUyMHglM0QlMjIxMDU3JTIyJTIweSUzRCUyMjQ1MSUyMiUyRiUzRSUzQyUyRkFycmF5JTNFJTNDJTJGbXhHZW9tZXRyeSUzRSUzQyUyRm14Q2VsbCUzRSUzQ214Q2VsbCUyMGlkJTNEJTIyWlhoRUpEUHJkbGxmZ1hUZXJRZkUtNzUlMjIlMjB2YWx1ZSUzRCUyMkdldCUyMHJlbmV3YWwlMjBub3RpY2U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NjglMjIlM0UlM0NteEdlb21ldHJ5JTIweCUzRCUyMi0wLjMyNzYlMjIlMjB5JTNEJTIyMSUyMiUyMHJlbGF0aXZlJTNEJTIyMSUyMiUyMGFzJTNEJTIyZ2VvbWV0cnklMjIlM0UlM0NteFBvaW50JTIwYXMlM0QlMjJvZmZzZXQlMjIlMkYlM0UlM0MlMkZteEdlb21ldHJ5JTNFJTNDJTJGbXhDZWxsJTNFJTNDbXhDZWxsJTIwaWQlM0QlMjJaWGhFSkRQcmRsbGZnWFRlclFmRS02OSUyMiUyMHZhbHVlJTNEJTIyJTIyJTIwc3R5bGUlM0QlMjJlbmRBcnJvdyUzRGNsYXNzaWMlM0JodG1sJTNEMSUzQnJvdW5kZWQlM0QwJTNCZm9udFNpemUlM0QxNiUzQmVudHJ5WCUzRDAuNDUyJTNCZW50cnlZJTNEMS4wMSUzQmVudHJ5RHglM0QwJTNCZW50cnlEeSUzRDAlM0JlbnRyeVBlcmltZXRlciUzRDAlM0IlMjIlMjBlZGdlJTNEJTIyMSUyMiUyMHBhcmVudCUzRCUyMjElMjIlMjB0YXJnZXQlM0QlMjJaWGhFSkRQcmRsbGZnWFRlclFmRS01JTIyJTNFJTNDbXhHZW9tZXRyeSUyMHdpZHRoJTNEJTIyNTAlMjIlMjBoZWlnaHQlM0QlMjI1MCUyMiUyMHJlbGF0aXZlJTNEJTIyMSUyMiUyMGFzJTNEJTIyZ2VvbWV0cnklMjIlM0UlM0NteFBvaW50JTIweCUzRCUyMjcyMCUyMiUyMHklM0QlMjI0MzElMjIlMjBhcyUzRCUyMnNvdXJjZVBvaW50JTIyJTJGJTNFJTNDbXhQb2ludCUyMHglM0QlMjIxMDkyLjg5JTIyJTIweSUzRCUyMjk5Ljk5OTk5OTk5OTk5OTk2JTIyJTIwYXMlM0QlMjJ0YXJnZXRQb2ludCUyMiUyRiUzRSUzQ0FycmF5JTIwYXMlM0QlMjJwb2ludHMlMjIlM0UlM0NteFBvaW50JTIweCUzRCUyMjEwMjMlMjIlMjB5JTNEJTIyNDMxJTIyJTJGJTNFJTNDJTJGQXJyYXklM0UlM0MlMkZteEdlb21ldHJ5JTNFJTNDJTJGbXhDZWxsJTNFJTNDbXhDZWxsJTIwaWQlM0QlMjJaWGhFSkRQcmRsbGZnWFRlclFmRS03NyUyMiUyMHZhbHVlJTNEJTIyR2V0JTIwaXNzdWVkJTJGcmVuZXdlZCUyMHBvbGljeS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2OSUyMiUzRSUzQ214R2VvbWV0cnklMjB4JTNEJTIyLTAuNzk0OCUyMiUyMHklM0QlMjIyJTIyJTIwcmVsYXRpdmUlM0QlMjIxJTIyJTIwYXMlM0QlMjJnZW9tZXRyeSUyMiUzRSUzQ214UG9pbnQlMjB4JTNEJTIyNTElMjIlMjBhcyUzRCUyMm9mZnNldCUyMiUyRiUzRSUzQyUyRm14R2VvbWV0cnklM0UlM0MlMkZteENlbGwlM0UlM0NteENlbGwlMjBpZCUzRCUyMlpYaEVKRFByZGxsZmdYVGVyUWZFLTcwJTIyJTIwdmFsdWUlM0QlMjIlMjIlMjBzdHlsZSUzRCUyMmVuZEFycm93JTNEY2xhc3NpYyUzQmh0bWwlM0QxJTNCcm91bmRlZCUzRDAlM0Jmb250U2l6ZSUzRDE2JTNCZW50cnlYJTNEMC4zMzYlM0JlbnRyeVklM0QxLjAxNyUzQmVudHJ5RHglM0QwJTNCZW50cnlEeSUzRDAlM0JlbnRyeVBlcmltZXRlciUzRDAlM0IlMjIlMjBlZGdlJTNEJTIyMSUyMiUyMHBhcmVudCUzRCUyMjElMjIlMjB0YXJnZXQlM0QlMjJaWGhFSkRQcmRsbGZnWFRlclFmRS01JTIyJTNFJTNDbXhHZW9tZXRyeSUyMHdpZHRoJTNEJTIyNTAlMjIlMjBoZWlnaHQlM0QlMjI1MCUyMiUyMHJlbGF0aXZlJTNEJTIyMSUyMiUyMGFzJTNEJTIyZ2VvbWV0cnklMjIlM0UlM0NteFBvaW50JTIweCUzRCUyMjcxMCUyMiUyMHklM0QlMjI0MTMlMjIlMjBhcyUzRCUyMnNvdXJjZVBvaW50JTIyJTJGJTNFJTNDbXhQb2ludCUyMHglM0QlMjIxMDcyLjg5JTIyJTIweSUzRCUyMjgxLjk5OTk5OTk5OTk5OTk2JTIyJTIwYXMlM0QlMjJ0YXJnZXRQb2ludCUyMiUyRiUzRSUzQ0FycmF5JTIwYXMlM0QlMjJwb2ludHMlMjIlM0UlM0NteFBvaW50JTIweCUzRCUyMjk5NCUyMiUyMHklM0QlMjI0MTMlMjIlMkYlM0UlM0MlMkZBcnJheSUzRSUzQyUyRm14R2VvbWV0cnklM0UlM0MlMkZteENlbGwlM0UlM0NteENlbGwlMjBpZCUzRCUyMlpYaEVKRFByZGxsZmdYVGVyUWZFLTc4JTIyJTIwdmFsdWUlM0QlMjJBY2slMjBmcm9tJTIwVVc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NzAlMjIlM0UlM0NteEdlb21ldHJ5JTIweCUzRCUyMi0wLjM3NzklMjIlMjByZWxhdGl2ZSUzRCUyMjElMjIlMjBhcyUzRCUyMmdlb21ldHJ5JTIyJTNFJTNDbXhQb2ludCUyMGFzJTNEJTIyb2Zmc2V0JTIyJTJGJTNFJTNDJTJGbXhHZW9tZXRyeSUzRSUzQyUyRm14Q2VsbCUzRSUzQ214Q2VsbCUyMGlkJTNEJTIyWlhoRUpEUHJkbGxmZ1hUZXJRZkUtNzElMjIlMjB2YWx1ZSUzRCUyMiUyMiUyMHN0eWxlJTNEJTIyZW5kQXJyb3clM0RjbGFzc2ljJTNCaHRtbCUzRDElM0Jyb3VuZGVkJTNEMCUzQmZvbnRTaXplJTNEMTYlM0JlbnRyeVglM0QwLjIwOCUzQmVudHJ5WSUzRDEuMDQzJTNCZW50cnlEeCUzRDAlM0JlbnRyeUR5JTNEMCUzQmVudHJ5UGVyaW1ldGVyJTNEMCUzQiUyMiUyMGVkZ2UlM0QlMjIxJTIyJTIwcGFyZW50JTNEJTIyMSUyMiUyMHRhcmdldCUzRCUyMlpYaEVKRFByZGxsZmdYVGVyUWZFLTUlMjIlM0UlM0NteEdlb21ldHJ5JTIwd2lkdGglM0QlMjI1MCUyMiUyMGhlaWdodCUzRCUyMjUwJTIyJTIwcmVsYXRpdmUlM0QlMjIxJTIyJTIwYXMlM0QlMjJnZW9tZXRyeSUyMiUzRSUzQ214UG9pbnQlMjB4JTNEJTIyNzAwJTIyJTIweSUzRCUyMjQwMSUyMiUyMGFzJTNEJTIyc291cmNlUG9pbnQlMjIlMkYlM0UlM0NteFBvaW50JTIweCUzRCUyMjEwNTIuODg5OTk5OTk5OTk5OSUyMiUyMHklM0QlMjI2OS45OTk5OTk5OTk5OTk5NCUyMiUyMGFzJTNEJTIydGFyZ2V0UG9pbnQlMjIlMkYlM0UlM0NBcnJheSUyMGFzJTNEJTIycG9pbnRzJTIyJTNFJTNDbXhQb2ludCUyMHglM0QlMjI5NjIlMjIlMjB5JTNEJTIyNDAxJTIyJTJGJTNFJTNDJTJGQXJyYXklM0UlM0MlMkZteEdlb21ldHJ5JTNFJTNDJTJGbXhDZWxsJTNFJTNDbXhDZWxsJTIwaWQlM0QlMjJaWGhFSkRQcmRsbGZnWFRlclFmRS03OSUyMiUyMHZhbHVlJTNEJTIyR2V0JTIwc2VhcmNoZWQlMjB0aGluZyUyMiUyMHN0eWxlJTNEJTIyZWRnZUxhYmVsJTNCaHRtbCUzRDElM0JhbGlnbiUzRGNlbnRlciUzQnZlcnRpY2FsQWxpZ24lM0RtaWRkbGUlM0JyZXNpemFibGUlM0QwJTNCcG9pbnRzJTNEJTVCJTVEJTNCZm9udFNpemUlM0QxNiUzQiUyMiUyMHZlcnRleCUzRCUyMjElMjIlMjBjb25uZWN0YWJsZSUzRCUyMjAlMjIlMjBwYXJlbnQlM0QlMjJaWGhFSkRQcmRsbGZnWFRlclFmRS03MSUyMiUzRSUzQ214R2VvbWV0cnklMjB4JTNEJTIyLTAuNzUzMyUyMiUyMHklM0QlMjIxJTIyJTIwcmVsYXRpdmUlM0QlMjIxJTIyJTIwYXMlM0QlMjJnZW9tZXRyeSUyMiUzRSUzQ214UG9pbnQlMjB4JTNEJTIyMTklMjIlMjBhcyUzRCUyMm9mZnNldCUyMiUyRiUzRSUzQyUyRm14R2VvbWV0cnklM0UlM0MlMkZteENlbGwlM0UlM0NteENlbGwlMjBpZCUzRCUyMlpYaEVKRFByZGxsZmdYVGVyUWZFLTcyJTIyJTIwdmFsdWUlM0QlMjIlMjIlMjBzdHlsZSUzRCUyMmVuZEFycm93JTNEY2xhc3NpYyUzQmh0bWwlM0QxJTNCcm91bmRlZCUzRDAlM0Jmb250U2l6ZSUzRDE2JTNCZW50cnlYJTNEMC4wODglM0JlbnRyeVklM0QxLjAxNyUzQmVudHJ5RHglM0QwJTNCZW50cnlEeSUzRDAlM0JlbnRyeVBlcmltZXRlciUzRDAlM0IlMjIlMjBlZGdlJTNEJTIyMSUyMiUyMHBhcmVudCUzRCUyMjElMjIlMjB0YXJnZXQlM0QlMjJaWGhFSkRQcmRsbGZnWFRlclFmRS01JTIyJTNFJTNDbXhHZW9tZXRyeSUyMHdpZHRoJTNEJTIyNTAlMjIlMjBoZWlnaHQlM0QlMjI1MCUyMiUyMHJlbGF0aXZlJTNEJTIyMSUyMiUyMGFzJTNEJTIyZ2VvbWV0cnklMjIlM0UlM0NteFBvaW50JTIweCUzRCUyMjY5MCUyMiUyMHklM0QlMjIzODAlMjIlMjBhcyUzRCUyMnNvdXJjZVBvaW50JTIyJTJGJTNFJTNDbXhQb2ludCUyMHglM0QlMjIxMDMyLjg4OTk5OTk5OTk5OTklMjIlMjB5JTNEJTIyNTkuOTk5OTk5OTk5OTk5OTQlMjIlMjBhcyUzRCUyMnRhcmdldFBvaW50JTIyJTJGJTNFJTNDQXJyYXklMjBhcyUzRCUyMnBvaW50cyUyMiUzRSUzQ214UG9pbnQlMjB4JTNEJTIyOTMyJTIyJTIweSUzRCUyMjM4MCUyMiUyRiUzRSUzQyUyRkFycmF5JTNFJTNDJTJGbXhHZW9tZXRyeSUzRSUzQyUyRm14Q2VsbCUzRSUzQ214Q2VsbCUyMGlkJTNEJTIyWlhoRUpEUHJkbGxmZ1hUZXJRZkUtODAlMjIlMjB2YWx1ZSUzRCUyMlBheW1lbnQlMjBhY2slMjIlMjBzdHlsZSUzRCUyMmVkZ2VMYWJlbCUzQmh0bWwlM0QxJTNCYWxpZ24lM0RjZW50ZXIlM0J2ZXJ0aWNhbEFsaWduJTNEbWlkZGxlJTNCcmVzaXphYmxlJTNEMCUzQnBvaW50cyUzRCU1QiU1RCUzQmZvbnRTaXplJTNEMTYlM0IlMjIlMjB2ZXJ0ZXglM0QlMjIxJTIyJTIwY29ubmVjdGFibGUlM0QlMjIwJTIyJTIwcGFyZW50JTNEJTIyWlhoRUpEUHJkbGxmZ1hUZXJRZkUtNzIlMjIlM0UlM0NteEdlb21ldHJ5JTIweCUzRCUyMi0wLjcxNzElMjIlMjB5JTNEJTIyMiUyMiUyMHJlbGF0aXZlJTNEJTIyMSUyMiUyMGFzJTNEJTIyZ2VvbWV0cnklMjIlM0UlM0NteFBvaW50JTIweCUzRCUyMjg1JTIyJTIwYXMlM0QlMjJvZmZzZXQlMjIlMkYlM0UlM0MlMkZteEdlb21ldHJ5JTNFJTNDJTJGbXhDZWxsJTNFJTNDJTJGcm9vdCUzRSUzQyUyRm14R3JhcGhNb2RlbCUzRbHJflcAACAASURBVHhe7NwLsFTVmTfuVyUSxz9a4iUSMx+Oo4NMRojlNZCIZRJxYhRRFBDRsUSjRlEkIoJIgBGRKcDoSMRLooAoCfFuJhBvGKPgZSJaGSQ6I2QmMcYQK/IR1A/lX6uT49Cc7nO6+/Q5p3f3s6usyZyz11rvet61KWvL/m0XLgIECBAgQIAAAQIECBAgQIAAAQIECBAgQIAAAQIECBAgQIAAAQIECBAgQIAAAQIECBAgQIAAAQIECBAgQIAAAQIECBAgQIAAAQIECBAgQIBAjQtsV+P1KY8AAQIECBAgQIAAAQIECBAgQIAAAQIECBAgQIAAAQIECBAgQIAAAQIECBAgQIAAAQIECBAgQIAAAQIECBAgQIAAAQIECBAgQIAAAQIECBAgEAKTHAICBAgQIECAAAECBAgQIECAAAECBAgQIECAAAECBAgQIECAAAECBAgQIECAAAECBAgQIECAAAECBAgQIECAAAECBAgQIECAAAECBAgQIECg5gUEJtV8ixRIgAABAgQIECBAgAABAgQIECBAgAABAgQIECBAgAABAgQIECBAgAABAgQIECBAgAABAgQIECBAgAABAgQIECBAgAABAgQIECBAgAABAgQICExyBggQIECAAAECBAgQIECAAAECBAgQIECAAAECBAgQIECAAAECBAgQIECAAAECBAgQIECAAAECBAgQIECAAAECBAgQIECAAAECBAgQIECAAIGaFxCYVPMtUiABAgQIECBAgAABAgQIECBAgAABAgQIECBAgAABAgQIECBAgAABAgQIECBAgAABAgQIECBAgAABAgQIECBAgAABAgQIECBAgAABAgQIECAgMMkZIECAAAECBAgQIECAAAECBAgQIECAAAECBAgQIECAAAECBAgQIECAAAECBAgQIECAAAECBAgQIECAAAECBAgQIECAAAECBAgQIECAAAECBGpeQGBSzbdIgQQIECBAgAABAgQIECBAgAABAgQIECBAgAABAgQIECBAgAABAgQIECBAgAABAgQIECBAgAABAgQIECBAgAABAgQIECBAgAABAgQIECBAgIDAJGeAAAECBAgQIECAAAECBAgQIECAAAECBAgQIECAAAECBAgQIECAAAECBAgQIECAAAECBAgQIECAAAECBAgQIECAAAECBAgQIECAAAECBAgQqHkBgUk13yIFEiBAgAABAgQIECBAgAABAgQIECBAgAABAgQIECBAgAABAgQIECBAgAABAgQIECBAgAABAgQIECBAgAABAgQIECBAgAABAgQIECBAgAABAgKTnAECBAgQIECAAAECBAgQIECAAAECBAgQIECAAAECBAgQIECAAAECBAgQIECAAAECBAgQIECAAAECBAgQIECAAAECBAgQIECAAAECBAgQIECg5gUEJtV8ixRIgAABAgQIECBAgAABAgQIECBAgAABAgQIECBAgAABAgQIECBAgAABAgQIECBAgAABAgQIECBAgAABAgQIECBAgAABAgQIECBAgAABAgQICExyBggQIECAAAECBAgQIECAAAECBAgQIECAAAECBAgQIECAAAECBAgQIECAAAECBAgQIECAAAECBAgQIECAAAECBAgQIECAAAECBAgQIECAAIGaFxCYVPMtUiABAgQIECBAgAABAgQIECBAgAABAgQIECBAgAABAgQIECBAgAABAgQIECBAgAABAgQIECBAgAABAgQIECBAgAABAgQIECBAgAABAgQIECAgMMkZIECAAAECBAgQIECAAAECBAgQIECAAAECBAgQIECAAAECBAgQIECAAAECBAgQIECAAAECBAgQIECAAAECBAgQIECAAAECBAgQIECAAAECBGpeQGBSzbdIgQQIECBAgAABAgQIECBAgAABAgQIECBAgAABAgQIECBAgAABAgQIECBAgAABAgQIECBAgAABAgQIECBAgAABAgQIECBAgAABAgQIECBAgIDAJGeAAAECBAgQIECAAAECBAgQIECAAAECBAgQIECAAAECBAgQIECAAAECBAgQIECAAAECBAgQIECAAAECBAgQIECAAAECBAgQIECAAAECBAgQqHkBgUk13yIFEiBAgAABAgQIECBAgAABAgQIECBAgAABAgQIECBAgAABAgQIECBAgAABAgQIECBAgAABAgQIECBAgAABAgQIECBAgAABAgQIECBAgAABAgKTnAECBAgQIECAAAECBAgQIECAAAECBAgQIECAAAECBAgQIECAAAECBAgQIECAAAECBAgQIECAAAECBAgQIECAAAECBAgQIECAAAECBAgQIECg5gUEJtV8ixRIgAABAgQIECBAgAABAgQIECBAgAABAgQIECBAgAABAgQIECBAgAABAgQIECBAgAABAgQIECBAgAABAgQIECBAgAABAgQIECBAgAABAgQICExyBggQIECAAAECBAgQIECAAAECBAgQIECAAAECBAgQIECAAAECBAgQIECAAAECBAgQIECAAAECBAgQIECAAAECBAgQIECAAAECBAgQIECAAIGaFxCYVPMtUiABAgQIECBAgAABAgQIECBAgAABAgQIECBAgAABAgQIECBAgAABAgQIECBAgAABAgQIECBAgAABAgQIECBAgAABAgQIECBAgAABAgQIECAgMMkZIECAAAECBAgQIECAAAECBAgQIECAAAECBAgQIECAAAECBAgQIECAAAECBAgQIECAAAECBAgQIECAAAECBAgQIECAAAECBAgQIECAAAECBGpeQGBSzbdIgQQIECBAgAABAgQIECBAgAABAgQIECBAgAABAgQIECBAgAABAgQIECBAgAABAgQIECBAgAABAgQIECBAgAABAgQIECBAgAABAgQIECBAgIDAJGeAAAECBAgQIECAAAECBAgQIECAAAECBAgQIECAAAECBAgQIECAAAECBAgQIECAAAECBAgQIECAAAECBAgQIECAAAECBAgQIECAAAECBAgQqHkBgUk13yIFEiBAgAABAgQIECBAgAABAgQIECBAgAABAgQIECBAgAABAgQIECBAgAABAgQIECBAgAABAgQIECBAgAABAgQIECBAgAABAgQIECBAgAABAgKTnAECBAgQIECAAAECBAgQIECAAAECBAgQIECAAAECBAgQIECAAAECBAgQIECAAAECBAgQIECAAAECBAgQIECAAAECBAgQIECAAAECBAgQIECg5gUEJtV8ixRIgAABAgQIECBAgAABAgQIECBAgAABAgQIECBAgAABAgQIECBAgAABAgQIECBAgAABAgQIECBAgAABAgQIECBAgAABAgQIECBAgAABAgQICExyBggQIECAAAECBAgQIECAAAECBAgQIECAAAECBAgQIECAAAECBAgQIECAAAECBAgQIECAAAECBAgQIECAAAECBAgQIECAAAECBAgQIECAAIGaFxCYVPMtUiABAgQIECBAgAABAgQIECBAgAABAgQIECBAgAABAgQIECBAgAABAgQIECBAgAABAgQIECBAgAABAgQIECBAgAABAgQIECBAgAABAgQIECAgMMkZIECAAAECBAgQIECAAAECBAgQIECAAAECBAgQIECAAAECBAgQIECAAAECBAgQIECAAAECBAgQIECAAAECBAgQIECAAAECBAgQIECAAAECBGpeQGBSzbdIgQQIECBAgAABAgQIECBAgAABAgQIECBAgAABAgQIECBAgAABAgQIECBAgAABAgQIECBAgAABAgQIECBAgAABAgQIECBAgAABAgQIECBAgIDAJGeAAAECBAgQIECAAAECBAgQIECAAAECBAgQIECAAAECBAgQIECAAAECBAgQIECAAAECBAgQIECAAAECBAgQIECAAAECBAgQIECAAAECBAgQqHkBgUk13yIFEiBAgAABAgQIECBAgAABAgQIECBAgAABAgQIECBAgAABAgQIECBAgAABAgQIECBAgAABAgQIECBAgAABAgQIECBAgAABAgQIECBAgAABAgKTnAECBAgQIECAAAECBAgQIECAAAECBAgQIECAAAECBAgQIECAAAECBAgQIECAAAECBAgQIECAAAECBAgQIECAAAECBAgQIECAAAECBAgQIECg5gUEJtV8ixRIgAABAgQIECBAgAABAgQIECBAgAABAgQIECBAgAABAgQIECBAgAABAgQIECBAgAABAgQIECBAgAABAgQIECBAgAABAgQIECBAgAABAgQICExyBggQIECAAAECBAgQIECAAAECBAgQIECAAAECBAgQIECAAAECBAgQIECAAAECBAgQIECAAAECBAgQIECAAAECBAgQIECAAAECBAgQIECAAIGaFxCYVPMtUiABAgQIECBAgAABAgQIECBAgAABAgQIECBAgAABAgQIECBAgAABAgQIECBAgAABAgQIECBAgAABAgQIECBAgAABAgQIECBAgAABAgQIECAgMMkZIECAAAECBAgQIECAAAECBAgQIECAAAECBAgQIECAAAECBAgQIECAAAECBAgQIECAAAECBAgQIECAAAECBAgQIECAAAECBAgQIECAAAECBGpeQGBSzbdIgQQIECBAgAABAgQIECBAgAABAgQIECBAgAABAgQIECBAgAABAgQIECBAgAABAgQIECBAgAABAgQIECBAgAABAgQIECBAgAABAgQIECBAgIDAJGeAAAECBAgQIECAAAECBAgQIECAAAECBAgQIECAAAECBAgQIECAAAECBAgQIECAAAECBDIpsGXLli2ZLFzRBAgQIFBVge222843UlUVNRkBAgQIECBAgAABAgQIECBAgACB2hXwMrB2e6MyAgQIECBAgAABAgQIECBAgAABAgQIECBAgAABAgQIECBAgAABAgQIECBAgAABAgQIEGhBQGCS40GAAAECSUBgknNAgAABAgQIECBAgAABAgQIECBAoHEEBCY1Tq/tlAABAgQIECBAgAABAgQIECBAgAABAgQIECBAgAABAgQIECBAgAABAgQIECBAgAABAnUlIDCprtppMwQIEKhYQGBSxXQGEiBAgAABAgQIECBAgAABAgQIEMicgMCkzLVMwQQIECBAgAABAgQIECBAgAABAgQIECBAgAABAgQIECBAgAABAgQIECBAgAABAgQIECCQBAQmOQcECBAgkAQEJjkHBAgQIECAAAECBAgQIECAAAECBBpHQGBS4/TaTgkQIECAAAECBAgQIECAAAECBAgQIECAAAECBAgQIECAAAECBAgQIECAAAECBAgQIFBXAgKT6qqdNkOAAIGKBQQmVUxnIAECBAgQIECAAAECBAgQIECAAIHMCQhMylzLFEyAAAECBAgQIECAAAECBAgQIECAAAECBAgQIECAAAECBAgQIECAAAECBAgQIECAAAECSUBgknNAgAABAklAYJJzQIAAAQIECBAgQIAAAQIECBAgQKBxBAQmNU6v7ZQAAQIECBAgQIAAAQIECBAgQIAAAQIECBAgQIAAAQIECBAgQIAAAQIECBAgQIAAAQJ1JSAwqa7aaTMECBCoWEBgUsV0BhIgQIAAAQIECBAgQIAAAQIECBDInIDApMy1TMEECBAgQIAAAQIECBAgQIAAAQIECBAgQIAAAQIECBAgQIAAAQIECBAgQIAAAQIECBAgkAQEJjkHBAgQIJAEBCY5BwQIECBAgAABAgQIECBAgAABAgQaR0BgUuP02k4JECBAgAABAgQIECBAgAABAgQIECBAgAABAgQIECBAgAABAgQIECBAgAABAgQIECBQVwICk+qqnTZDgACBigUEJlVMZyABAgQIECBAgAABAgQIECBAgACBzAkITMpcyxRMgAABAgQIECBAgAABAgQIECBAgAABAgQIECBAgAABAgQIECBAgAABAgQIECBAgAABAklAYJJzQIAAAQJJQGCSc0CAAAECBAgQIECAAAECBAgQIECgcQQEJjVOr+2UAAECBAgQIECAAAECBAgQIECAAAECBAgQIECAAAECBAgQIECAAAECBAgQIECAAAECdSUgMKmu2mkzBAgQqFhAYFLFdAYSIECAAAECBAgQIECAAAECBAgQyJyAwKTMtUzBBAgQIECAAAECBAgQIECAAAECBAgQIECAAAECBAgQIECAAAECBAgQIECAAAECBAgQIJAEBCY5BwQIECCQBAQmOQcECBAgQIAAAQIECBAgQIAAAQIEGkdAYFLj9NpOCRAgQIAAAQIECBAgQIAAAQIECBAgQIAAAQIECBAgQIAAAQIECBAgQIAAAQIECBAgUFcCApPqqp02Q4AAgYoFBCZVTGcgAQIECBAgQIAAAQIECBAgQIAAgcwJCEzKXMsUTIAAAQIECBAgQIAAAQIECBAgQIAAAQIECBAgQIAAAQIECBAgQIAAAQIECBAgQIAAAQJJQGCSc1ANgS1btsS6devi/vvvjyeeeCJWrVqV+//T1a1bt/jc5z4X++yzTxx66KExfPjw+PSnP12NZc1BgEAVBQQmVRHTVAQIECBAgAABAgQIECBAgAABAgRqXEBgUo03SHkECBAgQIAAAQIECBAgQIAAAQIECBAgQIAAAQIECBAgQIAAAQIECBAgQIAAAQIECBAgUFigWGDS+vXrY8SIEbF06dJ2oevVq1f07NkzF5zTp0+fOPjgg6Nv376x2267tct6Jm0/gd/+9rcxceLE+O53v9vqIqnHixcvjtR/V2kCP/vZz+ILX/hC3s0cS7Pr6LvuuuuuOOOMMzLbK4FJHX1irEeAAAECBAgQIECAAAECBAgQIECg8wQEJnWevZUJECBAgAABAgQIECBAgAABAgQIECBAgAABAgQIECBAgAABAgQIECBAgAABAgQIECBAoA0CnRWYVKzkr33ta3HppZfGgAEDokuXLm3YmaEdIfDaa6/FRRddFMuWLStpuYEDB0YKldl9991Lut9NEQKTsnMKBCZlp1cqJUCAAAECBAgQIECAAAECBAgQINDoAgKTGv0E2D8BAgQIECBAgAABAgQIECBAgAABAgQIECBAgAABAgQIECBAgAABAgQIECBAgAABAgQyKlBrgUlNjMOHD4/rrrsu/vqv/zqjsvVf9saNG2PMmDFx6623lrzZr3/96zFnzpzYaaedSh7T6DcKTMrOCRCYlJ1eqZQAAQIECBAgQIAAAQIECBAgQIBAowsITGr0E2D/BAgQIECAAAECBAgQIECAAAECBAgQIECAAAECBAgQIECAAAECBAgQIECAAAECBAgQyKhArQYmJc7+/fvH7bffHr169cqobn2X/dhjj8XgwYNjw4YNJW906tSpMWnSpJLvd2OEwKTsnAKBSdnplUoJECBAgAABAgQIECBAgAABAgQINLqAwKRGPwH2T4AAAQIECBAgQIAAAQIECBAgQIAAAQIECBAgQIAAAQIECBAgQIAAAQIECBAgQIAAgYwK1HJgUiIdNGhQzJs3Lz71qU9lVLg+y/7www9zwUfXXnttsw127949Lrnkkjj++ONj3333zf1+8+bN8frrr8cee+whAKvMIyEwqUywTrxdYFIn4luaAAECBAgQIECAAAECBAgQIECAAIGyBAQmlcXlZgIECBAgQIAAAQIECBAgQIAAAQIECBAgQIAAAQIECBAgQIAAAQIECBAgQIAAAQIECBCoFYFyA5MOOuiguP3222O//fareAvvvvtu/Nd//Ve88sor8fDDD8djjz3W4lwTJkyIKVOmRJcuXSpe08DqCvzxj3+MUaNGxZIlS/Im7tmzZ9x5550xYMCA6i7YwLMJTMpO8wUmZadXKiVAgAABAgQIECBAgAABAgQIECDQ6AICkxr9BNg/AQIECBAgQIAAAQIECBAgQIAAAQIECBAgQIAAAQIECBAgQIAAAQIECBAgQIAAAQIEMipQbmBS3759Y/HixdGrV6+q7HjLli3xxhtv5AKR5s+fX3DOHj16xP333x+HH354VdY0SdsF1q9fHyNGjIilS5fmTfb1r3895syZEzvttFPbFzFDTkBgkoPQUQLbbbedb6Q6Cts6BAgQIECAAAECBAgQIECAAAECBDpZwMvATm6A5QkQIECAAAECBAgQIECAAAECBAgQIECAAAECBAgQIECAAAECBAgQIECAAAECBAgQIECgMoHODkxqqvr999+P2bNnx4QJEwpuZNKkSTF58uTYYYcdKtuoUVUVWLduXZx++unxzDPP5M2bejhmzJiqrtXokwlMavQT0HH7F5jUcdZWIkCAAAECBAgQIECAAAECBAgQINDZAgKTOrsD1idAgAABAgQIECBAgAABAgQIECBAgAABAgQIECBAgAABAgQIECBAgAABAgQIECBAgACBigRqJTApFb9x48YYN25czJ07t9le+vXrF4sWLYqePXtWtE+DqiuwZs2aGDp0aKxatSpv4oULF8aIESOqu1iDzyYwqcEPQAduX2BSB2JbigABAgQIECBAgAABAgQIECBAgEAnCwhM6uQGWJ4AAQIECBAgQIAAAQIECBAgQIAAAQIECBAgQIAAAQIECBAgQIAAAQIECBAgQIAAAQIEKhOopcCktIOXX345hg0bFqtXr262oeXLl8dRRx1V2UaNqqqAwKSqcrY4mcCkjrNu9JUEJjX6CbB/AgQIECBAgAABAgQIECBAgACBRhIQmNRI3bZXAgQIECBAgAABAgQIECBAgAABAgQIECBAgAABAgQIECBAgAABAgQIECBAgAABAgQI1JFArQUm/elPf4pLLrkkbrvttmbKCxcujBEjRtSRfna3IjCp43onMKnjrBt9JYFJjX4C7J8AAQIECBAgQIAAAQIECBAgQKCRBAQmNVK37ZUAAQIECBAgQIAAAQIECBAgQIAAAQIECBAgQIAAAQIECBAgQIAAAQIECBAgQIAAAQJ1JFBrgUmJdtq0aXH11Vc3U546dWpMmjSpjvSzuxWBSR3XO4FJHWfd6CsJTGr0E2D/BAgQIECAAAECBAgQIECAAAECjSQgMKmRum2vBAgQIECAAAECBAgQIECAAAECBAgQIECAAAECBAgQIECAAAECBAgQIECAAAECBAgQqCOBRgtM2rhxYzz//PPx5JNP5v7vL37xi1i3bl2uo926dYvPfe5zcdBBB8XAgQPjyCOPjL322qtdur1ly5b4n//5n/jRj36Uq+XnP/95pBCidPXq1SsOPvjgOProo+OrX/1qfOYzn4nttvvfTxcKhRV9/etfjzlz5sROO+1U9XrXr18fI0aMiKVLl1Y8d/K86667Yvfddy9pjo8++ij++7//Ox599NF4+umn49VXX40VK1Z8PDYZ7b///nHEEUfkepX6tuOOO5Y0d6GbCoUSbRvQ9atf/Srmz58fjzzyyMe1pDNy+OGHx+DBg3O1tId/ewUmbd68OX75y1/GY489Fs8880zu/KVz2HSlM9izZ88YMGBAHHvssfF3f/d30aVLl4qNWxqYaklr//jHP87Zbv1cNj0PJ5xwQnz5y19u9kwW8mnP56GlfaQzfsYZZ+Td0rdv31i8eHHuuS52lbqH9OfGW2+9lfszIz2Pq1at+rhnTX9+feELX8j1q5LzKDCpXY63SQkQIECAAAECBAgQIECAAAECBAjUpIDApJpsi6IIECBAgAABAgQIECBAgAABAgQIECBAgAABAgQIECBAgAABAgQIECBAgAABAgQIECBAoDWBLAUmTZ8+Pa688srWtlTw9ynsZu7cuXHrrbfGH/7wh5LnGD58eFxxxRXRp0+fvNCikifY5sYUBJTCaWbPnh333Xdfq9OkEJQhQ4bE1VdfHfvuu2/u/noOTNq0aVM8/PDDceONN8ZPf/rTVn2abkjBPuedd16cffbZ0aNHj5LHNd3YUmBSCvNJ5+aqq65q8eykGq699tpIZ6aaV7UDk959991ceNV3vvOdeOWVV0ouNQWJXXDBBbnwrF122aXkcS3dmALMlixZErNmzSqplvQ8nHXWWTF27NiPn4dSw4aqUnArk7RnYNLatWsjhXglrw0bNrS6ne7du8eYMWMihUftueeerd6fbhCYVBKTmwgQIECAAAECBAgQIECAAAECBAjUhYDApLpoo00QIECAAAECBAgQIECAAAECBAgQIECAAAECBAgQIECAAAECBAgQIECAAAECBAgQIECg8QRqLTApBYF84xvfiAULFjRrxsKFC3NhLeVc77//ftx22225wKFygpK2XeOb3/xmjBs3ruTgkUI1vv322/Gtb30rF9xU7tWrV6+4/vrrY+DAgfHLX/4yhg4dGqtWrfp4mhSKMmfOnNhpp53KnbrV+9evX59zX7p0aav3Frsh1Z3CZHbfffeCt2zZsiWeffbZuPTSS+P555+veJ0UEpNCZUaNGhVdu3YteZ5igUkpoCuF+YwfP77VuXr37h333HNPLlyrmle1ApNSWNe9996bC35KoVuVXuks/vM//3OcfPLJsf3221c6Tbz00ku5MLJly5aVPUeqIYVTnXTSSbkAsi984Qt5c7Tn89BSse0RmPSJT3wi9+xcdtllFf0Zdthhh8UNN9wQRx55ZKvOApNaJXIDAQIECBAgQIAAAQIECBAgQIAAgboREJhUN620EQIECBAgQIAAAQIECBAgQIAAAQIECBAgQIAAAQIECBAgQIAAAQIECBAgQIAAAQIECDSWQK0FJj333HO5EJQ333wzrxE9evSIhx56KA455JCSG5QCisaOHVswfKnkSba6sX///jFv3rz47Gc/W/bw1157LS666KKKwmGaFkthQDfddFMcfPDBdRWYlEKtbrnllpg4cWKkwKxqXBdeeGFMmzYtklkpV6FQoilTpsT+++8f559/fkl1jR49OmbOnFlWUFOltfXt2zcWL14cKTiolCu5Tp8+PWbMmFHK7a3e061bt1yAWHq+yg3ppyyhkQAAIABJREFUSuFYy5cvz7m2Jbgp1ZDCx3r27BlHHXVUXs31EpiUztN3vvOdkgK7WmpaMrrzzjtjwIABLfZWYFKrR98NBAgQIECAAAECBAgQIECAAAECBOpGQGBS3bTSRggQIECAAAECBAgQIECAAAECBAgQIECAAAECBAgQIECAAAECBAgQIECAAAECBAgQINBYArUUmLRx48ZcCEsKQdn2Gjx4cNx+++2x2267ldSgt956K1JoygMPPFD0/hQ28/nPfz4OPPDA3D3r16+PFStWxEsvvVQ0IOeII46I733ve9G7d++S6kg3tVZLCjP56le/Gl/5yldy+0sOKcDn3nvvbRYok+69/PLL49Zbb41Vq1Z9XEN7BsSkQKOf//zn8d5773283q9//etIgUIpCGrra/LkyXH00Uc3s/nkJz+ZC3rq2rVr3u82b94cs2bNajEQJgXjHH744XHkkUdG+t8ffvhhbu8rV66MdevWFe3DqaeeGjfeeGN86lOfarVXhQKTvvjFL8bvf//7WL169cfjm3qV/m8KIXr66adz4T8p0Ouee+5pFtzT6sIl3FCotnICk1p6rpqWT8FS/fr1yznvuOOO8cEHH0QKL3vmmWfiD3/4Q9EqL7nkkrjmmmti5513LmEnf74leZ111llFe7dtLem5/OlPf5p7Nre90nkYNGhQLFy4MO9X7fk8tLTRu+66K84444y8W0rpVaEen3vuuXHooYfGN7/5zYJ/HqU/v9I5TFcKh0vPaEvXiSeemPtzY6+99ip6m8Ckko+xGwkQIECAAAECBAgQIECAAAECBAhkXkBgUuZbaAMECBAgQIAAAQIECBAgQIAAAQIECBAgQIAAAQIECBAgQIAAAQIECBAgQIAAAQIECBBoTIFaCUxKoTyzZ8+OCRMmFGzEbbfdFuecc05JTWopICYFrKSwltGjR8ff/u3fxvbbb99sznfffTd++MMfxnXXXdcssCjdnAJa5s2bV1IQT0u1pGCYq666Ks4777yCgTPJJNUxderUvDpS4MmmTZvyQlQ6OiBmzZo1MXTo0LzQpmSTgmtGjBhRUp+2bNkSd999d5x//vlFA2GuuOKKOOWUU2KXXXZpNmcKW3r22Wdj5syZ8fDDDxdc88ILL8z9vrVAn0KBNVtPmM7N1VdfHRdccEGzud58881YunRppICm1tYpCWabm9oSmNRaINVhhx0WKeTqmGOOiZ122qlZeemcPf7447lwrOeff75g+TNmzIixY8dGly5dWt3e2rVrc4FCaU/bXin8J4UDnXnmmc36nc5KCse66aabcs9eCqtq6ero56GplmoGJhV6zlO/Lr300vjHf/zHZuFxrf25lWps7c9RgUmtHmE3ECBAgAABAgQIECBAgAABAgQIEKgbgSwEJm2pG20bIUCAAAECBAgQIECAAAEC9SOQhXcK9aNtJwQIECBAgAABAgQIECBAgAABArUm4O+z1FpH1EOAAAECBAgQINCwAimIpNC1fv36XPBNCoLZ+urbt28sXrw4evXqVTWzFKKSQlvmz59fcM7jjz8+F/Sx9957t7pm2k+6N4UQbXul2lPgSr9+/WK77Vr/z/a//e1vY9y4cbFgwYJmc6WAmGuuuSa6du3aYk0PPPBAjBw5slnAS/K7+eabY8CAAa3W8tprr8VFF10Uy5YtK7pWRwfEVCMw6YUXXoghQ4bkgnC2vZJZCjoqpecpWOqWW26JiRMnFgzSSb8bNWpUi84tBSalsKTUq+HDh7faq1YPaAU3tCUwqdj5S2WMHz8+F1CW9tfalQKKpk+fHikcadsrjV+yZEkce+yxLU6T+pR6NGvWrGb3pbHf/va348ADD2xxjvR8//jHP84FVxU6N02DO/p5aFq3moFJW0Mk48svvzwuu+yyVkO5fv3rX8c3vvGNSL3f9krPW/rzcddddy3oXMqfi62dFb8nQIAAAQIECBAgQIAAAQIECBAgQOBjgdb/Q0QnYtV0cX9x8RfMOvGAWJoAAQIECBAgQIAAAQIECBQRyMI7Bc0jQIAAAQIECBAgQIAAAQIECBAg0F4C/j5Le8malwABAgQIECBAgECZAh0dmLR58+ZcqE0KI0qBOffee2889thjBYNu0lZ69uwZd955Zy5YqJSrWJDPEUcckQsK+Yd/+IdSpvn4nlTrFVdcEd/5znfyxvXo0SPuueeeOOqoo4rO97vf/S7OPffcePDBB/PuKXdPafDq1avj7LPPjpUrVxZcr6MDYtoamLRp06YYM2ZMzJs3r9l+LrzwwlxY0s4771xyrz766KNYtGhRpLGpZ1tfpYR8tRSY1NG222660sCkYucvzZ+Cj1LoV5cuXUo2ToFHs2fPzoUsbXudeOKJceutt8Zee+1VdL7nnnsuTjrppHjzzTfz7knP5ve+973o3bt3ybUsX748zjrrrKKhSZ3Vs/YITEphSXPnzo3TTz89tt9++5KMiv15ccABB+TCrfr06VNwHoFJJfG6iQABAgQIECBAgAABAgQIECBAgECpAjX9/WBNF/cXYX/BrNSj5j4CBAgQIECAAAECBAgQINBxAll4p9BxGlYiQIAAAQIECBAgQIAAAQIECBBoJIH0buyjRtqwvRIgQIAAAQIECBCoZYFyA5M6ci8pKOTmm2+O4cOHRylBHmkvc+bMyQXBbH2leVJIyLHHHltR+WvXro0zzjgjUnDN1tfo0aNzwT5du3YtOG8KgzrllFOa/W7atGkxfvz4ssJq0iSPP/54ro5tA2fS7zo6IKatgUlPPfVUDBs2rNlejj/++Fyw1d577112r1IY1+TJk2P69OnNxk6aNCn3ux122KHgvMUCk9LZue++++JLX/pS2fVUa0ClgUmFwntSTSnEKz0n5QRSNe3l3XffjYsvvjjmz5/fbHupb+ecc07BbaewpYkTJ8asWbPyfp+CxxYuXBjHHHNMWVzpWU/7GzlyZMFxHf08NBXRHoFJleyl2J+Fqc4HHnggUsBVoauUP2fLapSbCRAgQIAAAQIECBAgQIAAAQIECDS2QE1/P1jTxf3l3AhMauwHyO4JECBAgAABAgQIECBAoDYFsvBOoTblVEWAAAECBAgQIECAAAECBAgQIJB1AYFJWe+g+gkQIECAAAECBOpKoFYDk3r16hXXX399DBw4sKSwpNSUFCR05plnxqOPPprXo0oCR7aeoFj4SO/eveMHP/hBfPazn212JlJAzLhx4+KGG27I+90RRxwRd999d/zN3/xN2eeoWOhMmqiteyy3mLYEJn344YcxZcqUSMFRW18pnGjBggUxaNCgcsv5+P5i4Vb9+vWLRYsWRc+ePQvOXSww6eijj84F83z605+uuKa2DqwkMGnjxo1x0UUXxR133JG3fNp/Cg879NBDKy7rhRdeiCFDhsS6devy5kg/S6FJu+66a7O533jjjVzw2cqVK/N+l8LNrrnmmqKhYy0V+c477+TOfXoGt706+nloWr/agUkpUOr++++Pww8/vOx+rVixIhcSt2HDhryxd955Z+7PyUKXwKSymQ0gQIAAAQIECBAgQIAAAQIECBAg0JJATX8/WNPF/UU1LzCp2H/QcgYJECBAgAABAgQIECBAgACB9hMo8BeKsvBOof1AzEyAAAECBAgQIECAAAECBAgQINDIAoUCk7wva+QTYe8ECBAgQIAAAQKdKrClyF8wX79+fYwYMSKWLl3aofWl0JwUdjJmzJiyQ2p+8pOf5AJCtr2WLVsWX/nKV9q0j5dffjkXEvPaa6/lzbNw4cKc07ZXCpM5/fTT45lnnsn7VdrXjBkzYscdd6yonueeey5OOumkXDjU1ldHB8S0JTDpN7/5Tc7sySefzNvD4MGD4/bbb4/ddtutIps0qFi4VfpdS+egWGDShRdeGLNmzYpPfvKTFdfU1oGVBCYVO6+jR4+OmTNnVhRQ1LSPYmFgBxxwQC6MqU+fPs22XChIKD3r//Zv/xb9+/evmOjee++NU045pdn4jn4emgqodmBSW56J119/PYYNGxYvvvhins/UqVNj0qRJBc23k5hU8Vk0kEANCPh+sAaaoAQCBAgQIECAAAECBAgQaGyBrH0/mIW/rOWFR2M/U3ZPgAABAgQIECBAgAABAjUgkLUXHjVApgQCBAgQIECAAAECBAgQIECAAIH6FRCYVL+9tTMCBAgQIECAAIEMCtRKYNIRRxwRJ598ci7g4//8n/9TtmQKyrnmmmuaBYH069cvFi1aFD179ix7zq0HvPPOOzFy5Mh45JFH8uYpFoD01FNPxYABA5qt+cADD8SJJ55YcS2///3vc3X8+Mc/zpujowNi2hKYtGLFilyw1YYNG/L2MHv27FxQVluvFBBzwgknNAuVmjZtWkycODEKZcIUC0yaPn16XHnllW0tqU3jKwlMWrx4ce5Z2vZq6/lrmu/BBx+MQYMGNZu/UIDYBx98EOPHj485c+bk3X/cccfFggULYo899qjY54033ojhw4fHypUrO/V5aFq82oFJ6eylc7vDDjuUbVQs9E5gUtmUBhDIioDvB7PSKXUSIECAAAECBAgQIECAQN0KZO37QYFJdXsUbYwAAQIECBAgQIAAAQIECFRPIGsvPKq3czMRIECAAAECBAgQIECAAAECBAgQaCawfUR8uNVP08c86WcuAgQIECBAgAABAgQ6QaCzApMOOeSQOOWUU+Lzn/98HHTQQdG9e/eCQTalkqTwnW984xu5AJatrxQudNNNN0W3bt1KnargfcVCX44//vjcmrvttlveuHnz5sX555+f97MDDjgglixZEn369Km4lg8//DAXCnXttdfmzZGlwKRCoTJpM8uXL4+jjjqqYpumgW+//Xacfvrp8eijj5Z8FooFJhUKAGpzgWVOUElgUgrZufrqq/NWSs/Z97///TjwwAPLrKD57a+++mqcdtpp8corr+T9slDAT7GwsbaEATUtWuy57+jnoameagcm3XnnnXHmmWdW1C+BSRWxGUQgywICk7LcPbUTIECAAAECBAgQIECAQF0IZO37QYFJdXHsbIIAAQIECBAgQIAAAQIECLSvQNZeeLSvhtkJECBAgAABAgQIECBAgAABAgQaXEBgUoMfANsnQIAAAQIECBCoLYFyA5NS6Mrtt98e++23X4sbeffdd+M//uM/cgEt9913X6Rgk22vr33tazFhwoQ48sgj2xSWlOb9zW9+EyNGjIgnn3wyb5n+/fvHcccdF5/4xCfaDP/UU0/Fj370o7x5+vXrF4sWLYqePXt+/PMtW7bElClTcv9sfR199NGRAlU+/elPt6mW+fPnx1lnnZU3R0cHxKxZsyaGDh0aq1atyqujlIChQmE+ffv2jcWLF0evXr3aZJMGv/feezF27NiYO3du3lwDBw7M+e++++7N1igWmPT0009HOkOdeZUbmLRp06YYM2ZMpNCura+W9l/u/oqFIBU6h8XOys033xzp/rZcxZ61jn4emvZQ7cCke+65J/ecVXIJTKpEzRgCmRYQmJTp9imeAAECBAgQIECAAAECBOpBIGvfDwpMqodTZw8ECBAgQIAAAQIECBAgQKCdBbL2wqOdOUxPgAABAgQIECBAgAABAgQIECDQ2AICkxq7/3ZPgAABAgQIECBQYwLlBiZVEmyzdu3amDx5cqSgn22vbt26xcUXXxzjx4+P9L8rvYqFslQ6X6njCnm0d2BNCm4aMGBAXokdHRBTaWBSJWFGpfZi6/vKDWWqp8CkcsKMKrFNY8o54ytWrIhjjz22WWhaW8KAtq67FgLEmuqpdmBSWwK7BCZVerqNI5BZAYFJmW2dwgkQIECAAAECBAgQIECgXgSy9v2gwKR6OXn2QYAAAQIECBAgQIAAAQIE2lEgay882pHC1AQIECBAgAABAgQIECBAgAABAgQEJjkDBAgQIECAAAECBGpIoCMCk9J2U8DKzJkz41vf+lbB3Z977rkxY8aM6N69e0U6xUJZKpqsjEE9evSIhx56KA455JCPRxULkxk1alR8+9vfjr/6q78qY4XmtxYK98lKYFI5QTttQbr22mtjwoQJeVO0FPZVT4FJxYJyqnlGygm+am/bQiFFxfZazKbcs1YsyEhgUrmS7idAoIoCApOqiGkqAgQIECBAgAABAgQIECBQiUDWvh8UmFRJl40hQIAAAQIECBAgQIAAAQINJpC1Fx4N1h7bJUCAAAECBAgQIECAAAECBAgQ6FiBHSJi81ZLfhQR6WcuAgQIECBAgAABAgQ6QaCjApPS1t5///2YPXt2syCbpm1feOGFuVClnXfeuWyJYqEsZU9UwYBtw1OKhQJVK7Dm1VdfjdNOOy1eeeWVj6ut1tylbn/NmjUxdOjQWLVqVd6QhQsXxogRI4pO095hUk0Llxtc096hPqW6FrqvUG0thT8VCwWaPHlypH8K/B2WisqbNm1aXH311XljBw4cGMl+9913//jnixcvjmHDhjVbo1joULnFCEwqLFbsHEydOjUmTZpUcNB21Toc5TbR/QQIVENAYFI1FM1BgAABAgQIECBAgAABAgTaIJC17wcFJrWh2YYSIECAAAECBAgQIECAAIFGEcjaC49G6Yt9EiBAgAABAgQIECBAgAABAgQIdIqAwKROYbcoAQIECBAgQIAAgcICHRmYlCrYuHFjjBs3LubOnVuwoBkzZsTYsWOjS5cuZbWsswKTevToEQ899FAccsghH9fb3oFJhcKKBCblH5f58+fHWWedlffDlkKGBCaV9bjFli1bYsqUKbl/tr4KBSYVCjRKYwQm/a9ce5w/gUnlnWl3E6gDAYFJddBEWyBAgAABAgQIECBAgACBbAtk7ftBgUnZPm+qJ0CAAAECBAgQIECAAAECHSKQtRceHYJiEQIECBAgQIAAAQIECBAgQIAAgUYVEJjUqJ23bwIECBAgQIAAgZoU6OjApISwevXqOPvss2PlypXNTLp16xY333xzDB8+PAr8t/aihsUCRxYuXBgjRozoUPtigUkjR46Mm266KdIe23K9+OKLccIJJ8Sbb7758TRZD0wqFLTTFqNp06bF1VdfnTdFowcmVfOMFDvjhfr41FNPxYABA5q1c/ny5XHUUUe1pc25sYUCmYrttViIULlFFAt7KlRLS+euaV2BSeV2wP0ECBQQEJjkWBAgQIAAAQIECBAgQIAAgU4WyNr3gwKTOvnAWJ4AAQIECBAgQIAAAQIECGRBIGsvPLJgqkYCBAgQIECAAAECBAgQIECAAIHMCghMymzrFE6AAAECBAgQIFCPAp0RmJQcly1bFkOGDIkNGzY0Y+3du3fcc8890adPn5LJX3311TjttNPilVdeyRszffr0uPLKK0uepxo3vvfeezF27NiYO3du3nTVCgUqFK5SzTCcUgzWrFkTQ4cOjVWrVuXd3lpAVXvbpGK2bNkSU6ZMyf2z9dWvX79YtGhR9OzZs9kW2yOwphTHUu4pVFtLITzvvPNOpHCuRx55JG/6ap6RP/3pT3HJJZfEbbfdlrdGeqbTz3bdddePf97eYWbz58+Ps846q6S9CkyKmDp1akyaNKng0duunJS6Ug6vewgQ6EgBgUkdqW0tAgQIECBAgAABAgQIECBQQCBr3w8KTHKMCRAgQIAAAQIECBAgQIAAgVYFsvbCo9UNuYEAAQIECBAgQIAAAQIECBAgQIBA5QJdIuL/bTX8w4hIP3MRIECAAAECBAgQINAJAp0VmLR58+aYPHlypECjQtepp54a8+bNi912260klddffz2GDRsWL774Yt79Y8aMiRkzZsSOO+5Y0jzVumnatGlx9dVX5013yCGH5IKg9t9//zYt8+CDD8agQYPy5qhmGE4pxVUamJTmLmTTUgBQKfVsfc+mTZsi9T2dn62vlgKr6ikwqZL9l2tcLHio0DksFmY2e/bsXJ/aehU6T8WeB4FJApPaet6MJ1DDAgKTarg5SiNAgAABAgQIECBAgACBxhDI2veDApMa41zaJQECBAgQIECAAAECBAgQaJNA1l54tGmzBhMgQIAAAQIECBAgQIAAAQIECBBoWUBgkhNCgAABAgQIECBAoIYEOiswKRH8+te/jpEjR8YTTzxRUOT666+P0aNHR4H/5t7s/nfeeSc31yOPPJL3u+OOOy4WLFgQe+yxR4eqL168OBfgtPXVrVu3WLZsWRx55JFtqmXOnDlx2WWX5c2RpcCku+66K84444xmBsuXL4+jjjqqTTZp8Ntvvx2nn356PProoyUb1VNgUtp0oRChgw46KL7//e/HgQce2GbjYiFIU6dOjUmTJuXNX6wf1Qgz+9Of/hSXXHJJ3HbbbSX3us2bb2GCQme7lDCw9jh/xcKhCvWoaUvblfKHbXsCmpsAgbYICExqi56xBAgQIECAAAECBAgQIECgCgJZ+35QYFIVmm4KAgQIECBAgAABAgQIECBQ7wJZe+FR7/2wPwIECBAgQIAAAQIECBAgQIAAgU4VEJjUqfwWJ0CAAAECBAgQIJAv0JmBSamSFCA0ZMiQ2LBhQ7PW9O7dO+65557o06dPq2374IMPYvz48ZHChLa+evToEffff38cfvjhrc5RzRtefPHFOOGEE+LNN9/Mm/bmm2+OFG5U6bVp06ZIQTPz5s3LmyJLgUkrVqyIY489tlnPZ82aldtbWzNbnnvuuTjppJOa2U+fPj2uvPLKgvTtEVhTaY+3HVeottZCeAoFdqV5f/jDH8bJJ5/c5tLuvffeOOWUU5rNk57XoUOH5v38vffei7Fjx8bcuXPzfl6NMLN169blwrGeeeaZTn0emhYXmNTmo2UCAgQqFxCYVLmdkQQIECBAgAABAgQIECBAoCoCWft+UGBSVdpuEgIECBAgQIAAAQIECBAgUN8CWXvhUd/dsDsCBAgQIECAAAECBAgQIECAAIFOFhCY1MkNsDwBAgQIECBAgACBrQU6OzDp/fffj4kTJ0YKyyl0nXvuubkQpJ133rnVxhUKK0mDqhHE884778R5550Xb731Vuyzzz5x0EEHxb777hv77bdfHHzwwdG1a9e8+tL955xzTtx33315P0/hULfddlvsuuuure6n0A1vvPFGDB8+PFauXJn36ywFJv3mN7+JESNGxJNPPpm3h8GDB8ftt98eu+22W0U2adCWLVty5yUF9Gx7PfDAA3HiiScWnLveApNefvnlXBDZa6+9lrff0aNHx8yZM5ud13LA0zM7bty4uOGGG/KGpXCyhx56KA455JBm06W+jho1qtn9bQ0z+8lPfpIL39r26ujnoWl9gUnlnCT3EiBQZQGBSVUGNR0BAgQIECBAgAABAgQIEChXIGvfDwpMKrfD7idAgAABAgQIECBAgAABAg0okLUXHg3YIlsmQIAAAQIECBAgQIAAAQIECBDoOIFPRMQHWy23OSLSz1wECBAgQIAAAQIECHSCQGcHJqUtp1CXkSNHNgsBSr/r1q1b3HLLLTFs2LBWdX7xi1/EqaeeGqtXr867t2/fvrF48eLo1atXq3MUu2HZsmW5AJoNGzbk3VIsmKVYcE/az5IlSwqGvLRWXJozhS2l4KZtr44OiFmzZk0MHTo0Vq1alVfKwoULc2FILV0ffvhhTJkyJaZNm5Z3W7JZsGBBDBo0qDWKor9fu3ZtnHHGGZECkLa++vXrF4sWLYqePXsWHFtvgUkbN26Miy66KO644468/ab9p/N36KGHVmz8wgsv5J6FdevW5c3RUhhYsWdzwoQJubPQpUvKVi7v2rRpU4wZMybmzZvX6c9DUwECk8rrobsJEKiqgMCkqnKajAABAgQIECBAgAABAgQIlC+Qte8HBSaV32MjCBAgQIAAAQIECBAgQIBAwwlk7YVHwzXIhgkQIECAAAECBAgQIECAAAECBDpSQGBSR2pbiwABAgQIECBAgEArArUQmJSCgFLQSApNKnT1798/UhDPvvvu2+Ju3n///Rg3blzccMMNze5L4TEzZ86MnXbaqewz8fbbb0cKJLrvvvuajf3hD38YJ598csE5i4XEDB48OBfysueee5ZVS0vBUlkKTEqbfu655+Kkk06KN998M8/g+OOPz4VC7b333mXZpJs3b94cM2bMiEmTJjUbm342efLk2GGHHQrOW2+BSWmT9957b5xyyinN9nvuuefGnDlzYueddy7bOAUxpZCiW2+9tdnY1Ldzzjmn4JzFns0U4JSe/fSMl3sVCzFL83T089BUu8CkcrvofgIEqiggMKmKmKYiQIAAAQIECBAgQIAAAQKVCGTt+0GBSZV02RgCBAgQIECAAAECBAgQINBgAll74dFg7bFdAgQIECBAgAABAgQIECBAgACBjhUQmNSx3lYjQIAAAQIECBAg0KJALQQmpQLffffduPjii2P+/PkF650wYUJMmTIlunTp0uJ+nnrqqRg2bFizIJ5u3brlgnRS2Etrc2y9QArhmTVrVowfP77ZuieeeGIuOGavvfYqWFMam0J6pk+f3uz3aT/pn1JDa1JQTQqDmjt3bsG1OjogZs2aNTF06NBYtWpVXj0p2GrEiBGtPnWbNm3K9SIFR217XXDBBXHddddF6lmp10cffRSLFi2KCy+8MDZs2JA3LIXyLFmyJA499NCi09VjYNLvfve7SOFIDz74YLN9pzN52WWXRdeuXUsljhR6NHv27Ny53fYqJdSsWEjWoEGD4qabbop99tmn5FpWr14dZ599dqxcubImnoemIgQmldxCNxIgUH0BgUnVNzUjAQIECBAgQIAAAQIECBAoSyBr3w8KTCqrvW4mQIAAAQIECBAgQIAAAQKNKZC1Fx6N2SW7JkCAAAECBAgQIECAAAECBAgQ6CABgUkdBG0ZAgQIECBAgAABAqUI1EpgUqr1hRdeiCFDhsS6deuald6jR49IYTzHHHNMi9tqKaQoBfBcfvnluaCYUoKKUqjPzJkz41vf+lazNdOKP+bwAAAgAElEQVRct9xySy6cqaVr7dq1ccYZZ0QK5Nn2SiFMKXymtWCgP/zhD7nAphTOVOzKWmBSa/0eOXJkzn7vvfdu9RinIJ/Ui4kTJzYLS0qD0zyp5zvssEPRueoxMClt9oEHHohkuW2IVPpdqecv3ZvGp5ClGTNmVPwstPRsHn/88XHDDTfEfvvt12q///3f/z1Gjx5d8JlqGtzRz0PTugKTWm2fGwgQaD8BgUntZ2tmAgQIECBAgAABAgQIECBQkkDWvh8UmFRSW91EgAABAgQIECBAgAABAgQaWyBrLzwau1t2T4AAAQIECBAgQIAAAQIECBAg0M4CO0bE+1ut8f8iIv3MRYAAAQIECBAgQIBAJwjUUmDShx9+GLNnz45x48YVlBg8eHDMmzcv9txzzxal3nrrrUiBKSksptB12GGHxeTJk3PhSzvttFOzW1Kwy/Lly+Nf/uVfYunSpQXnuPDCC3NBPKUEL6W5zjrrrIJBUEcffXRcddVVMWDAgOjSpUveWqmOJ554IhcE9Pzzz7e4544OiFmzZk0MHTo0Vq1alVdXCrUaMWJESSd5y5Ytcffdd8f5559fMNCnV69eccUVV8Qpp5wSu+yyS8E+Pfvss7k+PPzww206M/UamJTO0KxZs3LhSJU8Cyk07PHHH48pU6YUPYMXXXRRrgeFnqVt12wpQKy1fq9fvz6++93v5kKbUohYS1dHPw9NtQhMKunRdxMBAu0jIDCpfVzNSoAAAQIECBAgQIAAAQIEShbI2veDApNKbq0bCRAgQIAAAQIECBAgQIBA4wpk7YVH43bKzgkQIECAAAECBAgQIECAAAECBDpAQGBSByBbggABAgQIECBAgECpArUUmJRq/u1vfxujRo2KRx55pOAWrr/++hg9enQU+O/wefevXr06zj777Fi5cmVRiu7du0e/fv3i8MMPjx133DFSYFMKAEpj1q1bV3TcoEGDcsFNn/rUp0pibi0YKE3Ss2fPSOFJvXv3zs2Z6n/yySdbrGPrxTs6IKYagUmp/tYCfdI93bp1y/XoyCOPzP3vcvp00003xT777NNqn+o1MCltfOPGjbkQsrlz55b8LHzwwQfx3HPPxTPPPNNiONEFF1wQ1113Xa4vpV4tBYg19bt///65ZzM9lxs2bIgVK1bk6kn/e+srrZuCmn73u9/l/byjn4emxQUmlXoK3EeAQDsICExqB1RTEiBAgAABAgQIECBAgACBcgSy9v2gwKRyuuteAgQIECBAgAABAgQIECDQoAJZe+HRoG2ybQIECBAgQIAAAQIECBAgQIAAgY4REJjUMc5WIUCAAAECBAgQIFCSQK0FJqWily1bFkOGDGkWjpJ+lwKF7rnnnujTp0+r+3vttdfioosuys1XrevUU0+NG2+8seSwpKZ1P/roo1zdF198cYsBNC3VmcJhxowZE7/61a/ijjvuyLu1owNiqhWYlDaRQpNuvvnmmDBhQsGeV9K7kSNHxsyZM2PvvfcuaXg9ByYlgBSaNH369Nw/1brGjx+f61k5YUlp7RQgdt9998Vll11WciBYoZpTyNi//uu/xoMPPhi33nprpz4PTYsLTKrW6TIPAQIVCAhMqgDNEAIECBAgQIAAAQIECBAgUE2BrH0/KDCpmt03FwECBAgQIECAAAECBAgQqFOBrL3wqNM22BYBAgQIECBAgAABAgQIECBAgEBtCAhMqo0+qIIAAQIECBAgQIBATqAWA5Pef//9mDhxYsyaNatgl84999yYM2dO7Lzzzq12ccOGDTFjxoxcyFH635Ve3bt3j6uuuirOO++8ktYttE4Kinn22Wfj0ksvjeeff76sUtL6s2fPjsGDB8e4ceNi3rx5eeOzHJj0l3MYTzzxRKQQnnJttoZIITpTpkyJYcOGRdeuXUs2rvfApASRgql+8IMf5HxS4FWl10EHHRTXXXddDBw4MLbffvuKpmnLs5AWPOyww+KGG26Ivn375kLEOvt5aEIQmFTRcTCIAIHqCAhMqo6jWQgQIECAAAECBAgQIECAQMUCWft+UGBSxa02kAABAgQIECBAgAABAgQINI5A1l54NE5n7JQAAQIECBAgQIAAAQIECBAgQKATBLYNTPogIkr/irUTCrYkAQIECBAgQIAAgXoWqMXApOT92muvxciRI2PlypXN+Lt16xa33HJLLhSnlCuFs7zxxhu5gJUFCxbEH/7wh1KG5e5JQUWpjhRytO+++5Y8rqUbN27cmKv/29/+dqxbt67VOc8888xcyE1af9OmTTUREJMCd4YOHRqrVq3Kq3/hwoUxYsSIVvdU7IZks2TJklxY1iuvvFLyPCko6eKLL45/+qd/it13373kcU03NkJgUtNe169fH3fccUcuRKyU89c0LgUljR07NoYMGVJxaNi2jSn3WUjP4/nnn597Hvfcc8/44x//GKNGjcqdma2vK6+8MqZNmxY77LBD2WehLQMEJrVFz1gCBNooIDCpjYCGEyBAgAABAgQIECBAgACBtgpk7ftBgUlt7bjxBAgQIECAAAECBAgQIECgAQSy9sKjAVpiiwQIECBAgAABAgQIECBAgAABAp0nkMKR3ttqeYFJndcLKxMgQIAAAQIECBCIWg1MSiFHKXwkhRUVuvr37x8pnKfcEKMU0PLSSy/F448/ngtjev311yOF/zRdvXr1iv333z8OPfTQOProo+Owww6rWjjMtvtI4UephmXLlsXTTz+dq2vDhg25kKa07jHHHBOnnXZapDCgpr93UO+BSU1Gmzdvjv/8z/+MJ598MvfP2rVrY8WKFXl96t27dwwYMCCOOuqo6NOnT3Tp0qXiJ7qRApOakD744INcKNVPf/rTWL58eS486ec///nHhgcffHCk5yE9B+mfAw44ILbffvuKjVsauPWzkPqcgriags1SHX379o2vfvWrMXDgwNhll10+niqFP6WArqVLl+ZNP3Xq1Jg0aVK71NrSpAKTOpzcggQI/K+AwCSngQABAgQIECBAgAABAgQIdLJA1r4fFJjUyQfG8gQIECBAgAABAgQIECBAIAsCWXvhkQVTNRIgQIAAAQIECBAgQIAAAQIECGRWQGBSZluncAIECBAgQIAAgXoUKBaYVI97rYc91UpgUj1Y2kP2BWotMCnrotsV+AtOWd+T+gk0kIDApAZqtq0SIECAAAECBAgQIECAQG0KZO37QYFJtXmOVEWAAAECBAgQIECAAAECBGpKIGsvPGoKTzEECBAgQIAAAQIECBAgQIAAAQL1JiAwqd46aj8ECBAgQIAAAQKZFhCYlK32CUzKVr9U274Cb7/9dpx++unx6KOP5i20cOHCGDFiRPsuXoezC0yqw6baUiMJCExqpG7bKwECBAgQIECAAAECBAjUpEDWvh8UmFSTx0hRBAgQIECAAAECBAgQIECgtgSy9sKjtvRUQ4AAAQIECBAgQIAAAQIECBAgUGcCApPqrKG2Q4AAAQIECBAgkG0BgUnZ6p/ApGz1S7XtK7BmzZoYOnRorFq1Km+hZcuWxVe+8pX2XbwOZxeYVIdNtaVGEhCY1EjdtlcCBAgQIECAAAECBAgQqEmBrH0/KDCpJo+RoggQIECAAAECBAgQIECAQG0JZO2FR23pqYYAAQIECBAgQIAAAQIECBAgQKDOBD4ZEZu22tP7EZF+5iJAgAABAgQIECBAoBMEBCZ1AnoblhSY1AY8QztN4Gc/+1l885vfjAMPPDAOO+yw+Pu///vYf//9Y++9944uXbpUXNdPfvKTOPbYY/PGH3DAAbFkyZLo06dPxfM26kCBSY3aefuuEwGBSXXSSNsgQIAAAQIECBAgQIAAgewKZO37QYFJ2T1rKidAgAABAgQIECBAgAABAh0mkLUXHh0GYyECBAgQIECAAAECBAgQIECAAIFGFBCY1Ihdt2cCBAgQIECAAIGaFRCYVLOtKViYwKRs9Uu1fxZYsWJFLthow4YNH5P06NEjHnrooTjkkEMqYvrwww9jypQpMW3atLzxxx13XCxYsCD22GOPiuZt5EECkxq5+/ZeBwICk+qgibZAgAABAgQIECBAgAABAtkWyNr3gwKTsn3eVE+AAAECBAgQIECAAAECBDpEIGsvPDoExSIECBAgQIAAAQIECBAgQIAAAQKNKiAwqVE7b98ECBAgQIAAAQI1KSAwqSbbUrQogUnZ6pdq/yywZs2aGDp0aKxatSqP5LbbbotzzjmnIqaXX345hg0bFqtXr84bf+WVV+ZClHbYYYeK5m3kQQKTGrn79l4HAgKT6qCJtkCAAAECBAgQIECAAAEC2RbI2veDApOyfd5UT4AAAQIECBAgQIAAAQIEOkQgay88OgTFIgQIECBAgAABAgQIECBAgAABAo0qIDCpUTtv3wQIECBAgAABAjUpIDCpJttStCiBSdnql2r/LPDHP/4xRo0aFUuWLMkjOfHEE+PWW2+NvfbaqyyqjRs3xpgxY3Jjt766desW9913X3zpS18qaz43/1lAYJKTQCDTAgKTMt0+xRMgQIAAAQIECBAgQIBAPQhk7ftBgUn1cOrsgQABAgQIECBAgAABAgQItLNA1l54tDOH6QkQIECAAAECBAgQIECAAAECBBpbYKeI+NNWBO9FRPqZiwABAgQIECBAgACBThAQmNQJ6G1YUmBSG/AM7TSBLVu2xJw5c2Ls2LHNahg/fnxMmDAhUthRKdeGDRti4sSJceONNza7/cwzz8z9fJdddillKvdsIyAwyZEgkGkBgUmZbp/iCRAgQIAAAQIECBAgQKAeBLL2/aDApHo4dfZAgAABAgQIECBAgAABAgTaWSBrLzzamcP0BAgQIECAAAECBAgQIECAAAECjS0gMKmx+2/3BAgQIECAAAECNSYgMKnGGtJKOQKTstUv1f6vwJo1a2Lo0KGxatWqZiwDBw6Myy+/PAYMGBBdunQpyJbO/uOPPx5TpkyJ559/vtk9PXv2jCVLlsShhx6KvUIBgUkVwhlGoDYEBCbVRh9UQYAAAQIECBAgQIAAAQINLJC17wcFJjXwYbV1AgQIECBAgAABAgQIECBQqkDWXniUui/3ESBAgAABAgQIECBAgAABAgQIEKhAQGBSBWiGECBAgAABAgQIEGgvAYFJ7SXbPvMKTGofV7O2v8CWLVvi7rvvjvPPPz82bNhQcMHu3btHv3794vDDD48dd9wxd8/69etjxYoV8dJLLxUd161bt7j55ptj+PDhUeDv6LT/5upkBYFJddJI22hUAYFJjdp5+yZAgAABAgQIECBAgACBmhHI2veDApNq5ugohAABAgQIECBAgAABAgQI1K5A1l541K6kyggQIECAAAECBAgQIECAAAECBOpAQGBSHTTRFggQIECAAAECBOpHQGBStnopMClb/VJtvsDmzZtjzpw5MW3atKLhR+Wa9ezZM2bPnh2DBw8WllQu3jb3C0xqI6DhBDpXQGBS5/pbnQABAgQIECBAgAABAgQIFHo/WdOZRDVd3F/OkxceHiwCBAgQIECAAAECBAgQINDJAgKTOrkBlidAgAABAgQIECBAgAABAgQIEKglgb+KiI1bFbQpItLPXAQIECBAgAABAgQIdIKAwKROQG/DkgKT2oBnaE0IfPTRR3HvvffGVVddFWvWrGlTTV/72tdy4Uuf+9zn2jSPwX8WEJjkJBDItIDvBzPdPsUTIECAAAECBAgQIECAQD0IZO37QYFJ9XDq7IEAAQIECBAgQIAAAQIECLSzQNZeeLQzh+kJECBAgAABAgQIECBAgAABAgQaW0BgUmP33+4JECBAgAABAgRqTEBgUo01pJVyBCZlq1+qLS6wfv36uOOOO+LGG2+MdevWlUX1xS9+Ma644or48pe/HF27di1rrJuLCwhMcjoIZFpAYFKm26d4AgQIECBAgAABAgQIEKgHgax9PygwqR5OnT0QIECAAAECBAgQIECAAIF2FsjaC4925jA9AQIECBAgQIAAAQIECBAgQIBAYwsITGrs/ts9AQIECBAgQIBAjQkITKqxhiiHQIMJfPDBB/HKK6/EM888k/tn7dq1sWLFio8VunfvHn379o3evXtH//79I4UlfeYzn4kCfxenweSqv12BSdU3NSOBDhQQmNSB2JYiQIAAAQIECBAgQIAAAQKFBLL2/aDAJOeYAAECBAgQIECAAAECBAgQaFUgay88Wt2QGwgQIECAAAECBAgQIECAAAECBAhULiAwqXI7IwkQIECAAAECBAhUXUBgUtVJTUiAAIFMCghMymTbFE2gSUBgkrNAgAABAgQIECBAgAABAgQ6WSBr3w8KTOrkA2N5AgQIECBAgAABAgQIECCQBYGsvfDIgqkaCRAgQIAAAQIECBAgQIAAAQIEMiuwc0T8362q/1NEpJ+5CBAgQIAAAQIECBDoBAGBSZ2AbkkCBAjUoIDApBpsipIIlC4gMKl0K3cSIECAAAECBAgQIECAAIF2Ecja94MCk9rlGJiUAAECBAgQIECAAAECBAjUl0DWXnjUl77dECBAgAABAgQIECBAgAABAgQI1JiAwKQaa4hyCBAgQIAAAQIECBAgQIAAAQIECBDItIDApEy3T/EECBAgQIAAAQIECBAgUA8CWft+UGBSPZw6eyBAgAABAgQIECBAgAABAu0skLUXHu3MYXoCBAgQIECAAAECBAgQIECAAIHGFhCY1Nj9t3sCBAgQIECAAAECBAgQIECAAAECBKorIDCpup5mI0CAAAECBAgQIECAAAECZQtk7ftBgUllt9gAAgQIECBAgAABAgQIECDQeAJZe+HReB2yYwIECBAgQIAAAQIECBAgQIAAgQ4UEJjUgdiWIkCAAAECBAgQIECAAAECBAgQIECg7gUEJtV9i22QAAECBAgQIECAAAECBGpdIGvfDwpMqvUTpT4CBAgQIECAAAECBAgQIFADAll74VEDZEogQIAAAQIECBAgQIAAAQIECBCoX4FtA5M2RsT/V7/btTMCBAgQIECAAAECBAgQIECAAAECBAi0q4DApHblNTkBAgQIECBAgAABAgQIEGhdIGvfDwpMar2n7iBAgAABAgQIECBAgAABAg0vkLUXHo3esC1btuT9BZJG97B/AgQIECBAgAABAgQIECBAgMB2BV5wtUElhSNt2Gq8wKQ2YBpKgAABAgQIECBAgAABAgQIECBAgEDDCwhMavgjAIAAAQIECBAgQIAAAQIEOlsga98PCkzq7BNjfQIECBAgQIAAAQIECBAgkAGBrL3wyABpu5YoMKldeU1OgAABAgQIECBAgAABAgQIZFBAYFIGm6ZkAgQIECBAgAABAgQIECBAgAABAgQaRUBgUqN02j4JECBAgAABAgQIECBAoGYFsvb9oMCkmj1KCiNAgAABAgQIECBAgAABArUjkLUXHrUj1zmVCEzqHHerEiBAgAABAgQIECBAgAABArUrIDCpdnujMgIECBAgQIAAAQIECBAgQIAAAQIEGl5AYFLDHwEABAgQIECAAAECBAgQINDZAln7flBgUmefGOsTIECAAAECBAgQIECAAIEMCGTthUcGSNu1RIFJ7cprcgIECBAgQIAAAQIECBAgQCCDAu0cmPR/I6JbBlmUTIAAAQIECBAgQIAAAQIECBAgQIAAgVoQEJhUC11QAwECBAgQIECAAAECBAg0tEDWvh8UmNTQx9XmCRAgQIAAAQIECBAgQIBAaQJZe+FR2q7q9y6BSfXbWzsjQIAAAQIECBAgQIAAAQIEKhOocmBSCkd6d6tKBCZV1hajMirg/WNGG6dsAgQIEChLoMr//ljW2m4mQIAAAQIECBAg0IACApMasOm2TIAAAQIECBAgQIAAAQK1JZC17wcFJtXW+VENAQIECBAgQIAAAQIECBCoSYGsvfCoScQOLMoHSx2IbSkCBAgQIECAAAECBAgQIEAgEwJV/uBdYFImuq7I9hLw/rG9ZM1LgAABArUkUOV/f6ylramFAAECBAgQIECAQC0KCEyqxa6oiQABAgQIECBAgAABAgQaSiBr3w8KTGqo42mzBAgQIECAAAECBAgQIECgMoGsvfCobJf1M8oHS/XTSzshQIAAAQIECBAgQIAAAQIEqiNQ5Q/eBSZVpy1myaiA948ZbZyyCRAgQKAsgSr/+2NZa7uZAAECBAgQIECAQAMKCExqwKbbMgECBAgQIECAAAECBAjUlkDWvh8UmFRb50c1BAgQIECAAAECBAgQIECgJgWy9sKjJhE7sCgfLHUgtqUIECBAgAABAgQIECBAgACBTAhU+YN3gUmZ6Loi20vA+8f2kjUvAQIECNSSQJX//bGWtqYWAgQIECBAgAABArUoIDCpFruiJgIECBAgQIAAAQIECBBoKIGsfT8oMKmhjqfNEiBAgAABAgQIECBAgACBygSy9sKjsl3WzygfLNVPL+2EAAECBAgQIECAAAECBAgQqI5AlT943yUi/rhVZRsiIv3MRaAhBLx/bIg22yQBAgQaXqDK//7Y8J4ACBAgQIAAAQIECLQiIDDJESFAgAABAgQIECBAgAABAp0skLXvBwUmdfKBsTwBAgQIECBAgAABAgQIEMiCQNZeeGTBtD1r9MFSe+qamwABAgQIECBAgAABAgQIEMiiQJU/eBeYlMVDoOaqCXj/WDVKExEgQIBADQtU+d8fa3inSiNAgAABAv8/e2cCtlO19//fhWNIUYYGnUohHJlS0oiMRWTMEJKUUgknY5JeUwORIUSmXmNCURGFekUyJ85RJ52K0OFEOvHi/K/v+p/bew977b3uPdzP3s/zXdflOu/r2XvttT7rt9dae+n3eUiABEiABEJBgMKkUAwDG0ECJEACJEACJEACJEACJEACJJCTCUQtf5DCpJwcrew7CZAACZAACZAACZAACZAACZAACRgSiNqBh2G3su1lfics/etf/5K//OUvsnnzZvW/27dvl++++0793/GlatWqUqJECalSpYpUq1ZN8P//8Y9/lDx58mRb1uwYCcQIHDp0SD766CNZsWKFeke2bt16Dk7ZsmXlqquuksqVK0ulSpWkVatWki9fPsIjARIgARIgARIgARIgARIgARLIIAGfE94pTMrg2PFR4SPg9/lj+HrIFpEACZAACZCAiM/7RyIlARIgARIgARIgARIgARKwJ0BhEiOEBEiABEiABEiABEiABEiABEiABLKYQNTyBylMyuKA4eNJgARIgARIgARIgARIgARIgARIIAoEonbgEQWmQbbRj4SlY8eOyZo1a2T69OmyevVqOX78uKsmQxLTvHlzefDBB+VPf/qT5MqVy1U9yTf993//t9x///0pdb355pvSvn17X57BSrwT+K//+i959tlnUyr69NNP5dZbb/X+gBDUcOLECZkyZYoMHTpUjhw54tiili1bytSpU6Vw4cKO1/ICEggbgX/84x9qjoUYLL40aNBAMC8XLVo0bE1me0JMICesESHGz6YZEuCe0xDUfy7je50eL14dPgK6dz47fb+Ej3pmW+RzwjuFSZkdPj4tZAT8OH8MWZfYHBIgARIgARJIIeDz/pGESYAESIAESIAESIAESIAE7AlQmMQIIQESIAESIAESIAESIAESIAESIIEsJhC1/EEKk7I4YPh4EiABEiABEiABEiABEiABEiABEogCgagdeESBaZBt9JKwdODAAZk2bZq88sorRvKXdPoBoUbfvn2lZs2ansVJTF5Ph3zWXZvdk+YPHz4svXv3ltmzZxtD7tmzp4wcOVLy5s1rfA8vJIEgCCB+58yZIx07dpSLLrrI6BEUJhlh4kWGBLL7GmGIIVtetm/fPlm2bJl06dJFChQoEIo+nj17Vj766CP57bffpEmTJsZt4p7TGJW6kO91erx4dfgIUJiU+THJ9Jrhc8I7LLj/jKN2TERoxs18GPGJWUTAy/ljFjWZjyUBEiABEiCBtAn4vH9M+/m8gQRIgARIgARIgARIgARyGAEKk3LYgLO7JEACJEACJEACJEACJEACJEAC4SMQtfxBCpPCF0NsEQmQAAmQAAmQAAmQAAmQAAmQAAmEjkDUDjxCBzDDDXKTsHTixAmZMmWKDB061HdRUnL3IefAc6644grXZJi87hpdRm/MzknzJ0+elIEDB8qoUaPSYjpp0iR55JFH0rqHF5OAnwQQu4sWLZLnn39eSpYsKZhPixYtavQICpOMMPEiQwLZeY0wRJDtLovfT7Zq1UoJOMMgTIKMY/DgwTJr1ix58803pX379sbsuec0RqUu5HudHi9eHT4CFCZlbkyyas3wOeGdwqTMhQyfFEICbs4fQ9gNNokESIAESIAEbAn4vH8kbRIgARIgARIgARIgARIgAXsCFCYxQkiABEiABEiABEiABEiABEiABEggiwlELX+QwqQsDhg+ngRIgARIgARIgARIgARIgARIgASiQCBqBx5RYBpkG9NNWNq2bZv07dtXVq5cGWSzEuouW7asQBxTs2ZNsYgvx3Ywed0RUSguyM5J86tXr5ZmzZrJ8ePH02KN96xevXpp3cOLScAPAv/+979l69atShqybNkyVWWDBg0oTPIDLutwRSA7rxGugET4prNnz8pHH30kAwYMkE2bNqmeQA6Y1cIkKyEohUnBBhrf62D5svbgCVCYFDzjrF4zfE54pzAp+JDhE0JMIN3zxxB3hU0jARIgARIgAS0Bn/ePJE0CJEACJEACJEACJEACJGBPgMIkRggJkAAJkAAJkAAJkAAJkAAJkAAJZDGBqOUPUpiUxQHDx5MACZAACZAACZAACZAACZAACZBAFAhE7cAjCkyDbKNpwhLkGR988IE8+uij8t133zk26YILLpDq1atLjRo15Oqrr5ZSpUqduwcJ6bt375Zdu3bJZ599Jn/5y18c67vqqqvktddek4YNG6YtTaIwyRFvKC7IrknzZ86ckUGDBqZEm6IAACAASURBVMmIESMsOSO227ZtK7fddpsULFhQXbN//3754YcfpHnz5lK6dOlQjA8bkXMI/Prrr4L3EXNuvOSLwqScEwNh7Gl2XSPCyDrINv3000/Sr18/mTlzZsJjslqY9Mknn0jv3r3PCZxijaMwKchoELXWPPvssykP+fTTT+XWW28N9uGsnQR8IEBhkg8QbaoIw5rhc8I7hUnBhgxrDzkB0/PHkHeDzSMBEiABEiABWwI+7x9JmwRIgARIgARIgARIgARIwJ4AhUmMEBIgARIgARIgARIgARIgARIgARLIYgJRyx+kMCmLA4aPJwESIAESIAESIAESIAESIAESIIEoEIjagUcUmAbZRpOEJciSFi9eLL169bKVJUGS1KxZM+natauSJeXNm9ex6WfPnpV9+/YJkk2nTZtmWz/EMrgu3QRqCpMchyEUF2TXpPmjR49Khw4dZPny5Smc8a6MHDlSihQpEooxYCNIAAT+8Y9/SPv27WXFihUJQChMYnxkJYHsukZkJdOseDYkmffdd59s37494fFZLUzya6/oVz1ZMTZZ8Uy+11lBnc/0kwCFSX7STK0rDGuGzwnvF4rI0bie/iIi+DsWEsgRBEzOH3MECHaSBEiABEggWxPwef+YrVmxcyRAAiRAAiRAAiRAAiTgAwEKk3yAyCpIgARIgARIgARIgARIgARIgARIwAuBqOUPUpjkZbR5LwmQAAmQAAmQAAmQAAmQAAmQAAnkEAJRO/DIIcOi7aZJwtLatWulU6dOWpkRREn4ee/evaVkyZKukZ44cUKmTJkiQ4cOlSNHjljW07RpU5k8ebJccsklxs9h8roxqiy9MLsmzX/99dfSpk0b2bx5cwLf8uXLy8KFC6VChQpZyp0PJ4FkAhQmMSbCSCC7rhFhZB1km8Igv7Dqn197Rb/qCXIMwlQ33+swjQbb4oYAhUluqJnfE4Y1w+eEdwqTzIefV2ZDAibnj07dhtD94MGD8vnnn6s/27ZtE5y5YL6IFcjWy5QpI9dee60SruPPFVdcIbly5XKqnj8nARIgARIgAc8EfN4/em4PKyABEiABEiABEiABEiCBbE6AwqRsPsDsHgmQAAmQAAmQAAmQAAmQAAmQQPgJRC1/kMKk8McUW0gCJEACJEACJEACJEACJEACJEACWU4gagceWQ4sixvglLC0e/du6dy5s2zcuNGypZUrV5ZRo0bJnXfeKRZj76p3W7ZskSeffFL+53/+x/L+MWPGqJ/79TxXjeRNJGBIQJfo26FDB5kwYYJAOMZCAmEi4JcwKUx9YluiT4BileiPIXoQBvmFFUm/REd+1ZM9Rpu9IIHsT4DCpGDHOAxrhs8J7xQmBRsyrD3kBJzOH+2af+jQIVmwYIG8+eab2vNJu/srVqwoDz/8sLRt21aKFi0aclLmzcO56W233ZZwA85p58+fL2XLljWvKIdfabWeN2jQQPD3UY+Xffv2ybJly6RLly5SoECBHD7S7H5UCUQtjn3eP0Z12NhuEiABEiABEiABEiABEsgUAQqTMkWazyEBEiABEiABEiABEiABEiABEiABDYGo5Q9SmMRQJgESIAESIAESIAESIAESIAESIAEScCQQtQMPxw5l8wvsEpZOnDghffr0kYkTJ1pSqF+/vowfP1795na/i52o6aabbpK5c+fK1Vdf7fdjWR8J+E5g8+bNcs8998iBAwcS6u7Zs6eMHDlS8ubN6/szWSEJeCFAYZIXerw3KAIUJgVFNrP1hkF+YdVjv0RHftWT2VHh00iABNwSoDDJLTmz+8KwZvic8E5hktnQ86psSsCNMOnvf/+7OpN8/fXX5ciRI57JXHXVVdKjRw8lTypYsKDn+rK6AgqT/BmB7ChMOnnypCxatEief/55qVWrlrzyyisUJvkTLqwlgwSiGsc+7x8zSJyPIgESIAESIAESIAESIIFIEqAwKZLDxkaTAAmQAAmQAAmQAAmQAAmQAAlkJwJRyx+kMCk7RR/7QgIkQAIkQAIkQAIkQAIkQAIkQAIBEYjagUdAGCJTrV3C0tKlS6VDhw5y/PjxlP5AWjR9+nQpX758YH1du3atdOrUSb777ruUZ4waNUognLGIt8Daw4pJwA0BqwQ21IOkpUGDBrmpkveQQKAEKEwKFC8rd0mAwiSX4EJ2WxjkF1ZI/BId+VVPyIaNzSEBEtAQoDAp2NAIw5rhc8L7RSISb3z5p4jg71hIIEcQSEeYBEnG1KlT5dlnn/VFlJQMuHHjxvLSSy9JuXLlIs2ewiR/hi87CZP+/e9/y9atW2Xw4MGybNkyBeiRRx6hMMmfUGEtGSIQ9Tj2ef+YIep8DAmQAAmQAAmQAAmQAAlElgCFSZEdOjacBEiABEiABEiABEiABEiABEgguxCIWv4ghUnZJfLYDxIgARIgARIgARIgARIgARIgARIIkEDUDjwCRBGJqnUJS4cOHZKuXbvKO++8k9IP/Eb2mTNnSs2aNQPt4+nTp1WCx/Dhw1Oe07BhQ5k9e7YUK1Ys0DawchLwSoDCJK8EeX+mCVCYlGnifJ4JAQqTTCiF/5owyC+sKPklOvKrnvCPJFtIAiQAAhQmBRsHYVgzfE54pzAp2JBh7SEnYCpM+v7776Vv374yd+7cQHtUtmxZmTRpkjrbjKqMncIkf0IkuwiTTp06JaNHj1bn6PG//IDCJH/ihLVkhkB2iGOf94+ZAc+nkAAJkAAJkAAJkAAJkEB0CVCYFN2xY8tJgARIgARIgARIgARIgARIgASyCYGo5Q9SmJRNAo/dIAESIAESIAESIAESIAESIAESIIEgCUTtwCNIFlGoW5ewpEv+RJ9efPFF6dWrl+TOnTvwLu7atUtatWolu3fvTnjWBRdcIIsXL5Y6deoE3gY+gAS8EKAwyQs93psVBChMygrqfKYTAQqTnAhF4+dhkF9YkfJLdORXPdEYTbaSBEiAwqRgYyAMa4bPCe8UJgUbMqw95ARMhEl477t06SI4R7ErN910k0CkfuONN8o111wjF1988bnLIVz69ttvZcWKFbJw4UI5cuSItqpMCeGDGhoKk/whm12ESf/617+kZ8+eMnny5AQwFCb5EyesJTMEskMc+7x/zAx4PoUESIAESIAESIAESIAEokuAwqTojh1bTgIkQAIkQAIkQAIkQAIkQAIkkE0IRC1/kMKkbBJ47AYJkAAJkAAJkAAJkAAJkAAJkAAJBEkgagceQbKIQt1WCUtHjx5VCUoQEiWX2rVry+zZs+Xyyy/PSPdOnjwpffr0kVdffTXleZAnDBw4MLK/Cd5vgBi39evXy3vvvacEU9u3bz+XGIYksAoVKqhkslq1aqn/LViwoN9NiER9p0+flq1bt8rHH3+skvDA6bvvvlNtj3GqUaOGNGjQQKpUqSJ58+b11K9MCZNOnDgh27Ztk48++kg2btwoX3/9tSDZMFbQp3Llysltt90mdevWlSuuuEJy5crlqW+mNx87dkwlKr711luKOX7TPdqDdjRp0kSqVq0qefLkMa0u5Tok06DPK1eulE8//VRxwDNQYv1u2bKl3H777VKoUCGj58TqxDz4+eefy4YNG9R9kLUhLipWrChNmzZVdRYoUMCoznQv+uWXX+TLL79Uz/7iiy/kxx9/TOhbLGbLlCkj1157rdx6663qj9exjYowKcwxj7H597//LT/88MO5uMRcg7knOY7uvvtuueWWW+Sii5BDH/6Cd+Orr75S79ymTZvU/Bm/3qAHRYoUkcqVK6s5FXMO/pQqVcrTe24qTAL3gwcPyvLly2XVqlWKeWwuLFu2rJpvwBvzD/7/oOdBrDnffPONrFmzRv3Zt2/fufkErNCG8uXLy80336zWZz/WnTBHURjkF1Z8/BIdpVPP2bNnVWwimR97Eqv9SGzfBilAUGtNbL7Ce4MYRXsQs/FraVTjFO8f9gUzZsxQfcN8hb7gfUt3XxD0e4W90ieffKL28Vu2bEmYJ7CXuf766yWT6wXiEzEwc+ZMFROIVczpiEXsfzCHxsspTPmEcU6M30dizxW/pjntV3OqMAl7MOwB8F7hfyE5jn1Pxe+VsU/G2nbJJZe4+mYPw5rhc8I7hUmmkwWvy5YEnIRJOMfq3Lmz+s6wKvjG6Nq1q3Tr1k2tSRbnz5ZnBYsWLZKhQ4cmnI/EX4i1bfr06WpPHrVCYZI/I0Zhkj8cWQsJ+EGAwiQ/KLIOEiABEiABEiABEiABEshRBChMylHDzc6SAAmQAAmQAAmQAAmQAAmQAAmEkUDU8gcpTApjFLFNJEACJEACJEACJEACJEACJEACJBAyAlE78AgZvow3xyphafXq1dKsWbNzwpH4Rk2dOlXJlDJZktuDJMw6derIgw8+qBKHc+fObducdJLXdbIoPBPiFDzXj4Lfdt+2bduURDAkH8+aNUsuu+wyo8cgmRnJZJMmTVLti0linG6OJZo99thjcuWVVzpdnpGfm8owrBpjNcbJv0Ed8q1ly5bJCy+8oBJ7TQqS6p944gl54IEHjARTulgzeVb8NW+++aa0b9/e6DbIN8aMGaNEZkeOHDG6BxchgRmJhkh6dyvP0ol1ICeAuAcFiedPPvmkLXO05dlnn5U777zznLzEZEyRrA0Jwrhx47TJj/FAEPfPPPOMPPzww9o+p1snYuTpp5+W+++/X/Lly2fMX3ch4hTijAkTJqh4dVPSHVud1Mv02ZCLYbyKFi2acEtQ4qWsjHmrxH2IgebPn68kHCgQ9uzYsUPNNXPnzjXCiDWmU6dO0rt3bylZsqTRPZm8yO1aE99GSMbw7mHtS44Vk76YrBGIjeeff17J2UzWQ7wrffv2VeIPP97f+H5gLsF6/tprr8nOnTtNuqiuQfI39lmIB7frc5CCiXT2VOiP13UxeS03BmlzoS4BM526deu0CR+8T5AbIlYhyDEpiIsePXrYrl8m9SRf43bNQXti+yM373OsHSbvta5fVveC6aBBg9Qthw8fln79+skbb7yhRRMU19gDde9i/D4Jc8WUKVOUyMFkH+fHeuG0x0KbRo4cKWPHjtXOpdhTYR/51FNPSfHixR3DLyvnRF3jYuzRz5jsx64jjRs3liFDhijxXuzMw4swKUxzteMA/md/g29YiIzT/e7A2UKvXr2UsNBOVBjGNSNgYdJReCZN+PMaEsgOBOyESRA3Yt+3dOlSy65iHnn55ZflmmuucYUC+4LnnntOJk6cqK1/8uTJRmuaqwYEdBOFSf6ApTDJH46shQT8IEBhkh8UWQcJkAAJkAAJkAAJkAAJ5CgCFCblqOFmZ0mABEiABEiABEiABEiABEiABMJIIGr5gxQmhTGK2CYSIAESIAESIAESIAESIAESIAESCBmBqB14hAxfxpuTnLB05swZlQiKJOTkUqtWLZX4XqJEiYy2c//+/dKzZ0+57rrrBGKOKlWqSN68eY3bYJK8Hl8ZkqSQAJxckIA9ePBgR0GTScPefvttadGiRcqlo0aNUn21eI9Srv3++++V/AVCBrcFyc5ILn/ooYd8l0Wk2yYvSfNOid9IggZXSKXcFMh/kBx8/fXX297uNck3VrmJMAkyECSzQxZkIgbRNfzGG29U9dSuXdso7uLrcRImrV27Vkk/TJLQIaUaP378OZGR05ju2bNHiYrcSIUaNWqkhEQQJcQX1AkhxcqVK9MOkw4dOgjeXxNpgFXlkOxAlAS5g6nQy6mRGFvItG6++WbbsY2KMCkMMe8kTEJiF+LgxRdfdPVeYk4ePXq0EqblyZPHaYgz8vNt27YpAYmbd82qgRBLQQzSvHlzW2lC8r12awRiHOsq1kSMUboFEoyXXnpJypUrl+6tKddDhuOlLbEKY4I37EcKFCiQVrvCJOHwui5mN2HSTz/9JAMHDrSV+NgNtul+xCRg/Hi33b7PsfZ52fvZCZOcpAvxfMqXLy8LFy6UChUqmGBL6xonYZKXfYeXPbzdHgtzWJ8+fbRCiXgAJkLZMMyJyYPmZc+FPg8bNkzJyyDayynCJIhGsL+BaMTLdweEx+B36aWXWr5LYVwzfBYmQY70j7jOU5iU1qzKi6NOQCdMgsAR+yPMM1YF38gDBgwQzMFeCkR5eA5EeVYF386QPZucx3lph5/3UpjkD00Kk/zhyFpIwA8CFCb5QZF1kAAJkAAJkAAJkAAJkECOIkBhUo4abnaWBEiABEiABEiABEiABEiABEggjASilj9IYVIYo4htIgESIAESIAESIAESIAESIAESIIGQEYjagUfI8GW8OckJSwcOHJCOHTvKqlWrUtripzAokx1NV5i0a9cuadWqlezevTuhmXXr1lVyossuu8xT83X/4T/qXbJkiVSvXt22fiT5rl+/Xrp37y7bt2/31JbYzV5lL340wkvSvF3i9zfffKOEUBs3bvTUTMh1Zs6cKTVr1tTW4zXJN1axkzDJS4K9VeOReAjRCGRBSP42LXbCpFKlSinuy5cvN6ouuc92YwqhEBLV3YhRYo1p2rSpQI52ySWXqL/67LPP5NFHH/X0Tj322GNKlFOwYEGjPscuQoIokjYhkfGShG71UMTta6+9Jg0bNtQmfkZBmBSWmLcTJkEm2LdvX8Xba4HErHfv3lkqTYLkYt68efLEE0/IkSNHvHYp4X7MOa+88ooSqpmKoXRrxJo1a+Trr79WUjwv7w/EL5MmTVJzvNskaTx/+PDhSkLnV8F+BKwuv/xy4yopTLJHpduHGQMWEd06bbfnhPATAijMuV6KyX7Ern6824sWLVLSQROhoUlbITHAn3TXPy97P50wqX///uodxHeLSQlCyhV7rp0wKX/+/Gov73V/ijkaApp0JBK6PRZEFZCL4rvApGBvMXv2bClWrJjl5WGZE+Mbd/r0aTXXI169rBmY63v16iVvvfWW3H///Sn9//TTTwWCM7sSprnarp1btmxRAhGvc1fsGeCCPbiVpMzrt1QQ7zOFSSazAa8hATMCOmEShMUtW7a0nJefe+45JfJLVyCqa9HRo0fVfgyyxORy0003ydy5c+Xqq68261AIrqIwyZ9BoDDJH46shQT8IEBhkh8UWQcJkAAJkAAJkAAJkAAJ5CgCFCblqOFmZ0mABEiABEiABEiABEiABEiABMJIIGr5gxQmhTGK2CYSIAESIAESIAESIAESIAESIAESCBmBqB14hAxfxpuTnLCEZJu77rrLMlEJSUz16tXLeBu9PjBdYZJdIr0fDHRCJiQnT5gwwTbhGbKkDz74QIld/Epyj/FNFsh45Z7u/V6S5nWJ3127dvUlGT3WFyT4QpJQsmRJy+55TfKNVWonTPJD7KMbm3SFBzphEgQmeFeQTG5SrBITMzGmiLl+/frJ3r17pXPnzp6lBejrlClTlCjKVLiCxH0ICtCOoAr4Tp8+XcqXL2/5iLALk8IU8zph0rRp0+SNN96QiRMn+jKMEF9AQoF5OSsK1hokC3fr1s2TUMKu7elKX3RrBEQVS5cu9aWd6bYpvn+HDx9WkiuMm9+lfv36Mn78eClTpoxR1WGScHhdF4OQX2SFMAliFcy1XuU4sQDAvI5YM42J2H1YcyB/9CoYswpEN9JAL3s/nTAJbHTSBat2Qx7VvHlzo3cr3Yt07yLEejNmzLCMB8xDtWrVUmv2mTNnlMgRcWO370+XvW6P9cADD8iDDz6YIo3V9Rv7F8SS1Z4nTHNifPz7IUuK1TdmzBgpWrSopWAquwiT1q1b51lSahU/ur1pGNcMCpPSnfl4PQnoCVgJkw4dOiQ4t3nnnXdSbsTfQxyarpDRaQx27Nghbdq0sVzv7NY2p3qz4ucUJvlDncIkfziyFhLwgwCFSX5QZB0kQAIkQAIkQAIkQAIkkKMIUJiUo4abnSUBEiABEiABEiABEiABEiABEggjgajlD1KYFMYoYptIgARIgARIgARIgARIgARIgARIIGQEonbgETJ8GW9OcsLS5MmTlSAhudxyyy0yZ84cQRJv1Eq6wiT07+2335YWLVqkdLV///6CBO3cuXO7xgCxBoQqyWXq1KnSpUsX23rXrl0rnTp10iZNY3xQR7NmzaRUqVJSoEABVR+SDb755hvVr7Fjx8qRI0csn5NuwrVrCBY3ekmatxrje++9V86ePZuSeFekSBFp1KiRYlSlShUpVKiQug58wBdiGSS468qgQYNk8ODBljGwYcMGVUd8+eGHH5ToIrncfffdcscdd1g+pmbNmlKjRo2Un+3evdtW7APJSvv27eW+++6TypUry4UXXqiS2E+dOiVIRPz4449l3LhxsmnTJm3/Ro4cqaQfefLkcRxenTAJjBDPBw4ccKwDFyDZHs/NmzfvueutxrR27dpqrJIZx+IeQjfEfa5cuVR/P//8c8H79sknn1i2AzKCV199VY0PhCvx5fbbb5e2bdvKzTffLFdccYX60b59++S9995TderEBU5SreSGzJs3TyWiHz9+PKWNGM/GjRurMb3hhhvkoosuOscIQptjx47J999/r9oEydbOnTu1vCHDGjJkiOW4QhiFuSFWMF8sWLAgJYEUvFq3bn1uXoldX7hwYYG05vzzz094vi4+GjRoIBhfSAacSthi3kp+UbFiRcG4Q8KQXOrUqaPWkvg4Qmx+8cUXisGKFSu0COrWrSuzZs2Syy67zAmT7z9H4i3iThfniEu8H5jDMI6xtQYN+fXXXwWiDMj9IF3SvX+4tmPHjmpOwjzsVHRrhNV9GBO8V1gHLr30UhX3mAf//ve/q72M3TroRkRz4sQJ6dOnj60wC3GP/oJZrE2Yz44ePareXcjWwEtX0pEahkmYlLwuYv8B0U/y+oB3qGHDhvKHP/whAcGVV16p3qH49cEpVpx+jliAJAfxECtffvmlmkeTC+a26667LuXvdet0OrKP2BzfqlWrc/sRPAjzOtY5rDVu53UrBiYiNLw72Ec2adJELr/88nPc8V5/9dVXauwgXLJas/DMdPYQuN7L3s/qXsh+fv75Z0vpghWToL9vdO+iVVtuvPFGGTZsmGCvk7wHw7qMmB06dKh2j5oOe6s4hTgCBfsSk4K16d1335Vq1aqlXB62OTHWQMg87WRa2PvhOxj7Saxt2E9ivvjrX/8qixcvTtn/Yf+JNQN7puSSHYRJTnswfFNB+NuuXTspW7asWstj3x2YX7Gm2e2ZrfYAYVwzAhYm4aPceUNs8lLyGhKIAAErYZLu7A3nGZhHdNJfL92FkPDFF18UfCMnl6z8BnPTJwqT3FBLvYfCJH84shYS8IMAhUl+UGQdJEACJEACJEACJEACJJCjCFCYlKOGm50lARIgARIgARIgARIgARIgARIII4Go5Q9SmBTGKGKbSIAESIAESIAESIAESIAESIAESCBkBKJ24BEyfBlvTnzCEhJC+/Xrp36De3JBMuSECRMEyd1RK26ESZBEIPlz/fr1Cd31mliNBOLHH39cZsyYkVAvksHmz5+vkk115ccff1RJqZDeWJU///nPSthQvHhx2yGCyOK5557Tih2QONarVy9PUig3MeIlad5EUIDYhRCqR48etgISjNHo0aPlpZdeshQCIDEaiXtXX321UTetEthw4/PPPy8QC5kWjNsjjzyiEratCgRQL7/8slxzzTW2VZ48eVIJQxAvVuIscIL4BTIUi/k8oW6dECe5AfEiLyTYI/lly5YtKil/9erVqj0Qy8QXkzFFovYzzzyjxCgFCxa07DeehZhGzJsUvIOjRo2Su+66SyXKW5WffvpJvWsQR1gVSA2aN2/u+Di7dxrykDFjxigRgdM44EHoJ5LSIfOyGtd04tYP0RHa5LWeMMa8qfwCQiGMxfXXX6+NI8hy3n//fSUo00naTGPJMdjSuAAirieeeELJmpKLyfsRf8/p06fVnIW5zqqPmA+WLFki1atXd2yhiTAJ89fTTz+t1jDdnIAHQUjTt29fraAIYwJxSb58+RzbhYRrrBmYE6yKKTPIbDZv3ixPPfWUYN2wKqZSwzAJk5L7EWTbHAfL5gI3e0Wr6kzWLtwHUQjmCOwldHM81muItAYOHGi5HzHZO8a3cceOHQIpDiQoyQXvzrPPPiuPPvqo7buD+/72t7+pPYTVfgT1oM0x+Y7TmHjZ+5nOCdgfde7cWSpUqKCaA/kN5l4IsmLj4EWEatdH0zWja9euSjaFfY1dwb4BksmFCxemXIa9FuIP+wenYhqnWMvQNuwhIHGCOBL7NrDD/gTCyeS5NoxzInig7RCgWc2v4I49NL797OZ97P/wPr7xxhtOiCXqwiS7vQA6j++E4cOHS8mSJW1ZOO2ZEUsQNOpKGNYMn4VJkCP9HNdfCpMc3yZekJ0IJAuTIA6FqNFqT4Fvcqx5Jt/CbhjZrdEQ7EGeF4VCYZI/o0Rhkj8cWQsJ+EGAwiQ/KLIOEiABEiABEiABEiABEshRBChMylHDzc6SAAmQAAmQAAmQAAmQAAmQAAmEkUDU8gcpTApjFLFNJEACJEACJEACJEACJEACJEACJBAyAlE78AgZvow3Jz5hCclKEPIsX748pR1I6safoJKVguy4myR4JPsOGTJEkIydXLwILJCs3rJlS9m7d29CtU8++aSSuuiSdCGdAH8kpiYXJKfj77t166aSmU0KkvAheBgwYEDK5Ui4fuutt+SGG24wqcq3a7wkzTslfqNPECC1aNFCKy+J7wh4I0EPAjGr4pTcG3+PH8IkiDReffVVJdKwKpCbQO6RjtDss88+U2KE7du3p1SJxHjIgMqUKWM7vibCJIgKIGHDGFiVgwcPynnnnZfSdpMxRcJ67dq1HeclSLCQbPn666/b9geSAUiH7MRlsQrQbgisli5dmlInngXxQd68eW2fh2c99NBDlvynT58u5cuXT+v9QpxA5oW54Pjx4yn3oq1NmjRxrNOr6Cj2AC/1hDXmTeQXmDcwt5q+j2vXrpVOnToJRH3JhwlMuwAAIABJREFUBTGG96dAgQKO4+bXBZBh4L1NjiG8wzNnzpSaNWum/Si7PmItwjvjVJzkKOANVmBpshZiXoDkaOLEiSmPRl1I3E4WuVm18YsvvlDrutX4YU6ZPHnyOVGLUx/xc4jCIGyyErKZymiCFEy42VPF9zvItpnw1V3jtV+xep3WrnTj1GleN92P2MlP8G7jPcR7b7rPx/wA6dhrr72WghRxj3Y5iVRwo5e9n9OcgLUc4sEGDRpY9gtzwC+//CIlSpTwEjq295qsGaYiNJP9BwRQ48aNk0KFCtm2yylOIRBCTEBkYzWf4jsC+6Arr7wy5TlhnBPxXYfvLN13D+K4YcOGRvFvKuKMujDJLkbAEX/sxITxgWG33tatW1cJGiFQtCphWDMoTApsimTFOZBAsjAJZyUQFSd/d6Qj+3WLEWsDpK4jRoxIqKJq1apKvgrJnpuCvcWXX36pBH04c4E4bsOGDQlVYY+C/Rfkl/i2gpj9oosucvM49Zzbbrst4d50pZpWD4bcF5LZDz74QNasWaPkt1u3bj13KTihH2g7vpmuvfZao2+wWAW6swLTva1Vm71IVoIQJoEhxh97I+wLcPaGb8ZkkXCNGjXk0ksvlZtvvllq1aolVapUcTxLivVf12fTYHLDOxYbq1atUv3as2dPQowjLnCWhdi+4447pFKlSmnFhmnb/bwOHDdu3CiQpaFP27ZtU/MSvt0wHnjH6tevrySiyWczVt8kTvvAsMW/E0vs5TZt2qTmAvzvrl27zp1/xBiVKlVKfXchhi+55BKjfXV2jmOf949OQ8SfkwAJkAAJkAAJkAAJkEBOJ0BhUk6PAPafBEiABEiABEiABEiABEiABEggywlELX+QwqQsDxk2gARIgARIgARIgARIgARIgARIgATCTyBqBx7hJxpsC+MTlpC40a5dO1m/fn3KQyFJQBJuFIvbJHidNMJJbmTHCDIHJF8lFyeRiV3yMcQskCuYCCLin2uXvOqlj25jxEvSvF1SL5I3Jk2aJG3btk0rYcNOLtC/f3+V5J87d27H7vohTPr2229V+5HAk1zSTbSPv99OYgIJF2Qidn10EiY1bdpUyUKQLJNu8XtMde9zrF1I6Jo3b55K5jItujobNWqkZCd2SY9IpIQsCXKy5OImaS1Wh13C3PPPP6+SQp2KF9FRfN1e6glrzDvJL9y8jxCiTJ06VR5++OGUoUGyGd6FIIUe8Q89deqUEsVhrUouJnOCLrbsZBWmUignOYqbtdBunn/ggQdk/PjxtkIISEMwT0Jol1yQTOlGfIZ67IRskJ5B/nbxxRdrX+UgBRNu91SxxgbZNqe5ze7nXvsVq9tJRON3nJruR7DPhBQ1WUjgdo/kFKeQTkKE5iRg8rL3s5sTvAjevMRR8r1Oa4bbfdLu3bulc+fOKftCU9mb33usWL/DOifa7SmwX4MYyilW48fW7hsqdp1TojyuC3I+9DKnQaLcpUsXJQ5MLm72Oajjxx9/VHPQxx9/nFKn3XdwkIxM33WfE96LisjPcc8+IiL4OxYSyBEE4s8f8Q0E6bPV96mpgNgrNAhfsGeB5OP2229XAqDzzz8/7Woh3MbZCr4dcEZgJS+2qxTrN8SVPXr0UHKWXLlyGbfBb2ES1jjMyzhD++STT4zbceONNyqZZuPGjbUi+PjKwiaM8VOYhG9M1IdzdKszPCeo2MfibAB7PZ1QMFZHJoVJ2OfhnXnhhRfSig28V5C84/vaVLboxMivnyMOZ8yYoYSjVgLk5OdUrFhR8P3VvHnzc3GeXYVJmKOxh8ZZB/bLR45gy2JWMA9A+A9plsm/VWTHOPZ5/2gGnleRAAmQAAmQAAmQAAmQQM4lQGFSzh179pwESIAESIAESIAESIAESIAESCAkBKKWP0hhUkgCh80gARIgARIgARIgARIgARIgARIggTATiNqBR5hZZqJt8QlL+K3QrVu3lp07d6Y8Gr9luV69eploku/PcJswqksWdfvb7nX11a1bV2bNmqVNhIFoYsiQIUrQk1xatWqlhDRufxu9LnkVSTlLliyR6tWr+z4eugq9JM3bJX5D9IXkl0KFCqXdl7fffltatGiRcl/Lli2V4KRw4cKOdXoVJiFJBfISSLGSy6233iqQ65QsWdKxHVYX2IlaTOLcTpiEpD/IgPBb2N0Uv8f0559/VonaH3zwgWVzTOUO8Tfv379fJdnjt6zHl2rVqin5UunSpbVd37x5s9xzzz1y4MCBhGuQKDlt2jTX7zQq07EzFWt4ER3Fd8ZtPWGOeTv5hRvpVoyXTuaAufjdd98VxFQmik6caDIfOLUPc+Fdd92VkkCM93LChAmCOcOu2MlRvMzzO3bskDZt2ggEJPHFhP3nn38u9957b8p7jL4gqRAyFLdF1y7Ut2jRIpWkqStBCibc7qlibQ2ybW5Z282b6Qrs7NYuL3u2d955xzKeTN4fJL4//vjjKhk4uWBvAVlBvnz5XOHTxanpnOFl72c3JwwYMEDtnU0SdF113PAmuzUDcwzi68477zSsLfEyXayZSE/93mPFWhbWORH7Kkgqk4uXtcNJhhVlYZJOCIr3GmtbmTJlXMWsbhzsxChhWDN8TnhPFib9Q0SKuQKavW+CWatW9u5izuwdvvNixU4g7CQUDxO9bdu2KenTsmXLPDcL3xAQy0Bg6/RtFHuYX8IkjA2kdnj2pk2bXPcFopSXXnpJypUrZ1tHdhQmQZy1cOFCtQfF+uW1QDQ0dOhQ9d2nk2hlSjSDfy94+umnPcV55cqVVWzUqVMnLSmYV45W9589e1bef/99dc7qZqwgkMS3SJEiRdT/PvvsswmPcdoHhi3+kxlB+gbRL87S0xXAxddlOh9kxzhOR8YaRIyzThIgARIgARIgARIgARLIyQTiz59yMgf2nQRIgARIgARIgARIgARIgARIgAQySSBq+YMUJmUyOvgsEiABEiABEiABEiABEiABEiABEogogagdeEQUs2/Njhcm6cQueJjTf+zvW4MCqMhLcj9ENb169UppVboJ9KhAl0SM5KrBgwdL7ty5LXuvE2kggWrx4sUq2cRL0SWvuhHIeGmHl6R5u8RvL8l2OolYgwYNlJSmaFHkvNoXr8IknWgLT4W0qUuXLk5NsP35oUOHpGvXrgIZQ3Jxqt9OmORV/GM3pk6yEKsO//777yoZauLEiSk/hugGiW0VKlRIi+Vvv/0mPXr0UOMQX5AINn/+fEGCm65AktapU6eUH48ePVqQOO6l6GRMjzzyiJJvFShQwLZ6t6Kj5Erd1hPmmLcTJNgl/DuNpy6WMr3+rlu3TmrWrJnSXC99i1WmkzGZzqe6NcLrWmgnJbRbB+3EXg888ICMHz9eChYs6DT02p+jXS+++KJA/JJcnOoPUjDhZU+FfgTZNtewbURz6e73/F67/Hh/dPtPt2tfPGe798dkrfay99PdmxXST13s2a0Zpmuyrm4IFyH8WbVqVdp7kCDiNKxzIpK8u3fvrkQ/8cXr2mHXX9O1O8j50O1cjXca36YjRoxICT2v34a6b1rIg+fMmSPFixdPeWaQjEzXDJ+FSZAjHY57NoVJ1gMBG23qhtR00HhdaAnEJ6xBuggR9d69e9Nex8LQQfQF53E4L8R3jp8FMhZ8B5h8S/ghTDp58qSMHTtWyXm8yFFiDHAe8tprr8nNN9+sxRI2YYzVumn6nYpOQlA6fPhw9cfPgv3KpEmTpG3btmIlYAlaNON3nKM/zzzzjDpHcyts9coXYiswxXe2l3iHDBdCoSlTpmQrYRLOwTE++MUZfhSci44ZM0bwPukkQtkxjilM8iN6WAcJkAAJkAAJkAAJkAAJuCNAYZI7bryLBEiABEiABEiABEiABEiABEiABLwQiFr+IIVJXkab95IACZAACZAACZAACZAACZAACZBADiEQtQOPHDIs2m5SmNTeNgR27dolSILYvXt3wnXpJjnjP8wZNmyYSkCNLyZJ3bqEV69Cmlg7dImoftVv+o55SZrXMbrllltUAu5VV11l2oyE6w4fPizt2rVLSUavVauWEiaVKFHCsV6vwiSd/Oamm26SuXPnytVXX+3YBqcLdNIsJymHnTAJEjD8cZskEsSY6mKsQ4cOMmHCBEHyVjpFl9SDepBcVKNGDW11kAJ99dVXKrnym2++kS1btgjkVa+++qpUq1YtnWakXOs1udyt6Ci5IW7rCXPM28kvvMjZsEYMGTJE/UkuiKV69ep5ignTm5Hoibj84Ycf1Lq3c+dO2bdvn/Tv31+aNGliWo3ldW7jIVaZ3+9vfCN1QhkkcUOIVrhw4ZQ+/fLLL/LQQw/JW2+9lfIzE1GMCUzdHsRJdON1DrBrm1sJh9OeI919lQm/dK7x2q/Ys4JYu1C3Lt6cBH26/SfqfPLJJ1UyvtdkZexz7rrrrpSEY5P6vez9dPfayVfSiQk/rrVbM7zO7XZj67Qe6eK0YsWKsmDBAilXrlza3Q/rnKgTcjRs2FBJlIoVg7/GXdHN0ajNRDYcxrl6//790r59e1mzBr6a/ytO644JwVOnTsnAgQMF+7wbbrhBqlSpImXKlFHfMhdeeKHkyZMnpZogGZm0GddQmGRKytfrKEzyFWd4KotPWIOwuWnTpimNs9t/h6cnImvXrlUCZJ0sqUiRInLjjTeq+S52zgApHb6vtm7dqiSidgUSFnxrOJ2neBUmQR4DIV6/fv20zUH7q1evrs438H9jPsf30/r16+XIkSOW9+G8avr06YL1w6pkJ2GSCUNIY6pWrSrYa8Vk+ZD1fPHFF7Jp0yYtR7ADw3nz5kmlSpVSUMZi6p///Kf6GcYGsqolS5YkXHvvvffKo48+Knnz5k34e6zBuvNSvK84c+zWrZtWLJQcG6YxPnLkSCU0t1r7g3zPTfqEX0rQuHHjc2OFd/WDDz6Q1atXp3CA3Cx//vwC8Xl8cdoHhi3+Y23HGVDnzp1l48aN2mFALEOGFvteQF8++eQT2bBhg/YezIc4c73vvvss57TsGMdOc3eQcc66SYAESIAESIAESIAESCCnE6AwKadHAPtPAiRAAiRAAiRAAiRAAiRAAiSQFQSilj9IYVJWRAmfSQIkQAIkQAIkQAIkQAIkQAIkQAIRIxC1A4+I4fW9uZkUJtnJVdx27Pnnn0+RECXX5SUJHvKIxx9/XGbMmJFQbbpJowcOHJCOHTumiHecpERIdkHi0iuvvJKCCAkZPXv2dIvu3H1I0unevbtKGo4vSGCFCMIqKcfzQy0q8JI0rxtjJJiNHTtWzjvvPFdNdisoiH+YV2HS5MmTVYJScoHABMxiyVauOvifm3TJyBD3IDGrdOnSltXbvdNOyfpO7dWNqVu5EZ6nY+lF7uQlbp0YuP251+Ryr2KbWLvd1hPmmNex9SKZiPHCPN+rV6+UYX/zzTeVvCDqxW08xPqte9cmTZokkO14KT///LNgbkEiZHyxG1edhCMdoZ5Tm3VSNtyHuRkJh1bF6xxg1y4veyrUG2TbnHgG2a9Y3UHtR3Sx4CRMspPYeF2nY33WCVZM3gUva6juXuyNkYSdnBDuJT7c3quLdxM2Js/88MMPpX79+mnvEXVx6kVSEdY5USfk8LL3iwHXfUPh506J8kHPh27naiS7I6bQt/jiZf9tEsu6a8KwZlCY5GUEXd9LYZJrdOG+MT5hTfft4+c5R1A0IJS9//77BWc9yQWilT59+iihiE4Gc/bsWSVNhix55syZljIaCCBnzZolkKzbFS/CJCd5DIRPTz/9tNx9991SsGDBlGYcO3ZMnRniXNZKHIUz0HHjxkmhQoVS7g2bMMZq3WzQoIESpRctWtR2DLCnxjqZvHZCJoTvVJy3QkqkE6jg3HfdunXy8ssvy4oVKyyfBfk+9i5O53+6bwY3clo7KZhTbCDGIWJ+6aWXVBwnF7DBd3zbtm0dpWB+vsd2fcK7C4E1xFZWY4X3HmMQ3x/0o0CBAkp+Hl+c9oFhi3+0/eDBgypeEc9WBe8z5oM//elPkitXrpRLwADzGb7DrERqeAfw85o1azoOaXaIYwqTHIeZF5AACZAACZAACZAACZBAYAQoTAoMLSsmARIgARIgARIgARIgARIgARIgAS2BqOUPUpjEYCYBEiABEiABEiABEiABEiABEiABEnAkELUDD8cOZfMLKExyllC8/fbb0qJFi5RImDp1qnTp0sUoQvCbqCFHSk6gcRI9HD16VCXeLF++POU5SPS44447jJ7vdNGIESNkwIABKZfZCRmc6kz3516S5nVJwV6Tod0KCuL77kWYZCfM8nNs7BK+7eJMl+SDpL53331XIFxyW3Rj6iWBUlcnknaQ/OOmeIlbN88zucdrcrlXsU2sjW7qCXvM69gioXXOnDlSvHhxkyGyvMat3MD1AzN8o5t4iG+i1buGBMWVK1dKjRo1PPXGLu5Qf7169VLq10k4HnvsMRk1apTkz5/fU5tiN7sRvXmdA+wa7jVOg2ybF+Be+xV7tq4eE8GnXfvd7ke+/vpradOmjWzevDmhej8kb7EKf//9d+ndu7dMnDgx4Rkm76eXNVR3r19CUS/xFLtXF+9+zRO68XUSH+ni1ItsKqxzoi5O/NpH676hnBLlESNBzodu5zRIADp16pQS/sOHDxfswTNdgmRk2hcKk0xJ+XpdsjCptojg71giTiB2/njmzBklPsccmlyczsiyGgGS7iB7wt4nuTz66KPywgsvCPZAJgV1QdiK+6yEQyZySy/CpL1796rzxo0bN6Y0t2vXrjJs2DCj79svv/xSICu3qmfRokXSvHnzlPrDJoxxK0zCmS3OhRcvXpyyD8beuF27dpZyGav4wH7/xRdflOeeey7lx7fccos6b4B0xs03Q7rCpB9//FHFxscff5zyOEj9cX5sEucQJyEGINpJjnH0BcKtG264weR18XwNxgocFi5cmFLXE088oeLdqU+nT59Woif0P/l8P75Sp31g2OL/5MmTMnDgQHWOkVwwThBf4d9FrERJydfv2bNHevTooc5pkkvt2rXVL2u4/PLLs30c+7x/9Bz/rIAESIAESIAESIAESIAEsjmBf8f3j8KkbD7a7B4JkAAJkAAJkAAJkAAJkAAJkEAoCUQtf5DCpFCGERtFAiRAAiRAAiRAAiRAAiRAAiRAAuEiELUDj3DRy3xrKExyFiZ9++236rdeJyf/IHlkwoQJjgkVumSw8uXLq0SNChUqaAdelyRauXJlmT9/vpQtW9aXoNEl1WYyOdZL0ryu/V6T7dwKCuIHxYsw6ZdfflGJZ0giii9+CIni68N/OIbfpI4/yeXNN9+U9u2t3xNdko9pMpdd8AYRk26Tx+3a6SVufXl5/1MJYvWrr74SyNkgebNKVjRNkvMqton1y009YY953Zxsuh64iXm7d9DPGAqiLoiIvvnmG1mzZo1KlER8JpcGDRoI3s2iRYvaNsHqXfNjrok9VCcm0q0jSJTu1atXSpv9lrWsW7dOatasmfIcu/c5SMGE13k0yLZ5iWGv/Yo9O2z7Ed0exPS9M2XqVkrjZQ3V3WsiFzDtl9frdPHu1zyhE6tCWAkhUOnSpS27oItTL+0K45yo28ebyLxMx14ninJKlEf9Qc6Hbuc0t++yKa90rwuSkWlbfE54h1nzUNyzfxYR97ZN005E77q1IhJvhq4lIvg7logTiJ0/6uZndM8voV1QqPbv36/OR/B9E19MRSDJ7cJZDGTsDz/8cEqTTYSbboVJOKfE+Q/m/eQCsSPEPQULFjTGCNE2hHvJUhydxDFswhi3wqQPP/xQ6tevn8IJQh3wzZMnjzFDXHjs2DGBvAcCw+RisrfQvVumZ0F4JmID428l1ccZMb6B8+XLZ9wvxDjESw8++GBKfKTTLuMHai7U7Y3SjXdIkyAWgjhKV5zGKmzxjzMHSHYPHDiQ0CXIkiCYtzqPsBsPCLe6d+8u+C5LLoihPn36SO7cubVVZIc49nn/6DX8eT8JkAAJkAAJkAAJkAAJZHcCFCZl9xFm/0iABEiABEiABEiABEiABEiABEJPIGr5gxQmhT6k2EASIAESIAESIAESIAESIAESIAESyHoCUTvwyHpiWduCeGHS5s2b5Z577kn5D+TRQiS/3HFHfM5a+u3WJQSkX9P/3WGSQOQ2YTT2FJ3wqEyZMkpkU6lSJdsuIGEIv1V8/fr1CdeZJIZkKtFd9xwkjiARJH/+/F6GyeheL0nzXsdY18CsFiYdPnxYxc6qVasSmuiUCG8EPOkiJGQhwS252L1jboQ4pm0LYkx1dXqZ37zErSmL2HVINEMC3ZEjR+Trr7+WL7/8Unbs2CHbt2+XrVu3OlZnMuegEr/G1U09YY/5IBP3g4h5x6Dw6YJff/1V/vnPf6q4hLhr165dsmXLFtmwYYPjE0zFLVbvWqNGjWT27Nly0UUXOT7H6QKd9MJqDrSTzPmd5L1nzx5p3bq17Ny5M6ELdtzCHKdBts1pjO1+7tf751c9yW11ux/Rtcd0PTBl6lZy6GUN9XKvab+8XqeLd7/mCV1cOIk1/Y7TsM6Jun2In+JZrHMQJRw/fjwhXJwS5XFxkPOhmzG2E5iY9Mfr+2J1f5CMTNvrc8I7hUlm4ClMMuMUuati54+YMyHTwD4+uWTVfGMKU/fN4EVyq5O0m+zX3AqTdM90K37SSXZ0e5KwCWPcCJMgB4Y0B9LI+OJ1nwEBdosWLVJC0iTG/BDN6GKjY8eOMm7cOClUqJDp63LuOuwVX331VXnqqacS7kV8LFmyRKpXr552nencAMloly5dZPHixSljNXfuXMEvNEinnDhxQnr27Cmvv/665W1O81iY4t9u/4c5GoI4i3/rc8SFs0pImHbv3p1wrckvj8gOcezz/tGRNy8gARIgARIgARIgARIggRxOgMKkHB4A7D4JkAAJkAAJkAAJkAAJkAAJkEDWE4ha/iCFSVkfM2wBCZAACZAACZAACZAACZAACZAACYSeQNQOPEIPNOAGxguTdAmJaIJJYoZTU6MqTEK/Vq9eLc2aNUtJhh09erRKkrArumSXRYsWSfPmzW3v1f22cifWfv3cJEHLr2d5SXx3kxRs0m63goL4unUyKhPZl+6dNBWMmPQxds38+fNVMktyGTx4sOCPVYKM7p32Q2ISxJjq6nRKZrLj6CVudfWePXtWfvrpJ5VYtG3bNvniiy9UUr2JFMmurabvsxvRkdVz3dQT9pgPMnE/iJhPZw5wuhZJjpB1QYgEec+mTZsEMh8TKZJd3abzmdW7ZhrTTn3Dz3VztdUzMimVgIQKczOklvGlbt26MmfOHCleHO6FxBLmOA2ybSbjrLvGr/fPr3qS2+l2PzJ58mTp1q2bFzSe7nXa63hZQ63uveCCC2TlypVSo0YNT+3262ZdvHvZd8S3TZeoj2vsnqGLU7cip7DOifv371dJ3mvWrDGeP9Mdey9jHOR86GYu0glMKlasKAsWLJBy5cqli8fz9UEyMm2czwnvFCaZgacwyYxT5K6KnT/anQ36tUYGAUcnU69Vq5Zg3i1RooSrx+rmX5NvHbfCJDfrhFPnIM1t1apViiBl0qRJgr7ElzAJY9AuN8Ik3T6jf//+gn1q7ty5nZBZ/hyimZYtW8revXsTfm5yLu+HaGbatGny0EMPJTwbYiPsE738IgWdiGnQoEHqzNEtLxPIn3/+udx7770pvyACvyAAZ/puhEA4p8M44ZckJBeneSxM8a97b/Eu41vSrZxaJ8kCK6d/S8kOcezz/tEkzHkNCZAACZAACZAACZAACeRkAhQm5eTRZ99JgARIgARIgARIgARIgARIgARCQSBq+YMUJoUibNgIEiABEiABEiABEiABEiABEiABEgg3gagdeISbZvCtixcmHT58WNq1ayerVq1KefDw4cMFSR9eyq+//qrES7/88kva1axbt07ee++9lPucErFxgx+JQLrfRg2JEpJJdAkEJ0+elD59+qjfpB1fbrnlFiU6uOqqq2xZ6NqeNkCXN5iKLFxWn3Cbl6R5P8bYqg9uBQXxdUVFmJSOLCTWP12Sj0lin1PMBDGmYRcmHTp0SCWkT5kyRQlp/C6m4+JGdGTVVjf1ZFKY5Cbmg0zcDyLm/YihY8eOybJlywSJrp988okfVSbUYbrO5FRhku49qly5skB0V7Zs2ZQxCXOcBtk2L8Hp1/vnVz3JfXG7H9HtrbywSudep3XHy97P6l679yKddvt1rVW8+y11csPQ7/1QJoVJ6cyJmdhT6KR2TonyiLEg50M3c1E6bP16R5zqCZKR07NjP/c54Z3CJDPwFCaZcYrcVVEXJkEA8s033wjEL19++aVAbIP///bbbxecTboVvvz+++/Su3dvmThxYsKYOu2jcLEbYZJu3fZD/AT5zIEDB6Rq1arypz/9ScqUKSPXXnutFC5cOKFvYRLGoGFuhEk478W5zffff6/iYcuWLUqe88ILL0i9evVcv5+6vUUmhEk6eVeHDh1kwoQJgn2s26ITjjVs2FBmz54txYoVc1u1432vvPKK9OrVK+E6SKDeffddqVatmuP9VhfozvtxrdM+MEzxrxPsmvySBydwOkmWUzx5FSaFIY593j86oebPSYAESIAESIAESIAESCCnE6AwKadHAPtPAiRAAiRAAiRAAiRAAiRAAiSQ5QSilj9IYVKWhwwbQAIkQAIkQAIkQAIkQAIkQAIkQALhJxC1A4/wEw22hfHCpN9++0169OghU6dOTXnoY489JvjNy/nz5w+2QZradcnAmRImITEKCRZIYoovSLBYsmSJVK9e3bLluiRP09+gTWGSc6IJwLtJCjYJZLeCgvi6gxAm4be9jx07Vs477zyTbhhd40YeQ2GSiBtRQfKAnDhxQkmShg4dKkeOHDEaL91FRYoUkZo1a8qGDRtUomJ8MUm4xPVuREdW7XFTj27ODEvMB5n3CwKyAAAgAElEQVS4H9Q85jagkACIJDmss+i3l4LESsQlEop3796dUFVYhElIeG7ZsqXs3bvX8b3RrQ0VK1ZU0rNy5cp5wZVwrxuBRZjjNMi2eYHu1/vnVz3JfXG7H6EwyUtUeL/XKt79ljrpxtguqT5TwqSsnhMzIUzSzdFOifKIriDnQzdzkZv1xvtbYl9DkIxM2+5zwvvFInIw7tmHRQR/x5JIYJ2I3B73VzVFBH/HEnECURcmBYnfaj1v1KiREsnoBO1ojxth0v79+6V9+/ayZs2ahC5BdjRy5EjJmzdvkF1VdYdJGIP2uBEmBQVJx8bkFxl4Fc3o1t3Ro0cL4sNrgfC3TZs2CdV4FRc5tUn3bx349se/fyTLvJzqi/+52z11WOJfJ2sz/SUPTqxOnTol/fr1U/+eEl+cvoeyQxz7vH90Qs2fkwAJkAAJkAAJkAAJkEBOJ0BhUk6PAPafBEiABEiABEiABEiABEiABEggywlELX+QwqQsDxk2gARIgARIgARIgARIgARIgARIgATCTyBqBx7hJxpsC+OFSZACDRs2TCDzSS5169aVOXPmSPHixYNtkKb2rBYmoVk6mQJEUkgcsYh9y6QbiCMWL14sderUcWRJYRKFSffdd59s3749IVbCIo+hMMm7MAlylscff1xWrlzpOB/oLqhatao0bNhQ6tevLzfeeKP88MMPYhU3FCYlEnQjCQsycd+N3MB10DjcePjwYSUIRIKu21K2bFm1zt19992ChLuzZ8+qxNwVK1YkVElhkj1hNwKLMMdpkG1zG6u4z6/3z696kvtCYVLq6Fp9Gzgl33qJETf3ZqUwaenSpdKkSRPLZrtN7tYxCKtEjsKk+1OGzE6k5Wa9cfNepHNPGNYMnxPeKUwyCwAKk8w4Re6q2Pnj0aNHpUOHDrJ8+fKUPpgI5yLXcYcGnzlzRp3DjhgxIu3vJDfCpM2bN8s999yTIlieOXOmdOzYMSN4wyKMiXU2TMIkndDK5BcGeBXNfPjhh+pcKbngvKpevXqeY0MXe/PmzVNnWEEUHc/+/fsrAXru3LldP1b37wRO81hY4l/XDj/PnGfNmiWdOnVKK6ayQxz7vH90HaO8kQRIgARIgARIgARIgARyCAEKk3LIQLObJEACJEACJEACJEACJEACJEAC4SUQtfxBCpPCG0tsGQmQAAmQAAmQAAmQAAmQAAmQAAmEhkDUDjxCAy6LGhIvTEIT3nnnHWnatGlKa4L+jc9O3Q+DMOnEiRNKbDJjxoyE5kJUAqlEsWLFEv5ed32zZs1k2rRptr8lPlYRhUkUJlmJb0wFI07vVfzPdfIYyMBGjhwpefPmTamOwiRvwiQkgXfp0kXA3qRAtlalShWpUaOGQEZTrVo1KV26tJx//vkJt3tNLteNa7px56aeTMgNYrDcxLxXtnbjHJRoxSS24q85ePCgPPHEE7Jw4ULjWxGT119/vVSoUEH9L+LzwgsvTBAJuomH+AZY7QNMJWAmHUlHoKVL4MNznJIjTdoSf42OGyRUEFleddVVKVWGOU6DbFu6bOOv9+v986ue5L5QmJQ6ulEVJvn5TQXZ7ZAhQ9Sf5GI3F2VKmJTVc2Im9hS6OdpkLQhyPnQzF1GYZL2K+JzwTmGS2WJNYZIZp8hdFTt/zOReOqyQTp8+LT/99JP6dnjvvfeUPOrIkSMJzTX5/nYjTNKd+5qsXX7xDIswxu7s1YS/XzzwTnzzzTeyatUqWbZsmaxevTql6kwIkyZPnizdunVLeTbOwv/4xz967i5iHOfnBw4cSKhr9OjR6hcRBFH27NkjrVu3lp07dyZUP2nSJMF5gpcC0XS7du3UuMUXp3cpLPGv24uaxJoptw0bNigJ1/HjxxNusZN4ehUmhSGOfd4/muLmdSRAAiRAAiRAAiRAAiSQUwlQmJRTR579JgESIAESIAESIAESIAESIAESCA2BqOUPUpgUmtBhQ0iABEiABEiABEiABEiABEiABEggvASiduARXpKZaVmyMEn3H8ujNUEmMDj1NgzCJLTRKvkUEpP3339fbr311oRu7Nq1S1q1aiW7d+9O+PtRo0apRBCLdyUFgy7Z1c/kBSf2mfq5boydEk1044K/t0vAMOmXW0FBfN06CYfJGGYi0TvWVjexRmGSe2HSsWPHlJQGv21dVyCdwRwCKVu5cuWUZC1XrlyOoes1Ad+r2CbWQDf1hD3mvbK1Gzw3cgPHYEjzAiTuDh48WIYPH669E4KeJk2aSOPGjaVy5cpStGhRyZMnj+OT3MRDfKVZJUzq37+/4Nm5c+c+15xMJnm7eSfCHKdBts0xCG0u8Ov986ue5Ka63Y/o9lZe90deWDu91/i5yd4vqsIk0/6ZMHY7F0VZmJTOnKhLYq9Vq5b6pitRooQJZttrdO0xieEg50M3c9HRo0elQ4cOStoRXypWrCgLFixQe9FMlyAZmfbF54R3CpPMwFOYZMYpclfFzh9PnTol/fr1k1deeSWlD2HZo/gFF2s1vv2//vpr+e6772Tbtm0CgQj+N1kgkvxME2GPG2GS1RqR6bk+LMKYGHMrJib804kTiC4RC5AG/e1vfxOscZs2bZLt27fL1q1bHasyOUP0KprRfTs4Ns7jBSZ9c/sI3ZmsH3PNb7/9Jj169JCpU6cmNM9pHxiW+HcjM0p3HNxImbJDHPu8f0wXO68nARIgARIgARIgARIggZxGgMKknDbi7C8JkAAJkAAJkAAJkAAJkAAJkEDoCEQtf5DCpNCFEBtEAiRAAiRAAiRAAiRAAiRAAiRAAuEjELUDj/ARzGyLkoVJdom3zZo1k2nTpilpR6ZLWIRJ3377rbRt21Y2btyYgGDQoEFKMhEvVLD6jcZlypSRt956SypVqmSEUJfYgd+CjeSyAgUKGNUThYsoTEodJV2id7Vq1WTevHlSunRp34ZW9xu4IU6BMMSqUJjkXpikS2QH5xtvvFGGDRsmtWvXNhLRJI+N1+Ryr2KbWHvc1BP2mPfK1u6FdSM38G0C+E9F69atkzZt2siBAwdSqobA65lnnpEWLVq4WnvcxEN8I6zWiJYtW6rkxMKFC3tGMX/+fNX35GI1ByLZdciQIepPcsHcfN9993luT6yCHTt2CPq5d+/ehDobNWoks2fPttyTBRmn2Hv06tUrpX+mCadBts0LdL/eP7/qSe6LW2GSGxmiF47p3utl7xdlYdLKlSulXr166eJKuR6ihe7du6u5IL5AZoc5DfO2VfFbmBTWOVEnAHLik87AhFWY5GaudivgSodXuteGYc3wOeH9EhH5KY7DIRHB37EkEkgWJt0hIp8QUvQJxJ8/jhgxQgYMGJDSqawUtXshDAnUV199JZs3b5YtW7bIzp07jaRIds80Efa4ESaFYQ8VFmFMjL/fwiTsQSBCQjx88cUXSo5kIkWyiwcTqZAX0czvv/8uvXv3lokTJ3p5FVzdi18qMHLkSMmbN6+r++1u0p2rr127Vu64A8uL+6LjHRVhUpAyqRhVyOJwzoJ3Ib7YxXN2iGOf94/ug5R3kgAJkAAJkAAJkAAJkEDOIEBhUs4YZ/aSBEiABEiABEiABEiABEiABEggxASilj9IYVKIg4lNIwESIAESIAESIAESIAESIAESIIGwEIjagUdYuGVVO5KFSWjH22+/rYQIyeWCCy5Qsp/69etnvLlhESYhCapfv35KVhRf6tatK7NmzZLLLrtM/fUvv/wiDz30kOIVXx544AEZP368FCxY0IihG1GCUcUhvMhL0nzYBAXxeHUJKCbJTro4Qpy9++67AnGSH+XMmTMC6ReSFpOLnQSDwiR3wiQkz3Xp0kUWL16cwvumm26S6dOnS/ny5V0Pre63xJuK1ryKbWINd1NP2GM+yMT9oOYx00A6efKk9OnTR1599dWUW6666iqZOXOm1KxZ07S6lOt0iXImicCozGqNwNo7Z84cKV68uOt2xW5MVy6hu97vJO8PP/zQct9l9z4HGae6tZrCpP8fSUG9x26FSbr4eeyxx2TUqFGSP39+z++Olwq87P3CkOzv1Hfdu4j5tGPHjk63O/58//790r59e1mzZk3Kd4nd3Oi3MAkPD+OcmAkBkG6f75QoD2Zhm6vtvgeWLl0qTZo0cYxJvy8IkpFpW31OeKcwyQw85Ei3xV1KYZIZt9BfFX/+qJOVQtaMNT5eRh7WjkEYCKk6vp8gLzxy5IivTTX5TqIw6f+Qe5Gs+CFMOn36tEDCM2bMGFm2bJmvsYDKTM4QvTCw2zf53pmkCk3Pqty0w8tezel5Ommo0z4wLMKwIGVSMXa6vgYlTApLHPu8f3QKRf6cBEiABEiABEiABEiABHI6AQqTcnoEsP8kQAIkQAIkQAIkQAIkQAIkQAJZTiBq+YMUJmV5yLABJEACJEACJEACJEACJEACJEACJBB+AlE78Ag/0WBbaCVMOnDggEriXbVqVcrDW7VqJZMnT5aLLroo2IYl1R4WYRKatXr1amnWrJkcP378XCshk4L8pE6dOurv8JuT77nnHgHL+GIqFIjdo0uErly5siDBrGzZshkdhyAf5iVpPmyCgnhOXoRJOkEX6p83b57cd999vgyJTlKDyu0SfShMcidM0s0Pfknp1q1bZym2MU1CcyM6sgpEN/WEPeaDTNwPah4znSS+++47adeunaxfvz7llilTpigJoMUez7R62bNnj7Ru3Vp27tyZcI9JIjBusFojKlasKAsWLJBy5coZt8Pqwt9//1169+4tEydOTPgx3smVK1dKjRo1Um575513pGnTpil/77eIRichsUswDCpO7d5P0/1NUG3zFAA+io6Ceo/dCpN04s2GDRuqxP5ixYp5Refpfi97vygLk/ySQej2E5ivx44dK+edd57l+AQhTArrnAgZ6IABA1I4+CWtgjC3U6dOKfU7JcrjhqDmQy9zNb7zu3XrltIfv2SAmJOwHy1atKhUqVJFrr76arn22mvVN+3FF1+c8tygGKUzcfmc8E5hkhl8CpPMOEXuqvjzR90a1rJlS5k6daoULlw41P2DHOnFF19U3w/xZ4PpNhpi2rvuukuJl1asWJH2dxKFSf+HzIssyKswadu2bUpC7lWUBIH2zTffLMuXL5e9e/cmxEN2Fib17NlTRo4cKXnz5k33FXK8Pkhhku6cwmkfmJOESYcPH1bnTMn/xpQdhUnxcezz/tExznkBCZAACZAACZAACZAACeRwAhQm5fAAYPdJgARIgARIgARIgARIgARIgASynkDU8gcpTMr6mGELSIAESIAESIAESIAESIAESIAESCD0BKJ24BF6oAE30EqYhN+QjN+Q/tRTT1k+HQnW7du39yROSLdbYRIm/fzzz9KhQwf54IMPErqB5JjBgwdLrly5BIIDyBfiCxJf5s6dqxJDTctvv/0mPXr0UAljyWXp0qXSpEkT06pCf52XpPmwCQriYXsRJqEeXeKyX8n2eIZOqFCtWjUlZipdurRl/FCY5E6YpEuuh4ht2rRpnoV0upiJgjAp7DEfZOJ+UPOY6eSvE225Wbusnvnhhx9K/fr1U37kRZiEyvxYC3VywltuuUXmzJkjSGROLrp5s1atWoKxLFGihCl67XVIvu7evbsS2yQXO2meLk4bNWqk6nIrvbST61GY9P9HKKj32K0wSZegetlll8m7774rWOezsnjZ+0VZmBT0eu8ktwlCmBTWOVG39viRmH/mzBklR4CUKbk4Jcrj+jDO1bq9gJOEy3Qe0Ym1Jk2apERKySXIfZdpm31OeKcwyQw8hUlmnCJ3Vfz5Yxjk4Dj7fOmll+Srr74SyCTvuOMOufTSS9WZnl2ByObxxx9XYtV0C74r8H115513Cr4bSpUqJf/7v/8rWJfwHR9fTL6TKEz6P2JZIUxCDEGe36tXL4GAON1StWpVJUjCWFevXl0uueQS+etf/6rk6Nu3b0+oLquESSZxmG6/M3m97kwW72+9evU8NUUnqXTaB4ZdmGT6bW8CT7eXy7QwKdNx7PP+0QQ1ryEBEiABEiABEiABEiCBnEyAwqScPPrsOwmQAAmQAAmQAAmQAAmQAAmQQCgIRC1/kMKkUIQNG0ECJEACJEACJEACJEACJEACJEAC4SYQtQOPcNMMvnVWwiQ89ccff1RSoI8//jilEUjwmTlzptSsWTP4Bv7nCWESJiEhxkqIhAQriAj+8Ic/CJJK33rrrQQ+bhNz8Swk3ySXJ598Uv1G+3z58nkeB0haJkyYoAQPVapUUVInJG7hzx//+MeMyLG8JM2HTVAQPyBehUmbN2+We+65Rw4cOJAwzn5JTFApxh8xm1wwByAuLrjgAssYozDJnTBJF+t+SLB0SYIYwKgIk8Ic80Em7gc1j5kuELrnO80DJvVj3Rw2bJgSSyQX08S1IN8bncDB7p2xkwctWrRImjdvboLG9ppdu3ZJq1atZPfu3QnXlSlTRu0xKlWqZHm/LgHdlLWuUbr4x/WmSZVBvkNegPv1/vlVT3Jf3AqTdEm8qH/UqFEqOd/i2y0tlJDGDBkyRCCmgWTg+uuvV/vHK664QsqWLSsXX3yxtj4ve78oC5MgrFqyZIlKjHdbTpw4oWQNM2bMSKgCe7b3339fbr31Vm3VQQiTwjonfvvtt9K2bVvZuHGj7/to7M07duwoq1atSmHtlCiPG8I4V0P20K5dO1m/fn1CnypXrizz589X77TbEpsr8O4ml7Vr1ypRSXIJw5rhc8J7sjDpoIhc6pZpNr4vWZh0u4h8mo37m2O6Fn/+aLdH8Wsv7QTWSk6K806IjLBHwtyXXA4ePKi+qyFttSuYLyHDqVixopQvX17KlSunztsKFSqUsvfS7fNM9u5uhElWgmW0c8GCBaqdmShhEcbE+mq1NzLhj/WrU6dOjrKkGjVqqD0yZOT4hkN8FC1aVAoUKGC89gUtTMI3O/b0+BNfnETqmYgXL8/YsGGDEjfjfY8vpt+vds/WvbtO+8CwxH+QbGLc9uzZI61bt5adO3cmoLQTvHqRn4Uljn3eP3p5BXgvCZAACZAACZAACZAACeQEAhQm5YRRZh9JgARIgARIgARIgARIgARIgARCTSBq+YMUJoU6nNg4EiABEiABEiABEiABEiABEiABEggHgagdeISDWta1QidMQovmzZsnDz/8cEpSAX4GWcv06dNV4k/QBfKM7t27pyS64rkmCSNBJK9bCT1iyc+5c+dOEdwgeRm/dbxOnTpp49LJQ5DIBWHCDTfckHad8TfYJftOmjRJJYNlonhJmg9ijNFnt4KCeF5ehUlHjx6VLl26qPhJLlOmTFGiIy+yg0OHDknXrl0FwpDkYpfAgmspTPJXmGQynzm9izrBCu5r2bKlTJ06VQoXLmxbjU56YJIwGF+xLj6c6glzzAeZuB/UPOYUM7Gf655vKtqye47dOnPLLbfInDlzBGuaXdGtEV7lcTrpCNpil0SpkyfiPgg0xo0bpxKi3RaIJSBFHDBgQEoVTu+y7t3zmgitk+s5sYrvgE7G4UecuWWN+3TSrHQTaYN6j73sR3R9g1AH/StZsqQXdGK37qxcuVLq1aunrd/L3i/KwiQAgUBu8ODBgu8GN+Xzzz+Xe++9N0WoGRO4FitWTFttEMKksM6JJ0+elD59+sirr76awgN7Iuyx3Za3335bWrRoYXm7U6K83T46K+fqIHnp9gJ2+4AwrBk+J7xDjhRvwaUwyfoFhBwp3vpGYZLbiSpk9yWfP+rWIz/l4HYIduzYob6R9+7dm3AZzvbeffddgSgmvtjtz3EdvnMfe+wxJS0sUqSI8TlNpoVJEOC1adMmBY3J2uVXSOm+VyDnx7eUm/Lbb79Jjx491JlHfDH5znAjTLI7S8MZMERKkA9jXbcSI+n6qDtzMDkv8iKaQXtGjBiR8v2pex/cjFFW3KPjOXz4cIG03EvRnZ05vUthiX8vsWbKTXcmbvednR3i2Of9oyluXkcCJEACJEACJEACJEACOZUAhUk5deTZbxIgARIgARIgARIgARIgARIggdAQiFr+IIVJoQkdNoQESIAESIAESIAESIAESIAESIAEwksgagce4SWZmZbZCZMgEUCC6cSJEy0bgyQgJJ/it2QHUZCwuXDhQnnmmWe0v63bJGEkiOR1nWABgpnzzjtPunXrloCkbt26MmvWLEGiSbrFTuaAZCwIFQoWLJhutep6JDcjmQhirOQCGRb4V6hQwVXd6d7kJWk+iDFG+70ICmL99ypMQj2vvPKK9OrVKwWpV9mB1/GnMMlfYVLPnj1l5MiRkjdv3nRfH3X96dOnlXwBiV9WxUlUFLvHS8Jm/HPdCpPCHPM5UZjkJOdxCla7eQb3Vq5cWZC0W7ZsWduqdGsEbsLP+vXrJ3ny5HFqTsrPIXRBH48fP57wMxMRk05oiATZ2bNnS9OmTdNuT+wGJHAjkXn37t0pdThJPtAXiCbRhuSyaNEiad68edrtsksIRmWmYqEg1420OxV3g5tETqvnhXE/Yicsw5rTu3dvV++O07pjsvf1sveLujAJ+2zIaStVqpR26OLbAHuG119/PeXeUaNGqZ/ZyTSDECahIWGdE1evXi3NmjVLmee97KMhd4SAAd9KVsUpUR73hHWu1omgateurdaVyy+/PO2YxQ26uLPb/4ZhzfA54Z3CJLPooTDJjFPkrko+f9R9W2XiLMpO9Kf7/tFJIrH3HzZsmDpXy5cvX9rj4uX722oP6/R9pdv3epEVxTq9bt06eeqpp5QMF2fFpUqVkiuvvFJ984FTrOjmd5MzXh1gL2uGG2GSTiaLvk6YMEEgBHQjN/cisfEqmtHJtEy/9dIO/gzcgD0bxFXLly9PeBrO07Fvzp8/v+tW6MSOTvvAsMS/rh0Q848dO1b9+4bXgn8LgTwsudgxyg5x7PP+0esw8H4SIAESIAESIAESIAESyO4EKEzK7iPM/pEACZAACZAACZAACZAACZAACYSeQNTyBylMCn1IsYEkQAIkQAIkQAIkQAIkQAIkQAIkkPUEonbgkfXEsrYFdsIktGzfvn1y//33CxJqrAqSYIYOHSqtWrVylRhkVScSl7Zu3arEH8uWLbMFZJJME1TyulVyDJLDUVatWpXQbpPkZbuOLl26VCV4JAsdcM+UKVOkc+fOrpLdIWJo27atbN++PeXxTz75pJIxuUn4chPVXpLmgxrjsAiTvv32WzVOGzduTEHrRZq1du1albiCJJ/kAoECkv7sxt9LQppTjAQxpkEIAtzErS5hyEQuoeOGeXPu3LlK1mY1T+A+r8IkJPzNmTNHJT+aFC/CpLDGfHYWJiG5tWbNmilD6zVh2W6ewcOcEnpjDbITJiEmkeBr1X67WMUaiPXTam41WbchdoRYEvLI5ALh0vTp0wX80i0HDx5UIg6s/cnFRPCB+WDIkCHqT3Lp2LGjjBs3TgoVKmTcLMjYwANSKl0xTaLVzQtexVzGndFcqEschwgTMg/TEsTahWd72Y8gHhCjSF5PLhB5Qrpz9913u0ro/uijj9R3AqRMycXkHXKzhtrNCabziel4er1Ot2bE6u3atauSYqYjPrVb7037H8R+CH0K65yIRPkuXbrI4sWLU4bUzT7aZE50SpRHQ8I6V9sJ8twKCn/88Uf1Lfvxxx8njAHkGRiXOnXqWL5uYVgzfE54pzDJbGKlMMmMU+SuSj5/tFs3TPYRXgDYCSV1+z+dIMfk7MSurYcPH5Z27dqlnCOafL+7ESZ9/fXXSswK0WF86d+/vxLR5s6d2zXayZMnpwjkrc4RghDG7NmzR1q3bi07d+5MaD++q7DfKlCggLZf6QqTdGJ7P8S5uu9yk/Nvr6IZnfwy0+fDrgPQ4sZTp06p71jEQHypVauWkjmWKFHC9ePw/t11110pZ3BO+8CwxP/vv/+u5LnJvyjDRB5tAk03x1erVk2JY0uXLm1ZTXaIY5/3jya4eQ0JkAAJkAAJkAAJkAAJ5GQCFCbl5NFn30mABEiABEiABEiABEiABEiABEJBIGr5gxQmhSJs2AgSIAESIAESIAESIAESIAESIAESCDeBqB14hJtm8K1zEiahBUiY6N69u6VQINbCxo0bS9++fdVv0M6VK5erhiNpFAkuL730krz11lta6Ues8mbNmqmEByd5R1DJ63ZCj3gASEZfsmSJVK9e3RUX3HTs2DF54oknBKKV5IKEHHCA+CZPnjzGz9i7d688/vjjsnLlypR70GYkL9xxxx3G9Xm90EvSfFBj7EVQEOOhkzCYJDvF6rCTHeAaxAbkRogF0/LZZ5/Jo48+ainLguAD41+pUiXb6ihMEpVQ+Oyzz6ZwskuQ0iVVoZLZs2dL+/bt0xJXID4++OADNZ5W8qtY40wSLnGtLu7LlCmj5manuIg9z4swKawxn52FSXZiD7eCBJP9g6ngw06YhJhDUt/UqVPluuuuM5oGIW/A3satlCj2kC+++EIg+7F69yA3QtJwhQoVjNqEi5AwjaRFzAVWBZLEhx56yHGOeOedd6Rp06aWdYwcOVI9w2TPgCRHPHPgwIG2+zKvwiQ/ElaNIVtcqFur000cD+t+RCcrAQrso1977TVp2LChY1zFo7PbR3h9r52SjNEOqznB9LleYiWde52ESairR48eag9nIk3C2gi5TK9evSznnDFjxggS2i2+xxOaHZQwCQ8J65xoJ5997rnnlPzOTqQQA3j27Fklj4RoSSeoxLUmMYzrwjpX62IE3xqDBg1SIjmTNQR9BCecE2CeSS5OEj/dXjKTa4bPCe/JwqSfROSydOaVHHJtsjDpNhGxNnjnECDZpZtW54+rV68WnO0lz6lY0yEEdiMfdeKF9RTfDQ8//HDKpTpZrE66gnnx/fffF+z73ZYdO3ao7wmc0cUXk+93N8IksMZ3UPL3hheBM9qtO0eAMG/ChAkJ51W6+T3dvXc8L92aGoQwCd9+kJIm8oIAACAASURBVFytX78+YcywnwbXYsWKuQ0H9f0IEXZyMTlD1AlwTBjgeT///LMSHOJ8Kb74JdB5++23ZcCAAer7A+84zp7x/X7ttdc6nu27BioieG6LFi1SqsD+sEmTJq6qxjyCs3h8VycXp31gmOJfF2+LFi2S5s2bu2ITu0n37yZOsuTsEMc+7x89jQNvJgESIAESIAESIAESIIEcQIDCpBwwyOwiCZAACZAACZAACZAACZAACZBAuAlELX+QwqRwxxNbRwIkQAIkQAIkQAIkQAIkQAIkQAKhIBC1A49QQMvCRpgIk9A8u6To+Obffvvt0rVrV6lXr55ccskljgm7uPfo0aOyYsUK9Zudly1b5kgDCUlPP/20ShY2SS4OKnld95uSkzvwwAMPyPjx443aatd5uwRk3PfnP/9ZJfsWL17cliESfZGUBobbt2+3vBYJLEOGDDFOhHUcNIML3IhnYtUGNcZhESahn5BoIMkJifJWBUmGL7/8slxzzTW2tBG3CxculGeeeUYr1zEVclCY5E6YpEtCw8AhcWzmzJlSs2ZNg7dG5MSJE0pmMnToUDly5IjtPU6/xT12MxK/8P7jT3KxEuf8+uuvkj9//pT5woswKawxn52FSbr5DmOBdXfSpEnStm1bo3Ud8wwS7JDUCWZ2BXVD3FejRg3b65yESbi5bNmyMmrUKLnrrru08kbEN0ROTz31lCDBOLmgPXin2rRpY/QOnjlzRkaPHq3WX6ti0ibch3Zt3bpVkCRsJTLENU5iifjn20kdTfZRMYkluCNZ3amYCpN+++03JYhBknpysRLGIaH7vPPOk9y5czs1wdPPIexs3bq17Ny5M6Eeq2R97KMw7xUqVCjlmWHej9gJYxATkP9BvOe0t/ZzH+Fl75ddhEkIIiSmv/jii3LppXCpWBfM0RMnTlRrs5WoB4I0JDzj+8upBClMCuucCH6Yp/FNZlUgQII4ye47CnsuzPeQ+9rJklC/U6J8rA1hnavRV0iRXn/9dUtept+df/vb39Q3qtX3C/a8iEU7yUgY1gyfE94hR9ofB5XCJOsJCxu0W+J+RGGS08QekZ9bnT/aycFxtgghidPeJN3u7969W33XWJ2HQX4CkWG+fPkSqvXjbMiqnXbSlaCESWhHEJKUXbt2SatWrQR84wvWTqwp8eWXX35RElgImeOLlVzJZHztzmdNZEFWeyM7/kGdC+B8vEuXLpbrpokwCays9sgmDHAv9nHYa6KO5DJ8+HC1l3L7XaZ71/2QjjnFiG6/lc73dfIz7IS0TvvAMMW/7r3Fu4x54qKLLnLCa/lzOwm61ZyQXEnU49jn/aOrMeBNJEACJEACJEACJEACJJCDCFCYlIMGm10lARIgARIgARIgARIgARIgARIIJ4Go5Q9SmBTOOGKrSIAESIAESIAESIAESIAESIAESCBUBKJ24BEqeFnQGFNhEpqGZHIkuesS+ZObD0nAzTffLBUqVFC/FT6W5IQEDCSX4D/Kh4gJggDTgsR1JKnWqVNHK0NIriuo5HU8B+IhiGrskmYhBUDCi9eCZANIC/CbxnXPK1KkiEq6xm86B38k8+OdPH36tEBesnHjRpX4aiemSifh2muf4u/3kjQf1Bj7kRQHIcdttyHHM7GYJjvF34XEs86dO6txtCpINEI84hq8KxdeeOG58f/pp5/k448/VuP/ySefaIcOCeNI2jdJSqQwyZ0wCfCnTZumEgStCt5jCK0wb1gJOXAPEunef/99GTNmjGzatCmhGiSgY+yTE0DLlCmjEhIrVark+OoiMRVSOquCxCkkmJ5//vmydu1aWbNmjeoP5pz44lWYhLrCFvNBJUair0HNY46DHXeB3ZqG+QXzA/YBl12GfP/UAsHCunXrZOzYsUqEGF9wP/YDGzZsSLkR+wqIFu2K1Rpx8cUXC+bp5DUR8fnwww8nzIMQ3Hz11VdK/IT3QLeOjhw5UpAonSdPHmN06DeSRyEz0ZWYULJ27dpKioL6sa7/85//VO/q9OnTVWKsrl033XSTugb7KZOCvRbmcggQdaVixYpy//33qz1VyZIl1WWHDh0SCBoXLFhguVcYOHCgIDl0xowZCdWaCpNOnTol/fr1U8nvyQUx0r59e2ncuLH6Eea4ffv2KYlc0aJFTbrt+prvvvtO7Z3Wr1+fUgfmNqyrN9xwg+zfv1+xqV69ugwaNCjl2qDeYz/2I9gLQigG/rqC9QNrD/YSiAnM8ygYN8SG3/sIL3u/7CRMAmOs/ZhfmzdvLtdee63kzZtXIOfC/g1z87hx41LW+9g4pitbDFKYhDaFcU5Eu+wS2/HzWPxjDbnyyivVGOC9wRhgTcPalixV061DTonysbEL61yN9jntweLni1KlSkmBAgVUt2Lr7Zw5cwQiPJ3QE2sU9pp24oUwrBk+J7xTmGS2UlOYZMYpclfpzh/xLdCyZUvLfbCbvbkdmIMHDyoRNUSSyQX77Hnz5ll+L+v2YthPY29Yrlw5V+NhJ28KUpikk6RgDwhJipOIPbmzuvUMTCHsxndgfPn999/VN1fy9xPOLObPny9Vq1ZNiyfOJTp16mQpBTeRBfklTMIZD/YLEL6mW/BtiHbgTNeqmJ4hehHN4Lmff/653HvvvXLgwIGEZpiIDu36jHcL3+jJ37uIOZwnuRXzmHDWiaDSlSXH79/spMlO+8Awxb+dbMxKaGzCO7aPtBLT6eaE5HqjHsc+7x9NsfM6EiABEiABEiABEiABEsipBChMyqkjz36TAAmQAAmQAAmQAAmQAAmQAAmEhkDU8gcpTApN6LAhJEACJEACJEACJEACJEACJEACJBBeAlE78Agvycy0LB1hElqEhEckNyKpxU4S5HfrY6IGJNSkm7gTVPI6+ogEEvxG6lWrVll2GYIDSI6uvvpqX5AgaRfiAPx29iD433rrrZbiE18a71CJl6T5oMbYD0GBn8IkIISMBElGELf4XR599FF54YUXBO+bSaEwyb0wCcIjJO4heVBXMA6QctSoUePcmPz973+XLVu2WEpnUA9EWa+99prs3btXJQwmFxMxDe758MMPpX79+iZhoK6xSgjzQ5gUtpjP7sIkJMtBiAOpil1BTEIAFJPYYKwhQtq2bZvl2oTkSiQU4vpatWqlVA2JEd4Hu2K1RnTt2lUJLiAY86OkI4xLfh6Sr5944gnbd9ptG7GXgHzxuuuuS6sKJzlIWpWJKGHWc889p0RBSKSOL6bCJNyDeyF/NCmY05A0nSxkM7k3nWuwp+revbuSe5gUXeJ1mPcj6Bf2NdjHYxyDKBDqQexzySWXGFXvZe8XZWESpAEQwWCt9lpi8yuSzS2+wy2rD1qYhIeGcU5Eu7788kslrNTJR9MZD8zNffv2lSFDhqRIKp0S5eOfE9a5Gm2E3BjfB8kSznQ4WV0LOdiwYcOMBK1ZvWb4nPBOYZJZ8FCYZMYpclfpzh+xP4F8dPz48ZZ9wr4FP4+J2dx2HAI81KPb79mJ3CBcwR54xIgRKY93K0nH/I/9p5W8CQ8JUpiEs8XBgwfL8OHDU/qDv4PQLl++fMaodcKiJ598Uu09rerSze8498UaYfp87Kcef/xxrdw/CGESJKoQvUIeHV9MZTDJYCFLgpj0wQcftJQ+4XovwqRGjRqpuDeREunOQdEGt2fGdhLGdL4jjQPS4sIdO3ZImzZtlBAyvsTO0PALH0yLnaALdZjsA8MU/zhnBhsrSdYbb7whkD6bfmeg/3Zzm+n7bfWtF6U49nn/aBqavI4ESIAESIAESIAESIAEcioBCpNy6siz3yRAAiRAAiRAAiRAAiRAAiRAAqEhELX8QQqTQhM6bAgJkAAJkAAJkAAJkAAJkAAJkAAJhJdA1A48wksyMy1LV5iEVp09e/b/sXcv8DdV+f/HPz9E8pMHuveboSnphookClOu0yBSLl+Xikr3aJLLyFAuaRBFFF2USCSiCIX6GSojVJTmFzNFYpgyuvgn/8dnzZzv7HPO3mfvfc4+37P3Oa/1eHjMdM7ea6/1XGtfztZ6J7o4QINVli5dmvWGaiDRgAEDzH+x3c+/oB9rWLYWr2v9uqhl/Pjx5r+MbldSLQ5KF079582bJ/fee6/jQpp06tZwFF2gpv9F91yUTBbNZ2uMwxiYpGOjgTk6tzSMKYiiwTy6cFDnsZ9FiAQmpR+YpOOm4Tu9evUKbBx1cZ0uLDzppJNMna1bt04Kr9FFnrowsnTp0imnztdffy0aRrNw4UJPU8xukVtQgUlhmvP5Hpik1kGHXPz2t7+Vhx9+2NzDnfyuu+46c/+pUKGC43yzu0fo4ldd0KsBLZkGwAwaNEj0T6o2uJ0MGiqp55iGSgZVNARFnzM0FCWdElTYRffu3U2Q1n//93+b0MZMApOc5oFT/7wsOE3HJnEfp2cJu7qdFrCH+Xkk1g8NRnviiSdMOFqQ4ZuxOeIn2DSTZ78oBybpteuqq66Su+++O6MATA0Se+SRR0yggp/fSCURmKTzLYzXRG3XRx99ZEL6MnmO1muyhtjqM1enTp0yCkzSNoXxWh27ZgT9u8Nv8Emu7xkBL3hPDEzaJSKnBHEPy7M6CEzKswGNdSfV+0cNvdFnCadAO/1Noe8gNZDGzz1Pj63v7davX2/uu07X/nbt2pnn21Shj073Tw3Qe/rpp03bvBRtz4YNG2TgwIGOIT9aTzYDk7T+VOb6zkDfObr9NtK+rFmzxgQ/JYbr6b1y7ty5Uq9ePVsWHZM2bdokhbTo+ykNxNVwvVShSV7GVQ+cjcCkVKFCfkN49dlcg7S1zzt27HCcQpkEJrmNReJBncKFdDsNTdLnz7p163o6F3WcdX7Yndv6W1fPOz+/H7ycY3bb6HyZOHGiuQ4kFg1NmjRpkjRs2DBln7SOJUuWmDDJVGPl5fdrmOZ/quBsnTv6Pufqq6+WUqVKufJv3brVnLsa1p5Y9FqpwV1e/t7B7rdelOZxwM+Pru5sgAACCCCAAAIIIIBAgQsQmFTgE4DuI4AAAggggAACCCCAAAII5F4gausHCUzK/ZyhBQgggAACCCCAAAIIIIAAAgiEXiBqLzxCD5rlBqYTmBRrkv4XyTU4SRdKLFq0KNCWVqlSxSyW0oUt6QYlxRqUrcXrsfrfffdds+g58b/ErN/rAoHmzZsHahOr7IMPPjDBDJna62IkXQil/wV5t8VQWenIvyvNZNF8tsY4rIFJSqaL0MeMGWOCOTIJPLjssstM0Ijf/2K4toHApMwCk9RQF1lp+Mj8+fPTPr00MOH+++83C5hiCwp37twpRUVFsnLlyrh6mzVrJjNmzJCTT9b12qmLXt979uzpKZjNbvFekIFJYZnzhRCYFLPONPhH7+O66POmm24qvrfotUoXS+oiOWvRxcW6SPTcc891nJROgUkaJqRFw3z0muj3eqiL7jR06dprr5UyZcq4nRau3+uzkfZl2LBhGQWhaLv02qB+foLs7Bqoixb1Pp/O84I+I9xxxx0muFL/v9N90S40zQlLF5rOmjVL+vTp42m8/NTtOkApNjh48KAJD/QSeKWLal988UXR66+1hPl5xNpOHYO33nrLjOt7772XCZvouf7HP/5RunbtmnJRu91BMnn2i3pgkl67tmzZknYApgbK6nWmevXqvsevpAKTtGFhvCZqu/bs2WOef72c74nA1qCqTz/9NJDAJD1G2K7V1n6rl95j9VxPt6ibBnBcc801vu63ub5nBLzgXcORvrQYEphkP6HWiMgllq8aiYh+Rom4gNv7R7ffn/osqr9PNTz69NNPdw3v0OuH/t7WIBQNZXH6neA18Ojzzz+XLl262Aa/XHTRReY3xeWXX+7YLq/tiQ2z0/OmdRpoANSll14aNzO87Kc7uF1fNbBJf0M0adLE9rqtIcsaHjh69Gjzfiqx6H1D3zM6hTXrs/ftt98uzzzzjO3MVmsN9db+WH+n6bOFPkPps5QGMlnHVduq70I0DCpWshGYpHW//PLL5h2MXfHynKb90MBEdfLyO81LP7QtTs95Okc1pEtDgWKexxxzjO1vTbe5oeeitkd/2+vvVrsQM31HPn36dDNOdvMjFj6pY1ZSJdXvPe3T7373OxMcbve+TPszYcIET+9gvQQmhWn+q78GZ+uYLliwwHFO6/XgnHPOsb3GuV0P1FdDezt37uxpuKM+jwN+fvRkxkYIIIAAAggggAACCBSwAIFJBTz4dB0BBBBAAAEEEEAAAQQQQCAcAlFbP0hgUjjmDa1AAAEEEEAAAQQQQAABBBBAINQCUXvhEWrMEmic24IlL034+eefZfv27Wahii5q37x5s5fdkrbRf3n+iiuuMItOf/Ob38ixxx6bVj2JO2Vr8XrsOE4BEH6CSdLtaCahVbFQKv2va6ez2DrdNjvtl8mi+WyNcZgDk9RRFzHp4mpd/KcBJHaLkJy8NSjpvvvuE52nsZAdv2NKYFLmgUlqrvNszpw5JvDFz/WzVq1aZgFhx44dk8LODh8+bIIU9LxKLF7DR3R+6QI+vUa4BWrceuutpv1HH3108eGCDkwKw5wvlMAktdb7y7Jly2TUqFHy9ttve7486MJHDdi57rrrpGrVqkn76aLJ3r17J32uC4w1rMZpQW2qwCQNFNL5unr1atPepUuXurZX74G6GFLn7i9/+UvX7f1uoPNfQ4F0UaCf89rNz287Ytv/+OOPZlGv+nhtT/v27U3o1QUXXFC8CDaIwCRtkz47anu0fj2vUhWdG7q4tySKPtPpou9HH300ZZiTPrNqKGaDBg3imhXm5xE7Px1PXaCt/fVznmtdOlc10EvPo+OPPz6t4cnk2S8fApP02qWLpfU68eCDD3p6jtPwAn1+08XlpUqVSsu9JAOTYg0M2zUxdh1as2aNjBs3zlNwpZ73+sylz1e/+MUvTNecngu8LJS3G7ywXautbdT77KZNm4q9vAYU6v1WAwB1EX6614pc3jMCXvBOYJK3qxaBSd6cIreV2/tHvc5oIKWGsLi929CQoyuvvNI8i51xxhnF7w/12eazzz4TDRjXZ5wVK1akdPIT2qLtmzhxovl97FS0Xa1atRINp4kFkmuAz8cffyzLly+3DVvS66S+C12yZEnc86f+3tf3BBoi71QyCUzSOvU3n/6O1xBNp6JG2i8NLtLfanr9X7t2rWh4vNO9QH9jaRCQWyj7m2++Kd26dbMNoI+1R3302EcddZR5d6Jja3fcdu3ambHRPxs3bizujpegIbtnI33m0s/tftNq5fv37zf3Ng3LtSuxd9waoqUhM2qn72n02eHDDz+U1157zTacWueO9jnxN63+htbAHg05SlV0TrRu3dpTMK0+A+k92q54mRu6n/5WvOSSS4p/U+szn/6u0DniVNRmypQpJoDMLmwpmxc3t2AgPbY+Z2sQmbZT55o+12mgm9fi9TkwLPM/1i8NIrv++uttr1OxbTQAU8c7dl3yOt4aUqoBu15/v0R9Hgf8/Oh16rEdAggggAACCCCAAAKFKkBgUqGOPP1GAAEEEEAAAQQQQAABBBAIjUDU1g8SmBSaqUNDEEAAAQQQQAABBBBAAAEEEAivQNReeIRXsmRa5rZgyW8rdAGRLmzSxfjr16+X999/3/xXinWxinXBky64qVGjhpx55ply4YUXSt26dUX/pXtdOExJT0D/a866IEUXZmzYsMH8F9V37NhRXJkuYlF3XdjQqFEj4453etZh3EsX3GuozcqVK83/fvTRR8Xjr4t8zj//fDn99NNFF301bdpUTjzxxBJfmBRGtzC16dChQ2bxny6MW7dunVnoaQ0S0cWguihJF25p0JUu1ve62CiTfurc0nmloXh6Ldfri5bYQikNuNP2VK5cOZPD+N6XOe+bLK0ddKHkp59+asJhdJGg3ldic0Ar1HuLzoWGDRuahb56Xy9TpkxaxwpiJw1V0AXJ8+fPF11kp9fD2POHnkN679M5q6FxQQUzpmp3zE8Xa2swh57TiX56b9ZFmS1atMi6n3U833rrLXNOx54VdBx1PPUeoQu9S+Iaowss9Zr36quvGpfYNS+28FYXPuszi9ti6yDmTqwOfZbVOb9gwQLRRayxOaT30vr165uxuuqqq+Tss8/O6VwPus9ffPGFWdys540ulk18dtfzRwM29VzXMaldu3be9D9IS2tdfkL2vv32W3Mu6OL5xHttSZ+X2fLQesN2TdQ26Tmv81/t9XnHei2yXhf13vE///M/JfL8HLZrdeKc0JAIvafpc4H+3rdeLzTkQcMe9Jqh9xMN2QjqN2cu7hkBL3gnMMnbBYbAJG9OkdvKy/tHvSZrcNAtt9xiGyYTZKc1hOfxxx8378i8Fv0NqiGvGv4RRNHr5SOPPGJCeTQ83hr0o/Xrb7DmzZs7HirTwKTYvVnDawYNGuQpZMet3xqeO2LECBM241a8hvK41aPhWZMmTZIffvghyTFbgUnaJi8BM25tt35/ww03GDv97ahBUtai91QNcDrlFL2VOJddu3ZJjx49TECXW9GwJA2LLVu2rO2mOj5Bzg09iD4n6FjpfC/psKRYJ7/88ksTFOUUduXmpt/r76Hu3btLnz59kjb3GpgUlvlv7YD+XcLtt99urj1BFH3X8fDDD8vVV1/t6/1l1OdxwM+PQQwFdSCAAAIIIIAAAgggkM8CBCbl8+jSNwQQQAABBBBAAAEEEEAAgUgIRG39IIFJkZhWNBIBBBBAAAEEEEAAAQQQQACB3ApE7YVHbrVyf3QvC5Zy30pagAACCCCAAAIIIIAAAghER8BPYFJ0ekVLESgsgYAXvBOY5G36EJjkzSlyW/l5/7h161a59957ZdGiRVnpZ/v27WX8+PEmVNxvOXDggAwePFgeffRRv7sWb6+hMb///e/lpptuMsGgGkSn4SuLFy+Oq3Ps2LEm2MUpWCaIwCQ9oAZVaZjqgAEDTFhoOkX7NHz4cOndu7eUK1fOcxUaGqNBQP369YsL2vdaQSxk6KSTTjLhq4nBU9kMTNI2ali5HkPHIt2iwVkjR46Uyy+/3ITKaBi+hunqXIuVk08+WV555RUT4OpWZs+ebeaWdX+7fTp27CjTpk2TSpUqOVapc+NPf/qT3H333WnPjVjlv/3tb2XYsGEmpDdXYUmxtqiNhkXpeezmlIgTu35o4KYGmicWr4FJul8Y5n9i+zVwesyYMSYYzq+Nta5rr71WRo0aJb/61a/cpqzt91GexwE/P6blx04IIIAAAggggAACCBSQAIFJBTTYdBUBBBBAAAEEEEAAAQQQQCCcAlFbP0hgUjjnEa1CAAEEEEAAAQQQQAABBBBAIFQCUXvhESq8HDTGz4KlHDSPQyKAAAIIIIAAAggggAACkRMgMClyQ0aDEUgSCHjB+6ki8oXlIDtFRD+jxAv8SUQaWD5qKCL6GSXiAn7fPx48eFDmzJkjDz30kAnCCaLUrFlT7r//frn66qt9hfokHvvnn3+WN998UwYNGuQrREYDmnr16iU9e/aUX/7yl8XVHj58WIYMGWLCRaxFg1mmT58ulStXtu1+UIFJscrVfMaMGfL444/L5s2bPZFXrFhRNHhHXatXr+5pH7uNtm/fbgKX5s6d6ymkRUOG7rvvPtEQnlhAUy4Ck7Qv6vbEE0/Igw8+6Cv06bLLLpM+ffpIu3btTHBWrOzcuVOKiopk5cqVcVRuAVqxjXV+vvzyyyaUK9W507RpUxNWdcopmueXunz//fcmwEwDht5++223zeO+137eddddcWPlq4IsbaxhUBs2bDDjNn/+fNejJF4/7M4/rcRPYFLsoLmc/3YdVxsNrnv44Yc9n5OxevS6pQFoDRs2NAFg6ZYoz+OAnx/TJWQ/BBBAAAEEEEAAAQQKRYDApEIZafqJAAIIIIAAAggggAACCCAQWoGorR8kMCm0U4mGIYAAAggggAACCCCAAAIIIBAegai98AiPXG5a4nfBUm5ayVERQAABBBBAAAEEEEAAgegIEJgUnbGipQg4CQS84J3AJG9TjcAkb06R2yrd948aRrNgwQJ56qmnZMWKFWn12ymYJq3KLDv99NNP8umnn8obb7whq1atkh07dpgAlli54IILREOSmjRpItqGWrVqSdmyZW0Pq33ToJEDBw7EfT9v3jzp0KGD7T5BBybFDqL92rRpk6xevdq2Xw0aNJALL7zQ9Onyyy+XE044IVPK4v2//vprE0a1dOlS2bhxY7FnlSpVREOSGjVqJK1atRK1LVOmTNxxcxWYFGuEztX33nvPzAf9323btpk5oUWDpc4//3w5/fTTpXnz5qYfv/jFL2wDZTRAa9iwYfLAAw/E9e/iiy+WWbNmyWmnnebJ++9//7u88sorpj3r1q0rbkts5xo1apgwnNq1a3uqTzfSEJu//e1vonNv2bJl8pe//EU++OCD4nlr7eell14qzZo1c+yn54NmeUMNB/riiy/ktddeMyFVeg7HgqZ0ntWpU0e6dOli5nv58uWLWxNkYFKs0lzMfzfe/fv3m/msNk7zWq9tLVu2FL02BHk90LZFcR4H/PzoNkR8jwACCCCAAAIIIIBAoQsQmFToM4D+I4AAAggggAACCCCAAAII5FwgausHCUzK+ZShAQgggAACCCCAAAIIIIAAAgiEXyBqLzzCL5rdFqa7YCm7raJ2BBBAAAEEEEAAAQQQQCC6AgQmRXfsaDkCMYGAF7wTmORtahGY5M0pclsF8f7xm2++kQ8//FDWrl0r77//vuzevduE6uzbt6/YQwOKNAhGg040sKV+/fpy4oknis376sgZ0mAEEAiPQDYCk8LTO1qSiUDAz4+ZNIV9EUAAAQQQQAABBBAoBAECkwphlOkjAggggAACCCCAAAIIIIBAqAWitn6QwKRQTycahwACCCCAAAIIIIAAAggggEA4BKL2wiMcarlrRRALlnLXeo6MAAIIIIAAAggggAACCIRPt8xN4QAAIABJREFUgMCk8I0JLULAr0DAC94JTPI2AAQmeXOK3Fa8f4zckNFgBBBIIUBgEtPDSSDg50egEUAAAQQQQAABBBBAILUAgUnMEAQQQAABBBBAAAEEEEAAAQRyLBC19YMEJuV4wnB4BBBAAAEEEEAAAQQQQAABBKIgELUXHlEwzWYbWbCUTV3qRgABBBBAAAEEEEAAgUIUIDCpEEedPuebQMAL3v9HRP5mMfpSRPQzSrzAWhG52PLRJSKin1EiLsD7x4gPIM1HAIE4AQKTmBBOAgE/PwKNAAIIIIAAAggggAACqQUITGKGIIAAAggggAACCCCAAAIIIJBjgaitHyQwKccThsMjgAACCCCAAAIIIIAAAgggEAWBqL3wiIJpNtvIgqVs6lI3AggggAACCCCAAAIIFKIAgUmFOOr0Od8EAl7wTmCStwlCYJI3p8htxfvHyA0ZDUYAgRQCBCYxPZwEAn5+BBoBBBBAAAEEEEAAAQRSCxCYxAxBAAEEEEAAAQQQQAABBBBAIMcCUVs/SGBSjicMh0cAAQQQQAABBBBAAAEEEEAgCgJRe+ERBdNstpEFS9nUpW4EEEAAAQQQQAABBBAoRAECkwpx1OlzvgkEvOCdwCRvE4TAJG9OkduK94+RGzIajAACKQQITGJ6OAkE/PwINAIIIIAAAggggAACCKQWIDCJGYIAAggggAACCCCAAAIIIIBAjgWitn6QwKQcTxgOjwACCCCAAAIIIIAAAggggEAUBKL2wiMKptlsIwuWsqlL3QgggAACCCCAAAIIIFCIAgQmFeKo0+d8Ewh4wTuBSd4mCIFJ3pwitxXvHyM3ZDQYAQRSCBCYxPRwEgj4+RFoBBBAAAEEEEAAAQQQSC1AYBIzBAEEEEAAAQQQQAABBBBAAIEcC0Rt/SCBSTmeMBweAQQQQAABBBBAAAEEEEAAgSgIRO2FRxRMs9lGFixlU5e6EUAAAQQQQAABBBBAoBAFCEwqxFGnz/kmEPCC98TApC9E5Bf5ZhZAf9aJSH1LPQ1ERD+jRFyA948RH0CajwACcQIEJjEhnAQCfn4EGgEEEEAAAQQQQAABBFILEJjEDEEAAQQQQAABBBBAAAEEEEAgxwJRWz9IYFKOJwyHRwABBBBAAAEEEEAAAQQQQCAKAlF74REF02y2kQVL2dSlbgQQQAABBBBAAAEEEChEAQKTCnHU6XO+CQS84F3Dkf5qMSIwyX7CEJiUbyfSv/vD+8c8HVi6hUCBChCYVKAD76HbAT8/ejgimyCAAAIIIIAAAgggUNACBCYV9PDTeQQQQAABBBBAAAEEEEAAgTAIRG39IIFJYZg1tAEBBBBAAAEEEEAAAQQQQACBkAtE7YVHyDmz3jwWLGWdmAMggAACCCCAAAIIIIBAgQkQmFRgA05381Ig4AXvBCZ5myUEJnlzitxWvH+M3JDRYAQQSCFAYBLTw0kg4OdHoBFAAAEEEEAAAQQQQCC1AIFJzBAEEEAAAQQQQAABBBBAAAEEciwQtfWDBCbleMJweAQQQAABBBBAAAEEEEAAAQSiIBC1Fx5RMM1mG1mwlE1d6kYAAQQQQAABBBBAAIFCFCAwqRBHnT7nm0DAC94JTPI2QQhM8uYUua14/xi5IaPBCCCQQoDAJKaHk0DAz49AI4AAAggggAACCCCAQGoBApOYIQgggAACCCCAAAIIIIAAAgjkWCBq6wcJTMrxhOHwCCCAAAIIIIAAAggggAACCERBIGovPKJgms02smApm7rUjQACCCCAAAIIIIAAAggggAACURQIeMF7YmDS30Tkl1F0yXKb3xWRiyzHuFhE9DNKxAV4/xjxAaT5CCAQJ0BgEhPCSSDg50egEUAAAQQQQAABBBBAILUAgUnMEAQQQAABBBBAAAEEEEAAAQRyLBC19YMEJuV4wnB4BBBAAAEEEEAAAQQQQAABBKIgELUXHlEwzWYbWbCUTV3qRgABBBBAAAEEEEAAAQQQQACBKAoEvOBdw5F2WBwITLKfFAQmRfFk8dBm3j96QGITBBCIjACBSZEZqhJvaMDPjyXefg6IAAIIIIAAAggggEDEBAhMitiA0VwEEEAAAQQQQAABBBBAAIH8E4ja+kECk/JvDtIjBBBAAAEEEEAAAQQQQAABBAIXiNoLj8ABIlYhC5YiNmA0FwEEEEAAAQQQQAABBBBAAAEEsi4Q8IJ3ApO8jRiBSd6cIrcV7x8jN2Q0GAEEUggQmMT0cBII+PkRaAQQQAABBBBAAAEEEEgtQGASMwQBBBBAAAEEEEAAAQQQQACBHAtEbf0ggUk5njAcHgEEEEAAAQQQQAABBBBAAIEoCETthUcUTNNoYzkRqSAix1j+WP+5+P8fOXJkQhr1swsCCCCAAAIIIIAAAggggAACCCCQtwIBL3gnMMnbTCEwyZtT5LYiMClyQ0aDEUAAAQTSEAj4+TGNFrALAggggAACCCCAAAIFJUBgUkENN51FAAEEEEAAAQQQQAABBBAIo0DU1g8SmBTGWUSbEEAAAQQQQAABBBBAAAEEEAiZQNReeOSIr2yKMCMNObINN/r3Pl6CkP5bRDy9yzlyJO7fH8kRB4dFAAEEEEAAAQQQQAABBBBAAAEEwiMQ8IL3xMCkv4pItfD0NjQteU9E6llaU19E9DNKxAUITIr4ANJ8BBBAAAFPAgE/P3o6JhshgAACCCCAAAIIIFDAAgQmFfDg03UEEEAAAQQQQAABBBBAAIFwCERt/aCnRXY5puWFR44HgMMjgAACCCCAAAIIIIAAAgggELUXHg4jVsYSaJQqoCjdcCOtU4+R80JgUs6HgAYggAACCCCAAAIIIIAAAggggEDIBAJe8K7hSNstXSQwyX68CUwK2XkQVHMITApKknoQQAABBMIsEPDzY5i7StsQQAABBBBAAAEEEAiDAOsHwzAKtAEBBBBAAAEEEEAAAQQQQKCgBaK2fpDApIKernQeAQQQQAABBBBAAAEEEEAAAW8CJfTCo5THQKNUYUdu35X11uNob0VgUrTHj9YjgAACCCCAAAIIIIAAAggggEDwAgEveCcwydsQEZjkzYmtEEAAAQRKSIDAtxKC5jAIIIAAAggggAACkRQI+P1ZJA1odE4FCEzKKT8HRwABBBBAAAEEEEAAAQQQQECkhNYPBkZNYFJglFSEAAIIIIAAAggggAACCCCAQP4K2LzwqB5AuNExImINONL/f3T+KmbcM/2XQv4pIgcT/iR+9s8jR470y/hoVIAAAggggAACCCCAAAIIIIAAAgjkkUDAC74ITPI2NwhM8ubEVggggAACJSRAYFIJQXMYBBBAAAEEEEAAgUgKBPz+LJIGNDqnAgQm5ZSfgyOAAAIIIIAAAggggAACCCBAYFI25gAvPLKhSp0IIIAAAggggAACCCCAAAII+BCwCUzysXdBbfq9TaiRp5AjlyCk7/wo8i/8+9FiWwQQQAABBBBAAAEEEEAAAQQQKASBgBd8JQYm7RARDRinxAu8LyJ1LR9dJCL6GQUBBBBAAIGcCPD3Jzlh56AIIIAAAggggAACEREI+P1ZRHpNM0MkwPrBEA0GTUEAAQQQQAABBBBAAAEEEChMAZv1g/8VZolQN+7fcLzwCPMMom0IIIAAAggggAACCCCAAAIFIZBHgUmHbAKNDgYUcvRzWCYD/8J/WEaCdiCAAAIIIIAAAggggAACCCCAQFgEAl7wpeFIn1v6RmCS/UATmBSWE4B2IIAAAggYAf7+hImAAAIIIIAAAggggICzQMDvz6BGwK8A6wf9irE9AggggAACCCCAAAIIIIAAAgELEJgUMKj+HbW1yiNH4v4x+KNRIwIIIIAAAggggAACCCCAAAIIJAmUYGDSYRGxCzAKItTo/zG0CCCAAAIIIIAAAggggAACCCCAAAKREDhKRDT4Olb0vU7ZELWcwCRvg0FgkjcntkIAAQQQKCEBApNKCJrDIIAAAggggAACCERSgMCkSA5bPjWa9YP5NJr0BQEEEEAAAQQQQAABBBBAIJICBCYFP2y88AjelBoRQAABBBBAAAEEEEAAAQQQ8CVg88LjaxH557/DjTTMKIiQox98NYqNEUAAAQQQQAABBBBAAAEEEEAAAQTyVYDApPwYWQKT8mMc6QUCCCCQNwIEJuXNUNIRBBBAAAEEEEAAgSwIEJiUBVSq9CPA+kE/WmyLAAIIIIAAAggggAACCCCAQBYECEwKHpUXHsGbUiMCCCCAAAIIIIAAAggggAACvgSi9sLDV+fYGAEEEEAAAQQQQAABBBBAAAEEEEAgbAIEJoVtRNJrz3oRudCyaz0R0c8oCCCAAAII5ESAwKScsHNQBBBAAAEEEEAAgYgIEJgUkYHK32ayfjB/x5aeIYAAAggggAACCCCAAAIIREQgausH/ysCrrzwiMAg0UQEEEAAAQQQQAABBBBAAIH8FojaC4/8Hg16hwACCCCAAAIIIIAAAggggAACCOS9QGJg0iERKReiXp8mIv9nac92EdHPKPECBCYxIxBAAAEEQiVAYFKohoPGIIAAAggggAACCIRMgMCkkA1I4TWH9YOFN+b0GAEEEEAAAQQQQAABBBBAIGQCUVs/SGBSyCYQzUEAAQQQQAABBBBAAAEEEEAgjAJRe+ERRkPahAACCCCAAAIIIIAAAggggAACCCDgWYDAJM9Uod6QwKRQDw+NQwABBApPgMCkwhtzeowAAggggAACCCDgXYDAJO9WbJkVAQKTssJKpQgggAACCCCAAAIIIIAAAgh4F4ja+kECk7yPLVsigAACCCCAAAIIIIAAAgggULACUXvhUbADRccRQAABBBBAAAEEEEAAAQQQQACB/BAgMCk/xpHApPwYR3qBAAII5I0AgUl5M5R0BAEEEEAAAQQQQCALAgQmZQGVKv0IEJjkR4ttEUAAAQQQQAABBBBAAAEEEMiCQNTWDxKYlIVJQJUIIIAAAggggAACCCCAAAII5JtA1F545Js//UEAAQQQQAABBBBAAAEEEEAAAQQKTIDApPwY8D+LyAWWrtQVEf2MggACCCCAQE4ECEzKCTsHRQABBBBAAAEEEIiIAIFJERmo/G0mgUn5O7b0DAEEEEAAAQQQQAABBBBAICICUVs/SGBSRCYWzUQAAQQQQAABBBBAAAEEEEAglwJRe+GRSyuOjQACCCCAAAIIIIAAAggggAACCCCQsUBZEfnRUsshESmXca3BVfArEfmLpbrPRUQ/o8QLEJjEjEAAAQQQCJUAgUmhGg4agwACCCCAAAIIIBAyAQKTQjYghdccApMKb8zpMQIIIIAAAggggAACCCCAQMgEorZ+kMCkkE0gmoMAAggggAACCCCAAAIIIIBAGAWi9sIjjIa0CQEEEEAAAQQQQAABBBBAAAEEEEDAswCBSZ6pQr0hgUmhHh4ahwACCBSeAIFJhTfm9BgBBBBAAAEEEEDAuwCBSd6t2DIrAgQmZYWVShFAAAEEEEAAAQQQQAABBBDwLhC19YMEJnkfW7ZEAAEEEEAAAQQQQAABBBBAoGAFovbCo2AHio4jgAACCCCAAAIIIIAAAggggAAC+SFAYFJ+jCOBSfkxjvQCAQQQyBsBApPyZijpCAIIIIAAAggggEAWBAhMygIqVfoRIDDJjxbbIoAAAggggAACCCCAAAIIIJAFgaitHyQwKQuTgCoRQAABBBBAAAEEEEAAAQQQyDeBqL3wyDd/+oMAAggggAACCCCAAAIIIIAAAggUmACBSfkx4BtE5HxLVy4UEf2MggACCCCAQE4E7AKTZs6cKd26dQukPVWqVJE6derIUUcdZf63Zs2aUrduXTnnnHOkbFl9vKEgYC/w/fffS9++fWXq1KlxGwwfPlyGDBkCW4gEPvnkE+nUqZNs3LgxrlXPP/+8FBUVhailNAUBBJwE/v73v5vzdenSpZzHEZkm27dvl0WLFkmvXr2kfPnyrq12GmPuq650QmCSuxFbZFWAwKSs8lI5AggggAACCCCAAAIIIIAAAu4CUVs/SGCS+5iyBQIIIIAAAggggAACCCCAAAIFLxC1Fx4FP2AAIIAAAggggAACCCCAAAIIIIAAAtEWiFpg0v+JyOnRJs9K6wlMygorlSKAAAIIpCuQ7cAkp3ZpkFL37t2ld+/eJjypVKlS6XaB/fJUgMCk6AwsgUnRGStaioCTAIFJ0ZkbP/74o8ybN0806Khp06Yyfvx4ApOyPHwEJmUZmOrdBAhMchPiewQQQAABBBBAAAEEEEAAAQSyLBC19YMEJmV5QlA9AggggAACCCCAAAIIIIAAAvkgELUXHvlgTh8QQAABBBBAAAEEEEAAAQQQQACBAhYIe2CShiN9ZhkfApPsJyuBSQV8EtN1BBBAIIwCuQpMslr06NFDhg0bJtWrVw8jEW3KkQCBSTmCT+OwBCalgcYuCIRMgMCkkA2ITXOOHDkiGzZskKFDh8qiRYvMFjfffDOBSSUwdAQmlQAyh0glQGAS8wMBBBBAAAEEEEAAAQQQQACBHAtEbf0ggUk5njAcHgEEEEAAAQQQQAABBBBAAIEoCETthUcUTGkjAggggAACCCCAAAIIIIAAAggggICjQGJg0o8icnSIvAhM8jYYBCZ5c2IrBBBAAIESEghDYJJ2tUqVKjJu3DgpKiqSMmXKlFDvOUyYBQhMCvPoxLeNwKTojBUtRcBJgMCkcM+NQ4cOmeekkSNHyoEDB4obS2BSyYwbgUkl48xRHAUITGJyIIAAAggggAACCCCAAAIIIJBjgaitHyQwKccThsMjgAACCCCAAAIIIIAAAgggEAWBqL3wiIIpbUQAAQQQQAABBBBAAAEEEEAAAQQQcBQgMCk/JscHIlLH0pULREQ/oyCAAAIIIJATgbAEJsU6/4c//EH69+8v5cuXz4kHBw2PAIFJ4RkLt5YQmOQmxPcIhF+AwKRwj5HTPZHApJIZNwKTSsaZozgKEJjE5EAAAQQQQAABBBBAAAEEEEAgxwJRWz9IYFKOJwyHRwABBBBAAAEEEEAAAQQQQCAKAlF74REFU9qIAAIIIIAAAggggAACCCCAAAIIIOAoELXApL+IyBmMZ5IAgUlMCgQQQACBUAn4CUwaOnSoNG3a1HP7Dx8+LBqk8o9//EM2b94sGzZsMP/sVkaPHi333HOPlClTxm1Tvs9jAQKTojO4BCZFZ6xoKQJOAgQmhXtuEJiU2/EhMCm3/hxdCExiEiCAAAIIIIAAAggggAACCCCQY4GorR8kMCnHE4bDI4AAAggggAACCCCAAAIIIBAFgai98IiCKW1EAAEEEEAAAQQQQAABBBBAAAEEEHAUCHtgkoYjbbO0nsAk+6EkMImTHAEEEEAgVAJ+ApOef/55KSoqSrv9R44ckd27d8tLL70kkyZNcgxPqlixokyZMkW6dOkiNn8fl/bx2TFaAgQmRWe8CEyKzljRUgScBAhMCvfcCCIwKdw9DHfrCEwK9/gUQOsITCqAQaaLCCCAAAIIIIAAAggggAAC4RaI2vpBApPCPZ9oHQIIIIAAAggggAACCCCAAAKhEIjaC49QoNEIBBBAAAEEEEAAAQQQQAABBBBAAIF0BcqJyA+WnX8UkaPTrSwL+xGY5A2VwCRvTmyFAAIIIFBCAiUZmGTt0ldffSWDBw+Wp556yran1apVk5kzZ0qjRo1KSILDhE2AwKSwjYhzewhMis5Y0VIEnAQITAr33CAwKbfjQ2BSbv05uhCYxCRAAAEEEEAAAQQQQAABBBBAIMcCUVs/SGBSjicMh0cAAQQQQAABBBBAAAEEEEAgCgJRe+ERBVPaiAACCCCAAAIIIIAAAggggAACCCDgKEBgUn5MjsTApPNFZGN+dI1eIIAAAghEUSBXgUlqpYv/x4wZI3/4wx9s6a655hqZOnWqVK5cOYq0tDlDAQKTMgQswd0JTCpBbA6FQJYECEzKEmxA1RKYFBBkmtUQmJQmHLsFJUBgUlCS1IMAAggggAACCCCAAAIIIIBAmgJRWz9IYFKaA81uCCCAAAIIIIAAAggggAACCBSSQNReeBTS2NBXBBBAAAEEEEAAAQQQQAABBBBAIA8FohaY9JmI1MjDcci0SxqOVNtSCYFJmYqyPwIIIIBARgK5DEzShh88eFD69+8vkydPtu3H888/L0VFRRn1kZ2jKUBgUnTGjcCk6IwVLUXASYDApHDPDQKTcjs+BCbl1p+jC4FJTAIEEEAAAQQQQAABBBBAAAEEciwQtfWDBCbleMJweAQQQAABBBBAAAEEEEAAAQSiIBC1Fx5RMKWNCCCAAAIIIIAAAggggAACCCCAAAKOAmEPTNJwpE8trScwyX4oCUziJEcAAQQQCJVArgOTFGP37t1y8803y4IFC5Js2rdvL9OnT5fKlSuHyo3GZF+AwKTsGwd1BAKTgpKkHgRyJ0BgUu7svRyZwCQvStnbhsCk7NlSsycBApM8MbERAggggAACCCCAAAIIIIAAAtkTiNr6QQKTsjcXqBkBBBBAAAEEEEAAAQQQQACBvBGI2guPvIGnIwgggAACCCCAAAIIIIAAAggggEBhChCYlB/jTmBSfowjvUAAAQTyRiAMgUmKuXr1auncubPs2rUrzrZixYoyf/58ueKKK/LGnI54EyAwyZtTGLYiMCkMo0AbEMhMgMCkzPyyvTeBSdkWTl0/gUm59efoQmASkwABBBBAAAEEEEAAAQQQQACBHAtEbf0ggUk5njAcHgEEEEAAAQQQQAABBBBAAIEoCETthUcUTGkjAggggAACCCCAAAIIIIAAAggggICjAIFJ+TE5EgOT6ojIpvzoGr1AAAEEEIiiQFgCk3788Ufp37+/TJw4MYmxb9++Mnr0aClbtmzaxD/99JN8+umnsmLFClmzZo1owMuGDRuK67vgggukWrVq0qRJE2nRooWceeaZUqZMGc/H+9///V9p3bq1HDhwIG6fKVOmyM033+y5ntiG48ePl379+iXt9+yzz0qPHj181XfkyBEZMWKEDBkyJG6/O++8U8aMGSPlyulj5r+K9uPSSy+N207br+0pX7588eda5+7du2XlypWydOlS2bhxY7Gnhlydf/75ph61vPjii+P29dr4bAYm7d+/38yDVatWyfvvv2/av2/fPtO0KlWqSJ06deTss8+W3/zmN9KwYUOpXLmy12b73k77+fHHH5v26J8vv/xSPvjgg7i5pHOzRo0aZl5edtll0rRpUznxxBPF5u+rfR/fusOhQ4fMsV999VUzF6wuDRo0kPr160v79u2TxjTXgUl2QS8tW7aUmTNnStWqVU0XDx48KAsWLJBZs2YZZx3vmjVrip77bdq0kWbNmskJJ5zgy0/rfO+998x5oP/70UcfyY4dO0wdsfOgVq1aom1RP7/1Wxtj10edpy+++KLph7XE2vXGG2/IO++8EzeftL+6n7bp8ssvz6hNqbCyaeN0TdNzZO7cuVK7dm1f4/jNN99I7969zb7WomM3Z84cOeuss3zVt3fvXunevbssWbIkbr958+ZJhw4dPNel960vvvjCzFc9H/Uetm3btuI5Zp1np556qrlWabig3/tXrEG5DkyK2hzP9n3E6R7odQI9//zzUlRUFLe50xgPHz486RnB63F0u8Rngq1bt8ratWuLq9BrlN5TL7nkEnP/0meETJ7pEttmPf7bb78tmzdvjrvu6T303HPPNddhve5deOGFvp9LCEzyMyPYNgsCBCZlAZUqEUAAAQQQQAABBBBAAAEEEPAjELX1gwQm+RldtkUAAQQQQAABBBBAAAEEEECgQAWi9sKjQIeJbiOAAAIIIIAAAggggAACCCCAAAL5IpAYmPSDiPxn1Xrue1lDRD61NGObiJyZ+2aFrgUajlTL0ioCk0I3RDQIAQQQKCyBsAQmqbqGGWkYS2LokC6u1+CTU045xffgfPvtt2bfxx9/3Cyg91o0KOOWW24xYQPHHnus6247d+4022pwirXceuutMnbsWDn66KNd64htoP2/7bbb5LnnnkvaJ53wKKcwELswBS+BSdu3bxcNV9BwkcSxsuukBhBpuzV46fjjj/fsEHRg0s8//2wCFCZMmCDz58/31HZtrAbf6Ly86667TMhDqVKlPPfBacNYWx577DET4hMLa/JT8W9/+1u5++67TciXn3Avu2NouM0zzzwjjz76qAkTcyt6fgwaNEg6duxojh32wCQN7tCAMA01cio6zjfccIMJF6tQoUJKgr/+9a8yefJkefLJJ32NXZcuXeS+++4zgT5+w668hMnoOD7xxBNmjseCm9zGMpM22dVdUjbLli0zgWyJZfbs2dKpUye3bsd9v2nTJjOXNYwosej52bZtW1/1rV+/3oRw7dq1q3g/p3Aru4p1Pw3H03PSy/mYWIff+1ds/ygEJuV6jpfkfSQKgUkadvnWW2/JpEmTZNGiRZ7PEw1QuuOOO+S6665zvd6mqlTHQwPFxo0bZ+7rXks6zyUEJnnVZbssCRCYlCVYqkUAAQQQQAABBBBAAAEEEEDAq0DU1g8SmOR1ZNkOAQQQQAABBBBAAAEEEEAAgQIWiNoLjwIeKrqOAAIIIIAAAggggAACCCCAAAII5INA2AOTNBzJurqawCT7WUdgUj6cjfQBAQQQyCOBMAUm7d27V7p37y5LlixJEl61apU0btzYs7wuon/55Zfl97//fVqBE7ED6aL+Bx98UDp06JAyKOfw4cMyZMgQGTVqVFwb0wl70qCTrl27mhCAxNKsWTN54YUXfAUP2YWBOIV3pApMOuqoo0z4VL9+/XyFxMT6cNFFF8nEiROlQYMGnsYxyMCkr776SgYPHixPPfWUp2M7bRQL1DnppJPSrudvf/ubmZczZsxIuw7rjpm06ciRI6LhLhq8pGPvt2gg2AMPPCB79uwxITUbN26Mq8IulMvvMbxsbxf00rJlSzNfP/zwQ+nZs6enACG8s5oNAAAgAElEQVQNG+rdu7djmJGGg0ybNk3uv//+tM6BWF9+97vfSf/+/X2dx26BSX/+859NKFQ646jhIXqdu/HGG9MO3yppG6eQuoEDB5o5Wbp0aS9Tx2yzcOFCadeune32Q4cOFf3jJ+Bq6tSp0qdPn7j6NDBu/PjxUr68c+axXvOmTJlixiKdELXEDug195FHHpFLLrnEU/vDHpiU6zle0veRsAcmaQChPvf4CUrKdI5a9w9iPKpVq2bOt2uuuUbKldNXbs6FwCTPl1Q2zI4AgUnZcaVWBBBAAAEEEEAAAQQQQAABBDwLRG39IIFJnoeWDRFAAAEEEEAAAQQQQAABBBAoXIGovfAo3JGi5wgggAACCCCAAAIIIIAAAggggEBeCBCYlBfDKAQm5cc40gsEEEAgbwTCFJjkFDqk2OPGjZO+fft6cj9w4ICMHDlSRo8e7Wl7t40qVqxowk3uueeelGEXdqEbuu/rr78ujRo1cjtM8ffLli2TFi1a2G5/8skny6uvvip169b1XJ9deIcGU02aNEm0fdbiFJg0ZswYefzxx2XAgAGej2u3oYYTPPvss9KkSRPXeoIITNJAIA2euu2225LCfFwb4LCBjqUGP1144YW+q/jTn/4kt9xyS2BtiTVAw150nE888UTPbVKb+fPnmwAsDelKt2jQhAYnaehS2AKTNCTr3nvvlXXr1rl27+KLL5ZZs2bJaaedZruthkLpNeC5555zrcvLBjqPdMzOPfdcL5tLqsAkDQ7xGgqV6mB6zdQ+lilTxlObYhvlwubQoUPmeqQhRNbSqlUrM0bHHXecpz6kuu9oBR07djQhWZUqVfJUn95/9HqTOE80CElDk5xK0Iax4/i55oY5MCmXczxX95GwBiZpIOXs2bPljjvuCCTYS+eoPuO1b9/eU7CXzu2g76XalxEjRiQ9E1nPVwKTPF0C2Sh7AgQmZc+WmhFAAAEEEEAAAQQQQAABBBDwJBC19YMEJnkaVjZCAAEEEEAAAQQQQAABBBBAoLAFovbCo7BHi94jgAACCCCAAAIIIIAAAggggAACkRcgMCnyQ2g6kBiYVFtENudH1+gFAggggEAUBcIUmKR+L774onTu3DmJUgNZxo4dK0cffXRK5oMHD5pwo8mTJztuV6VKFWnYsKHUr19fypYtKxq88e6775pgnX379jnud9ddd5kF9RUqVLDd5pNPPpFOnTolhcb4CXvSYAY9xpAhQxzb8fzzz0tRUZGn6eYUuOAU3mEXmHTjjTdKvXr15He/+51oGEhiqVmzpmjggRYN/diwYUPKtrVt21aefPJJOeGEE1JuF0Rg0qpVq1yDZC644AK55JJL5Je//KVpz1//+lcTxpCqH9rnJ554Qho3buxpHHSjLVu2yPXXX+8Y3qPhVeeff740aNBAqlatWlzv1q1bzZxycx00aJAMGzbMc9jNK6+8YkKOnMKS9Dy54oorTJtKly5tAnuWL19u2w411ECTXbt2xXn4maueIW02tAt6Ofvss01ozttvv128hxprny666CLz2QcffCArVqww572GrOm1Q/uaWHbv3m3CbhYsWODYTJ0TOo/OOusss422ae3ateYYdueNbqMhTU8//bRoW92KU2DS0KFD5aGHHrKdVzqGderUkaOOOkr0fErVFj2+BrJpEIqfeZ1Lm5kzZ0q3bt3i6PyGyu3du1c0QG7JkiW2Q6B+el/S8fVS7O4DNWrUkLlz50rt2vrTL7l4uW/pOaZtic0vr3NMt/v1r39tApxOPfXUlF0Ia2BSrud4ru4jGua1efNm+cc//mHGTZ9VNLhQr93WctVVV5kgPn2esRYNf4vdm2OfO43x8OHDUz53xPbXZxQNluvTp4/jdU231fvYZZddZu5l2g+9h2lwndP9xk+wl5fxsB5f2+PlPqrPmRoO6fSMR2CSlysg22RRgMCkLOJSNQIIIIAAAggggAACCCCAAAJeBKK2fpDAJC+jyjYIIIAAAggggAACCCCAAAIIFLhA1F54FPhw0X0EEEAAAQQQQAABBBBAAAEEEEAg6gKaDvC9pRM/iEj5EHXqTBH5xNKebSKin1HiBTQc6TzLRwQmMUMQQAABBHIqELbAJA0YadGiRdJC/CuvvNIEPlSuXNnR66effjKhSgMGDLDdRkNSNHjh8ssvl/Llkx+jNFDkzTffNKEz7733nm0do0ePlnvuucc2lEZDUW677TbTTmvp3bu3TJgwQY455hjXsXaqw7pj3759RduRGI5gV7mGE3Tt2tWEQcVKqkARu8AkDTZSG2voi1pq2E7r1q2TxuTbb7+VefPmmRAXDQ+xK9OmTZNevXql9Mg0MClVQJEG52gAjo6XBjUk/r2vhkKo3aRJk2Tq1Km2wRB+wm72799vjvfSSy8l9dltXuoO2p6dO3eacJ3x48fbBntp6I7Wf+6557rOs1Q2Ggzz+9//Xq6++uqk80Tb8fnnn5tzZMaMGa7HyWVgUmLjunTpYkKRqlevHveVzrNFixaZMBu7UJxUYTY6j3r27Cl33nmnnH766VKqVKkkE7fzoV27dmaOnXjiiSk97YJO9Ph6Lfv666+L99WQJA130yAh7au1TXqN1DAwDQXRPtuV6667Th577DHH0BDrPrm22bRpk3Ts2FG2bdOfnv8pzz77rPTo0cN1fuoGTnVYd9agLA1681IWLlwoOqbWom3Ua16lSpWSqtBzauLEieZ6mlh0LPV+pnMsVcCcjsNrr70mDz/8sOO9y8s1N4yBSbme42G6jzjdE/XeovcFu+eaxDmVaWBSqrAivX7ecccd5pnD7llN26+hexoIqQFKicVLsJfbvSvV8b3c11M94xGY5OUKyDZZFCAwKYu4VI0AAggggAACCCCAAAIIIICAF4GorR8kMMnLqLINAggggAACCCCAAAIIIIAAAgUuELUXHgU+XHQfAQQQQAABBBBAAAEEEEAAAQQQiLpA2AOTaorIVgvypyKin1HiBQhMCteMeEtEmoarSbQGAQQQKFkBXUCeWGbOnGnCNhJLSYSfaMBOp06dkhbTN23aVLRdp5xyiiOQhlp0797dNtxGQycGDRokGr7gVjQYSINVdOF8YtH9586da0Kd7IoGn/Tp0yfuq4YNG8oLL7xggnncilP/rfu1atXKhDIdd9xxbtXJsmXLktqaKrzDLjDJehDt/7333iv9+vVzDVT58ssvTSCRjktiSdWG2LaZBCalCiiqU6eOCULScbH5+964pur5oWFT2g+7gAcNZXn00Ufl2GOPTTkWL7/8sgkgSiwarKJtOfXUU13HMrbB+vXrTXvWrVuXtM+4ceNEA7VSFXXt37+/CcVJLBpMpu1xm6s///yzCcXSuaDBUk6lJK4ZemynEJBYu2699VYTElShQgXPzrqhjr8Gzdx0001J+/mZR7rzV199ZdwTA9X0Ow1hGzFihJQrV86xfW591B3bt28vf/zjH+VXv/pVyn7++OOPonNFr4mJJVWgmnXbMNg4Bcz5CZVzut9Z+/rAAw/I4MGDXa8Xhw8fNmEwo0aNimNNdV5qAJmGeSWez3oOPvXUU6IhMm7XqdjB9u3bZwKWnnzyybSuuWEMTErsSEnO8bDdR3IdmLRnzx4T/Dd//nzbe4cGf7lde3THVM8GGnqp56/dnNfwOQ1Esgvr02c/vcafdNJJrtf4VPd1fcbRa3Ri6JlW6vU8dG0AGyAQgIDd77cAqqUKBBBAAAEEEEAAAQQQQAABBBBIIRC19YMEJjGdEUAAAQQQQAABBBBAAAEEEEDAVSBqLzxcO8QGCCCAAAIIIIAAAggggAACCCCAAAJhFiAwKcyj471tBCZ5tyqJLVeKSJOSOBDHQAABBMIqELbAJF2Q37VrV1m+fHkcmYaTvPjii1Kzpn0e49dffy033nijLFy4MIlag480kKRMmTKehyFVoEjbtm1NIMUJJ5yQVJ+G2bRp00Z27doV990bb7whzZs3dz2+tt+6UF8X75cvX160f7FSo0YNE9pUu3btlPU5hXekCv9IFZikbZk8ebIZn1KlSrn2RTfYsmWLXH/99UlhIF76kElgklMIysUXXyxPP/20nH322Z7aH9voww8/lN69e9uGFLmFAjmFumgbZs+e7TqOdg3V+aShU1q3tWiYxfjx482ccSqrV6+Wzp07J81RnXca+HXiiSd6stFrx6xZs0xAWGI7YhW42Xg6kIeNUoUJuV07UlXvFGCm80iDlM477zwPrfvPJup03333yeOPPx63n4YU6Vxo3LixY31ugUm33HKLPPTQQ55C4fQgBw8eNAFOek4nlilTpphglCjY6HzXADdr8RKwp9sfOnTIBAxpHbGi13W99ljntIaxaJCYW+Dezp07paioSFau1J8Y/yq6z+uvvy6NGjWy5bQL2dMNn3jiCXPN8RvSomE02t633tJc2P8UL+dB2AOTSnqOh+k+oiOZ68Ck6dOnmzmZWPzeO3R/p2eDVAGTTuPhd17E2u90X3d6xvN7Lvq6ObAxAj4FCEzyCcbmCCCAAAIIIIAAAggggAACCAQgELX1gwQmBTDoVIEAAggggAACCCCAAAIIIIBAvgtE7YVHvo8H/UMAAQQQQAABBBBAAAEEEEAAAQTyXIDApPwY4MTApFoi8mF+dC2SvSAwKZLDRqMRQCBIgbAFJjkFNrgF7DgtpNcQJQ3DqFChgm+2b7/9Vu644w6ZMWNG0r4altKrV6+kz/fu3WvCKpYsWRL3XaqQotiGOhbDhg0zf2JFgz80lOWxxx6Lq0/DVTp16pSyT3ZtcQvvSBWY5CWMJ7FB2if118CqxLJgwQLRYAKnkm5gklN4lobSaIDP5Zdf7nsu6A5OIUXNmjUzc0TrtytOIVojR440gTWlS5f23Z79+/eb+Td//vy4fVu2bCl6LlStWtW2Tg0C02NOnDgx7vt0bX766SfRQLIhQ4bYHi8MgUnatqFDh/p2dpq7eg5pYFmLFi18j5vusH37dunWrZvouWYtd955p4wZM0bKlStnW282QqHeffddueqqq5LCs/r27WvGtWzZsrZtCZONOrZu3Tou4MjtOhfrlF1A3w033CB67bSG79WtW9cEWp1xxhkpx9yuLa1atZLnnntOjjvuuKR9v/nmGxNAo/PJWlKF8rlNulTX3HfeeccxuEnrDXNgkpfAJzubdOd42O4j2rdcBiY53XMyCf5zem6zezZwOv6vf/1rc36deuqpbqeG7fd6LH1mSwz9mzdvnnTo0CFuHwKT0iJmpywJEJiUJViqRQABBBBAAAEEEEAAAQQQQCCFQNTWDxKYxHRGAAEEEEAAAQQQQAABBBBAAAFXgai98HDtEBsggAACCCCAAAIIIIAAAggggAACCIRZgMCkMI+O97ZpONK5ls0JTPJul40tCUzKhip1IoBApASiEpikqE5hDwcPHpTbb79dnnnmmTj7atWqmSCKevXqpT0m77//vnTs2FF27NgRV4d+pqFJlSpVivv88OHDJvBIA5KsxWl76zZ24RkaUqSBG+3bt4+rb+DAgeYYqcJ27IJ63MJ9nAKTNFDnlVdekfr16/u2XLt2rQmXSQwkePbZZ6VHjx6O9aUbmLRixQrjlXg8DW0aMWKEYyCNW8c0bGjw4MEyduzYpE1ThT9NnTpV+vTpE7ePWwCYW1t0nmkQ0KhRo+I2dQtM+vzzz6VLly6ybt26uP3cwnpStcepTt0nDIFJGnTVvHlzN9Kk73ft2mXm5/Lly+O+Syc4zFqBU6CNBo+89NJLcu651p8K/9kzVWCSzkkNOfIb6KEhJBoWsnjx4rg+aojPhAkT5JhjjrF1C5ONU1vGjRtnTFIVu2uk3kc++eSTpHPLyzzScLh+/frFHTJVYNemTZvM/WXbtm1x+0yZMkV0nqVbli1bZhvoFeXApJKe42G7j+hcyGVgkl0YmLYpk+A/p3PX7vnGaTwyvcc4BTFdd911JqjSGrbp9/qa7vnLfgh4ESAwyYsS2yCAAAIIIIAAAggggAACCCAQrEDU1g8SmBTs+FMbAggggAACCCCAAAIIIIAAAnkpELUXHnk5CHQKAQQQQAABBBBAAAEEEEAAAQQQKByBsAcmnSUiWyzD8YmI6GeUeAECk8I1IxIDk34tIvoZBQEEECgYgSM2K25nzpwp3bp1SzLIdGG6F9RUoSBOYQ9OoROZhMDE2qohOf3795eJEyfGNT9V4I1dWEWdOnXkxRdflJo1azoy2PVDgzOaNm0qnTp1ko0bNxbve+WVV8pzzz0nlStXdqzPLqjHLWjJKTBJA4imT5+e8nhODfnss8+kc+fOouEk1jJ8+HAT+uNU0glMcgoSyiTwydq+d999V6666irRoAdrSeX65ZdfytatW00Iy0cffSRbtmwRDfPSOVWxYkUvp4XtNhqWNGjQoLjv3AKTFi5cKO3atUuqz0sYjFNDnULCdPuSuGbocZyuG3Xr1pXZs2fLGWec4dvZKXQmE6tYI5yuWam8nPqYydz+4YcfRIPEJk+e7GsehcnG6Zz3EmyVeI2MXdc3b96cdA/UYBg9z52KBrTddttt5rpsLanmi4b9ffDBByaQ7+OPPzb/X8dZ21W7dm3fcza2g1NIXVQDk0p6jofxPqJjm6vAJH1M1LDBxPt1EMF/Q4cOlTVr1phgS30+Ouuss8yfKlWqFAfAOY2HPhvp8+opp5yS9rmiO9o9K9k9s/0XiUkZObNzxgJHrDUQmJSxJxUggAACCCCAAAIIIIAAAggg4FsgausHCUzyPcTsgAACCCCAAAIIIIAAAggggEDhCUTthUfhjRA9RgABBBBAAAEEEEAAAQQQQAABBPJKIDEw6XsROSZEPSQwydtgEJjkzamktlolIo0tB2sqIvoZBQEEECgYgXwITNIgIg3kSSwLFiyQtm3bZjyWTiEzTuEmGn7RtWtXEwJgLW7tSQyq0jAdDds4++yzpXfv3jJ37tzi6tyCCtIJ79DKnQKT3IKWUiE7Bb1kIzBp//790r17d1m8eHFckzp27CjTpk2TSpUqZTQfvvnmm6Sx0ApbtWplglKOO+64jOr3s7NdsFmqgCCn0ImGDRvKCy+8YEKc0i1OATq5DkzyEixm12engJAgrPR4TvO0b9++Mnr0aClbtmxSs5zOo0xDQx544AG5//77446XKngrjDZ212i3sbILn4nNl//7v/+TNm3axAWj6XVl0qRJjiFndiFYmY5NuuejhrMlhuxpXRoepp87Fac5luvzOFNHv3M8rPeRXAUmOT1PBHVfdZvne/fuNff1JUuWxG2a6nrpVqf1e6eAscRnNgKT/KiybRYECEzKAipVIoAAAggggAACCCCAAAIIIOBHIGrrBwlM8jO6bIsAAggggAACCCCAAAIIIIBAgQpE7YVHgQ4T3UYAAQQQQAABBBBAAAEEEEAAAQTyRYDApPwYycTApPNE5KP86Foke0FgUiSHjUYjgECQAvkQmGQXhlCrVi2ZM2eOnHWWZjpmVrZu3SrXXnutbN68Oa4ipxAhp1CDVKFDdmE2sZCIE088UYYMGSKjRo2KO36qACa7wAy3ABGt3Ckw6dlnn5UePXqkBVmSgUlOQSFDhw4V/WPz97u++qRhMcOGDTN/rMUtwMrXQTxuPHXqVOnTp0/c1nXq1BENEKtZs2ZSLU5hTxrGNWHCBDnmmPSzWJ1CwnIdtHLzzTfL+PHjpXz58h5V/7WZU0CIW2iO14McOnRIBgwYYNpmLakCnpzOo0zHz2+YTBhtnM57DZxr3ry57bDs3LlTioqKZOXKlcXfx67Ru3fvTvrO7fppF2AWVKCL13kV284uvEm/czsfwxqYVNJzPKz3kVwFJjld34O6r7rNb6f5PGXKFNFrfKbFqX8jR44UvSbECoFJmUqzf4YCBCZlCMjuCCCAAAIIIIAAAggggAACCGQqELX1gwQmZTri7I8AAggggAACCCCAAAIIIIBAAQhE7YVHAQwJXUQAAQQQQAABBBBAAAEEEEAAAQTyWYDApPwYXQ1HOsfSFQKTcjuuBCbl1p+jI4BACASiEpjkFATjFCDQsmVL0QCLqlWrZqy8f/9+0aCUxYsXx9WVKoxl+vTpoiEP1pIqDGXv3r3mGEuWLCnexRq2YRfGkSqAaeHChdKuXbu44995550yZswYKVeunKOJU2DS7NmzpVOnTmlZlmRgklP73YJC/HRMA4k6d+6ctMs777wjjRo18lOVr21//vlnUct3333XzMXXXntNNOjBWlIFJtkFxOi+QYReOIUxBemeCivdOeZUp5OVjm+rVq3kqKOO8jV2dhuvXr3ajKG1pArlcerjrbfeKmPHjpWjj9afi/6L38CkMNocPHhQbr/9dnnmmWfiABIDT6xf6rWidevWJhwrVmIhdE73FacAJqcArHnz5kmHDh38D0oae/zzn/+Ujz/+WJYuXWquD+vWrUuqxe18DGtgUknP8bDeR3IVmLR+/Xpp06aN7Nq1K25Ouc2nNKax7S7Lli2TFi1aJH3XrVs3Oe88fZ2SWVFXDdjcsmVLXEWJgWcEJmXmzN4ZCxCYlDEhFSCAAAIIIIAAAggggAACCCCQmUDU1g8SmJTZeLM3AggggAACCCCAAAIIIIAAAgUhELUXHgUxKHQSAQQQQAABBBBAAAEEEEAAAQQQyF+BqAUmbRWRs/N3ONLuGYFJadNlZUcCk7LCSqUIIBAlgbAFJn3yyScmmGfjxo1xjE5BMOmEGfkdn3RCmTZt2iQdO3aUbdu2FR+uRo0aMnfuXKldu3ZSE+wCCaZMmSIayqTF7nutf9q0aVKpUqW4+pzCO7yEGzgFRWQSBpRumI2T+/Dhw2XIkCG2w1gSYUbZDtPQ8dMAou3bt8sXX3xhxv7999+X9957T/bt25dy+qYKTHI6t6zzzO+5Edveaay8zLl0j2ndL9055nRsJ6sg2pqqjlTjF3QfY+3wG5gURhvty9SpU6VPnz5xvBpCN2nSJKlYsWIS+/jx46Vfv36O1+fE73XDcePGiYaoJBYNLuvatausWbOm+KtUY5nuPNLQNL02fPXVV+baoPcZvTZs2LBBdFzcitv5GNbApFTXfLc+6/d+53hY7yO5CkxyuuetWrVKGjdu7GUIMtrGLjAyowo97pwYiklgkkc4NsuWAIFJ2ZKlXgQQQAABBBBAAAEEEEAAAQQ8CkRt/SCBSR4Hls0QQAABBBBAAAEEEEAAAQQQKGSBqL3wKOSxou8IIIAAAggggAACCCCAAAIIIIBAHgiUF5HvLP34XkSOCVG/NBzpY0t7CEyyHxwCk0I0aUVktYhcZmlSk39/Fq5W0hoEEEAgiwJhC0yyCxrS7rds2VJ00XzVqlXjNJwCHhIXumdC+MMPP8g999wjkydPjqvGqU26kYZa9O7d2wQkWYtTYMWMGTOkZ8+exZuefPLJ8uqrr0rdunXNZ3v27DGBHMuXLy/eplatWjJnzhw566yz4o6xc+dOKSoqkpUrVxZ/7jW8I+qBSU7BCpkEPiXOnbVr10qLFi3kwIEDnsbWae799NNP8pe//MUEIn3wwQcm+ESDwtxCkVLN5VTjHFS7nY5vF0riFtCSyXlp3TfoMCEnq6Da61RP4nmfzT7G6vYbJhNGG+2LXaic0/nw3XffyV133WUC52IlMYBu9erV0qSJ/jT4T9Fr+oQJE+SYY+J/hi9btsxcE6wlk3vQkSNHZPfu3ea68Oc//9mEpW3ZssVTKFKqOep2PhKY9C+9sN5HchWYVBIeqebtqFGjZNCgQdm+/CbVn3hNIDCpxIeAA8YLEJjEjEAAAQQQQAABBBBAAAEEEEAgxwJRWz9IYFKOJwyHRwABBBBAAAEEEEAAAQQQQCAKAlF74REFU9qIAAIIIIAAAggggAACCCCAAAIIIOAoQGBSfkyOxMCkcxOCpvKjl9HpBYFJ0RkrWooAAlkSCFtgkl3whHa9e/fuMmnSJKlYsWKchFPAw9ChQ0X/2Px9XlqSfkNFNPBixIgRMmTIkLjj9e3bV0aPHi1ly5Yt/vzQoUMyYMAAGT9+fPFnzZo1kxdeeEGOP/5485ndNvr5ggULpG3btnHH0NCj1q1bxwX6XHfddfLYY49JhQoVUvY/HwOTnIKl0poIIia0pFOnTibcyFrcwkhi2+7atUuefvppeeKJJ2THjh3pNsN2v1SBSU5j67Xdbg3Np8AkJys3gyC+dwr3CjoUKtZWv9e2MNpoX/bu3WvuE0uWLIkbBrtrpJ53GkC3Zs2a4m0T7xl22zRs2NBcl6tVq1a8n9O1XsOYevXq5WtKaCDOokWL5NFHH5W3337b175eNnY71wlM+peiXUBQGO4jhRqYZHeN8jLfM90mMRSTwKRMRdk/QwECkzIEZHcEEEAAAQQQQAABBBBAAAEEMhWI2vpBApMyHXH2RwABBBBAAAEEEEAAAQQQQKAABKL2wqMAhoQuIoAAAggggAACCCCAAAIIIIAAAvksQGBSfozuxyJytqUrBCbldlwJTMqtP0dHAIEQCIQtMElDg/r165ckM3DgQNFF86VLl477riQCkzQQY9iwYeaPtSQupk9stF1wUWIQku6zc+dOKSoqkpUrVxZXYResNGPGDOnZs2fcYdRk8ODBccFQdoZTpkyRm2++2XXGEZjkSiRbt26Va6+9VjZv3hy3sVsYiYZd6Dg8+OCDsm/fPvcDOWxRpUoVadeunQnEmjt3btxWBCYtjfMYPnx4UmiZF/hchQKdfPLJ8uqrr0rdunWTmlnogUmpbBTLKbjILjzPLpgvMVjpu+++k7vuuks0+ChWNLDv9ddfl0aNGhV/9s0330jv3r3jzsUaNWqYf65du7aX6Wba/tZbb5ngvPfee8/TPk4bXXHFFaLhPo888kjSJm7XKAKT/kVWEoFJ6dxHCEzK6NTwvXPHjh3N+V+pUiWzL4FJvgnZIVgBApOC9aQ2BBBAAAEEED3q/j8AACAASURBVEAAAQQQQAABBHwLRG39IIFJvoeYHRBAAAEEEEAAAQQQQAABBBAoPIGovfAovBGixwgggAACCCCAAAIIIIAAAggggEBeCUQtMGmLiJyTVyMQTGcITArGMahaCEwKSpJ6EEAgsgJhCkxyCgNQXKegB6eABw0H0uCg8uX1ESqz4tQut8AkuyAku9CPtWvXSosWLUwATqw8++yz0qNHj7iGr1+/Xtq0aSO7du0q/jxxQb9deIdb0Ij1IPkYmKT9e+edd+JCTjKZEU5GqcJI9uzZI/fcc48899xzvg+tAUkNGzYUDUK57LLLTBhK2bJlTYDY/fffH1dfqsAku3mW6tzy21C79rgFtPg9htP2QYcJpTPGQfWlpPoYO47duKW6toXRJtYXuyCkxGukbjtq1CgZNGhQMbWeU3PmzJGzzjorjt8ufG7cuHGigXax4uW6nGpu/PTTTyZITdtjvQd4nU8NGjSQX//619K0aVO56KKLpHLlypLuGBGY9C91u8CkMNxHCEz6z1mR6l7n9dzxux2BSX7F2D5gAQKTAgalOgQQQAABBBBAAAEEEEAAAQT8CkRt/SCBSX5HmO0RQAABBBBAAAEEEEAAAQQQKECBqL3wKMAhossIIIAAAggggAACCCCAAAIIIIBAPgmEPTBJw5E+soATmGQ/+whMCtdZ+baIXGppUmMR0c8oCCCAQMEIhCkw6fPPP5cuXbrIunXr4vxr1Kghc+fOldq1ayeNy/79+6V79+6yePHiuO+CDEz67rvv5K677pJp06bFHcMuiMO6waFDh2TAgAEmuMlaNBxD2xcrU6dOlT59+hT/s1PAkYbudO3aVZYvX168bWJowKZNm0TbtW3btuJt3NppbVvUA5NefPFF6dy5c9I8CTIwafXq1dKkSZOkYyxYsEDatm2b9PnBgwelf//+Mnny5JTXlWrVqomOZ7169eT000+Xc845R/SzSpUqSalSpZL29RuY9Mknn0inTp1k48aNcXUlBsCkc/E7fPiwDBkyxATRWEtUA5O2bt0q1157rWzevDmuPyNHjpSBAwemQ5TxPkGHQsUa5DcwKYw2sb7s2LHDXCPXrFlT7J14/9BQottuuy0uvMzpGml3rifeWxKv33pgr+fUkSNHZNasWeb6nyosqWLFinL++eeLhiNVr17dhKadeeaZJhxJw9MSC4FJ8SJ+53gY7yPao1wFJtkFkWl7Vq1aJY0b68/n7JYZM2ZIz5494w6i58Qbb7xhzomSKgQmlZQ0x3EQIDCJqYEAAggggAACCCCAAAIIIIBAjgWitn6QwKQcTxgOjwACCCCAAAIIIIAAAggggEAUBKL2wiMKprQRAQQQQAABBBBAAAEEEEAAAQQQQMBRgMCk/JgcBCaFaxwJTArXeNAaBBDIgUCYApNefvllufrqq5MUUgX+OAUItGzZUmbOnClVq1bNWNUpqMRLKJO2oVu3bnFtsO5n1/5WrVqZMI/jjjsubj+nACYNDWjevLnZ1u54Y8eOlb59+4rN320m2UQ9MCndoBA/k8TOWPd3CmVy2l73ueiii+SOO+6QK664Qk466STbYCSntvkNTNq5c6cUFRXJypUr46ocOnSo6B8v88OpLU7nYVQDkz777DMTvLV+/fq4Lut5NHr0aNuQGj9zKJ1twxKYFEabmKeXeWgXHKbn0uDBg5POAbsApqZNm5rr7CmnnGIbYKOBd6+88orUr1/fdZidQsx0xypVqpigvg4dOphwJLtgJKcDpHsddJpjUT2PYz5+A5PS9XMdcMsGfu8jumuuApPWrl0rLVq0SAr1Kql54RRg5RRS6Gcc/GxLYJIfLbbNggCBSVlApUoEEEAAAQQQQAABBBBAAAEE/AhEbf0ggUl+RpdtEUAAAQQQQAABBBBAAAEEEChQgai98CjQYaLbCCCAAAIIIIAAAggggAACCCCAQL4IJAYmfSciFULUuXNE5CNLe7aIiH5GiRdQl7MsH6mRfkbJjQCBSblx56gIIBAigbAEJn377bcmOGbGjBlJOuPGjTOBP07FLgyhVq1aMmfOHDnrLOttNz34rVu3yrXXXiubN2+Oq2D48OEyZMiQlJXaBWI0bNhQXnjhBalWrZrYhdikCmVRn549e8Ydc+TIkTJw4ED58ccfpX///jJx4sTi7ytWrCivv/66NGrUyFPnox6Y5BRAEkQokAIeOXJEhg0bZv5YS506dURDHWrWrBn3+a5du6RHjx6yfPnyJP8BAwbIoEGDRMconeI3MOnAgQNy2223mTAua+nevbtMmjQp7XZoXXv27JGuXbsm9bOkAjWCDhPav3+/qMvixYvjrJzCzNIZP7/7BN3H2PH9hsmE0cZqaRdEY72mLlu2zIS/WItT8Mp3331nQoumTZsWd03VkLoGDRrI559/Ll26dJF169YVf+91jhw+fNhcR9Q/sWj7JkyYkPb9K93AHwKT/jUSYbuPxOZHrgKTsumhz1c33XSTHHvssXL++efLaaedJqeffrqcd955xaGRToFNTkFnfq+tXrcnMMmrFNtlSYDApCzBUi0CCCCAAAIIIIAAAggggAACXgWitn6QwCSvI8t2CCCAAAIIIIAAAggggAACCBSwQNReeBTwUNF1BBBAAAEEEEAAAQQQQAABBBBAIB8EohaY9LGInJsP8AH3gcCkgEEzrO4dEbEmSDQWEQ1RoiCAAAIFIxCWwCQNoOjYsaNoqIu1nH322fLSSy/Juec6P1ZoUE3nzp2TxmzevHnSoUOHjMfy5ZdflquvvjqpntmzZ0unTp1S1u8UUrNq1Spp3LixaLBF69at4/qdKmRm/fr10qZNG9EgnliJBd7s27fPhNasWbOm+Duv4R2xHaIemOQU5tK+fXuZPn26VK5cOaP5oPX36tVL5s+fH1fPlVdeaYKIEutfsWKF6LET5/U111wjU6dOTbs9dkEu2iCn4Cb9TsOeRowYkRTylWofr1ibNm0y5++2bdvidolqYNKhQ4dEA63Gjx8f15+TTz5ZXnnlFalfv75XmsC2C0tgUhhtrMh2c7FZs2YmpO64445LOgfc5r/OgX79+sWN45QpU+Tmm2+WhQsXSrt27eK+8xri4hSmpkF6c+fOlXr16qU9d+yC9bQyt/ORwKR/kYftPhKbCLkKTHLyCCJszy7ATK+zr776qtStW9d0fceOHUnPNvp5UPd1rycagUlepdguSwIEJmUJlmoRQAABBBBAAAEEEEAAAQQQ8CoQtfWDBCZ5HVm2QwABBBBAAAEEEEAAAQQQQKCABaL2wqOAh4quI4AAAggggAACCCCAAAIIIIAAAvkgEPbAJE0x+NACTWCS/awjMClcZ2NiYNJlIqKfURBAAIGCEQhDYNLu3btN+MSCBQuS3O+8804ZM2aMlCtXznFMnMJavOzrNtA//vij9O/fXyZOnBi3aeKC/lT12AVujBs3Tvr27WsCWaxhHDVq1DBhGbVr17atcu/evaIhBUuWLCn+XkMFNLzp888/lxYtWsTtN3DgQNEAj9KlS7t11Xwf9cCkw4cPm0CgUaNGJY1XEEE37777rlx11VVxgVV6IB3L0aNHS9myZeOOazf2uoFbcInbYO3cuVOKiopk5cqVcZu6hb/YhVME0R4No+rdu3dSszPtp5tD7PtshAnNnDlTunXrltSEsWPHmvG2+XcFvDbXBLLcdNNNote+U089VWrVqiXVq1eXX/3qV3LBBRfYXu+y0UdtsF4f7r///ri2t2zZUrT/VatWte1T2Gysjfzmm2/MXNTraKzErtdnnHFG0nduoS92oXa33nqruS9pAFnitUbD/5o3b+46F+zC73QnvRfqdaN8ef357784XQO9nOcEJv3LO2z3kdgs+OGHH+See+6RyZMnx00MP3MmneuIk4eXQMtUM9gpxK9p06bm+nPKKaeY3Z2CooIKsNP7+g033CBa35lnnimnnXaaaN/0eqz/GysEJvm/HrFHoAIEJgXKSWUIIIAAAggggAACCCCAAAII+BeI2vpBApP8jzF7IIAAAggggAACCCCAAAIIIFBwAlF74VFwA0SHEUAAAQQQQAABBBBAAAEEEEAAgfwSIDApP8aTwKRwjSOBSeEaD1qDAAI5EMh1YNJPP/1kgmY05Cax6OJ1DQJq3LhxSpmDBw/K7bffLs8880zcdtWqVTOhGfXq1Utb9v3335eOHTvKjh074urQz6ZNmyaVKlVyrdsuZEdDOv74xz+aoJKpU6cW19GqVSt57rnn5LjjjrOt99ChQzJgwAATqGEtS5cuFT1OoqPX8I5YXVEPTNJ+rFixQtq3by8HDhyIM9KgCQ04SRW+lWowNTxr8ODBooE5iUXDvtq2bZv0uV0YjW70zjvvSKNGjVznjtMGL7/8slx99dVJX7sFJu3atUt69Oghy5cvj9v3mmuuMfOwcuXKvtuk4T+9evWS+fPnJ+0b5cCkjz76SNRlyxZ9fP9PcTP2AqjnpV5DEudoquCTdIJOvLQlncCksNlY+6khLHp91PPdWqZMmSIaxNKpUyfZuHFj8Vfafz2vnQKw9NrftWtXWbNmTfE+Ws+ECRPkvvvuiwuvSwx6SeXvdK0dPny47f3Qy1jqNhqc16VLF1m3bp3v85HApP+Qhek+Yh1Iu/M124FJenynsL1MAuSc7kd2AYROoXx++m53Dukz6NChQ2XkyJGu5wuBSV6vQmyXJQECk7IES7UIIIAAAggggAACCCCAAAIIeBWI2vpBApO8jizbIYAAAggggAACCCCAAAIIIFDAAlF74VHAQ0XXEUAAAQQQQAABBBBAAAEEEEAAgXwQOEZEDlo68p2IVAhRx84VkQ8t7flYRPQzSrzAVhGpafnobBHRzyi5ESAwKTfuHBUBBEIkkMvAJA2g0dCJBx98MCk4RIn8BNw4BcjceOONJjyjQgX/j00axKQL95988smkEdOwJA2J8VL27t0rGpC0ZMmS4s01dEWDojT8wBrEMXDgQPNZ6dKlHaueOXOmdOvWLe77e++9VzZv3hx3jIYNG8oLL7wgGhzlteRDYJJTgI8GcGmAz+WXX+6VI267N99807hryIO1NGvWTGbMmCFaf2JxCkxatWqVaxCYUyO/+uor6d27tyxevDhpE7cwH6cwGa1Ig7qKioocg2Ps2qP16XzU+W1XohyYpNen/v37y8SJE5O6pgFtY8aMkfLlNdPWX9mzZ49oyIddwNS8efOkQ4cOthWGKTApbDaJYHoda926ddx9Rc2bNGliwo+sxS1U7vvvvzf3AWuwnZ7rd999d9K9yy7oxWl2OF1rNbxF/zgFOKWabakCCHU/t/ORwKT/6IbpPmId81wFJjmFG1188cXm3lGjRg1/F0IRc+9IfJapWLGiuTZeccUVcfU5BYHp9k888YR07tzZ9/F1Bz0P9b6XGIqp/Zo1a5acdtppxfUSmJQWMTsFJ0BgUnCW1IQAAggggAACCCCAAAIIIIBAWgJRWz9IYFJaw8xOCCCAAAIIIIAAAggggAACCBSWQNReeBTW6NBbBBBAAAEEEEAAAQQQQAABBBBAIO8EohaY9JGInJd3o5B5hwhMytwwyBr+V0QaWiq8VNdNBnkA6kIAAQTCLpCrwKTt27ebUAgNmrErfhfhf/3116LhSAsXLkyqbuTIkdKvXz8pV66c5+HQQJBx48bJoEGDkvZp1KiRCZ6oXr26p/oOHz4sQ4YMkVGjRsVtrwEeGmh04MCB4s9nz54tnTp1Slnv+vXrpU2bNknBPYk7+QnviO2bD4FJ2he7IAb9XOeVhl2dd56/x9QPP/zQhBStW7cuaWweeeQRufPOO20DTjRkpU+fPkn76HzQ+Z8qGMtuEuhcue++++Txxx+3nSNugUm60yeffGLm2MaNG+Pq0GCtZ5991oTKeC0a/NSzZ8+ksInY/m4BLV6P47ZdtsKEVq9ebYI4EkOyNKRDx1DPsTJlyrg1r/h7DbQZO3asDBgwIGmftm3bmnC2E044wba+bPXRLoClZcuW5hyqWrWqY9/CZJPYyJ07d5oQlJUrVxZ/pee+zvE5c+YUf1a3bl3Ra+4ZZ5yRcgw1dE/vIW5lwYIFouPopWzatEk6duwo27Zti9s8VQBbqnp//vlncz+59dZbbQMIdV+385HApHjhsNxHrK2yO1+vvPJKE1pUuXJl16mX7nVEw/H03nnTTTclHeOWW26Rhx56SPS66LVs2bJFrr/++qR7avv27WX69OlJfdHnKA2ps3smq1mzpglNaty4sdfDm+12795twuv0vE0s+tyogXnWezSBSb542Th4AQKTgjelRgQQQAABBBBAAAEEEEAAAQR8CURt/SCBSb6Gl40RQAABBBBAAAEEEEAAAQQQKEyBqL3wKMxRotcIIIAAAggggAACCCCAAAIIIIBA3giEPTBJV51vtmgTmGQ/9QhMCtcpSWBSuMaD1iCAQA4ESjIwScNCdJG8LobXxf379u2z7XE6wS1akS567969u21YhAaU6EJ7Lwv6NZRGF8uPHj06qX26vy7M1xAVP0WDnNq1a5dylxo1asjcuXOldu3aKbfbu3ev6eeSJUtSbjdv3jzp0KGDn2ZKvgQm7d+/3wQhvPTSS0n911ChSZMmScOGDW1Djqw7aEjEmjVr5LbbbksKGNLtNNxBQ5GOP/54W2f1bN26ddKcTGeOa8iYzuFZs2Y5jqmXwCTt08SJE+Xuu+9OqkeDJzQASgNzbP4uvHh7N5fYhm4BLb4mZ4qN0w0BcTu+XrM02EqvB4lFrwX33nuvCdKpUKGCW1Xy/fffm8CPP/zhD2ldV7LVx3QDk8Jkkwh66NAhE0qlQUepil5H9Vrgdl9wOo+tdWsgk56bp512mutc0A1SXcf13nPPPfd4DuM6ePCgCVEbPny4Y1iSHtPtfCQwKX7ownIfsbbK7nzV+4k+O9SrV8917mVyHdmzZ4+5r86fPz/pOBpYOWLECMd7oXWHrVu3yl133SVvvPFGXD16HuqzodOz0pdffmmefd566y3be5eG0en9tlSpUq4OO3bsMPf1xYsXJ23rFNhJYJIrKxtkV4DApOz6UjsCCCCAAAIIIPD/2bsXaCmqO9/j/yuMDiFgJIoiRjSKiEZQeSlHEdAQjQrxQUBekoiiPDRgQkBzIDqKSgYxQYkoJspRgYjPxMT3Ix6JYFBBHfXqjaCjxmB0lLCIDuhd/4qNdfpUde1dXdVVu/tba7kyc86u/fjs3XW6i9q/RgABBBBAAIFIAdf2DxKYFDmlFEAAAQQQQAABBBBAAAEEEEAAAddueDBjCCCAAAIIIIAAAggggAACCCCAAAJOCxCY5PT0bes8gUn5mkcCk/I1H/QGAQQyELAJTNLgkP79+xv38n//93/lhRdekH/84x+yatUqL3gmLCSpUKlumL/22mvltNNOiwyzKe6IBnjohnkNygg6evXq5YWfDBw4UFq1atWsiAaaPPLII3LRRRfJ008/HVjHpEmTvNCToPNLwbz++uvemFauXBla7Pjjj/fCAnbaaaeSxiZhICbBOUGNVEtgko5Nw7m+973vBZrrOtPgBw1M0LCJ4n/31UAgDVTQMBUNRNIQreJDz7vlllukrq4udL40cOOMM84IDJjQcKKZM2fKKaecIjvssENoHX/729/kpptu8gK8ol4/WkljY2PJPmmZjz76SCZPniyLFy9u1q7aTJgwwQu06NChQ7Pf2/QnKqDF+GISUbCcEJCoPrz77rveWtFAtjjXFb0uPf744/Kzn/1M7r///sA61FuvK6WCl9IaY9zAJB1IXmyCUO+44w7vtVXq0CCsGTNmRC0B71owYsQI729Y2KFrRAOaTP826DVGy2swUvFReA3q78LC2PQck79Z/ro1UKm+vj50DAQmNafJw98Rf6/0b86oUaOadVTf3+ha1iDAli1ber//0pe+1Gw9lnsd0WvZ6aef7r0mig/tg4bInXDCCYGvA/27o0GOV1xxhbzyyivNzjd5f1Wqfa1wzJgxXh8OOOCAwOAk7YO+z5o/f35gH0q9ByUwKfJSSYF0BQhMSteX2hFAAAEEEEAAAQQQQAABBBCIFHBt/yCBSZFTSgEEEEAAAQQQQAABBBBAAAEEEHDthgczhgACCCCAAAIIIIAAAggggAACCCDgtACBSU5P37bO687A/XxD2V9Emu8WrI6xujAKApNcmCX6iAACqQrYBCal2hER0Y3qGiChm/ELG/5t29y0aZNMmzZNFixYEHpqu3btvFCB3r17y/bbby8aQGQS6HTOOed4G/21n7aHBltMmTLFC98JOzTsQMNLWrRoEVl9WGhC4cSxY8fK1VdfXTKAJaiRagpM0vFFhStomUMOOUQOP/xw2XPPPT2SN954Q/70pz/Js88+GzoPGpb0q1/9SgYMGBAZ7KVBO6NHjw4MXdIGNDhp8ODBXh8KYVkatKRhY9r/hx9+uFk/dA0ec8wx8swzzzQLrtBz+vXrF7mGXn31VdGAigceeCC07FFHHSVHHHGEt+Y1NOqpp57yXitBAVJBlVRDYJKOq1RoSmHcxdeVrVu3ypo1a7zArqBwkcJ5Q4YM8a4Lu+66a8k5KzfoJKzycgKT8mITNDYNZBk2bJg3B2GHrv1vfvObka8Vk+v3okWLvHA0m2PdunVe+I1ed4MOXVMapKevw3322ccrUggi1OvTvffeGxiipteljz/+uFnAkwYG6n8Bz7l4dROYFDx7efg7UuiZrpXjjjvO6Bp85ZVXeu87/Ee51xEN+lqyZImcffbZoX2I8x7L9Dpo0n7h76r+Td1/f73dIsZ/vzSYUIPKgt6DEphkc3WjbAoCBCalgEqVCCCAAAIIIIAAAggggAACCNgIuLZ/kMAkm9mlLAIIIIAAAggggAACCCCAAAI1KuDaDY8anSaGjQACCCCAAAIIIIAAAggggAACCFSLgGuBSS+IyEHVgp/gOAhMShAzgapWiMjhvnrqRER/xoEAAgjUjEBeApM0NOaqq66Sb33rW5EBNFGTo6FJs2fP9v5L6pg+fbpccMEFscKSCn3QUBQNGQg7NFhHg3NMjtWrV8uJJ54o77zzTmDxa6+9VsaPH29SVZMy1RaYpIPT8CMNuyoVnGID1b17d7nmmmu80K2w4BF/fVu2bJG5c+eKrqEkDn2tXHLJJV6IigYx3X///U2qtZl7k9Akkz5feOGF8tZbb8mNN97YpHi1BCbpoJKy8gMNHTpU5s+fHxmWpOeUG3QSNo/lBiblwSZobBrqNXHiRGloaAgcur5+b731VtHwM5NDw/ymTp0aWLRz586yfPly6datm0lVTcqYhPGYVqrBZpMnT/auNfr3dObMmU1O1euFXrvCQv8ITAqXzvrvSKFn+jd/zJgx8tBDD0UuCw1L0gAgDYYsHElcRzS06M477/ReD6XC4CI7+HkBvQ7q66tjx45GpyTdvjaqr4n6+novYCossJPAJKPpoVB6AgQmpWdLzQgggAACCCCAAAIIIIAAAggYCbi2f5DAJKNppRACCCCAAAIIIIAAAggggAACtS3g2g2P2p4tRo8AAggggAACCCCAAAIIIIAAAgg4L1AcmLRJRL6co1FpONJaX38ITAqeHAKTcrRoPw9HIjApX3NCbxBAoMICWQcmtWvXzgsR+sEPfiC77LJLYqPXkJrbbrtNLrroInnlFf3zG+846KCD5IorrvCCnLbbbrt4lXx+VqmQI9vAjffee88Ly7nvvvua9cm2Ln8F1RiYpON788035Sc/+YksXrw49hxqoMLYsWO9UAXbtfrxxx/Lz3/+cy/oSINc4hza/oQJE+T888/32v/nP//p/d8LFixoUt25554rc+bMkR122MGomffff18uu+wy+c///E+j8v5C2id1Peuss7yQFg0F8x/VFJik49K50wASDTmKO49aj173Cm6tW7c2ck8i6CSooSQCk7K2CQMsFXIUFR5UXKdeG4877rjAebety1+3hr9oaJL+HSznb9UJJ5zg/b075JBDvCC3ZcuWyfDhw5sMo0+fPrJkyRLZe++9A8kITCr9Usz670ihd0uXLvWuuVHXoFNPPVUWLVokO+6447aBJXkdee6557y/h7/73e+MrmHFhfwBX2EhXqUqfvnll+VHP/pR7PYLdffq1csL2Bw4cGDJ93kEJsWaZk5KToDApOQsqQkBBBBAAAEEEEAAAQQQQACBWAKu7R8kMCnWNHMSAggggAACCCCAAAIIIIAAArUl4NoNj9qaHUaLAAIIIIAAAggggAACCCCAAAIIVJ0AgUnVMaUEJuVrHleICIFJ+ZoTeoMAAhUWyCowSYMbRo0aJd/97nelffv2qY1awwFuvPFGL+Bk/fr1xu1oUJKG0WjggGmgSVTlH374oYwbN06WL1/erGhQsEGp+j755BMvoEYDQYoP27r851drYJKO8dNPP5UVK1bIlVdeKXfeeWfUdG37vQY5qKkGM+y///5eGEmcQ4NRnn32WZk1a5ZVwIOG62ggy/jx45u1rwFFGrTiP6JCUYL6HsfGH9Ci4U1Tpkyp+sAktdN5fP311+UXv/iFNDQ0iAZOmR6FudSAuL322sv0NK9ckkEn/oaTCkzK0iYMslRInV4HdM2aHvr3Y8SIEd41pPiwrSuozQ0bNsjcuXO9ALSoIBz/+fo6nDhxogwYMKBJSNratWu969arr77apLnbb79dTj755MBhE5gUvRriXCu11qT+jhT+lt1xxx1e6FqpkK3+/fvLLbfcIrvvvvu2gSV9HdEwQA1M0kDAJ554Ihrw8xInnXSS1/9CwJfxiUUFNRxTA8euuuoqq7+rWo2+zzvnnHNkzJgxRu/zCEyKO0ucl5AAgUkJQVINAggggAACCCCAAAIIIIAAAnEFXNs/GO9fsuLqxDuPGx7x3DgLAQQQQAABBBBAAAEEEEAAgcQEXLvhkdjAqQgBBBBAAAEEEEAAXE8UKwAAIABJREFUAQQQQAABBBBAIAsBApOyUE++zf8rIp191XYREf0ZRzYCBCZl406rCCCQI4G0A5M6deoknTt3lp133ll69uwpPXr08Dapa3BI3OCZOHwaMPT88897G/p1c72GX2h4TeHQTftdunQRDRjQ/7TP2223XZymQs/RoJVLL71U6uvrm5XREB39z8ZEgxA0dKr40NANDQKxqatQRzUHJhXGqPPw7rvvyqpVq+T++++Xl156SdasWbMt+EbXZvfu3eWwww7z1oL+b9u2bRNbCxq48eabb8p9990njz32mKxbt06eeuqpbfXrOtx3331Fg48GDhwoBx98cGiYw4svvihDhw71xuA/4q4Btfnv//5v+f3vf+/1TV8jhUAOfS2riwazfOtb3/JeL4XXyObNm2smMMnvvGnTJnnuuefkkUcekZUrV8prr73WJMCkMJd67dO11KtXL6NgjqDFlnTQSaGNJAOTsrIJe3G+9957XtiYvtaKD/070K9fP+PXddga79Chg9x1113Su3dv47pKFfzggw+8UCZ9DYZdm7p27eq9BrXNXXfdNfBar2tz0qRJXmCg/9CgmhtuuEF22mmnZt0gMMl8CrP+O6I91fnStffAAw9415/iUEh9H6MBjd26dds2sLSuI/p3TcO59O9G0N81fY+lfz+OOOIIGTRokOyxxx6x3qOEzVDUfOh5+rdcg+r69u0rRx99tOy3337SsmVL40knMMmYioLpCLB/MB1XakUAAQQQQAABBBBAAAEEEEDAWMC1/YMEJhlPLQURQAABBBBAAAEEEEAAAQQQqF0B12541O5MMXIEEEAAAQQQQAABBBBAAAEEEECgKgQITKqKafTCkQhMys9c/kn3Tvq601dE9GccCCCAQM0IBAUm1czgGSgCCCCAAAIIIIAAAhECBCaxRDIWIDAp4wmgeQQQQAABBBBAAAEEEEAAAQRc2z9IYBJrFgEEEEAAAQQQQAABBBBAAAEEIgVcu+EROSAKIIAAAggggAACCCCAAAIIIIAAAgjkWaC1iPzD18FNIvLlHHX4IBFZ6+vP8yLSLUf9y0tXCEzKy0z8qx8EJuVrPugNAghkIEBgUgboNIkAAggggAACCCDgjACBSc5MVbV2lMCkap1ZxoUAAggggAACCCCAAAIIIOCMgGv7BwlMcmZp0VEEEEAAAQQQQAABBBBAAAEEshNw7YZHdlK0jAACCCCAAAIIIIAAAggggAACCCCQgEDeA5M0HGmNb5wEJgVPOoFJCbwYEqyCwKQEMakKAQTcFCAwyc15o9cIIIAAAggggAAClREgMKkyzrQSKkBgEosDAQQQQAABBBBAAAEEEEAAgYwFXNs/SGBSxguG5hFAAAEEEEAAAQQQQAABBBBwQcC1Gx4umNJHBBBAAAEEEEAAAQQQQAABBBBAAIFQAQKTqmNxvCoi+/qGsp+I6M84shEgMCkbd1pFAIEcCRCYlKPJoCsIIIAAAggggAACuRMgMCl3U1JrHSIwqdZmnPEigAACCCCAAAIIIIAAAgjkTsC1/YMEJuVuCdEhBBBAAAEEEEAAAQQQQAABBPIn4NoNj/wJ0iMEEEAAAQQQQAABBBBAAAEEEEAAAQsBApMssHJclMCkfE3OUyLSx9elw0VEf8aBAAII1IwAgUk1M9UMFAEEEEAAAQQQQCCGAIFJMdA4JUkBApOS1KQuBBBAAAEEEEAAAQQQQAABBGIIuLZ/kMCkGJPMKQgggAACCCCAAAIIIIAAAgjUmoBrNzxqbX4YLwIIIIAAAggggAACCCCAAAIIIFBlAq4FJq0Vke5VNgdJDIfApCQUk6uDwKTkLKkJAQQcFSAwydGJo9sIIIAAAggggAACFREgMKkizDQSLkBgEqsDAQQQQAABBBBAAAEEEEAAgYwFXNs/SGBSxguG5hFAAAEEEEAAAQQQQAABBBBwQcC1Gx4umNJHBBBAAAEEEEAAAQQQQAABBBBAAIFQgbwHJmk40nO+3hOYFDyVBCbl60VOYFK+5oPeIIBABgIEJmWATpMIIIAAAggggAACzggQmOTMVFVrRwlMqtaZZVwIIIAAAggggAACCCCAAALOCLi2f5DAJGeWFh1FAAEEEEAAAQQQQAABBBBAIDsB1254ZCdFywgggAACCCCAAAIIIIAAAggggAACCQgUByb9Q0TaJFBvUlUQmGQm+ZqI7OMr2llE9Gcc2QgQmJSNO60igECOBAhMytFk0BUEEEAAAQQQQACB3AkQmJS7Kam1DhGYVGszzngRQAABBBBAAAEEEEAAAQRyJ+Da/kECk3K3hOgQAggggAACCCCAAAIIIIAAAvkTcO2GR/4E6RECCCCAAAIIIIAAAggggAACCCCAgIUAgUkWWDkuSmBSviZnpYj09nXpMBHRn3EggAACNSNAYFLNTDUDRQABBBBAAAEEEIghQGBSDDROSVKAwKQkNakLAQQQQAABBBBAAAEEEEAAgRgCru0fJDApxiRzCgIIIIAAAggggAACCCCAAAK1JuDaDY9amx/GiwACCCCAAAIIIIAAAggggAACCFSZgGuBSWtE5OAqm4MkhkNgUhKKydVBYFJyltSEAAKOChCY5OjE0W0EEEAAAQQQQACBiggQmFQRZhoJFyAwidWBAAIIIIAAAggggAACCCCAQMYCru0fJDAp4wVD8wgggAACCCCAAAIIIIAAAgi4IODaDQ8XTOkjAggggAACCCCAAAIIIIAAAggggECoQN4DkzQc6Vlf7wlMCp5KApPy9SInMClf80FvEEAgAwECkzJAp0kEEEAAAQQQQAABZwQITHJmqqq1owQmVevMMi4EEEAAAQQQQAABBBBAAAFnBFzbP0hgkjNLi44igAACCCCAAAIIIIAAAgggkJ2Aazc8spOiZQQQQAABBBBAAAEEEEAAAQQQQACBBAS+LCIbffX8Q0TaJFBvUlUQmGQm+f9E5Ou+ovuKiP6MIxuBVSLSy9d0HxHRn3EggAACNSNAYFLNTDUDRQABBBBAAAEEEIghQGBSDDROSVKAwKQkNakLAQQQQAABBBBAAAEEEEAAgRgCru0fJDApxiRzCgIIIIAAAggggAACCCCAAAK1JuDaDY9amx/GiwACCCCAAAIIIIAAAggggAACCFSZAIFJ1TGhBCblax4JTMrXfNAbBBDIQIDApAzQaRIBBBBAAAEEEEDAGQECk5yZqmrtKIFJ1TqzjAsBBBBAAAEEEEAAAQQQQMAZAdf2DxKY5MzSoqMIIIAAAggggAACCCCAAAIIZCfg2g2P7KRoGQEEEEAAAQQQQAABBBBAAAEEEEAgAQHXApOeE5FDEhh3tVVBYFK+ZpTApHzNB71BAIEMBAhMygCdJhFAAAEEEEAAAQScESAwyZmpqtaOEphUrTPLuBBAAAEEEEAAAQQQQAABBJwRcG3/IIFJziwtOooAAggggAACCCCAAAIIIIBAdgKu3fDIToqWEUAAAQQQQAABBBBAAAEEEEAAAQQSEMh7YJKGIz3jGyeBScGTTmBSAi+GBKsgMClBTKpCAAE3BQhMcnPe6DUCCCCAAAIIIIBAZQQITKqMM62EChCYxOJAAAEEEEAAAQQQQAABBBBAIGMB1/YPEpiU8YKheQQQQAABBBBAAAEEEEAAAQRcEHDthocLpvQRAQQQQAABBBBAAAEEEEAAAQQQQCBUgMCk6lgcxYFJ+4jIX6pjaE6O4mkR6enreW8R0Z9xIIAAAjUjQGBSzUw1A0UAAQQQQAABBBCIIUBgUgw0TklSgMCkJDWpCwEEEEAAAQQQQAABBBBAAIEYAq7tHyQwKcYkcwoCCCCAAAIIIIAAAggggAACtSbg2g2PWpsfxosAAggggAACCCCAAAIIIIAAAghUmQCBSdUxoRqOtLdvKAQmZTuvBCZl60/rCCCAAAIIIIAAAggggAACCCCAAALhAgQmsToQQAABBBBAAAEEEEAAAQQQyFjAtf2DBCZlvGBoHgEEEEAAAQQQQAABBBBAAAEXBFy74eGCKX1EAAEEEEAAAQQQQAABBBBAAAEEEAgVKA5M2igibXPkdYiIPOPrz7MicmiO+peXrhCYlJeZ+Fc/CEzK13zQGwQQQAABBBBAAAEEEEAAAQQQQACBLwQITGI1IIAAAggggAACCCCAAAIIIJCxgGv7BwlMynjB0DwCCCCAAAIIIIAAAggggAACLgi4dsPDBVP6iAACCCCAAAIIIIAAAggggAACCCAQKpD3wCQNR1rt6z2BScFTSWBSvl7kBCblaz7oDQIIIIAAAggggAACCCCAAAIIIIDAFwIEJrEaEEAAAQQQQAABBBBAAAEEEMhYwLX9gwQmZbxgaB4BBBBAAAEEEEAAAQQQQAABFwRcu+Hhgil9RAABBBBAAAEEEEAAAQQQQAABBBAIFSAwqToWR3Fg0tdF5PXqGJqTo/iziPTw9byXiOjPOBBAAAEEEEAAAQQQQAABBBBAAAEEEMhagMCkrGeA9hFAAAEEEEAAAQQQQAABBGpewLX9gwQm1fySBQABBBBAAAEEEEAAAQQQQACBaAHXbnhEj4gSCCCAAAIIIIAAAggggAACCCCAAAI5FiAwKceTY9E1DUfay1eewCQLvBSKEpiUAipVIoAAAggggAACCCCAAAIIIIAAAggkIkBgUiKMVIIAAggggAACCCCAAAIIIIBAfAHX9g8SmBR/rjkTAQQQQAABBBBAAAEEEEAAgZoRcO2GR81MDANFAAEEEEAAAQQQQAABBBBAAAEEqlOgjYh85BvaRhFpm6OhHioiq339eUZEeuSof3npCoFJeZmJf/WDwKR8zQe9QQABBBBAAAEEEEAAAQQQQAABBBD4QoDAJFYDAggggAACCCCAAAIIIIAAAhkLuLZ/kMCkjBcMzSOAAAIIIIAAAggggAACCCDggoBrNzxcMKWPCCCAAAIIIIAAAggggAACCCCAAAKhAnkPTNJwJA2fKRwEJgVPJYFJ+XqRE5iUr/mgNwgggAACCCCAAAIIIIAAAggggAACXwgQmMRqQAABBBBAAAEEEEAAAQQQQCBjAdf2DxKYlPGCoXkEEEAAAQQQQAABBBBAAAEEXBBw7YaHC6b0EQEEEEAAAQQQQAABBBBAAAEEEEAgVIDApOpYHMWBSXuLyLrqGJqTo1gtIof6et5TRPRnHAgggAACCCCAAAIIIIAAAggggAACCGQtQGBS1jNA+wgggAACCCCAAAIIIIAAAjUv4Nr+QQKTan7JAoAAAggggAACCCCAAAIIIIBAtIBrNzyiR0QJBBBAAAEEEEAAAQQQQAABBBBAAIEcCxCYlOPJseiahiN18pUnMMkCL4WiBCalgEqVCCCAAAIIIIAAAggggAACCCCAAAKJCBCYlAgjlSCAAAIIIIAAAggggAACCCAQX8C1/YMEJsWfa85EAAEEEEAAAQQQQAABBBBAoGYEXLvhUTMTw0ARQAABBBBAAAEEEEAAAQQQQACB6hQgMKk65pXApHzNI4FJ+ZoPeoMAAggggAACCCCAAAIIIIAAAggg8IUAgUmsBgQQQAABBBBAAAEEEEAAAQQyFnBt/yCBSRkvGJpHAAEEEEAAAQQQQAABBBBAwAUB1254uGBKHxFAAAEEEEAAAQQQQAABBBBAAAEEQgVcC0zSIJqezGczAQKT8rUoCEzK13zQGwQQQAABBBBAAAEEEEAAAQQQQACBLwQITGI1IIAAAggggAACCCCAAAIIIJCxgGv7BwlMynjB0DwCCCCAAAIIIIAAAggggAACLgi4dsPDBVP6iAACCCCAAAIIIIAAAggggAACCCAQKlAcmPSRiOyYIy8NR3ra1x8Ck4InpzgwaS8RWZ+jeay1rjwjIof4Bt1DRPRnHAgggAACCCCAAAIIIIAAAggggAACCGQtQGBS1jNA+wgggAACCCCAAAIIIIAAAjUv4Nr+QQKTan7JAoAAAggggAACCCCAAAIIIIBAtIBrNzyiR0QJBBBAAAEEEEAAAQQQQAABBBBAAIEcCxCYlOPJseiahiPt6StPYJIFXgpFCUxKAZUqEUAAAQQQQAABBBBAAAEEEEAAAQQSESAwKRFGKkEAAQQQQAABBBBAAAEEEEAgvoBr+wcJTIo/15yJAAIIIIAAAggggAACCCCAQM0IuHbDo2YmhoEigAACCCCAAAIIIIAAAggggAAC1SlAYFJ1zCuBSfmaRwKT8jUf9AYBBBBAAAEEEEAAAQQQQAABBBBA4AsBApNYDQgggAACCCCAAAIIIIAAAghkLODa/kECkzJeMDSPAAIIIIAAAggggAACCCCAgAsCrt3wcMGUPiKAAAIIIIAAAggggAACCCCAAAIIhAq4Fpj0ZxHpxXw2EyAwKV+L4lkROdjXpR4ioiFKHAgggAACCCCAAAIIIIAAAggggAACCGQtQGBS1jNA+wgggAACCCCAAAIIIIAAAjUv4Nr+QQKTan7JAoAAAggggAACCCCAAAIIIIBAtIBrNzyiR0QJBBBAAAEEEEAAAQQQQAABBBBAAIEcC7QVkQ99/ftIRHbMUX81HGmVrz8EJgVPTnFgUicReSNH81hrXSkOTDpURPRnHAgggAACCCCAAAIIIIAAAggggAACCGQtQGBS1jNA+wgggAACCCCAAAIIIIAAAjUv4Nr+QQKTan7JAoAAAggggAACCCCAAAIIIIBAtIBrNzyiR0QJBBBAAAEEEEAAAQQQQAABBBBAAIEcCxCYlOPJseiahiN9zVeewCQLvBSKEpiUAipVIoAAAggggAACCCCAAAIIIIAAAggkIkBgUiKMVIIAAggggAACCCCAAAIIIIBAfAHX9g8SmBR/rjkTAQQQQAABBBBAAAEEEEAAgZoRcO2GR81MDANFAAEEEEAAAQQQQAABBBBAAAEEqlOAwKTqmFcCk/I1jwQm5Ws+6A0CCCCAAAIIIIAAAggggAACCCCAwBcCBCaxGhBAAAEEEEAAAQQQQAABBBDIWMC1/YMEJmW8YGgeAQQQQAABBBBAAAEEEEAAARcEXLvh4YIpfUQAAQQQQAABBBBAAAEEEEAAAQQQCBVwLTDpaRHpzXw2EyAwKV+L4jkR6e7r0iEioj/jQAABBBBAAAEEEEAAAQQQQAABBBBAIGsBApOyngHaRwABBBBAAAEEEEAAAQQQqHkB1/YPEphU80sWAAQQQAABBBBAAAEEEEAAAQSiBVy74RE9IkoggAACCCCAAAIIIIAAAggggAACCORYIO+BSRqOtNLnR2BS8GIqDkzaU0TezPG6q/auEZhU7TPM+BBAAAEEEEAAAQQQQAABBBBAAAF3BQhMcnfu6DkCCCCAAAIIIIAAAggggECVCLi2f5DApCpZeAwDAQQQQAABBBBAAAEEEEAAgTQFXLvhkaYFdSOAAAIIIIAAAggggAACCCCAAAIIpC5AYFLqxBVpQMOR9vC1RGBSRdhDGyEwKVt/WkcAAQQQQAABBBBAAAEEEEAAAQQQCBcgMInVgQACCCCAAAIIIIAAAggggEDGAq7tHyQwKeMFQ/MIIIAAAggggAACCCCAAAIIuCDg2g0PF0zpIwIIIIAAAggggAACCCCAAAIIIIBAqEBxYNKHIvKVHHn1FpGVvv48LSL6M46mAgQm5WtFEJiUr/mgNwgggAACCCCAAAIIIIAAAggggAACXwgQmMRqQAABBBBAAAEEEEAAAQQQQCBjAdf2DxKYlPGCoXkEEEAAAQQQQAABBBBAAAEEXBBw7YaHC6b0EQEEEEAAAQQQQAABBBBAAAEEEEAgVMC1wKRVItKH+WwmQGBSvhbFGhHp5uvSwSKiP+NAAAEEEEAAAQQQQAABBBBAAAEEEEAgawECk7KeAdpHAAEEEEAAAQQQQAABBBCoeQHX9g8SmFTzSxYABBBAAAEEEEAAAQQQQAABBKIFXLvhET0iSiCAAAIIIIAAAggggAACCCCAAAII5Fgg74FJGo70lM+PwKTgxVQcmPQ1EfnvHK+7au8agUnVPsOMDwEEEEAAAQQQQAABBBBAAAEEEHBXgMAkd+eOniOAAAIIIIAAAggggAACCFSJgGv7BwlMqpKFxzAQQAABBBBAAAEEEEAAAQQQSFPAtRseaVpQNwIIIIAAAggggAACCCCAAAIIIIBA6gI7isj/+Fr5UES+knqr5g0QmGRmpeFIHX1FCUwyc0urFIFJaclSLwIIIIAAAggggAACCCCAAAIIIIBAuQIEJpUryPkIIIAAAggggAACCCCAAAIIlCng2v5BApPKnHBORwABBBBAAAEEEEAAAQQQQKAWBFy74VELc8IYEUAAAQQQQAABBBBAAAEEEEAAgSoWIDCpOiaXwKR8zSOBSfmaD3qDAAIIIIAAAggggAACCCCAAAIIIPCFAIFJrAYEEEAAAQQQQAABBBBAAAEEMhZwbf8ggUkZLxiaRwABBBBAAAEEEEAAAQQQQMAFAddueLhgSh8RQAABBBBAAAEEEEAAAQQQQAABBEIFXAtMWikihzGfzQQITMrXolgrIgf5utRdRPRnHAgggAACCCCAAAIIIIAAAggggAACCGQtQGBS1jNA+wgggAACCCCAAAIIIIAAAjUv4Nr+QQKTan7JAoAAAggggAACCCCAAAIIIIBAtIBrNzyiR0QJBBBAAAEEEEAAAQQQQAABBBBAAIEcC+Q9MEnDkf7k8yMwKXgxFQcm7SEib+V43VV71whMqvYZZnwIIIAAAggggAACCCCAAAIIIICAuwIEJrk7d/QcAQQQQAABBBBAAAEEEECgSgRc2z9IYFKVLDyGgQACCCCAAAIIIIAAAggggECaAq7d8EjTgroRQAABBBBAAAEEEEAAAQQQQAABBFIXIDApdeKKNKDhSLv7WiIwqSLsoY0QmJStP60jgAACCCCAAAIIIIAAAggggAACCIQLEJjE6kAAAQQQQAABBBBAAAEEEEAgYwHX9g8SmJTxgqF5BBBAoNYFNm/eLK+88oqsXr3a+981a9bIhg0b5Nlnn21C06VLF+nUqZPsu+++cuihh0rfvn1ln332ke23377WCRk/AggggAACCCBQEQHXbnhUBIVGEEAAAQQQQAABBBBAAAEEEEAAAQTSEiAwKS3ZytZLYFJlvaNaIzApSojfI4AAAggggAACCCCAAAIIIIAAAghkJUBgUlbytIsAAggggAACCCCAAAIIIIDA5wKu7R8kMImliwACCCBQcYGPPvpIfv/738uyZcvk4Ycflo0bN8bqQ7t27WTIkCEyZswY6dOnj7Rq1SpWPVEn/cd//IfMnDkzqpj3+/Hjx8u8efNS64tRJ4oKaRDVsGHDvDAqk6OxsVHq6upMioqNjVGFKRWymRcbrzZt2sjy5ctl0KBBqfT8lltukVGjRkXW3b17d+/1pMFiYYeGk02ZMkUWLlwYWV+eCtx8880ycuTIPHWJviCAAAI1K+DaDY+anSgGjgACCCCAAAIIIIAAAggggAACCFSHgGuBSU+JyOHVQZ/oKAhMSpSz7MqeF5Fv+GrpJiL6Mw4EEEAAAQQQQAABBBBAAAEEEEAAAQSyFiAwKesZoH0EEEAAAQQQQAABBBBAAIGaF3Bt/yCBSTW/ZAFAAAEEKiewbt06ueqqq6ShoUHef//9RBs+6KCD5Pzzz5dTTz1VWrdunWjdNqFANsE8iXayRGU2AUBaDYFJdgFTJ510khdCtMsuuyQ+pQQmiRCYlPiyokIEEEAgtoBrNzxiD5QTEUAAAQQQQAABBBBAAAEEEEAAAQTyIFAcmPQ/IrJTHjr2eR80HGmFrz8EJgVPTnFgUkcReTtH81hrXSEwqdZmnPEigAACCCCAAAIIIIAAAggggAAC7ggQmOTOXNFTBBBAAAEEEEAAAQQQQACBKhVwbf8ggUlVuhAZFgIIIJAngQ0bNsjcuXNlwYIFsnHjxlS71qtXL5k9e7YMHDhQtttuu0TaIjApnNHGJpHJiFmJTZCVbcCUdkmDwM4991wJeCMYs8f/Oo3AJAKTylpAnIwAAggkLODaDY+Eh091CCCAAAIIIIAAAggggAACCCCAAAKVFSAwqbLeabWm4UgdfJUTmJSWtFm9BCaZOVEKAQQQQAABBBBAAAEEEEAAAQQQQKDyAgQmVd6cFhFAAAEEEEAAAQQQQAABBBBoIuDa/kECk1jACCCAAAKpCXz66afyhz/8Qc4//3zREJpKHW3atJHJkyfL9OnTRf/vcg+bUCCbYJ5y+2V6vm0AUGNjo9TV1RlVb2NjVGFKhWzmxdZLu9y9e3dZsmSJdO3aNdEREJhEYFKiC4rKEEAAgTIFXLvhUeZwOR0BBBBAAAEEEEAAAQQQQAABBBBAIFsBApOy9U+qdQKTkpJMph4Ck5JxpBYEEEAAAQQQQAABBBBAAAEEEEAAgeQFCExK3pQaEUAAAQQQQAABBBBAAAEEELAScG3/IIFJVtNLYQQQQAABU4HNmzfL3LlzZc6cObJx40bT0xItN3ToUJk3b5507KhfVBr/sAkFsgnmid8juzNtA4AITHpFhg0bJmvWrLGCnjRpkrfeW7VqZXVeqcIEJhGYlNhioiIEEEAgAQHXbngkMGSqQAABBBBAAAEEEEAAAQQQQAABBBDITuArIvKBr/n/EZGdsutOs5YPF5EVvp8+JSL6M46mAgQm5WtFvCAiB/q6dJCI6M84EEAAAQQQQAABBBBAAAEEEEAAAQQQyFqAwKSsZ4D2EUAAAQQQQAABBBBAAAEEal7Atf2DBCbV/JIFAAEEEEhe4P3335fp06fL9ddfn3zlljUOGjRIrr76auncubPlmV8UJzApnM7GJvYEJHCiTZCVbcBUoXtt2rSR5cuXi665pA4CkwhMSmotUQ8CCCCQhIBrNzySGDN1IIAAAggggAACCCCAAAIIIIAAAghkJuBaYNKfRKRvZlr5bbg4MGl3EXknv92t+p4RmFT1U8wAEUAAAQRZlNtiAAAgAElEQVQQQAABBBBAAAEEEEAAAWcFCExyduroOAIIIIAAAggggAACCCCAQLUIuLZ/kMCkall5jAMBBBDIicCGDRvk/PPPl4aGhpz0SGTIkCGycOFC2XXXXWP1ySYUyCaYJ1ZnYpxkGwDU2NgodXV1Ri3Z2BhVmFIhm3mx9fJ3efDgwV5QWPv27RMZCYFJBCYlspCoBAEEEEhIwLUbHgkNm2oQQAABBBBAAAEEEEAAAQQQQAABBLIRyHtgkoYjPemjITApeJ1oONJuvl8RmJTN66nQKoFJ2frTOgIIIIAAAggggAACCCCAAAIIIIBAuACBSawOBBBAAAEEEEAAAQQQQAABBDIWcG3/IIFJGS8YmkcAAQSqSWDTpk0ybdo0WbBgQe6GNWHCBJkzZ460bt3aum82oUA2wTzWHYl5gm0AEIFJr8iwYcNkzZo1scSvuuoqOffccyXgTaF1fQQmEZhkvWg4AQEEEEhRwLUbHilSUDUCCCCAAAIIIIAAAggggAACCCCAQPoCBCalb1yJFghMqoSyeRsvisgBvuLfEBH9GQcCCCCAAAIIIIAAAggggAACCCCAAAJZCxCYlPUM0D4CCCCAAAIIIIAAAggggEDNC7i2f5DApJpfsgAggAACyQhs2bJF5s6dK9OnT0+mwhRqaWhokJEjR1oH2RCYFD4ZNjYpTKlxlTZBVrYBU8Wd6Nq1qyxdulS6detm3L+wggQmEZhU9iKiAgQQQCBBAddueCQ4dKpCAAEEEEAAAQQQQAABBBBAAAEEEKi8AIFJlTdPo0UCk9JQjV8ngUnx7TgTAQQQQAABBBBAAAEEEEAAAQQQQCBdAQKT0vWldgQQQAABBBBAAAEEEEAAAQQiBVzbP0hgUuSUUgABBBBAwETg7rvvltGjR8vGjRtNijcrc/TRR8spp5wi/fv3l6997Wvy5S9/eVuZf/zjH/Lmm2/KY489JkuWLJEnnngiVht9+vQRDU3q3Lmz1fk2oUA2wTxWnSijsG0AUGNjo9TV1Rm1aGNjVGFKhWzmxdYrqMuTJk2SOXPmSKtWrcoaEYFJBCaVtYA4GQEEEEhYwLUbHgkPn+oQQAABBBBAAAEEEEAAAQQQQAABBCor4Fpg0goRMfsHtso6Zt0agUlZz0DT9glMytd80BsEEEAAAQQQQAABBBBAAAEEEEAAgS8ECExiNSCAAAIIIIAAAggggAACCCCQsYBr+wcJTMp4wdA8AgggUA0C69atk1GjRsmTTz5pPZwxY8bI9OnTZf/995eAP6LN6vv000/lkUcekQsuuECefvpp6/bq6+tl1qxZ0qJFC+NzbUKBbIJ5jDtQZkHbAKC0ApPyaBNEa+sVVEebNm1k+fLlMmjQoLJmL8nApLI68vnJmzdvlilTpsjChQuNqrv44otFX3McCCCAAALVIeDaDY/qUGcUCCCAAAIIIIAAAggggAACCCCAQM0K5D0wScORGn2zQ2BS8FL9q4js6vtVBxHRn3FkI0BgUjbutFrjAp999lmTDZ81zsHwEUAAAQQQQCBA4P+YPDyLHAIIIIAAAtUvQGBS9c8xI0QAAQQQQAABBBBAAAEEEMi5gGv7BwlMyvmConsIIIBA3gW2bt0qc+bM8QKMbI4uXbrIJZdcIieffLJst912Nqd6ZTdu3CizZ8+Wyy+/3Orcrl27ym233SYHHnig8XkEJoVTuW4TNLIkApO03uOPP14WLVoku+22m/FaKy5IYFJsOk5EAAEEEEhBwLUbHikQUCUCCCCAAAIIIIAAAggggAACCCCAQOUEigOTPhCRdpVrPrIlApMiibwCBCaZOVWq1H+JSFdfY/qP5vozDgQQSFGAwKQUcakaAQQQQACBKhEgMKlKJpJhIIAAAgiUK0BgUrmCnI8AAggggAACCCCAAAIIIIBAmQKu7R8kMKnMCed0BBBAoNYF1q5dK8OHD5eXXnrJmKJPnz5yzTXXSI8ePYzPCSq4ZcsWmTt3rkyfPt2qHj1nypQpYvqlPK6HAtkGADU2NkpdnT7jHX24bhM0QluvUkpXXXWVnHvuucZrrbguApOi1yAlEEAAAQQqJ+DaDY/KydASAggggAACCCCAAAIIIIAAAggggEAKAgQmpYCaQZUEJmWAXqJJApPyNR/0pkYECEyqkYlmmAgggAACCJQhQGBSGXicigACCCBQTQIEJlXTbDIWBBBAAAEEEEAAAQQQQAABJwVc2z9IYJKTy4xOI4AAAvkQ2Lp1q1x00UWioTmmR1JhSYX2Nm3aJNOmTZMFCxaYdkGOOeYYWbx4sXTo0MHoHNdDgWwDgAhMekWGDRsma9asMVofpQp17dpVli5dKt26dYtVF4FJsdg4CQEEEEAgJQHXbnikxEC1CCCAAAIIIIAAAggggAACCCCAAAKVEXAtMOlJETmiMjROtUJgUr6mi8CkfM0HvakRAQKTamSiGSYCCCCAAAJlCBCYVAYepyKAAAIIVJMAgUnVNJuMBQEEEEAAAQQQQAABBBBAwEkB1/YPEpjk5DKj0wgggEA+BF5//XU57bTTZOXKlUYdatOmjVx33XUyfPhwo/KmhdatWyejRo2SJ5/U55CjD+3HnXfeKUcffXR0YREvEGrmzJlGZcePHy/z5s2TVq1aGZWvRCECk+yUbb2iai9nTRCYFKXL7xFAAAEEKing2g2PStrQFgIIIIAAAggggAACCCCAAAIIIIBA4gI7icj7vlo/EJF2ibcSv0INR3rCdzqBScGW74pIe9+vdhMR/RlHNgIEJmXjTqs1LkBgUo0vAIaPAAIIIICAgQCBSQZIFEEAAQQQqAUBApNqYZYZIwIIIIAAAggggAACCCCAQK4FXNs/SGBSrpcTnUMAAQTyLXDDDTfIuHHjjDtZTnBMVCO2famvr5dZs2ZJixYtoqomMKmEkOthUkFDSzowSQO6GhoaZMiQIZFrrbgAgUnWZJyAAAIIIJCigGs3PFKkoGoEEEAAAQQQQAABBBBAAAEEEEAAgfQFCExK37gSLRCYVAll8zZeEpH9fcUPEBH9GQcCCKQoQGBSirhUjQACCCCAQJUIEJhUJRPJMBBAAAEEyhUgMKlcQc5HAAEEEEAAAQQQQAABBBBAoEwB1/YPEphU5oRzOgIIIFCrAhs3bpSJEyd6QTAmR4cOHeSuu+6S3r17mxS3LvP222/LyJEj5bHHHjM699hjj/X6vvPOO0eWdz0UyDYAqLGxUerq6iJdtIDrNkGDtPUygTr++ONl0aJFsttu+qW55geBSeZWlEQAAQQQSF/AtRse6YvQAgIIIIAAAggggAACCCCAAAIIIIBAigIEJqWIW8GqCUyqILZBUwQmGSBRBIGkBQhMSlqU+hBAAAEEEKg+AQKTqm9OGRECCCCAQCwBApNisXESAggggAACCCCAAAIIIIAAAskJuLZ/kMCk5OaemhBAAIGaEnjxxRdl6NCh8tJLZl84OXbsWLn66quldevWqTht3bpV6uvr5bLLLmtWf7t27aRXr17Ss2dP6dGjhxx88MFecE2rVq2M+uJ6KJBtABCBSa/IsGHDZM2aNUbrw7TQnDlzZOrUqdKiRQvTU4TAJGMqCiKAAAIIVEDAtRseFSChCQQQQAABBBBAAAEEEEAAAQQQQACB9ARcC0xqFJEj0+NwtmYCk/I1dQQm5Ws+6E2NCBCYVCMTzTARQAABBBAoQ4DApDLwOBUBBBBAoJoECEyqptlkLAgggAACCCCAAAIIIIAAAk4KuLZ/kMAkJ5cZnUYAAQSyF1i2bJkMHz7cuCOLFi2SM844w7h8nIL33HOPF5h05JFHeqFIBxxwgOy9997Stm1bCfgDbdwEgUnhVK7bBI3MNmDKdCF17dpVli5dKt26dTM9hcAkYykKIoAAAghUQsC1Gx6VMKENBBBAAAEEEEAAAQQQQAABBBBAAIHUBPIemKThSH/0jZ7ApOCl8DcR2cX3q11FRH/GkY0AgUnZuNNqjQsQmFTjC4DhI4AAAgggYCBAYJIBEkUQQAABBGpBgMCkWphlxogAAggggAACCCCAAAIIIJBrAdf2DxKYlOvlROcQQACBfAps3bpV6uvrvXAik6Nz586yfPlyq6AYk3orVcb1UCDbAKDGxkapq6sz4nXdJmiQtl5GUJ8XGj9+vMybN09atWpldNott9wio0aNiizbvXt30RCzLl26RJYtp8DmzZtlypQpsnDhQqNqLr74Yu9awYEAAgggUB0Crt3wqA51RoEAAggggAACCCCAAAIIIIAAAgjUrACBSdUx9QQm5WseXxYR/z8odhUR/RkHAgikKEBgUoq4VI0AAggggECVCBCYVCUTyTAQQAABBMoVIDCpXEHORwABBBBAAAEEEEAAAQQQQKBMAdf2DxKYVOaEczoCCCBQiwIffvihjBs3zgtBMjmOP/54aWhokJ120uea3TtcDwWyDQAiMOkVGTZsmKxZsyZysQ4aNEjeffddo7JaWZs2bbzXwpAhQyLr1gIEJhkxUQgBBBBAoEICrt3wqBALzSCAAAIIIIAAAggggAACCCCAAAIIpCNAYFI6rpWulcCkSouXbo/ApHzNB72pEQECk2pkohkmAggggAACZQgQmFQGHqcigAACCFSTAIFJ1TSbjAUBBBBAAAEEEEAAAQQQQMBJAdf2DxKY5OQyo9MIIIBAtgLr16+XESNGyIoVK4w6MmXKFLn88stl++23Nyqft0IEJoXPiOs2QSOzCZi66KKLpEOHDnLWWWcZL9sBAwZ4oUkdO3aMPIfApEgiCiCAAAIIVFDAtRseFaShKQQQQAABBBBAAAEEEEAAAQQQQACB5AWKA5PeF5GvJt9M7BqPFJE/+s5+QkT6xa6tek8kMClfc0tgUr7mg97UiACBSTUy0QwTAQQQQACBMgQITCoDj1MRQAABBKpJgMCkappNxoIAAggggAACCCCAAAIIIOCkgGv7BwlMcnKZ0WkEEEAgW4HVq1fLiSeeKO+8845RR2bPni0zZswwKpvHQq6HAtkEAKl/Y2Oj1NXVGU2F6zZBg7Txuvjii2XSpEkyfvx4ue2224zMtNCcOXNk6tSp0qJFi5LnEJhkTEpBBBBAAIEKCLh2w6MCJDSBAAIIIIAAAggggAACCCCAAAIIIJCeQN4DkzQc6XHf8AlMCl4LG0RkZ9+v2ouI/owjGwECk7Jxp9UaFyAwqcYXAMNHAAEEEEDAQIDAJAMkiiCAAAII1IIAgUm1MMuMEQEEEEAAAQQQQAABBBBAINcCru0fJDAp18uJziGAAAL5FPjjH/8oRx11lHHnbr75Zhk5cqRx+bwVdD0UyCYASO3TCkzKYl7jrD0bLw1Mqq+vF31NDB8+3DhErFOnTrJ8+XLp2bNnSRYCk7JYNbSJAAIIIBAm4NoND2YSAQQQQAABBBBAAAEEEEAAAQQQQMBpAQKTnJ6+bZ0nMClf8/iKiOzn69L+IqI/40AAgRQFCExKEZeqrQXee+89GT16tNx3333bzo3zbI11w5yAAAIIIFBSgMAkFggCCCCAAAKeAIFJLAQEEEAAAQQQQAABBBBAAAEEMhZwbf8ggUkZLxiaRwABBFwUMA1xKYzt8ccfl3799EtW3TwITAqfNxubLGY/zkNdcQKTtmzZIrNmzZLZs2cbD/PMM8+UefPmSevWrUPPMX2tde/eXZYtWyZdunQxbj9Owc2bN8uUKVNk4cKFRqcXAqWMClMIAQQQQCD3Aq7d8Mg9KB1EAAEEEEAAAQQQQAABBBBAAAEEECgl0E5E/u4r8L6IfDVHZPqPn4/7+vOEiLj7D6LpwRKYlJ5tnJoJTIqjxjkIlClQHJgU9kzC+PHjvWcIWrVqVWaLnI5AuMDq1avlxBNP3PaFYJ07d/a+8Ktbt26wIYAAAiUF/v73v3tfmnn//fc3KRf1fF7Y82b83WvKTWASL0AEEEAAAQQ8AQKTWAgIIIAAAggggAACCCCAAAIIZCzg2v5BApMyXjA0jwACCLgosHjxYjn99NONu97Y2Ch1dXXG5fNW0CYUKI//kG8TAKT2NvNlY5PFvEY9kBHUJxsvfyDQunXrZNSoUfLkk08aDbVNmzbS0NAgQ4YMCS1PYJIRJYUQQAABBCok4NoNjwqx0AwCCCCAAAIIIIAAAggggAACCCCAQDoCrgUm/VFEjkqHwulaCUzK1/QRmJSv+aA3NSJAYFKNTLQjw9QvyDr77LO39fbUU0+VRYsWyY477ujICOgmAghkJUBgUrryBCal60vtCCCAAALOCBCY5MxU0VEEEEAAAQQQQAABBBBAAIFqFXBt/yCBSdW6EhkXAgggkKKAbUiOTQBPit2OXbXNeAlMis2cyomVDEz67LPPRAOORo8ebTyWAQMGeKFJHTt2DDyHwCRjSgoigAACCFRAwLUbHhUgoQkEEEAAAQQQQAABBBBAAAEEEEAAgfQECExKz7aSNb8nIl/1NbiLiOjPOLIR+L8i0tnXdBcR0Z9xmAk8KiL9zYpSCoEvBPRZAv8R9iVOeXzehHmsLoHNmzfLlClTREOTCoc+E3XhhRdKwL8DVtfgGQ0CCJQtQGBS2YQlK+A6nK4vtSOAAAIIuClQ/HnazVHQawQQQAABBBBAAAEEEEAAAQTcEnBt/yCBSW6tL3qLAAII5ELAJkBIO0xgUrbTFvawXVivbObLdi1UWqKSgUk6to8++kgmT54sixcvNh7q7NmzZdq0adKiRYtm5xCYZMxIQQQQQACBCgi4dsOjAiQ0gQACCCCAAAIIIIAAAggggAACCCCQnkDeA5OOEpHHfMP/o4jozziaChCYlK8VQWBSefOhr3le5+UZ1uTZBCbV5LTnctDr16+XESNGyIoVK7b174EHHpBvfvObuewvnUIAgXwJEJiU7nwQmJSuL7UjgAACCLgpQGCSm/NGrxFAAAEEEEAAAQQQQAABBNwWcG3/IIFJbq83eo8AAghkImAbkmMTwJPJgCIatRlvHr/xj8CkkVbLysbr4osvlvr6+ib1P/nkkzJy5EjRB81Mjk6dOsny5culZ8+ezYoTmGQiSBkEEEAAgUoJuHbDo1IutIMAAggggAACCCCAAAIIIIAAAgggkIoAgUmpsFa8UgKTKk5eskECk8qbDwKTyvOr2bMJTKrZqc/dwB988EEZNGjQtn717dtXbr31VtHnVjgQQACBKAECk6KEyvs9gUnl+XE2AggggEB1ChCYVJ3zyqgQQAABBBBAAAEEEEAAAQTyLeDa/kECk/K9nugdAgggkEsBmwAhHQCBSdlOo00AkO182a6FSkvcfPPNXniRzWHjFRSYtGXLFrn88subBSmV6sOYMWNk/vz50rZt2ybFCEyymTnKIoAAAgikLeDaDY+0PagfAQQQQAABBBBAAAEEEEAAAQQQQCBVAQKTUuWtWOUEJlWM2qghApOMmEILEZhUnl/Nnk1gUs1Ofa4Gruvw0ksvbfIsSx6/FC5XaHQGAQSaCBCYlO6CIDApXV9qRwABBBBwU4DAJDfnjV4jgAACCCCAAAIIIIAAAgi4LeDa/kECk9xeb/QeAQQQyETANiSHwKRMpmlbozYBQHqSzXzZroVKS2QRmKRjXLdunYwaNUqefPJJoyG3adNGrrvuOhk+fHiT8gQmGfFRCAEEEECgQgKu3fCoEAvNIIAAAggggAACCCCAAAIIIIAAAgikI+BaYNLjItI/HQqna/27iOhcFo6dRUR/xpGNwKsisq+v6f1ERH/GYSZQHJg0QET0ZxwIlBT4rGiHZ9gzHITXsJDSFPjwww9l3Lhxsnz58m3NXHvttaLrjgMBBBAwEYgbmGRSN2VE/g+JSSwDBBBAAAEEVOAzPwOBSSwKBBBAAAEEEEAAAQQQQAABBCov4Nr+QQKTKr9GaBEBBBBwXsA2JMcmgCePODbjzeMDbAQmjbRaVjZeF198cZNv3/M3tHTpUjnrrLNk48aNRu0PGDBAGhoapGPHjtvKE5hkREchBBBAAIEKCbh2w6NCLDSDAAIIIIAAAggggAACCCCAAAIIIJCOQHFgkobsaNhOXg4NR3rU1xkCk4JnhsCkvKzYf/WDwKTy5kNf5/18Veh1QH/GgUBJAQKTWCB5EFi7dq2ceuqp8uqr/8rJ69Chg/z2t7+VHj165KF79AEBBBwQIDAp3UkiMCldX2pHAAEEEHBGgMAkZ6aKjiKAAAIIIIAAAggggAACCFSrgGv7BwlMqtaVyLgQQACBFAUWL14sp59+unELd999twwePNi4fN4KEpgUPiM2NlnM68033ywjR2YTmPTRRx/J5MmTRV8vpod6Tp8+XVq2bOmdQmCSqRzlEEAAAQQqIeDaDY9KmNAGAggggAACCCCAAAIIIIAAAggggEBqAgQmpUZb0YoJTKood2RjBCZFEpUsQGBSeX41ezaBSTU79bkaePHzJ8cee6z3pV4775ynPMpckdEZBBAoEiAwKd0lQWBSur7UjgACCCDgjACBSc5MFR1FAAEEEEAAAQQQQAABBBCoVgHX9g8SmFStK5FxIYAAAikKmIa4FLpw0003yZgxY1LsUbpV24QCjR8/XubNmyetWrVKt1MWtb/yyisybNgwWbNmjdFZjY2NUldXZ1TWdZugQdp4XXzxxVJfXx9q9ec//9n7hr7169cbeXbq1EmWL18uPXv29Mqbvta6d+8uy5Ytky5duhi1E7fQ5s2bZcqUKbJw4UKjKqJ8jCqhEAIIIIBAbgRcu+GRGzg6ggACCCCAAAIIIIAAAggggAACCCAQR4DApDhq+TuHwKR8zQmBSeXNB4FJ5fnV7NkEJtXs1Odm4J988on35V36PFPhmDFjhugzPy1atMhNP+kIAgjkW4DApHTnh8CkdH2pHQEEEEDAGQECk5yZKjqKAAIIIIAAAggggAACCCBQrQKu7R8kMKlaVyLjQgABBFIUePLJJ+WII44wbsH10BTXQ4FsAoB0UglMMg+YilrbW7dulTlz5sgFF1xg/HrRcLH58+dL27ZtCUwyVqMgAggggEAlBFy74VEJE9pAAAEEEEAAAQQQQAABBBBAAAEEEEhN4Ksi8p6vdg3e2Tm11uwr7i8ij/pOe0xEBthXU/VnFAcm6by+X/Wjzu8AXxORfXzd6ywi+jMOM4E/isiRvqJ6HdAQJQ4ESgoQmMQCyVrg7bfflpEjR8pjj+nblX8dd999twwePDjrrtE+Agg4JEBgUrqTRWBSur7UjgACCCDgjACBSc5MFR1FAAEEEEAAAQQQQAABBBCoVgHX9g8SmFStK5FxIYAAAikKvPzyy/Ld735Xnn/+eaNWxo8f731LWatWrYzK560QgUnhM+K6TdDIbAKmogKTtP633npLRo8eLY8+6n9mPty0TZs2ct1118nw4cMJTMrbxYD+IIAAAjUu4NoNjxqfLoaPAAIIIIAAAggggAACCCCAAAIIuC6Q98AkDUd6xIdMYFLwitNwpJ18vyIwKdtXJoFJ5fkXByYdJSL6Mw4ESgoQmMQCyVpAvxjvuOOOk40bN3pd6d69uyxbtky6dOmSdddoHwEEHBIgMCndySIwKV1fakcAAQQQcEaAwCRnpoqOIoAAAggggAACCCCAAAIIVKuAa/sHCUyq1pXIuBBAAIEUBTZs2CAjRoyQhx56yKiVY445Rm699VbZZZddjMrHLfThhx/K+eefLx06dJBjjz1WDj74YGndunXc6rad53ookE0AkA66sbFR6urqjNxctwkapI2XSWCStqHfzKehSYWHz6Jw1f/mm28WfWht1KhRUcUr9jDb5s2bZcqUKbJw4cLIPmkBUx+jyiiEAAIIIJC5gGs3PDIHowMIIIAAAggggAACCCCAAAIIIIAAAuUIEJhUjl5+ziUwKT9zoT0hMKm8+SAwqTy/mj27EoFJn376qbz55pveczz6zId+EdpTTz21zbxTp07SuXNn2W+//eTII4+U/v37y6677ioB//YTa54q2b4+R3HEEUc06We5AUBhz4nocxsjR46MZVI4adOmTfL000/LY4895v3viy++KOvXr/d+rV+opc82HXTQQfKtb31LDjvsMGnfvn1Z7QWdrF9yN3Xq1G2/0udXrrnmGq/9oCPIuPj5jzfeeEMWL14s995777a1pv3v3bu3nHTSSdKnTx+rL9aLWkMa7tS1a1c56qijpF+/ftKtWzdp2bJlbKugMQZ9IeBnn30m7777rjd/999/v6xZs0aeffbZJvOn63HQoEHWYzbtvL8PTzzxhPcFh88999y2Z5D09X3ggQd662fgwIFy6KGHWtmHrf8ZM2aIPhfWokUL06565e655x4ZMmRIs3NmzZol+p/tdeeWW25p9uyUrrEbbrhBdtrJn8tp1c3QwqZrQ5+hWrlypdx5552yatWqJtdcnQudh29/+9veNbdt27bJdC6glg8++EBWrFghjz/+uPz5z3/21uj77+tbcJF27dp5z5Tpa0f70rdv37LM4gYmhT1vlsSXcBausQ888IA3B0Hj79mzp3ftMB3/HXfcIaecckoz7SuvvNJ7bq7c45133pExY8YEPXurF+p55dbP+QgggAACCDguQGCS4xNI9xFAAAEEEEAAAQQQQAABBNwXcG3/IIFJ7q85RoAAAghUXMA2NEUDjH77299Kjx49Uu3r2rVr5dRTT5VXX311WztHH320nHDCCd6DKfrgV5yHZVwPBbIJAFI4ApNekWHDhnkPUEQdpoFA+nCGPjBx/fXXR1W57fe67r72ta/J2LFjI88p9+G/yAY+L2D72jf1MW2fcggggAAC2Qq4dsMjWy1aRwABBBBAAAEEEEAAAQQQQAABBBAoU4DApDIBc3I6gUk5mYjPu0FgUnnzQWBSeX41e3aagUkff/yx/O53v5Of//znokEqNoeGePz4xz8W/RK0HXbYwebUbWWzaN+VwCQNFFqwYIH3nEghvMQE+bTTTvPmRQOBbINlgurXLzB7G4IAACAASURBVPaaOHGiNDQ0bPt1VOhHqcCkLVu2eGP6yU9+UnJcGuJz2WWXiY6n1KFrSIO+rrjiCqs1rAFKkydP9p6pifNleiahOOvWrfO+KGz58uVGX5Cm4TT6bJCGwCTxpYIaIqVBODpfGspjetj2I2iNaFvHH3+8t25sQom2bt0q9fX13twXH/pM36JFi2THHXc0HYp88sknMn36dNHQL/+hz1RdeOGFibxGijsTtTb0NaBrYvbs2V54VdSh83HmmWfKhAkTZM8994wqbvR7XRsamqXXfl0bpl/gpyFpGjZ13nnneWFt2223nVF7hUJ5CUzSEDENBtQv/NM1anqN1fGffvrp3hdy7rXXXqFjf/vtt72wPA1K8x9JBXU9/PDD3jz4501DrV566aVviMiLVpNCYQQQQAABBKpPgMCk6ptTRoQAAggggAACCCCAAAIIIOCYgGv7BwlMcmyB0V0EEEAgLwLF3z4W1a9rr73WeyAkzUO/OWrcuHGhTegDCPowh35jkn7b2G677Wb0D/8EJoXPmus2QSOzCZiyCQTSQK/hw4frww1GLwN9eEy/ce83v/lNZHkCkyKJKIAAAgggkICAazc8EhgyVSCAAAIIIIAAAggggAACCCCAAAIIZCfgWmDSoyIyMDuu3LZcHJjUTkQ+yG1vq79j/09Evu4b5r4ioj/jMBPQNJojfEX7iYhdQo1ZO5SqMoG0ApM0LOJHP/qRF5hUzqFfQqbPfmh4hs2RVft5D0zSACANhZk5c6ZxiEeQ+w9/+EOZNm1a2cE7xc/AaGDIH/7wB6mrqwud7rDApBkzZsjcuXO9AJuoQ8M/li5d6gU/hR1JrCF9XuZnP/uZ6Bfq2YS/lArF+bd/+ze55ZZbZOrUqbHmsFevXvKLX/xCDjvssCim0N//9a9/9QKBfvWrX8WuQ587uuSSS2To0KGRoWgaPHP22Wc3aatz585eMFCpOSzu3Icffug9u6fnFR8HHXSQ9wzU/vvvbzymoOAakzVs3EBAwVJrQ8OSdF7mz59v3YSGfM2aNcubjzhf+FhoMIm1oXV9//vfl0svvdR7ftL0yENgkoYjzZkzxwukMw2KKh6fPkOqz/zpWg0KDNTgr4suusj72+g/9EtD77rrLundu7cpWbNyYaFiGv524403fllENsWunBMRQAABBBCoDgECk6pjHhkFAggggAACCCCAAAIIIICAwwKu7R8kMMnhxUbXEUAAgSwF9OGA4447zvgfnkePHi3XXHON6EMLaRybNm2SSZMm6T8cG1VvEzDjeiiQTQCQ4jU2NpZ8MMoP7LpN0GKx8bIJTNIHHvRb3/SBtqQPm/VcTtubN2/2vg1PH5QyOWx8TOqjDAIIIIBAtgKu3fDIVovWEUAAAQQQQAABBBBAAAEEEEAAAQTKFMh7YJKGIz3sGyOBScETruFIX/H9isCkMl8YZZ5OYFJ5gAQmledXs2enEZikX9T0ve99T1auXJmIqwZ5XHfddd6Xj5kcWbaf58CkDRs2yPnnny8NDQ0mjJFlNNRIn8848MADI8uGFbjnnntkyJAh237dv39/Lwxo9913D60zyFjDQ/bdd18vVMckpOTcc8/1Qk2Cwkg+++wzufPOO71AovXr18ceW+FEfRbtJz/5iZx33nmRwUCFc8JCcbTPv/zlL41CoUp1XMOKbrrpJjnqqKOsx/enP/1JzjnnHFmzZo31uUEnTJ482QvGKfXM3urVq+XEE0+Ud955p0kVN998s4wcOdK4H/plcqeeeqq8+uqrgefcfffdMnjwYOP6HnzwQRk0aFCT8iZr2LiBgIJha0OfkfvpT3/qBfXEPeKs1UJb+rpZsWKFTJw4MbG1odcYDfc69NBDjYaUdWDSiy++6H1hp85REscFF1wg+l/r1q2bVRf2bKyGxumzcwHPThh1Sa95I0aM8ObSf+hrbdSoUS7s6TAaJ4UQQAABBBAoQ4DApDLwOBUBFdD9HrofRj/nPfPMM/Laa6+J3q949tlnmwFp0G/btm1F96LovaEePXp4/9uqVSswEUAAgVgCn376qWjYs94j0v/02vPuu+969zI0BLlw6D0SDfD/6le/Kho+3rNnT+8apCHHcT9zx+owJyGQgICGyOu/mejf3XXr1nnr/aOPPpKnnnqqWe2HHHKI9yUJen9eg+r1/9f7//pasPlCgAS6TRUIIIBASQHX9g+6cHOdGx686BBAAIEcCugDEmPGjJGHHnrIqHf6DTv6zWGmD1cZVeortGrVKvnOd77T7MGNsHpsApxcDwWyCQBSLwKTXpFhw4YZPVxiGwikN37026nuvfde2yVesjyBSYlyUhkCCCCAQIiAazc8mEgEEEAAAQQQQAABBBBAAAEEEEAAAacFCExyevq2dZ7ApHzNI4FJ5c0HgUnl+dXs2UkHJukGEw2M0OCRoEM3tulD9gcddJC0aNHCK6IhF0888UTgA/qFOjQ4QwMb9tprr5JzlXX7eQ1MinJRVJ2bww8/XPbff/9t86KbJp577rnQEKI+ffrIr3/9a+natav1a0i/2Ku+vl4uu+yybedq0Mfll18u22+/fWh9QcZHHnmkvPfee97Gj8KhoUDf/va3Rf9XQ5T0eaPHH39cSj0jpqEvS5YsKRm8pBumevfuLbpxU/9vHcfzzz/vbbDSZ6DCDh2XBla1bNky0ipojGeeeaa3OeuHP/xh4Hzo/OlY9QjbbOpvWIOBrr/+emnfvn1kfwoF1O/0008vGSSlLjofuolGj5dfftl7xilo82uh3gkTJngBVkHBMFpG51afpbvvvvua9NVkvfhP0DCuUaNGhY5Xn8G78MILjTa+6VrRoCddw/5jxowZovUUrm/GuIYFg9bG2LFjpWPHjl5/io8TTjhB9D9dH4W1+rvf/U4eftifrdr0LJu1arM29Nqv15g999zTO+2NN94QDeAqtTZsAvOyDEwyCeorvsaajD9sLj744AM544wzvHA3/3Hsscd6oXg777yz4YpqWuyOO+6QU045pckP9Tqv18Wvf/3rLuzpiDVuTkIAAQQQQMBCgP2DFlguFA17DxnWd5vQVps9MvrZcvny5c0CWZMyjPosVGgnrT0ff/vb3+T+++/3gntLfRYxHe/RRx8t3/3ud739WTafaU3rD/rcVepcm/1Npn3QcjZrSMvbrM849dv0PaxsIQTrS1/6kheOq/cO9B6h3ovKaxjH66+/LqeddppxMPwxxxwjixcv9u4/VfKw2Veoey3nz5/vBZIlfdhcV233u8Xtq4Yk/dd//ZcsW7ZMbrvttpL376La0M/Iuh5OPvlk2WOPPYzuIUXVWfx722uQbf1JlU/rb0ZS/StVjyuv67gWuuY1GEnfW+i9niS+2ELvax1//PEyfPhw7993TO5xx+2/zfUsbhtJnKf/DjZv3jyjIEebv+kuvS/UIEy9R69frOHSYfueyaWx1VJfXds/6MLNdW541NIriLEigIAzAvoP/PrtYfom2fSweaNqWqeW+/jjj2XatGneNx6ZHtdee633AJnJYfNBIK0xmvQzrIzNm36tw+aGous2QWY2XnFuID3wwAPet6mZfOOe6bxX6kaI7QetOD6mY6YcAggggEDlBVy74VF5IVpEAAEEEEAAAQQQQAABBBBAAAEEEEhQoDgw6T0R2SXB+sutaqCI+HdBPyoi+jOOpgIEJuVrRRCYVN58NIpIna+KfiKiIUocCJQUSDIwSQNE9AFxDYUpPnQjyQUXXCAHHHBA6DcR6wY63TynARH+b/Qu1DV79mzv+ZuwIJKs29d+5jEwadOmTZ7bggULms2LPnyvATjnnnuu7LPPPoFzo982ffvtt8sVV1wRuKFoyJAh3gPxu+66q9WrLSgEx+RB9ahNQzqmmTNnyjnnnNMsgEe/gE83aQ4dOjQwnKdUIJB+m/yPfvQjL4QpKNinsPnqZz/7mbcxrvjQfunzYPpaiPom+qAx6iZQfS7G/zyP9ukHP/iBHHfccbLTTjs1aTJq3rTwokWLvNAVk6NUIIxumJk8ebKMGDGiWT+0bn1trl+/Xq655hpvrQQ9k1QqpCcoXEvr1U2It956q/et51FHWB3+8/R5KTXZcccdo6oT/WZ2/VI63XjkPzQsTsOo0jqi1n+hXV1nl1xyiey9997N1pvOh4YUzZo1SzQ8KWit2mzWLrU2dN3r84oTJ070Ar2K177J2jANZssqMKlUIF3UNbZw3dC/bxpKZDMX+vd26tSpTU7R9jRESTeQ2x5hz7gWgsl22GEHF/Z02A6b8ggggAACCNgKsH/QVizn5W2CPXQoJp9ZC0O22fOh55x00kne5yWTzze2rFkFJmlIqN6L0LDeoPs8tuMIer+sn+P0HkBUwLZNW6afuwp12uxvsumH7RqyWZ/aD9v6bfoep6x+ZtTP0/rl8vo5MM0wDpv+3XDDDd7nf5tD76NpoE4lD5u9c/rZ8brrrvOCT5I+bK6rae/n0s+5et/j5z//uRfWn+Shhnr90XuFGvgVda/Ppm3ba5BN3UmWrdQ+wST7XKjLlde17di3bNnifWGA3p/We+BpHRp0p/8GpK+BsAD8ctq2uZ6V006559rs0bb9m+vK+0Lbfbzlmid1vu17pqTapZ5kBVzbP+jCzXVueCS7RqkNAQQQSExg1apVXmq4PuxicqT1od82gEa/dU1Tiw888ECTbnuhUHqTz+SweTNuUl8SZWzf9NvcUHTdJsjXxivODST9sKIPyl199dVJTK9XR6VuhNh+0IrjkxgKFSGAAAIIJC7g2g2PxAGoEAEEEEAAAQQQQAABBBBAAAEEEECgkgKuBSY9IiL2u2YrKZpNW8WBSZo08D/ZdIVWReQvIrK3T2Kfz38GjplAcWDSkfp9RGanUqqWBZIMTNJAFA1MWbFiRRPSCRMmyJw5c4wentfwjEcffVS+//3vewEr/qN///6im/x23333wCnLun3tVN4Ck9RTA2DOOuusZmb6LIcG2PTt29doU89f//pX73mShoaGZnXpBolLL71UdthhB+OX0+rVq+XEE0/c9lxX586dvfCZbt26layj1KYhm1Ci4kbeeustGT16tLf+io/p06d7gV9af9ShASi6MU43TBWvYd38p2Ps2bNn7DHqidoPrV/DUqI2pei4NKxGg3yKD9OAIA1f0kCkoCAoNdPX92677RZF4wUn6fVB+7NmzZom5XVMurY0gCvoePDBB2XQoEFNftWhQwf57W9/Kz169IhsOyigq/gkm+eb1q5d620KevXVV7dVo68lDXDSeU7rMNk099Of/tR7rbZq1apkNzRMTYN69L/iY8CAAd58dOzYsWQdH3zwgReIpM86BnmaXmNKrQ2td8yYMTJ//nxp27ZtaH+yCEzSIK4rr7zS8y4+dB3o+DXQbLvttivpqJs4tR69zhQfukFKN/IVh6K9+OKLXvibBlb5j/r6ei8MKyxcMKwjYc8k6rOv3/zmN/XvhAt7OtJ66VEvAggggAACBQH2D1bZWrAJ9tCh22yuttnzUWC96qqrvEDjpN96VTowSfd0aGCwhrimEZRUvAxtPiObLGGTz13+emz2N5m0Xyhju4Zs1qe2YVu/Td/LLXvkkUd6e+QGDhwY+Xmq3LZKnR8WlhzV5tixY739WFH3bKLqsfm9zd45rbeurs67piUZNqb12lxX09rPpffmHnnkEe8z9tNPP23DaF1Wrz9671vvjSYVeGd7DbLudEIn2NxHS6jJRKpx6XVtOuCocHTTemzLaZi/3ldM+lptez2z7XdS5W32aMf5m+vC+0LbfbxJ2Zdbj+17pnLb4/x0BFzbP+jCzXVueKSzVqkVAQQQKFtA/1F/0qRJcuONNxrXpUnU+qDQN77xDeNzShXUhyL0wZCVK1ca16c3OfVBEtOHiGw+CNi8GTfucJkFbd/029xQdN0miNbGK+4NJH2QQr9prPjhpLhTXakbIbYftOL6xHXgPAQQQACBdAVcu+GRrga1I4AAAggggAACCCCAAAIIIIAAAgikLJD3wCQNR3rIZ0BgUvCC0HCkHX2/IjAp5RdORPUEJpXnT2BSeX41e3aSgUlBgSb6HM6SJUtk7739eWiluUuF/BSCG4JqyLp97VPeApPCnjGJ+3zUxo0b5cc//rH88pe/bDIFGlyzdOlS6devn/FraeHChXL22WdvK28a3lNq01Dc56I09ESf1QoKK9FNHxpMZPoclw6oVPCXSR+jQqEWLFjghZNFhbAUcPU5oO9973vNnl8zDakK21x7zjnnyBVXXGEUJOVfGC+88IKMGzeuWX8GDx4s119/vbRv377ZOgoLRNNNuGoadRQHdGl5XbfFX8RY6hrjb6N4/ervTOY2qp9Rv4/aNGe7XvX5Sg370TVVfFx33XXePJXarB22NvQa8+tf/1r0iyNtjrC1oXVEbWTJIjApLLRIw5JuuukmOeqoo4yHX2ouNPBMXx/+I+zZ2GOOOcYLN9P1bXNoKJPOt//w10Vgko0mZRFAAAEEqliA/YNVNrk2wR4m70n9PDZ7Pgrn6Z4LvYdi+z46aloqGZikob1TpkwJDFWN6me5v9ew0Xnz5pUdYhv1uau4nzb7m2zGaLuGoj4zFbdtW79N35Moq0E05513nmiIdSWDh/x9X7VqlXznO99pdu8ganz6GtZg4QMPPDCqaGK/t9k7V2hUz1Hfli1bJtYPm+tqGvu5NmzYIBokHXSfI7FBBlSkwTEabnL44YeXHXpnew1Kc1yl6q7UPsGkx+fS69pk7BpMqPe1dc3rvfssDg0N0+tJu3btEmk+zvUskYYtK7G5Fxznb64L7wtt9/FaEqdW3PY9U2odoeKyBFzbP0hgUlnTzckIIIAAAg8//LDojS+bN/1xHwoq1n733Xe9ByGCvqErbGb0ps6dd94pRx9t/gWvNh8EbN6MV2r12L7pt7mh6LpN0BzYeMW9gaQPbv3iF7+QH/zgB4ksg0rdCLH9oBXXJxEUKkEAAQQQSFzAtRseiQNQIQIIIIAAAggggAACCCCAAAIIIIBAJQV2FpENvgbfE5FdKtmBiLYITDKbDAKTzJwqVYrApPKkCUwqz69mz04yMCloA17c51Ref/1174ueir+gTMNAZsyYEThfWbevncpTYJI++6EbBfUbzv2HPpu0fPlyGTRoUKx1v27dOhk1apQ3Vv9h8wVxQc936DM+F154YeSmorBNQ3GeuSr0P2y9jRkzRubPny9t27a1tgp79kZDTO666y7p3bt3aJ1Jh0KFrQXtQFAQi79jH3zwgZxxxhne82z+Y8CAAdLQ0CAdO3a0tim0q19CWPxM3+233y4nn3xyszrDngkyvcZogMzpp5++rV4Nixo6dKj3Lej+o9Q1plAurC+V2GhRam3oM5Ia5LTLLnYfS8Je01HBO3/729/kzDPPlHvuuaeJoa5xtdBvl49zaGiVBqgVr42o/lQ6MKnU68okbCrIJuy5QN1wfvnll8v222/f5LQ77rhDTjnllGZVmQZ/FU4MC1+qr6+XWbNmSYsWLfTa7MKejjhLjnMQQAABBBCwESAwyUbLgbI2wR46HJv3/DZ7PvxU+oXxGnzQqlWrxAQrFZikXzav/df3o1kdccNb/f21DSux2d9k42K7hmzWp/bDtn6bvidZVj936uehpII4TPum4doXXXSRFwIS55g7d64XHlapj1I2e+cK49GwX70+1NXVxRli4Dk219Wk93M988wzovcni+9ZJja4iIp0jep9xOHDhxuHnAdVaXsNqtT4itup1D7BJMfn2us6auxZr3l///TfGq6++mrRe67lHnGuZ+W2Ged80/vS5fzNzfv7Qtt9vHGc0zjH9j1TGn2gzvIFXNs/6MLNdW54lL8uqQEBBBBITSDuG68uXbqI3qA47rjjYn1Q/ctf/uJ90L733nutxhbnQRubDwI2b8atOl5GYdsbbTY3FF23CWK18SrnBpIma+t6KX7gKc5UV+pGiO3rvRyfOA6cgwACCCCQroBrNzzS1aB2BBBAAAEEEEAAAQQQQAABBBBAAIGUBQhMShm4QtUTmFQhaMNmigOTvi4irxueSzERTS7p64M4QrNbgEEgSiDJwKTLLrtMLrjggiZNaujFokWLZMcdd4zqSpPf//Of/5Rp06bJCy+8IPqt7Pvuu6984xvfkP3331/22GOPwM1GWbevA8hTYNI777wj+hzSQw891MS23GeHwkJCdJ5uu+02OfDAAyPnev369TJixAhZsWLFtrKmAR9hm4b69+/vbfLafffdI9svLnDDDTfIuHHjmvxYQ1+WLl0q/fr1s66vcEJYEJM/hCSo8rAxmoQthXX2qaee8kKyikNobrrpJm+dhB1hX1ZY7qaCsCCmsWPHeptrWrdu3axLQfPUt29fufXWW0U3+YUdn3zyiUyfPt0LECscxx57rPzwhz+Uc845R3RTb+HQEKdrrrlGNIAr7AhavzbrP/aCCrnGaH3lBKHpa1qv02eddVaTrkWFkIWtDQ1pu/TSS2WHHXaINdSPP/7YC0/TZzeLj1IBX5UOTHrvvfdE18t9993XpJuDBw+W66+/Xtq3b289/rCNe2HXt7BrjAYL6nOTGnRkcqxdu9YLqfK/FoqvNwQmmUhSBgEEEECgBgTYP1hlk2wT7KFDt/kcZLPnw89aznv7sOmpRGBSnC+bT2s5afiLfn7UPWFxDtuwEpv9TTb9sV1DNutT+2Fbv03fky47YcIEL0gs6F5B0m0V6gv67G/TVlTor01dJmVt9s7564uzh7FUf2yuq0nt59L7GvrZXO/x6Lxleeg1XMO4zz77bGnZsmWsrtheg2I1ksBJldonmEBXt1Xh2us6bOy65nWv59SpUzNf8/4+lvv3t1BX3OtZkmvFpC6bf2eJ+zc37+8LbffxmrhWoozte6ZK9Ik27AVc2z9IYJL9HHMGAggggECRgP6Drib0vvTSS9Y2+uFfvyVn7733Nkp21m/b+c1vfiNXXHGFdwPJ5oj7Jtbmg4DNm3GbvpdT1vZNv80NRddtglxtvMq9gRT2jV22812pGyG2H7TK9bF1oDwCCCCAQLoCrt3wSFeD2hFAAAEEEEAAAQQQQAABBBBAAAEEUhZwLTDpYRE5JmUTF6svDkz6ioh86OJAqqTPGo60l28sBCbZTSyBSXZelP5cIMnApKANeHGfhYkzQVm3r33OU2DSgw8+6AXkFB+mwUSl5iAoXEPLmz5oXtw3k9CbQn/CNg3p5jkNWPn3f/93q+WjAUITJ06UhoaGJueZBOdENaThJxqOpGFe/kPDerS9nXfWt5TNj7AxnnTSSd6mz5122imq6Wa/f+2117zn51avXt3kd6WenQnrfznhVP7GFy5c6G0g8x+lnjEKWnd6jfnDH/4guiEn7Hj77bdl5MiR8thjj20rooEy5513nmhAkz/wpkePHl5Qloa0hR1Br60k1ovJpIatjXLbDwve0WfvNLyo+N/iw9ZGOaFe/vGvWrVKvvOd74gGv/mPUkFAlQ5M0rnQL+MsDiG79tprvS8pjHvo+po5c6YXENitWzcvLLBz585eWGDxZsuwebC5pmo/NUxMN9n5j+LrDYFJcWeU8xBAAAEEqkyAwKQqm1CbYA8duulnXi1rs+ejmLWcEM6gKUo7MKlU6GlWS+bMM8/03ufGCdixDSux2d9k42G7hmzWZ7lr1GYcSZXV+yj62T7gWfGkmmhSzx133CGnnHJKWXXffvvtcvLJJ5dVh+nJNnvniuu0XTul+mRzXU1iP1ceg2P0XpXeGzjttNNirVfba5DpGkm6XKX2CSbZb9de10Fj1zW/ZMkS755q8T2pJK3i1jVkyBDRe7677rpr3Cq8EHC9N5b34/+zdybQUlTX3t8f8OAhImFScQiQSJCH+qkgKCSgMggqXEZlvKAMDwEZLpEwSK6sFZBgAGWKKEQBBZXhMjowiGAWARJCwJDrChohPkXEBRGELxDAb+3z7JvqvlVde1dVd1d1/89arvfS94y/c+p01aH2rzUx2trvdOvYw3xfqI3jDcucBvm9F5Yx5WI/ohY/CGFSLq5SjBkEQAAEAibg9CtImmYefPBBeuihh+jHP/4x1axZky6//HJTnOs+deqUOdBct26dOQT1aiQePny4sV5XrFhR0zXVg4DmZlzVCR+ZtTf9mgNFzUNSGNnYYdXw8nuAFNThdboOQrQPWn75+Fj2KAoCIAACIJACAlE78EgBAlQJAiAAAiAAAiAAAiAAAiAAAiAAAiAAAiCQPgJhFyaxHGmzBQeESfZrg+VIV1j+BGFS+q4hu5YgTPLHH8Ikf/xytnSQwiQneUT9+vWNyOa+++7z/MvakgnKdPvcx7AIk/h9pilTphhZjzVpJRpO3E+ePEksaNm4cWNcltGjR9O0adOofPnyjlNm1zfNOztOQUP86+0sU9Emp/dwZs6cSTwev+n11183oiJrYqnM+vXrieU8dslpjMlkMW79dApYS/buzFdffWXm2SoU4nYk8+zWH/77rl27jNQrMbhn7dq1xIEgienrr7+mgQMH0sqVK+P+5DZXdnsDS5FYCDNu3DgTRGtNyaRiToIav5IcCS+nPYY/99u+0ztX3bp1o4ULF1KVKlXiuui0Bzjll44vls9prpPJxtItTLITfrld21oOkvxbt241aznxOpIG5vJcDhgwgIqKipJeVxAmSWYDeUAABEAABHKAAIRJWTbJGrEHD10TXK2J+bDD+uyzz9KIESM8yTYS60u1MCmoH+kOenm98MIL5hlSK9jRyko08U2aMWrXkGZ9cj+09Wv6noq86YpJ4r6fOXOGOL7v5Zdf9jUUzXmXr4aIVHGFiW2xhJrXT5061t+z8NYjzb4aRDzX9u3bqV+/fp7jOL2N0r1U7dq1afHixdSyZUv3zAk5tHuQuoGACqTzmgyiy1G8rhPHHXZZUqy//MMGHB/tRVrIdWhiZn1UjAAAIABJREFUgYNYG17r0Ozxfr9zw3pfqI3j9co66HLae6ag20d9wRCIWvwghEnBzDtqAQEQAIGcJ8APNmPHjqX58+eHkkXTpk3ppZdeogYNGqj7F/YHAbcHAO1Nv+ZAMexsrJPtximWV8MriAMkTXtOizddByHaB60g+KgvWBQAARAAARBIGYGoHXikDAQqBgEQAAEQAAEQAAEQAAEQAAEQAAEQAAEQSAcBCJPSQTn1bUCYlHrGmhYgTNLQKp13JxHdZfn4x+xu8VclSucCgSCFSUePHqX8/HzasmWLLTp+N4Z/VZ1/tOxHP/pR4PKkTLfPgw6LMInFGcOGDaOlS5fGzQXLb+bNm0f8S+d+0vnz521FMw888IBps2rVqo7V24lQNLIXp6Ahry+5b9682Uh7ElMyaY6G3d69e6lDhw7E69OaWNjz8MMP21blNEYOtOJrzEvyIkw6cOAAsQDn0KFDcU1q5itZX/lHCXv16kU7d/JX2L+Tk/zKSQTmtq4TxTb16tUz0qVbbrnF/OI5/yK7NSUTMNlJpNIpybFbG3w983q98847vSyNkjIsjiooKIirg6VevFZvuOGGuM+d3icrLCwk/k8bkJzYcZ7ryZMnm/+syTp3iWXSKUxy2gNbt25Ny5YtMz/Ima7kJDbj4HoOTqtQoULSruzZs4c6deoUt0fxO6wrVqyghg0blpSFMCldM4p2QAAEQAAEQk4AwqSQT5C2exqxB9etee70G4PB92R8L87PLX5TKoVJLODkOBi+fwxb4nOo5cuXU926dVVd08pKNPFNmo5o15BmfXI/tPVr+p6qvCwG52fOsmXLpqoJU6/TWY62UbtnK20d0vx+Y+cmTJhgnsHLlSsnbdI2n2Zf9RvPVVxcTI888gjt3r3bV59TVZjPSVlCffXVV6ua0O5BqsoDzJyuOMGguhzF6zpx7GEVhNnNkVdpIdfldz8Las241SONAw7iOzes94XaOF43pun6u/aeKV39Qjs6AlGLH4QwSTe/yA0CIAACIJCEwLFjx8xhHP8KVZgSv7TAL5L07NnT08sCYX8QcHsA0B60aQ4Uw87Gug7dOMXyanj5PUDiNvkFFD6kGTx4sOfLJl0HIdoHrSD4eIaCgiAAAiAAAoETiNqBR+AAUCEIgAAIgAAIgAAIgAAIgAAIgAAIgAAIgEA6CUCYlE7aqWsLwqTUsfVS82Eiqm0pyJEs/BmSjECiMKk5EcUbKGT1IFeOEQhSmKR5v6BatWrEQSP3338/tWjRwgSOlClTxhf9TLfPnQ+LMOnzzz+n3r1703vvvRfHlH8xvl27dvQf//Efvlhz4R07dtCbb74ZV0+zZs2MLIR/Rd0pJUp4tLIZp6AhzftE1r7ZCXP478OHD6frrrvON6cTJ04YiVSiMCmZlMdpjMkkS24d9SJMcpJJ9enTh2666Sa3Jl3/zu/5vPHGG8QBbtY0evRomjZtGpUvX75UHVu3bqXOnTsTS8FiyUnqw3+3e5eIJVD8LlSVKlXMNdu+ffu4+pIJmOyCq7g/ixYtSioKc4UhzGC3NiTXnaT6devWUV5eXqmsdtdW0OIyu/69/vrr1KNHD1F/OFM6hUl24jfug/T9P8l8SPPwdx/LrsaMGRNXRBIc7iQh69+/P82dO5cqVapUUieESdIZQT4QAAEQAIEsJwBhUpZNsEbswUPXBFdrYj6csPJzKUswK1as6It8KoVJds9oks7efPPNxM+WfCbEgtbvfe97caKWb775hv7xj3/QH//4RyOO2rBhQ9xzm6QNzjNjxgziZ0yN1FUrK/F6HuE2Bu0a0qxPbltbv1t/0/H3dAiInJ6xvI7Pyxr00pbf2Dk+y+O9gs8O/STNvuonnsuvrI3H27FjRyP253i36tWrl+xBFy5cMGcM+/fvJz4rYfEan+95SbyHs5xaI/nS7kFe+hVEmXTFCQbR16he19axHz582Hxv8vrwmurXr0/du3enVq1aEe+nV1xxRdw9Bp+jfvHFF8Tfa6tXryb+jreewWra9bM+/O5nmn76yas5BwziOzeM94XaOF4/vIMsq71nCrJt1BUcgajFD0KYFNzcoyYQAAEQAAEi4l+m4l9Q27hxY2h48Ase/A/WXk3MYX8QcHsA0N70aw4Uw87GugjdOMXyanj5OUCy9s3vYZKfB13Nhap90AqKj6aPyAsCIAACIJA6AlE78EgdCdQMAiAAAiAAAiAAAiAAAiAAAiAAAiAAAiCQBgJREyZtIaI2aeAStSYShUlViOhU1AaRRf2FMMnfZEKY5I9fzpYOUpjEEM+cOUNjx46l+fPnq5jyy/pdunShtm3b0h133BEnadBUlOn2wyJM0rxbouHrllfyfkhioCYLnFgoVKMG3165p6CFSZl6tyjZOytBj5GpehEmSYNq3WdNlyPZO1ROMrBNmzZRmzalb3f5XcFevXrRzp3/dgiOHz/e/FI5B6vZ/T2ZgIjFNBzoZk1c18SJE1UBuDoi/85ttzZYPsfXUNWqVb1Wa8o5rTv+cUoOIrQmrczIS8e0UqZ0CpOc2iosLCT+TxOM7YVNYhk7kRfncQv+YZFbfn4+bdnCj4v/TnblIEwKYqZQBwiAAAiAQBYQgDApCybROgSN2ENyf2WtO4jncv5h9pUrV5qzEj9J+mwneaa39uP8+fM0btw4I/CUJj7zmTJlCt1zzz2q+CkWRUyYMMGISzSpdevWtGTJEmJZszRpZSWa+CZpHzifdg253f8ntq2t3+84Odbn7Nmz9PHHHxvZNj/HepHQsAB5wIABGpSqvE7PSapKLJm9rEEvbQVxvsXPh3PmzDESFa9Js696jedi+c3s2bNp1KhR6m7yGfTPfvYzeuihh8Tnz8ePHzfyNT7v1spjvEi+NHuQdt9WA8uSAlG9rmP4ef/kf3NhubWX1LNnTxNLzXJtTezy3//+d7Mn8A8OaNc+95O/tydPnqxqk8tp9jNpLK4XbkGW0X7n2rUd9vtCr7wQC+yVHMpFLX4QwiSsWRAAARAAgcAJhEma9NRTT5mHFj/Wd82DQOAwBRW6PXxob/o1B21hZ2PF58YpllfDy+sBkt20vvvuu8ZGnPiLd4IlYIzb/KIMHy6lMuEhKZV0UTcIgAAIhJ9A1A48wk8UPQQBEAABEAABEAABEAABEAABEAABEAABEEhCIFGYdJyIrgwRsdZEtNnSHwiT7CeH5UiVLX+CMCmzixjCJH/8IUzyxy9nSwctTGKQHETCPxzGgU9eEr/4zb/u3b9/f/Or5pUqVVJVk8n2wyJM2rVrlwmo9BLIoIKdkJkDENevX0+NGjWyrcYumNIqr5G0HaRM6J///KdZq1rBl6SfbnlGjx5N/CN75cuXL5U1yDHGKvciTHr66adNYEu6U7du3YgDIKtU4Vuz+OQUkOskLdqxYwe1bNkyrhKrAIiDNUeOHGnas6bt27dTixYt4j7j64mDi6x7G+9Xb731ltmr0pHs1ob0nTO3/h04cICY/aFDh+Ky2gXdOgVca97rc+uP0z7mFAScTmGS0/t7Qb6r58bH+neWBfKvzL/88stxxfh7lIPpnL5Ht27dSp07d477ruDgOQ5Cr1u3blxdECZpZgR5QQAEQAAEspgAhElZNrkasQcPXSOk0cR8JMPKglR+Xrn66qs900+VMMlJaOvU0UGDBpnn4GrVqnkaC9/3Tp061fwnTfzMVlRURK1atZIWcZTJOlUQ5HOQtQ3tGtKsT25HW3/Q4/ziiy9MLJ32/DCoZ2Cn+Vy3bh3l5eWJ14sko52IWFJOkyeo2Dmej969e3sWAWv2Va/P0Nq1G+P46KOPGmGbl/2UJU0s4+Zzof3792umhiZNmmTkyizuliQIkySUdHmiel3HRsl7SN++fdVn/RzL+cwzz5jvwDJlyuigfZfbz9r3IgzjZjX7Waq/EzxBsynkdd9KrCrM94VeWSEW2Cs5lIta/CCESVizIAACIAACKSHAJmp+6MzECy88ID5448MdfunGjyxJ+yCQEpgulbo9fGhv+jUHbZqHpEywsbbpximWV8PL6wGSHYsLFy6YQxrNAXOsHgiTMr260D4IgAAI5AaBqB145MasYJQgAAIgAAIgAAIgAAIgAAIgAAIgAAIgkLUEwi5MakNEmyz0IUyyX4oQJoXrEoUwyd98/I6I7rRU0YyI+DMkEEhKIBXCJG6QX3JmccNzzz1nArC8Jg6iY7EMv1NRs2ZNcTWZaj8swiRNYI0YqjBjsvd67IIptUFjQcqEtC/jCxGIsiV7TyjIMcY640WYlKn3ru677z7igN7q1avbsrQL9nWSLM2aNYsKCgpK6rn55pvpjTfeoBtvvLHks8Q8/IeZM2eavcea7N7Zat26NS1ZsoRYFpaOlEphktM7aVJhkh1bP0w0/eF2clmYxONftGgRDRw4MA55ssC0ixcvmvdnWYxmTU4yNwiT/KxmlAUBEAABEMgiAhAmZdFkJruHdBqmRkijiflww/rss8/SiBEjPAtMUiVM2rt3L3Xo0EH0g9xOYk63sSf+nSXZ/DzNEiRp4vgXljVLk/ZMRRPfJO0D59OuIc369FJ/KsbJEiyOq9PE9TVr1oyWLVtGtWvX1uAU5T137pzpz+zZs0X5pZn4+p0+fTpVqFBBWkSdL6gzHBZC81qqU6eOug/afdVLvJvXuLannnrKzK3f+M3i4mJ65JFHaPfu3WI+2v1PswelK1ZPPNgQZozydc04v/zyS2LhIEufNKl79+7EZ57XXnutpphjXi9rnyubMWOGOWO1ifNxbEuzn0ljcQOB4KMS7Xd6sqbCel/oFY/232i8fHd47RvKhZtA1OIHIUwK93pC70AABEAg0gT4oYdt6z//+c+JBUrpSnwww4bWrl27eja0WvuqeRBI1xit7bg9fGhv+jUHbWFno+EUy6vhFfRDAP+CGFuJNYc73O90HcLgISkTVzjaBAEQAIHwEIjagUd4yKEnIAACIAACIAACIAACIAACIAACIAACIAACHghAmOQBWgiLQJgUrkk5QkTft3SJ38jnz5BkBCBMknFCrgQCqRImxZrhwKetW7fSiy++SBs2bPDMn987+PWvf0133XWXqo50t5/rwiSWxqxfv54aNWpkO0/Mp3379iW/hl2vXj1auXIl3XLLLeJ5DVImpH3PRNxJQUYnKQkXDXKMsa5ESZjkJD+KjcXu3Sk7Wc/p06dp2LBhtHTp0pIZsat7x44d1LJly7hZs3vfze7X6Dnolt9PK1u2rGDW/WfJJWHShx9+SA899BB98MEHceCcgoBzXZj0ySefUM+ePUu918fvxw4YMKDU4jty5Aj16tWLdu7cGfe3TZs2UZs27N+NTxAm+b9+UQMIgAAIgEBWEIAwKSum8d+DcLqHdBqmRkijiflww8oizNdee0317GytM1XCpM2bN1Pbtm3dum/+HuSzE9+z8rMdP/NJEotFWeh92WWXSbI7PpM7FdbEN4k68F0m7RrSrE9uQlt/qsZ54MAB6tGjB7GMQ5Lczp4kdTjlOXjwILFkRNoXaVvJZLbSOtzyBRk7N2HCBJo8eTKVK1fOrdlSf9fsq17i3bzMUVCypNhgt2/fTv369SN+rpYmp2dzu/IQJkmpyvJ5WTOSmtNxXXM/7ATZbv1jwdK0adOIf4wiyPTHP/6R+vTpo9oj27VrZ85ma9TgVytkSbOfucUsy1pMfS7td26yHoX1vtArRe2/0Xj57vDaN5QLN4GoxQ9CmBTu9YTegQAIgEBWEDh8+DAVFhaaX3tKdcrPzzcHB15ty3b90zwIpHp8dvW7PXxob/o1B21hZ2Pl5cYpllfDK+iHgG+//db8ghtLkzQJwiQNLeQFARAAARDwSiBqBx5ex4lyIAACIAACIAACIAACIAACIAACIAACIAACoSBQk3/U0dKT40R0ZSh69r+d4AjXTZb+bPnusxB1MRRdSRQmXUFEsiiLUHQ/6zoBYZK/KYUwyR+/nC2damGSFezJkyeNmOH111+njRs3qn/cjH+gbPHixaXEJtLJS0f7YRcmaYPnpGyl+fhXrQsKCkqyu4lx7OoNUibk9DL+fffdZ96PqV69unRogeYLcoyxjgUlTErXO0DJgNqJkDj/2rVrqWPHjiVFP/roIxN0uXfv3pLP+B1B/s/6b8t24phmzZrRsmXLiPcdTufPn6dx48aZX2a3psQ2A10INpWlUpjktO7s9g2ngGvNe31urDT94bpyXZjEPx46duxYmj17dhxafs9v3rx5VLly5bjPV69ebX7w05pat25t3qHlAOTEBGGS24rF30EABEAABHKEAIRJWTbRGrEHD13zTK2J+ZBglcaa2NWVKmGStF7uU5BxLXy+w1LQoqIiCTri+1x+vqtZk/9Zxz1pZCVcW5DPQdbeadeQZn1yO9r6UzVOp2eZZDOVqr4knlsl68OIESPoL3/5C23Zwv/85p5mzJhBLM+2edfdvbAgR5Cxc/xMyJK2Fi1aCFqOz6LZV7X7Asez8RyNGTNG3K/OnTvTggULxNe/pGLuBz97jxo1SpLd5Onfvz/NnTuXKlWq5FpGsweF4ZzOdUAZzhDl61r7fceo8/LyzJq/6qqrAifvJaaUz6Peeustat68ubg/mv3Mz/2RuEMBZNR+57o16Wfc0vu3dO0vECa5zTb+7kQgavGDECZhLYMACIAACKSFwKVLl8xLWTNnzhQfnGk6xg/Z/MIPv0xRpkwZTVHXvJoHAdfKUpDB7SZce9OvOdwKOxsrbjdOsbwaXtoDJMn08wM393XFihWS7CYPHpLEqJARBEAABEDAB4GoHXj4GCqKggAIgAAIgAAIgAAIgAAIgAAIgAAIgAAIZJ5A1IRJm4lI9lPPmWebzh6wHOlyS4MQJqWTfum2IEzyx38XETW1VNGMiFiihAQCSQmkU5hk7ciFCxfo448/pvfee4+2bt1q/jtx4oTrbLEM5cUXX6Qrr/TnKUxV+2ERJn344Yf00EMP0QcffBDHdOrUqTR+/HhXzqnIYCe54fd6Jk6cqAoWC1ImxEEe/MN3/J81NWrUyASG3XDDDalA4VpnkGOMNeZFmMTilH79+sX1l4NcNm3aRHfeeafrOFKZwS7Yidc2r6myZcuapjdv3kxt28bfAtsJjs6ePUsjR46khQsXlnQ5MZjn888/p969e5s9K5YSpUqpHG+sbru14STE0fbHad1t3769VJAki+9YRpWYNO/1ufVvx44dtoI8J0lVOoVJduuBx2Mn5HIbZ5B/t1vz9erVo5UrV9Itt9xS0pRTQPKkSZPMGGLXkLVvECYFOVOoCwRAAARAIMIEIEyK8OTZdV0j9uDyGiGNJuZDgpWfUZYuXWpECNqUqsB4ab3c38TnNe0YrPn5WX7KlCnE96+SpI1l0chKuP0gn4Os49GuIc365Ha09adqnNwXlnsMGTJEMp0mj3askoo1YpLYc9a6devE6zCZoFbSP7c8QcfOde/e3cxL1apV3ZqO+7tmX9XGux09epTy8/PFkio/4ie3QWv70qBBAxOD17BhQ7eqSbMHafc318azLEPUr2u7c55kU8Tidz4Daty4ccpm8tSpU/T4448b4bY0caw2C+OkSbOfSWNxpW2nKp/2O9etH2G8L3Trs9PfIUzySg7lohY/CGES1iwIgAAIgEBaCfDhGf9q1BtvvEH8Kzq7d+/23H79+vWpT58+5j9+6IiCCdrzYJMUdHv40N70aw7aNA9JqRi7pk43TrG6NLy0B0jS/vIBDL8ExNeKJKXrEAYPSZLZQB4QAAEQyF4CUTvwyN6ZwMhAAARAAARAAARAAARAAARAAARAAARAICcIhF2YxJHh71hmAsIk+2UJYVK4LlcIk/zNR6Iw6S4i4s+QQCApgUwJkxI7df78efrrX/9Kb775pgl6ShT9WPOvWrWKunTpEujMBtW+XUDLzTffbN5DuvHGGz312Ul+lCw47KOPPjIyk71798a1yYEJ06ZNo/Lly3vqi59Cdu+7sHinTZs2qmqDlgk9/fTTNGHChLg+cEDV+vXricVJmUhBj5HH4EWY5CTFcRLWpJMVM2rfvj2xiCuW2rVrZwKIa9SoQXYBtMneX7ITMD3//PPmR+U42bU3YsQImj59OlWoUCFtQ7dbGxx0uWzZMqpZkx9RvCe7YGena8FpjQYZtOoUfO307mA6hUkccMeiqo0bN8YBl77/532Wkpd0CthMDEyz2495rtesWUNNmjSxbQTCpFTNGuoFARAAARCIGAEIkyI2YW7d1Yg9uC7N/a4m5sOtn7G/P/DAA0b0evXVV0uLmHxSsZE25sPpmdGuc9q63QaokUho29bISrifmvgmt3FZ/65dQ5r1ye1o60/VODVrNMZHO1YJd5a5d+7cOe6cwalc//79ae7cuXTw4EHq1KkT8bOYJHk5B5PUy3lSETvHZywcN6aJhdTsq9p4N811z0xSfW6TKtGXZg/S7m/S9ZQt+aJ8XTvJrpPNDf9YwtixY21F2EHOKe9l3bp1E+2X3O7AgQPpueeeo8suu0zUDc1+lumzONGAPHznSuoN232hpM92eRAL7JUcykUtfhDCJKxZEAABEACBjBHgFyf41+v45aE//elPtG/fPjp27Bjt378/7lft2Mp56623UvXq1emOO+6g22+/3fwiDx9ElilTJuX91zwIpLwzNg24PXyk8qAt7GysuNw4xfJqeGkPkKTrg39pkV+gS5WVX9qPxHx4SPJKDuVAAARAIDsIRO3AIzuoYxQgAAIgAAIgAAIgAAIgAAIgAAIgAAIgkLMEIEzKjqmHMClc8/h3Irre0qXaRMSfIckIQJgk44RcCQTCIkyydovfSXj33XfNy/38jk5iSrX0x0/7qRDdeBGTOMk8rEKZdF8M69ato7y8vJJmmzVrZiQv/CN0mhQ0Y6cAz1QE30nHGfQYuV0vwqRdu3ZR27ZtSwW/8PtYEydOVAXMSccuzffVV18ZYc3bb79dUsQq92GR0rBhw4xAKZY4kIeDi6tUqVKqmR07dlDLli3jPh86dCjNmDHDCJFYqDRmzJi4v2dijaRCysaD4vckJ0+ebP6zprvvvtsEV19zzTVxnzu9v1ZYWEj8nyaY0m7OnfqTLBAwncIkp3fUgpBXnT17lgoKCoxEsEGDBnTDDTfQTTfdRNddd53538mSnSiM8yeufbuAeQ4MXrRoEVWtWtW2CQiTpLsT8oEACIAACGQ5AQiTsmyCNWIPHrrmGUAT86HBytJWvl8sW7asuFiqhEkaqQd3dtCgQSYGpVq1auK+ZyKjdlypEglp15BmfTJXbf2pGif3RbpGY+shaJEzi9THjRtnnv0lKcb666+/NiKQlStXSoqlVOCTiti5pk2bmnOVevXqicbHmTT7qibe7eLFi+bMgscpSRznWVRURK1atZJk95TnwIED5nn70KFDpcrfdtttxGcYsRhTZsjP25IYU80eBGGS89RF/br+5JNPqGfPnrR7927R+uTrdfny5VS3bl1Rfj+Z7M5lY/XxWT+vS+4Px1fzmdaVV16p+gEHzX4mjcX1M94gymq/c6Vthum+UNrnxHyIBfZKDuWiFj8IYRLWLAiAAAiAAAiAAAiAAAiAAAiAAAiAgCuBqB14uA4IGUAABEAABEAABEAABEAABEAABEAABEAABMJMAMKkMM+OvG+JwqTKRPSNvDhyBkwAwiR/QCFM8scvZ0uHUZgUm4zt27dTv3796MiRI3Hzw7+cy8E6TlKHoCbTS/upEN0sWbLEcEhMyQLhnAJCWCizZs0aatKkSVCYRPVwUBP/KNfTTz9dkt9rMEPQjPmH9Dp06EBHjx6NG0uqf4U+Gbigx8hteREm8bXXq1cv2rlzZ1x33cQqokXhM5PdmuIqFy9eTPn5+baBn8lET3ZjjcmCKlWqVCoAMlMBaU5rw2+wqFOQp9N16iRlC2ptcP0DBgwwwY3WlGz/T6cwifvE+9mECRPi+scBkBwoyz+26TV9/vnn1Lt3b3rvvffiqpg5cyaxMNAt7dmzhzp16hS3p1llYk5BSG71Q5jkRh5/BwEQAAEQyBECECZl2URrxB48dI2QJlWB8SzRfO2111T3nFIZjfY556OPPqIePXqYH6iXpgcffNBIVlmiIBGHSOsNMp9GVsLtpkokpF1DmvXJ/dbWn6pxOj1fJZvToPuiEZMkSklYPMvSJEni63fFihXUsGFDSXZVHo1gRFMxP/eyqKhcuXKiYpp9VSNMcjqHcOoUC435TJWfh1OV+CyFZd3/+te/zFnrrbfeSvXr11fLYRL7p9mDtPt2qliEsd6oX9eJPz7gxpjP3vn7VSNUdKvT6e8s7GYBIv/7SePGjalRo0Z044030vXXX0+XX36512pLymn2M6//xuC7k8oKtN+50urDdF8o7XNiPgiTvJJDuajFD0KYhDULAiAAAiAAAiAAAiAAAiAAAiAAAiDgSiBqBx6uA0IGEAABEAABEAABEAABEAABEAABEAABEACBMBOImjBpExHdF2agGeoby5EqWdqGMClDE/FdsxAm+ePPPzNrNaDcSUSyn5711y5KR5xAUMIkfqn58OHD9Le//Y0OHjxI+/btIw5kWbBgAfGvCntJZ8+epZEjR9LChQvjit93333ml+erV69e8nmm2491xCmgZdOmTdSmTRs1hmS/hO0WCOcUEDljxgwj3bD5tzVx/3huBw8eTMeOHaNrr72Wbr75ZqpTpw794Ac/IP4F9QoVKsTVZfer088//zxxQIM2BS0TcvpF7KB+lXv16tVGqhL7dW0O1OJf1v7Rj37keG0EPUZm7EWY5BSsEJR4i8Uujz76qAleYx78C+gc5MHriP+vW7ILHOK1zQE7b7/9NuXl5cVVkew6tBtr5cqVictcdtll1K1bNzp06FBJfX379qV58+YR50lnclob48ePJw4m8hoUZSfZ4XE5XadOwqog10ai9If7E5s/aBY9AAAgAElEQVTf8uXLl8KebmHS5s2bqW3btqX6wd9ZLHvymniO27dvT6dPs9v130n6PeIkv4rNpV3AoCRoF8IkrzOKciAAAiAAAllGAMKkLJtQjdiDh+72HG7Fk6rAeG5DKwdIlTDJ6d5TskxYnDR06FBq0aIFsaQ2TEkjK+F+By3vibHQriHN+uQ2tPWnapz87MPSGZajSxKfQb3xxhtGzhFU0kiPEgXbWo5BnMvZjVsjGNFw4+d8lrTxtSpJmn1VI0w6cOBAqbOZZP3xe04iGWuq8mj2IAiTnGchyte107mb02j5fPKtt96i5s2bp2pZprVezX6mvSdK60AsjWm/KzT91DJI1X2hps/WvBAmeSWHclGLH4QwCWsWBEAABEAABEAABEAABEAABEAABEDAlUDUDjxcB4QMIAACIAACIAACIAACIAACIAACIAACIAACYSaQKEz6koiuClGHWY70tqU/ECbZTw6ESSFatEQEYZK/+YAwyR+/nC0dlDDJSRwhFTzYTYDTi9J2wqRMtx/r/969e6lDhw509OjRuCF5lQMl+yVst0A4Fld1796diouL4/oSRCANzysLZBKFHk4v5ydy4WCr9evXm1+f1qagZUIcgDJ58mQjm0lMU6dOpbFjx3qW0Jw6dYoef/xx84v21uQWxBL0GLltL8IkLucUXKQNxEhke+HCBfOr58w4Mbmt7Vh+u+vj7rvvNkHML730EvEvq8eSZN3PmjWLCgoKSl27/Mvoffr0CeSa1q73xPxOa0MyPqe2na4BN4nO1q1bqXPnzqX2gTFjxtCUKVNKidOkYz937hxNnDiROIg0Ma1du5Y6duxoW1W6hUmff/459e7dm9577724/jATvm6qVq0qHXJJPqe5aNasGS1btkwsILS7bmOSr23btpWSifXv35/mzp2bNFAdwiT1dKIACIAACIBAdhKAMCnL5lUj9uChS59VOK8mMJ5FnCwk3r9/v4gwP1OyXCZREutUOJWB8XbPUaJBfJepWrVq9MADD9DDDz9MfN/r5T5a054kr0ZWwvWlSiSkWUPa9aldo6kc544dO6hHjx6lztKc5qp169bm+ahmTf5nOv9JK/5KPOvkZ1g+O5o9e7aoM9x/Pifis7Egk1QwUq9ePapfvz5t2LBB3DyfL7IUX3J9avZVjTDJTpqdbAAseeJ9JYpJswf5OQ+KIhtpn6N+XfOPFfA5zsaNG0VD5vNQ/q6/5pprRPnDnkm6n/E4/J5Rp4uF5js9yveFXnhCmOSFGsowgajFD0KYhHULAiAAAiAAAiAAAiAAAiAAAiAAAiDgSiBqBx6uA0IGEAABEAABEAABEAABEAABEAABEAABEACBMBOAMCnMsyPvG4RJclbpyPkpEV1naej7RMSfIckIQJgk44RcCQSCEiY5vfCd+Kvrmglw+oX5gQMH0nPPPUeXXXZZSXWZbj/WkY8++sgEebEgyJpYqjFv3jyqUqWKGAELZVgYMm7cONsyboGayQK2hg8fTtOnT6eKFSuK+xPLePz4cROIUFRUVKrsqlWrqEuXLqU+56CqIUOGlHzerl07E9xZo0YNdfupkAnt2bOHOnXqVCo4r3bt2ibYxOuvc3Nw1uDBg0sJZdyEKqkYo1dhkpO0iwN0X3jhBbPevSQeI18XR44ciSvetGlTWr58OdWtW9e1WrtgCu4XB04uXryYVq5cWVJHTBbDf3dK3Kf27dvHzdeAAQPoX//6V5z0yo/wy3VQLhmSBc1NmDDByL/KlSunauYPf/iDEaAlzoXb/s3BW8wncS9gPrw/3Xvvvap+xDK/++67RlCVKJ5zCypNtzDJSW7k59pw+i5j+RcLxsqWLStiaifM4yBKvjZ4bp5++um4ety+TzgzhEki9MgEAiAAAiCQ/QQgTMqyOdaIPXjokvumGCJNYDzfx/N9ND8/StM999xjnquvvfZa1yKpFCY5yZpdO+WQgZ8JWaDEzxM33XST6hzFa5uJ5TSyEi4LYZJ38p999hkNGzaMWI4rTaNHj6Zp06ZR+fLlpUWS5nM6E7Ir5PRcqpH58DMjP0e3atUqkP7HKpEKRvjZkM8bWXTMQl1p4jMgPpO1eVc/rgrNvqoRJmnkbJk8t5HyTJZPswdBmGRPMurX9YcffkgPPfQQffDBB6IlFfS+KGo0hZmk+xl3IRuFSVG+L/SyLCBM8kINZZhA1OIHIUzCugUBEAABEAABEAABEAABEAABEAABEHAlELUDD9cBIQMIgAAIgAAIgAAIgAAIgAAIgAAIgAAIgECYCUCYFObZkfctUZh0ORGdkRdHzoAJQJjkD+geIrrDUsWdRMQSJSQQSEogKGGSk5yHg4BYWsK/iqtNTtKMmTNnEgcBWFOm24/1xUnyxBw4kDEvL0+E4dtvvzXBUwUFBaUkJrEKJIGaO3bsMEKbRPEI94cFHMxRI1dJJnHq2LEjvfjii3TllVfGjdHuhffx48cTBz5I5R/WClMhE0r2Uj7LkhYtWkT169cXzV0sU3FxMT3yyCO0e3fprdht7lIxRq/CJJbCsFyLZTyJiZlwwFyLFi1UbI4dO2aCWewCIqdOnUpjx44Vr41EGRd3pGfPnvSXv/yF9u/fX9IvrpfXXbLEwqBevXrRzp07k+ZjudDChQtDF7jL1/Xzzz9vxu8WwBgboFNwKgcXsvDLbW6dAq85yJkZcYCzJv35z382AZh2182zzz5LLHFyGlu6hUk8rgMHDpg9lq93a/Iy/jNnzpi1P3/+/Li6eC7WrFlDTZo0EaN0+k7kOeHvlo0bN5bUJZWUQZgkxo+MIAACIAAC2U0AwqQsm1+N2IOH7vYsZ8WjESaxNITFxvyctGLFCjFlflbjcwO3Z+tUCpOSPTOKB5IkY0ygdN9999Gtt94amCQnWd80shKuB8Ik/Uzzude+ffvMc/qmTZtUFfBZAp9BBZGcRLhOdfNZ1sSJE0s9l/K5W35+Pm3ZskXULTdBsaiShExSwUhMsMNCFpZL81mmJPG1yGeb9erVS5pds69KhUnnz583QnmWJklSo0aNzJnGDTfcIMkeujyaPQjCpNLTlw3XNZ/pt2zZUrw2+TyQ7yGyJUn3Mx5vNgqTonxf6GUNQpjkhRrKMIGoxQ9CmIR1CwIgAAIgAAIgAAIgAAIgAAIgAAIg4EogagcergNCBhAAARAAARAAARAAARAAARAAARAAARAAgTATiJow6R0iahdmoBnqG8uRLrO0DWFShibiu2YhTPLHP1GY1JSI+DMkEEhKIChhEjeydetW6ty5c6lAG5aq8Ev7/JK/VOLhJM1o0KCBCR5s2LBhqXFluv1Yh5x+8VzKgUUXy5Yto5/+9Kd04sQJx/mTBGqy4KiwsJBYFpOYWK7yxBNPmODKSpUquV4p/OI6B2M+9dRTtnWxOIfFIYnJTkLjJ7gtFTIh7rOT+IT/xtIklrVwwJVkDe/du5eGDRtmK33ha4QlPzVr8u2kfUrFGL0Kk7iHLNXhILpt27aV6jCv6xkzZlD79u2pTJkyruuI1wOzsQpbYoWkwXfWRph1hw4dSknBEjvCAZht2rRJ2j9pcAaPl2VjkrXgCkSZwS1orlq1ajRnzhxzLbrNBwdHjhw50jY4dcyYMTRlyhSqUKFC0h6ePHnSMaibg/bmzZtHzZo1c2XFwbIsquK1YRVdxRqXXDeZECZxEB5L/Fh0lJh4PfNcNG7c2HX8HKDK+/S0adNK1SOdi8SCq1evpq5du8Z9zH3i75VDhw6VfM5rmdstX7580rmGMEl5sSI7CIAACIBAthKAMCnLZlYj9uChS57DY4i0wiSWGjtJj52w165d20iq+Z4zWUqlMInbPXz4MPXp04f4eSWViZ93HnjgAXr44YfpJz/5CV1xxRUpac7tuSuxUQiTkk/DN998Q3zWxWdUH330Ef3tb3+jN954gzZs2KCev9atW9OSJUuIxbJBJKk4mdtKJrPVClqSnW96HZdUMBIT7Hz/+983Zxt8RiVNkudTzb4qFSadPXvWnF+wBFiSWLDG+1716tUl2UOXR7sHpXsAYRfUZMN1Lf3ejs295Nwz3evET3vS/cxPG37Kau4Hc/G+UMtWeiYfq1f63aHtB/JHj0DU4gchTIreGkOPQQAEQAAEQAAEQAAEQAAEQAAEQCDtBKJ24JF2QGgQBEAABEAABEAABEAABEAABEAABEAABEAgSAJXEtExS4VfEtFVQTbgsy6WI71lqQPCJHugECb5XGgBF08UJl1PRP8TcBvZXB2ESdk8uykcW5DCpGQvNrOch4MpWIbBAX1OopFTp07RqlWr6Je//CVxcGFiYmEPC37Kli1b6m+Zbj/WoYMHD1L37t2puLi4VB85uI+DkR555BG65ppr4jicOXOG3nvvPTP2999/v6Qss+NAwDfffDOuPumL+ceOHTPsWVJkl+644w4jVbr33nupYsWKpbJwQNv27dvpmWeeoXfe4VuK0mno0KFGpmQnXtq8eTO1bdu2pJDfXz5PhUyIO8fCluXLl9OQIUNKSb/475I1fPToUVq0aJH5xXs72RWv/cWLF7v+QngqxuhHmMTj5zXQr18/4qAju5Sfn28EXP/1X/9lK+rha3vp0qVGIGN3bTNfFqv17NnTVS5jbZ+FPQMGDKCioiLHnZJFV6+99hrdcMMNrrupk/AsVpD7+dZbbxmJViaSNGiO54Ov67p165bi6bbP8th4f6lTp45oiLzX8Z62e/fuUvndrhu+7nhNsViJgzRZHJSY+LrhQDE35pkQJnFfk+2xsT2f16hdQC/vr7/73e/M/mkXLOxFIhbj9/nnn1Pv3r3N90qyJA2qgzBJdDkgEwiAAAiAQPYTgDApy+ZYI/bgoUufwzmvF2FSMumxE/pBgwaZZ9BkImSpeMHP87rbM2PQS4efNVisOnjwYOL75nLlygXWhPS5K9ZgrgiTAgPsoyKWdQ8cOFB1bpCsOTvRrFN+Xm985lO1alXbLHv27KFOnTq5Cp1jhYOWMUsFI9brPJk83G6Q/FzL+yCfITolzb4qlV5o6uR+8Rp57rnn6LLLrL+X4mPhpbmodg9Kc/fMOTN/79idI6e7L3btZcN1Lb2eefz8fchnO3feeWcY8AfSB834A2lQWYnmfjBWda7dF2qQQpikoYW8VgJRix+EMAnrFwRAAARAAARAAARAAARAAARAAARAwJVA1A48XAeEDCAAAiAAAiAAAiAAAiAAAiAAAiAAAiAAAmEmAGFSmGdH3jcIk+Ss0pGT5UjXWhqCMElHHcIkHS/k/o5AkMIkrjKZOCMGvX79+nTbbbfRzTffXCI+4sAXlgTt2rXLcW7y8vKMUOOqq5wdhZlunzvPAY7Tpk2jSZMmJV1nzIFFIJyOHz9O+/bts83PdV199dXUv3//uL9rXsyXcGGxR7NmzahJkyZUvnx5unjxIu3fv99IUJwkOdyhZPPCMpQpU6bEsejbt6+Ro3Awh5eUCplQrB88dxywNm7cuKRd4/V711130fe//32TT7J+NUKgVIzRrzDJTShlvb6ZzY033mg+YgEOX9ccOGgnw4mV43U+ZswYdZCr3RpLnDzNmmP27du3d+xr69atacmSJbbyGy/rWVtGGzTHwVIsXKtevTqdP3/ezMPOnTtthV7cF96XOAC1RYsWqq5JgqMTr5u///3vRhbktPdxB3iP/M1vfkP33HOPa0BspoRJ0u8+61xwmQ8//NCM304gFhu7RLDmNFG8h0+ePJk4yMwpadYzhEmqSwKZQQAEQAAEspcAhElZNrdaCYfmOdxLYDzjPXz4MPXp04f43l+S+FmT5bT8bO6U0iFMkj4zSsakzcPnS/w82a1bt6TiKGm92ucuCJOkZP3lYzk5nws6CYu0tbO4fPjw4fTyyy+LirLkmUUxTkkidLaWbdeunbl2a9SoIWrfLZNUMGIVJvF1O3v2bBo1apRb9SV/d5sHzb4qFSbxuWmvXr1oy5Yton6GXejjNgjtHuRWX9B/DzPfbLiu+brk8xz+T5L8yA4l9Wcij3Q/y0TfuE3N/WCsj7l2X6iZGwiTNLSQ10ogavGDECZh/YIACIAACIAACIAACIAACIAACIAACLgSiNqBh+uAkAEEQAAEQAAEQAAEQAAEQAAEQAAEQAAEQCDMBCBMCvPsyPuWKEyqRERn5cWRM2ACECb5A/p7ImpsqaIJEfFnSCCQlEDQwiRubMeOHTR48GBHCYSXKeHAP5bsXHut1atmX1Om2+deHTt2zARRrV271stwS8o89dRTNHbsWOJfxuaASWvSvph/6NAhEwjGvzgdVOIgqTlz5jhKrL7++mvzq+4rV64saXLmzJk0evRoz11IhUzI2hmWJnEQ3IQJE5IKfjQDYBkVr9+HH37YVfrC9aZijH6FSdwvDtgpKiqigoKCpBItDRsO7mW5GK+JcuXKaYqW5N28eTO1bdvWsaxmzbEcjIPwWCpkl8aPH28ENGXLlvXUV7+FnNbGwoUL6Y033vB1fXOA1a9//WsjA/OSWP7z2GOPGdFaEIn7w9cNi9xs3gUo1UQmhUncmSD3WBZX8T7UsmVL0dideLsJwPjaKywsFK1nCJOCWNWoAwRAAARAIAsIQJiUBZNoHYJG7MHlNM/hXgPj+bmLBUcsfpUmFoyyeMXpzCQdwiTuayqep6UMON8dd9xBU6dOpXvvvZfKlCmjKRqXVysrgTDJM2pxwaZNm9JLL71EDRo0EJdxy7h3717q0KEDHT161C2raXfFihXUsGHDpHlZ6DRkyBDX+jgDn4fwGUurVq1E+d0ySQUjiXKVL774wpzdbdy40a2Jkr+zaJnL2D2ra/ZVqTBJs59yJ8Ms9JFA1u5BkjqDzBNmvtlwXWvlMRAmBbm6ZXVp7gdjNWr2MeveGOX7QhlNIu2al353SNtHvugSiFr8IIRJ0V1r6DkIgAAIgAAIgAAIgAAIgAAIgAAIpI1A1A480gYGDYEACIAACIAACIAACIAACIAACIAACIAACKSCQNSESW8TUftUgIh4nSxHqmgZA4RJmZ1QCJP88YcwyR+/nC2dCmESw/zwww/piSeeoA0bNvhiy8FDjz/+OI0bN84EEklTptvnfp44ccKIYObPny/tdkk+Fuzwi98cfFShQgUTLOlXmMSVnz59mqZNm2YkR/z/e03cvyeffNKIsSpV4q9P+3TgwAHq1q2bEYlw4jl86623qHnz5l6bTolMKLEzHIjA8pdRo0bR73/vzz334IMPml8Ev+2228Tik7AKk2Kcgrq+ggpmdZMcsSSsTZs2ojXnFqChqUvUoDJTsrXxwx/+0AjWOFBam/Lz8+kXv/gFXX/99dqicfk//fRTszcsWbLEcz28T/Tv39/snzVr1hTXk2lhUmzfnz59utn3ve6xvGc888wzdOONN4rH7pTx5MmTNGDAABOEm5hq1apFa9asoSZN2LHpniBMcmeEHCAAAiAAAjlBAMKkLJtmjdiDh64JkPcaGM/tnDp1ypyFaO6rWRTEzwN2ctd0CZO475cuXTLSZ34uYAbpTl7Pkaz91MpKIExK7SzXrl2bFi9ebISyQSU+95k1axaNGTNGVCU/o86dOzfpGRhXdPDgQWK5eHFxsajeESNGED9D8tmf3+RVmMTt8lkHn99Jn2OTCVo0+6pUeqHZT3k8YRb6SOZZuwdJ6gwyT1j5Zst17XY2mTiXQQiTtNeYl/Ukvd65bul+5qUfQZTR3A/G2tMwTmQV5ftCCW/tmtesJUn7yBNdAlGLH4QwKbprDT0HARAAARAAARAAARAAARAAARAAgbQRiNqBR9rAoCEQAAEQAAEQAAEQAAEQAAEQAAEQAAEQAIFUEAi7MInlSG9aBg5hkv0qgDApFVeH9zo/I6JrLMWvIyL+DElGAMIkGSfkSiCQKmESN3Pu3DkjTHruuefo/fffV7HnADcO1GHpEksj7H6x3K3CTLfP/eNAwXfffdfIj6QMevbsST/72c/olltuKRl3UMIk7hMHj3zyySc0e/ZsI1ZhsZM0sSipb9++RiRUp04d12KJ/b777ruN/Omaa6zbvWs1cRlSIRNy6gG/rM9rmAVT0vmL1fWTn/yERo4cSSw/0Qa+pWKMTgFrXgMMLly4QNu3b6dnn31WLUa7+eab6bHHHiOW9CQTbklXxvnz541UjYMdE1OzZs1o2bJlxAGW0sT1FBQUBFKXtE1pPre1wfveqlWrzJ4jCU7m9clj5cDTMmXKSLuRNB/vezt37qSZM2fainqcCvvd98MgTIrtsSyLi41fGnDK18X48eOpS5cu6j0j2YQ4refOnTvTokWLqGrVqqJ5hzBJhAmZQAAEQAAEsp8AhElZNscasQcPXRMg7ycwntvie//evXsTC2IliZ95Vq5cSY0bNy6VPZ3CpFjjhw8fpsLCQpX0STJOaR4+u5gxY4ZKwhqrWysrgTBJOiv6fCwCmTdvHvGzvZezQacWjx49as4ktmzZIuoUP2fzs5pb0kofGjRoQCtWrKCGDRu6Ve36d6lgxE6uwv1m4RpLoaSJZVNTpkwp9fyq2VelZ1Ka/ZT7H1ahj5Stdg+S1htUvrDyzZbrWruPQJgU1MqW16O5H4zVqtnH7PbGqN8XJqOrXfPS7w75jCJnVAlELX4QwqSorjT0GwRAAARAAARAAARAAARAAARAAATSSCBqBx5pRIOmQAAEQAAEQAAEQAAEQAAEQAAEQAAEQAAEgicAYVLwTDNRI4RJmaDu3CaESf7m4w9E1MhSRRMiYokSEggkJZBKYVKsYZZnfPrppybYj//761//SocOHYoL+qtfvz7dcMMNJrCPpTp33HFHICIV7kOm24/1gV+Kf+edd2jbtm20f//+kvHz2G+77TYz7vvvv5+uu+66UkFgQQqTrAvizJkz9Kc//clInXbv3k0fffRRnGTFz7zYSWxGjx5N06ZNo/Lly3u+Mt2EMZ4rTlLQuoY2b95MH3/8seEWE6Gw6OXWW2+lH/7wh/TjH/+YWrduTddff71nAU0qxhi0MCmGiwVcx44doz179pj1XVxcbNa3VcR15513GsEWBzi2atWKfvSjH1G5cuUCnSqnAOCBAwcaadtll10mbo/5t2/fvmR+YwVHjBhB06dPD1RmI+7Udxmla4Ov7ffee88ETPN87Nu3z9Qg2W+0fXLK77Y2WMDGQV28Pnj/4/97xRVXeG4+LMIk6wC+/PJL2rVrl+21wQHtPP7mzZvTPffcY74Hgr4uuC8HDx6k7t27m2vTmljoxHuyNEGYJCWFfCAAAiAAAllOAMKkLJtgjdiDh64JkPcbGM+SWn5+njRpkpg6C2BY+Jt4X50JYRJ3mp8JWCb6y1/+kpYvXy4eR1AZBw0aZBjys4cmaWUlECZp6Mrz8nr+xS9+Yc5Xgk7r1q2jvLw8UbVNmzY167du3bqi/KtXr6auXbuK8nIm7bOZU8V+hElcJz8zssSdzxAkic/C+Myhbdu2cdk1+6pUeqHZT7kzYRX6SLhyHu0eJK03qHxh5Zst17VWHgNhUlArW16P5n4wVqtmH7PbG7PhvtCJsHbNS7875DOKnFElELX4QQiTorrS0G8QAAEQAAEQAAEQAAEQAAEQAAEQSCOBqB14pBENmgIBEAABEAABEAABEAABEAABEAABEAABEAieQKIw6RgRXR18M55rbE9Eb1pKv01E/BlSPIFEYRJH0v8/QMoYAQiT/KFPFCbdQUT8GRIIJCWQKEwCLhAIisDnn39OvXv3NtKWWPISTBBUf1APCGQDAakwKRvGijEEQ8BOmNSgQQNasWIFNWzYUNwIhEliVMgIAiAAAiCQ3QQgTMqy+dWIPXjommdav4Hx3N7hw4epT58+Rp4hSSwweeGFF6hHjx5x2TMlTIp1gsVJR44coaVLl9KiRYviBNqScfnJw8KkMWPGqOSkWlkJhEl+Zqh02c6dO1NBQYGRLpcpUybYyono3LlzNHbsWJo9e7aobq382+48LFlDPF6+LqpWrSrqj1Mmv8Ikvk6ZyahRo8T94L4vWLCAatasWVJGs69KpRea/ZQ7ElahjxSsdg+S1htUvjDyzabrWiuPgTApqJUtr0dzPxirVbOPOe2N2XJfmEhau+al3x3yGUXOqBKIWvwghElRXWnoNwiAAAiAAAiAAAiAAAiAAAiAAAikkUDUDjzSiAZNgQAIgAAIgAAIgAAIgAAIgAAIgAAIgAAIBE8gasKkt4jo/uAxRL5GliP9p2UUECZldkohTPLHH8Ikf/xytjSESTk79Rg4CIBABAlAmBTBSctwlzl4dciQIXG96N+/P82dO5cqVaok7h2ESWJUyAgCIAACIJDdBCBMyrL51Yg9eOiaAPkgAuO5zddee40GDx5Mp0+fFtG/5557jJjo2muvLcmfaWGSteMXLlygffv20bp164zEkzmlMrFEinnk5eWJm9HMHVcKYZIYrWPGli1b0v33308PPfQQ1a5dm2zeB/ffyHc12EllnSrn9VNUVEStWrUSt3/x4kWaPHkyscBIkry0YVevX2ES13n8+HEjG+IxSxNL2gYOHFgyZ5p9VSq90F6TYRT6SHlyPgiTNLT+N282Xdf//Oc/jehv/vz5IhAQJokwBZpJcz8Ya1izjyXbG7PtvpD5QJgU6PLMqcqiFj8IYVJOLU8MFgRAAARAAARAAARAAARAAARAAAS8EYjagYe3UaIUCIAACIAACIAACIAACIAACIAACIAACIBASAiEXZjEcqSNFlYQJtkvHAiTQnJBfdeNz4molqVLHNXDnyHJCECYJOOEXAkEIEzCkgABEACB6BCAMCk6cxWGnp45c4aGDx9OL7/8clx3vAR2QZgUhhlFH0AABEAABEJAAMKkEExCkF3QiD24Xc19VFCB8adOnaLHH3+clixZIh46i1PGjRtH5cqVM2XCJEyyDuLSpUv06aefGjnI22+/TRs3bqQTJ06IxynN2AwJ0LUAACAASURBVLFjR3rxxRfpyiv5n3Xck2buuDYIk9yZ2uV49NFHadCgQXTTTTfR5Zdf7q0SD6VmzZpFBQUFopKtW7c2116tWtZ/tnAvymu6ffv2YtHZiBEjaPr06VShQgX3yh1yBCFM4qo3bdpE3bp1E/edZS3Lly+nBg0amJ5p9lWpMIlFTr169aItW7aI+HD/Fy5cSFWqVBHlD1smCJP0M5Jt17X0eo6R8vs9pP3e088QkfR657q14/fSHz9lNPeDsXY0jJOxysb7QgiT/KzG3C4btfhBCJNye71i9CAAAiAAAiAAAiAAAiAAAiAAAiAgIhC1Aw/RoJAJBEAABEAABEAABEAABEAABEAABEAABEAgrAQgTArrzOj6BWGSjleqc0OY5I/wXiK63VJFYyLiz5BAICkBCJOwQEAABEAgOgQgTIrOXIWhpwcOHDCBrocOHSrpTtOmTU0wa926dVVdhDBJhQuZQQAEQAAEspcAhElZNrcasQcPXRMgH1RgPLf7hz/8wdzXHTlyRDQDtWvXppUrV1Ljxnw8GF5hUuJgLly4QP/zP/9D77zzjhEobd26VSxtcQOzatUq6tKli1s283fN3HF+v6IKp05p+8GimzZt2ojG6GWc4ooVGTt37ky/+tWv6Ac/+IGilPesJ0+epAEDBlBRUZGoEpZ2TJw4kWzeT09aXtsOy4ZWrFhBDRs2FPXLLpNUMMKCo9dff53q169v29a5c+fMmGfMmCHuy5gxY2jKlClG+KTZV6UCFU2d3GkWXS1btoxq1qwpHkOYMmqESW7zGaZxpaov2ustCtf1ggULaMiQIWJk2v0/sWLt9424Y5aM0uudi0j3M8773//938TCrIoVK3rpVtrKaBi7scq2+0IIk9K2DLOuoajFD0KYlHVLEAMCARAAARAAARAAARAAARAAARAAgeAJRO3AI3gCqBEEQAAEQAAEQAAEQAAEQAAEQAAEQAAEQCCNBK4ioi8s7R0joqvT2L5bU/cT0UZLpreIiD9DiieQKEzityn/CUgZIwBhkj/0ECb545ezpSFMytmpx8BBAAQiSADCpAhOWga7zAFjBQUFcT2YNGkSFRYWUtmyZVU9gzBJhQuZQQAEQAAEspcAhElZNrdaCUemhEkXL16k6dOn04QJE8QzkJ+fT3PmzKErrriCXn31VerTp49r2bCJN86fP09/+tOfaP369UYmw7IBr6l///40d+5cqlSpkmsVGqkBVxYWYZK2H0GMkyUH33zzDf31r3+lt956y0jFpGKv2ESw4OuZZ56hrl27UpkyZVznx08GlnCxpOn06dOu1dSqVYvWrFlDTZo0cc1rl8HueSxZRc8//7wRf3hNUsGI5DrXro3KlSsbSVvbtm1TIkzSyjQkY/TKOR3lIEzSUc7G63rdunWUl5cnBuF3/9Be8+KOWTK6SYCsdUr3My6Ti8KkbLsv1O7xmrXkZa2iTHQIRC1+EMKk6Kwt9BQEQAAEQAAEQAAEQAAEQAAEQAAEMkYgagceGQOFhkEABEAABEAABEAABEAABEAABEAABEAABIIgEDVh0ptE9EAQA8+yOliOVMEyJgiTMjvBECb54w9hkj9+OVsawqScnXoMHARAIIIEIEyK4KRlqMtffvklDRo0iDjILpb8BPxCmJShiUSzIAACIAACYSMAYVLYZsRnf6IiTOJhfvbZZ9S3b1/atm2baNQsMHnhhReoR48ekRUmWQd66dIl+stf/kILFiygxYsXi4Q31vIagYpWHKEVFYkmkMgIoh5++GHav3+/qIi2H6mo//jx40bu9atf/UrU51gmXq9jx46lMWPGUMWK/M80wScWcI0bN45YZBTGxCKnRYsWUdWqVT11TyoYkVwL3377LS1cuJAGDx4s7gv3n69Pll717t2b3nnnHdeyUukF92fy5MnmP2nSXg/SetORD8IkOeVsva737t1LHTp0oKNHj4pgjB49mqZNm0bly5cX5U/MpP0+8NKI9HrnuqX7GefNRWFStt0XQpjk5YpCGSYQtfhBCJOwbkEABEAABEAABEAABEAABEAABEAABFwJRO3Aw3VAyAACIAACIAACIAACIAACIAACIAACIAACIBBmAhAmhXl25H2DMEnOKh05+c3fqy0NXUNEsreB09G78LfxRyK6zdLNxkTEEiUkEEhKAMIkLBAQAAEQiA4BCJOiM1eZ7KlTcGv//v1p7ty5VKlSJXX3IExSI0MBEAABEACB7CQAYVKWzWuUhEmMfu3atUaadPr0adFMNG/enF555RXi54g+ffq4lpGIVFwrSXEGvtfdt28fjR8/njZt2qRqjfl17NjRtYxWHJEqMUuq+5Gq+i9cuGCkVizwkK7V2KSMHDmSpkyZ4umZxW1iP/nkE+rZsyft3r3bLWtG/s7SqKKiImrVqpWn9qWCEel1fvLkSSMiWbFihbg/zz77rJEl8X4TpDCJO7BkyRLq16+fuC+8BvPz88X5vWbcsGGD6RvLbVq0aEHXX3+9kUb5SRAmyell63V95MgR6tWrF+3cuVMEo127drR06VKqUaOGKH9iJu33gZdGIEySSxClrLLlvhDCJC9XFMowgajFD0KYhHULAiAAAiAAAiAAAiAAAiAAAiAAAiDgSiBqBx6uA0IGEAABEAABEAABEAABEAABEAABEAABEACBMBMIuzDpASLaYAH4JhHxZ0jxBCBMCteKgDDJ33wkCpMaERF/hgQCSQlAmIQFAgIgAALRIQBhUnTmKlM9PXfuHC1btox++tOf0okTJ+K6sWrVKurSpYunrkGY5AkbCoEACIAACGQfAQiTsmxOoyZMOnPmjJHQvPjii+KZYIkKCzxYnumWpCIVt3rS8fdjx44ZmQvLAqRp5syZhp9b0ooqpCImt3YT/64VWGjFTamsn6VJM2bMoHHjxmmHTRMmTDD/eRG9Jmts0aJFNHDgQHV/0llgxIgRNH36dKpQoYK62aCFSdyBd99918iPjh6V/a4F7yFz5swx0qughUl8HtK+fXuxhIuv9WnTplH58uXVLKUFLl68SJMmTaKnn366pEjt2rXp/vvvpwceeICaNWtGVatWlVZXkg/CJDmybL2uz549SyyQW7hwoQhGrVq1aP369dSoEf+zYHqS9h5KKgHi3kv3M87L9wKzZs2iihUrpmfgHlvRfOdKWWXLfSGESR4XFYpBmJSCNYADjxRARZUgAAIgAAIgAAIgAAIgAAIgAAIgoCEAYZKGFvKCAAiAAAiAAAiAAAiAAAiAAAiAAAiAAAj4JABhkk+AISkOYVJIJuK7bkCY5G8+IEzyxy9nS0OYlLNTj4GDAAhEkACESRGctBR1ed++ffSb3/yGbr31VvrhD39IHKj5wQcf0OrVq+n9998v1Wrnzp2JAwm9BGtyZRAmpWgiUS0IgAAIgEDUCCB+MGoz5tJfbbD/K6+8Qr179xZRSEVgPDd84MAB6tGjBxUXF4v6wfKOpk2b0htvvOGaXyNM4uB2FjqcOnWKWDDEQfvcp/Pnz5v7UpZ38ucsvsnPz3dt20uGPXv2UKdOncQyl/HjxxsJQ9myZZM2l8p1oRmnRpriRZahWaPcb62QidfE2LFjaf78+Zphm7wsuhkzZgyVK1dOXdauwNdff21kSStXrgykvlRV0qBBA1qxYgU1bNhQ3YRUMKK5zll8VVhYSFOnThX358EHH6RPP/2U9u/f71pGKgXhirQis7vvvpteffVVuuaaa1z74TUDi6R4f9uyZYtjFbz/sjzpvvvuo5tvvlkkddFc+5r59DrOsJbL9uuaJUAFBQVi/FIpoLjCgO+hNNe7dD/jLuayMClM94V+1hWESX7o5XbZqMUP/p8ITBcOPCIwSegiCIAACIAACIAACIAACIAACIBAdhOI2oFHds8GRgcCIAACIAACIAACIAACIAACIAACIAACWU8gasKkjUT0YNbPin6A54jI+vOy/0lE/BlSZghAmOSPO4RJ/vjlbGkIk3J26jFwEACBCBKAMCmCk5aiLmuCmytXrmwCg9u2beu5NxAmeUaHgiAAAiAAAtlFAPGD2TWflEoxjuZ+TSMRYFEmSxFYRBN0koo3nn76aSNCkqTRo0cb+U358tZjeElJ9zynT5+mYcOG0dKlS90zK6QKqVwXoo5+lynV0hTNGuUuaYVJXOazzz6jvn370rZt2zRDJxZAsaDs3nvvVZVzyqyVawXSqMdKFi5cSAMGDFCXlgpGpNd5rAOHDh0yc7h79251n9wKaPY+rVCD2960aRO1adPGrRue/75161ZiOTHvRZLEczRx4kQWEifNnuprX9LXKOTJ9uua10H79u3F68uvKFs759rvSs31Lt3PuM+5LkwKw32hdu0k5tfu75q15LdvKB9uAlGLH4QwKdzrCb0DARAAARAAARAAARAAARAAARAAgVAQiNqBRyigoRMgAAIgAAIgAAIgAAIgAAIgAAIgAAIgAAJeCSQKk74golpeK0tBuQeIaIOlXgiT7CFDmJSCxeejSr6O+NqKJb6m+DMkGYF9RHSrJevtRMSfIYFAUgIQJmGBgAAIgEB0CECYFJ25SnVPjx8/Tr169aItW7a4NsWBZuPGjaNy5cq55nXKAGGSZ3QoCAIgAAIgkF0EIEzKrvmMpDCJp+CLL76ggQMH0saNfOwfXJKKVF5//XXq0aOHqOHWrVvTkiVLjAAn6PTtt9/S5MmTzX+SJJUqnD17lkaOHEksrpGkVAXuazhL5846nnQIk7i97du3U79+/ejIkSMSnCV5mjZtamRY9erVU5VLzMwyCV4j/FwUheRVeiIVjGjXCl9nr776qpEmBZ20186iRYvM3idN0mteWp8137lz54y4bvbs2eLiUoEThEnuSHPhuv7qq6/Mdff222+7AyEilmXznpmXlyfK7zcThEk6gprvXO3emOn7Qh2J0rkhTPJLMHfLRy1+EMKk3F2rGDkIgAAIgAAIgAAIgAAIgAAIgAAIiAlE7cBDPDBkBAEQAAEQAAEQAAEQAAEQAAEQAAEQAAEQCCOBsAuTHiSi9RZwECbZryIIk8J1dUGY5G8+IEzyxy9nS0OYlLNTj4GDAAhEkACESRGctBR1+fTp0zRs2DATDJcsPfbYY/TLX/7SBM75SRAm+aGHsiAAAiAAAllEAMKkLJpMHoo22P+VV16h3r17iyikMjCeO8DijW7duhHfFwaVpCKVXbt2Udu2bUVt831oUVERtWrVKqhuxtUjlcRwIak85Z///CeNGTOG5s+fL+qztF5RZZZMCxYsoCFDhoiK3XfffUZqU716dVF+zqRZo5z/t7/9LTVv3lxcfyzjhQsXaMaMGUbiqk1Dhw6l6dOnU6VKlbRFS/KzqIllszt37vRcRzoLer1mpNeC9Dq3jvnUqVP0+OOPG/lZkEkrBTl48CB1796diouLRd1gUdtrr71GLVq0EOXXZNqzZw916tSJjh49Kip29913m2v0mmuucc0PYZIrIiNgy/brmmVls2bNMt9H0sTXB393VK1aVVrEcz7tPZTmepfuZ5rvds8DDaig5jtXwyrWvUzeF/pFBGGSX4K5Wz5q8YMQJuXuWsXIQQAEQAAEQAAEQAAEQAAEQAAEQEBMIGoHHuKBISMIgAAIgAAIgAAIgAAIgAAIgAAIgAAIgEAYCUCYFMZZ0fcJwiQ9s1SWgDDJH10Ik/zxy9nSECbl7NRj4CAAAhEkAGFSBCctRV12C+LmIFsOaOWgZL+yJB4ChEkpmkhUCwIgAAIgEDUCECZFbcZc+qsN9g+TMImDy8eOHUtz584NbFakIhWtqGLEiBFGelOhQoXA+soVnT17lkaOHEkLFy4U1asRG2lkDU2bNqXly5dT3bp1Rf2QZLp48SJNmjSJnn76aUl2I89iDlWqVBHl50waeQPn9ypM4rLHjx83wiqWZ2kSP8s8//zz1LNnT34m0RQtybt69Wrq2rWrp7KZKuTlmpGuWel1njh2Po9gYRxf/0ElrRTk3LlzZt+bPXu2uAudO3c2ApmaNWuKy7hl9CKQ4uu5sLCQypYt61Y9QZjkiohy5brWirmY3LPPPku8h3jdM93p/28O7T2U5nqX7mfcD813u3Rsqcin+c7VsIr1NZP3hX55QZjkl2Dulo9a/KC3O9n0zi8OPNLLG62BAAiAAAiAAAiAAAiAAAiAAAiAQCkCUTvwwBSCAAiAAAiAAAiAAAiAAAiAAAiAAAiAAAhEmgCESZGevpLOnyei/7AMhSM2+DOkzBCAMMkf9z8R0f+1VHE7EbFECQkEkhKAMAkLBARAAARAAASiSeD3v/+9CTjetm0b7dq1ywzizjvvpNatW1OvXr3oxhtvDCxADsKkaK4R9BoEQAAEQCBwAogfDBxpZivUBvuHSZjE5IqLi41IZv/+/YGAlIpUtIHttWvXppUrV1Ljxo0D6Weskk8++cSMf/fu3aJ6WVbC/0kkEq+++ir16dNHVC9nYlnRgAEDxPndMh49epTy8/Npy5YtblnN34cOHUozZsyg//zP/xTl50waeQPn9yNM4vJehTsspFq6dCnVq1dPPLZYxjNnztDw4cPp5ZdfVpfNZAHptWjto1Qw4qVubufChQs0bdo0I/IKKnmRgmzdupVYgnT69GlxN6ZOnUoFBQWBSNtYZjZz5kwjbpKmWrVq0Zo1a6hJkyaiIhAmJceUS9e1l7Hyd+7ixYupZcuWovXmNZP2HkpzvUv3M+47hEn/nsFM3Rd6XUOxctr7Ss1a8ts3lA83gajFD0KYFO71hN6BAAiAAAiAAAiAAAiAAAiAAAiAQCgIRO3AIxTQ0AkQAAEQAAEQAAEQAAEQAAEQAAEQAAEQAAGvBK4moqOWwix6qeW1shSUe5CI1lvq3UBEHVLQTtSrhDApXDN4jIiutHSJrzP+DElGIFGYdBsR8WdIIJCUAIRJWCAgAAIgAAIgAAJuBCBMciOEv4MACIAACOQIAQiTsmyitcH+YRMmffvttzR79mwaNWpUIDOjEaksWLCAhgwZIm63e/fuxGWqVq0qLpMsI0tLpk+fThMmTBDXxwIJlhBJ0o4dO1SyiebNmxOvjzp16kiqdzurMwKmwYMHi+tiIcz48ePF+TljuoVJXkQzsQGx9Ijnu2LFiqox7t27lzp06EAsoIpa0kq4pIIRzXWeyOzw4cNGJMZCnyCSF+mFF4EM9zUIaRLvucuXLzd7n0bY1L9/f5o7dy5VqlRJhA3CpOSYcum6ZhJeJGEsmps3bx41atRItOa0mS5dukSrVq2iJ554go4cOSIqrrnepfsZNwxh0r/xZ/K+ULQIHDJBmOSHXm6XjVr8IIRJub1eMXoQAAEQAAEQAAEQAAEQAAEQAAEQEBGI2oGHaFDIBAIgAAIgAAIgAAIgAAIgAAIgAAIgAAIgEFYCYRcmsRxpnQUehEn2KwnCpHBdYRAm+ZsPCJP88cvZ0hAm5ezUY+AgAAIgAAIgICYAYZIYFTKCAAiAAAhkNwEIk7JsfqMuTOLpOH78uJEFFBUV+Z4djUjlwIED1K1bNzp06JC43SCEJbHGtm/fTv369ROLGmrVqkXr168XyyM++ugj6tGjB7GYQ5qGDh1qpD5SKYpTvcXFxfTII4/Q7t27pU3T2rVrqWPHjuL8nDHdwiQ/67Vy5cq0dOlSysvLE4+RxRGzZs2iMWPGiMrwGlmzZg01adJElF+bSSs96dy5My1atEgsGZMKRjTXud0YX3vtNSPz0giDnFhpBCrWOlhoxtenVoTF1+hTTz1FNWvW1E4fnTt3zkjRRo8erRo7r92VK1dS27ZtxW1CmOSMKteuaybhVRLG1zpLk5o1a0Y2MTbi9ZiYkcVphYWFtGTJElUdmutdup9xByBMip+GTN0XqhZDQmYIk/zQy+2yUYsfhDApt9crRg8CIAACIAACIAACIAACIAACIAACIgJRO/AQDQqZQAAEQAAEQAAEQAAEQAAEQAAEQAAEQAAEwkoAwqSwzoyuXxAm6XilOjeESf4IQ5jkjx9KgwAIgAAIgAAIgAAIgAAIgAAIgAAIgEAyAhAmZdn6yAZhEk/Jpk2bjLzIr8BEI1LxKnAYN24cTZgwgVgi4iWxLOPtt9+mxx57TCxL4nbatWtnhDs1atQQNcsshw0bZspo0qBBg2jatGlUrVo1TbGSvCygGj58uJlTadLMm7XOTAiTuH2WwfTu3Vs1f1zugQceoIULF9LVV/M/z7knlunk5+fTli1b3DMTmWuI669SpYoovzbTV199RX379jXrV5L4GmERWqtWrSTZSSoY8bpeYp04deoUPf7442pZit0gNAIVa/kLFy4YYQtL2LSpfv369OSTT1LXrl2pYsWKrsV5z/nwww/Nda0VxHDlvAbnzJlDV1xxhWtbsQwQJjmjyrXr2romvOyb/F3E650lZ35lfl9++SUtXrzYXAsnTpwQr+dYRs31Lt3PuG4Ik0pPRSbuC9ULwlIAwiQ/9HK7bNTiByFMyu31itGDAAiAAAiAAAiAAAiAAAiAAAiAgIhA1A48RINCJhAAARAAARAAARAAARAAARAAARAAARAAgbASgDAprDOj69e/iKicpUh5IuLPkDJDIFGYdBURfZmZrkSy1f1EdIul57cSEX+GBAIgAAIgAAIgAAIgAAIgAAIgAAIgAAIg4J8AhEn+GYaqhmwRJp07d44mTpxIM2bM8MVXK1JZu3atEcBoRU133HEHTZkyhe655x4qV856PJ+8+yzKeO6552j+/PnqNpnN6NGjyeY9Y8dGFy1aRAMHDlQz5fGxyOXee++lMmXKiMrzHL755ps0fvx4YpGRJvXv35/mzp2rlmFkSph08eJFmjlzJo0dO1YzTJN3+vTpVFBQQGXLlnUtu27dOsrLy3PNF8vAsqQBAwaI82szsnhn1qxZNGbMGHFRXrMsJylfnv/pKnmSCka017ldq3/4wx+MYOrIkSNu3Ur6d41AJbGizz77zOw/27Zt89SH2rVrU58+fah9+/bEEqXvfe97JfvR+fPnieUwO3bsoOXLl9OGDRs8t/Hqq69S8+bNVeUhTHLGlWvXdYwES8L4e4ylg14Sfy+xZIy/lySiMGu7xcXFxN+HLBD0IkqK1aW53qX7GdcNYVLpFZGp+0Iva5PLQJjklRzKRS1+EMIkrFkQAAEQAAEQAAEQAAEQAAEQAAEQAAFXAlE78HAdEDKAAAiAAAiAAAiAAAiAAAiAAAiAAAiAAAiEmUDUhEnriahjmIFmqG8QJmUIvEOzLEeqafkbhEm6+YEwSccLuUEABEAABEAABEAABEAABEAABEAABEBAQwDCJA2tCOTNFmESo9bKb+ymRytSOXnypBEVrFixwtNsN23alLp06UKtWrWiH/zgB1SlSpUSwRDLZU6dOmXkDL/73e+MsIT/08qZuGMNGjQwfWzYsKGqn5988gn17NmTdu/erSoXy/yTn/zElL/rrruI5SzW8V26dIm+/vpr+tvf/kZbt26lV155hT744ANP7axatcpw1Cbtmvntb3+rFr849en48eNm7RQVFam6zRxXrlxJjRs3TlqOZREsZJo9e7aofq9rRFS5JdOBAweMaOjQoUOionyNsLCnbt26rvmlghHtdW7XMEuvWF41YcIE134ly6ARqNjVs337durXr59vcZOvQSQpzLIrFmRpxHBcnUaYlKq+S+sNYj1J28rF69rK5tixY2bfZFmh18R7aMeOHen++++nm266iapXrx4nUPrmm2/oH//4B/35z382wrDVq1erJX5OfdNc79L9zCuHIMtJhU2a71wNK6exaNpzqiNd1zeESUGuyNyqK2rxgxAm5db6xGhBAARAAARAAARAAARAAARAAARAwBOBqB14eBokCoEACIAACIAACIAACIAACIAACIAACIAACISFQNiFSSxHsr4xCWGS/cqBMCksV9T/9gPCJH/zAWGSP34oDQIgAAIgAAIgAAIgAAIgAAIgAAIgAALJCECYlGXrI5uESSwYWrhwIQ0ePNjzLHkJjN+0aZMRwHgRGXnuqLLg1KlTjTynbNmyqpLMlIU7o0aNUpVLZ+bWrVvTkiVLqFatWupmtTKFIIVJ3FmWwvTu3Vstu8nPz6c5c+bQFVdc4TjmgwcPUvfu3am4uFjERSq8EFWWJNOZM2do+PDh9PLLL4ur4ut6wIABrvmlghEv17ld45999hn17duXtm3b5to3pwx+pSB8jbJQasiQIaHbg/Ly8mjBggV01VX8uyC6BGGSPa9cvK4TSfCe9sgjj3gW+elWYrC5Nde7dD8LtofeapN+f2i+czWsnHqdqftCLxQhTPJCDWWYQNTiByFMwroFARAAARAAARAAARAAARAAARAAARBwJRC1Aw/XASEDCIAACIAACIAACIAACIAACIAACIAACIBAmAkkCpOOEtE1IeowhEmyyYAwScYpXbkgTPJH+gAR3Wyp4lYiYokSEgiAAAiAgAOBbzlyAAkEQAAEQAAEQAAEQCBjBP6PzQtfGesMGgYBdwIQJrkzilSObBImMfiTJ08SB+6vWLHC0zx4EalcuHCBCgsLiaVEYUz33HMPLV26lK699lpP3fviiy9o4MCBtHHjRk/lU1mocuXK9MILL1CPHj08NaORN3ADQQuTLl68SDNnzjQyK23iOWXZktNtxKxZs6igoEBc7apVq6hLly7i/H4yrl69mrp27SquonPnzrRo0SKqWrVq0jJSwYiX69yp4bVr1xppkldhWhBSEN6DFi9eTKNHj/bcD/FkCDM2bdqUXnrpJWrQoIGwRHw2CJPsseXidW1HYvv27dSvXz+1bM7TYgyoEF8T8+bNo0aNGolqlO5nospSnCmswqRM3Rd6wQ1hkhdqKMMEohY/CGES1i0IgAAIgAAIgAAIgAAIgAAIgAAIgIArgagdeLgOCBlAAARAAARAAARAAARAAARAAARAAARAAATCTADChLL7MAAAIABJREFUpDDPjrxvF4jI+rPS/0FE/BlSZggcJ6IalqavJCL+DElGIFGY9H+JiD9DAgEQAAEQcCAAYRKWBgiAAAiAAAiAAAhklgCESZnlj9bVBCBMUiMLd4FsEyYx7XfffZf69OlDR4/ybzzokleRyrFjx4yoieUpYUq1atWiV155he69915f3QqrnGLo0KE0ffp0qlSpkqfxZVqYxJ0+fvy4WTtFRUWqMTRv3tzMbZ06dUqVY3HYgAEDxHU2a9aMli1bRrVr11b1wWvmI0eOUK9evWjnzp2iKliMxXxatWqVNL9UMOL1Ordr/MyZM0ZU9OKLL4rGkpgpCGES1xkmaZJWDGMHDsKk0lRy9bq2Wx/s/9+2bRs9+uijkZAmsfSNZVeaPVa6n3naeAIuFGZhUqbuC7WIIUzSEkP+GIGoxQ9CmIS1CwIgAAIgAAIgAAIgAAIgAAIgAAIg4EogagcergNCBhAAARAAARAAARAAARAAARAAARAAARAAgTATiJowaR0R5YUZaIb6BmFShsA7NAthkr/5gDDJHz+UBgEQyEECECbl4KRjyCAAAiAAAiAAAqEiAGFSqKYDnXEnAGGSO6NI5chGYRKLQwoLC2nq1KnqufAjUikuLqZHHnmEdu/erW43FQVYMsOChn79+lG5cuV8NcFyiuXLl9OQIUPo9OnTvuoKqnBeXh4tWLCArrrqKs9VhkGYxJ33KqSaMGECTZ48udT8bt26lVjQIZ2r8ePHE8s5ypa1/raGZ6yuBS9evGj6zW1Kk6SPUsGIn+vcrr8HDhygHj16EO8B2hSUMInb5ev0nXfeoVGjRhGv7UwkFnnNnj2bbr/9dl/NQ5hUGl+uXtfJFtLvfvc7euyxx2j//v2+1luqClerVo2efPJJ891ZsWJFVTPS/UxVaYoyh12YlKn7Qg1uCJM0tJDXSiBq8YMQJmH9ggAIgAAIgAAIgAAIgAAIgAAIgAAIuBKI2oGH64CQAQRAAARAAARAAARAAARAAARAAARAAARAIMwEwi5MYjnSGgtACJPsVxOESeG6yiBM8jcfECb544fSIAACOUgAwqQcnHQMGQRAAARAAARAIFQEIEwK1XSgM+4EIExyZxSpHNkoTOIJOHToEPXt21ctL/IrUmFJyYABA4hlH5lMLEtiYRRLGvzKkmLjYOHA4sWLafTo0WIRT6oYtG3blubOnUv16tXz1URYhEnMdsaMGTRu3DjVeGrVqkWvvPIK3XvvvSXlzp8/b+phWZYk8VopKiqiVq1aSbIHloevkfbt24vXUtOmTY20q27duo59kApG/F7niR1gAdTMmTNp7Nixaj5BCpNijX/44Yf0xBNP0IYNG9T98VOA99zp06fT1VfzPx/7SxAmxfPL5evabSV9+umn9LOf/czsD2FK+fn5RgxXp04dT92S7meeKg+4UNiFSZm8L5SihjBJSgr5EglELX4QwiSsYRAAARAAARAAARAAARAAARAAARAAAVcCUTvwcB0QMoAACIAACIAACIAACIAACIAACIAACIAACISZQC0i+tzSwaNEdE2IOgxhkmwyIEyScUpXLgiT/JH+gIhuslRxCxHxZ0ggAAIgAAIOBCBMwtIAARAAARAAARAAgcwSgDAps/zRupoAhElqZOEukK3CpG+//ZZeffVVI03SpCBEKl988YURpyxdulTTdGB5a9euTc888wx17dqVypQpE1i9XNGlS5do1apVRsZy5MiRQOuWVhaklCUswiQe+7Fjx4ilE2vXrpWiMPk6d+5MCxYsoJo1a5r//cknn1DPnj3FsrB27dqZtVqjRg1Vu34znzx50sjFWNYkTQsXLjRlnJJUMBLEdZ7YB77uBw4cSBs3bpQOx+RLhTCJ6z137py5Vrl+XuepTPXr16ef//znZs+pUKFCIE1BmBSPMZeva8mC4vW+bNky+ulPf0onTpyQFElZHt6TCwoKqFmzZr6+g6X7WcoGoqg4CsKkTN4XSlBCmCShhDx2BKIWPwhhEtYxCIAACIAACIAACIAACIAACIAACICAK4GoHXi4DggZQAAEQAAEQAAEQAAEQAAEQAAEQAAEQAAEwkwAwqQwz468bxeJyBo1UY6I+DOkzBD4ioiqW5rmKAf+DElGAMIkGSfkAgEQAIESAhAmYTGAAAiAAAiAAAiAQGYJQJiUWf5oXU0AwiQ1snAXyFZhElNnIQsH8a9YsUI8CUGJVNIpK7EOLj8/nyZPnkx16tQRj9lLxsOHD1NhYSEtWbLES3FPZapVq0ZPPvkkDRkyhCpWrOipjsRCYRImcd+2b99O/fr1U8uonn32WRoxYgTxO+SLFi0y4h5pmjFjBo0ePdqUTXfS9pVFJFymatWqtl2VCkaCus4TO8GyKxZ6nT59WowyVcKkWAd4j3/55Zdpzpw56nXlNgiWsz3++OPUv39/ql7d+s9abiXd/w5hUjwj7bWSTde1+2r5d46jR4/Sc889R/Pnz1ddh5o27PJWrlzZyOtGjhxJt956qy9RUqx+6X7mt+9BlI+CMCnT94VunCFMciOEvzsRiFr8YPrvNvVrBwceemYoAQIgAAIgAAIgAAIgAAIgAAIgAAKBEojagUegg0dlIAACIAACIAACIAACIAACIAACIAACIAAC6SYQNWES/yxvp3RDikB7ECaFa5IgTPI3HxAm+eOH0iAAAjlIAMKkHJx0DBkEQAAEQAAEQCBUBCBMCtV0oDPuBBA/6M4oUjmyWZjEE8HSjd69e4tFIUGLVI4fP04vvvgivfDCC+I+eFlALGooKCigZs2aBSJqkPTh0qVL9O677xILX95//31JEU95WJQ0aNAgGjp0KH3/+9/3VIdTobAJky5cuEAsOhk3bpxqnA0aNKDXXnuNWGDDsqSVK1eKyteqVYvWrFlDTZo0EeUPOtPBgwepe/fuVFxcLKqapSRFRUXUqlUr2/xSwUjQ13msMyy8GDt2LM2dO1c0Hs6UamGStW98nb7yyiu0ceNGOnHihLiP1ow8B8x/8ODBdPfddwcmL0vsDIRJ/yby9ddf5/R17WWh/v3vf6fFixcbwdqRI0e8VCEq07RpU+rTpw899NBDdOWVV4rKSDNJ9zNpfanMFxVhUhjuC53mAcKkVK7Q7K47avGDECZl93rE6EAABEAABEAABEAABEAABEAABEAgEAJRO/AIZNCoBARAAARAAARAAARAAARAAARAAARAAARAIFMEIEzKFPlg24UwKViefmuDMMkfwT8TUUNLFbcQEUuUkEAABEAABBwIQJiEpQECIAACIAACIAACmSUAYVJm+aN1NQEIk9TIwl0g24VJLKCZNm0aTZo0STQRqRKpnDlzxsib/MpKrINgUUOXLl2MqIFFOTbvD4vG7DcTM969eze9/vrrtG7dusDkFCxl4bF16tQpcBFFbMxhEyZxv44dO0Ysn1i7ln8DRJ5YKsVysJ49e9LRo0dFBfv27Uvz5s0jluBkIp07d84IhmbPni1unq/lwsJCKlu2bKkyUsFIqq5z7hDLn3gO9u/fLxpTuoRJ1s6cP3+ePv74Y9q5cyfxNcB9Zbnbvn374vpcv359s7fccMMNdPvtt1OjRo3+P3v3AndTnS9+/HvoMAjHpYQaNTGoUEnkkXRxGyFF5NpFJSrhVC5hJJGKbkQxuZSIGJcil0JIqXGpJqWZMg2aFH8ZDcbl//quM/ux9t5r7bXWXvvZe629P+v18jrn7Gddfr/3b+31mD3254i+VqxYMVdz87MTwaRTeh999JHxHMzV97Wf+0gjNPr7af78+Sn5/aTPyry8PGnTpo387ne/k3POOafAIoVun2d+fFJ1bJiCSUH5e2GsPcGkVN2NuXeesH1/kGBS7t2jzBgBBBBAAAEEEEAAAQQQQAABzwJh+8DD8wQ5AAEEEEAAAQQQQAABBBBAAAEEEEAgSAJBDybdICILTGD6r8v1NbZoAYJJwbojCCb5W4/YYFItEdHX2BBAAAEEbAQIJnFrIIAAAggggAACmRUgmJRZf67uWYBgkmcyDkAgWkBjJbt27ZItW7bIZ599Jn/605/kwIEDRrRk3759UTuXLVtWNO5SvHhxufjii+W8884zoiUaMDn99NMDR6shgu+//96Yl/755ptv5Ouvv5aff/5ZNm7caDneBg0aSKlSpYw5XXjhhUaYpWbNmlK6dOnAzY8BIYAAAgiEU+DEiROikcjPP//ciINt27ZNdu/ebUT+NBxm3iK/eytUqCC1atUyfifp7+DKlStLkSJFwgnAqBFAICsFwvb9QYJJWXkbMikEEEAAAQQQQAABBBBAAAEEUisQtg88Ujt7zoYAAggggAACCCCAAAIIIIAAAgggkGYBgklpBi+gy8UGk/T/Le+JAroWp3UW+ElEypp2Ky8i+hqbOwGCSe6c2AsBBBDIFyCYxM2AAAIIIIAAAghkVoBgUmb9ubpnAYJJnsk4AAEEEEAAAQQQQAABBBBAAIHUCoTt+4MEk1K7/pwNAQQQQAABBBBAAAEEEEAAgawUCNsHHlm5CEwKAQQQQAABBBBAAAEEEEAAAQQQyB2B2GDSbhGpHKDp3yAiC0zj+aOItAvQ+IIyFI0jmf9tEsGkzK4MwSR//gST/PlxNAII5KAAwaQcXHSmjAACCCCAAAKBEiCYFKjlYDDOAgSTnI3YAwEEEEAAAQQQQAABBBBAAIECFQjb9wcJJhXo7cDJEUAAAQQQQAABBBBAAAEEEMgOgbB94JEd6swCAQQQQAABBBBAAAEEEEAAAQQQyFkBgknZsfQEk4K1jgST/K3H5yJygekUF4mIvsaGAAIIIGAjQDCJWwMBBBBAAAEEEMisAMGkzPpzdc8CBJM8k3EAAggggAACCCCAAAIIIIAAAqkVCNv3BwkmpXb9ORsCCCCAAAIIIIAAAggggAACWSkQtg88snIRmBQCCCCAAAIIIIAAAggggAACCCCQOwJBDya1E5H5puX4o4joa2zRAgSTgnVHEEzytx4Ek/z5cTQCCOSgAMGkHFx0powAAggggAACgRIgmBSo5WAwzgIEk5yN2AMBBBBAAAEEEEAAAQQQQACBAhUI2/cHCSYV6O3AyRFAAAEEEEAAAQQQQAABBBDIDoGwfeCRHerMAgEEEEAAAQQQQAABBBBAAAEEEMhZAYJJ2bH0scGkQiIS9cWn7JhmaGaxT0TKmEZbTkT0NTZ3AgST3DmxFwIIIJAvQDCJmwEBBBBAAAEEEMisAMGkzPpzdc8CBJM8k3EAAggggAACCCCAAAIIIIAAAqkVCNv3BwkmpXb9ORsCCCCAAAIIIIAAAggggAACWSkQtg88snIRmBQCCCCAAAIIIIAAAggggAACCCCQOwKVRGSXabq7RaRygKbfTkTmm8azQERuDND4gjKU2DgSwaTMrgzBJH/+fxaRmqZTXCgi+hobAggggICNgDmYtH79emnUqFFGrB599FEZOnRoRq7NRRFIt8CXX34pHTt2lK1bt0Zd+tVXX5UuXbqkezhcD4GcEDh58qRs3rxZtmzZIrfffntOzNlukj/99JPxrHnnnXeidqlTp47MmTNHqlevXiA+dtdt3ry5vPbaa1KunPaCT21Hjx6VgQMHyvjx4+PGs3DhQmnTpk1Kxrlz507p3LmzbNiwwfJ8qXw2b9++XW6++Wb59NNPY681U0T6iMjBlEyKkyBQsAIEkwrWl7MjgAACCCCAAAIIIIAAAggg4CgQtu8PEkxyXFJ2QAABBBBAAAEEEEAAAQQQQACBsH3gwYohgAACCCCAAAIIIIAAAggggAACCIRagGBSqJcvf/AEk4K1jgST/K0HwSR/fhyNAAI5KEAwKQcXnSlnXIBgUsaXgAHkmMChQ4fkpZdekscee0weeOCBnA/0hSWYpLephpS6du0ad8cOHz5c9I/Fv5PyfHevWLFCmjVrZntcv379ZMyYMVKkSBHP5449YNGiRdK2bVur8/QXkfgylO8rcgIECkSAYFKBsHJSBBBAAAEEEEAAAQQQQAABBNwLhO37gwST3K8teyKAAAIIIIAAAggggAACCCCQswJh+8AjZxeKiSOAAAIIIIAAAggggAACCCCAAALZIRD0YNKNIvKmiXqBiOhrbNECBJOCdUfEBpPKisj+YA0x0KMhmBTo5WFwCCAQRAGCSUFcFcaU7QIEk7J9hZlfUAROnDgh7777rgwePFg2bdpkDOvRRx8lmPTTT9KlSxd55513opaqTp06MmfOHKlevXqBLKFdqKl58+ZGGKlcuXJx1922bZu0b99eduzYEfWzbt26yYQJE6RkyZK+xnry5EkZNWpUwnuiSZMmxvgqVdKPwZLf7K6lczh48GAjEVmf/Nk5EoG0ChBMSis3F0MAAQQQQAABBBBAAAEEEEAgXiBs3x8kmMRdjAACCCCAAAIIIIAAAggggAACjgJh+8DDcULsgAACCCCAAAIIIIAAAggggAACCCAQZAGCSUFeHXdj03+TdCJm1zD8OyV3swvnXhpH+h/T0AkmeVtHgknevNgbAQQQEIJJ3AQIpF+AYFL6zbli7gn885//lAcffFAmTZoUNXmCSSJ24aIgBpMOHDggPXv2lHnz5kWtY926dWX27NlStWpVXze33fnNJ9Wg0dKlSyUvL69ArqVBptWrV1cWkd2+LsDBCKRPgGBS+qy5EgIIIIAAAggggAACCCCAAAKWAmH7/mAY/iESH3jwZkMAAQQQQAABBBBAAAEEEEAgwwJh+8Ajw1xcHgEEEEAAAQQQQAABBBBAAAEEEEDAnwDBJH9+QTiaYFIQViF6DAST/K3JFyJSw3SKC0REX2NDAAEEELARIJjErYFA+gUIJqXfnCvmnoBdFIhgUriCSSdPnpQRI0YYf2K35cuXS9OmTX3d3Nu2bZP27dvLjh07Ep5n3Lhx0q9fP1/Xsnv263nHjx9fVESO+roAByOQPgG+P5g+a66EAAIIIIAAAggggAACCCCAgKVA2L4/SDCJGxkBBBBAAAEEEEAAAQQQQAABBBwFwvaBh+OE2AEBBBBAAAEEEEAAAQQQQAABBBBAIMgCYQsmzReRm4IMmoGxEUzKALrDJQkm+VsTgkn+/DgaAQRyUMBNMOmGG26Qe+65R4oUKVJgQhUqVJCaNWsW2Pk5MQJBEiCYFKTVYCzZKkAwyX5l7Wzq1Kkjc+bMkerVqxfIbWF33ebNm8trr70m5cqVs7zuokWLpG3btnE/S0XESK/btWvXqHNXrFhR9uzZE/Vat27dZMKECVKyZMmkbVasWCHNmjWLO/7VV1/VMYThO2NJz50Ds06AYFLWLSkTQgABBBBAAAEEEEAAAQQQCJtA2L4/GIYPv/jAI2zvAsaLAAIIIIAAAggggAACCCCQdQJh+8Aj6xaACSGAAAIIIIAAAggggAACCCCAAAK5JRAbTNolImcHiEDjSPNM4yGYFL84scEk/fc/hQK0hrk4lP8nIqVNEy8jIvoamzsBgknunNgLAQQQyBdwE0y6++67Zfz48VKsWDHkEEAgBQIEk1KAyCkQcBAgmGQPFLZgkt0z0+/fT44ePSoDBw40/o4T2TSINHr0aHn22Wdlx44d+a+nIial5x08eHDUwlSrVk3mzZsnderUCcN3xnjuIBAR4PuD3AsIIIAAAggggAACCCCAAAIIZFggbN8fDMOHX3zgkeGbmssjgAACCCCAAAIIIIAAAgggELYPPFgxBBBAAAEEEEAAAQQQQAABBBBAAIFQCxBMCvXyGYPXONJx0zQIJmV+TQkm+VuD7SJS3XSKmiKir7EhgAACCNgIEEzi1kAg/QIEk9JvzhVzT4Bgkv2ahy2YdPDgQenTp4/MnDkzalJNmjSR1157TSpV0o+nvG+7d++WLl26yOrVq/MP1nNqLOnhhx+WZcuWRZ104cKF0qZNG+8XEhG7ObRq1cqYV9myZcPwnbGk5s5BWSnA9wezclmZFAIIIIAAAggggAACCCCAQJgEwvb9wTB8+MUHHmF6BzBWBBBAAAEEEEAAAQQQQACBrBQI2wceWbkITAoBBBBAAAEEEEAAAQQQQAABBBDIHQGCSeFfa4JJwVtDgkn+1oRgkj8/jkYAgRwUIJiUg4vOlDMuQDAp40vAAHJAgGCS/SKHLZikMxk9erQMHjw4alIlS5aU5cuXS4MGDZK6o1esWCHNmjWLOrZ3794yduxYGTVqlHFN8zZo0CAZOXKkFC5c2PP1vv76a+nUqZN88sknluc87bTTwvCdMc/z5oCsFeD7g1m7tEwMAQQQQAABBBBAAAEEEEAgLAJh+/5gGD784gOPsNz9jBMBBBBAAAEEEEAAAQQQQCBrBcL2gUfWLgQTQwABBBBAAAEEEEAAAQQQQAABBHJDIGzBpDdFpH1uLI3rWRJMck2Vth0JJvmjJpjkz4+jEUAgBwUIJuXgojPljAsQTMr4EjCAHBAgmGS/yGEMJlnFjXSG06dPl+7du3u+o0+ePGlEkYYOHRp17KRJk+Tuu++WRYsWSdu2baN+1qJFC5k5c6aUL1/e8/Xsxr9w4UJp06aN/JfFP/jyfBEOQCB9Anx/MH3WXAkBBBBAAAEEEEAAAQQQQAABS4GwfX+QYBI3MgIIIIAAAggggAACCCCAAAIIOAqE7QMPxwmxAwIIIIAAAggggAACCCCAAAIIIIBAkAUqi8jfTQPcJSJnB2jAGkeaaxoPwaT4xYkNJp0QkcIBWsNcHMoBESllmvj/iIi+xuZOgGCSOyf2QgABBPIFCCZxMyCQfgGCSek354q5J0AwyX7NwxhM2rlzp3Tu3Fk2bNgQNbF+/frJmDFjpEiRIp5u8gMHDkjPnj1l3rx5+cdVrFhRFi9eLHXr1hWr57T5554uJiLjx4+X/v37Rx1Wp04dmTNnjlSvXp1gkldQ9s+0AMGkTK8A10cAAQQQQAABBBBAAAEEEMh5gbB9f5BgUs7fsgAggAACCCCAAAIIIIAAAggg4CwQtg88nGfEHggggAACCCCAAAIIIIAAAggggAACARYgmBTgxXE5NI0jHTPtSzDJJVwB7kYwyR/ulyLyW9MpaoiIvsaGAAIIIGAjQDCJWwOB9AsQTEq/OVfMPQGCSfZrHsZg0r/+9S/RONLkyZOjJtaqVSuZOXOmlClTxtNNvm3bNmnfvr3s2LEj/7gWLVoY5ypfvrwcPHhQ+vTpY/zf5m3SpEly9913e7rWL7/8In379pUpU6ZEHdetWzeZMGGClCxZkmCSJ1F2DoAAwaQALAJDQAABBBBAAAEEEEAAAQQQyG2BsH1/kGBSbt+vzB4BBBBAAAEEEEAAAQQQQAABVwJh+8DD1aTYCQEEEEAAAQQQQAABBBBAAAEEEEAgqAIEk4K6Mu7HRTDJvVW69iSY5E+aYJI/P45GAIEcFMiGYNKhQ4dk06ZNsnr1auN/fv7557Jz505jNTVCcPHFF8v5558vzZs3lyZNmkiFChU0TJDUalsFG+rUqSNz5syR6tWrG+c8cuSIvPfee/LKK6/Ihx9+aIylSpUqovtpjOH6668XHXOnTp1k69atUeMYNGiQjBw5UgoX1r+mud8WLVokbdu2jTtg+PDhon+8zve1116Trl27Rp2vXbt2MnXqVNdRihMnTsj3338vH3/8saxbt86Yq1poLMi8NWjQQM466yy54oorjPXR9SpSpIj7yZv2tBr3q6++Kl26dDH2OnnypGzfvt2IVugabd68Of8eueqqq6RNmzZyySWXyGmnnebq+kePHpUtW7bI4sWLZf369cYc9+3bZxyr87r88stF3erXry/FihXLP2fQg0nq9I9//MN4T73zzjuG2caNG/PHr/d6zZo1U7JmVtD6Pvvzn/8sGzZsMP7s2rXLcNaASWTT91S1atXkt7/9rVx55ZW+39ux49D797vvvpOVK1ca92+sQUFf3zyeyH2m6/HBBx/IF198EfU+0nutRo0a0rRpU8Pi7LPP9vyed7rhEz1nI/d7qt7HTmOx+7ldBMjt+XSd8/Ly3O5u7Hfs2DH56quvZNWqVca9qu9tfa5ENn2e6L2iz5dmzZoZ96vb54ungXjcOYzBJJ2ixpJ69eoVNVt9DsybN09q167tScHq90Xs7+Dx48dL//79o86rsSR93fxMd7qw/u7r3LmzcY+Yt3HjxhkRKN3+y+svaqeL8nMEClaAYFLB+nJ2BBBAAAEEEEAAAQQQQAABBBwFwvb9weT+WzlHhpTuwAceKeXkZAgggAACCCCAAAIIIIAAAgh4FwjbBx7eZ8gRCCCAAAIIIIAAAggggAACCCCAAAIBEghbMGmeiHQIkF8QhkIwKQirED0Ggkn+1oRgkj8/jkYAgRwUCGswSYMu33zzjTz33HMyc+bM/EiNmyXUYNEDDzxgBCy8hiucgkk7duww4gpLlixJOJT27dsbP9fIg3lr1aqVMZ8yZcq4mYqxz/Hjx2Xo0KEyevTouGP0OhoHKl26tOvzaZxl4MCBRhDCvGnIaciQIY4hlp9//lk0RDF9+nQjGOV107jIXXfdJbfddptUrFjR0+GJgkkafBkzZow8++yzUeGd2AvUqlVLXnjhBWncuLHttfVc06ZNk+effz4uAGV1kJ5z8ODBouuh91xQg0mR2NeECRMc72HzPDWgdN9998mtt94qJUqU8LRmkZ01UKRRJLVfuHChp/d05Bx+3tuRc6iBvn/1Pnn//fc9zUVjRQ8//LBcd911UrRoUU/HWu2sUZvIfRaJwLk5qcbhdBz6jCtUqJCbQ2z3+fbbb+WZZ57x/JwtW7as3HnnndK7d2/59a9/7WsMbg9OZzAp8px78cUX5dNPP3U7RNFnwT333GNE3EqVKuX6uFTvGNZgkobpWrZsGfcM12eGBu/cbna/52LPY3W9hg0byqxZs4wQlttt7dq1xvvRvGnQcenSpfmRLoJJbjXZLyACfH8wIAvBMBBAAAEEEEAAAQQQQAD6sD51AAAgAElEQVQBBHJXIGzfHySYlLv3KjNHAAEEEEAAAQQQQAABBBBAwLVA2D7wcD0xdkQAAQQQQAABBBBAAAEEEEAAAQQQCKJA0INJGkd6wwRHMCn+LooNJh0XkdOCeLPl0Jh+FpGSpvlq3UBfY3Mn8JWIVDPtWl1E9DU2BBBAAAEbgTAGkw4ePGiEbzRWo/97spvGVZ588kmpUaOG61MkCiZp8EUjP24iQRrPOfvss42YiHmrVq2aEVGqXbu26zEdOHBAevbsGRdf0hNonOONN97wNMfdu3cbMY/Vq1fnjyE27GA1uGPHjsncuXNlxIgRriJCThPUCM9jjz0mN954o+voi10w6YYbbpCHHnpIJk6c6HRZufrqq404TOXK+h93ojcNdX3yySdGcEtDGl43XW8NT+3du1c6duwoW7dujTrFq6++athnYtNYkYa3nGJficZWr149I65zxRVXOIa1zOf57rvv5JFHHpEZM2akZOq33367jBo1Ss466yxP59u+fbs8+OCDvgz0gvps0XW++OKLPV0/srM+S+bPn2+YaFwr2e2WW26Rxx9/XM4991zPp9BwlMbWhg0bllS8KnJBDSfpPHr16iXFihXzPA4vB6QjmJSqtUnm+ebFwmnfsAaTrH4/6VyHDx9u/LH4N1OWFFbnqVOnjsyZM0d0bSKb3fW8Bpo0QKgxRfPWpEkTIy5YqVIl42WCSU53LT8PmADBpIAtCMNBAAEEEEAAAQQQQAABBBDIPYGwfX+QYFLu3aPMGAEEEEAAAQQQQAABBBBAAAHPAmH7wMPzBDkAAQQQQAABBBBAAAEEEEAAAQQQQCBIAgSTgrQayY1F40j/Nh1KMCk5x1QeRTDJnybBJH9+HI0AAjkoELZgkgZN+vbtK8uXL0/JamkYQQMvzZs3dxVasAsm6Tn0j0YUnLaKFSvKH//4RylcuLC0bt1a9uzZE3WI12jOtm3bpH379rJjxw7LS3sNO6xYsUKaNWsWda7YsEPshQ4dOmSEWfRPKjcNNU2aNEk0/OImhGEVTJo2bZp8//33MnDgQFdDe/rpp6Vfv35x19NY0oIFC4zoxc6dO12dy2qnDh06GKEsjS4FIZikAZjZs2fLfffd5yuME5lrlSpVZNy4cdKuXTtXa/bBBx/IPffcE2eRNPB/Dmzbtq1MnjxZKlSo4OpUX3zxhevgmZsT6rPlpZdeksaNG7vZPX+fVL+XdBz6HrrqqqtcrYcORONn+j5w+55xM0F9bmvEqkSJEm52T2qfgg4maaBPn3Ea7EvFps83DbkNGDCgwGNSseMNazDp6NGjxn2pASLz1q1bN5kwYYKoqZtNg3ctW7aMii5ancPueoMGDTKiaPp73Gmz+nuDHqO/Z/ReKlKkiHEKgklOkvw8YAIEkwK2IAwHAQQQQAABBBBAAAEEEEAg9wTC9v1Bgkm5d48yYwQQQAABBBBAAAEEEEAAAQQ8C4TtAw/PE+QABBBAAAEEEEAAAQQQQAABBBBAAIEgCcQGk/4uIucEaIAdROQN03jmiYi+xnZKgGBS8O4Ggkn+1oRgkj8/jkYAgRwUCFMwyU3QROMgV1xxhdSoUcNYTY1CvP/++7Jx40bb1S1btqwRWujYsaNjUMQqfFCtWjWpVKmSrFmzJuoa1157rREp0RiCjn316tVGaOfuu+82Yg8aRtFAw7Jly6KOi40oON2WVpEg8zEadRgyZIjj3PQYjQJp1GTo0KFRl00Uh3ATV9F1ueSSS6RWrVr5gQmNj3z88ceyadOmhKGemjVrGkGf2rVrO1GIlcXvfvc74x7Q60U2HU+bNm2kXLlyxj2ycuVK2bx5s9SpU0fmzJkj+vPYTSNXGjmyiyXpfaRrfvHFFxtzNJ839lxqoREnv7EsRxCHHXS9X3/9denVq1eUT+xhDRo0kCuvvNLwOn78uBE3+vDDD20tNJo0ffp04/5PtDm9pzV+op56fb12ZNNwmo5B1yzRNnjwYBkxYoScdpr+xx777R//+IfxvrQLnlndv26eLXl5eaIBtHPPPdfVUukzQQM6EydOtN1fbevXr2/cq3qfuXkfuV2PyDMg0T1htSZu7gk9t0bl7r//flfPIldgMTsdOXLEuCcOHz5s/ERt9Hmm96p5u/POO6Vz585xl7joooukfPnylpd2szb6DGjYsKFcfvnlxnNfYzsfffSRbNiwIeEzLh0xqdhJhTWYpPOYMWOG9OjRI2pKdevWNX5PVK1a1dWto7+DNX5n3jT0pr9/Yzer3ystWrSQmTNn2t4v5nPs3r1bunTpYvwdwLzFxhEJJrlaOnYKjgDBpOCsBSNBAAEEEEAAAQQQQAABBBDIUYGwfX+QYFKO3qhMGwEEEEAAAQQQQAABBBBAAAEvAmH7wMPL3NgXAQQQQAABBBBAAAEEEEAAAQQQQCBwAmELJs0VkZsDp5jZARFMyqy/1dUJJvlbE4JJ/vw4GgEEclAgLMEkp6BJ9+7d5cEHH5QLLrhAChUqFLeSP/zwgxFwGTNmjGW4wm1QxCqYFHuxZs2ayejRo41AkPm/v9Ww0HvvvSenn366EXXSyIiGiXRf83bdddfJrFmz5IwzznC8I+3OYT6wffv2MmXKFCldurTj+Q4cOCA9e/aUefO0NXpq05CMBoasNv2Zhp/MQSLdT8MqGqHp06ePqK/Ff5dtnE6jImvXrpWnnnpK3nnnHctrqNPw4cPzY0t2E3GKR+k4HnvsMenQoYMULVo0/zQaDvrmm29k3bp1RthCQzTmLVHYR2M6jzzyiNx0001SrFixqOMi59Voj0Y+nLbYgIbT/n5/rpEvDY9YRaB0Xvfdd58RlilTpkzcpfS9oKEpXRuNF8VuV199tREUqVxZ/2Nj/LZ//37j/pg7V/9jWvRWr149Y72vueaaONPInmqrIZJXXnnFCJDt27cv7jwa29LzX3jhhbZUeh49fsCAAXH73HLLLaLRJbvnih7g9Gx5/PHHjQhS7D0VezGn8JiORceooSSrAJSux7vvvmsEojRCFrtpZEmt1CTRpu8DvVZsZEjfO8OGDRN9npQqVcryFDqHDz74QMaOHStLliyJ2ydRkMzvvWx1vF0U6NFHH42LwiW6vtPaON2vTmuj19bfTbq+TnGvVDmFOZj0ySefSOvWreOCc8uXL5emTZs6EunvKv29pM+nyKa/r5YuXSoaOYvdtm3bZtz3O3bsyP9RxYoVZfHixaKhJqdt/fr10rJly6jfkRpa1N+z5hAgwSQnSX4eMAGCSQFbEIaDAAIIIIAAAggggAACCCCQewJh+/4gwaTcu0eZMQIIIIAAAggggAACCCCAAAKeBcL2gYfnCXIAAggggAACCCCAAAIIIIAAAggggECQBAgmBWk1khtLbDDpmIj8d3Kn4qgUCRwUkdNN59JvI+trbO4E9FusVU27/lZETn2z1d052AsBBBDIKYEwBJOOHDkiQ4YMkaeffjpubTTi8eSTTxqxGqtQUuwB27dvl759+4qGFWI3p8CL7u8UTGrbtq1MnjxZKlSo4Oo+WrFihWhgybx5CTH8+OOPRqxo2bJlttfzEimxCkM0bNjQCDipdeym0Zs77rhDFixYEPUjjU9MnDjRiO24WZeIrYZWfv/738ddJ9EYzDsnCia5jWLFXlzXXIM3L7zwQty4WrVqJRMmTLC0Me984sQJefPNN42ol1WcKLJvOoNJe/fuNYJFsWunY9F5Pffcc/Kb3/zG8T7etWuXER/RcFbspu/Zfv36Wcay5s+fb7xvYzd9D6mpXWjJakAaUNExxEZ+dN9x48YZY7DbdD30Pt2wYUPULr179zbCPyVKlHA00OiSxtBuv/32uPVt0qSJ6H1ZqVKlhOfRZ5JGWWLDY16fcXq8Rpo0wBO7aShMn09WAazIvhqP6t+/f9ShXt87OoaHH35YXnzxxbgxTJo0ybjv0rGlKphkF4XTOQwcONCIaukzz2lLtDZ6vAZ0Yn8fOJ0z2Z+HOZhk93vP6b0esfryyy+lY8eOUaG3RO9Tu5Cg23tZ33O9evWKWiqrkCHBpGTvZo7LkADBpAzBc1kEEEAAAQQQQAABBBBAAAEEIgJh+/4gwSTuXQQQQAABBBBAAAEEEEAAAQQQcBQI2wcejhNiBwQQQAABBBBAAAEEEEAAAQQQQACBIAsEPZh0s4jMMQHOFRF9je2UgMaRjppACCZl/u4gmORvDQgm+fPjaAQQyEGBMAST1q5dK506dZI9e/ZErZDXiEfk4ESBFw2NaByncOHClndDomCSho5mz54tjRs3dn0n2cVa3IYYNBTTunXrKBsdR6yVxliaNm3qOC6rsIPGTTSiUqxYsbjjrYJPupMGREaMGCGnnaZ9Tvfbzz//LPfdd5/MmDEj7qB169ZJXl5ewpMlCiY5ra3die3uP69xLI3qvP7660Y4IzaKE7l2OoNJU6dOlZ49e8ZN2+u89ARffPGF3HbbbXHBIrvQlc5fA0czZ86Mun7NmjWN91Dt2rXd3zT/2dMuOJTo/tVDre7h+vXrG2t13nnnuR6Hru+UKVPkrrvuijvG6f33ww8/yJ133imLFi2Ke8b94Q9/EI25WfxbENuxaWRO4zH6PozdEt1jduuSKHxlNwh9zmrMTUNS5k1f0yCWm8CQa3ybHVMRTLJbG72kRqkGDBjg6TmXaG3atGkjL7/8spx55pl+p+54fJiDScePH5ehQ4fK6NGjo+bp9F6P7KzvM33OmTeNqul6FilSJM5O39ujRo0yrmne3Fzv8OHDxj2iAUHzNmjQIBk5cmTU3zUIJjnetuwQLAGCScFaD0aDAAIIIIAAAggggAACCCCQgwJh+/4gwaQcvEmZMgIIIIAAAggggAACCCCAAAJeBcL2gYfX+bE/AggggAACCCCAAAIIIIAAAggggECgBM4Wke9MI/q7iJwToBESTHJeDIJJzkbp3oNgkj9xgkn+/DgaAQRyUMBNMKmgWNwEcBIFijS20qVLF08hkchctm3bZkSYNPRi3jTYMnfuXLnwwgstp51oPLfeequ88MILUqJECddkdudzE2LQi2hYqEePHvnXq1atmnTo0EE0DmTe9P/WQEOizW4sdoGVo0ePysCBA42YknmrU6eOzJkzR6pXr+7awbzj/Pnz5aabboo71k1MyC6Y5LSudgPVuIkGtJ577rmoXTRKpeO55pprPM3x2LFjRpQjNrwROYmbOXq6oM3O+/fvlzvuuEMWLFgQd/8nGyyys1+4cKFoCMa8WYW+9OfJRq30WLs5NW/eXHRs5cqVs9SwGrfb91/sCb/55hu55ZZb4sJRTu8/u3v+pZdeMqJWXmJJkTGph85Dn2fmrV27dqKxrDJlysR52EV03DyrY0+mkRl9NmgsxrzVrVvXiGJVrVo1FbdywnOkIphkd19r4Ern5+V5HxlsojCcRrf0vVnQW5iDSWpjFT1q0qSJ8V6vVKmSLZ9dbMnp2WsVVrMLwpkvvnv3buPvKatXr44ak9VzkWBSQd/1nD/FAgSTUgzK6RBAAAEEEEAAAQQQQAABBBDwKhC27w8STPK6wuyPAAIIIIAAAggggAACCCCAQA4KhO0DjxxcIqaMAAIIIIAAAggggAACCCCAAAIIZJNA2IJJb4hIx2xagBTMhWBSChBTfIrYYFJJEflniq+Rzaf7WkTON02wmojoa2wIIIAAAjYCQQ8mff7550YAKDZspK9NnjzZMvrhZrE15qERnAceeCBu93Hjxkm/fv0sT5MomDRp0iQjUOJ103iJRlHMm5sQg1WwqEWLFvK///u/cs8998iOHdoR/L+tW7duMmHCBClZUv9qYb3t3LlTOnfuLBs2bMjfIVFoyC4EoWGmkSNHSuHChb1SGPtrzKp9+/ZR49fXnYIWuo9d3MTN/K0GaxfAuf/++2Xs2LFStGhRz3O0O6fbOXq+oMUB69evl5YtW8rBg/pXz1Obn2DRnj17pHv37rJy5cqoc1rdD/re7dWrV9R+GvuaN2+e1K5dO6kp2oVQnIJJo0ePlsGDB0ddU+8/DdeULl3a01gOHz5sBLY+++wz0feORoEuuugiqVGjhpx99tmW4aNDhw7JvffeK9OmTYu6lkamXn75ZTnzzDM9jcG8s1WISZ8BGsq69tpr48779ddfGyE5DVqZN6u4i5tBbdy40ZjbOeecI5deeqmcf/75ouusJsWKFXNzCl/7+A0m2a1NlSpVjHv1sssuS3p8H3/8sfGc0+eueUv23vM6kLAHk6x+T+i9vXz5cmnQoIEtx48//mj8Ply2bFn+Pm6ePVa/H/UEer2mTZvaXs8qDmcXFSSY5PUuZv8MCxBMyvACcHkEEEAAAQQQQAABBBBAAAEEwvb9QYJJ3LMIIIAAAggggAACCCCAAAIIIOAoELYPPBwnxA4IIIAAAggggAACCCCAAAIIIIAAAkEWIJgU5NVxN7bYYNK/RaSIu0PZq4AENI5UwnRugkneoAkmefOK3fs9EWni7xQcjQACYRPQcFBk04hKo0aN0jaFdevWSV5eXsLrWYVV9IA333xTbrzxRl9jtQvXJIrr2AWT3IQa7AZrF35YunRpQh+rYJHGafr27Su33nprVBCibt26Mnv2bCPgYretWLFCmjVrFvXjRBZHjhyRTz/9VL777jsjEPOnP/3JiH888cQTCQMSTotmF23xE0zSEJDaeN0WLVokbdu2jTvMKZKR6Doa9hkxYoQRlYrd3MzR6xxi99f3/KhRo2To0KFRP3ITDXGa1/Dhw43gloZkqlevboSC9E/ZsmWjYkG7du2S7du3y5dffikaRdMgmkZoNGKWKOrlNHer+JFTMMkqsqVj0CBO7PvB6frJ/NwuEJZsgM08Bruomd57Q4YMiQs42UV0NIT1/PPPS6lSpZKZYsaO8RtMslsbP8G0CIY+PzWupfe8efP7PnSLHfZg0oEDB4zQoL5Pzdv06dONcJvdZhUwatWqlcycOTNhgNHud7/deylyfau/w9j9XrX4915ul5P9EMi4gPk/T2R8MAwAAQQQQAABBBBAAAEEEEAAgRwRCNv3Bwkm5ciNyTQRQAABBBBAAAEEEEAAAQQQ8CMQtg88/MyVYxFAAAEEEEAAAQQQQAABBBBAAAEEMi4Q9GBSRxGZbVJ6Q0T0NbZTAhpHOmICIZiU+buDYJK/NSCY5M9vtYhc5e8UHI0AAmETCHIw6fDhwzJgwACZOHFiFGvDhg1l1qxZRmDFz3b06FEZOHCgjB8/Puo0derUkTlz5hjBl9jNLprgJkhkN1a78MO4ceOkX79+tlPUwFXLli3l4MGD+ftoFKldu3aW80oU+dGIjwZ0NDhj3lIRbfG6RnYhDzfRI6v4jV5fXTp29PYfBexMUnH/WcWpdJzpCCbp/dKnTx8jEGLe2rdvL1OmTJHSpUt7XbLA7G+1/k7vTav3kU5I3/9PP/20aHDptNNOK7A5Wo25YsWKsnjxYtGx+9nsnqF2a233fNMx9O7dWx555BHRsYVl8xtM0t8DnTp1ipvuwoULpU2bNr4Z7IJs6XgOhD2YZBd+09+ZY8aMkSJFrDvQVgEjjelp+Khw4cIJ19Tq2ETPTbu/Y9j9bieY5PstxQkyKEAwKYP4XBoBBBBAAAEEEEAAAQQQQCBnBcL2/UGCSTl7qzJxBBBAAAEEEEAAAQQQQAABBNwLhO0DD/czY08EEEAAAQQQQAABBBBAAAEEEEAAgQAKEEwK4KJ4HBLBJI9gadidYJI/ZIJJ/vwIJvnz42gEQikQ5GCSXdChZ8+e8uyzz0rx4sV9m8+YMUN69OgRdx67uJBdUESjKho+KVeunOcx2YUfunXrJhMmTJCSJUtanjM23lCtWjWZN2+e1K5dW6zCDokCTD/++KPo9ZYtW5Z/rVRFW7yC7N69W7p06SKrV+uvpVPbo48+akSdEm12waR169ZJXl6ep6HYhaxScf/t3LlTOnfuLBs2bIgaUzpCKXbXHj58uOifMEc7rO77RAE0xd+zZ490795dVq5caXl/1K9fX2688Ua5/vrr5be//W1K40l2Ua4mTZoYz5NKlSp5umetdtYgXP/+/aN+lCgiNXXqVNF73GorW7astGrVyoiPaTisTJkyvsdXkCfwG0zSiM6wYcOihlirVi154403pEaNGr6Hvn37drn55pvl008/jTqX24CPnwGEPZikc7cKz7Vo0cKIwZUvXz6Ox+73t9sAllVczfx7N/aCe/fuNZ7z5meL/j5funSp5e+jMD97/dyLHJsdAgSTsmMdmQUCCCCAAAIIIIAAAggggEC4BML2/UGCSeG6vxgtAggggAACCCCAAAIIIIAAAhkRCNsHHhlB4qIIIIAAAggggAACCCCAAAIIIIAAAqkSCFswaY6IdErV5LPkPASTgreQscGk00XkUPCGGdgR/UVEfmMaXVUR0dfY3AkQTHLnxF4IZJWAm2DSDTfcIPfcc48UKaJ/dUjddtFFF1lGDSJX+PLLL40wx9atW6Mu6iac43aUGzdulGbNmsnBgwejDrEL19gFF+6++27RMEmxYsXcXjpqv1WrVkm7du2ixpEoamI1jvbt28uUKVOkdOnSYhV2SBRg+uSTT6R169ZGPCay6Xg0npKOKIrO5y9/+YsRlliyZImoR+zmZt2tgklOwRy7BbMLN6UiLGQXY0pHMMlqrdUgHddO6s2R4KATJ06Ihl8++ugjeeutt+Ttt98WDUKZN6f112egvm/uuusux+FFgkG/+93vpHHjxnLWWWdJoUKFHI+z20GfO3369DECL+atZs2aRkgn2eeJ+VyfffaZsbbmLVEMbdeuXUY87b333nOcl8akNKCkwTgNCaVivI4X9bCDn2BSQcTxYoe+f/9+w1rvXfPm9/eJG6JsCCZZ/R0hUcDIKhbn9HwwW9r9TrB7dlo9axPF0Agmublz2SeoAgSTgroyjAsBBBBAAAEEEEAAAQQQQCCbBcL2/UGCSdl8NzI3BBBAAAEEEEAAAQQQQAABBFIkELYPPFI0bU6DAAIIIIAAAggggAACCCCAAAIIIJAZgdhg0nci8uvMDMXyqh1FZLbpJwST4plig0lHRaRogNYwF4eicaTipokTTPJ2FxBM8uYVu/caEWlsevFqEdGIEhsCCGSxwEnTN5w1stOoUaO42aYj3mBF7DVmlMwyeY0yFVQwyS7EsHz5cmnatGnc1KzCD4MGDZKRI0dK4cKFjWhM586dZcOGDfnHNmzYUGbNmiVVqlSJO5/Gnvr37x/1up5ryJAhkqqIg95qP//8s+zbt0/++te/itpv2rTJCGJt3rzZcfnSHUyyuzcmTZok+p7ws9ndR+mIFtm9z9esWWNEgIK4HT16VDQy9e2338rf//530RDJxx9/bNw/ej8l2twEUQ4dOiQPPfSQTJw40dP0q1evLjfeeKMRXatXr56UKFHC0/F20RpPJ0ly53Xr1kleXp7l0Xov9OjRIy4+lehSJUuWlGuvvVZatGhh/DnnnHN8xaSSnFbUYX6CSemIGaUjymTnmA3BJLvg2MKFC6VNmzZxU1+xYoXxXjVviUKCsSfQ59DAgQONOKJ569evn4wZMyYuKmkV8LPbV8/3X6n6ZZuKNw/nQMBZ4KR5F4JJzmDsgQACCCCAAAIIIIAAAggggECqBcL2/UGCSam+AzgfAggggAACCCCAAAIIIIAAAlkoELYPPLJwCZgSAggggAACCCCAAAIIIIAAAgggkEsCQQ8mdRKR100LQjAp/u7UONJh08sEkzL/DiaY5G8NCCb584sNJjUREX2NDQEEslggyMEku7BLKqMyX3/9tXTq1MkIsJg3uzhPQQWT7EIMdtGitWvXylVXXRU1ZnMk4pdffpG+ffvKlClTovaxiuJYRSc0frJ06VLboIrTW0JjIxpCioRtND7kJoqU6LzpDiYVdLBL13bYsGFRU07lvW1naRXx0H0TBXSc1jtVPz927Jj85S9/Me6bLVu2GFEkvY+cokiJru8mmKTH7927VwYMGCAzZ85Majr6nrn++uvl1ltvNd43buJJds+fpAbg8SC7qIyeRsMXCxYsMCJqGl9LZqtVq5Z07dpV2rdvL+eee25G4kl+gkl2x6YyIHj48GHjnosNdTVv3lz0fVquXLlk6F0dkw3BJJ2oVexv+PDhon/M/37q+PHjMmLECCMqaN7GjRsnGjFyu1k9P6+77jojRnjGGWfkn8bud3qiZzzBJLerwH4BESCYFJCFYBgIIIAAAggggAACCCCAAAK5KxC27w8STMrde5WZI4AAAggggAACCCCAAAIIIOBaIGwfeLieGDsigAACCCCAAAIIIIAAAggggAACCARRgGBSEFfF25gIJnnzSsfeBJP8Kf9VRM4zneJ8EdHX2NwJEExy58ReCGSVQBiDSVbRn2QXxWtQo6CCSTp+qxCDxkY0elS6dOmoKcZGIjRO8sYbb0iNGjXy97MKSVjFITRm1LFjRyNME9k0ADFjxgypWLGia1qN3ejaPPPMM7JkyRLXx7ndMd3BpIIOdhFMOrXye/bskVdeeUVeeumlpAM9dveR22CSHq/v72nTpsmzzz4r+r5IditbtqwRYdG4jjmiEns+q/destf0epybONenn34qo0ePltdfN3eIvV5JRANADz/8sBF5K1SokPcTJHmE1+e7+TJ2x1rFeJIcnnGY1XOAYJJ7UX1Ot2zZUjT8F9m6desmEyZMEI2YRbYff/xR9PVly5blv5ZMGHDbtm1GBGzHjh3559Hfk4sXL5a6desmvF61atVk3rx5Urt2bcsJEkxyv+7sGQgBgkmBWAYGgQACCCCAAAIIIIAAAgggkMsCYfv+IMGkXL5bmTsCCCCAAAIIIIAAAggggAACLgXC9oGHy2mxGwIIIIAAAggggAACCCCAAAIIIIBAMAXOEZG/mYb2nYj8OkBD7SQi5m92zhERfY3tlADBpODdDb+ISDHTsEqIiDsJeH8AACAASURBVL7G5k6AYJI7J7u9CCb58+NoBEIpkOvBpL1790rnzp1l5cqVUetnF+cpyGCSVTzFKoSkYYg+ffrIzJkz88dsFVZau3atESgxbxpw0ZBSsWKn/rqxaNEiadu2bdR+gwYNMkIehQsXdnVfb9myRYYOHeo7lFS/fn254oor5K233ooKUuggCCa5WgrHnazCXHrQunXrJC8vz/H4VO6g76dJkybJY489Jvv27Uv61Boo0ntY3xsaJDFvXoJJkeMOHTokq1atkpdfftnXPa3XfvHFF4172mrLZDBp4cKF0qZNG0fzkydPyldffWUE2aZOneoraDV48GDRPyVK6H/EKfgt6MEktR0xYoTxx7ylI5j0yy+/SN++fY0gn9/3i5eV3L17t3Tp0kVWr16dkjnv3LnT+B2+YcOG/PNpuGj27NlStWrV/Nc++eQTad26tWicLbI1adLECBVWqlTJ9RQOHDggPXv2jHvOTJ8+Xbp3755/Hquwkl0AMXIQwSTXy8COwRAgmBSMdWAUCCCAAAIIIIAAAggggAACOSwQtu8PEkzK4ZuVqSOAAAIIIIAAAggggAACCCDgViBsH3i4nRf7IYAAAggggAACCCCAAAIIIIAAAggEUiBswaTZInJLICUzN6jYYNIREflV5obDlf8TRyKYlPytQDApeTs9cq2IXGk6hVY29DU2BBDIYoEwBpNeffVVI7iQis0uWJKJYJJVCEnnGBs2+frrr6VTp06iAYjINnz4cNE/5v++2Cok0bBhQ5k1a5ZUqVLFOPTo0aMycOBAI6Jk3rzEVBYsWCD9+/dPKqRyySWXGDEZDYRcfvnlUqFCBSPO0rFjR9m6dWvUmNIdTNq4caM0a9bMiPCYt1TdfxqkGjZsWIGcO9F7IyjBJI2VDRgwICr85fY9rYEkvZevvfZaufLKK0XDYkWKFDEiX7GmyQSTzOPYv3+/EWOZM2eOEfLyGnbS95rGVGLjZXoNr88ftz4Ftd+xY8eM9+eSJUtk/vz58uGHH3q+VO/evWXs2LFpiSYVRDDJKjrnGeE/B9gF+NIRTLK7tlWkL9n5WR1nd887xYTsxmA3j+XLl0vTpk3zD5s8ebL06tUr6jT9+vWTMWPGGM8Ot5tGrkaNGmUEAs1b7LmsnrP6fBoyZEjU72nzOQgmuV0F9guIAMGkgCwEw0AAAQQQQAABBBBAAAEEEMhdgbB9f5BgUu7eq8wcAQQQQAABBBBAAAEEEEAAAdcCYfvAw/XE2BEBBBBAAAEEEEAAAQQQQAABBBBAIIgCQQ8maRxplgmOYFL8XUQwKXjvrF9EhGBS8utCMCl5Oz2SYJI/P45GIJQCQQ4mFXSwRhds+/btcvPNN8unn34atX7jxo0TDSDEbnZxhlRFNDRcpPEh8zZo0CAjBFO4cGHj5RUrVhghH/NmFTj65ZdfpG/fvjJlypT8XUuWLClLly6VvLw847Xdu3cb8anVq1fn7xMbVUp0Y69Zs0Z69OjhGEtq0KCBXHrppVK1alWpXbu2VK9eXcqVKyfFipn/2vN/V/ITkbGKVCQbzLEbh9294eUBcPz4cSO4MXr06KjDUhVjSjQWq/tH99e1bNy4sZdpJL3voUOH5KGHHpKJEycmPIfGhnT9LrvsMjn//PPlggsuMGJfpUuXlkKFCsUdWxDBJPNFNBj0l7/8xXi/rFq1yvjjJqDUpk0befnll+XMM8+MGrNGozp37iwrV66Mel2jQk8//bT86lfBbtlqTGrTpk2Gx7Jly2Tz5s2u7ol03Oc6ED/BJJ1bt27djEiWeUvVs17PafWM1teTjQe5wv/PTnaxPP3xunXr8n9HeDmnm3019Ne6dWvZs2dPylytYkjm5/Thw4eNOFvs8ybZ+9DqGdqqVSsj/lamTBmxe747hQgJJrm5g9gnQAIEkwK0GAwFAQQQQAABBBBAAAEEEEAgNwXC9v1Bgkm5eZ8yawQQQAABBBBAAAEEEEAAAQQ8CYTtAw9Pk2NnBBBAAAEEEEAAAQQQQAABBBBAAIGgCRBMCtqKeB+PfgP3X6bDjohIsL+V632OYTuCYJK/FftGRM41neI3IqKvsbkTIJjkzom9EMgqgSAHk/yEc9wu0vr166VRo0Zxu9uFFAo6mKTjadmypRw8eDB/TC1atDBCDOXLl5eTJ0/KqFGjjNhOZEsUBLIKME2aNEk0+qGb1fXuv/9+GTt2rBQtqm1N++2HH36QO++8UxYtWhS3k4aZNKSkwZFatWpZhpHszuxn3VMZTLKKSemYhw8fbvyx+O/m3d52YncfJRvwcH1hEUlHiMxpPFbrFDmmXr16ct9998m1114rZ511lmUYye78BR1Mir2uRme++uorefvtt0XXLja8Zt7/zTfflBtvvDHqFHZRnnQEc5zWyOvP9dmk8Si9v3R9lyxZEvUcM5+vXbt2MnXqVCMuU5Cbn2CS3Xu0efPmxvw0+OZ3sxtfKqNMicZo9X7R/Z3CPn7mbRdsiw0DermGVYTJbGj1LK9WrZrMmzfPCPh53Xbu3GmEzjZs2JB/qP6ee+ONN6RGjRpi9b52E+4jmOR1Jdg/wwIEkzK8AFweAQQQQAABBBBAAAEEEEAAgbB9f5BgEvcsAggggAACCCCAAAIIIIAAAgg4CoTtAw/HCbEDAggggAACCCCAAAIIIIAAAggggECQBQgmBXl13I2NYJI7p3TupQErc7SqeEzUKp1jCeO1CCb5W7X3RcRcDblKRDSixIYAAlksEORgkl1MomfPnvLss89K8eL6a9LfNmPGDCPsE7utW7dO8vLy4l4v6GDSjz/+aESGli1bln/tihUryuLFi6Vu3bpGgKRPnz5GQCmyJYqrrF27Vq66Sh/np7bevXvL008/bQSRNKg0YMCAqJ+7jfZo8ETXInbTMMSECROkYcOGSUWFghJMsrLWuer66Pw0CpXstnfvXiO4sXLlyqTsk72uHmfnm4oQ1Pbt2+Wuu+6SUqVKycUXXyznnXeenH/++XLRRRcZwS/d9uzZI927d4+bu/5s4MCBMnjw4KRt0x1MMq/DsWPH5N1335WHHnpItm7dGrdE/fr1kzFjxkiRIkXyf3b48GHj/Tdx4sSo/d3EVfzcA+k4Vtd53Lhx8tRTT8VdzvxMK8ix+Akm6bis7idzGMfv2PX9cvPNN8eFth599NGoKJ7f69gdbxcu03XT+7UgNquIn17HzzWtgkhNmjQxwlaVKlWyjMT5iZLZ/T1g+fLl0rRpU9m2bZvo+Xfs2JFP6Ob3BsGkgrjjOGcBChBMKkBcTo0AAggggAACCCCAAAIIIICAG4GwfX+QYJKbVWUfBBBAAAEEEEAAAQQQQAABBHJcIGwfeOT4cjF9BBBAAAEEEEAAAQQQQAABBBBAIOwCYQsmvS4incOOnuLxxwaTDotIsRRfg9N5EyCY5M0rdm+CSf78YoNJjUVEX2NDAIEsFghyMMkuJlK/fn15/fXXjRiLn+3IkSNG3OS5556LOo2GiWbPni1Vq1aNO31BB5OOHz9uhDJGjx4dde3p06cbkRmr2I1GPYYMGWIZJ9q5c6cR5tmwYUP++SIhiRIlShjBo3nz5uX/zG2o5dChQ3LvvffKtGnTosapESGNObVt2zbppbGKPOnJ3ERErAIgbucUO+CTJ0/KqFGj4sIlyZ7PfH6roIb+3G2sKmlcEdm/f78RfXrrrbeiTuMm6OF03RUrVkizZs2idouN46xatUratWtnxL/MW4cOHWTy5MlSpkwZp8tY/vyXX36Rvn37ypQpU6J+nor18jKgNWvWGBE2fe+Zt1atWhnvjdj52QVk3nzzTbnxxhu9XDpw++pzQp+xsUEoHag+Yzt27FigY/YbTJozZ4506tQpboypWpv58+fLTTfdFHf+dNjoRTdu3Gi8X2Pfi3fffbcR0ytWLLUfDdj9/tSxRGJDydwQR48eNWJrOubIZn7u6HOlV69eUadO9HvTzRiszhmJPi1atCjud6CbIBTBJDfy7BMgAYJJAVoMhoIAAggggAACCCCAAAIIIJCbAmH7/iDBpNy8T5k1AggggAACCCCAAAIIIIAAAp4EwvaBh6fJsTMCCCCAAAIIIIAAAggggAACCCCAQNAEgh5M0jjSayY0gknxdxDBpKC9q0QIJvlbk29FpIrpFFrS0NfY3AkQTHLnxF4IZJVAkINJCm0VJdDXUxGs+Oabb+SWW26RDz/8MGpN27dvb0RXSpcuHbfWBR1M0gtaxRb69esnY8aMkWXLlsWFGBKFJqzGq1EjPaZ48eKic92xY0f+PN1Gc6xCTHqSFi1aGFGY8uXLJ/0+sVvzdAeTdAJWASB93W/YaOrUqUasKnbze1436HZRrpo1a8rcuXPlwgsvdHOauH3sAlORQFelSpWMY+wCQX7nvnv3bunSpYusXr06amyJgkn6/vj222/lr3/9q3z++eeyefNmIyil92CVKua/UronsQs3NW/eXDToVa5cuaiTrV+/Xlq2bBkXrbn//vtl7NixUrRoUfcXj9kzEoX76KOP5KyzzpJLL71UdB2qV68u6qLPgsh24sQJ0cDQV199Jdu3bzfibBrU0aCPhqiS3ewCaH7X28147OJgbp4len67sFkq1yY22BcbGHMzz2T3sXuOpypKGDsuu9+5tWrVkjfeeENq1KiR7FSM91bXrl2jjtfwlMbZYmNKupOfQJMe/8knn0jr1q1lz549+dfU39MaO3zyySejQnv6Plu6dKnk5eUlnB/BpKSXnwMzI0AwKTPuXBUBBBBAAAEEEEAAAQQQQACBfIGwfX+QYBI3LwIIIIAAAggggAACCCCAAAIIOAqE7QMPxwmxAwIIIIAAAggggAACCCCAAAIIIIBAkAVig0l/iwmVZHrsBJOcV6CYiPxi2u2wiOhrbJkTIJjkz55gkj+/dSJi/iZvYxHRiBIbAghksUDQg0kaMenQoYN88cUXUaugr2nUpEyZMkmtjsZdNFTxwAMPxB0/btw40fCB1ZaOYJJVVEKjMxoYeeWVV6JCDIliMJHxWwVqJk2aJKeffnpcYEJfv/vuux1NNabSsWNH2bp1a9S+eqxer1ix5P5KqYGTO+64QxYsWBA3BjeRE6tohhsjuwlrDKN79+6ycuXKlN1/ieaYjoiMTsQuBPX0008b977FvztwvCfsrCKxryJFihjnGDlypAwbNizufOvWrXMMiiQaxPz58424T+yWaP3tHPzEVOyeEXbBJDs3Dedo8KVxY/3rWHKbBn86deoU9/y0CpsdPHhQ+vTpYwTPzJvbiJrdCDUI1ahRo7gfp+Net1sLN88SHfChQ4fk3nvvlWnTpkWNX2Na8+bNk8suuyy5hRGRjz/+2AjWabTIvCUK9iV9MZsD7Xx092eeeUY0DJXMs8BunHahuFTM2Spupevcq1cv6dy5c9QzvGHDhjJr1qyko2g6vx9//FH0vaERw8jWqlUrmTBhgvE72vw+io3G2fkQTEr1Hc75CliAYFIBA3N6BBBAAAEEEEAAAQQQQAABBJwEwvb9QYJJTivKzxFAAAEEEEAAAQQQQAABBBBAwOofK4XhMwVWDgEEEEAAAQQQQAABBBBAAAEEEEAgnAIEk8K5buZRE0wK3hpqtKqoaVi6RvoamzsBgknunOz2ig0mXSki+hobAghksUDQg0lHjhyRhx56yIgbxW4aJOjSpUtSQQcNMN1yyy1xwZ+aNWvK3Llz5cILL7Rc9XQEk6yuUbJkSSPwMH36dCPUEdncxEw0WNKyZUvRIEpk0yjRv//9b5kxY0b+axpoWbx4sdStW9fxjrcLJvXs2VOeffZZKV68uOM5YnfQiJUGj3ROVpubyEmqg0k6Jg1ADRgwICX3n9Mc0xGR0YnYRXrq169vhD6qVavmef2s7PW+1fjVtddem38+u2DSmjVrko4Dff/996L33ltvvRU37kTBJLv7WEMxY8eOlaJFzX8td0diFx6ye28kusfatWtnhOHOOOMMdxc37aXPEX12vvDCC3HHWoWxdByjRo2KCrLpgfpc+OMf/yiXX3655zHoAXZRKj/r7XYgfoNJeh27ENedd95pPBtKlCjhdjj5+2mISUNiL7/8ctyxU6ZMMaJx6drsIkb6vnn99ddFfyemYtu1a5fxbH/vvffiTpcoUuj22hqi0/ObnwH6ntPXNBqmz7zI5jfsp+c5fvy48V4ZPXp0/nn1d6f+37///e9lw4YN+a/HRuPs5kQwye1qs19ABAgmBWQhGAYCCCCAAAIIIIAAAggggEDuChBMSv3a84FH6k05IwIIIIAAAggggAACCCCAAAKeBML2gYenybEzAggggAACCCCAAAIIIIAAAggggEDQBMIWTJolIl2Chpjh8cQGk/4lIt6/3Z7hSWTZ5Qkm+VtQgkn+/Agm+fPjaARCKRD0YJKirl27Ni54oK9XqVJF/vCHP8jVV1/tKZqk4YY+ffrIwoUL49ZMwzgaDbELpaQjmKSD0khKr169osangac///nPUZGnxx9/XAYNGpTw3tu5c6d07tw5KuBgdUD79u1FYx2lS5d2vJd3795txKpWr14dta9TcMruxBpr0ZDG7bffLjpeqy0TwSQdh11UR+8/DVhdddVVjl6RHTQS06NHD9s5piuYpN661nfddVfc2O+55x554oknRGNHbjcNkN12223y4YcfRh2iwR8NspQpUyb/dat7W3+o8ZHhw4dL4cKF3V7W2E8DRQ8//LC8+OKLlsclCibZBdl07homa9asmaex6M7vvvuudO3aNSrQoq8nisLY3WN6XN++fY1nkpcwj66vxm70GWIOpen5Enl89NFHcsMNN8SNvXv37vL8889LqVKlPHnYhYEaNmxoBOD0PVSQm93zunfv3qLRqF/96leOl//hhx9E40iLFi2K21efv/379/cU1tJ7Tu+FwYMHx50vLy9P9Blw7rnnOo4rVTt88803Rjww9r2r52/btq1MmDBBKleu7Otyeh9ovGvixIlx50n2d0bsiawCRtddd500b95cHnzwwajdJ02aJBpN8rvpPaFGkU2fG0OGDDHer+b3ndvnOsEkvyvC8WkW4PuDaQbncggggAACCCCAAAIIIIAAAgjECoTt+4P/FYIl5AOPECwSQ0QAAQQQQAABBBBAAAEEEMhugbB94JHdq8HsEEAAAQQQQAABBBBAAAEEEEAAgawX+LWImL/N/Df93nqAZq1xpFdN4yGYFL84BJMCdMP+ZygEk/ytiT6T9NkU2fTbxtbVBX/XydajCSZl68oyLwQSCIQhmKSBCY0QaOAidtPgxpNPPik33XSTFCpUyHGtt2/fbgRIli9fHrdv/fr1ZebMmVKtWjXb86QrmPTJJ59I69at48IlsQPTeTRt2jThvO3GHHuQ+vbr189VfCrROTVGMnbsWNeBF13fuXPnyiOPPGIbEtKxZiqYpPGZ5557Th544IE45+rVq8szzzxjRDks/rv6/P31HBs2bDBCXVu3brVdL7dhDccb3cUOe/fuNaIhCxYsiNtbAzEa/TjjjDMcz2T3ntJ4iL6fzEERPdn69eulZcuWcSGfZAJU3377rRGe0TiQ3ZYoEKTHrFq1SjTsFBsW0rXVsIoGsRKtrfm6n332mfTs2TMuPuMUhUkUsNLz63vq97//vav1OHbsmBHy0vdy7Jz0XPre1MiPVZhKwzb33nuvTJs2LY7zvvvuM+4JtyGtRGGgZONYjjdjzA52zymvYSKN63Xr1s3Sc+DAgcY96MZF10MjS2PGjImbih7/0ksvGXHAdG4aGtJ7wirgpOPQaNjo0aPlkksucf0+MI//+++/N2JJ+iyw2tRDf+41lGZ1rtiAkf4uL1u2bNT7sWLFirJ48WKpW7eub2ar0Jk6bd68Of/cOgaNr9WuXdvxegSTHInYIVgCfH8wWOvBaBBAAAEEEEAAAQQQQAABBHJQIGzfHySYlIM3KVNGAAEEEEAAAQQQQAABBBBAwKtA2D7w8Do/9kcAAQQQQAABBBBAAAEEEEAAAQQQCJQAwaRALUdSgykuIodMR/5LRPQ1tswJxAaTfiUiRzI3nNBdmWCSvyVbLyINTadopF0Df6fkaAQQCLpAGIJJaviPf/zDiLtouMJq6969uzz44INywQUXWIaTfvjhByMioqGKffv2xZ3CbawiXcGk/fv3yx133GEZs4kMXoMPs2fPlqpVqzreZuPHjzciKXabzn/p0qWiIRG32/z5841Qld16jBgxQs49V9uF1puGXT744AMj1rFkyRLHy+r66zyKFdPmp/X22muvSdeuXaN+6BTMcbywiPz888+iwZgZM2ZY3jsatNEQl8Y4Yjene8+8fzqDSXrdNWvWSI8ePSxDVfXq1TPeU9dff72luZq8+eab8sQTT4iGQ2I3De/o2sauV6J7WyNFw4YNM+6rokWL2i6NF1M9ybp162zv7UTxL31f6H2noSsNOtmFk5wsEkWKIpPUWJGGYyZOnGg5b7V5+OGHDZtSpUrF7XPixAnZsmWLPPXUU7YBKY1XTZ48WSpUqGBru3btWiPas2fPnrh99J4YPny4XHPNNbbvQx3Hn//8ZyNkZ/V+cROmc/OedLvPyJEjjXsqdtP7WiNoGrKJxPZ0vYsUKRK3rz6rNCincSSrzclF77F3331X9Jm4adMmy3PYvV/cztPPfrt27TKCUO+9957lady+DyIHawBs586dRiRp6tSptiG8q6++2tincuXKfoaff6xVwCj2xC1atDCuWb58ed/X1ACWPhvsYlB6gfbt28uUKVOkdOnSjtcjmORIxA7BEiCYFKz1YDQIIIAAAggggAACCCCAAAI5KBC27w8STMrBm5QpI4AAAggggAACCCCAAAIIIOBVIGwfeHidH/sjgAACCCCAAAIIIIAAAggggAACCARKgGBSoJYjqcEQTEqKrUAP0jiS+Vu6BJO8cRNM8uYVuzfBJH9+HI1AKAXCEkxS3C+++EJuu+02+fDDD22tNSpyxRVXSI0aNYx9fvrpJ3n//fdl48aNtsdoDEIjJZ07d7aMLZkPTFcwSYMTo0aNkqFDh9qOWwMXEyZMEB2/07Z+/Xpp2bKlaODBarvuuuuMuIlV8Mfu3Bq+0ZjM3LlzLXfRcV177bVGXEVDVoULF5bjx48bcZ3PPvtM3n77bdtQT9myZeWdd96JOm/Pnj3l2WefleLF7fueBRVM0oHs2LFDNGqyfPlyW+6rrrpKGjVqZKyJWut999FHH9m6x54o3cEkvc9ef/116dWrl+0YdS0aNmwol19+uRGTOXr0qDGnDRs2WMbHdE5OYR4Nn+n9a3c/6vu4TZs2xnu5TJkyBpPeb3rfaORp1apVcWug5nof/+lPf4q7r/SYxo0b266b22fLJZdcIrVq1TLuZbfPFycL86CcwnC6r85T16JBgwb57/3t27cb8TGrcFXk/BoqeuWVV6RmzZoJHxdOcaDIGC6++GJjDOXKlTPOp+/trVu3Gs9njeVYbTr2SZMmyS233GIbn3J6lnn9udUzwe4cel/qfWe1OQWt9Jhk3it63D333GOEx9w8y73O3+3+ieJp5nPoe0Dfl5deeqmcf/75+T9SH30fff755473oh6kATKNGOozM1XbgQMHRH9PzJs3z/aUgwYNEo1oRd7Dfq/tFCPUaw0ZMsTV/U4wye9qcHyaBQgmpRmcyyGAAAIIIIAAAggggAACCCAQKxC27w8STOIeRgABBBBAAAEEEEAAAQQQQAABR4GwfeDhOCF2QAABBBBAAAEEEEAAAQQQQAABBBAIskDYgkmviUjXIINmYGwEkzKA7nBJgkn+1uRvInKO6RRVRERfY3MnQDDJnRN7IZBVAmEKJim8m2iNlwXSaMOTTz4pN910k2MsSc+brmCSXmvFihXSrFkz2+mMGzdO+vXr52q6GjDRIJRGbqy2ZCMSbkIzrgb4n51uv/12IxSlQZyuXaP/6t6kSRPR+EmlSpVsT1mQwaRU3n8a0Ni1a5dMmzYtai7pDibpxTWatGDBAunfv79t6MbLGnbo0EE0IlK5cmXbw9xEebxcUwNLjz32mBFf0RBTbGxLIz0a90q0rV27Vu66666E0SEvY9J9NZakUbNEFrHn3Lt3rwwYMEBmzpzp9XK2++fl5cnUqVNFndxsGr/Re1QDZanavITpUnVNPY8GfPSe1GeV0+b0TFWXxx9/3PiTqm3gwIEyePDgjMaSCuI5kMhH78OXXnopYcQsGV83ocFEUaxkrukUI9TAXtOmTV2dmmCSKyZ2Co4AwaTgrAUjQQABBBBAAAEEEEAAAQQQyFGBsH1/kGBSjt6oTBsBBBBAAAEEEEAAAQQQQAABLwJh+8DDy9zYFwEEEEAAAQQQQAABBBBAAAEEEEAgcAIEkwK3JJ4HFBtM+kVESng+CwekUoBgkj9Ngkn+/LSicYXpFI1ERCNKbAggkMUCYQsm6VLs27dPxo4dKxMnTpSDBw8mvTo333yzjB49Wn7zm9+4Pkc6g0lOkSMvIQa7cUcm7uVcsVgaJNEYjYYjkt3q1atnREiuueYaI1y1ceNGIxZlXt+KFSvKH//4R7n88sttL1PQwaTI/af3zVNPPeV5uhqNeeSRR4wwj4ZSJk+eHHWOTASTIgPYsmWLDB06VJYsWeJ5XnqAzu2+++4z5qX/u9N25MgRI8ijoaNk38d6nd69exuBoTPOOEMOHz5s/O/6bDBv999/v/HMKFq0aMJhbd++XR588MGkDSIn92oROyi1mTJligwbNsx43iW7xfp4OU+qxqDX1Pf3M888I1dccYVY/JsWL8PyvO/x48dFQ0gPPfSQ47EaoBszZowUKVLEdl+Nfc2dO1dGjBjhK65Vq1YteeKJJ6R58+auYn2Og0/BDhoc0qhenz59ZOvWrSk4Y/wpNN713HPPyaWXXlog508UGqxTp47MmTPHdTjMzQB3794tXbp0kdWrzwHQ/wAAIABJREFUV8ft7vV6BJPciLNPgAQIJgVoMRgKAggggAACCCCAAAIIIIBAbgqE7fuDBJNy8z5l1ggggAACCCCAAAIIIIAAAgh4EgjbBx6eJsfOCCCAAAIIIIAAAggggAACCCCAAAJBEwh6MKmriMw0ob0mIvoa2ykBjSP90wRCMCnzd0dsMEm/1X0088MKzQgIJvlbqthgUp6I6GtsCCCQxQJhDCbpcmjYQeMmTz75pMybN89TcKVdu3bSv39/adiwoedQRTqDSUePHjXiM+PHj4+7A3Xss2bNkipVqri+O/U8Ou/YLZlzxZ7j0KFD8tJLLxnxGy+BlyuvvFJ69eolbdu2lRIlTnU77SIUTz/9tGjUxC66ko5gks79xIkTRlhEQywLFixwtQbXX3+9EVm55JJLjLCPziNIwSSdhEZyNJikIaP333/f1bx0J31PaQhK5+YliKPv482bN8vw4cM9RYrKli0r3bp1M0JdNWrUiLqmmuo9Zd7q168vr7/+upx33nmOc0rWQE+sgaL27dsb0aXYcTle2GKHPXv2yCuvvGK8tzSg5nbTcUSec7Vr1/a0JrHX+Pbbb43Y0cyZMz29t/U8GgXSgJWamN/fbueRqv3cxp/0npowYYKr4NdPP/0k06ZNk+eff97T2gTFJJHt3r17RZ+1fqOE5mvoezYSiyvIeyFRaNDL+rq99xL9nvZ6PYJJbtXZLyACBJMCshAMAwEEEEAAAQQQQAABBBBAIHcFwvb9QYJJuXuvMnMEEEAAAQQQQAABBBBAAAEEXAuE7QMP1xNjRwQQQAABBBBAAAEEEEAAAQQQQACBIAoQTAriqngbE8Ekb17p2FvjSP9tuhDBJG/qBJO8ecXuTTDJnx9HIxBKgbAGk8zY+/fvl02bNsnq1auN/7ljx478gIWGQy6++GIj3NG8eXNp0KCBnHnmmUmvVTqDSTpIqwCQvt6zZ08jalO8eHHXc1m/fr20bNkyLi51//33y9ixY6VoUf1rh79Nw0m6BsuXL7ddi/PPP1+aNm0qeXl5cs4551hGq44fP27EhUaOHBk1IKfwTbqCSZFBafDn73//u7z99tvG/afxny+//NL4scas6tSpI1dffbVx71WvXj1/rnb30auvvipdunTxtwgpOFqDUPo+0jnpH43mbNy4Mf/MGkbSuTVq1EiaNWsmZ599tq8oj17vu+++k2XLllleT+2qVq0quv7XXHON8Z62i658/vnn0qFDB/niiy+iJJxiW7FskTHp+0b/fPXVV1HPFt0/Mq7LLrtMmjRpIvXq1SuQMJBGWT799FMjYrVmzRrj+ab3WmTTe61atWpGsOqqq64yYnBlypRJwZ1w6hT63t6yZYth8cEHH8j3338fdU9EnrX6/tb74rrrrrN9f6d0YB5O9re//U3mz58vq1atMoJnsXE3XUN9hlSqVMn1WZ3WRtdE7xM9t/7RdSpUqJDr82dyR/WaMWOG6HMp8lzzOh6d+6233io9evSQihUrej3c8/6//PKL9O3bV6ZMmRJ3rAbuNFSX6s3u97TX6xFMSvXKcL4CFiCYVMDAnB4BBBBAAAEEEEAAAQQQQAABJ4GwfX+QYJLTivJzBBBAAAEEEEAAAQQQQAABBBCw+keIYfhMgZVDAAEEEEAAAQQQQAABBBBAAAEEEAinQGwwaaeInBugqXQVkZmm8bwqIt0CNL4gDIVgUhBWIXoMBJP8rcl3InK26RT6nNLX2NwJfCAiDUy75omIRpTYEEAgiwXMwaQsniZTQwABBBBAAIEkBMzxMI1mbd26Vfbu3RsV7dLTahwpEorTqJmGuzSmdtpppyVx1dw7hGBS7q15yGdMMCnkC8jwEUAAAQQQQAABBBBAAAEEwi9AMCn1a8gHHqk35YwIIIAAAggggAACCCCAAAIIeBII2wcenibHzggggAACCCCAAAIIIIAAAggggAACQRMgmBS0FfE+nthg0iEROd37aTgihQIEk/xhEkzy5xcbTGooIvoaGwIIZLEAwaQsXlymhgACCCCAAAKhECCYFIplYpCnBPj+IHcDAggggAACCCCAAAIIIIAAAhkWCNv3B/8rw15uLs8HHm6U2AcBBBBAAAEEEEAAAQQQQACBAhQI2wceBUjBqRFAAAEEEEAAAQQQQAABBBBAAAEECl4g6MGkbiIyw8Twqojoa2ynBDSOdNAEQjAp83fHv0XkNNMwioiIvsbmToBgkjsnu70IJvnz42gEQilAMCmUy8agEUAAAQQQQCCLBAgmZdFi5sZU+P5gbqwzs0QAAQQQQAABBBBAAAEEEAiwQNi+P0gwKcA3E0NDAAEEEEAAAQQQQAABBBBAICgCYfvAIyhujAMBBBBAAAEEEEAAAQQQQAABBBBAICmBKiLyrenInSJyblJnKpiDCCY5uxJMcjZK9x4Ek/yJ/11EKptOcY6I6Gts7gQIJrlzYi8EskqAYFJWLSeTQQABBBBAAIEQChBMCuGi5faQCSbl9vozewQQQAABBBBAAAEEEEAAgQAIhO37gwSTAnDTMAQEEEAAAQQQQAABBBBAAAEEgi4Qtg88gu7J+BBAAAEEEEAAAQQQQAABBBBAAAEEEgqELZg0U0S6s6ZRAgSTgndDEEzytyYEk/z5bRSR+qZTXCEi+hobAghksQDBpCxeXKaGAAIIIIAAAqEQIJgUimVikKcECCZxNyCAAAIIIIAAAggggAACCCCQYYGwfX+QYFKGbxgujwACCCCAAAIIIIAAAggggEAYBML2gUcYTBkjAggggAACCCCAAAIIIIAAAggggICtAMGk8N8cscGkf4pIyfBPK9QzIJjkb/kIJvnzI5jkz4+jEQilAMGkUC4bg0YAAQQQQACBLBIgmJRFi5kbUyGYlBvrzCwRQAABBBBAAAEEEEAAAQQCLBC27w8STArwzcTQEEAAAQQQQAABBBBAAAEEEAiKQNg+8AiKG+NAAAEEEEAAAQQQQAABBBBAAAEEEEhKIOjBpO4iMt00s5kioq+xnRLQONLPJhCCSZm/O46JSGHTMP5bRPQ1NncCBJPcOdntRTDJnx9HIxBKAYJJoVw2Bo0AAggggAACWSRAMCmLFjM3pkIwKTfWmVkigAACCCCAAAIIIIAAAggEWCBs3x8kmBTgm4mhIYAAAggggAACCCCAAAIIIBAUgbB94BEUN8aBAAIIIIAAAggggAACCCCAAAIIIJCUAMGkpNgCdRDBpEAthzEYgkn+1mSXiFQyneJsEdHX2NwJfCgil5t2vUJENKLEhgACWSxAMCmLF5epIYAAAggggEAoBAgmhWKZGOQpAYJJ3A0IIIAAAggggAACCCCAAAIIZFggbN8fJJiU4RuGyyOAAAIIIIAAAggggAACCCAQBoGwfeARBlPGiAACCCCAAAIIIIAAAggggAACCCBgK0AwKfw3B8Gk4K0hwSR/a0IwyZ9fbDCpgYjoa2wIIJDFAgSTsnhxmRoCCCCAAAIIhEKAYFIololBnhIgmMTdgAACCCCAAAIIIIAAAggggECGBcL2/UGCSRm+Ybg8AggggAACCCCAAAIIIIAAAmEQCNsHHmEwZYwIIIAAAggggAACCCCAAAIIIIAAArYCYQsmzRCRHqxnlEBsMOmgiJTCKKMCBJP88RNM8udHMMmfH0cjEEoBgkmhXDYGjQACCCCAAAJZJEAwKYsWMzemQjApN9aZWSKAAAIIIIAAAggggAACCARYIGzfHySYFOCbiaEhgAACCCCAAAIIIIAAAgggEBSBsH3gERQ3xoEAAggggAACCCCAAAIIIIAAAgggkJRAbDDpWxE5L6kzFcxBGkeaZjo1waR4Z40jHTC9TDCpYO5FL2c9LiKFTAecJiL6Gps7gd0iUtG0a2UR0dfY3Al8JCL1TLs2EBGNKLEhgEAWCxBMyuLFZWoIIIAAAgggEAoBgkmhWCYGeUqAYBJ3AwIIIIAAAggggAACCCCAAAIZFgjb9wcJJmX4huHyCCCAAAIIIIAAAggggAACCIRBIGwfeITBlDEigAACCCCAAAIIIIAAAggggAACCNgKEEwK/81BMCl4a0gwyd+aEEzy5xcbTKovIvoaGwIIZLEAwaQsXlymhgACCCCAAAKhECCYFIplYpCnBAgmcTcggAACCCCAAAIIIIAAAgggkGGBsH1/kGBShm8YLo8AAggggAACCCCAAAIIIIBAGATC9oFHGEwZIwIIIIAAAggggAACCCCAAAIIIICArQDBpPDfHASTgreGBJP8rQnBJH9+BJP8+XE0AqEUIJgUymVj0AgggAACCCCQRQIEk7JoMXNjKgSTcmOdmSUCCCCAAAIIIIAAAggggECABcL2/UGCSQG+mRgaAggggAACCCCAAAIIIIAAAkERCNsHHkFxYxwIIIAAAggggAACCCCAAAIIIIAAAkkJnCsi35iO/FZEzkvqTAVzUA8RmWY69XQRubVgLhXas8YGk34WkdKhnU12DDw2mFRYRE5kx9TSMguCSf6YCSb58+NoBEIpQDAplMvGoBFAAAEEEEAgiwQIJmXRYubGVAgm5cY6M0sEEEAAAQQQQAABBBBAAIEAC4Tt+4MEkwJ8MzE0BBBAAAEEEEAAAQQQQAABBIIiELYPPILixjgQQAABBBBAAAEEEEAAAQQQQAABBJISCHowSeNIr5hmRjApfpk1jvT/TC8TTErqrZDSgzSOZP63YgSTvPHuEZGzTIdUEhF9jc2dwCYRucy06+Uioq+xIYBAFgsQTMrixWVqCCCAAAIIIBAKAYJJoVgmBnlKgGASdwMCCCCAAAIIIIAAAggggAACGRYI2/cHCSZl+Ibh8ggggAACCCCAAAIIIIAAAgiEQSBsH3iEwZQxIoAAAggggAACCCCAAAIIIIAAAgjYChBMCv/NQTApeGtIMMnfmhBM8udHMMmfH0cjEEoBgkmhXDYGjQACCCCAAAJZJEAwKYsWMzemQjApN9aZWSKAAAIIIIAAAggggAACCARYIGzfHySYFOCbiaEhgAACCCCAAAIIIIAAAgggEBSBsH3gERQ3xoEAAggggAACCCCAAAIIIIAAAgggkJQAwaSk2AJ1EMGkQC2HMRiCSf7WhGCSPz+CSf78OBoBBBBAAAEEEEAAAQQQQACBbBcgmJTtK8z8EEAAAQQQQAABBBBAAAEEAi8Qtu8PEkwK/C3FABFAAAEEEEAAAQQQQAABBBDIvEDYPvDIvBgjQAABBBBAAAEEEEAAAQQQQAABBBDwIRC2YNI0EbnNx3yz8dDYYNIBEfmfbJxoiOYUG0wqJCJRX0QL0VwyMdTvRaSC6cIVRURfY3Mn8LGI1DXtWk9E9DU2BBBAAIH/z969wF9R1Xsf/x5R8PIgCt7AOhxFRCRvYWrgBUVBM+8XvIWmpCgqImVeDnqQVLKjiCKCYip0UBPFS5Y3SotDQpkhKhAakhdEDA4SXgjwef0m/zh7/jN7z+zZe8+svT/r9fLVc+Y/a81a77VmzW5yvg8CCCCAAAIIIIAAAgggYAIEJrEOEEAAAQQQQAABBBBAAAEEEMhYwLXvBwlMynjBcHkEEEAAAQQQQAABBBBAAAEEXBBw7YWHC6b0EQEEEEAAAQQQQAABBBBAAAEEEEAgUoDAJPcXh4UjLfcNg8Ck7Oc0GI5EYFKyOSEwKZlX8GwCk9L5URsBBBBAAAEEEEAAAQQQQACBehcgMKneZ5jxIYAAAggggAACCCCAAAII5F7Ate8HCUzK/ZKigwgggAACCCCAAAIIIIAAAghkL+DaC4/sxegBAggggAACCCCAAAIIIIAAAggggEAKgbwHJn1X0k9947tXkh2jfClAYFL+VgOBSenmhMCkdH4EJqXzozYCCCCAAAIIIIAAAggggAAC9S5AYFK9zzDjQwABBBBAAAEEEEAAAQQQyL2Aa98PEpiU+yVFBxFAAAEEEEAAAQQQQAABBBDIXsC1Fx7Zi9EDBBBAAAEEEEAAAQQQQAABBBBAAIEUAsHApIWSdkzRXqWrEphUWpTApNJGtT6DwKR04gQmpfN7SdLXfU18Q5KFKFEQQAABBBBAAAEEEEAAAQQQQAABEyAwiXWAAAIIIIAAAggggAACCCCAQMYCrn0/SGBSxguGyyOAAAIIIIAAAggggAACCCDggoBrLzxcMKWPCCCAAAIIIIAAAggggAACCCCAAAKRAq4FJt0j6Wzms0AgGJj0f5K2xCgzAft3xNYFru7CvzeWGVjIhZdI2sZ3fDtJdowSTyAYmLS3JDtGQQABBBBAAAEEEEAAAQQQQAABBEyAwCTWAQIIIIAAAggggAACCCCAAAIZC7j2/aAL/+ILLzwyXtRcHgEEEEAAAQQQQAABBBBAAAHXXngwYwgggAACCCCAAAIIIIAAAggggAACTgsQmOT09Hmdt3CkZb5hEJiU7ZwSmJTen8CkdIYEJqXzozYCCCCAAAIIIIAAAggggAAC9S7A94P1PsOMDwEEEEAAAQQQQAABBBBAIPcCrn0/SGBS7pcUHUQAAQQQQAABBBBAAAEEEEAgewHXXnhkL0YPEEAAAQQQQAABBBBAAAEEEEAAAQRSCOwg6a+++gsl7ZiivUpXPVvS3b5G75FkxyhfChCYlK/VQGBS+vkgMCmdIYFJ6fyojQACCCCAAAIIIIAAAggggEC9CxCYVO8zzPgQQAABBBBAAAEEEEAAAQRyL+Da94MEJuV+SdFBBBBAAAEEEEAAAQQQQAABBLIXcO2FR/Zi9AABBBBAAAEEEEAAAQQQQAABBBBAIIUAgUkp8HJSlcCknEzEF90IBibZB2gb5KuLue/NB5K29vVyW0l2jBJP4E+S9vKd2l2SHaMggAACCCCAAAIIIIAAAggggAACJkBgEusAAQQQQAABBBBAAAEEEEAAgYwFXPt+kMCkjBcMl0cAAQQQQAABBBBAAAEEEEDABQHXXni4YEofEUAAAQQQQAABBBBAAAEEEEAAAQQiBVwLTPqppHOYzwKBYGDSckltMcpMwMKR1vquTmBS8qkgMCm5mb8GgUnp/KiNAAIIIIAAAggggAACCCCAQL0LEJhU7zPM+BBAAAEEEEAAAQQQQAABBHIv4Nr3gwQm5X5J0UEEEEAAAQQQQAABBBBAAAEEshdw7YVH9mL0AAEEEEAAAQQQQAABBBBAAAEEEEAghQCBSSnwclLVwpH+7usLgUnZTgyBSen9CUxKZ0hgUjo/aiOAAAIIIIAAAggggAACCCBQ7wIEJtX7DDM+BBBAAAEEEEAAAQQQQACB3Au49v0ggUm5X1J0EAEEEEAAAQQQQAABBBBAAIHsBVx74ZG9GD1AAAEEEEAAAQQQQAABBBBAAAEEEEghkPfApHMkTfCN76eS7BjlSwECk/K1GghMSj8fBCalM3xZ0p6+Jr4uyY5REEAAAQQQQAABBBBAAAEEEEAAARMgMIl1gAACCCCAAAIIIIAAAggggEDGAq59P0hgUsYLhssjgAACCCCAAAIIIIAAAggg4IKAay88XDCljwgggAACCCCAAAIIIIAAAggggAACkQIEJrm/OAhMytccBgOT1klqka8u5r43SyVt5evlNpLsGCWeAIFJ8Zw4CwEEEEAAAQQQQAABBBBAAIFGFSAwqVFnnnEjgAACCCCAAAIIIIAAAgjkRsC17wcJTMrN0qEjCCCAAAIIIIAAAggggAACCORXwLUXHvmVpGcIIIAAAggggAACCCCAAAIIIIAAAjEEXAtMulvSgBjjaqRTgoFJyyS1aySAnI3VwpHW+PpEYFLyCSIwKbmZvwaBSen8qI0AAggggAACCCCAAAIIIIBAvQsQmFTvM8z4EEAAAQQQQAABBBBAAAEEci/g2veDBCblfknRQQQQQAABBBBAAAEEEEAAAQSyF3DthUf2YvQAAQQQQAABBBBAAAEEEEAAAQQQQCCFQDAw6a+SOqVor9JVz5E0wdcogUnNhS0c6UPfYQKTKr0Kk7VHYFIyr7CzCUxKZ/hnSXv4mvi6JAtRoiCAAAIIIIAAAggggAACCCCAAAImQGAS6wABBBBAAAEEEEAAAQQQQACBjAVc+36QwKSMFwyXRwABBBBAAAEEEEAAAQQQQMAFAddeeLhgSh8RQAABBBBAAAEEEEAAAQQQQAABBCIF8h6YNEDSXb7eE5jUfCoJTMrXDU5gUvr5sAAwW9dNZetAKFj6K9R3C8HApL0k2TEKAggggAACCCCAAAIIIIAAAgggYAIEJrEOEEAAAQQQQAABBBBAAAEEEMhYwLXvBwlMynjBcHkEEEAAAQQQQAABBBBAAAEEXBBw7YWHC6b0EQEEEEAAAQQQQAABBBBAAAEEEEAgUoDAJPcXB4FJ+ZrDDSX909eltZLsGCW+AIFJ8a3CziQwKZ0ftRFAAAEEEEAAAQQQQAABBBCodwECk+p9hhkfAggggAACCCCAAAIIIIBA7gVc+36QwKTcLyk6iAACCCCAAAIIIIAAAggggED2Aq698MhejB4ggAACCCCAAAIIIIAAAggggAACCKQQ2FHSm776f5XUKUV7la46QNJdvkYnSPpepS/ieHvBwKS/S9rK8TG53H0Ck9LPHoFJ6QxnS9rd18RekixEiYIAAggggAACCCCAAAIIIIAAAgiYAIFJrAMEEEAAAQQQQAABBBBAAAEEMhZw7ftBApMyXjBcHgEEEEAAAQQQQAABBBBAAAEXBFx74eGCKX1EAAEEEEAAAQQQQAABBBBAAAEEEIgUIDDJ/cVh4UhLfcMgMCnbOSUwKb0/gUnpDIOBSXtKsmMUBBBAAAEEEEAAAQQQQAABBBBAwAQITGIdIIAAAggggAACCCCAAAIIIJCxgGvfDxKYlPGC4fIIIIAAAggggAACCCCAAAIIuCDg2gsPF0zpIwIIIIAAAggggAACCCCAAAIIIIBApEDeA5O+J+lOX+8nSLJjlC8FCEzK12oIBiatkbRRvrqY+95Y6FdbXy9tjdsxSjwBApPiOXEWAggggAACCCCAAAIIIIAAAo0qQGBSo84840YAAQQQQAABBBBAAAEEEMiNgGvfDxKYlJulQ0cQQAABBBBAAAEEEEAAAQQQyK+Aay888itJzxBAAAEEEEAAAQQQQAABBBBAAAEEYggQmBQDKeenEJiUrwmycKTVvi4RmJR8fghMSm7mr0FgUjo/aiOAAAIIIIAAAggggAACCCBQ7wIEJtX7DDM+BBBAAAEEEEAAAQQQQACB3Au49v0ggUm5X1J0EAEEEEAAAQQQQAABBBBAAIHsBVx74ZG9GD1AAAEEEEAAAQQQQAABBBBAAAEEEEghQGBSCrycVA0GJn0oaeuc9K0Ru0FgUvpZJzApneErknbzNbGHJDtGQQABBBBAAAEEEEAAAQQQQAABBEyAwCTWAQIIIIAAAggggAACCCCAAAIZC7j2/SCBSRkvGC6PAAIIIIAAAggggAACCCCAgAsCrr3wcMGUPiKAAAIIIIAAAggggAACCCCAAAIIRAq4Fph0l6Rzmc8CAQKT8rUgCExKPx/LJG3pa6adJDtGiSdAYFI8J85CAAEEEEAAAQQQQAABBBBAoFEFCExq1Jln3AgggAACCCCAAAIIIIAAArkRcO37QQKTcrN06AgCCCCAAAIIIIAAAggggAAC+RVw7YVHfiXpGQIIIIAAAggggAACCCCAAAIIIIBADIG8ByZZONJ43zgITGo+qVtL+sB3+ENJdoySjUAwMOmfklpm0xVnr0pgUrqpIzApnR+1EUAAAQQQQAABBBBAAAEEEKh3AQKT6n2GGR8CCCCAAAIIIIAAAggggEDuBVz7fpDApNwvKTqIAAIIIIAAAggggAACCCCAQPYCrr3wyF6MHiCAAAIIIIAAAggggAACCCCAAAIIpBAIBia9KWmnFO1VuiqBSaVFCUwqbVTLMywc6TPfBQlMSq5PYFJyM3+NOZK+5juwhyQLUaIggAACCCCAAAIIIIAAAggggAACJkBgEusAAQQQQAABBBBAAAEEEEAAgYwFXPt+kMCkjBcMl0cAAQQQQAABBBBAAAEEEEDABQHXXni4YEofEUAAAQQQQAABBBBAAAEEEEAAAQQiBQhMcn9xBAOTlkraxv1hOTsCApPSTx2BSekMg4FJu0uyYxQEEEAAAQQQQAABBBBAAAEEEEDABAhMYh0ggAACCCCAAAIIIIAAAgggkLGAa98PEpiU8YLh8ggggAACCCCAAAIIIIAAAgi4IODaCw8XTOkjAggggAACCCCAAAIIIIAAAggggECkgGuBSXdKOo/5LBAgMClfC4LApPTzsVzSFr5m2kqyY5R4AgQmxXPiLAQQQAABBBBAAAEEEEAAAQQaVYDApEadecaNAAIIIIAAAggggAACCCCQGwHXvh8kMCk3S4eOIIAAAggggAACCCCAAAIIIJBfAddeeORXkp4hgAACCCCAAAIIIIAAAggggAACCMQQ6CTpDd95b0raKUa9Wp1yrqTxvosRmNRcfhtJS3yHl0qyY5RsBIKBSasltcqmK85elcCkdFP3qqRuviZ2l2QhShQEEEAAAQQQQAABBBBAAAEEEEDABAhMYh0ggAACCCCAAAIIIIAAAgggkLGAa98PEpiU8YLh8ggggAACCCCAAAIIIIAAAgi4IODaCw8XTOkjAggggAACCCCAAAIIIIAAAggggECkQN4Dk86TNM7XewKTmk8lgUn5usEtHOlTX5cITEo+PwQmJTfz1wgGJu0myY5REEAAAQQQQAABBBBAAAEEEEAAARMgMIl1gAACCCCAAAIIIIAAAggggEDGAq59P0hgUsYLhssjgAACCCCAAAIIIIAAAggg4IKAay88XDCljwgggAACCCCAAAIIIIAAAggggAACkQIEJrm/OIKBSR9I2tb9YTk7AgKT0k/d/0lq42tmS0l2jBJPgMCkeE6chQACCCCAAAIIIIAAAggggECjChCY1Kgzz7gRQAB9GHjJAAAgAElEQVQBBBBAAAEEEEAAAQRyI+Da94MEJuVm6dARBBBAAAEEEEAAAQQQQAABBPIr4NoLj/xK0jMEEEAAAQQQQAABBBBAAAEEEEAAgRgCrgUmjZc0MMa4GukUApPyNdsEJqWfDwKT0hkSmJTOj9oIIIAAAggggAACCCCAAAII1LsAgUn1PsOMDwEEEEAAAQQQQAABBBBAIPcCrn0/SGBS7pcUHUQAAQQQQAABBBBAAAEEEEAgewHXXnhkL0YPEEAAAQQQQAABBBBAAAEEEEAAAQRSCBCYlAIvJ1W3lfS+ry8fSLJjlGwEgoFJn0naOJuuOHtVApPSTd1rknb1NfE1SXaMggACCCCAAAIIIIAAAggggAACCJgAgUmsAwQQQAABBBBAAAEEEEAAAQQyFnDt+0ECkzJeMFweAQQQQAABBBBAAAEEEEAAARcEXHvh4YIpfUQAAQQQQAABBBBAAAEEEEAAAQQQiBTIe2DSQEl3+Ho/XpIdo3wpQGBSvlaDhSN94usSgUnJ54fApORm/hoEJqXzozYCCCCAAAIIIIAAAggggAAC9S5AYFK9zzDjQwABBBBAAAEEEEAAAQQQyL2Aa98PEpiU+yVFBxFAAAEEEEAAAQQQQAABBBDIXsC1Fx7Zi9EDBBBAAAEEEEAAAQQQQAABBBBAAIEUAgQmpcDLSdVgYNISSdvlpG+N2A0Ck9LP+gpJm/ua2UKSHaPEEyAwKZ4TZyGAAAIIIIAAAggggAACCCDQqAIEJjXqzDNuBBBAAAEEEEAAAQQQQACB3Ai49v0ggUm5WTp0BAEEEEAAAQQQQAABBBBAAIH8Crj2wiO/kvQMAQQQQAABBBBAAAEEEEAAAQQQQCCGQDAw6Q1JnWPUq9UpAyXd4bvYOEnn1+rijlyHwKR8TRSBSenng8CkdIavS+rqa6KbJDtGQQABBBBAAAEEEEAAAQQQQAABBEyAwCTWAQIIIIAAAggggAACCCCAAAIZC7j2/SCBSRkvGC6PAAIIIIAAAggggAACCCCAgAsCrr3wcMGUPiKAAAIIIIAAAggggAACCCCAAAIIRAoQmOT+4thO0mLfMJZIsmOUbAQ2kfSx79KfSrJjlPgCBCbFtwo7k8CkdH7URgABBBBAAAEEEEAAAQQQQKDeBQhMqvcZZnwIIIAAAggggAACCCCAAAK5F3Dt+0ECk3K/pOggAggggAACCCCAAAIIIIAAAtkLuPbCI3sxeoAAAggggAACCCCAAAIIIIAAAgggkEIg74FJ50sa6xvfOEl2jPKlAIFJ+VoNBCaln4+PJLX2NdNGkh2jxBMgMCmeE2chgAACCCCAAAIIIIAAAggg0KgCBCY16swzbgQQQAABBBBAAAEEEEAAgdwIuPb9IIFJuVk6dAQBBBBAAAEEEEAAAQQQQACB/Aq49sIjv5L0DAEEEEAAAQQQQAABBBBAAAEEEEAghsBOkhb4zntDUucY9Wp1CoFJpaWDgUnvS2pfuhpnVEmAwKT0sAQmpTOcK2kXXxPdJFmIEgUBBBBAAAEEEEAAAQQQQAABBBAwAQKTWAcIIIAAAggggAACCCCAAAIIZCzg2veDBCZlvGC4PAIIIIAAAggggAACCCCAAAIuCLj2wsMFU/qIAAIIIIAAAggggAACCCCAAAIIIBAp4Fpg0h2SLmA+CwQITMrXgggGJn0iadN8dTH3vSEwKd0UBQOTdpVkxygIIIAAAggggAACCCCAAAIIIICACRCYxDpAAAEEEEAAAQQQQAABBBBAIGMB174fJDAp4wXD5RFAAAEEEEAAAQQQQAABBBBwQcC1Fx4umNJHBBBAAAEEEEAAAQQQQAABBBBAAIFIAQKT3F8c7SW95xvG+5LsGCUbAQtHWuW7NIFJyeeBwKTkZv4aBCal86M2AggggAACCCCAAAIIIIAAAvUuQGBSvc8w40MAAQQQQAABBBBAAAEEEMi9gGvfDxKYlPslRQcRQAABBBBAAAEEEEAAAQQQyF7AtRce2YvRAwQQQAABBBBAAAEEEEAAAQQQQACBFAJ5D0y6QNLtvvHdIcmOUb4UIDApX6uBwKT087FS0v/zNbO5JDtGiSdAYFI8J85CAAEEEEAAAQQQQAABBBBAoFEFCExq1Jln3AgggAACCCCAAAIIIIAAArkRcO37QQKTcrN06AgCCCCAAAIIIIAAAggggAAC+RVw7YVHfiXpGQIIIIAAAggggAACCCCAAAIIIIBADAECk2Ig5fyUYGDSYkkdct7neu4egUnpZ5fApHSG8yR18TXRVZIdoyCAAAIIIIAAAggggAACCCCAAAImQGAS6wABBBBAAAEEEEAAAQQQQACBjAVc+36QwKSMFwyXRwABBBBAAAEEEEAAAQQQQMAFAddeeLhgSh8RQAABBBBAAAEEEEAAAQQQQAABBCIFXAtMGitpEPNZIEBgUr4WRDAw6WNJm+Wri7nvDYFJ6aaIwKR0ftRGAAEEEEAAAQQQQAABBBBAoN4FCEyq9xlmfAgggAACCCCAAAIIIIAAArkXcO37QQKTcr+k6CACCCCAAAIIIIAAAggggAAC2Qu49sIjezF6gAACCCCAAAIIIIAAAggggAACCCCQQoDApBR4OanaQdK7vr4slmTHKNkIWDjSP3yXJjAp+TyYnz9kqnXANHmLjVWDwKTGmm9GiwACCCCAAAIIIIAAAggggEBSAQKTkopxPgIIIIAAAggggAACCCCAAAIVFnDt+0ECkyq8AGgOAQQQQAABBBBAAAEEEEAAgXoUcO2FRz3OAWNCAAEEEEAAAQQQQAABBBBAAAEEGkggGJi0QNLOORr/IEljfP0ZK8mOUb4UIDApX6uBwKT080FgUjrD+YF9fBdJdoyCAAIIIIAAAggggAACCCCAAAIImACBSawDBBBAAAEEEEAAAQQQQAABBDIWcO37QQKTMl4wXB4BBBBAAAEEEEAAAQQQQAABFwRce+Hhgil9RAABBBBAAAEEEEAAAQQQQAABBBCIFCAwyf3FEQxMek/S9u4Py9kREJiUfuoITEpnSGBSOj9qI4AAAggggAACCCCAAAIIIFDvAgQm1fsMMz4EEEAAAQQQQAABBBBAAIHcC7j2/SCBSblfUnQQAQQQQAABBBBAAAEEEEAAgewFXHvhkb0YPUAAAQQQQAABBBBAAAEEEEAAAQQQSCFAYFIKvJxUJTApJxPxRTeCgUmrJP2/fHUx970hMCndFBGYlM6P2ggggAACCCCAAAIIIIAAAgjUuwCBSfU+w4wPAQQQQAABBBBAAAEEEEAg9wKufT9IYFLulxQdRAABBBBAAAEEEEAAAQQQQCB7AddeeGQvRg8QQAABBBBAAAEEEEAAAQQQQAABBFIIdJb0F1/9BZJ2TtFepasOkjTG1+jtki6s9EUcb297Se/4xvCeJDtGyUbAwpFW+i5NYFLyeTCzTX3VzNSOUeIJ2J5ue3tT2UWShShREEAAAQQQQAABBBBAAAEEEEAAARMgMIl1gAACCCCAAAIIIIAAAggggEDGAq59P0hgUsYLhssjgAACCCCAAAIIIIAAAggg4IKAay88XDCljwgggAACCCCAAAIIIIAAAggggAACkQJ5D0yycKTbfL0nMKn5VBKYlK8bnMCk9PNBYFI6w2BgUpdAMF661qmNQJ0KfP755wUfDNfpMBkWAggggAACCCCAAAIIZCDwbyH/QmAG3fBfksCkjCeAyyOAAAIIIIAAAggggAACCCDg2veDBCaxZhFAAAEEEEAAAQQQQAABBBBAoKSAay88Sg6IExBAAAEEEEAAAQQQQAABBBBAAAEE8ixAYFKeZyde3whMiudUq7MITEovTWBSOkMCk9L5UbtBBQhMatCJZ9gIIIAAAggggAACCNRAgMCkGiBzCQQQQAABBBBAAAEEEEAAAQQcE3Dt+0ECkxxbYHQXAQQQQAABBBBAAAEEEEAAgSwEXHvhkYUR10QAAQQQQAABBBBAAAEEEEAAAQQQqJgAgUkVo8ysoWBg0ruSvpJZb7hwMDDpH5Jaw5JI4GNJm/hqbCbJjlHiCRCYFM+JsxAoECAwiQWBAAIIIIAAAggggAAC1RIgMKlasrSLAAIIIIAAAggggAACCCCAgLsCrn0/SGCSu2uNniOAAAIIIIAAAggggAACCCBQMwHXXnjUDIYLIYAAAggggAACCCCAAAIIIIAAAghUQ8C1wKQxki6qBoTDbVo40tu+/hOYlO1kWjjSR74uEJiUfD4ITEpu5q+xQNJOvgM7S7JjFAQQKCJAYBLLAwEEEEAAAQQQQAABBKolQGBStWRpFwEEEEAAAQQQQAABBBBAAAF3BVz7fpDAJHfXGj1HAAEEEEAAAQQQQAABBBBAoGYCrr3wqBkMF0IAAQQQQAABBBBAAAEEEEAAAQQQqIYAgUnVUK1tmwQm1da71NUITColVPrvBCaVNip2BoFJ6fyo3aACBCY16MQzbAQQQAABBBBAAAEEaiBAYFINkLkEAggggAACCCCAAAIIIIAAAo4JuPb9IIFJji0wuosAAggggAACCCCAAAIIIIBAFgKuvfDIwohrIoAAAggggAACCCCAAAIIIIAAAghUTCDvgUkXSbrVN9oxkuwY5UsBApPytRoITEo/HwQmpTMkMCmdH7UbVIDApAadeIaNAAIIIIAAAggggEANBAhMqgEyl0AAAQQQQAABBBBAAAEEEEDAMQHXvh8kMMmxBUZ3EUAAAQQQQAABBBBAAAEEEMhCwLUXHlkYcU0EEEAAAQQQQAABBBBAAAEEEEAAgYoJBAOT/iKpS8VaT98QgUmlDYOBSe9I+mrpapxRJYFgYNJKSZtX6Vr12uwnkjb2DW5TSXaMEk/gDUmdfKfaPm/HKAggUESAwCSWBwIIIIAAAggggAACCFRLgMCkasnSLgIIIIAAAggggAACCCCAAALuCrj2/SCBSe6uNXqOAAIIIIAAAggggAACCCCAQM0EXHvhUTMYLoQAAggggAACCCCAAAIIIIAAAgggUA0B1wKTbpN0cTUgHG7TwpH+5us/gUnZTqaFI63wdYHApOTzQWBScjN/DQKT0vlRu0EFCExq0Iln2AgggAACCCCAAAII1ECAwKQaIHMJBBBAAAEEEEAAAQQQQAABBBwTcO37QQKTHFtgdBcBBBBAAAEEEEAAAQQQQACBLARce+GRhRHXRAABBBBAAAEEEEAAAQQQQAABBBComACBSRWjzKwhApMyow+9MIFJ6eeDwKR0hgQmpfOjdoMKEJjUoBPPsBFAAAEEEEAAAQQQqIEAgUk1QOYSCCCAAAIIIIAAAggggAACCDgm4Nr3gwQmObbA6C4CCCCAAAIIIIAAAggggAACWQi49sIjCyOuiQACCCCAAAIIIIAAAggggAACCCBQMYGdJc33tfYXSV0q1nr6hi6WNNrXzG2S7BjlSwECk/K1GoKBSR9JapOvLua+N59KauXr5SaS7BglnsCbknb0nWrBeBaiREEAgSICBCaxPBBAAAEEEEAAAQQQQKBaAgQmVUuWdhFAAAEEEEAAAQQQQAABBBBwV8C17wcJTHJ3rdFzBBBAAAEEEEAAAQQQQAABBGom4NoLj5rBcCEEEEAAAQQQQAABBBBAAAEEEEAAgWoIEJhUDdXathkMTHpb0r/XtgtczSdg4Uj/5/u/CUxKvjwITEpu5q8RDEzaSZIdoyCAQBEBApNYHggggAACCCCAAAIIIFAtAQKTqiVLuwgggAACCCCAAAIIIIAAAgi4K+Da94MEJrm71ug5AggggAACCCCAAAIIIIAAAjUTcO2FR81guBACCCCAAAIIIIAAAggggAACCCCAQDUEXAtMulXS4GpAONymhSMt8vWfwKRsJ5PApPT+BCalMyQwKZ0ftRtUgMCkBp14ho0AAggggAACCCCAQA0ECEyqATKXQAABBBBAAAEEEEAAAQQQQMAxAde+HyQwybEFRncRQAABBBBAAAEEEEAAAQQQyELAtRceWRhxTQQQQAABBBBAAAEEEEAAAQQQQACBigkQmFQxyswaIjApM/rQCxOYlH4+CExKZ0hgUjo/ajeoAIFJDTrxDBsBBBBAAAEEEEAAgRoIEJhUA2QugQACCCCAAAIIIIAAAggggIBjAq59P0hgkmMLjO4igAACCCCAAAIIIIAAAgggkIWAay88sjDimggggAACCCCAAAIIIIAAAggggAACFRPIe2DSYEm3+EZ7qyQ7RvlSgMCkfK2GYGDSCklb5KuLue/NZ5Ja+nq5sSQ7Rokn8FdJO/hO7STJjlEQQKCIQNLApNWrV+v111/XSy+9pOnTp2vRokWaPXu2li1btv4qXbp0UceOHbXHHntozz33VPfu3dWpUydtuOGGzAUCCCCAAAIIIIAAAgg0kACBSQ002QwVAQQQQAABBBBAAAEEEEAAgZgCrn0/SGBSzInlNAQQQAABBBBAAAEEEEAAAQQaWcC1Fx6NPFeMHQEEEEAAAQQQQAABBBBAAAEEEKgDAQKT3J/EYGDS3yR1dH9Yzo7AwpGW+3pPYFLyqSQwKbmZvwaBSen8qN2gAnECk9atW+eFJE2YMEGTJk0qCEeKy2YBSmeccYbOPvts7bDDDgr53wXjNsV5DSbwv//7v9p///2bjdoCu3r27NlgGo0x3P/5n//x9gt/6du3r+x4u3btIhHC6llw24MPPigLcqMggAACeRIIe76xZ+VphvLdl1WrVnnPxUMOOUQ77bRTrjtLYFKup4fOIYAAAggggAACCCCAAAIIIJCJgGvfDxKYlMky4aIIIIAAAggggAACCCCAAAIIuCXg2gsPt3TpLQIIIIAAAggggAACCCCAAAIIIIBAQMC1wKTRki5hFgsELBzpLd8RApOyXSAEJqX3JzApnSGBSen8qN2gAqUCk9566y1dc801mjhxYsWE+vfvr+HDh+s//uM/KtYmDdWvAIFJ9Tu3USMjMKnx5pwRI9CIAgQmNeKspx/z559/rpdfftn7ff722287EQpIYFL6eacFBBBAAAEEEEAAAQQQQAABBOpNwLXvBwlMqrcVyHgQQAABBBBAAAEEEEAAAQQQqIKAay88qkBAkwgggAACCCCAAAIIIIAAAggggAACtRMIBibNl7RL7S5f8kqDJd3iO4vApOZkBCaVXEY1PYHApPTcqyVt5GumlSQ7RoknsFCSP31lR0l2jIIAAkUEogKT1qxZIwstufTSS7Vs2bKKG3bs2FHXX3+9Tj75ZG244YYVb58G60eAwKT6mcu4IyEwKa4U5yGAgMsCBCa5PHvZ9H3p0qW66aabNHbsWK1cuVJ77LEHgUnlTcXn/moWQkVBAAEEEEAAAQQQQAABBBBAAIHaCrj2/SCBSbVdH1wNAQQQQAABBBBAAAEEEEAAAScFXHvh4SQynUYAAQQQQAABBBBAAAEEEEAAAQQQaBLIe2DSJZJG+aaLwKTma5fApHzdz8HApP+TtGW+upj73hCYlG6KCExK50ftBhUIC0yysKRRo0ZpxIgR3sfY1SqtW7fWsGHDNGTIEEKTqoVcB+0SmFQHk5hwCAQmJQTjdAQQcFKAwCQnpy2zTk+bNk2DBg3S/PmW9/6vQmBS2dNBYFLZdFREAAEEEEAAAQQQQAABBBBAoDICrn0/SGBSZeadVhBAAAEEEEAAAQQQQAABBBCoawHXXnjU9WQwOAQQQAABBBBAAAEEEEAAAQQQQKD+BQhMcn+Og4FJiyT9h/vDcnYEFo60zNd7ApOSTyWBScnN/DUITErnR+0GFQgGJn3++ee6//77NXDgwKJhSV26dNE3v/lNdevWTV27dtVmm222XnD58uV69dVXNWvWLM2YMUPLlvkfD4XQFpo0btw4nXrqqQr53wobdFYYtl+AwKTGWw8EJjXenDNiBBpRgMCkRpz18scc9mwkMKlsTwKTyqajIgIIIIAAAggggAACCCCAAAKVEXDt+0ECkyoz77SCAAIIIIAAAggggAACCCCAQF0LuPbCo64ng8EhgAACCCCAAAIIIIAAAggggAAC9S/QRdI83zDt/4v2XXI07EskjfL15xZJQ3LUvzx0xcKRLCClqRCYlO2sEJiU3p/ApHSGb0myILWmsmNgj0jXOrURqFOBYGDS/Pnz1a9fP82ePbvZiC3c6Mwzz9R5552nXXfdVRtssEFJlU8++UTPP/+8Ro8eraeffjr0/I4dO2rKlCnae++9S7bHCY0nQGBS4805gUmNN+eMGIFGFCAwqRFnvfwxE5hUvl1ITQKTKspJYwgggAACCCCAAAIIIIAAAggkF3Dt+0ECk5LPMTUQQAABBBBAAAEEEEAAAQQQaDgB1154NNwEMWAEEEAAAQQQQAABBBBAAAEEEECgvgQITHJ/PglMytccEpiUfj7+KWlDXzMtJdkxSjyBYGDSDpLsGAUBBIoI+AOT1q5dq+HDh2vEiBHNanTp0kW33HKL+vbtq5D/Ta+k8WeffaY777xTV111lVauXNns/LPOOktjxozRZpttVrItTmgsAQKTGmu+bbTlBiY1nhQjRgABlwUITHJ59mrfdwKTKmpOYFJFOWkMAQQQQAABBBBAAAEEEEAAgeQCrn0/SGBS8jmmBgIIIIAAAggggAACCCCAAAINJ+DaC4+GmyAGjAACCCCAAAIIIIAAAggggAACCNSXQN4Dk4ZIutlHfoskO0b5UoDApHythmBg0nJJbfPVxdz3hsCkdFNEYFI6P2o3qIA/MGnhwoU69dRTNXPmzAKNjh076r777tNBBx2USmndunWaPHmyLrjggmahSa1bt9bUqVPVu3fvVNegcv0JEJhUf3NaakQEJpUS4u8IIFAPAgQm1cMs1m4MBCZV1JrApIpy0hgCCCCAAAIIIIAAAggggAACyQVc+36QwKTkc0wNBBBAAAEEEEAAAQQQQAABBBpOwLUXHg03QQwYAQQQQAABBBBAAAEEEEAAAQQQqC8BApPcn89gYJKFpezg/rCcHYGFI/3d13sCk5JPJYFJyc38NRZJ+nffAdsPbF+gIIBAEQF/YNKDDz6oU045pdnZ119/vS677DK1aNEiteUnn3zitTVmzJhmbV1xxRUaMWJERa6TuqM0kBsBApNyMxU16wiBSTWj5kIIIJChAIFJGeI7eGkCkyo6aQQmVZSTxhBAAAEEEEAAAQQQQAABBBBILuDa94MEJiWfY2oggAACCCCAAAIIIIAAAggg0HACrr3waLgJYsAIIIAAAggggAACCCCAAAIIIIBAfQkQmOT+fFoYyl99wyAwKds5JTApvf8aSf40ko0k2TFKPIFgYJKFqtkxCgIIFBFoCkz6/PPPNXz4cO8ff+ncubOmTJmi3XffvWKOs2bN0rHHHqvFixcXtHnooYdq8uTJ2nrrrSt2LRpyX4DAJPfnMOkICExKKsb5CCDgogCBSS7OWnZ9JjCpovYEJlWUk8YQQAABBBBAAAEEEEAAAQQQSC7g2veDBCYln2NqIIAAAggggAACCCCAAAIIINBwAq698Gi4CWLACCCAAAIIIIAAAggggAACCCCAQH0JuBaYNErSpfU1BalHQ2BSasKKNkBgUnpOApPSGRKYlM6P2g0q0BSY9Mknn2jIkCEaP358gUTfvn1lH2i3a9euYkKrVq3ShRdeqHvvvbegzWqEM1Ws0zSUmQCBSZnRZ3ZhApMyo+fCCCBQQwECk2qIXQeXIjCpopNIYFJFOWkMAQQQQAABBBBAAAEEEEAAgeQCrn0/SGBS8jmmBgIIIIAAAggggAACCCCAAAINJ+DaC4+GmyAGjAACCCCAAAIIIIAAAggggAACCNSXAIFJ7s8ngUn5msNgYNIySZVL18jXWKvVGwKT0skSmJTOj9oNKpBFYJJRjxo1Spde2jwL8oUXXtCBBx7YoLPBsMMECExqvHVBYFLjzTkjRqARBQhMasRZL3/MBCaVbxdSk8CkinLSGAIIIIAAAggggAACCCCAAALJBVz7fpDApORzTA0EEEAAAQQQQAABBBBAAAEEGk7AtRceDTdBDBgBBBBAAAEEEEAAAQQQQAABBBCoL4FgYNI8SV1zNERLELjJ159RkpqnCuSowxl0JRiYtFDSjhn0g0v+S8DCkT70YRCYlHxlEJiU3Mxf42+Svuo70FGSHaMggEARgVKBST169NDkyZPVsaPdUpUrzz77rE455RTtscce2mijjdShQwftsssuOuigg7TffvuVfaHPP/9cS5Ys0fPPP6/f/e53mjNnjv785z9r5cqVXps2jm7dunnXOOSQQ/T1r39dm2yySdnXK1VxxYoVevXVV2WhCL///e/1/vvv68UXXyyo1qVLF69fZmHjN/Mtt9yyVNOhfw/7mP5nP/uZTj/9dO9885k3b54mTJig3/zmN3r55ZfVunVr7bnnnt61jz76aO21117acMMNY19/9erVnvHTTz/tje21117TokWWYaf1be+222464IAD1KtXL2277bYK+d+FI6+XJDDpgw8+0K9//WuvL7Nnz/bGF+zHt771La8vm2++eewxVvrETz75REOGDNH48eMLmp4+fbp69uy5/pjN1zvvvKNf/OIXeuqpp7wxNdk2rZmDDz5Yffv2la2jDTbYoNJd9dpbtWqV/vCHP3j3lf1n2Bx36tTJ60c5cxzsdLmBSdUKk6jGGp81a5aOPfZYLV68uGD4ti5Gjhypli1bpppLm7MLL7xQ9957b1XaD7svr732Wg0bNmz99f72t79p4sSJevLJJ9fve7b37rPPPjruuOO07777Jtp/a72/h43xvPPO8wL//M8Nf7+i9p79999fffr0STzmuIug2jZRe5bd73bf2TM8SbF97LTTTtOMGTMKqh166KHeb46tt946SXOaP3+++vXr5+2RTaV9+/Z69NFHvfUWt9g4X3/9da9f9s+7775b8BvC2rG9t3Pnztp5553Lfq419SfPgUlr1qzxnimX3HkAACAASURBVKH27LF+2t6/bJn9V3x5v6Hs91PU87TUb5Gw+YhaY8F9Je5cNp03YsQIXX311QXV7FllfWzXrvx8Z/P5y1/+omnTpnlrxdZg028Ou5j9lrK1Yr+t7N639ZLkt5W1EeYYd/xhe1WputXcR/4tyQ+/Uh2tzN8JTKqMI60ggAACCCCAAAIIIIAAAgggULaAa98PEphU9lRTEQEEEEAAAQQQQAABBBBAAIHGEXDthUfjzAwjRQABBBBAAAEEEEAAAQQQQAABBOpSgMAk96eVwKR8zSGBSennY60kf9KBpVXYMUo8AQKT4jlxFgIFAk2BSfaR9PDhw71/guXhhx/W8ccfn2u5devWeR+s33zzzZo6dWrsvrZt29YLrrEPy5MGNERdxD6if+GFFzRmzBjvQ/qmsKa4nbIAIwsTGTx4sBdklCQEp1hIgQWoWBDL6NGji/bJwo2s7wceeGDRLlsYyn333ae77757fYhPnDGeeuqp+uEPf6jdd989VnBSnMCkt956SzfddJPXnzje1Zj3OGNvOidOYNLbb7+ta665RlOmTIk1JguBMlcLHGnVqlWS7oSea3vCwoULdeutt2rSpEnrgzLiNPztb39bl1xyiRcUkTQgwtrPS2BSNde4rdNBgwZ5tv5iIUL333+/dtjB/qtO+cVCrU466STNnTt3fSO2t9j+2Lt37/Ib/qJmscAk2wPvuusu/ed//mfRdWNhIjfccINsTyhWstrf4wQm2d5jgS5x79NK7z21tLGAt4EDBxZMla2pZ555JnHQoYUmWohMsFjI0RNPPKHu3bsnWqOPP/64jjnmmII6hx9+uHd/bbXVViXXl4X+2XPvscceS7TXNTVc7p6Xx8Ak+61g69meqRY6WarYfWy/V84991xtttlm3un1HJj00UcfeeO74447Yvk0+dlvq/PPP98LsIwb2FirwKRa7CMEJpW6k/g7AggggAACCCCAAAIIIIAAAo0n4Nr3gwQmNd4aZcQIIIAAAggggAACCCCAAAIIJBZw7YVH4gFSAQEEEEAAAQQQQAABBBBAAAEEEEAgTwKuBSbdLGlongBz0JcdJb3p68dCSXaMko1AMDDp75KKf52aTT/zfFUCk9LNDoFJ6fyo3aACTYFJNvywwAE7fuSRR2rChAnabrvtcqn0/vvv66qrrtJPf/rTsvtnH/z/6Ec/8gJG0oTNWOjCsGHD9Itf/KLsvjRVtCCKiy66SJdffrns/x2nRIUUHHvssbrssss0duzYks0cfPDBXsjE9ttvH3quhf2MGzfO81q2bFnJ9sJOSDK2YoFJFi7z85//XFdeeWWi0KamPn3jG9/wAoH222+/ssZRbqVigUk9evTwArcsmGT+/PmJL9G/f39vbr761a8mrttUwcJ8LFzrtttuixXWFHUhCxH5yU9+ol122SVRX7IOTKrVGrewsQEDBjSzqURIXVi4jYVpTZw4URZKk7ZEBSZdccUVXtCK7VulSteuXfXAAw944WlRJcv9vVhg0kYbbeSFplx66aVl7YOV2HtqbfPKK6/oxBNP1IIFCwqmy54HFjqYpIwaNcqzCysWfGf7WNyydu1a77lr4Vv+MmLECO+3Qci/h7T+NAums2Avuy8qUc4++2xdd911sX8v5SkwyULyXnrpJS/szvqVtFjQo82r/Z6qx8AkCxV65JFHvPVSzrO5ybNLly7eM9qCSEsFYtYiMKlW+wiBSUnvKM5HAAEEEEAAAQQQQAABBBBAoP4FXPt+kMCk+l+TjBABBBBAAAEEEEAAAQQQQACB1AKuvfBIPWAaQAABBBBAAAEEEEAAAQQQQAABBBDIUsC+2p3r68A8SV2z7FDg2vb14E2+YwQmNZ8cApNytGC/CEda6usSgUnJ54fApORm/hpvS/qK78C/S7JjFAQQKCLgD0xauHChTj31VM2cObNZjT59+mj06NGJg0+qjf/73/9e559/vmbPnl2RS1lAkYUdxA0oarqoBQ1MnTrVC4BYtGhRRfrS1MgFF1ygG2+8UZtttlnJdsM+rr/33ntlH8THCTCxC1jYyZAhQ0JDJt59913vbw899FDJvsQ54Tvf+Y53va233jry9KjApGnTpumPf/yjFzxgAT/lFgt3sICOgw46qNwmEtcrFpi0Zs0anXnmmanWUc+ePWWBOd26dUvct3nz5mnw4MF65plnEtcNq2DhELfccov69u1bNLjEXzfLwKRarnEL3ejXr1+z/eviiy/27vlyw9tWrFjhBTFNmTKlYEriBMjEnfSw+3L48OHaaaedvLCvOPdkqXFmvb9HBSbZ3Nxxxx2x99Qo0zR7TxY2UevKwpIsKGeTTTaJtXxsbQwaNMgL5gsr9oyxwLaWLVvGau+9997T6aefrueff77gfNvDDjvssMg2Km3YdKFjjjnG23+33Xbbkv3PS2BSpX7D2LPHguDs2XzGGWcUjP9nP/uZN09RJeq5eO2113qBWOUW2/euvvrqgur2PLLnTLt2lvlcutiavf766711WYlivzEtxHLo0KFF75tqByZV+h4o9huawKRKrBzaQAABBBBAAAEEEEAAAQQQQKC+BFz7fpDApPpaf4wGAQQQQAABBBBAAAEEEEAAgaoIuPbCoyoINIoAAggggAACCCCAAAIIIIAAAgggUCuBvAcmDZX03z4MApOar4xgYNJfJXWq1QLiOs0EtpJEYFK6hbFOkv/ftWshyY5R4gkQmBTPibMQKBDwByatXbvWC+m48sorQ5XsA28Lcjn33HPVtWtXbbjhhplqvvDCCyWDZfbbbz8dcMAB6z+KtzAYC1d6+eWXI/ueJKCoqZFSfWnbtq2+8Y1vaO+9914fxmTec+bM8fpiwSnFyp133ukFoIT876kF1cI+rv/Wt76l3/3udwUBJhZic/TRR3suf//73/Xcc895/dhjjz304IMPyv4eLEuWLJEFYzz22GORXbUAkH333ddrp0WLFl7bdu0XX3yxbO+owKQePXpoxowZoe1a/60vVj766KOi17dzDj74YC+8Y/vtt6/Jmo4KhrAQFgu4CoaW2VgszGz//ff3grOWL1+uZ599Vr/85S8jg5VsHu655x7vXo1b5s6dq+9+97uhoWlNbZjtN7/5zfXhaXHm2Nb/7bff7oUDlVrDdp2sApNqvcY/++wzLzTj1ltvLZiiYvdhnLmcNWuWjj32WC1evHj96e3bt9ejjz6qffbZJ04TJc8Juy9tr/3www9l66ip2Nq1Pcj+00JHpk+fLtsvrT8PPPCADjzwwNBrldpTrVK19/ewMX7ve9/z9vHvf//7oaFQ/r1n6dKlRZ81Ngbbh++66y5ts802Jc3jPm+qZWOhOhYoGAyvsb148uTJ6/fcUgOJCgprqnf44Yd7+/FWW9l/vSxdbJ6OOOKIgvno1auXt4906NAhtIFSe5393tlzzz29NeYP1YnzG8IuaL+jLECs1O+kvAQmlbrf7Hly5JFHeh4bbbSRLKTqqaee0pNPPqlly5YVGFtglD0jgiGNrgYmrVq1ytunx44dG7kY7Rln94Htrxb0tXr1atk+bL9Rgj7+Riyc0O6pqEBMC+C0MNOmYqFgtq78pXPnzrrmmmua/X7ZYosttNtuu3m/xcJKqTmv9D5CYFLpvYwzEEAAAQQQQAABBBBAAAEEEGg0Ade+HyQwqdFWKONFAAEEEEAAAQQQQAABBBBAoAwB1154lDFEqiCAAAIIIIAAAggggAACCCCAAAII5EeAwKT8zEW5PSEwqVy56tQjMCm9K4FJ6QwJTErnR+0GFfAHJhnB+++/7wXz2EfwxYqFQpx00kmyYAMLFYj62LtarMXCDqxvF110kU477TRtueWWzbpgoQ/2EboFuIwfPz409GLkyJEaOnRoybADa/ytt97SGWecIQs+CJZvf/vb3of2Fh4QFZywbt06vfnmm15oyn333Rfan0MPPVQTJ070QkaKlbCgGf/5Flryox/9yJu7Vq1arf+TmdhH+RZmcvrppzf7wL5UYICF+ZiXBb0Ex9nkbeMbNWpUaPeLBUJFBSYFG7J5HzRokDe2bbfdtiCYx/rfFDTwhz/8IbQPt9xyiy6++OJYgT5p13VUYFKw3ab5OuGEE7TJJps0u6yNy+xsTsNCGfr376/bbrtNm2++eckulwoLsrZ+8IMfaNddd9UGG2zQrL0PPvjAW79274T1xcZifz/ooINK9iWLwKSs1vjjjz8uCxgJlgkTJuicc84paRU8we43u8/sfvSXE088UdZmmzZtErcZVqHUfWmBM1dffbXOP//8Zs8HC3J6+umnvXs17NmRl/09bIwWbGT3r4U/NRULw7vkkku80J7gM8cC2x5++GH9+Mc/jgzGSzLXWdtYUFufPn2aLQkLX4kKvwqeHNVG03n2nHviiSfUvXv3WGvV1vull15acO6QIUO8vcjCa4LFAucs/O+hhx5q9jebSwufOeSQQ0L3XKtg95gFBlkgnV07bL+zoDprv1u3bkXHkIfApGJryjyuv/56zyNs37dQsJtuuskLE/LfEzaH/sA2Q3AxMGnNmjXe+ILhT/57v9h6sb3i17/+tRdyFPXbI8nvzbBnYzkBe1nsIwQmxdrOOAkBBBBAAAEEEEAAAQQQQACBhhJw7ftBApMaankyWAQQQAABBBBAAAEEEEAAAQTKE3DthUd5o6QWAggggAACCCCAAAIIIIAAAggggEBOBFwLTLpJ0vdzYpeXbnSS9IavM3+VZMco2QgEA5M+lLR1Nl1x9qoEJqWbunckbe9r4t8lWYgSJZ7AbyT1incqZ9WTgH34Hyy///3vvZCL2bNnxx6qhaD06tVLPXr08EIO2rZtW7XgGQugsEAkCxAKlu985zu68cYbtd1225Xsu419xowZXshOcKwW9jFp0qTQIBN/w1HhJHaOGVpIhrUVp1hbTz31lFfPAp2C5bHHHtPRRx9dtKligUlJAmuCF3nggQd07rnnNgtzsrFZYIQFRvkDmMI6acFQkydP1gUXXNCsnX333Vf333+/dthhh2ZVSwWzWIXvf//7XjDV1lsX/+lh4Q4WJGNzGyzHHXec7r777tCQrTjzl+ScOIFJZmKhXnFCQ4rds8XCqJr6/Nlnn+mqq67ygiGCxdbNT37yE1loU1hgRvD8efPmafDgwXrmmWeatXXwwQd79ttv739cN5fLIjApqzVuoSIWRvXcc88VQJx11lkaM2ZM4jC6Dz/8ULYP2l7iL+PGjfNCYipVit2Xti/Y9SxILeTfASnahTzt76X2HhunhYhZWE+p0MB3333Xe9bYPh4sccOs8mBjQUEWqmcBdP5y8803y0KKShV7zl133XUaNmxY0VNLhes0VbaQHnMN7unFnpePPPKIt58FiwWX2Z5ban/y13vppZe868+cObNZe3FMsg5MKrb3W6CZPd9LedicTp061bsPwn67NMGUmtOo5+K1115bcr0UW0wjRozwwtv8pW/fvrLnTLt27YquQ1tHtp/6w6CaKliI0pVXXhnrN57Vt+ApC0cKFttHpkyZEhpEFjy3EoFJWe0jSZ8FpfaSSv897L8PVfoatIcAAggggAACCCCAAAIIIIAAAoUCrn0/SGASKxgBBBBAAAEEEEAAAQQQQAABBEoKuPbCo+SAOAEBBBBAAAEEEEAAAQQQQAABBBBAIM8CBCbleXbi9Y3ApHhOtTrLEgo+8F2MwKTk8gQmJTfz1wgGJn1Vkh2jxBOwL98PincqZ9WTQNQHwn/605908cUXyz7mL6d06dJFvXv31re+9S0vRGnLLbcsp5nQOlGhQEkDipoaf/XVVzVgwIBmgQcWTnTXXXdpm222iex7VHhE3GCYYMM2HxMmTPDCiYIlTmhAscAk+1jfQoVatGiRaC6iAl3KCUVZs2aNF8pjQQPBEhUuUSq0xAIILARpww03jDWut956ywt4Cq7tzp07e6EFu+++e6x20pxUKjDJwpJsHXzta1+LfZkXXnhBZ555ZrPAijhr8be//a1OOeUU2Vz7S7khW8XCYeKsw1oHJmW5xteuXavhw4fLQj38pWvXrnrooYfUrVu32GvATpw2bZos/Msf8FFuW8UuXOy+tGAmC1rZZJNNEvXdTs7T/l4qFGrs2LE67bTTYgWJ2djmzp2r7373u82eNXH3njzYrF692tu/bX79xUJlLGyoVEDgihUrvOet7bVNxZ6xtif61+wVV1zh3ROlnlevvPKKLHBqwYIF69vbY4899OCDD8p+hwRLVMCS3SMWmlbO/m/hcNaHYKhOnPsg68CkqL3fwqPGjx+vbbfdNtY9bL9dLPRw4MCBoeFC1ohrgUkffPCBvve97+nxxx9vZpD0d4c1YOFU9jvHQpaCJc7vzaj9sdh6D5u8rPYRApNi3UqchAACCCCAAAIIIIAAAggggEBDCbj2/SCBSQ21PBksAggggAACCCCAAAIIIIAAAuUJuPbCo7xRUgsBBBBAAAEEEEAAAQQQQAABBBBAICcCeQ9M+r6kn/isbpJkxyhfCgQDk96UtBNAmQkQmJSe/vNAExtICh5Lf5X6bYHApHRzS2BSOj9na0cFJtmAli5dqv/6r/+ShUKkLRYAc+qpp+r444/XV77yFZX74fTy5ct1zjnnaOrUqQVdihMKU2wMjz32mCzwIRh48PDDD3t9jir2Ib0FCwRLqWCAYn1ZuHChZzVz5syC0+KEL0R9CJ8mMOWRRx7RCSec0KzL9tG/Bb3EDSpqaiAqhMACJywkqE2bNgXXKhZa0r9/f912223afPPNYy9RW/MW9mEhS8Fi68CCC6pdigUmWeDInXfe6QUYJSk2rltvvVWXXHJJs2rmavdNWCnWl0mTJun0008v6361IBMbg4XE+EuctVjrwKSs1/isWbN07LHHNgusGjdunOy+j1uiwpfOOussjRkzRptttlncpkqeF3Vf2vq1/dkC85KWvO3vlQ6FSrP35Mkm7P6MG9oyb948nXzyyZozZ8765WF7lt0DM2bMWH/syCOPlO0/pcIWw/pS7Fn50ksv6aijjmp2r8UJcotaz1Fz07dvXy8ArF27dpG3QpaBSRbgYyGK9tzwl/bt23vhRoccckiiW9gCES1IaNiwYaH1Sv0uinoWxQmLLNZRC966+uqrC06JMzdRv6csRMl+Q5Szn3700Ue66KKLNHHixETP6aaT09x71kaW+0i5v/sTLcIUJxf770MpmqUqAggggAACCCCAAAIIIIAAAggUEXDt+0ECk1jOCCCAAAIIIIAAAggggAACCCBQUsC1Fx4lB8QJCCCAAAIIIIAAAggggAACCCCAAAJ5FiAwKc+zE69vBCbFc6rVWQQmpZcmMCmdIYFJ6fwITErn52ztUh8Ir1u3Tn/6059kYQLBkKJyB20fqv/gBz/QQQcdlDhsZ9q0aTruuOOaBRuV+hC/VF+jPiIvFjRi4SQWDHDDDTcUNN+rVy8vJKFDhw6lLhv6dwttGjRokBcW4S9pApMsDOr222+XhZkkKVEBBnHDMaKudffdd2vAgAEFf+7cubOmTJmi3XffveB4NYJZokIzkgbUJLH0n1sspKicEKimtt99910v+Os3v/lNQdeKrePXXntNJ510UrNgIzs2fvz4koElUQbFApxuvvlmDRkyJJKvloFJeVjjUftP0vv2vffe8wKunn/eHulfllLBb+Ws46j7Ms3+l6f93UyixmiBMo8++qj22WefxHQvvvii+vTp0+wZdt9998nu/aiSJ5uoPSNO4FwwZNCeSQ888ID3j/+ZF/U88PusXr1al19+uRde4y/FAuJsTxs4cGCsZ0/cyY36LRAnlCfLwKSocMaLL75YN954o1q1ahWXYP15b731ls444wzv3gmWUr/T8hSYtGrVKl144YW69957C4bRsWNH73fK3nvvndimqcIf//hHWUDkokWLCtqICo30n5Q2MCnLfYTApLKXDBURQAABBBBAAAEEEEAAAQQQqFsB174fJDCpbpciA0MAAQQQQAABBBBAAAEEEECgcgKuvfCo3MhpCQEEEEAAAQQQQAABBBBAAAEEEEAgA4FgYNJcSbtm0I+oS35f0k98f/xvST/IUf/y0JWdJC3wdeRNSXaMko1AMDBpqaRtsumKs1clMCnd1L0ryZ9O8hVJdowST+AFSQf6Tj1YUmHiQrx2OMsxgc9LJSZ9MR477Z133tEjjzyi+++/XzNnzkw90m9/+9saPny49tprL8X5kLpaAUVNAwkLUigWDGQmb775pix04NVXX9Urr7zi/d8HHHCArr32WrVo0aIso08//VRDhw7V2LFjC+qnCUyywKsrrrgicX/mz5+vfv36afbs2QV1ra0RI0aUPUazGjx4sLbbbjtv/rt166Ydd9xRnTp1UsuWLQuuFRVaYsFZFry05ZZbJh7X0qVLddppp+m5554rqGvzZiFY1S7FApOeeeYZHXbYYWV1wdakhYfY+vGXYus4bN1b3UqE7EQFcpQKAqplYFIe1rh5h82DBfM88cQT6t69e6z1EAyjsUr77ruvt2fvsMMOsdqIe1LUfXnBBRfopptu0sYbbxy3Ke+8vO3v1qdq7D1vvPGGTjnlFFlom78U23vyZhMV6mfPhKuuuiryeR42DgvYsiCde+65p9neayFK9vyJKmEBYaWClixUbt68ebL73oKf5s6dKwvBufXWWxMHCvr7ZcGJV155ZUFX8x6YFLZf2ADiBF9FzUnUM8jOdykwyX6jWIDRggX+101SmjCpJrPPPvtMl112mbfm/KXU2rVz0wQmZb2P/FucH/qJnhqpTy549xLzvw6lvigNIIAAAggggAACCCCAAAIIIIDAlwKufT9IYBKrFwEEEEAAAQQQQAABBBBAAAEESgq49sKj5IA4AQEEEEAAAQQQQAABBBBAAAEEEEAgzwIEJuV5duL1jcCkeE61OsvCkZb4LkZgUjJ5+3fs1gWquPDv3SUbZXXPJjApnW8wMKmXJDtGqXOBuIFJfgb7qHjJkiV6/vnn9ctf/lJPPvmkli1bVpZU27ZtvXChAQMGqFWrVkXb+PDDD2VBK0899VTBeUOGDNHIkSObBe0k7dCLL76oPn36yMIg/CVNeEDSPjSdb8ETV199dUH1I488UpMmTSoaEBT2Mb01Uip4Iqqfzz77rGcSLLU0iQotSRPatGLFCm/NTZkypWBoWQcmWXiIzWGHDv78v2SryLyOOOKIWOs4KpyrR48emjx5shckkqasXr1al19+uRfi5C/FApzsvFoGJuVhjduYLbzlpJNO8gJc/MXCh2yPK5U1ERXCUan9MbgOou7LcsPZ8ri/V2Pv+fvf/67TTz9dTz/9dOy9J482dk9feumlBWOwgJkJEyaoTZs2odtG2DiaArYsKO6YY44pqFdqjw+7d0uFsaXZz4rVDduzLOjMnr077RSd6Ry2xkrtj5UYg/2Os8BK+8dfKrH3Rz2DXApMevDBB71gs2r99okKqypllCYwKet9hMCkSty5tIEAAggggAACCCCAAAIIIIBAfQm49v2gC//iBgnR9XWPMBoEEEAAAQQQQAABBBBAAAEHBVx74eEgMV1GAAEEEEAAAQQQQAABBBBAAAEEEPhSIO+BST+QdKNvwv5bkh2jfCkQDEx6Q1JngDITIDApHT2BSen8rDaBSekMCUxK5+ds7XICk4KDXbNmjd555x3NmDFDFnpgQUqLFi1KZGIhGxa+UCw06ZVXXpEFMixYsKCg7XHjxum8885LdL2wk63Pp512mjcOfyk3AKTcDq1du1bDhg3TDTfcUNBE3759vSCZdu3aRTYdFZg0ffp09ezZM3GXwkIxdtttN/385z/XLrvYz+nql6jQkvvuu0/9+/cvqwOffPKJF0Izfvz4gvpZByY1hYdsvPHGZY3LKiVZx1HhLRYmNXr0aG266aZl96Op4sSJE3XmmWc2a8f2isMOOyy0/VoGJuVhjRtC1Jo87rjjdPfddxcNSrP6Cxcu1KmnnqqZM2euN23durWmTp2q3r17p57HYANR92WpwI+ojuRxf6/G3lNOYFJebYLBbJ07d/ZC6HbffffQaQ4bR9PzO+xvxQKYLPDnuuuu856V/nLzzTd7e3utiz1LBg4cWHDZOMFHWQUmWTDkoEGDvBBGf6lE4NR7773nhYLZb0F/KbU3VOu5HBZAWer3VFidSv72mTdvnk4++WTNmTOnwKhUSFiawKSs9xECk2q9K3E9BBBAAAEEEEAAAQQQQAABBPIv4Nr3gwQm5X9N0UMEEEAAAQQQQAABBBBAAAEEMhdw7YVH5mB0AAEEEEAAAQQQQAABBBBAAAEEEEAgjUBXSa/7Gpgradc0DVa4LoFJpUEJTCptVMszCExKp01gUjo/q/2epPa+Zrb/4lj6lhujhd9KOsA31F6SLESJUucClQhMChKtW7dOb7/9tn7729/qkUce0bRp02Qf55cqt9xyiy6++GKF/G+GXtVnn31Wffr0adbMGWecoa997Wulmi/5d/tY34KA5s61n4VfFgtfGDlypFq2bFmyjXJPsNCp999/XxZs9Mtf/lJPPvmkli1bVtBcqQ/87eQ0H9MH+7569WpdfvnlskAZf4nTj3IdwupFhZY88MAD6tevX1mXigpmsOAtG+8mm2xSVrtxK0VdvxJhHytWrJAFHllwib+EjW3+/Pme4ezZswvOrWRw1Isvvujdt8E9oFh4Rq0Ck/Kyxpvwbb884YQTCuaiffv2evTRR7XPPvsUXV5hZoceeqgssMraqHSJui/LDWfL4/5ejb2nnMCkPNosXrzYC6x77rnnCpZWsX05uEZtXT7xxBPq3r27PvzwQ1lYz1NPPbW+vWIBTGH7XNx7pRL3gv3OsbmcNWuW97y253YwKDLPgUlLly71AiKD81cqsCeO3ccff6zBgwdrwoQJBae7EpgU9Xyu5G+f5cuXe+vd1k6p57T/72l+bepjagAAIABJREFU42W9j7Rq1Spv3xR+7re1EDYKAggggAACCCCAAAIIIIAAAgjUVsC17wfz9nIjbLZ44VHbNczVEEAAAQQQQAABBBBAAAEEEGgm4NoLD6YQAQQQQAABBBBAAAEEEEAAAQQQQMBpAdcCk34i6TKnxSvf+c6S/uJr9g1JdoySjUAwMOkDSdtm0xUnr7qBpLW+ntu/z2bHKPEFCEyKbxV2ZjAw6SBJdoxS5wLVCEwKkq1atcoLTxo7dqx+8YtfRIp27NjRC3nZe++9Q88J+1C8FtNTyRAd+xD/o48+0htvvOGFK/z5z3+WBcrYf5YKlYrzsX6aj+mDllGhARbGM3r0aG266aa14Felg1ms03kNTEoTAtU0GVFjO/HEE70AizZt2qyft3LCjJJOejmhTLUKTMrLGm8ytT3BQkxmzJhRwDxixAhdddVVkWFytsdeeOGFuvfeexPVSzqX/vMrfV/mcX+v9BjNr5zApDzarF27VsOGDdMNN9xQsIyiAnfCwsl69erlhfx16NBBUeFljz32mI4++uhmS/Wll17SUUcdJQtuaiqHH364Jk2apK222irN0i6oa/2ycKa33npL77zzjuy6f/zjH/WHP/yhWahh8KJ5DkwqZ1+Oi2rBM8OHD/f+8RdXApPKDTOK61PsN0ip33lpfuNlvY9suummefumkO8HkyxazkUAAQQQQAABBBBAAAEEEECgCgKufT+Yt5cbYVPCC48qLFSaRAABBBBAAAEEEEAAAQQQQCCJgGsvPJKMjXMRQAABBBBAAAEEEEAAAQQQQAABBHInQGBS7qYkcYcITEpMVtUKFo70vu8KBCYl4yYwKZlX2NkEJqUzJDApnZ+ztWsRmNSEYx/Rv/zyy7rmmmsig5Muvvhi3XjjjWrVqlUzUwtmuPLKK2tuHRY0U6oTFrLw+uuve+EKf/rTnzRnzpxYoUjF2i31Ib3VTfMxffDaUcEelQyQKuVof69GaEleA5OmT5+unj17xmGJPCcqyCRs/UTZlgq2SNJBCwc75ZRTvHvBX6699lovcCWs1CowKS9rvMnA5s5CRiwgyV8OPfRQTZw4Ue3btw/1eu2113TSSSdp7ty56/9u5z766KPaZ599kkxX7HMrfV/mcX+v9BgNt5zApDza2Fgef/xxHXPMMQVrJiq0aOnSpV4Y2HPPPbf+/CFDhmjkyJFq2bKld8zW+JlnnlnQnv1esH+C/y7R+PHjNXDgwIJzSwWLFVvca9as0ZtvvuntUxZgaKFIs2fPLhmKVKxNFwOT7rvvPvXv3z/2PhB1os3F1VdfXfDnUs+VqOdysWdFnI6G9aXY76laPBc+/fRTDR061AsS9ZdSv/PS/MbLeh/ZYost8vZNId8PxrmBOAcBBBBAAAEEEEAAAQQQQACBKgq49v1g3l5uhE0NLzyquGBpGgEEEEAAAQQQQAABBBBAAIE4Aq698IgzJs5BAAEEEEAAAQQQQAABBBBAAAEEEMitQN4Dky6T9GOf3k8k2THKlwLBwKQFknYGKDMBApPS0ROYlM7Pai+WtJ2vme0lWYgSJZ7A7yTt7zv1IEkWokSpc4FaBiY1Ua5cuVI//OEPdccddzTT7dq1qx566CF169at2d/CPnqvxfSU+oC9qQ8WCLVw4ULdeuutmjRpUqqghbBxxelHmo/pg9esRWhAnPmrRmhJPQcmmWncgIgo2xdeeEEHHnhgnOkpeU45ATGNGphkmNOmTdNxxx0n2yebSuvWrTV16lT17t071DssPKacoLeSk+k7odL3ZR7390qP0fjKuR/yaGNjmT9/vvr16+cFCzUVC+p64okn1L1794LlZEFERx11lBYvtp/r/yrBcJ6wc8LWcdj+XeoeiVrb1p977rlHd955pxYtWpTkFih5rouBSaVCjUoO+osTwsKvSrWd98CkqPCuuCbB8+I+p/310vzGy3of2WqrrfL2TSHfD5a7eKmHAAIIIIAAAggggAACCCCAQIUEXPt+MG8vN8KmgRceFVqcNIMAAggggAACCCCAAAIIIIBAuQKuvfAod5zUQwABBBBAAAEEEEAAAQQQQAABBBDIhQCBSbmYhlSdIDApFV/FKxOYlI40GJi0TlKLdE02XO1gYFKHL0KUGg6izAEHA5MsKcOOUepcIIvAJCNdsmSJzjvvPD322GPNhKM+qs/qY+84wSPLli3TjTfeqLFjxxYEnSRdPh07dtQRRxzhBS89/fTTBdUJTCrUnD59unr27JmU2DufwKR/sdUiMGnp0qU67bTT9NxzzxXM1bXXXqthw4aFzl8jByYtX75c55xzjheQ5C9mZYEdLVoU/jxcsWKFBgwYoClTphScP27cOG+PrVapdJhQHvf3So/R5sKlwKRSz76ofTQYhGTjDoZ6hQUrhe0VYaFDFmxke8qMGTPWL+9evXrJ9o0OHeznf+lifbd75Ec/+lGqcMO2bdvqmGOO8Z77wXuwkQOTwvZwApO+XJcWsDl8+HDvH38p9TvPxcCkpn1kiy22yNs3hXw/WHqr5AwEEEAAAQQQQAABBBBAAAEEqirg2veDeXu5ETY5vPCo6pKlcQQQQAABBBBAAAEEEEAAAQRKC7j2wqP0iDgDAQQQQAABBBBAAAEEEEAAAQQQQCDHAq4FJt0o6Yc59syiaztLmu+78AJJdoySjUAwMGmJpO2y6YqTV7Wv39f4ek5gUvJpJDApuZm/BoFJ6fycrW2BSU8++aReffVVL8hh9uzZ+uc//6l//OMfmjRpkrp06VK1sT3yyCM64YQTmrVvoSD2T/B/OwwL1IgTSFC1AXzR8IIFC3ThhRfqmWeeSXwpC0jad999dcghh8gCHzp16uT5DxkyxAuY8JdSH9LbuWk+pg92PirYw0JYRo0apU022STxeMupUI3QknoOTIoaW9j6ibItFWyRZB7nz5+vfv36eXuLvxCYFK5oQRp2fw0dOrTghKhAmFmzZunYY4/V4sX2M+hfpWvXrnrooYfUrVu3JFOV6NxK35d53N8rPUYDrlRgUh6efTaeYBCSHbPn18iRI9WyZUtvTX366afeerZAwaZy6KGHavLkydp6663XH1u9erUuv/xyb/37iwUrHn300esPPf74415Ikb8Er1lsMVswk/XHfuMkLRaQ1KNHD/Xu3VsHHHCAdtttN2+c5a7fsDVWi7mN2pcrFbRmc3jppZcW8JZ6rkQ9u4o9K+LMX9jcFPs9VYvfPkme0/4xpvmNV+4ajWMc55x/C/kXAuPUq+I5fD9YRVyaRgABBBBAAAEEEEAAAQQQQCCOgGvfDxKYFGdWOQcBBBBAAAEEEEAAAQQQQACBBhdw7YVHg08Xw0cAAQQQQAABBBBAAAEEEEAAAQRcFwgGJr0uqXpflCbXukzSj33VCExqbkhgUvJ1Vc0aFo705ZfaEoFJybQJTErmFXY2gUnpDKdL6ulr4kBJFqJEqXMBC0wKCzywYb/wwgs68EBbCtUpb7zxhk455RS99NJLBReICuSZOHGizjzzzIJzW7du7QUV7bffftXpZIlWlyxZIuuvBToUKxY8tddee3nhChZmsssuu6hDhw7afPPNmwVDlfshvV0/zcf0wf6vXLlSgwYNahYqMWDAAI0ePVqbbrppTcyrEVqS18AkW8uHHXZYKteosYXN24svvqg+ffrI5tpfSgVbJOngvHnzdPLJJ2vOnDkF1W6++WYvWCWshK3jagSG5WWNBw1eeeUVnXjiibIwNn8Jro+ocKWzzjpLY8aM0WabbZZkqhKdW+n7Mo/7e6XHaMDlBCbl0aZpsdjz+6ijjioI7AqGe7333ns6/fTT9fzzz69fY1EBR2FjtaCXq666yntWrl27VsOGDdMNN9xQsF6DoUpRi3nVqlW67LLLCsKbws61MEMLLtp77729IMNdd91VdqxNmzbaYIMNmlUpN4wmq8CkqN9facOJmmDCPEo9V/ISmLR8+XJ95zvfkYWJ+kslwyI//vhjDR48WBMmTCi4hu37dszWWdxnY9yAraz3EQKTEj1iORkBBBBAAAEEEEAAAQQQQACBhhBw7ftBApMaYlkySAQQQAABBBBAAAEEEEAAAQTSCbj2wiPdaKmNAAIIIIAAAggggAACCCCAAAIIIJCxQN4Dk34oaaTPiMCk5gsmGJj0F0ldMl5XjXx5ApPSzT6BSen8rPb7krb1NdP+i2PpW26MFoKBSQdIsmOUOhewwKQHH3zQCy4KlnHjxnlhQNUqUcERUR+lR/UzblBCpcdhwQ033nijrrzyytCmLeDlggsuUM+ePdW2bdtmwUhR/clLYNKnn36qoUOHNguWiBNcU0nraoSW5DUw6b777lP//v1T8UXdV2EBJfPnz1e/fv00e/bsgmtWKjTDGo2av2LhGbUKTMrLGg9OuIW6XHjhhbr33nsL/hScww8//NAL9njqqacKznv44Yd1/PHHp1pHpSpX+r7M2/5ebO1Onz7d29fLKeUEJuXRpmnsYWvQggx/9atfrTeytXLEEUcUBLNF3f9hAUy2xm+//XZZu2HX23fffXX//fdrhx12KDklYXtLU6VvfOMbuuiii9S7d29tt912ocFIURdwLTApah3ab5abbrpJG2+8cUnLqBNWr16tyy+/XKNGjSo4pdzApGuuuUb2T8i/T1ayjxYqN3z4cO8ffyn2OybNb7CSHfrihKS/f5vaTROKmfU+QmBS3NXBeQgggAACCCCAAAIIIIAAAgg0joBr3w8SmNQ4a5ORIoAAAggggAACCCCAAAIIIFC2gGsvPMoeKBURQAABBBBAAAEEEEAAAQQQQAABBPIgQGBSHmYhXR8ITErnV+nawcAkC6+xwBpKPIENJf3Td+paSXaMEl+AwKT4VmFnEpiUzs/Z2haYFBZQYAPyhxRUY4BJPxh/8cUX1adPn4LQBeuXBRVcddVVZX1Mn2Zcr732mk466STNnTu3oBkLdbjuuut07rnnqlWrVokvkeZj/TQf04d1NCwEYrfddtPPf/5z7bLLLonH1lTBQgys7eeee06dOnVSt27d1LVrV22//fay9lu0sBzBf5VKB7NYm3kNTEoTDNHkNW/ePJ188smaM2dOwfyEBaBF3YMDBgzQ6NGjtemmm5Y9x00VJ06cqDPPPLNZO8VCZ2oVmNS0f1x99dUF/av1Gg9DDjPo0aOHJk+erI4dO66/N4JBNEnCY9JMbqXvy7zt79Xae8oJTMqjjX8vt+fdsGHDCpbTzTffLAv4sjJ+/HgNHDhw/d/bt2+vJ554Qt27d2+2BJcuXarTTjvNezY0FTvvgQce0E477aRZs2bp2GOP1eLFi9f/PSpkMdi41bFAOn/bTedYwI+FH9rzu5ziWmBSVFjckUceqUmTJmnLLbcsh8Grs2LFCtkzZMqUKQVtlBuYFHd+wzpc7u+pav32KfWcLhVWmOY3Xtb7CIFJZd9SVEQAAQQQQAABBBBAAAEEEECgbgVc+36QwKS6XYoMDAEEEEAAAQQQQAABBBBAAIHKCbj2wqNyI6clBBBAAAEEEEAAAQQQQAABBBBAAIEMBAhMygC9wpfsImmer82/SLJjlGwELBzpPd+lCUxKNg8EJiXzCjubwKR0hv8rqYeviQMkWYgSpc4FLDDpvffe0+mnn67nn3++YLQWamAhBQceeGBVFF555RWdeOKJWrBgQUH7UR+ML1q0yAtSmDFjRsH5xx13nO6+++5UH/iXM0C7poUCBMvQoUO9wKRywpKsrbDACDvet29f2cfy7dq1i+xumo/pwxp98MEHdcoppzT70zPPPKPDDjusHDavzsqVKzVo0CAvmMFfLGBj5MiRatmy5frDlQ5msYbzGphk98OECRPUpk2bsm0ff/xxHXPMMQX1LQTkV7/6lXr27FlwPCo0o1KhO5999pkuu+wy3XrrrQXX9QeghA20loFJeVjjYQYLFy7UqaeeqpkzZxb8+bHHHtPRRx8tCx0LC6oJu4fKXkxFKlb6vszb/m5Dr/QYrc1yApPyaONfGs8++6wXZugvTaFr9u8A2Zq00KSmcvjhh3t7/1ZbbdVsha1evVoWXjRq1KiCvzU9c+z4pZdeWvC3UkE8TSdPmzZN9nvBnj/+YsGH1r9yQ4I+/vhjDR482Nu7/WWPPfaQ7S9dukS/oghbY3HqVeKeDrPs3LmzF3S0++67l32J+fPnq1+/fpo9e3aiearGc7nc31NRz4WHH35Yxx9/fNk2TRUfeeQRnXDCCc3asd/cZhdV0vzGy3ofITAp9bKhAQQQQAABBBBAAAEEEEAAAQTqTsC17wcJTKq7JciAEEAAAQQQQAABBBBAAAEEEKi8gGsvPCovQIsIIIAAAggggAACCCCAAAIIIIAAAjUU2FXSa77rvS6pWw2vX+pSP5Q00nfSjyVdXqpSg/2dwKR8TTiBSenmg8CkdH5We4mkbXzNbPfFsfQtN0YLwcCk/S0roDGG3tijtMCktWvXavjw4RoxYkQzjP79++u2227T5ptvXlEoC/uwcIFzzz23WbtNgSDBP0R9TG/BTo8++qj22WefVH2cNWuWzj77bFl7O++8s3bYYQd17dpVO+64o/ef/hIV6hAVTJOkY1FBUlkEJkX1ZdiwYbrmmmvUokWLJENbf25UoMK4ceN03nnnFbRZjdCSagQzJIGIun7asIqogKJevXp5YVsdOnRo1k0LChk4cGCz45UIhogK/SkVDFXLwKQ8rPGwtRO1x1xxxRXeXv3RRx/pnHPO0dSpU9dXt/3H/u/evXsnWY5lnVvp+zJP+3sTSKXHaO2WE5iURxv/ogkLYunRo4cmT57snRYMOmxaw1HPj7D7//rrr///7N0JuBTVnf//T7gEhxB0kCii/3+QjIQgQcUFEOIKQowLojCKuGBAQcUFSAiCV1YBnSgOKgGFKBcVFRDFJYoaRR0VFFkUkRADjCMEQVEYojAgv+dbsS/VfXup6uqlqvt9nsfHTN06p77ndU5Vt3eoDxowYECNoD0/z8xkAUFWn9fApVQ3SqrQSS/BR8UMTLLvPOedd542btwYN7U777zTCbnKtqUKA8rknGqfX3rppbr33ntlzze/bcmSJTrnnHNqzDHT96lUnwvXX3+9br/99qwDMa3+VJ/T9t3z6aeflgUKpmrJgpy87DMbr9jPEQKT/O5ezkcAAQQQQAABBBBAAAEEEECg9AWi9v4ggUmlvyeZIQIIIIAAAggggAACCCCAAAKBBaL2C4/AE2YABBBAAAEEEEAAAQQQQAABBBBAAIFiChCYVEz93Fw7MTBptaSf5WZoRslCgMCkLNBcXRIDk3ZL+n6wIcuuN4FJwZacwKRgfpHtbYFJVnyqF+ftZxMmTNDgwYNVu7Y9qnLT1q1bp0suuUQWFuBubdu21axZs5ywomRt+vTp6tu3b40fWciOhSHUrVs3qwJ3797tBABZKENiS/aSf6oXz72+uJ6qSFsOm4d5J7ZML/jb+cmCJoLUtH379hoBFXadTOuUaRGSrWOqsIB8hJaENTDJ3GwPDhkyJKswqpUrV6pHjx5atWpV3BKkC7hK1cfGsTClBg0aZFrOpD+3vTxp0iTdeOONNX6eKZCjkIFJYdjjqYBffvlldevWTVZjrMXCryzkJDEIpFOnTqqqqnJC3/Ld8nFfhuX5HrPLxxyzCUyyesJm495fqQJgFixYoB/84Ac688wz4/ZwpuCcZCE3FppjYTX2+b98+fLqy/sJ07GgsVtuuaXGrfHGG2+oQ4cOWd8yqQKCvHz2FjMwaevWrTVC1wzhtNNO08yZM3XYYYf5NrEgt+uuu855Dnn5LuU+J1VIXLrAv3QFBvk+tWPHDieg68EHH4y7RJMmTTRnzhwdf/zxvm1iHd59911ZaKAFjblbpiBBOzfofinmc4TApKy3DB0RQAABBBBAAAEEEEAAAQQQKFmBqL0/SGBSyW5FJoYAAggggAACCCCAAAIIIIBA7gSi9guP3M2ckRBAAAEEEEAAAQQQQAABBBBAAAEEiiAQ9sCkoZLGu1xuk2THaPsECEwK125IDEzaKOnQcJUY6mosHGmXq0ICk/wvF4FJ/s3cPd6UdKLrwC/svdxgQ9I7CgKxwKRUATI2h/r16zsBLhbik20gkdti8+bNzlj2Qn5iSxfsYueuXbtWPXv21KJFi+K6Wo333XefLrrooqzY7SX0Xr161XiBPVUwUCqvVq1a6fHHH9fPfpZdhqMF3dj83IEQsQkVIzDJrp3qBfvbb79dgwYN8h3s89lnn+nKK6/U/Pnz49aqd+/euueee1SvXr244/kILQlzYFKLFi306KOP6qijjvK1ly20ZPjw4brjjjvi+ll4zpNPPqk2bdokHS9V2ImdbPeo3RdJ/v/4GWtLtZdtfrNnz1bLli1TjlHIwKQw7PFUEBaKdNlll+mll16qPsWedX/605/0wQcfqH///nFdLRDG9kA265VxQRNOyMd9GZbne2yq+ZhjtoFJYbNJ3C/J7lnbj/Y8t8+JWGvWrJkTOJPu+bZlyxZZENLzzz9f3a99+/ayQLDRo0fHXTpT+Jr75FSBSQsXLtTJJ5/s9xZwzv/73//uhDg9++yzNfqHPTApH88+++y66qqr4gKyYjCZgrLsvPHjx2vYsGE1LJ977jkneMtPs8+gK664osb3RRvDy/epVEFY9v3Fgi0Tv6t4qc2CmAYOHKj777+/xunTpk1zAqzStaCBScV8jhCY5GWHcA4CCCCAAAIIIIAAAggggAAC5SUQtfcHCUwqr/3JbBFAAAEEEEAAAQQQQAABBBDISiBqv/DIapJ0QgABBBBAAAEEEEAAAQQQQAABBBAIiwCBSWFZiezrsCSCVa7uqyVll06QfQ303Cdg4UifukAITPK3OwhM8ueV7OzPJB3k+sEhkixEieZNIDEwqYMkO0YrcYFYYJJN891331X37t1rhAbFCM4++2yNGjVKrVu3ziqQY+/evVq6dKluuukmLViwoIasl6CYPXv2yIJ6kr1Q37x5cyc0yW/wwaZNm9SvXz899dRTNWoaN26cExZVUVER9zOrw8Kd7OX+xOblpfdk2+rTTz/Vtddem7QOO9/LC/7JQiu8hDak2+ZWl4VXvPLKK3GnNWnSRH/84x912mmned4Pu3fvdgJ9hg6tmQM6d+5cnX/++TVKyUdoSZgDkwyga9eumjp1qho1auTpCfTtt9/qkUce0TXXXFMjqML2toU7pAs7e+2115ywMQvocbds1tj6p9vLFpZ26623ar/99ks5t0IHJhV7j6eCsGemrZ2ZudvYsWO1YcMGTZ48ufpwpmAsTxvJx0n5uC/D8nyPMeRjjtkGJoXNJnGrrFixwvn+sGbNmuof2WeDBXy5w/HOOussJ4itQYMGKXfbrl27nM8I2/vpmu35p59+Wscdd5ynnWvP1MSQMeuYKagx1eDbt2/X7373O/3hD39IeoqXz96gATieJp7mpHTPPguj6tatm+fP93QBRVaCl8CkF198UZ07d65RcY8ePZzPxHT7xt0pXTCn1+9TqcIdrb99N7QgsHSfY4mTsHBCM032/bVDhw6Oz+GHH552SZPtF7vH7Dt1u3btMm6HYj5HCEzKuDycgAACCCCAAAIIIIAAAggggEDZCUTt/UECk8puizJhBBBAAAEEEEAAAQQQQAABBPwLRO0XHv5nSA8EEEAAAQQQQAABBBBAAAEEEEAAgRAJRC0waYKkm0LkF4ZSCEwKwyrsq4HApGDrQWBSMD/rnRiYZCkTdozmTYDAJG9OJXeWOzDJwjksqMTCcdI1C06yYBYLJqpXr15GEwvJsaAkCxWYM2dOjUCX2AAWdtS3b9+ML+enesHfxrHQJAvkOfPMM1WrVq2Mta1fv94JKXr22WdrnNu2bVsn2KFZs2ZJx0kW6mInWr8HHnhAFgDlpWUKkoqNUazAJLv+o48+qquuuqrG2lmgzr333uvJ28ICbI2HDx9eY5x0YQj5CC0Je2CSmZuJBYYcdthhabdROldbH7vnjj/++Ixj2LrYvZPYbIz/+I//0AUXXODpnvroo490ww03JA1Fy3RPxa5d6MCkYu/xdIuzePFinXfeeXFhVub4xRdfxIXTWFiNhbUdcMABXh47gc/Jx31pRYXl+W615GOO2QYmhc0mcQN99dVXzue3PW/SNQtMHDNmTI0QwsQ+qT5f3edZmM/06dM9h+jYetp3Aws6cjd7xs2YMUOnnHKK5/ti3bp1TvDNrFmzUvaJQmCSFW9hkfa9L5mL12f/kiVLnO9SixYtSunhJTDJvpNdfPHFevPNmpmt1113nRO2ZwFB6drf/vY3/eY3v9G8efNSnubl+1Q6G/uZhXrZHshUj51rthayNGGC/Vovvll/+25koYWZWqpn0l133aXrr78+4/fnYj5HCEzKtLr8HAEEEEAAAQQQQAABBBBAAIHyE4ja+4MEJpXfHmXGCCCAAAIIIIAAAggggAACCPgWiNovPHxPkA4IIIAAAggggAACCCCAAAIIIIAAAmESIDApTKuRXS2JgUkfSfKWTJDd9eiVXoDApGA7pI6kna4h/k+SHaN5FyAwybtVsjPfktTO9YMOkmq+rRzsGvQOoYA7MMnKsyCZ22+/XSNHjsxYrb3k3aZNG7Vr105HHnmkDj3UPgr+2bZu3apVq1Zp2bJlevnll51wj3TNApjsul4CmGychQsX6vLLL5e9XJ+sXXbZZfrtb3/r1JUsOGnbtm1OGNLdd9+t1atX1xjC5jZlyhT17Nkz5Qvoa9eudX6eLCDghBNOcF6OP/3001OGzFhQktVvgUNTp05NGSQVK85L+EKykAkv/TIt9o4dOzRkyBBNnjw5qZWtxcCBA9W0adMaXt9++60+/PBDJ3SnqqqqRn8Lq7C6O3Swx07Nlo/QkigEJpmEBYDdfPPNTlhR3bp143AyudrJfkIUNm3apH79+jnhGdncU5999pkTOmL6r9DrAAAgAElEQVSBEMnudz+hEMUITCrmHk93/1nQhgWR2PMqXbPnla2f15YqkMZrkEg+7stY7WF4vlst+ZhjkMCksHz2Jdtj9nlmAW+DBw9OuwUtfO/CCy/MuE0tgOecc86JCwpL7GTBSxb0luTPGSUd376X9OnTJ2mQjj1rb7nlFudZu99++6WsL9NzLrHjG2+8kfKzLdUe8/OZHfQ+thos1NLC8iwAKFm7+uqrnQCiZJ/v9l3KQqvGjh2b8Xuel8CkPXv2aNSoUU6oVrJmzyerxQI769TZ95/K9nloIVYWPHT//ffH1XLSSSdpy5YtznfSWPP6nMtkY9/1RowY4XzXS/yMtmvZd40///nPzpzeeeedpHMaMGCA8/03Wf/EDvZ91e6f5cuXx/3owAMPdL7z2s/2339/52e1a9d2/ney+6MYz1gCkzI+9jgBAQQQQAABBBBAAAEEEEAAgbITiNr7gwQmld0WZcIIIIAAAggggAACCCCAAAII+BeI2i88/M+QHggggAACCCCAAAIIIIAAAggggAACIRJIDExaKennIarvJknjXPXYX0Vvx2j7BAhMCtduSAxM2iDpsHCVGOpqCEwKvjwEJgUzTAxMai/JjtFKXCAxMMmm6yc0KRc81113nW699VZZoIrXZuEMs2bNUv/+/dMGDVkIwoknnqif/cy+Nsg59+2339bixYvT9rPQFwt+sBfOUzWrYdKkSbrxxhtTntO2bVv98pe/lL1UHwuD2rBhgxMg9NJLLyUNW7IX3zt27Kjnn38+rsZWrVrp8ccfr55LsovmKzDJrpUpUMfOad26teP94x//2Cnvv//7v/XWW29p6dKlSY28BFPlI7QkKoFJMTQLlbK9ZEEaFRUVGV2t3w033ODcV15DyKyPBUpcccUVSfdlrJbEe8oCYF5//XXnvkrVbJ0tbOviiy9OGSDm7luMwKRi7vFMzz0LJOnbt2/K01q0aKHZs2erZcuWmYaq/nnQoJV83Jex4sLwfLda8jHHoIFJYbFJttHM68wzz0z52dqsWTPNmTNHRx11VMZ9agE3l156qfM5mKzZM2XevHnOZ6WfZoFwNq59F0jW7Pl27rnnOp9jDRo0cE6xoKUPPvjACWq0AMjEZrV06tRJ7733Xo0QR+tj4T6pWrI9VujAJKstXWBcrHb7fLd5NmzYULt27dKbb77p3COpLBPn7CUwKfY5ZGGUiaFA7vHM/JhjjnFChv7v//7POTdZUJ99blpYo30WvvDCC9VDeA1M8mpj39vat2/vhIhakJP52PdMM0oXGGphVLfddpvn77+Z7gu3Uffu3TVt2jQdcMABNbZfMZ4jBCb5eVJxLgIIIIAAAggggAACCCCAAALlIRC19wcJTCqPfcksEUAAAQQQQAABBBBAAAEEEAgkELVfeASaLJ0RQAABBBBAAAEEEEAAAQQQQAABBIotQGBSsVcg+PVbSPrQNcxHkuwYrTgCFo70P65LE5jkbx0ITPLnlezszZJ+5PrBwZLsGM2bAIFJ3pxK7qxkgUk2yd27dzvhPMOGDasRAJArBHvhfcSIEbrmmmucl979Nnvh2wITBg0alLMarabKykoNHDgwbVhSrFYvIQN+5mXBSnfddZcTSHDhhRfWCAxYsGCBzjjjjJRD5jMwyS66efNmJ0hq5syZfqaV9FwLGLj77rt10UUXpQ3RyUdoSVgDk3r37i0L7Bg3bpznEIpkuHbf2j9+wpJi46xZs0YDBgyQ7bVcNAt7ssCKCy64wFNYkl2zWIFJxdrjmZxXr16d9HkQ62f75p577vG13mEOTLJ5heH5no9nT9DApLDYJNuzFgbYq1cvvfrqq0m3dLoAl8QOFjgzdOhQTZw4MelYp556qvOcOPRQy+z13uy7zR133OGMnYtmz+uxY8fqlFNOcYKY3KE8Nv6UKVPUr1+/lJcKS2CSFWjBR8OHD3c+l7Nt5nH99dfrvvvuq/H9xWtgktcwn0w1WljSvffeq8MPP9zZl9kGJtl17LuefS7bP7lqtgftc9pPWOiePXs0atQojRkzJmMZFuD0yCOPyD6Dk7VCP2MJTMq4ZJyAAAIIIIAAAggggAACCCCAQNkJRO39QQKTym6LMmEEEEAAAQQQQAABBBBAAAEE/AtE7Rce/mdIDwQQQAABBBBAAAEEEEAAAQQQQACBEAlELTBpvKRhIfILQykEJoVhFfbVQGBSsPVIDEzaJWm/YEOWXW8Ck4ItOYFJwfwi2ztVYFJsQuvWrXPCBWbMmBEowCURqFu3brr55pvVunVrJfn/Efry/Oijj/Tb3/5WzzzzjK9+iSdbWJG9DH/66ad7DnaxMXIRMmDhQeZx1VVXOaEnW7dudcIXnn322bgybS0szCmVWb4Dk6wYCxuyEAgLifjiiy+yMo8FQ5144okZ1z8foSVhDUyyYA1b4+eee87Z0+vXr/fla2EVFkLWo0cPT4FfqQa3db399ts1efLkQPf9v//7v2v8+PH6yU9+4msexQxMKsYez4Szc+dODRkyRJMmTUp66ty5c3X++ednGibu52EPTIoVW8znez6ePbkITAqDTbLNlink6KabbnKCXioqKjzt1VR71Dr7Hct9Qbuf/vM//9P5DLPP72yahdxY2KMFCB500EH65ptvnP9tz0x3s/Age5but1/y/6wLU2CS1W0206ZN0y233OL7871Dhw7OM8q+wyQLfPQamGR1WJiPBRzdeOONssA4v+3ss892gvp+9rOfKdk916VLFydwy8IpvTYL25o9e7YTWJRNTbHrtGrVSrfddpushlq1anm9fPV5Fmpo3w8XLVqUtm/jxo319NNP67jjjkt7XqGesQQm+V5qOiCAAAIIIIAAAggggAACCCBQ8gJRe3+QwKSS35JMEAEEEEAAAQQQQAABBBBAAIHgAlH7hUfwGTMCAggggAACCCCAAAIIIIAAAggggEARBQhMKiJ+ji6dGJi0SpKtK604AgQmBXO3t2i/cQ1BYJJ/TwKT/Ju5e7wtqa3rwImS7BitxAUyBSbFpv/ZZ5/p8ccfl73wnukl7VRkFgpkL3n37dtXRx55ZFYviqca215kX7hwoe666y7fwUn28vrVV1+tyy67zHnRP5v27bff6s9//rOGDRumd955x/MQTZo0UZ8+fXT55Zfrxz/+cXW/PXv2qLKy0gmbcTcLmpo+fboaNGiQ9BqFCEyKXdjCtMx75syZnoMVbL433HBDdTCUF6h8hJaEOTBp4sSJqlu3rszXwo+qqqoyMpmrhW1deeWVTnhHLpoFVliQgoVOzJkzx1ewiO3TQYMGqX379lnd58UOTCr0HveyXvPnz1fXrl1rnNq2bVvNmjVLTZs29TJM9TlRCUyygov1fM/HsyeXgUnFtEm12VLtUzv/qaee0rnnnut5ny5ZskTnnHOONm7cWKOP37ESB7Dn29KlS51nrJ+wxdj3GAu3szAe959xmjp1qvr37x93qUz3Z9gCk9zPvtGjR3t69icGPlqYUNDApFgdmzdvdr5nWEijl4BGCw287rrr1Lt37+rvc7kKTIrVZOM9+OCDuvvuu32FGtp3TQvV6t69e9bfNWM1eA05WrBggc4444yM91whnrEEJmVcBk5AAAEEEEAAAQQQQAABBBBAoOwEovb+IIFJZbdFmTACCCCAAAIIIIAAAggggAAC/gWi9gsP/zOkBwIIIIAAAggggAACCCCAAAIIIIBAiARaSvrAVc9KST8PUX3DJN3qqsfelrdjtH0CBCaFazckBiZ9Kun/C1eJoa6GwKTgy7NFUkPXMJYYYcdo3gQITPLmVHJneQ1Mik3cQgbspXULMli2bJkTOLBlyxatWbMm7sXx+vXr65hjjtFhhx3mhKbYP/ayeJ06dfJqaPVt2rRJixcv1gsvvKBVq1Zp+fLlcS/at2vXTocffrhTU8eOHfXTn/5UtWvXzkld9tL5X/7yF9lL6hbgtH79esco1lq3bi0LtznllFN00kknpTV5+eWXZcEz27dvj6tt7ty5Ov/885PWW8jApFgB27Zt09tvv61XX33VCYty7wULUjjhhBNk5qeeeqosPMLCgPy0fISWRCEwyYxsP9t+snAQC+QyX7v/YvfXL37xC3Xu3DkrVz9rsHXrVufaydY4Vovd3126dHHW+uCDD/YzfI1zwxKYVKg97gXLQmMs1O2ll16KO33gwIGaMGGC72drlAKT3J8/hXy+5+PZk+vApGLZpNqzqcJy7PlgoYsWMuS12XcLC1l8/vnn47pkCiHyOr6dZ2GHn3zyiXMNe75ZUJ19nsWaBfAcccQRzjP29NNPd77XpApWXLlypXr06OF873C3O+64Q3afJvnzUAprYFKsfgvLtM8e+z5l36Vi32fMxb7PWIjbr371K+2///7VU85lYJL7Gfz666/rueee03vvvVe9Rl4+C3MdmBSradeuXXr//fdldaX6vmdO9t3H/mnWrFlWAYKp9vPOnTv12muv6cknn9Rbb70V910z1seCpizcy2vL53doApO8rgLnIYAAAggggAACCCCAAAIIIFA+AlF7f5DApPLZm8wUAQQQQAABBBBAAAEEEEAAgawFovYLj6wnSkcEEEAAAQQQQAABBBBAAAEEEEAAgTAIEJgUhlUIVsORkizoKtbszUQ7RiuOgIUjfeK6NIFJ/taBwCR/XsnOJjApmCGBScH8Itvbb2BSZCdK4QiESKDYgU0hoqAUjwLJApMsLGTevHlO8FuQ5g5tOeusszRz5kw1aNAgyJD0RQCBAguE5T7OR2BSgSm5XB4ECEzKAypDIoAAAggggAACCCCAAAIIIBBxgai9P0hgUsQ3HOUjgAACCCCAAAIIIIAAAgggUAiBqP3CoxAmXAMBBBBAAAEEEEAAAQQQQAABBBBAIG8CUQtMGidpeN40ojkwgUnhWjcCk4Ktx79I+to1xE5JdozmXYDAJO9Wyc5cJKmN6wftJNkxWokLEJhU4gvM9EIpQGBSKJcl1EW9+OKL6ty5c1yNnTp1UlVVlRo3bhyodvfY/fr108SJE1W3bt1AY9IZAQQKKxCW+5jApMKue1SuRmBSVFaKOhFAAAEEEEAAAQQQQAABBBAonEDU3h8kMKlwe4MrIYAAAggggAACCCCAAAIIIBBZgaj9wiOy0BSOAAIIIIAAAggggAACCCCAAAIIIGACBCZFfx8kBiZ9+N26Rn9m0ZwBgUnB1o3ApGB+1vtzSQe6hjlIkoUo0bwJEJjkzankziIwqeSWlAlFQIDApAgsUohK3LNnj0aNGqUxY8bEVWX/9/Dhw5Xkz1n4qn7q1Knq37+/02fgwIGaMGGC6tSp42sMTkYAgeIKhOU+JjCpuPsgrFcnMCmsK0NdCCCAAAIIIIAAAggggAACCBRPIGrvDxKYVLy9wpURQAABBBBAAAEEEEAAAQQQiIxA1H7hERlYCkUAAQQQQAABBBBAAAEEEEAAAQQQSCYQ9sCk4ZLGugofJ8mO0fYJEJgUrt2QGJj0P5L+/3CVGOpqCEwKvjyJgUk/+i5EKfjI5TECgUnlsc41ZklgUpkuPNMuqgCBSUXlj9zFN2zYoF69eunVV1+trr1x48Z68skn1aZNm0Dz2blzp4YMGaJJkyY540yZMkX9+vULNCadEUCgsAJhuo8JTCrs2kflagQmRWWlqBMBBBBAAAEEEEAAAQQQQACBwglE7f1BApMKtze4EgIIIIAAAggggAACCCCAAAKRFYjaLzwiC03hCCCAAAIIIIAAAggggAACCCCAAAImQGBS9PdB4hp++N26Rn9m0ZyBhSP9t6t0ApP8rWNiYNI3kur6G6LszyYwKdgWWCzpBNcQ7SRZiBKtxAUITCrxBWZ6oRQgMCmUyxLaoubPn6+uXbvG1de7d2/dc889qlevXqC6V65cqR49emjVqlWyEKann35axx13XKAx6YwAAoUVCNN9TGBSYdc+KlcjMCkqK0WdCCCAAAIIIIAAAggggAACCBROIGrvDxKYVLi9wZUQQAABBBBAAAEEEEAAAQQQiKxA1H7hEVloCkcAAQQQQAABBBBAAAEEEEAAAQQQMIHEsJ0PJLUKEc1wSWNd9dwq6eYQ1ReGUghMCsMq7KuBwKRg62HhSP9wDUFgkn9PApP8m7l7JAYmtZVkx2glLkBgUokvMNMLpQCBSaFcllAWlWqvzJ07V+eff36gmnfs2KEhQ4Zo8uTJzjgDBgzQ7bffrrp1yewMBEtnBAooELb7mMCkAi5+hC5FYFKEFotSEUAAAQQQQAABBBBAAAEEECiQQNTeHyQwqUAbg8sggAACCCCAAAIIIIAAAgggEGWBqP3CI8rW1I4AAggggAACCCCAAAIIIIAAAgggQGBSCeyBxMCklZJ+XgLziuoUCEwKtnIEJgXzs95fSGrgGqbhd8eCj1weIxCYVB7rXGOWBCaV6cIz7aIKEJhUVP5IXXzBggXq3r27tm/fXl13p06dVFVVpcaNG2c9l3Xr1mnYsGGaNWuWM0bbtm31wAMPqEWLFlmPSUcEECisQBjvYwKTCrsHonI1ApOislLUiQACCCCAAAIIIIAAAggggEDhBKL2/iCBSYXbG1wJAQQQQAABBBBAAAEEEEAAgcgKRO0XHpGFpnAEEEAAAQQQQAABBBBAAAEEEEAAARNIDNv5QFKrENHcLGmMq55bJdkx2j4BApPCtRsSA5M+kfTjcJUY6moITAq+PAQmBTN8R9LxriHaSrIQJVqJCxCYVOILzPRCKUBgUiiXJVRFffvtt/rTn/6kwYMHywJI3O2OO+7QwIEDleTPV3iaw969e52gpP79+ztBTB06dNDUqVPVsqX95xUNAQSiIBDW+5jApCjsnsLXSGBS4c25IgIIIIAAAggggAACCCCAAAJhF4ja+4MEJoV9R1EfAggggAACCCCAAAIIIIAAAiEQiNovPEJARgkIIIAAAggggAACCCCAAAIIIIAAAtkL/FzS+67uBCZlb1msnolruFKSHaMVR8DCkda7Lk1gkr91+IGkHa4uX0uyYzTvAgQmebdKdmZiYFIbSXaMVuICBCaV+AIzvVAKEJgUymUpSlHr1q3TxIkT1bx5c+efiooKJyDpmWeecf5JbG3btnXCjpo2bRqo3t27dzvXrV27tq666irVq1cv0Hh0RgCBwguE8T4mMKnw+yAKVyQwKQqrRI0IIIAAAggggAACCCCAAAIIFFYgau8PEphU2P3B1RBAAAEEEEAAAQQQQAABBBCIpEDUfuERSWSKRgABBBBAAAEEEEAAAQQQQAABBBCICUQtMGmspEqWL06AwKRwbQgCk4KtB4FJwfys91ZJ/+oa5sDvjgUfuTxGIDCpPNa5xiwJTCrThWfaRRUgMKmo/KG6+Oeff65evXrphRde8FTXfffdp759+yrJn63w1J+TEEAAgXwKEJiUT93ojk1gUnTXjsoRQAABBBBAAAEEEEAAAQQQyJdA1N4fJDApXzuBcRFAAAEEEEAAAQQQQAABBBAoIYGo/cKjhOiZCgIIIIAAAggggAACCCCAAAIIIFCOAgQmRX/VCUwK1xomBib9t6Qm4Sox1NUQmBR8eQhMCmb4rqTjXEO0kWQhSrQSFyAwqcQXmOmFUoDApFAuS1GK+sc//qEbbrhB06ZNy3j9K6+8UhMnTlS9evUynssJCCCAQDEECEwqhnr4r0lgUvjXiAoRQAABBBBAAAEEEEAAAQQQKLRA1N4fJDCp0DuE6yGAAAIIIIAAAggggAACCCAQQYGo/cIjgsSUjAACCCCAAAIIIIAAAggggAACCCCwTyDsgUmVkka7FmysJDtGi84alttaWTjSOtekCUzytwMSA5P+IYm34f0ZEpjkzyvx7MTApBMk2TFaiQsQmFTiC8z0QilAYFIol6UoRe3Zs0eVlZUaP3582ut37dpV9957rw477LCi1MlFEUAAAS8CBCZ5USq/cwhMKr81Z8YIIIAAAggggAACCCCAAAIIZBKI2vuDkQtMyrQA/BwBBBBAAAEEEEAAAQQQQAABBAoiEIXfKRQEgosggAACCCCAAAIIIIAAAggggAACCORcgMCknJMWfMBWkla4rvqBJDtGK44AgUnB3C0c6X9dQxCY5N/zS0kHuLo1kGTHaN4ECEzy5lRyZxGYVHJLyoQiIEBgUgQWqYAlWljSsGHDUl7x17/+tW699VYdcsghBayKSyGAAAL+BQhM8m9WDj0ITCqHVWaOCCCAAAIIIIAAAggggAACCPgTIDDJn5eXs/d6OYlzEEAAAQQQQAABBBBAAAEEEECgoAIEJhWUm4shgAACCCCAAAIIIIAAAggggAACZSVAYFL0l5vApHCtIYFJwdaDwKRgftabwKRghkskHesa4gRJFqJEK3EBApNKfIGZHgIIhF7gr3/9q2bNmqWFCxdq8eLF2r59u1q3bq2TTjpJF110kdq2batatWqFfh4UiAACCCCAQDIBApPYFwgggAACCCCAAAIIIIAAAgggkChAYFLu9wSBSbk3ZUQEEEAAAQQQQAABBBBAAAEEggoQmBRUkP4IIIAAAggggAACCCCAAAIIIIAAAqkEohaYNEbSLSxnnACBSeHaEImBSeslHR6uEkNdDYFJwZeHwKRghomBScdLsmO0EhcgMKnEF5jpIYAAAggggAACCCBQRAECk4qIz6URQAABBBBAAAEEEEAAAQQQCKkAgUm5XxgCk3JvyogIIIAAAggggAACCCCAAAIIBBUgMCmoIP0RQAABBBBAAAEEEEAAAQQQQAABBFIJJAYmvS/pqBBxVUoa7aqHwKSai5MYmBS2NQzRdipIKRaOtNZ1JQKT/LH/UNJ2V5cdkuwYzbsAgUnerZKdSWBSML/I9iYwKbJLR+EIIIAAAggggAACCIRegMCk0C8RBSKAAAIIIIAAAggggAACCCBQcAECkwpOzgURQAABBBBAAAEEEEAAAQQQQAABBBBAAAEEEEAAAQQQQAABBBBAAAEESkgg7IFJt0ga5fImMKnm5rOAq+WuwwQmFfcGJTApmD+BScH8rPdXkvZ3DfOv3x0LPnJ5jPCepNauqR4vyUKUaAgggAACCCCAAAIIIIAAAgiUisBe90T27o37P0tljswDAQQQQAABBBBAAAEEEEAAgVALEJgU6uWhOAQQQAABBBBAAAEEEEAAAQQQQAABBBBAAAEEEEAAAQQQQAABBBBAAIGQCxCYFPIF8lAegUkekAp4CoFJwbAJTArmZ70JTApmmBiYdJwkO0ZDAAEEEEAAAQQQQAABBBBAoFQECEwqlZVkHggggAACCCCAAAIIIIAAApEVIDApsktH4QgggAACCCCAAAIIIIAAAggggAACCCCAAAIIIIAAAggggAACCCCAAAIhEGglaYWrjvclWQBPWNotkka5ihktaURYigtJHQQmhWQhvisjMTBpnaSm4Sox1NUkBib9r6T6oa44fMURmBRsTQhMCuZHbwQQQAABBBBAAAEEEEAAgfALEJgU/jWiQgQQQAABBBBAAAEEEEAAgRIXIDCpxBeY6SGAAAIIIIAAAggggAACCCCAAAIIIIAAAggggAACCCCAAAIIIIAAAgjkVYDApLzyFmTwxMAkC8A6uiBX5iLJBCwc6W+uHxCY5G+fWDjSNlcXApP8+dnZ5ucOmTogwdT/iOXVY6mkY1xTPk6ShSjREEAAAQQQQAABBBBAAAEEECgVAQKTSmUlmQcCCCCAAAIIIIAAAggggEBkBQhMiuzSUXjIBOxvtrNmf0CLhgACCCCAAAIIIIAAAggggAACCCCAAAIIIIAAAggggAACCCCAAALlIxD2wKQRkka6lmO0JDtG2ydg4UjLXCAEJhV3dxCYFMyfwKRgftabwKRghomBScdKsmM0BBBAAIEiCezduzfuhf4ilcFlEUAAAQTKXOB7Sd5gK3MSph9tAQKTor1+VI8AAggggAACCCCAAAIIIFACAgQmlcAiMoVQCDz4XRW9Q1ENRSCAAAIIIIAAAggggAACCCCAAAIIIIAAAggggAACCCCAAAIIIIBAoQQITCqUdP6uQ2BS/myzGZnApGzU9vUhMCmYn/UmMCmYIYFJwfzojQACCORcgMCknJMyIAIIIIBAFgIEJmWBRpcwCxCYFObVoTYEEEAAAQQQQAABBBBAAIGyECAwqSyWmUnmWeBwSWu/u4b9ga11eb4ewyOAAAIIIIAAAggggAACCCCAAAIIIIAAAggggAACCCCAAAIIIIBAeASiFpg0StLI8PCFohICk0KxDNVFJAYm2Z/L+Um4Sgx1NftL+spV4XZJdozmXcDMfug63fzsGM2bwDJJ9lyNtWMlWYgSDQEEEECgSAIEJhUJnssigAACCMQJEJjEhigxAQKTSmxBmQ4CCCCAAAIIIIAAAggggED0BAhMit6aUXH4BB6UdPl3Zc2Q1Dt8JVIRAggggAACCCCAAAIIIIAAAggggAACCCCAAAIIIIAAAggggAACCORJgMCkPMEWcNjEwKTlko4p4PW5VLyAhSN97DpEYJK/HUJgkj+vZGcTmBTMMDEwqbUkO0ZDAAEEECiSAIFJRYLnsggggAACcQIEJrEhSkyAwKQSW1CmgwACCCCAAAIIIIAAAgggED0BApOit2ZUHC6BwyXZH8pyN/tb7taFq0yqQQABBBBAAAEEEEAAAQQQQAABBBBAAAEEEEAAAQQQQAABBBBAAIE8CYQ9MGmkpBGuuY+SZMdo+wQITArXbiAwKdh6EJgUzM96E5gUzJDApGB+9EYAAQRyLkBgUs5JGRABBBBAIAsBApOyQKNLmAUITArz6lAbAggggAACCCCAAAIIIIBAWQgQmFQWy8wk8yjwoKTLE8afIal3Hq/J0AgggAACCCCAAAIIIIAAAggggAACCCCAAAIIIIAAAggggAACCCAQHoHEwKQVkiyAJyyNwKTMK3GMpKWu05ZLsmO04jJ79yoAACAASURBVAgQmBTMPTEwaZukA4INWXa9/1dSPdeszdRClGjeBOwZepTr1NaSLESJhgACCCBQJAECk4oEz2URQAABBOIECExiQ5SYAIFJJbagTAcBBBBAAAEEEEAAAQQQQCB6AgQmRW/NqDg8AodLWpuinKaS1oWnVCpBAAEEEEAAAQQQQAABBBBAAAEEEEAAAQQQQAABBBBAAAEEEEAAgTwJRC0wyQKURuXJIqrDEpgUrpVLDEz6m6R/C1eJoa7GwpG+dFVIYJL/5UoMTKovyY7RvAkkBibZM9aO0RBAAAEEiiRAYFKR4LksAggggECcAIFJbIgSEyAwqcQWlOkggAACCCCAAAIIIIAAAghET4DApOitGRWHR+BBSZenKGeGpN7hKZVKEEAAAQQQQAABBBBAAAEEEEAAAQQQQAABBBBAAAEEEEAAAQQQQCBPAgQm5Qm2gMMmBiYtk9S6gNfnUvECFo70V9chApP87RACk/x5JTubwKRghgQmBfOjNwIIIJBzAQKTck7KgAgggAACWQgQmJQFGl3CLEBgUphXh9oQQAABBBBAAAEEEEAAAQTKQoDApLJYZiaZB4HDJa3NMG5TSevycG2GRAABBBBAAAEEEEAAAQQQQAABBBBAAAEEEEAAAQQQQAABBBBAAIHwCBwlycIhYm2FpKPDU55GSbrFVc9IyTlG2ydAYFK4dgOBScHWg8CkYH7Wm8CkYIb2OWhhgrFmz1j352Sw0emNAAIIIOBbgMAk32R0QAABBBDIgwCBSXlAZchiChCYVEx9ro0AAggggAACCCCAAAIIIICAJAKT2AYIZCfwoKTLM3SdIal3dsPTCwEEEEAAAQQQQAABBBBAAAEEEEAAAQQQQAABBBBAAAEEEEAAAQQiIkBgUkQWKk2ZrSW95/r5Mkl2jFYcgcTApI8lHVGcUiJ51X+VtNVV+VeS7BjNu8AOST9wnf5DSXaM5k0gMTDJQgTtGA0BBBBAoEgCBCYVCZ7LIoAAAgjECRCYxIYoMQECk0psQZkOAggggAACCCCAAAIIIIBA9AQITIremlFx8QUOl7TWYxlNJa3zeC6nIYAAAggggAACCCCAAAIIIIAAAggggAACCCCAAAIIIIAAAggggED0BKIWmDRC0ujoMee1YgKT8srre3ALR1rj6kVgkj9CApP8eSU7m8CkYIYEJgXzozcCCCCQcwECk3JOyoAIIIAAAlkIEJiUBRpdwixAYFKYV4faEEAAAQQQQAABBBBAAAEEykKAwKSyWGYmmWOBByVd7nHMGZJ6ezyX0xBAAAEEEEAAAQQQQAABBBBAAAEEEEAAAQQQQAABBBBAAAEEEEAgegIEJkVvzRIrTgxMWirp2OhPK7IzIDAp2NIRmBTMz3oTmBTM8H1JP3cNcbQkC1GiIYAAAggUSYDApCLBc1kEEEAAgTgBApPYECUmQGBSiS0o00EAAQQQQAABBBBAAAEEEIieAIFJ0VszKi6uwOGS1vosoamkdT77cDoCCCCAAAIIIIAAAggggAACCCCAAAIIIIAAAggggAACCCCAAAIIREMg7IFJoyVVuihHSLJjtH0CBCaFazcQmBRsPRIDk76U1CDYkGXX+x+S6rpmXU+SHaN5E0gMTLLPSTtGQwABBBAokgCBSUWC57IIIIAAAnECBCaxIUpMgMCkEltQpoMAAggggAACCCCAAAIIIBA9AQKTordmVFxcgQclXe6zhBmSevvsw+kIIIAAAggggAACCCCAAAIIIIAAAggggAACCCCAAAIIIIAAAgggEA0BApOisU7pqjxW0hLXCUsl2TFacQQSA5P+KqlZcUqJ5FUtHOkLV+UEJvlfRgKT/Ju5exCYFMyP3ggggEDOBQhMyjkpAyKAAAIIZCFAYFIWaHQJswCBSWFeHWpDAAEEEEAAAQQQQAABBBAoCwECk8pimZlkjgQOl7Q2y7GaSlqXZV+6IYAAAggggAACCCCAAAIIIIAAAggggAACCCCAAAIIIIAAAggggEB4BaIWmHSLpDHh5SxKZQQmFYU95UUtHOkvrp8SmORvfQhM8ueV7GwCk4IZfiCppWsI+5y0ECUaAggggECRBBIDkz7//HP16tVLL7zwQsqK6tevr3nz5qljx455r3r69Onq27dvyuv069dPEydOVN26dfNeSy4u8PXXX2vgwIGaOnVq3HBRm0cuLBgDAQTKR2DdunV65pln1KdPn5TPawKTymc/lMlMCUwqk4VmmggggAACCCCAAAIIIIAAAuEVIDApvGtDZeETeEXSqVmWNUNS7yz70g0BBBBAAAEEEEAAAQQQQAABBBBAAAEEEEAAAQQQQAABBBBAAAEEwiuQGJi0XNIxISp3tKRKVz0EJtVcnMTApPckHReiNSy3UghMCrbiBCYF87PeX0v6F9cw9SRZiBLNm0BiYFIrSXaMhgACCCBQJIFsApOs1MrKSo0YMUIVFRV5q3zHjh0aMGCAHnzwwZTXiFrQEIFJedsuDIwAAiEU2Llzp+bOnavRo0fr1FNPTRtwR2BSCBeQkoIIEJgURI++CCCAAAIIIIAAAggggAACCORAgMCkHCAyRFkIWFCSBSZl276U1FSS/ZuGAAIIIIAAAggggAACCCCAAAIIIIAAAggggAACCCCAAAIIIIAAAqUjQGBS9NeSwKRwrSGBScHW40BJn7uG2CrJjtG8CyQGJv3guxAl7yOU95kEJpX3+jN7BBAIoUC2gUmdOnVSVVWVGjdunLdZrVy5Uj169NCqVatSXoPApLzxMzACCCCQtcDevXu1dOlSJ1jvmWeeccbJ9LwmMClrbjqGU4DApHCuC1UhgAACCCCAAAIIIIAAAgiUkQCBSWW02Ew1kICFJVloUpA2StLIIAPQFwEEEEAAAQQQQAABBBBAAAEEEEAAAQQQQAABBBBAAAEEEEAAAQRCJxD2wKQxkm52qd0iyY7R9gkcJ+ldF8h7kuwYrTgCiYFJayT9tDilRPKqBCYFXzYCk4IZrpR0pGuIVpIsRImGAAIIIFAkgWwDk+rXr6958+apY8eOeat8+vTp6tu3b9rxMwVw5K24LAf++uuvNXDgQE2dOjVuhKjNI8vp0w0BBMpAYNeuXbrzzjs1btw4bd++vXrGmZ5zBCaVweYorykSmFRe681sEUAAAQQQQAABBBBAAAEEQihAYFIIF4WSQidgQUkWmBS0fSmpqST7Nw0BBBBAAAEEEEAAAQQQQAABBBBAAAEEEEAAAQQQQAABBBBAAAEESkPgaEnLXFNZLumYEE0tMTCpUtLYENUXhlIITArDKuyrwcKRVrtKIjDJ3/oQmOTPK9nZBCYFM0wMTPq5JDtGQwABBBAokkC2gUlWbmVlpUaMGKGKioqcV28hG9dee61mzpyZduxMARw5LyzggAQmBQSkOwIIhF4g2+ccgUmhX1oK9CdAYJI/L85GAAEEEEAAAQQQQAABBBBAIOcCBCblnJQBS1DAwpIsNCkXbZSkkbkYiDEQQAABBBBAAAEEEEAAAQQQQAABBBBAAAEEEEAAAQQQQAABBBBAIBQCBCaFYhkCFZEYmLRE0vGBRqRzEAECk4LoSYmBSV9IahhsyLLr/Y2k/VyzrivJjtG8CRCY5M2JsxBAAIGCCQQJTOrUqZOqqqrUuHHjnNe7YsUKde/eXWvWWD5m6kZgUs7pGRABBBAIJEBgUiA+OpeOAIFJpbOWzAQBBBBAAAEEEEAAAQQQQCCiAgQmRXThKLtgAhaUZIFJuWpfSmoqyf5NQwABBBBAAAEEEEAAAQQQQAABBBBAAAEEEEAAAQQQQAABBBBAAIHoCxCYFP01JDApXGtIYFKw9bBwpC2uIQhM8u9JYJJ/M3ePDyW1cB34uSQLUaIhgAACCBRJIEhgUv369TVv3jx17Ngx59VPnTpV/fv3zzgugUkZiTgBAQQQKKgAgUkF5eZi4RUgMCm8a0NlCCCAAAIIIIAAAggggAACZSJAYFKZLDTTzFrAwpIsNCmXbZSkkbkckLEQQAABBBBAAAEEEEAAAQQQQAABBBBAAAEEEEAAAQQQQAABBBBAoGgCYQ9MGitpuEunUpIdo+0TOF7SOy6QJZLsGK04AomBSX+R1Lw4pUTyqgQmBV82ApOCGSYGJrWUZMdoCCCAAAJFEvAamHT00UerUaNGWrBgQVyllZWVGjFihCoqKnI2g6+++kp9+/bVnDlzqsds3ry5tm3bpo0bN8Zdh8CknLEzEAIIIJATAQKTcsLIINEXIDAp+mvIDBBAAAEEEEAAAQQQQAABBCIuQGBSxBeQ8vMqYEFJFpiU6/alpKaS7N80BBBAAAEEEEAAAQQQQAABBBBAAAEEEEAAAQQQQAABBBBAAAEEEIi2AIFJ0V4/q57ApHCtoYUjfeQqicAkf+tDYJI/r2Rn75RUx/WDf5Fkx2jeBAhM8ubEWQgggEDBBLwGJnXp0kX2z6BBg+Jq69Spk6qqqtS4ceOc1bxkyRKdc845ceFIQ4YM0fLly/XCCy/EXYfApJyxMxACCCCQEwECk3LCyCDRFyAwKfpryAwQQAABBBBAAAEEEEAAAQQiLkBgUsQXkPLzKmBhSRaalI82StLIfAzMmAgggAACCCCAAAIIIIAAAggggAACCCCAAAIIIIAAAggggAACCCBQUIGoBSbdLOnWggqF/2KJgUnvSjoh/GWXbIUEJgVb2h9J2uwa4nNJdozmXYDAJO9Wyc4kMCmYH70RQACBnAv4CUyqrKzUtdde6wQXxVr9+vU1b948dezYMWe1TZw4MS6YycKY/vjHP+quu+4iMClnygyEAAII5EeAwKT8uDJq5AQITIrcklEwAggggAACCCCAAAIIIIBAqQkQmFRqK8p8ciVgQUkWmJSv9qWkppLs3zQEEEAAAQQQQAABBBBAAAEEEEAAAQQQQAABBBBAAAEEEEAAAQQQiK4AgUnRXbtY5QQmhWsNCUwKth4EJgXzs94EJgUzXCXpZ64hjpRkx2gIIIAAAkUS8BOYNG3aNI0dO1ZTp06Nq9aClEaMGKGKiorAs9i6dav69OnjhDDF2qWXXqrRo0erf//+BCYFFmYABBBAIL8CBCbl15fRIyNAYFJklopCEUAAAQQQQAABBBBAAAEESlWAwKRSXVnmFVTAwpIsNCmfbZSkkfm8AGMjgAACCCCAAAIIIIAAAggggAACCCCAAAIIIIAAAggggAACCCCAQN4FEgOTlklqnferer/ArZKGuU6/WZIdo+0TOEHSYhfIu5LsGK04AomBSasTwleKU1V0rkpgUvC12iXp+65h/uW7EKXgI5fHCAQmlcc6M0sEEIiQgJ/ApIcffljPP/+8LrnkkrgZdurUSVVVVWrcuHHgmS9evFjnnXeeNm7cWD3WlClT1L17d/Xq1YvApMDCDIAAAgjkV4DApPz6MnpkBAhMisxSUSgCCCCAAAIIIIAAAggggECpChCYVKory7yCCFhQkgUm5bt9KampJPs3DQEEEEAAAQQQQAABBBBAAAEEEEAAAQQQQAABBBBAAAEEEEAAAQSiKUBgUjTXzV01gUnhWsOfSbLAlVgjMMnf+iQGJm2RdJC/Icr+7MTApP0k2TGaNwECk7w5cRYCCCBQMAG/gUnbtm1Tz549tWjRouoa69evr3nz5qljx46B6t67d68mTpyowYMHV4/TokULzZ49W4ccckheApO+/fZb/f3vf9e7776rN954Q8uXL9f69eu1erV9zdzX2rVr59Rw4okn6tRTT9UxxxyjOnXq+J5vtkEiyS702muv6aqrrqpRq53bo0cP3X333WrUqJGvGm0NNm3apFdffVWvv/663n//fS1btkzbt293xmnSpIlatmwp8zj99NN17LHHqm7dur6ukY+T/+u//ku/+MUv4obu16+fs5/c9Zm/7V3brxbO9fbbb1f3sTnZfH71q1/ppJNO0v7775+PUmU1fPjhh3rzzTedfz799NM445hzs2bN9NOf/tSpxfacrWWSF3yS1pgseMxOHDhwoCZMmJDV3nVfaMeOHRowYIAefPDBuOsnG9/r2ti9aPfdCy+8oFdeeaX6XrQLNG/eXK1bt5aFs51zzjk6+OCDM67N7t27tXTpUs2fP18LFy6sNrbnld2/Nl63bt3Utm3bnO/hQt9HXo3ddZmzPe/MyFrMxe6jzp07+3JJ9VzLuEjfnfDQQw85z/fved3gXgfmPASKK0BgUnH9uToCCCCAAAIIIIAAAggggAACyX6f+r0ws4S6uDDDUZsvAQtLstCkQrRRkkYW4kJcAwEEEEAAAQQQQAABBBBAAAEEEEAAAQQQQAABBBBAAAEEEEAAAQTyIhC1wKThksblRSK6gyYGJr0jqU10pxP5yglMCraEFo70mWsIApP8exKY5N/M3eMje+fddaCFJDtGQwABBBAokoDfwKQf/vCHGjJkiCZNmhRXcWVlpUaMGKGKioqsZ7J161b16dPHCbOJtd69e+uee+7RN998k9PAJAt+evjhhzVjxoy48CevxVtwkIUVXXHFFWrcuLHXbk5YjoXKTJ06Na5PsnCfdIO+9dZbuvrqq53Ak8SWTViShdVYeM+dd94Z559pYgceeKAzH6v/oIOKl8OZKTDGwnPmzJmjcePGOSFQmZrN68orr9Q111yjH//4x5lOz/hz87XgKdvLTz31lL744ouMfRJPOPvss3XjjTfqlFNOUe3atdP2t4Cra6+9VjNnzow7z8KBZs2apaZN7e91zr6tXLnSCeVatWpflm2q4LRMa2MhPhbaM3bsWE97z65j62LBasn2nFn/+c9/1rBhw/TOO/af7+mbhTHZs8vmk8k101jFuo8yGVvd69at0+jRo537IBaAlm4+fu5tApMy7Qx+XqYCBCaV6cIzbQQQQAABBBBAAAEEEEAAgfAIJMnnDnUmUaiLC8+yUkkAAQtKssCkQrUvJdn/N8L+TUMAAQQQQAABBBBAAAEEEEAAAQQQQAABBBBAAAEEEEAAAQQQQACB6AkcI2mpq+xlklqHaBq3ShrmqofApJqLQ2BSiDaspMTAJAtascAVmjcBApO8OaU7i8CkYIYEJgXzozcCCCCQcwG/gUkNGzbUE088oQsuuCCulk6dOqmqqspXeFDiZCz048wzz4wL85g2bZoTovT555/nJDDJgnNmz56tUaNGafXq1YE9LWzFgl7OP/981apVK+N4uQhM+uCDD9S3b9+kQU/ZhCX9/e9/1/Dhw/XHP/4xY/2pTrAAKXOw6++3335Zj5Ntx3SBMbbmNr+7777b9/C5CNP55JNPdPPNNzv3Ry7ar3/9a91666065JBD0g43ffp0Z58ktrlz5zr7NUizwK/+/ft7egakWxu7Z+677z5nfbyE+Lgv2LlzZyeAqlmzZtWHLYjKwtsmT57se3oWsGT/1KtXz3df61DM+yid8fe//30nHG7QoEFZBXWdcMIJTkBeu3btUroQmJTVlqFT6QsQmFT6a8wMEUAAAQQQQAABBBBAAAEEQi5AYFLIF4jyCi5gYUkWmuSlzZA0RtJfXSfvkdRJ0khJp3gZRNKo7873eDqnIYAAAggggAACCCCAAAIIIIAAAggggAACCCCAAAIIIIAAAggggECIBMIemDRO0k0uLwKTam6eNpIWuQ6/I8mO0YojQGBSMHcCk4L5We//k1TbNUyd744FH7k8RiAwqTzWmVkigECEBLIJTFq7dq169uwZF9hTv359zZs3Tx07dsxq9nv37nVCYCzsJNZatGjhhBu1bNkyJ4FJO3bs0Lhx45x/ctls7lOmTHFMkryAEXepoIFJq1at0hVXXJE0LOnSSy/VHXfcoYMOsq983tpbb72lq6++WsuXL/fWIcNZ1113nbOOZlLIliowZsyYMRo5cmRWATqx+m0uFnh0ww03+A6DyrVvrKauXbvKQosaNWqUktkCwS688MIaa3v99dfr9ttv9z2X2IW++uorJ4hpzpw5cdc2aws+SrwH0q3NXXfdFeh+dDts2rRJtv/smZFtmzBhggYPHqzatd1f9zOPlut19nsfpTK2df7DH/6goUOHZp5EmjMsEG3GjBk65ZTkr8AQmBSIl86lK0BgUumuLTNDAAEEEEAAAQQQQAABBBCIiACBSRFZKMosiIAFJVlgUqZmQUkWiLRO0vcl2d8oFmu7vztm/7eN5yU46UtJTSXZv2kIIIAAAggggAACCCCAAAIIIIAAAggggAACCCCAAAIIIIAAAgggEC0BApOitV7JqiUwKVxr2ELSh66SLHzFjtG8CRwsaZPr1M2S7BjNuwCBSd6tkp25WtJPXT+wEDQ7RkMAAQQQKJJANoFJO3fu1JAhQzRp0qS4qi3saMSIEaqoqPA9my1btsgCf55//vnqvv369dPEiRNVt27dwIFJu3fvdsKE0gWHNG/eXK1bt1arVq2q57B9+3a9++67euedd/TFF1+knJeFOz366KM66qij0s49SGBSrsOSFi5cqMsvv1zr169PWXO7du100kknqWHDhs45H330kRPAs3Tp0pR9rrnmGieQp169er73QbYdkgXG9O7dW4cddpgT4JTYzj77bNk/tuZ79uzR+++/r2eeeUYvv/xyyhL8humkWy+7iAUxHXPMMTLjmK9XYztv2LBhGjVqVMpwn1T36dFHH63HHnvMmXs2bfHixTrvvPO0cePG6u6NGzfWk08+qTZtamYL+12bmIvd93a/LFu2THYfpmoWuvTrX//aubcnT55c4zQL+2nWrJlq1arl7HULkkrV7FwLgjr++OM904ThPkpmfOWVVzrz+M1vfpPUz9bf5mtt8+bNae9pO+fcc8/V/fffr4MPrvmfj7F76Msv//nKy65du5ygJtsT7mb7xgLa6tSxzNl9rWnTpk4t38uUOOd5VTgRgVAIEJgUimWgCAQQQAABBBBAAAEEEEAAgXIWIDCpnFefuScKWFiShRylau6gpNg59pvcna4O9odl4n+76y04adR34UqsCgIIIIAAAggggAACCCCAAAIIIIAAAggggAACCCCAAAIIIIAAAghESyBqgUnDJI2PFnHeq00MTFosqW3er8oFUgkQmBRsbxCYFMzPehOYFMyQwKRgfvRGAAEEci6QTWCSFfHEE0/oggsuiKunU6dOqqqqkoWn+G0W+HHmmWfGBXs89NBD6tWrlzPU559/7vzvF154IW5od6hSums+9dRTTiBTYvCKhbPYGNdee20ssCPpMBYA8tprr+n3v/99jRpiHbwERmUbmLRmzRoNGDBACxYsqFGfzcvCoA466CDP7OnCfCxI5brrrtPFF1+sBg0a1Bhz7969TvDMvffeq6lTpyYNY/EbLuS58BQnJguMSXZqz549NXbsWFlAS+LLMjYvC4Ky0C8LT0pstlcsTKdz584Zy926dauzr2bPnl3j3BNOOMG5xumnn+6EgSVrVsuGDRv0wAMPOKFhycK6LKTLxm/ZsmXKeubPn6+uXbvW+Pm0adPUp0+fjPNIPMHqsnoGDx4c96Pu3bvLxjzggANqjOl1bSzA6re//a0TIOUO1LGws1deeUXDhw93gssSmwVAWfDUjBn2Osc/24EHHugEKNm90ahRo+q1jrnefffdTrhSsiCm66+/3gn82m+//TL6hOU+SmZswUb2vHHP0fbejTfe6DxrE+/tbdu2ae7cubrttttShkp53TfZPucITMq45TghWgIEJkVrvagWAQQQQAABBBBAAAEEEECgBAUITCrBRWVKWQlYUJIFJiVryYKSYufZb8m/cXXaJSnVb87tGiMlnZLkIha131TSPyP3aQgggAACCCCAAAIIIIAAAggggAACCCCAAAIIIIAAAggggAACCCAQFQECk6KyUqnrJDApXGuYGJi0StKR4Sox1NUQmBR8eXZLqnAN831JdozmTYDAJG9Oqc7K9Bc/Bhud3gggUJYCFiDibqmCibp06aKHH35YDRs2dE5fu3atLHxm0aJF1d0tUGbevHnq2LGjL8s9e/Zo1KhRGjNmTHW/tm3batasWU6wjbUggUkWXmPhMFabu1m9FppiwUC1atXyVLMFgViYysiR9se+41v79u31yCOPOMFLqVo2QSIWTmSBTs8++2yNYbMJS7JgFAtEsnCrxGbj2fwOOeSQjB62d958802ntuXLl9ewnTlzZtKwnowDZ3GCl1AeW7MhQ4akDCmKXXbHjh0aN26c809iO+2002TzOuyww9JWmSxQzDpYeJEFTWXq7x58yZIljrH7Xov9/M4779TAgQNT1rJx40Zddtlleumll+LO6d27t+655x7Vq1fPl/aWLVucEKLnn38+rt+UKVOcgKhkLdPaWLiRBZHZfZgupOjjjz/WFVdcoddffz1tzWeddZYmTZqkn/zkJynPs71rz5f+/fvXCE3ych/bwGG6jzIZ27POwqgGDRqUcc0//fRTZ79ZyFxiSxeM5T43m+ec9U/yApuv/cnJCIRZIPH7VphrpTYEEEAAAQQQQAABBBBAAAEESkWAwKRSWUnmEVQg2R8ySBeUFLvev0j62nXxnZLsWLqWKjhp1HeBSkHnQn8EEEAAAQQQQAABBBBAAAEEEEAAAQQQQAABBBBAAAEEEEAAAQQQKJxA2AOTxksa6uIYJsmO0fYJtJX0tgtksSQ7RiuOgIUjrXRdmsAkf+uQGJj0maRG/oYo+7MJTAq2Bf4iqZlriOaS7BjNm8CrKf5SRm+9OQsBBBBIIpBtYNLOnTud8BkLJnG3yspKjRgxQhUV7nzB9PTJQl2uv/56J7gnFqASJDDpxRdfVOfOnWsUMWzYMCeoqXbt2r72RrqglDfeeEMdOnRIOZ7fIJF04SXZhCVZYRZ8dckll9So8eqrr9Ztt90mC1fx0z744AP17du3RqDPueeeq/vvv18HH2xfQfPbMgXGWPiRhcWkC+RxV2ihSba/LVArsd13333OfFOFu2zfMCJNsgAAIABJREFUvt0JnLFgJXdr0aKFHn30UR111FG+MRYsWCALq7Gx3c1CiiZOnJgyBCpZGJn1t1pmz56tli1b+qrl5ZdfVrdu3eLqyDRWurWxvWZhSxa+5iUsJ1UQVWwSFkg1depUNWqU+T9xdu/e7TyrkgVjLVy4UCeffHJamzDdR5mM/QbDrVq1ygmnSgzpatasmebMmZNxD/t9zsWgvewBXxuWkxEIkQCBSSFaDEpBAAEEEEAAAQQQQAABBBAoGwECk8pmqZloGgELMLLApFjzEpQUO7eupH+4+n4jyY55aYnBSV9Ksr8ixf5NQwABBBBAAAEEEEAAAQQQQAABBBBAAAEEEEAAAQQQQAABBBBAAIFoCBCYFI11SlclgUnhWkMCk4Kth705/HfXEAQm+fckMMm/mbsHgUnB/AhMCuZHbwQQSCKQbWCSDTV//nxZQIm7derUSVVVVWrcuLFn72QhLHPnztX5559fPUa2gUm7du3S0KFDnVAZdzv66KP12GOPqXlzy+7z31IFtzz00EPq1atXygH9BIls2rRJFojz1FNP1Rjvyiuv1IQJE3TggQf6Kn7r1q3q06eP5s2bF9fvtNNOcwJ+DjvsMF/jxU62Gi3AKTHQJ3EdsxrcQ6d0gTEW8GMhOgcddJCHkfadsm7dOidYysb2s8eXLFmic845RxYE5m4WzGMhTH7CxGL9U61bly5dnACshg0bppzb4sWLdd5559Wox4KKbH95banCl3r37q177rlH9erVSzpUurXJFPiUOOCGDRuc++vVV+0rUXyzZ47df6effrrXKTlre+aZZ9bYt5nu47DdR7k0Njz7XLBn5uDBg2tY2r1uYWjpmp/nnHscApM8b11OjKAAgUkRXDRKRgABBBBAAAEESkwg9t/Sp55q8QU0BBBAoDwECEwqj3VmlukFLCzJPv39BCXFRvyBpB2u4b+WZMf8tPMk3SWpiaRRkkb66cy5CCCAAAIIIIAAAggggAACCCCAAAIIIIAAAggggAACCCCAAAIIIFBUgcTApKWSji1qRfEXHy9pqOvQTZImhKi+MJSSGJi0SFK7MBRWpjUQmBRs4QlMCuZnvfdIquUapvZ3x4KPXB4jEJgUbJ0JTArmR28EEEgiECQwaf369br44ov15ptvVo9cv359J4ynY8eOnryThbC0b99ejzzyiJo0sT8+/c+WbWBSqoCVm266SWPGjMkqvMbqWbFihbp37641a9bEzTNT0IrXIBELS7ruuus0e/bsGo7ZhiXZQMnCqex4prozLWaqAJlMYTqZxvX681SBMbYf58yZo86dO3sdqvo8uzemTZumq666Kq5vpj1u4Uz9+/eP69OsWTOnjqOOOsp3Hc4X0D17VFlZqfHj7T/h9zUvgUmp1sYCru69917ZfLy0VPdSplCsdGvj51lhNX7zzTdOiM/kyZNrlJzNXvvrX/+qiy66SBZy5W6jR492vFO1sN1HqYwtROrJJ59UmzZtvCxx3Dlvv/22c98khqDNmDFDl112WdrxvD7nEgchMMn3MtEhQgIEJkVosSgVAQQQQAABBBAoUQELy7b2yisWm0BDAAEEykOAwKTyWGdmmVrAgpJ6fxdStC4LKPtrEv7X1e8fkpL/1QmZB7c6bvwuvOnLzKdzBgIIIIAAAggggAACCCCAAAIIIIAAAggggAACCCCAAAIIIIAAAgiEQIDApBAsQsASCEwKCJjj7omBSR9Kapnja5TycAQmBV9dApOCGVqqxBGuIX4qKT5pItj4pd57oaSTXZO0NxwsRImGAAIIZC2wN+EN/lTBRMmCWXbt2qWhQ4dq4sSJcde3oJERI0Z4CiNKFsIycOBATZgwQXXq1KkeN9vApJ07d+r999/XJ598og8++EDvvfeeLOjptttu0xlnnJG1W6qglUzBQ16CRDZv3uyEwsycObNGfUHCklKF7px66ql6+OGHdeihh2btYR2TBQUdffTReuyxx9S8efNAY2fqnCowxm8oUOJ11q5dq549e2rRIsvN3dcsbGv48OFKFvDy6aef6qOPPtLq1au1cuVKrVq1ygn/mjRpkudwomTztbCkYcOGxf3IS2BSqrWxMJ2nn35axx13XCZe5+fz589X165d485t27atZs2apaZNm6YcI9Xa/PKXv3T2+I9+9CNP14+dZPa33HJLjT5TpkxRv379fI2V6rmSLjApjPdRKuNu3bpp+vTpatCggS8XOznbMCnr6+U5l6yg75GY5Hud6BBqgb3u6ghMCvVaURwCCCCAAAIIIFDyAq+++qrcgUn2uyAaAgggUA4CBCaVwyozx3wK/FDSdtcFdkiyY0Hav0oiMCmIIH0RQAABBBBAAAEEEEAAAQQQQAABBBBAAAEEEEAAAQQQQAABBBAonEDYA5MmSPqdi+MmSXaMtk+gnaS3XCD2pqwdoxVHwMKRPnBdmsAkf+twiKSNri6bJNkxmncBApO8WyU7k8CkYH6JgUn2VoMdoyGAAAJZCwQJTLKLJgtR6dSpk6qqqmSBLJnaiy++qM6dO8ed9tRTT+ncc8+NO5ZtYFKm62f781T1jBs3TjfdZP9ZlbxlChLZvXu3fve73+kPf/hDjQGChCXZYFu2bJEFCD3//PNxYycLqMrG5e2333bWcvt29x+fl5KtZzbjp+uTKjAmmxAd93VSrVf37t01bdo0HXDAAbmeSsrxLNTqkksuifu5hR09+uijOuIIdx5lzSEsuKlHjx5OeJO73XHHHbL1z5RTY8FjQ4YMcUKf3M3L3km1Nl76JsNIFsxl573xxhvq0KGDr/XIJjApjPdRKmN7FlnAVEVFhS8XOzkbm9hFMj3n6tatm7QeApN8LxMdwi1AYFK414fqEEAAAQQQQACBshKwsCQLTbJmYUmvvPJKWc2fySKAQPkKEJhUvmvPzHMjUF/SNtdQ/yvJjtEQQAABBBBAAAEEEEAAAQQQQAABBBBAAAEEEEAAAQQQQAABBBBAoDwEWkt6zzXVpZKODdHUCUzKvBgEJmU2KuQZBCYF0yYwKZif9SYwKZghgUnB/AhMCuZHbwQQSCIQNDBp/fr1uvjii/Xmm29Wj16/fn3NmzdPHTt2TGu+Z88eVVZWavz48dXn2UtbFgxz6KGHxvUNW2DShg0b1KtXr+qXzWLFjh492plTqpYuSMSCTUaOHKnJkyfX6N6tWzcnRKlRo0ZZ7+MVK1bIgn7WrLGP430taKhQbKRke8F+lilEKusJuTomC4yxfbhgwQK1axcs73bixIkaNGhQXJleg4pyMbfYGMmCgo4++mg99thjat68edpLpdp3tq+mT5+uBg0apO2/du1a9ezZU4sWWX7wP5vX+zxVmM+dd97phDX5bcmCo7w6JF4rlUu6+ziM91Eq4xkzZuiyyy7zS+ycT2BSVmx0QsAtQGAS+wEBBBBAAAEEEEAgFAIWlGSBSe5mgUn2OzgaAgggUOoCBCaV+gozv3wLJAYm2V+XsX++L8r4CCCAAAIIIIAAAggggAACCCCAAAIIIIAAAggggAACCCCAAAIIIBAagagFJg2VdFto9MJRSGJg0tuSTgxHaWVZBYFJwZadwKRgftb7W0nfcw1T8d2x4COXxwh/lfRvrqk2k2THaN4EXpN0kutUe6PBQpRoCCCAQNYCQQOTdu3apaFDh8pCZdzNQoNGjBihigr7qEzekgXs3HTTTbLgoMR+YQhMsnCVjz/+WC+99JKeeeYZvfzyyzUmlm1gUo8ePbTffvvpoYceSorVuHFj52enn3561mv94osvqnPnzjX6X3LJJfr5z3+e9bixjubz+OOPa9WqVXFjWSjOhAkTVKdOncDXSDVAssCY9u3b65FHHlGTJk0CXXf+/Pnq2rVrjTHeeOMNdejQIdDY6Tp/++23TmjN4sWL9eyzz+q5556T3TPu5ico6IknntAFF1wQ19/21ZNPPqk2bdqknUeykKJOnTqpqqpKNka6lirMx/azhY75bclqyXatswlMCuN9lMr40Ucf1YUXXuiX2DmfwKSs2OiEgFuAwCT2AwIIIIAAAggggEAoBCwsyUKT3M3Ckiw0iYYAAgiUugCBSaW+wswv3wIWjvSV6yLbJB2Q74syPgIIIIAAAggggAACCCCAAAIIIIAAAggggAACCCCAAAIIIIAAAgiERoDApNAsRdaFEJiUNV1eOiYGJq2UFPzt7ryUGspBEwOT/i4p/RvOoZxGUYsiMCkYP4FJwfwSA5NOkWTHaAgggEDWAkEDk+zCyQJEvISpJAbR1K9fX/PmzVPHjh1rzKdQgUl79+7Vtm3b9MUXX+hvf/ubVq9erXfeeUfLly/X0qVLMzpnG5iUcWBJZ511lqZNm6ZDDrGvdP5bsqAZ/6P479GvXz8nUKtu3br+O3vskSwwxrxmzpypBg0aeBwl+WmpwmieeuopnXvuuYHGts4WOvbVV19p3bp1+p//+R8tWbJE7777rrPvbB+ma34Ck5IFlNnYFlA2fPhwJXl5yLn0jh07NGDAAD344INxpWTqFzs5ld/ChQt18skn+/ZLto+7dOkiO96wYUNf42UTmBTG+yiVcZBQLwKTfG0lTkYgmQCBSewLBBBAAAEEEEAAgaILWFCSBSYlaxaYZMFJNAQQQKCUBQhMKuXVZW6FELBwpC9dF7LwpH8txIW5BgIIIIAAAggggAACCCCAAAIIIIAAAggggAACCCCAAAIIIIAAAgiEQoDApFAsQ6AiTpT0pmuEtyXZMVpxBCwc6X3XpQlM8rcOFo60wdWFwCR/fnY2gUn+zdw9CEwK5kdgUjA/eiOAQBKBXAQmbdiwQb169Yr72+rThR9ZGRYSM3ToUCdIJ9bShSzlIzBp69atThBSLKDGwpG8hCKl20j5DEyy606YMEGDBw9W7dq1fe/n8ePHa9iwYb77Be3QvXt3J+jpgAPy9/cOJwuMyVVQ04oVK2RzWLNmTRzFQw895Ox7r2337t36+OOPnf22bNkyJxTJ9l+mUKR04/sJTNqzZ49GjRrlBCS5W6Zws5UrV6pHjx5atWpVdbfGjRvrySefVJs2bTJOP9dhPsUOTArjfZRrY1tUApMybm1OQCCTAIFJmYT4OQIIIIAAAggggEDeBSwsyUKTkjULS7LQJBoCCCBQygIEJpXy6jK3QghYONJW14UsPCnYX1FRiKq5BgIIIIAAAggggAACCCCAAAIIIIAAAggggAACCCCAAAIIIIAAAgjkSiDsgUm3SRrimuxQSXaMtk+AwKRw7QYCk4KtB4FJwfysd9xLj5JqJTkW/CqlO8LHkn7iml4zSRaiRPMm8LqkX7hOPUWShSjREEAAgawFchGYZEEslZWVsiARd7NjI0aMUEVFRY361q5dq549e2rRokXVP0t3fq4Ckyy0ZuHChbrrrrv0zDPPZO2WqmOuApNatGihTZs21QjTadKkiSwwpkOHDr5rt6CcW265xXe/oB26dOni1NywYcOgQ6Xsn8/AJAvSuvDCC51wI3fzGpi0ceNGPfDAA7rvvvu0fv36nBr4CUyyC7/88svq1q2btm/fXl1HpnCzqVOnqn///nF1+wnBynWYT7EDk8J4H+Xa2BabwKSc3qoMVp4CBCaV57ozawQQQAABBBBAIDQCFpRkgUnpmgUmWXASDQEEEChVAQKTSnVlmVehBCwc6QvXxQhMKpQ810EAAQQQQAABBBBAAAEEEEAAAQQQQAABBBBAAAEEEEAAAQQQQCAcAlELTPqdpNvDQReaKhIDk96S1D401ZVfIQQmBVtzApOC+VlvApOCGSYGJh0hyY7RvAkkBiadLMmO0RBAAIGsBXIRmGQXf/HFF9W5c+e4Ojp16qSqqio1bmxfQeLbE088oQsuuKD6oIW2/OlPf0oZBJSLwKRly5Y5wU5Bg5Latm2rE088Uc8++6zWrFkTN7FcBCZdeuml+v3vf69Zs2bpxhtvrGFngTcWYnPQQQf5WvdiBb34CdfxNSHXyWEMTPr66681ZcoUjR07tkbwlZ95HnjggeratasTcjRnzpy4rn4Dk7Zu3ao+ffpo3rx5ceOkCiv76quv1Ldv3xrXtXn169fP0zRyHeZTroFJ6e6jXBvbwhKY5Gl7cxIC6QQITGJ/IIAAAggggAACCBRVwMKSLDQpXbOwJAtNoiGAAAKlKkBgUqmuLPMqlMCB9rti18W2SrJjNAQQQAABBBBAAAEEEEAAAQQQQAABBBBAAAEEEEAAAQQQQAABBBAoDwECk6K/zgQmhWsNEwOTPpDUKlwlhrqaxMCkjZIODXXF4SuOwKRga0JgUjA/ApOC+dEbAQSSCOQqMGnDhg3q1atX3ItYFoJkwSwdO3aMu/LOnTs1ZMgQTZo0qfr4L3/5S82cOVM/+tGPkq5TkMCkvXv3OnUMGjRI69ev970PWrdu7QQkdenSRW3atFGjRo30l7/8RRdeeKGWL18eN17QwCQLS7rjjjucMKTNmzc7oTSJ4TZ2wdtvv92ZT0VFhef5JAtM8hu44/liBT4xn4FJqcJoHnroIWfPJ2u2doMHD3b2tN9mAUnt27d37puTTjpJrVq1Up06dZSL9bN7YeLEiU5t7mYvSFoQ0aGHxv+nweLFi3Xeeedp40b7z4Z/thYtWmj27Nlq2bKlp6nlOswnjIFJxb6Pcm1sC0tgkqftzUkIpBMgMIn9gQACCCCAAAIIIFA0AQtKssAkL80Ck+z3AjQEEECgFAUITCrFVWVOhRRoKGmL64JfSLJjNAQQQAABBBBAAAEEEEAAAQQQQAABBBBAAAEEEEAAAQQQQAABBBAoD4HEwKT3JB0XoqnfJmmIq57f2bu3IaovDKW0l/RfrkLekmTHaMURsHCkFa5LE5jkbx3sDehPXV0ITPLn9z1J3yZ0sWM07wJ/k9TUdfoRkixEieZN4A1JHVynnizJQpRoCCCAQNYCuQpM2rNnjyorKzV+/Pi4WuzYiBEj4oJ91q5dq549e2rRokXV51oYzPDhw5XkBQbnnCCBSQsXLtTll1+eMSypXbt2OvbYY3XEEUfoqKOOUvPmzdWwYUPVrVu3hu/q1atzHph05ZVXasKECbLAnFhLVXuTJk00Z84cHX/88Z7XvqqqynFwNwu1WrBggWzuUW7JAmMsfOree++VzTFISxVGY2tz8sn2URzfduzY4QSCTZ48Oe1lbQ0taMfW8N/+7d905JFHyo4dcMABqlWrVo2+uQhMskFXrFih7t27a82aNXHXsH1wxhlnVB9LFa7Uu3dv3XPPPapXr54n1lyH+RQ7MCmM91GujdM9czOFwlnfr7/+WgMHDtTUqVPj9ogFwFlgV7Jnqp34vVQfAJ52GichEDoBApNCtyQUhAACCCCAAAIIlI+AhSVZaJKXZmFJFppEQwABBEpRgMCkUlxV5lRIAfsrTja7Lvi5pOR/7Ukhq+JaCCCAAAIIIIAAAggggAACCCCAAAIIIIAAAggggAAC/4+9e4G37Zzvhf8rSkldQrXiUtluoUrEJUFEzpFUqxd3b7UqF4JQQqQcpaqqHMc5aaLuOfEmwdtQt7gVkTiNaxL3oqi2iaoEVUHqepJ6P//VvWTsuedaa8w55pxrjDm//88nH4z1PM94nu9/jL237DV/iwABAgQIEFiUQN8Dkyoc6SkNDIFJuz8ZApMW9ba0u4/ApHZOG40SmNTNT2BSN7+aPRqYdPOd17qvvBorjAYmHZSkrikCBAhMLTCrwKTawHve857c+9733mUvhx56aCpgZK+99vrJ9Te96U150IMe9JP/XV8744wzsv/++294jmkDk77+9a+ngoje+ta37rZ2BelUgFAF69zudrfbMMRj3KZmHZj0kIc8ZC3c5/rXv/4ut7vsssvWQpQqeGq0ak4Fkuy5556t+v+6170uD33oQ3cb+5a3vCX3ve99W63R10HjAmPq2fvLv/zL3UwnPcO4gJ56Zt/2trflTnfaPQ953Pj1e97lLnfJE57whBxyyCG5wQ1uMDYYaaP9zSowqQKdHv/4x+fUU0/d5VYVcFPP2lWvetW169/4xjfW3o13vetdu4x74xvfmAc+8IGtGWcd5rPdgUl9fI9mbVzN3ejXXIFJrR99AwkITPIMECBAgAABAgQIbItABSVVYNIkVYFJFZykCBAgsGwCApOWraPOs2iB+hurrzdu+o0ku/4t1qJ35H4ECBAgQIAAAQIECBAgQIAAAQIECBAgQIAAAQIECBAgQIDAIgUEJi1Sez73Gg1M+lCSA+dzK6u2EBgNTPp0ktu3mGfIfwqMBiZdlORGcFoLCExqTbXhQIFJ3QwFJnXzM5sAgTECswxMuvjii3PYYYflrLPO+smdKpTone98Zw488D//CP39738/FcxSQT/r9YAHPCCvfOUrNw3+mTYwqdY96qijdjv5vvvuuxZQdPe73z1jPjSx5bMy68CkxzzmMTnhhBPGhjZ95StfWQuuqQ+vjdaJJ56YY445ptUZzj333LVAq0svvXSXZSqI5xnPeEarNbaE2aYB4wJjKgTrr/7qr3LrW9966l39+Mc/zrOf/ey1f5pVHyKs4J4b3rD+eH1FjXsH1r/6tKc9LU9/+tNT78Q0NavApLr3uNChehcqYOqmN73p2vbK9D73uc8uz8sBBxyQ008/PTt27Gh9hFmH+Wx3YFIf36NZG1dzBSa1fsQNJLCRgMAkzwYBAgQIECBAgMC2CFRYUoUmTVL17znG/XunSdYwlgABAn0UEJjUx67Y05AEfj7J1xob/tckdU0RIECAAAECBAgQIECAAAECBAgQIECAAAECBAgQIECAAAECqyFwxyQfaxz140nu1KOjvyDJUxr7eWqS/9mj/fVhKwKT+tCFK/YgMKlbPyoc6V8aSwhMmszzSkkub0ypD0DWNdVe4IIkezeG3zxJhSipdgIfTFK/L63XQUkqREkRIEBgaoFZBiZdfvnla8EyFezSrGYgz7igoeOPP34tRGmz4KJpApO++93v5vGPf3xOPfXUXfZTgTWvfvWrc7/73W9qt/e97305+OCDd5v/p3/6p3nmM5+54brjAqNq8GaBSfX1t7zlLWuhSaNhR7e5zW3y2te+Nre//dYZol/60pfyu7/7u/nQhyoD9opqE1g1NdSCJm4UGFNu973vfafexbe//e21wK03vOENu6yxUb/OPvvslOdonx7ykIeshYTtueeeU+3le9/7Xp74xCfm5JNP3mV+BX+97nWvyz777DPRuhdccEF+53d+J+edd94u89a9Kijquc997m7Pcr2nz3/+83PVq1619f1mHeaz3YFJfXyPZm1czRWY1PoRN5DARgICkzwbBAgQIECAAAECCxeooKQKTJqmKjCpgpMUAQIElklAYNIyddNZtkPgF5J8tXHjryepa4oAAQIECBAgQIAAAQIECBAgQIAAAQIECBAgQIAAAQIECBBYDQGBScPv84EjYRT16eK6prZHoD4J/qnGrT+dZOtPh2/PXvt4V4FJ3boiMKmbX80eDUy62c5r3VdejRVGA5PukaSuKQIECEwtMMvApNrEuMCYX/u1X1sLKPq5n/u5jIad7LXXXnnb296WO91p81zZaQKTNgo2ae5nWrgKvzn66KN3mz6vwKQKWnrqU5+aF7/4xbvd87DDDsuLXvSiXOta19r0OBuFNVUPzjjjjOy///7TcqzNO//88/OIRzwitd6tbnWr7NixIxXodLOb3WztP+dZGwXG/OEf/uFagNeVr3zlqW5fZ7r//e+fiy++eJf5L3/5y9dCrkbrhBNOyJOf/OTdrr/mNa/Jwx72sKn2UJMuuuiitfn1wcdmTRuY9KMf/ShPe9rTUvtt1rrXd77znTzykY/Mm9/85p98uYLG6n8fcsghE51j1mE+2x2Y1Mf3aNbG1eAugUk/+MEPctxxx+WlL33pLs/KVsFwP7VZat5ET53BBHohIDCpF22wCQIECBAgQIDAaglUWNLovztoK1BhSRWapAgQILBMAgKTlqmbzrIdAjdI0vzbka8lqWuKAAECBAgQIECAAAECBAgQIECAAAECBAgQIECAAAECBAgQWA2Bvgcm/c8kf9BoxVOT1DV1hYDApH49DQKTuvVDYFI3P4FJ3fxqtsCkboYCk7r5mU2AwBiBWQcmVbBMBficddZZP7lbBa28853vzB3veMcce+yxqbCh9Xrwgx+ck08+Ode+9rU37c80gUlf+MIX8tu//dv51KeaeZtZC7qpoJirX/3qUz0Tl1xyyW5hMusLzSswqdb/3Oc+l9/5nd/Z7Tz1tQqkqkCdrfJGXvnKV+aoo47a7dxdTS677LI861nPyvOe97zd1u4aFtSmSRsFxkwbKFT3vPzyy/PsZz97LXCpWRX+9PrXvz63ve1td9tajf3jP/7j3a5/4AMfyIEHTp+7+6Y3vSkPetCDdlu3y/nGhZvVhyMrkKje49/6rd/aJSjq0EMPzate9aq1QKxJatZhPtsdmFRn79t7NGvjOmOXwKSaP+5d2OrXGYFJk7xZxg5AQGDSAJpkiwQIECBAgACBZRKooKQKTOpSFZhU/25AESBAYFkEBCYtSyedY7sE6m8DLmrc/KtJJvsbgu3aufsSIECAAAECBAgQIECAAAECBAgQIECAAAECBAgQIECAAAECsxAQmDQLxe1dYzQwqcIq7rG9W1rpu48GJv1tkn1XWmSyw48GJn0lyY0nW2KlR185yWUNgf9IUtdUe4ELk9y0MfxmO0OU2q+w2iM/lORuDYL6/ah+X1IECBCYWmDWgUkbhcwcf/zx+Y3f+I3dAoxe/vKXrwUYbVWzDEyqwKAXvvCFucY1rrHVbXf7+o9//OO1QJmHP/zhY+fOMzCp7l3hUo9+9KN3u3cF55x++umpMJ/N6oILLlgLXTrvvPN2GVahVieddFIe+tCHTmxSEyqwpQKbvvSlL+0y/4ADDljb144dO6Zat+2kjQJjav7Tn/5RwXchAAAgAElEQVT0teCjq1zlKm2XWxv30Y9+NBXoNXqmY445Ji94wQtytatdbbf1NgpMOuecc3LPe95zovuvD/7qV7+6FnL1jne8Y2zfX/e612WfffaZeO3Nws0+85nP5Oijj95lzTrbM57xjC1DuUY3Muswnz4EJvXtPZq1cfVQYNLEr5QJBEYFBCZ5JggQIECAAAECBBYqUGFJFZrUpSosqUKTFAECBJZFQGDSsnTSObZL4IZJ6puK1uviJHVNESBAgAABAgQIECBAgAABAgQIECBAgAABAgQIECBAgAABAqshMLTApKck+V+r0ZrWpxSY1JpqIQMrHOmTjTsJTJqMvcKRvtyYIjBpMj+BSZN5jRs9GphU6Ql1TbUTGA1Mqt+j6poiQIDA1AKzDkyqjZx99tl5wAMekEsvvfQn+6r//au/+qu7hLDc8pa3zBve8Ibc/vaVibl5TROYdNFFF62F+Ix+WKxChV7/+tfntre97Va33eXrFVhUHxp7xCMesVuIzvrAeQYm1T0uueSStYCp2v9oPepRj8oJJ5yQPfbYY8NzVaBVhf1UiNBoVehOhSZNGuzzta99bW1Pb3nLW3Zb83nPe16e+tSn5spXnm/G5GaBSRUGVcFcFRQ15gMyY62+8pWv5Pd///d3O9Nee+2V1772tRsaveIVr9gtaKhu8MxnPjPPetazJnaod+i//bf/lpe97GVj91lBWdMGJtXzXM/Lcccdt8vaf/Znf5Z6d1760pf+5Hqd+4wzzsj+++8/0TtTg2cd5tOHwKS+vUezNq6+zSMwqULzXv3qV2fPPfcc+xz9VNsXdOKn0AQC2yIgMGlb2N2UAAECBAgQILCaAvXvviowaRZV/+6rgpMUAQIElkFAYNIydNEZtlNg9CeyXZSkrikCBAgQIECAAAECBAgQIECAAAECBAgQIECAAAECBAgQIEBgNQQEJg2/z/dI8v7GMT6YpK6p7REQmNTNXWBSNz+BSd38arbApG6GApO6+ZlNgMAYgXkEJl188cU57LDDctZZZ/3kjhW4cq1rXStf+MIXfnLt4Q9/eF7ykpekAm22qmkCk77//e/n2GOPTYXYjNbjHve4teCgzcKFmnN++MMfroUU/dEf/dGGYUk1ft6BSXWPj370o3nwgx+82z7aBgNVGFDZ1wfgRqtCk44//vjc5z73yZWudKWt2rK2hwoWesc73rHb2AMOOGAtHKWCseZdmwUm1b2ve93r5kUvelEe+tCHbnmuz3/+83niE5+YM888c7dtV7jQc5/73Fztalcbe6TaR9k1w8Jq4E1vetOcdtppOfjgg1tTXHjhhWvBVqeffvqGc7oEJtWi559/fu5///un3tn1qr5985vfzBe/+MWfXKvn7eSTT861r33t1vtfHzjrMJ8+BCbV2fr0Hs3auM43j8Ckeg8qJO/Od77z2OdIYNLEr5cJ/RYQmNTv/tgdAQIECBAgQGCpBCosaTQwfNoDVljSuH9nNO165hEgQGA7BQQmbae+ey+DgG8wWoYuOgMBAgQIECBAgAABAgQIECBAgAABAgQIECBAgAABAgQIEJheoO+BSf8ryXGN4z0lSV1TVwgITOrX0yAwqVs/Rr+f6V+S3KTbkis1ezQw6fIkV1kpge6H/VKSX2wss2NniFL3lVdjhQ8nuWvjqAcmqRAlRYAAgakF5hGYdPnll+fZz352nvOc52y6rwpgeeQjH9lq79MEJtXCb3rTm/KgBz1o7D0q1Kn2uffee2+4h8suuywf/vCH18KV3v72t2+518c85jE54YQTcvWrX33s2I1CnLaa11ysfP/8z/88T33qU3e7R4XdnHLKKbnNbW6z6V7POeecHH744RuGP5XNU57ylPzSL/3S2ICh73znO2thSBVC1AzBWr9p2/CmLUFbDtgqMGl9mTrXs571rOzYsSOjH5apM73xjW/M//gf/2PsmQ488MC85jWv2fR5ueSSS9ae6Te/+c277bzCqP74j/947XncKHCpJn39619fC1d6/vOfvxZctFV94AMfSO1tmqpgpwq8ql5uVi9/+ctTz+g0Neswn74EJpVFX96jWRvX2boGJo3rU617l7vcJX/4h3+Yu9/97rnKVf7z/0pd4xrXWPs1U2DSNG+YOT0WEJjU4+bYGgECBAgQIEBgmQQqKKkCk2ZZFZhUwUmKAAECQxcQmDT0Dtr/dgvUNxP9c2MTvsFouzvi/gQIECBAgAABAgQIECBAgAABAgQIECBAgAABAgQIECBAYLECo4FJH0ty58VuYdO7CUzauhmjgUkfSHLQ1tOMmJPAaGDSp5LcYU73WsZlfT9Tt67WJ3r/b2MJgUmTe44GJlVCRV1T7QRGA5PunqSuKQIECEwtMI/ApNpMBXjc5z73SQWyjKsK9Hn961+f2972tq32Pm1gUgXYVNBL3WtcVbDPIYccknvd615r4UBXvvKVU4FEFQL0mc98Jn/91389NlSoQj+ue93r5t3vfvcuyx511FF54QtfuBYAMq5mEZhU6371q19N3esd73jHbrd5/OMfvxbwtFFoU0348Y9/nNNPPz1HH330hj2qcRXyc7e73S23vvWt1+5T/Tz33HNz/vnnbzqvwn6OO+64nwSitGpyh0FtA5PWb3HXu941Bx10UK53vevlRz/60dp5PvShD20YUFQOJ510Uu55z3tuucu3vOUtefjDH76hT6113/ved811zz33XFuvntN63iqA5+yzz97tHvWcHnroofn4xz++2/NYc9rsa6ONv/KVr1x7ljaqSd/V0XVmHebTp8CkvrxHszauHnYNTNrq94Dmc1IBcMcee6zApC1/dTFgYAICkwbWMNslQIAAAQIECAxVoMKSKjRpllVhSRWapAgQIDB0AYFJQ++g/W+3QP0krOY3c3x55Kdjbff+3J8AAQIECBAgQIAAAQIECBAgQIAAAQIECBAgQIAAAQIECBCYr8DQApP+IMnx8yUZ3OoCk/rVsgpH+kRjSwKTJuuPwKTJvEZHC0zq5lezBSZ1MxSY1M3PbAIExgjMKzDpG9/4xlpozLve9a6x7kcccURe/OIXZ4899mjVl2kDk2rxz33ucznyyCNz3nnntbrXVoMe8YhH5LnPfe5asM3v/d7v7TK8PlBWgS43vOENxy4zq8CkWvzMM8/Mgx/84N2CeSpcp8J9HvrQh256lAp7efOb35wnP/nJY0OhtnIY9/W69zOf+cy18JOrXKX+6LSY2igw5uSTT85f/dVfrVlNW/vuu29e9rKXrQUctanLLrssxx9/fJ72tKe1Gb7lmApY+rM/+7McfPDBa+/UaEjXy1/+8rVQsGmrwsF++7d/O5/6VP1fq91r0nd1dIVZh/n0KTCpztqH92jWxnWuroFJF198cQ477LCcddZZWz6a9etFhaxd7WpX+6ktBxtAYDgCApOG0ys7JUCAAAECBAgMVqCCkiowaR5VgUn177kUAQIEhiwgMGnI3bP3PgiMBib9c5Kb9mFj9kCAAAECBAgQIECAAAECBAgQIECAAAECBAgQIECAAAECBAgsREBg0kKY53oTgUlz5Z14cYFJE5PtMkFgUjc/gUnd/Gp2fQ9dPYfrtffIDyXsfoflXuHcJAc0jljJDXVNESBAYGqBeQUmVYhIhQpVeM64es1rXpOHPexhrffdJTCpbvLZz352LVSmgkWmrbvc5S553vOel3vd61650pWulHPPPTf3vve9dwks2muvvXLGGWdk//33H3ubWQYm/fCHP8wznvGMtXCe0TrwwANTxnvvXb/Vbl6f//zn85SnPCVvf/vbtxq66ddHfTotNuHkzQJjbn7zm+epT31qXv3qV0+4atYCXyqs6CY3af7xZetlqjcvfOEL1+ZeeumlW08YM6LCpx73uMfluOOOy/Wvf/384Ac/WPvvL33pS3cZfcwxx+QFL3hBhc1MdZ/aa/n8xV/8xdj5b3zjG/PABz5wqrVr0qzDfPoWmLQOs53v0ayN60xdA5Nqjde+9rV59KMfveU7UMFvFW52netcR2DS1G+aiT0UEJjUw6bYEgECBAgQIEBg2QQqLKlCk+ZRFZZUoUmKAAECQxYQmDTk7tl7HwQqHOnCxkbqp2Nt/bdOfdi5PRAgQIAAAQIECBAgQIAAAQIECBAgQIAAAQIECBAgQIAAAQKzELhTko82FvpYkjvPYuEZrVGfrH1yY60/SLL7p21ndLOBLnNQkvc19v6BJHVNbY+AwKRu7qOBSV9OUj8UTrUT+OkkP2oMvSxJXVPtBUYDk+p77OqaaicgMKmdk1EECEwgMK/ApNpChXjc5z732S0sY999983rXve67LPPPq132jUwqW703e9+NyeddNJaiM03v/nN1vc+6KCDcvTRR+d+97tf9thjj5/Mu+iii9ZCn0Y/mFYBRscee2zGfBgjswxMqo188YtfzMMf/vCcd955u52nwnUqtKpNkM5ll12Wc845JyeeeOLEwUm3u93t8tjHPnYtXKjp0xp4BgO3CoypUKAK/vnTP/3TfOELX9jyjr/5m7+ZJz/5yTn44IPXwrGmqQoN+8QnPpFnPetZE5le97rXXetpBXzd+ta33uU5esUrXrH2LDbrgAMOyOmnn54dO3ZMs821OW9961vXnu/RmsXaW/Vm0k33NTCpzrFd79GsjessswhM+o//+I+86U1vyh/90R9t+t7Vh3Crrze60Y0EJk36QhjfZwGBSX3ujr0RIECAAAECBJZAoP59VAUmzbMqMKn+P5siQIDAUAUEJg21c/bdF4EKR7qgsZkKT5r+byL6cir7IECAAAECBAgQIECAAAECBAgQIECAAAECBAgQIECAAAECBNoKCExqK9XfcQKT+tWb0cCkTybZr19b7PVuKhypfujbeglMmqxdApMm8xo3WmBSN8NKw9i/scTdklSIkiJAgMDUAvMMTPrGN76xFvzyrne9a5f9HXPMMXnBC17QKshnfeIsApPW16rgpI985CM588wz1/6zQoe+9KX//CPSNa95zdzhDnfIzW9+8/zKr/xKDjzwwNzkJjcZG5pz+eWX59nPfnae85zn7HK+zUJmZh2YVKE8FTRSzqNVZ3n1q189Nghnowem1vva176W888/P+9+97vzuc99Lp/61Kd2CZi6613vmr333jt3v/vdc8ghh+RWt7pVrnKVq0z9DM5iYtvAmOp9faDwDW94w9q5KtCoqsK79ttvv7UPAf76r/96bnzjG48NvJpmrxUa8+Uvf3ntPah7X3jhhTn33Ct++6573+IWt0g9N/e6173Wnr+Ngqc++9nP5iEPechaX5q1WUhXmz1ffPHFa4FXZ5111i7DK/jr+c9/fq561au2WWbsmLa9aXuDPgcmrZ9h0e/RrI3rHLMITGr++n3GGWes/Zpb4W7rv96uf/2Wt7zl2ju57777Ckxq+yIYNwQBgUlD6JI9EiBAgAABAgQGLFBhSaMh3rM+Tv17kgpNUgQIEBiqgMCkoXbOvvsiUOFI/9TYTIUn3awvm7MPAgQIECBAgAABAgQIECBAgAABAgQIECBAgAABAgQIECBAYO4CQwtMOi7Jn89dZVg3GA1Men+Sew7rCEu12wpH+njjRAKTJmuvwKTJvEZHC0zq5lezK6Trxo1lbpqkQpRUO4HRwKS7JqlrigABAlMLjAYmTb2QiQS2UWAegTHbeJyF33pcYFIFbr35zW9eC8VSBBYh8FNjPsG2iPu6B4E5CQhMmhOsZQkQIECAAAECBLIWlFSBSYuoCkyq4CRFgACBIQoITBpi1+y5TwIVjvSPjQ1VeNLN+7RBeyFAgAABAgQIECBAgAABAgQIECBAgAABAgQIECBAgAABAgTmKiAwaa68C1lcYNJCmFvfRGBSa6qxA0cDkyqopgJrVDuBqyb5YWPo/01S11R7gdHApHom65pqJyAwqZ2TUQQITCAgMGkCLEN7KyAwqVtr3vOe9+Te9773LosceuihedWrXpW99tqr2+JmE2gpIDCpJZRhQxEQmDSUTtknAQIECBAgQGCAAhWWVKFJi6gKS6rQJEWAAIEhCghMGmLX7LlPAhWO9A+NDVV40i36tEF7IUCAAAECBAgQIECAAAECBAgQIECAAAECBAgQIECAAAECBOYqIDBprrwLWfyeSc5p3On9Seqa2h4BgUnd3Csc6cLGEgKTJvMUmDSZ17jRApO6GZ6f5C6NJe6apEKUFAECBKYWEJg0NZ2JPRIQmDR9My6//PI8+9nPznOe85xdFqn//YxnPCNjPlQ0/c3MJLCJgMAkj8eSCQhMWrKGOg4BAgQIECBAoC8CFZRUgUlt69rXvna+/e1v7zJ83LXN1qvApApOUgQIEBiagMCkoXXMfvsmUOFIX2xsqsKTbtm3TdoPAQIECBAgQIAAAQIECBAgQIAAAQIECBAgQIAAAQIECBAgMDeBvgcm/XmSYxunPy5JXVNXCAhM6tfTMBqY9Ikkd+zXFnu9G4FJ3dojMKmbX83+lyQ3aizzi0kqREm1ExgNTDogSV1TBAgQmFpAYNLUdCb2SEBg0vTNuOiii/Kwhz0s9YHL9dprr71yxhlnZP/9959+YTMJTCggMGlCMMP7LiAwqe8dsj8CBAgQIECAwEAFKiyp+f/hNzpGhSI96UlPWvtnzz333GXYJZdckhNPPHHtn9EwpXHrVVhShSYpAgQIDE1AYNLQOma/fROocKS/b2yqwpNu1bdN2g8BAgQIECBAgAABAgQIECBAgAABAgQIECBAgAABAgQIECAwN4GhBSY9OckJc9MY5sKjgUnvS3LwMI+yFLuucKSPNU4iMGmytgpMmsxrdPRoYNKPklyt25IrN3s0MOkmO0OUVg5iygMLTJoSzjQCBDYWEJjk6VgGAYFJ03fxrW99a+53v/vtssARRxyRF7/4xdljjz2mX9hMAhMKCEyaEMzwvgsITOp7h+yPAAECBAgQIDBAgQpKqsCkzaoZlHSd61xnbehoYMiPf/yff1z91re+1To4qQKTKjhJESBAYEgCApOG1C177aNAhSN9obGxCk/ap48btScCBAgQIECAAAECBAgQIECAAAECBAgQIECAAAECBAgQIEBgLgKjgUkfTXKXudxpukX/PMmxjakCk3Z3FJg03bM1r1kCk7rJjgYmfSnJ3t2WXKnZFY70g8aJBSZN3n6BSZObNWd8JMmdGxcOSFIhSooAAQJTCwhMmprOxB4JCEyarhnf//73c+yxx+YVr3jFLgu88Y1vzAMf+MDpFjWLwJQCApOmhDOtrwICk/raGfsiQIAAAQIECAxYoMKSKjRpXI0LSloft1Fg0vrX2wQnVVhShSYpAgQIDElAYNKQumWvfRSocKTPNzYmMKmPXbInAgQIECBAgAABAgQIECBAgAABAgQIECBAgAABAgQIECAwPwGBSfOzXdTKBydpfufp+5LUNbU9AqOBSR9PUu+ZaidQ4UgXNIYKTGrntj5KYNJkXuNGfyXJDRtfuEmSClFS7QRGA5P2T1LXFAECBKYWEJg0NZ2JPRIQmDRdM84888w8+MEPzqWXXvqTBQ499NC86lWvyl577TXdomYRmFJAYNKUcKb1VUBgUl87Y18ECBAgQIAAgYEKVFBSBSaN1mZBSetjtwpMWh+3VXBSBSZVcJIiQIDAUAQEJg2lU/bZV4FbJ/lcY3NfSFLXFAECBAgQIECAAAECBAgQIECAAAECBAgQIECAAAECBAgQILAaAn0PTDohyZMarXhykrqmrhAQmNSvp0FgUrd+CEzq5jcamPTDJD/TbcmVmz0amHTjJHVNtRMQmNTOySgCBCYQEJg0AZahvRUQmDRZa/7jP/4j73znO3PcccflC1+ojzhcUccff3yOPfbYjPkw0WQ3MZrAhAICkyYEM7zvAgKT+t4h+yNAgAABAgQIDEygwpIqNGm92gQlrY9tG5i0Pn6j4KQKS6rQJEWAAIGhCAhMGkqn7LOvArdJ8neNzX0+SV1TBAgQIECAAAECBAgQIECAAAECBAgQIECAAAECBAgQIECAwGoI3DlJhRus10eT3KVHRx8NTDo2yYk92l8ftjIamHROEj86c/s6MxpC9vEkdU21ExgNTLowyY52U43aGY70/YaEwKTJHwuBSZObNWfUnyOav+btP/LnjG6rm02AwEoKCExaybYv3aEFJo1v6YUXXpgTTjgh++yzz9o/V77yldcCkt7+9rev/TNaBxxwQE4//fTs2OH/IizdSzKAAwlMGkCTbHESAYFJk2gZS4AAAQIECBAgsKlABSVVYFLVJEFJ64tOGpi0Pm9ccFIFJlVwkiJAgMAQBAQmDaFL9thngV9K8tnGBj+XpK4pAgQIECBAgAABAgQIECBAgAABAgQIECBAgAABAgQIECBAYDUEBCYNv88Ck/rVQ4FJ3fpRn3z+p8YSApMm8/yZJAKTJjMbHX1Rkr0aF2+cpEKUVDuB0cCkCmGsa4oAAQJTCwhMmprOxB4JCEwa34x/+7d/y8Me9rC8+93vbtWtk046KUcddVTGfJCo1XyDCHQREJjURc/cHgoITOphU2yJAAECBAgQIDBUgQpL+sQnPpEnPelJa/9c5zrXmego0wYmrd+kGZy03377pUKTFAECBIYgIDBpCF2yxz4L3DbJZxob/LskdU0RIECAAAECBAgQIECAAAECBAgQIECAAAECBAgQIECAAAECqyEgMGn4fa4fkdn8rs9zkvixmdvX19HApI8lqfdMtRMQmNTOaaNRApO6+dXs0cCkG+281n3l1VhBYNJq9NkpCSxUQGDSQrndbE4CApPGw37ve9/LE5/4xJx88slbyj/qUY/KCSeckD322GPLsQYQmIeAwKR5qFpzGwUEJm0jvlsTIECAAAECBJZJ4JOf/GTOOOOMqYKS1h26Biatr7MenHT/+98/d7jDHZaJ2VkIEFhSAYFJS9pYx1qYwC8n+XTjbp9NUtcUAQIECBAgQIAAAQIECBAgQIAAAQIECBAgQIAAAQIECBAgsBoCfQ9MOjHJExutODZJXVNXCAhM6tfTIDCpWz8EJnXzu3qS7zWW+EGSuqbaCwhMam81bmSFxN2x8YW7JKkQJUWAAIGpBQQmTU1nYo8EBCaNb8bll1+eZz7zmfnv//2/b9qt+93vfnnJS16SG92osiwVge0REJi0Pe7uOjcBgUlzo7UwAQIECBAgQIDApAKzCkya9L7GEyBAYLsFBCZtdwfcf+gCt0vyt41DfCZJXVMECBAgQIAAAQIECBAgQIAAAQIECBAgQIAAAQIECBAgQIDAaggITBp+n0cDk/4myX8d/rEGe4LRd6rCQ+qaaicwGph0QZKbtZtq1M5wJIFJ3R4FgUnd/EYDk+rXv7qmCBAgMLWAwKSp6UzskYDApI2bUWFJT3/60zcc8IhHPCLPfe5zc4Mb3KBHHbWVVRQQmLSKXV/qM+8SmLTUJ3U4AgQIECBAgAABAgQIECAwHIGf6vNWe725PsPZ29wEbp/kU43VP52krikCBAgQIECAAAECBAgQIECAAAECBAgQIECAAAECBAgQIEBgNQSGFpj0pCQvXI3WtD6lwKTWVAsZKDCpG3OFI/1jYwmBSZN5Xj2JwKTJzEZHX5yk+Wn8Gyapa6qdgMCkdk5GESAwgYDApAmwDCUwQIF/+Id/yOmnn55zzjkn559/fi699NLst99+Oeigg/LQhz40BxxwQK50pSsN8GS2vGwCApOWraMrfx6BSSv/CAAgQIAAAQIECBAgQIAAgR4K9DqTqNeb62EzbWn+Avsm+WTjNn+bpK4pAgQIECBAgAABAgQIECBAgAABAgQIECBAgAABAgQIECBAYDUEBCYNv8//Ncl7G8f4myR1TW2PQN/fqe1RaX9XgUntrcaNvEaS7za+8P0kdU21FxCY1N5q3MiPJ9mv8YX6NbFClBQBAgSmFhCYNDWdiQQIECAwQwGBSTPEtFQfBAQm9aEL9kCAAAECBAgQIECAAAECBHYV6HUmUa8350laSYE7JPlE4+SfSlLXFAECBAgQIECAAAECBAgQIECAAAECBAgQIECAAAECBAgQILAaAqPhLh9Jsn+Pjv7CJMc09vOkJHVNXSEgMKlfT8Ndkpzf2NJHk9Q11U5gNDDpn5LcvN1Uo3aGIwlM6vYoCEzq5jcamHSnJHVNESBAYGoBgUlT05lIgAABAjMUEJg0Q0xL9UFAYFIfumAPBAgQIECAAAECBAgQIEBgV4FeZxL1enOepJUUGA1M+uTIT3daSRSHJkCAAAECBAgQIECAAAECBAgQIECAAAECBAgQIECAAAECKyQgMGn4zR4NTPo/Se41/GMN9gQCk7q1rsKR/qGxhMCkyTyvkURg0mRmo6O/muQXGhf3SlLXVDsBgUntnIwiQIAAAQIECBAgQIAAAQIECBAgQIAAgf4K/Jck9XeuVfV3sX/T360uxc5GAz1lcixFWx2CAIFlE/CL87J1dPjn2W/kpzd9Iskdh38sJyBAgAABAgQIECBAgAABAgQIECBAgAABAgQIECBAgAABAgRaCgwtMOmJSf6i5dlWZZjApH51WmBSt34ITOrmNxqY9L0ke3RbcuVmC0zq1vL6HsT6QY7rdaeR71HstrrZBAgQIECAAAECBAgQIECAAAECBAgQIEBg/gIVllShSVUVllR/H6vmJyAwaX62ViZAgMDMBAQmzYzSQjMSqHCkjzXWqp/uVN+goAgQIECAAAECBAgQIECAAAECBAgQIECAAAECBAgQIECAAIHVEBgNd/lIkv17dPQXJjmmsR+BSbs3515Jzm5crm/grWtqewT6/k5tj0r7uwpMam81bmSFI/174wsCkyb3FJg0uVlzxmhgUn2PYl1TBAgQIECAAAECBAgQIECAAAECBAgQIEBgCAIVlFR/39qsCkyq4CQ1HwGBSfNxtSoBAgRmKiAwaaacFpuBQIUjfbSxToUn1Qg9XeQAACAASURBVE+OVAQIECBAgAABAgQIECBAgAABAgQIECBAgAABAgQIECBAgMBqCPQ93OUvkjyh0QqBSbs/lwKT+vWuVuDYeY0t9S2ErF9au+9mNDDpH5Pcou+b7tH+BCZ1b8bXkvx8Y5kbJKlrqp2AwKR2TkYRIECAAAECBAgQIECAAAECBAgQIECAQD8FKiypQpOaVWFJFZqk5iMgMGk+rlYlQIDATAUEJs2U02IzEKhwpPqmrPWq8KT6RkhFgAABAgQIECBAgAABAgQIECBAgAABAgQIECBAgAABAgQIrIaAwKTh93k0MOm9SQ4Z/rEGewKBSd1aV+FIX2wsITBpMk+BSZN5jRstMKmb4SeT7NtY4o5JKkRJESBAgAABAgQIECBAgAABAgQIECBAoG8C66E4FYajCJRAPRMVmDSuKjDJszKf50Rg0nxcrUqAAIGZCghMmimnxWYg0PdvepzBES1BgAABAgQIECBAgAABAgQIECBAgAABAgQIECBAgAABAgQIbCLQ9+8d+IskT2js/5gkL9LRXQQEJvXrgRCY1K0fApO6+f1skksbS3w3SV1T7QUEJrW3GjdyNDBpvyR1TREgQIAAAQIECBAgQIAAAQIECBAgQKBvAuvBOBWEowiUQD0T60FaoyIVluRZmc9zIjBpPq5WJUCAwEwFBCbNlNNiMxAY/Qat85McMIN1LUGAAAECBAgQIECAAAECBAgQIECAAAECBAgQIECAAAECBAgMQ0Bg0jD6tNkuD0lyVmPAe5PUNbU9Ar4fp5v7aGDSPyS5ZbclV2q2wKTu7f56kus3lvmFJHVNtRMQmNTOySgCBAgQIECAAAECBAgQIECAAAECBLZXoEJxmoFJFYajVlug+UxsJFGBSZ6V2T8nApNmb2pFAgQIzFxAYNLMSS3YUaDCkc5trHFekrt2XNN0AgQIECBAgAABAgQIECBAgAABAgQIECBAgAABAgQIECBAYDgCfQ9MelGSxzc4j0lS19QVAgKT+vU0jH4/jh9gNll/Khzp7xtTBCZN5icwaTKvcaMFJnUz/FSS2zeW2C9JhSgpAgQIECBAgAABAgQIECBAgAABAgQI9EmgwpIqIKeqAnAqCEettkDzmdhIwrMyn2dEYNJ8XK1KgACBmQoITJopp8VmIFDhSB9urFPhSXebwbqWIECAAAECBAgQIECAAAECBAgQIECAAAECBAgQIECAAAECBIYhIDBpGH3abJejgUlnJzl0+Mca7AkEJnVrncCkbn7XTPKdxhL/nqSuqfYCApPaW40bORqYdIckdU0RIECAAAECBAgQIECAAIFVEth752EvXKVDOyuBFRHwfi9HoysoqcJxmlWBSRWGo1ZTYNwzsZGEZ2X2z4jApNmbWpEAAQIzFxCYNHNSC3YUqHCkDzXWqPCku3dc03QCBAgQIECAAAECBAgQIECAAAECBAgQIECAAAECBAgQIEBgOAKjgUnnJ6nAl77Ui5I8vrGZJyR5cV8215N9CEzqSSN2bkNgUrd+CEzq5icwqZtfzf7XJD/XWObnd17rvvJqrCAwaTX67JQECBAgQIAAAQIECBAgsLnAqTu/fAQoAgSWTsD7vRwtrbCkCshpVoUlVRCOWk2Bcc/ERhKeldk/IwKTZm9qRQIECMxcQGDSzEkt2FGgwpE+2FijwpMO7Lim6QQIECBAgAABAgQIECBAgAABAgQIECBAgAABAgQIECBAgMBwBAQmDadXG+300CTvaXzx7CR1TW2PwGhg0nlJ7ro9WxnkXUcDk76Y5FaDPMn2bFpgUnd3gUndDP82ye0aS9whSYUoKQIECBAgQIAAAQIECBAgsCoCeye5YOdhdyS5cFUO7pwEVkDA+70cTa6gpArHGVcVmFRhOGq1BDZ7JjaS8KzM9hkRmDRbT6sRIEBgLgICk+bCatEOAhWO9IHG/ApPukeH9UwlQIAAAQIECBAgQIAAAQIECBAgQIAAAQIECBAgQIAAAQIEhiXQ98CkFyf5/QbpE5LUNXWFgMCkfj0NFY704caWBCZN1p8KR/pCY4rApMn8RgOTLk1yrcmWWPnRApO6PQKjgUn7JqlrigABAgQIECBAgAABAgQIrIrAqUkO33nY05IcsSoHd04CKyDg/V6OJldYUgXkjKsKS6ogHLVaAps9ExtJeFZm+4wITJqtp9UIECAwFwGBSXNhtWgHgQpHen9jfoUnHdRhPVMJECBAgAABAgQIECBAgAABAgQIECBAgAABAgQIECBAgACBYQnsn6QCXdbr/CQH9OgIApO2bsZoYNJZSX5l62lGzElAYFI3WIFJ3fwqHOnbjSUEJk3u+Y0k12tMu36SuqbaCQhMaudkFAECBAgQIECAAAECBAgsp8DeSS4YOdqOJBcu53GdisBKCXi/l6PdFZRU4TibVQUmVRiOWg2BNs/ERhKeldk9IwKTZmdpJQIECMxNQGDS3GgtPKVAhSO9rzFXYNKUkKYRIECAAAECBAgQIECAAAECBAgQIECAAAECBAgQIECAAIGBCgwtMOnxSV4yUOt5bVtg0rxkp1t3NDDp3CR3m26plZw1Gpj090n2WUmJ6Q4tMGk6t+YsgUndDD+d5JcbS+ybpEKUFAECBAgQIECAAAECBAgQWAWBU5McPnLQ05IcsQqHd0YCSy7g/V6OBldYUgXkbFYVllRBOGo1BNo8ExtJeFZm94wITJqdpZUIECAwNwGBSXOjtfCUAvdMck5j7vuT1DVFgAABAgQIECBAgAABAgQIECBAgAABAgQIECBAgAABAgQIrIaAwKTh9/lXkpzZOMZZSeqa2h4BgUnd3Csc6fONJQQmTeYpMGkyr3GjBSZ1MxwNTLp9krqmCBAgQIAAAQIECBAgQIDAsgvsneSCDQ65I8mFyw7gfASWWMD7vRzNraCkCsdpUxWYVGE4arkFJnkmNpLwrMzmGRGYNBtHqxAgQGCuAgKT5spr8SkEDh75Q/v7ktQ1RYAAAQIECBAgQIAAAQIECBAgQIAAAQIECBAgQIAAAQIECKyGgMCk4fdZYFK/eni3JB9qbOncJHVNtRMQmNTOaaNR107yrcYXv5Okrqn2Av+W5LqN4T+XpK6pdgICk9o5GUWAAAECBAgQIECAAAECyydwapLDNzjWaUmOWL4jOxGBlRHwfi9HqyssqQJy2lSFJVUQjlpugUmeiY0kPCuzeUYEJs3G0SoECBCYq4DApLnyWnwKgdH0y3Mm+AP/FLczhQABAgQIECBAgAABAgQIECBAgAABAgQIECBAgAABAgQIEOiZQN8Dk16S5HENs8cnqWvqCoHRwKT3JLk3oG0TEJjUjV5gUjc/gUnd/Gq2wKRuhp9JctvGErdPUiFKigABAgQIECBAgAABAgQILLPA3kku2OKAO5JcuMwIzkZgSQW838vR2NHPUrc5VQUmVRiOWk6BaZ6JjSQ8K92fEYFJ3Q37tsJ6QJ1fR/vWGfsh0EFAYFIHPFPnIlB/CHtvY2VJlnNhtigBAgQIECBAgAABAgQIECBAgAABAgQIECBAgAABAgQIEOitwNACk34/yUt7q7k9GxOYtD3uG911NDDpw0nu3q8t9no3o4FJX0hy617vuF+bE5jUvR8Ck7oZjgYm3S5JXVMECBAgQIAAAQIECBAgQGCZBU5NcvgWBzwtyRHLjOBsBJZUwPu9HI39P0nWwzvansjnrdtKDXPcNM/ERif1rHR/BgQmdTfs2wr1jlVVloUiQGBJBAQmLUkjl+gYo4FJ9ZvPvZbofI5CgAABAgQIECBAgAABAgQIECBAgAABAgQIECBAgAABAgQIbC4gMGn4T8i9k7y7cYz3JKlransEKhzpg41bC0yarA8VjvS5xhSBSZP5XSfJJY0p305S11R7gW8m2bMx/HpJ6ppqJyAwqZ2TUQQIECBAgAABAgQIECCwPAJ7J7mg5XF2JLmw5VjDCBDYfgHv9/b3YBY7qKCk9eCOSderz2BXGI5aLoEuz8RGEp6Vbs+IwKRufn2b3XzHvBt96479EOggIDCpA56pcxGocKSzGyu/N8khc7mTRQkQIECAAAECBAgQIECAAAECBAgQIECAAAECBAgQIECAAIE+CowGJp2X5K492uhLkjyusZ/fT/LSHu2vD1sRmNSHLlyxB4FJ3fohMKmbn8Ckbn41W2BSN8PPJvmlxhK3S1IhSooAAQIECBAgQIAAAQIECCyrwKlJDm95uNOSHNFyrGEECGy/gPd7+3swix1UWFKFd0xTFZZUYR9quQS6PBMbSXhWuj0jApO6+fVtdvMd8270rTv2Q6CDgMCkDnimzkWgwpHOaqxc4UmHzuVOFiVAgAABAgQIECBAgAABAgQIECBAgAABAgQIECBAgAABAgT6KND3wKQKR3psA05g0u5P0Whg0plJfrWPD9uK7ElgUrdGjwYmfT7JbbotuVKzBSZ1b7fApG6Go4FJv5ykrikCBAgQIECAAAECBAgQILCMAnsnuWDCg+1IcuGEcwwnQGDxAt7vxZvP444VlFTBHV2qApMq8EMth8AsnomNJDwr0z8jApOmt+vbzHHvmHejb12yHwJTCghMmhLOtLkJVDjSexqrV3jSr8ztbhYmQIAAAQIECBAgQIAAAQIECBAgQIAAAQIECBAgQIAAAQIE+iYgMKlvHZl8PwKTJjeb54zRwKQPJTlwnjdcsrUrHOnvGmcSmDRZg0cDk76VZM/Jllj50ZckKcf1ul6SClFS7QQEJrVzMooAAQIECBAgQIAAAQIElkPg1CSHT3iU05IcMeEcwwkQWLyA93vx5vO4Y4UlVXhHl6qwpAr7UMshMItnYiMJz8r0z4jApOnt+jZz3Dvm3ehbl+yHwJQCApOmhDNtbgIVjlQ/VXC9KjypvolOESBAgAABAgQIECBAgAABAgQIECBAgAABAgQIECBAgAABAqshcECScxtHPS/JXXt09JcmeWxjP49L8rIe7a8PW/nVJO9qbKS+F6Suqe0RqHCkDzRuLTBpsj4ITJrMa3R0hSM1w30EJk3uORqYdN0kdU21E6jAs3qP1+u2IyFo7VYxigABAgQIECBAgAABAgQI9F9g7yQXTLnNHUkunHKuaQQIzF/A+z1/40XcoYKSKrhjFlWBSRX4oYYtMMtnYiMJz8p0z4jApOnc+jZrs3fMu9G3btkPgSkEBCZNgWbKXAX8hMG58lqcAAECBAgQIECAAAECBAgQIECAAAECBAgQIECAAAECBAj0XkBgUu9btOUGBSZtSbTQAQKTunELTOrmJzCpm1/NFpjUzVBgUjc/swkQIECAAAECBAgQIEBgOAKnJjl8yu2eluSIKeeaRoDA/AW83/M3XsQdKiypwjtmURWWVGEfatgCs3wmNpLwrEz3jAhMms6tb7M2e8e8G33rlv0QmEJAYNIUaKbMVWD0G+beneTX5npHixMgQIAAAQIECBAgQIAAAQIECBAgQIAAAQIECBAgQIAAAQJ9Euh7YNLLkhzdAHtckrqmrhDw/R/9ehoEJnXrx2hg0ueS/FK3JVdqtsCk7u3+VpJrN5a57s4Qpe4rr8YKApNWo89OSYAAAQIECBAgQIAAgVUX2DvJBR0RdiS5sOMapm+PwHrYVYXqqOUT8H4vR08rKKmCO2ZZFZhUgR9qmALzeCY2kvCsTP6MCEya3KxvM9q8Y96NvnXNfghMKCAwaUIww+cuUOFI72zc5V1J7jP3u7oBAQIECBAgQIAAAQIECBAgQIAAAQIECBAgQIAAAQIECBAg0BcBgUl96cT0+xCYNL3dPGaOBiZ9MMk95nGjJV2zwpE+2zibwKTJGl3hPv/WmHJJkrqm2guMBiZVCFVdU+0E6p29dWNovdN1TREgQIAAAQIECBAgQIAAgWUSqKCcwzse6LQk68E7HZcyfcEC62FZFXqllk/A+70cPa2wpArvmGVVWFKFfahhCszjmdhIwrMy+TMiMGlys77NaPOOeTf61jX7ITChgMCkCcEMn7tAhSP9deMuFZ7063O/qxsQIECAAAECBAgQIECAAAECBAgQIECAAAECBAgQIECAAAECfREYWmDSY5O8vC94PdnH6A/MeneSuqa2R6DCkd7fuLXApMn6IDBpMq/R0QKTuvnVbIFJ3QwFJnXzM5sAAQIECBAgQIAAAQIE+i+wd5L1wJyuu63AnQu7LmL+QgUq5OqUnXc8MkmF66jlEfB+L0cvKyipgjvmURWYVIEfalgCkz4T305y7ZEjjru2mYJnZbJnRGDSZF59Gz3JO+bd6Fv37IfABAICkybAMnQhAhWO9I7GnSo86TcWcmc3IUCAAAECBAgQIECAAAECBAgQIECAAAECBAgQIECAAAECBPogIDCpD13otgeBSd38Zj1bYFI30dHApL9LcttuS67UbIFJ3dtdH3q4VmOZPXeGKHVfeTVWEJi0Gn12SgIECBAgQIAAAQIECKyyQAXkHD4jgNOSVACPGo5AhWVVqE5VhV1V6JVaHgHv93L0ssKSKrxjHlVhSRX2oYYl0PaZqL8fOHHnP5eMHLH+ruBJO/8ZDVMap+FZmewZEZg0mVffRrd9x2rf3o2+dc9+CEwgIDBpAixDFyJQ4Uhvb9ypwpN+cyF3dhMCBAgQIECAAAECBAgQIECAAAECBAgQIECAAAECBAgQIECgDwJ9D0x6eZLHNKAem6SuqSsERgOT3pXkPoC2TUBgUjf6Ckf6TGMJgUmTeV4vyTcaU76ZpK6p9gKjgUnXSVLXVDuBzyfZpzH0NknqmiJAgAABAgQIECBAgAABAssgUEE5FZgzy6rAnQreUf0XqHCrU0a2eWSSCtlRwxfwfg+/h3WCCkqq4I55VgUmVeCHGoZAm2eiGZT0rZ3H2ijAp/7OoG1wkmel/TMiMKm9Vd9GtnnHRvfs3ehbF+2HQEsBgUktoQxbmECFI72tcbcKT/qthd3djQgQIECAAAECBAgQIECAAAECBAgQIECAAAECBAgQIECAAIHtFhgNTDo3yd22e1ON+wtM2roZApO2NlrkiNHApA8kOWiRGxj4vQQmdWugwKRufjVbYFI3Q4FJ3fzMJkCAAAECBAgQIECAAIF+C1QwzuEz3uJpSSqIR/VfoMKyKlSnWRV2VaFXavgC3u/h97BOUGFJFd4xz6qwpAr7UMMQ2OyZGBeUtH6qrQJ82gQneVbaPyNbebdfychFC0zz6653Y9Fdcj8CMxIQmDQjSMvMTKDCkd7aWK3Ck+47s9UtRIAAAQIECBAgQIAAAQIECBAgQIAAAQIECBAgQIAAAQIECPRdYGiBSUcneUXfURe8v/sk+evGPd+VpK6p7RGocKT3NW4tMGmyPowGJn02yS9PtsRKjxaY1L3930lyzcYy9aGH+tCEaifwhSS3agy9TZIKUVIECBAgQIAAAQIECBAgQGDoAhWUU4E586gK3KngHdVfgQq1OmWD7R2ZpMJ21HAFvN/D7V1z5xWUVMEdi6gKTKrAD9VvgY2eic2CktZP1DbAZ6vgJM9Ku2ekrXe71YxalECXX3e9G4vqkvsQmKGAwKQZYlpqJgIVjvSWxkoVnnS/maxsEQIECBAgQIAAAQIECBAgQIAAAQIECBAgQIAAAQIECBAgQGAIAgKThtClzfcoMKlfPRSY1K0fApO6+Y0GJv1bkp/rtuTKzR4NTLp2krqm2gmMBibdOkldUwQIECBAgAABAgQIECBAYOgCFYhz+JwOcVqSCuRR/RWosKwK1RlXFXZVoVdquALe7+H2rrnzCkuq8I5FVIUlVdiH6rfA6DPRJihp/USTBvhsFJzkWWn3jEzq3W5Vo+Yt0OXXXe/GvLtjfQJzEBCYNAdUS3YSqHCkMxorVHjS/TutaDIBAgQIECBAgAABAgQIECBAgAABAgQIECBAgAABAgQIECAwJIG7JvlwY8PnJrlbjw7wiiSPbuzn6CR1TV0hMBqY9M4kvw5o2wRGA5Pen+Se27ab4d34l5N8urHtzyapa6qdQIUj/WtjqMCkdm7NUQKTJjdrzhCY1M3PbAIECBAgQIAAAQIECBDop0AF5VRgzjyrAncqeEf1T6DCrE7ZYltHJqnQHTU8Ae/38Ho2bscVlFTBHW2rgnMqLL9Z465ttl4FJlXgh+qnQPOZmCQoaf000wb4jAtO8qxs/YxM6731ykbMS2DSX3fH7cO7Ma/uWJfAnAQEJs0J1rJTC1Q40psbsys86QFTr2YiAQIECBAgQIAAAQIECBAgQIAAAQIECBAgQIAAAQIECBAgMDQBgUlD69ju+xWY1K8eCkzq1g+BSd38BCZ186vZlyb52cYy9aGZClFS7QT+PsktG0NvnaRClBQBAgQIECBAgAABAgQIEBiyQAXhHD7nA5yWpIJ5VP8EKiyrQnU2qwq7qtArNTwB7/fwejZuxxWWVOEdW1UzOOeSkcF7JnnSzn9Gw5TGrVthSRX2ofopUM/EfklO3PnPtybcZtcAn2Zw0ic8K1vqd/Xe8gYGzFyg7a+7m93Yr6Mzb4sFCcxXQGDSfH2tPrlAhSO9qTGtwpMeOPkyZhAgQIAAAQIECBAgQIAAAQIECBAgQIAAAQIECBAgQIAAAQIDFRhaYNJjkpw0UOt5bfvXk7yjsfg7k9Q1tT0C90xyTuPW709S11Q7gdHApM8kuV27qUYlGQ1M+kaS65OZSGA0MOlaO0OUJlpkhQePBibtk6SuKQIECBAgQIAAAQIECBAgMFSBCsqpwJxFVAXuVPCO6o9AhVid0nI7Ryap8B01HAHv93B6tdlOKyipgjs2q2ZQ0npwzkYBLc2gm62CkyowqQI/VL8E7pDk/lMGJa2fZFYBPuvP0xlJPtkvpl7tZlbevTrUEm+mza+7bY/v19G2UsYR6IGAwKQeNMEWdhGocKQ3Nq5UeNKDGBEgQIAAAQIECBAgQIAAAQIECBAgQIAAAQIECBAgQIAAAQIrIyAwafitFpjUrx4KTOrWjwpH+tvGEgKTJvOscKSvN6YITJrMr0YLTJrcrDlDYFI3P7MJECBAgAABAgQIECBAoH8CFYBz+IK2dVqSCuhR/RGosKwK1WlTFXZVoVdqOALe7+H0arOdVlhShXeMq3FBSevjtgpoaROcVGFJFfahlk9gq+dj+U68vSfivb3+k959s193J13Lr6OTihlPYBsFBCZtI75bjxWocKQ3NL4iMMmDQoAAAQIECBAgQIAAAQIECBAgQIAAAQIECBAgQIAAAQIEVkug74FJJyV5VKMlj0lS19QVAqOBSX+d5DcAbZvAaGDS+5IcvG27Gd6NBSZ165nApG5+Nfvfk+zRWOZaO0OUuq+8Git8McktGkfdJ0mFKCkCBAgQIECAAAECBAgQIDBEgQrKqcCcRVYF7lTwjtp+gQqvOmXCbRyZpEJ4VP8FvN/971GbHVZQUgV3jNZmQUnrY9sGtGwVnFSBSRX4oZZLoO3zsVyn3r7T8N4++0nvvNGvu5Ou0xzv19EueuYSWKCAwKQFYrtVK4HRwKQ3Jnlwq5kGESBAgAABAgQIECBAgAABAgQIECBAgAABAgQIECBAgAABAssgIDBp+F0UmNSvHlY4UvMb4wUmTdaf0cCkTye5/WRLrPRogUnd2z8amHTNnSFK3VdejRVGA5NulaSuKQIECBAgQIAAAQIECBAgMESBCr45vOXGT0vyJ2MClioAqa5Psk4F9ajtF6iwrArVmaQq7Kp6rvov4P3uf4/a7LDCkiq8Y73aBCWtj500oGWj4KT6O6EK+1DLJTDp87Fcp1/8aXgv3nzaO07y+2fbe/h1tK2UcQS2WUBg0jY3wO13E6hwpNc3rr4hyUM4ESBAgAABAgQIECBAgAABAgQIECBAgAABAgQIECBAgAABAisjMLTApEcn+d8r0512BxWY1M5pUaMEJnWTFpjUze/nk3ytscS/Jqlrqr2AwKT2VuNGCkzq5mc2AQIECBAgQIAAAQIECPRHoIJyKjBnq1oPSqqgnKqNPvBf67UNTqrAnfX1trq/r89HoEKrTply6SOTVJiA6q+A97u/vZlkZxWUVIFJVZMEJa3fY9qAlnHBSRWY1PxhGpOcw9h+Ckz7fPTzNP3fFe/+96h22Pb3z2lO84AkZ0wz0RwCBBYnIDBpcdbu1E6gwpH+qjG0wpP+n3ZTjSJAgAABAgQIECBAgAABAgQIECBAgAABAgQIECBAgAABAgSWQGA0MOnDSe7eo3OdlORRjf0ITNq9Ob+R5O2Ny3+dpK6p7REQmNTN/fZJPtVY4tNJ6ppqJyAwqZ3TZqO+m+QajQHXTFIhSqqdwD8kuXlj6K2SVIiSIkCAAAECBAgQIECAAAECQxOowJvDN9n0aFDS+tCtPvDfJjip1q7AHrV9AhWWVb2apirsqkKvVH8FvN/97c0kO6uwpP2SnLjzn29NMnmTgLu2yzSDkz6RpEKT1PIIbPX7+fKctB8n4d2PPmy1i61+/9xq/mZf9+enLnrmEliQgMCkBUG7TWuBCkd6XWN0hSf9duvZBhIgQIAAAQIECBAgQIAAAQIECBAgQIAAAQIECBAgQIAAAQJDFxCYNPQO/mc4UjMw6R1JfnP4xxrsCUYDk85JUj/lWLUTEJjUzmmjUQKTuvnV7NHApJ/dea37yquxwmhg0i2T1DVFgAABAgQIECBAgAABAgSGJFBBORWYM642CkpaH9v2A/9bBSdV4E59cFwtXqDCqk7peNsjk1SogOqfgPe7fz2ZZkd3SHL/KYOSJv31eqv9rQcnnZHkk1sN9vXBCLT9/XwwB+r5Rnn3vEE7gyQ3+vPxrHbvz0+zkrQOgTkJCEyaE6xlpxaocKTXNmZXeNJDp17NRAIECBAgQIAAAQIECBAgQIAAAQIECBAgQIAAAQIECBAgQGBoAn0PTPrfSY5qoD46SV1TVwgITOrX01DhSPVTjddLYNJk/RkNTPrbJPtOtsRKjx4NTPp6kl9YaZHJDy8wUZSIkAAAIABJREFUaXKz5gyBSd38zCZAgAABAgQIECBAgACBfghU0M3hI1vZKihpffikH/jfKDip7lfBPWrxAhUGUH3pUhV2VaFXqn8C3u/+9WS7djTpr9fbtU/33R4Bz8di3Xkv1nuau437/XOadTab489Psxa1HoEZCwhMmjGo5ToLVDjS6Y1VKjzpdzqvagECBAgQIECAAAECBAgQIECAAAECBAgQIECAAAECBAgQIEBgKAJ3S/KhxmY/nOTuPdr8aGDSo5Kc3KP99WErApP60IUr9iAwqVs/Khyp+ROYBSZN5lnhSF9tTBGYNJlfjRaYNLlZc8Y/JrlZ48Itk1SIkiJAgAABAgQIECBAgAABAkMRqKCcCsxZr7ZBSevjp/3A/7jgpArcqQ+Oq8UJVEjVKTO63ZFJKlxA9UfA+92fXvRhJ9P+et2HvdvD/AU8H/M3bt6B92K9J73b6O+fk86fZLw/P02iZSyBBQsITFowuNttKVDhSH/ZGFXhSb+75SwDCBAgQIAAAQIECBAgQIAAAQIECBAgQIAAAQIECBAgQIAAgWUREJg0/E7+ZpK3NY7xjiR1TW2PgMCkbu4Ck7r5CUzq5lezv5fk6o1l9th5rfvKq7HCaGDSLZLUNUWAAAECBAgQIECAAAECBIYiUAE3hyeZNChp/XxdP/DfDE6qPVSAj1qcQIVlVQ9mURV2VaFXqj8C3u/+9KIPO+n663UfzmAP8xPwfMzPdtzKvBfrPend1n//nHTeNOP9+WkaNXMILEhAYNKCoN2mtUCFI/1/jdEVnvSw1rMNJECAAAECBAgQIECAAAECBAgQIECAAAECBAgQIECAAAECBIYuIDBp6B38z3CkZmDS25P81vCPNdgTjAYm/U2S/zrY0yx+46OBSZ9KcofFb2OwdxwNTPpakhsM9jTbs3GBSd3cBSZ18zObAAECBAgQIECAAAECBLZXYD2s6E+S1Ie1p6lZfeB/FnuZZv+rPKfCqU6ZMcCRSSpkQG2/wCzeKe/39vdxljuYVT9nuSdr9UfA87HYXvBerPckd6vfPytQsm19O8m1kjRzVb6U5KZtF0jiz08TYBlKYJECApMWqe1ebQQqHOk1jYEVnvR7bSYaQ4AAAQIECBAgQIAAAQIECBAgQIAAAQIECBAgQIAAAQIECCyFQN8Dk05O8siG9KOS1DV1hYDApH49DRWO9N7GlgQmTdYfgUmTeY2OrnCkixsXBSZN7ikwaXKz5ox/SrKjceEWSSpESREgQIAAAQIECBAgQIAAgVUR8IH/4Xa6wgAqFGCWVcFbzX9XMsu1rbV4Ae/34s3neUf9nKfu8Nf2fCy2h7wX6z3J3Sr48fAWEyoo6cSd/3wjyZUbc356Z35FhZK2CU7y56cW4IYQ2A4BgUnboe6emwlUONKrGwMqPOnhyAgQIECAAAECBAgQIECAAAECBAgQIECAAAECBAgQIECAAIGVERCYNPxWC0zqVw8FJnXrxx2SfKKxxKeS1DXVTkBgUjunzUZ9P8nPNAZcI0ldU+0ERgOTbp6krikCBAgQIECAAAECBAgQILAqAj7wP8xOH5HklDlt/cgkFTaghi/g/R5+D5sn0M/l6uesT+P5mLXo5uvxXqx327tVkGQFSm5WzaCkb+0c+H+TXKUxqQKTLtv5v+vPXG2Ck/z5qW2XjCOwQAGBSQvEdqtWAhWO9KrGyApPOqzVTIMIECBAgAABAgQIECBAgAABAgQIECBAgAABAgQIECBAgACBZRAYWmDSUUleuQzwMzzDbyV5a2O9tyepa2p7BAQmdXMXmNTNT2BSN7+aLTCpm6HApG5+ZhMgQIAAAQIECBAgQIDA8AV84H+YPawwgAoFmEddmGTHPBa25sIFvN8LJ5/rDfVzrryDX9zzsdgW8l6sd9u7VeDj4RsMHheUtD50NDDpqknqWrO2Ck7y56e2XTKOwAIFBCYtENutWglUONJpjZEVnrTRb1ytFjSIAAECBAgQIECAAAECBAgQIECAAAECBAgQIECAAAECBAgQGJSAwKRBtWvsZkcDk96W5L7DP9ZgTzAamPR/ktxrsKdZ/MZHA5M+mWS/xW9jsHfcK8lFjd1/NUldU+0FBCa1txo3cvTDhTdPUiFKigABAgQIECBAgAABAgQIrIqAD/wPr9P1gf1T5rztI5NU6IAatoD3e9j9G929fi5XP2d9Gs/HrEU3X4/3Yr3b3K2CJOvvfEZrs6Ck9bE/SvLTjYlXS1LXxtVmwUn+/NSmU8YQWKCAwKQFYrtVK4EKR2r+H+0KT6rfWBQBAgQIECBAgAABAgQIECBAgAABAgQIECBAgAABAgQIECCwGgKjgUkfSnJgj47+yiSPaOznqCR1TV0hIDCpX09DhSOd3diSwKTJ+lPhSB9vTBGYNJmfwKTJvMaN/kGS+sbt9bp6krqm2gmMBibdbINvqG+3mlEECBAgQIAAAQIECBAgQGB4Aj7wP7yejf77jHmc4MIkO+axsDUXKuD9Xij33G+mn3MnHvQNPB+LbR/vxXq3uVvlT1QOxXq1CUpaH/vDJFdtzP2ZJHVtsxoXnOTPT206ZQyBBQoITFogtlu1EhhNP67fvCptTxEgQIAAAQIECBAgQIAAAQIECBAgQIAAAQIECBAgQIAAAQKrISAwafh9FpjUrx4KTOrWD4FJ3fwEJnXzq9kCk7oZCkzq5mc2AQIECBAgQIAAAQIECAxfwAf+h9XD0c9XznP39bnN+vymGq6A93u4vRu3c/1crn7O+jSej1mLbr4e78V6b3W3vRs/DGOSoKT1dbv8XdtocJI/P23VLV8nsEABgUkLxHarVgL1m8T/2xh5yshPZWy1iEEECBAgQIAAAQIECBAgQIAAAQIECBAgQIAAAQIECBAgQIDAYAXunuSDjd1/KMmBPTrNK0e+l+GRI9/r0KOtbttW7pvkLY27vy1JXVPbIzAamPTeJIdsz1YGedfRwKRPJLnjIE+yPZseDUy6OMkNt2crg71rl2/iHuyhZ7jx+mm/N22sd7PGN9XP8DaWIkCAAAECBAgQIECAAAECvRXwgf/etmbsxkbDn+e5+/r3JjvmeQNrz13A+z134oXeQD8Xyj24m3k+Ftsy3ov13upuFfB4/yQn7vznW1tNGPn695P8TOPa1Xf+wJJJllkPTqpnw5+fJpEzlsAcBQQmzRHX0lMJPCJJfWPhelV4Un1joSJAgAABAgQIECBAgAABAgQIECBAgAABAgQIECBAgAABAgRWQ0Bg0vD7LDCpXz0UmNStHwKTuvlVONJXGksITJrc84dJrtqYVt/QXddUO4HRwKT6Jva6pggQIECAAAECBAgQIECAwKoI+MD/cDpdH8Q/ZYLtnpPk4JHx465ttuSRSSqEQA1TwPs9zL5ttGv9XK5+zvo0no9Zi26+Hu/Fem92t+skedKUQUnr644GJl0jSV2bpurPa/X3TH8zzWRzCBCYrYDApNl6Wq27QIUjndxYpsKTjuq+rBUIECBAgAABAgQIECBAgAABAgQIECBAgAABAgQIECBAgACBgQj0PTCpfvhTfYBgvep7HeqaukJgNDDprUnuB2jbBA5Jclbj7u9NUtdUO4E7JvlYY+gnktQ11U5AYFI7p81GCUzqZigwqZuf2QQIECBAgAABAgQIECAwfAEf+B9ODy9IsneL7VYo0p/s/KD+uP7+l51fHw1TGrd0/buTCphWwxTwfg+zbxvtWj+Xq5+zPo3nY9aim6/He7He877b95JcvXGTPZLUNUWAwMAFBCYNvIFLuP0KR/rfjXNVeNKjlvCcjkSAAAECBAgQIECAAAECBAgQIECAAAECBAgQIECAAAECBAiMFxCYNPwnQ2BSv3ooMKlbPwQmdfMbDUy6KMmNui25crMFJnVr+ZeS/GJjifoAYH0QUBEgQIAAAQIECBAgQIAAgVUR8IH/YXT6iCSnbLHVZlDS+tDN+ts2OKl+SMSpw2CyyxEB7/dyPRL6uVz9nPVpPB+zFt18Pd6L9Z733b6b5BqNm/xskrqmCBAYuIDApIE3cAm3PxqYVOFJj17CczoSAQIECBAgQIAAAQIECBAgQIAAAQIECBAgQIAAAQIECBAgMF5gaIFJj2jxIYZV6/X9kpzROPRbk9Q1tT0Co4FJZyc5dHu2Msi7jgYmfTzJnQZ5ku3ZdIUj/Uvj1gKTJu/Dj5L8dGPa1ZLUNdVOYDQwae8kdU0RIECAAAECBAgQIECAAIFVEfCB/2F0+oIk9e8txtW4oKT1cW36u1VwUoVLV8i0Gp5Am/4P71Sru2P9XN3etzm556ON0uzG8J6dZR9W+vckezQ2cs0kdU0RIDBwAYFJA2/gEm7/UUlOapyr/vtjlvCcjkSAAAECBAgQIECAAAECBAgQIECAAAECBAgQIECAAAECBAiMFxCYNPwnQ2BSv3ooMKlbPyoc6aONJQQmTeYpMGkyr3GjBSZ1MxSY1M3PbAIECBAgQIAAAQIECBAYvoAP/Pe/h0ds8IMZNgtKWj/VJP3dLDjpyCSn9p/KDkcEJuk/vP4L6Gf/e7SdO/R8LFaf92K95323S5P8bOMmApPmLW59AgsSEJi0IGi3aS3w6CSvaIyu/35069kGEiBAgAABAgQIECBAgAABAgQIECBAgAABAgQIECBAgAABAkMX6Htg0ilJ6sML6/WIDT7IMPQ+dNn/aGDSW5Lcv8uC5nYSODTJexornJ2krql2AgKT2jltNEpgUje/mi0wqZvhPye5SWOJvZNUiJIiQIAAAQIECBAgQIAAAQKrIuAD//3v9AVJ6t9ZrFeboKT1sdP0d1xw0oVJdvSfyg5HBKbpP8T+Cuhnf3vTh515PhbbBd6L9Z733UYDk66VpK4pAgQGLiAwaeANXMLtPybJyxvnqv/+2CU8pyMRIECAAAECBAgQIECAAAECBAgQIECAAAECBAgQIECAAAEC4wUEJg3/yRCY1K8eCkzq1o/RwKSPJblztyVXavaNk3y5ceKvJKlrqr3A/01ylcbwqyapa6qdwGhg0k2T1DVFgAABAgQIECBAgAABAgRWRcAH/vvd6foBDfWDGqomCUpaP1WX/o4GJx2Z5NR+c9ndiECX/sPsn4B+9q8nfdqR52Ox3eC9WO953+07Sa7ZuMm1k9Q1RYDAwAUEJg28gUu4/aOTvKxxLoFJS9hkRyJAgAABAgQIECBAgAABAgQIECBAgAABAgQIECBAgAABApsIjAYmfTDJPXokVh9cqA8wrJcPEOzenPsneXPj8luS1DW1PQKjgUlnJfmV7dnKIO8qMKlb2wQmdfOr2QKTuhkKTOrmZzYBAgQIECBAgAABAgQIDF/AB/773cMLknwpyZ8k+ZsptjqL/q4HJ1XQ9I4p9mDK9gnMov/bt3t3HhXQT8/EZgKej8U+H7wX6z3vu307ybUaN7lOkrqmCBAYuIDApIE3cAm3/9gkL22cq8KTHreE53QkAgQIECBAgAABAgQIECBAgAABAgQIECBAgAABAgQIECBAYLyAwKThPxkCk/rVwwpHOrOxJYFJk/Xnzkk+0pjysSR1TbUTEJjUzmmzUQKTuhl+OUk9h+tVH/yrECVFgAABAgQIECBAgAABAgRWRcAH/vvb6TskqQ/sTxOUtH6qWfa3gpO+leST/SWzsxGBWfYf7vYL6Of296DPO/B8LLY7vBfrPe+71Z9vrt24yZ47/8wz7/tanwCBOQsITJozsOUnFqhwpJc0ZlV40u9PvIoJBAgQIECAAAECBAgQIECAAAECBAgQIECAAAECBAgQIECAwFAFDkzygcbmP5jkHj06zKlJDm/s58gkdU1dITAamHRGkgcA2jYBgUnd6AUmdfO7yUg4zb8kqWuqvcBlSa7cGP7TSeqaaicwGpj0i0nqmiJAgAABAgQIECBAgAABAqsi4AP/y91p/V3u/m51Ov3fSmhYX9fPYfVr0bv1fCxWnPdived9t0t2hlSu30dg0rzFrU9gQQICkxYE7TatBSoc6cWN0RWe9PjWsw0kQIAAAQIECBAgQIAAAQIECBAgQIAAAQIECBAgQIAAAQIEhi4gMGnoHUwEJvWrhwKTuvVjNDDpo0nu0m3JlZotMKl7uwUmdTMUmNTNz2wCBAgQIECAAAECBAgQGL6AD/wPv4ebnUB/l7u/W51O/7cSGtbX9XNY/Vr0bj0fixXnvVjved9tNDDpuknqmiJAYOACApMG3sAl3H6FI72oca4KT3rCEp7TkQgQIECAAAECBAgQIECAAAECBAgQIECAAAECBAgQIECAAIHxAkMLTDoiyWmauYvAA5K8qXHljCR1TW2PwGhg0nuS3Ht7tjLIu1Y40vmNnQtMmqyNApMm8xo3WmBSN8N/SXKjxhK/mKRClBQBAgQIECBAgAABAgQIEFgVAR/4X+5O6+9y93er0+n/VkLD+rp+Dqtfi96t52Ox4rwX6z3vu30zyZ6Nm1wvSV1TBAgMXEBg0sAbuITbr3Ckv2icq8KTjlnCczoSAQIECBAgQIAAAQIECBAgQIAAAQIECBAgQIAAAQIECBAgMF5AYNLwnwyBSf3qYYUjvbuxJYFJk/VHYNJkXqOjRwOTKqimAmtUe4HLk1ypMfwqSeqaaicwGphUz2RdUwQIECBAgAABAgQIECBAYFUEfOB/uTutv8vd361Op/9bCQ3r6/o5rH4tereej8WK816s97zv9m9Jrtu4yc8lqWuKAIGBCwhMGngDl3D7FY70wsa5KjzpiUt4TkciQIAAAQIECBAgQIAAAQIECBAgQIAAAQIECBAgQIAAAQIExgsITBr+kzEamPTmJA8c/rEGewKBSd1aNxqY9JEk+3dbcqVmVzjSlxonFpg0efsFJk1u1pwhMKmbn9kECBAgQIAAAQIECBAgMHwBH/gffg83O4H+Lnd/tzqd/m8lNKyv6+ew+rXo3Xo+FivOe7He877bN5Jcr3ETgUnzFrc+gQUJCExaELTbtBaocKQTG6MrPOlJrWcbSIAAAQIECBAgQIAAAQIECBAgQIAAAQIECBAgQIAAAQIECAxdoO+BSaclOayBfESSuqauEBCY1K+nQWBSt34ITOrmJzCpm1/NFpjUzfArSW7YWOLGSeqaIkCAAAECBAgQIECAAAECqyLgA//L3Wn9Xe7+bnU6/d9KaFhf189h9WvRu/V8LFac92K95323f01SIUnrdf0kFaKkCBAYuIDApIE3cAm3X+FIJzTOVeFJxy7hOR2JAAECBAgQIECAAAECBAgQIECAAAECBAgQIECAAAECBAgQGC8wtMCkw5O8SjN3EXhgkjc2rrw5SV1T2yMwGph0ZpJf3Z6tDPKu+yc5r7HzjySpa6qdgMCkdk6bjfqPJM3v9bxykrqm2gkITGrnZBQBAgQIECBAgAABAgQILK+AD/wvb2/rZPq73P3d6nT6v5XQsL6un8Pq16J36/lYrDjvxXrP+26jgUk/n6SuKQIEBi4gMGngDVzC7Vc40p83zlXhSU9ewnM6EgECBAgQIECAAAECBAgQIECAAAECBAgQIECAAAECBAgQIDBeQGDS8J8MgUn96mGFI72rsSWBSZP1R2DSZF6jo2+a5MLGxX9OUtdUewGBSe2txo0UmNTNz2wCBAgQIECAAAECBAgQGL6AD/wPv4ebnUB/l7u/W51O/7cSGtbX9XNY/Vr0bj0fixXnvVjved/t60mu37jJLySpa4oAgYELCEwaeAOXcPsVjnR841wVnnTcEp7TkQgQIECAAAECBAgQIECAAAECBAgQIECAAAECBAgQIECAAIHxAqOBSR9IclCPsE5LclhjP4cneVWP9teHrYwGJr0pyYP6sLEV3YPApG6NHw1MOj/JAd2WXKnZApO6t1tgUjfDi5Ls1VjiRknqmiJAgAABAgQIECBAgAABAqsi4AP/y91p/V3u/m51Ov3fSmhYX9fPYfVr0bv1fCxWnPdived9t68l+fnGTW6QpK4pAgQGLiAwaeANXMLtVzjS/2qcq8KT/mAJz+lIBAgQIECAAAECBAgQIECAAAECBAgQIECAAAECBAgQIECAwHiBvgcmVTjSwxtbF5i0ex8FJvXr7R4NTHp3kl/r1xZ7vZsKRzq3sUOBSZO1S2DSZF7jRo9+U/6Vkoxe636X5V1BYNLy9tbJCBAgQIAAAQIECBAgQKCdgA/8t3Ma6ij9HWrnZrNv/Z+NY19W0c++dKKf+/B8LLYvvBfrPe+7fTXJLzRuIjBp3uLWJ7AgAYFJC4J2m9YCFY70PxujKzzpKa1nG0iAAAECBAgQIECAAAECBAgQIECAAAECBAgQIECAAAECBAgMXeAeSd7fOMQHkhzUo0ONBiYdluTVPdpfH7byoCRvaGzkTUnqmtoeAYFJ3dwFJnXz2zvJBY0lvpSkrqn2AgKT2luNGykwqZuf2QQIECBAgAABAgQIECAwfAEf+B9+Dzc7gf4ud3+3Op3+byU0rK/r57D6tejdej4WK857sd7zvtvFSSokab32SlIhSooAgYELCEwaeAOXcPsVjvSCxrkqPOmpS3hORyJAgAABAgQIECBAgAABAgQIECBAgAABAv8/e3cZbUtWmAv7HXEX4i73JsTdBXeCOw0RIAHiyb03ntzvxhUISXANrXQ3bk13Q+MQNzQJEFfibuMbc+SscWZX772r1qlVtdec65m/VmpVzZrzeavJj7Pq3QQIECBAgAABAgSOFlCY1P6ToTBpvzK8VZLnV0u6Ikk5ZkwTGBYmvSbJF0y71FlnypEUJs17FBQmzfMb/gj+Q5OUYwYBAgQIECBAgAABAgQIEDgUAS/89520fPvOd2x38h8Taut7ebaV19qr9XysK857Xe+l7+bfipYWNj+BUxJQmHRK8G57rMCwMKmUJ307LwIECBAgQIAAAQIECBAgQIAAAQIECBAgQIAAAQIECBAgQOBgBBQmtR/1sDDp8iR3bX9bze5AYdK86BQmzfP76CQKk87dsPzG878Gl/vd53aefgS/nZezCRAgQIAAAQIECBAgQKA/AS/895dpvSP59p3v2O7kPybU1vfybCuvtVfr+VhXnPe63kvf7Y+TfEh1kw9LUo4ZBAg0LuAfzhsPsMPlf1uSH6v2VT5/R4f7tCUCBAgQIECAAAECBAgQIECAAAECBAgQIECAAAECBAgQIEDgaIF9L0x6SpL7VEv/8iTlmHFWQGHSfj0Nw8KkFyS59X4tca9X8wVJXlWt8DVJyjFjmsCwMOmtST5m2qXOSqIwaf5joDBpvqEZCBAgQIAAAQIECBAgQKBtAS/8t53f2OrlOybU9/fy7ytfefaV56534/nYtejJ8/Fe13vpu/1Rkg+tbvLhScoxgwCBxgUUJjUeYIfL//YkP1rtq3z+zg73aUsECBAgQIAAAQIECBAgQIAAAQIECBAgQIAAAQIECBAgQIDA0QIKk9p/Mu6a5NJqG5cnKceM0xFQmDTPXWHSPL9SjvTmagqFSdt5Kkzazuuos/80yQdVX5S/IFyOGQQIECBAgAABAgQIECBA4FAEvPDfd9Ly7Tvfsd3Jf0yore/l2VZea6/W87GuOO91vZe+2x8m+bDqJgqTlhY3P4GVBBQmrQTtNpMFviPJj1Rnl8/fNflqJxIgQIAAAQIECBAgQIAAAQIECBAgQIAAAQIECBAgQIAAAQKtC7RWmHTfJOe3jr7j9StM2jHozOluneR51RwvSFKOGdMEhoVJr07yhdMudVYShUnzHoO3S/Kf1RTlB/rlmDFdQGHSdCtnEiBAgAABAgQIECBAgECfAl747zPXza7k23e+Y7uT/5hQW9/Ls6281l6t52Ndcd7rei99tz9IUkqSNuMjkpQSJYMAgcYFFCY1HmCHy//OJD9c7at8/u4O92lLBAgQIECAAAECBAgQIECAAAECBAgQIECAAAECBAgQIECAwNECCpPafzKGhUmXJblb+9tqdgcKk+ZFV8qRXllNoTBpO89hYdJbknzsdlMc9NkKk+bH/2dJPrCa5kOSlBIlgwABAgQIECBAgAABAgQIHIqAF/77Tlq+fec7tjv5jwm19b0828pr7dV6PtYV572u99J3+/0kpSRpMz4ySSlRMggQaFxAYVLjAXa4/O9K8kPVvsrn7+lwn7ZEgAABAgQIECBAgAABAgQIECBAgAABAgQIECBAgAABAgQIHC2w74VJ5yc5r1r6fZOUY8ZZAYVJ+/U0DAuTnp/kNvu1xL1ejcKkefGUcqTfraZQmLSdp8Kk7byOOntYmPTBScoxgwABAgQIECBAgAABAgQIHIqAF/77Tlq+fec7tjv5jwm19b0828pr7dV6PtYV572u99J3GxYmfVSScswgQKBxAYVJjQfY4fK/O8kPVvsqn7+3w33aEgECBAgQIECAAAECBAgQIECAAAECBAgQIECAAAECBAgQIHC0wLAw6WVJbrBHWAqTxsO4W5KnVqddlqQcM05HoJQjPbe6tcKk7XIYFia9KskXbTfFQZ+tMGle/G+f5D+qKf4rSTlmTBdQmDTdypkECBAgQIAAAQIECBAg0KeAF/77zHWzK/n2ne/Y7uQ/JtTW9/JsK6+1V+v5WFec97reS9/t95J8ZHWTj05SjhkECDQuoDCp8QA7XP73JPmBal/l8/d1uE9bIkCAAAECBAgQIECAAAECBAgQIECAAAECBAgQIECAAAECBI4WaK0w6T5JLhDmtQQUJu3XA6EwaV4eCpPm+SlMmuenMGmeX7n6z5N8QDXNBycpJUoGAQIECBAgQIAAAQIECBA4FAEv/PedtHz7zndsd/IfE2rre3m2ldfaq/V8rCvOe13vpe/21iQfVd1EYdLS4uYnsJKAwqSVoN1mssD3Jvn+6uzy+f9OvtqJBAgQIECAAAECBAgQIECAAAECBAgQIECAAAECBAgQIECAQOsCX5rkpdUmXpbkBnu0qfOTnFetR2HSdcMZFiZdmuTue5TFcnf2AAAgAElEQVThoS1FYdK8xL8oySuqKV6VpBwzpgn8jyS/U5365iTlmDFNQGHSNKeTzhoWJn3QmRKl+TObgQABAgQIECBAgAABAgQItCHghf82cjrXVcr3XOX6uE7+feS42YU8+8pz17vxfOxa9OT5eK/rvfTd3pKklCRtxsckKSVKBgECjQsoTGo8wA6X/31J/l+1L4VJHYZsSwQIECBAgAABAgQIECBAgAABAgQIECBAgAABAgQIECBA4ASBfS9MuiDJvav1K0y6bpgKk/brP/FhYdLzktx2v5a416tRmDQvHoVJ8/zeIcm/V1P8Z5JyzJguoDBpupUzCRAgQIAAAQIECBAgQKBPAS/895nrZlfy7Tvfsd3Jf0yore/l2VZea6/W87GuOO91vZe+W/mDLqUkaTM+NkkpUTIIEGhcQGFS4wF2uPz/m+T/q/ZVypPq/7vDLdsSAQIECBAgQIAAAQIECBAgQIAAAQIECBAgQIAAAQIECBAgUAkoTGr/cbh7kkuqbVyapBwzTkeglCM9p7q1wqTtchgWJr0yyRdvN8VBn60waV78CpPm+ZWr/yLJ+1fTfFCSUqJkECBAgAABAgQIECBAgACBQxHwwn/fScu373zHdif/MaG2vpdnW3mtvVrPx7rivNf1Xvpuw8Kk8u+X5ZhBgEDjAgqTGg+ww+WXcqRSmrQZ5f8upUkGAQIECBAgQIAAAQIECBAgQIAAAQIECBAgQIAAAQIECBAgcBgCrRUmnZfkwsOIZvIuFSZNplrlRIVJ85hLOdLLqykUJm3nOSxM+t0k/3O7KQ76bIVJ8+MfFiZ94JkSpfkzm4EAAQIECBAgQIAAAQIECLQh4IX/NnI611XK91zl+rhO/n3kuNmFPPvKc9e78XzsWvTk+Xiv67303cq/T35sdZPyb5XlmEGAQOMCCpMaD7DD5ZdypO+r9lXKk76/w33aEgECBAgQIECAAAECBAgQIECAAAECBAgQIECAAAECBAgQIHC0gMKk9p+MYWHSU5Pco/1tNbsDhUnzolOYNM+v/OD4t6spFCZt5/mOSf6tuuQ/kpRjxnQBhUnTrZxJgAABAgQIECBAgAABAn0KeOG/z1w3u5Jv3/mO7U7+Y0JtfS/PtvJae7Wej3XFea/rvfTdfidJ+SMvm6EwaWlx8xNYSUBh0krQbjNZoJQjfW91dilP+oHJVzuRAAECBAgQIECAAAECBAgQIECAAAECBAgQIECAAAECBAgQaF1g3wuTLkxyrwr5vCTlmHFWQGHSfj0Nw8Kk5yb5sv1a4l6vZliY9IokX7LXK96vxSlMmpeHwqR5fuXqv0zyftU0H5iklCgZBAgQIECAAAECBAgQIEDgUAS88N930vLtO9+x3cl/TKit7+XZVl5rr9bzsa4473W9l75b+eMu5d8sN+PjkpQSJYMAgcYFFCY1HmCHyy/lSN9T7auUJ/1gh/u0JQIECBAgQIAAAQIECBAgQIAAAQIECBAgQIAAAQIECBAgQOBoAYVJ7T8Z90hycbWNpyYpx4zTESjlSM+ubq0wabscFCZt5zU8e1iYVH58XH6EbEwTUJg0zemks4aFSR9wpkRp/sxmIECAAAECBAgQIECAAAECbQh44b+NnM51lfI9V7k+rpN/HzludiHPvvLc9W48H7sWPXk+3ut6L323Nw3+ffLjk5QSJYMAgcYFFCY1HmCHyy/lSN9d7auUJ/1Qh/u0JQIECBAgQIAAAQIECBAgQIAAAQIECBAgQIAAAQIECBAgQOBogdYKk+6d5CJhXktAYdJ+PRAKk+bl8SVJXlZN8Yok5ZgxTaCUI5UfIW+GwqRpbpuz3inJv1aX/HuScsyYLqAwabqVMwkQIECAAAECBAgQIECgTwEv/PeZ62ZX8u0737HdyX9MqK3v5dlWXmuv1vOxrjjvdb2XvtuwMOn6g3+/XPr+5idAYCEBhUkLwZr2nAVKOdJ3VVeX8qQfPufZXEiAAAECBAgQIECAAAECBAgQIECAAAECBAgQIECAAAECBAi0JjAsTHppkhvu0SYuTHKvaj0Kk64bzrAw6ZIk99yjDA9tKcPCpOckud2hIczYr8KkGXhn/lqrwqRzN1SYdO52myvfluR61TQfkKSUKBkECBAgQIAAAQIECBAgQOBQBLzw33fS8u0737HdyX9MqK3v5dlWXmuv1vOxrjjvdb2Xvtsbk3x8dZNPSFKOGQQINC6gMKnxADtcfilH+s5qX6U86Uc63KctESBAgAABAgQIECBAgAABAgQIECBAgAABAgQIECBAgAABAkcLKExq/8lQmLRfGSpMmpfHsDDp5UnK/04Z0wQ+bvAXWn/nTInStKudpTBp/jMwLEx6/yTlmEGAAAECBAgQIECAAAECBA5FwAv/fSct377zHdud/MeE2vpenm3ltfZqPR/rivNe13vpu70hyfWrmyhMWlrc/ARWElCYtBK020wWKOVI31GdXcqTfnTy1U4kQIAAAQIECBAgQIAAAQIECBAgQIAAAQIECBAgQIAAAQIEWhe4QZKXVJt4aZIb7tGmLkpyz2o9905SjhlnBRQm7dfTcLskz6qW9Jwk5ZgxTWBY4qYwaZrb5qzy11rrv9D624O/4LrdbId39jsn+Zdq2/+WpBwzpgsoTJpu5UwCBAgQIECAAAECBAgQ6FPAC/995rrZlXz7zndsd/IfE2rre3m2ldfaq/V8rCvOe13vpe/2+iSlJGkzPjFJKVEyCBBoXEBhUuMBdrj8YWFSKU/6sQ73aUsECBAgQIAAAQIECBAgQIAAAQIECBAgQIAAAQIECBAgQIDA0QKtFSbdK8nFwryWQCmUqkukLhmUTOFaV0Bh0jxvhUnz/BQmzfNTmDTPr1z9V0net5rm/ZOUEiWDAAECBAgQIECAAAECBAgcioAX/vtOWr595zu2O/mPCbX1vTzbymvt1Xo+1hXnva730nd7XZJSkrQZn5SklCgZBAg0LqAwqfEAO1z+jyb59mpf5fOPd7hPWyJAgAABAgQIECBAgAABAgQIECBAgAABAgQIECBAgAABAgSOFlCY1P6TMSxMKoVSpVjKOB2BYWHSs5Pc/nSW0uRdh4VJL0tS/nfKmCagMGma03FnKUya51euHhYmvd+ZY/NnNgMBAgQIECBAgAABAgQIEGhDwAv/beR0rquU77nK9XGd/PvIcbMLefaV56534/nYtejJ8/Fe13vpuw0Lkz45STlmECDQuIDCpMYD7HD5P5bk26p9lc8/0eE+bYkAAQIECBAgQIAAAQIECBAgQIAAAQIECBAgQIAAAQIECBA4WkBhUvtPhsKk/cpQYdK8PBQmzfMbFia9Kcn15015UFe/S5J/rnb8r0nKMWO6gMKk6VbOJECAAAECBAgQIECAAIE+Bbzw32eum13Jt+98x3Yn/zGhtr6XZ1t5rb1az8e64rzX9V76bq9N8knVTT4lSTlmECDQuIDCpMYD7HD5P57k/1T7Kp9/ssN92hIBAgQIECBAgAABAgQIECBAgAABAgQIECBAgAABAgQIECBwtMC+FyZdnOQe1dLvlaQcM84KKEzar6fh9kmeWS3p2UnKMWOawPB/k16WpBwzpgmUcqQ3VKcqTJrmtjlLYdJ2Xked/ddJ3qf64v2SlBIlgwABAgQIECBAgAABAgQIHIqAF/77Tlq+fec7tjv5jwm19b0828pr7dV6PtYV572u99J3+60kn1zdRGHS0uLmJ7CSgMKklaDdZrLATyT539XZ5fNPTb7aiQQIECBAgAABAgQIECBAgAABAgQIECBAgAABAgQIECBAgEDrAq0VJpVyoEtaR9/x+kuJ1IXVnKVQqhwzTkdAYdI8d4VJ8/wUJs3zU5g0z69cPSxMut6ZY/NnNgMBAgQIECBAgAABAgQIEGhDwAv/beR0rquU77nK9XGd/PvIcbMLefaV56534/nYtejJ8/Fe13vpu/1mklKStBmfmqSUKBkECDQuoDCp8QA7XP5PJvlf1b7K54d0uE9bIkCAAAECBAgQIECAAAECBAgQIECAAAECBAgQIECAAAECBI4WUJjU/pMxLEy6KMm9299WszsYFiY9K8kdmt3N+gvf9/9NWl9kuzsOC5PemOQTtpvioM9+1yT/VAn8S5JyzJguoDBpupUzCRAgQIAAAQIECBAgQKBPAS/895nrZlfy7Tvfsd3Jf0yore/l2VZea6/W87GuOO91vZe+228kKSVJm/FpSUqJkkGAQOMCCpMaD7DD5f9Ukm+t9lU+P7TDfdoSAQIECBAgQIAAAQIECBAgQIAAAQIECBAgQIAAAQIECBAgcLTAvpeTXJzkHtXS75nkEmFeS0Bh0n49EAqT5uVxwyTXVFO8NEk5ZkwTKOVIr69OVZg0zW1zlsKk7byOOvtvkrx39cX1kpQSJYMAAQIECBAgQIAAAQIECByKgBf++05avn3nO7Y7+Y8JtfW9PNvKa+3Vej7WFee9rvfSdxsWJn16knLMIECgcQGFSY0H2OHyH5LkW6p9lc8P63CftkSAAAECBAgQIECAAAECBAgQIECAAAECBAgQIECAAAECBAgcLTAsTHpJkhvtEVYpR7p7tR6FSdcNR2HSHj2wSe6Q5BnVkp515th+rXJ/V6MwaV42CpPm+SlMmudXrh4WJr3vmWPzZzYDAQIECBAgQIAAAQIECBBoQ8AL/23kdK6rlO+5yvVxnfz7yHGzC3n2leeud+P52LXoyfPxXtd76bv9epJPq27yGUnKMYMAgcYFFCY1HmCHy39okm+u9lU+/3SH+7QlAgQIECBAgAABAgQIECBAgAABAgQIECBAgAABAgQIECBA4GgBhUntPxn3TnJBtY2LkpRjxukIKEya5z4sTNq3Erd5u1v+aoVJ84zfLck/VlP8c5JyzJguoDBpupUzCRAgQIAAAQIECBAgQKBPAS/895nrZlfy7Tvfsd3Jf0yore/l2VZea6/W87GuOO91vZe+268l+fTqJgqTlhY3P4GVBBQmrQTtNpMFHpbkm6qzy+eHT77aiQQIECBAgAABAgQIECBAgAABAgQIECBAgAABAgQIECBAgEDrAvteTnJJkrtXyPdI8tTW0Xe8/mFh0oVJztvxPUw3XWBYmPTMJHecfvnBn7nv/5u07wF9YpLXVYt8Q5JyzJgmoDBpmtNJZ/1tkveqTnjfJKVEySBAgAABAgQIECBAgAABAoci4IX/vpOWb9/5ju1O/mNCbX0vz7byWnu1no91xXmv67303X41SSlJ2ozPTFJKlAwCBBoXUJjUeIAdLv+nk3xjta/y+Wc63KctESBAgAABAgQIECBAgAABAgQIECBAgAABAgQIECBAgAABAkcL7Hs5icKk8SdXYdK40ZpnlHKkp1c3VJi0nf6Nkry4uuQlScoxY5qAwqRpTsedpTBpnl+5eliY9D5njs2f2QwECBAgQIAAAQIECBAgQKANAS/8t5HTua5Svucq18d18u8jx80u5NlXnrvejedj16Inz8d7Xe+l7/YrSUpJ0mZ8VpJSomQQINC4gMKkxgPscPkPT/IN1b7K55/tcJ+2RIAAAQIECBAgQIAAAQIECBAgQIAAAQIECBAgQIAAAQIECBwtsO+FSU9Ncrdq6fdIUo4ZZwUUJu3X06AwaV4eCpPm+SlMmuf37kn+oZrin5KUY8Z0AYVJ062cSYAAAQIECBAgQIAAAQJ9Cnjhv89cN7uSb9/5ju1O/mNCbX0vz7byWnu1no91xXmv67303YaFSZ+dpBwzCBBoXEBhUuMBdrj8n0ny9dW+yuef63CftkSAAAECBAgQIECAAAECBAgQIECAAAECBAgQIECAAAECBAgcLaAwqf0n47wk51fbuDBJOWacjoDCpHnuw8Kka5LceN6UB3X1sDDp9Uk+6aAE5m1WYdI8v3L13yV5z2qa90lSSpQMAgQIECBAgAABAgQIECBwKAJe+O87afn2ne/Y7uQ/JtTW9/JsK6+1V+v5WFec97reS9/tl5N8VnWTz0lSjhkECDQuoDCp8QA7XP7PJvm6al8KkzoM2ZYIECBAgAABAgQIECBAgAABAgQIECBAgAABAgQIECBAgMAJAq0VJt09yaUSvZbAsDDpgiT3YXRqAsPCpGckudOpraa9G5dypBdVy1aYtF2GpRzptdUlCpO281OYtJ3XUWcPC5Pe+0yJ0vyZzUCAAAECBAgQIECAAAECBNoQ8MJ/Gzmd6yrle65yfVwn/z5y3OxCnn3luevdeD52LXryfLzX9V76br+U5LOrmyhMWlrc/ARWElCYtBK020wW+LkkX1udXcqTHjH5aicSIECAAAECBAgQIECAAAECBAgQIECAAAECBAgQIECAAAECrQsoTGo9wURh0n5lWMqRnlYtSWHSdvkoTNrOa3i2wqR5fu+R5O+rKf4xSTlmTBdQmDTdypkECBAgQIAAAQIECBAg0KeAF/77zHWzK/n2ne/Y7uQ/JtTW9/JsK6+1V+v5WFec97reS9/tF5OUkqTN+NwkpUTJIECgcQGFSY0H2OHySznSg6t9lfKkR3a4T1siQIAAAQIECBAgQIAAAQIECBAgQIAAAQIECBAgQIAAAQIEjhbY98KkS5PctVr63ZOUY8ZZAYVJ+/U0KEyal8ewMOnFSW4yb8qDunpYmPS6JJ98UALzNqswaZ5fuboUTtUlU+81KKGafwczECBAgAABAgQIECBAgACB/Rbwwv9+5zN3dfKdK9j29fJvO7/h6uXZV5673o3nY9eiJ8/He13vpe/2C0lKSdJmfF6SUqJkECDQuIDCpMYD7HD5pRzpQdW+SnnSozrcpy0RIECAAAECBAgQIECAAAECBAgQIECAAAECBAgQIECAAAECRwsMC5OuSVIKS/ZlKEwaT+I+SZ5SnXZBknLMOB0BhUnz3BUmzfMr5Ui/VU2hMGk7T4VJ23kddbbCpPmGZiBAgAABAgQIECBAgACBtgW88N92fmOrl++YUN/fy7+vfOXZV5673o3nY9eiJ8/He13vpe82LEz6/CTlmEGAQOMCCpMaD7DD5ZdypAdW+yrlSY/ucJ+2RIAAAQIECBAgQIAAAQIECBAgQIAAAQIECBAgQIAAAQIECBwt0Fph0t2SXCbMawkMC5POT3JfRqcmMCxMenqSO5/aatq78U2SXF0t+8VJyjFjmoDCpGlOx531nkn+rvryH5KUY8Z0AYVJ062cSYAAAQIECBAgQIAAAQJ9Cnjhv89cN7uSb9/5ju1O/mNCbX0vz7byWnu1no91xXmv67303V6T5POqm3xBknLMIECgcQGFSY0H2OHyh4VJpTzpMR3u05YIECBAgAABAgQIECBAgAABAgQIECBAgAABAgQIECBAgACBowUUJrX/ZChM2q8MSznS5dWSFCZtl4/CpO28hmcPC5Nem+RT5k15UFcrTJofdymZevdqmmJajhkECBAgQIAAAQIECBAgQOBQBLzw33fS8u0737HdyX9MqK3v5dlWXmuv1vOxrjjvdb2Xvturk3x+dROFSUuLm5/ASgIKk1aCdpvJAo9O8jXV2eXzYydf7UQCBAgQIECAAAECBAgQIECAAAECBAgQIECAAAECBAgQIECgdYEbJXlxtYlrktx4jzZ1WZK7VOu5W5JyzDgroDBpv54GhUnz8hgWJr0oyU3nTXlQV5dypN+sdqwwabv4FSZt53XU2QqT5huagQABAgQIECBAgAABAgTaFvDCf9v5ja1evmNCfX8v/77ylWdfee56N56PXYuePB/vdb2XvturkpSSpM34wiSlRMkgQKBxAYVJjQfY4fIfk+Srq32Vz4/rcJ+2RIAAAQIECBAgQIAAAQIECBAgQIAAAQIECBAgQIAAAQIECBwtoDCp/Sfjvkl+vtrG+UnKMeN0BIaFSU8blH6dzqrauWspR7qqWq7CpO2yU5i0ndfw7PdK8rfVwb9PUo4Z0wUUJk23ciYBAgQIECBAgAABAgQI9Cnghf8+c93sSr595zu2O/mPCbX1vTzbymvt1Xo+1hXnva730nd7ZZJSkrQZX5SklCgZBAg0LqAwqfEAO1z+Y5M8oNpX+fz4DvdpSwQIECBAgAABAgQIECBAgAABAgQIECBAgAABAgQIECBAgMDRAq0VJt01yeXCvJbAsDDpKUm+nNGpCShMmkevMGmen8KkeX4Kk+b5lav/Mcm7VdO8x5lj82c2AwECBAgQIECAAAECBAgQaEPAC/9t5HSuq5Tvucr1cZ38+8hxswt59pXnrnfj+di16Mnz8V7Xe+m7DQuTvjhJOWYQINC4gMKkxgPscPmPS3L/al/l8xM63KctESBAgAABAgQIECBAgAABAgQIECBAgAABAgQIECBAgAABAkcLKExq/8lQmLRfGd4lyWXVkp6WpBwzpgkMC5OuTnKzaZc6K8mnJvmNSuK3zhyDM01AYdI0p5POUpg039AMBAgQIECAAAECBAgQINC2gBf+285vbPXyHRPq+3v595WvPPvKc9e78XzsWvTk+Xiv67303V6R5Iuqm3xJknLMIECgcQGFSY0H2OHyH5/kftW+yucndrhPWyJAgAABAgQIECBAgAABAgQIECBAgAABAgQIECBAgAABAgSOFlCY1P6ToTBpvzJUmDQvD4VJ8/wUJs3ze+8kf1NN8XdJyjFjuoDCpOlWziRAgAABAgQIECBAgACBPgW88N9nrptdybfvfMd2J/8xoba+l2dbea29Ws/HuuK81/Ve+m4vT/LF1U0UJi0tbn4CKwkoTFoJ2m0mCzwhyVdVZ5fPT5p8tRMJECBAgAABAgQIECBAgAABAgQIECBAgAABAgQIECBAgACB1gX2vTDp8iR3rpDvmqQcM84KfHmSJ1cgT0lSjhmnIzAsTCrPa3lujWkCN0tyZXXq1UnKMWOagMKkaU7HnaUwaZ5fufqfkrxrNc27nzk2f2YzECBAgAABAgQIECBAgACBNgS88N9GTue6Svmeq1wf18m/jxw3u5BnX3nuejeej12Lnjwf73W9l77by5KUkqTN+NIkpUTJIECgcQGFSY0H2OHyn5jkK6t9lc/1D+g63LItESBAgAABAgQIECBAgAABAgQIECBAgAABAgQIECBAgAABApVAa4VJpYzmaRK8lsCwMOnnk3wFo1MTUJg0j15h0jy/YWHSbyb5tHlTHtTVCpPmx60wab6hGQgQIECAAAECBAgQIECgbQEv/Led39jq5Tsm1Pf38u8rX3n2leeud+P52LXoyfPxXtd76bu9NEkpSdqMGyQpJUoGAQKNCyhMajzADpf/pMEP5MqP5cqP5gwCBAgQIECAAAECBAgQIECAAAECBAgQIECAAAECBAgQIEDgMASGhUkvTnKTPdr65UnuXK1HYdJ1w1GYtEcPbJK7Jrm0WlJ5hssxY5rAsDDpqiQ3n3aps86UI/16JaEwabvH4n2S/HV1yd8mKceM6QIKk6ZbOZMAAQIECBAgQIAAAQIE+hTwwn+fuW52Jd++8x3bnfzHhNr6Xp5t5bX2aj0f64rzXtd76bsNC5NumKQcMwgQaFxAYVLjAXa4/CcnKT+a24zy+Skd7tOWCBAgQIAAAQIECBAgQIAAAQIECBAgQIAAAQIECBAgQIAAgaMFFCa1/2QoTNqvDBUmzcujlCO9sJpCYdJ2np+WRGHSdmb12QqTzt1uc+U/J3mXapp3S1KOGQQIECBAgAABAgQIECBA4FAEvPDfd9Ly7Tvfsd3Jf0yore/l2VZea6/W87GuOO91vZe+20uS3KC6icKkpcXNT2AlAYVJK0G7zWSBn09y3+rs8vn8yVc7kQABAgQIECBAgAABAgQIECBAgAABAgQIECBAgAABAgQIEGhdYN8Lk56W5E4V8l2SlGPGWYGvSPKkCqT8HqQcM05HYFiYdFmSu53OUpq8q8KkebENC5N+I8mnz5vyoK5WmDQ/boVJ8w3NQIAAAQIECBAgQIAAAQJtC3jhv+38xlYv3zGhvr+Xf1/5yrOvPHe9G8/HrkVPno/3ut5L3+2aJKUkaTPKb1JKiZJBgEDjAgqTGg+ww+U/Jcl9qn2Vzxd0uE9bIkCAAAECBAgQIECAAAECBAgQIECAAAECBAgQIECAAAECBI4WuHGSF1VfvTjJTfYIa1iYdOckT9+j9e3DUhQm7UMKZ9dQypGeWi1JYdJ2+QwLk65Mcovtpjjos0s50q9VAgqTtnschoVJf5Pkfbeb4uDPVph08I8AAAIECBAgQIAAAQIECBy8gBf++34E5Nt3vmO7k/+YUFvfy7OtvNZeredjXXHe63ovfbfym5NSkrQZ5TcppUTJIECgcQGFSY0H2OHyz09yXrWv8vnCDvdpSwQIECBAgAABAgQIECBAgAABAgQIECBAgAABAgQIECBAgMDRAgqT2n8yhoVJT07yle1vq9kdKEyaF53CpHl+CpPm+ZVypL+qplCYtL3nvyR55+qyd01SjhkECBAgQIAAAQIECBAgQOBQBLzw33fS8u0737HdyX9MqK3v5dlWXmuv1vOxrjjvdb2Xvlv5g13ldyibUf5gVylRMggQaFxAYVLjAXa4/AuS3LvaV/l8UYf7tCUCBAgQIECAAAECBAgQIECAAAECBAgQIECAAAECBAgQIEDgaAGFSe0/GQqT9itDhUnz8rhFkiuqKa5MUo4Z0wQUJk1zOu4shUnz/MrVCpPmG5qBAAECBAgQIECAAAECBNoW8MJ/2/mNrV6+Y0J9fy//vvKVZ1957no3no9di548H+91vZe+27Aw6aZJyjGDAIHGBRQmNR5gh8u/MMm9qn2Vzxd3uE9bIkCAAAECBAgQIECAAAECBAgQIECAAAECBAgQIECAAAECBI4W2PfCpKcnuWO19DsnKceMswJfmeSJFciTk5RjxukIDAuTLk1y99NZSpN3VZg0L7bPSPKr1RS/nqQcM6YJDAuT/jrJ9aZd6qwzAgqTPAoECBAgQMVcIg0AACAASURBVIAAAQIECBAgcOgCXvjv+wmQb9/5ju1O/mNCbX0vz7byWnu1no91xXmv67303a5OcpPqJgqTlhY3P4GVBBQmrQTtNpMFLkpyz+rs8vmSyVc7kQABAgQIECBAgAABAgQIECBAgAABAgQIECBAgAABAgQIEGhdQGFS6wn+dzmSwqT9ybGUI9W/v1GYtF02w8KkFya55XZTHPTZCpPmxV/Kkd5WTaEwaXvPf03yTtVl75KkHDMIECBAgAABAgQIECBAgMChCHjhv++k5dt3vmO7k/+YUFvfy7OtvNZeredjXXHe63ovfberkpSSpM24WZJSomQQINC4gMKkxgPscPkXJ7lHta/y+akd7tOWCBAgQIAAAQIECBAgQIAAAQIECBAgQIAAAQIECBAgQIAAgaMFWitMulOSZwjzWgLDwqQnJfkqRqcmoDBpHn0pR3pBNYXCpO08FSZt5zU8W2HSPL9ytcKk+YZmIECAAAECBAgQIECAAIG2Bbzw33Z+Y6uX75hQ39/Lv6985dlXnrvejedj16Inz8d7Xe+l73ZlklKStBk3T1JKlAwCBBoXUJjUeIAdLr/8NbvyI63NKJ/LX7UzCBAgQIAAAQIECBAgQIAAAQIECBAgQIAAAQIECBAgQIAAgcMQUJjUfs4Kk/YrQ4VJ8/JQmDTPb1iY9GtJPnPelAd19bAw6a+SvN9BCczf7L8lecdqmnc5U6I0f2YzECBAgAABAgQIECBAgACBNgS88N9GTue6Svmeq1wf18m/jxw3u5BnX3nuejeej12Lnjwf73W9l75b+YM4pSRpM26RpJQoGQQINC6gMKnxADtc/lOT3K3al8KkDkO2JQIECBAgQIAAAQIECBAgQIAAAQIECBAgQIAAAQIECBAgcILAsDDpRUluukdiz0hyh2o9d0pSjhlnBb4qyRMqkCclKceM0xEYFiaV3+fc43SW0uRdh4VJVyS5VZM7OZ1Fl3KkX6lurTBpuxxKOdJfVpcoTNrOr5w9LEx65zPHtp/JFQQIECBAgAABAgQIECBAoE0BL/y3mdvUVct3qlSf58m/r1zl2Veeu96N52PXoifPx3td76XvNixMKv/+W44ZBAg0LqAwqfEAO1z+sDCplCdd1uE+bYkAAQIECBAgQIAAAQIECBAgQIAAAQIECBAgQIAAAQIECBA4WkBhUvtPhsKk/cqwlCNdXC1JYdJ2+ShM2s5reLbCpHl+CpPm+ZWrFSbNNzQDAQIECBAgQIAAAQIECLQt4IX/tvMbW718x4T6/l7+feUrz77y3PVuPB+7Fj15Pt7rei99t/IHcW5R3URh0tLi5iewkoDCpJWg3WaywKVJ7lqdXT5fPvlqJxIgQIAAAQIECBAgQIAAAQIECBAgQIAAAQIECBAgQIAAAQKtC7RWmHTHJM9sHX3H6x8WJj0xyf12fA/TTRdQmDTd6qgzb5Xk+dUX5Qe15ZgxTWBYmPSrST5r2qXOSqIwaf5j8O9J3qGa5p3PlCjNn9kMBAgQIECAAAECBAgQIECgDQEv/LeR07muUr7nKtfHdfLvI8fNLuTZV5673o3nY9eiJ8/He13vpe/2giSlJGkzyr/1ln/zNQgQaFxAYVLjAXa4/MuS3KXaV/n8tA73aUsECBAgQIAAAQIECBAgQIAAAQIECBAgQIAAAQIECBAgQIDA0QI3SXJ19dWLktx0j7CekeQO1XoUJl03HIVJe/TAJhkWJl2S5J77tcS9Xo3CpHnxlHKkX66mUJi0nef7J/mL6pK3JSnHjOkCw8Kkd0pSjhkECBAgQIAAAQIECBAgQOBQBLzw33fS8u0737HdyX9MqK3v5dlWXmuv1vOxrjjvdb2Xvlv54zj1H8S5dZJSomQQINC4gMKkxgPscPmXJ7lzta/y+ekd7tOWCBAgQIAAAQIECBAgQIAAAQIECBAgQIAAAQIECBAgQIAAgaMF9r0w6ZlJbl8tXWHSdXO8X5LHV4efmKQcM05HQGHSPPdhYVL58Wz5Ea0xTUBh0jSn485SmDTPr1ytMGm+oRkIECBAgAABAgQIECBAoG0BL/y3nd/Y6uU7JtT39/LvK1959pXnrnfj+di16Mnz8V7Xe+m7PW/w77u3SVJKlAwCBBoXUJjUeIAdLv9pSe5U7at8Ln+Z0SBAgAABAgQIECBAgAABAgQIECBAgAABAgQIECBAgAABAgQOQ0BhUvs5K0zarwzvmeSiakmXJCnHjGkCpRyp/Ih2MxQmTXPbnKUwaTuv4dkKk+b5lav/I8nbV9O805kSpfkzm4EAAQIECBAgQIAAAQIECLQh4IX/NnI611XK91zl+rhO/n3kuNmFPPvKc9e78XzsWvTk+Xiv67303YaFSbcd/Pvv0vc3PwECCwkoTFoI1rTnLPD0JOUvL26Gv8J4zpQuJECAAAECBAgQIECAAAECBAgQIECAAAECBAgQIECAAAECTQq0Vph0hyTPalJ6uUUPC5OekOT+y93OzCMCCpPmPSIKk+b5fXaSX6qm+JUk5ZgxTeADkvx5depfJinHjOkCw8KkdzxTojR9BmcSIECAAAECBAgQIECAAIG2Bbzw33Z+Y6uX75hQ39/Lv6985dlXnrvejedj16Inz8d7Xe+l7/bcJLepbqIwaWlx8xNYSUBh0krQbjNZ4BlJyg8JN8OPCifTOZEAAQIECBAgQIAAAQIECBAgQIAAAQIECBAgQIAAAQIECHQhoDCp/RgVJu1XhsPCpIuT3Gu/lrjXqxkWJj1/8IPavV78HixOYdK8EBQmzfMrVytMmm9oBgIECBAgQIAAAQIECBBoW8AL/23nN7Z6+Y4J9f29/PvKV5595bnr3Xg+di168ny81/Ve+m7PSVJKkjbjy5KUEiWDAIHGBRQmNR5gh8t/ZpLbV/sqn5/d4T5tiQABAgQIECBAgAABAgQIECBAgAABAgQIECBAgAABAgQIEDhaYN8Lk56V5HbV0v0xqOvmeP8kj6sOPyFJOWacjoDCpHnuCpPm+SlMmuenMGmeX7n6P5O8XTXNO54pUZo/sxkIECBAgAABAgQIECBAgEAbAl74byOnc12lfM9Vro/r5N9HjptdyLOvPHe9G8/HrkVPno/3ut5L3610VZSSpM0ov/coJUoGAQKNCyhMajzADpc//FGh/4fTYci2RIAAAQIECBAgQIAAAQIECBAgQIAAAQIECBAgQIAAAQIEThBQmNT+46Ewab8yvFeSC6slXZykHDOmCdxm8BdGn5+kHDOmCQwLk345yedMu9RZST4wyZ9VEn9x5hic6QLDwqR3OFOiNH0GZxIgQIAAAQIECBAgQIAAgbYFvPDfdn5jq5fvmFDf38u/r3zl2Veeu96N52PXoifPx3td76XvNuyvuH2SUqJkECDQuIDCpMYD7HD5w4a+0tb33A73aUsECBAgQIAAAQIECBAgQIAAAQIECBAgQIAAAQIECBAgQIDA0QLDwqSrk9xsj7D8mG48jGFh0uOTPGD8MmcsJKAwaR6swqR5fqUc6RerKRQmbeepMGk7r6POVpg039AMBAgQIECAAAECBAgQINC2gBf+285vbPXyHRPq+3v595WvPPvKc9e78XzsWvTk+Xiv67303Ya/8bhDknLMIECgcQGFSY0H2OHyn5PkttW+yufndbhPWyJAgAABAgQIECBAgAABAgQIECBAgAABAgQIECBAgAABAgSOFlCY1P6ToTBpvzIcFiZdlOTe+7XEvV7NsDCp/Jap/n3TXi9+DxanMGleCAqT5vmVq/8rSf1b2XdIUkqUDAIECBAgQIAAAQIECBAgcCgCXvjvO2n59p3v2O7kPybU1vfybCuvtVfr+VhXnPe63kvf7ZlJbl/dRGHS0uLmJ7CSgMKklaDdZrLAc5OUHxltRvn8/MlXO5EAAQIECBAgQIAAAQIECBAgQIAAAQIECBAgQIAAAQIECBBoXWDfC5OeneTLKuTyw7pyzDgr8IAkj61AHp+kHDNOR0Bh0jz3Uo5U/gjcZihM2s5zWJj0S0k+d7spDvrsD0ryp5XAnycpx4zpAsPCpLc/U6I0fQZnEiBAgAABAgQIECBAgACBtgW88N92fmOrl++YUN/fy7+vfOXZV5673o3nY9eiJ8/He13vpe/2jCSlJGkz7piklCgZBAg0LqAwqfEAO1x++UHRrat9lc8v6HCftkSAAAECBAgQIECAAAECBAgQIECAAAECBAgQIECAAAECBAgcLXDTJFdVX12d5GZ7hKUwaTwMhUnjRmuece8kF1Q3vChJOWZME1CYNM3puLNKOdIvVF8qTNrOU2HSdl5Hna0wab6hGQgQIECAAAECBAgQIECgbQEv/Led39jq5Tsm1Pf38u8rX3n2leeud+P52LXoyfPxXtd76bs9PUkpSdqMOyUpJUoGAQKNCyhMajzADpf//CS3qvZVPl/R4T5tiQABAgQIECBAgAABAgQIECBAgAABAgQIECBAgAABAgQIEDhaoLXCpNsleY4wryUwLEx6XJKvZnRqAgqT5tEPC5Oem+TL5k15UFcrTJoXt8KkeX7l6uFLDW+fpJQoGQQIECBAgAABAgQIECBA4FAEvPDfd9Ly7Tvfsd3Jf0yore/l2VZea6/W87GuOO91vZe+29OSlJKkzbhzklKiZBAg0LiAwqTGA+xw+S9IcstqX+XzCzvcpy0RIECAAAECBAgQIECAAAECBAgQIECAAAECBAgQIECAAAECRwsoTGr/yVCYtF8ZDguTLkxy3n4tca9XozBpXjwKk+b5fXCSP6mm+LMk5ZgxXWD4UsPbHVGiNH02ZxIgQIAAAQIECBAgQIAAgfYEvPDfXmbbrFi+22j1d678+8pUnn3luevdeD52LXryfLzX9V76bsPCpLskKccMAgQaF1CY1HiAHS7/iiS3qPZVPl/Z4T5tiQABAgQIECBAgAABAgQIECBAgAABAgQIECBAgAABAgQIEDhaQGFS+0/GVyd5TLWNxyUpx4zTESjlSOdXt1aYtF0OX5bk2dUlz01SjhnTBD4vyWuqU38xSTlmTBNQmDTN6bizym9k/2vwpcKkeaauJkCAAAECBAgQIECAAIH2BLzw315m26xYvtto9Xeu/PvKVJ595bnr3Xg+di168ny81/Ve+m6XJ7lzdROFSUuLm5/ASgIKk1aCdpvJAi9McvPq7PL5qslXO5EAAQIECBAgQIAAAQIECBAgQIAAAQIECBAgQIAAAQIECBBoXWDfC5Oek+S2FfLtkpRjxlkBhUn79TQoTJqXh8KkeX4Kk+b5KUya56cwaZ6fqwkQIECAAAECBAgQIECgDwEv/PeR43G7kG/f+Y7tTv5jQm19L8+28lp7tZ6PdcV5r+u99N0uS1JKkjbjrklKiZJBgEDjAgqTGg+ww+VfmeRm1b7K56s73KctESBAgAABAgQIECBAgAABAgQIECBAgAABAgQIECBAgAABAkcLtFaYVMpUnivMawkMC5Mem+RrGJ2agMKkefTDwqRSkFaK0oxpAgqTpjkdd9aHJPnj6ss/TVKOGdMEjipM8rvZaXbOIkCAAAECBAgQIECAAIF+BLzw30+WR+1Evn3nO7Y7+Y8JtfW9PNvKa+3Vej7WFee9rvfSd7s0SSlJ2oy7JSklSgYBAo0L+IffxgPscPnDwqTyI8gXdbhPWyJAgAABAgQIECBAgAABAgQIECBAgAABAgQIECBAgAABAgSOFlCY1P6ToTBpvzIcFiZdkOQ++7XEvV6NwqR58QwLk34hyefPm/KgrlaYNC/ut0vyn9UU5QWHcswgQIAAAQIECBAgQIAAAQKHJOCF/77Tlm/f+Y7tTv5jQm19L8+28lp7tZ6PdcV5r+u99N2emqSUJG3G3ZOUEiWDAIHGBRQmNR5gh8u/Kkn54eNm3CTJizvcpy0RIECAAAECBAgQIECAAAECBAgQIECAAAECBAgQIECAAAECRwsMC5PKbwluvkdYz0ly22o9pUzluXu0vn1YisKkfUjh7BpKOdJTqiUpTNoun9sleVZ1SfnfgHLMmCZQypFeXZ2qMGma2+YshUnbeQ3PVpg0z8/VBAgQIECAAAECBAgQINCHgBf++8jxuF3It+98x3Yn/zGhtr6XZ1t5rb1az8e64rzX9V76bpckKSVJm3GPJKVEySBAoHEBhUmNB9jh8q9OUkqSNuPGSa7pcJ+2RIAAAQIECBAgQIAAAQIECBAgQIAAAQIECBAgQIAAAQIECBwtsO+FSaUc6TbV0hUmXTfHr0ny6OrwY5OUY8bpCChMmuc+LEx6dpLbz5vyoK5WmDQv7g9N8kfVFH+SpBwzpgkoTJrm5CwCBAgQIECAAAECBAgQ6FvAC//y7VvgsHfnv+++8pdnX3nuejeej12Lnjwf73W9l76bwqSlhc1P4JQEFCadErzbHivwoiSlJGkzbpTkJbwIECBAgAABAgQIECBAgAABAgQIECBAgAABAgQIECBAgACBgxFQmNR+1MPCpMckeWD722p2B8PCpPOT3LfZ3ay/cIVJ88yHhUmvSfIF86Y8qKsVJs2L++2T/Ec1xX8lKccMAgQIECBAgAABAgQIECBwSAJe+O87bfn2ne/Y7uQ/JtTW9/JsK6+1V+v5WFec97reS9/t4iT3qG5yzySlRMkgQKBxAYVJjQfY4fJfnKSUJG2GwqQOQ7YlAgQIECBAgAABAgQIECBAgAABAgQIECBAgAABAgQIECBwgsDNklxZfX9Vkpvvkdhzk9ymWs9tkzxvj9a3D0tRmLQPKZxdg8KkeXncPskzqymenaQcM6YJlHKkV1WnKkya5rY5S2HSdl7DsxUmzfNzNQECBAgQIECAAAECBAj0IeCF/z5yPG4X8u0737HdyX9MqK3v5dlWXmuv1vOxrjjvdb2XvttFSUpJ0mbcK0kpUTIIEGhcQGFS4wF2uPxrktyw2lf5/NIO92lLBAgQIECAAAECBAgQIECAAAECBAgQIECAAAECBAgQIECAwNECCpPafzIUJu1XhvdN8vPVks5PUo4Z0wQUJk1zOu4shUnz/D4syR9WU/xxknLMmCagMGmak7MIECBAgAABAgQIECBAoG8BL/zLt2+Bw96d/777yl+efeW56914PnYtevJ8vNf1XvpuFyYpJUmbce8kpUTJIECgcQGFSY0H2OHyX5LkBtW+yueXdbhPWyJAgAABAgQIECBAgAABAgQIECBAgAABAgQIECBAgAABAgSOFtj3wqTnJbl1tfTbJinHjLMCD0zyqArkMUnKMeN0BBQmzXMfFiY9K8kd5k15UFcPC5NeneQLD0pg3mYVJs3ze4ck/15N8Z9JyjGDAAECBAgQIECAAAECBAgckoAX/vtOW7595zu2O/mPCbX1vTzbymvt1Xo+1hXnva730ne7IEkpSdqM85KUEiWDAIHGBRQmNR5gh8t/aZIvrfZVPr+8w33aEgECBAgQIECAAAECBAgQIECAAAECBAgQIECAAAECBAgQIHC0gMKk9p+MYWHSo5M8qP1tNbuDYWHSU5J8ebO7WX/hCpPmmZdypFdWUyhM2s5TYdJ2XsOzFSbN83M1AQIECBAgQIAAAQIECPQh4IX/PnI8bhfy7Tvfsd3Jf0yore/l2VZea6/W87GuOO91vZe+m8KkpYXNT+CUBBQmnRK82x4r8LIkX1J9Wz6/ghcBAgQIECBAgAABAgQIECBAgAABAgQIECBAgAABAgQIECBwMAKtFSbdJsnzDyadaRtVmDTNaa2zFCbNk75DkmdUUzwrSTlmTBNQmDTN6bizPjzJH1Rf/lGScsyYJqAwaZqTswgQIECAAAECBAgQIECgbwEv/Mu3b4HD3p3/vvvKX5595bnr3Xg+di168ny81/Ve+m7nJzmvusl9kpQSJYMAgcYFFCY1HmCHy395ki+u9lU+139hrMMt2xIBAgQIECBAgAABAgQIECBAgAABAgQIECBAgAABAgQIECBQCShMav9xUJi0Xxl+eZInV0t6SpJyzJgmMCxMemaSO0671FlJFCbNewwUJs3ze8ck/1ZN8R9JyjGDAAECBAgQIECAAAECBAgckoAX/vtOW7595zu2O/mPCbX1vTzbymvt1Xo+1hXnva730ncr/z5eSpI2o/zBoVKiZBAg0LiAwqTGA+xw+a9I8kXVvsrnV3W4T1siQIAAAQIECBAgQIAAAQIECBAgQIAAAQIECBAgQIAAAQIEjhbY98Kk5ye5VbX02yQpx4yzAg9K8sgK5NFJyjHjdAQUJs1zV5g0z29YmFR+C1b/Pmze7P1frTBpXsYKk+b5uZoAAQIECBAgQIAAAQIE+hDwwn8fOR63C/n2ne/Y7uQ/JtTW9/JsK6+1V+v5WFec97reS9/t55OUkqTNKP9+XkqUDAIEGhdQmNR4gB0u/5Vn/qrYZmvlBzOv7nCftkSAAAECBAgQIECAAAECBAgQIECAAAECBAgQIECAAAECBAgcLTAsTLoyyS32CEth0ngYw8KkRyV58PhlzlhIYFiYVH4Q+hUL3avHae+Y5OnVxp6ZpBwzpgmUcqTyR/Q2Q2HSNLfNWR+R5PerS/4wSTlmTBNQmDTNyVkECBAgQIAAAQIECBAg0LeAF/7l27fAYe/Of9995S/PvvLc9W48H7sWPXk+3ut6L323Jycp/2a+GeXfysu/mRsECDQuoDCp8QA7XH75QcwXVPsqn1/T4T5tiQABAgQIECBAgAABAgQIECBAgAABAgQIECBAgAABAgQIEDhaoLXCpFsneYEwryWgMGm/HgiFSfPyUJg0z09h0jw/hUnz/N4pyb9WU/x7knLMIECAAAECBAgQIECAAAEChyTghf++05Zv3/mO7U7+Y0JtfS/PtvJae7Wej3XFea/rvfTdFCYtLWx+AqckoDDplODd9liBVyf5/Orb8vkXeBEgQIAAAQIECBAgQIAAAQIECBAgQIAAAQIECBAgQIAAAQIHI6Awqf2oFSbtV4blL2Q+qVpS+WuZ5ZgxTWBYmPSMJHeadqmzkgwLk16Z5IvJTBZQmDSZ6sgTFSbN83M1AQIECBAgQIAAAQIECPQh4IX/PnI8bhfy7Tvfsd3Jf0yore/l2VZea6/W87GuOO91vZe+W/m38vrfx78ySSlRMggQaFxAYVLjAXa4/Nck+bxqX+XzL3a4T1siQIAAAQIECBAgQIAAAQIECBAgQIAAAQIECBAgQIAAAQIEjha4eZIXVl9dmeQWe4T1giS3rNZz6yTlmHFW4MFJHlGBPCpJOWacjoDCpHnuCpPm+ZVypJdXUyhM2s7zI5P8XnXJHyQpx4xpAgqTpjk5iwABAgQIECBAgAABAgT6FvDCv3z7Fjjs3fnvu6/85dlXnrvejedj16Inz8d7Xe+l7/bEJKUkaTO+avAHh5a+v/kJEFhIQGHSQrCmPWeBX0jyudXV5fMvnfNsLiRAgAABAgQIECBAgAABAgQIECBAgAABAgQIECBAgAABAgRaE1CY1Fpi113vsDDpkUm+tv1tNbuDYWFS+WuZ9Q9Cm93YSgu/U5KnVfd6RpJyzJgmoDBpmtNxZylMmuf3zkn+pZri35KUYwYBAgQIECBAgAABAgQIEDgkAS/89522fPvOd2x38h8Taut7ebaV19qr9XysK857Xe+l7/aEJKUkaTPul6SUKBkECDQuoDCp8QA7XP4vJvmcal/l8y93uE9bIkCAAAECBAgQIECAAAECBAgQIECAAAECBAgQIECAAAECBI4WaK0w6VZJrhDmtQQUJu3XA1HKkeoffCpM2i6fYWHS05PcebspDvrsYWHSK5J8yUGLbLd5hUnbeQ3PVpg0z8/VBAgQIECAAAECBAgQINCHgBf++8jxuF3It+98x3Yn/zGhtr6XZ1t5rb1az8e64rzX9V76bo9PUkqSNuP+SUqJkkGAQOMCCpMaD7DD5f9Sks+u9lU+/0qH+7QlAgQIECBAgAABAgQIECBAgAABAgQIECBAgAABAgQIECBA4GgBhUntPxkKk/YrQ4VJ8/JQmDTPr5QjvayaQmHSdp4fleSt1SW/n6QcM6YJKEya5uQsAgQIECBAgAABAgQIEOhbwAv/8u1b4LB357/vvvKXZ1957no3no9di548H+91vZe+m8KkpYXNT+CUBBQmnRK82x4rMCxM+qwkv8qLAAECBAgQIECAAAECBAgQIECAAAECBAgQIECAAAECBAgQOBiBfS9MuiLJLao0bpWkHDPOCnxtkp+rQB6ZpBwzTkdAYdI89zsnubya4ulJyjFjmoDCpGlOx52lMGme37sk+edqin9NUo4ZBAgQIECAAAECBAgQIEDgkAS88N932vLtO9+x3cl/TKit7+XZVl5rr9bzsa4473W9l77b45Lcv7rJA5KUEiWDAIHGBRQmNR5gh8v/5SSlJGkzPjPJr3W4T1siQIAAAQIECBAgQIAAAQIECBAgQIAAAQIECBAgQIAAAQIEjhZQmNT+kzEsTHpEkq9rf1vN7mBYmPSkJF/V7G7WX7jCpHnmCpPm+SlMmuenMGmen6sJECBAgAABAgQIECBAoA8BL/z3keNxu5Bv3/mO7U7+Y0JtfS/PtvJae7Wej3XFea/rvfTdHpuklCRtxlcnKSVKBgECjQsoTGo8wA6X/ytJSknSZnxGkl/vcJ+2RIAAAQIECBAgQIAAAQIECBAgQIAAAQIECBAgQIAAAQIECBwt0Fph0i2TvFCY1xJQmLRfD0QpR3pCtSSFSdvlMyxMelqSu2w3xUGf/aVJXloJvDxJOWZME/joJG+pTv29JOWYMU1AYdI0J2cRIECAAAECBAgQIECAQN8CXviXb98Ch707/333lb88+8pz17vxfOxa9OT5eK/rvfTdHpOklCRtxtckKSVKBgECjQsoTGo8wA6X/6tJSknSZnx6kt/ocJ+2RIAAAQIECBAgQIAAAQIECBAgQIAAAQIECBAgQIAAAQIECBwtj1+AZQAAIABJREFUMCxMKmVEpZRoX8YVSW5RLUZh0nWTUZi0L0/rf69DYdK8PBQmzfNTmDTPT2HSPL93TfJP1RT/kqQcMwgQIECAAAECBAgQIECAwCEJeOG/77Tl23e+Y7uT/5hQW9/Ls6281l6t52Ndcd7rei99t0cnKSVJm6EwaWlx8xNYSUBh0krQbjNZ4NeSlJKkzfi0JL85+WonEiBAgAABAgQIECBAgAABAgQIECBAgAABAgQIECBAgAABAq0LKExqPcHk65L8bLWNR+S/jxmnIzAsTHpikvudzlKavOtdklxWrfxpScoxY5qAwqRpTsedpTBpnp/CpHl+riZAgAABAgQIECBAgACBPgS88N9HjsftQr595zu2O/mPCbX1vTzbymvt1Xo+1hXnva730ncbFiY9MMljlr6p+QkQWF5AYdLyxu6wncCvJyklSZvxqUl+a7spnE2AAAECBAgQIECAAAECBAgQIECAAAECBAgQIECAAAECBAg0LLDvhUkvTFLWuBm3TFKOGWcFhoVJP5fk6wGdmoDCpHn0w8Kky5Pcdd6UB3X1sDDpZUlucFAC8zY7LEx6a5KPmTflQV2tMOmg4rZZAgQIECBAgAABAgQIEDhGwAv/fT8a8u0737HdyX9MqK3v5dlWXmuv1vOxrjjvdb2XvtujkpSSpM14UJJSomQQINC4gMKkxgPscPm/kaSUJG3GpyR5bYf7tCUCBAgQIECAAAECBAgQIECAAAECBAgQIECAAAECBAgQIEDgaIFbJLmi+qqUEZVSon0Zw8Kkst4r92Vxe7IOhUl7EsSZZdwvyeOrJT0xSTlmTBNQmDTN6bizSjnSS6ovFSZt51nKkd5cXaIwaTu/d0vyj9Ul/5ykHDMIECBAgAABAgQIECBAgMAhCXjhv++05dt3vmO7k/+YUFvfy7OtvNZeredjXXHe63ovfbdHJiklSZvx4CSlRMkgQKBxAYVJjQfY4fJ/M0kpSdqMT07yug73aUsECBAgQIAAAQIECBAgQIAAAQIECBAgQIAAAQIECBAgQIDA0QIKk9p/MhQm7VeGCpPm5XHXJJdWU1yepBwzpgkoTJrmdNxZCpPm+SlMmufnagIECBAgQIAAAQIECBDoQ8AL/33keNwu5Nt3vmO7k/+YUFvfy7OtvNZeredjXXHe63ovfbdHJCklSZvxtUlKiZJBgEDjAgqTGg+ww+X/VpJSkrQZCpM6DNmWCBAgQIAAAQIECBAgQIAAAQIECBAgQIAAAQIECBAgQIDACQIKk9p/PL4+yc9U2/i5JOWYcToCw8KkJyS5/+kspcm7KkyaF9uwMOmlSW44b8qDunpYmPSWJB97UALzNqswaZ6fqwkQIECAAAECBAgQIECgDwEv/PeR43G7kG/f+Y7tTv5jQm19L8+28lp7tZ6PdcV5r+u99N3K7xVKSdJmKExaWtz8BFYSUJi0ErTbTBZ4bZJPqs4un18/+WonEiBAgAABAgQIECBAgAABAgQIECBAgAABAgQIECBAgAABAq0L7Hth0pVJblYhl/WWY8ZZgWFh0s8m+QZApyagMGke/bAw6bIkd5s35UFdXcqRrql2rDBpu/hLOdLvVpcoTNrO792T/EN1yT8lKccMAgQIECBAgAABAgQIECBwSAJe+O87bfn2ne/Y7uQ/JtTW9/JsK6+1V+v5WFec97reS99tWJj0dUkesfRNzU+AwPICCpOWN3aH7QRel+QTq0vK5zdsN4WzCRAgQIAAAQIECBAgQIAAAQIECBAgQIAAAQIECBAgQIAAgYYFWitMunmSqxr2XmLpCpOWUD33Oe+f5HHV5U9IUo4Z0wQUJk1zOu4shUnz/BQmzfNTmDTPz9UECBAgQIAAAQIECBAg0IeAF/77yPG4Xci373zHdif/MaG2vpdnW3mtvVrPx7rivNf1Xvpu5Q88lZKkzSi/ZyglSgYBAo0LKExqPMAOl//6JJ9Q7at8fmOH+7QlAgQIECBAgAABAgQIECBAgAABAgQIECBAgAABAgQIECBA4GgBhUntPxkKk/YrQ4VJ8/K4W5KnVlNclqQcM6YJKEya5nTcWcPCpDcn+R/zpjyoqxUmHVTcNkuAAAECBAgQIECAAAECxwh44b/vR0O+fec7tjv5jwm19b0828pr7dV6PtYV572u99J3+5kk5TcMm/ENSUqJkkGAQOMCCpMaD7DD5b8hyfWrfZXPb+pwn7ZEgAABAgQIECBAgAABAgQIECBAgAABAgQIECBAgAABAgQIHC2gMKn9J6P8wPDh1TbKjw3LMeN0BIaFSY9P8oDTWUqTdx0WJl2a5O5N7uR0Fn2jJC+ubv2SJOWYMU2glCP9TnWqwqRpbpuz3iPJ31eX/GOScswgQIAAAQIECBAgQIAAAQKHJOCF/77Tlm/f+Y7tTv5jQm19L8+28lp7tZ6PdcV5r+u99N3Kbxfq3yt8Y5JSomQQINC4gMKkxgPscPlvTPLx1b7K59/ucJ+2RIAAAQIECBAgQIAAAQIECBAgQIAAAQIECBAgQIAAAQIECBwtMCxMuiLJrfYI66okN63Wc/Mk5ZhxVmBYmFR+bFh+dGicjoDCpHnuCpPm+SlMmuenMGmen8KkeX6uJkCAAAECBAgQIECAAIE+BLzw30eOx+1Cvn3nO7Y7+Y8JtfW9PNvKa+3Vej7WFee9rvfSd/vpwe8VFCYtLW5+AisJKExaCdptJgu8KcnHVWeXz/VfyJo8kRMJECBAgAABAgQIECBAgAABAgQIECBAgAABAgQIECBAgACBJgUUJjUZ27UWrTBpvzJ8QJLHVkt6fJJyzJgmcPckl1SnXpqkHDOmCShMmuZ03FnDwqTfTfI/5015UFcrTDqouG2WAAECBAgQIECAAAECBI4R8MJ/34+GfPvOd2x38h8Taut7ebaV19qr9XysK857Xe+l7zYsTPqmJA9f+qbmJ0BgeQGFScsbu8N2Ar89+EFH+XFH+ZGHQYAAAQIECBAgQIAAAQIECBAgQIAAAQIECBAgQIAAAQIECByGQGuFSTdLcvVhRDN5lwqTJlOtcqLCpHnMCpPm+Q0Lk65JcuN5Ux7U1eX3c+U3dZuhMGm7+N8zyd9Vl/xDknLMIECAAAECBAgQIECAAAEChyTghf++05Zv3/mO7U7+Y0JtfS/PtvJae7Wej3XFea/rvfTdHpaklCRtxjcnKSVKBgECjQsoTGo8wA6X/ztJyl/F2ozy+c0d7tOWCBAgQIAAAQIECBAgQIAAAQIECBAgQIAAAQIECBAgQIAAgaMFbpnkBdVXVyS51R5hXZXkptV6FCZdN5xvHPzA8GeSlGPG6QgMC5Mel+SrT2cpTd51WJj01CT3aHInp7PoUo70ourWCpO2y0Fh0nZew7MVJs3zczUBAgQIECBAgAABAgQI9CHghf8+cjxuF/LtO9+x3cl/TKit7+XZVl5rr9bzsa4473W9l77bQ5OUkqTN+JYkpUTJIECgcQGFSY0H2OHyy1/A+thqX+XzWzrcpy0RIECAAAECBAgQIECAAAECBAgQIECAAAECBAgQIECAAAECRwvse2HS1UluUi1dYdJ1cxwWJj188BcbPfvrCpRypMdUt1SYtJ2/wqTtvIZnK0ya5zcsTCp/kPDj5k15UFcrTDqouG2WAAECBAgQIECAAAECBI4R8MJ/34+GfPvOd2x38h8Taut7ebaV19qr9XysK857Xe+l7/aQJKUkaTO+NUkpUTIIEGhcQGFS4wF2uPw3J/mYal/l81s73KctESBAgAABAgQIECBAgAABAgQIECBAgAABAgQIECBAgAABAkcLKExq/8lQmLRfGSpMmpfHPZJcXE3x1CTlmDFNYFiY9OJB6dy0WQ73rFKO9KZq+wqTtnsW3ivJ31aX/H2ScswgQIAAAQIECBAgQIAAAQKHJOCF/77Tlm/f+Y7tTv5jQm19L8+28lp7tZ6PdcV5r+u99N1+KkkpSdoMhUlLi5ufwEoCCpNWgnabyQJvSfLR1dnl8+9NvtqJBAgQIECAAAECBAgQIECAAAECBAgQIECAAAECBAgQIECAQOsCrRUm3TTJi1pH3/H6FSbtGHTmdAqT5gEOC5MuSXLPeVMe1NU3SXJ1tWOFSdvFrzBpO6/h2QqT5vm5mgABAgQIECBAgAABAgT6EPDCfx85HrcL+fad79ju5D8m1Nb38mwrr7VX6/lYV5z3ut5L321YmPS/kjxk6ZuanwCB5QUUJi1v7A7bCbw1yUdVl5TPv7/dFM4mQIAAAQIECBAgQIAAAQIECBAgQIAAAQIECBAgQIAAAQIEGhZQmNRweGeW/k1JHlZt4+FJyjHjdASGhUmPTfI1p7OUJu+qMGlebAqT5vkNC5N+O8nHz5vyoK5WmHRQcdssAQIECBAgQIAAAQIECBwj4IX/vh8N+fad79ju5D8m1Nb38mwrr7VX6/lYV5z3ut5L3+0nk5SSpM3430lKiZJBgEDjAgqTGg+ww+UPC5M+MskfdLhPWyJAgAABAgQIECBAgAABAgQIECBAgAABAgQIECBAgAABAgSOFtj3wqQXJblxtfSbJinHjLMCw8Kkn07yzYBOTaCUIz26urvCpO2iuGeSi6pLLklSjhnTBBQmTXM67qxSjvTG6kuFSdt5vneSv6ku+bsk5ZhBgAABAgQIECBAgAABAgQOScAL/32nLd++8x3bnfzHhNr6Xp5t5bX2aj0f64rzXtd76bv9RJJSkrQZ/ydJKVEyCBBoXEBhUuMBdrj830tSSpI24yOS/GGH+7QlAgQIECBAgAABAgQIECBAgAABAgQIECBAgAABAgQIECBA4GgBhUntPxkKk/YrQ4VJ8/JQmDTPr5TKXVVNUQrmyjFjmoDCpGlOx52lMGmen6sJECBAgAABAgQIECBAoA8BL/z3keNxu5Bv3/mO7U7+Y0JtfS/PtvJae7Wej3XFea/rvfTdfjxJKUnajG9LUkqUDAIEGhdQmNR4gB0u//eTlJKkzfjwJH/U4T5tiQABAgQIECBAgAABAgQIECBAgAABAgQIECBAgAABAgQIEDhaYFiY9IIkt94jrFL2ceNqPTdJ8uI9Wt8+LEVh0j6kcHYNw8KkxyR54H4tca9XMyxMujjJvfZ6xfu1OIVJ8/JQmDTPb1iY9LdJ3mfelK4mQIAAAQIECBAgQIAAAQLNCXjhv7nItlqwfLfi6u5k+fcVqTz7ynPXu/F87Fr05Pl4r+u99N1+LEkpSdoMhUlLi5ufwEoCCpNWgnabyQJ/kKSUJG3GhyX548lXO5EAAQIECBAgQIAAAQIECBAgQIAAAQIECBAgQIAAAQIECBBoXUBhUusJJt+c5KHVNn46/33MOB0BhUnz3BUmzfNTmDTP7/pJ3lBN8aYk5ZgxTaCUI/11darCpGluziJAgAABAgQIECBAgACBvgS88N9XnsPdyLfvfMd2J/8xoba+l2dbea29Ws/HuuK81/Ve+m7DwqRvT/LjS9/U/AQILC+gMGl5Y3fYTuAPk5SSpM340CR/st0UziZAgAABAgQIECBAgAABAgQIECBAgAABAgQIECBAgAABAgQaFrhVkudX639Bklvv0X5enORG1XpukqQcM84KKEzar6fhgUkeVS3pMUnKMWOawL2SXFidenGScsyYJjAsTLo6yc2mXeqsM+VICpPO/VFQmHTudq4kQIAAAQIECBAgQIAAgX4EvPDfT5ZH7US+fec7tjv5jwm19b0828pr7dV6PtYV572u99J3+9EkpSRpM74jSSlRMggQaFxAYVLjAXa4/D9KUkqSNuNDkvxph/u0JQIECBAgQIAAAQIECBAgQIAAAQIECBAgQIAAAQIECBAgQOBoAYVJ7T8Zw8KkhyX5lva31ewOFCbNi25YmHRRknvPm/Kgri7lSFdWO1aYtF3810+iMGk7s/rs903yV9WBv0lSjhkECBAgQIAAAQIECBAgQOCQBLzw33fa8u0737HdyX9MqK3v5dlWXmuv1vOxrjjvdb2XvtuPJCklSZvxnUlKiZJBgEDjAgqTGg+ww+X/cZJSkrQZH5zkzzrcpy0RIECAAAECBAgQIECAAAECBAgQIECAAAECBAgQIECAAAECRwu0Vph04yTXCPNaAgqT9uuBGBYmPTrJg/ZriXu9GoVJ8+JRmDTP7xOSvL6a4o1JyjFjmoDCpGlOziJAgAABAgQIECBAgACBvgW88C/fvgUOe3f+++4rf3n2leeud+P52LXoyfPxXtd76bv9cJJSkrQZ35WklCgZBAg0LqAwqfEAO1z+nyQpJUmb8UFJ/rzDfdoSAQIECBAgQIAAAQIECBAgQIAAAQIECBAgQIAAAQIECBAgcLSAwqT2n4xvSfKQahsPS1KOGacjoDBpnvu9k1xQTXFRknLMmCYwLEy6KsnNp13qrDPlSAqTzv1RUJh07nauJECAAAECBAgQIECAAIF+BLzw30+WR+1Evn3nO7Y7+Y8JtfW9PNvKa+3Vej7WFee9rvfSd/uhJKUkaTMUJi0tbn4CKwkoTFoJ2m0mC/xpklKStBkfmOQvJl/tRAIECBAgQIAAAQIECBAgQIAAAQIECBAgQIAAAQIECBAgQKB1AYVJrSf43+VICpP2J8cHJXlktZxHJynHjGkCCpOmOR13VilHemH1pcKk7Tw/IYnCpO3M6rOvl+Rt1YG/TlKOGQQIECBAgAABAgQIECBA4JAEvPDfd9ry7Tvfsd3Jf0yore/l2VZea6/W87GuOO91vZe+27Aw6buT/PDSNzU/AQLLCyhMWt7YHbYT+LMkpSRpMz4gyV9uN4WzCRAgQIAAAQIECBAgQIAAAQIECBAgQIAAAQIECBAgQIAAgYYF9r0w6ZokN6x8b5ykHDPOCgwLkx6a5FsBnZqAwqR59MPCpAuTnDdvyoO6WmHSvLg/McnrqinekKQcM6YJKEya5uQsAgQIECBAgAABAgQIEOhbwAv/8u1b4LB357/vvvKXZ1957no3no9di548H+91vZe+2w8mKSVJm/E9SUqJkkGAQOMCCpMaD7DD5f95klKStBkKkzoM2ZYIECBAgAABAgQIECBAgAABAgQIECBAgAABAgQIECBAgMAJAq0VJt0oyUskei0BhUn79UAMC5MeleTB+7XEvV6NwqR58QwLk65Mcot5Ux7U1QqT5sWtMGmen6sJECBAgAABAgQIECBAoA8BL/z3keNxu5Bv3/mO7U7+Y0JtfS/PtvJae7Wej3XFea/rvfTdfiBJKUnajO9NUkqUDAIEGhdQmNR4gB0u/y+SvH+1r/L5bR3u05YIECBAgAABAgQIECBAgAABAgQIECBAgAABAgQIECBAgACBowUUJrX/ZHxrkp+qtvHQJOWYcToCCpPmuZ+X5PxqiguTlGPGNIFSjnRFdarCpGlum7MUJm3nNTz7/ZL8ZXXwr5KUYwYBAgQIECBAgAABAgQIEDgkAS/89522fPvOd2x38h8Taut7ebaV19qr9XysK857Xe+l7/b9SUpJ0mZ8X5JSomQQINC4gMKkxgPscPnlxwn1DxLK5/IjBYMAAQIECBAgQIAAAQIECBAgQIAAAQIECBAgQIAAAQIECBA4DIFhYdLzk9xmj7Z+TZIbVuu5UZKX7NH69mEpCpP2IYWza3hwkkdUS3pUknLMmCYwLEy6IMl9pl3qrCQKk+Y9Bp+U5LXVFK9PUo4Z0wQUJk1zchYBAgQIECBAgAABAgQI9C3ghX/59i1w2Lvz33df+cuzrzx3vRvPx65FT56P97reS9/t/yUpJUmboTBpaXHzE1hJQGHSStBuM1ngbUmuV51dPv/15KudSIAAAQIECBAgQIAAAQIECBAgQIAAAQIECBAgQIAAAQIECLQusO+FSaUc6QYVssKk6z5xw8KkhyT/P3v3Ha3NdZcH+14hvef7IIEQOti4N9wbkFDdG902tgGDjY27JdmWbcmy5N4buNtU905JKO6925jeIUC+hJKekPWtnaWz3s1I5515NGf2efZ+rv3XaGbX6zevpLXeM/fJg3t/MTvev8CkdcUTmLTOT2DSOj+BSev8BCat8zOaAAECBAgQIECAAAECBMYQ8MH/GHU87hTqO3Z9506n/nNCfT1Xz77q1Xq33o+24rzbem+92jQw6dFJLth6UfMTILC9gMCk7Y2tsJvAf0zyz6oh5frPdptCbwIECBAgQIAAAQIECBAgQIAAAQIECBAgQIAAAQIECBAgQKBjgW9K8tZq/29L8s17dJ5pYNItk7x9j/a3D1sRmLQPVTizh2lg0vOS3Ge/trjXu/muJK+odvijSco9bZnANDDpZ5N8w7KheiURmLTuNfjsJH9aTVF+oWO5pxEgQIAAAQIECBAgQIAAgUMS8MH/2NVW37HrO3c69Z8T6uu5evZVr9a79X60Fefd1nvr1R6TpIQkHbXyzyVESSNAoHMBgUmdF3DA7f+nJP+0Ole5/vMBz+lIBAgQIECAAAECBAgQIECAAAECBAgQIECAAAECBAgQIECAwOULCEzq/80QmLRfNRSYtK4eApPW+ZVwpJ+uphCYtJvn1ZJ8shry6STlnrZMQGDSMie9CBAgQIAAAQIECBAgQGBsAR/8q+/YAod9On++x6q/eo5Vz5M+jffjpEXPPh/vtt5br1bCkkpI0lErYUn1P2+9vvkJENhIQGDSRrCmvcICf5bkn1Sjy/VfXOHZDCRAgAABAgQIECBAgAABAgQIECBAgAABAgQIECBAgAABAgR6ExCY1FvFLrvfByd5cnX7qUnKPe10BO6T5DnV0s9LUu5pywSmgUmvTHLXZUP1SiIwad1rIDBpnZ/ApHV+RhMgQIAAAQIECBAgQIDAGAI++B+jjsedQn3Hru/c6dR/Tqiv5+rZV71a79b70Vacd1vvrVc7P0kJSTpqFyQpIUoaAQKdCwhM6ryAA27/z5P84+pc5fovBzynIxEgQIAAAQIECBAgQIAAAQIECBAgQIAAAQIECBAgQIAAAQKXL7DvgUlvT3Lzauu3TFLuaWcEpoFJT0nyEECnJiAwaR29wKR1ftPApJ9J8o3rpjyo0QKT1pX7c5L8STXFf0hS7mkECBAgQIAAAQIECBAgQOCQBHzwP3a11Xfs+s6dTv3nhPp6rp591av1br0fbcV5t/XeerVHJSkhSUdNYNLW4uYn0EhAYFIjaMssFviLJP+o6l2u//Pi0ToSIECAAAECBAgQIECAAAECBAgQIECAAAECBAgQIECAAAECvQsITOq9gonApP2q4TQw6blJ7rtfW9zr3dw1ycurHb4ySbmnLRMo4Uhvq7oKTFrmdtTr6kk+UQ35VJJyT1smIDBpmZNeBAgQIECAAAECBAgQIDC2gA/+1XdsgcM+nT/fY9VfPceq50mfxvtx0qJnn493W++tV5sGJl2Y5PytFzU/AQLbCwhM2t7YCrsJ/GWSf1gNKdf/Zbcp9CZAgAABAgQIECBAgAABAgQIECBAgAABAgQIECBAgAABAgQ6FugtMOkWSd7RsfcWWxeYtIXqFZ+zhCM9uxouMGk3y2lg0iuS3G23KQ66t8CkdeUXmLTOT2DSOj+jCRAgQIAAAQIECBAgQGAMAR/8j1HH406hvmPXd+506j8n1Ndz9eyrXq136/1oK867rffWqz0ySQlJOmqPS1JClDQCBDoXEJjUeQEH3P5/TvIPqnOV6/864DkdiQABAgQIECBAgAABAgQIECBAgAABAgQIECBAgAABAgQIELh8AYFJ/b8ZD0nypOoYT0lS7mmnIyAwaZ27wKR1ftPApJ9OUv49ry0TEJi0zOm4Xv88yR9XD/80SbmnESBAgAABAgQIECBAgACBQxLwwf/Y1Vbfses7dzr1nxPq67l69lWv1rv1frQV593We+vVHpGkhCQdtYuSlBAljQCBzgUEJnVewAG3/1+S/P3qXOX6vw14TkciQIAAAQIECBAgQIAAAQIECBAgQIAAAQIECBAgQIAAAQIELl9g3wOT3pHkZtXWb5Gk3NPOCEwDk56c5KGATk1AYNI6+rsleVk1xSuSlHvaMoHpv9MFJi1zO+p1jSQfr4Z8Mkm5py0TEJi0zEkvAgQIECBAgAABAgQIEBhbwAf/6ju2wGGfzp/vseqvnmPV86RP4/04adGzz8e7rffWq52XpIQkHbXHJykhShoBAp0LCEzqvIADbn8amPT3kvz3Ac/pSAQIECBAgAABAgQIECBAgAABAgQIECBAgAABAgQIECBAgMDlC0zDNd6a5FZ7hCUwab4YApPmjVr2mAYmPSfJD7bcQOdrCUxaV0CBSev8BCat8xOYtM7PaAIECBAgQIAAAQIECBAYQ8AH/2PU8bhTqO/Y9Z07nfrPCfX1XD37qlfr3Xo/2orzbuu99WrnJikhSUdNYNLW4uYn0EhAYFIjaMssFvivSUpI0lH7u0n+x+LROhIgQIAAAQIECBAgQIAAAQIECBAgQIAAAQIECBAgQIAAAQK9C/QWmHTzJO/sHf2E9y8w6YRBV05XwpGeVc0hMGk30Glg0suT3H23KQ66t8CkdeUXmLTO718k+ffVFH+SpNzTCBAgQIAAAQIECBAgQIDAIQn44H/saqvv2PWdO536zwn19Vw9+6pX6916P9qK827rvfVq08Cki5Oct/Wi5idAYHsBgUnbG1thN4H/lqSEJB21v5Pkf+42hd4ECBAgQIAAAQIECBAgQIAAAQIECBAgQIAAAQIECBAgQIBAxwLfnOQt1f7fmuRWe3SedyS5WbUfgUmXLc5Dkzyxuv3kJOWedjoCApPWuQtMWuc3DUx6W5Ly73ltmcA1k3ys6vqJJOWetkxAYNIyJ70IECBAgAABAgQIECBAYGwBH/yr79gCh306f77Hqr96jlXPkz6N9+OkRc8+H++23luvdk6SEpJ01C5JUkKUNAIEOhcQmNR5AQfc/n9PUkKSjtrfTvK/BjynIxEgQIAAAQJ6FnhWAAAgAElEQVQECBAgQIAAAQIECBAgQIAAAQIECBAgQIAAAQKXL7DvgUnvTHLTausCky5bx2lg0pOSPMwLf2oC08CkZye536ntpr+F757kpdW2X56k3NOWCUz/nS4waZnbUS+BSbt5TXsLTFrnZzQBAgQIECBAgAABAgQIjCHgg/8x6njcKdR37PrOnU7954T6eq6efdWr9W69H23Febf13nq1hycpIUlH7QlJSoiSRoBA5wICkzov4IDb/x9JSkjSUftbSf73gOd0JAIECBAgQIAAAQIECBAgQIAAAQIECBAgQIAAAQIECBAgQODyBQQm9f9mCEzarxoKTFpXj2lg0suSfPe6KQ9qtMCkdeUWmLTO73OT/FE1xR8nKfc0AgQIECBAgAABAgQIECBwSAI++B+72uo7dn3nTqf+c0J9PVfPvurVerfej7bivNt6b71a+eVOJSTpqD0xSQlR0ggQ6FxAYFLnBRxw+/8zSQlJOmp/M8lfDXhORyJAgAABAgQIECBAgAABAgQIECBAgAABAgQIECBAgAABAgQuX6C3wKSbJXmXYv41AYFJ+/VC3C/JM6stPTtJuactExCYtMzpuF77/u/0dafbfvS1kny0WubjSco9bZmAwKRlTnoRIECAAAECBAgQIECAwNgCPvhX37EFDvt0/nyPVX/1HKueJ30a78dJi559Pt5tvbdebfrzCwKTthY3P4FGAgKTGkFbZrHA/0pSQpKO2mcl+T+LR+tIgAABAgQIECBAgAABAgQIECBAgAABAgQIECBAgAABAgQI9C6w7+Ea70xy0wpZYNJl37jpb2h8UpJyTzsdAYFJ69y/O8lLqilelqTc05YJ3CrJm6uub01S7mnLBAQmLXM6rpfApHV+RhMgQIAAAQIECBAgQIDAGAI++B+jjsedQn3Hru/c6dR/Tqiv5+rZV71a79b70Vacd1vvrVfzC5+2FjY/gVMSEJh0SvCWPVbgfycpIUlH7W8kmf5PBT4CBAgQIECAAAECBAgQIECAAAECBAgQIECAAAECBAgQIEBgXIF9D0x6V5KbVPwCky77Lk4Dk/yGxtP98zoNTHpWkvuf7pa6Wl1g0rpyCUxa5ycwaZ3f5yX5w2qKf5+k3NMIECBAgAABAgQIECBAgMAhCfjgf+xqq+/Y9Z07nfrPCfX1XD37qlfr3Xo/2orzbuu99WoPSVJ+ydNRe3KSEqKkESDQuYDApM4LOOD2/ypJCUk6at7RAYvsSAQIECBAgAABAgQIECBAgAABAgQIECBAgAABAgQIECBA4CwCApP6fz0EJu1XDQUmravHNDDppUnusW7Kgxo9DUx6S5JbH5TAusNeO8lHqik+lqTc05YJCExa5qQXAQIECBAgQIAAAQIECIwt4IN/9R1b4LBP58/3WPVXz7HqedKn8X6ctOjZ5+Pd1nvr1R6cpIQkHbWnJCkhShoBAp0LCKPpvIADbv//JKnfS+/ogEV2JAIECBAgQIAAAQIECBAgQIAAAQIECBAgQIAAAQIECBAgcBaB3gKTbprk3Sr61wQEJu3XC3H/JM+otvSsJOWetkxAYNIyp+N6lXCkN1UPBSbt5ikwaTevaW+BSev8jCZAgAABAgQIECBAgACBMQR88D9GHY87hfqOXd+506n/nFBfz9Wzr3q13q33o60477beW6/2oCQlJOmoCUzaWtz8BBoJCKNpBG2ZRQLlfSyBSUet/M/E31g0UicCBAgQIECAAAECBAgQIECAAAECBAgQIECAAAECBAgQIEBgFIFpYNK+hWu8K8lNKmyBSZd98x6e5JLq9hOTlHva6QgITFrnfo8kL66meGmSck9bJiAwaZnTcb0EJq3z+5dJ/qCa4o+SlHsaAQIECBAgQIAAAQIECBA4JAEf/I9dbfUdu75zp1P/OaG+nqtnX/VqvVvvR1tx3m29t17tgUmeWi1Srh+89aLmJ0BgewGBSdsbW2G5QAlH+quqewlP+qzlw/UkQIAAAQIECBAgQIAAAQIECBAgQIAAAQIECBAgQIAAAQIEBhAQmNR/EaeBSU9Ick7/x+r2BNPApGcm+aFuT9N+49PApJckuWf7bXS7osCkdaWbBiZ9NMl11k15UKMFJh1UuR2WAAECBAgQIECAAAECBI4R8MH/2K+G+o5d37nTqf+cUF/P1bOverXerfejrTjvtt5br/aAJE+rFinXD9p6UfMTILC9gMCk7Y2tsFxAYNJyKz0JECBAgAABAgQIECBAgAABAgQIECBAgAABAgQIECBAgMCoArdK8ubqcG9JUgI39qW9O8mNq83cNEm5p50REJi0X2+DwKR19RCYtM5vGphU/v1+m3VTHtToEo704erEApN2K7/ApN289CZAgAABAgQIECBAgACBMQV88D9mXY9Opb5j13fudOo/J9TXc/Xsq16td+v9aCvOu6331qtNA5OenuSBWy9qfgIEthcQmLS9sRWWC3xWkv9ddf+rJH9z+XA9CRAgQIAAAQIECBAgQIAAAQIECBAgQIAAAQIECBAgQIAAgQEEegtMukmS9wzgfpJHEJh0kprr5/qhJOWHPo/aM5OUe9oygXsmeVHV9SVJyj1tmUAJR3pj1VVg0jK3o14Ck3bzmvb+/CS/X938wyTlnkaAAAECBAgQIECAAAECBA5JwAf/Y1dbfceu79zp1H9OqK/n6tlXvVrv1vvRVpx3W++tV5v+ffkzkpQQJY0Agc4FBCZ1XsDBtl/Ckf5XdaYSnvS3Bjuj4xAgQIAAAQIECBAgQIAAAQIECBAgQIAAAQIECBAgQIAAAQJnFxCY1P8bck6Si6tjPCFJuaedjoDApHXuApPW+QlMWuc3DUz6SJLrrpvyoEYLTDqocjssAQIECBAgQIAAAQIECBwj4IP/sV8N9R27vnOnU/85ob6eq2df9Wq9W+9HW3Hebb23Xu3+SUpI0lETmLS1uPkJNBIQmNQI2jKLBEo40v+sepbwpL+9aKROBAgQIECAAAECBAgQIECAAAECBAgQIECAAAECBAgQIECAwCgCApP6r+Q0MOmSJOf2f6xuT+A3Zq4r3TQw6cVJ7rVuyoMaPQ1MelOS2x6UwLrDlnCkD1VTCEzazVNg0m5eehMgQIAAAQIECBAgQIDAmAI++B+zrkenUt+x6zt3OvWfE+rruXr2Va/Wu/V+tBXn3dZ769Xul+SZ1SLluvwdukaAQOcCApM6L+Bg2y/hSP+jOlMJT/o7g53RcQgQIECAAAECBAgQIECAAAECBAgQIECAAAECBAgQIECAAIGzC+x7YNJ7ktyoOsJNkpR72hkBgUn79TY8IMnTqi35jZm71Udg0m5e094lHOkN1U2BSbt5CkzazWva+18l+b3q5h8kKfc0AgQIECBAgAABAgQIECBwSAI++B+72uo7dn3nTqf+c0J9PVfPvurVerfej7bivNt6b73aDyZ5VrVIub7/1ouanwCB7QUEJm1vbIXlAiUc6b9X3Ut40t9dPlxPAgQIECBAgAABAgQIECBAgAABAgQIECBAgAABAgQIECBAYACB3gKTbpzkvQO4n+QRBCadpOb6uQQmrTO8V5IXVlO8OEm5py0TEJi0zOm4XtPApA8nud66KQ9qtMCkgyq3wxIgQIAAAQIECBAgQIDAMQI++B/71VDfses7dzr1nxPq67l69lWv1rv1frQV593We+vVpoFJz05yv60XNT8BAtsLCEza3tgKywVKONJ/q7qX8KS/t3y4ngQIECBAgAABAgQIECBAgAABAgQIECBAgAABAgQIECBAgMAAAgKT+i/iuUkeXx3jkiTlnnY6AgKT1rlPA5NelOR71k15UKOngUlvTHK7gxJYd9gSjvTBagqBSbt5CkzazUtvAgQIECBAgAABAgQIEBhTwAf/Y9b16FTqO3Z9506n/nNCfT1Xz77q1Xq33o+24rzbem+92n2TlJCko/acJCVESSNAoHMBgUmdF3Cw7ZdwpP9anamEJ/39wc7oOAQIECBAgAABAgQIECBAgAABAgQIECBAgAABAgQIECBAgMDZBQQm9f+GTAOTLk5yXv/H6vYE08Ckpyd5YLenab9xgUnrzEs40uurKQQm7eYpMGk3r2nvL0jyu9XN309S7mkECBAgQIAAAQIECBAgQOCQBHzwP3a11Xfs+s6dTv3nhPp6rp591av1br0fbcV5t/XeerX7JCkhSUdNYNLW4uYn0EhAYFIjaMssEijhSP+l6lnCk/7BopE6ESBAgAABAgQIECBAgAABAgQIECBAgAABAgQIECBAgAABAqMITAOT3pzkNnt0uPcmuWG1nxsnKfe0MwICk/brbSjhSE+ttiQwabf6fE+SH6mGvChJuactExCYtMzpuF7TwKQPJfmqdVMe1GiBSQdVboclQIAAAQIECBAgQIAAgWMEfPA/9quhvmPXd+506j8n1Ndz9eyrXq136/1oK867rffWq/1AkudWi5Tr+269qPkJENheQGDS9sZWWC5QwpH+c9W9hCf9w+XD9SRAgAABAgQIECBAgAABAgQIECBAgAABAgQIECBAgAABAgQGEBCY1H8RBSbtVw0FJq2rh8CkdX4Ck9b5lXCkD1RTCEzazXMamPR7Sb5wtyn0JkCAAAECBAgQIECAAAEC3Qv44L/7Ep71AOo7dn3nTqf+c0J9PVfPvurVerfej7bivNt6b73a9yd5XrVIub7P1ouanwCB7QUEJm1vbIXlAiUc6S+r7iU86R8tH64nAQIECBAgQIAAAQIECBAgQIAAAQIECBAgQIAAAQIECBAgMIDArZO8qTrHm5PcZo/O9d4kN6z2c6Mk79uj/e3DVs5LclG1kYuTlHva6QhMA5OeluRBp7OVLledBia9MMn3dnmS09n07ZO8rlr6DUnKPW2ZgMCkZU7H9SrhSL9TPRSYtM7TaAIECBAgQIAAAQIECBDoU8AH/33Wbemu1Xep1Jj91H+suqrnWPU86dN4P05a9Ozz8W7rvfVq08Ck5yf5ga0XNT8BAtsLCEza3tgKywVKONJfVN1LeNI/Xj5cTwIECBAgQIAAAQIECBAgQIAAAQIECBAgQIAAAQIECBAgQGAAAYFJ/RdxGpj0+CSP6P9Y3Z5AYNK60glMWucnMGmd3zQw6YNJrr9uyoMaLTDpoMrtsAQIECBAgAABAgQIECBwjIAP/sd+NdR37PrOnU7954T6eq6efdWr9W69H23Febf13nq1eycpIUlH7QVJSoiSRoBA5wICkzov4GDbL+FIf16dqYQn/ZPBzug4BAgQIECAAAECBAgQIECAAAECBAgQIECAAAECBAgQIECAwNkF9j0w6X1JblAd4UZJyj3tjIDApP16Gx6U5CnVlp6WpNzTlgl8b5Ifrrq+MEm5py0TEJi0zOm4XiUc6f3VQ4FJu3lOA5N+N8kX7TaF3gQIECBAgAABAgQIECBAoHsBH/x3X8KzHkB9x67v3OnUf06or+fq2Ve9Wu/W+9FWnHdb761X+74kJSTpqAlM2lrc/AQaCQhMagRtmUUCJRzpz6qeJTzpny4aqRMBAgQIECBAgAABAgQIECBAgAABAgQIECBAgAABAgQIECAwioDApP4rKTBpv2ooMGldPaaBST+SpPxQrbZMYBqY9Pokd1g2VK8kApPWvQYlHOm3qykEJq3zNJoAAQIECBAgQIAAAQIE+hTwwX+fdVu6a/VdKjVmP/Ufq67qOVY9T/o03o+TFj37fLzbem+92vTve8svy7n31ouanwCB7QUEJm1vbIXlAiUc6T9V3Ut40j9bPlxPAgQIECBAgAABAgQIECBAgAABAgQIECBAgAABAgQIECBAYACB3gKTbpjk/QO4n+QRHpHkcdWEj09S7mmnIzANTHpqkgefzla6XFVg0rqylXCk11ZTCEzazXMamPSBJDfYbYqD7i0w6aDL7/AECBAgQIAAAQIECBAgcKmAD/7HfhXUd+z6zp1O/eeE+nqunn3Vq/VuvR9txXm39d56te9JUn4pzlHzC3K2Fjc/gUYCApMaQVtmkUAJR/qPVc8SnvT/LBqpEwECBAgQIECAAAECBAgQIECAAAECBAgQIECAAAECBAgQIDCKgMCk/is5DUy6KMkj+z9WtycQmLSudN+X5AXVFH6AdjdPgUm7eU17l3Ck91U3BSbt5jkNTPqdJF+82xR6EyBAgAABAgQIECBAgACB7gV88N99Cc96APUdu75zp1P/OaG+nqtnX/VqvVvvR1tx3m29t15tGpj0wiTll+ZoBAh0LiAwqfMCDrb9Eo70/1VnKuFJ/+9gZ3QcAgQIECBAgAABAgQIECBAgAABAgQIECBAgAABAgQIECBA4OwC+x6Y9P4k16+OcMMk5Z52RkBg0n69DQ9O8uRqS09NUu5pywQEJi1zOq7XNDDpdUnuuG7KgxotMGlduUs40m9VUwhMWudpNAECBAgQIECAAAECBAj0KeCD/z7rtnTX6rtUasx+6j9WXdVzrHqe9Gm8Hyctevb5eLf13nq1eyUpIUlH7UVJSoiSRoBA5wICkzov4GDbL+FI/6E6UwlP+uzBzug4BAgQIECAAAECBAgQIECAAAECBAgQIECAAAECBAgQIECAwNkFBCb1/4YITNqvGgpMWlePaWDSDye597opD2p0CUd6TXVigUm7lX8amFQC+kpQn7ZMQGDSMie9CBAgQIAAAQIECBAgQGBsAR/8q+/YAod9On++x6q/eo5Vz5M+jffjpEXPPh/vtt5br3bPJCUk6agJTNpa3PwEGgkITGoEbZlFAtPApBKe9DmLRupEgAABAgQIECBAgAABAgQIECBAgAABAgQIECBAgAABAgQIjCIwDUx6U5Lb7tHhSljF9av9lDCLD+zR/vZhK49McmG1kYuSlHva6QhMA5OekuQhp7OVLlcVmLSubAKT1vmVcKT3VlMITNrN80uS/GY15LeTlHsaAQIECBAgQIAAAQIECBA4JAEf/I9dbfUdu75zp1P/OaG+nqtnX/VqvVvvR1tx3m29t17tHkleXC1Sru+19aLmJ0BgewGBSdsbW2G5wGcn+dOqe7n+58uH60mAAAECBAgQIECAAAECBAgQIECAAAECBAgQIECAAAECBAgMICAwqf8iTgOTHpfkUf0fq9sTCExaV7p7J3l+NcUPJyn3tGUC08Ck1ya507KheiURmLTuNRCYtM7PaAIECBAgQIAAAQIECBAYQ8AH/2PU8bhTqO/Y9Z07nfrPCfX1XD37qlfr3Xo/2orzbuu99WrfneQl1SLl+p5bL2p+AgS2FxCYtL2xFZYLfE6SP6m6l+t/sXy4ngQIECBAgAABAgQIECBAgAABAgQIECBAgAABAgQIECBAgMAAArdJ8sbqHG9Kcts9OtcHknxVtZ8bJCn3tDMCApP26214SJInVVt6SpJyT1smMA1MekGS7182VK9Lw5FeXUkITNrttZgGJr0vyY12m+KgewtMOujyOzwBAgQIECBAgAABAgQIXCrgg/+xXwX1Hbu+c6dT/zmhvp6rZ1/1ar1b70dbcd5tvbdebRqY9NIk99h6UfMTILC9gMCk7Y2tsFzgnyf546p7uf7c5cP1JECAAAECBAgQIECAAAECBAgQIECAAAECBAgQIECAAAECBAYQEJjUfxEFJu1XDQUmrauHwKR1fndKIjDpihuWcKT3VMMFJu1m+aVJfqMa8ltJyj2NAAECBAgQIECAAAECBAgckoAP/seutvqOXd+506n/nFBfz9Wzr3q13q33o60477beW6929yQlJOmovSxJCVHSCBDoXEBgUucFHGz7/yLJv6/OVK4/b7AzOg4BAgQIECBAgAABAgQIECBAgAABAgQIECBAgAABAgQIECBwdoHeApOun+SDivrXBB6V5ILqzuOSlHva6QhMA5OenOShp7OVLlf9/iTPq3b+giTlnrZMQGDSMqfjeglMWucnMGmdn9EECBAgQIAAAQIECBAgMIaAD/7HqONxp1Dfses7dzr1nxPq67l69lWv1rv1frQV593We+vV7pakhCQdNYFJW4ubn0AjAYFJjaAts0jgc5P8UdVTYNIiNp0IECBAgAABAgQIECBAgAABAgQIECBAgAABAgQIECBAgMBQAgKT+i/nNDDpwiTn93+sbk8gMGld6QQmrfObBia9Jsmd1015UKMFJq0rt8CkdX5GEyBAgAABAgQIECBAgMAYAj74H6OOx51Cfceu79zp1H9OqK/n6tlXvVrv1vvRVpx3W++tV7trkpdXi5Tru2+9qPkJENheQGDS9sZWWC7weUn+sOpewpP+5fLhehIgQIAAAQIECBAgQIAAAQIECBAgQIAAAQIECBAgQIAAAQIDCAhM6r+IApP2q4YPTfLEaktPTlLuacsEpoFJz0/yA8uG6nVpONKrKgmBSbu9FjdO8u5qyHuTlHvaMoEvS/LrVdffTFLuaQQIECBAgAABAgQIECBA4JAEfPA/drXVd+z6zp1O/eeE+nqunn3Vq/VuvR9txXm39d56te9K8opqkXJ9t60XNT8BAtsLCEza3tgKywVKONIfVN1LeNLnLx+uJwECBAgQIECAAAECBAgQIECAAAECBAgQIECAAAECBAgQIDCAwL4HJn0wyfUq5+snKfe0MwICk/brbRCYtK4eApPW+d05icCkK24oMOmK25WRApPW+RlNgAABAgQIECBAgAABAmMI+OB/jDoedwr1Hbu+c6dT/zmhvp6rZ1/1ar1b70dbcd5tvbdebRqY9Mokd916UfMTILC9gMCk7Y2tsFyghCP9ftW9hCf9q+XD9SRAgAABAgQIECBAgAABAgQIECBAgAABAgQIECBAgAABAgQGEOgtMOmrknxoAPeTPML5SR5bTXhhknJPOx2BaWDSk5I87HS20uWqP5DkudXOn5+k3NOWCUwDk16d5C7LhuqVRGDSutdAYNI6P6MJECBAgAABAgQIECBAYAwBH/yPUcfjTqG+Y9d37nTqPyfU13P17KterXfr/Wgrzrut99arfWeSEpJ01H40SQlR0ggQ6FxAYFLnBRxs+yUc6feqM5XwpC8Y7IyOQ4AAAQIECBAgQIAAAQIECBAgQIAAAQIECBAgQIAAAQIECJxdQGBS/2/INDDpgiSP7v9Y3Z6ghCM9odq9wKTdSjkNTHpekvvsNsVB9y7hSD9VCQhM2u11uEmSd1VD3pOk3NOWCXx5kl+ruv5GknJPI0CAAAECBAgQIECAAAEChyTgg/+xq62+Y9d37nTqPyfU13P17KterXfr/Wgrzrut99arfUeSEpJ01AQmbS1ufgKNBAQmNYK2zCKBEo70u1XPEp70hYtG6kSAAAECBAgQIECAAAECBAgQIECAAAECBAgQIECAAAECBAiMIjANTHpjktvt0eE+mOR61X6+KsmH9mh/+7AVgUn7UIUzexCYtK4eApPW+QlMWucnMGmdn8CkdX5GEyBAgAABAgQIECBAgMAYAj74H6OOx51Cfceu79zp1H9OqK/n6tlXvVrv1vvRVpx3W++tV/v2JD9WLVKuv3PrRc1PgMD2AgKTtje2wnKBEo70O1X3Ep70RcuH60mAAAECBAgQIECAAAECBAgQIECAAAECBAgQIECAAAECBAgMILDvgUklHOm6lbPApMu+dAKT9usP4jQw6YlJHr5fW9zr3dwnyXOqHT4vSbmnLROYBia9Ksm3LBuqVxKBSeteA4FJ6/yMJkCAAAECBAgQIECAAIExBHzwP0YdjzuF+o5d37nTqf+cUF/P1bOverXerfejrTjvtt5br/ZtSX68WqRcf8fWi5qfAIHtBQQmbW9sheUCJRzpt6vuJTzpi5cP15MAAQIECBAgQIAAAQIECBAgQIAAAQIECBAgQIAAAQIECBAYQOC2Sd5QneONSW63R+eaBiZdL8mH92h/+7CVRyd5TLWRC5KUe9rpCAhMWucuMGmdXwlH+slqCoFJu3neNMk7qyHvTlLuacsEviLJr1Zdfz1JuacRIECAAAECBAgQIECAAIFDEvDB/9jVVt+x6zt3OvWfE+rruXr2Va/Wu/V+tBXn3dZ769WmgUk/keTbt17U/AQIbC8gMGl7YyssFyjhSL9VdS/hSV+yfLieBAgQIECAAAECBAgQIECAAAECBAgQIECAAAECBAgQIECAwAACApP6L+I0MOmxkwCl/k/Y1wkenuSSastPTFLuacsEpoFJz01y32VD9UoiMGndayAwaZ2fwKR1fkYTIECAAAECBAgQIECAwBgCPvgfo47HnUJ9x67v3OnUf06or+fq2Ve9Wu/W+9FWnHdb761X+9YkJSTpqJVf9lJClDQCBDoXEJjUeQEH234JR/rN6kwlPOlLBzuj4xAgQIAAAQIECBAgQIAAAQIECBAgQIAAAQIECBAgQIAAAQJnFxCY1P8bIjBpv2ooMGldPQQmrfMTmLTOT2DSOj+BSev8jCZAgAABAgQIECBAgACBMQR88D9GHY87hfqOXd+506n/nFBfz9Wzr3q13q33o60477beW682/ftKgUlbi5ufQCMBgUmNoC2zSKCEI/1G1bOEJ33ZopE6ESBAgAABAgQIECBAgAABAgQIECBAgAABAgQIECBAgAABAqMI7Htg0oeTXKfCvl6Sck87IyAwab/ehmlg0hOSnLNfW9zr3dw3ybOrHT43SbmnLROY/gDyTyUpv8VVWyZwsyTvqLq+K0m5py0TuFKSX6m6/lqSck8jQIAAAQIECBAgQIAAAQKHJOCD/7Grrb5j13fudOo/J9TXc/Xsq16td+v9aCvOu6331qvdJUn5O8qj5u8rtxY3P4FGAgKTGkFbZpFACUf69apnCU/68kUjdSJAgAABAgQIECBAgAABAgQIECBAgAABAgQIECBAgAABAgRGERCY1H8lH5OkhCYdtccmKfe00xEQmLTOfRqY9JwkP7huyoMaXcKRfqI6sR9A3q38ApN285r2Fq3EudcAACAASURBVJi0zs9oAgQIECBAgAABAgQIEBhDwAf/Y9TxuFOo79j1nTud+s8J9fVcPfuqV+vdej/aivNu6731andO8qpqkXJdfumLRoBA5wICkzov4GDbL+FI5Tc4HbUSnvQVg53RcQgQIECAAAECBAgQIECAAAECBAgQIECAAAECBAgQIECAAIGzC/QWmHTdJB9R1L8mIDBpv16Ic5JcXG3pCUnKPW2ZgMCkZU7H9RKYtM5PYNI6P4FJ6/yMJkCAAAECBAgQIECAAIExBHzwP0YdjzuF+o5d37nTqf+cUF/P1bOverXerfejrTjvtt5brzYNTHp1krtsvaj5CRDYXkBg0vbGVlguUMKRfrXqXsKTyg8saAQIECBAgAABAgQIECBAgAABAgQIECBAgAABAgQIECBAgMDhCAhM6r/W08Ck8s+P7f9Y3Z5AYNK60v1gkmdVUzwnSbmnLROYBib9ZJJvWzZUryQ3T/L2SuKdl96Ds0zgykk+U3UtP59Y7mkECBAgQIAAAQIECBAgQOCQBHzwP3a11Xfs+s6dTv3nhPp6rp591av1br0fbcV5t/XeerU7JSkhSUftNUlKiJJGgEDnAgKTOi/gYNufBib54YTBCuw4BAgQIECAAAECBAgQIECAAAECBAgQIECAAAECBAgQIEBggcC+ByZ9JMm1q3NcN0m5p50REJi0X2/DNDDpkiTn7tcW93o3ApPWlaeEI/14NYXApN08BSbt5jXtLTBpnZ/RBAgQIECAAAECBAgQIDCGgA/+x6jjcadQ37HrO3c69Z8T6uu5evZVr9a79X60Fefd1nvr1e6YpIQkHTWBSVuLm59AIwGBSY2gLbNI4EpJfqXqWa6/ctFInQgQIECAAAECBAgQIECAAAECBAgQIECAAAECBAgQIECAAIFRBKaBSW9Icvs9OpzApPliPDbJ+VW3EqBU7mmnIyAwaZ37NDDp2Unut27KgxotMGlduQUmrfMTmLTOz2gCBAgQIECAAAECBAgQGEPAB/9j1PG4U6jv2PWdO536zwn19Vw9+6pX6916P9qK827rvfVqd0jy2mqRcn2nrRc1PwEC2wsITNre2ArLBaY/nPCZJFdZPlxPAgQIECBAgAABAgQIECBAgAABAgQIECBAgAABAgQIECBAYACB3gKTrpPkowO4n+QRBCadpOb6uc5N8vhqmkuSlHvaMgGBScucjus1DUz6iSTfvm7Kgxp9iyS/VJ34HUnKPW2ZQPmFjb9cdfVLHJe56UWAAAECBAgQIECAAAECYwn44H+sek5Po75j13fudOo/J9TXc/Xsq16td+v9aCvOu6331quVX9D1umqRcn3HrRc1PwEC2wsITNre2ArLBaY/nFB+UOGqy4frSYAAAQIECBAgQIAAAQIECBAgQIAAAQIECBAgQIAAAQIECAwgcLskr6/O8YYk5QfY9qV9JMm1q80ITLpsZaaBSY9OcsG+FPAA9yEwaV3R75fkmdUUz05S7mnLBEo40o9VXQUmLXM76iUwaTevaW+BSev8jCZAgAABAgQIECBAgACBMQR88D9GHY87hfqOXd+506n/nFBfz9Wzr3q13q33o60477beW682DUwqP49yh60XNT8BAtsLCEza3tgKywWukuTTVfdyfbXlw/UkQIAAAQIECBAgQIAAAQIECBAgQIAAAQIECBAgQIAAAQIEBhDY98Ckjya5VuUsMOmyL53ApP36gzgNTLo4yXn7tcW93s00MOlZSe6/1zver80JTFpXD4FJ6/wEJq3zM5oAAQIECBAgQIAAAQIExhDwwf8YdTzuFOo7dn3nTqf+c0J9PVfPvurVerfej7bivNt6b73a9GdQBCZtLW5+Ao0EBCY1grbMIoGrJvlU1bNcX33RSJ0IECBAgAABAgQIECBAgAABAgQIECBAgAABAgQIECBAgACBUQQEJvVfyQuSPKo6xqOTlHva6QgITFrnLjBpnZ/ApHV+t0zyi9UUb09S7mnLBKa/xPEzSco9jQABAgQIECBAgAABAgQIHJKAD/7Hrrb6jl3fudOp/5xQX8/Vs696td6t96OtOO+23luvdtskb6gWKde333pR8xMgsL2AwKTtja2wXOBqST5ZdS/X11g+XE8CBAgQIECAAAECBAgQIECAAAECBAgQIECAAAECBAgQIEBgAIHeApOuneRjA7if5BEEJp2k5vq5zktyUTXNxUnKPW2ZwP2TPKPq+qwk5Z62TGAamPTjSb5j2VC9Lg1HEph0xV8FgUlX3M5IAgQIECBAgAABAgQIEBhHwAf/49Ty8k6ivmPXd+506j8n1Ndz9eyrXq136/1oK867rffWq90myRurRcp1+bkUjQCBzgUEJnVewMG2f/Ukn6jOVK6vOdgZHYcAAQIECBAgQIAAAQIECBAgQIAAAQIECBAgQIAAAQIECBA4u4DApP7fkGlg0vlJLuz/WN2eQGDSutIJTFrnV8KRfrSaQmDSbp63TCIwaTezurfApCtuZyQBAgQIECBAgAABAgQIjCPgg/9xanl5J1Hfses7dzr1nxPq67l69lWv1rv1frQV593We+vVbp3kTdUi5fq2Wy9qfgIEthcQmLS9sRWWC1wjycer7uX6WsuH60mAAAECBAgQIECAAAECBAgQIECAAAECBAgQIECAAAECBAgMILDvgUkfm/wCqGsnKfe0MwICk/brbZgGJj0+ySP2a4t7vZtpYNIzk/zQXu94vzYnMGldPb46yS9UU/xSknJPWyZw1SSfqrr+cpJyTyNAgAABAgQIECBAgAABAock4IP/sautvmPXd+506j8n1Ndz9eyrXq136/1oK867rffWq00Dk96c5DZbL2p+AgS2FxCYtL2xFZYLXHPyA4QCk5bb6UmAAAECBAgQIECAAAECBAgQIECAAAECBAgQIECAAAECBEYREJjUfyUvTPLI6hjnJyn3tNMRKOFIj6uWFpi0Wx0EJu3mNe09DUz6sSTfuW7KgxotMGlduQUmrfMzmgABAgQIECBAgAABAgTGEPDB/xh1PO4U6jt2fedOp/5zQn09V8++6tV6t96PtuK823pvvdqtkpSQpKMmMGlrcfMTaCQgMKkRtGUWCVwryUernuW3L5bfwqgRIECAAAECBAgQIECAAAECBAgQIECAAAECBAgQIECAAAEChyPQW2BS+XmH8kuhtDMCApP2620QmLSuHj+U5OnVFM9MUu5pywRKONIrq64Ck5a5HfUSmLSb17S3wKR1fkYTIECAAAECBAgQIECAwBgCPvgfo47HnUJ9x67v3OnUf06or+fq2Ve9Wu/W+9FWnHdb761X++Ykb6kWKde33npR8xMgsL2AwKTtja2wXKCEI32k6l7Ck66zfLieBAgQIECAAAECBAgQIECAAAECBAgQIECAAAECBAgQIECAwAAC08Ck1ye5wx6dq/wCqGtW+xGYdNniTAOTHpXkcXtUw0PbyjQw6aIkjzw0hBXnnQYmPSPJA1bMd2hDBSatq/g0MOkXk3zNuikPavTVknyyOvGnk5R7GgECBAgQIECAAAECBAgQOCQBH/yPXW31Hbu+c6dT/zmhvp6rZ1/1ar1b70dbcd5tvbde7ZuSvLVapFzfautFzU+AwPYCApO2N7bCcoESjvThqnsJT7ru8uF6EiBAgAABAgQIECBAgAABAgQIECBAgAABAgQIECBAgAABAgMICEzqv4gCk/arhgKT1tVDYNI6v2lg0o8m+a51Ux7U6BKO9PPViQUm7VZ+gUm7eelNgAABAgQIECBAgAABAmMK+OB/zLoenUp9x67v3OnUf06or+fq2Ve9Wu/W+9FWnHdb761X+8Ykb6sWKdffvPWi5idAYHsBgUnbG1thuUAJR/pQ1b2EJ11v+XA9CRAgQIAAAQIECBAgQIAAAQIECBAgQIAAAQIECBAgQIAAgQEEbp/kddU5Xp/kDnt0ro8nuUa1n2slKfe0MwICk/brbXhkklKTo3ZRknJPWybwgCRPq7o+I0m5py0TKOFIr6i6Ckxa5nbUS2DSbl7T3tPApE8lufq6KY0mQIAAAQIECBAgQIAAAQLdCfjgv7uS7bRh9d2Ja7jO6j9WSdVzrHqe9Gm8Hyctevb5eLf13nq1aWDSTyf5pq0XNT8BAtsLCEza3tgKywVKONIHq+4lPOmrlg/XkwABAgQIECBAgAABAgQIECBAgAABAgQIECBAgAABAgQIEBhAoLfApGsm+cQA7id5hMcleUQ14aOSlHva6QgITFrnLjBpnZ/ApHV+08CkX0jyteumPKjRJRyp/m+0wKSDKr/DEiBAgAABAgQIECBAgMClAj74H/tVUN+x6zt3OvWfE+rruXr2Va/Wu/V+tBXn3dZ769W+IUkJSTpqApO2Fjc/gUYCApMaQVtmkUAJR/pA1bOEJ11/0UidCBAgQIAAAQIECBAgQIAAAQIECBAgQIAAAQIECBAgQIAAgVEEBCb1X8lpYFIJ7Lmo/2N1e4JpYFKpTwmx0pYJTAOTnp7kgcuG6pVkGpj0yiR3JbNYoIQj/buqt8CkxXT/t6PApN289CZAgAABAgQIECBAgACBMQV88D9mXY9Opb5j13fudOo/J9TXc/Xsq16td+v9aCvOu6331qt9fZKfqRYp19+49aLmJ0BgewGBSdsbW2G5QAlHen/VvYQn3WD5cD0JECBAgAABAgQIECBAgAABAgQIECBAgAABAgQIECBAgACBAQQEJvVfRIFJ+1VDgUnr6iEwaZ2fwKR1fgKT1vlNA5M+meQa66Y0mgABAgQIECBAgAABAgQIdCfgg//uSrbThtV3J67hOqv/WCVVz7HqedKn8X6ctOjZ5+Pd1nvr1b4uyc9Wi5Trb9h6UfMTILC9gMCk7Y2tsFyghCO9r+pewpNuuHy4ngQIECBAgAABAgQIECBAgAABAgQIECBAgAABAgQIECBAgMAAAvsemPSJJCWA4ahdM0m5p50REJi0X2/Do5JcUG2p1Kfc05YJPDDJU6uuT09S7mnLBO6a5OVV11cmKfe0ZQLTwKSfT/Kvlw3V69JwpI9XEgKTvBYECBAgQIAAAQIECBAgcIgCPvgfu+rqO3Z9506n/nNCfT1Xz77q1Xq33o+24rzbem+92r9J8nPVIuX667de1PwECGwvIDBpe2MrLBeYBiaV8KQbLR+uJwECBAgQIECAAAECBAgQIECAAAECBAgQIECAAAECBAgQIDCAQG+BSddIUgIYtDMCFyU5rwJ5ZJJyTzsdAYFJ69yngUlPS/KgdVMe1GiBSevKXcKR/m01hcCk3TzLf6MFJu1mpjcBAgQIECBAgAABAgQIjCfgg//xalqfSH3Hru/c6dR/Tqiv5+rZV71a79b70Vacd1vvrVebBiaVv3v7uq0XNT8BAtsLCEza3tgKywVumOS9VfdyfePlw/UkQIAAAQIECBAgQIAAAQIECBAgQIAAAQIECBAgQIAAAQIEBhAQmNR/EaeBSY9I8vj+j9XtCaaBSRcmOb/b07TfuMCkdebTwKRXJLnbuikParTApHXlngYmfSLJNddNaTQBAgQIECBAgAABAgQIEOhOwAf/3ZVspw2r705cw3VW/7FKqp5j1fOkT+P9OGnRs8/Hu6331qtN/75NYNLW4uYn0EhAYFIjaMssErhRkvdUPcv1TRaN1IkAAQIECBAgQIAAAQIECBAgQIAAAQIECBAgQIAAAQIECBAYRUBgUv+VFJi0XzUUmLSuHg9K8pRqiqclKfe0ZQIlHOllVVeBScvcjnpNf4D73yUpvwVXWyZQwpE+VnUVmLTMTS8CBAgQIECAAAECBAgQGEvAB/9j1XN6GvUdu75zp1P/OaG+nqtnX/VqvVvvR1tx3m29t17ta5OUv2M7av6+bWtx8xNoJCAwqRG0ZRYJ3DjJu6ue5fqmi0bqRIAAAQIECBAgQIAAAQIECBAgQIAAAQIECBAgQIAAAQIECIwiMA1Mel2SO+7R4T6Z5GrVfq6RpNzTzggITNqvt+H8JI+ttnRhknJPWyYgMGmZ03G9BCat8yvhSD9XTeEHuHfzFJi0m5feBAgQIECAAAECBAgQIDCmgA/+x6zr0anUd+z6zp1O/eeE+nqunn3Vq/VuvR9txXm39d56ta9J8vPVIuW6/NISjQCBzgUEJnVewMG2f5Mk76rOVK5vNtgZHYcAAQIECBAgQIAAAQIECBAgQIAAAQIECBAgQIAAAQIECBA4u4DApP7fkMcnObc6xiOSlHva6QgITFrnPg1MemqSB6+b8qBGTwOTXp7k7gclsO6wApPW+U0Dkz6e5FrrpjSaAAECBAgQIECAAAECBAh0J+CD/+5KttOG1XcnruE6q/9YJVXPsep50qfxfpy06Nnn493We+vVvjrJL1SLlOuv3XpR8xMgsL2AwKTtja2wXOCmSd5ZdS/XN18+XE8CBAgQIECAAAECBAgQIECAAAECBAgQIECAAAECBAgQIEBgAIE7JHltdY7XJbnjHp3rk0muVu3n6kk+tUf724etTAOTzkty8T5s7ED3MA1MuiDJow/U4oocW2DSFVE7M6aEI720mkJg0m6e08Ckf5vk63ab4qB7l3Ckj1YCApMO+nVweAIECBAgQIAAAQIECBysgA/+xy69+o5d37nTqf+cUF/P1bOverXerfejrTjvtt5brzYNTPrFJF+z9aLmJ0BgewGBSdsbW2G5wM2SvKPqXq5vsXy4ngQIECBAgAABAgQIECBAgAABAgQIECBAgAABAgQIECBAgMAAAgKT+i+iwKT9qqHApHX1eHCSJ1dTPDVJuactExCYtMzpuF4lHOlnq4cCk3bzFJi0m5feBAgQIECAAAECBAgQIDCmgA/+x6zr0anUd+z6zp1O/eeE+nqunn3Vq/VuvR9txXm39d56tVsmKSFJR01g0tbi5ifQSEBgUiNoyywSuHmSt1c9y3X5D5BGgAABAgQIECBAgAABAgQIECBAgAABAgQIECBAgAABAgQIHI7AvgcmfSrJVatyXD1JuaedERCYtF9vw6OTPKba0gVJyj1tmcA0MOkpSR6ybKheSaaBSS9L8t1kFgsITFpMdbkdp4FJH0ty7XVTGk2AAAECBAgQIECAAAECBLoT8MF/dyXbacPquxPXcJ3Vf6ySqudY9Tzp03g/Tlr07PPxbuu99Wq3SPJL1SLl+qu3XtT8BAhsLyAwaXtjKywX8B+b5VZ6EiBAgAABAgQIECBAgAABAgQIECBAgAABAgQIECBAgACBUQUEJvVf2YuTnFMd47wk5Z52OgICk9a5C0xa51fCkV5STSEwaTfPaWDSzyX5+t2mOOjeJRzpI5WAwKSDfh0cngABAgQIECBAgAABAgcr4IP/sUuvvmPXd+506j8n1Ndz9eyrXq136/1oK867rffWq908ydurRcr1Lbde1PwECGwvIDBpe2MrLBco/2H5xap7uf6a5cP1JECAAAECBAgQIECAAAECBAgQIECAAAECBAgQIECAAAECBAYQ6C0w6WpJPj2A+0keYRqYdG6SS05yAXPtJDANTHpsksfsNMNhd35IkidVBE9JUu5pywQEJi1zOq5XCUf6meqhwKTdPAUm7ealNwECBAgQIECAAAECBAiMKeCD/zHrenQq9R27vnOnU/85ob6eq2df9Wq9W+9HW3Hebb23Xu1mSd5RLVKub7H1ouYnQGB7AYFJ2xtbYbnAVyf5hap7uf7a5cP1JECAAAECBAgQIECAAAECBAgQIECAAAECBAgQIECAAAECBAYQEJjUfxEFJu1XDQUmrauHwKR1fgKT1vkJTFrnd50kH66m+GiSck8jQIAAAQIECBAgQIAAAQKHJOCD/7Grrb5j13fudOo/J9TXc/Xsq16td+v9aCvOu6331qtNA5PemeTmWy9qfgIEthcQmLS9sRWWC3xNkp+vupfrf718uJ4ECBAgQIAAAQIECBAgQIAAAQIECBAgQIAAAQIECBAgQIDAAAL7Hpj06SRXqZyvlqTc084ICEzar7fhMUlKaNJRe2ySck9bJjANTHpykocuG6pXkmlg0kuT3IPMYoFpYNLPJvmGxaN1FJjkHSBAgAABAgQIECBAgAABAokP/sd+C9R37PrOnU7954T6eq6efdWr9W69H23Febf13nq1myYpIUlHTWDS1uLmJ9BIQGBSI2jLLBL42iT/rupZrv/NopE6ESBAgAABAgQIECBAgAABAgQIECBAgAABAgQIECBAgAABAqMICEzqv5KXJHl4dYxzk5R72ukICExa5y4waZ1fCUd6cTWFwKTdPEs40k9XQwQm7eYnMGk3L70JECBAgAABAgQIECBAYEwBH/yPWdejU6nv2PWdO536zwn19Vw9+6pX6916P9qK827rvfVqN0nyrmqRcn2zrRc1PwEC2wsITNre2ArLBf51kn9bdS/XX7d8uJ4ECBAgQIAAAQIECBAgQIAAAQIECBAgQIAAAQIECBAgQIDAAALTwKTXJrnTHp3r00muUu3nqkl+eY/2tw9bmQYmnZPkCfuwsQPdwzQwqfzzYw/U4ooc+6FJnlgNfHKSck9bJiAwaZnTcb0EJq3zu26SD1VTfCRJuacRIECAAAECBAgQIECAAIFDEvDB/9jVVt+x6zt3OvWfE+rruXr2Va/Wu/V+tBXn3dZ769VunOTd1SLl+qZbL2p+AgS2FxCYtL2xFZYL/JskP1d1F5i03E5PAgQIECBAgAABAgQIECBAgAABAgQIECBAgAABAgQIECAwioDApP4rKTBpv2pYwpHOr7YkMGm3+kwDk56U5GG7TXHQvaeBSS9Jcs+DFtnt8NPApJ9J8o27TXHQvQUmHXT5HZ4AAQIECBAgQIAAAQIELhXwwf/Yr4L6jl3fudOp/5xQX8/Vs696td6t96OtOO+23luvdqMk76kWKdc32XpR8xMgsL2AwKTtja2wXODrkvxs1b2EJ3398uF6EiBAgAABAgQIECBAgAABAgQIECBAgAABAgQIECBAgAABAgMI3DHJa6pzvDbJnfboXL+c5Cur/Vw1SbmnnREQmLRfb4PApHX1EJi0zq+EI72omkJg0m6eJRzpbdUQgUm7+QlM2s1LbwIECBAgQIAAAQIECBAYU8AH/2PW9ehU6jt2fedOp/5zQn09V8++6tV6t96PtuK823pvvdoNk7y3WqRc33jrRc1PgMD2AgKTtje2wnKBEo5UfqDjqJXwpPIbsjQCBAgQIECAAAECBAgQIECAAAECBAgQIECAAAECBAgQIEDgcAQEJvVf6yckeVh1jHOSlHva6QhMA5MeneSC09lKl6uWd7l+f580eb+7PFTDTQtMWoctMGmd3/WSfLCa4sNJyj2NAAECBAgQIECAAAECBAgckoAP/seutvqOXd+506n/nFBfz9Wzr3q13q33o60477beW68mMGlrYfMTOCUBgUmnBG/ZyxUo4Ug/XT3x27C8KAQIECBAgAABAgQIECBAgAABAgQIECBAgAABAgQIECBA4PAEegtMukqSzxxemc564mlg0sOTPJHRqQkITFpHLzBpnd80MOnFSe61bsqDGj0NTCo/X/dNByWw7rACk9b5GU2AAAECBAgQIECAAAECYwj44H+MOh53CvUdu75zp1P/OaG+nqtnX/VqvVvvR1tx3m29t17tBkneVy1Srm+09aLmJ0BgewGBSdsbW2G5wDQwyQ93LLfTkwABAgQIECBAgAABAgQIECBAgAABAgQIECBAgAABAgQIjCIgMKn/SgpM2q8aXpDkUdWWHp2k3NOWCUwDk0r4VwkB05YJlHCkF1ZdBSYtczvqVcKR3loN8TN1u/kJTNrNS28CBAgQIECAAAECBAgQGFPAB/9j1vXoVOo7dn3nTqf+c0J9PVfPvurVerfej7bivNt6b73a9ZO8v1qkXN9w60XNT4DA9gICk7Y3tsJygelvw3pbkm9ePlxPAgQIECBAgAABAgQIECBAgAABAgQIECBAgAABAgQIECBAYAABgUn9F1Fg0n7VUGDSunoITFrnJzBpnZ/ApHV+X5XkA9UUH0pS7mkECBAgQIAAAQIECBAgQOCQBHzwP3a11Xfs+s6dTv3nhPp6rp591av1br0fbcV5t/XeerXp3xeVvzu6wdaLmp8Age0FBCZtb2yF5QLTH+4ovxnrVsuH60mAAAECBAgQIECAAAECBAgQIECAAAECBAgQIECAAAECBAgMILDvgUmfSXLlyvkqSco97YzAE5M8tAJ5eJJyTzsdgWlg0vlJLjydrXS5anl/L6l2Xt7lck9bJiAwaZnTcb2mP1PnlxDu5ikwaTcvvQkQIECAAAECBAgQIEBgTAEf/I9Z16NTqe/Y9Z07nfrPCfX1XD37qlfr3Xo/2orzbuu99WrXS/LBapFyff2tFzU/AQLbCwhM2t7YCssFvjnJW6ru5frWy4frSYAAAQIECBAgQIAAAQIECBAgQIAAAQIECBAgQIAAAQIECAwg0Ftg0lcm+ZUB3E/yCNPApIcledJJLmCunQQEJu3EdZnO08CkJyQ5Z92UBzV6Gpj0oiTfc1AC6w47/Zk6gUm7eQpM2s1LbwIECBAgQIAAAQIECBAYU8AH/2PW9ehU6jt2fedOp/5zQn09V8++6tV6t96PtuK823pvvZrApK2FzU/glAQEJp0SvGUvV+BWSd5cPSnXt2FFgAABAgQIECBAgAABAgQIECBAgAABAgQIECBAgAABAgQIHJSAwKT+yy0wab9qeGGSR1ZbOj9JuactExCYtMzpuF4lHOlHqocCk3bzFJi0m9e0d/ntwO+vbvqNwes8jSZAgAABAgQIECBAgACBPgV88N9n3ZbuWn2XSo3ZT/3Hqqt6jlXPkz6N9+OkRc8+H++23luvdt0kH6oWKdfll25oBAh0LiAwqfMCDrb9Wyd5U3Wmcn3bwc7oOAQIECBAgAABAgQIECBAgAABAgQIzaIVnAAAIABJREFUECBAgAABAgQIECBAgMDZBaaBSa9Jcuc9QvtMkitX+/nKJL+yR/vbh60ITNqHKpzZg8CkdfU4J8nF1RRPSFLuacsEBCYtczqul8CkdX4Ck9b5GU2AAAECBAgQIECAAAECYwj44H+MOh53CvUdu75zp1P/OaG+nqtnX/VqvVvvR1tx3m29t17tOkk+XC1Srq+39aLmJ0BgewGBSdsbW2G5wG2SvLHqXq5vt3y4ngQIECBAgAABAgQIECBAgAABAgQIECBAgAABAgQIECBAgMAAAvsemFTCka5UOQtMuuxL96QkD6luPyxJuaedjsA0MOlRSR53OlvpclWBSevKNg1MemGS71035UGNvlWSN1cnfmuSck9bJiAwaZmTXgQIECBAgAABAgQIECAwtoAP/tV3bIHDPp0/32PVXz3HqudJn8b7cdKiZ5+Pd1vvrVe7dpKPVIuU6+tuvaj5CRDYXkBg0vbGVlgucNskb6i6l+vbLx+uJwECBAgQIECAAAECBAgQIECAAAECBAgQIECAAAECBAgQIDCAwJ2SvLo6x2uS3HmPzjUNTLpykl/do/3tw1amgUkPTfLkfdjYge5BYNK6wk8Dky5Jcu66KQ9qdAlH+uHqxAKTdiu/wKTdvKa9b5DkfdXNDyQp9zQCBAgQIECAAAECBAgQIHBIAj74H7va6jt2fedOp/5zQn09V8++6tV6t96PtuK823pvvdq1kny0WqRcX2frRc1PgMD2AgKTtje2wnKB2yV5fdW9XN9h+XA9CRAgQIAAAQIECBAgQIAAAQIECBAgQIAAAQIECBAgQIAAgQEEBCb1X0SBSftVw8cleUS1pUclKfe0ZQICk5Y5HddLYNI6P4FJ6/wEJq3zM5oAAQIECBAgQIAAAQIExhDwwf8YdTzuFOo7dn3nTqf+c0J9PVfPvurVerfej7bivNt6b72awKSthc1P4JQEBCadErxlL1fg9kleVz0p13dkRYAAAQIECBAgQIAAAQIECBAgQIAAAQIECBAgQIAAAQIECByUgMCk/sstMGm/aigwaV09zk3y+GqKS5KUe9oygWlg0o8k+b5lQ/VKcuskb6ok3nLpPTjLBAQmLXPSiwABAgQIECBAgAABAgTGFvDBv/qOLXDYp/Pne6z6q+dY9Tzp03g/Tlr07PPxbuu99WrXTPKxapFyfe2tFzU/AQLbCwhM2t7YCssF7pDktVX3cl1+CFIjQIAAAQIECBAgQIAAAQIECBAgQIAAAQIECBAgQIAAAQIEDkdg3wOTfjXJV1TluHKSck87I/DkJA+uQB6apNzTTkdgGpj0yCQXnc5Wulx1Gph0cZLzujzJ6Wy6hCO9oFpaYNJudRCYtJvXtPcNk7y3uvn+JOWeRoAAAQIECBAgQIAAAQIEDknAB/9jV1t9x67v3OnUf06or+fq2Ve9Wu/W+9FWnHdb761Xu0aSj1eLlOtrbb2o+QkQ2F5AYNL2xlZYLnDHJK+pupfrOy8fricBAgQIECBAgAABAgQIECBAgAABAgQIECBAgAABAgQIECAwgEBvgUlXSvJrA7if5BGmgUkPSfKUk1zAXDsJCEzaiesynQUmrfMTmLTOT2DSOj+BSev8jCZAgAABAgQIECBAgACBMQR88D9GHY87hfqOXd+506n/nFBfz9Wzr3q13q33o60477beW6929SSfqBYp19fcelHzEyCwvYDApO2NrbBcYPoDj69Ocpflw/UkQIAAAQIECBAgQIAAAQIECBAgQIAAAQIECBAgQIAAAQIEBhAQmNR/EQUm7VcNL0pyXrWlRyYp97RlAsWu9rp44rlslsPtJTBpXe1vk+SN1RRvTlLuacsEBCYtc9KLAAECBAgQIECAAAECBMYW8MG/+o4tcNin8+d7rPqr51j1POnTeD9OWvTs8/Fu6731aldL8slqkXJ9ja0XNT8BAtsLCEza3tgKywXunORVVfdy/S3Lh+tJgAABAgQIECBAgAABAgQIECBAgAABAgQIECBAgAABAgQIDCAgMKn/IgpM2q8aCkxaVw+BSev8poFJP5zk3uumPKjRApPWlftGSd5TTfG+JOWeRoAAAQIECBAgQIAAAQIEDknAB/9jV1t9x67v3OnUf06or+fq2Ve9Wu/W+9FWnHdb761XE5i0tbD5CZySgMCkU4K37OUK3CXJT1VPyvW3siJAgAABAgQIECBAgAABAgQIECBAgAABAgQIECBAgAABAgQOSmAamPTqJOVnCval/VqSL682c6Uk5Z52RuApSR5UgTwkSbmnnY7ANDDpEUkefzpb6XLVaWBSsSuG2jKBEo70/KqrwKRlbke9BCbt5jXtLTBpnZ/RBAgQIECAAAECBAgQIDCGgA/+x6jjcadQ37HrO3c69Z8T6uu5evZVr9a79X60Fefd1nvr1a6a5FPVIuX66lsvan4CBLYXEJi0vbEVlgt8S5KfrLqX629bPlxPAgQIECBAgAABAgQIECBAgAABAgQIECBAgAABAgQIECBAYAABgUn9F3EamPTgJE/t/1jdnqAE/Jxb7V5g0m6lFJi0m9e0t8CkdX63TfKGaoo3JSn3tGUCApOWOelFgAABAgQIECBAgAABAmML+OBffccWOOzT+fM9Vv3Vc6x6nvRpvB8nLXr2+Xi39d56task+XS1SLm+2taLmp8Age0FBCZtb2yF5QLfmuQnqu7l+tuXD9eTAAECBAgQIECAAAECBAgQIECAAAECBAgQIECAAAECBAgQGECgt8Ckr0jy6wO4n+QRBCadpOb6uQQmrTMsAVOPq6YonuWetkxgGpj0giTfv2yoXpeGIwlMuuKvwo2TvLsa/t4k5Z5GgAABAgQIECBAgAABAgQOScAH/2NXW33Hru/c6dR/Tqiv5+rZV71a79b70Vacd1vvrVf7yiS/XC1Srq+69aLmJ0BgewGBSdsbW2G5wLcl+fGqe7n+juXD9SRAgAABAgQIECBAgAABAgQIECBAgAABAgQIECBAgAABAgQGELhzkldV53h1krvs0bl+LcmXV/sRmHTZ4ghM2qMXNsk0MOm8JBfv1xb3ejfTwKSLkjxyr3e8X5sr4UjPq7YkMGm3+tw2icCk3czq3gKTrridkQQIECBAgAABAgQIECAwjoAP/sep5eWdRH3Hru/c6dR/Tqiv5+rZV71a79b70Vacd1vvrVe7cpLPVIuU66tsvaj5CRDYXkBg0vbGVlgu8O1JfqzqXq6/c/lwPQkQIECAAAECBAgQIECAAAECBAgQIECAAAECBAgQIECAAIEBBPY9MOnXk3xZ5Sww6bIv3VOTPLC6/eAk5Z52OgICk9a5C0xa5ycwaZ3f7ZK8vprijUnKPW2ZgMCkZU56ESBAgAABAgQIECBAgMDYAj74V9+xBQ77dP58j1V/9Ryrnid9Gu/HSYuefT7ebb23Xk1g0tbC5idwSgICk04J3rKXKyAwyYtBgAABAgQIECBAgAABAgQIECBAgAABAgQIECBAgAABAgQICEzq/x2YBiY9KMnT+j9Wtye4OMk51e7PS1LuacsEHpnkwqrrRUnKPW2ZwDQw6flJfmDZUL0uDUcSmHTFX4WbJHlXNfw9Sco9jQABAgQIECBAgAABAgQIHJKAD/7Hrrb6jl3fudOp/5xQX8/Vs696td6t96OtOO+23luvdqUkv1ItUq6/cutFzU+AwPYCApO2N7bCcoHvSPKjVfdy/V3Lh+tJgAABAgQIECBAgAABAgQIECBAgAABAgQIECBAgAABAgQIDCDQW2DSlyf5jQHcT/IIApNOUnP9XAKT1hlOA5Mel+RR66Y8qNElHOm51YkFJu1W/tslEZi0m1ndW2DSFbczkgABAgQIECBAgAABAgTGEfDB/zi1vLyTqO/Y9Z07nfrPCfX1XD37qlfr3Xo/2orzbuu99WpfkeRXq0XK9ZW3XtT8BAhsLyAwaXtjKywX+M4kr6y6l+u7Lh+uJwECBAgQIECAAAECBAgQIECAAAECBAgQIECAAAECBAgQIDCAgMCk/osoMGm/ajgNTDo3ySX7tcW93o3ApHXlEZi0zu/2SV5XTfGGJOWetkxgGpj07iQ3XTZULwIECBAgQIAAAQIECBAgMIyAD/6HKeXlHkR9x67v3OnUf06or+fq2Ve9Wu/W+9FWnHdb761XK78E69eqRcr1lbZe1PwECGwvIDBpe2MrLBf4riSvqLqX67stH64nAQIECBAgQIAAAQIECBAgQIAAAQIECBAgQIAAAQIECBAgMIDAvgcm/UaSL62cyw/XlXvaGYGnJXlABfKgJOWedjoCApPWuQtMWuc3DUx6XpL7rJvyoEYLTFpX7hKO9M5qCoFJ6zyNJkCAAAECBAgQIECAAIE+BXzw32fdlu5afZdKjdlP/ceqq3qOVc+TPo3346RFzz4f77beW6/2ZUl+vVpEYNLW4uYn0EhAYFIjaMssErhrkpdXPcv13ReN1IkAAQIECBAgQIAAAQIECBAgQIAAAQIECBAgQIAAAQIECBAYRUBgUv+VnAYmPTDJ0/s/VrcnuCTJw6vdn5uk3NOWCTwqyQVV18clKfe0ZQICk5Y5HddLYNI6P4FJ6/yMJkCAAAECBAgQIECAAIExBHzwP0YdjzuF+o5d37nTqf+cUF/P1bOverXerfejrTjvtt5brzYNTCrhSV+x9aLmJ0BgewGBSdsbW2G5wN2SvKzqXq6/e/lwPQkQIECAAAECBAgQIECAAAECBAgQIECAAAECBAgQIECAAIEBBKaBSa9K8i17dK7fSPKl1X7KD9f95h7tbx+2IjBpH6pwZg8Ck9bVYxqYdGGS89dNeVCj75PkOdWJn5ek3NOWCUwDk16f5A7LhuqVZBqY9K4kNyNDgAABAgQIECBAgAABAgQOTMAH/2MXXH3Hru/c6dR/Tqiv5+rZV71a79b70Vacd1vvrVcrP99Rfs7jqJXrL996UfMTILC9gMCk7Y2tsFzg7kleWnUv1/dYPlxPAgQIECBAgAABAgQIECBAgAABAgQIECBAgAABAgQIECBAYAABgUn9F1Fg0n7VcBqYdE6SJ+zXFvd6NwKT1pVHYNI6vxKO9NpqCoFJu3mWcKR3VEMEJu3mpzcBAgQIECBAgAABAgQIjCHgg/8x6njcKdR37PrOnU7954T6eq6efdWr9W69H23Febf13nq1L5n8EqzyC7HKL8bSCBDoXEBgUucFHGz7353kJdWZyvU9Bzuj4xAgQIAAAQIECBAgQIAAAQIECBAgQIAAAQIECBAgQIAAAQJnF9j3wKTyw3PlB+qOWvlBunJPOyPw9CQ/VIE8MEm5p52OgMCkde7nJ3lsNcWFSco9bZnANDDpuUnuu2yoXkkEJq17DQQmrfMzmgABAgQIECBAgAABAgTGEPDB/xh1PO4U6jt2fedOp/5zQn09V8++6tV6t96PtuK823pvvdoXJ/mtapFy/aVbL2p+AgS2FxCYtL2xFZYL3CPJi6vu5fpey4frSYAAAQIECBAgQIAAAQIECBAgQIAAAQIECBAgQIAAAQIECAwgcJckP1Wd41VJvmWPziUwab4Y08CkByR5xvwwPTYSeEKSh1Vzn5Ok3NOWCUwDky5I8uhlQ/W6NBzp2ZWEwKTdXotpYNLrktxxtykOuvc0MOmdSW5+0CIOT4AAAQIECBAgQIAAAQKHKOCD/7Grrr5j13fudOo/J9TXc/Xsq16td+v9aCvOu6331qt9UZLfrhYRmLS1uPkJNBIQmNQI2jKLBO6Z5EVVz3L9PYtG6kSAAAECBAgQIECAAAECBAgQIECAAAECBAgQIECAAAECBAiMItBbYFL5zYP1byMcpQ5rziEwaY3eyY8VmLTOVGDSOr/7JhGYdMUNSzjSa6rhApN2syzhSG+vhghM2s1PbwIECBAgQIAAAQIECBAYQ8AH/2PU8bhTqO/Y9Z07nfrPCfX1XD37qlfr3Xo/2orzbuu99WrTwKQSnvQlWy9qfgIEthcQmLS9sRWWC9wryQur7uX6e5cP15MAAQIECBAgQIAAAQIECBAgQIAAAQIECBAgQIAAAQIECBAYQEBgUv9FFJi0XzWcBiY9PMkT92uLe70bgUnryjMNTHpOkh9cN+VBjRaYtK7cApPW+RlNgAABAgQIECBAgAABAmMI+OB/jDoedwr1Hbu+c6dT/zmhvp6rZ1/1ar1b70dbcd5tvbde7QuT/E61SLn+4q0XNT8BAtsLCEza3tgKywW+J8mPVN3L9fctH64nAQIECBAgQIAAAQIECBAgQIAAAQIECBAgQIAAAQIECBAgMICAwKT+i/iMJPevjvGAJOWedjoCApPWuT86yWOqKS5IUu5pywRKONKzqq4Ck5a5HfWaBia9NsmddpvioHtPA5PekeQWBy3i8AQIECBAgAABAgQIECBwiAI++B+76uo7dn3nTqf+c0J9PVfPvurVerfej7bivNt6b73aFyT53WqRcv1FWy9qfgIEthcQmLS9sRWWC3xvkh+uupfrey8fricBAgQIECBAgAABAgQIECBAgAABAgQIECBAgAABAgQIECAwgMC+Byb91uS3DX5pknJPOyMwDUz6oSTPBHRqAk9M8tBq9YcnKfe0ZQLTwKTHTgKUls1yuL0EJq2rfQlHenU1hcCk3TxLONIvVUMEJu3mpzcBAgQIECBAgAABAgQIjCHgg/8x6njcKdR37PrOnU7954T6eq6efdWr9W69H23Febf13nq1f5Xk96pFyvUXbr2o+QkQ2F5AYNL2xlZYLvB9SV5QdS/X3798uJ4ECBAgQIAAAQIECBAgQIAAAQIECBAgQIAAAQIECBAgQIDAAAK9BSZ9SZLfHsD9JI8gMOkkNdfPJTBpnaHApHV+08CkZye537opD2q0wKR15RaYtM7PaAIECBAgQIAAAQIECBAYQ8AH/2PU8bhTqO/Y9Z07nfrPCfX1XD37qlfr3Xo/2orzbuu99Wqfn+T3q0UEJm0tbn4CjQQEJjWCtswigXsneX7Vs1z/wKKROhEgQIAAAQIECBAgQIAAAQIECBAgQIAAAQIECBAgQIAAAQKjCAhM6r+SApP2q4bTwKSHJXnSfm1xr3fzmCQlNOmoPTZJuactExCYtMzpuF7TwKTXJLnzuikPavQ0MOntSW55UAIOS4AAAQIECBAgQIAAAQIEEh/8j/0WqO/Y9Z07nfrPCfX1XD37qlfr3Xo/2orzbuu99WrTwKQSnvQFWy9qfgIEthcQmLS9sRWWC3x/kudV3cv1fZYP15MAAQIECBAgQIAAAQIECBAgQIAAAQIECBAg8P+zd5/h1mQFmbCfS0FyUjI66jg5x++bPOYwyUTOocmpm5wRaDIN3eTYQBO6yZgFBMzON+acc0DFjIpiuL5rje++3qLa/VZV16l19lr7Xr+OtatWuJ96G3+c/RwCBAgQIECAQAcC48Kktya53QGd6xeSfMZgP5+Z5BcPaH+HsJUXJnnwYCMPTVKuGacjUMqRHjFYWmHSshwUJi3zGt9d/lsw/Pf/4tF/H9bN3v/TpRzpbYNjKkxalnkpR/qWwSMKk5b5uZsAAQIECBAgQIAAAQIE+hDwhf8+ctx3Cvn2ne/U6eQ/JdTW5/JsK6/au/V+1BXnXdd769VumeTXBouUnz9160XNT4DA9gIKk7Y3tsJ8gfsneeng9vLzA+c/7k4CBAgQIECAAAECBAgQIECAAAECBAgQIECAAAECBAgQIECgA4FDL0wq5UifPnBWmHTll05h0mH9Q1SYtC6PcWFS+b+fsm7Ko3paYdK6uBUmrfNTmLTOz9MECBAgQIAAAQIECBAg0IeAL/z3keO+U8i373ynTif/KaG2PpdnW3nV3q33o64477reW692iyS/Plik/HyrrRc1PwEC2wsoTNre2ArzBR6Q5CWD28vPD5r/uDsJECBAgAABAgQIECBAgAABAgQIECBAgAABAgQIECBAgACBDgRum+Qtg3O8NcntDuhc48Kkz0jySwe0v0PYyrgw6SFJXnQIGzvSPYwLkx6Z5HlHanFVjq0w6aqonX1mXJhU/ltQ/ptgzBMYFya9PUkpFjTmCYwLk741yWfPe9RdBAgQIECAAAECBAgQIECgGwFf+O8myr/xIPLtO9+p08l/Sqitz+XZVl61d+v9qCvOu6731qvdPMmHBouUn2+59aLmJ0BgewGFSdsbW2G+wLgw6cVJyi/MGAQIECBAgAABAgQIECBAgAABAgQIECBAgAABAgQIECBAgMDxCChMaj9rhUmHlaHCpHV5PCXJkwZTlAKlcs2YJ1DKkS4Z3KowaZ7b7q5SjlSKA3dDYdIyv1KO9MHBIwqTlvm5mwABAgQIECBAgAABAgT6EPCF/z5y3HcK+fad79Tp5D8l1Nbn8mwrr9q79X7UFedd13vr1W6W5DcGiyhM2lrc/AQqCShMqgRtmVkCD0xSSpJ2wy/HzGJzEwECBAgQIECAAAECBAgQIECAAAECBAgQIECAAAECBAgQ6EpAYVL7cZbf+XjQ4BilMKVcM05H4HlJHj5Y+pFJyjVjnsC4MOnJSZ4671F3JVGYtO41UJi0zk9h0jo/TxMgQIAAAQIECBAgQIBAHwK+8N9HjvtOId++8506nfynhNr6XJ5t5VV7t96PuuK863pvvdq4MKmUJ91i60XNT4DA9gIKk7Y3tsJ8gfKLcsNfjit/bfCh8x93JwECBAgQIECAAAECBAgQIECAAAECBAgQIECAAAECBAgQINCBwKEXJv1Skr81cP6MJOWacVZAYdJhvQ0Kk9bloTBpnd+4MMnvhC3zHBcmvS1J+d9JY57A5yT5wODWb0lSrhkECBAgQIAAAQIECBAgQOCYBHzhv++05dt3vlOnk/+UUFufy7OtvGrv1vtRV5x3Xe+tV7tpkt8cLFJ+vvnWi5qfAIHtBRQmbW9shfkCD05SfiFmNy5Jcv78x91JgAABAgQIECBAgAABAgQIECBAgAABAgQIECBAgAABAgQIdCCgMKn9EMeFSeV3Ql7c/rGaPcG4MOkRSS5q9jT1N/7UJE8cLPvkJOWaMU+g/MG8iwe3Kkya57a7a/y/iQqTlvkpTFrm5W4CBAgQIECAAAECBAgQ6FPAF/77zHV3Kvn2ne/U6eQ/JdTW5/JsK6/au/V+1BXnXdd769VukuS3BouUn2+29aLmJ0BgewGFSdsbW2G+wPiviZVflLlg/uPuJECAAAECBAgQIECAAAECBAgQIECAAAECBAgQIECAAAECBDoQaK0w6dOT/HIH7id5BIVJJ6m5fi6FSesMx4VJT0rytHVTHtXTCpPWxa0waZ2fwqR1fp4mQIAAAQIECBAgQIAAgT4EfOG/jxz3nUK+fec7dTr5Twm19bk828qr9m69H3XFedf13nq1Gyf58GCR8vNNt17U/AQIbC+gMGl7YyvMFxj/cozCpPl27iRAgAABAgQIECBAgAABAgQIECBAgAABAgQIECBAgAABAr0IKExqP0mFSYeV4UVJHjbY0iOSlGvGPAGFSfOc9t01/p2wS5Kcv27Ko3r60P838dDD+Nwk7x9s8oNJyjWDAAECBAgQIECAAAECBAgck4Av/Pedtnz7znfqdPKfEmrrc3m2lVft3Xo/6orzruu99WqfkuS3B4soTNpa3PwEKgkoTKoEbZlZAuUXYV4wuLP8PPxlrVmTuIkAAQIECBAgQIAAAQIECBAgQIAAAQIECBAgQIAAAQIECBBoWuDQyyF+OcmnDYQ/PUm5ZpwVeHGSBw5AHpykXDNOR0Bh0jp3hUnr/Ma/E6YwaZnn7ZJcMXjkrUnKNWOegMKkeU7uIkCAAAECBAgQIECAAIG+BXzhX759Cxz36fz77it/efaV50mfxvtx0qLnno93Xe+tVxsXJpXypJtsvaj5CRDYXkBh0vbGVpgvcEGS5w9uLz8/fP7j7iRAgAABAgQIECBAgAABAgQIECBAgAABAgQIECBAgAABAgQ6EBgXJr0lye0P6FwKk6bDGBcmPSjJS6Yfc8dGAuPCpPL7OMPf0dlo2W6mfVqSJwxO86Qk5ZoxT0Bh0jynfXcpTFrnpzBpnZ+nCRAgQIAAAQIECBAgQKAPAV/47yPHfaeQb9/5Tp1O/lNCbX0uz7byqr1b70ddcd51vbde7ZOT/M5gkfLzjbde1PwECGwvoDBpe2MrzBd4WJLyC1q7UX5+xPzH3UmAAAECBAgQIECAAAECBAgQIECAAAECBAgQIECAAAECBAh0INBaYdLfSvIrHbif5BEUJp2k5vq5FCatMxwXJj0xyYXrpjyqpxUmrYt7XJh0aCWC6063/dOfl+SbB8t8IEm5ZhAgQIAAAQIECBAgQIAAgWMS8IX/vtOWb9/5Tp1O/lNCbX0uz7byqr1b70ddcd51vbde7UZJfnewSPn5U7Ze1PwECGwvoDBpe2MrzBcof73ueYPby8+PnP+4OwkQIECAAAECBAgQIECAAAECBAgQIECAAAECBAgQIECAAIEOBA69HOKXk3zawFlh0pVfOoVJh/UP8flJLhhsqfyOTrlmzBNQmDTPad9d48Kki0fv47rZ+3/69kkuHxxTYdKyzBUmLfNyNwECBAgQIECAAAECBAj0KeAL/33mujuVfPvOd+p08p8SautzebaVV+3dej/qivOu6731ajdM8nuDRcrPn7z1ouYnQGB7AYVJ2xtbYb7AI5I8d3B7+flR8x93JwECBAgQIECAAAECBAgQIECAAAECBAgQIECAAAECBAgQINCBwKEXJv1Kkk8dOCtMuvJL95IkDxhcflCScs04HQGFSevcL0zy+MEUT0xSrhnzBEpZ17CgS2HSPLfdXQqTlnmN71aYtM7P0wQIECBAgAABAgQIECDQh4Av/PeR475TyLfvfKdOJ/8pobY+l2dbedXerfejrjjvut5br3aDJL8/WERh0tbi5idQSUBhUiVoy8wSeGSVJijDAAAgAElEQVSS5wzuLD8/etaTbiJAgAABAgQIECBAgAABAgQIECBAgAABAgQIECBAgAABAgR6EVCY1H6S48KkByZ5afvHavYE48KkhyV5QbOnqb/xcWHSE5I8vf42ml1RYdK66MaFSVckucO6KY/q6c9P8r7Bid+fpFwzCBAgQIAAAQIECBAgQIDAMQn4wn/facu373ynTif/KaG2PpdnW3nV3q33o64477reW682Lkwq5Uk32npR8xMgsL2AwqTtja0wX+BRSZ49uL38/Jj5j7uTAAECBAgQIECAAAECBAgQIECAAAECBAgQIECAAAECBAgQ6ECgtcKkT0vyqx24n+QRFCadpOb6uRQmrTNUmLTOb1yYVMq6SmmXMU+glCO9eXCrwqR5bru7FCYt83I3AQIECBAgQIAAAQIECPQp4Av/fea6O5V8+8536nTynxJq63N5tpVX7d16P+qK867rvfVq10/yB4NFys833HpR8xMgsL2AwqTtja0wX+DRSZ41uL38/Nj5j7uTAAECBAgQIECAAAECBAgQIECAAAECBAgQIECAAAECBAgQ6EBAYVL7ISpMOqwMS0HN+YMtlbKacs2YJ6AwaZ7TvrvK+3bR4EOFScs8FSYt8xrfrTBpnZ+nCRAgQIAAAQIECBAgQKAPAV/47yPHfaeQb9/5Tp1O/lNCbX0uz7byqr1b70ddcd51vbde7XpJ/nCwSPn5Blsvan4CBLYXUJi0vbEV5gs8JskzB7eXnx83/3F3EiBAgAABAgQIECBAgAABAgQIECBAgAABAgQIECBAgAABAh0IHHph0q8mudXA+dOSlGvGWYGXJrn/AOSBSco143QEFCatc3/66HeYnpCkXDPmCShMmue0765xYdLlSe64bsqjevoLkrx3cOJvTlKuGQQIECBAgAABAgQIECBA4JgEfOG/77Tl23e+U6eT/5RQW5/Ls628au/W+1FXnHdd761Xu26SjwwWKT9ff+tFzU+AwPYCCpO2N7bCfIHHJnnG4Pby8+PnP+5OAgQIECBAgAABAgQIECBAgAABAgQIECBAgAABAgQIECBAoAMBhUnthzguTHpAkpe1f6xmTzAuTLogycXNnqb+xseFSeX3mYa/41R/R22tOC5Men6Sh7d1hFPdbSlHetNgBwqTlsWhMGmZl7sJECBAgAABAgQIECBAoE8BX/jvM9fdqeTbd75Tp5P/lFBbn8uzrbxq79b7UVecd13vrVe7TpI/GiyiMGlrcfMTqCSgMKkStGVmCTxu9NfXyi8blb/IZhAgQIAAAQIECBAgQIAAAQIECBAgQIAAAQIECBAgQIAAAQLHI9BaYdKnJvm144ln1kkVJs1iqnaTwqR11AqT1vmVcqTnDaZQmLTMU2HSMq/x3QqT1vl5mgABAgQIECBAgAABAgT6EPCF/z5y3HcK+fad79Tp5D8l1Nbn8mwrr9q79X7UFedd13vr1caFSaU86XpbL2p+AgS2F1CYtL2xFeYLlL++duHg9vLzE+c/7k4CBAgQIECAAAECBAgQIECAAAECBAgQIECAAAECBAgQIECgA4FxYdIVSe5wQOf61SS3GuxHYdKVw1GYdEAvbJKLkzx0sKULzlw7rF0e7m6ekeSxg+2V33Eq14x5AgqT5jntu2tcmPTmJHdaN+VRPf2FSd4zOPH7kpRrBgECBAgQIECAAAECBAgQOCYBX/jvO2359p3v1OnkPyXU1ufybCuv2rv1ftQV513Xe+vVrp3kjweLlJ+vu/Wi5idAYHsBhUnbG1thvsATkjxtcHv5+UnzH3cnAQIECBAgQIAAAQIECBAgQIAAAQIECBAgQIAAAQIECBAg0IGAwqT2Q3xZkvsNjvGAJOWacToC48Kk85NccjpbaXLVcWHS45I8s8mTnM6mFSatcy/lSG8cTKEwaZmnwqRlXu4mQIAAAQIECBAgQIAAgT4FfOG/z1x3p5Jv3/lOnU7+U0JtfS7PtvKqvVvvR11x3nW9t17tWkn+ZLBI+fk6Wy9qfgIEthdQmLS9sRXmC4wLk56a5MnzH3cnAQIECBAgQIAAAQIECBAgQIAAAQIECBAgQIAAAQIECBAg0IHA7ZNcPjjHFUnucEDn+rUktxzs51OTlGvGWYFxYdL9k7wc0KkJKExaR68waZ3fuDDpoiSPWDflUT2tMGld3AqT1vl5mgABAgQIECBAgAABAgT6EPCF/z5y3HcK+fad79Tp5D8l1Nbn8mwrr9q79X7UFedd13vr1a6Z5KODRcrP1956UfMTILC9gMKk7Y2tMF/giUlKSdJuPCXJV81/3J0ECBAgQIAAAQIECBAgQIAAAQIECBAgQIAAAQIECBAgQIBABwKtFSbdKsmvd+B+kkdQmHSSmuvnuiTJQwbTnJ+kXDPmCShMmue0765SjvTcwYcKk5Z5jguT3pTkzsumOOq7vyjJNw0E3pukXDMIECBAgAABAgQIECBAgMAxCfjCf99py7fvfKdOJ/8pobY+l2dbedXerfejrjjvut5br3aNJH86WERh0tbi5idQSUBhUiVoy8wSeFKSUpK0G6Usafh/z5rETQQIECBAgAABAgQIECBAgAABAgQIECBAgAABAgQIECBAgEDTAgqTmo7v/25eYdJhZagwaV0ez0zymMEUj0tSrhnzBBQmzXPad1cpR3rD4EOFScs8FSYt83I3AQIECBAgQIAAAQIECPQp4Av/fea6O5V8+8536nTynxJq63N5tpVX7d16P+qK867rvfVq48KkUp50ra0XNT8BAtsLKEza3tgK8wWenKSUJO1G+b+fOv9xdxIgQIAAAQIECBAgQIAAAQIECBAgQIAAAQIECBAgQIAAAQIdCChMaj/Elye57+AY909SrhmnIzAuTHpokheezlaaXHVcmPTYJM9q8iSns+lxYdLzkjzydLbS5KoKk9bFpjBpnZ+nCRAgQIAAAQIECBAgQKAPAV/47yPHfaeQb9/5Tp1O/lNCbX0uz7byqr1b70ddcd51vbde7ZOS/NlgkfLzNbde1PwECGwvoDBpe2MrzBcoZUmlJGk3npTkafMfdycBAgQIECBAgAABAgQIECBAgAABAgQIECBAgAABAgQIECDQgcChFyb9epJbDJxvlaRcM84KjAuT7pfkFYBOTUBh0jp6hUnr/Eo50nMGUyhMWuapMGmZ1/juL07yjYOL70lSrhkECBAgQIAAAQIECBAgQOCYBHzhv++05dt3vlOnk/+UUFufy7OtvGrv1vtRV5x3Xe+tV7t6ko8NFik/X2PrRc1PgMD2AgqTtje2wnyBpyQpJUm78cQkF85/3J0ECBAgQIAAAQIECBAgQIAAAQIECBAgQIAAAQIECBAgQIBABwKtFSbdMsmHOnA/ySMoTDpJzfVzvTDJgwfTPDRJuWbME3hWkkcPbn1sknLNmCegMGme07677pLkssGHb0xSrhnzBBQmzXNyFwECBAgQIECAAAECBAj0LeAL//LtW+C4T+ffd1/5y7OvPE/6NN6PkxY993y863pvvdrVkvz5YJHy8ydtvaj5CRDYXkBh0vbGVpgv8NQkpSRpN56Q5OnzH3cnAQIECBAgQIAAAQIECBAgQIAAAQIECBAgQIAAAQIECBAg0IGAwqT2Q1SYdFgZKkxal8e4MOkxSZ69bsqjenpcmPTcJI86KoF1h1WYtM5vXJj0TUm+ZN2UniZAgAABAgQIECBAgAABAs0J+MJ/c5Et2rB8F3F1d7P8+4pUnn3ledKn8X6ctOi55+Nd13vr1T4xyV8MFlGYtLW4+QlUElCYVAnaMrMEnpaklCTtxuOTPGPWk24iQIAAAQIECBAgQIAAAQIECBAgQIAAAQIECBAgQIAAAQIEehFQmNR+kq9Icp/BMe6XpFwzTkdgXJj0kCQvOp2tNLmqwqR1sZVypGHBlMKkZZ4Kk5Z5je8u5UjfMLioMGmdp6cJECBAgAABAgQIECBAoE0BX/hvM7e5u5bvXKk+75N/X7nKs688T/o03o+TFj33fLzrem+92rgwqZQnXX3rRc1PgMD2AgqTtje2wnyBC5OUkqTdeFySZ85/3J0ECBAgQIAAAQIECBAgQIAAAQIECBAgQIAAAQIECBAgQIBABwLjwqTLk9zxgM71oSQ3H+znlknKNeOswLgw6b5JXgno1AQUJq2jV5i0zk9h0jq/uyZ5/WCKNyQp14x5AgqT5jm5iwABAgQIECBAgAABAgT6FvCFf/n2LXDcp/Pvu6/85dlXnid9Gu/HSYueez7edb23Xu0TkvzlYJHy89W2XtT8BAhsL6AwaXtjK8wXeHqSUpK0GwqT5tu5kwABAgQIECBAgAABAgQIECBAgAABAgQIECBAgAABAgQI9CKgMKn9JBUmHVaGL0ryoMGWHpKkXDPmCTw7SSn92Y3HJCnXjHkC48Kk5yR59LxH3XWmHElh0lV/FcaFSd+Y5L9d9ek8SYAAAQIECBAgQIAAAQIEmhTwhf8mY5u9afnOpuryRvn3Fas8+8rzpE/j/Thp0XPPx7uu99arlU6VvxosUn7+xK0XNT8BAtsLKEza3tgK8wWekeSxg9vLz+UvtBkECBAgQIAAAQIECBAgQIAAAQIECBAgQIAAAQIECBAgQIDA8QjcIcmbB8e9PMkdD+j4H0py88F+bpHkNw5of4ewFYVJh5DC2T0oTFqXx7gwqZT9lNIfY56AwqR5TvvuumsShUlX3bCUI3394HGFSVfd0pMECBAgQIAAAQIECBAg0K6AL/y3m92cnct3jlK/98i/r2zl2VeeJ30a78dJi557Pt51vWusNsy0/PwJNRa1BgEC2wooTNrW1+zLBJ6ZpPwFtt3w19iW+bmbAAECBAgQIECAAAECBAgQIECAAAECBAgQIECAAAECBAj0IKAwqf0UX5nk3oNj3DdJuWacjsC4MOnBSV58OltpclWFSetiKwVTwz+aV8qmyjVjnsDdkrxucOtlSco1Y56AwqR5Tu4iQIAAAQIECBAgQIAAgb4FfOFfvn0LHPfp/PvuK3959pXnSZ/G+3HSoueej3dd7xqrKUyqoWwNApUFFCZVBrfcOQXKL8YMfxnGX2PzwhAgQIAAAQIECBAgQIAAAQIECBAgQIAAAQIECBAgQIAAgeMTOPTCpN9IcrNBLLdIUq4ZZwXGhUn3SfIqQKcmoDBpHX0p+HnkYAq/07TMU2HSMq/x3QqT1vmNC5O+Icl/XzelpwkQIECAAAECBAgQIECAQHMCvvDfXGSLNizfRVzd3Sz/viKVZ195nvRpvB8nLXru+XjX9a6x2l8lGXar6FmpoW4NAhsL+Ie8MbDpFwmM/xrbo5I8d9EMbiZAgAABAgQIECBAgAABAgQIECBAgAABAgQIECBAgAABAgRaF1CY1HqCicKkw8rwxUkeONjSg5OUa8Y8gXFhkt9pmue2u2tcmFR+R+wxy6Y46rsVJq2Lv5Qjfd1gCoVJ6zw9TYAAAQIECBAgQIAAAQJtCvjCf5u5zd21fOdK9Xmf/PvKVZ595XnSp/F+nLTouefjXde7xmp/meQTBguVn8c519iHNQgQOEEBhUkniGmq1QLjXy4qf5nteatnNQEBAgQIECBAgAABAgQIECBAgAABAgQIECBAgAABAgQIECDQkkBrhUk3T/KbLQFX2KvCpArIC5ZQmLQA62+4VWHSOr9SjvTMwRQKk5Z53j3JawePvD5JuWbME1CYNM/JXQQIECBAgAABAgQIECDQt4Av/Mu3b4HjPp1/333lL8++8jzp03g/Tlr03PPxrutdY7VxYdInJvmrGgtbgwCB7QQUJm1na+blAs9N8ojBY+Xni5ZP4wkCBAgQIECAAAECBAgQIECAAAECBAgQIECAAAECBAgQIECgYQGFSQ2Hd2brr0py3uAY90lSrhmnIzAuTHpQkpeczlaaXFVh0rrYFCat81OYtM5vXJj09Un+x7opPU2AAAECBAgQIECAAAECBJoT8IX/5iJbtGH5LuLq7mb59xWpPPvK86RP4/04adFzz8e7rneN1f4iSSlJ2o2rJSklSgYBAg0LKExqOLwOt/68JA8fnKv8/PwOz+lIBAgQIECAAAECBAgQIECAAAECBAgQIECAAAECBAgQIECAwH6BQy9M+s0kNx1s/+ZJyjXjrMC4MOneSV4N6NQEFCatox//EbhHJSnXjHkC48KkZyV57LxH3ZVEYdK616CUI33tYAqFSes8PU2AAAECBAgQIECAAAECbQr4wn+buc3dtXznSvV5n/z7ylWefeV50qfxfpy06Lnn413Xu8Zqf56klCTtxtWTlBIlgwCBhgUUJjUcXodbvyjJwwbnKj+/oMNzOhIBAgQIECBAgAABAgQIECBAgAABAgQIECBAgAABAgQIECCwX0BhUvtvh8Kkw8rwJUkeMNjSg5KUa8Y8gXFh0iOTlD8MZ8wTKOVIzxjcqjBpntvurnFh0uuS3GPZFEd9t8Kko47f4QkQIECAAAECBAgQIEDgjIAv/Pf9Ksi373ynTif/KaG2PpdnW3nV3q33o64477reNVb7WJJSkrQbCpNqqFuDwMYCCpM2Bjb9IoFxYdIFSS5eNIObCRAgQIAAAQIECBAgQIAAAQIECBAgQIAAAQIECBAgQIAAgdYFxoVJb05ypwM61G8muelgPzdL8lsHtL9D2IrCpENI4ewexoVJD0zy0sPa4kHvRmHSungUJq3zK+VIlw6mUJi0zHNcmPR1Sf7nsincTYAAAQIECBAgQIAAAQIEmhfwhf/mIzznAeTbd75Tp5P/lFBbn8uzrbxq79b7UVecd13vGqv9WZJPGixUfv7zGgtbgwCB7QQUJm1na+blAs9PUkqSduP8JJcsn8YTBAgQIECAAAECBAgQIECAAAECBAgQIECAAAECBAgQIECAQMMCCpMaDu/M1l+d5F6DY9w7SblmnI6AwqR17s9L8vDBFI9MUq4Z8wTGhUnPTPK4eY+6K4nCpHWvQSlH+prBFAqT1nl6mgABAgQIECBAgAABAgTaFPCF/zZzm7tr+c6V6vM++feVqzz7yvOkT+P9OGnRc8/Hu653jdXGhUnXSPKxGgtbgwCB7QQUJm1na+blAi9IUkqSduOhSV64fBpPECBAgAABAgQIECBAgAABAgQIECBAgAABAgQIECBAgAABAg0L3DHJmwb7f3OSOx3QeX4ryU0G+7lZknLNOCswLkw6L8lrAJ2awEuT3H+w+gOTlGvGPIFxYdIjklw071F3JVGYtO41GBcmvTbJPddNeVRPK0w6qrgdlgABAgQIECBAgAABAgT2CPjCf9+vhnz7znfqdPKfEmrrc3m2lVft3Xo/6orzrutdY7U/TVJKknbjmklKiZJBgEDDAgqTGg6vw61fnKSUJO3GQ5K8qMNzOhIBAgQIECBAgAABAgQIECBAgAABAgQIECBAgAABAgQIECCwX0BhUvtvh8Kkw8pQYdK6PBQmrfN7XJKnD6Z4ZpJyzZgnUMqRhoVzCpPmue3uGhcmfW2S/7VsCncTIECAAAECBAgQIECAAIHmBXzhv/kIz3kA+fad79Tp5D8l1Nbn8mwrr9q79X7UFedd17vGah9NUkqSduNaSUqJkkGAQMMCCpMaDq/DrV+SpJQk7caDk7y4w3M6EgECBAgQIECAAAECBAgQIECAAAECBAgQIECAAAECBAgQILBfoLXCpJsm+bBAP05AYdJhvRDjwqQHJHnZYW3xoHejMGldPAqT1vkpTFrnV8qRvnowhcKkdZ6eJkCAAAECBAgQIECAAIE2BXzhv83c5u5avnOl+rxP/n3lKs++8jzp03g/Tlr03PPxrutdY7U/SVJKknZDYVINdWsQ2FhAYdLGwKZfJPDCJKUkaTcelOQli2ZwMwECBAgQIECAAAECBAgQIECAAAECBAgQIECAAAECBAgQINC6gMKk1hNMXpOklHzsxnn562vG6QgoTFrnflGShw2meESScs2YJzAuTHpGksfPe9RdZ/5bOvzv56VJ7kVmtoDCpNlUbiRAgAABAgQIECBAgACBjgV84b/jcJPIt+98p04n/ymhtj6XZ1t51d6t96OuOO+63jVW++Mk1x4sVH7+aI2FrUGAwHYCCpO2szXzcoEXJSklSbvxwCTlF7YMAgQIECBAgAABAgQIECBAgAABAgQIECBAgAABAgQIECBA4HgEFCa1n/W4MKmUe5SSD+N0BF6W5H6DpR+QpFwz5gmMC5MenuT58x5115lypAsHEgqTlr0W5b+frx48ojBpmd+4MOlrknzpsincTYAAAQIECBAgQIAAAQIEmhfwhf/mIzznAeTbd75Tp5P/lFBbn8uzrbxq79b7UVecd13vGquNC5Ouk+RPaixsDQIEthNQmLSdrZmXC7w4SSlJ2g2/nLXc0BMECBAgQIAAAQIECBAgQIAAAQIECBAgQIAAAQIECBAgQKB1gUMvTPpwkhsPkG+apFwzzgooTDqst0Fh0ro8FCat83t8EoVJV91QYdJVtytPlnKkdw+mUJi0ztPTBAgQIECAAAECBAgQINCmgC/8t5nb3F3Ld65Un/fJv69c5dlXnid9Gu/HSYueez7edb1rrPZHSUpJ0m5cN0kpUTIIEGhYQGFSw+F1uPWXJCklSbtx/yQv7/CcjkSAAAECBAgQIECAAAECBAgQIECAAAECBAgQIECAAAECBAjsF2itMOkmSX5boB8noDDpsF6IcWGS38lZls/zk1wweOThSco1Y57AuDDp6UmeMO9RdyUZFyaV/76eR2a2gMKk2VRuJECAAAECBAgQIECAAIGOBXzhv+Nwk8i373ynTif/KaG2PpdnW3nV3q33o64477reNVb7SJJSkrQb10tSSpQMAgQaFlCY1HB4HW79pUnKL2Ttxv2SvKLDczoSAQIECBAgQIAAAQIECBAgQIAAAQIECBAgQIAAAQIECBAgsF9AYVL7b8elSe4xOEYp/CjXjNMRUJi0zn1cmPSwJC9YN+VRPV3KkZ42OLHCpGXxl3KkVw0eUZi0zG9cmPTVSb5s2RTuJkCAAAECBAgQIECAAAECzQv4wn/zEZ7zAPLtO9+p08l/Sqitz+XZVl61d+v9qCvOu653jdX+MEkpSdoNhUk11K1BYGMBhUkbA5t+kcD4l7Pum+SVi2ZwMwECBAgQIECAAAECBAgQIECAAAECBAgQIECAAAECBAgQINC6wLgw6U1J7nxAh/pwkhsP9nOTJL99QPs7hK2MC5PumeS1h7CxI93Dy5OU38PZjfIHzco1Y56AwqR5TvvuUpi0zk9h0jq/Uo70rsEUCpPWeXqaAAECBAgQIECAAAECBNoU8IX/NnObu2v5zpXq8z7595WrPPvK86RP4/04adFzz8e7rneN1f4gyfUHC5WfP1JjYWsQILCdgMKk7WzNvFxg/MtZ9xn9dazlM3qCAAECBAgQIECAAAECBAgQIECAAAECBAgQIECAAAECBAgQaE3g0AuTSjnSpwxQFSZd+Q1TmHRY/+oUJq3LQ2HSOr9xYdKFSZ64bsqjenpcmPTqJPc+KoF1h1WYtM7P0wQIECBAgAABAgQIECDQh4Av/PeR475TyLfvfKdOJ/8pobY+l2dbedXerfejrjjvut41VhsXJt0gyR/WWNgaBAhsJ6AwaTtbMy8XeEWSUpK0G+UXO8oveBgECBAgQIAAAQIECBAgQIAAAQIECBAgQIAAAQIECBAgQIDA8QjcKckbB8d9U5I7H9Dxx4VJN07yOwe0v0PYisKkQ0jh7B7GhUn3S1J+T8eYJ/CCJOcPbn1YknLNmCegMGme0767yu/QvXLwocKkZZ5fnuSdg0fenaRcMwgQIECAAAECBAgQIECAwDEJ+MJ/32nLt+98p04n/ymhtj6XZ1t51d6t96OuOO+63jVW+/0kpSRpN26YpJQoGQQINCygMKnh8DrcevnFjuFfv1KY1GHIjkSAAAECBAgQIECAAAECBAgQIECAAAECBAgQIECAAAECBCYEFCa1/4q8NsndB8e4Z5JyzTgdAYVJ69zHhUkXJLl43ZRH9fQTkzx1cOILk5RrxjwBhUnznPbdpTBpnZ+nCRAgQIAAAQIECBAgQKAPAV/47yPHfaeQb9/5Tp1O/lNCbX0uz7byqr1b70ddcd51vWus9ntJSknSbtwoSSlRMggQaFhAYVLD4XW49VclOW9wrvLzazo8pyMRIECAAAECBAgQIECAAAECBAgQIECAAAECBAgQIECAAAEC+wUUJrX/dowLk+6R5HXtH6vZE7wiyX0Gu79fknLNmCegMGme0767FCat8xsXJpXfsRv+e143e/9PK0zqP2MnJECAAAECBAgQIECAAIFpAV/4nzZq+Q75tpze+r3Lf73hIc0gz0NK4/D24v2omwnvut41VvvdJKUkaTcUJtVQtwaBjQUUJm0MbPpFAq9Ocq/BE+XnSxfN4GYCBAgQIECAAAECBAgQIECAAAECBAgQIECAAAECBAgQIECgdYFDL0z6nSSfPEC+cZJyzTgroDDpsN4GhUnr8rg4yUMHU1yQpFwz5gmMC5OeluRJ8x5115lypGHBmcKkZa/FVyR5x+CRdyUp1wwCBAgQIECAAAECBAgQIHBMAr7w33fa8u0736nTyX9KqK3P5dlWXrV36/2oK867rneN1ca/51F+5+P3aixsDQIEthNQmLSdrZmXC7wmyT0Hj5Wfyy/QGQQIECBAgAABAgQIECBAgAABAgQIECBAgAABAgQIECBAgMDxCChMaj9rhUmHleG4MOm+SV55WFs86N2MC5POT3LJQe/4sDZXypGeMtiSwqRl+dwnicKkZWbDuxUmXXU7TxIgQIAAAQIECBAgQIBAPwK+8N9Pln/TSeTbd75Tp5P/lFBbn8uzrbxq79b7UVecd13vGquNC5M+Jcnv1ljYGgQIbCegMGk7WzMvF7g0yT0Gj5WfX7d8Gk8QIECAAAp4Z5QAACAASURBVAECBAgQIECAAAECBAgQIECAAAECBAgQIECAAAECDQu0VpjkF+mu/LKV3/e42+Cy3wE53X+QCpPW+StMWuenMGmd37gwqZSdldIzY56AwqR5Tu4iQIAAAQIECBAgQIAAgb4FfOFfvn0LHPfp/PvuK3959pXnSZ/G+3HSoueej3dd7xqr/XaS8rsdu3HjJKVEySBAoGEBhUkNh9fh1seFSXdP8voOz+lIBAgQIECAAAECBAgQIECAAAECBAgQIECAAAECBAgQIECAwH4BhUntvx3jwiS/A3K6mZaClXsPtlDKVso1Y56AwqR5TvvuGhcmPTXJk9dNeVRPl3+vLx+cWGHSsvi/MsnbB4+8M0m5ZhAgQIAAAQIECBAgQIAAgWMS8IX/vtOWb9/5Tp1O/lNCbX0uz7byqr1b70ddcd51vWus9uEkpSRpN26SpJQoGQQINCygMKnh8Drc+muTlF+Q243ylwYv6/CcjkSAAAECBAgQIECAAAECBAgQIECAAAECBAgQIECAAAECBAjsFzj0wqTfTXKjwfbLXyEs14yzAgqTDuttUJi0Lo9LkjxkMMX5Sco1Y55AKUf6qsGtCpPmue3uUpi0zGt8t8KkdX6eJkCAAAECBAgQIECAAIE+BHzhv48c951Cvn3nO3U6+U8JtfW5PNvKq/ZuvR91xXnX9a6x2m8lKSVJu6EwqYa6NQhsLKAwaWNg0y8SGP+y3F2TvGHRDG4mQIAAAQIECBAgQIAAAQIECBAgQIAAAQIECBAgQIAAAQIEWhcYFya9McldDuhQCpOmw1CYNG1U845xYdJ9kryq5gYaX2tcmPTQJC9s/Ew1t68waZ32uDDpFUnut27Ko3paYdJRxe2wBAgQIECAAAECBAgQILBHwBf++3415Nt3vlOnk/+UUFufy7OtvGrv1vtRV5x3Xe8aq/1mkpsOFio/f7jGwtYgQGA7AYVJ29maebnA65OUkqTdKL/sWH7p0SBAgAABAgQIECBAgAABAgQIECBAgAABAgQIECBAgAABAgSOR6C1wqRPTvJ7xxPPrJOOfwfk7knKNeN0BBQmrXNXmLTOb1yY9JQkX7VuyqN6upQjvWxwYoVJy+K/dZK3DR55R5JyzSBAgAABAgQIECBAgAABAsck4Av/fact377znTqd/KeE2vpcnm3lVXu33o+64rzretdYbVyYdLMkv1VjYWsQILCdgMKk7WzNvFzgstFfhLxzkjctn8YTBAgQIECAAAECBAgQIECAAAECBAgQIECAAAECBAgQIECAQMMC5fcF3jDYf/ljS+WPLh3K+N0kNxpsRmHSlZMZFybdLUn5vRDjdAReleS8wdL3SVKuGfMEXpjkwYNbH5qkXDPmCShMmue07y6FSev8FCat8/M0AQIECBAgQIAAAQIECPQh4Av/feS47xTy7TvfqdPJf0qorc/l2VZetXfr/agrzruud43VfiNJKUnajZsnKSVKBgECDQsoTGo4vA63Xn7ZsfzS426Uvxj55g7P6UgECBAgQIAAAQIECBAgQIAAAQIECBAgQIAAAQIECBAgQIDAfoFDL0z6vSQ3HGxfYdKVs1SYdFj/wseFSfdO8urD2uJB72ZcmPSQJC866B0f1ua+KkkpTdqNpyQp14x5AuPCpJcnuf+8R92VRGGS14AAAQIECBAgQIAAAQIECCS+8N/3WyDfvvOdOp38p4Ta+lyebeVVe7fej7rivOt611jtQ0lKSdJu3CJJKVEyCBBoWEBhUsPhdbj18hchS0nSbtwxyeUdntORCBAgQIAAAQIECBAgQIAAAQIECBAgQIAAAQIECBAgQIAAgf0CCpPafzsUJh1WhgqT1uWhMGmdn8KkdX6lHOmlgykUJi3zvE2Stw4eeXuScs0gQIAAAQIECBAgQIAAAQLHJOAL/32nLd++8506nfynhNr6XJ5t5VV7t96PuuK863rXWO3Xk5SSpN1QmFRD3RoENhZQmLQxsOkXCbwpSSlJ2o07JLli0QxuJkCAAAECBAgQIECAAAECBAgQIECAAAECBAgQIECAAAECBFoXaK0w6UZJfr919BPe/2VJ7jKY825JyjXjdAReneReg6XvnaRcM+YJKEya57TvrnFhUvm/n7JuyqN6WmHSurgVJq3z8zQBAgQIECBAgAABAgQI9CHgC/995LjvFPLtO9+p08l/Sqitz+XZVl61d+v9qCvOu653jdV+LcktBwuVnz9UY2FrECCwnYDCpO1szbxc4M1JSknSbtw+yVuWT+MJAgQIECBAgAABAgQIECBAgAABAgQIECBAgAABAgQIECBAoGEBhUkNh3dm6+PCpLsmeUP7x2r2BAqT1kX3oiQPGkzxkCTlmjFPoJQjPWlwq8KkeW67u8aFSS9L8oBlUxz13QqTjjp+hydAgAABAgQIECBAgACBMwK+8N/3qyDfvvOdOp38p4Ta+lyebeVVe7fej7rivOt611htXJh0qyS/XmNhaxAgsJ2AwqTtbM28XODyJKUkaTdul+Sty6fxBAECBAgQIECAAAECBAgQIECAAAECBAgQIECAAAECBAgQINCwwKEXJv1+khsMfG+UpFwzzgooTDqst2FcmHRektcc1hYPejfjwqQHJ3nxQe/4sDanMGldHqUc6SWDKRQmLfO87eiPNr4tSblmECBAgAABAgQIECBAgACBYxLwhf++05Zv3/lOnU7+U0JtfS7PtvKqvVvvR11x3nW9a6z2q0lKSdJufGqSUqJkECDQsIDCpIbD63DrVyQpJUm7UX4xofyCgkGAAAECBAgQIECAAAECBAgQIECAAAECBAgQIECAAAECBAgcj4DCpPazVph0WBkqTFqXh8KkdX7jwqQnJ3nquimP6mmFSeviVpi0zs/TBAgQIECAAAECBAgQINCHgC/895HjvlPIt+98p04n/ymhtj6XZ1t51d6t96OuOO+63jVW+5UkpSRpNz4tSSlRMggQaFhAYVLD4XW49beM/nrTbZK8vcNzOhIBAgQIECBAgAABAgQIECBAgAABAgQIECBAgAABAgQIECCwX6C1wqQbJvkDgX6cwBuSlBx3465JyjXjdARek+Seg6XPS1KuGfMEXpzkgYNbH5ykXDPmCZRypCcOblWYNM9td9e4MOmlo/dx2WzHd/e4MOmtoz/qeHwiTkyAAAECBAgQIECAAAECxyjgC/99py7fvvOdOp38p4Ta+lyebeVVe7fej7rivOt611jtl5OUkqTdUJhUQ90aBDYWUJi0MbDpFwmUX0YoJUm7cesk71g0g5sJECBAgAABAgQIECBAgAABAgQIECBAgAABAgQIECBAgACB1gXGhUmlaKcU7hzK+P0kNxhsRmHSlZNRmHQob+tf70Nh0ro8xoVJD0ryknVTHtXTCpPWxV3KuoYFXQqTlnneLskVg0cUJi3zczcBAgQIECBAgAABAgQI9CHgC/995LjvFPLtO9+p08l/Sqitz+XZVl61d+v9qCvOu653jdV+KcnfGixUfv6VGgtbgwCB7QQUJm1na+blAm9LUkqSduMrk7xz+TSeIECAAAECBAgQIECAAAECBAgQIECAAAECBAgQIECAAAECBBoWUJjUcHhntj4uTLpLkje2f6xmTzAuTLpXkkubPU39jStMWmc+Lkx6UpKnrZvyqJ5WmLQuboVJ6/w8TYAAAQIECBAgQIAAAQJ9CPjCfx857juFfPvOd+p08p8SautzebaVV+3dej/qivOu611jtXFh0qcn+eUaC1uDAIHtBBQmbWdr5uUCb09SSpJ24yuSvGv5NJ4gQIAAAQIECBAgQIAAAQIECBAgQIAAAQIECBAgQIAAAQIEGhYo5TqXDfZfynfuekDn+YMk1x/s54ZJyjXjrIDCpMN6GxQmrctDYdI6v1KO9ITBFAqTlnmOC5NekuRBy6Y46rvHhUlvSXL7oxZxeAIECBAgQIAAAQIECBA4RgFf+O87dfn2ne/U6eQ/JdTW5/JsK6/au/V+1BXnXde7xmq/mKSUJO3GZyQpJUoGAQINCyhMaji8Drf+jiSlJGk3vjzJuzs8pyMRIECAAAECBAgQIECAAAECBAgQIECAAAECBAgQIECAAAEC+wVaK0y6QZI/FOjHCShMOqwX4tIk9xhs6V5JyjVjnkApqHnA4NZSVlOuGfMEFCbNc9p3V3nfXjT4UGHSMs9SjnT54BGFScv83E2AAAECBAgQIECAAAECfQj4wn8fOe47hXz7znfqdPKfEmrrc3m2lVft3Xo/6orzrutdY7VfSFJKknbjM5OUEiWDAIGGBRQmNRxeh1t/Z5JSkrQbX5bkqzs8pyMRIECAAAECBAgQIECAAAECBAgQIECAAAECBAgQIECAAAEC+wUUJrX/drwxyZ0GxyiZlmvG6QgoTFrnPi5MemCSl66b8qieHhcmPTHJhUclsO6wCpPW+SlMWufnaQIECBAgQIAAAQIECBDoQ8AX/vvIcd8p5Nt3vlOnk/+UUFufy7OtvGrv1vtRV5x3Xe8aq/18klKStBsKk2qoW4PAxgIKkzYGNv0igXclKSVJu/GlSb5m0QxuJkCAAAECBAgQIECAAAECBAgQIECAAAECBAgQIECAAAECBFoXUJjUeoJ/XY40LEy6c5I3tX+sZk8wLky6Z5LXNnua+htXmLTOXGHSOr9xYdKLkzx43ZRH9fS4MOmKJHc4KgGHJUCAAAECBAgQIECAAAECiS/89/0WyLfvfKdOJ/8pobY+l2dbedXerfejrjjvut41Vvu5JH97sFD5+RdqLGwNAgS2E1CYtJ2tmZcLvDtJKUnaDYVJyw09QYAAAQIECBAgQIAAAQIECBAgQIAAAQIECBAgQIAAAQIEWhc49MKkP0xyvQHyDZKUa8ZZAYVJh/U2KExal8dLk9x/MMUDk5RrxjyBC5M8fnDrE5OUa8Y8gVKO9MLBrQqT5rnt7irlSG8ePKIwaZmfuwkQIECAAAECBAgQIECgDwFf+O8jx32nkG/f+U6dTv5TQm19Ls+28qq9W+9HXXHedb1rrDYuTPqsJD9fY2FrECCwnYDCpO1szbxc4KuT/K/BY+Xnr10+jScIECBAgAABAgQIECBAgAABAgQIECBAgAABAgQIECBAgACBhgVaK0y6fpKPNOy9xdYVJm2hetXnfG2Suw8ev2eScs2YJzAuTHpAkpfNe9RdZ8qRFCZd9VdBYdJVtytPKkxa5+dpAgQIECBAgAABAgQIEOhDwBf++8hx3ynk23e+U6eT/5RQW5/Ls628au/W+1FXnHdd7xqr/WySUpK0G38nSSlRMggQaFhAYVLD4XW49XFh0v9M8nUdntORCBAgQIAAAQIECBAgQIAAAQIECBAgQIAAAQIECBAgQIAAgf0CCpPafzvelOSOg2PcOUm5ZpyOgMKkde4Kk9b5XZhkWJj0hCRPXzflUT09Lkx6UZKHHJXAusOOC5MuH/3v07rZPU2AAAECBAgQIECAAAECBNoQ8IX/NnK6qruU71WV6+M5+feR4+4U8uwrz5M+jffjpEXPPR/vut41VvuZJKUkaTf+bpJSomQQINCwgMKkhsPrcOtfk6SUJO3G/0jy9R2e05EIECBAgAABAgQIECBAgAABAgQIECBAgAABAgQIECBAgACB/QIKk9p/O8aFSXdK8ub2j9XsCcaFSfdI8rpmT1N/4wqT1pmXcqTHDaZQmLTMs5QjXTJ4RGHSMr9S3jcs7FOYtMzP3QQIECBAgAABAgQIECDQh4Av/PeR475TyLfvfKdOJ/8pobY+l2dbedXerfejrjjvut41VvvpJKUkaTcUJtVQtwaBjQUUJm0MbPpFAl+bpJQk7cZ/T/INi2ZwMwECBAgQIECAAAECBAgQIECAAAECBAgQIECAAAECBAgQINC6wLgw6bIkdzugQ30kyXUH+7l+knLNOCugMOmw3gaFSevyeFmS+w2meECScs2YJ6AwaZ7TvrsUJq3zU5i0zs/TBAgQIECAAAECBAgQINCHgC/895HjvlPIt+98p04n/ymhtj6XZ1t51d6t96OuOO+63jVW+6kkf2+wUPn5Z2osbA0CBLYTUJi0na2Zlwt8XZJSkrQb/y3JNy6fxhMECBAgQIAAAQIECBAgQIAAAQIECBAgQIAAAQIECBAgQIBAwwKtFSZdL8kfNey9xdYVJm2hetXnfN2odOweSco1Y57AuDDp/klePu9RdyUZFyY9PskzyMwWGBcmvTDJQ2c/7cZxYdKbk9wJCwECBAgQIECAAAECBAgQODIBX/jvO3D59p3v1OnkPyXU1ufybCuv2rv1ftQV513Xu8Zq48Kkv5/kp2ssbA0CBLYTUJi0na2Zlwt8fZJSkrQbX5Lkm5ZP4wkCBAgQIECAAAECBAgQIECAAAECBAgQIECAAAECBAgQIECgYYG7Jnn9YP+XjcpeTvtoH0ly3cEmFCZdOZFSSHGHweVSTlGuGacjMC5Muvvo39jp7KqdVRUmrcuqlCM9djCFwqRlnqUc6eLBIwqTlvmV//154+ARhUnL/NxNgAABAgQIECBAgAABAn0I+MJ/HznuO4V8+8536nTynxJq63N5tpVX7d16P+qK867rXWO1n0xSSpJ24x8kKSVKBgECDQsoTGo4vA63/g1JSknSbnxxkvd0eE5HIkCAAAECBAgQIECAAAECBAgQIECAAAECBAgQIECAAAECBPYLKExq/+0YFybdMcnl7R+r2RMoTFoX3cuT3Hcwxf2TlGvGPAGFSfOc9t2lMGmdn8KkdX6eJkCAAAECBAgQIECAAIE+BHzhv48c951Cvn3nO3U6+U8JtfW5PNvKq/ZuvR91xXnX9a6x2k8kKSVJu/EPk5QSJYMAgYYFFCY1HF6HW//GJKUkaTe+KMl7OzynIxEgQIAAAQIECBAgQIAAAQIECBAgQIAAAQIECBAgQIAAAQL7BQ69MOmPklxnsP3rJSnXjLMCCpMO6214fZLy72o37p6kXDPmCYwLk+6X5BXzHnVXknFh0uOSPJPMbAGFSbOp/sYbx4VJb0py53VTepoAAQIECBAgQIAAAQIECDQn4Av/zUW2aMPyXcTV3c3y7ytSefaV50mfxvtx0qLnno93Xe8aq/14klKStBsKk2qoW4PAxgIKkzYGNv0igW9KUkqSduMLk7xv0QxuJkCAAAECBAgQIECAAAECBAgQIECAAAECBAgQIECAAAECBFoXUJjUeoKJwqTDylBh0ro8FCat81OYtM7v/CQvGExxSZJyzZgnUMqR3jC4VWHSPDd3ESBAgAABAgQIECBAgEBfAr7w31ee49PIt+98p04n/ymhtj6XZ1t51d6t96OuOO+63jVW+7Ek/2iwUPn5J2osbA0CBLYTUJi0na2Zlwu8J0kpSdqNL0jyzcun8QQBAgQIECBAgAABAgQIECBAgAABAgQIECBAgAABAgQIECDQsEBrhUnXTfLHDXtvsfXLk9x+MPEdk5RrxukIjAuT7pbkstPZSpOrKkxaF9szkzxmMMXjkpRrxjwBhUnznPbdpTBpnZ+nCRAgQIAAAQIECBAgQKAPAV/47yPHfaeQb9/5Tp1O/lNCbX0uz7byqr1b70ddcd51vWusNi5M+sdJfrzGwtYgQGA7AYVJ29maebnAe5OUkqTd+Pwk718+jScIECBAgAABAgQIECBAgAABAgQIECBAgAABAgQIECBAgACBhgUUJjUc3pmtjwuT7pDkivaP1ewJFCati+4VSe4zmOJ+Sco1Y56AwqR5TvvuUpi0zm9cmPTGJHdZN6WnCRAgQIAAAQIECBAgQIBAcwK+8N9cZIs2LN9FXN3dLP++IpVnX3me9Gm8Hycteu75eNf1rrHajyYpJUm78U+SlBIlgwCBhgUUJjUcXodbf1+SUpK0G5+X5AMdntORCBAgQIAAAQIECBAgQIAAAQIECBAgQIAAAQIECBAgQIAAgf0Ch16Y9MdJrj3Y/nWTlGvGWQGFSYf1Nlw2Kgi5W5JyzZgnMC5Mum+SV8571F1JxoVJj03yLDKzBcaFSRcnuWD2024s5UjD/94pTPJOECBAgAABAgQIECBAgMAxCvjCf9+py7fvfKdOJ/8pobY+l2dbedXerfejrjjvut41VvuRJKUkaTf+aZJSomQQINCwgMKkhsPrcOvfnKSUJO3G5yb5YIfndCQCBAgQIECAAAECBAgQIECAAAECBAgQIECAAAECBAgQIEBgv4DCpPbfDoVJh5WhwqR1eShMWudXypEePZhCYdIyz1KO9PzBIwqTlvkpTFrm5W4CBAgQIECAAAECBAgQ6FPAF/77zHV3Kvn2ne/U6eQ/JdTW5/JsK6/au/V+1BXnXde7xmo/nKSUJO2GwqQa6tYgsLGAwqSNgU2/SOD9SUpJ0m58TpJvWTSDmwkQIECAAAECBAgQIECAAAECBAgQIECAAAECBAgQIECAAIHWBcaFSa9PcvcDOtQfJ7n2YD/XSfInB7S/Q9jKFUluN9jIHZKUa8bpCIwLk8q/sTeczlaaXPWVSe492Pl9k5RrxjwBhUnznPbdpTBpnd+4MKn8t6/8N9AgQIAAAQIECBAgQIAAAQLHJOAL/32nLd++8506nfynhNr6XJ5t5VV7t96PuuK863rXWO2HkvyzwULl5x+psbA1CBDYTkBh0na2Zl4u8IEkpSRpNz47ybcun8YTBAgQIECAAAECBAgQIECAAAECBAgQIECAAAECBAgQIECAQMMCCpMaDu/M1seFSbdP8pb2j9XsCRQmrYtuXJh0nySvWjflUT09Lkx6TJJnH5XAusOOC5NekORh66Y8qqfH/z+FwqSjit9hCRAgQIAAAQIECBAgQOCMgC/89/0qyLfvfKdOJ/8pobY+l2dbedXerfejrjjvut41VhsXJv3zJD9cY2FrECCwnYDCpO1szbxc4INJSknSbvzXJN+2fBpPECBAgAABAgQIECBAgAABAgQIECBAgAABAgQIECBAgAABAg0L3C3J6wb7f32Sux/Qef4kybUG+7lOknLNOCugMOmw3oZSEHLnwZZKgUi5ZswTUJg0z2nfXaUc6VGDDxUmLfMs5UgXDR5RmLTMT2HSMi93EyBAgAABAgQIECBAgECfAr7w32euu1PJt+98p04n/ymhtj6XZ1t51d6t96OuOO+63jVW+8EkpSRpN/5FklKiZBAg0LCAwqSGw+tw69+SpJQk7cZ/SfLtHZ7TkQgQIECAAAECBAgQIECAAAECBAgQIECAAAECBAgQIECAAIH9AgqT2n87FCYdVoYKk9bloTBpnZ/CpHV+CpPW+Y0Lky5LUv7/DIMAAQIECBAgQIAAAQIECByTgC/89522fPvOd+p08p8SautzebaVV+3dej/qivOu611jtR9IUkqSduNfJiklSgYBAg0LKExqOLwOt/6tSUpJ0m785yTf0eE5HYkAAQIECBAgQIAAAQIECBAgQIAAAQIECBAgQIAAAQIECBDYL9BaYdK1k3xUoB8n8JYktx1cuX2Scs04HYFxYdJdkrzxdLbS5KqvSnLeYOf3SVKuGfMExoVJj07ynHmPuivJuDDp+UkeTma2wPj/p1CYNJvOjQQIECBAgAABAgQIECDQkYAv/HcU5t9wFPn2ne/U6eQ/JdTW5/JsK6/au/V+1BXnXde7xmrfn6SUJO2GwqQa6tYgsLGAwqSNgU2/SODbkpSSpN34T0m+c9EMbiZAgAABAgQIECBAgAABAgQIECBAgAABAgQIECBAgAABAgRaF1CY1HqCf12ONCxMul2St7Z/rGZPoDBpXXTjwqR7J3n1uimP6mmFSeviLuVIzxtMoTBpmafCpGVe7iZAgAABAgQIECBAgACBPgV84b/PXHenkm/f+U6dTv5TQm19Ls+28qq9W+9HXXHedb1rrPZ9Sf7VYKHy8w/UWNgaBAhsJ6AwaTtbMy8X+PYkpSRpN/5jku9aPo0nCBAgQIAAAQIECBAgQIAAAQIECBAgQIAAAQIECBAgQIAAgYYFFCY1HN6ZrStMOqwM35jkToMt3SVJuWbME1CYNM9p313PSfLIwYePTlKuGfMEFCbNc9p316H//xTrTudpAgQIECBAgAABAgQIECAwT8AX/uc5tXqXfFtN7mT2Lf+TcTyUWeR5KEkc5j68H3Vz4V3Xu8Zq48Kkf53k+2ssbA0CBLYTUJi0na2Zlwt8R5JSkrQb/yHJdy+fxhMECBAgQIAAAQIECBAgQIAAAQIECBAgQIAAAQIECBAgQIBAwwKHXm7w0STXHPheO0m5ZpwVUJh0WG+DwqR1ebw6yb0GU9w7SblmzBNQmDTPad9d48Kki5I8Yt2UR/X03ZO8dnDi1ycp1wwCBAgQIECAAAECBAgQIHBMAr7w33fa8u0736nTyX9KqK3P5dlWXrV36/2oK867rneN1b43SSlJ2o1/k6SUKBkECDQsoDCp4fA63Pp3JiklSbvx75P87w7P6UgECBAgQIAAAQIECBAgQIAAAQIECBAgQIAAAQIECBAgQIDAfoHWCpOuleRPBfpxAm9NcpvBldslKdeM0xEYFybdOcmbTmcrTa46Lkw6L8lrmjzJ6Wx6XJj0qCTPPZ2tNLlqKUcaeilMWhajwqRlXu4mQIAAAQIECBAgQIAAgT4FfOG/z1x3p5Jv3/lOnU7+U0JtfS7PtvKqvVvvR11x3nW9a6z2PUlKSdJu/NskpUTJIECgYQGFSQ2H1+HWvytJKUnaDYVJHYbsSAQIECBAgAABAgQIECBAgAABAgQIECBAgAABAgQIECBAYEJAYVL7r8i4MOm2Sd7W/rGaPYHCpHXRKUxa51fKfkrpz24oTFrmqTBpmdf47nskuXRw8XVJyjWDAAECBAgQIECAAAECBAgck4Av/Pedtnz7znfqdPKfEmrrc3m2lVft3Xo/6orzrutdY7X/k6SUJO2GwqQa6tYgsLGAwqSNgU2/SGBcxyadfQAAIABJREFUmPTvkvx/i2ZwMwECBAgQIECAAAECBAgQIECAAAECBAgQIECAAAECBAgQINC6wLgw6dDKDT6a5JoD5Gsl+dPW0U94/wqTThh05XRvSnLHwRx3TlKuGfMEFCbNc9p3l8KkdX7jwqTnJXnkuimP6mmFSUcVt8MSIECAAAECBAgQIECAwB4BX/jv+9WQb9/5Tp1O/lNCbX0uz7byqr1b70ddcd51vWusVjor/p/BQuXn76mxsDUIENhOQGHSdrZmXi7w3UlKSdJu/L9JSlufQYAAAQIECBAgQIAAAQIECBAgQIAAAQIECBAgQIAAAQIECByPwKEXJpVypGsM4lCYdOV3U2HSYf17HRcm3SnJmw9riwe9m9ckuedgh+clKdeMeQLjwqRS9lNKf4x5AsXrOYNbFSbNc9vdpTBpmZe7CRAgQIAAAQIECBAgQKBPAV/47zPX3ank23e+U6eT/5RQW5/Ls628au/W+1FXnHdd7xqrjQuT9FjUULcGgY0FFCZtDGz6RQL/O0n5H5fd0My3iM/NBAgQIECAAAECBAgQIECAAAECBAgQIECAAAECBAgQIECgC4G7J3nt4CSvS1IKDw5ljAuTrpnkzw5lcweyj7clufVgL7dNUq4ZpyOgMGmd+7gw6V5JLl035VE9XQp+Hj44scKkZfErTFrmNb67lJ0NC87K/38xLEBbN7unCRAgQIAAAQIECBAgQIBAGwK+8N9GTld1l/K9qnJ9PCf/PnLcnUKefeV50qfxfpy06Lnn413Xu8Zq4x6Lf5eklCgZBAg0LKAwqeHwOtz6uJnv3yb53g7P6UgECBAgQIAAAQIECBAgQIAAAQIECBAgQIAAAQIECBAgQIDAfgGFSe2/HePCpNskeXv7x2r2BAqT1kWnMGmdn8KkdX7jwqTnJnnUuimP6mmFSUcVt8MSIECAAAECBAgQIECAwB4BX/jv+9WQb9/5Tp1O/lNCbX0uz7byqr1b70ddcd51vWus9t1JSknSbvz7JKVEySBAoGEBhUkNh9fh1v9PklKStBv/Jsn3dXhORyJAgAABAgQIECBAgAABAgQIECBAgAABAgQIECBAgAABAgT2CyhMav/tUJh0WBm+OckdBlu6U5JyzZgncGmSewxuvVeScs2YJzAuTHpEkovmPequM+VIzx5IKExa9looTFrm5W4CBAgQIECAAAECBAgQ6FPAF/77zHV3Kvn2ne/U6eQ/JdTW5/JsK6/au/V+1BXnXde7xmrflaSUJO2GwqQa6tYgsLGAwqSNgU2/SOB7kpSSpN3410m+f9EMbiZAgAABAgQIECBAgAABAgQIECBAgAABAgQIECBAgAABAgRaFzj0wqQ/S/JJA+RrJinXjLMCCpMO620YFybdMcnlh7XFg97NuDCpFLC89qB3fFibU5i0Lo9HJVGYdNUNS8HZqwePl3/P5ZpBgAABAgQIECBAgAABAgSOScAX/vtOW7595zt1OvlPCbX1uTzbyqv2br0fdcV51/Wusdp3JvkPg4XKz99dY2FrECCwnYDCpO1szbxc4HuTlJKk3fhXSX5g+TSeIECAAAECBAgQIECAAAECBAgQIECAAAECBAgQIECAAAECBBoWaK0w6RpJPtaw9xZbf3uSrxxMfJsk5ZpxOgIKk9a5K0xa53dRkocNpnhEknLNmCcwLkx6TpJHz3vUXWfKkRQmeRUIECBAgAABAgQIECBA4NgFfOG/7zdAvn3nO3U6+U8JtfW5PNvKq/ZuvR91xXnX9a6x2nck+Y+DhcrP31VjYWsQILCdgMKk7WzNvFzg+5KUkqTd+JdJfnD5NJ4gQIAAAQIECBAgQIAAAQIECBAgQIAAAQIECBAgQIAAAQIEGhZQmNRweGe2Pi5MunWSd7R/rGZPcHmS2w92f8ck5ZoxT0Bh0jynfXeNC5MenuT566Y8qqdLOdKzBidWmLQs/nslUZi0zMzdBAgQIECAAAECBAgQINCfgC/895fp8ETy7TvfqdPJf0qorc/l2VZetXfr/agrzruud43VxoVJ/ynJd9ZY2BoECGwnoDBpO1szLxf4/iSlJGk3/kWSH1o+jScIECBAgAABAgQIECBAgAABAgQIECBAgAABAgQIECBAgACBhgUUJjUc3pmtK0w6rAwVJq3L47VJyn+XduOeSco1Y56AwqR5TvvuUpi0zu+8JK8aTPGaJOWaQYAAAQIECBAgQIAAAQIEjknAF/77Tlu+fec7dTr5Twm19bk828qr9m69H3XFedf1rrHatycpJUm78Z+TlBIlgwCBhgUUJjUcXodb/4EkpSRpN/55kh/u8JyORIAAAQIECBAgQIAAAQIECBAgQIAAAQIECBAgQIAAAQIECOwXOPTCpI8lufpg+9dIUq4ZZwUUJh3W2zAuTLpDkisOa4sHvZtxYdI9krzuoHd8WJt7fpILBlt6eJJyzZgnMC5MenaSx8x71F1nypEUJnkVCBAgQIAAAQIECBAgQODYBXzhv+83QL595zt1OvlPCbX1uTzbyqv2br0fdcV51/Wusdq3JSklSbuhMKmGujUIbCygMGljYNMvEvjBJKUkaTf+WZIfWTSDmwkQIECAAAECBAgQIECAAAECBAgQIECAAAECBAgQIECAAIHWBcaFSaWs5J4HdCiFSdNhvCPJVwxuu3WScs04HQGFSevcFSat81OYtM6vlCM9czCFwqRlnuclGRYmvTrJvZdN4W4CBAgQIECAAAECBAgQINC8gC/8Nx/hOQ8g377znTqd/KeE2vpcnm3lVXu33o+64rzretdY7VuT/JfBQuXnb6+xsDUIENhOQGHSdrZmXi7wQ0lKSdJu/NMkP7p8Gk8QIECAAAECBAgQIECAAAECBAgQIECAAAECBAgQIECAAAECDQu0Vpj0SUn+vGHvLbY+Lkz6yiTv3GIhc84SuCLJ7QZ33iFJuWbME3hdkrsNbr1HknLNmCcwLkx6WJIXzHvUXUkUJq17DUo50isHUyhMWufpaQIECBAgQIAAAQIECBBoU8AX/tvMbe6u5TtXqs/75N9XrvLsK8+TPo3346RFzz0f77reNVb7liT/dbBQ+fnbaixsDQIEthNQmLSdrZmXC/xwklKStBv/JMmPLZ/GEwQIECBAgAABAgQIECBAgAABAgQIECBAgAABAgQIECBAgEDDAqWM5NLB/l+b5J4HdJ6PJbn6YD8Kk64cjsKkA3phz5QjKUy66pmMC5NKqdvrr/p0R/dkKUc6f3BqhUnLXoFxYdKzkjx22RRHfbfCpKOO3+EJECBAgAABAgQIECBA4IyAL/z3/SrIt+98p04n/ymhtj6XZ1t51d6t96OuOO+63jVWGxcmfXaSb62xsDUIENhOQGHSdrZmXi7wI0lKSdJu/OMkP758Gk8QIECAAAECBAgQIECAAAECBAgQIECAAAECBAgQIECAAAECDQscemHSnye52sBXYdKVXzaFSYf1D/CKJMPCpNsnecthbfGgd6MwaV08CpPW+ZVypGcMplCYtMxzXJj0qiT3WTaFuwkQIECAAAECBAgQIECAQPMCvvDffITnPIB8+8536nTynxJq63N5tpVX7d16P+qK867rXWO1DyYpJUm78TlJSomSQYBAwwIKkxoOr8Ot/2iSUpK0G/8oyU90eE5HIkCAAAECBAgQIECAAAECBAgQIECAAAECBAgQIECAAAECBPYLKExq/+14Z5IvHxzjK5OUa8bpCChMWueuMGmd37gw6YIkF6+b8qieVpi0Lu5SjvSKwRQKk9Z5epoAAQIECBAgQIAAAQIE2hTwhf82c5u7a/nOlerzPvn3las8+8rzpE/j/Thp0XPPx7uud43VPpCklCTthsKkGurWILCxgMKkjYFNv0jgx5KUkqTd+IdJfnLRDG4mQIAAAQIECBAgQIAAAQIECBAgQIAAAQIECBAgQIAAAQIEWhdorTDp6kn+onX0E97/uDDpK5K864TXMN18gbckue3g9tsnKdeMeQKvT3LXwa13T1KuGfMEFCbNc9p317gw6ZlJHrduyqN6WmHSUcXtsAQIECBAgAABAgQIECCwR8AX/vt+NeTbd75Tp5P/lFBbn8uzrbxq79b7UVecd13vGqu9P8nnDhYqP3+wxsLWIEBgOwGFSdvZmnm5wI8nKSVJu/EPkvzU8mk8QYAAAQIECBAgQIAAAQIECBAgQIAAAQIECBAgQIAAAQIECDQsoDCp4fDObF1h0mFlqDBpXR7jwqS7Jbls3ZRH9fTFSR46OPEFSco1Y55AKUd6+uBWhUnz3HZ3jQuTXpnkvsumcDcBAgQIECBAgAABAgQIEGhewBf+m4/wnAeQb9/5Tp1O/lNCbX0uz7byqr1b70ddcd51vWus9s1JPm+wUPn5AzUWtgYBAtsJKEzaztbMywV+IkkpSdqNv5/kp5dP4wkCBAgQIECAAAECBAgQIECAAAECBAgQIECAAAECBAgQIECgYYFDL0z6iySfOPC9epJyzTgroDDpsN6GcWHS7ZK89bC2eNC7UZi0Lp5xYdL5SS5ZN+VRPa0waV3cpRzp5YMpFCat8/Q0AQIECBAgQIAAAQIECLQp4Av/beY2d9fynSvV533y7ytXefaV50mfxvtx0qLnno93Xe8aq40Lkz4/yftrLGwNAgS2E1CYtJ2tmZcL/GSSUpK0G38vyc8sn8YTBAgQIECAAAECBAgQIECAAAECBAgQIECAAAECBAgQIECAQMMCCpMaDu/M1t+V5MsGx/iKJOWacToCCpPWuV+W5C6DKe6WpFwz5gkoTJrntO+ucWHSM5I8ft2UR/W0wqSjitthCRAgQIAAAQIECBAgQGCPgC/89/1qyLfvfKdOJ/8pobY+l2dbedXerfejrjjvut41VntfklKStBtfkKSUKBkECDQsoDCp4fA63PpPJSklSbvxd5P8bIfndCQCBAgQIECAAAECBAgQIECAAAECBAgQIECAAAECBAgQIEBgv0BrhUlXS/KXAv04gXFh0pcneTejUxN4a5LbDFa/XZJyzZgnMC5MumuSN8x71F1JLknykIHE+WeuwZknUMqRLhzcqjBpntvurnFh0iuS3G/ZFO4mQIAAAQIECBAgQIAAAQLNC/jCf/MRnvMA8u0736nTyX9KqK3P5dlWXrV36/2oK867rneN1d6bpJQk7YbCpBrq1iCwsYDCpI2BTb9I4KeTlJKk3fg7SX5u0QxuJkCAAAECBAgQIECAAAECBAgQIECAAAECBAgQIECAAAECBFoXGBcmXZrkXgd0qL9I8omD/ShMunI4CpMO6IU9U440LEy6bZK3HdYWD3o3CpPWxaMwaZ2fwqR1fqUc6WWDKRQmrfP0NAECBAgQIECAAAECBAi0KeAL/23mNnfX8p0r1ed98u8rV3n2ledJn8b7cdKi556Pd13vGqu9J8kXDhYqP7+vxsLWIEBgOwGFSdvZmnm5wM8kKSVJu/FZSX5++TSeIECAAAECBAgQIECAAAECBAgQIECAAAECBAgQIECAAAECBBoWUJjUcHhntq4w6bAyfGsShUlXPROFSVfdrjw5Lkx6aJIXrpvyqJ4eFyY9PckTjkpg3WEVJq3z8zQBAgQIECBAgAABAgQI9CHgC/995LjvFPLtO9+p08l/Sqitz+XZVl61d+v9qCvOu653jdW+KckXDRYqP7+3xsLWIEBgOwGFSdvZmnm5gMKk5WaeIECAAAECBAgQIECAAAECBAgQIECAAAECBAgQIECAAAECvQncM8lrBoe6NMm9DuiQf5nkEwb7uVqScs04K/DuJF86APnyJOWacToCCpPWub8hyZ0HU9w1SblmzBMo5UgPHtyqMGme2+6uUo70tMEjCpOW+Y0Lk16e5P7LpnA3AQIECBAgQIAAAQIECBBoXsAX/puP8JwHkG/f+U6dTv5TQm19Ls+28qq9W+9HXXHedb1rrDYuTPriJO+psbA1CBDYTkBh0na2Zl4u8LNJPmvw2N9O8gvLp/EEAQIECBAgQIAAAQIECBAgQIAAAQIECBAgQIAAAQIECBAg0LBAa4VJn5jkrxr23mLr48KkL0vy1VssZM5ZAm9LcuvBnbdNUq4Z8wTGhUl3SfLGeY+6K4nCpHWvgcKkdX6lHOmlgykUJq3z9DQBAgQIECBAgAABAgQItCngC/9t5jZ31/KdK9XnffLvK1d59pXnSZ/G+3HSoueej3dd7xqrfWOSUpK0G1+SpJQoGQQINCygMKnh8Drc+s8lKSVJu/GZSX6xw3M6EgECBAgQIECAAAECBAgQIECAAAECBAgQIECAAAECBAgQILBfQGFS+2+HwqTDynBcmHSbJG8/rC0e9G4UJq2LZ1yY9JAkL1o35VE9PS5MujDJE49KYN1hFSat8/M0AQIECBAgQIAAAQIECPQh4Av/feS47xTy7TvfqdPJf0qorc/l2VZetXfr/agrzruud43VviHJ/8/eXUbdspVnwr4HEE+IAvFOu3fHcHeOH+Dg7npwtwQnSHBJgCiEBHd3iyf9uXd33BPinvGNOXqvkUrlrF1Vu96ae825rvmrumrq9RSQ0XvV/ZaQpF0TmFRD3RoENhYQmLQxsOkXCfzXJCUkade+JckvLZpBZwIECBAgQIAAAQIECBAgQIAAAQIECBAgQIAAAQIECBAgQKB1AYFJrVcwEZh0WDUUmLSuHq9LcqfBFHdJUu5p8wRKONKDB10FJs1z2/Uq4UhPGwwRmLTMbxyY9MokD1w2hd4ECBAgQIAAAQIECBAgQKB5AR/8N1/C0x5Affuu79Tp1H9KqK3n6tlWvWrv1vtRV5x3Xe8aq70nybmDhcr1+2osbA0CBLYTEJi0na2Zlwv8tyQlJGnX/kmSX14+jREECBAgQIAAAQIECBAgQIAAAQIECBAgQIAAAQIECBAgQIBAwwKHHpj0d0mGv7m5fJJyT/t7gXckuXAAcnGSck87OwJvTnLrwdK3SVLuafMExoFJd07y+nlD9UoiMGndayAwaZ1fCUd6+WAKgUnrPI0mQIAAAQIECBAgQIAAgTYFfPDfZt3m7lp950r12U/9+6qrevZVz5M+jffjpEVPPx/vut41Vnt3kvMGC5Xr99ZY2BoECGwnIDBpO1szLxf470lKSNKufXOSX1k+jREECBAgQIAAAQIECBAgQIAAAQIECBAgQIAAAQIECBAgQIBAwwKtBSZdLsn4B5MN85/I1seBSRcleeeJzGySMxEQmHQman8/RmDSOr9xYNKlSV62bsqjGj0OTHp6kqcclcC6wwpMWudnNAECBAgQIECAAAECBAj0IeCD/z7quO8U6tt3fadOp/5TQm09V8+26lV7t96PuuK863rXWG0cmHR+kvfUWNgaBAhsJyAwaTtbMy8X+KUkJSRp174pya8un8YIAgQIECBAgAABAgQIECBAgAABAgQIECBAgAABAgQIECBAoGEBgUkNF+/U1gUmHVYNx4FJlyR5y2Ft8aB3IzBpXXkEJq3zK+FITx1MITBpmec4MOkVSR60bAq9CRAgQIAAAQIECBAgQIBA8wI++G++hKc9gPr2Xd+p06n/lFBbz9WzrXrV3q33o64477reNVZ7V5ISkrRrFyQpIUoaAQINCwhMarh4HW79l5OUkKRd+8Ykv9bhOR2JAAECBAgQIECAAAECBAgQIECAAAECBAgQIECAAAECBAgQ2C8gMKn9t0Ng0mHVUGDSunq8PskdB1PcOUm5p80TeNkooObSJOWeNk9AYNI8p329SjjS8H0TmLTO02gCBAgQIECAAAECBAgQaFPAB/9t1m3urtV3rlSf/dS/r7qqZ1/1POnTeD9OWvT08/Gu611jtXcmKSFJuyYwqYa6NQhsLCAwaWNg0y8S+JUkJSRp174hya8vmkFnAgQIECBAgAABAgQIECBAgAABAgQIECBAgAABAgQIECBAoHWBcWDSa5Pc+4AONf5x5OWSjO8d0HbPylbGPza8KEm5p50dgbckudVg6UuSlHvaPIFxYNKdkvzYvKF6nQqrKaE1uyYwadlrMQ5MelqS71o2xVH3Fph01OV3eAIECBAgQIAAAQIECBA4JeCD/75fBfXtu75Tp1P/KaG2nqtnW/WqvVvvR11x3nW9a6w2/qNPFyZ5V42FrUGAwHYCApO2szXzcoFfTVJCknbt65P8xvJpjCBAgAABAgQIECBAgAABAgQIECBAgAABAgQIECBAgAABAgQaFmgtMMnvb/7xyzYOTPJjw7P7H0iBSev8BSat83tZkmFg0oOTvHzdlEc1uoQjfffgxAKTlpV/HJhU3r3yDmoECBAgQIAAAQIECBAgQOCYBHzw33e11bfv+k6dTv2nhNp6rp5t1av2br0fdcV51/Wusdrbk5Q/9LRr/uhTDXVrENhYwA+2NgY2/SKBX0tSQpJ27euS/OaiGXQmQIAAAQIECBAgQIAAAQIECBAgQIAAAQIECBAgQIAAAQIEWhe4V5LXDA7x2iT3PqBD+XHkdDEEJk0b1ewxDky6dZK31txA42v9WJI7DM5wpyTlnjZPoATUPHDQVWDSPLddL4FJy7zGvcv79tLBTYFJ6zyNJkCAAAECBAgQIECAAIE2Bfz/abdZt7m7Vt+5Un32U/++6qqefdXzpE/j/Thp0dPPx7uud43VxoFJFyd5R42FrUGAwHYCApO2szXzcoFfT1JCknbta5P81vJpjCBAgAABAgQIECBAgAABAgQIECBAgAABAgQIECBAgAABAgQaFhCY1HDxTm1dYNJh1VBg0rp6jAOT7pjkDeumPKrRApPWlXscmPTUJN+9bsqjGi0w6ajK7bAECBAgQIAAAQIECBAgsEfAB/99vxrq23d9p06n/lNCbT1Xz7bqVXu33o+64rzretdY7W1JSkjSrt0ySQlR0ggQaFhAYFLDxetw67+RpIQk7dpVkvx2h+d0JAIECBAgQIAAAQIECBAgQIAAAQIECBAgQIAAAQIECBAgQGC/gMCk9t+OdyU5f3CMC5OUe9rZEXhrkvKDz127dZJyT5snIDBpntO+XuPApAclecW6KY9qdAlHKqFJuyYwaVn5x4FJL0ty6bIp9CZAgAABAgQIECBAgAABAs0L+OC/+RKe9gDq23d9p06n/lNCbT1Xz7bqVXu33o+64rzretdYbfxv5gKTaqhbg8DGAgKTNgY2/SKB30xSQpJ27cpJfmfRDDoTIECAAAECBAgQIECAAAECBAgQIECAAAECBAgQIECAAAECrQsccmBS+a3N3w2Ayw8lL9c6+Ab7HwcmXZDk3RusY8p5AgKT5jnt6yUwaZ1fCUd6wGAKgUnLPAUmLfMa9y7hSC8Z3BSYtM7TaAIECBAgQIAAAQIECBBoU8AH/23Wbe6u1XeuVJ/91L+vuqpnX/U86dN4P05a9PTz8a7rXWO1tyS51WChcv22GgtbgwCB7QQEJm1na+blAr+VpIQk7dqVkvzu8mmMIECAAAECBAgQIECAAAECBAgQIECAAAECBAgQIECAAAECBBoWEJjUcPFObV1g0mHVcByY5Mefy+rzhiS3Hwy5Y5JyT5snIDBpntO+XgKT1vkJTFrnZzQBAgQIECBAgAABAgQI9CHgg/8+6rjvFOrbd32nTqf+U0JtPVfPtupVe7fej7rivOt611jtzUluPVioXJd/R9cIEGhYQGBSw8XrcOu/naSEJO3a1yT5vQ7P6UgECBAgQIAAAQIECBAgQIAAAQIECBAgQIAAAQIECBAgQIDAfgGBSe2/HQKTDquGApPW1WMcmHSHJD++bsqjGj0OTHpgklcelcC6w44Dk8r/+6nrpjyq0ePApJcmechRCTgsAQIECBAgQIAAAQIECBBIfPDf91ugvn3Xd+p06j8l1NZz9WyrXrV36/2oK867rneN1caBSZckeUuNha1BgMB2AgKTtrM183KB30lSQpJ27auT/P7yaYwgQIAAAQIECBAgQIAAAQIECBAgQIAAAQIECBAgQIAAAQIEGhYQmNRw8U5t/d1Jzhsc44Ik5Z52dgTeluTiwdK3SlLuafMEBCbNc9rXS2DSOr8SjvSUwRQCk5Z5lnCkFw+GCExa5qc3AQIECBAgQIAAAQIECPQh4IP/Puq47xTq23d9p06n/lNCbT1Xz7bqVXu33o+64rzretdY7U1JSkjSrt0mSQlR0ggQaFhAYFLDxetw67+bpIQk7dpXJfmDDs/pSAQIECBAgAABAgQIECBAgAABAgQIECBAgAABAgQIECBAgMB+gUMOTLpckr8dbP3vklxeMf+RgMCkw3opxoFJt0zy9sPa4kHv5seT3G6wwzskKfe0eQKvTHL/QdcHJin3tHkCApPmOe3rJTBpnZ/RBAgQIECAAAECBAgQINCHgA/++6jjvlOob9/1nTqd+k8JtfVcPduqV+3dej/qivOu611jtTcmKSFJuyYwqYa6NQhsLCAwaWNg0y8S+L0kJSRp174yyecWzaAzAQIECBAgQIAAAQIECBAgQIAAAQIECBAgQIAAAQIECBAg0LrAODDpNUnucyCHEpg0rxDjwKTzk7xn3lC9NhAQmLQOdRyYdPskP7FuyqMaLTBpXbnHgUnfleRp66Y8qtHjwKSXJHnoUQk4LAECBAgQIECAAAECBAgQSHzw3/dboL5913fqdOo/JdTWc/Vsq161d+v9qCvOu653jdXKv+/edrBQuX5TjYWtQYDAdgICk7azNfNygd9PUkKSdu0rkvzh8mmMIECAAAECBAgQIECAAAECBAgQIECAAAECBAgQIECAAAECBBoWuHeSVw/2LzCpvWIKTDqsmglMWlcPgUnr/MaBSQ9I8qp1Ux7V6BKO9OTBiQUmLSt/CUd60WCIwKRlfnoTIECAAAECBAgQIECAQB8CPvjvo477TqG+fdd36nTqPyXU1nP1bKtetXfr/agrzruud43Vxv/me7skb6yxsDUIENhOQGDSdrb15ji+AAAgAElEQVRmXi7wB0lKSNKufXmSP1o+jREECBAgQIAAAQIECBAgQIAAAQIECBAgQIAAAQIECBAgQIBAwwICkxou3qmtC0w6rBq+PclFgy3dMkm5p80TEJg0z2lfrxKOdL/BQ4FJyzwFJi3zGvcWmLTOz2gCBAgQIECAAAECBAgQ6EPAB/991HHfKdS37/pOnU79p4Taeq6ebdWr9m69H3XFedf1rrGaf/OtoWwNApUFBCZVBrfcaQXGgUlXTPLHzAgQIECAAAECBAgQIECAAAECBAgQIECAAAECBAgQIECAAIGjEjjkwKTLJ/mbQTX+NskVjqo68w77niTnDrqen6Tc086OwDgw6eIk7zg7W2ly1Z9IctvBzm+fpNzT5gkITJrntK/XODDpKUmevm7Koxo9Dkx6cZKHHZWAwxIgQIAAAQIECBAgQIAAgcQH/32/Berbd32nTqf+U0JtPVfPtupVe7fej7rivOt611jtDUnKv/Pu2h2SlBAljQCBhgUEJjVcvA63/rkkXz4415cl+ZMOz+lIBAgQIECAAAECBAgQIECAAAECBAgQIECAAAECBAgQIECAwH4BgUntvx3jwKTzkry3/WM1ewKBSetKNw5Mul2SN66b8qhGjwOT7p/k+45KYN1hSzjSkwZTCExa5lnCkV44GCIwaZmf3gQIECBAgAABAgQIECDQh4AP/vuo475TqG/f9Z06nfpPCbX1XD3bqlft3Xo/6orzrutdY7UfS1JCknZNYFINdWsQ2FhAYNLGwKZfJPCHSa44GCEwaRGfzgQIECBAgAABAgQIECBAgAABAgQIECBAgAABAgQIECBAoAsBgUntl1Fg0mHV8B1JLhxs6eIk5Z42T0Bg0jynfb1KONJ9Bw8FJi3zFJi0zGvcW2DSOj+jCRAgQIAAAQIECBAgQKAPAR/891HHfadQ377rO3U69Z8Sauu5erZVr9q79X7UFedd17vGaq9PcsfBQuX6DTUWtgYBAtsJCEzaztbMywX+KEkJSdq1L03yp8unMYIAAQIECBAgQIAAAQIECBAgQIAAAQIECBAgQIAAAQIECBBoWEBgUsPFO7V1gUmHVUOBSevq8cYktxlMcbsk5Z42T0Bg0jynfb3GgUlPTvKMdVMe1eiHJ/newYlflKTc0wgQIECAAAECBAgQIECAwDEJ+OC/72qrb9/1nTqd+k8JtfVcPduqV+3dej/qivOu611jtdcludNgoXL9YzUWtgYBAtsJCEzaztbMywX+OEkJSdq1L0nyZ8unMYIAAQIECBAgQIAAAQIECBAgQIAAAQIECBAgQIAAAQIECBBoWOCQA5OukOSvB7Z/k+TzGrbeauvvTXLOYPLzkpR72tkRGAcmXZTknWdnK02uOg5Mum2SNzV5krOz6XFg0v2SfP/Z2UqTq5ZwpCcOdi4waVkZBSYt89KbAAECBAgQIECAAAECBPoU8MF/n3XdnUp9+67v1OnUf0qorefq2Va9au/W+1FXnHdd7xqrjQOT7pzk9TUWtgYBAtsJCEzaztbMywX+JEkJSdq1L07y58unMYIAAQIECBAgQIAAAQIECBAgQIAAAQIECBAgQIAAAQIECBBoWEBgUsPFO7X1cWDSuUne1/6xmj2BwKR1pROYtM5PYNI6P4FJ6/wEJq3zM5oAAQIECBAgQIAAAQIE+hDwwX8fddx3CvXtu75Tp1P/KaG2nqtnW/WqvVvvR11x3nW9a6z2o0lKSNKu3SVJCVHSCBBoWEBgUsPF63Drf5qkhCTt2hcl+YsOz+lIBAgQIECAAAECBAgQIECAAAECBAgQIECAAAECBAgQIECAwH4BgUntvx0Ckw6rhu9McsFgSxclKfe0eQICk+Y57ev1/UnuM3h4vyTlnjZPYByY9KQkz5w3VK8kj0jygoHEC0/dg0OAAAECBAgQIECAAAECBI5JwAf/fVdbffuu79Tp1H9KqK3n6tlWvWrv1vtRV5x3Xe8aq/1IkhKStGsCk2qoW4PAxgICkzYGNv0igT9LUkKSdu0Lk/zlohl0JkCAAAECBAgQIECAAAECBAgQIECAAAECBAgQIECAAAECBFoXGAcmvTrJfQ/kUFdI8teDvfxNks87kL0d0jYEJh1SNf5HOJLApDOvyZuSXDIYftsk5Z42T2AcmFT++7z897o2T6CEIz1h0FVg0jy3XS+BScu89CZAgAABAgQIECBAgACBPgV88N9nXXenUt++6zt1OvWfEmrruXq2Va/au/V+1BXnXde7xmo/nOSug4XK9Y/WWNgaBAhsJyAwaTtbMy8X+PMkJSRp174gyV8tn8YIAgQIECBAgAABAgQIECBAgAABAgQIECBAgAABAgQIECBAoGGB+yQpARu7dkiBSSUcafhbhhKe9PkNW2+19fclucVg8nOTlHva2REYByZdmORdZ2crTa46Dky6TZI3N3mSs7NpgUnr3AUmrfMbByZ9b5JHrpvSaAIECBAgQIAAAQIECBAg0JyAD/6bK9miDavvIq7uOqt/XyVVz77qedKn8X6ctOjp5+Nd17vGaj+U5G6Dhcr1j9RY2BoECGwnIDBpO1szLxf4iyQlJGnXyg8Kh3+VcfmMRhAgQIAAAQIECBAgQIAAAQIECBAgQIAAAQIECBAgQIAAAQKtCQhMaq1i/3i/48Ckc5K8v/1jNXsCgUnrSicwaZ1fCb2792CK+yYp97R5AuPApCcmeda8oXqdCkd6/kBCYJLXggABAgQIECBAgAABAgSOUcAH/31XXX37ru/U6dR/Sqit5+rZVr1q79b7UVecd13vGquNA5PunuSHayxsDQIEthMQmLSdrZmXC/zl6K8ulr/K+DfLpzGCAAECBAgQIECAAAECBAgQIECAAAECBAgQIECAAAECBAgQaFhAYFLDxTu1dYFJh1XDdyU5f7ClC5OUe9o8gTcnufWg622SlHvaPAGBSfOc9vUq4UiPHzwUmLTM85FJBCYtM9ObAAECBAgQIECAAAECBPoT8MF/fzUdnkh9+67v1OnUf0qorefq2Va9au/W+1FXnHdd7xqr/WCSEpK0a/dIUkKUNAIEGhYQmNRw8Trc+l8lKSFJu3aFJH/b4TkdiQABAgQIECBAgAABAgQIECBAgAABAgQIECBAgAABAgQIENgvIDCp/bdDYNJh1VBg0rp6jAOTLknylnVTHtXocWBS+e/41xyVwLrDCkxa5zcOTHpBkketm9JoAgQIECBAgAABAgQIECDQnIAP/psr2aINq+8iru46q39fJVXPvup50qfxfpy06Onn413Xu8ZqP5CkhCTtmsCkGurWILCxgMCkjYFNv0jgr5OUkKRdu3ySv1s0g84ECBAgQIAAAQIECBAgQIAAAQIECBAgQIAAAQIECBAgQIBA6wKHHJj0+Un+cgBc/jjUF7QOvsH+35/k5oN5z0lS7mlnR2AcmHRBknefna00uarApHVlK+FI9xpMITBpmec4MOkJSZ69bIqj7l3CkZ43EBCYdNSvg8MTIECAAAECBAgQIEDgaAV88N936dW37/pOnU79p4Taeq6ebdWr9m69H3XFedf1rrHaa5Pcc7BQuf7BGgtbgwCB7QQEJm1na+blAn+TpIQk7drlkoz/D4rlsxpBgAABAgQIECBAgAABAgQIECBAgAABAgQIECBAgAABAgQItCQgMKmlal32XseBSbdI8oH2j9XsCQQmrSudwKR1fgKT1vmVcKTHDaYQmLTMU2DSMi+9CRAgQIAAAQIECBAgQKBPAR/891nX3anUt+/6Tp1O/aeE2nqunm3Vq/ZuvR91xXnX9a6x2vjfLMsffPmBGgtbgwCB7QQEJm1na+blAn+bpIQk7Zr3c7mhEQQIECBAgAABAgQIECBAgAABAgQIECBAgAABAgQIECBAoHUBgUmtVzARmHRYNXx3kvMGW7ogSbmnzRN4S5JbDbpekqTc0+YJjH98fO8k5S+4avMEBCbNc9rXaxyY9Pwkj143pdEECBAgQIAAAQIECBAgQKA5AR/8N1eyRRtW30Vc3XVW/75Kqp591fOkT+P9OGnR08/Hu653jdX8m2UNZWsQqCwgkKYyuOVOK/B3SYbvpPfTC0OAAAECBAgQIECAAAECBAgQIECAAAECBAgQIECAAAECBI5PQGBS+zUXmHRYNRSYtK4e48CkWyd567opj2q0Hx+vK/c4MOnxSZ6zbsqjGl3CkZ47OLHApKMqv8MSIECAAAECBAgQIECAwCkBH/z3/Sqob9/1nTqd+k8JtfVcPduqV+3dej/qivOu611jtVcnKX/YZdfK71LKv2NqBAg0LCCQpuHidbj14f/xUK4v1+EZHYkAAQIECBAgQIAAAQIECBAgQIAAAQIECBAgQIAAAQIECBA4vYDApPbfkA8kudngGLdIUu5pZ0dgHJh0fpL3nJ2tNLmqwKR1ZXttknsOpig/RC73tHkCJRzpsYOuApPmue16CUxa5qU3AQIECBAgQIAAAQIECPQp4IP/Puu6O5X69l3fqdOp/5RQW8/Vs6161d6t96OuOO+63jVW+/4k5bcouyYwqYa6NQhsLCAwaWNg088WKO/i3w16l+vLzx6tIwECBAgQIECAAAECBAgQIECAAAECBAgQIECAAAECBAgQINCLwDgwqfxw7X4HcrgvSPIXg738ZZIvPJC9HdI2xoFJN0/ywUPa4JHtRWDSuoK/NcktB1PcOkm5p80TGAcm3SvJD8wbqlcSgUnrXoNxYNLzkjxm3ZRGEyBAgAABAgQIECBAgACB5gR88N9cyRZtWH0XcXXXWf37Kql69lXPkz6N9+OkRU8/H++63jVW+74k9x0sVK5fXWNhaxAgsJ2AwKTtbM28TOBySf52MKRcX2HZFHoTIECAAAECBAgQIECAAAECBAgQIECAAAECBAgQIECAAAECHQiUH6aVH6vtmsCk9ooqMOmwavaeJOcOtnR+knJPmycwDky6VZK3zRuqVxKBSeteg3Fg0uOSfM+6KY9qdAlHGnoJTDqq8jssAQIECBAgQIAAAQIECJwS8MF/36+C+vZd36nTqf+UUFvP1bOtetXerfejrjjvut41VnvV6A91lT/aVX6LohEg0LCAwKSGi9fZ1i+f5G8GZyrXn9fZGR2HAAECBAgQIECAAAECBAgQIECAAAECBAgQIECAAAECBAgQmBYQmDRtdOg9BCYdVoXGgUnnJXnvYW3xoHcjMGldeX4gyT0GU9wrSbmnzRMoYT8l9GfXBCbNc9v1Epi0zEtvAgQIECBAgAABAgQIEOhTwAf/fdZ1dyr17bu+U6dT/ymhtp6rZ1v1qr1b70ddcd51vWusNg5Muv/oD3nV2IM1CBA4YQGBSScMarozFrhCkr8ejC7Xn3/GsxlIgAABAgQIECBAgAABAgQIECBAgAABAgQIECBAgAABAgQItCogMKnVyv39vj+Y5KaDY9w8SbmnnR0BgUnr3AUmrfMTmLTOT2DSOr9xYNJzkzx23ZRGEyBAgAABAgQIECBAgACB5gR88N9cyRZtWH0XcXXXWf37Kql69lXPkz6N9+OkRU8/H++63jVWe2WSEpK0aw9IUkKUNAIEGhYQmNRw8Trb+ucl+avBmcr1F3R2RschQIAAAQIECBAgQIAAAQIECBAgQIAAAQIECBAgQIAAAQIEpgUOOTDpC5P8+eAIf5Hki6aPdHQ9xoFJN0vyoaNTOJwDC0xaV4u3Jbl4MMWtkpR72jyBcWDSPZP84LyheiUZByaVsJ8S+qPNEyhezxl0FZg0z00vAgQIECBAgAABAgQIEOhLwAf/fdVzfBr17bu+U6dT/ymhtp6rZ1v1qr1b70ddcd51vWus9ookJSRp1wQm1VC3BoGNBQQmbQxs+tkCn5/kLwe9y3X5kaFGgAABAgQIECBAgAABAgQIECBAgAABAgQIECBAgAABAgQIHJeAwKT26y0w6bBq+N4k5wy2dF6Sck+bJzAOTLplkrfPG6rXqXCkuw8kBCYtey1KwM+jB0MEJi3zE5i0zEtvAgQIECBAgAABAgQIEOhTwAf/fdZ1dyr17bu+U6dT/ymhtp6rZ1v1qr1b70ddcd51vWus9vIkDxwsVK5fWWNhaxAgsJ2AwKTtbM28TOALkpS/urhr/gLjMj+9CRAgQIAAAQIECBAgQIAAAQIECBAgQIAAAQIECBAgQIBALwICk9qvpMCkw6rhODDp3CTvO6wtHvRuBCatK88PJhGYdOaGApPO3K6MHAcmfU+Sx62b0mgCBAgQIECAAAECBAgQINCcgA/+myvZog2r7yKu7jqrf18lVc++6nnSp/F+nLTo6efjXde7xmovS/KgwULl+hU1FrYGAQLbCQhM2s7WzMsEvjDJnw+GlOsvXjaF3gQIECBAgAABAgQIECBAgAABAgQIECBAgAABAgQIECBAgEAHAgKT2i/ih5LcZHCMmyUp97SzIyAwaZ3725NcNJjilknKPW2ewDgw6R5JfmjeUL2SjAOTHpPkeWRmC5RwpGcPegtMmk2nIwECBAgQIECAAAECBAh0JOCD/46KeRlHUd++6zt1OvWfEmrruXq2Va/au/V+1BXnXde7xmrjwKQHJ3l5jYWtQYDAdgICk7azNfMygXFg0p8l+ZJlU+hNgAABAgQIECBAgAABAgQIECBAgAABAgQIECBAgAABAgQIdCBwyIFJX5Sk/KZh1/xBqMt+4caBSTdN8uEO3s1Wj/C+JLcYbP7cJOWeNk9gHJh0cZJ3zBuqVxKBSetegxKO9KjBFAKTlnkKTFrmpTcBAgQIECBAgAABAgQI9Cngg/8+67o7lfr2Xd+p06n/lFBbz9WzrXrV3q33o64477reNVZ7aZISkrRrlyYpIUoaAQINCwhMarh4nW19/INCgUmdFdhxCBAgQIAAAQIECBAgQIAAAQIECBAgQIAAAQIECBAgQIDATAGBSTOhDribwKTDKo7ApHX1EJi0zu+HktxtMMU9kpR72jwBgUnznPb1GgcmPSfJ49dNaTQBAgQIECBAgAABAgQIEGhOwAf/zZVs0YbVdxFXd53Vv6+Sqmdf9Tzp03g/Tlr09PPxrutdY7WXJCkhSbsmMKmGujUIbCwgMGljYNPPFvjiJH866F2uv3T2aB0JECBAgAABAgQIECBAgAABAgQIECBAgAABAgQIECBAgACBXgTGgUnfl+T+B3K48R+E+vMk5TcP2j8UEJh0WG/EODDpnCTvP6wtHvRuBCatK884MOnuSX543ZRHNXocmPToJM8/KoF1hy3hSM8aTCEwaZ2n0QQIECBAgAABAgQIECDQpoAP/tus29xdq+9cqT77qX9fdVXPvup50qfxfpy06Onn413Xu8ZqL07ykMFC5fqlNRa2BgEC2wkITNrO1szLBL4kyZ8MhpTrL1s2hd4ECBAgQIAAAQIECBAgQIAAAQIECBAgQIAAAQIECBAgQIBABwL3S/KqwTkEJrVX1A8nufFg2zdNUu5pZ0dAYNI693ckuXAwxcVJyj1tnoDApHlO+3qVcKRHDh4KTFrmKTBpmZfeBAgQIECAAAECBAgQINCngA/++6zr7lTq23d9p06n/lNCbT1Xz7bqVXu33o+64rzretdY7UVJHjpYqFy/pMbC1iBAYDsBgUnb2Zp5mcCXJvnjwZByfcVlU+hNgAABAgQIECBAgAABAgQIECBAgAABAgQIECBAgAABAgQIdCBwyIFJX5zkTwfGf5ak/JEo7R8KjAOTbpLkI5DOmsD7k9x8sPo5Sco9bZ7AODDpoiTvnDdUryQ/nOSuA4m7n7oHZ56AwKR5Tvt6jQOTnp3kCeumNJoAAQIECBAgQIAAAQIECDQn4IP/5kq2aMPqu4iru87q31dJ1bOvep70abwfJy16+vl41/WusdoLkzxssFC5fnGNha1BgMB2AgKTtrM18zKBL0vyR4Mh5frLl02hNwECBAgQIECAAAECBAgQIECAAAECBAgQIECAAAECBAgQINCBgMCk9osoMOmwaigwaV09BCat8xOYtM5vHJj0qCQvWDflUY0u4UjPHJxYYNJRld9hCRAgQIAAAQIECBAgQOCUgA/++34V1Lfv+k6dTv2nhNp6rp5t1av2br0fdcV51/Wusdo4MOnhSV5UY2FrECCwnYDApO1szbxM4IpJ/nAwpFx/xbIp9CZAgAABAgQIECBAgAABAgQIECBAgAABAgQIECBAgAABAgQ6EBCY1H4RBSYdVg3HgUm3SPKBw9riQe/mnUkuGOzwoiTlnjZPYByYdLckPzJvqF6nwpEeMZAQmLTstRCYtMxLbwIECBAgQIAAAQIECBDoU8AH/33WdXcq9e27vlOnU/8pobaeq2db9aq9W+9HXXHedb1rrPa9SUpI0q4JTKqhbg0CGwsITNoY2PSzBb48yecGvcv1V84erSMBAgQIECBAgAABAgQIECBAgAABAgQIECBAgAABAgQIECDQi4DApPYr+ZEkNxoc4yZJyj3t7AgITFrnPg5MujDJu9ZNeVSjSzjSXQYnFpi0rPwvSCIwaZnZsPc4MOlZSZ545tMZSYAAAQIECBAgQIAAAQIEmhTwwX+TZZu9afWdTdVlR/Xvq6zq2Vc9T/o03o+TFj39fLzretdYbfxvbuXf315YY2FrECCwnYDApO1szbxM4CuS/MFgSLn+qmVT6E2AAAECBAgQIECAAAECBAgQIECAAAECBAgQIECAAAECBAh0IHDIgUlfkuRPBsZ/muRLOzA/6SOMA5NunOSjJ72I+WYLfCDJzQa9b5Gk3NPmCQhMmue0r5fApHV+4x9vPzJJ+Qu42jyBEo70jEFXgUnz3PQiQIAAAQIECBAgQIAAgb4EfPDfVz3Hp1Hfvus7dTr1nxJq67l6tlWv2rv1ftQV513Xu8Zqz09S/p1t1/ybWw11axDYWEBg0sbApp8t8JVJfn/Qu1x/9ezROhIgQIAAAQIECBAgQIAAAQIECBAgQIAAAQIECBAgQIAAAQK9CAhMar+SApMOq4YCk9bVQ2DSOr9xYNJdk/zouimPanQJR3r44MR+vL2s/AKTlnnpTYAAAQIECBAgQIAAAQJ9Cvjgv8+67k6lvn3Xd+p06j8l1NZz9WyrXrV36/2oK867rneN1Z6X5FGDhcp1+cMlGgECDQsITGq4eJ1t/auS/N7gTOX6azo7o+MQIECAAAECBAgQIECAAAECBAgQIECAAAECBAgQIECAAAEC0wICk6aNDr2HwKTDqtA4MOnmST54WFs86N28K8n5gx1emKTc0+YJlHCkOw+6Ckya57brJTBpmde49zgw6ZlJnrRuSqMJECBAgAABAgQIECBAgEBzAj74b65kizasvou4uuus/n2VVD37qudJn8b7cdKip5+Pd13vGquNA5MeneT5NRa2BgEC2wkITNrO1szLBL46ye8OhpTrKy2bQm8CBAgQIECAAAECBAgQIECAAAECBAgQIECAAAECBAgQIECgAwGBSe0X8aNJbjg4xo2TlHva2REQmLTOfRyYdEGSd6+b8qhGC0xaV+5xYNIjkrxw3ZRHNbqEIz19cGKBSUdVfoclQIAAAQIECBAgQIAAgVMCPvjv+1VQ377rO3U69Z8Sauu5erZVr9q79X7UFedd17vGas9NUkKSdk1gUg11axDYWEBg0sbApp8t8DVJfmfQu1xfefZoHQkQIECAAAECBAgQIECAAAECBAgQIECAAAECBAgQIECAAIFeBMaBSa9K8oADOdyXJPmTwV7K9ZcdyN4OaRvjwKQbJfnYIW3wyPbywSQ3HZz55knKPW2egMCkeU77eo0Dk+6S5HXrpjyq0SUc6WGDEwtMWlZ+gUnLvPQmQIAAAQIECBAgQIAAgT4FfPDfZ113p1Lfvus7dTr1nxJq67l6tlWv2rv1ftQV513Xu8Zq35PkMYOFyvXzaixsDQIEthMQmLSdrZmXCVwpyW8PhpTrqyybQm8CBAgQIECAAAECBAgQIECAAAECBAgQIECAAAECBAgQIECgA4H7J3nl4ByHFJj0pUn+eLA3gUmX/cIJTDqs/yCOA5NuluRDh7XFg97Nu5OcN9jhBUnKPW2egMCkeU77eglMWuc3Dkx6RpInr5vSaAIECBAgQIAAAQIECBAg0JyAD/6bK9miDavvIq7uOqt/XyVVz77qedKn8X6ctOjp5+Nd17vGas9J8tjBQuX6uTUWtgYBAtsJCEzaztbMywSunOS3BkPK9dcum0JvAgQIECBAgAABAgQIECBAgAABAgQIECBAgAABAgQIECBAoAMBgUntF1Fg0mHVUGDSunqMA5POT/KedVMe1ejXJbnT4MR3SVLuafMExoFJD0/yonlD9ToVjvS0gYTAJK8FAQIECBAgQIAAAQIECByjgA/++666+vZd36nTqf+UUFvP1bOtetXerfejrjjvut41Vnt2kscNFirX31NjYWsQILCdgMCk7WzNvEzgKkl+czCkXH/dsin0JkCAAAECBAgQIECAAAECBAgQIECAAAECBAgQIECAAAECBDoQEJjUfhE/luQGg2PcKEm5p50dAYFJ69wFJq3zE5i0zk9g0jq/JycRmLTO0GgCBAgQIECAAAECBAgQaF/AB//t1/B0J1Dfvus7dTr1nxJq67l6tlWv2rv1ftQV513Xu8ZqApNqKFuDQGUBgUmVwS23V+Brk/zG4Gm5/npeBAgQIECAAAECBAgQIECAAAECBAgQIECAAAECBAgQIECAwNEJCExqv+TjwKQbJvl4+8dq9gQfSnKTwe5vlqTc0+YJCEya57Sv1zgw6c5JXr9uyqMa/aIkDx2c+OFJyj1tnsA4MOnpSZ4yb6heBAgQIECAAAECBAgQIECgGwEf/HdTyss8iPr2Xd+p06n/lFBbz9WzrXrV3q33o64477reNVZ7VpLHDxYq18+psbA1CBDYTkBg0na2Zl4m8HVJfn0wpFx/w7Ip9CZAgLAJfhgAACAASURBVAABAgQIECBAgAABAgQIECBAgAABAgQIECBAgAABAgQ6EDjkwKQvS/JHA+M/TnLFDsxP+ggCk05adN1848Ckmyb58Lopj2r0e5KcOzjx+UnKPW2eQAlHuuOgq8CkeW67XuPApIclefGyKY66dwlHeupAQGDSUb8ODk+AAAECBAgQIECAAIGjFfDBf9+lV9++6zt1OvWfEmrruXq2Va/au/V+1BXnXde7xmrPTPKEwULl+tk1FrYGAQLbCQhM2s7WzMsExoFJv5bkG5dNoTcBAgQIECBAgAABAgQIECBAgAABAgQIECBAgAABAgQIECDQgYDApPaLKDDpsGooMGldPcaBSeclee+6KY9qtMCkdeUWmLTOT2DSOj+jCRAgQIAAAQIECBAgQKAPAR/891HHfadQ377rO3U69Z8Sauu5erZVr9q79X7UFedd17vGas9I8sTBQuX6WTUWtgYBAtsJCEzaztbMywS+PkkJSdq1X03yTcum0JsAAQIECBAgQIAAAQIECBAgQIAAAQIECBAgQIAAAQIECBDoQEBgUvtF/HiS6w+OccMk5Z52dgQ+nOTGg6VvmqTc0+YJCEya57Sv1zgw6U5JfmzdlEc1+sVJHjI48cOSlHvaPIFxYNLTknzXvKF6ESBAgAABAgQIECBAgACBbgR88N9NKS/zIOrbd32nTqf+U0JtPVfPtupVe7fej7rivOt611jt6UmeNFioXD+zxsLWIEBgOwGBSdvZmnmZwDckKSFJu/YrSb552RR6EyBAgAABAgQIECBAgAABAgQIECBAgAABAgQIECBAgAABAh0ICExqv4jjwKQbJPlE+8dq9gQCk9aV7r1JzhlMcV6Sck+bJ1DCke4w6CowaZ7brtc4MOmhSV6ybIqj7l3Ckb57ICAw6ahfB4cnQIAAAQIECBAgQIDA0Qr44L/v0qtv3/WdOp36Twm19Vw926pX7d16P+qK867rXWM1gUk1lK1BoLKAwKTK4JbbK/CNSUpI0q79cpJ/wosAAQIECBAgQIAAAQIECBAgQIAAAQIECBAgQIAAAQIECBA4OoFDDky6YpI/HFTkj5J8+dFVaPrAApOmjWr2GAcm3STJR2puoPG1xoFJ5yZ5X+Nnqrl9gUnrtAUmrfMTmLTOz2gCBAgQIECAAAECBAgQ6EPAB/991HHfKdS37/pOnU79p4Taeq6ebdWr9m69H3XFedf1rrFa+aMaTx4sVK6fUWNhaxAgsJ2AwKTtbM28TOCbkpSQpF37pSTfsmwKvQkQIECAAAECBAgQIECAAAECBAgQIECAAAECBAgQIECAAIEOBMaBSa9M8sADOZfApHmFEJg0z6lWL4FJ66QFJq3zGwcm3THJG9ZNeVSjX5Lk0sGJH5qk3NPmCXx3khKatGtPTVLuaQQIECBAgAABAgQIECBA4JgEfPDfd7XVt+/6Tp1O/aeE2nqunm3Vq/ZuvR91xXnX9a6xWvk3oqcMFirXT6+xsDUIENhOQGDSdrZmXibwzUlKSNKu/fck/3TZFHoTIECAAAECBAgQIECAAAECBAgQIECAAAECBAgQIECAAAECHQg8IMkrBucQmNReUT+R5HqDbd8gSbmnnR2BjyS50WDpmyQp97R5AgKT5jnt6yUwaZ3fODDpIUleum7KoxotMOmoyu2wBAgQIECAAAECBAgQILBHwAf/fb8a6tt3fadOp/5TQm09V8+26lV7t96PuuK863rXWG38b0blD248rcbC1iBAYDsBgUnb2Zp5mcA/SVJCknZNYNIyP70JECBAgAABAgQIECBAgAABAgQIECBAgAABAgQIECBAgEAvAgKT2q/kODDp+kk+2f6xmj2BwKR1pXtfklsMpjg3SbmnzRN4Q5LbD7reMUm5p80TEJg0z2lfL4FJ6/yMJkCAAAECBAgQIECAAIE+BHzw30cd951Cffuu79Tp1H9KqK3n6tlWvWrv1vtRV5x3Xe8aq5WApPLvRrtWrp9aY2FrECCwnYDApO1szbxM4FuS/LfBkHL9z5ZNoTcBAgQIECBAgAABAgQIECBAgAABAgQIECBAgAABAgQIECDQgcAhByZ9eZLPDYz/MMlXdGB+0kcQmHTSouvmGwcm3TjJR9dNeVSjx4FJ5yR5/1EJrDvsODDpDkl+fN2URzX6pUkePDjxQ5KUe9o8gfJD96cMuvrx+zw3vQgQIECAAAECBAgQIECgLwEf/PdVz/Fp1Lfv+k6dTv2nhNp6rp5t1av2br0fdcV51/WusZrApBrK1iBQWUBgUmVwy+0V+KdJ/uvgabn+57wIECBAgAABAgQIECBAgAABAgQIECBAgAABAgQIECBAgACBoxMQmNR+yQUmHVYNBSatq4fApHV+ApPW+QlMWucnMGmdn9EECBAgQIAAAQIECBAg0IeAD/77qOO+U6hv3/WdOp36Twm19Vw926pX7d16P+qK867rXWO18gc2yr8b7Vq5Ln9oQyNAoGEBgUkNF6+zrf+zJP/f4Ezl+l90dkbHIUCAAAECBAgQIECAAAECBAgQIECAAAECBAgQIECAAAECBKYFBCZNGx16j08mue5gk9dPUu5pZ0fgo0luOFj6xknKPW2ewPuT3HzQ9Zwk5Z42T+DHk9xu0PUOSco9bZ7AODDp0iQvmzdUr1M/fC8/gN+18teDn0aGAAECBAgQIECAAAECBAgcmYAP/vsuuPr2Xd+p06n/lFBbz9WzrXrV3q33o64477reNVZ78ujfiMq/F5V/N9IIEGhYQGBSw8XrbOv/PMn/OzhTuf6XnZ3RcQgQIECAAAECBAgQIECAAAECBAgQIECAAAECBAgQIECAAIFpAYFJ00aH3mMcmHS9JJ869E13vD+BSeuKOw5MukWSD6yb8qhGC0xaV+4SjvSgwRQCk5Z5lh+7lx/A75rApGV+ehMgQIAAAQIECBAgQIBAHwI++O+jjvtOob5913fqdOo/JdTWc/Vsq161d+v9qCvOu653jdWelOTpg4XK9fCPbtTYgzUIEDhhAYFJJwxqujMW+BdJ/p/B6HL9r854NgMJECBAgAABAgQIECBAgAABAgQIECBAgAABAgQIECBAgACBVgUOOTDpK5L8wQD2c0m+slXoDfctMGlD3DOYehyYdKMkHzuDeY51iMCkdZUfBybdPslPrJvyqEYLTFpXboFJ6/yMJkCAAAECBAgQIECAAIE+BHzw30cd951Cffuu79Tp1H9KqK3n6tlWvWrv1vtRV5x3Xe8aqz0xyTMGC5Xr4R/dqLEHaxAgcMICApNOGNR0ZyzwL5P834PR5fpfn/FsBhIgQIAAAQIECBAgQIAAAQIECBAgQIAAAQIECBAgQIAAAQKtCghMarVyf79vgUmHVUOBSevqITBpnV8JR7rtYAqBScs8x4FJD07y8mVTHHXvcWBS+UvBw78efNQ4Dk+AAAECBAgQIECAAAECRyPgg/++S62+fdd36nTqPyXU1nP1bKtetXfr/agrzruud43VBCbVULYGgcoCApMqg1tur8C/SvJ/DZ6W63/DiwABAgQIECBAgAABAgQIECBAgAABAgQIECBAgAABAgQIEDg6AYFJ7Zf8U0muMzjG9ZKUe9rZEfhYkhsMlr5RknJPmyfwgSQ3G3S9RZJyT5snIDBpntO+XiUc6YGDhwKTlnmWcKQnDYYITFrmpzcBAgQIECBAgAABAgQI9CHgg/8+6rjvFOrbd32nTqf+U0JtPVfPtupVe7fej7rivOt611jtCUmeOVioXA//DanGHqxBgMAJCwhMOmFQ052xwL9O8n8ORpfrf3vGsxlIgAABAgQIECBAgAABAgQIECBAgAABAgQIECBAgAABAgQItCowDkx6RZIHHchhviLJHwz28rkkX3kgezukbYwDk66b5NOHtMEj28s4MOmGST5+ZAZrjjsOTLp5kg+umfDIxo4Dk26X5I1HZrDmuAKT1uglApPW+RlNgAABAgQIECBAgAABAn0I+OC/jzruO4X69l3fqdOp/5RQW8/Vs6161d6t96OuOO+63jVWe3ySZw0WKtdPrLGwNQgQ2E5AYNJ2tmZeJvBvkvwfgyHl+t8tm0JvAgQIECBAgAABAgQIECBAgAABAgQIECBAgAABAgQIECBAoAOBByYpARG7dkiBSSUc6fcHeyvhSV/VgflJH0Fg0kmLrptPYNI6P4FJ6/wEJq3zGwcmlQDB8r+L2jyBcWDSk5M8Y95QvQgQIECAAAECBAgQIECAQDcCPvjvppSXeRD17bu+U6dT/ymhtp6rZ1v1qr1b70ddcd51vWus9rgkzx4sVK6fUGNhaxAgsJ2AwKTtbM28TODfJvnfB0PK9b9fNoXeBAgQIECAAAECBAgQIECAAAECBAgQIECAAAECBAgQIECAQAcCApPaL6LApMOqocCkdfX4YJKbDqa4eZJyT5sn8MYktxl0vV2Sck+bJ1DCkR4w6CowaZ7brlcJRxr+dWCBScv89CZAgAABAgQIECBAgACBPgR88N9HHfedQn37ru/U6dR/Sqit5+rZVr1q79b7UVecd13vGqs9NslzBguV68fXWNgaBAhsJyAwaTtbMy8T+HdJ/rfBkHL9H5ZNoTcBAgQIECBAgAABAgQIECBAgAABAgQIECBAgAABAgQIECDQgYDApPaL+Okk1x4c47pJyj3t7Ah8PMn1B0vfMEm5p80TGAcm3SzJh+YN1etUONIwMOm2Sd5EZraAwKTZVJfZUWDSOj+jCRAgQIAAAQIECBAgQKAPAR/891HHfadQ377rO3U69Z8Sauu5erZVr9q79X7UFedd17vGagKTaihbg0BlAYFJlcEtt1fg3yf5XwdPy/V/5EWAAAECBAgQIECAAAECBAgQIECAAAECBAgQIECAAAECBAgcnYDApPZLPg5Muk6Sz7R/rGZPMA5MukGSTzR7mvobF5i0zvyNSQQmnbnhODCp/G/kK898uqMbOQ5MelKSZx6dggMTIECAAAECBAgQIECAwLEL+OC/7zdAffuu79Tp1H9KqK3n6tlWvWrv1vtRV5x3Xe8aqz0myfcMFirXj6uxsDUIENhOQGDSdrZmXiYwDkz6X5L8p2VT6E2AAAECBAgQIECAAAECBAgQIECAAAECBAgQIECAAAECBAh0INBSYNLvJ/nqDsxP+ggCk05adN18ApPW+QlMWuf3piSXDKa4bZJyT5snUMKR7j/oKjBpntuuVwlHesJgiMCkZX56EyBAgAABAgQIECBAgEAfAj7476OO+06hvn3Xd+p06j8l1NZz9WyrXrV36/2oK867rneN1R6d5LmDhcr1Y2ssbA0CBLYTEJi0na2Zlwn8hyQlJGnX/uck/3nZFHoTIECAAAECBAgQIECAAAECBAgQIECAAAECBAgQIECAAAECHQgccmDSVyX5vYGxwKTLfuEEJh3WfxAFJq2rx4eS3GQwxc2SlHvaPAGBSfOc9vUSmLTOT2DSOj+jCRAgQIAAAQIECBAgQKAPAR/891HHfadQ377rO3U69Z8Sauu5erZVr9q79X7UFedd17vGao9K8rzBQuX6MTUWtgYBAtsJCEzaztbMywT+Y5ISkrRr/1OSb102hd4ECBAgQIAAAQIECBAgQIAAAQIECBAgQIAAAQIECBAgQIBABwICk9ov4meSXGtwjOskKfe0syPwiSTXGyx9gyTlnjZPYByYdNMkH543VK8k48Ck2yR5M5nZAuPApAckedXs0TqOA5OemORZWAgQIECAAAECBAgQIECAwJEJ+OC/74Krb9/1nTqd+k8JtfVcPduqV+3dej/qivOu611jtUcmef5goXL96BoLW4MAge0EBCZtZ2vmZQL/KUkJSdq1/5Lk25ZNoTcBAgQIECBAgAABAgQIECBAgAABAgQIECBAgAABAgQIECDQgYDApPaLKDDpsGo4Dky6fpJPHtYWD3o3ApPWlaeEI916MIXApGWeJRzpfoMhApOW+ZVwpMcPhghMWuanNwECBAgQIECAAAECBAj0IeCD/z7quO8U6tt3fadOp/5TQm09V8+26lV7t96PuuK863rXWE1gUg1laxCoLCAwqTK45fYK/OckJSRp134xybfzIkCAAAECBAgQIECAAAECBAgQIECAAAECBAgQIECAAAECBI5OoKXApN9L8jVHV6HpA48Dk66d5LPTw/TYSEBg0jrYDye58WCKmyYp97R5AgKT5jnt6yUwaZ2fwKR1fkYTIECAAAECBAgQIECAQB8CPvjvo477TqG+fdd36nTqPyXU1nP1bKtetXfr/agrzruud43VHpHkBYOFyvWjaixsDQIEthMQmLSdrZmXCXxrkhKStGu/kOQ7lk2hNwECBAgQIECAAAECBAgQIECAAAECBAgQIECAAAECBAgQINCBwDgw6eVJHnwg5/rqJL872IvApMsujMCkA3lhT23jk0muO9jS9ZOUe9o8gXFg0k2SfGTeUL2SjAOTLknyFjKzBcaBSfdP8n2zR+s4Dkx6QpJnYyFAgAABAgQIECBAgAABAkcm4IP/vguuvn3Xd+p06j8l1NZz9WyrXrV36/2oK867rneN1R6e5HsHC5XrR9ZY2BoECGwnIDBpO1szLxP4tiQlJGnXfj7Jdy6bQm8CBAgQIECAAAECBAgQIECAAAECBAgQIECAAAECBAgQIECgA4EHJXnZ4BwCk9orqsCkw6qZwKR19RCYtM5PYNI6vxKOdN/BFAKTlnmWcKTHDYYITFrmpzcBAgQIECBAgAABAgQI9CHgg/8+6rjvFOrbd32nTqf+U0JtPVfPtupVe7fej7rivOt611jtYUleOFioXD+ixsLWIEBgOwGBSdvZmnmZwLcnKSFJu/ZzSa66bAq9CRAgQIAAAQIECBAgQIAAAQIECBAgQIAAAQIECBAgQIAAgQ4EBCa1X8TPJrnm4BjXTlLuaWdHYByYdL0knzo7W2lyVYFJ68r2liS3GkxxSZJyT5snIDBpntO+XgKT1vkZTYAAAQIECBAgQIAAAQJ9CPjgv4867juF+vZd36nTqf+UUFvP1bOtetXerfejrjjvut41VntokhcNFirXD6+xsDUIENhOQGDSdrZmXibwHUlKSNKu/WySqy2bQm8CBAgQIECAAAECBAgQIECAAAECBAgQIECAAAECBAgQIECgAwGBSe0XcRyYdK0kP9n+sZo9gcCkdaX7SJIbDaa4SZJyT5snMA5MunWSt84bqleScWDS/ZJ8P5nZAuPApMcnec7s0ToSIECAAAECBAgQIECAAIE+BHzw30cd951Cffuu79Tp1H9KqK3n6tlWvWrv1vtRV5x3Xe8aqwlMqqFsDQKVBQQmVQa33F6B70xSQpJ27WeSXJ0XAQIECBAgQIAAAQIECBAgQIAAAQIECBAgQIAAAQIECBAgcHQChxyY9DVJfmdQkd9NcqWjq9D0gQUmTRvV7PGpJNcZLHi9JOWeNk9gHJh04yQfnTdUryQCk9a9BiUc6T6DKQQmLfMs4UiPHQwRmLTMT28CBAgQIECAAAECBAgQ6EPAB/991HHfKdS37/pOnU79p4Taeq6ebdWr9m69H3XFedf1rrHaQ5K8eLBQuX5YjYWtQYDAdgICk7azNfMygasmKSFJuyYwaZmf3gQIECBAgAABAgQIECBAgAABAgQIECBAgAABAgQIECBAoBcBgUntV1Jg0mHVUGDSunoITFrn99YktxxMcesk5Z42T0Bg0jynfb0EJq3zM5oAAQIECBAgQIAAAQIE+hDwwX8fddx3CvXtu75Tp1P/KaG2nqtnW/WqvVvvR11x3nW9a6x2aZKXDBYq1w+tsbA1CBDYTkBg0na2Zl4mcLUkPz0YUq6vsWwKvQkQIECAAAECBAgQIECAAAECBAgQIECAAAECBAgQIECAAIEOBAQmtV/Enxz97uNaSco97ewIjAOTrpvk02dnK02u+tEkNxzs/MZJyj1tnoDApHlO+3qNA5Pum+TV66Y8qtHjwKTHJfmeoxJwWAIECBAgQIAAAQIECBAgkPjgv++3QH37ru/U6dR/Sqit5+rZVr1q79b7UVecd13vGqs9OMlLBwuV64fUWNgaBAhsJyAwaTtbMy8TuHqSnxoMKdfXXDaF3gQIECBAgAABAgQIECBAgAABAgQIECBAgAABAgQIECBAgEAHAgKT2i/iODCp/AZk+LuQ9k/Y1gkEJq2r1zgw6UZJPrZuyqMaPQ5MulWStx2VwLrDlnCkew+mEJi0zLOEIz1mMERg0jI/vQkQIECAAAECBAgQIECgDwEf/PdRx32nUN++6zt1OvWfEmrruXq2Va/au/V+1BXnXde7xmrj36G8LMmlNRa2BgEC2wkITNrO1szLBK4x+kuC5Ydz5a8LagQIECBAgAABAgQIECBAgAABAgQIECBAgAABAgQIECBAgMBxCRxyYNKVkvz2oBy/k+TKx1WeWacVmDSLqVqnTye59mC16yYp97R5AgKT5jnt61XCkS4ePBSYtMxTYNIyr3FvgUnr/IwmQIAAAQIECBAgQIAAgT4EfPDfRx33nUJ9+67v1OnUf0qorefq2Va9au/W+1FXnHdd7xqrCUyqoWwNApUFBCZVBrfcXoHylwQ/O3haroc/1EJHgAABAgQIECBAgAABAgQIECBAgAABAgQIECBAgAABAgQIHIeAwKT26yww6bBqOA5Muk6SzxzWFg96NwKT1pVHYNI6v3Fg0n2SvGbdlEc1ehyY9Ngkzz0qAYclQIAAAQIECBAgQIAAAQKJD/77fgvUt+/6Tp1O/aeE2nqunm3Vq/ZuvR91xXnX9a6x2gOTvHywULl+cI2FrUGAwHYCApO2szXzMoFrjX6IVX6UVX6cpREgQIAAAQIECBAgQIAAAQIECBAgQIAAAQIECBAgQIAAAQLHJXDIf9nvSkl+e1CO30ly5eMqz6zT/lSSqw96lj+kVe5pZ0dAYNI6948lucFgihslKfe0eQLjwKRbJnn7vKF6nQpHutdAQmDSsteihCM9ejBEYNIyP70JECBAgAABAgQIECBAoA8BH/z3Ucd9p1Dfvus7dTr1nxJq67l6tlWv2rv1ftQV513Xu8ZqD0jyisFC5br8NkUjQKBhAYFJDRevs61fO0n5cdaulevrdnZGxyFAgAABAgQIECBAgAABAgQIECBAgAABAgQIECBAgAABAgSmBcpf8XvpoNvLklw6PaxKD4FJ85jHgUnXSPLT84bqtYGAwKR1qOPApBsm+fi6KY9qtMCkdeV+TRKBSWduKDDpzO2MJECAAAECBAgQIECAAIF+BHzw308tL+sk6tt3fadOp/5TQm09V8+26lV7t96PuuK863rXWO3+SV45WKhcP7DGwtYgQGA7AYFJ29maeZnAdZJ8ajCkXF9v2RR6EyBAgAABAgQIECBAgAABAgQIECBAgAABAgQIECBAgAABAh0IHHJg0pWT/NbA+LeTXKUD85M+gsCkkxZdN99nklxrMEX5nU65p80TEJg0z2lfr7cnuWjw8JZJyj1tnsA4MOneSV47b6heScaBSY9J8jwyBAgQIECAAAECBAgQIEDgyAR88N93wdW37/pOnU79p4Taeq6ebdWr9m69H3XFedf1rrHa/ZK8arBQuX5AjYWtQYDAdgICk7azNfMygXFg0ieTXH/ZFHoTIECAAAECBAgQIECAAAECBAgQIECAAAECBAgQIECAAAECHQgITGq/iAKTDquG48Ckayf57GFt8aB38/HR75humKTc0+YJjAOTLk7yjnlD9ToVjnTPgYTApGWvRQlHetRgiMCkZX56EyBAgAABAgQIECBAgEAfAj7476OO+06hvn3Xd+p06j8l1NZz9WyrXrV36/2oK867rneN1QQm1VC2BoHKAgKTKoNbbq/AdZOUkKRd+0SSG/AiQIAAAQIECBAgQIAAAQIECBAgQIAAAQIECBAgQIAAAQIEjk5AYFL7Jf/pJFcbHOMaSco97ewICExa5z4OTCq/aSq/bdLmCQhMmue0r9drkwhMOnNDgUlnbmckAQIECBAgQIAAAQIECPQj4IP/fmp5WSdR377rO3U69Z8Sauu5erZVr9q79X7UFedd17vGavdN8n2Dhcr1/WssbA0CBLYTEJi0na2Zlwlcb/RDovJDo/LX2DQCBAgQIECAAAECBAgQIECAAAECBAgQIECAAAECBAgQIEDguAQEJrVf73Fg0tWT/Ez7x2r2BAKT1pVOYNI6v3ckuXAwxcVJyj1tnsA4MOleSX5g3lC9kowDkx6d5PlkCBAgQIAAAQIECBAgQIDAkQn44L/vgqtv3/WdOp36Twm19Vw926pX7d16P+qK867rXWO1+yT5/sFC5fp+NRa2BgEC2wkITNrO1szLBK6fpPy4aNc+luRGy6bQmwABAgQIECBAgAABAgQIECBAgAABAgQIECBAgAABAgQIEOhA4JADk66S5DcHxr+V5Gs7MD/pIwhMOmnRdfN9Nsk1B1NcO0m5p80TEJg0z2lfr3Fg0kVJ3rluyqMaXcKR7jE4scCkZeUv4UiPHAwRmLTMT28CBAgQIECAAAECBAgQ6EPAB/991HHfKdS37/pOnU79p4Taeq6ebdWr9m69H3XFedf1rrHavZO8erBQub5vjYWtQYDAdgICk7azNfMygRskKSFJu/bRJDdeNoXeBAgQIECAAAECBAgQIECAAAECBAgQIECAAAECBAgQIECAQAcCApPaL6LApMOq4Tgw6VpJfvKwtnjQu/lEkusNdlh+51TuafMEBCbNc9rXS2DSOj+BSev8jCZAgAABAgQIECBAgACBPgR88N9HHfedQn37ru/U6dR/Sqit5+rZVr1q79b7UVecd13vGquVP0rymsFC5fo+NRa2BgEC2wkITNrO1szLBG6YpIQk7dpHktxk2RR6EyBAgAABAgQIECBAgAABAgQIECBAgAABAgQIECBAgAABaig0pAAAIABJREFUAh0ICExqv4g/k+Sqg2NcPUm5p50dAYFJ69zHgUnXT/LJdVMe1eh3JrlgcOKLkpR72jyBcWDSPZP84LyheiUZByY9KskLyBAgQIAAAQIECBAgQIAAgSMT8MF/3wVX377rO3U69Z8Sauu5erZVr9q79X7UFedd17vGagKTaihbg0BlAYFJlcEtt1fgRklKSNKufTjJTXkRIECAAAECBAgQIECAAAECBAgQIECAAAECBAgQIECAAAECRycgMKn9ko8Dk66W5GfbP1azJ/jJJNcY7P5aSco9bZ6AwKR5Tvt6CUxa51fCke4+mEJg0jLPEo70iMEQgUnL/PQmQIAAAQIECBAgQIAAgT4EfPDfRx33nUJ9+67v1OnUf0qorefq2Va9au/W+1FXnHdd7xqrlX9je+1goXJ97xoLW4MAge0EBCZtZ2vmZQI3TlJCknbtQ0lutmwKvQkQIECAAAECBAgQIECAAAECBAgQIECAAAECBAgQIECAAIEOBMaBSS9N8pADOddVkvzmYC/l+usOZG+HtA2BSYdUjf8RjiQw6cxr8skk1x0Mv36Sck+bJzAOTLowybvmDdUricCkda+BwKR1fkYTIECAAAECBAgQIECAQB8CPvjvo477TqG+fdd36nTqPyXU1nP1bKtetXfr/agrzruud43V7pHkBwYLlet71VjYGgQIbCcgMGk7WzMvE7hJkhKStGsfTHLzZVPoTYAAAQIECBAgQIAAAQIECBAgQIAAAQIECBAgQIAAAQIECHQgcGmSlwzOcUiBSV+b5DcGexOYdNkvnMCkw/oP4jgw6ZpJfuqwtnjQuxkHJl0vyacOeseHtTmBSevqMQ5MKj/m/qF1Ux7V6HFg0iOTfO9RCTgsAQIECBAgQIAAAQIECBBIfPDf91ugvn3Xd+p06j8l1NZz9WyrXrV36/2oK867rneN1e5+6g+V7NYq/wZ3zxoLW4MAge0EBCZtZ2vmZQI3TVJCknbtA0lusWwKvQkQIECAAAECBAgQIECAAAECBAgQIECAAAECBAgQIECAAIEOBAQmtV/En03ynYNjXC1JuaedHQGBSevcBSat83tXkvMHU1yYpNzT5gkITJrntK9XCUd6+OChwKR1nkYTIECAAAECBAgQIECAQJsCPvhvs25zd62+c6X67Kf+fdVVPfuq50mfxvtx0qKnn493Xe8aq91t9EdJBCbVULcGgY0FBCZtDGz62QI3S1JCknbt/UnOmT1aRwIECBAgQIAAAQIECBAgQIAAAQIECBAgQIAAAQIECBAgQKAXAYFJ7VdyHJh01SQ/1/6xmj3BTyW5+mD310xS7mnzBAQmzXPa12scmHRBknevm/KoRv9QkvID7l27x+jH3EeFcQaHFZh0BmiGECBAgAABAgQIECBAgEB3Aj74766k/+BA6tt3fadOp/5TQm09V8+26lV7t96PuuK863rXWG0cmFT+Da78u5tGgEDDAgKTGi5eZ1u/eZISkrRr70tybmdndBwCBAgQIECAAAECBAgQIECAAAECBAgQIECAAAECBAgQIEBgWqClwKTfSPL100c6uh4Ckw6r5AKT1tXjU0muM5jieknKPW2egMCkeU77eo0Dk+6e5IfXTXlUo8eBSY9I8sKjEnBYAgQIECBAgAABAgQIECCQ+OC/77dAffuu79Tp1H9KqK3n6tlWvWrv1vtRV5x3Xe8aq9119G9s5d/byr+7aQQINCwgMKnh4nW29VskKSFJu/beJOd1dkbHIUCAAAECBAgQIECAAAECBAgQIECAAAECBAgQIECAAAECBKYFDjkw6euS/PrgCAKTLrueApOm3/OaPcaBSddI8tM1N9D4WuPApOsm+XTjZ6q5/XePfgd2QZJyT5snIDBpntO+XiUc6WGDhwKT1nkaTYAAAQIECBAgQIAAAQJtCvjgv826zd21+s6V6rOf+vdVV/Xsq54nfRrvx0mLnn4+3nW9a6x2lyQ/MlioXN+txsLWIEBgOwGBSdvZmnmZwDlJSkjSrr0nyfnLptCbAAECBAgQIECAAAECBAgQIECAAAECBAgQIECAAAECBAgQ6EBAYFL7Rfy5JN8xOMZVk5R72tkREJi0zl1g0jq/cWBS+U1Y+W2YNk+g/HXb8hdvd638pdtyT5snMA5MeniSF80bqhcBAgQIECBAgAABAgQIEOhGwAf/3ZTyMg+ivn3Xd+p06j8l1NZz9WyrXrV36/2oK867rneN1e6c5EcHC5Xr4b/B1diDNQgQOGEBgUknDGq6MxY4d/RDmPJDmfLXxDQCBAgQIECAAAECBAgQIECAAAECBAgQIECAAAECBAgQIEDguAQEJrVf73Fg0ncm+fn2j9XsCX46ydUGu79GknJPmyfw6STXHnS9bpJyT5snIDBpntO+XuPApPKXbod//Xbd7P2PFpjUf42dkAABAgQIECBAgAABAgSmBXzwP23Ucg/1bbl66/eu/usND2kG9TykahzeXrwfdWvCu653jdXulOR1g4UEJtVQtwaBjQUEJm0MbPrZAuclKT+O2TWBSbPpdCRAgAABAgQIECBAgAABAgQIECBAgAABAgQIECBAgAABAl0JCExqv5wCkw6rhuPApKsn+ZnD2uJB72YcmHSdJJ856B0f1ubek6T8Mb1dO3/0h/UOa7eHtxuBSetq8qIkDx1M8fAk5Z5GgAABAgQIECBAgAABAgSOScAH/31XW337ru/U6dR/Sqit5+rZVr1q79b7UVecd13vGquNA5NKeNJdaixsDQIEthMQmLSdrZmXCZQfwrxrMKRcX7hsCr0JECBAgAABAgQIECBAgAABAgQIECBAgAABAgQIECBAgACBDgQOOTDp65P82sD415N8QwfmJ30EgUknLbpuPoFJ6/wEJq3zE5i0zu9HRj/WvluSck+bJzAOTHpYkhfPG6oXAQIECBAgQIAAAQIECBDoRsAH/92U8jIPor5913fqdOo/JdTWc/Vsq161d+v9qCvOu653jdXumOT1g4XK9Z1rLGwNAgS2ExCYtJ2tmZcJXJDknYMh5fqiZVPoTYAAAQIECBAgQIAAAQIECBAgQIAAAQIECBAgQIAAAQIECHQgMA5MekmShx7IuQQmzSvEzyf59kHX70xS7mlnR0Bg0jp3gUnr/MaBSeclee+6KY9q9Dgw6a5JfvSoBNYdtoQjPWQwhcCkdZ5GEyBAgAABAgQIECBAgECbAj74b7Nuc3etvnOl+uyn/n3VVT37qudJn8b7cdKip5+Pd13vGqvdIcmPDRYq13eqsbA1CBDYTkBg0na2Zl4mMA5MekeSi5dNoTcBAgQIECBAgAABAgQIECBAgAABAgQIECBAgAABAgQIECDQgUAJNigBB7smMKm9oo4Dk74jyS+0d4xudvwzSa46OM3Vk5R72jyBzyS51qDrdZKUe9o8gRKOdM6gq8CkeW67XgKTlnmNewtMWudnNAECBAgQIECAAAECBAj0IeCD/z7quO8U6tt3fadOp/5TQm09V8+26lV7t96PuuK863rXWO32Sd4wWKhc37HGwtYgQGA7AYFJ29maeZnAhUlKSNKuvT3JLZdNoTcBAgQIECBAgAABAgQIECBAgAABAgQIECBAgAABAgQIECDQgYDApPaLKDDpsGo4Dky6WpKfPawtHvRuxoFJ107y2YPe8WFtTmDSunr8aJI7D6a4a5JyT5snMA5MemiSEsSoESBAgAABAgQIECBAgACBYxLwwX/f1Vbfvus7dTr1nxJq67l6tlWv2rv1ftQV513Xu8Zqt0vy44OFBCbVULcGgY0FBCZtDGz62QIXJSkhSbv2tiS3mj1aRwIECBAgQIAAAQIECBAgQIAAAQIECBAgQIAAAQIECBAgQKAXgUMOTPqGJL86gP61JN/YC/wJnkNg0glinsBUApPWIQpMWuc3Dkw6N8n71k15VKPHgUl3SfK6oxJYd9gSjnTpYAqBSes8jSZAgAABAgQIECBAgACBNgV88N9m3ebuWn3nSvXZT/37qqt69lXPkz6N9+OkRU8/H++63jVWGwcmlfCkO9RY2BoECGwnIDBpO1szLxO4OEkJSdq1tya59bIp9CZAgAABAgQIECBAgAABAgQIECBAgAABAgQIECBAgAABAgQ6EBCY1H4RfyHJtw2O8R1Jyj3t7AgITFrn/tkk1xxMce0k5Z42T0Bg0jynfb0EJq3zE5i0zs9oAgQIECBAgAABAgQIEOhDwAf/fdRx3ynUt+/6Tp1O/aeE2nqunm3Vq/ZuvR91xXnX9a6x2m2T/MRgoXJ9+xoLW4MAge0EBCZtZ2vmZQK3TFJCknbtLUkuWTaF3gQIECBAgAABAgQIECBAgAABAgQIECBAgAABAgQIECBAgEAHAgKT2i/iODDp25P8YvvHavYEP5vkOwe7v1qSck+bJzAOTLpWkp+cN1SvJO9LcouBxLmn7sGZJ/C6JHcadL1LknJPmycwDkwq/zfGS+cN1YsAAQIECBAgQIAAAQIECHQj4IP/bkp5mQdR377rO3U69Z8Sauu5erZVr9q79X7UFedd17vGardJ8sbBQuX6djUWtgYBAtsJCEzaztbMywRulaSEJO3am5OU/+HRCBAgQIAAAQIECBAgQIAAAQIECBAgQIAAAQIECBAgQIAAgeMSEJjUfr0FJh1WDceBSVdN8nOHtcWD3o3ApHXlGQcmnZPk/eumPKrR48CkOyd5/VEJrDtsCUd68GAKgUnrPI0mQIAAAQIECBAgQIAAgTYFfPDfZt3m7lp950r12U/9+6qrevZVz5M+jffjpEVPPx/vut41VrskyZsGC5Xr29ZY2BoECGwnIDBpO1szLxO4dZISkrRr/kdmmZ/eBAgQIECAAAECBAgQIECAAAECBAgQIECAAAECBAgQIECgF4FDDkz6xiS/MoD+1STf1Av8CZ5DYNIJYp7AVAKT1iEKTFrnJzBpnZ/ApHV+ApPW+RlNgAABAgQIECBAgAABAn0I+OC/jzruO4X69l3fqdOp/5RQW8/Vs6161d6t96OuOO+63jVWk2VRQ9kaBCoLCEyqDG65vQLjVL43JrkdLwIECBAgQIAAAQIECBAgQIAAAQIECBAgQIAAAQIECBAgQODoBAQmtV/yX0zyrYNjfHuSck87OwICk9a5/2SSawymuFaSck+bJ/D+JDcfdD0nSbmnzRN4fZI7DrreOUm5p80TGAcmXZrkZfOG6kWAAAECBAgQIECAAAECBLoR8MF/N6W8zIOob9/1nTqd+k8JtfVcPduqV+3dej/qivOu611jtVslectgoTcnuU2Nha1BgMB2AgKTtrM18zKB8j8oJSRp134iye2XTaE3AQIECBAgQIAAAQIECBAgQIAAAQIECBAgQIAAAQIECBAg0IGAwKT2izgOTPq2JP+l/WM1e4KfS/Idg91fNUm5p80TGAcmXTPJT80bqtepcCSBSWf+KghMOnO7MrKEIz1oMIXApHWeRhMgQIAAAQIECBAgQIBAmwI++G+zbnN3rb5zpfrsp/591VU9+6rnSZ/G+3HSoqefj3dd7xqrjQOTSnjSJTUWtgYBAtsJCEzaztbMywRum6SEJO3ajye5w7Ip9CZAgAABAgQIECBAgAABAgQIECBAgAABAgQIECBAgACB/5+9u4ySJTnMhP0e05q9a4ulEcyMYJhnNGJmlpkFZmZLhv3WbFlmRpkZJJkFtsXMzCxZpt018/lOrG+dTedOd2V2VsatiHriVzsrMiLjeXPkH7frbQIEOhAYFyZ9b5Iv3pNz3SjJOwbP8s4kZ+zJs+3TYyhM2qc0/qMcaViYdHmSF+3XI+710yhMWhbPHyQZFibdK8kfLlvyoO4eFyZ9UpJfPCiBZYdVmLTMz90ECBAgQIAAAQIECBAg0IeAL/z3keNRp5Bv3/luO538twm19bk828qr9tN6P+qK867rXWO3Byf5zcFG5eeH1tjYHgQIrCegMGk9WyvPE/i4JKUkaTN+KcknzlvCbAIECBAgQIAAAQIECBAgQIAAAQIECBAgQIAAAQIECBAgQKADgS9K8j2Dc+xzYVIpT7pxB+a7PoLCpF2LLltPYdIyv+cmuWqwxNVJyjVjmkApR7rHYKrCpGlum1mlHGn4hwcVJs3zGxcmfX6SH5y3hNkECBAgQIAAAQIECBAgQKB5AV/4bz7CYw8g377z3XY6+W8TautzebaVV+2n9X7UFedd17vGbg9K8luDjcrPD6mxsT0IEFhPQGHSerZWnifw8UlKSdJmlF/0KL/cYRAgQIAAAQIECBAgQIAAAQIECBAgQIAAAQIECBAgQIAAAQKHJbDPhUlnJHn7IA6FSdf8br40yUWDjy5JUq4Zp0fgRUkuHWx9eZJyzZgmMC5MunWS50271awkCpOWvQYKk5b5lXKkzx0soTBpmae7CRAgQIAAAQIECBAgQKBNAV/4bzO3qU8t36lSfc6Tf1+5yrOvPHd9Gu/HrkWPX493Xe8auz0wyeMHGylMqqFuDwIrCyhMWhnY8pMFyl/BKr/csRm/kOSTJ99tIgECBAgQIECAAAECBAgQIECAAAECBAgQIECAAAECBAgQINCLgMKk9pMcFyZdnORl7R+r2RMoTFoWncKkZX7jwqR7JnnSsiUP6u5xYdInjv4w4UFhnOCwCpNOgOYWAgQIECBAgAABAgQIEOhOwBf+u4v0Px1Ivn3nu+108t8m1Nbn8mwrr9pP6/2oK867rneN3R6Q5AmDjUp50oNrbGwPAgTWE1CYtJ6tlecJlF/kKCVJm/HzST5l3hJmEyBAgAABAgQIECBAgAABAgQIECBAgAABAgQIECBAgAABAh0IKExqP0SFSfuV4bgw6bIkL96vR9zrp3lekisHT3jrJOWaMU1AYdI0p6Nm/VKSjx98qDBpnue4MOnzkvzQvCXMJkCAAAECBAgQIECAAAECzQv4wn/zER57APn2ne+208l/m1Bbn8uzrbxqP633o64477reNXYbFyaV8qQH1djYHgQIrCegMGk9WyvPE/ikJKUkaTN+LsmnzlvCbAIECBAgQIAAAQIECBAgQIAAAQIECBAgQIAAAQIECBAgQKADgZYKk96e5CYdmO/6CAqTdi26bD2FScv8FCYt83tSkrsPlrhnknLNmCagMGma01GzSjnS5ww+VJi0zNPdBAgQIECAAAECBAgQINCmgC/8t5nb1KeW71SpPufJv69c5dlXnrs+jfdj16LHr8e7rneN3e6f5ImDjcrPD6yxsT0IEFhPQGHSerZWnifwyUlKSdJm/GyST5u3hNkECBAgQIAAAQIECBAgQIAAAQIECBAgQIAAAQIECBAgQIBABwL7XJh04yRvGxgrTLrmF+5lSS4cfHRxknLNOD0CL05yyWDry5KUa8Y0gXFh0lVJnj/tVrNOlSMNC5PukeTJZCYLjAuTPiHJL0++20SFSd4BAgQIECBAgAABAgQIECCQ+MJ/32+BfPvOd9vp5L9NqK3P5dlWXrWf1vtRV5x3Xe8au90vyW8PNio/P6DGxvYgQGA9AYVJ69laeZ7ApyQpJUmb8TNJPn3eEmYTIECAAAECBAgQIECAAAECBAgQIECAAAECBAgQIECAAAECHQgoTGo/xHFh0kVJXt7+sZo9gcKkZdEpTFrm96QkCpNObljKkT5ucLvCpHmW48Kkz03yw/OWMJsAAQIECBAgQIAAAQIECDQv4Av/zUd47AHk23e+204n/21CbX0uz7byqv203o+64rzretfY7b5JfmewkcKkGur2ILCygMKklYEtP1ngU5OUkqTN+OkkD5t8t4kECBAgQIAAAQIECBAgQIAAAQIECBAgQIAAAQIECBAgQIBALwIKk9pPUmHSfmU4Lky6NMlL9usR9/ppnp/kisETXpWkXDOmCTw5yd0GU++RpFwzpgkoTJrmdNSsUo702YMPFSYt83Q3AQIECBAgQIAAAQIECLQp4Av/beY29anlO1Wqz3ny7ytXefaV565P4/3Ytejx6/Gu611jt/sk+d3BRqU86f41NrYHAQLrCShMWs/WyvMEPi1JKUnajMclefi8JcwmQIAAAQIECBAgQIAAAQIECBAgQIAAAQIECBAgQIAAAQIEOhBoqTDpbUlu2oH5ro+gMGnXosvWU5i0zG9cmHRlkhcsW/Kg7laYtCzucWHSxyf5lWVLHtTdCpMOKm6HJUCAAAECBAgQIECAAIEjBHzhv+9XQ75957vtdPLfJtTW5/JsK6/aT+v9qCvOu653jd3GhUmlPOl+NTa2BwEC6wkoTFrP1srzBMaFST+V5BHzljCbAAECBAgQIECAAAECBAgQIECAAAECBAgQIECAAAECBAgQ6EBgXJj0PUm+ZE/OdZMkbx08i8Kkaw7m5UkuGHx0UZJyzTg9Ai9JcvFg60uTlGvGNAGFSdOcjpo1Lky6e5KnLFvyoO4u5UgfOzixwqR58Y8Lkz4nyY/MW8JsAgQIECBAgAABAgQIECDQvIAv/Dcf4bEHkG/f+W47nfy3CbX1uTzbyqv203o/6orzrutdY7d7J/m9wUbl5/vW2NgeBAisJ6AwaT1bK88T+PQkjxvcojBpnp/ZBAgQIECAAAECBAgQIECAAAECBAgQIECAAAECBAgQIECgF4EvTvLdg8MoTGov2XFh0oVJXtHeMbp54nFh0iVJXtrN6dY/yAuSXD7Y5sok5ZoxTaCUI911MFVh0jS3zSyFSfO8xrNLOdJnDS4qTFrm6W4CBAgQIECAAAECBAgQaFPAF/7bzG3qU8t3qlSf8+TfV67y7CvPXZ/G+7Fr0ePX413Xu8Zu90ry+4ONys/3qbGxPQgQWE9AYdJ6tlaeJ/CwJKUkaTN+Mskj5y1hNgECBAgQIECAAAECBAgQIECAAAECBAgQIECAAAECBAgQINCBgMKk9kNUmLRfGSpMWpaHwqRlfgqTlvmNC5M+LsmvLlvyoO5WmHRQcTssAQIECBAgQIAAAQIECBwh4Av/fb8a8u07322nk/82obY+l2dbedV+Wu9HXXHedb1r7HbPJH8w2EhhUg11exBYWUBh0srAlp8s8PAkpSRpM34iyWdMvttEAgQIECBAgAABAgQIECBAgAABAgQIECBAgAABAgQIECBAoBcBhUntJ6kwab8yVJi0LI9xYdIVSV64bMmDuntcmHS3JE89KIFlhy3lSB8zWEJh0jzPcWHSZyf50XlLmE2AAAECBAgQIECAAAECBJoX8IX/5iM89gDy7TvfbaeT/zahtj6XZ1t51X5a70ddcd51vWvsdo8kfzjYqJQn3bvGxvYgQGA9AYVJ69laeZ7AI5KUkqTN+PEknzlvCbMJECBAgAABAgQIECBAgAABAgQIECBAgAABAgQIECBAgACBDgT2uTDppkneMjB+a5KbdWC+6yO8Isn5g0UvTFKuGadH4KVJLhpsfUmScs2YJqAwaZrTUbMUJi3zU5i0zK+UIw1/D1Fh0jJPdxMgQIAAAQIECBAgQIBAmwK+8N9mblOfWr5TpfqcJ/++cpVnX3nu+jTej12LHr8e77reNXYbFyaV8qR71djYHgQIrCegMGk9WyvPE3hkklKStBk/luSz5i1hNgECBAgQIECAAAECBAgQIECAAAECBAgQIECAAAECBAgQINCBgMKk9kMcFyZdkOSV7R+r2ROMC5MuTvKyZk9T/8FfmOSywbZXJCnXjGkCT01yl8HUuyUp14xpAuPCpI9N8mvTbjUricIkrwEBAgQIECBAgAABAgQIEEh84b/vt0C+fee77XTy3ybU1ufybCuv2k/r/agrzruud43d7p7kSYONys/3rLGxPQgQWE9AYdJ6tlaeJ/AZSUpJ0maUX1Qof83JIECAAAECBAgQIECAAAECBAgQIECAAAECBAgQIECAAAECBA5LQGFS+3krTNqvDBUmLctjXJh0eZIXLVvyoO4eFybdNckfHZTAssOWcqSPHiyhMGme57gwqfwRx+HvKc5bzWwCBAgQIECAAAECBAgQINCmgC/8t5nb1KeW71SpPufJv69c5dlXnrs+jfdj16LHr8e7rneN3cofdXnyYKPy8z1qbGwPAgTWE1CYtJ6tlecJfOapv+a0uetHknzOvCXMJkCAAAECBAgQIECAAAECBAgQIECAAAECBAgQIECAAAECBDoQUJjUfogKk/YrQ4VJy/JQmLTMT2HSMj+FScv8SjlS+WOOm6EwaZmnuwkQIECAAAECBAgQIECgTQFf+G8zt6lPLd+pUn3Ok39fucqzrzx3fRrvx65Fj1+Pd13vGruVP+rylMFGCpNqqNuDwMoCCpNWBrb8ZIHyiwilJGkzfjjJ506+20QCBAgQIECAAAECBAgQIECAAAECBAgQIECAAAECBAgQIECgF4F9Lky6WZI3D6DfkuTMXuB3eI5XJjlvsN4FSco14/QIvCzJhYOtL05SrhnTBF6U5NLB1MuTlGvGNIE/SnLnwdTyy8jlmjFNYFyY9DFJfn3arWYlUZjkNSBAgAABAgQIECBAgAABAokv/Pf9Fsi373y3nU7+24Ta+lyebeVV+2m9H3XFedf1rrHbXZKUP/SyGaU86e41NrYHAQLrCShMWs/WyvMEPjtJKUnajB9K8nnzljCbAAECBAgQIECAAAECBAgQIECAAAECBAgQIECAAAECBAgQ6EBAYVL7IY4Lk85P8qr2j9XsCcaFSRcleXmzp6n/4AqTlpmPC5PKLyP/8bIlD+ruUo700MGJFSbNi39cmPSZSX583hJmEyBAgAABAgQIECBAgACB5gV84b/5CI89gHz7znfb6eS/Taitz+XZVl61n9b7UVecd13vGruNC5NKedLdamxsDwIE1hNQmLSerZXnCXxOklKStBk/mOTz5y1hNgECBAgQIECAAAECBAgQIECAAAECBAgQIECAAAECBAgQINCBwLgw6buTfOmenOtmSd48eJb3OHK2AAAgAElEQVS3JDlzT55tnx5DYdI+pZEoTFqWx7gw6bIkL1625EHdrTBpWdwKk5b5lXKkRw6WUJi0zNPdBAgQIECAAAECBAgQINCmgC/8t5nb1KeW71SpPufJv69c5dlXnrs+jfdj16LHr8e7rneN3e6cpPy75WaUn+9aY2N7ECCwnoDCpPVsrTxP4HOTlJKkzfiBJF8wbwmzCRAgQIAAAQIECBAgQIAAAQIECBAgQIAAAQIECBAgQIAAgQ4EviTJdw3OoTCpvVAVJu1XZi9PcsHgkS5KUq4Z0wQUJk1zOmrWHye50+DD8tdbyzVjmsC4MOmjk/zGtFvNSqIwyWtAgAABAgQIECBAgAABAgQSX/jv+y2Qb9/5bjud/LcJtfW5PNvKq/bTej/qivOu611jt/LvlcN/oyw/l3+3NAgQaFhAYVLD4XX26J+XpJQkbcb3J/nCzs7oOAQIECBAgAABAgQIECBAgAABAgQIECBAgAABAgQIECBAgMB2gX0uTDozyZsGR3hzkrO2H+ngZrwqybmDU5+fpFwzTo+AwqRl7i9OcslgicuSlGvGNAGFSdOcjppVypEeMvhQYdI8z3Fh0mck+Yl5S5hNgAABAgQIECBAgAABAgSaF/CF/+YjPPYA8u07322nk/82obY+l2dbedV+Wu9HXXHedb1r7HbHJH8y2EhhUg11exBYWUBh0srAlp8s8PlJSknSZnxfki+afLeJBAgQIECAAAECBAgQIECAAAECBAgQIECAAAECBAgQIECAQC8CCpPaT3JcmHRekle3f6xmTzAuTLowySuaPU39Bx8XJl2a5CX1H6PZHceFSXce/TJyswer9OAKk5ZBl3KkRwyWUJi0zNPdBAgQIECAAAECBAgQINCmgC/8t5nb1KeW71SpPufJv69c5dlXnrs+jfdj16LHr8e7rneN3e6Q5GmDjUp5Uvl3S4MAgYYFFCY1HF5nj/4FSUpJ0mZ8b5Iv7uyMjkOAAAECBAgQIECAAAECBAgQIECAAAECBAgQIECAAAECBAhsF1CYtN1o32coTNqvhBQmLctDYdIyP4VJy/zGhUkPTfKby5Y8qLsVJh1U3A5LgAABAgQIECBAgAABAkcI+MJ/36+GfPvOd9vp5L9NqK3P5dlWXrWf1vtRV5x3Xe8au40Lk0p50p1qbGwPAgTWE1CYtJ6tlecJfGGSUpK0Gd+TpPwCpEGAAAECBAgQIECAAAECBAgQIECAAAECBAgQIECAAAECBAgcloDCpPbzVpi0Xxm+Isn5g0e6MEm5ZkwTeEmSiwdTL01SrhnTBMpfZ73jYGr5S63lmjFNoJQjPXgwVWHSNLfNrHFh0iOT/OS8JcwmQIAAAQIECBAgQIAAAQLNC/jCf/MRHnsA+fad77bTyX+bUFufy7OtvGo/rfejrjjvut41drt9kqcPNio/D/8Ns8Yz2IMAgR0LKEzaMajlTizwRUlKSdJmfHeSLz3xam4kQIAAAQIECBAgQIAAAQIECBAgQIAAAQIECBAgQIAAAQIEWhVoqTDpTUnObhV6xedWmLQi7gmWVph0ArTBLQqTlvmNC5PKX2otf7HVmCagMGma01GzSjnSwwcfKkxa5uluAgQIECBAgAABAgQIEGhTwBf+28xt6lPLd6pUn/Pk31eu8uwrz12fxvuxa9Hj1+Nd17vGbrdL8ozBRuXnO9TY2B4ECKwnoDBpPVsrzxP44iSlJGkzvivJl81bwmwCBAgQIECAAAECBAgQIECAAAECBAgQIECAAAECBAgQIECgA4F9Lkw6K8kbB8YKk675hXt1knMGH52XpFwzTo/AuDDpgiSvPD2P0uSu48KkS5K8tMmTnJ6HVpi0zH1cmPSQJL+1bMmDuntcmPSIJD91UAIOS4AAAQIECBAgQIAAAQIEEl/47/stkG/f+W47nfy3CbX1uTzbyqv203o/6orzrutdY7fbJnnmYCOFSTXU7UFgZQGFSSsDW36ywLgw6TuTfPnku00kQIAAAQIECBAgQIAAAQIECBAgQIAAAQIECBAgQIAAAQIEehFQmNR+kuPCpHOTvKb9YzV7AoVJy6JTmLTM72mjv856pyTlmjFNoJQjPWgwVWHSNLfNLIVJ87zMJkCAAAECBAgQIECAAIE+BXzhv89cN6eSb9/5bjud/LcJtfW5PNvKq/bTej/qivOu611jt9skedZgo1KedPsaG9uDAIH1BBQmrWdr5XkC4192fGySr5i3hNkECBAgQIAAAQIECBAgQIAAAQIECBAgQIAAAQIECBAgQIBABwIKk9oPUWHSfmX4yiTnDR7pgiTlmjFN4KVJLhpMvSRJuWZMExgXJt0xydOn3WpWEoVJy16Dn0rysMESj0hSrhkECBAgQIAAAQIECBAgQOCQBHzhv++05dt3vttOJ/9tQm19Ls+28qr9tN6PuuK863rX2G1cmFTKk25XY2N7ECCwnoDCpPVsrTxP4EuTfOfglu9I8pXzljCbAAECBAgQIECAAAECBAgQIECAAAECBAgQIECAAAECBAgQ6EBg/DsE35Xky/bkXGcleePgWcrPN9+TZ9unx1CYtE9p/Ec50rAw6fwkr9qvR9zrpxkXJl2c5GV7/cT79XAKk5blMS5MenCSxy9b8qDuHhcmPTzJ4w5KwGEJECBAgAABAgQIECBAgEDiC/99vwXy7TvfbaeT/zahtj6XZ1t51X5a70ddcd51vWvsdnWSZw82Kj/ftsbG9iBAYD0BhUnr2Vp5nkD5xcbHDm55TJKvmreE2QQIECBAgAABAgQIECBAgAABAgQIECBAgAABAgQIECBAgEAHAvtcmHR2kjcMjBUmXfML95oktxp8dG6Scs04PQIKk5a5K0xa5vf0JLcfLHHHJOWaMU1AYdI0p6NmKUxa5uduAgQIECBAgAABAgQIEOhDwBf++8jxqFPIt+98t51O/tuE2vpcnm3lVftpvR91xXnX9a6x262TPGewkcKkGur2ILCygMKklYEtP1ngy5N8x2D2tyf56sl3m0iAAAECBAgQIECAAAECBAgQIECAAAECBAgQIECAAAECBAj0IqAwqf0kx4VJ5yR5bfvHavYECpOWRfeyJBcOlrg4SblmTBNQmDTN6ahZj0/ywMGHD05SrhnTBB6X5NMHUx+epFwzCBAgQIAAAQIECBAgQIDAIQn4wn/facu373y3nU7+24Ta+lyebeVV+2m9H3XFedf1rrHbVUmeO9iolCfdpsbG9iBAYD0BhUnr2Vp5nsBXJHnM4BaFSfP8zCZAgAABAgQIECBAgAABAgQIECBAgAABAgQIECBAgAABAr0IKExqP0mFSfuV4auSnDt4pPOTlGvGNAGFSdOcjpo1Lky6Q5JnLFvyoO4eFyY9KMkTDkpg2WHHhUkPS/LTy5Z0NwECBAgQIECAAAECBAgQaE7AF/6bi2zWA8t3Fld3k+XfV6Ty7CvPXZ/G+7Fr0ePX413Xu8ZuVyZ53mCjUp50dY2N7UGAwHoCCpPWs7XyPIGvTFJKkjbj25I8at4SZhMgQIAAAQIECBAgQIAAAQIECBAgQIAAAQIECBAgQIAAAQIdCLRUmPSGJLfowHzXR1CYtGvRZeuNC5POS/LqZUse1N3jwqSLkrz8oASWHVZh0jI/hUnL/BQmLfNzNwECBAgQIECAAAECBAj0IeAL/33keNQp5Nt3vttOJ/9tQm19Ls+28qr9tN6PuuK863rX2G1cmFTKk25dY2N7ECCwnoDCpPVsrTxP4KuSlJKkzfjWJI+et4TZBAgQIECAAAECBAgQIECAAAECBAgQIECAAAECBAgQIECAQAcC+1yYdPMkrx8YK0y65hfutUluOfjonCTlmnF6BBQmLXNXmLTM7xlJbjdY4g5JyjVjmsATkjxgMPVBSco1Y5rATyf5tMHUhyUp1wwCBAgQIECAAAECBAgQIHBIAr7w33fa8u07322nk/82obY+l2dbedV+Wu9HXXHedb1r7HZFkucPNio/X1VjY3sQILCegMKk9WytPE/gq5OUkqTN+JYkXzNvCbMJECBAgAABAgQIECBAgAABAgQIECBAgAABAgQIECBAgACBDgQUJrUf4rgw6VZJXtf+sZo9gcKkZdG9PMkFgyUuSlKuGdMExoVJt0/yzGm3mnWqHGlYmPTAJE8kM1lgXJj06Ul+ZvLdJhIgQIAAAQIECBAgQIAAgT4EfOG/jxyPOoV8+8532+nkv02orc/l2VZetZ/W+1FXnHdd7xq7XZ7kBYONFCbVULcHgZUFFCatDGz5yQKPSlJKkjbjm5N87eS7TSRAgAABAgQIECBAgAABAgQIECBAgAABAgQIECBAgAABAgR6EVCY1H6SCpP2K8NXJzln8EjnJSnXjGkC48KkC5O8YtqtZiVRmLTsNXhCEoVJJzcs5UifOrhdYdLJLd1JgAABAgQIECBAgAABAu0K+MJ/u9lNeXL5TlHqd478+8pWnn3luevTeD92LXr8erzretfY7bIkLxxsVMqTrqyxsT0IEFhPQGHSerZWnifw6CSlJGkzvinJ181bwmwCBAgQIECAAAECBAgQIECAAAECBAgQIECAAAECBAgQIECgAwGFSe2HqDBpvzIcFyadm+Q1+/WIe/00CpOWxfPMJLcdLHH7JOWaMU3giUnuP5j6wCTlmjFNQGHSNCezCBAgQIAAAQIECBAgQKBvAV/4l2/fAod9Ov9995W/PPvKc9en8X7sWvT49XjX9a6x26VJXjTYqJQnXVFjY3sQILCegMKk9WytPE/ga5KUkqTN+MYkXz9vCbMJECBAgAABAgQIECBAgAABAgQIECBAgAABAgQIECBAgACBDgT2uTDpFkleNzB+fZJbdmC+6yMUo2K1Gbcaue16P+sdL6Awadkb8ook5w+WuDBJuWZMExgXJt0uybOm3WrWqXKkYWHSA5L8NpnJAuPCpE9L8rOT7zaRAAECBAgQIECAAAECBAj0IeAL/33keNQp5Nt3vttOJ/9tQm19Ls+28qr9tN6PuuK863rX2G1cmFTKky6vsbE9CBBYT0Bh0nq2Vp4n8LVJSknSZnxDkv8+bwmzCRAgQIAAAQIECBAgQIAAAQIECBAgQIAAAQIECBAgQIAAgQ4EvizJYwfn+M4kX74n51KYNC2IcWFSKZUq5VLG6RF4TZJSWrUZ5yYp14xpAgqTpjkdNUth0jK/JyZRmHRyw1KO9CmD2xUmndzSnQQIECBAgAABAgQIECDQroAv/Leb3ZQnl+8UpX7nyL+vbOXZV567Po33Y9eix6/Hu653jd0uSfLiwUbl58tqbGwPAgTWE1CYtJ6tlecJfF2SUpK0Gf8jyf83bwmzCRAgQIAAAQIECBAgQIAAAQIECBAgQIAAAQIECBAgQIAAgQ4EFCa1H6LCpP3KUGHSsjzGhUkXJHnlsiUP6u5nJbnN4MS3S1KuGdMEfjvJ/QZTH5CkXDOmCShMmuZkFgECBAgQIECAAAECBAj0LeAL//LtW+CwT+e/777yl2dfee76NN6PXYsevx7vut41drs4yUsGGylMqqFuDwIrCyhMWhnY8pMFvj5JKUnajFKWNPy/Jy9kIgECBAgQIECAAAECBAgQIECAAAECBAgQIECAAAECBAgQINC0gMKkpuP7Pw+vMGm/MhwXJp2T5LX79Yh7/TQKk5bFozBpmd+4MOn+SX5n2ZIHdfe4MOlTk/zcQQk4LAECBAgQIECAAAECBAgQSHzhv++3QL5957vtdPLfJtTW5/JsK6/aT+v9qCvOu653jd0uSvLSwUalPOnSGhvbgwCB9QQUJq1na+V5Av89SSlJ2ozyf3/DvCXMJkCAAAECBAgQIECAAAECBAgQIECAAAECBAgQIECAAAECBDoQ2OfCpFuOimZKMdCtOjDf9RFen+Tmg0WLW7lmnB4BhUnL3F+Z5LzBEhckKdeMaQLjwqTbJnn2tFvNSqIwadlrUMqRPnmwhMKkZZ7uJkCAAAECBAgQIECAAIE2BXzhv83cpj61fKdK9TlP/n3lKs++8tz1abwfuxY9fj3edb1r7HZhkpcNNirlSZfU2NgeBAisJ6AwaT1bK88TKGVJpSRpM74+yTfOW8JsAgQIECBAgAABAgQIECBAgAABAgQIECBAgAABAgQIECBAoAMBhUnthzguTLpFkje0f6xmT/DaJKW0ajPOGRV/NXuwSg8+Lkw6P8mrKu3dwzalHOnqwUEUJs1L9XeS3Hdwy/2TlGvGNAGFSdOczCJAgAABAgQIECBAgACBvgV84V++fQsc9un8991X/vLsK89dn8b7sWvR49fjXde7xm7jwqRSnnRxjY3tQYDAegIKk9aztfI8gf+RpJQkbcbXJfmmeUuYTYAAAQIECBAgQIAAAQIECBAgQIAAAQIECBAgQIAAAQIECHQgoDCp/RAVJu1XhgqTluWhMGmZn8KkZX7jwqT7JfndZUse1N3jwqRPSfLzByXgsAQIECBAgAABAgQIECBAIPGF/77fAvn2ne+208l/m1Bbn8uzrbxqP633o64477reNXa7IMnLBxuVny+qsbE9CBBYT0Bh0nq2Vp4n8A1JSknSZnxtkm+et4TZBAgQIECAAAECBAgQIECAAAECBAgQIECAAAECBAgQIECAQAcCCpPaD1Fh0n5lOC5MulWS1+3XI+7107wqybmDJzw/SblmTBMYFybdJslzpt1qVhKFScteg1KO9EmDJRQmLfN0NwECBAgQIECAAAECBAi0KeAL/23mNvWp5TtVqs958u8rV3n2leeuT+P92LXo8evxrutdY7fyb7yvGGykMKmGuj0IrCygMGllYMtPFhgXJn1Nkm+ZfLeJBAgQIECAAAECBAgQIECAAAECBAgQIECAAAECBAgQIECAQC8C+1yYVIpmXjOALkU05/QCv8NzvCHJ2YP1bpGkXDNOj4DCpGXu48Kk85K8etmSB3W3wqRlcf9ukvsMlrhfknLNmCagMGmak1kECBAgQIAAAQIECBAg0LeAL/zLt2+Bwz6d/777yl+efeW569N4P3Ytevx6vOt619it/BvvKwcblfKkC2tsbA8CBNYTUJi0nq2V5wl8Y5KvHdzy6CTfOm8JswkQIECAAAECBAgQIECAAAECBAgQIECAAAECBAgQIECAAIEOBBQmtR/iuDDp5kne2P6xmj3B65KU0qrNKMVf5ZoxTUBh0jSno2Y9J8mtBx/eJkm5ZkwTGBcm3TfJ70271awk48KkT07yC2QIECBAgAABAgQIECBAgMCBCfjCf9+By7fvfLedTv7bhNr6XJ5t5VX7ab0fdcV51/Wusdu5Scq/+25GKU+6oMbG9iBAYD0BhUnr2Vp5nsA3JfmawS2PSvJt85YwmwABAgQIECBAgAABAgQIECBAgAABAgQIECBAgAABAgQIEOhAQGFS+yEqTNqvDMeFSbdM8vr9esS9fhqFScviGRcmXZ3kucuWPKi7FSYti7uUI33iYAmFScs83U2AAAECBAgQIECAAAECbQr4wn+buU19avlOlepznvz7ylWefeW569N4P3Ytevx6vOt619htXJhU/g34/Bob24MAgfUEFCatZ2vleQLfnOTRg1u+Osm3z1vCbAIECBAgQIAAAQIECBAgQIAAAQIECBAgQIAAAQIECBAgQKADgS9P8h2Dczw2yVfsybluleQ1g2d5bZJz9uTZ9ukxFCbtUxqJwqRlebx69N/5eUnKNWOagMKkaU5Hzfq9JPcefHjfJOWaMU1AYdI0J7MIECBAgAABAgQIECBAoG8BX/iXb98Ch306/333lb88+8pz16fxfuxa9Pj1eNf1rrFb+b2O4b/xlp/Lv/saBAg0LKAwqeHwOnv0b0nyqMGZvirJYzo7o+MQIECAAAECBAgQIECAAAECBAgQIECAAAECBAgQIECAAAEC2wX2uTBp/Et0pTyp/CVC4z8LvDHJWYNLN09SrhmnR0Bh0jL3cWFS+W9+WJy2bPX+735ukqsGx7w6SblmTBMYFybdJ8nvT7vVrCTjwqRPSvKLZAgQIECAAAECBAgQIECAwIEJ+MJ/34HLt+98t51O/tuE2vpcnm3lVftpvR91xXnX9a6x2/iPYylMqqFuDwIrCyhMWhnY8pMFvjXJVw9mf+Xor0VOXshEAgQIECBAgAABAgQIECBAgAABAgQIECBAgAABAgQIECBAoGkBhUlNx/d/Hn5cmHR2kje1f6xmT/D6JKW0ajNumaRcM6YJKEya5nTULIVJy/wUJi3zK+VInzBYQmHSMk93EyBAgAABAgQIECBAgECbAr7w32ZuU59avlOl+pwn/75ylWdfee76NN6PXYsevx7vut41div/Rv7awUb+OFYNdXsQWFlAYdLKwJafLPBtSb5qMPsrkjx28t0mEiBAgAABAgQIECBAgAABAgQIECBAgAABAgQIECBAgAABAr0IKExqP0mFSfuV4bgw6RZJ3rBfj7jXT1N+Wbb8xdHNODdJuWZMExgXJt06yfOm3WpWkt9Pcq+BxH1OXYMzTUBh0jQnswgQIECAAAECBAgQIECgbwFf+Jdv3wKHfTr/ffeVvzz7ynPXp/F+7Fr0+PV41/WusVv5N/LXDTYq5Unn1NjYHgQIrCegMGk9WyvPE/j2JF85uKX88uN3zlvCbAIECBAgQIAAAQIECBAgQIAAAQIECBAgQIAAAQIECBAgQKADAYVJ7YeoMGm/MlSYtCyPcWFS+cXZ4V8fXbZ6/3eXcqQrB8dUmDQvc4VJ87zGs8eFSZ+Y5JeWLeluAgQIECBAgAABAgQIECDQnIAv/DcX2awHlu8sru4my7+vSOXZV567Po33Y9eix6/Hu653jd3GhUmlPGn4R3NqPIM9CBDYsYDCpB2DWu7EAo9J8hWDu78syXedeDU3EiBAgAABAgQIECBAgAABAgQIECBAgAABAgQIECBAgAABAq0KtFSY9Ook57UKveJzvynJmYP1z05SrhmnR0Bh0jJ3hUnL/BQmLfMbFybdO8kfLFvyoO4u5UgfPzixwqSDit9hCRAgQIAAAQIECBAgQOCUgC/89/0qyLfvfLedTv7bhNr6XJ5t5VX7ab0fdcV51/WusdvNk5R/N9+M8vMta2xsDwIE1hNQmLSerZXnCXxHkvILj5uhMGmen9kECBAgQIAAAQIECBAgQIAAAQIECBAgQIAAAQIECBAgQKAXgX0uTDo3yasG0AqTrvmtGxcmnZXkzb28oA2e4w1JSmnVZpS/nlmuGdMEFCZNczpq1rgw6aokz1+25EHdXcqR7jk4scKkefErTJrnZTYBAgQIECBAgAABAgQI9CngC/995ro5lXz7znfb6eS/Taitz+XZVl61n9b7UVecd13vGruVfy8f/hu5wqQa6vYgsLKAwqSVgS0/WeCxSUpJ0mZ8aZLvnny3iQQIECBAgAABAgQIECBAgAABAgQIECBAgAABAgQIECBAgEAvAgqT2k9SYdJ+ZTguTCp/PfON+/WIe/00rx39ddFzkpRrxjQBhUnTnI6apTBpmd+4MOkTkvzysiXdTYAAAQIECBAgQIAAAQIEmhPwhf/mIpv1wPKdxdXdZPn3Fak8+8pz16fxfuxa9Pj1eNf1rrFb+SNPw38jL/+GXv7QkEGAQMMCCpMaDq+zR//OJKUkaTO+JMn3dHZGxyFAgAABAgQIECBAgAABAgQIECBAgAABAgQIECBAgAABAgS2CyhM2m607zMUJu1XQgqTluUxLky6VZLXLVvyoO5+fpIrBie+Kkm5ZkwTGBcm3SvJH0671axT5UgfN5BQmOS1IECAAAECBAgQIECAAIFDFPCF/75Tl2/f+W47nfy3CbX1uTzbyqv203o/6orzrutdY7czk5TfY9iMUp5U/tCQQYBAwwIKkxoOr7NH/64kpSRpM744yfd2dkbHIUCAAAECBAgQIECAAAECBAgQIECAAAECBAgQIECAAAECBLYLtFSY9Kok528/0sHNeHOSmw1OXf5aY7lmnB4BhUnL3BUmLfMbFyZdmeQFy5Y8qLtLOdI9BidWmDQv/l9OojBpnpnZBAgQIECAAAECBAgQINCfgC/895fp8ETy7TvfbaeT/zahtj6XZ1t51X5a70ddcd51vWvsNi5MKuVJZ9fY2B4ECKwnoDBpPVsrzxP47iSlJGkzvijJ981bwmwCBAgQIECAAAECBAgQIECAAAECBAgQIECAAAECBAgQIECgA4GvSPKYwTm+I8lX7sm5zkvyysGzKEy65mDGhUnllw/fsicZHuJjlL+OWUqrNqP8pcxyzZgm8LoktxhMvVWScs2YJqAwaZrTUbMUJi3zGxcmfXySX1m2pLsJECBAgAABAgQIECBAgEBzAr7w31xksx5YvrO4upss/74ilWdfee76NN6PXYsevx7vut41dit/8Gn4R57Kz8N/Q6/xDPYgQGDHAgqTdgxquRMLfE+SUpK0GV+Y5PtPvJobCRAgQIAAAQIECBAgQIAAAQIECBAgQIAAAQIECBAgQIAAgVYFFCa1mtz/fW6FSfuV4bgwqfylzPIXM41pAuPCpFsmef20W81K8oIklw8krjx1Dc40gXFh0j2TPGnarWadKkf62IGEwiSvBQECBAgQIECAAAECBAgcooAv/Pedunz7znfb6eS/Taitz+XZVl61n9b7UVecd13vGrvddPRHnhQm1VC3B4GVBRQmrQxs+ckC35uklCRtxhck+YHJd5tIgAABAgQIECBAgAABAgQIECBAgAABAgQIECBAgAABAgQI9CKgMKn9JBUm7VeGCpOW5aEwaZnfuDDpiiQvXLbkQd1dypHuPjixwqR58f9KEoVJ88zMJkCAAAECBAgQIECAAIH+BHzhv79MhyeSb9/5bjud/LcJtfW5PNvKq/bTej/qivOu611jt5skeetgo7ckObPGxvYgQGA9AYVJ69laeZ7A9yUpJUmb8flJfnDeErPUmWgAACAASURBVGYTIECAAAECBAgQIECAAAECBAgQIECAAAECBAgQIECAAAECHQi0VJj0yiQXdGC+6yOUXy4sf6FxM8ovGpZrxukReNPolz3PTlKuGdMEFCZNczpqlsKkZX4Kk5b5jQuTPi7Jry5b0t0ECBAgQIAAAQIECBAgQKA5AV/4by6yWQ8s31lc3U2Wf1+RyrOvPHd9Gu/HrkWPX493Xe8au904ydsGG5XypJvV2NgeBAisJ6AwaT1bK88T+P4kpSRpMz4vyQ/NW8JsAgQIECBAgAABAgQIECBAgAABAgQIECBAgAABAgQIECBAoAOBfS5MOj/JKwbGCpOu+YUbFyaVXzQc/rXGDl7Tpo6gMGlZXK9PcvPBErdMUq4Z0wRemOSywdQrkpRrxjSBcWHSPZI8edqtZp0qR/qYgYTCJK8FAQIECBAgQIAAAQIECByigC/89526fPvOd9vp5L9NqK3P5dlWXrWf1vtRV5x3Xe8au40Lk0p50vCPQNV4BnsQILBjAYVJOwa13IkFfiBJKUnajM9N8sMnXs2NBAgQIECAAAECBAgQIECAAAECBAgQIECAAAECBAgQIECAQKsCCpNaTe7/PrfCpP3KcFyYdFaSN+/XI+7104wLk26R5A17/cT79XAKk5blUcqR7jZYQmHSPM9fTaIwaZ6Z2QQIECBAgAABAgQIECDQn4Av/PeX6fBE8u07322nk/82obY+l2dbedV+Wu9HXXHedb1r7HZGkrcPNio/36TGxvYgQGA9AYVJ69laeZ7ADyYpJUmb8TlJfmTeEmYTIECAAAECBAgQIECAAAECBAgQIECAAAECBAgQIECAAAECHQgoTGo/RIVJ+5WhwqRleShMWuY3Lky6PMmLli15UHcrTFoW97gw6WOT/NqyJd1NgAABAgQIECBAgAABAgSaE/CF/+Yim/XA8p3F1d1k+fcVqTz7ynPXp/F+7Fr0+PV41/WusduNkrxjsJHCpBrq9iCwsoDCpJWBLT9Z4IeSlJKkzfjsJD86+W4TCRAgQIAAAQIECBAgQIAAAQIECBAgQIAAAQIECBAgQIAAgV4EFCa1n+RbR3+N8WZJyjXj9Ai8OUnJYDPOSlKuGdME3pDk7MHUWyQp14xpAgqTpjkdNWtcmHT3JE9ZtuRB3V3KkT56cGKFSQcVv8MSIECAAAECBAgQIECAwCkBX/jv+1WQb9/5bjud/LcJtfW5PNvKq/bTej/qivOu611jtxsmeedgo1KedOMaG9uDAIH1BBQmrWdr5XkCP5yklCRtxmcl+bF5S5hNgAABAgQIECBAgAABAgQIECBAgAABAgQIECBAgAABAgQIdCCwz4VJFyR5+cD4FUku7MB810cYFybdNMnbdr2J9SYLjAuTzkzylsl3mzguTLp5kjdimSzwoiSXDmZfnqRcM6YJlHKkuw6mKkya5raZNS5M+pgkvz5vCbMJECBAgAABAgQIECBAgEDzAr7w33yExx5Avn3nu+108t8m1Nbn8mwrr9pP6/2oK867rneN3W6Q5F2DjUp50hk1NrYHAQLrCShMWs/WyvMExoVJn5nkx+ctYTYBAgQIECBAgAABAgQIECBAgAABAgQIECBAgAABAgQIECDQgYDCpPZDVJi0XxkqTFqWh8KkZX7jwqTLkrx42ZIHdbfCpGVxK0xa5uduAgQIECBAgAABAgQIEOhDwBf++8jxqFPIt+98t51O/tuE2vpcnm3lVftpvR91xXnX9a6x2/WTvHuwUSlPulGNje1BgMB6AgqT1rO18jyBH0nyWYNbPiPJT8xbwmwCBAgQIECAAAECBAgQIECAAAECBAgQIECAAAECBAgQIECgA4GvTPLtg3M8JslX7cm5Lkjy8sGzvCLJhXvybPv0GAqT9imNRGHSsjwUJi3zU5i0zG9cmHS3JE9dtuRB3f3rSR46OPHHJCnXDAIECBAgQIAAAQIECBAgcEgCvvDfd9ry7TvfbaeT/zahtj6XZ1t51X5a70ddcd51vWvsNi5MKuVJN6yxsT0IEFhPQGHSerZWnifwo0k+c3DLI5P85LwlzCZAgAABAgQIECBAgAABAgQIECBAgAABAgQIECBAgAABAgQ6EFCY1H6Ib0ty48ExbpqkXDNOj8BbkpQMNuPMJOWaMU3gjUnOGky9eZJyzZgm8OIklwymXpakXDOmCZRypLsMpipMmua2mTUuTProJL8xbwmzCRAgQIAAAQIECBAgQIBA8wK+8N98hMceQL5957vtdPLfJtTW5/JsK6/aT+v9qCvOu653jd2ul+Q9g40UJtVQtweBlQUUJq0MbPnJAj+W5DMGsx+R5Kcm320iAQIECBAgQIAAAQIECBAgQIAAAQIECBAgQIAAAQIECBAg0IvAPhcmXZjkZQPolye5qBf4HZ5jXJh0kyRv3+H6lponMC5MulmSt85b4qBnjwuTzk7ypoMWmXf4cWHSpUleMm+Jg56tMGlZ/AqTlvm5mwABAgQIECBAgAABAgT6EPCF/z5yPOoU8u07322nk/82obY+l2dbedV+Wu9HXXHedb1r7HbdJH862KiUJ92gxsb2IEBgPQGFSevZWnmewI8neeTglocnedy8JcwmQIAAAQIECBAgQIAAAQIECBAgQIAAAQIECBAgQIAAAQIEOhBQmNR+iAqT9itDhUnL8lCYtMxPYdIyv3Fh0l2T/NGyJQ/q7t9I8pDBiT86SblmECBAgAABAgQIECBAgACBQxLwhf++05Zv3/luO538twm19bk828qr9tN6P+qK867rXWO36yR572CjUp50/Rob24MAgfUEFCatZ2vleQI/keQRg1seluSn5y1hNgECBAgQIECAAAECBAgQIECAAAECBAgQIECAAAECBAgQINCBgMKk9kNUmLRfGSpMWpbHm5KcOVji7CTlmjFN4CVJLh5MvTRJuWZMEyjlSHceTFWYNM1tM2tcmPTQJL85bwmzCRAgQIAAAQIECBAgQIBA8wK+8N98hMceQL5957vtdPLfJtTW5/JsK6/aT+v9qCvOu653jd2uneTPBhuV8qTr1djYHgQIrCegMGk9WyvPE/jJJA8f3PLpSX5m3hJmEyBAgAABAgQIECBAgAABAgQIECBAgAABAgQIECBAgAABAh0IKExqP8S3JzljcIybJCnXjNMj8NYkJYPNuFmScs2YJjAuTDoryZun3WrWqXIkhUknfxUUJp3crtypMGmZn7sJECBAgAABAgQIECBAoA8BX/jvI8ejTiHfvvPddjr5bxNq63N5tpVX7af1ftQV513Xu8Zu48KkUp503Rob24MAgfUEFCatZ2vleQI/leRhg1s+LcnPzlvCbAIECBAgQIAAAQIECBAgQIAAAQIECBAgQIAAAQIECBAgQKADgX0uTLooyUsHxi9LMiwC6YB/J0cYFybdOMk7drKyRU4iMC5MummSt51koQO9R2HSsuBfMvrfyUtG/zu6bPX+7x4XJt0lyR/3f+ydnfA3kzx4sNpDk5RrBgECBAgQIECAAAECBAgQOCQBX/jvO2359p3vttPJf5tQW5/Ls628aj+t96OuOO+63jV2u1aSPx9spDCphro9CKwsoDBpZWDLTxZ4XJJPH8z+1CQ/N/luEwkQIECAAAECBAgQIECAAAECBAgQIECAAAECBAgQIECAAIFeBBQmtZ+kwqT9ylBh0rI8FCYt81OYtMyvlCPdabCEwqR5nuPCpIck+a15S5hNgAABAgQIECBAgAABAgSaF/CF/+YjPPYA8u07322nk/82obY+l2dbedV+Wu9HXXHedb1r7PZRSf5isFEpT7pOjY3tQYDAegIKk9aztfI8gZ9O8mmDWz4lyc/PW8JsAgQIECBAgAABAgQIECBAgAABAgQIECBAgAABAgQIECBAoAMBhUnth6gwab8yVJi0LI83J7nZYImzkpRrxjSBlya5aDD1kiTlmjFNQGHSNKejZilMWubnbgIECBAgQIAAAQIECBDoQ8AX/vvI8ahTyLfvfLedTv7bhNr6XJ5t5VX7ab0fdcV51/WusdtHJvnLwUalPOnaNTa2BwEC6wkoTFrP1srzBH4myacOblGYNM/PbAIECBAgQIAAAQIECBAgQIAAAQIECBAgQIAAAQIECBAg0IuAwqT2k3xHkhsNjnHjJOWacXoE3pakZLAZN01SrhnTBMaFSWcmecu0W806VY40LEy6OMnLyEwWGBcm3TnJn0y+28TfSvKgAcNDkpRrBgECBAgQIECAAAECBAgQOCQBX/jvO2359p3vttPJf5tQW5/Ls628aj+t96OuOO+63jV2+29J/mqwUSlPulaNje1BgMB6AgqT1rO18jyBn01SSpI245OT/MK8JcwmQIAAAQIECBAgQIAAAQIECBAgQIAAAQIECBAgQIAAAQIEOhD4qiTfNjjHtyf56j05Vyn9eOngWcrPl+zJs+3TY4wLk85I8s59esADe5ZxYdJNkrz9wAyWHFdh0hK9//jfTIVJJzdUmHRyu3LnuDDpwUkev2xJdxMgQIAAAQIECBAgQIAAgeYEfOG/uchmPbB8Z3F1N1n+fUUqz77y3PVpvB+7Fj1+Pd51vWvspjCphrI9CFQWUJhUGdx2Rwr8XJJSkrQZn5TkF3kRIECAAAECBAgQIECAAAECBAgQIECAAAECBAgQIECAAAECByewz4VJFyd5ySARhUnX/HoqTNqv/2wVJi3L4y1JbjpY4swk5ZoxTeBlSS4cTC3/O1quGdME/iTJHQdT75ykXDOmCShMmuZkFgECBAgQIECAAAECBAj0LeAL//LtW+CwT+e/777yl2dfee76NN6PXYsevx7vut41dvuvSf7nYKO/SvJRNTa2BwEC6wkoTFrP1srzBH4+SSlJ2oxPTPJL85YwmwABAgQIECBAgAABAgQIECBAgAABAgQIECBAgAABAgQIEOhAQGFS+yEqTNqvDN+e5IzBI90kSblmTBMYFybdLMlbp91q1qlypGFh0kVJXk5mssC4MOlOSZ42+W4TH5/kgQOGBycp1wwCBAgQIECAAAECBAgQIHBIAr7w33fa8u07322nk/82obY+l2dbedV+Wu9HXXHedb1r7PYRSf7XYKNSnvSRNTa2BwEC6wkoTFrP1srzBH4hSSlJ2oxPSPLL85YwmwABAgQIECBAgAABAgQIECBAgAABAgQIECBAgAABAgQIEOhAQGFS+yG+M8kNB8coZT3lmnF6BBQmLXNXmLTM72VJFCad3FBh0sntyp3jwqQHJXnCsiXdTYAAAQIECBAgQIAAAQIEmhPwhf/mIpv1wPKdxdXdZPn3Fak8+8pz16fxfuxa9Pj1eNf1rrHbhyf534ONSnnSf6uxsT0IEFhPQGHSerZWnifwi0lKSdJmfHySX5m3hNkECBAgQIAAAQIECBAgQIAAAQIECBAgQIAAAQIECBAgQIBABwItFSa9JMmlHZjv+gjjwqQbJXnXrjex3mSBcWHSjZO8Y/LdJipMWvYOvDzJBYMlLkpSrhnTBJ6W5A6DqXdKUq4Z0wRKOdIDBlMVJk1zM4sAAQIECBAgQIAAAQIE+hLwhf++8hyfRr5957vtdPLfJtTW5/JsK6/aT+v9qCvOu653jd0+LMlfDzYq5Un/tcbG9iBAYD0BhUnr2Vp5nsAvJSklSZvxcUl+dd4SZhMgQIAAAQIECBAgQIAAAQIECBAgQIAAAQIECBAgQIAAAQIdCOxzYdIlSV48MFaYdM0vnMKk/foPUWHSsjzemuQmgyVulqRcM6YJKEya5nTUrHFh0h2TPH3Zkgd1t8Kkg4rbYQkQIECAAAECBAgQIEDgCAFf+O/71ZBv3/luO538twm19bk828qr9tN6P+qK867rXWM3hUk1lO1BoLKAwqTK4LY7UuCXk5SSpM342CS/xosAAQIECBAgQIAAAQIECBAgQIAAAQIECBAgQIAAAQIECBA4OAGFSe1HrjBpvzJ8R5IbDR7pxknKNWOawLgw6aZJ3jbtVrOSjAuTLkzyCjKTBRQmTaa6xonjwqQHJnnisiXdTYAAAQIECBAgQIAAAQIEmhPwhf/mIpv1wPKdxdXdZPn3Fak8+8pz16fxfuxa9Pj1eNf1rrHbhyb5m8FGf53kI2psbA8CBNYTUJi0nq2V5wn8SpJSkrQZH5Pk1+ctYTYBAgQIECBAgAABAgQIECBAgAABAgQIECBAgAABAgQIECDQgYDCpPZDfFeSGwyOUcp6yjXj9AiMC5POSFJKrYxpAgqTpjkdNUth0jK/pye5/WCJOyYp14xpAqUc6f6DqQqTprmZRYAAAQIECBAgQIAAAQJ9CfjCf195jk8j377z3XY6+W8TautzebaVV+2n9X7UFedd17vGbh+S5G8HG5XypA+vsbE9CBBYT0Bh0nq2Vp4n8KtJSknSZnx0kt+Yt4TZBAgQIECAAAECBAgQIECAAAECBAgQIECAAAECBAgQIECAQAcCLRUmvTjJZR2Y7/oI48KkGyZ59643sd5kAYVJk6muceLbktx48MlNk5RrxjSBVyQ5fzD1wiTlmjFNYFyYdIckz5h2q1lJFCZ5DQgQIECAAAECBAgQIECAQOIL/32/BfLtO99tp5P/NqG2PpdnW3nVflrvR11x3nW9a+z2wUn+brBRKU/6sBob24MAgfUEFCatZ2vleQK/lqSUJG3GQ5P85rwlzCZAgAABAgQIECBAgAABAgQIECBAgAABAgQIECBAgAABAgQ6ENjnwqRLk7xoYKww6ZpfOIVJ+/UfosKkZXmMC5NukuTty5Y8qLvHhUkXJHnlQQksO6zCpGV+48KkByT57WVLupsAAQIECBAgQIAAAQIECDQn4Av/zUU264HlO4uru8ny7ytSefaV565P4/3Ytejx6/Gu611jtw9K8veDjUp50ofW2NgeBAisJ6AwaT1bK88T+PUkpSRpMx6S5LfmLWE2AQIECBAgQIAAAQIECBAgQIAAAQIECBAgQIAAAQIECBAg0IHAVyf51sE5vi3Jo/bkXAqTpgWhMGmaU61Z70xyw8FmZyQp14xpAgqTpjkdNUth0jK/ZyS53WCJOyQp14xpAqUc6X6DqQqTprmZRYAAAQIECBAgQIAAAQJ9CfjCf195jk8j377z3XY6+W8TautzebaVV+2n9X7UFedd17vGbgqTaijbg0BlAYVJlcFtd6TAuDDpwUkez4sAAQIECBAgQIAAAQIECBAgQIAAAQIECBAgQIAAAQIECBA4OAGFSe1H/u4k1x8co5T1lGvG6REYFybdKEkptTKmCShMmuZ01KxXJjlv8OEFSco1Y5rAuDDp9kmeOe1Ws5IoTPIaECBAgAABAgQIECBAgACBxBf++34L5Nt3vttOJ/9tQm19Ls+28qr9tN6PuuK863rX2O0Dk/zDYKO/T/IhNTa2BwEC6wkoTFrP1srzBH4jyUMGtzwoyRPmLWE2AQIECBAgQIAAAQIECBAgQIAAAQIECBAgQIAAAQIECBAg0IGAwqT2QxwXJt0gyXvaP1azJ1CYtCy6tyc5Y7DETZKUa8Y0gXFh0vlJXjXtVrOSKExa9hqMC5Pun+R3li3pbgIECBAgQIAAAQIECBAg0JyAL/w3F9msB5bvLK7uJsu/r0jl2Veeuz6N92PXosevx7uud43d/kuSfxxsVMqTPrjGxvYgQGA9AYVJ69laeZ7AbyZ58OCWByZ54rwlzCZAgAABAgQIECBAgAABAgQIECBAgAABAgQIECBAgAABAgQ6ENjnwqTLkrxwYPyiJJd3YL7rIyhM2rXosvUUJi3zGxcm3TjJO5YteVB3K0xaFvczk9x2sMTtk5RrxjSBUo5038FUhUnT3MwiQIAAAQIECBAgQIAAgb4EfOG/rzzHp5Fv3/luO538twm19bk828qr9tN6P+qK867rXWO3D0jyT4ONSnnSB9XY2B4ECKwnoDBpPVsrzxP4rSQPGtzygCTlrzsZBAgQIECAAAECBAgQIECAAAECBAgQIECAAAECBAgQIECAwGEJKExqP2+FSfuV4buS3GDwSDdKUq4Z0wQUJk1zOmrWq5KcO/jw/CTlmjFNYFyYdLskz5p2q1lJFCZ5DQgQIECAAAECBAgQIECAQOIL/32/BfLtO99tp5P/NqG2PpdnW3nVflrvR11x3nW9a+z2/kn+ebBRKU/6wBob24MAgfUEFCatZ2vleQKPT/LAwS3+ktM8P7MJECBAgAABAgQIECBAgAABAgQIECBAgAABAgQIECBAgEAvAgqT2k9SYdJ+ZTguTLphkpKRMU3gHUlKydRm3DhJuWZMExgXJp2X5NXTbjUricKkZa/BuDDpfkl+d9mS7iZAgAABAgQIECBAgAABAs0J+MJ/c5HNemD5zuLqbrL8+4pUnn3luevTeD92LXr8erzretfYTWFSDWV7EKgsoDCpMrjtjhR4QpIHDD71iwleFgIECBAgQIAAAQIECBAgQIAAAQIECBAgQIAAAQIECBAgcJgCCpPaz/09Sa43OMYNkpRrxukRUJi0zH1cmHRGkncuW/Kg7laYtCzuZyW5zWCJ2yUp14xpAqUc6T6DqX4vcZqbWQQIECBAgAABAgQIECDQl4Av/PeV5/g08u07322nk/82obY+l2dbedV+Wu9HXXHedb1r7PZ+Sf5lsNE/J/kvNTa2BwEC6wkoTFrP1srzBJ6Y5P6DW+6b5PfmLWE2AQIECBAgQIAAAQIECBAgQIAAAQIECBAgQIAAAQIECBAg0IHAPhcmXZ7kBQPjFya5ogPzXR9hXJh0/SR/uutNrDdZQGHSZKprnKgwaZmfwqRlfuPCpNsmefayJQ/qboVJBxW3wxIgQIAAAQIECBAgQIDAEQK+8N/3qyHfvvPddjr5bxNq63N5tpVX7af1ftQV513Xu8Zu75vkXwcblfKkD6ixsT0IEFhPQGHSerZWnifw20nKX2/ajPJXnX5/3hJmEyBAgAABAgQIECBAgAABAgQIECBAgAABAgQIECBAgAABAh0IKExqP0SFSfuV4buTlNKqzbhhknLNmCagMGma01GzXp3knMGH5yUp14xpAgqTpjkdNWtcmOQPOS7zdDcBAgQIECBAgAABAgQItCngC/9t5jb1qeU7VarPefLvK1d59pXnrk/j/di16PHr8a7rXWO390nyb4ONSnnS+9fY2B4ECKwnoDBpPVsrzxP4nSTllxE2495J/mDeEmYTIECAAAECBAgQIECAAAECBAgQIECAAAECBAgQIECAAAECHQgoTGo/RIVJ+5XhuDDpBklKRsY0gXcmKSVTm3FGknLNmCYwLkw6N8lrpt1qVpJnJ7l6IHHbU9fgTBP4vSTldxE3Q2HSNDezCBAgQIAAAQIECBAgQKAvAV/47yvP8Wnk23e+204n/21CbX0uz7byqv203o+64rzretfYrfSq/Ptgo1Ke9H41NrYHAQLrCShMWs/WyvMExn/J6V5J/nDeEmYTIECAAAECBAgQIECAAAECBAgQIECAAAECBAgQIECAAAECHQg8Ksm3DM7xrUkevSfnujzJCwbP8sIkV+zJs+3TY/xpkusOHuj6Sco14/QIKExa5j4uTLpRknctW/Kg7laYtCzucWHSbZI8Z9mSB3W3wqSDitthCRAgQIAAAQIECBAgQOAIAV/47/vVkG/f+W47nfy3CbX1uTzbyqv203o/6orzrutdYzeFSTWU7UGgsoDCpMrgtjtSYPyLCfdM8iReBAgQIECAAAECBAgQIECAAAECBAgQIECAAAECBAgQIECAwMEJ7HNhUilHev4gkVKedOXBJbT9wOPCpOslee/228xYSUBh0jJYhUnL/F6T5FaDJc5NUq4Z0wQUJk1zOmrW+PcS75Pk95ct6W4CBAgQIECAAAECBAgQINCcgC/8NxfZrAeW7yyu7ibLv69I5dlXnrs+jfdj16LHr8e7rnet3Ya5/nuS9621sX0IEFhHQGHSOq5WnS9QfgnhXoPbFCbNN3QHAQIECBAgQIAAAQIECBAgQIAAAQIECBAgQIAAAQIECBDoQUBhUvspKkzarwzfk6SUVm3GDZKUa8Y0gXclKWabcaMk5ZoxTWBcmHROktdOu9WsJM9JcuuBxG1OXYMzTWD8e4kKk6a5mUWAAAECBAgQIECAAAECfQn4wn9feY5PI9++8912OvlvE2rrc3m2lVftp/V+1BXnXde71m7DXMvP71NrY/sQILCOgMKkdVytOl/gD5KUkqTNuEeSJ89fxh0ECBAgQIAAAQIECBAgQIAAAQIECBAgQIAAAQIECBAgQIBA4wIKkxoPMInCpP3KcFyYdP1TGe3XU+7v04wLk26Y5N37+7h792QKk5ZFMi5MujrJc5cteVB3K0w6qLgdlgABAgQIECBAgAABAgSOEPCF/75fDfn2ne+208l/m1Bbn8uzrbxqP633o64477retXb79yTDfhVdK7Xk7UNgJQH/Ea8Ea9nZAn+YpJQkbcbdkzxl9ipuIECAAAECBAgQIECAAAECBAgQIECAAAECBAgQIECAAAECBFoXUJjUeoLJe5NcZ3CM6+U/rhmnR0Bh0jJ3hUnL/F6b5JaDJc5JUq4Z0wQUJk1zOmrWuDDp3knKH3c0CBAgQIAAAQIECBAgQIDAIQn4wn/facu373y3nU7+24Ta+lyebeVV+2m9H3XFedf1rrXbvyV5n8Fm5edx1rWexT4ECOxAQGHSDhAtsROBJyUpJUmbcbckT93JyhYhQIAAAQIECBAgQIAAAQIECBAgQIAAAQIECBAgQIAAAQIEWhJoqTDp+Umuagm30rOOC5Oum+TPKu1tm/9X4E+TlAw24/pJyjVjmoDCpGlOR80aFybdKsnrli15UHc/d/T/Z65OUq4Z0wRKOdI9B1MVJk1zM4sAAQIECBAgQIAAAQIE+hLwhf++8hyfRr5957vtdPLfJtTW5/JsK6/aT+v9qCvOoRM+eAAAIABJREFUu653rd3+Ncn7DjZTmFRL3j4EVhJQmLQSrGVnCzw5SSlJ2oy7Jvmj2au4gQABAgQIECBAgAABAgQIECBAgAABAgQIECBAgAABAgQIEGhdYJ8Lk65M8rwBsMKka37bFCbt13+FCpOW5fHuJKVkajNumKRcM6YJKEya5nTUrHFh0q1H/39o2er9360wqf+MnZAAAQIECBAgQIAAAQIEtgv4wv92o5ZnyLfl9JY/u/yXG+7TCvLcpzT271m8H3Uz4V3Xu9Zu48KkUp7077U2tw8BArsXUJi0e1MrnkzgKUlKSdJm3CXJH59sKXcRIECAAAECBAgQIECAAAECBAgQIECAAAECBAgQIECAAAECDQsoTGo4vFOPrjBpvzIcFyZdL0nJyJgmMC5MukGS90y71awkr0tyi4HErU5dgzNNQGHSNKejZo0Lk+6V5A+XLeluAgQIECBAgAABAgQIECDQnIAv/DcX2awHlu8sru4my7+vSOXZV567Po33Y9eix6/Hu653rd3+Jcn7DTYrP/9brc3tQ4DA7gUUJu3e1IonE3hqklKStBl3TvInJ1vKXQQIECBAgAABAgQIECBAgAABAgQIECBAgAABAgQIECBAgEDDAgqTGg7v1KP/WZJrD45x3STlmnF6BBQmLXNXmLTMT2HSMr/nJblysMStk5RrxjSBUo50j8FUhUnT3MwiQIAAAQIECBAgQIAAgb4EfOG/rzzHp5Fv3/luO538twm19bk828qr9tN6P+qK867rXWu3f07y/oPNys//Wmtz+xAgsHsBhUm7N7XiyQT+KEkpSdqMOyV52smWchcBAgQIECBAgAABAgQIECBAgAABAgQIECBAgAABAgQIECDQsEBLhUmltKKUVxj/WWBcmHSdJH8O6bQJvDdJyWAzrpekXDOmCbwnSTHbjBskKdeMaQLjwqRbJnn9tFvNOlWOpDDp5K/CuDDpnkmedPLl3EmAAAECBAgQIECAAAECBJoU8IX/JmOb/NDynUzV5UT59xWrPPvKc9en8X7sWvT49XjX9a612z8l+YDBZuXnf6m1uX0IENi9gMKk3Zta8WQCf5yklCRtxh2TPP1kS7mLAAECBAgQIECAAAECBAgQIECAAAECBAgQIECAAAECBAgQaFjg0Um+efD835Lka/bkPFclee7gWRQmXXMwCpP25IU99RjjwqTrJikZGdMExoVJ10/yp9NuNSuJwqRlr0H5/zPDwqTy/4eev2zJg7pbYdJBxe2wBAgQIECAAAECBAgQIHCEgC/89/1qyLfvfLedTv7bhNr6XJ5t5VX7ab0fdcV51/Wutds/Jvkvg80UJtWStw+BlQQUJq0Ea9nZAn+SpJQkbcYdkjxj9ipuIECAAAECBAgQIECAAAECBAgQIECAAAECBAgQIECAAAECBFoXUJjUeoL/UcZz7cExrpPkz9s/VrMnUJi0LDqFScv8Xp/k5oMlbpmkXDOmCZRypCsGUxUmTXPbzHpSkrsPbrlnknLNIECAAAECBAgQIECAAAEChyTgC/99py3fvvPddjr5bxNq63N5tpVX7af1ftQV513Xu9Zu48KkUp70z7U2tw8BArsXUJi0e1MrnkxgXJh0+yTPPNlS7iJAgAABAgQIECBAgAABAgQIECBAgAABAgQIECBAgAABAgQaFlCY1HB4px69lCNda3AMhUmnN1OFScv8FSYt8xsXJt0iyRuWLXlQdytMWhb3uDDpHkmevGxJdxMgQIAAAQIECBAgQIAAgeYEfOG/uchmPbB8Z3F1N1n+fUUqz77y3PVpvB+7Fj1+Pd51vWvt9g9JPnCwWfn5n2ptbh8CBHYvoDBp96ZWPJnA05LcYXDr7ZI862RLuYsAAQIECBAgQIAAAQIECBAgQIAAAQIECBAgQIAAAQIECBBoWKClwqTnJrm6Yeu1Hn1cmHTtJH+x1mbW3SrwZ0lKBptx3STlmjFN4E+TFLPNuH6Scs2YJqAwaZrTUbPGhUlXJnnBsiUP6m6FSQcVt8MSIECAAAECBAgQIECAwBECvvDf96sh377z3XY6+W8TautzebaVV+2n9X7UFedd17vWbn+f5IMGm5Wf/7HW5vYhQGD3AgqTdm9qxZMJPD3J7Qe33jbJs0+2lLsIECBAgAABAgQIECBAgAABAgQIECBAgAABAgQIECBAgACBhgX2uTDp1kmeM7BVmHTNL5rCpP36D3BcmHSdJCUjY5rAuDDpekneO+1Ws5K8IcnZA4lbnLoGZ5pAKUe6fDBVYdI0t82sJye52+CWeyQp1wwCBAgQIECAAAECBAgQIHBIAr7w33fa8u07322nk/82obY+l2dbedV+Wu9HXXHedb1r7fZ3ST54sFn5+R9qbW4fAgR2L6AwafemVjyZwDOS3G5w621Gv2B4slXdRYAAAQIECBAgQIAAAQIECBAgQIAAAQIECBAgQIAAAQIECLQmoDCptcT+3+dVmLRfGSpMWpaHwqRlfuPCpJsneeOyJQ/qboVJy+IeFybdPclTli3pbgIECBAgQIAAAQIECBAg0JyAL/w3F9msB5bvLK7uJsu/r0jl2Veeuz6N92PXosevx7uud63d/jbJhww2U5hUS94+BFYSUJi0EqxlZws8M8ltB3ddnaT8FUaDAAECBAgQIECAAAECBAgQIECAAAECBAgQIECAAAECBAgQOCwBhUnt5/0XST5qcIxrJynXjNMjoDBpmft7k1xnsMT1kpRrxjQBhUnTnI6aNS5MuiLJC5cteVB3K0w6qLgdlgABAgQIECBAgAABAgSOEPCF/75fDfn2ne+208l/m1Bbn8uzrbxqP633o64477retXYbFyaV8qS/r7W5fQgQ2L2AwqTdm1rxZALPSnKbwa23TvK8ky3lLgIECBAgQIAAAQIECBAgQIAAAQIECBAgQIAAAQIECBAgQKBhAYVJDYd36tHHhUnXSvKX7R+r2RP8eZKSwWaU8p9yzZgmMC5Mum6SUkJlTBN4Y5KzBlNvnqRcM6YJlHKkywZTFSZNc9vMekqSuw5uuXuScs0gQIAAAQIECBAgQIAAAQKHJOAL/32nLd++8912OvlvE2rrc3m2lVftp/V+1BXnXde71m5/k+RDB5uVn/+u1ub2IUBg9wIKk3ZvasWTCTw7ydWDW69K8vyTLeUuAgQIECBAgAABAgQIECBAgAABAgQIECBAgAABAgQIECBAoGGBfS5MKr/bUH7HYTOeM/oDUQ2z7/TRFSbtlHPxYuPCpGsnKRkZ0wQUJk1zOmqWwqRlfgqTlvmNC5PuluSpy5Z0NwECBAgQIECAAAECBAgQaE7AF/6bi2zWA8t3Fld3k+XfV6Ty7CvPXZ/G+7Fr0ePX413Xu9Zuf53kwwablZ//ttbm9iFAYPcCCpN2b2rFkwmUXyC89eDWK5O84GRLuYsAAQIECBAgQIAAAQIECBAgQIAAAQIECBAgQIAAAQIECBBoWEBhUsPhnXp0hUn7laHCpGV5KExa5jcuTDo7yZuWLXlQd48Lky5P8qKDElh2WIVJy/zcTYAAAQIECBAgQIAAAQJ9CPjCfx85HnUK+fad77bTyX+bUFufy7OtvGo/rfejrjjvut61dvvfST58sFn5+W9qbW4fAgR2L6AwafemVjyZwHOTXDW49Yok5Zc9DAIECBAgQIAAAQIECBAgQIAAAQIECBAgQIAAAQIECBAgQOCwBL4myTcNjvzNSb52TwiuTvLswbOUPxB1mz15tn16jL9M8pGDB7pWknLNOD0CCpOWuf9ZkmsPlrhuknLNmCagMGma01GzSjnSpYMPFSbN83xqkrsMbrlbknLNIECAAAECBAgQIECAAAEChyTgC/99py3fvvPddjr5bxNq63N5tpVX7af1ftQV513Xu9Zu/yvJRww2U5hUS94+BFYSUJi0EqxlZws8L8mVg7v8YsdsQjcQIECAAAECBAgQIECAAAECBAgQIECAAAECBAgQIECAAIEuBBQmtR/juDDpo5L8VfvHavYEf5GkZLAZpfynXDOmCYwLk66TpJRQGdME3pTkzMHUs5OUa8Y0AYVJ05yOmjUuTLprkj9atqS7CRAgQIAAAQIECBAgQIBAcwK+8N9cZLMeWL6zuLqbLP++IpVnX3nu+jTej12LHr8e77retXYbFyaV8qS/rrW5fQgQ2L2AwqTdm1rxZALPT3LF4NbLkrz4ZEu5iwABAgQIECBAgAABAgQIECBAgAABAgQIECBAgAABAgQIEGhYYJ8Lk26T5FkD22cnuW3D1ms9usKktWRPtu64MOlaSUpGxjQBhUnTnI6aNS5MOivJm5cteVB3jwuT/F7dvPgVJs3zMpsAAQIECBAgQIAAAQIE+hTwhf8+c92cSr5957vtdPLfJtTW5/JsK6/aT+v9qCvOu653rd3+Z/L/s3dn0daV9Z2ofwERpO8bAeGjl0aQKIoKm61JTEyM6YzpoeqcUZen6vJcnKqyqs5F3VVzUxfnnCpIp9F0xlSqrEQ3W1QUjYLYACIfKKioNCoqiJAz3u1eMJ35vr3mWmuu99tzrucdY469nWu+3fOfWxiDOX8rxzYmK79/q9bk5iFAoH8BgUn9mxpxPoGPJ3lFo+uVST4131B6ESBAgAABAgQIECBAgAABAgQIECBAgAABAgQIECBAgAABAgMWEJg04OJtL11g0u6qocCkxerxjSQlZGrSTk5SzmndBAQmdXPa31XlSwdf3vhQYNJsnh9Ist7o8oYk5ZxGgAABAgQIECBAgAABAgRWScAL/+OutvqOu77Tdqf+04SG9bl6DqtetVfr/qgrzruud63ZHk1yXGOy8vvjtSY3DwEC/QsITOrf1IjzCXwiSXmYY9LKQx63zzeUXgQIECBAgAABAgQIECBAgAABAgQIECBAgAABAgQIECBAgMCABQQmDbh420tvP2h4QpJyTjswAu0AqxL+U85p3QTagUknJSkhVFo3gfuS7Glcem6Sck7rJiAwqZvT/q5qBya9PsnGYkPqTYAAAQIECBAgQIAAAQIEBifghf/BlWymBavvTFyju1j9x1VS9RxXPfvejfujb9Gdx+Nd17vWbO3/bn58ksdqTW4eAgT6FxCY1L+pEecT+PskVza6Ckyaz1EvAgQIECBAgAABAgQIECBAgAABAgQIECBAgAABAgQIECAwdAGBSUOv4I/CkZrfzOhBwwNbU4FJi/kLTFrMrx2YdE6SvYsNuVK924FJ5Rm7T62UwGKbFZi0mJ/eBAgQIECAAAECBAgQIDAOAS/8j6OO+9uF+o67vtN2p/7ThIb1uXoOq161V+v+qCvOu653rdnKl+KUL3uaNM8x1JI3D4ElCQhMWhKsYWcWaD/YcUWSO2YeRQcCBAgQIECAAAECBAgQIECAAAECBAgQIECAAAECBAgQIEBg6AK7OTDptUk+1AD+cJLXDR18CesXmLQE1AWGbAcmlYdAS420bgICk7o57e8qgUmL+ZVwpPIs3aQJTJrNcyPJdY0ur09SzmkECBAgQIAAAQIECBAgQGCVBLzwP+5qq++46zttd+o/TWhYn6vnsOpVe7Xuj7rivOt615qtHZjkv5vXkjcPgSUJCExaEqxhZxZoP9hxeZJPzzyKDgQIECBAgAABAgQIECBAgAABAgQIECBAgAABAgQIECBAgMDQBQQmDb2CPwrjOa6xDd/MeGBrKjBpMf/2g7MnJSnntG4Ce5Oc3bj0nCTlnNZNQGBSN6f9XdUOTFpPcvNiQ+pNgAABAgQIECBAgAABAgQGJ+CF/8GVbKYFq+9MXKO7WP3HVVL1HFc9+96N+6Nv0Z3H413Xu9Zs7S/KOTFJ+W/pGgECAxUQmDTQwo1w2bcnKSFJk/ayJHeOcJ+2RIAAAQIECBAgQIAAAQIECBAgQIAAAQIECBAgQIAAAQIECOwsIDBp+HfIY0mObWxDYNKBrWk7wMo3Zc5Wj3ZgkgdnZ/MTmDSbV/vqdmDSy5OUZ+20bgICk7o5uYoAAQIECBAgQIAAAQIExi3ghX/1HbfAau/O3/e46q+e46pn37txf/QtuvN4vOt615rt60nKl+NMmi/KqSVvHgJLEhCYtCRYw84scEeSEpI0aZcl+czMo+hAgAABAgQIECBAgAABAgQIECBAgAABAgQIECBAgAABAgQIDF1AYNLQK5i0A5OOS/L48Lc12B20A5MEWM1WSoFJs3m1r24HJu1Jcv9iQ65Ub4FJi5X75iRrjSHWk5RzGgECBAgQIECAAAECBAgQWCUBL/yPu9rqO+76Ttud+k8TGtbn6jmsetVerfujrjjvut61Zns4ycmNycrv36g1uXkIEOhfQGBS/6ZGnE/g00lKSNKkXZrks/MNpRcBAgQIECBAgAABAgQIECBAgAABAgQIECBAgAABAgQIECAwYIH/K8m/a6z//07yL3fJfl6b5EONtZTfr9kla9tNyxCYtJuqkQhMWqwejyQpIVOTdmKSck7rJiAwqZvT/q66PcnljQ9fnqSc07oJtAOTrkuy2a2rqwgQIECAAAECBAgQIECAwGgEvPA/mlLucyPqO+76Ttud+k8TGtbn6jmsetVerfujrjjvut61ZvtaklMakwlMqiVvHgJLEhCYtCRYw84scGeSEpI0aZck+dzMo+hAgAABAgQIECBAgAABAgQIECBAgAABAgQIECBAgAABAgQIDF1gNwcmvS7JLQ1ggUn7vtsEJu2uv0KBSYvVox2YdEJ+FEKldRO4P8lZjUv3JCnntG4C7cCkK5Lc0a2rq7bDka5tSAhMclsQIECAAAECBAgQIECAwCoKeOF/3FVX33HXd9ru1H+a0LA+V89h1av2at0fdcV51/WuNVs7MKmEJ3291uTmIUCgfwGBSf2bGnE+gc8kKSFJk3Zxks/PN5ReBAgQIECAAAECBAgQIECAAAECBAgQIECAAAECBAgQIECAwIAFBCYNuHjbS388yTGNbRyXpJzTDoxAO8Dq+CTlnNZNQGBSN6f9XdUOTDo7yQOLDblSvQUmLVbuzSQCkxYz1JsAAQIECBAgQIAAAQIEhi/ghf/h13CnHajvuOs7bXfqP01oWJ+r57DqVXu17o+64rzretea7atJTm1MVn5/uNbk5iFAoH8BgUn9mxpxPoHPJikhSZP20iR3zTeUXgQIECBAgAABAgQIECBAgAABAgQIECBAgAABAgQIECBAgMCABQQmDbh420tvByYdm+Rbw9/WYHfQDkwSYDVbKQUmzebVvlpg0mJ+dyR5WWOIK5KUc1o3gXZg0lqSD3br6ioCBAgQIECAAAECBAgQIDAaAS/8j6aU+9yI+o67vtN2p/7ThIb1uXoOq161V+v+qCvOu653rdm+kuS0xmTl96/Vmtw8BAj0LyAwqX9TI84n0A5MuijJ3fMNpRcBAgQIECBAgAABAgQIECBAgAABAgQIECBAgAABAgQIECAwYIEhBSbdkuTaAVsva+kCk5YlO9+4ApPmc5v0ejRJCZmatBOSlHNaN4EHkrykcenZSco5rZtAOzDp8iSf7tbVVdvhSNc0JAQmuS0IECBAgAABAgQIECBAYBUFvPA/7qqr77jrO2136j9NaFifq+ew6lV7te6PuuK863rXmu2hJC9uTFZ+/2qtyc1DgED/AgKT+jc14nwCn0vy0kbXC5PcM99QehEgQIAAAQIECBAgQIAAAQIECBAgQIAAAQIECBAgQIAAAQIDFtjNgUkldOGDDVuBSfu+0QQm7a4/QIFJi9WjHZh0fJJiqnUTaAcmnZXkS926uiqJwKTFboPyz2yBSYsZ6k2AAAECBAgQIECAAAECwxfwwv/wa7jTDtR33PWdtjv1nyY0rM/Vc1j1qr1a90ddcd51vWvN9mCS0xuTCUyqJW8eAksSEJi0JFjDzizw+SQXNXpdkOQLM4+iAwECBAgQIECAAAECBAgQIECAAAECBAgQIECAAAECBAgQIDB0gWUGJl2X5PYkJdBnntZ3YNLZ22uZdz3z7KFGn28lObox0bFJyjntwAi0A6yOW+Bv4MDs4MDOKjBpMX+BSYv5fTrJZY0hLk9SzmndBNqBSdcmKWGHGgECBAgQIECAAAECBAgQWCUBL/yPu9rqO+76Ttud+k8TGtbn6jmsetVerfujrjjvut61ZvtykjMak5XwpK/Umtw8BAj0LyAwqX9TI84ncFeSCxtdz09y73xD6UWAAAECBAgQIECAAAECBAgQIECAAAECBAgQIECAAAECBAgMWGDZgUn/Lcnbk9w0h1FfgUklKOlfJynP7twwxzp2e5d2YNIxSb692xc94vW1A5MEWM1W7MeSFLNJOz5JOad1E/hSkjMbl56VpJzTugm0A5NeluTObl1dtR2O9LqGhMAktwUBAgQIECBAgAABAgQIrKKAF/7HXXX1HXd9p+1O/acJDetz9RxWvWqv1v1RV5x3Xe9as7UDk0p40kO1JjcPAQL9CwhM6t/UiPMJ3J3kgkbX85J8cb6h9CJAgAABAgQIECBAgAABAgQIECBAgAABAgQIECBAgAABAgQGLLDMwKTCcnOStST3zxGc1A5M+uD2WF25J0FJk5CkPdvr6Np/KNcJTNpdlRKYtFg92oFJxyUpplo3gXZg0kuSlIeRtW4CApO6Oe3vqluSCExazFBvAgQIECBAgAABAgQIEBi+gBf+h1/DnXagvuOu77Tdqf80oWF9rp7Dqlft1bo/6orzrutda7b2f7csX/ryYK3JzUOAQP8CApP6NzXifAL3JDm/0fXcJPfNN5ReBAgQIECAAAECBAgQIECAAAECBAgQIECAAAECBAgQIECAwIAFlh2YdF2SjYbPLMFJ1ybZbPTtGpjUDkoqQ9yUZBKcNOBy7XPpApN2V0UFJi1WD4FJi/kJTFrM784klzaGeFmSck7rJtAOTCrBhx/q1tVVBAgQIECAAAECBAgQIEBgNAJe+B9NKfe5EfUdd32n7U79pwkN63P1HFa9aq/W/VFXnHdd71qzPZCkfLnLpPmil1ry5iGwJAGBSUuCNezMAl9Icl6j1zlJ9s48ig4ECBAgQIAAAQIECBAgQIAAAQIECBAgQIAAAQIECBAgQIDA0AX+ZZJ/29jEv0vyr3re1M1J1lpjdglOmjUwaV9BSZNp9yQpc46xfTvJUY2NHZOknNMOjEA7wOrYJOWc1k1AYFI3p/1dJTBpMb92YNJlST6z2JAr1buEI722sWOBSStVfpslQIAAAQIECBAgQIAAgW0BL/yP+1ZQ33HXd9ru1H+a0LA+V89h1av2at0fdcV51/WuNVt5PuOsxmQCk2rJm4fAkgQEJi0J1rAzC9yb5NxGrzE/FDgzjg4ECBAgQIAAAQIECBAgQIAAAQIECBAgQIAAAQIECBAgQGCFBGoEJl2XZGM/pjsFJ3UNTNopKKlMe1OSG0Zc03Zg0tFJvjPi/e72rbUDkwRYzVaxx5MUs0k7Lkk5p3UT+HKSMxqXevC4m9vkKoFJs3m1rxaYtJif3gQIECBAgAABAgQIECAwDgEv/I+jjvvbhfqOu77Tdqf+04SG9bl6DqtetVfr/qgrzruud63Z9iYpz3JMWglPKl/+ohEgMFABgUkDLdwIl/3FJOc09lX+YfPACPdpSwQIECBAgAABAgQIECBAgAABAgQIECBAgAABAgQIECBAgMDOAjUCk8oKbk6ytsNS9hWcNC0waVpQ0mS6sX+RlMCk3fVXLjBpsXq0A5OOTVJMtW4C7cCkM5M82K2rq5J8JsklDYnLts/B6SbQDkx6XZIPd+vqKgIECBAgQIAAAQIECBAgMBoBL/yPppT73Ij6jru+03an/tOEhvW5eg6rXrVX6/6oK867rnet2dqBSfIsasmbh8CSBAQmLQnWsDML3JekPAw4aRL5ZibUgQABAgQIECBAgAABAgQIECBAgAABAgQIECBAgAABAgQIjEKgVmDSdUk2Oog1g5NKwFIJWpq0zSRlnK5BSaXfTUlu6DDvkC8RmLS7qicwabF6CExazE9g0mJ+7cCkS5N8drEhV6p3CUd6TWPHApNWqvw2S4AAAQIECBAgQIAAAQLbAl74H/etoL7jru+03an/NKFhfa6ew6pX7dW6P+qK867rXWu2dp7F2L/oqpareQgcMAGBSQeM3sQtgXYi30uSlIdlNAIECBAgQIAAAQIECBAgQIAAAQIECBAgQIAAAQIECBAgQGC1BGoFJhXVEn5UQpC6tBKc9M4k/2fj4o8l+fyMAUir8NDdd5Ic2XA6Okk5px0YgXaA1TFJyjmtm0A7cOrYJOWc1k3gwSSnNy49M0k5p3UTEJjUzWl/VwlMWsxPbwIECBAgQIAAAQIECBAYh4AX/sdRx/3tQn3HXd9pu1P/aULD+lw9h1Wv2qt1f9QV513Xu9ZsX0xyTmOy8nvJuNAIEBiogMCkgRZuhMsuDxWe1diXB2NGWGRbIkCAAAECBAgQIECAAAECBAgQIECAAAECBAgQIECAAAECHQRqBiZdl2Sjw5r6uuSmGcOV+pq39jjtwKSjkjxRexHme06gHZgkwGq2m6MdmCRwaja/dmDSGUkemm2Ilb76s0kubghcmqSc07oJtAOTXpvkI926uooAAQIECBAgQIAAAQIECIxGwAv/oynlPjeivuOu77Tdqf80oWF9rp7Dqlft1bo/6orzrutda7Z7k5zbmExgUi158xBYkoDApCXBGnZmgQeSvKTRy4MxMxPqQIAAAQIECBAgQIAAAQIECBAgQIAAAQIECBAgQIAAAQIERiFQMzCpgN2cZK2S3J4k5Uulxt4EJu2uCgtMWqweApMW8xOYtJhfOzDpkiSfW2zIlepdwpGubuxYYNJKld9mCRAgQIAAAQIECBAgQGBbwAv/474V1Hfc9Z22O/WfJjSsz9VzWPWqvVr3R11x3nW9a832hSTnNSYr4Un31ZrcPAQI9C8gMKl/UyPOJ/ClJGcwdEF5AAAgAElEQVQ2up6e5CvzDaUXAQIECBAgQIAAAQIECBAgQIAAAQIECBAgQIAAAQIECBAgMGCB2oFJ1yXZqOB1U5IbKsyzG6YQmLQbqvD8Gtr1ODpJOad1ExCY1M1pf1c9lOTFjQ99kd5sngKTZvNqXy0waTE/vQkQIECAAAECBAgQIEBgHAJe+B9HHfe3C/Udd32n7U79pwkN63P1HFa9aq/W/VFXnHdd71qztQOTSnjSF2tNbh4CBPoXEJjUv6kR5xP4cpLyMMykCUyaz1EvAgQIECBAgAABAgQIECBAgAABAgQIECBAgAABAgQIECAwdIHagUnF6+Yka0uG25Pk/iXPsVuGfyLJEY3FHJWknNMOjIAAq8Xcv52k3MOTdkySck7rJtAOTPJcWDe3yVWfS/LSRpdLkpRzWjeBdmDSa5Lc2q2rqwgQIECAAAECBAgQIECAwGgEvPA/mlLucyPqO+76Ttud+k8TGtbn6jmsetVerfujrjjvut61ZrsnyfmNycrv99aa3DwECPQvIDCpf1MjzifwYJLyMMyklW8V++p8Q+lFgAABAgQIECBAgAABAgQIECBAgAABAgQIECBAgAABAgQIDFigHZj0b5P86yXv57okG0uc46YkNyxx/N02dDsw6cgk391ti1yh9QhMWqzY7cCko5MUU62bgMCkbk77u6odmHRxks8vNuRK9S7hSK9u7Fhg0kqV32YJECBAgAABAgQIECBAYFvAC//jvhXUd9z1nbY79Z8mNKzP1XNY9aq9WvdHXXHedb1rzXZ3kgsak5Xfv1BrcvMQINC/gMCk/k2NOJ9A+8GY05J8bb6h9CJAgAABAgQIECBAgAABAgQIECBAgAABAgQIECBAgAABAgQGLPCvkvybxvprBCaV6W5OsrYktz1J7l/S2LtxWIFJu6sqApMWq4fApMX8BCYt5icwaTG/dmDS1Uk+utiQehMgQIAAAQIECBAgQIAAgcEJeOF/cCWbacHqOxPX6C5W/3GVVD3HVc++d+P+6Ft05/F41/WuNdtdSS5sTCYwqZa8eQgsSUBg0pJgDTuzwFeSlJCkSTs1ycMzj6IDAQIECBAgQIAAAQIECBAgQIAAAQIECBAgQIAAAQIECBAgMHSBAxWYdF2SjSXg3ZTkhiWMu5uHFJi0u6rTrsdRSco5rZtAO3Dq6CTlnNZNoP1c2OlJyjmtm8Dnk1zUuPTiJOWc1k1AYFI3J1cRIECAAAECBAgQIECAwLgFvPCvvuMWWO3d+fseV/3Vc1z17Hs37o++RXcej3dd71qztf+7WwlPuqfW5OYhQKB/AYFJ/ZsacT6BryYpIUmTdkqSr883lF4ECBAgQIAAAQIECBAgQIAAAQIECBAgQIAAAQIECBAgQIDAgAUOVGBSIbs5yVrPdnuS3N/zmLt9uO8mObyxyCOTlHPagREQYLWYezswSeDUbJ7twKQXJynPimndBNoPbr80Sfn2W62bwEeTvKpx6dVJyjmNAAECBAgQIECAAAECBAiskoAX/sddbfUdd32n7U79pwkN63P1HFa9aq/W/VFXnHdd71qztf+7W/nSkrtrTW4eAgT6FxCY1L+pEecT+FqSEpI0aScn+cZ8Q+lFgAABAgQIECBAgAABAgQIECBAgAABAgQIECBAgAABAgQIDFjgQAYmXZdko0e7m5Lc0ON4QxmqHZh0RJLvDWXxI1ynwKTFiiowaTE/gUmL+QlMWsyvHZj06iQfW2xIvQkQIECAAAECBAgQIECAwOAEvPA/uJLNtGD1nYlrdBer/7hKqp7jqmffu3F/9C2683i863rXmu1zScqXk0yaLyqpJW8eAksSEJi0JFjDzizwcJISkjRpJyX55syj6ECAAAECBAgQIECAAAECBAgQIECAAAECBAgQIECAAAECBAgMXeBABiYVu5uTrPWEuCfJ/T2NNaRhBCbtrmoJTFqsHgKTFvP7apJTG0O8OEk5p3UTuCvJhY1LPbjdzW1ylcCk2bxcTYAAAQIECBAgQIAAAQLjFPDC/zjrOtmV+o67vtN2p/7ThIb1uXoOq161V+v+qCvOu653rdk+m+TixmTl9/LlJRoBAgMVEJg00MKNcNlfT1JCkibtxCSPjHCftkSAAAECBAgQIECAAAECBAgQIECAAAECBAgQIECAAAECBAjsLHCgA5OuS7LRQ5FuSnJDD+MMcQiBSburau16HJmknNO6CbQDp45KUs5p3QTagUmnJflat66uStIOTLooyd1kOgt8LMlVjatfnaSc0wgQIECAAAECBAgQIECAwCoJeOF/3NVW33HXd9ru1H+a0LA+V89h1av2at0fdcV51/WuNdtnklzSmExgUi158xBYkoDApCXBGnZmgXZg0glJHp15FB0IECBAgAABAgQIECBAgAABAgQIECBAgAABAgQIECBAgACBoQsc6MCk4ndzkrUFIfckuX/BMYba/XtJXtRY/BFJyjntwAgIsFrMvR2YJHBqNk+BSbN5ta8WmLSYXzsw6VVJbltsSL0JECBAgAABAgQIECBAgMDgBLzwP7iSzbRg9Z2Ja3QXq/+4Sqqe46pn37txf/QtuvN4vOt615rtziSXNiYr4UmfqzW5eQgQ6F9AYFL/pkacT+AbSU5sdD0+yWPzDaUXAQIECBAgQIAAAQIECBAgQIAAAQIECBAgQIAAAQIECBAgMGCB3RCYdF2SjQUMb0pywwL9h961HZh0eJLvD31TA16/wKTFiicwaTG/ryU5pTHEaUnKOa2bwN1JLmhcelGSck7rJiAwqZuTqwgQIECAAAECBAgQIEBg3AJe+FffcQus9u78fY+r/uo5rnr2vRv3R9+iO4/Hu653rdnagUklPOmztSY3DwEC/QsITOrf1IjzCXwzyQmNrscleXy+ofQiQIAAAQIECBAgQIAAAQIECBAgQIAAAQIECBAgQIAAAQIEDqBACQq6P8nNc66hz8CkEnxUjrfPsZay/rU5+pUue7YN5uw++G4Ck3ZXCQUmLVaPtt+RSco5rZtAOzDp1CQPd+vqqu1wpGZg0oVJ7iHTWeC2JK9sXP2qJOWcRoAAAQIECBAgQIAAAQIEVknAC//jrrb6jru+03an/tOEhvW5eg6rXrVX6/6oK867rnet2T6d5LLGZOX3z9Sa3DwECPQvIDCpf1MjzifwSJLjG12PTfKt+YbSiwABAgQIECBAgAABAgQIECBAgAABAgQIECBAgAABAgQIEDiAAmcn2bsdmPRv5ghOagcmlTFmDTwqIUn/ejssaX2ONRS+MsbGHI43JSmhUavcBCbtruq363FEknJO6yYgcKqb0/6uEpi0mN/dSQQmzW/YDky6KsnH5x9OTwIECBAgQIAAAQIECBAgMEgBL/wPsmydF62+nalGeaH6j6us6jmueva9G/dH36I7j8e7rnet2e5I8rLGZOX3O2tNbh4CBPoXEJjUv6kR5xN4NMlxja7HJPn2fEPpRYAAAQIECBAgQIAAAQIECBAgQIAAAQIECBAgQIAAAQIECBxggRuTXL+9hpuTzBKcVIKOmgFJswQmNYOSyvSb28FH83KUta/N2HlPkvtn7DO2y7+f5LDGpg5PUs5pB0ZAgNVi7gKTFvN7OMnJjSFOTVLOad0E7klyfuPSC5OUc1o3AYFJ3ZxcRYAAAQIECBAgQIAAAQLjFvDCv/qOW2C1d+fve1z1V89x1bPv3bg/+hbdeTzedb1rzXZ7kssbkwlMqiVvHgJLEhCYtCRYw84s8FiSYxu9jk7ynZlH0YEAAQIECBAgQIAAAQIECBAgQIAAAQIECBAgQIAAAQIECBDYDQJnJ9nbWkjX4KR5ApPaQUmTqdeTlHnnbWXcjRk635TkhhmuH+ul7cCkFyV5cqybHcC+BCYtViSBSYv5CUxazK8dmHRBki8sNuRK9f54klc0dnxVknJOI0CAAAECBAgQIECAAAECqyTghf9xV1t9x13fabtT/2lCw/pcPYdVr9qrdX/UFedd17vWbJ9KckVjshKe9Olak5uHAIH+BQQm9W9qxPkEHk9yTKPrUUmemG8ovQgQIECAAAECBAgQIECAAAECBAgQIECAAAECBAgQIECAAIFdIHBjkuv3sY5pwUmzBCbtLyipTLuZpHy+aCvrXes4yJ4k93e8dsyXCUzaXdUVmLRYPdp+RyQp57RuAu3ApFOSfL1bV1clEZi02G3QDkx6ZZJPLDak3gQIECBAgAABAgQIECBAYHACXvgfXMlmWrD6zsQ1uovVf1wlVc9x1bPv3bg/+hbdeTzedb1rzdYOTCrhSXfUmtw8BAj0LyAwqX9TI84n8K0kRze6HpmkfDubRoAAAQIECBAgQIAAAQIECBAgQIAAAQIECBAgQIAAAQIECAxT4Owke3dY+v6Ck7oEJu0UlDSZcj1JmWPRVuba6DDITUlu6HDdKlwiMGl3Vbldj8OTlHNaNwGBU92c9neVwKTF/L6Q5LzGEBckKee0bgICk7o5uYoAAQIECBAgQIAAAQIExi3ghX/1HbfAau/O3/e46q+e46pn37txf/QtuvN4vOt615rtk0le3pis/H57rcnNQ4BA/wICk/o3NeJ8At9OclSjq29im89RLwIECBAgQIAAAQIECBAgQIAAAQIECBAgQIAAAQIECBAgsJsEbkxy/ZQFtYOTdgpM6hKUVKbbTFKu7auVNa5NGWxPkvv7mnDg4whM2l0FVI/F6iEwaTG/ryc5qTHEKUnKOa2bQDsw6fwk93br6qokn0jykw2JV26fg0OAAAECBAgQIECAAAECBFZJwAv/4662+o67vtN2p/7ThIb1uXoOq161V+v+qCvOu653rdn+PsmVjcnK75+qNbl5CBDoX0BgUv+mRpxP4DtJjmx09U128znqRYAAAQIECBAgQIAAAQIECBAgQIAAAQIECBAgQIAAAQIEdpPA2Un2dlzQJDipBBO9vdHn3yQpn5Ugpa4hSOvbfTpOPfWyMu/GDlfdlOSGqaOszgVPJjm0sd0XJSnntAMjIDBpMfe2n+eaZvNsByadnOQbsw2x0lcLTFqs/O3ApFckKQ/DawQIECBAgAABAgQIECBAYJUEvPA/7mqr77jrO2136j9NaFifq+ew6lV7te6PuuK863rXmq39340EJtWSNw+BJQkITFoSrGFnFngiyRGNXh6Um5lQBwIECBAgQIAAAQIECBAgQIAAAQIECBAgQIAAAQIECBAgsCsFbkxy/Qwruz9JCVqatPb/njbU5gzBStPGan5eQptKmNO+2p4kZZ3ajwTagUmHJXkKzgETEGC1GL3AqcX8BCYt5ndvknMbQ5yfpJzTugkITOrm5CoCBAgQIECAAAECBAgQGLeAF/7Vd9wCq707f9/jqr96jquefe/G/dG36M7j8a7rXWu2jycpX64xaT+Z5JO1JjcPAQL9CwhM6t/UiPMJfDdJ+fa1SfOg3HyOehEgQIAAAQIECBAgQIAAAQIECBAgQIAAAQIECBAgQIAAgd0mUMKP9lZc1HqSEm7Ud7suycY+Br0pyQ19Tzbw8QQm7a4Cqsdi9RCYtJjfN5Kc2Bji5CTlnNZNQGBSN6f9XfX3Scq3A09aeQi+nNMIECBAgAABAgQIECBAgMAqCXjhf9zVVt9x13fa7tR/mtCwPlfPYdWr9mrdH3XFedf1rjVbOzDJfzeqJW8eAksSEJi0JFjDzizwvSQvavQ6NMkPZh5FBwIECBAgQIAAAQIECBAgQIAAAQIECBAgQIAAAQIECBAgQGA3CtyY5PoKC9tMUoKNltVKENNaa/A9Se5f1oQDHVdAz+4qnHosVg+BSYv5tQOTTkryzcWGXKne7cCk85J8caUEFttsOzDJNwUv5qk3AQIECBAgQIAAAQIECAxTwAv/w6xb11Wrb1epcV6n/uOqq3qOq55978b90bfozuPxrutda7bbkryyMVn5/RO1JjcPAQL9CwhM6t/UiPMJtB8semGSp+cbSi8CBAgQIECAAAECBAgQIECAAAECBAgQIECAAAECBAgQIEBglwmcnWRvhTWtJymhRstqJYxpozH4TUluWNZkAx73qSTl2Y9JOyxJOacdGAGBSYu5t/3Kl8KVc1o3AYFJ3Zz2d1UJRzqn8aHApNk8BSbN5uVqAgQIECBAgAABAgQIEBingBf+x1nXya7Ud9z1nbY79Z8mNKzP1XNY9aq9WvdHXXHedb1rzfaxJFc1Jiu/f7zW5OYhQKB/AYFJ/ZsacT6B9oNFhyT54XxD6UWAAAECBAgQIECAAAECBAgQIECAAAECBAgQIECAAAECBAjsQoEbk1y/xHVtJimBRstuJZBpbXuSPUnuX/aEAxy/HZh0aJIfDHAfY1myAKvFKilwajG/byY5oTHESUnKOa2bgMCkbk77u+qTSV7e+PAnk5RzGgECBAgQIECAAAECBAgQWCUBL/yPu9rqO+76Ttud+k8TGtbn6jmsetVerfujrjjvut61Zvtoklc1JhOYVEvePASWJCAwaUmwhp1ZoP1glsCkmQl1IECAAAECBAgQIECAAAECBAgQIECAAAECBAgQIECAAAECu1rg7CR7l7jC9SQlzGjZrYQybSS5KckNy55soOMLTNpdhVOPxeohMGkxP4FJi/m1A5POTXLfYkOuVO92YNKVST61UgI2S4AAAQIECBAgQIAAAQIEEi/8j/suUN9x13fa7tR/mtCwPlfPYdWr9mrdH3XFedf1rjXbrUle3ZishCfdVmty8xAg0L+AwKT+TY04n0D5FsESkjRpL0jyzHxD6UWAAAECBAgQIECAAAECBAgQIECAAAECBAgQIECAAAECBAjsUoEbk1y/hLVtJilBRrVaCWYqYUn315pwYPMI6NldBVOPxerR9jssSTmndRNoByadmOSRbl1dtR2OtKchITBptttCYNJsXq4mQIAAAQIECBAgQIAAgXEKeOF/nHWd7Ep9x13fabtT/2lCw/pcPYdVr9qrdX/UFedd17vWbO3ApBKe9LFak5uHAIH+BQQm9W9qxPkEnk5SQpIm7eAkz843lF4ECBAgQIAAAQIECBAgQIAAAQIECBAgQIAAAQIECBAgQIDALhU4O8neJaxtPUkJMarVjk3yeK3JBjhP+4uzDk1SzmkHRkBg0mLu/BbzE5i0mN99SQQmzW/4qSRXNLpfmaSc0wgQIECAAAECBAgQIECAwCoJeOF/3NVW33HXd9ru1H+a0LA+V89h1av2at0fdcV51/WuNdtHklzdmKz8/tFak5uHAIH+BQQm9W9qxPkEfpikhCRN2kFJ2v8yMd/IehEgQIAAAQIECBAgQIAAAQIECBAgQIAAAQIECBAgQIAAAQK7SeDGJNf3uKDNJNf1OJ6hFhdoBya9MEn5Mi3twAgIsFrMXWDSYn6PJDm+McSJSco5rZtAOzDpnCUFD3ZbzfCuagcmvTzJ7cPbhhUTIECAAAECBAgQIECAAIGFBLzwvxDfru+svru+REtdoPovlbf64OpZnXxQE7o/6paLd13vWrN9OMlrGpOV32+tNbl5CBDoX0BgUv+mRpxP4JkkJSRp0tyb8znqRYAAAQIECBAgQIAAAQIECBAgQIAAAQIECBAgQIAAAQIEdrvA2T2HPawnuXm3b3rF1icwaXcVXD0Wq4fApMX82oFJJyR5dLEhV6r33iTln5uTJjBptvKXcKTLG10EJs3m52oCBAgQIECAAAECBAgQGIeAF/7HUcf97UJ9x13fabtT/2lCw/pcPYdVr9qrdX/UFedd17vWbB9K8trGZAKTasmbh8CSBITSLAnWsDMLPJukeT+6N2cm1IEAAQIECBAgQIAAAQIECBAgQIAAAQIECBAgQIAAAQIECAxG4MYk1/ew2s0k1/UwjiH6FRDQ06/noqOpx2KCbb9Dk5RzWjcBgUndnPZ3lcCkxfwEJi3mpzcBAgQIECBAgAABAgQIjEPAC//jqOP+dqG+467vtN2p/zShYX2unsOqV+3Vuj/qivOu611rtluSvK4xWQlP+kityc1DgED/AkJp+jc14nwCzX9xKL8fNN8wehEgQIAAAQIECBAgQIAAAQIECBAgQIAAAQIECBAgQIAAAQIDEDg7SQmBWLStJ7l50UH0713g6SQvaIz6wiTlnHZgBAQmLebObzG/R5Mc1xjihCTlnNZNoB2YtCfJ/d26uipJOzDpiiR3kCFAgAABAgQIECBAgAABAism4IX/cRdcfcdd32m7U/9pQsP6XD2HVa/aq3V/1BXnXde71mztwKQSnvThWpObhwCB/gUEJvVvasT5BJr/4vBskoPnG0YvAgQIECBAgAABAgQIECBAgAABAgQIECBAgAABAgQIECBAYCACNya5foG1bia5boH+ui5PoB2YdEiSHy5vOiNPERBgtdgtIjBpMb92YNLxSR5bbMiV6i0wabFyl3CklzWGEJi0mKfeBAgQIECAAAECBAgQIDBMAS/8D7NuXVetvl2lxnmd+o+rruo5rnr2vRv3R9+iO4/Hu653rdk+mOSaxmTl9w/Vmtw8BAj0LyAwqX9TI84uUO7DEpI0ac+0vmVw9hH1IECAAAECBAgQIECAAAECBAgQIECAAAECBAgQIECAAAECBHa7wNlJShDEvG09yc3zdh5pv4OSHJ3kqO2fR27/Xn6W44jt4/Akk+NFScpxWOM4NMnkeGGSEnhUfr5g+/fys3wZVvlZ5iy/l5/lKM+BtJ9JKg+UlqM8H1KO8mxI+VlClMrv5WcJ9Sk/SzhN+b38fKpxPJlkcnw/STm+1zi+m6QcT2wf39n++e0k5ffys/l8ykhvgX1uS4DVYtUWOLWYn8CkxfzuT3JWY4g9Sco5rZuAwKRuTq4iQIAAAQIECBAgQIAAgXELeOFffcctsNq78/c9rvqr57jq2fdu3B99i+48Hu+63rVmK1/KdW1jsvL7LbUmNw8BAv0LCEzq39SIswuUh+XKw2+TVh5+Kw/aaQQIECBAgAABAgQIECBAgAABAgQIECBAgAABAgQIECBAgMC4BW5Mcv0cWywPsl03R7+hdDkuyYlJTtg+jk8yOcpnk+PYJMckmfwsQUna/gVKcNK3kjze+PlYkslRgl0mxyNJyvHN7c+H7CowabHq8VvMr/x9lf+PmrTy/2XlnNZNoB2YVMIGH+jW1VVJ2oFJlyf5NBkCBAgQIECAAAECBAgQILBiAl74H3fB1Xfc9Z22O/WfJjSsz9VzWPWqvVr3R11x3nW9a81WvpBrrTGZwKRa8uYhsCQBgUlLgjXsTALlWwZLSNKklYeMyrcSagQIECBAgAABAgQIECBAgAABAgQIECBAgAABAgQIECBAgMC4BUrww945triepDzMNpRWno04Lcmp28cpScpxcuM4KcnkeMFQNrYi6yzPtXyjcXw9yeR4OEk5vrZ9fLX1xWG7gUjgz2JV4LeYXzswqQS+ldAyrZuAwKRuTvu7qoQjXdb4UGDSYp56EyBAgAABAgQIECBAgMAwBbzwP8y6dV21+naVGud16j+uuqrnuOrZ927cH32L7jwe77retWbbaH0xVwlP+mCtyc1DgED/AgKT+jc14uwC5SG/8mDRpP0gyaGzD6MHAQIECBAgQIAAAQIECBAgQIAAAQIECBAgQIAAAQIECBAgMECBG5NcP8O6N1sPsc3QdSmXHp/kjO3j9CST48VJylGCkko4krY6AiVAqQQnfWX7eCjJ5HgwSTkerchRAp9KaNekHdL6crOKSxnkVAKTFiubwKTF/B5I8pLGECVosJzTugkITOrm5CoCBAgQIECAAAECBAgQGLeAF/7Vd9wCq707f9/jqr96jquefe/G/dG36M7j8a7rXWu2dmDSdUnK8ycaAQIDFRCYNNDCjWzZ5SGsEpI0aU8lOWxke7QdAgQIECBAgAABAgQIECBAgAABAgQIECBAgAABAgQIECBAYN8CJfxh7ww460lunuH6RS8t6zurcZTginKcuX0cuegEffY/+uijU46jjjrquePII49MOY444oit4/DDD9/6+aIXvWjr98MOO2zr9/KzHIceeujW8cIXvvC545BDDsnkeMELXpCDDz445edBBx209Xv5WY6f+Imf2LrumWeeeW5bTz/99NZnzz777NZRPis/f/jDH279Xn6WaybHD37wg0yOp556KuV48sknt47vf//7Wz+/973vbf3+3e9+d+v38rMcTzzxxNbxne9857nj29/+dsqxy9oTSb68fXwpSTlKCMrkuL/H9bYDk8qXmz1foB4nGulQAqcWK6zApMX82oFJ5Z9H5f8vtG4C7cCklyW5s1tXVxEgQIAAAQIECBAgQIAAgdEIeOF/NKXc50bUd9z1nbY79Z8mNKzP1XNY9aq9WvdHXXHedb1rzfaBJOV5k0mr/exJrX2ah8DKCAhMWplS7+qNvjBJCUmatCeTvGhXr9jiCBAgQIAAAQIECBAgQIAAAQIECBAgQIAAAQIECBAgQIAAgT4FbkxyfYcBy7f7lW/567OdkOTcJOdsH3uSTI4SlnRQn5N1GasEHp144ok54YQTnjuOP/74lOO444577jj22GNTjmOOOea5o8v4O11z++235z3veU/++T//51tjz9NKkFIzMKkEIpVQpXnaTTfdlLW1tZx9dinFYu1b3/pWJsfjjz+ecjz22GPPHY8++mjK8cgjjzx3fPOb3zxQYUvPJimhSd9MUgKO/nuSzyW5L8kXkzwyg0afgUnl77T8HfYZ6DTDVma+9Iokb0nyn5I8PnPvH3VYZb85yX6sW3E/pnHmuAVq0cd6hjaGwKTFKlbCkS5tDCEwaTFPvQkQIECAAAECBAgQIEBgmAJe+B9m3bquWn27So3zOvUfV13Vc1z17Hs37o++RXcej3dd71qzvT/J6xuTld83ak1uHgIE+hcQmNS/qRFnFzg0SQlJmrTvJzl89mH0IECAAAECBAgQIECAAAECBAgQIKmK44kAACAASURBVECAAAECBAgQIECAAAECBAYqUNJw9nZY+7zf8FdCkc7fPs7b/llCksrvx3eYd+FLTjnllJx66qnPHeV/n3zyyZn8POmkkzI5Dj20PEpx4Np1112XO+64I//iX/yLuYKTSjjSs8+WvJ8ftXkCk0pQ0tvf/vacddZZufnmmw8cRvkWsKeeyje+8Y3njq9//et5+OGHM/n5ta99LZOjnK/UHk1y73Z40he2fy8/70lSPmu2Z1rBXyWAqZybpZWgpLcnKeEtfYeWzbKOea4tN9DlSf7jnMFJfQQmDdlvHvNmn3ZgUkli+9aig65Q/y8lObOx37OSlHNaNwGBSd2cXEWAAAECBAgQIECAAAEC4xbwwr/6jltgtXfn73tc9VfPcdWz7924P/oW3Xk83nW9a832d0ne0JhMYFItefMQWJKAwKQlwRp2JoHDkpSQpEn7XpIjZhrBxQQIECBAgAABAgQIECBAgAABAgQIECBAgAABAgQIECBAgMDQBW5MUkJF9tc2OwS1XJDkoiQXNo5y7uRl4Rx55JE544wznjtOP/30vPjFL87k52mnnZZylBChobQSULS+XrKpkmOPPXbm4KR2YNIzzzyTgw46qNP2J0FJ999//9b1GxsbKQFOQ2llr1/96le3jq985St56KGHtn4++OCDW7+Xn+V44oknlrmlr28HJ92dpBz/vhWYVG7G5xOtdl7JJOinhJqVNm9o2TL3O23scgNNvhm0hPfMGpy0SODUGPym+U77XGDSNKGdP28HJr0kyZcXG3KlercDky5L8pmVErBZAgQIECBAgAABAgQIECCQeOF/3HeB+o67vtN2p/7ThIb1uXoOq161V+v+qCvOu653rdn+NslPNSYr4UkfqDW5eQgQ6F9AYFL/pkacXeBFSUpI0qR9N8mRsw+jBwECBAgQIECAAAECBAgQIECAAAECBAgQIECAAAECBAgQIDBggRLIsneH9TeDWi5O0jxeuh2U9MK+93/qqafmrLPOytlnn52XvOQlW7+Xn2eeeebWccIJJ/Q95a4Yr4QUbW6WjKoftVmCk+YJTGoHJZU519bWUsKbxtgeeeSRfPnLX946vvSlL+WBBx7Y+lmCosrvX/va15a57Xcl+WySzzWO9nztoJ/yeZfQsmWue5Gxy4201hhgluCkdmBSl8CpsfktYv+tJEc3Bjg2STmndRMQmNTNaX9XlXCkSxofCkxazFNvAgQIECBAgAABAgQIEBimgBf+h1m3rqtW365S47xO/cdVV/UcVz373o37o2/RncfjXde71mztwKQSnvT+WpObhwCB/gUEJvVvasTZBQ5PUkKSJq18hd5Rsw+jBwECBAgQIECAAAECBAgQIECAAAECBAgQIECAAAECBAgQIDBwgRuTlKCRditBSrduhx6U4IMX9LXPww8/POeee27OOeec5449e/akHCUkqXy+iq0EFa2vl4yqH29dgpNmCUzaV1DSZMaNjY2U4KZVbN/73veyd+/erQCl++67L7fcckve/e53L4vih9sBSiVY5NAk1yY5eR+TNUPLlrWWZY1bbqSNfQzeJThplsCkfQUlTaYdst8idWkHJh2T5NuLDLhifb+c5IzGnl+SpJzTugkITOrm5CoCBAgQIECAAAECBAgQGLeAF/7Vd9wCq707f9/jqr96jquefe/G/dG36M7j8a7rXWu2/5XkpxuTld//rtbk5iFAoH8BgUn9mxpxdoEjkpSQpEn7TutbxWYfUQ8CBAgQIECAAAECBAgQIECAAAECBAgQIECAAAECBAgQIEBgSAIlpOXyJCVQ5N/3vfBDDz00F1xwQc4///yt47zzznvuOOOMZg5F3zMPe7wSVrS5ubnPTewUnHTQQQflH/7h+WdIn3nmmZRzzbZTUFK5bm1tLSW0SXteYKd6HHLIITn++OPz+OOP56mnnloG2z1JfifJHUl+sIwJKoxZbqi1/cyzU3BSl8CknYKSypTlD2k1078SgUmL3dztwKQzkzy42JAr1bsdmHTpdkDcSiHYLAECBAgQIECAAAECBAisvIAX/sd9C6jvuOs7bXfqP01oWJ+r57DqVXu17o+64rzretea7X1JfqYxWfn9b2tNbh4CBPoXEJjUv6kRZxc4MkkJSZq08g1i5ZvENAIECBAgQIAAAQIECBAgQIAAAQIECBAgQIAAAQIECBAgQGB8AscmeXmSKxo/L+tjm6eddlouuuiirePCCy/cOkpQ0jnnnNPH8Cs3RgksWl8vGVb7b/sKTmoHJj377LP5iZ/40WNK04KSJjNtbGykBARpzwt0rcf111+fa665Jg8++GDuvvvu/Jf/8l/6Zrwzye1JPtX4WQKHdnsrN9TGlEXuKzjp2STN5+wOTlLOlTYtKGkyXflDWtUEsPIs2FEN9/JcWDmndRMQmNTNaX9XfTbJxY0PBSYt5qk3AQIECBAgQIAAAQIECAxTwAv/w6xb11Wrb1epcV6n/uOqq3qOq55978b90bfozuPxrutda7b/meSNjckEJtWSNw+BJQkITFoSrGFnEigPxDQfginfKlYejtQIECBAgAABAgQIECBAgAABAgQIECBAgAABAgQIECBAgACBYQuUYIyfTHLl9s8SlHThols644wzcvHFF+eSSy7JS1/60q3fS0jSCSecsOjQ+rcESmjR5ubmVJdmcNLxxx+ff/iH558hffTRR/Of//N/zo033pj7779/6lhra2sp4UDaPxboox7/4T/8h7zrXe/K7bffnu9///t9Md+d5JON4++TlGeAdlsrN9Zah0U1g5MebQUmHZ/k/0hyQ5KzO4xV/oBWOf2rHZh0dOvL9ToQrvQlDyY5vSFwZpJyTusm0A5MuiTJ57p1dRUBAgQIECBAgAABAgQIEBiNgBf+R1PKfW5Efcdd32m7U/9pQsP6XD2HVa/aq3V/1BXnXde71mz/I8nPNiYr4Un/q9bk5iFAoH8BgUn9mxpxdoHyEEzzAanywNFxsw+jBwECBAgQIECAAAECBAgQIECAAAECBAgQIECAAAECBAgQIHAABQ5O8srt4xVJynHxIut5wQtekKuvvjqXXnrpc0cJSRKMtIjqbH1LcNH6+nrnTiU46fHHy6Mfz7d9ndtpwI2NjZRgIO0fCxyIeixQhxJK8ont4+NJyvHMAuP10bXcWBszDFRu5hL81nzOrpyb5cvgyh/QKieACUya4Ybbx6XtwKQzkjy02JAr1Vtg0kqV22YJECBAgAABAgQIECBAYD8CXvgf962hvuOu77Tdqf80oWF9rp7Dqlft1bo/6orzrutda7Z2YFIJT3pfrcnNQ4BA/wICk/o3NeLsAu3ApMeSlG9i0wgQIECAAAECBAgQIECAAAECBAgQIECAAAECBAgQIECAAIHdK3BeklcluWr7KGFJJTRprnbeeefl8ssv3zpOPfXU/LN/9s8iOGcuyt47lfCizc3N3sfd14Bra2spoUDa/gVq1qMElL3tbW/LHXfcsXXce++9i5SmhCWV0KTbto+PJVlowDkXU26wtTn7ztqt/OGsevqXwKRZ75ofv15g0mJ+JbjtpY0hLklSzmkECBAgQIAAAQIECBAgQGCVBLzwP+5qq++46zttd+o/TWhYn6vnsOpVe7Xuj7rivOt615rtb5L8XGOy8vv/rDW5eQgQ6F9AYFL/pkacXaB8C1vzqwUfTXLC7MPoQYAAAQIECBAgQIAAAQIECBAgQIAAAQIECBAgQIAAAQIECCxJ4JAkVyd5deM4bd65Xvayl+XlL395rrjiiq2fJSTp2GOP/bHhbrzxxtxwww3zTqFfjwIlwGh9fb3HEfc/lJCs6cwHsh6PP/54br/99ueOT33qU/n0pz89fdH7v+KrST7aOG5N8vQiA3boWwKMNjpc18cl5Q9n1RPAvpPkyAZm+XK9ck7rJvBQkhc3Lj0jSTmndRNoByZdnOTz3bq6igABAgQIECBAgAABAgQIjEbAC/+jKeU+N6K+467vtN2p/zShYX2unsOqV+3Vuj/qivOu611rtv+e5E2Nycrv/6PW5OYhQKB/AYFJ/ZsacXaB8sTjY41uApNmN9SDAAECBAgQIECAAAECBAgQIECAAAECBAgQIECAAAECBAj0KXBKktc0jhKWNNdzJpdddll+8id/cuu48sort47DDjusz7Uaq4LAddddl83NzaXOtLa2lhIGpE0X2E31ePLJJ/PJT35y6/j7v//7rePOO++cvol9X1EePi6hSR9pHA/PO9gO/cqNtraEcZtDlj+YEs606q0dmHRUkidWHWWG/bcDk05P8pUZ+q/6pQKTVv0OsH8CBAgQIECAAAECBAgQKAJe+B/3faC+467vtN2p/zShYX2unsOqV+3Vuj/qivOu611rtr9O8vONyQQm1ZI3D4ElCcz1INuS1mLY1RU4LkkJSZq0R5KcuLocdk6AAAECBAgQIECAAAECBAgQIECAAAECBAgQIECAAAECBKoLnJPkdUleu31cMs8KzjnnnLzyla/MK17xiq2fJSTpyCOPnGcofXaZQAkyWl9fX+qqNjY2UoKAtOkCu70eTzzxRD7xiU88d3z84x/PfffdN31j+77is0k+vH18KMncAzWGLzfaxrwL6tiv/MFIAEsEJnW8YfZzmcCkxfw+n+SixhAXJynnNAIECBAgQIAAAQIECBAgsEoCXvgfd7XVd9z1nbY79Z8mNKzP1XNY9aq9WvdHXXHedb1rzfbeJL/QmKyEJ/1NrcnNQ4BA/wICk/o3NeLsAscnKSFJk/bNJCfNPoweBAgQIECAAAECBAgQIECAAAECBAgQIECAAAECBAgQIECAQEeBC5Jck+Ta7aCkEpg0UytBSK961au2jquuumrrOO2002Yaw8XDEihhRpubm0tZ9NraWkoIkNZdYGj1+OpXv5rbbrstH/vYx577WYKV5mglMOmWxnHPHGOULuWGW5uz77Ru5Q9F+tePlEqRj2iAHbV9bpqhz38k8JUkzX+4nr59jk83gXZg0kuT3NWtq6sIECBAgAABAgQIECBAgMBoBLzwP5pS7nMj6jvu+k7bnfpPExrW5+o5rHrVXq37o64477retWZrByaV8KT/Xmty8xAg0L+AwKT+TY04u8AJSUpI0qR9I8nJsw+jBwECBAgQIECAAAECBAgQIECAAAECBAgQIECAAAECBAgQILAfgXO3g0FKOEgJSTp7Vqnzzz8/r371q587rrzyylmHcP3ABUqg0fr6+lJ2sbGxkRIApHUXGEM9PvnJT+ajH/3o1nHrrbfm3nvv7Q7w/JX3J/lgkhJSVI4vdhyk3HAbHa+d9bLyhyIB7Edq7cCkI5N8d1bQFb6+HZj04iRfXWGPWbcuMGlWMdcTIECAAAECBAgQIECAwBgFvPA/xqo+vyf1HXd9p+1O/acJDetz9RxWvWqv1v1RV5x3Xe9as/1Vkjc3Jiu//3Wtyc1DgED/AgKT+jc14uwCJyYpIUmT9vUkp8w+jB4ECBAgQIAAAQIECBAgQIAAAQIECBAgQIAAAQIECBAgQIDAtsBpSUpgRzlKKMh5s8pcddVVee1rX5vXvOY1ufrqq3P66afPOoTrRyhQQo02N0smTX9tbW0tJfxHm11gbPV46KGH8pGPfGQrPOnDH/5wbrvtttlRki9shxWVm6oEIu0ULlOuKUFyfbbyByL963lRgUmL3V0CkxbzuyvJhY0hXpqknNMIECBAgAABAgQIECBAgMAqCXjhf9zVVt9x13fa7tR/mtCwPlfPYdWr9mrdH3XFedf1rjXbe5L8YmOy8vt7a01uHgIE+hcQmNS/qRFnFzgpSQlJmrSHk5w6+zB6ECBAgAABAgQIECBAgAABAgQIECBAgAABAgQIECBAgACBlRV4UZLXN44rZpE45JBD8rrXve65owQlHXHEEbMM4doVESjBRuvrJYerv7axsZES/KPNLjD2enz3u9/dCk760Ic+9Nzx9NNPzwp1e5IPNI7vNwYoN14JVeqzlT8QCWDPi343yeEN4COTlHNaN4ES+NV8lu7FU0LAuo26Ole1A5MuSnL36mzfTgkQIECAAAECBAgQIECAwJaAF/7HfSOo77jrO2136j9NaFifq+ew6lV7te6PuuK863rXmu0vk7ylMZnApFry5iGwJAGBSUuCNexMAicnKSFJk/a1JOWbLjUCBAgQIECAAAECBAgQIECAAAECBAgQIECAAAECBAgQIEBg/wJXJXlD4+hsdeihh+baa6/dOq655pqt46CDDurc34WrLVDCjTY3N3tBWFtbSwn90eYXWKV6PPvss7nlllu2jg9+8INbx1NPPTUr3vuTTI7btsON1mYdZD/Xlz8M6V8/jtMOTCppfN/ryXsVhmkHJpXn6srzdVo3AYFJ3ZxcRYAAAQIECBAgQIAAAQLjFvDCv/qOW2C1d+fve1z1V89x1bPv3bg/+hbdeTzedb1rzfYXSX6pMVkJT/qrWpObhwCB/gUEJvVvasTZBU5pPcRRHvIo34SlESBAgAABAgQIECBAgAABAgQIECBAgAABAgQIECBAgAABAs8LlJCEn94+firJqV1xDj744JRgmhKsUkKSyu8agXkFSsDR+vr6vN1/rN/GxsbWfanNL7Dq9SjhXSU4qTiU35955plZMEvwzJ3b/786S7/9XVv+MCSA/biOwKTF7iyBSYv53Z3kgsYQFyUp5zQCBAgQIECAAAECBAgQILBKAl74H3e11Xfc9Z22O/WfJjSsz9VzWPWqvVr3R11x3nW9a83WDkwq4UnvqTW5eQgQ6F9AYFL/pkacXaA8wFke7Ji0ryQ5ffZh9CBAgAABAgQIECBAgAABAgQIECBAgAABAgQIECBAgAABAqMTeF2SNyb5mSRXzbK7q6++eivUpoTRlOOQQw6ZpbtrCewoUO6pEk6zSCvBXSXkRltcQD1+ZPj0009v3VMliKv8vPXWWxfH7T5C+YOQ/vWPvQQmdb+H9nVlCfUqX0g4aSU8sZzTugm0A5MuTHJPt66uIkCAAAECBAgQIECAAAECoxHwwv9oSrnPjajvuOs7bXfqP01oWJ+r57DqVXu17o+64rzretea7c+T/HJjsvL7X9aa3DwECPQvIDCpf1Mjzi5QHuIoIUmT9lCSM2YfRg8CBAgQIECAAAECBAgQIECAAAECBAgQIECAAAECBAgQIDB4gROT/Ox2SFL5Wf53p3bRRRflDW94Q17/+tdvBSUdd9xxnfq5iMA8AiWMptxni7QSalOCfrTFBdRj34aPPfZYPvCBDzx33HXXXYtj73+E8gchAewf+3wvyYsap49IUs5p3QTagUnlywkf7tbVVUkEJrkNCBAgQIAAAQIECBAgQIBA4oX/cd8F6jvu+k7bnfpPExrW5+o5rHrVXq37o64477retWb7syS/0pis/P4XtSY3DwEC/QsITOrf1IizC7w4SQlJmrQHk5w5+zB6ECBAgAABAgQIECBAgAABAgQIECBAgAABAgQIECBAgACBQQq8LMnPbR9rXXdQApF+6qd+aiskqfw899xzu3Z1HYFeBErY0ebm5lxjra2tpYT8aP0JqMd0y3vvvTfvf//7t46/+7u/SwlU6qmVPwTpX/vGbAcmHZ7k+z25r8IwApMWq/I9Sc5vDHFhknJOI0CAAAECBAgQIECAAAECqyTghf9xV1t9x13fabtT/2lCw/pcPYdVr9qrdX/UFedd17vWbH+a5FcbkwlMqiVvHgJLEhCYtCRYw84kcHqSEpI0aV9O8pKZRnAxAQIECBAgQIAAAQIECBAgQIAAAQIECBAgQIAAAQIECBAYlsBPJXlTkp9PckHXpb/61a/OT//0T28d11xzTdduriOwFIESeLS+vj7X2BsbGykBP1p/Auoxu+Utt9ySv/3bv906PvrRj84+wPM9yh+CBLB9CwpMWuTOSh5OcnJjiFPzo3NaN4F2YFL5d64vdOvqKgIECBAgQIAAAQIECBAgMBoBL/yPppT73Ij6jru+03an/tOEhvW5eg6rXrVX6/6oK867rnet2d6d5Ncak5XwpD+vNbl5CBDoX0BgUv+mRpxd4IwkJSRp0r6U5KzZh9GDAAECBAgQIECAAAECBAgQIECAAAECBAgQIECAAAECBAjsWoHDk/zC9lFCko7vstITTzwxb3zjG7eOn/mZn8kpp5zSpZtrCFQTKKFHm5ubM823traWEu6j9S+gHvObPvzww1shXnfdddesg/wwyTuS/PX2UQKCtOcFvp/ksAZI+edhOad1E2gHJpV/Efh6t66uSiIwyW1AgAABAgQIECBAgAABAgQSL/yP+y5Q33HXd9ru1H+a0LA+V89h1av2at0fdcV51/WuNdu7kry1MVkJT/qzWpObhwCB/gUEJvVvasTZBc5MUkKSJu2BJGfPPoweBAgQIECAAAECBAgQIECAAAECBAgQIECAAAECBAgQIEBgVwmUUIM3N45Oz2lceeWV+dmf/dmt45prrtlVG7IYAm2BEny0vr4+E8zGxsZWMI3Wv4B6LGY6j19rxme3Q5Pem6QcJexm1Vs7MOlFSZ5cdZQZ9i8waQasfVz6hSTnNc5fkKSc0wgQIECAAAECBAgQIECAwCoJeOF/3NVW33HXd9ru1H+a0LA+V89h1av2at0fdcV51/WuNVs7MKmEJ/1prcnNQ4BA/wKdHsTrf1ojEvgxgZckKSFJk3Z/kj2MCBAgQIAAAQIECBAgQIAAAQIECBAgQIAAAQIECBAgQIDAAAXKFwT94vbxhi7rP/jgg/NzP/dzzx179vhP5l3cXLN7BEr40ebmZqcFra2tpYTSaMsTUI/FbGfx6zDT+5P81fZRnolaxSYwabGqfz3JSY0hShhjOad1E2gHJp2f5N5uXV1FgAABAgQIECBAgAABAgRGI+CF/9GUcp8bUd9x13fa7tR/mtCwPlfPYdWr9mrdH3XFedf1rjXbnyT59cZk5fd315rcPAQI9C8gMKl/UyPOLnBWkuYDQXuTnDP7MHoQIECAAAECBAgQIECAAAECBAgQIECAAAECBAgQIECAAIEDIlBevn9Lkl9K8touKzjllFPy8z//81vHm970phx22GFdurmGwK4UKAFI6+vrnda2sbGREkijLU9APRazncXvuOOOy2OPPdZ1wg8n+csk70lSQlxWpT2Z5NDGZl+UpJzTugm0A5NOTvKNbl1dtf23dl5DQmCS24IAAQIECBAgQIAAAQIEVlHAC//jrrr6jru+03an/tOEhvW5eg6rXrVX6/6oK867rnet2d6Z5G2NyQQm1ZI3D4ElCQhMWhKsYWcSaAcm3Zfk3JlGcDEBAgQIECBAgAABAgQIECBAgAABAgQIECBAgAABAgQIEKgrcMF2QNIvJ3l1l6kvuuii/MIv/MLWsba21qWLawgMRqCEIG1ubu643nLflzAabfkC6rGY8Sx+5b7/67/+663jrrvu6jrxR5P8xXaA0j1dOw30unZgUkkIfGqgezkQyxaYtJj6va1nEQUmLeapNwECBAgQIECAAAECBAgMU8AL/8OsW9dVq29XqXFep/7jqqt6jquefe/G/dG36M7j8a7rXWu2dyT5jcZkJTzpXbUmNw8BAv0LCEzq39SIswucnWRvo9sXkzS/1Wn2EfUgQIAAAQIECBAgQIAAAQIECBAgQIAAAQIECBAgQIAAAQL9C5yT5Fe2j6u7DP+KV7wiv/iLv5g3v/nNueKKK7p0cQ2BQQqUIKT19fUd176xsZESRKMtX0A9FjOe1+/222/Pe9/73vzVX/1VPvGJT3RdxK1J/nz7KF80N7YmMGmxin4jyYmNIU5OUs5p3QTagUnlucTyfKJGgAABAgQIECBAgAABAgRWScAL/+OutvqOu77Tdqf+04SG9bl6DqtetVfr/qgrzruud63Z/jjJbzYmK+FJf1JrcvMQINC/gMCk/k2NOLvAniTNh33KQwrlm5w0AgQIECBAgAABAgQIECBAgAABAgQIECBAgAABAgQIECBwoAVOT/Kr28e1XRZzzTXXbIUkveUtb8n55/vP313MXDMOgRKGtLm5uc/NrK2tpYTQaPUE1GMx60X97rnnnq3gpHLccsstXRfzwSR/tn081LXTLr/uqSQvbKzxsCTlnNZNoB2YdFKSb3br6qokApPcBgQIECBAgAABAgQIECBAIPHC/7jvAvUdd32n7U79pwkN63P1HFa9aq/W/VFXnHdd71qztQOTSnjSO2tNbh4CBPoXEJjUv6kRZxco38DZ/NamLyS5YPZh9CBAgAABAgQIECBAgAABAgQIECBAgAABAgQIECBAgAABAr0IHJvk17aPN3YZcX19Pb/0S7+0FZJ01llndeniGgKjEyiBSOVvYV9tY2MjJYBGqyegHotZ9+n3wAMP5D3veU/+8i//MuVvoWN7X5I/3T4e79hnN14mMGmxqghMWsyvPJdYnk+ctPNazyouNrreBAgQIECAAAECBAgQIEBgGAJe+B9GneZdpfrOKzeOfuo/jjpOdqGe46pn37txf/QtuvN4vOt615rtj5L8VmOy8vs7ak1uHgIE+hcQmNS/qRFnFzh3+5ucJj3vSXLh7MPoQYAAAQIECBAgQIAAAQIECBAgQIAAAQIECBAgQIAAAQIE5hYoz1C8dfsoYUlT2+tf//r88i//8lZQ0hlnnDH1ehcQWAWBEoq0ubn5Y1tdW1tLCZ/R6guox2Lmy/B78MEHt4KT/uIv/iIf+MAHui6wBCe9e/toP6DddYwDdV07MOnQJD84UIsZ4LzfTHJCY90nJSnntG4C7cCk8qzifd26uooAAQIECBAgQIAAAQIECIxGwAv/oynlPjeivuOu77Tdqf80oWF9rp7Dqlft1bo/6orzrutda7Y/TPLbjckEJtWSNw+BJQkITFoSrGFnEijf2vSFRo+7k1w00wguJkCAAAECBAgQIECAAAECJ79duAAAIABJREFUBAgQIECAAAECBAgQIECAAAEC8wn8VJK3Jfn1JEdPG+Laa6/Nr/zKr2wdZ5555rTLfU5g5QRKMNL6+vqP7XtjYyMleEarL6Aei5kv2+/LX/5y/vzP/3zr+OAHP9hlsd9O8q4kf5Lk77p02AXXCExarAjtwKQTkzyy2JAr1Vtg0kqV22YJECBAgAABAgQIECBAYD8CXvgf962hvuOu77Tdqf80oWF9rp7Dqlft1bo/6orzrutda7Y/SPI7jclKeNIf15rcPAQI9C8gMKl/UyPOLnB+knsa3e5K8tLZh9GDAAECBAgQIECAAAECBAgQIECAAAECBAgQIECAAAECBAh0EnhZkt/YDko6Z1qPq666Kr/2a7+WX/3VX80550y9fNpwPicweoESjrS5ubm1z7W1tZTQGe3ACajHYva1/O6777782Z/9Wf70T/80t912W5dF37cdnPTOJJ/u0uEAXfODJIc05j40STmndRMQmNTNaX9Xlb+TPY0Pz01SzmkECBAgQIAAAQIECBAgQGCVBLzwP+5qq++46zttd+o/TWhYn6vnsOpVe7Xuj7rivOt615rt95P8bmOyEp70R7UmNw8BAv0LCEzq39SIswtckOTuRjeBSbMb6kGAAAECBAgQIECAAAECBAgQIECAAAECBAgQIECAAAECOwucmOQ3t4OSXjMN65JLLtkKSSrHpZdeOu1ynxMg0BAoAUnr6+tbZzY2NlICZ7QDJ6Aei9kfCL/PfOYzW8FJ5fjsZz/bZQMfSVKCk96RpATs7KbWDkx6YZKnd9MCd/laHklyfGON5d9nyjmtm0A7MKkkX+7t1tVVBAgQIECAAAECBAgQIEBgNAJe+B9NKfe5EfUdd32n7U79pwkN63P1HFa9aq/W/VFXnHdd71qztQOTSnjSH9aa3DwECPQvIDCpf1Mjzi5wYZISkjRpn09y8ezD6EGAAAECBAgQIECAAAECBAgQIECAAAECBAgQIECAAAECBP6RwC9tByX9+jSb008/Pb/+67+et771rbn66qunXe5zAgR2EJiEJJWwGe3AC6jHYjU4kH633npr3v3ud+dd73pXHnrooS4bedd2cNJfdrm4wjUCkxZDbgcmnZDk0cWGXKneApNWqtw2S4AAAQIECBAgQIAAAQL7EfDC/7hvDfUdd32n7U79pwkN63P1HFa9aq/W/VFXnHdd71qz3ZTk9xqTld//oNbk5iFAoH8BgUn9mxpxdoGLkpSQpEn7XJJLZh9GDwIECBAgQIAAAQIECBAgQIAAAQIECBAgQIAAAQIECBAgsCVweZLfTvJbSU7fyeTQQw/N2972tq3jTW96Ez4CBHoSmAQlTYJmehrWMHMKqMeccNvddovf3/zN3+RP/uRPto6nnnpq2qZKutIfJ/mjJHdMu3iJnz+d5AWN8V+YpJzTugkITOrmtL+r9iY5u/HhOUnKOY0AAQIECBAgQIAAAQIECKySgBf+x11t9R13faftTv2nCQ3rc/UcVr1qr9b9UVecd13vWrPdmOT6xmQCk2rJm4fAkgQEJi0J1rAzCbw0SQlJmrTPJrl0phFcTIAAAQIECBAgQIAAAQIECBAgQIAAAQIECBAgQIAAAQKrLnB4kt/ZPq6ZhvHGN74xv/Ebv7F1HHbYYdMu9zkBAgQIENg1Ak8++WTe+c53bh3ve9/7uqzrliR/uH18r0uHHq9pByYdkuSHPY4/9qEeTXJcY5MnJCnntG4C7cCkPUnu79bVVQQIECBAgAABAgQIECBAYDQCXvgfTSn3uRH1HXd9p+1O/acJDetz9RxWvWqv1v1RV5x3Xe9as/23JDc0JivhSb9fa3LzECDQv4DApP5NjTi7wMVJSkjSpH0myWWzD6MHAQIECBAgQIAAAQIECBAgQIAAAQIECBAgQIAAAQIECKygwLVJfnf7OHSn/V922WX5zd/8za2QpD17yvvyGgECBAgQGLbA3r17t4KT3vGOd+TOO++ctpmnkvzB9vHBaRf39LnApMUgBSYt5lfCkc5qDCEwaTFPvQkQIECAAAECBAgQIEBgmAJe+B9m3bquWn27So3zOvUfV13Vc1z17Hs37o++RXcej3dd71qz/dck/6QxWQlPuqnW5OYhQKB/AYFJ/ZsacXaBS5KUkKRJK0/uvGz2YfQgQIAAAQIECBAgQIAAAQIECBAgQIAAAQIECBAgQIAAgRUROD7J720fL99pz0cffXR+67d+a+u45pprVoTHNgkQIEBgFQVuueWW/PEf//HW8e1vf3sawae2vzG1fGtqCeVZVvthkoMbgx+SpJzTugm0A5PKvwM91q2rq5IITHIbECBAgAABAgQIECBAgACBxAv/474L1Hfc9Z22O/WfJjSsz9VzWPWqvVr3R11x3nW9a83WDkwq4Uk31prcPAQI9C8gMKl/UyPOLnBpkubXm306yeWzD6MHAQIECBAgQIAAAQIECBAgQIAAAQIECBAgQIAAAQIECIxc4PVJrt8OStpxq2984xvz27/921tBSQcf3MxpGLmQ7REgQIDAygs888wzW6FJf/RHf5T3ve99XTxKaFL59tQPtC6+IslbkvynJI93GWgf17QDk16Q5Jk5xyr/DrC5HYIz5xCD61bCkY5trFpg0mwlbAcmnZ3kgdmGcDUBAgQIECBAgAABAgQIEBi8gBf+B1/CHTegvuOu77Tdqf80oWF9rp7Dqlft1bo/6orzrutda7b/L8k/bUxWfv9vtSY3DwEC/QsITOrf1IizC1yWpIQkTdodScrDNhoBAgQIECBAgAABAgQIECBAgAABAgQIECBAgAABAgQIEDgmyQ3bx47/LXnPnj35nd/5na3jggsuIEeAAAECBFZe4J577skf/uEfbh179+6d5nH79reolm9S/db2xTdvf/ndf5wzOKmPwKQSlPT27aCb66ZtYmSfC0xarKAlHOkljSEEJi3mqTcBAgQIECBAgAABAgQIDFPAC//DrFvXVatvV6lxXqf+46qreo6rnn3vxv3Rt+jO4/Gu611rtv83yf/WmExgUi158xBYkoDApCXBGnYmgZclKSFJk1YevHn5TCO4mAABAgQIECBAgAABAgQIECBAgAABAgQIECBAgAABAgTGJvCaJP9kOyjpBTtt7q1vfWt+93d/N29+85vHZmA/BAgQIECgN4H3vve9+YM/+IO8+93vnjZmCTkqoUnlG1VfmGRju8PjSWYNTlokMGkSlFRCbkpbT1ICnFaptQOTjktS6qB1ExCY1M3JVQQIECBAgAABAgQIECAwbgEv/KvvuAVWe3f+vsdVf/UcVz373o37o2/RncfjXde71mz/T5L/vTFZCU/6r7UmNw8BAv0LCEzq39SIswtcnqSEJE3ap5JcOfswehAgQIAAAQIECBAgQIAAAQIECBAgQIAAAQIECBAgQIDACATKN7iV47U77eWiiy7K7/3e720dp59++gi2bQsECBAgQKCOwEMPPZTf//3f3zruuuuuaZN+OMmJSS5sXDhLcNIzSQ76/9m7EzArqjP/4z8FF0QwIoqoGcRokBjFLaCidnciuItGHBdkURAEQQQUEUEEZVUWUREcMYrGJa64jHu6233fE+NoovwTxRUSkEQMyP95a7qd6tt3q3vrnltV/T3PwxOmb53znvN5q3tauut3fXMtBNE+lm2kBiXZtbWSKnNtNoGvE5hUXFNTA5M6SPp/xS3JbAQQQAABBBBAAAEEEEAAAQRiJ8AD/7FrWaAN099AXIm7mP4nq6X0M1n9DPs03B9hi2ZfD2+33q6qXS/pLF8xC09a7Ko4dRBAIHwBApPCN2XF4AJ7S7KQpPrxuqT9gi/DDAQQQAABBBBAAAEEEEAAAQQQQAABBBBAAAEEEEAAAQQQQACBmAr8VJK9c5sFJVkoQ8Zx8sknq3///jryyCNjelS2jQACCCCAQHQEHnnkEd1888268847C9lUPsFJqYFJzSR9n6FYuqCk+kurJNUUssmYzzHjrXxn2FqSfYyRn4CFI/3YdymBSfm5cRUCCCCAAAIIIIAAAggggECyBHjgP1n9TD0N/U12f3Odjv7nEorX6/QzXv1yvVvuD7fieLv1dlUtNTDJwpNucFWcOgggEL4AgUnhm7JicIF9JFlIUv14TdL+wZdhBgIIIIAAAggggAACCCCAAAIIIIAAAggggAACCCCAAAIIIIBAzASOqgtK+nW2fe+6664aMGCA92fHHXeM2RHZLgIIIIAAAtEX+OSTT3TTTTd5fz788MOgG84WnJRPYFK2oCTbS62kyqCbSsj1qYFJP5L0j4SczcUxCExyoUwNBBBAAAEEEEAAAQQQQACBqAvwwH/UO1Tc/uhvcX5xn03/497Bhvunn8nqZ9in4f4IWzT7eni79XZVbZGkwb5i9vf/clWcOgggEL4AgUnhm7JicIHUwKRXJf0i+DLMQAABBBBAAAEEEEAAAQQQQAABBBBAAAEEEEAAAQQQQAABBBCIgcBmkuxd2gZJ6pJtv8cdd5zOOOMMHX/88TE4FltEAAEEEEAgGQL333+/fvOb3+iBBx4IeqB0wUnfS/L/nmIzSfYxG7mCkurrV0mqCbqZhFxPYFJxjUwNTPoPSX8tbklmI4AAAggggAACCCCAAAIIIBA7AR74j13LAm2Y/gbiStzF9D9ZLaWfyepn2Kfh/ghbNPt6eLv1dlVtoaQhvmIEJrmSpw4CJRIgMKlEsCwbSGBfSa/5ZrwiqWugFbgYAQQQQAABBBBAAAEEEEAAAQQQQAABBBBAAAEEEEAAAQQQQCDqAj+tC0qyXzhqnWmzbdu21Zlnnun96dSpU9TPxP4QQAABBBBIrMD777+vG2+80fvz1VdfBTmnPzhpRUpgUhtJ50oaIGnnPBatlVSZx3VJveQfKd83/UiSfYyRn4CFI+3ku5TApPzcuAoBBBBAAAEEEEAAAQQQQCBZAjzwn6x+pp6G/ia7v7lOR/9zCcXrdfoZr3653i33h1txvN16u6p2naSzfcUsPOl6V8WpgwAC4QsQmBS+KSsGF9hP0qu+aS9L6hZ8GWYggAACCCCAAAIIIIAAAggggAACCCCAAAIIIIAAAggggAACCERQ4Jd179D2n9n2duCBB2rgwIHeHwYCCCCAAAIIREtg8eLFmjt3rv7whz8E2ZgFJ22VEphkH7PQn3xHlaSafC9O4HWpgUnmuSqB5yzVkQhMKpUs6yKAAAIIIIAAAggggAACCMRJgAf+49St4Hulv8HNkjSD/iepmxL9TFY/wz4N90fYotnXw9utt6tqCyQN9RWz8KRFropTBwEEwhcgMCl8U1YMLrC/pFd8016SdEDwZZiBAAIIIIAAAggggAACCCCAAAIIIIAAAggggAACCCCAAAIIIBAhgb5178x2ULY9nX766Ro0aJAqKioitHW2ggACCCCAAALpBPbee2+99dZbrnBqJVW6KhbROgQmFdeY1MCkH0v6W3FLMhsBBBBAAAEEEEAAAQQQQACB2AnwwH/sWhZow/Q3EFfiLqb/yWop/UxWP8M+DfdH2KLZ18PbrberaqmBSRaetNBVceoggED4AgQmhW/KisEFfiHpZd+0FyUdGHwZZiCAAAIIIIAAAggggAACCCCAAAIIIIAAAggggAACCCCAAAIIlFmgdV1Ikv1S0c6Z9rL99tvrrLPO8v78+Mf23DoDAQQQQAABBOIgUFNTo6qqKldbtUI1ropFtM4qSa18e9tKkn2MkZ+AhSPt6LuUwKT83LgKAQQQQAABBBBAAAEEEEAgWQI88J+sfqaehv4mu7+5Tkf/cwnF63X6Ga9+ud4t94dbcbzderuqdq2kYb5i9vfrXBWnDgIIhC9AYFL4pqwYXKCrpJd8016QlPUdRoOXYAYCCCCAAAIIIIAAAggggAACCCCAAAIIIIAAAggggAACCCCAQAkFdpVkIUn2p0WmOl27dtXgwYM1cODAEm6FpRFAAAEEEECglAKVlZWqra0tZQlb2wpUlrpIDNZPDUyycMrVMdh3VLaYGpi0k6RPorI59oEAAggggAACCCCAAAIIIICAIwEe+HcEXaYy9LdM8BEpS/8j0oiQtkE/Q4JM6DLcH24bi7dbb1fVrpF0jq8YgUmu5KmDQIkECEwqESzLBhLoJulF34znJXUPtAIXI4AAAggggAACCCCAAAIIIIAAAggggAACCCCAAAIIIIAAAgiUQ+CAundf65ut+IknnqghQ4aoR48e5dgjNRFAAAEEEEAgRIGamhpVVVWFuGLapaxATamLxGB9ApOKaxKBScX5MRsBBBBAAAEEEEAAAQQQQCAZAjzwn4w+ZjoF/U12f3Odjv7nEorX6/QzXv1yvVvuD7fieLv1dlXtaknDfcUsPGmBq+LUQQCB8AUITArflBWDC9gv0L7gm/acpIODL8MMBBBAAAEEEEAAAQQQQAABBBBAAAEEEEAAAQQQQAABBBBAAAFHAkfVveua/W/asckmm+jss8/2/vzsZz9ztC3KIIAAAggggIALgcrKStXW1paqlC1cWarFY7buaklb+vbcWpJ9jJGfwCeSdvBdupMk+xgDAQQQQAABBBBAAAEEEEAAgaYkwAP/ye42/U12f3Odjv7nEorX6/QzXv1yvVvuD7fieLv1dlVtvqQRvmIWnnStq+LUQQCB8AUITArflBWDCxwo6XnftGclHRJ8GWYggAACCCCAAAIIIIAAAggggAACCCCAAAIIIIAAAggggAACCJRY4LS6d1uzn/OmHTvttJOGDh3q/dl6661LvB2WRwABBBBAAIFyCNTU1KiqqqpUpW3hmlItHrN1UwOTWkn6JmZnKOd2UwOTdpT0aTk3RG0EEEAAAQQQQAABBBBAAAEEyiDAA/9lQHdYkv46xI5gKfofwaYUsSX6WQReE5jK/eG2yXi79XZVLTUwycKTrnFVnDoIIBC+AIFJ4ZuyYnCBgyQ955v2jKRDgy/DDAQQQAABBBBAAAEEEEAAAQQQQAABBBBAAAEEEEAAAQQQQACBEgmcXfcuaz/LtP6+++6rYcOGaeDAgSXaAssigAACCCCAQJQEKisrVVtbG/aWPpD007AXjfF6BCYV1zwCk4rzYzYCCCCAAAIIIIAAAggggEAyBHjgPxl9zHQK+pvs/uY6Hf3PJRSv1+lnvPrlerfcH27F8Xbr7araVZLO9RWzv1/tqjh1EEAgfAECk8I3ZcXgAt0lPeubRmBScENmIIAAAggggAACCCCAAAIIIIAAAggggAACCCCAAAIIIIAAAmELbFYXkmS/IPTjTIv36NFD55xzjnr16hV2fdZDAAEEEEAAgQgL1NTUqKqqqhQ7/Kske4dX+wXltaUoEKM1v5HU0rffVpLsY4z8BD6V1N536Y6S7GMMBBBAAAEEEEAAAQQQQAABBJqSAA/8J7vb9DfZ/c11OvqfSyher9PPePXL9W65P9yK4+3W21W1eZJG+ooRmORKnjoIlEiAwKQSwbJsIIGDJVlIUv14WlJFoBW4GAEEEEAAAQQQQAABBBBAAAEEEEAAAQQQQAABBBBAAAEEEEAgLIEf1b2jmv2SUJtMi5588sleUNIhhxwSVl3WQQABBBBAAIGYCVRWVqq2trZUu14hyd7p1cKT/l6qIhFfNzUwaUtJayK+5yhtLzUwaQdJy6O0QfaCAAIIIIAAAggggAACCCCAgAMBHvh3gFzGEvS3jPgRKE3/I9CEELdAP0PETOBS3B9um4q3W29X1eZKOs9XzH4vyn4OyUAAgZgKEJgU08YlbNv227MWklQ/7DdoKhN2Ro6DAAIIIIAAAggggAACCCCAAAIIIIAAAggggAACCCCAAAIIRF2gXd07qdkvBG2RabODBw/W8OHDteeee0b9POwPAQQQQAABBEosUFNTo6qqqhJX0T/rgpMsPOnzUheL2PoEJhXXEAKTivNjNgIIIIAAAggggAACCCCAQDIEeOA/GX3MdAr6m+z+5jod/c8lFK/X6We8+uV6t9wfbsXxduvtqtocSaN8xSw8yX7+yEAAgZgKEJgU08YlbNuHSvK/zViNpJL/Fk3CDDkOAggggAACCCCAAAIIIIAAAggggAACCCCAAAIIIIAAAgggUKjATnXvoGa/CNQs3SKbbrqpRowY4f3p0KFDoXWYhwACCCCAAAIJFKisrFRtrf/Xv4Ifslu3bjr44IN19dVX67vvvsu0wHpJ8+r+/C14lVjOWJMSZLmlJPsYIz+B5ZK29126gyT7GAMBBBBAAAEEEEAAAQQQQACBpiTAA//J7jb9TXZ/c52O/ucSitfr9DNe/XK9W+4Pt+J4u/V2VS01MMnCk+xnjwwEEIipAIFJMW1cwrZdIclCkupHtaRfJuyMHAcBBBBAAAEEEEAAAQQQQAABBBBAAAEEEEAAAQQQQAABBBCImsDOde+cdm6mjW299dY699xzvT9t2rSJ2v7ZDwIIIIAAAghEQKCmpkZVVcW9P151dbUseGnFihWaP3++92flypXZTmfv9jpX0rIIEJRyC6mBSS0l/bOUBRO2dmpgUntJnyXsjBwHAQQQQAABBBBAAAEEEEAAgVwCPPCfSyjer9PfePev2N3T/2IFozWffkarH1HbDfeH247g7dbbVbXZkkb7itnf7eeNDAQQiKkAgUkxbVzCtl0pyUKS6sfvJf0qYWfkOAgggAACCCCAAAIIIIAAAggggAACCCCAAAIIIIAAAggggEBUBDrW/QLQ8Ewbat++vUaOHOn92XzzzaOyb/aBAAIIIIAAAhEVsLCj2tragnZXUVEhC13yj2+//VZXXXWV92f5csu8yTiurvtF5o8KKh79SQQmFdcjApOK82M2AggggAACCCCAAAIIIIBAMgR44D8Zfcx0Cvqb7P7mOh39zyUUr9fpZ7z65Xq33B9uxfF26+2q2pWSxviKEZjkSp46CJRIgMCkEsGybCABe3sxC0mqH09JOizQClyMAAIIIIAAAggggAACCCCAAAIIIIAAAggggAACCCCAAAIIIJBLYOe6X/zJGJS08847eyFJ5513Xq61eB0BBBBAAAEEEPhBwAKPqqrs18CCj+rqalngUqYxb948Lzjp448/zra4BSfNkZT1ouC7K/uMf0pq4dtFS0n2MUZ+Ap9Jaue7tL0k+xgDAQQQQAABBBBAAAEEEEAAgaYkwAP/ye42/U12f3Odjv7nEorX6/QzXv1yvVvuD7fieLv1dlXtCknn+4pZeJL9fJGBAAIxFSAwKaaNS9i2fynJQpLqx5OSeiTsjBwHAQQQQAABBBBAAAEEEEAAAQQQQAABBBBAAAEEEEAAAQQQKJfAj+t+4efcTBvYddddNWrUKA0bNqxce6QuAggggAACCMRcwEKPamtrA52ioqJCFraUz1iwYIHmzp2rDz/8MNvlV0maLemv+awZg2tSA5O2kPSvGOw7KltMDUzaXtLnUdkc+0AAAQQQQAABBBBAAAEEEEDAkQAP/DuCLlMZ+lsm+IiUpf8RaURI26CfIUEmdBnuD7eNxdutt6tqsyRd4Ctm4Un2c0UGAgjEVIDApJg2LmHbTg1MekJSz4SdkeMggAACCCCAAAIIIIAAAggggAACCCCAAAIIIIAAAggggAACrgXsgXD75R57R7S0o1OnTl5Q0pAhQ1zvjXoIIIAAAgggkDABCz6qqqoKdKrq6mpZ0FKQsWjRIi846f333882zX65+UpJFpgT50FgUnHdIzCpOD9mI4AAAggggAACCCCAAAIIJEOAB/6T0cdMp6C/ye5vrtPR/1xC8XqdfsarX653y/3hVhxvt96uqqUGJll4kv08kYEAAjEVIDAppo1L2LZ/JelJ35kel3R4ws7IcRBAAAEEEEAAAQQQQAABBBBAAAEEEEAAAQQQQAABBBBAAAFXAlvXvSOa/WJP83RFLShp9OjRGjx4sKs9UQcBBBBAAAEEmoCAhR/V1tbmddKKigpZyFKh4/rrr9ecOXOyBSetk3RF3Z+VhdYp87x/Sdrct4ctJNnHGPkJfC5pO9+lFihqH2MggAACCCCAAAIIIIAAAggg0JQEeOA/2d2mv8nub67T0f9cQvF6nX7Gq1+ud8v94VYcb7ferqrNlDTWV8z+bj9LZCCAQEwFCEyKaeMStu3DJD3hO9Njko5I2Bk5DgIIIIAAAggggAACCCCAAAIIIIAAAggggAACCCCAAAIIIFBqgRZ1QUn2Cz0t0xXbbbfdNGbMGA0ZMqTUe2F9BBBAAAEEEGiCAhaAVFVVldfJq6urZQFLxY5FixZp9uzZ+uCDDzIttUaSvWOs/cJz3MKGUgOT7Pu9b4s1a0LzUwOT2kn6ogmdn6MigAACCCCAAAIIIIAAAgggYAI88J/s+4D+Jru/uU5H/3MJxet1+hmvfrneLfeHW3G83Xq7qjZD0oW+YgQmuZKnDgIlEiAwqUSwLBtIoIekx30zHpV0ZKAVuBgBBBBAAAEEEEAAAQQQQAABBBBAAAEEEEAAAQQQQAABBBBo2gLn1/1ST9t0DLvssosXlDRs2LCmrcTpEUAAAQQQQKDkAhaCVFtbm7VORUWFLFwpzLFgwQIvOOkvf/lLpmW/kmTvHHtlmHVLvBaBScUBE5hUnB+zEUAAAQQQQAABBBBAAAEEkiHAA//J6GOmU9DfZPc31+nofy6heL1OP+PVL9e75f5wK463W29X1aZLGucrZuFJ9qYrDAQQiKkAgUkxbVzCtt1T0mO+Mz0i6aiEnZHjIIAAAggggAACCCCAAAIIIIAAAggggAACCCCAAAIIIIAAAqUQOLsuKGnndIvvtNNOuuCCC3TuueeWojZrIoAAAggggAACjQQsCKmqqiqrTHV1tSxYqRRj/vz5uuKKK/S3v/0t0/If1wUnLSxF/ZDX/FbSZr41W0iyjzHyE/hC0ra+S9tJso8xEEAAAQQQQAABBBBAAAEEEGhKAjzwn+xu099dNeRDAAAgAElEQVRk9zfX6eh/LqF4vU4/49Uv17vl/nArjrdbb1fVpkm6yFfMwpPszVYYCCAQUwECk2LauIRt+3BJj/rO9N+Sjk7YGTkOAggggAACCCCAAAIIIIAAAggggAACCCCAAAIIIIAAAgggEKbAaXXverZnukXbtm2rsWPHemFJDAQQQAABBBBAwLWAhSHV1tamLVtRUSELVSr1sNCkWbNm6auvvspU6h1JMyTdVuq9FLF+amDS5pLWFrFeU5uaGpi0naQvmxoC50UAAQQQQAABBBBAAAEEEGjyAjzwn+xbgP4mu7+5Tkf/cwnF63X6Ga9+ud4t94dbcbzderuqlhqYZOFJ9rNCBgIIxFSAwKSYNi5h2z5C0iO+Mz0s6ZiEnZHjIIAAAggggAACCCCAAAIIIIAAAggggAACCCCAAAIIIIAAAmEIHFX3bmcHp1usZcuWXlCS/dl8c3uenoEAAggggAACCLgXsECkqqqqtIWrq6tlgUouxrfffuuFJtmfNWvWZCr5rKTpkuyN/qI2CEwqriMEJhXnx2wEEEAAAQQQQAABBBBAAIFkCPDAfzL6mOkU9DfZ/c11OvqfSyher9PPePXL9W65P9yK4+3W21W1qZLG+4rZ3+1nhAwEEIipAIFJMW1cwrZ9ZMovmzwk6diEnZHjIIAAAggggAACCCCAAAIIIIAAAggggAACCCCAAAIIIIAAAsUIHFAXlHRcpkUsJOnCCy9UmzZtiqnDXAQQQAABBBBAIBQBC0Wqra1tsFZFRYUsTMn1+Prrr38ITspS+4G6X4p+0fX+stRbK2lT3+uWiGkfY+Qn8KWktr5Lt5NkH2MggAACCCCAAAIIIIAAAggg0JQEeOA/2d2mv8nub67T0f9cQvF6nX7Gq1+ud8v94VYcb7ferqpdLuliXzECk1zJUweBEgkQmFQiWJYNJGDvgPqwb8aDkjL+km+glbkYAQQQQAABBBBAAAEEEEAAAQQQQAABBBBAAAEEEEAAAQQQiLfArnXvbnZGpmMMHTrUC0rq0KFDvE/K7hFAAAEEEEAgUQIWjFRVVdXgTNXV1bIgpXKNZcuWaebMmbruuuuybeE3kqZJ+rBc+/TVTQ1M2kzSdxHYV1y2kBqYtK2kr+KyefaJAAIIIIAAAggggAACCCCAQEgCPPAfEmREl6G/EW2Mo23Rf0fQjsrQT0fQMS3D/eG2cXi79XZV7TJJE3zFLDzJfibIQACBmAoQmBTTxiVs20dLesh3Jnunrl4JOyPHQQABBBBAAAEEEEAAAQQQQAABBBBAAAEEEEAAAQQQQAABBIIItK57V7OxmSaddtppGjdunPbcc88g63ItAggggAACCCDgTMDCkWpra716FRUVshClKIx33nlHM2bM0G233ZZtO7MkTZW0qox7JjCpOHwCk4rzYzYCCCCAAAIIIIAAAggggEAyBHjgPxl9zHQK+pvs/uY6Hf3PJRSv1+lnvPrlerfcH27F8Xbr7araFEkTfcUsPMl+FshAAIGYChCYFNPGJWzbx0h60HempZKOT9gZOQ4CCCCAAAIIIIAAAggggAACCCCAAAIIIIAAAggggAACCCCQr8DourCkNukmHHnkkbrooot0yCGH5Lse1yGAAAIIIIAAAmURsICkqqoqr3Z1dbUsQClK45lnntH06dP1yCOPZNrWCkmXS5pbpn1/J2kTX+3NJNnHGPkJfCVpG9+l20qyjzEQQAABBBBAAAEEEEAAAQQQaEoCPPCf7G7T32T3N9fp6H8uoXi9Tj/j1S/Xu+X+cCuOt1tvV9VSA5MsPMl+DshAAIGYChCYFNPGJWzbx0p6wHem+yWdkLAzchwEEEAAAQQQQAABBBBAAAEEEEAAAQQQQAABBBBAAAEEEEAgl8Apde9k9rN0F3bt2lXjx49Xr169cq3D6wgggAACCCCAQGQE6kOSLDwpqmPp0qWaNm2aXn755Uxb/EPdL0zf4fgMqYFJm0r6t+M9xLlcamBSW0lfx/lA7B0BBBBAIPoCGzZsSH2gLvqbZocIIIAAAo0ENtpoI565475IkgAP/Cepm43PQn+T3d9cp6P/uYTi9Tr9jFe/XO+W+8OtON5uvV1VmyzpEl8x+/tlropTBwEEwhfgH2/CN2XF4ALHSVrqm3afpF8HX4YZCCCAAAIIIIAAAggggAACCCCAAAIIIIAAAggggAACCCCAQCwFDqkLSuqRbvcdO3bUxRdfrIEDB8bycGwaAQQQQAABBJq2QH1QUn1wUpQ1Fi9erKlTp+qjjz7KtM0n6n5x+hlH5yAwqThoApOK82M2AggggEABAgQmFYDGFAQQQCCCAgQmRbApbKkYAR74L0Yv+nPpb/R7VMod0v9S6rpfm366N49TRe4Pt93C2623q2qXSprkK0Zgkit56iBQIgECk0oEy7KBBOztT+/3zbhX0omBVuBiBBBAAAEEEEAAAQQQQAABBBBAAAEEEEAAAQQQQAABBBBAIH4CO9cFJZ2ZbutbbLGFF5Q0fvz4+J2MHSOAAAIIIIAAAjEWmDZtmhec9M9//jPTKW6UNEXSshIf89+SmvtqbCrJPsbIT+BrSW18l7aVZB9jIIAAAgggUDIBApNKRsvCCCCAgFMBApOcclOs9AI88F9643JWoL/l1C9/bfpf/h6EuQP6GaZm8tbi/nDbU7zderuqZmFJFppUP+z/tp/3MRBAIKYCBCbFtHEJ2/bxku7znekeSb0TdkaOgwACCCCAAAIIIIAAAggggAACCCCAAAIIIIAAAggggAACCPgF7Jdu7J3KNk7HMmLECE2YMEHbbbcdaggggAACCCCAAAJlEPjiiy90+eWX6+qrr85U/fu6X6KeXMLtpQYmbSJpXQnrJW3p1MCkbSStSNohOQ8CCCCAQLQECEyKVj/YDQIIIFCoAIFJhcoxL6ICPPAf0caEtC36GxJkTJeh/zFtXIZt089k9TPs03B/hC2afT283Xq7qma/p+X/uZ6FJ5Xy53yuzkUdBJqsAIFJTbb1kTr4CZLu9e2IwKRItYfNIIAAAggggAACCCCAAAIIIIAAAggggAACCCCAAAIIIIBAiAL9JFlY0i7p1jzxxBO9oKS99947xJIshQACCCCAAAIIIFCowJtvvukFJ91zj/1aW9rxl7pfpl5SaI0s8whMKg6VwKTi/JiNAAIIIFCAAIFJBaAxBQEEEIigAIFJEWwKWypGgAf+i9GL/lz6G/0elXKH9L+Uuu7Xpp/uzeNUkfvDbbfwduvtqlpqYJKFJVloEgMBBGIqQGBSTBuXsG3/WpL/t0nulnRSws7IcRBAAAEEEEAAAQQQQAABBBBAAAEEEEAAAQQQQAABBBBAoGkLHFz3Sza/SsfQtWtXXXLJJTr66KObthKnRwABBBBAAAEEIirw8MMPa8qUKXr55Zcz7fCpuu/3nq27wBIwe0m6StLfCzzWOknNfHM3kWQfK2T0l1Qr6eNCJsd0zgpJW/v2vo0k+xgDAQQQQACBkgkQmFQyWhZGAAEEnAoQmOSUm2KlF+CB/9Ibl7MC/S2nfvlr0//y9yDMHdDPMDWTtxb3h9ue4u3W21W1iZKm+IrZ3+1N7xgIIBBTAQKTYtq4hG37REkWklQ/7pL0nwk7I8dBAAEEEEAAAQQQQAABBBBAAAEEEEAAAQQQQAABBBBAAIGmKdBOkr0j2ZB0x99+++29oKShQ4c2TR1OjQACCCCAAAIIxEzguuuu84KTPvvss0w7X1T3y9WfS6qR1EXSvAKDk1IDk5pLWh+QzIKS7N1xl0mqDDg37penBia1kbQy7odi/wgggAAC0RYgMCna/WF3CCCAQL4CBCblK8V1MRHggf+YNKrAbdLfAuESMo3+J6SRdcegn8nqZ9in4f4IWzT7eni79XZVbYKky3zFCExyJU8dBEokQGBSiWBZNpBAb0kWklQ/fifp5EArcDECCCCAAAIIIIAAAggggAACCCCAAAIIIIAAAggggAACCCAQPYHRdWFJW6bb2oUXXuiFJW2xxRbR2zk7QgABBBBAAAEEEMgo8M9//tMLTZo5c2ama76pC016XVJ13UV/LyA4qZjApPqgpJ3r6lfVBTg1pc4SmNSUus1ZEUAAgYgIEJgUkUawDQQQQKBIAQKTigRketQEeOA/ah0Jdz/0N1zPuK1G/+PWsez7pZ/J6mfYp+H+CFuUz0e3otGodrGky31bsfCkS6KxNXaBAAKFCBCYVIgac8IWSA1MulPSKWEXYT0EEEAAAQQQQAABBBBAAAEEEEAAAQQQQAABBBBAAAEEEEDAkcBRkuxdyPZLV++kk07SpZdeqp/97GeOtkMZBBBAAAEEEEAAgVII/PGPf/S+r7vrLv/7BTao9JqkTSXt6ftokOCk9ZI29s1tLsk+lm2kBiXZtbWSKkthEPE1V0r6kW+PbSTZxxgIIIAAAgiUTIDApJLRsjACCCDgVIDAJKfcFCu9AAELpTcuZwX6W0798tem/+XvQZg7oJ9haiZvLe4Ptz3F2623q2rjJU31FbPwpImuilMHAQTCFyAwKXxTVgwucJKk3/mm3SHp1ODLMAMBBBBAAAEEEEAAAQQQQAABBBBAAAEEEEAAAQQQQAABBBAoq8DOkuzdx05Pt4t9993Xe6D+2GOPLesmKY4AAggggAACCCAQrsCDDz6oSZMm6Y033giycD7BSamBSc0kfZ+hSLqgpPpLqyTVBNlcQq5NDUzaWpK5MxBAAAEEECiZAIFJJaNlYQQQQMCpAIFJTrkpVnoBHvgvvXE5K9DfcuqXvzb9L38PwtwB/QxTM3lrcX+47Snebr1dVUsNTLLwpAmuilMHAQTCFyAwKXxTVgwu8J+S7vRNu13SacGXYQYCCCCAAAIIIIAAAggggAACCCCAAAIIIIAAAggggAACCCBQNoFxdWFJzVN3sOWWW2ry5MkaPXp02TZHYQQQQAABBBBAAIHSC8yZM8cLTvrmm2+CFMsWnJRPYFK2oCTbR62kyiAbStC1ZruV7zwEJiWouRwFAQQQiKoAgUlR7Qz7QgABBIIJEJgUzIurIy/AA/+Rb1FRG6S/RfHFfjL9j30LGxyAfiarn2GfhvsjbNHs6+Ht1ttVtYskTfMVs79f7Ko4dRBAIHwBApPCN2XF4AInS7rDN+02SX2CL8MMBBBAAAEEEEAAAQQQQAABBBBAAAEEEEAAAQQQQAABBBBAwLnA0ZIul7R3usqDBw/WlClT1K5dO+cboyACCCCAAAIIIICAe4HPP/9cl1xyia6//vqgxdMFJ30vyf97ns0k2cds5ApKqq9fJakm6GYScj2BSQlpJMdAAAEE4iRAYFKcusVeEUAAgcwCBCZxdyRMgAf+E9bQlOPQ32T3N9fp6H8uoXi9Tj/j1S/Xu+X+cCuOt1tvV9XszfCm+4oRmORKnjoIlEiAwKQSwbJsIIFTJN3um/FbSacHWoGLEUAAAQQQQAABBBBAAAEEEEAAAQQQQAABBBBAAAEEEEAAAbcCO0maKqlfurKHHHKILrvsMlVUVLjdFdUQQAABBBBAAAEEIiFQW1uriRMn6plnngm6H39w0oqUwKQ2ks6VNEDSznksXCupMo/rknpJamDSjyT9I6mH5VwIIIAAAtEQIDApGn1gFwgggECxAgQmFSvI/IgJ8MB/xBoS8nbob8igMVuO/sesYTm2Sz+T1c+wT8P9EbZo9vXwduvtqtqFkmb4ill40nhXxamDAALhCxCYFL4pKwYXOFXSbb5pt0rqG3wZZiCAAAIIIIAAAggggAACCCCAAAIIIIAAAggggAACCCCAAAJOBM6TZO8y1iK1Wps2bbygpGHDhjnZCEUQQAABBBBAAAEEoi2wYMECLzhpxQrLPgo06sN+/L/naR+z0J98R5WkmnwvTuB1Fo7U2ncuApMS2GSOhAACCERNgMCkqHWE/SCAAAKFCRCYVJgbsyIrwAP/kW1NKBujv6EwxnYR+h/b1qXdOP1MVj/DPg33R9ii2dfD2623q2pjJc30FbPwpItcFacOAgiEL0BgUvimrBhc4DRJv/VNuyXTu7AGX5oZCCCAAAIIIIAAAggggAACCCCAAAIIIIAAAggggAACCCCAQGgCh9YFJXVPt+LQoUN1+eWXy0KTGAgggAACCCCAAAII1AtYWNKECRN03XXXuUSplVTpsmAEaxGYFMGmsCUEEEAg6QLpApO+/vpr9enTR4899lhox2/VqpX23ntvtWjRQl26dPH+vt9+++knP/mJmjdvHlodFkKgKQts2LBBb7zxht58802deeaZTZmirGf/17/+pVGjRmnRokUN9jFkyBDNnTvX+zpYikFgUilUWbOMAjzwX0Z8B6XprwPkCJeg/xFuTgFbo58FoDWhKdwfbpuNt1tvV9VSA5MsPGmcq+LUQQCB8AUITArflBWDC/SRdKtv2hJJ/YMvwwwEEEAAAQQQQAABBBBAAAEEEEAAAQQQQAABBBBAAAEEEECgJAJbSJou6dx0q3fv3l1Tp05VRUVFSYqzKAIIIIAAAggggEAyBK666iqdd955rg5TJanGVbGI1kkNTNpK0qqI7pVtIYAAAggkRMBVYFImrg4dOmjgwIHq37+//uM//iMhqhwDAfcCa9as0fXXX+8F5Nv38BMnTnS/CSp6AgQmcSMgEIoAD/yHwhjZRehvZFvjZGP03wmzsyL00xl1LAtxf7htG95uvV1Vu0DSLF8x+/uFropTBwEEwhcgMCl8U1YMLnC6pFt8026WNCD4MsxAAAEEEEAAAQQQQAABBBBAAAEEEEAAAQQQQAABBBBAAAEEQhewN4CxsKQfp67csmVLLyhp5MiRoRdlQQQQQAABBBBAAIFkClRWVqq2trbUh7MClaUuEoP1LRyplW+fBCbFoGlsEQEEEIi7QLkDk+r92rRpowkTJmjw4MGyf8NiIIBAfgLff/+9fv/732v8+PF65ZVXvElTpkwhMCk/vpJcRWBSSVhZtOkJ8MB/sntOf5Pd31yno/+5hOL1Ov2MV79c75b7w6043m69XVU7X9IVvmIEJrmSpw4CJRIgMKlEsCwbSKCvpCW+GTdJOiPQClyMAAIIIIAAAggggAACCCCAAAIIIIAAAggggAACCCCAAAIIhCuwa11QUu90y/bv398LS9pxxx3DrcpqCCCAAAIIIIAAAokWqKmpUVVVVanPaAVqSl0kBuunBia1lrQ6BvtmiwgggAACMRaISmBSPWHfvn01e/ZsbbvttjFWZesIuBH45ptvdMEFF2jhwoUNChKY5MY/UxUCk8rrT/XECPDAf2JamfYg9DfZ/c11OvqfSyher9PPePXL9W65P9yK4+3W21W1MZKu9BWz8KSxropTBwEEwhcgMCl8U1YMLtBP0s2+ab+RdGbwZZiBAAIIIIAAAggggAACCCCAAAIIIIAAAggggAACCCCAAAIIhCJgvyAzQ1Lz1NX22GMPTZ8+Xccee2wohVgEAQQQQAABBBBAoOkJVFZWqra2tlQHt4UrS7V4zNYlMClmDWO7CCCAQBIEohaYZKbDhg3TrFmz1LJlyyQQcwYESibw9ddfq0+fPnrsscca1CAwqWTkeS1MYFJeTFyEQC4BHvjPJRTv1+lvvPtX7O7pf7GC0ZpPP6PVj6jthvvDbUfwduvtqtpoSbN9xSw86QJXxamDAALhCxCYFL4pKwYX6C/pJt+0GyUNDL4MMxBAAAEEEEAAAQQQQAABBBBAAAEEEEAAAQQQQAABBBBAAIGiBA6QNFPSoelWmThxouzhGAYCCCCAAAIIIIAAAsUI1NTUqKqqqpglss21hWtKtXjM1l0taUvfnltLso8xEEAAAQQQKJlAkMCkbt266eKLL1arVq0C72f9+vV6//339emnn+rZZ5/NGcZogUmjR49Ws2bNAtdiAgJNRYDApGh2msCkaPaFXcVOgAf+Y9eyQBumv4G4Encx/U9WS+lnsvoZ9mm4P8IWzb4e3m69XVVLDUyy8KTzXRWnDgIIhC9AYFL4pqwYXGCApN/4pi2WNCj4MsxAAAEEEEAAAQQQQAABBBBAAAEEEEAAAQQQQAABBBBAAAEEChaYKml8utmHH364pk+frn322afgxZmIAAIIIIAAAggggIBfoLKyMmewQQFitZIqC5iX1CmpgUmWRvFNUg/LuRBAAAEEoiEQJDDJ/s3pt7/9rbbZZpuiNr9hwwZ99NFHmjx5spYsWZJ2rc6dO+uOO+7QXnvtVVQtJiOQZAECk6LZXQKTotkXdhU7AR74j13LAm2Y/gbiStzF9D9ZLaWfyepn2Kfh/ghbNPt6eLv1dlVtlKQ5vmL29zGuilMHAQTCFyAwKXxTVgwucIakG33TbpB0VvBlmIEAAggggAACCCCAAAIIIIAAAggggAACCCCAAAIIIIAAAggEFjhc0hWS9kyd2bp1a82YMUNDhw4NvCgTEEAAAQQQQAABBBDIJlBTU6OqqqqwkWzBmrAXjfF6BCbFuHlsHQEEEIirQDkCk+qt1q5dqzlz5mj8+LSZ4Jo4caImTZqkZs2axZWXfSNQUgECk0rKW/DiBCYVTMdEBPwCPPCf7PuB/ia7v7lOR/9zCcXrdfoZr3653i33h1txvN16u6p2nqS5vmIEJrmSpw4CJRIgMKlEsCwbSOBMSYt9M/5L0uBAK3AxAggggAACCCCAAAIIIIAAAggggAACCCCAAAIIIIAAAgggEExgM0lXShqebtrpp5+umTNnaocddgi2KlcjgAACCCCAAAIIIJCnQGVlpWpra/O8OudltlBlzqua1gXfSGrpO3IrSfYxBgIIIIAAAiUTKGdgkh1qzZo1Gjt2rBYsWNDojAcddJBuu+02dejQoWTnZ2EE4ixAYFI0u0dgUjT7wq5iJ8AD/7FrWaAN099AXIm7mP4nq6X0M1n9DPs03B9hi2ZfD2+33q6qjZQ0z1fMwpNGuypOHQQQCF+AwKTwTVkxuMBASTf4pl0vaUjwZZiBAAIIIIAAAggggAACCCCAAAIIIIAAAggggAACCCCAAAII5CVwQl1Y0i6pV3fs2NELSjrppJPyWoiLEEAAAQQQQAABBBAoVKCmpkZVVVWFTk+dZwvVhLVYQtZJDUza0nIkEnI2joEAAgggEFGBcgcmGcvbb7+tU045Re+9914jpaVLl+q4446LqB7bQqC8AgQmldc/U3UCk6LZF3YVOwEe+I9dywJtmP4G4krcxfQ/WS2ln8nqZ9in4f4IWzT7eni79XZV7VxJV/mKWXjSKFfFqYMAAuELEJgUvikrBhcYJOm/fNMWSTo7+DLMQAABBBBAAAEEEEAAAQQQQAABBBBAAAEEEEAAAQQQQAABBLIKtJY0W5L9jLLRGDFihGbNmqXNN98cRgQQQAABBBBAAAEEnAhUVlaqtra22FrLJe0uaVWxCyVsPoFJCWsox0EAAQTiIBCFwKS1a9dq7Nixmj9/fiOyadOm6aKLLooDJXtEwLkAgUnOyfMqSGBSXkxchEAuAR74zyUU79fpb7z7V+zu6X+xgtGaTz+j1Y+o7Yb7w21H8Hbr7araCEn+fzCz8KTzXBWnDgIIhC9AYFL4pqwYXOAsSdf7pi2UNDT4MsxAAAEEEEAAAQQQQAABBBBAAAEEEEAAAQQQQAABBBBAAAEEMgr8Z11Y0k6pV+y111664oor1LNnT/gQQAABBBBAAAEEEHAqUFNTo6qqqjBq/k3SGEm/C2OxhKyxRtIWvrNsKck+xkAAAQQQQKBkAlEITLLDLVq0SGef3fg9jIcNG6bZs2cTGF6yO4CF4yxAYFI0u0dgUjT7wq5iJ8AD/7FrWaAN099AXIm7mP4nq6X0M1n9DPs03B9hi2ZfD2+33q6qpQYmWXjSSFfFqYMAAuELEJgUvikrBhcYbD+T8U27TtKw4MswAwEEEEAAAQQQQAABBBBAAAEEEEAAAQQQQAABBBBAAAEEEGgk8KO6oKQz09mMGzdO06dPhw0BBBBAAAEEEEAAgbIJVFZWqra2Nqz6N9YFJ/09rAVjvE5qYFJLSf+M8XnYOgIIIIBADASiEpj09NNPq6KiopHYkCFDNHfuXLVo0SKw5j/+8Q+9++67eu655/TCCy/os88+04svvthgnU6dOqlDhw7q0qWLV/+ggw7S1ltvnXete++9VyeeeGKj6+fMmaNRo0blvU6mC5cvX65+/frpySefbHBJuvV/+9vf6vTTT29w3ZQpUzRx4sQGH1u3bp3eeOMNPfroo57NK6+8ohUrVnjX7LPPPp7FUUcdpcMPP1ytW7fOeQYLh3nppZd033336eWXX/7BuE2bNt5a3bt313HHHeet3bx585zrBbng+++/11//+lfP59lnn9Wf/vSnBj22/nbu3Nnr7aGHHioLoi9mD/ka1+/LjC1w1Lzff/9972jm8otf/MJzOeKIIwK5ZApIytfMjKyu62Ee9vn36quven166623tGzZsh9M6vdzwAEHaPvtt9eBBx4o+2+OvffeW5tuumno292wYYM+//xzrzePPfZYxvum0H2EGZhkXxsHDx7cyMpQTjrpJF199dVq166dZ7TRRhvxzF3odwsLllGAB/7LiO+gNP11gBzhEvQ/ws0pYGv0swC0JjSF+8Nts/F26+2q2nBJV/uKEZjkSp46CJRIgH+8KREsywYSGCJpoW8GgUmB+LgYAQQQQAABBBBAAAEEEEAAAQQQQAABBBBAAAEEEEAAAQQyCPynpDmSdkx9vWvXrrryyit1yCGHgIcAAggggAACCCCAQFkF7MHiqqqqMPfwiaTRkn4X5qIxXIvApBg2jS0jgAACcReISmCSBfccfPDBjTiDBiZZGJAFO15zzTV66qmntHr16kAtatWqlU444QSNHDnSC2vZeOONs87/9NNP1adPHy94xT9sjcWLFwcKX0pXyM5ga/nPYQFAd911l/bYY48GU3KF+Vhoze9//3tZiJb+3vAAACAASURBVNIzzzyT08WCfSZMmOCFtbRsaTmODcfatWt1zz33eOvVhwFlW9RCgmbMmOF9H1lsrovVtpCkmTNn5nWW+n1ZgNKIESM0YMCAtGfKhZLL2IJ4LBzp8ssv9wKk8hlB9hS3wKRVq1bJzG6++WYvVCvosDAzu//OOOMMtW/fPuj0tPdsdXW1rr32Wj300EN5rxekR7ZoWIFJFvQ2dOhQL2AqdaSGJdnrBCbl3VIujIcAD/zHo0+F7pL+FiqXjHn0Pxl9rD8F/UxWP8M+DfdH2KLZ18PbrberaudIusZXzMKTznVVnDoIIBC+AIFJ4ZuyYnCBsyVZSFL9WCDJ/h8OAwEEEEAAAQQQQAABBBBAAAEEEEAAAQQQQAABBBBAAAEEEChEYEtJcyUNSjf5kksu0eTJkwtZlzkIIIAAAggggAACCJREoLKy0gsjCDIqKipkf+yh+gzjBkmjJH0TZN0EXftPSS1857FkAvsYAwEEEEAAgZIJRCUw6emnn/a+T0gdQQKT3nzzTU2cODFQEEomWAtOsmCdcePGyf6eaaxfv977d7vLLruswSUW7nL//ffLQtALHba2nWf69OkNlrCwHwuESg0xyhbmY4FL06ZN8wKLgo6+fftq9uzZ2nbbbX+YumzZMo0aNSrvUKD6iWZp+zj77LPVvHnzoFvxrv/Tn/6kCy64oKg+d+nSRVdccYV+9atf5QzF8m8ym7GF5JjTrFmzAgd1WY1jjjlGc+bM0W677ZbRJS6BSRZcZqFe9rmRT5hWrhvBAosshOrXv/51oH751w3j64OFfs2bN08HHnhg1tCvMAKT3n33XQ0aNCht0FS6sCQ7K4FJue4kXo+ZAA/8x6xhAbdLfwOCJexy+p+shtLPZPUz7NNwf4Qtmn09vN16u6o2TNK1vmIWnjTCVXHqIIBA+AIEJoVvyorBBVIDk+z/0QwPvgwzEEAAAQQQQAABBBBAAAEEEEAAAQQQQAABBBBAAAEEEEAAAR1fF5a0c6qFPXhhD9nY/zIQQAABBBBAAAEEEIiSQE1NjaqqqgJtqbq6Wha09MILL2jMmDHe/6YZH9eFJt0faPFkXJwamLSFpH8l42icAgEEEEAgqgJRCUxasmSJ+vfv34hp2LBh3r+Pbb755hkJN2zY4AX3jB49WhbkE+aw+haAkxpO5K/x3HPP6cgjj2wUkmP7tlChjTYq7DEYO8tpp52m559/vsGRbr31VvXp06fRMTOF+Vg4kX3vdcsttxRM43ewAJyBAwfKzl3IsNCkhQsX6tRTTw1kE3afbR8TJkzQyJEjtdlmm+V1lEzGdu+NHTtWCxbYe3EXPrp166bf/OY36ty5c9pF4hCYtGbNGi8Uy/6EOQq9b77//nvdcccdXgDaihUrit5Shw4dvGCrE044IeP9W2xg0nvvvaczzjgjbVhSugCz+kMRmFR0e1kgWgI88B+tfoS9G/obtmi81qP/8epXrt3Sz1xCTft17g+3/cfbrberakMl+f+xgUwLV/LUQaBEAoX9S3GJNsOyTVYg9f+5kMbXZG8FDo4AAggggAACCCCAAAIIIIAAAggggAACCCCAAAIIIIBAwQLNJM3L9OYskyZN0qWXXlrw4kxEAAEEEEAAAQQQQKDUAhZ+VFtbm1eZiooKWciSf9j3u5MnT840334v7zxJ6/MqkIyLCExKRh85BQIIIBArgSgEJq1fv14TJ07U9OnTG9lZMImFDmUb9v2IhS1lCktq06aNfvGLX2j//feXha7YsJrvvPOO3njjDVkAULZx/fXXa9CgQRnDUVauXOkFCFlok38cccQRXkhR27ZtC7on7r33Xp144okN5lqgzu23366OHTs2WjNdmI8F+Xz77bdpg3zMpUuXLtpkk020atUqvfjiixn3aW52lgMOOEBDhgzR0qVLG13bqVMnWZiMBdR88MEHWcOrunfvLgt+2nnnRhnyafdgYUl2bgt/Wr16ddprbI9du3b19mh/z7fHM2bM8AKlmjdvnrNP6YwtdGnLLbfUuHHj0s7fZ599tO2223qv2T2a634z37lz56pFixaN1lu7dq13z1pPbZjF1KlTGwXrnHXWWV7YVur4+c9/XvD9mBNH0rp167yAs0wWtobdJ2ay5557qlkz+yfy/z3Hq6++qldeeSVrqJEFSVn40V577ZXPdpTPfWML2T1zyCGHaJtttvHum7feesszzfQ1xe7zm2++WfbfOOlGMYFJhYYl2T4ITMrrtuCi+AjwwH98elXITulvIWrJmUP/k9NLOwn9TFY/wz4N90fYotnXw9utt6tqqZkWFp50jqvi1EEAgfAFCEwK35QVgwsMk2QJfPXjaknnBl+GGQgggAACCCCAAAIIIIAAAggggAACCCCAAAIIIIAAAggg0EQFeki6SlKjtwq3h3rsgZiDDjqoidJwbAQQQAABBBBAAIG4CFgAUlVVVV7bra6ulgUspY7nn3/eC0F4+eWX063znqSRkp7Iq0j8L/qXpM19x9hCkn2MgQACCCCAQMkEohCY9NFHH+nUU09tFPpih3788cfVo4f9U1r68fHHH+v000/Xc8891+iCY445RmPHjtWBBx6YMQzHwn3+/Oc/a/78+V4ASrownsMOO0xLlixR+/btM+7D/j3Pwon8w0J7LETpV7/6VeD+WTCO7d325R/2fZMF/Gy66aaN1kwX5pOucL9+/XT++efLwmf8IUEW8nLPPffo8ssvTxvqY9/3WaDM3Xff/cOyFn5z4YUX6vjjj9fWW2/9w8frXW0ts0s3LFjHzrPRRrkfE8oWimVhWBdccIGOOuootWzZslEp28sf//hHXXHFFWn3Yn1auHChdw/m2ks64+22205m5793Dj/8cI0cOVKHHnpooz198cUX3r1mfVyxYkWj/Qa5b77++mv16dNHjz32WIN1pkyZ4oWQuR4WpNW3b99Gn0d2JguCOuecc7xQrUzO3333nZ5++mldeeWVjc5UfxY7l73ZQH3YUrYzZrtv7N4dMWKEFyzlv3fr17OePvnkk56jBSilDvt8sBCxHXfcsdFrhQYmWdDY8OHDva97qcNc7XOmPnwr3bkJTHJ9x1OvxAI88F9i4DIvT3/L3IAyl6f/ZW5AyOXpZ8igCVuO+8NtQ/F26+2q2tmSrvMVIzDJlTx1ECiRQO5/CS1RYZZFwCdgyXv27lX1w34KYb+UwUAAAQQQQAABBBBAAAEEEEAAAQQQQAABBBBAAAEEEEAAAQRyCUyTdFG6iy6++GLvgSQGAggggAACCCCAAAJxEbAQJHsQOduoqKiQhStlGxMmTNDUqVMzXTJd0vi4mBSxz9TApBaSvi1iPaYigAACCCCQU6DcgUnr1q3zgmPShbtYoPhtt93mBaykGxs2bPCCx8eMGdPo5aFDh2rmzJmyoJZ8hq316KOPyuYtW7as0RQLgjnuuOMyLvWHP/xBJ510kt57z/Ie/28ECXfxz3v//fd18sknNwpqyRYglSswyQJiLHDlyCOP1MYbb5zxLC+88IIGDhzY6CypE8466yzv+7dsAS7WX6s5bty4RvV69+6tG264QVtttVXWFn3yySdeCI8FcKYOW3f8+PF59dmCkywQysKVUnts95gFQe2///5Z95LLuE2bNl7Yj4XwbLbZZlnXevfddzVo0KC0QWHZgrH8i0YpMGnlypXefWMhYf5hn4MLFizwTLLdd/45Fjg0a9YsXXrppY0Mc31dqJ/w5ZdfeiFNqfux148++mgvjGyXXXbJ+eXB7j8LerKvAakjU+hXIYFJdk9anYcffrhRnXzCkmwSgUk528kF8RLggf949SvobulvULFkXU//6WeyBDhNNgE+393eH3i79XZVbYikhb5iFp40zFVx6iCAQPgCBCaFb8qKwQWGS7raN83e+fW84MswAwEEEEAAAQQQQAABBBBAAAEEEEAAAQQQQAABBBBAAAEEmpDALyTZm7EckHrmLl26eA932btSMxBAAAEEEEAAAQQQiJOABSHl+j7WHm63YKVcw66zh8PfeuutdJe+KOlcSa/kWifGrxOYFOPmsXUEEEAgrgLlDEyyABsLRBo2bJhWr17diDBX2NCnn36qPn36NApmtO9NbrnlFu24446B2mKhSRbgM3jw4EbzpkyZkjbUqf7CNWvWaPjw4brpppsazD3ssMO0ZMkStW/fPtBeFi9e7IXp+EeutbKF+Vgg0M033ywLssw1sgVR1c+1nlmgTcuWLXMtp1WrVmnEiBGeg3/sueee+t3vfqfdd9894xrr16/36lgoUuqYNm2aRo8enTOYyD/Pzmbfc5555pmNQpMsXMf+jbZFC8usTD9yGd94443e98YbbZTfo08WPNq/f/9Ge7Hvna3WDjvskNU3SoFJTzzxhHr27Nlov9a7yZMnq3nz5jnvFf8Fme4bu+bZZ59V9+7ds66X7nPIJvTq1UuLFi1Su3bt8t6PBaGdccYZjcKtMoU3BQ1MyhbKlG9Ykh2GwKS8W8qF8RDggf949KnQXdLfQuWSMY/+J6OP9aegn8nqZ9in4f4IWzT7eni79XZVzf6RapGvmIUnDXVVnDoIIBC+QH7/ahh+XVZEwC8wou4Xmes/Nk/SKIgQQAABBBBAAAEEEEAAAQQQQAABBBBAAAEEEEAAAQQQQACBDALnS7oi3Wv2QPicOXOAQwABBBBAAAEEEEAgtgL2QLc97J1u2EP5FqoUZNiD7/aweoZxgaQrg6wXo2u/lbSZb7/2tL59jIEAAggggEDJBMoVmPTll19q9uzZWrBgQdqwpM6dO+uuu+7SHnvskfHsDzzwgBd+kjpuvfVWL0ipkPHRRx/p1FNPbRSMkk+Yzr333qsTTzyxUdnHH39cPXr0yHs7mcKXcgVIZQvzsXChsWPHqlmzZnnt4+2331bv3r31wQcfNLrewt9vv/12WY/yHZn2liv4JlM/+vXrp6uvvlqtW7fOdws/XGehSfPnz9d55zV8z2wLtbr//vvVtWvXjGuGaWxF1q5d6/XF9uMftpcHH3xQ++23X9bzRSUw6bvvvtO4ceMafQ9v98qdd96pTp06Be6TTcj0OZXrc3zlypUaOHCg7rvvvgZ17Z694447tNdeewXeT6beL126VMcdd1yD9YIEJn3++eeyry+2Tuo466yzNGPGDLVp0yav/RKYlBcTF8VHgAf+49OrQnZKfwtRS84c+p+cXtpJ6Gey+hn2abg/whbNvh7ebr1dVTtL0vW+YhaedLar4tRBAIHwBQhMCt+UFYML2LtUXeWbZr+ZMTr4MsxAAAEEEEAAAQQQQAABBBBAAAEEEEAAAQQQQAABBBBAAIGEC+ws6WpJx6Sec5dddtFVV12lY45p9FLCSTgeAggggAACCCCAQNIELBCpqqoq7bGqq6tlgUpBx0MPPaSRI0fqL3/5S7qpD0myNz78OOi6Eb8+NTBpc3uOPuJ7ZnsIIIAAAjEXcBGYZAE1q1at0ooVK/Tmm296ISYPP/yw939nGvPmzdO5556rjTZK/wjJ+vXrZQFC06dPb7CEfd9hwSY77LBDQZ1ZvXq1zjnnHN1yyy0N5ucTmJQp3Oeiiy7SZZddVlRYUTFhPvmET6ViWeBM3759vT6ljlzBTengX3zxRfXs2bNROFau4JvFixdr0KBBDZY0Cwu9OfTQQwvqsU3K1KtcZ8sUmtOtWzcvRKpjx46B92SBQqecckqjeRZImuuMUQlM+vTTT72QstSg1KD3fipCpuCuXPfNc889pyOPPLLR/RY0OMy/n+XLl8uCup588skG20x3xnwDkywsacSIEV44XOoIGpZk8wlMCvzpx4RoC/DAf7T7U+zu6G+xgvGeT//j3b/U3dPPZPUz7NNwf4Qtmn09vN16u6qWGphk4UlDXBWnDgIIhC9AYFL4pqwYXGCkpHm+afZ2r2OCL8MMBBBAAAEEEEAAAQQQQAABBBBAAAEEEEAAAQQQQAABBBBIsEDfurCkrVLPeOaZZ3phSVtuuWWCj8/REEAAAQQQQAABBJqSgIUT2EPd/lFRUdHooekgJt98840XmnTjjTemm/aPutCkhmkGQQpE71oCk6LXE3aEAAIIJF4gSGCSK4xhw4Zp1qxZatmyZcaSFsL05z//2Qu+effdd2XBKvZ/H3LIIZoyZUre4USpBb799luNGTNGCxYsaPBSPoFJmUKcDjroIN12223q0KFDXoRz587V6NEN38/5hBNOkIUHbb311hnXyBTmk8/eUxfNFPhi1z3++OPq0aNHXmepv+j999/XySefrLfeeqvBvGzBN5nCqyzI6dprr1WrVq0C7cF/caZeHXHEEV5YVtu2bdOuncnYwr3snt1ss80C76nQMCkrFJXApLVr1+qdd97RX//6V+/z8fXXX9eyZcs0c+bMwPeKH/DDDz/0wqRee+21vO8b+9owdepUL1DNP3bbbTfdfffd2muvvQL3yCbYPTNp0iQ9//zz2n///dWpUyftvvvu3p82bdo0CHfLJzDpyy+/9L7WpIazWa1CwpJsHoFJBbWWSdEV4IH/6PYmjJ3R3zAU47sG/Y9v79LtnH4mq59hn4b7I2zR7Ovh7dbbVTVLkf4vXzECk1zJUweBEgkQmFQiWJYNJHCepLm+GbMlnR9oBS5GAAEEEEAAAQQQQAABBBBAAAEEEEAAAQQQQAABBBBAAIGkCmwi6RpJg1MP+KMf/Ujz58/33p2dgQACCCCAAAIIIIBAkgRqampUVVXV4EjV1dWyIKVihz1EbA+h//3vf0+3lP1y+HBJ/y62TgTmr5W0qW8fm0uyjzEQQAABBBAomUDUApN69eqlRYsWqV27diU7c66FL7vsMl1yySUNLjv66KO9YJNsgUU24amnnpKFG1nYj3/cc889+vWvf52rtFauXKmBAwfqvvvua3DtnDlzNGrUqKzzM4X55DM3deFMgUJdunTRnXfe6YXFBBmFBCZlmlPIedLt1c5hYTz+0b59ez344IPab7/90h4vk/HChQtlwVSFjEJs6utEJTCpkHPnMyfT+aZNm6aLLroo7RKZgrZ69+6tG264QVtt1ej9DfLZSqBrcgUmrVu3ThdeeKGuu+66RusWGpZkCxGYFKhNXBx9AR74j36Pitkh/S1GL/5z6X/8e+g/Af1MVj/DPg33R9ii2dfD2623q2oDJd3gK2bhSY1+H83VZqiDAALFCxCYVLwhKxQvYD9pmONb5kpJFxS/LCsggAACCCCAAAIIIIAAAggggAACCCCAAAIIIIAAAggggEDMBewJcQtL+lnqOY477jgvLCnfd5KPuQPbRwABBBBAAAEEEGiCAhaOVFtb6528oqJCFqIU1li2bJkXmvTAAw+kW/KPdaFJ1WHVK9M6qYFJm0n6rkx7oSwCCCCAQBMRiFJg0rBhw2RhRW3atCmbfqagoMMPP1wWlrPNNttk3dtXX33lhaU/+uijDa6z72NmzZqlzTaz//eeebz88ss6/vjjtXz58h8u6ty5s+666y7tscceWedmCvNZunSp7N8mg450wVH5OqTWyhR8c+utt6pPnz5pt/bEE0+oZ8+ejV57/PHH1aNHj6DHaXT9a6+9pmOPPbaBtV10xx136OSTT067fiZj+x740EMPLWhPBCZlZvv000+9+yP1vyumTJmiiRMnpp1o/91w2mmn6fnnn2/w+qRJk2R/Ntqo9I+lZQtMss+rSy+9VAsWLGi0fwtbsxClQgPjCEwq6FOQSdEV4IH/6PYmjJ3R3zAU47sG/Y9v79LtnH4mq59hn4b7I2zR7Ovh7dbbVbUzJS32FbPwpLNcFacOAgiEL1D6f5kKf8+smDyB0ZJm+451haSxyTsmJ0IAAQQQQAABBBBAAAEEEEAAAQQQQAABBBBAAAEEEEAAgQACF0u6PN31V1xxhc4///wAS3EpAggggAACCCCAAALxE7AHmauqLENUqq6ulgUohT2uvPJKXXBBxvc3nCBpatg1Ha5HYJJDbEohgAACCPyvQBQCkywkZPTo0TrooIO08cYbO2/NunXr9Nlnn+nZZ5/Vf//3f+vhhx/WihUrGuwj36CgDRs2aO7cuRozZkyD+d26ddPtt9+ujh07ZjyfzZ06dWqjIJgBAwbommuuUcuWLbPaZArzsXN17949sGu6wKTevXvrhhtu0FZbbRVovUICkxYtWqSzzz67UZ3hw4drp512ClQ/3cXW41tuuaVRYNKcOXM0apS9x3bjkc64VatWshCnAw44oKA9EZjUkM3Chv785z/rySef1EMPPaSnnnqqkWu2wKRMQVjZwrkKalyWSZkCk0466SQvNM32km60b9/ee+2Xv/xlQVsiMKkgNiZFV4AH/qPbmzB2Rn/DUIzvGvQ/vr1Lt3P6max+hn0a7o+wRbOvh7dbb1fVzpB0o6+YhScNclWcOgggEL4AgUnhm7JicAH76cWVvmmzJF0YfBlmIIAAAggggAACCCCAAAIIIIAAAggggAACCCCAAAIIIIBAAgQ6SLpW0tGpZ9l///29h5nsgSgGAggggAACCCCAAAJNQaA+JMnCk0o1XnrpJdmD8q+++mq6Eg9LOkfSslLVL+G630napITrszQCCCCAAAKNBCykJ3VkCrcJi69Dhw7ev5f17NlTRx99tNq1a6eNNir9oyIWYrJq1Sp9+OGHWrZsmd588029+OKL3v+uXr066/HyDUyyRQoNbFm+fLn69evnBcX4R75BL+nCfPbcc0/97ne/0+677x64fekCk4YMGeIFQrVo0SLQeoUEJqWrH6hogRdnC+NJZ9ylSxfdeeed6tSpU0EVm2Jgkn3dsc9FC636y1/+IjN45ZVX9NZbb+mNN97I6ZitR88995wOPvjgRmvU1tbq0EMPzbl2GBdkCkzKZ237mmihZNtvv30+lze4xsXX0cCbYgIC4QmU/huF8PbKSrkFCHTIbZTkK+h/srpLP5PVz7BPw/0Rtmj29fB26+2qWmpgkoUnDXRVnDoIIBC+AP9xG74pKwYXsLd+vcI3baakccGXYQYCCCCAAAIIIIAAAggggAACCCCAAAIIIIAAAggggAACCMRc4GRJCyS1ST3Heeed5z08xEAAAQQQQAABBBBAoCkJ1Acl1QcnlfLso0aN0rx589KVWCFpmKQ7S1m/BGsTmFQCVJZEAAEEEMguECQwyUKOLr74YrVq1Sowa8uWLbXzzjt7QTtbbrll4PlBJnz33Xf64x//6AUXvf7663rnnXfyCkXKViNIYNKaNWu8cMebbrqpwZIDBgzwwtXNIt146qmndMIJJzQIbzLz22+/XR07dsxJEHaYTzkDk7799luNGTNGCxbYP726HfY95owZM7Tppps2Khy2sRVIemDSypUrvSAk+3y0wFM7bz6hSNm6HjTUytZ69tln1b17dyc3UzGBSbZBu//s/m/evHmg/RKYFIiLi+MnwDOl8etZth0T6JCsfgY9Df0PKhbt6+lntPtT7t1xf7jtAN5uvV1VGyDpN75iBCa5kqcOAiUS4D9uSwTLsoEELpA0yzdjhqSLAq3AxQgggAACCCCAAAIIIIAAAggggAACCCCAAAIIIIAAAgggEHcBS0M6L/UQ2223na699lr17t077udj/wgggAACCCCAAAIIRF7g7rvv1jnnnKMvvvgi3V4tTWlU5A/xfxskMClGzWKrCCCAQFIEggQmBQkNcu1j5/joo480f/583XLLLVqxwvITwxtBz7548WINGjSowQY6d+6su+66S3vssUejja1fv14TJ07U9OnTG7yWLbwndZGww3zKGZhUbOBMMZ0fMmSIF4Rv4V6lNrb1kxiYtG7dOtXW1nrhpg899FAx7Ug7NymBSfY14fPPP2/09apDhw6yz+egAU8EJoV+q7FgtAR4pjRa/Sh2NwQ6FCsY7/n0P979S909/UxWP8M+DfdH2KLZ18Pbrberav0l+RO5LTzpTFfFqYMAAuEL8B+34ZuyYnCBsZJm+qbZTyXGB1+GGQgggAACCCCAAAIIIIAAAggggAACCCCAAAIIIIAAAgggEEOBvSRdJ+mg1L336tXLC0vacccdY3gstowAAggggAACCCCAQDwFPvnkEy80aenSpekO8LykoZLejsHp/i2peQz2yRYRQAABBBIkkITAJAtHmjVrlhYsWKDVq1cX3B0LKTnyyCO94KXHHnuswTpBA5NsjVNPPVUvvfRSg3VuuOEGDRw4sNEely1bptNOO03PP2/fuvzfePzxx9WjR4+8zkRgUl5MOS/KFlIVtrFtJmmBSW+++aYX/lVsUFK3bt104IEH6uGHH9YHH3zQoG9JCEzq27evrrzySt1+++0677xG78ugE044QYsWLdK2226b856tv4DApLypuDCeAjxTGs++Zdo1gQ7J6mfQ09D/oGLRvp5+Rrs/5d4d94fbDuDt1ttVtX6SbvYVs/CkM1wVpw4CCIQvwH/chm/KisEFLpQ0wzdtmqSLgy/DDAQQQAABBBBAAAEEEEAAAQQQQAABBBBAAAEEEEAAAQQQiJmAvS28hSU1eoh5xowZuvBC+1EiAwEEEEAAAQQQQAABBMohMHPmTI0bNy5d6XV1oUk3lGNfAWqmBiZtIsn2zkAAAQQQQKBkAhvSJCZ9/fXX6tOnT9GhQSXbtG9hC1IZPny4LFgo6LCAJAtl+eUvf6nKykr95Cc/0b///W9ZYI4FlfhH0MCktWvXauzYsZo/f36DdSwkxQLXW7Vq1eDj9957r0488cQGHzvssMO0ZMkStW/fPq+jhR3mc9lll+mSSy5pUHvIkCGaO3euWrRokdee6i/KdE/deuut3r2WOv71r3+F0odAm8zj4rCNrWRSApPsS8l9992n0aNHywLAgo599tnHC0iyz7WuXbuqXbt2+p//+R+dfPLJeuuttxosF/fAJPs6MHv2bC8M6csvv5R9Xpld6rAgOPNs1qxZXpwbkZiUlxMXIKv1GAAAIABJREFUIYBAJAQIdIhEG8q2CfpfNvqSFKafJWFNzKLcH25bibdbb1fV+kpa4itm4UkDXBWnDgIIhC9AYFL4pqwYXMB+o2K6b9pUSROCL8MMBBBAAAEEEEAAAQQQQAABBBBAAAEEEEAAAQQQQAABBBCIkcBCSUNS99u5c2ddd911qqioiNFR2CoCCCCAAAIIIIAAAskUqK2t1dChQ/Xee++lO6AlH5xdopPvLamXpKsk/b3AGmEGJvWXVCvp4wL3wjQEEEAAgSYiEOfApM8//9wLGlm6dGnWbnXq1EkWxrLnnnvK/i1v99131w477KDWrVsrNV8kzKCeJ554Qj179mywt912201333239tprrx8+nilcaeLEiZo0aVLeYSlhh/mUMzDJwncmT57s/fGP/fbbT3fccYd23XXXsnyGhm1sh0hKYJJ9H96/f/+cYUkHHHCA9t13X6+H9nlgn5/bbLNN2hCuTDbZApPSfd6Zs+3v0EMPdXLfZPo6YsXPOuss2ZsvtGnT5oe9ZLKzUDf7erH//vvntW8Ck/Ji4iIEEIiGAIEO0ehDuXZB/8slX5q69LM0rklZlfvDbSfxduvtqlpqYJKFJ9nPfxgIIBBTAQKTYtq4hG37IknTfGe6XNLEhJ2R4yCAAAIIIIAAAggggAACCCCAAAIIIIAAAggggAACCCCAwP8K7CfJHqy2/20wBgwY4IUlbb755lghgAACCCCAAAIIIIBARAS+/fZbLzTppptuSrej1+qCUO1/wx41krpImldgcNI6Sc18m9pEkn0syLBflL9U0jJJlUEmci0CCCCAQNMUiGtg0vr16zVr1iyNHz8+beMOP/xwDRs2TN27d/eCSVKDkTJ1O8zApOXLl6tfv3568sknG5SbM2eORo0a9cPH0oXCtG/fXvfff7+6du2a940ZdphPOQOT7NDTp09v1F9zefDBB2XBSeUYYRvbGZIQmPTFF194QUAPPPBAo7a0atXKC1Lq27evF1rWokWLvFtXSGDSiy++6AWVrV69ukGdW2+9VX369Mm7djEXZvo6ctJJJ+naa6/Vtttu22D5devWeSFKFpKWOmzOokWLtPXWW+fcEoFJOYm4AAEEoiNAoEN0elGOndD/cqiXrib9LJ1tElbm/nDbRbzderuqdrqkW3zFCExyJU8dBEokQGBSiWBZNpCA/VRlqm/GZZIuCbQCFyOAAAIIIIAAAggggAACCCCAAAIIIIAAAggggAACCCCAQBwEBteFJTXa64IFC7yHsBkIIIAAAggggAACCCAQTQH7nv2cc87JtLkhkq4PeecWUFRdt+bfCwhOSg1Mai5pfZ57rA9K2rnu+ipJFuDEQAABBBBAIKtAXAOT/vCHP8iCRN57770G57NwlqlTp2rw4MHabLPNAnc/zMCkDRs2eHtJDUHp3bu3brjhBm211Vbe/tKF8JxwwglavHhxXiEp9YcMO8yn3IFJd955p0455ZRGPXQZfJNaPGxjWz8JgUl2rw4aNKhRr7p06eIFBB100EF5h5b5FykkMCnTnEmTJsn+5Buelu6Lx5/+9Cfva0vr1q219957q2PHjvrJT36in//852rbtu0PUzJ9HRkyZIjmzp2bNjTqk08+8UKlqqvr/3Pi/3Ywb948nXvuuTn3TmBS4C/5TEAAgfIJEOhQPvsoVKb/UehCeHugn+FZJnEl7g+3XcXbrberapb8e6uvmIUn9XNVnDoIIBC+AIFJ4ZuyYnCBiyVd7ps2RdKk4MswAwEEEEAAAQQQQAABBBBAAAEEEEAAAQQQQAABBBBAAAEEIiywUJI9RN1g7Lvvvt47Ou+///4R3jpbQwABBBBAAAEEEEAAARN49dVXZQ8mv/766+lAFkk6O2QpCymq8K0ZJDipkMCk1KAkK10rycKbGAgggAACCOQUiGtgUqaAljFjxnghRYWEJRnWl19+qdNOO01PPvlkA7vDDz/cCzbaZpttcpr6L3j55Zd1/PHHa/ny5T98uH379nrwwQe13377KVOwypw5czRq1KhAtcIO8yl3YNJrr72mY489toGdgVhwzKxZswrucSDUlIvDNrbl4x6YtGbNGg0fPlw33XRTAy0LL7vlllvUq1evgsmffvppVVT4v7X+36WmTJnSKIisvsjKlSu94KGHH364QV37mIU32b4KHU888YR69uzZYLr/87n+hUICk2zu0qVLvb2vXr26QY3OnTvrjjvu0F577ZV16wQmFdpZ5iGAQBkECHQoA3qEStL/CDUjhK3QzxAQE7wE94fb5uLt1ttVtdMsa9tXzMKT+roqTh0EEAhfgMCk8E1ZMbjABEmX+aZNlnRp8GWYgQACCCCAAAIIIIAAAggggAACCCCAAAIIIIAAAggggAACERSwpw7+S1LX1L3Zu0dbWBIDAQQQQAABBBBAAAEE4iVgoUnXX399uk2/LOksSW+HdCILKqpOs1Y+wUnrJW3sm9tckn0s3UgXlFR/XZUkC25iIIAAAgggkFMgjoFJ3333ncaNG6e5c+c2OJ8FoTzyyCPq3r17znNnuuDtt99W79699cEHHzS4pNDApH/84x8aNGiQ7r777gbrLVy40At1/Oijj3TqqafqpZde+uF1C0e56667tMceewQ6R9hhPuUOTPrqq6+88JhHH320gUO3bt10++23q2PHjoF8Ui++9957NX78eHXo0EFdunSRBd/8/Oc/109/+lPvY+lG2MZWo5jApEzhQNkChYpCSzN52bJlXsjY888/3+DVI444wgtMatu2bcEl7d/izz67cb5ptvOtX7/eC1OaPn16g7qFfl7VL7JhwwYvjM3W9o/KykovTG2HHXb44cOFBibZvLFjx+qaa65pZNavXz9dffXVat26dUZPApMKvtWYiAAC7gUIdHBvHqWK9D9K3Sh+L/SzeMMkr8D94ba7eLv1dlXtVEm3+YpZeNLpropTBwEEwhcgMCl8U1YMLmD/wjnFN43ApOCGzEAAAQQQQAABBBBAAAEEEEAAAQQQQAABBBBAAAEEEEAgigL96sKSNk3dnD2cYYFJDAQQQAABBBBAAAEEEIingAUmWTBBmvFdXWjSkpBOZmFFFRnWyhaclBqY1EzS9ynrZAtKsktrJVloEwMBBBBAAIG8BOIYmJQpjMRCb+6880516tQpr7OnXmSBKBbCNGbMmEbzCw1MsoUWL17shSb5hwUBXXvttaqurlavXr0avDZgwAAvMKVly5aBzhF2mE+5A5Ms+Gby5MmyfaSOadOmecEyzZrZt0vBx6pVqzRixAgtWdLw279coVthG9vOiwlMyvS54DIw6f+zdy/wVs55///fpT/TNBkxuHOYMiNljNOgolJJOUUHpdJZKFHsUoh0K6lQqUglQweSdBo5lJIGiVBhJN33TE0Og5GZaXqM/KXf43Pde+daa6/Ttda1vuuwX9fjMY97bvv6fj7f7/NzrdXY7fXe8fZv/7vbXk9Vq1YNPiBJFgbVp08fLV68uNz6ZOd76aWX1KpVq3Lrxo8fr5KSElWqFPyjaZ9//rkstGjlypURda3e2LFjdeCBP/6VQrqBSVZ48+bNXojapk2byu3fAqi6du0ad/8EJqX1qLEIAQRyI0CgQ27c86Ur88+XSYSzD+YZjmOxVuH5cDtZvN16u+oWHZhk4UldXTWnDwIIhC8Q/LtS4e+BighEByb9tyQLTeJCAAEEEEAAAQQQQAABBBBAAAEEEEAAAQQQQAABBBBAAIHCFRgvaVD09n/3u9/JwpLOPPPMwj0ZO0cAAQQQQAABBBBAAAFP4O233/ZCk959991YIhMklU9ICG5ngUWrkyyLFZyUKDApWVBSWbvmkiywiQsBBBBAAIGUBIopMOnkk0/W008/rXr16qV09uibEgWVZBKY9Kc//UkdO3b0glDKLgt3evLJJzV37lyNGTMmYiv2zywUJegVdphPrgOT7PxvvfWW2rZtKwur8V+1atWSnbdRo0ZBmbz7n3rqKS8cf9euXRHr27Vr5wVc1ahRI2bdsI2tSbEGJllI2KRJk/TTn/408IwsvMysLVgs1pUsMCleuFGDBg1koUN16tQJvKdYs7eALQt0atGiRUS9TAKT7OwzZ86M+csb7H1j3rx5OvHEE2Pun8CkwGNlAQII5E6AQIfc2edDZ+afD1MIbw/MMzzLYqzE8+F2qni79XbVrbOkeb5mBCa5kqcPAlkSIDApS7CUDSRwZ1RA0ghJIwNV4GYEEEAAAQQQQAABBBBAAAEEEEAAAQQQQAABBBBAAAEEEMgXgdqSZkqK/FSD5P0G6xkzZqhy5cr5slf2gQACCCCAAAIIIIAAAhkK/PDDD94HkO3D8DGuVZKulrQtwzYWWtQ0hRr+4KSdkvw/J3uYpAGSekmyf29Jdq2RZGFNXAgggAACCKQsUIiBSXv37tXw4cPLBQ3ZoS1oxL6nF/T69NNPdf3112vp0qUxl2YSmLRnzx4NHTpUkydPjqhte7Wwleeee27/P7dAFwtEOe6444IewQuY6datW8Q6C1iZP3++6tatG7hePgQmxQuescNYWJL977mgZ7Pgqt69e+vNN98sZ5IsrCpsY9tANgKT+vfvr/Hjx+snP/lJ4LkHXfDZZ595AV+vvBKZ2WmhPgsWLNBJJ50UqKQFBq1evVpXXXWVtm/fHnNtssCkRKFD1113ncaNGycLO0r1ivfMxAvYyiQwyfb0zTffeCGv5hd9XXPNNZo4caKqVatW7msEJqU6Ue5DAIE8ECDQIQ+GkMMtMP8c4mehNfPMAmoRleT5cDtMvN16u+rWyXKffc0sPOlKV83pgwAC4QsQmBS+KRWDC1hA0n/7llmA0qjgZViBAAIIIIAAAggggAACCCCAAAIIIIAAAggggAACCCCAAAI5Fri0NCzpiOh9TJkyRTfccEOOt0d7BBBAAAEEEEAAAQQQyJbAgw8+qAEDLI+o3PVlaWjSsxn0tuCi1QHWW3DSz6MCk+yfHRKgRnNJkZ9UD7CYWxFAAAEEKqZAIQYm2aRiBdfYP7fAoccee0wW1pLKZcEqGzZs0G233aYVK1bEXZJJYJIVXbRokS6//PKI+rbXnTt3auvWrfv/eUlJicaOHasDDzwwle1H3BN2mE8+BCbZAd977z117txZFloTfVlo0gMPPKAzzjhDlSol/7jRO++84wVjxQpLsvCb6dOn6/DDD49rH7axNcpGYJK5WPhT7dqpZG4GftQiFiQKtbLgpnvvvTdmuE+srhYuZiFBd9xxR9ywJFuXLDDJ7vnqq6+80CELJYu+LHRo9OjRCWddtuajjz7SjTfeWO79wQKX5syZozZt2pSrn2lgkhV8++231aFDh3IO1nfatGnq0qVLuWeewKTMnmVWI4CAUwECHZxy510z5p93I8loQ8wzI76iX8zz4XbEeLv1dtXtCknzfc0sPKmLq+b0QQCB8AWSfwcz/J5URCBawMKSLDSp7Bou6W6YEEAAAQQQQAABBBBAAAEEEEAAAQQQQAABBBBAAAEEEECgoARuk3RP9I7tN5I/8sgjatKkSUEdhs0igAACCCCAAAIIIIBAcIFXX31V9oFp+6B6jGuYpDHBq+5fYeFFTTNYH2TpGkkW0sSFAAIIIIBAIIFCDUz6y1/+4gWGxAq+Oeuss3TPPffovPPOU+XKlWN6WFDS9u3b9dBDD3khObt27Uroduqpp2r+/Pmy7x2mc3322Wfq2rWrXnklcbahhTa1bNkynRYxQ6Qy2Xe+BCbZrObNm6d+/frFnJMFyFgwjgUh1apVK2Zw0ueff65HH31UEydO9EKqoi9bN2vWLDVtmvh/uuVbYJKdI9ac7J+3bt1aN910k0455ZT9rwOzSieMK9kDGSsQrGxNjx49dNdddyUMb/r+++/1xhtveOFKy5YtS9bOm7fNsmrVqgnvXbNmjXr27BkzfMneJ4YMGeI5xarzr3/9SwsXLtS4ceNi/ruC/bIF22+stWEEJu3du1cTJkzQ0KFDy50xXjAcgUlJHx1uQACB/BEg0CF/ZpGLnTD/XKhnryfzzJ5tMVTm+XA7Rbzdervq1lHS075mFp7U2VVz+iCAQPgCBCaFb0rF4AJ3SbrTt+wOSaODl2EFAggggAACCCCAAAIIIIAAAggggAACCCCAAAIIIIAAAgjkQOAgSY9K6hrdu2PHjpo5c6YOPvjgHGyLlggggAACCCCAAAIIIJALAfsw9NVXX60FCxbEav+EpD6S9qSxNwswWp3GunSWNJeUOIEhnaqsQQABBBAoeoFCDUyyEJ3Jkyd7gTDxLgsVufDCC2XBKNWqVfNus+CiDz/8UCtXrowZtnTooYeqRYsWevHFFyPCeU4++WQ9/fTTqlevXlrPhIWfWGiMhdvEu84//3zNnj1bNWvWTKtH2GE++RKYZBgWqDN+/HjdeuutCW1OP/10nX322frlL3/p3ff111/LAjLXrVsXd52FCE2bNs0L4KpUKfFHlsI2tk1ZcGenTp20adOmiD3OnTvXC9lKdsXaU7w1S5cu1WWXXZasZOCvf/PNN16IUZz/PS0ztteVhZj95je/0QEHHCB7TdjZP/jgAz3//PNxQ43sNbl8+fKIPdn/dp80aZJ++tOfJtxrsrAtW2z1zznnHNWvX98Lk/ruu+/01ltvae3atTHDtWxNmzZtvKC1I488Mmb/MAKTrPDf/vY3799TnnvuuXJ9YgU2EZgU+NFlAQII5E6AQIfc2edDZ+afD1MIbw/MMzzLYqzE8+F2qni79XbVLTowycKTOrlqTh8EEAhfgMCk8E2pGFxgpKThvmW3x/rNs8HLsgIBBBBAAAEEEEAAAQQQQAABBBBAAAEEEEAAAQQQQAABBLIscLqk30s6LbrPyJEjNXy4/68Bs7wTyiOAAAIIIIAAAggggEBeCcQKBSjd4EZJV0nakMaGLcSoaRrrgixZI8nCmbgQQAABBBAILFCogUl20N27d2vo0KGaOnVq4HPHWmDBSg888IAOO+ywmAE2K1asUMuWLdPu9frrr+uiiy6KCGLyF7PvTY4YMcILk0nnCjvMJ58Ck8zDQpMs2GjYsGFxDYO6WVjOQw895M07WViS1Q7b2GpmGpj0pz/9SfaLADZv3pz0+BMmTFBJSUnS+9K5wfr37t07ZhBZOvWuuuoqjR49WqtWrVK3bt0iSjRr1sybxVFHHZW0tIUmLV68WIMGDYoZypS0QNQNZj1x4kQdffTRcZeGFZhkDex9p0OHDuWeeQuhmjFjhjp37rx/HwQmBZ0m9yOAQA4FCHTIIX4etGb+eTCEELfAPEPELMJSPB9uh4q3W29X3TpI8v+2DwKTXMnTB4EsCRCYlCVYygYSsF/rcIdvxTBJYwJV4GYEEEAAAQQQQAABBBBAAAEEEEAAAQQQQAABBBBAAAEEEHAtcKWkxyQd6G9sH4p59NFH1bZtW9f7oR8CCCCAAAIIIIAAAgjkmcCSJUvUp08f7dy5M3pn30nqLenJgFu2IKPVAdcEvb25JAtm4kIAAQQQQCCwQCEHJtlhd+3apdtvv11TpkwJfPayBfb9wTvuuEPXXnutqlWrpm+++Ubdu3fXc889F1Fz/PjxXthMKsE6sTZjde1/Z1h4S/RVs2ZN2f8OqV+/ftrnCDvMJ98CkwzGwm/eeOMN3XTTTVq/fn3aVrawdevWuuuuu3T66aenPNOwjW0fmQYm7d27VxaEZOFhyS57fseOHasDD4z4FnmyZSl/3cKb+vbtKwsHS/ey4LJ77rlH5513nipXrqx169apVatWEYFB6bxeNm7c6P3ChGXLlqW1NQsoGjBggG699VbZf090hRmYtGfPHu89zt5/oq9GjRpp7ty5ql27tvclApPSGi2LEEAgNwIEOuTGPV+6Mv98mUQ4+2Ce4TgWaxWeD7eTxdutt6tul0t6xtfMwpOucNWcPgggEL4AgUnhm1IxuMDdkm73LbtN0tjgZViBAAIIIIAAAggggAACCCCAAAIIIIAAAggggAACCCCAAAKOBKJ/KYrXtkmTJl5YUp06dRxtgzYIIIAAAggggAACCCCQ7wJbt271wgxeffXVWFu1nx8cHvAMFmbUNOCaVG9fI8lCmbgQQAABBBBIS6DQA5Ps0D/88INefvllDRs2LFCITq1atbw/83v27Klf/vKX+/0sgMaCVcaMifydyu3atfO+l1ijRo20rG3RxIkTNWjQoHLrw6gddphPPgYmlcFZII0F31hQVpz/zRZ3RvY94RtvvNELTDrooIMCzTJsY2ueaWCS1bBQnZkzZ+rOO++MFfy5/4wWBPbQQw8lDfwJhBJ18+7duzVjxgzdfffdCfcS3cPm0q9fP7Vp08YLLiu7PvvsM3Xt2lWvvBKZD5pOgJk52XMzadKkQM+NvT4tVC3VcK0wA5PMwf79xGb35ptvlhvN4MGDNXr0aO9ZJjApkyeXtQgg4FiAQAfH4HnWjvnn2UAy3A7zzBCwyJfzfLgdMN5uvV11ay9poa+ZhSd1dNWcPgggEL4AgUnhm1IxuMBoScN8y26VNC54GVYggAACCCCAAAIIIIAAAggggAACCCCAAAIIIIAAAggggECWBeyTFY9L6hDdx37T9bRp07LcnvIIIIAAAggggAACCCBQqAL2ge3p06fH2r79QHovSbtTPJsFGq1O8d6gtzWXFPnp8aAVuB8BBBBAoEILFENgUtkAv//+e3388cdasWKF1qxZo+3bt2vDhg3752thJxaS1LRpUy9I/eSTT9aBBx4Yc/6rVq2ShaTs2rUr4usLFy5U+/b2WbX0rj/96U/q2LGjNm/eHFFgwoQJKikpSa9o6aqww3zyOTCpDMrCsnbs2KHXX39dL730kv73f/9XGzdu3D+36tWr67TTTtOvf/1rNW7cWOeff76OPfZYVa5cOS3rsI1tE2EEJpUd5q9//asWLVoke37Xrl1bLrCoWbNmsjMcddRRaZ0/yCILTlq/fr33erT/a6E/9pq0yz+Xli1bqlGjRnHnYgFmd911l+x59F8NGjTQvHnzdNxxxwXZlnevPTe2Hwthsv9s27ZN69ati3ivOPXUU71nplWrVjrmmGMsjCjlPmEHJu3bt8+bm4UmRV9mOWfOHC9oisCklEfEjQggkHsBAh1yP4Nc7oD551I//N7MM3zTYqrI8+F2mni79XbVrZ2kRb5mFp5U7mfgXG2GPgggkLlA6t9hyrwXFRCIJ3CPpNt8X7xF0r1wIYAAAggggAACCCCAAAIIIIAAAggggAACCCCAAAIIIIBAXgn8rjQs6eToXdlvkB44cGBebZbNIIAAAggggAACCCCAQP4JTJ48WTfeeGOsjb1fGpr0boq7tlCjpinem+ptayRZGBMXAggggAACaQvECkxKuxgLkwrECkw68cQTtWDBAp100klJ13MDAgggEE+AwCSeDQQQKCABAh0KaFhZ2CrzzwJqDksyzxziF0Brng+3Q8LbrberbtGBSRaedLmr5vRBAIHwBQhMCt+UisEFxki61bdsqKT7gpdhBQIIIIAAAggggAACCCCAAAIIIIAAAggggAACCCCAAAIIZEmgk6RZkg7y1z/66KP12GOPyX5rNRcCCCCAAAIIIIAAAgggkIrASy+9pN69e+vTTz+Nvn2PpJ6S5qdQx4KNVqdwX5BbmkuyICYuBBBAAAEE0hYgMClturQWTp8+Xf369YtY26tXLz344IOqVq1aWjVZhAACCJgAgUk8BwggUEACBDoU0LCysFXmnwXUHJZknjnEL4DWPB9uh4S3W29X3dpKWuxrRmCSK3n6IJAlAQKTsgRL2UACYyXd4lsxRNL9gSpwMwIIIIAAAggggAACCCCAAAIIIIAAAggggAACCCCAAAIIZEvgDkmjoou3aNHCC0s69thjs9WXuggggAACCCCAAAIIIFCkAjt27PBCk1atWhXrhMMl3Z3C0S3cqGkK96VyyxpJFsLEhQACCCCAQEYCBCZlxBdo8e7du3XDDTfo8ccfj1g3d+5cde3aNVAtbkYAAQSiBQhM4plAAIECEiDQoYCGlYWtMv8soOawJPPMIX4BtOb5cDskvN16u+rWRtISXzMLT2rvqjl9EEAgfAECk8I3pWJwgXGShvqW3SxpfPAyrEAAAQQQQAABBBBAAAEEEEAAAQQQQAABBBBAAAEEEEAAgZAFZknqEV3zuuuu09SpU0NuRTkEEEAAAQQQQAABBBCoaAL9+/fXww8/HOvYsyX1TOJhAUerQzJrLskCmLgQQAABBBDISIDApIz4Ai1+77331KFDB23dunX/ugYNGmjevHk67rjjAtXiZgQQQCBagMAkngkEECggAQIdCmhYWdgq888Cag5LMs8c4hdAa54Pt0PC2623q26XSVrqa2bhSe1cNacPAgiEL0BgUvimVAwucK+kIb5lgyVNCF6GFQgggAACCCCAAAIIIIAAAggggAACCCCAAAIIIIAAAgggEJLAryTZB5QbRdebOHGibrrpppDaUAYBBBBAAAEEEEAAAQQqusADDzygkpKSWAyvlwa4/jmBkYUcNc3QcI0kC1/iQgABBBBAIGMBApMyJky5gH2fctCgQRH3Dx8+XCNGjNABBxyQch1uRAABBGIJEJjEc4EAAgUkQKBDAQ0rC1tl/llAzWFJ5plD/AJozfPhdkh4u/V21e1SSX/wNbPwpLaumtMHAQTCFyAwKXxTKgYXuE/Szb5l9rcWE4OXYQUCCCCAAAIIIIAAAggggAACCCCAAAIIIIAAAggggAACCIQgcL6kOZL+y1/rF7/4hWbNmqWLL744hBaUQAABBBBAAAEEEEAAAQR+FHj++efVs2dP/f3vf49m+Zuk7pJWxvGyoKPVGVo2l2TBS1wIIIAAAghkLEBgUsaEKRX48ssvdc011+gPf/jxM241a9bUkiVLVL9+/ZRqcBMCCCCQSIDAJJ4PBBAoIAECHQpoWFmQvRb8AAAgAElEQVTYKvPPAmoOSzLPHOIXQGueD7dDwtutt6tuBCa5kqYPAo4ECExyBE2bhAL3Sxrsu8N+VdQDmCGAAAIIIIAAAggggAACCCCAAAIIIIAAAggggAACCCCAgHOBayVNj+7asGFDLyzphBNOcL4hGiKAAAIIIIAAAggggEDFEPj444+90KR169bFOnBfSTPiSFjYUdM0ldZIstAlLgQQQAABBEIRIDApFMaERfbt26eZM2fq2mvtW5k/Xr169dKDDz6oatWqZX8TdEAAgaIXIDCp6EfMAREoJgECHYppmsHPwvyDm+XzCuaZz9PJ/d54PtzOAG+33q66tZb0rK+ZJXG3cdWcPgggEL4AgUnhm1IxuMB4SYN8y26SNCl4GVYggAACCCCAAAIIIIAAAggggAACCCCAAAIIIIAAAggggEAGAvdIui16fdeuXTV79mxVrlw5g9IsRQABBBBAAAEEEEAAAQSSC/zwww/q0aOHnnjiiVg3j5E0LMYXLPBodfLqMe9oLskCl7gQQAABBBAIRYDApFAY4xbZs2ePnnzySd18883auXNnxH0LFy5U+/bts7sBqiOAQIURIDCpwoyagyJQDAIEOhTDFNM/A/NP3y4fVzLPfJxK/uyJ58PtLPB26+2q2yWSlvmaWXjSZa6a0wcBBMIXIDApfFMqBheYIKnEt+xGSZODl2EFAggggAACCCCAAAIIIIAAAggggAACCCCAAAIIIIAAAgikIWBJSHMldYleO3z4cI0cOTKNkixBAAEEEEAAAQQQQAABBNIXuPPOOzVq1KhYBeZJ6ibph6gvWuhR04Ad10iysCUuBBBAAAEEQhMgMCkcyg0bNuj3v/+9TjvtNP3617/W3r179f7772vRokV69dVXyzVp166dHn30UdWoUSOcDVAFAQQqvACBSRX+EQAAgUISINChkKYV/l6Zf/imuazIPHOpn/+9eT7czghvt96uul0s6TlfMwtPutRVc/oggED4AgQmhW9KxeACEyXd5Fs2UNKU4GVYgQACCCCAAAIIIIAAAggggAACCCCAAAIIIIAAAggggAACAQVqS3pC0jnR6x577DH16tUrYDluRwABBBBAAAEEEEAAAQTCEXj88cfVu3fvWMXWSuoqaZvvixZ8tDpg5+aSLGiJCwEEEEAAgdAECEwKh3LLli3q1KmTNm3alLRg9erV9cwzz6hVq1ZJ7+UGBBBAIFUBApNSleI+BBDIAwECHfJgCDncAvPPIX4WWjPPLKAWUUmeD7fDxNutt6tuF0l63tfMwpNau2pOHwQQCF+AwKTwTakYXOABSTf6lg2Q9GDwMqxAAAEEEEAAAQQQQAABBBBAAAEEEEAAAQQQQAABBBBAAIEAAueWhiUd419zzDHHaO7cuWratGmAUtyKAAIIIIAAAggggAACCIQvsGbNGnXr1k2ffPJJdHH7Bxaa9EffFyz8KNV/kVkjyUKWuBBAAAEEEAhVgMCkcDi/+uorXXnllVq5cmXSgqNGjdKtt96qKlWqJL2XGxBAAIFUBQhMSlWK+xBAIA8ECHTIgyHkcAvMP4f4WWjNPLOAWkQleT7cDhNvt96uuhGY5EqaPgg4EiAwyRE0bRIKTJI00HfHDZIewgwBBBBAAAEEEEAAAQQQQAABBBBAAAEEEEAAAQQQQAABBLImYB8snhtdvXHjxl5YUq1atbLWmMIIIIAAAggggAACCCCAQBCB7du3e6FJr732Wqxl3UqDYO1rFoC0OsXazSVZwBIXAggggAACoQoQmBQO565du3T99ddrzpw5CQted911GjdunKpXrx5OY6oggAACpQIEJvEoIIBAAQkQ6FBAw8rCVpl/FlBzWJJ55hC/AFrzfLgdEt5uvV11u1DSC75mz0u6xFVz+iCAQPgCBCaFb0rF4AKTJQ3wLbte0tTgZViBAAIIIIAAAggggAACCCCAAAIIIIAAAggggAACCCCAAAIpCNwiaWz0ffYb25944okUlnMLAggggAACCCCAAAIIIOBeoGvXrnryySdjNb5V0rjSL1gIUtMku1tTGq7k/hB0RAABBBAoegECk8IZ8bfffqvBgwdr6tTYHyuwgKQBAwbo1ltvJSwpHHKqIIBAlACBSTwSCCBQQAIEOhTQsLKwVeafBdQclmSeOcQvgNY8H26HhLdbb1fdLpD0oq+ZhSdd7Ko5fRBAIHwBApPCN6VicAECk4KbsQIBBBBAAAEEEEAAAQQQQAABBBBAAAEEEEAAAQQQQACBdASmSLoheqF9sGjMmDHp1GMNAggggAACCCCAAAIIIOBM4LbbbtPYseXyX63/g6W/uLGZpNVJNtRckgUrcSGAAAIIIBC6AIFJ4ZGuX79eixcv1urVq7Vu3TqvcMOGDXX++efLwt/r1aunSpX4SEx44lRCAAG/AIFJPA8IIFBAAgQ6FNCwsrBV5p8F1ByWZJ45xC+A1jwfboeEt1tvV91aSVrua2bhSRe5ak4fBBAIX4DvDodvSsXgAtE/lN1f0sPBy7ACAQQQQAABBBBAAAEEEEAAAQQQQAABBBBAAAEEEEAAAQTiCBwoaZ6k9tFft9/Sft111wGHAAIIIIAAAggggAACCBSEwMMPP6z+/e3HDMtdiyR1kbRCUtM4h1kjyUKVuBBAAAEEEMiKAIFJWWGlKAIIIOBcgMAk5+Q0RACB9AUIdEjfrhhWMv9imOKPZ2CexTXPsE/D8xG2aOJ6eLv1dtWtZenfIZX1s/CkC101pw8CCIQvQGBS+KZUDC5gv9npet8y+2nsacHLsAIBBBBAAAEEEEAAAQQQQAABBBBAAAEEEEAAAQQQQAABBGII1C4NS2ro/9rPfvYzPfnkk7r00ktBQwABBBBAAAEEEEAAAQQKSuDZZ5/VlVdeqX//+9/R+14naVLpvwPFOlNzSa8U1GHZLAIIIIBAQQkQmFRQ42KzCCCAQFwBApN4OBBAoIAECHQooGFlYavMPwuoOSzJPHOIXwCteT7cDglvt96uuhGY5EqaPgg4EiAwyRE0bRIKPCTJ/+ue+kmajhkCCCCAAAIIIIAAAggggAACCCCAAAIIIIAAAggggAACCGQsYCFJT0mq5a9Ut25dLyzpd7/7XcYNKIAAAggggAACCCCAAAII5ELg3Xff9UKTtmzZEt1+u6Sdkk6P+sIaSc1ysVd6IoAAAggggAACCCCAAAIIIIAAAlkSINAhS7AFUpb5F8igUtwm80wRqoLexvPhdvB4u/V21e18SS/5mq2QdIGr5vRBAIHwBQhMCt+UisEFpkq6zresr6QZwcuwAgEEEEAAAQQQQAABBBBAAAEEEEAAAQQQQAABBBBAAAEEfAJtS8OSDvKrNG/eXPPmzdORRx4JFgIIIIAAAggggAACCCBQ0AJffPGFunTpotWrV0ef4/+X9P9F/cPmkl4p6AOzeQQQQAABBBBAAAEEEEAAAQQQQCBSgECHiv1EMP/imj/zLK55hn0ano+wRRPXw9utt6tuLSSt9DWz8KRWrprTBwEEwhcgMCl8UyoGF3hYUj/fsmslPRK8DCsQQAABBBBAAAEEEEAAAQQQQAABBBBAAAEEEEAAAQQQQKBUwH5JybRoja5du2ru3LkgIYAAAggggAACCCCAAAJFJdCtWzc98cQTic60RlKzojo0h0EAAQQQQAABBBBAAAEEEEAAAQQkAh0q9lPA/Itr/syzuOYZ9ml4PsIWTVwPb7ferrqdJ2mVr5mFJ7V01Zw+CCAQvgCBSeGbUjG4gP2gtv3Adtl1jaSZwcuwAgEEEEAAAQQQQAABBBBAAAEEEEAAAQQQQAABBBBAAAEEJA2XNDJa4uabb9Z9990HEAIIIIAAAggggAACCCBQlAJDhgzR/fffH+9szSW9UpQH51AIIIAAAggggAACCCCAAAIIIFCRBQh0qMjTJzCr2KbP67nYJhrueXg+wvVMVg3vZEKF+XX7u6KXfVu38KTzC/Mo7BoBBEyAwCSeg3wQmC7pWt9Grpb0aD5sjD0ggAACCCCAAAIIIIAAAggggAACCCCAAAIIIIAAAgggUGACkyUNiN6zBSVZYBIXAggggAACCCCAAAIIIFDMAhaYZMFJMa4pkgYW89k5GwIIIIAAAggggAACCCCAAAIIVEgBAh0q5Nj3H5r5F9f8mWdxzTPs0/B8hC2auB7ebr1ddSMwyZU0fRBwJEBgkiNo2iQUmCHpGt8dfST9HjMEEEAAAQQQQAABBBBAAAEEEEAAAQQQQAABBBBAAAEEEAgkME9S5+gVc+bMUbdu3QIV4mYEEEAAAQQQQAABBBBAoFAF5s6dq+7du8fa/lOSuhTqudg3AggggAACCCCAAAIIIIAAAgggEEOAQIeK/Vgw/+KaP/MsrnmGfRqej7BFE9fD2623q27NJK32NXtZUgtXzemDAALhCxCYFL4pFYMLPCLpat+yqyQ9FrwMKxBAAAEEEEAAAQQQQAABBBBAAAEEEEAAAQQQQAABBBCokAKHSHpaUkv/6Q855BDNnz9frVq1qpAoHBoBBBBAAAEEEEAAAQQqrsCKFSvUqVMn/eMf/4hGeEnSFZLKfaHianFyBBBAAAEEEEAAAQQQQAABBBAoYAECHQp4eCFsnfmHgJhHJZhnHg0jD7fC8+F2KHi79XbVramkV3zNLDzpPFfN6YMAAuELEJgUvikVgwvMlNTHt6y3pMeDl2EFAggggAACCCCAAAIIIIAAAggggAACCCCAAAIIIIAAAhVO4FeSFkj6nf/kderU8cKSTj/99AoHwoERQAABBBBAAAEEEEAAARPYsGGDF5q0devWaJB3JXWU9GekEEAAAQQQQAABBBBAAAEEEEAAgQIXINChwAeY4faZf4aAebaceebZQPJsOzwfbgeCt1tvV93OlbTG18zCk5q7ak4fBBAIX4DApPBNqRhc4FFJV/mW9ZI0K3gZViCAAAIIIIAAAggggAACCCCAAAIIIIAAAggggAACCCBQoQTOLA1Lqu0/9dlnn62nn35axxxzTIXC4LAIIIAAAggggAACCCCAQLTAJ598oiuuuEJvvPFG9Je2lYYmvY0aAggggAACCCCAAAIIIIAAAgggUMACBDoU8PBC2DrzDwExj0owzzwaRh5uhefD7VDwduvtqlsTSX/0NbPwpGaumtMHAQTCFyAwKXxTKgYX+L2k3r5lPSXNDl6GFQgggAACCCCAAAIIIIAAAggggAACCCCAAAIIIIAAAghUGIGWkp6RdLD/xK1bt9aCBQv0k5/8pMJAcFAEEEAAAQQQQAABBBBAIJHAt99+q44dO2rZsmXRt/1LUgdJLyGIAAIIIIAAAggggAACCCCAAAIIFKgAgQ4FOriQts38Q4LMkzLMM08Gkafb4PlwOxi83Xq76kZgkitp+iDgSIDAJEfQtEko8JikXr47ekiagxkCCCCAAAIIIIAAAggggAACCCCAAAIIIIAAAggggAACCMQU6Cjp6eiv9OzZU48//jhkCCCAAAIIIIAAAggggAACMQR69eqlWbNmxbK5QtIC0BBAAAEEEEAAAQQQQAABBBBAAIECFCDQoQCHFuKWmX+ImHlQinnmwRDyeAs8H26Hg7dbb1fdGkt61dfsj5KaumpOHwQQCF+AwKTwTakYXMB+arunb1l3SXODl2EFAggggAACCCCAAAIIIIAAAggggAACCCCAAAIIIIAAAkUvcLWkR6JPWVJSogkTJhT94TkgAggggAACCCCAAAIIIJCJwKBBgzRx4sRYJa6RNDOT2qxFAAEEEEAAAQQQQAABBBBAAAEEciBAoEMO0POoJfPPo2GEsBXmGQJiEZfg+XA7XLzdervq1kjSa75mFp50rqvm9EEAgfAFCEwK35SKwQXsVzb18C3rJumJ4GVYgQACCCCAAAIIIIAAAggggAACCCCAAAIIIIAAAggggEBRCwyWdH/0CUeOHKnhw4cX9cE5HAIIIIAAAggggAACCCAQlsCoUaN05513xip3s6TxYfWp6HX27dsX/YGSik7C+RFAAAEEEEAgZIFKlSrxmaiQTSmHAAIIIFCQAgQ6FOTYQts08w+NMi8KMc+8GEPeboLnw+1o8Hbr7arbOZJe9zWz8KQmrprTBwEEwhfgm4Phm1IxuMBsSd19y7pKejJ4GVYggAACCCCAAAIIIIAAAggggAACCCCAAAIIIIAAAgggULQCd0kq94neyZMna8CAAUV7aA6GAAIIIIAAAggggAACCGRDYMqUKRo4cGCs0iMljchGz4pWk8CkijZxzosAAggggIB7AQKT3JvTEQEEEEAgLwUIdMjLsTjbFPN3Ru2kEfN0wlywTXg+3I4Ob7ferrqdLWmtr5mFJzV21Zw+CCAQvgCBSeGbUjG4wBxJ3XzLrpQ0L3gZViCAAAIIIIAAAggggAACCCCAAAIIIIAAAggggAACCCBQlALjJQ2KPtmsWbPUo0ePojwwh0IAAQQQQAABBBBAAAEEsi0we/Zs9ezZM1abCZIGZ7t/sdcnMKnYJ8z5EEAAAQQQyL0AgUm5nwE7QAABBBDICwECHfJiDDnbBPPPGX1WGjPPrLAWTVGeD7ejxNutt6tuDSW94WtGYJIrefogkCUBApOyBEvZQAJzJXX1regi6alAFbgZAQQQQAABBBBAAAEEEEAAAQQQQAABBBBAAAEEEEAAgeIUmC7pWv/RDjjgAC1cuFBt2rQpzhNzKgQQQAABBBBAAAEEEEDAkcDSpUt1+eWXa+/evdEdZ0jq62gbRdmGwKSiHCuHQgABBBBAIK8ECEzKq3GwGQQQQACB3AkQ6JA7+3zozPzzYQrh7YF5hmdZjJV4PtxOFW+33q66RQcmrZXUyFVz+iCAQPgCBCaFb0rF4AJPSLrSt6yzpPnBy7ACAQQQQAABBBBAAAEEEEAAAQQQQAABBBBAAAEEEEAAgaISiP57NB1yyCFatGiRmjdvXlQH5TAIIIAAAggggAACCCCAQK4EVq9erfbt2+sf//hH9BaejPplkLnaYkH2JTCpIMfGphFAAAEEECgoAQKTCmpcbBYBBBBAIHsCBDpkz7YQKjP/QphS6ntknqlbVcQ7eT7cTh1vt96uujWQtM7X7A1J57hqTh8EEAhfgMCk8E2pGFzAfqigi29ZJ0lPBy/DCgQQQAABBBBAAAEEEEAAAQQQQAABBBBAAAEEEEAAAQSKRmCxpLb+0xx77LFeWNKZZ55ZNIfkIAgggAACCCCAAAIIIIBAPgi8/fbbXmjSjh07orezRFK7fNhjoe2BwKRCmxj7RQABBBBAoPAECEwqvJmxYwQQQACBrAgQ6JAV1oIpyvwLZlQpbZR5psRUYW/i+XA7erzdervqVl/Sm75mFp50tqvm9EEAgfAFCEwK35SKwQWiA5OukLQgeBlWIIAAAggggAACCCCAAAIIIIAAAggggAACCCCAAAIIIFDwAlUl2QdyW/lPUq9ePS1evFj2f7kQQAABBBBAAAEEEEAAAQTCF/joo4/Url072f+NulaUBtr+J/yuxVuRwKTinS0nQwABBBBAIF8ECEzKl0mwDwQQQACBHAsQ6JDjAeS4PfPP8QBCbs88QwYtsnI8H24Hirdbb1fdzpL0lq+ZhSc1dNWcPgggEL4AgUnhm1IxuMA8SZ19yzpKeiZ4GVYggAACCCCAAAIIIIAAAggggAACCCCAAAIIIIAAAgggUNACh5aGJTXxn+KMM87wwpKOPfbYgj4cm0cAAQQQQAABBBBAAAEE8l1gx44dXmjSO++8E73VV0tDk3bm+xnyZX8EJuXLJNgHAggggAACxStAYFLxzpaTIYAAAggEEiDQIRBX0d3M/ItrpMyzuOYZ9ml4PsIWTVwPb7ferrqdKWm9rxmBSa7k6YNAlgQITMoSLGUDCTwlqZNvBYFJgfi4GQEEEEAAAQQQQAABBBBAAAEEEEAAAQQQQAABBBBAoAgEakpaKsl+k9X+q0mTJlqyZIkOPdSylLgQQAABBBBAAAEEEEAAAQSyLbBz5061bdtWr75qGUkRl/0QfRtJn2d7D8VQn8CkYpgiZ0AAAQQQQCC/BQhMyu/5sDsEEEAAAWcCBDo4o87LRsw/L8eS9qaYZ9p0FWIhz4fbMePt1ttVt+jApLckNXDVnD4IIBC+AIFJ4ZtSMbjAfElX+JZ1kLQweBlWIIAAAggggAACCCCAAAIIIIAAAggggAACCCCAAAIIIFCQArVLw5JO8e/+ggsu0OLFi1W1atWCPBSbRgABBBBAAAEEEEAAAQQKVeA///mP2rVrp+XLl0cf4b3S0KRthXo2V/smMMmVNH0QQAABBBCouAIEJlXc2XNyBBBAAIEIAQIdKvYDwfyLa/7Ms7jmGfZpeD7CFk1cD2+33q66nSHpbV8z+0UZ9V01pw8CCIQvQGBS+KZUDC7wtKSOvmWXS1oUvAwrEEAAAQQQQAABBBBAAAEEEEAAAQQQQAABBBBAAAEEECg4gRNKw5Lq+Xfepk0bLVmypOAOw4YRQAABBBBAAAEEEEAAgWISaNu2rZYuXRp9pI9KQ5M+Lqazhn0WApPCFqUeAggggAACCEQLEJjEM4EAAggggIAnQKBDxX4QmH9xzZ95Ftc8wz4Nz0fYoonr4e3W21W330l6x9fMwpPOctWcPgggEL4AgUnhm1IxuMACSR18y9pLWhy8DCsQQAABBBBAAAEEEEAAAQQQQAABBBBAAAEEEEAAAQQQKCiBkyT9QdKv/Lvu1KmTnnrqqYI6CJtFAAEEEEAAAQQQQAABBIpVoHPnzpo/f3708f4s6TJJfyrWc2d6LgKTMhVkPQIIIIAAAggkEyAwKZkQX0cAAQQQqCACBDpUkEHHOSbzL675M8/immfYp+H5CFs0cT283Xq76na6pHd9zSw86UxXzemDAALhCxCYFL4pFYMLPCPpct+ydpL4dbnBHVmBAAIIIIAAAggggAACCCCAAAIIIIAAAggggAACCCBQOAKnlYYlHevfco8ePTRr1qzCOQU7RQABBBBAAAEEEEAAAQQqgEDPnj01e/bs6JPuKA1N2lgBCAIfkcCkwGQsQAABBBBAAIGAAgQmBQTjdgQQQACBYhUg0KFYJ5vauZh/ak6FchfzLJRJ5WafPB9u3fF26+2qm/283gZfMwKTXMnTB4EsCRCYlCVYygYSWCipvW9FW0lLA1XgZgQQQAABBBBAAAEEEEAAAQQQQAABBBBAAAEEEEAAAQQKR+AMSc9Kqunf8tVXX61HHnmkcE7BThFAAAEEEEAAAQQQQACBCiRwzTXXaObMmdEn/lzSpZLsh+q5fAJhBSb98MMP+tvf/qa3335bb731ljZu3Kivv/5a69ati/CuW7euatWqpVNPPVWnnXaazjnnHB1zzDGqUqUKc0EAAQQQQACBIhUgMKlIB8uxEEAAAQSCChDoEFSsuO5n/syzuAQ4TSIBXu9unw+83Xq76hYdmPSuJPs5Pi4EEChQAQKTCnRwRbbtRZLa+c7UpvS36RbZMTkOAggggAACCCCAAAIIIIAAAggggAACCCCAAAIIIIAAAqpfGpZ0hN/iuuuu09SpU+FBAAEEEEAAAQQQQAABBBDIY4H+/fvr4Ycfjt7hl6WhSW/l8dadby2TwCQLSdqyZYsWLlyouXPnev89ncsClPr06aPu3bt7YUqVKhX/j01v27ZNy5Yt885dtWrVdNhYg0DeC/znP/9RSUmJpk+fHrHXvn37auLEiTz7WZjg66+/rsaNG5er/Nprr6lRo0ZZ6Ji85L59+7RhwwYvSO+qq65KvkBSPp2D5zilkSW9icCkpETcgAACCCBQMQQIdKgYc453SuZfXPNnnsU1z7BPw/MRtmjieni79XbV7VRJG33NNkj6navm9EEAgfAFiv9v/sI3o2L4AosltfWVvaz0h8TD70RFBBBAAAEEEEAAAQQQQAABBBBAAAEEEEAAAQQQQAABBHIn0FDSMkmH+bcwcOBATZo0KXe7ojMCCCCAAAIIIIAAAggggEDKAjfeeKMmT54cff/XklpLWpdyoSK/MZ3AJAtKWrt2rSZMmKDFi+1HS8O7unTpoltuuUWnnHJKUQYn7dmzxwuYGjlypJo1a0ZoTHiPDpXyUICgGfdDyaegITv97t27NWPGDN1999266aabNHz48JRQ8ukcPMcpjSzpTQQmJSXiBgQQQACBiiFAoEPFmHO8UzL/4po/8yyueYZ9Gp6PsEUT18PbrberbqdI2uRrZuFJp7tqTh8EEAhfgMCk8E2pGFxgiaQ2vmWXlv6gePBKrEAAAQQQQAABBBBAAAEEEEAAAQQQQAABBBBAAAEEEEAgPwXOLv07sEP92yspKfE+CMqFAAIIIIAAAggggAACCCBQOAKDBg3yAmmirp2loUlvFM5JsrfToIFJ27Zt04gRIzR79uysbap69eoaMmSIbH7VqlXLWh+Xhfft26cNGzZ4dsuWWUaz1LdvXwKTXA6BXs4FCJpxTq58CRqyYL2XX35Zw4YN0/r16z0IC4ojMMn9M5EvHQlMypdJsA8EEEAAgRwLEOiQ4wHkuD3zz/EAQm7PPEMGLbJyPB9uB4q3W29X3U6W9J6vmYUnneaqOX0QQCB8AQKTwjelYnCBpZIu8y2z37L0XPAyrEAAAQQQQAABBBBAAAEEEEAAAQQQQAABBBBAAAEEEEAgLwXOKQ1LquHf3c0336z77rsvLzfMphBAAAEEEEAAAQQQQAABBBILWPDO/fffH33TN6WhSWsrul+qgUkWfrFo0SLdcccd2rJlixO2jh07asqUKTryyCOd9MtWk++++84LYb7nnnu0a9eu/W0ITMqWOHXzRYDAJPeTyIfApH//+99e6N20adMiAAhMcv885FNHApPyaRrsBQEEEEAghwIEOuQQPw9aM/88GEKIW2CeIWIWYSmeD7dDxdutt6tuv5X0vq8ZgUmu5OmDQJYECEzKEixlA0rewWIAACAASURBVAn8QdKlvhWXSHo+UAVuRgABBBBAAAEEEEAAAQQQQAABBBBAAAEEEEAAAQQQQCA/Bc4u/WUhEWFJQ4cO1bhx4/Jzx+wKAQQQQAABBBBAAAEEEEAgJYFbbrlF9957b/S9FppkPwf5RkpFivSmVAKTvv/+ey/4YtiwYRGBP7FI6tatqxYtWqhRo0aqVauWjj/+eFWpUsW71UKXtm3bpq1bt+q1117T888/r+3btyeUbdOmjaZPn17QoUmExhTpi4djJRXg2U9KFPoN+RCY9PXXX6tr165avnx5xPkITAp93AVVkMCkghoXm0UAAQQQyJ4AgQ7Zsy2Eysy/EKaU+h6ZZ+pWFfFOng+3U8fbrberbtGBSe9JOtVVc/oggED4AgQmhW9KxeACz5b+RqWylRdLeiF4GVYggAACCCCAAAIIIIAAAggggAACCCCAAAIIIIAAAgggkFcCDUvDkg7178o+UDt27Ni82iibQQABBBBAAAEEEEAAAQQQSE/g1ltvjRWIu7M0NGldelULf1WywKRUwpKqV6+unj17qm/fvvrNb36jypUrpwRjtd944w1NnDhRixcvjrumf//+XuBVtWrVUqqbbzcRGpNvE2E/rgR49l1J/9iHwKTwzXmOwzElMCkcR6oggAACCBS8AIEOBT/CjA7A/DPiy7vFzDPvRpJXG+L5cDsOvN16u+p2kqQPfM3el3SKq+b0QQCB8AUITArflIrBBZaV/mBA2cqLJL0YvAwrEEAAAQQQQAABBBBAAAEEEEAAAQQQQAABBBBAAAEEEMgbgfqSnpd0mH9H9kHaMWPG5M0m2QgCCCCAAAIIIIAAAggggEDmArfddlusYNyvJdkvkHwr8w6FVyFRYNK+ffs0b9489evXT7t27Yp5uC5duujuu+/Wcccdp0qV0vtx5x9++EGrVq3SkCFDtGnTpnJ9LJBpxowZ6ty5c+EBSyJsoyDHxqZDEODZDwExYAkCkwKCcbszAQKTnFHTCAEEEEAgvwUIdMjv+WR7d8w/28Ju6zNPt96F1o3nw+3E8Hbr7arbbyT9ydfMwpNOdtWcPgggEL5Aen+DGP4+qFixBZ4r/aGAMoULJS2v2CScHgEEEEAAAQQQQAABBBBAAAEEEEAAAQQQQAABBBBAoIAFzigNSzrCf4Zbbrkl1gdoC/iYbB0BBBBAAAEEEEAAAQQQQKBMwAJyx40bFw3yZenPR75T0aQSBSZt3rxZvXv31ptvvlmOxUKMRo8erWuvvVYHHXRQKGzbt2/X9ddfr+eesx9XjbyaN2+uOXPm6Oijjw6ll8sihMa41KZXPgnw7LufBoFJ7s3pmJoAgUmpOXEXAggggEDRCxDoUPQjTnhA5l9c82eexTXPsE/D8xG2aOJ6eLv1dtXtREkf+ppZeNJvXTWnDwIIhC9AYFL4plQMLmC/Wfci37ILJK0IXoYVCCCAAAIIIIAAAggggAACCCCAAAIIIIAAAggggAACCORc4LTSsKSa/p0MHTo01gdnc75ZNoAAAggggAACCCCAAAIIIBCegAXl3nvvvdEFPy8NTdoYXqf8rxQvMGn37t0qKSnRI488Uu4QFpY0bdo0denSRZUqhfsjzolCmmbOnKk+ffrkP2rUDgmNKbiRseGQBHj2Q4IMUIbApABY3OpUgMAkp9w0QwABBBDIXwECHfJ3Ni52xvxdKLvrwTzdWRdiJ54Pt1PD2623q271JG32NSMwyZU8fRDIkkC4f5uYpU1StugFXpB0oe+UrSS9VPSn5oAIIIAAAggggAACCCCAAAIIIIAAAggggAACCCCAAALFJnCSJPu7r2P9B7v55pt13333FdtZOQ8CCCCAAAIIIIAAAggggEAMgSFDhuj++++P/sqO0l8saT98XyGueIFJS5cuVffu3bVr165yDmPHjtXgwYNVpUqVrBjF692uXTs9+uijqlGjRlb6ZqsooTHZkqVuvgvw7LufEIFJ7s3pmJoAgUmpOXEXAggggEDRCxDoUPQjTnhA5l9c82eexTXPsE/D8xG2aOJ6eLv1dtUtOjDpQ0n2835cCCBQoAIEJhXo4Ips2y9KusB3ppaSVhbZGTkOAggggAACCCCAAAIIIIAAAggggAACCCCAAAIIIIBAcQucUBqW9Cv/MUtKSjRhwoTiPjmnQwABBBBAAAEEEEAAAQQQiBAYNGiQJk6cGK3y59LQpI8rAleswKRvvvlGffv21YIFC8oR9OjRQ1OmTNHBBx+cNZ5//etfGjBggGbPnh3Ro3r16nrhhRfUqFGjrPXORmFCY7KhSs1CEODZdz8lApPcm9MxNQECk1Jz4i4EEEAAgaIXINCh6Eec8IDMv7jmzzyLa55hn4bnI2zRxPXwduvtqltdSR/5mm2W9BtXzemDAALhCxCYFL4pFYMLLJfUyrfsfEmrgpdhBQIIIIAAAggggAACCCCAAAIIIIAAAggggAACCCCAAAI5EahdGpZkv4Vq/zVw4EBNmjQpJxuiKQIIIIAAAggggAACCCCAQG4F7N8JLQAo6rIfxL9I0rbc7i773WMFJq1atUrt2rXTrl27IjZQq1YtPfPMMzrzzDOzvrFFixbp8ssvL9dn1KhRuv3221WpUuH8aDWhMVl/XGiQpwI8++4HQ2CSe3M6piZAYFJqTtyFAAIIIFD0AgQ6FP2IEx6Q+RfX/Jlncc0z7NPwfIQtmrge3m69XXWzX4i4xdfM/s7mRFfN6YMAAuELFM7f6oV/dirmj8AKSS1922kh6eX82R47QQABBBBAAAEEEEAAAQQQQAABBBBAAAEEEEAAAQQQQCCuQE1JL0o6xX/Hddddp6lTp8KGAAIIIIAAAggggAACCCBQgQX69++vhx9+OFrgPUkXSvq8mGmiA5P27NmjoUOHavLkyeWOPXz4cI0YMUIHHHBA1kk+//xz9ejRQytXrtzfq0GDBurevbuuuuoqVa1aNe09fPfdd9q4caNeeeUVvfHGG9q8ebO2bPnxsxcNGzZUvXr11LJlSzVp0kTHHHNMoICmeCExqW547ty56tq1a6q3Z3zfDz/8oB07dnjWr732mj766COtW7duf10LyqpTp45OOOEEz6NZs2Y68sgjA5mkuslszybVfdh933//vT755BOtXbtWFkLz8ccfa+vWrdq+ffv+MtWrV9dpp52mo48+Wuecc45atGjhOVWpUiVIK+/er7/+2pv78uX2+23/77rgggv0xBNP6LDDDvP+/927d2vp0qWaN2+et6+dO3eqbt26Ov3003XppZfq/PPP1xFHHJFy73379umLL77wXgvWN3r2VvvEE0/U2Wef7c3dznrggQemXD9IYJJ5b9iwQS+++KLnvX79eu98dpXto2nTpp6J/f+VK1dOeR+p3pjsteDfx7nnnqtTTjklrVmnsh+btRksXrzYc7H3LAuxK3vmzOKyyy7zZu9/3nIRmBTr2U3ljGX32PtOo0aNIpYEOceXX36pl19+2XuGN23a5HnZVWZ18skn6+KLL/bevw4++OAgW/PuDfIcRxe312+3bt0i/vHIkSNlf576r7Jnz55/ez3aGcr+XDr00EN11llneUYXXnhhuZkHPlCMBfZeYO93zz//vNffepc5lvU/77zzvPeZ6NdfrPmfeuqpmj9/vndv2UVgUhiTogYCCCCAQBEIEOhQBEPM4AjMPwO8PFzKPPNwKHm0JZ4Pt8PA2623q251JH3sa0Zgkit5+iCQJQECk7IES9lAAi9JOt+34jxJqwNV4GYEEEAAAQQQQAABBBBAAAEEEEAAAQQQQAABBBBAAAEE3AscWhqWdJa/9dVXX61HHnnE/W7oiAACCCCAAAIIIIAAAgggkHcC11xzjWbOnBm9r/WloUn/l9pRhFd0YJKFJHTq1MkLnfBfNWvW1JIlS1S/fn0nCnv37tU999wjC0665JJLvDCaGjVqZNTbQh0ef/xxTZkyJSL0JllRC2i55ZZbZAElqYS0FEpgkoVjLVu2TJMmTdKrr76ajCHi6xY8YiYW0HPQQQcFWhvrZlezSWWj9szNmjXLe1b8QVqprLV7LJzFArot/ChIOEuywCQLsRo4cKAXohPvsoAYCxQbPXq0qlWrFvc+m/3q1av10EMPec9AqpeFnwwYMEC9evVKWL+sXipBM2XP4bhx4xKezb/HoK/JZOezPVhgmO0hyGshqEeyfdjXv/rqK02fPl0TJ07cHxiVaJ29Fv/7v/9bzZs390LMggQNpbKfVO7JVWDStm3bNH78eO/1amFSyS4L/ikpKVHfvn11+OGHJ7t9/9dTeY7jFUsWmGRBRRZMdPfdd3vhWKlcYT53FtRk4WsTJkxIuX/064/ApFSmxj0IIIAAAgjsFyDQoWI/DMy/uObPPItrnmGfhucjbNHE9fB26+2q2/GStvqa2W88qOeqOX0QQCB8AQKTwjelYnCB6MCk5pJeCV6GFQgggAACCCCAAAIIIIAAAggggAACCCCAAAIIIIAAAgg4E6gqabmkJv6OPXr08D5Mw4UAAggggAACCCCAAAIIIIBAmUDPnj01e/bsaBBLkrlA0n+KUSo6MClWuIOd2wJSHnzwwZRCUvLNyQIhFi1apDvuuCOtAJyy83Tp0sULcapdu3bCIxZCYNJHH32kIUOGBArLiXXo1q1ba9SoUTrttNPSGrvr2STapM1t2rRpXnDJzp2ZZ6SdddZZeuCBB3T22Wd7QTbJrkSBSR988IHs/Wn79u3JymjGjBmykPB4PTdu3Kjhw4dnNPtUz5YsaObvf/+7F7w1b968pOeKvsHCoW688UbdeuutGb0vhfFaOPXUU3XfffepRYsWKYWqxTqsvRZeeOEFDR48OPD7lFkMHTrUW/vuu++qcePG5Vq89tpratSoUWDnVBa4Dkxq0KCBnn76aQ0bNiyl10T0Gez5nTx5sho2bJjK8ZTsOa5a1b79HPtKFJhkdS3w6d57700p8Cm6g73/WtBRnTp1UjpH9E32PjdmzBjdf//9gdf7X3/ffvutFxC3fLl9C/7/LntNzJ8/XxbuVHZVSuWNMPBOWIAAAggggEDBCRDoUHAjC3XDzD9UzpwXY545H0Feb4Dnw+148Hbr7apbdGDSx5J+/EaDq13QBwEEQhNI/rckobWiEAJxBVZKauH7ajNJa/BCAAEEEEAAAQQQQAABBBBAAAEEEEAAAQQQQAABBBBAII8F7JMarfz769Spk5566qk83jJbQwABBBBAAAEEEEAAAQQQyJVA586dvQ/5R10rSkOTcrWtrPX1ByZ99913XvjIxIkTy/WzIJm+fftmbR/ZKrx7924v5Mj+E8Zl4Q9m0bRp07iBNPkemLR582b17t1bb775ZhgkXiCGhfSce+65gerlYjbxNvjVV195YTNz5swJdIZkN9eqVcsL7LbnJdkVLzDp9ttv98KtUpmXBclY+NBxxx1Xrp0F8tj3wwYMGBBKIJSdzcJa2rVrF/i1YO8lffr0UUlJiV5//fVkNAm/3r9/fy9wplq1aoHq7Nu3T4sXL9agQYPSCt2JbmYBMhbKZiFOBx10UKC9fP/99977igUA7dq1K9Ba/83W+6KLLtKFF15YrkaxBCatWrVKb7/9thdslolVkNdmNgKT7LmzkKupU6emPW9baK/5xx57TCeeeGKgOp9++qn3+luwYEGgddE3X3fddd45+vXrR2BSRpIsRgABBBCoQAIEOlSgYcc4KvMvrvkzz+KaZ9in4fkIWzRxPbzdervq9mtJ/+NrtlXSCa6a0wcBBMIXIDApfFMqBhdYJek83zL727s/Bi/DCgQQQAABBBBAAAEEEEAAAQQQQAABBBBAAAEEEEAAAQScCCyW1NbfqU2bNlqyZImT5jRBAAEEEEAAAQQQQAABBBAoTIG2bdtq6dKl0Zu3f5lsV5gnir9rf2CShcZceeWVWrnSfr/mj1fNmjX17LPP6owzziio41sgT7JACgvNsMCJU089VQcccIAXwGFhHOvXr48bKpMsaGPv3r16//339Y9//MPzsiCqhx9+uNz3I+w5s7CJAw88MMLVwm6sRzauL774wgu+ivF8e+0s/Oj000/XySef7HnYZUE+r776qtatWxd3S40aNdLcuXNVu3btlLadq9nE2lwqezETe0bq1au3v4S5mMnGjRsTBrc0b97cC2I6+uijE9rECkyyEJRf/OIXnn/ZZcE8LVq00FlnneX9I+tvITI7d+70gsHsmS+bXdkaCweyICULNUkUMtOwYUM1adJEhx12mOw53rRpkxfUtH379ph7T/ZaiBc0c9JJJ3mvi61b7XNOkZed77TTTlPVqlVlIU92T7z+ZSstsOvqq6+OG9wU3SMVD9tH/fr1ZSb238te1xs2bNCWLVviznLs2LFe+FaVKlVSei1YXdv/LbfcEnc25tysWbP9oTh//etfvZnH2sc555yjtWvXluudzcCkPXv2yFy+/fZbr689Y6NHjy4X8nXNNdd4f8ZEX7/97W+959x/WZBW48aNy90b73xl719l753/+te/Er5n2f2pvjbDDkyyYK2f/exnXkBhrMvebw4//HDvS/bsJ3re7B57T7egQ3vNpHIl+3PAavjfC+y1+tZbb3nPlb3PRF+tW7fWjh07vPeLssveLy180v5MKbsqVarEZ6JSGRD3IIAAAggUuwCBDsU+4cTnY/7FNX/mWVzzDPs0PB9hi/L+6lY0P7r9StL/+rZi4Ul18mNr7AIBBNIR4JuD6aixJmyBl+3vBnxFCUwKW5h6CCCAAAIIIIAAAggggAACCCCAAAIIIIAAAggggAACYQk8ISniEzgXXHCBXnzxxbDqUwcBBBBAAAEEEEAAAQQQQKCIBS688EItX748+oRPSupaTMf2Bya999576tChQ7kQEwvqeOKJJ3TUUUcVzNG///57jR8/Pm4gRZcuXbxQEwt1iBVsYgEZL7/8su666y4vPCn6spClxx57bH+ASSKYTMI2wgS3kBgL1bBzR1/mMWzYMP3mN79R5cqVY7b98ssvNWvWLFkgTKzQjHhhPdHF8mk2ZjJ58mTddNNN5c586KGHes9Pz549dcQRR8QdhQUuPf/887rvvvtiPiu2cObMmerTp0/CccYKTIo1J3OODqayZ2zZsmU65ZRTIgJKytavWbPGO0es4CELNBkwYIAXZFOjRo1ye7TaFqI2fPjwiECUshsThc7Ee/ZjQdgz2L9/fy+kyB8iZqFJ27Zt80LHpk+fHjNUKGhgVyIPC6IaMmSILr74YlWrVq3cVm0/H374oTfv2bNnl/u6hStNmzZNdp5U8mGS7cWCh8w4+n3K9vHuu+9671E2+2RXNgOTonvHe5ZHjhzpPUepXPECk6LX2vN7/fXXq2PHjjryyCMjzO21+corr8R9H7daDzzwgAYOHJhwVpm8h9ufnd26dYvYtr2fWE1/eJl93/rGG2/UueeeW+65S/bea8/c4sWLvSC1ZJeFW91+++3en4+xLgvxu/nmm2XBfdHPr4VQLVy4UOPGjUsa4kRgUrJJ8HUEEEAAgQosQIBGBR6+JOZfXPNnnsU1z7BPw/MRtmjieni79XbV7ThJf/Y1IzDJlTx9EMiSAIFJWYKlbCCB1ZKa+VacK+nHX1kSqBQ3I4AAAggggAACCCCAAAIIIIAAAggggAACCCCAAAIIIJA1gemSrvVXb9KkifdB11R/03bWdkZhBBBAAAEEEEAAAQQQQACBghCwMAMLMHj11XI/JjlDUt+COEQKm/QHJr300ktq1apVuVVXX321Jk2apJ/+9KcpVMyPW1asWOGFP/kDKWxntWrV8oJOLr/88rjBQP4T2HoLqLGQoOjLAjoswCVWyIz/3kzCNsLUtLAcC8VZu3ZtRFkLqbn33ntjhsNE97eAodWrV+uqq64qF76TarBWPs3mL3/5ixds8+abb0Yc1Z6T3//+915QTSqhN7bYQqQsYOmRRx4pNzZ7Fi006ec//3nckSYLTAoyJ3+Tr776Sn379vUCVaKvSy65xAuM+tWv7Be2J74+/fRTL5hm6dKl5W608JWSkpJyVqkEJlmwir0mLewlXliXNbRnz84waNCgmMFPFuTSvn37ZMeQnaN79+7ecxx92fwsOMwCaJJdFlhkPS1cKTqIyp6fZ555RmeeeWbCMolmc80113jvOxbcleiyAJwZM2Z4ITjR73f+dcUYmGTBPkOHDtXhhx+e1NmC4ubMmVPuvnbt2unRRx9N+D6eyXt4rMAk/yZsvvfff7/33nzQQQclPMcHH3wg+/M4+v3KFtnrz54Xf9hYrGL2+rXnP5M/G+15t/eC5557Lu5+CUxK9g7C1xFAAAEEKrAAgQ4VePgEJhXd8Hk9F91IQz0Qz0eonEmL4Z2UqCBvqC3pL76d/6+k4wvyJGwaAQQ8AQKTeBDyQeAVSU19G2ki6bV82Bh7QAABBBBAAAEEEEAAAQQQQAABBBBAAAEEEEAAAQQQQKBUwH499iC/xhlnnCH7MF6yDxghiAACCCCAAAIIIIAAAggggIBfwAJQLEDonXfeiYaZIGlwMWj5A5Nmz56tnj17ljvWiBEjZP9JNTgm1y5ffvmlLGzkD3/4Q8RW0gnBsQIWSDJhwgQvSCX6mjt3rrp27ZrwyJmEbYRpGSsQq0GDBpo3b56OO85+YXdqlwXXWPjPtddGZFV7i+37Ly1btoxbKN9mY4FX/fr1K7dfC6CxYJKgz3y8MJ5Y4SHRTRMFJqWyPh66hcHYWaKvNm3aeIFfRx55ZGqDl7R582b17t27XGDLOeecoyeffNILJPNfyQKT7Pl77LHHdOKJJ6a0B3v2LODppptuKnf/bbfdplGjRumAAw6IW2vv3r1eOFis17IFo1kYU7LQGn/xRAFiFlI1ceLEhOHt8cJ0goZjff/997LQKgt8incVW2CShQNZCFKVKlVSena2bdumbt266fXXX4+4v06dOl641SmnnBK3Tibv4YkCk9L5M2nNmjXen9PRIV2pBNZ988036tOnT7nwNAsImzZtmhcel+p73hdffOEFscUKUDNIApNSeiy5CQEEEECgYgoQ6FAx5152auZfXPNnnsU1z7BPw/MRtmjieni79XbVLTow6c+Sfu2qOX0QQCB8AQKTwjelYnCBNZLO9S1rLCnybw2C12QFAggggAACCCCAAAIIIIAAAggggAACCCCAAAIIIIAAAmEJ3CXpTn+xevXqeR/WO/bYY8PqQR0EEEAAAQQQQAABBBBAAIEKJLBjxw4vNOmjjz6KPvVISSMKncIfmGRhI3feGfGv1d7xLCyopKSkYI66aNEiXX755eX2m24IjhWyoAkLh1iwYEFE3Xbt2skCaWrUqBHXJ5OwjTDRYwV3pBLqEmsPf/nLX7xwjTfffDPiyxY6Y8E18a58ms0///lPL0jIwlL812WXXaZHHnlERxxxRGB+C9CxkBwLcom+kgXWJApMGj58uBdaligMKNZm4wWkWEDRU089lTAkJt7h4wXAWHCK2fmvRIFJFtJi9vb+GuSK9+x16NDBC/L6+c9/HrdcvLU9evTQlClTdPDBBwfZindvvBCnmjVrasmSJapfv37MmvFmY0EzFmKWaohUWfHdu3d779P27Ma6kj1/gQ+eYEG8Z3nkyJGyZzmVy4KNGje2jyqUv9KZV6LXZqxnN5XnOJX3z0SBSfZ+OXTo0ECvawvwszUWHOa/7Hl79tlnZb84IN5l5+zevbt27doVcYv92W9hW6mGT5UttgA1+3Ng06ZN5VoSmJTKU849CCCAAAIVVIBAhwo6+NJjM//imj/zLK55hn0ano+wRRPXw9utt6tulsy+zdfsL5J+5ao5fRBAIHwBApPCN6VicIE/SmriW9ZI0trgZViBAAIIIIAAAggggAACCCCAAAIIIIAAAggggAACCCCAQOgC9km0+/1VLSTJwpIsNIkLAQQQQAABBBBAAAEEEEAAgXQFLCzJQj0sPCnqulnS+HTr5sO6VAKT5s6dq65du+bDdpPuwUJDbrjhBj3++OMR92YSglNWKFbYj4W+LF68WC1atIi7t3wJTBozZoyGDRsWsc9UQmZiHezbb7/1Qjs++OADL9jl+OOP129/+1vvezDHHHOMKlUq/6Pv+Tab9957T3b+rVu3Rhxx2rRpXjhWutdLL70UMwQoWWBNosAk+/5Wy5YtA2/JQmcuuuiicgEp6QS1lDX//PPPZYE1K1eujNiPBWVZ8Io/1ClRYFKvXr304IMPqlq1aoHO9d1333nhLhZM5b+aNWsmC6c56qij4tazcDMLyfJfFjRj4VHnnuv/ncKBtqR4QUyJgq7eeusttW3bVubpv8aPH+8FH8V6DSXbVbyati7Z85esdpCvZzMwKZX33Hh7feedd3TppZeWM0/2ms/kPTxeYFKDBg28YKzjjjsuCK137/z589W5c+dy69asWRP3OY4XtNSoUSPZn/G1a9cOvI94YWFWiMCkwJwsQAABBBCoOAIEOlScWcc6KfMvrvkzz+KaZ9in4fkIWzRxPbzdervq9ktJ233NLDwp+DdSXO2WPgggkFSAwKSkRNzgQOBVSf5f1XCOpDcc9KUFAggggAACCCCAAAIIIIAAAggggAACCCCAAAIIIIAAAokE7JNOEb8+/ZBDDpF9QO3MM89EDgEEEEAAAQQQQAABBBBAAIGMBdIJr8i4qYMCFnhgV7wQEvtaIQUmZSsExxw+++wzLzjqlVdeiZiMhcTcfvvtcQNOMgnbCPMRiBXcYeEjzzzzTMyAnzB7W618m40FOG3cuFHbt2/Xhx9+6P13C3qZPn26TjnllLSPv27dOs9z165dETWSBdbEC5k544wzvEAfC6UKctlre/To0bLQHv9Vp04db+bpnnHv3r0aMWKE1q5d633frW7dul5Qlv3n0EMPjXgdJApMWrhwodq3bx/kSPvvnT17tnr27BmxNlZAi/8Gm8f11fr8pgAAIABJREFU11+vOXPmRKzr3r27HnroIdlrId3LTMzZQsn814UXXuj1+8UvflGutAU+DRo0KNTZxAslsybJnr90zx5rXTYDk9q1aycLvqpRo0bgLX/11Ve68sory4V9jRw5stzrxF88k/fweIFJAwcO1L333quDDjoo8Dnivcck+rN6y5Yt6tSpkzZt2hToz69km4sXFhYnMClZOb6OAAIIIIBARRTgM8MVa+oEehTXvJlncc0z7NPwfIQtmrge3m69XXU7VtJffc0ITHIlTx8EsiTAv/xkCZaygQRek9TIt+JsSesCVeBmBBBAAAEEEEAAAQQQQAABBBBAAAEEEEAAAQQQQAABBMIV6CjpaX9J+032FpbUvHnzcDtRDQEEEEAAAQQQQAABBBBAoMIKFHtgUqJgk0wDkxLVTueBShRuESucombNmnr22WdlwTOZXN9++60GDx6sqVOnRpTp0KGDZs6cqZ///Ocxy2cStpHJfqPXvv7667rooovKBflY4M348eN1wQUXqEqVKmG2jKiVj7PJxmHjBZNY6JEFlsS74oXMXHLJJV7oTtCAmHgBQcme1zBN4j37mYY2/eEPf1CbNm0itposMCneXCZMmKCSkpKMjz1//nx17tw5ok68955szsYCv/r161fuPMUSmHTbbbfJQurs+79Br3/+85+6+uqrvcAw/5WLwKRp06apb9++QY/g3R/vWU70Z3Ws14yFhL3wwgtq1Mj/8ZBgW9qzZ4+GDh2qyZMnJ309Fuv/jgomxt0IIIAAAgiUE+AzwxXroSDQo7jmzTyLa55hn4bnI2zRxPXwduvtqtsxknb4mm2XVNtVc/oggED4AvzLT/imVAwu8Lqkc3zLGkp6M3gZViCAAAIIIIAAAggggAACCCCAAAIIIIAAAggggAACCCAQikBLSSuiKy1ZsqTch6ZC6UYRBBBAAAEEEEAAAQQQQACBCitQrB/037fvx8+TWAjFnXfeWW7GhRKYtHfvXg0fPlxjxoyJOEOzZs1kYT1HHXVUxs/vxIkTNWjQoIg6FsRkYTjHH398zPr5Epj0+eefq0ePHlq5cmXMfTZo0EDt27dX69atdcIJJ4QanpSvs8n4gYhR4L333pOFEm3dujXiq8leR/ECkyxUxZ67qlWrBtru9u3bdeWVV2rt2rUR60aMGCH7j4v3tHjP/vnnn68nn3xShx9+eKAzld1s4V+NGzeOWJssMMnC1Vu1alWu34oVK9SypX2LMbPrnXfe0aWXXip7nfmvWEFZ2ZxNvH0US2DSrFmzvPexdK54z2MuApPWrFmjc889N51jpBWYZH8uDhs2LCt/NsYK6Yr1enTxnpMWKIsQQAABBBDIrQCfGc6tv+vuBHq4Fs9uP+aZXd9Cr87z4XaCeLv1dtUtOjDpr5JquWpOHwQQCF+Af/kJ35SKwQXsb8zO9i1rIOmt4GVYgQACCCCAAAIIIIAAAggggAACCCCAAAIIIIAAAggggEDGAmdKWiXpYH+lTD40k/GOKIAAAggggAACCCCAAAIIIFC0AsX6Qf9UApOmTZsmC21J94oXUpFuvXjhFrt27dL111+vOXPmRJQ+8cQTdcUVVwQOnIm1vw8++EAWfOO/atasqWeffVYWnBTrypfAJJv1zJkzde211yalP/TQQ3XJJZfo4osv9kI9/uu//kuVK1dOui7eDfk6m7QPFLXw3//+tz788EMtX75czz33nN58s/zvo003MClZmEu8M8QLzkm2j7BMrE68Z9+eLXud1qhRI612sQKTrFCiUKBYoS625oYbbtAxx9jnrzK7du7c6Z0pOjBpwoQJKikpiSgeL1QrjO9rxgtjKpbApFgBVKlOLt334nTX2b4srK9bt24RW6xevbosqKthQ/vd1cGvLVu2qFOnTtq0aVPE4niv7Xj77969ux566CHZfjK5/vjHP6pp06YRJQhMykSUtQgggAACFUyAzwxXrIET6FFc82aexTXPsE/D8xG2aOJ6eLv1dtXtaEmf+JrtkPRLV83pgwAC4QvwLz/hm1IxuMAbkvzfma8vaX3wMqxAAAEEEEAAAQQQQAABBBBAAAEEEEAAAQQQQAABBBBAICOBX5WGJdX2V5k8ebIGDBiQUWEWI4AAAggggAACCCCAAAIIIJCKwJQpUzRw4MDoW7dJaiHpz6nUyId79vkSkyZOnKhBgwaV21a6gS1lhVwFJn399dfq2rWrF1rj+koURpJJ2EbY59i9e7eGDh2qqVOnBipdt25dtW/fXq1atdJZZ52latWqBVqfr7MJcogffvhB//znP/W3v/1Nn3zyiSz05u2339aGDRtkASbJrmRBRfGM0n39xQsVWrNmjReC5eLK1rOfTmDSqFGjdOedd7o4dkSPWPOLt38L0WnZsmVGe4z3HBVLYFIm50j3eUx3nQ0yVmBSrDChIEMPGpj0zTffyMKRLMzNf/Xv31/jx4/XT37ykyDty9370UcfeaGE77///v6vxQlM4jNRGUmzGAEEEEAAAQSKQIBAjyIYou8IzLO45hn2aXg+whZNXA9vt96uuh0l6VNfMwtPOtZVc/oggED4AnxzMHxTKgYXWCepgW/ZWZLeDl6GFQgggAACCCCAAAIIIIAAAggggAACCCCAAAIIIIAAAgikLXBIaVjS7/wV0v3wWNq7YCECCCCAAAIIIIAAAggggECFF4gTwPFuaWjSPwoByB+YNH/+fHXu3LnctjMNVXAVmPQ///M/3v7feecd5/RLly7VZZddFrNvJmEb2TjIV199pcGDB2vOnDlpla9evbpat26tXr16qVGjRimFJ+XrbGIBWIbYF198oY0bN+rdd9/V+vXrtXnz5pRCkRKBug5MihXUYvvLJHAm6AOTrWc/aGDSt99+6z3zQYPCgp431v0lJSUaO3asDjzwwP1fjvdeG8Zs4pmHUTtVjzDCv4LOOJW9pfs8prvO9pQPgUlhzCORb6wAJwKTUnkiuQcBBBBAAAEEKqAAgR7FNXTmWVzzDPs0PB9hiyauh7dbb1fdakr6zNeMwCRX8vRB4P+xdz/wNlX5/8ffIjJGjVBRMzQl+RaKpChU/tTIv1LJv+qXMJSiSWhkMP6k4VaTopj+aEgpIZO/RUUoFdVQZqZMk1sRU0ZiXH6Pz565Zp//Z++773bOua/1eNzHY+aevdb6rOdaZ9/bcc/7FJMAgUnFBMuwngTWSjrf1eM8SeH/q7KnkrkYAQQQQAABBBBAAAEEEEAAAQQQQAABBBBAAAEEEEAgxwSWSIr4qHV749GkSZNybJksBwEEEEAAAQQQQAABBBBAIBsEBg0apLy8vOhSl0pqnQ31uwOT1qxZo9atW2v37t0Rpbdt29YJ16lUqZKvJRUUFOiDDz7QP//pLUPKQmosrCm6JQpNjhfa4KtgH52SheEUJWzDRylpdbGannzyST344INFCgI6/vjjZa/L9OnTR1WrVk04d6bujbtgM3n55Zf1+9//Xm+88UZajl4uIjDpf1p2Xuy+Wb58eS+Eh6/1GqYTdGibl6LjrbU4w6wITEq8O37vxX77WSWZEJiUKLAuqA8gIDDJyx2BaxFAAAEEEECghAsQ6JFbB4D9zK39DHo1nI+gRZOPh3e43mHNdpKkfNdkX0g6JazJmQcBBIIXIDApeFNG9C6wTlIjV7eGkuyTkGgIIIAAAggggAACCCCAAAIIIIAAAggggAACCCCAAAIIhCEwS1IX90Q33HCD8wY/GgIIIIAAAggggAACCCCAAAJHSuDGG2/UU089FT39s5KuP1I1pTuvOzBp69at6tq1q1avXh3RvW7dunruued05plnpjtsINclCkXJxMCkefPmqX379nHXXZSwjUAgkwyyZ88eLV++XI8//rgTFuS31a9fX48++qguvPDCuEMcycCkZHtjxR46dEivvfaahgwZorffftsvgdPvsssukz1fHnjggZhxCEz6H0lJCkyyQLHx48erbNmyhwEITEr9NPMaipV6RMnvvdhvP6spEwKTEt1/CUxK59RwDQIIIIAAAgggEKgAgR6Bch7xwdjPI74FGV0A5yPc7cE7XO+wZosOTNom6eSwJmceBBAIXoDApOBNGdG7gP0r4Hmubg0kved9GHoggAACCCCAAAIIIIAAAggggAACCCCAAAIIIIAAAggg4FngIUm3uXtdeeWVWrBggeeB6IAAAggggAACCCCAAAIIIIBA0ALt2rWLFzjze0kDgp4ryPHcgUm7d+9W//79NWPGjJgpUoXOBFlT4VhBBSYFFQrhd41FCdvwO6effrt27XLCsmbPnq2FCxdq586dnoapUaOGExzWvHnzmH7FHdjhqVDXxQcOHNCUKVM0bNgw2fn32i644AJdcsklatGihRo1aqRKlSop0bklMOl/upkSmNSmTRsn0KZy5cpet75I19tzrEuXiEx4Z7w333xTTZs2LdLYie43QYydbmHffPONunXrpsWLF0d08XIvJjApsXai+2mie8z27dudMMRly5ZFDDpixAjZV6lSRXurUrx6LETPznnt2rUPz1mqqBOlewC5DgEEEEAAAQQQyFwBAj0yd2/8VMZ++lErOX04H+HuNd7heoc124mSvnRNli+peliTMw8CCAQvULRXIYOvhxFLpsA7khq6ln6upPdLJgWrRgABBBBAAAEEEEAAAQQQQAABBBBAAAEEEEAAAQQQCFFguKRR7vkuvPBCvfrqqzrmmGNCLIOpEEAAAQQQQAABBBBAAAEEEIgv8MMPP+jSSy/VW2+9FX3BvZJGZ6qbOzDJaszLy9OgQYNiyh04cKDGjx+vsmXLhrYUr4FJiUIh+vXrp4kTJx6x1xCyJTDJvbEWJPTXv/5VK1as0PLly52vdAKU2rdvr8cff1wnnHBCxDnJxL05dOiQZs2apb59+yYNS6pYsaLOOeccWThSzZo1VbduXZ1xxhlOOFK850OmBCYtXbpUrVu3jnm+rly5Us2aNQvleVxcZ99rmI7t9ciRI50vd2vYsKGeffZZnX766aF4FE6SqP4ggukSBd8RmCT5PY9++9l+WyBX9+7dI85XvDAhLwfQa2BSogCrogaXFda8efNmXXvttfrggw8OL4PAJC87yrUIIIAAAgggUIIECPTIrc1mP3NrP4NeDecjaNHk4+EdrndYs9kLzF+5JrPwpGphTc48CCAQvACBScGbMqJ3gfWSGri6nSNpg/dh6IEAAggggAACCCCAAAIIIIAAAggggAACCCCAAAIIIIBA2gJ9JE1xX12rVi0nLOmUU05JexAuRAABBBBAAAEEEEAAAQQQQKC4Bf7xj384oUlbtmyJnqqvpKnFPb+f8aMDk9avX6927dopP98+sPl/rXHjxk64zKmnnupnGl99vAYm7dq1Sz169NDChQsj5uvcubOmTZum4447zlcdRe1UlLCNos4dVP/9+/frk08+0Z/+9Cc988wzEcEY0XO88MILuuqqqyK+nYl7kyh0xAo//vjjdfvttzvrsHAkL0FhmRKYtGbNGicwyQJ03M32r1u3bkEdjaTjFNfZ9xqYZEWOGzdOw4YNi6i3WrVqWrBggSw4Kcy2ceNG2X0p+mfFU089pZ49exaplEThOAQmldzApO+//965n9nPQXcL6mdjvOcjgUlFehrTGQEEEEAAAQRyV4BAj9zaW/Yzt/Yz6NVwPoIWTT4e3uF6hzVbVUlfuyYjMCkseeZBoJgECEwqJliG9STwrqRzXT3qS9roaQQuRgABBBBAAAEEEEAAAQQQQAABBBBAAAEEEEAAAQQQQCB9gY6S5rov/8lPfuKEJZ17rvufrdIfkCsRQAABBBBAAAEEEEAAAQQQKE6B9957zwlN+uc//xk9TSdJLxXn3H7Gjg5M2rNnj2699VY9+eSTMcNNnDhRAwcOVKlS4fxZs9fApB9++EF33nmnHnnkkYja4wU3+LHy26e4QmP81lPUfgcOHHBemxk8eLA2bIj93FU7I+PHj48IGcq0vSkoKNDIkSM1evToGA4LGXrwwQd15pln+qLKlMCkRIFQI0aMkH0V5Xm8efNm9e7dW8cee6zOOeccJ0jttNNO09lnn60qVaocdiuus+8nMGn27Nnq0qVLzJ6GGSBVOPm2bduc0KoVK1ZE1DN06FDnTJYuXdrX2bNOtjfXXnttTKgZgUklNzDp0KFDzv3OvtytSZMmmjlzpmrUqOH7vFnHp59+WjfccEPKn7ulinLTKVKFdEYAAQQQQAABBDJGgECPjNmKQAphPwNhzNlBOB/hbi3e4XqHNZu9yLjdNdlXkk4Ka3LmQQCB4AXC+ZfF4OtmxNwSeE/SOa4l1ZP0QW4tkdUggAACCCCAAAIIIIAAAggggAACCCCAAAIIIIAAAghkiMAFkuxdQ+Xc9SxevFj2xjUaAggggAACCCCAAAIIIIAAApkqsGTJErVp0ya6vH2SWkhak0l1RwcmWW0vvviirr766pgyww4e8hqYZAXn5eVp0KBBMbW/8MILuuqqq44IfXGFxhyRxbgmXblypROSsXXr1ohS2rZtqxkzZqhSpUoR38+kvcnPz1fPnj21bNmyiBotOGTOnDk677zzfPPGCw+xwVIF83zzzTdOiI699uVuo0aN0vDhwz3Xs2vXLvXo0UMLFy6M6Gvfmzx5sipWrOh5zMIOS5cujXl9rlq1alqwYIEaNmx4eNziOvt+ApPWr1+vdu3ayfbe3QYMGKAJEyaoXLmIlyB926TTMZHL5Zdf7jx33KFT6Yznvibe3tjjBCaV3MAk2/94gWF2D3jllVfUtGlTr8fs8PX79+/XkCFDnJ+97hbv9wUCk3wz0xEBBBBAAAEEckeAQI/c2UtbCfuZW/sZ9Go4H0GLJh8P73C9w5otOjDpa0knhjU58yCAQPACBCYFb8qI3gXel1Tf1a2upA+9D0MPBBBAAAEEEEAAAQQQQAABBBBAAAEEEEAAAQQQQAABBJIK1PxvWFLEx1vbG4a6d+8OHQIIIIAAAggggAACCCCAAAIZL2DhKBZMEtUsWcZCkz7LlAXEC0z6+uuvdcstt2j+/PkxZfbr188JF6lQoUKxL8FPYJL1ueKKK7R79+6I+oIIRdm3b58GDx6sdevW6aSTTlKDBg1UvXp11a5dWxYOkSiA5ocfftCdd96pRx55JKKmPn36OCET5cuXL3ZLC2j57LPP9Le//U0fffSR3nvvPVmgztSpU2UhQX7a999/r9tvv13Tpk2L6G5hYX/84x9VuXLliO9n0t4kCs8p6p4UFBQ44Ubjxo2LIQ07MClRLXXq1NHzzz+vs846y8+269ChQxozZkxMiFOLFi2cfbfnRGHLpMCkHTt2OPfkRYsWRay7cePGmjVrlk499VRfHoWdLGhu2LBhzvPJ7gcWIHX22WfrjDPOiPscs+de3759I+YsaoCN7fnIkSM1evTomLWEGZiUKKzLS/iXn1CsVBvo9zz67Wf12HMi+vXsooYPfvzxx7ruuuu0YcOGiCUnu8fYff+aa67Rpk2bIvpMnDhRAwcOVKlS/t6utG3bNifobcUK+9yD/zUCk1KdRh5HAAEEEEAAgRIqQKBHbm08+5lb+xn0ajgfQYsmHw/vcL3Dms1eXN7hmmy7pBPCmpx5EEAgeAF/r0AGXwcjlmyB6MCksyV9VLJJWD0CCCCAAAIIIIAAAggggAACCCCAAAIIIIAAAggggEDAAmUlrZR0gXvc+++/X7/61a8CnorhEEAAAQQQQAABBBBAAAEEECg+gd/97ne66667oidYI6m5pP3FN3P6I8cLTLLe8+bNc8JFooOH7LHx48c7AUBlypRJfyIfV/oJTMrPz1fPnj21bNmyiBktvOTZZ59Vs2bNfFTyny4bN25Uly5dYgInLr/8clnIc5Uq9qHX8ZsFmNx7770RDxY1nMfLQpYuXarWrVvHdFmyZIlatWrlZajD1yYKEUkUmJRJe+PnbKWD9Omnn+r666/X2rVrYy4POzDJCki070UJSUm0jxa6YveGsmXtpb3/tKIEzSTz9hOmkyxMaOzYsU4YWunSpdPZ5phrvvvuO9122216+umnIx5LFoCUKMDG7q0WSFWuXDnPtSQ7f2EGJiXadwKT/rOlRyIwac+ePbr11lv15JNPRpyrSy65xPn5dfLJJ3s+b9YhXiBUojWW8pvK5KsyOiGAAAIIIIAAAhkpQKBHRm6L76LYT990JaIj5yPcbcY7XO+wZjte0jeuySw8qWpYkzMPAggEL0BgUvCmjOhdwD6GoJ6rm320yJ+9D0MPBBBAAAEEEEAAAQQQQAABBBBAAAEEEEAAAQQQQAABBBIKvCDpKvejFpRkgUk0BBBAAAEEEEAAAQQQQAABBLJNwAKTLDgpqr0o6epMWEuiwCQLV7AAlMcffzymTAsBycvL0w033FBsoUlffvmlE2BiQQ7RLVnoxqFDh5zaLHQkunXq1ElTp05V1are31dhASBWz8MPPxwzbjrhM0c6MOnjjz/Wddddpw0b7E+B/9cGDBigCRMm+ApnsTCt/v37x+xRr1699OCDD+pHP/pRxFyZtDeJAndGjBgh+/KT63HgwAEnMGj48OFxn9pHIjApUbhR48aNnX2rVauW59tQvIAUuyfMnTtXl112WcR4mRSYZIWtW7dOHTt2lLm4W40aNZzgl6ZNm3r2sA4Wxta7d++YgDm750yfPl2VKlWKGXffvn3OPeWhhx6KeMzC3eysXHrppZ5qSXX+CEzyH+BVlHMc7/lyJAKT7DC9+OKLuvrq2F897GfAoEGDPAeGffHFF06w4muvvRZzVuOtkcAkT09pLkYAAQQQQACB3BQg0CO39pX9zK39DHo1nI+gRZOPh3e43mHNZi+o7XRNRmBSWPLMg0AxCRCYVEywDOtJYKOkuq4e/ydpk6cRuBgBBBBAAAEEEEAAAQQQQAABBBBAAAEEEEAAAQQQQACBxAK/l3Sr++Fu3bo5bxKiIYAAAggggAACCCCAAAIIIJCtAt27d3fCOKKaJe/cdqTXlCgwyeratGmTbrrpJq1duzamTAtIsTAoC1moUKFCYMuw0I9XX33VCRKJDvcpnCRZYJJdkygcyB67/fbbNWbMGE81W9DPrFmz1Ldv35hAlHSDL+IFJrVt29YJrYkXphIY6H8HShTOYvs4Z84ctW7d2vOUtk92tqPDZyZNmuSEbcVrmbI3GzduVOfOnbVly5aIMlu2bKmnn35aFlrjpR08eFAzZ85Uv379Ys5I4ThHIjDJzu60adOcMJ/o9stf/lL33Xef7Ayk2xLdExIFAxUlaCZZTYkCr1KFAiWqx+aysCQLN6pdu3a6HM51ye6Tqfb89ddfV5cuXWKeQxZo9cQTT6hOnTpp1ZLsHlU4QCqbtCZK86JEzvb8sIC5Y445JuVIfvc42cB+z6PfflZLJgUm7dq1SzfffLMTbuZuFhj2hz/8QZdccknaYXEWqmg/px955JG45On+bEx5ELgAAQQQyAABAt8yYBMoAYHcESDQI3f20lbCfubWfga9Gs5H0KLJx8M7XO+wZvuJpF2uyb6RVCWsyZkHAQSCFyAwKXhTRvQu8IGks13d7F9hNnsfhh4IIIAAAggggAACCCCAAAIIIIAAAggggAACCCCAAAIIxAjcLWm8+7v2Jg178x0NAQQQQAABBBBAAAEEEEAAgWwXuPTSS/Xaa69FL2OIpPuO5NqSBSZZXStXrtQNN9ygrVu3xi2zUaNGGjt2rGx9Rx11lO+lWFCSzXX//fdr8eLFScdJFZiULCTGBrbQjt/85jeqWrVqynqtrqeeesoJANq9e3fM9RMmTHBCo0qXLp10rHiBSRZSYWFF5513Xso6grhg+fLlsmCb6HVYQMyUKVPUvHnztMMyPvzwQ/Xq1SsmTMsCXp5//nmdddZZcUvOlL3ZsWOHevTooUWLFsXUOX78eN15550qU6ZMWuwWHPLoo4/KzmW8M1I4SKrwnG+++UYWHB59/lOd91RFbt++XX369IkJSbF+t9xyixMgls5zYfPmzU7g2JIlSyKmtMAlC/7q0KFDTClFCZpJtq6ihOlYWJaFFFnQUXSz0KQHHnhADRs2TOu5sH79evXv3z9uqJw916ZOnZrU1oLM7rnnHidEKF4tDz30kBo0aJB0iy2s64UXXnAC7BLdp22ATAhMMl97HtSsWTPVsVVR9jjR4H7Po99+VkcmBSZZPfb8tbC46HuV/TyaPHmyrrjiipQ/y3fu3Knhw4cnDEuyeQhMSnnEuQABBLJIgMCkLNosSkUg8wUI9Mj8PfJSIfvpRavkXcv5CHfP8Q7XO6zZogOTdkqqHNbkzIMAAsELEJgUvCkjehf4UJL7XzAJTPJuSA8EEEAAAQQQQAABBBBAAAEEEEAAAQQQQAABBBBAAIFYgW6SnnF/296sZ2+UPPHEE/FCAAEEEEAAAQQQQAABBBBAIOsFvvrqKyeQ5uOPP45eS3fLVDhSC0wVmGQBN7Nnz3ZCQSwkIVFr06aNE0TUokULHXvssWktx8Y2FwsNeuyxx/TBB/a5nsmbhdxYSNFJJ52U9EILsRk8eHDCQAd73eHuu+/W1VdfHbdeCyF5//339bvf/U6zZs2KO5cFxFggSjqvXcQLzbBBLXBq6NChatKkyeGAnh/96EcqX758KgrPjycK/bCBLPTGQnVsny04o1Sp+H+6/t133znhLPfdd1+8s+zsTaoAqUzYGzt7eXl5TjBSdDMLO8v2WLIgIfO0oO+RI0fq7bffTrkfqYKPiiswyQpLFnxmZ9DCdq688sq45y7Vnt96663Ovsc7s0UJmkkGWpQwHdt7e0737ds3bsBVOs+F/Px8TZ8+3TlD8e6L9hyyoDW756dqX3zxhRPeFSdQT8cff7x+/etf6+abb465T9k6LCDJQm7sPpQsrMtqCDMwyeaLFxJn37dzdscdd6hevXqHg3nMvGzZshFURdn35WyyAAAgAElEQVTjROZ+z6PfflZHpgUmJQvpSnX2re+yZcvSuucRmJTqmc/jCCCQTQIEJmXTblErAhkvQKBHxm+RpwLZT09cJe5izke4W453uN5hzXacpH+6Jtsl6fiwJmceBBAIXoDApOBNGdG7wEeS/s/V7UxJMf9y731YeiCAAAIIIIAAAggggAACCCCAAAIIIIAAAggggAACCJRggWb2vi33+n/84x87b+RK9QnqJdiMpSOAAAIIIIAAAggggAACCGShwLvvvusEaPzrX/+Krt5SNV4/EktKFZhkNVkwx+LFi52QiziBTxFlW+BC06ZNZQFKdevW1c9//vOIoI/PP/9cn376qd566y0neOG9995La9kWHGLhRV27dlW5cuXS6mNhTBYCNG/evITXW73nn3++LrjgAic0yNrmzZud+pKttXHjxnriiSdUp4599mjqZuEfV1xxRcpQExtp0qRJGjhwYOpBfVyxadMm3XTTTVq7dm3C3hYmde655zr7V7p0aec6C/N54403tGbNmoT9vARIZcLefPbZZ+revbtsb+I1O3Nt27Z1nrOnnXaac8m///1vffjhh865XbhwYdywnEsuuUQWLLJ69eqIYUeMGCH7ShRGVZyBSalCgqxQW68Fd9nzwcJr9u/fr3Xr1jnrSBSWlmrPixI0k+x4FzVM58CBA5o4caKGDBmS9Flkz4MLL7xQP/vZz9J+Hth9ZMqUKbr++usT7nX0pHa/+eUvf6kNGzbErafwvmr7Y3uTzvMxeqCwA5MShcTFW6Ddo9u3bx/xUFH3ON48fs+j335WQ6YFJllN6dx/7ey3bNlSlStXVkFBgXM27eeGhXRFt2rVqslCxNyNwCQfP6DpggACGStAYFLGbg2FIZCNAgR6ZOOuJa6Z/cyt/Qx6NZyPoEWTj4d3uN5hzWafyvCtazILT6oU1uTMgwACwQsQmBS8KSN6F/izJPe/7NaW9In3YeiBAAIIIIAAAggggAACCCCAAAIIIIAAAggggAACCCCAgCNQU9Ibkk5xe8yfP1/t2rWDCAEEEEAAAQQQQAABBBBAAIGcE1iwYEFMMISkf0i6WNJnYS84ncCkwposSOiuu+7Syy+/HGqZPXv21MiRI1Wzpr2M4K1t375dd955p2bMmOGtY5KrLRBq+vTpsmChdJuFSdg6LCQqVbOwpPHjxzvBKMXRXn/9dfXu3Ttl+JWXuS04Z/LkyTr55JPT7pYJe2OB3TfccEPcEJC0F/LfCy3U5rbbbnNCeB544AHde++9EUP06NHDMSoM5ooevzgDk2wuC02aO3euBg0aFMh6r7nmGuXl5SXd86IEzSTzDyJMx0KTLNho2LBhaQWZpXMeLHTK9vi6665LOyypcNxUoUnpzG9ny+6Vf/rTn2LuNWEHJn300UeyM2IhbalavJC4IPY4el6/59FvP5s/EwOTrK4tW7bo1ltv1ZIlS1JtT9LHx44dqxNPPFE333xzxHUEJhWJlc4IIJBhAgQmZdiGUA4C2S1AoEd271909exnbu1n0KvhfAQtmnw8vMP1Dms2+3SD71yTEZgUljzzIFBMAgQmFRMsw3oSsH+xONPV4wx7vdzTCFyMAAIIIIAAAggggAACCCCAAAIIIIAAAggggAACCCCAwH8EjvpvWFITN8gjjzzifKI6DQEEEEAAAQQQQAABBBBAAIFcFXj00UfVr1+/6OWt/m9o0sEw1+0lMMnq2rNnjx577DH99re/1c6dO4u11DZt2ujuu+9W8+bNddRR9jKCv7Zv3z5NmzbNCbApSs0WRmL7ZgFMVatW9VzMs88+6wQV7d69O2nfzp07O/Ued9xxnudIt0NQ4VfukKBEQUDJajrSe2MhQhaa1Ldv3yIFSF155ZVOUM25557rBOXMnj1bXbp0iVh648aNNWvWLJ166qlxSYo7MKlw0vfff1/Dhw/3HXzmZc+LEjST7NwEFaZj+29BRXfccYfefvvtdJ8+ca+LPgN+Bvv888+de56dE6/Nwpp+//vfq1WrVrJwrsWLF0cMEXZgUkFBgSwIafDgwSmXEi8kLqg9dk/u9zz67WdzZ2pgktX25Zdf6p577tEf/vCHlHsUfYGdN/s94JZbbnHud927d4+4hMAkz6R0QACBDBYgMCmDN4fSEMg+AQI9sm/PklXMfubWfga9Gs5H0KLJx8M7XO+wZvuxJPcL6d9K+klYkzMPAggEL0BgUvCmjOhdYLMk98fh1JL0F+/D0AMBBBBAAAEEEEAAAQQQQAABBBBAAAEEEEAAAQQQQAABzZR0vdthyJAhGjduHDQIIIAAAggggAACCCCAAAII5LzA0KFDNX78+Oh1WkpG1zAX7zUwqbC27du36/HHH3fCk7Zu3RpoyZ06ddKgQYPUpEmTIgUlRReVn5+vJ554wnPNFhBTWFO9evWcQBw/7eDBg3rxxRf161//Omk4T4sWLZyQjerVq/uZJu0+Flb08ssv68EHH9Qbb7yRdj+70Ews2Omuu+7SmWee6dukcNIjvTd2nidOnCgL8k4VaOWGspCc/v3765JLLlG5cuUOP7Rx40bHZ8uWyM+lfeGFF3TVVVfFtQ4rMMkm97v39jyw81sYDJXq0BQlaCbZ2EGH6Vid9lywwCGvz4WLL75Yt99+u+wsuM9AKptEj9veLFu2TPfdd1/atfTs2dMJ7KpZs6YSnaOwA5MKz1k6YXUW8DR58mTnvlLYgt5jG9fvefTbz+bM5MAkq89+Lr366qsaNWpU2uct+j6Ql5fn/Mx2t7B+jvl9ntEPAQQQ8CJAYJIXLa5FAIEUAgR65NYRYT9zaz+DXg3nI2jR5OPhHa53WLNFByZ9J6n4PmEgrFUxDwIlWMDfv6yVYDCWXiwCH0s6wzXy6ZL+WiwzMSgCCCCAAAIIIIAAAggggAACCCCAAAIIIIAAAggggEAuC4yVNNS9wK5duzpvIKEhgAACCCCAAAIIIIAAAgggUFIEunXrppkzLU84olmS8LCwDPwGJhXW991332nFihVOENHy5cs9hc2413jZZZfp2muvVfv27XXiiScWOYAnmd/+/fv1wQcfOOEQK1eudAKf3nvvvcNdatSooVq1ajmhMM2bN3eCmypVqhTYlligyUsvvaQlS5Zo7dq1MYFTNvecOXNk4UxhNAvM+Pzzz2UBJfb1ySefOEE/7iCs2rVr6/TTT9d5550nC8Jo1KiRKlSoEHh5R3pvdu3apdWrV+tPf/qTNm3apA0bNmjnzp3OOo8//njVr19fderUUZs2bXT++ecnPKt79uzRrbfeqieffDLCyIJGpk+fHvc8hRmYVFiU7b3ttT2H7euzzz7TmjVrDtdszwFb80UXXaTWrVvrlFNO8fTcLErQTLLDVRxhOjaf+7mwdOlS/fWvf9X7779/+L5mgT7nnHOOTjvtNMekZcuW+ulPfxposJt7bz7++GMtXrxYr732mnMWC5+T9ny0vbHn4i9+8YuIfcmkwKTCtfz97393wuLsZ4Q9vwqfU4WPxwvXKY499nse/faz9WV6YFK882Y/F+3+Z+fPmv1MtPuABcN17NjR+f/u4MDRo0fr3nvvjXjK2j3S1l65cuXAf04wIAIIIBC2AIFJYYszHwI5LUCgR25tL/uZW/sZ9Go4H0GLJh8P73C9w5rNXnz+l2uy3ZKODWty5kEAgeAFCEwK3pQRvQt8IqmWq9tpkv7mfRh6IIAAAggggAACCCCAAAIIIIAAAggggAACCCCAAAIIlGCB3pKmutdvbzDy+untJdiPpSOAAAIIIIAAAggggAACCOSQwMUXX6w333wzekV9JD0WxjKLGpjkrtFCJSxgYf369Xr33XfjBu8Uhs5Y4IKF7jRo0MAJoDnuOD4cOoz9Zg4EEEAAAQSCFCAwKUhNxkIAgUwUIDApE3eFmhDIWgECPbJ26+IWzn7m1n4GvRrOR9CiycfDO1zvsGb7kaQ9rsksPKliWJMzDwIIBC9AYFLwpozoXWCLpNNd3X4u6VPvw9ADAQQQQAABBBBAAAEEEEAAAQQQQAABBBBAAAEEEECghAq0lLTUvXb7ZHp7Y6i9UZKGAAIIIIAAAggggAACCCCAQEkT2Lp1qyxI+B//+Ef00ltJWlbcHkEGJhV3rYyPAAIIIIAAApkjcOjQIY0cOdL5crc+ffooLy9P5cuXz5xiqQQBBBDwKUBgkk84uiGAQDwBAj1y61ywn7m1n0GvhvMRtGjy8fAO1zus2exFhe9dkxGYFJY88yBQTAIEJhUTLMN6EviLpNNcPU6V9JmnEbgYAQQQQAABBBBAAAEEEEAAAQQQQAABBBBAAAEEEECgpArYh3GsknSSG2DFihVq3rx5STVh3QgggAACCCCAAAIIIIAAAgho5cqVatGiRbTEl5KaSvpbcRIRmFScuoyNAAIIIIBA7grs3btXAwcO1NSpUyMWOXToUI0ePVqlS5fO3cWzMgQQKDECBCaVmK1moQiEIUCgRxjK4c3BfoZnnY0zcT7C3TW8w/UOa7ZjJO11TbZH0o/Dmpx5EEAgeAECk4I3ZUTvAn+VZH/IXthqStrqfRh6IIAAAggggAACCCCAAAIIIIAAAggggAACCCCAAAIIlECBN//7Rs/DS3/iiSd04403lkAKlowAAggggAACCCCAAAIIIIBApMCTTz6pm266KZrFgocvKk4rApOKU5exEUAAAQQQOPIC33zzjXr37q2DBw+qUaNGql+/vn7+85+rZs2aKl++vO8Ct23bpm7dusk+FMHdpkyZoj59+vgel44IIIBAJgkQmJRJu0EtCGS9AIEeWb+FEQtgP3NrP4NeDecjaNHk4+EdrndYs0UHJn0vqUJYkzMPAggEL0BgUvCmjOhdwD6l6FRXtxqS/u59GHoggAACCCCAAAIIIIAAAggggAACCCCAAAIIIIAAAgiUMIGnJPV0r3n48OEaNWpUCWNguQgggAACCCCAAAIIIIAAAggkFrj33ns1evTo6AuelnRDcbkRmFRcsoyLAAIIIIBAZgjs2rVLPXr00MKFCyMKmjRpkgYOHOi7yOXLl6tTp07avXv34TEqVqyoV155RU2bNvU9Lh0RQACBTBIgMCmTdoNaEMh6AQI9sn4LIxbAfubWfga9Gs5H0KLJx8M7XO+wZisn6QfXZHsl/SisyZkHAQSCFyAwKXhTRvQu8Kmkmq5uP5P0ufdh6IEAAggggAACCCCAAAIIIIAAAggggAACCCCAAAIIIFCCBH4tKeLdnvap088880wJImCpCCCAAAIIIIAAAggggAACCKQn0L17d/3xj3+Mvni4pN+mN4K3qwhM8ubF1QgggAACCGSbwN69e51gpKlTp0aUfuONN+rhhx9WhQoVPC/pu+++02233aann7Zcx/+1Fi1aOL/HVK9e3fOYudLhwIEDWrt2rRNQ9eabb+r9998/HCpVo0YN1apVS2eccYYuvPBCXXPNNSpXzt4DSkMAgUwVIDApU3eGuhDISgECPbJy2xIWzX7m1n4GvRrOR9CiycfDO1zvsGYrK2mfazILTyof1uTMgwACwQsQmBS8KSN6F/hMUg1Xt59K+of3YeiBAAIIIIAAAggggAACCCCAAAIIIIAAAggggAACCCBQQgSuk/Sse60XXHCBVq1apaOOOqqEELBMBBBAAAEEEEAAAQQQQAABBNIXOHjwoJo2bao1a9ZEd+oiaXb6I6V3JYFJ6TlxFQIIIIAAAtkskJeXp0GDBkUsoVq1anr22WfVrFkzT0s7dOiQE4rUo0ePmH7Dhw/XiBEjVLp06aRjWn8LiXS3+vXra/bs2apdu7anejLlYnN56623dMcdd+jtt99OWVafPn1k+1K+PO/3TImV4xd8/PHHuu6667Rhw4aIlbZp08Z5rlWuXLlYBBLNm+hsbt26VV27dtXq1asj6mnSpIlmzpwpCwQLos2fP18dOnSIO1TQ9wkLfbvhhhti5poyZYrMwRqBSUHsKmMggMB/BQj0yK2jwH7m1n4GvRrOR9CiycfDO1zvsGY7WtJ+12QEJoUlzzwIFJMAgUnFBMuwngS2SvqZq8cpkr7wNAIXI4AAAggggAACCCCAAAIIIIAAAggggAACCCCAAAIIlBSBBpLsr6YPfzxylSpVnLAk+/RkGgIIIIAAAggggAACCCCAAAIIxBf45JNPnNCkHTt2uC+wT1NuIundIN0ITApSk7EQQAABBBDITIF169apY8eOys/PjyiwdevWevDBB3XmmWemVbgFO1rI0m233aadO3dG9KlTp47zWL169VKOlWuBSRaWNHfuXCeUykJl0mmjRo2SBUzREMiWwKS9e/dq4MCBmjp1asymrVy50nP4WrydLygocJ4X48aNS3gw5s2bp/bt2xf54Ozfv19DhgxxgsvczcLkFixYoIYNGzrfJjCpyNQMgAAC/xMg0CO3TgP7mVv7GfRqOB9BiyYfD+9wvcOarYykf7sms38fOSasyZkHAQSCFyAwKXhTRvQu8HdJP3V1O1nSNu/D0AMBBBBAAAEEEEAAAQQQQAABBBBAAAEEEEAAAQQQQCDHBSpIektSXfc6Fy5cqF/84hc5vnSWhwACCCCAAAIIIIAAAggggEDRBf70pz+pbdu20QN9IOlCSXuKPsN/RiAwKShJxkEAAQQQQCBzBZIFndSuXdsJQOrRo4eOPfbYuIuwoKQ///nPuv/++/X000/HveaBBx7QgAEDLFwkJUSuBSZt2rRJ119/vTZs2JBy7YUXPPPMM+rWrVva13Nh7gpkS2CS7YCFJfXt2zdmM6ZMmaI+ffoUeZMsMNbuRYsWLUo41tChQzV69GiVLl26SPMlmuvyyy/XjBkzZB8CY43ApCIx0xkBBCIFCPTIrRPBfubWfga9Gs5H0KLJx8M7XO+wZosOTNrv/tDGsIpgHgQQCE4g9SuGwc3FSAgkEvhc0imuB6tLivyIAewQQAABBBBAAAEEEEAAAQQQQAABBBBAAAEEEEAAAQQQkJ6X1NkNYZ/Qescdd2CDAAIIIIAAAggggAACCCCAAAJpCljwwMCBA6OvniPpmjSHSHkZgUkpibgAAQQQQACBnBCwUJ+bbrpJa9euTbieCy64QBdffLEqV67sXLN//3698847ThDQ1q1bE/br16+fJkyYoAoV7LMUUrdcCkwqKCjQyJEjnQAXL+3NN99U06ZNvXTh2hwVyKbApPXr16tdu3bKz498K5ndAyZOnKhjjjmmSLuUaHz3oNGBRn4nTDRXdCATgUl+hemHAAJxBAj0yK1jwX7m1n4GvRrOR9CiycfDO1zvsGazhNQDrsn+LalsWJMzDwIIBC9AYFLwpozoXeAfkk52dasm6Uvvw9ADAQQQQAABBBBAAAEEEEAAAQQQQAABBBBAAAEEEEAghwXsXQG/dq/vl7/8pR555JEcXjJLQwABBBBAAAEEEEAAAQQQQKB4BOzNx48++mj04L+VNDyIGQlMCkKRMRBAAAEEEMgOgddff129e/eWBbQE1YYNGyb7SjcsyebNpcCkbdu2qVu3blqxYkUMaaNGjdS/f381a9ZMxx57rPP4d999p7///e86++yzDwdTBbUXjJOdAtkUmLR9+3Z17dpVy5Yti8Bu0aKF87yuXr16kTZh6tSp6tu3b9IxqlWrpgULFqhhw4ZFmivefcgGnDdvntq3b394bAKTisRMZwQQiBQg0CO3TgT7mVv7GfRqOB9BiyYfD+9wvcOa7ShJBa7JLDzp6LAmZx4EEAhegMCk4E0Z0bvAF5Lcr16dJOkr78PQAwEEEEAAAQQQQAABBBBAAAEEEEAAAQQQQAABBBBAIEcFutp7Hdxru+yyy2L+cDpH186yEEAAAQQQQAABBBBAAAEEECgWgZYtW2r58uXRY3eTNLOoExKYVFRB+iOAAAIIIJBdAps3b9Zdd92ll19+uUiF165dWyNGjNA111yjMmXKeBorlwKT1q9fr3bt2ik/Pz/CoEOHDrLwlxNPPNGTDReXPIFsCkzav3+/hgwZory8vIiNCiLEaO/evRo4cKDzvClsFStWVPny5fX1119HzDdlyhT16dPH92EpKCjQ8OHDNW7cuIgx6tevr9mzZ8vub4WNwCTfzHREAIFYAQI9cutUsJ+5tZ9Br4bzEbRo8vHwDtc7rNksW+WgazICk8KSZx4EikmAwKRigmVYTwLRgUn2ym3kq06ehuNiBBBAAAEEEEAAAQQQQAABBBBAAAEEEEAAAQQQQACBHBI4V9IaSWUL13TyySfrrbfe0k9/+tMcWiZLQQABBBBAAAEEEEAAAQQQQCBcgc8//1wXXnihvvjC/ozzcNsv6QJJ7xWlGgKTiqJHXwQQQAABBLJTYN++fc4HHdx333164403PC2iRo0auu2223TjjTeqcuXKnvoWXpxLgUmrVq3SRRddFOPwzDPPqFs3y7ekIZBcIJsCk2wl8Z6/9v2invmtW7eqa9euWr169WGwtm3bqnHjxrr33nsjEC0syUKbLEzJT9u1a5d69OihhQsXRnS3702ePFkW1FTYCEzyI0wfBBBIIECgR24dDfYzt/Yz6NVwPoIWTT4e3uF6hzmbe28LJHlLaw6zUuZCAIGUAgQmpSTighAEtkmq5prnBEnbQ5iXKRBAAAEEEEAAAQQQQAABBBBAAAEEEEAAAQQQQAABBDJboNx/w5LOcZe5ZMkStWrVKrMrpzoEEEAAAQQQQAABBBBAAAEEskBg6dKlat26dXSl7/83NGmf3yUQmORXjn4IIIAAAghkv8DBgwdlwYwW+mNfmzZt0oYNG7Rz587Di7vgggtUs2ZNNWnSRE2bNlW9evVUpkzR3qOYS4FJ8+fPV4cOHSIOQ7Vq1bRgwQI1bNgw+w8JKyh2gWwLTNq4caM6d+6sLVu2RNgMHTpUo0ePVunSpX2ZxfvvHRuzTZs2ateunXbv3n14XLsfzZw5Uxbg5qclWsPYsWNlc7obgUl+hOmDAAIJBAj0yK2jwX7m1n4GvRrOR9CiycfDO1zvMGdz7+1BSf7+YyPMipkLAQQSChCYxOHIBIF8SSe5CqkqaUcmFEYNCCCAAAIIIIAAAggggAACCCCAAAIIIIAAAggggAACR1TgGUkRH5X84IMPasCAAUe0KCZHAAEEEEAAAQQQQAABBBBAIJcEHnroId1+++3RS/qjpO5+10lgkl85+iGAAAIIIICAX4FcCkzKpbX43U/6FU0g2wKTdu3apR49emjhwoURC2/btq1mzJihSpUqeQYpKCjQ8OHDNW7cuIi+zz77rC6++GJ169ZNK1asiHisKB/aMnv2bHXp0iWmznhjEpjkeTvpgAACiQUI9Mit08F+5tZ+Br0azkfQosnHwztc7zBns5CkwowV2+ejwpycuRBAIFgBApOC9WQ0fwJfSjrR1bWKpG/8DUUvBBBAAAEEEEAAAQQQQAABBBBAAAEEEEAAAQQQQACBHBGwj1od615Lnz59NGXKlBxZHstAAAEEEEAAAQQQQAABBBBAIHME+vbtq6lTp0YXNExS5LuL0yyZwKQ0obgMAQQQQAABBAITyKWQoVxaS2AbzECeBLItMClRuFHdunX13HPP6cwzz/S0frt4x44dTgjTokWLDvetVauW5syZ44w3ZMgQ5eXlRYw7evRo3XPPPSpVyttbLhPV36RJE82cOVM1atSImIfAJM/bSQcEEEgsQKBHbp0O9jO39jPo1XA+ghZNPh7e4XqHOZs7MMnm9fbLf5iVMhcCCKQU4AmckogLQhD4StIJrnkITAoBnSkQQAABBBBAAAEEEEAAAQQQQAABBBBAAAEEEEAAgQwWaCdpvrs++6TX119/PYNLpjQEEEAAAQQQQAABBBBAAAEEslugWbNmeuONN6IX0V7SguxeGdUjgAACCCCQHQJ+Awfz8/PVs2dPLVu2LGKh7uCPRNcMGDBAEyZMULly5bIDKUmVuRQylEtryfqDlaULyLbAJGOeP3++OnToECM+b948tW9v/1nira1fv17t2rWT3f8KW+fOnTVt2jQdd9xxivc8cz/uZbZvv/1WvXr1csKY3M0+DMZCmcqXLx/xfQKTvOhyLQIIpBAg0CO3jgj7mVv7GfRqOB9BiyYfD+9wvcOcrUDSUa4JyVsJU5+5EAhYgCdwwKAM50vga0lVXT0rS9rpayQ6IYAAAggggAACCCCAAAIIIIAAAggggAACCCCAAAIIZLtATUlr3R+4cfzxx2vNmjWyT32lIYAAAggggAACCCCAAAIIIIBA8Qhs2bJFF1xwgXbujPgTTvsbz8aSPiueWRkVAQQQQAABBAoF/AYmLV++XJ06ddLu3bsPY1asWFFz587VZZdd5nzv0KFDGjNmjIYPHx4BXqdOHT3//PM666yzsn4jcilkKJfWkvUHK0sXkI2BSYlqHjt2rIYOHep5J6ZOnaq+fftG9HMHyW3cuFEWkGT/HVTY7N8iLfSoXr16nubbvHmzrr32Wn3wwQcR/aZMmSILTYpuBCZ54uViBBBILkCgR26dEPYzt/Yz6NVwPoIW5f4armjmzHZAUmlXORaeFP38ypxqqQQBBJIKEJjEAckEge2SqrgKOV7SrkwojBoQQAABBBBAAAEEEEAAAQQQQAABBBBAAAEEEEAAAQRCF7CPwP7POzj+2+xNHR07dgy9ECZEAAEEEEAAAQQQQAABBBBAoKQJvPTSS07gQlRbLqllSbNgvQgggAACCIQt4Ccwad++fRo8eLAeeuihiHJbtmypp59+WtWqVTv8/XXr1jmvtefn50dcO3HiRA0cOFClShXvW4z27Nmjt99+W0uWLHE+JGHDhg2HgxrtgxPq16+v8847T82bN1eTJk1UqVIlT1sQVMjQV199pdtuu80JkoputWvX1mOPPaZmzZp5qi3ZxatWrdJFF11UpPFGjRoVEYb1zTffqFu3blq8ePHhcdu0aSMzqlzZPuNcsv2YN616lbsAACAASURBVG+eZs2apdWrVzt7Yes799xz1a5dO9kZOuGEEzzVtWvXLmeslStX6p133om7xxbS9Ytf/MLXHruLibdGO0OzZ8921uFuX3/9tV599VXHw87de++95zxs565Ro0Zq2rSp8zvw//3f/+moo+y9sombhY/94x//0Msvv6xFixY5423dutXpYHY2t18/T9gpLs7GwCQLfevfv79mzJgRsboePXpo8uTJsiC4dNvevXud+5qFJrmb3X9atWrlfOvbb79Vr169nIAkd3vmmWec54+XNn/+fHXo0CGii91/FyxYoIYNG8YMRWCSF12uRQCBFAIEqOTWEWE/c2s/g14N5yNo0eTj4R2ud5iz/VtSGdeEBCaFqc9cCAQsULyvZgZcLMPlrMAOSf95xfU/zV7V/mfOrpaFIYAAAggggAACCCCAAAIIIIAAAggggAACCCCAAAIIJBKYKGmQ+8HoP/KHDgEEEEAAAQQQQAABBBBAAAEEildg9OjRuvfee6MnmSTpzuKdmdERQAABBBAo2QJ+ApMShaIMHz5cI0aMUOnSpQ+jJgoHiReuFNROWLjM5s2bndASC0GxUJ50mgWj3HDDDbrzzjtVs2bNdLo4YUDdu3ePuDZRgE6iAbdv3+7MGR3YYtcXR1iSjXskApMssGrAgAFOgFWiZnvw//7f/9OYMWNUoUKFhNcdPHhQ77//vh588EHZB2BY6E06zca3kKLbb79d55xzTsqgougx0wlMsv184IEHNGXKlLTO3pVXXqmRI0c6wUfxAsQ+++wz53llYWSpmq2vX79+TqCZBTOF3bIxMMnuF3be7P7lbhagNnPmTNWoUSNtRgux6tq1qxPgVdiix0k0nwUtjR8/XmXLlk1rPhvHzo19udvll1/u3EuqVKkSMw6BSWnRchECCKQnQKBHek7ZchX7mS07dWTq5HyE6453uN5hzrZf0tGuCe2Fk4NhFsBcCCAQnACBScFZMpJ/gW8smN3V/ScW1O1/OHoigAACCCCAAAIIIIAAAggggAACCCCAAAIIIIAAAghkoUBPSU+5677mmmv03HPPZeFSKBkBBBBAAAEEEEAAAQQQQACB7Ba49tpr9fzzz0cv4gZJqd8dnt1Lp3oEEEAAAQSOmICfwKTp06erV69eETVXq1ZNL730ks4///yYtcS73i564YUXdNVVVwW6dgtHmjBhgh555JG0Q3SiC7CgGftgBVtjuXLlktZX1MAkC/q5++679eijj8bMU1xhSTZR2IFJH374oRNGZYEyqdpjjz3m2McLD7K+X375pe655x794Q9/SDVU0scLg5lOOumktMdJFph0xhlnOEE5/fv314YNG9Ie0y60UJ5JkyY5YU6F6z5w4IATyDVo0KC0gpfcE7Zu3VoPP/ywatWq5amOol6cjYFJtualS5fKzKLbypUr1axZs7RZ4o3Tp08f5eXlqXz58ofHiXed14CmRGF0Q4cOlYXRuoPrCicmMCntreRCBBBILUCgR2qjbLqC/cym3Qq/Vs5HuOZ4h+sd5mzRgUllJBWEWQBzIYBAcAIEJgVnyUj+BewjAiq5uh8n6Tv/w9ETAQQQQAABBBBAAAEEEEAAAQQQQAABBBBAAAEEEEAgywTqSbKPMT78Ua325oN169bp2GOPzbKlUC4CCCCAAAIIIIAAAggggAAC2S/w3XffOSEL9kZrV7M3EjSStDH7V8gKEEAAAQQQyDwBr4FJiUI6OnfurGnTpum44+ytGZHto48+kn1YwaZNmyIeuPHGG51QlwoVKgQCY/NYOImFAQXRhg0bJvtKVl9RApP27NmjwYMHO+FO0a1+/fpOiNKFF14YxFJixggzMMnCje666y6tXbs25VoaN26sWbNm6dRTT4259tChQ74DiRJN3LRpUz300ENq0KBBytrsgmSBSXb+LNwonVCoeJNZaNJTTz2l5s2by8KSLGTHgm8sVMtP69Chg6ZOnaoTTzzRT3dffbI1MMn2rGvXrs75crcpU6Y495R0mp3PMWPGaPjw4SnHSDTfkiVL1KpVq3Smc/6b6brrrosJ55o3b57at28fdwwCk9Ki5SIEEEhPgECP9Jyy5Sr2M1t26sjUyfkI1x3vcL3DnG2f+28UJR0t6UCYBTAXAggEJ0BgUnCWjORfYJekn7i621+9+3sV0X8N9EQAAQQQQAABBBBAAAEEEEAAAQQQQAABBBBAAAEEEDhyAvaX+REfdf3666/r4osvPnIVMTMCCCCAAAIIIIAAAggggAACJVzgjTfeULNmzaIV1klqXMJpWD4CCCCAAALFIuA1MMk+dKBjx47Kz8+PqMfCkm6++ea4Ne7bt88JBrJgGnerVq2aXnrpJScwsajNwphuuummpKE89qEJFkB05plnOtP9/e9/11tvvaX33nsv4fTjx4/XnXfeqTJlysS9xm9g0pEMS7KF7NixQx9++GHEmlasWKGRI0dGfK9WrVoaMWKETj755Jj1WxBPnTp1Dn8/XpiQPV6lShXZ73iFrWLFirrsssvUqJFlYkrvv/++li9frp07d2rs2LHOWSldunTMfCtXrtQNN9yQNJDo3HPPdfb4Zz/7Wdp7bOfisccei/c7aEwNiQKTbrnlFt1///1xa7OaqlatqoMHD2rLli1J67dgMQs5euWVV9S3b9+YsCSzO+ecc1S+fHlZ2OiaNWuSPnUeeOABDRgwQKVKhfNWvmwNTPr+++91++23O6Fv7tavXz9NnDhRxxxzTMpbVLwwObvHLViwQA0bNozov3fvXg0cONDZa3ezgCwLGEtnv5YuXarWrVtH9LegtdmzZ8vOdLxGYFLKbeQCBBBIX4BAj/StsuFK9jMbdunI1cj5CNce73C9w5ztB0nlXBPaBzz+O8wCmAsBBIITCOdVluDqZaTcFPinJPdHF1SU9K/cXCqrQgABBBBAAAEEEEAAAQQQQAABBBBAAAEEEEAAAQQQiBKYIiniI2F///vf69ZbbwUKAQQQQAABBBBAAAEEEEAAAQSOsMDDDz+s2267LboKezdx3yNcGtMjgAACCCCQcwJeApMKCgqcQB0L9XA3C8V5/vnnddZZZyX0mT9/vjp06BDzuIWRWHBIOgEhiQb/6quv1KdPH82bNy/mEguYsZAdC4057bTTdNRRR0VcYyE2f/7zn52gnlmzZsXtP2fOnJhgksIL/QQmWViSzWdf0c0CTx599FEn9Cfs5mct7hrjhQlFr+H666931l2zZs2IhyxA5uWXX1a9evXihr0kC8SyPbb979+/v2rUqBFzlg4dOuSEFE2ePNkJqNm9O/az1hs3bqwnnngiIgAqnn86a7R+Flhz9913O+FilSpVOjyU1fLpp586z6Onn3467hb37t1bixcvjghW6tmzp371q1859bnDu+wszZ07V7/97W9lYUXRzdZl5/rUU08N5Thla2CS4eTl5WnQoEERTi1atJA9L6pXr57Sb+PGjercubMTilXYLr/8cs2YMcMJDYtudhYtFMvdrL+FNh13nPvtbrFT2zkaM2aMhg8fHvFgjx49nHNuz4l4jcCklNvIBQggkL4AgR7pW2XDlexnNuzSkauR8xGuPd7heoc5215J7iRWApPC1GcuBAIWIDApYFCG8yXwraRjXT1/LGmPr5HohAACCCCAAAIIIIAAAggggAACCCCAAAIIIIAAAgggkE0CvSVFfGSrfep19KfGZtOCqBUBBBBAAAEEEEAAAQQQQACBXBIoSmBCLjmwFgQQQAABBMIQsOCNdNu2bdvUrVs3rVixIqKLhRFNmDBB5cqVSzhUfn6+LPRl2bJlEde0bNnSCY6pVq1aumVEXGchTpMmTdLgwYNj+lt4joWHXHHFFTFBSdEX79u3zxln2LBhMeN06tRJ06dPjwi+KbzIa8iQBQOZ1W9+85uYeY5kWJIV43Ut0QtIFSbUr18/Z+0VKlTwtNe7du1yApEslCu6mZntcZMmTVKGbtlZX716tROstGHDhpix7Hzah2sce6z7rUaRl6Vao11t67T9rVq1asJ12jn49a9/7Zy5ZC3dM5wsUMqCxNq3b+/J3O/F2RyYtGrVKude4Q7UsvvSggUL1LBhw5Qk8Z4/Q4cOdQLmSpcuHdN//fr1ateunezeWNhq1aolC2iz4LBkzWq0c2xhTO5m58kC6BI1/jsr5TZyAQII+BfgPeP+7TKhJwEtmbALmVsD5yPcvcE7XO8wZ/teUnnXhPYCyv4wC2AuBBAIToBffoOzZCT/At9Jckdm2yuu9sOGhgACCCCAAAIIIIAAAggggAACCCCAAAIIIIAAAgggkLsC9hfN77iX16BBA7399tsp3yyRuySsDAEEEEAAAQQQQAABBBBAAIHMEuCNvJm1H1SDAAIIIJDbAl4Ck1588UVdffXVMSDpBLLYPGPGjNHw4cNj+r/wwgu66qqrfEF/9NFHuuaaa2SBMe5mQTNPPfWUmjdvnva4e/bscYKXHnnkkbTX6CVkKFko05EOS7IFe1lLPNRkYUK2vtmzZ6t27dpp70fhhfHqsscaN26sJ554QnXq1PE05ocffqhevXpp7dq1Mf2eeeYZJxQsUUsVmOQlFOrTTz/V9ddfH7cOm9/rGV6yZIk6d+4cEfhj44wYMcL5CuN37GwOTEoUCJfqTJjx/v37NWTIEOXl5UUcnWT3xh07dqhHjx5atGhRRJ905vvLX/6iLl26yEKX3M3OQKtWrRKe3zDOgKcnIxcjgEAuCfCe8ezeTQJasnv/irt6zkdxC0eOj3e43mHOFh2YdIykfWEWwFwIIBCcAL/8BmfJSP4Fdkv6sav7jyTt9T8cPRFAAAEEEEAAAQQQQAABBBBAAAEEEEAAAQQQQAABBLJAwMKSIj4G1sKSzjvvvCwonRIRQAABBBBAAAEEEEAAAQQQKBkCvJG3ZOwzq0QAAQQQyAyBdAOTLEzo1ltv1ZNPPhlReMuWLfX000+rWrVqKRe0bt06dezYUfn5+RHX3njjjXr44YdVoYJ9Dnb6zWq3gJI777wzptNjjz3mhOJ4/b0iUeDLwIEDNX78eJUtWzZirnRDhg4cOKCJEyc6oSrRzYJ/Jk+erIYNI/75In2IgK5Mdy2JpksWJmRBWRbaU7p0aU/Vfv3117rllls0f/78iH523ixY5tJLL/U0XuHFicKFUp3nIEOhCgoKnACxcePGxV3D6NGjnfNSpkyZtNaYKICnT58+zvOkfPnyaY1TlIuyOTApUejR0KFDZXuR7OzGC1tKFRKWaP8T3Wvc+7J06VK1bt06YquaNGmimTNnOkFbiZrX+2FRzgJ9EUCgxAnwnvHs3nICWrJ7/4q7es5HcQtHjo93uN5hzrZHkmVZFDb7D7QfwiyAuRBAIDgBfvkNzpKR/Av8S5L71XR+sPi3pCcCCCCAAAIIIIAAAggggAACCCCAAAIIIIAAAgggkA0CUyT1cRc6depU9e7dOxtqp0YEEEAAAQQQQAABBBBAAAEESowAb+QtMVvNQhFAAAEEMkAg3cCkjz76SNdcc402bdoUUbWXIJzdu3erf//+mjFjRsQYFn7z0ksv6fzzz/ckkiggpn379nr88cd1wgkneBrPLrYQk5EjRzoBKe7WokULWaBQ9erVI76fTsiQhSVZYI2NaQbulilhSVZTOmtJBposTMgCilq1auV5P5YvX65OnTrFuFlI1pgxY1SuXDnPY1qHffv26Z577nFCrKLbvHnzZGcoXgs6FGr27Nnq0qVLzFR16tTR888/r7POOivt9f3www9OeNgjjzwS0adNmzbO3lauXDntsfxemM2BSbZm+3fDvn37Riy/bdu2zj2rUqVKCVlWrVqlK664IuKc9ujRwwlCq1ixYsJ+FgTWoUOHtO417ovsfjJo0KCIfukEY/HfWX5PNv0QQCANAd4zngZSBl9CQEsGb04GlMb5CHcT8A7XO8zZonMtLDxpb5gFMBcCCAQnwC+/wVkykn+B6CS+Y+w1T//D0RMBBBBAAAEEEEAAAQQQQAABBBBAAAEEEEAAAQQQQCCDBXpJetxdnwUl2R8+0xBAAAEEEEAAAQQQQAABBBBAILMF7M2/jz32WHSRt0ialtmVUx0CCCCAAAKZL3AojcQku8QCOiyMxd38BB1Nnz5dvXrZS/aRzUvwUmHPeCEl9tiUKVNkvz/4bUuXLtW9996rM888U/Xq1dPZZ5+tWrVq6ZRTTlGZMmUihk0VMmRhSVbPsGHDMjosyRaVai2pPBOFCTVs2FDPPvusTj/99FRDRDxu4VV2LsaNG1fkcxdv4nXr1qljx47Kz8+PeHjo0KFOuFXp0qVjuiVao4XivPLKK2ratKmnNdoZvuiii2L6pBO2E28iq9vOrrsRmJSn8uXLp7Uv69evV7t27SLORN26dfXcc88594NELV6A0dixY2VnKVmLFzCV6iwlCp5L575XisSktM4BFyGAAAIlUICAlhK46R6WzPnwgBXApXgHgJihQ1h68o9dtRGYlKEbRVkIpCNAYFI6SlxT3ALfS3K/4mWx8vuLe1LGRwABBBBAAAEEEEAAAQQQQAABBBBAAAEEEEAAAQQQCF2gnqT1kg6/i6FBgwayP3qmIYAAAggggAACCCCAAAIIIIBAdgjYG+3fffddd7EHJDWUtDE7VkCVCCCAAAIIZKZAOoFJu3bt0s0336y5c+dGLKJTp06yAKRKlSqlvbh4ASHWuXHjxpo1a5ZOPfXUtMeyD0Xo27dvxPUW4rRgwQLZ7w5htGQhQxayNHPmTPXr1y/jw5LMqrgCk9q2basZM2Z4OidWj507Cw5auHBhxFZ27txZ06ZN03HHHVekLf7222+d8K45c+ZEjHP55Zc79VapUiVm/ESBSU2aNHH2ukaNGp5q2rhxo2w9W7Zsieg3atQoJyzKayMwaUMEmQWnWZhRuoFJO3bscM7cokWLIsaZN2+e2rdvH3c7EgUYLVmyRK1atUq6hYn6Tpo0SQMHDozbd+vWreratatWr159+PF073sEJnl9RnE9AgggUGIECGgpMVvta6GcD19svjvh7Zsu4zt+J6miq8oKkizrgoYAAlkoQGBSFm5aDpa8V9IxrnWVlfTvHFwnS0IAAQQQQAABBBBAAAEEEEAAAQQQQAABBBBAAAEESrrAKklN3Ahvv/22zjvvvJLuwvoRQAABBBBAAAEEEEAAAQQQyBqBd955R40aNYqu194l3DRrFkGhCCCAAAIIZKBAOoFJy5cvl4UjWbiHu1lojQUpeWn79u3T4MGD9dBDD8V08zLe/v37NWTIECcMxd1atmzpBNdUrVrVS1m+r00WMmQf3GCBTtFuP//5z/XEE0+oWbNmvuctjo7FFZjkNbSmcG2JwrVGjBgh+ypVqmhvTzt06JBGjhzpfLmbBV1ZiFK9evZ5HJEtUWCS3xCnRGt85pln1K1bN8/bHG8P27Rp44RhVa5c2fN4XjskWk9x15BoXq9nr6CgwAmqGjduXMTSLYjqnnvuiXvm4s2dboCWncExY8bEhGNZaNPkyZNVsaL7/dT/Ken1119X8+bNI+pLFvLlvpDAJK8nmusRQACBEiNAQEuJ2WpfC+V8+GLz3Qlv33QZ3zE6MOnHkvZkfNUUiAACcQWK9ooUqAgEI/CDpHKuoY6WZJ82REMAAQQQQAABBBBAAAEEEEAAAQQQQAABBBBAAAEEEMgdAXunxB3u5dgfGNunOdMQQAABBBBAAAEEEEAAAQQQQCC7BB599NF4/03/gKSB2bUSqkUAAQQQQCBzBFIFJiUKJqpTp46ef/55nXXWWZ4Xs3TpUrVu3Tqmn4UyTZ8+XZUqVUo55rfffqtevXo5wTbu5jUgJeVEKS6IF1BTt25dWYDJlClTYsKSCoezABYLfCpTpkxRSwisf3EFJo0aNSomECadoletWqWLLroo5lK/YULx5pw9e7a6dOkS89Cbb76ppk1jczkTBSb5PXeJgn7mzZun9u3bp8MUcQ2BSRuKfD+IZ5gswGj+/Pnq0KGD73nj3Q/r168vO5u1a9eOOQMWEjdo0KCI7w8dOlR2TyldunTSM0NgkuenFB0QQACBkiJAQEtJ2Wl/6+R8+HPz2wtvv3KZ3+9bSce6yrR01H9lftlUiAAC8QQITOJcZILAPkllXYXYq8wFmVAYNSCAAAIIIIAAAggggAACCCCAAAIIIIAAAggggAACCAQicJ2kZ90j3Xjjjc6nNtMQQAABBBBAAAEEEEAAAQQQQCA7BW666SY9+eST0cXbu9xnZ+eKqBoBBBBAAIEjK5AqMOnTTz/V9ddfr7Vr10YUOmDAAE2YMEHlyrk/xzq9teTn56tnz55atmxZRIeKFSvqlVdeiRtUEz1youCaESNGyL5KlQrnrUvxwlXSUahWrZos+OfSSy9N5/JQrsm0wCSvYUZ+kLyGMgV97hIFJiUKbEq1RgKTih6YtHHjRnXu3Flbtmw5zN2kSRPNnDlTNWrUiNiCgoICJwxs3LhxEd+3sDQL0Uqnbd26VV27dtXq1asjLo8XmrV3714NHDhQU6dOTXltvLkJTEpnR7gGAQQQKJECBLSUyG1Pe9Gcj7SpArkQ70AYM3KQf0o6zlWZhSftzshKKQoBBFIKhPOqY8oyuKCEC+yXdLTLwGK0D5ZwE5aPAAIIIIAAAggggAACCCCAAAIIIIAAAggggAACCOSKgP3F8ruSji9ckH3a9bvvvqtjjjkmV9bIOhBAAAEEEEAAAQQQQAABBBAocQI//PCDGjRooE2bNrnXvlNSA0lbSxwIC0YAAQQQQKCIAqkCk6ZPn65evXoVcZb0u1v4iAUelS5tb/FI3BIFzYwaNcoJMAmr+Q1Msvo6dOjgBJ+ceOKJYZWbdJ5MC0xKZOs3TCje4tesWaPWrVtr9+7I96lamFW3bt1iuiQKTPJ77ghMCuboJ3K00KK8vDyVL18+7Ym+/fZb5543Z86ciD4rV65Us2bNIr4XL/zNwtAWLFighg0bpjVnohCkeOFv8cKV6tevLwsXq127dsr5CExKScQFCCCAQEkVIKClpO58euvmfKTnFNRVeAclmXnj7JL0E1dZBCZl3h5REQJpCxCYlDYVFxajQHRg0lGSon+RKMbpGRoBBBBAAAEEEEAAAQQQQAABBBBAAAEEEEAAAQQQQKAYBV6W1NY9/ooVK9S8efNinJKhEUAAAQQQQAABBBBAAAEEEEAgDAF7s3KLFi2ip1oo6cow5mcOBBBAAAEEckkgWWDSnj17dOutt+rJJ58MbcmNGzfWrFmzdOqppyadM5sCk2rUqOEEQP3tb3+LWdOECRM0aNCglAFRYWxANgQm1a1bV88995zOPPPMQEgSnSMCk/zxJvJs06aN7HxVrlzZ38ApegUZmHTo0CGNGTMmJnhtypQpsgAmd1u1apWuuOKKiMCtyy+/XDNmzFCVKlXSXqsFp/Xt2zfi+s6dO2vatGk67rjjDn8/3nw9evTQ5MmTVbFixZTzEZiUkogLEEAAgZIqQEBLSd359NbN+UjPKair8A5KMvPGsQ99qOQqy37R/y7zyqQiBBBIR4DApHSUuKa4Bf4tqYxrEs5lcYszPgIIIIAAAggggAACCCCAAAIIIIAAAggggAACCCAQjsA9kn7rnmr8+PG6++67w5mdWRBAAAEEEEAAAQQQQAABBBBAoNgF7rvvPg0ZMiR6nl9LGlPskzMBAggggAACOSSQLDBp3bp16tixo/Lz80NdsYWE3HzzzUnnzJbApPr16+vRRx/V0UcfLQtA2bp1a8S6LEzJgmSaNm0aqnG8yUpiYNLmzZt17bXX6oMPPoggITDJ33Hcvn27unbtqmXLlkUMUNyBSRs3bnSeX1u2bImY1wKO8vLyVL58eU8Lmj9/vjp06BDRp1+/fpo4caKOOeaYw9+3sS3wzN2GDh2q0aNHewpBW79+vdq1axdxr40XDhYvWGnSpEkaOHBgWusjMCktJi5CAAEESqIAAS0lcdfTXzPnI32rIK7EOwjFzBwjOjDpJ5K+zcxSqQoBBFIJEEyTSojHwxA4IKm0ayLOZRjqzIEAAggggAACCCCAAAIIIIAAAggggAACCCCAAAIIFK/AJZJedU9hf9D80ksvFe+sjI4AAggggAACCCCAAAIIIIAAAqELWIDDvHnzoue9VNJroRfDhAgggAACCGSpQKLApEOHDmnMmDEaPnx46Cvr1KmTpk+frkqVKiWcOxsCkwrDki688EIVFBTIgk0GDx4csyZbrwWhVK1aNXRr94TZEJhk9b755puBBUytWrVKF110UYw7gUn+juI333yjbt26afHixREDtGzZUjNnziy2M55oHy1IyD5UpWzZsp4WFO/+0qJFCyfcrHr16s5Yu3fvVv/+/TVjxoyIse2/T9q3b+9pvh07dqhHjx5atGhRwrH27t3rBCPZvaKwVaxYUa+88krazwcCkzxtCxcjgAACJUmAgJaStNve18r58G5WlB54F0Uvs/t+I+l4V4n2gsc/M7tkqkMAgUQCBNNwNjJBoEDSUf8txH6BKPzfmVAbNSCAAAIIIIAAAggggAACCCCAAAIIIIAAAggggAACCHgXOFrS+5L+r7DrCSecoHfffVcnn3yy99HogQACCCCAAAIIIIAAAggggAACGS3wxRdfqEGDBvr666/ddf5Z0jmS/p3RxVMcAggggAACGSKQKDApPz9fPXv21LJly0Kv1EJA5s6dq8suuyzh3Nu2bXOCWVasWBFxzYgRI2RfpUqF89aleCFDVlDjxo01efJkNWzY8HB9X331lfr06RMv8FEPPPCABgwYEFrd8WAzLTBp9uzZ6tKlS0ypQQYmvf7662revHnMHIlCbxIFAo0aNcpXuFii4C+/a4y3h23atHGCfipXrlzsz+Vvv/1WvXr10pw5cyLmsvAw28/atWsXSw3z58+XfYBKdPO7L/HCkKpVq6YFCxYcfk7//acBRQAAIABJREFU5S9/cc7n+vXrD0/rd50WqGbhdOPGjYtYwtixYzV06FDne/HueU2aNHGCqGrUqJGWK4FJaTFxEQIIIFASBQhoKYm7nv6aOR/pWwVxJd5BKGbmGDskuf+jzMKTdmVmqVSFAAKpBMJ51TFVFTxe0gUOSio8i/a/S5d0ENaPAAIIIIAAAggggAACCCCAAAIIIIAAAggggAACCGS5gH2kam/3Gp5//nl17tw5y5dF+QgggAACCCCAAAIIIIAAAgggkEjA3ox9zTXXRD/8mKQ+qCGAAAIIIIBAaoFEgUkvvviirr766pgBLNTDAolKly76WzD27dunwYMH66GHHoqZx8KDJkyYoHLlysVdxK5du9SjRw8tXLgw4nELJMrLy1P58uVTLz6AK+IF1NSqVUt/+MMfdNFFF8XM8Oqrr6p79+6yQCp3s8AT+73mvPPOC6Aqf0NkWmDSqlWr4ho+88wzTlhWEC1R4FWiwCICk5Kr7927VwMHDtTUqfZPdv9r0WFDQeydewybr2/fvjHDTpkyxQkp89PsPjJo0KCIru6zt3TpUrVu3TricbsnWVCahb55bfFCnyx86sEHH9SPfvQjrVmzxpnPwpwKm9f7HYFJXneF6xFAAIESI0BAS4nZal8L5Xz4YvPdCW/fdBnfcbukKq4qCUzK+C2jQAQSCxCYxOnIBAH3Lw0FkspkQlHUgAACCCCAAAIIIIAAAggggAACCCCAAAIIIIAAAggg4Eugh6Sn3T3vuOMO500RNAQQQAABBBBAAAEEEEAAAQQQyG0Be1P2Aw88EL3InpJm5PbKWR0CCCCAAAJFF4gXmJQoyMhCQF555RU1bdq06BP/d4Tly5erU6dOESEg9lCdOnVkH4pw1llnxZ0rUTBLy5YtNXPmTFWtWtV3jd9//70TlPLJJ584dZx++uk6++yzdcoppzj/3928hgwdOHDACZwaO3ZsTH0WAmnBL5UqVfJde1E6el1L9FxhhQmZn32VKlW0t6cdOnRII0eOdL7crX79+po9e7Zq164dwxnWGhMFNqXa33h72KZNG9n3K1eunKp7II+PHj1a9957b8xY8+bNU/v27QOZwz3I/v37NWTIkLj/JliUOeMFIg0dOlS2PguMGzdunIYNGxaxnkmTJjmBUX7axx9/rOuuu04bNmw43L1FixbO3lWvXt25N0SHQnkNhCIwyc/O0AcBBBAoEQIEtJSIbfa9SM6HbzpfHfH2xZYVnb6W5H6hwv4DbWdWVE6RCCAQI1C0V6QARaDoAnYGD7qGITCp6KaMgAACCCCAAAIIIIAAAggggAACCCCAAAIIIIAAAggcKYGakt6XdFxhAfYJzG+//faRqod5EUAAAQQQQAABBBBAAAEEEEAgZIFGjRrpnXfecc/6raRzJH0WcilMhwACCCCAQFYJxAtM+uijj2ThPZs2bYpYiwUbTZ8+PdBAn/z8fPXs2VPLli2LcZs4caITPpIoGCdeYEmtWrU0Z84c1atXz/c+bNu2Td26ddOKFSsixogXhuInZOizzz5T9+7dtWrVqpgaH3vsMfXq1avIYUB+Fu9nLe55gg4T2rVrl3r06KGFCxcWyzm08W+++WbNnTs3Yvy2bdtqxowZcc950GuMF5JjxWRzYJKFTXXp0iXmCFrQ0D333BP42d6xY4dzThYtWhQxZ1HvBVu3blXXrl21evXqw+N27txZ06ZN01FHHaX+/fs756SwFTVQbvfu3TFjVqtWTQsWLFDdunVjQqEKH2vYsGHaT3cCk9Km4kIEEECgpAkQ0FLSdtzbejkf3ryKejXeRRXM3P7RgUlVJH2TueVSGQIIJBMgMInzcaQFjpJkIUmF7YCko490UcyPAAIIIIAAAggggAACCCCAAAIIIIAAAggggAACCCDgS2CBpCvdPdesWaPGjRv7GoxOCCCAAAIIIIAAAggggAACCCCQfQJr167VBRdcEF34y5LaZd9qqBgBBBBAAIHwBOIFJk2dOlV9+/aNKSJVgJGfqg8dOqS8vDzdeeedMd0vv/xyJ5CkShV7H2FsW7p0qVq3bh3zgAWaWBCO32ZBRldccYUswMTdlixZolatWkV8z2/I0LPPPqvevXvHzFGnTh3ZY0UJfPK7br9rKZwv6DChgoICDR8+XBaM5W4WFPPSSy/p/PPP97tUp9+6devUsWNHWWiXu1lI1/jx41W2bNmY8YNeYy4GJq1fv17t2rWLcS2OwLVk+9iyZUvNnDlTVatW9XVO9u7d6wS22f2wsFk4kT0/jz766JgwpRYtWsieQ9WrV/c1n3Wye+GgQYMi+s+bN09NmjSJCYVKdX+MVwSBSb63ho4IIIBArgsQ0JLrO1y09XE+iubntTfeXsWy5/qvJJ3gKtf+Q2VH9pRPpQgg4BYgMInzcKQFSkuykKTC9m9Jsa9kHukqmR8BBBBAAAEEEEAAAQQQQAABBBBAAAEEEEAAAQQQQCCVwK8k3e++6P7779evfmXfpiGAAAIIIIAAAggggAACCCCAQEkS+N3vfqe77roresn2jd+VJAfWigACCCCAgBeB6MCkXbt2OWFDc+fOjRjGQmoWLFggCwwJuiUKWKlYsaJTx2WXXRZ3ym3btqlbt25asWJFxONFCWaxkJ6RI0dq9OjREWNaYImFr9SoUSPi+/+fvXuBu6nO+///FncqI6MzNSOVQXIoRVFRISokKhKa1E2UBr/KIYyMQ+aORjGEqTAkItRUpNJImFR0wGimNHekMZkyZspf+j8+a+59zdp7r7WPa69rX3u/vo9Hj7lv+3t8fr9r7e1yrffONGTowIEDThjLzJkz49Z2++23O8EplSpVCpo6YX+ZriXSadBhQtbv6tWrZfsZG15lAVtjx45VxYoVMzL69ttvNXz4cFkIWGyxgJoOHTp49hv0GgsxMGnv3r1x4T6GadezBaB17Ngxoz3zauR3vVrdRMFXqU7AKzxu7dq1snFbtGgR1U0Q43mFtY0bN05XX321unTpoh07dpSMOXToUOc+Vb68PSKXWiEwKTUnaiGAAAJFKEBASxFuehpL5nykgRVAVbwDQMzTLj6XdLJrbhae9Nc8nSvTQgCBJAIEJnFESlsgNjDpoKTMfkpa2ithfAQQQAABBBBAAAEEEEAAAQQQQAABBBBAAAEEEECgeAUusC8Adi/ffoHdfpGdggACCCCAAAIIIIAAAggggAACxSlgD2AvX748dvFNJP2hOEVYNQIIIIAAAokFYgOT/AJqevTooalTpzqhJ0EXCw+688479cQTT8R1PWDAAE2cONEzGMcvLMXm+Nhjj6lr165pT9UvwGbEiBEaNWpUXDhJNiFDW7Zscea4devWuHlasIyFQZUrF94jWNmsxRYQdJiQ9ZkowGvevHm6/PLL095ja/DKK6/o5ptv1u7du6Pat2rVSnPmzJEFhHmVoNdYiIFJiUKMLPhn1qxZOuWUUzLat9hGia6hRMFXqQ6+fv16tWnTJiqw68knn3TO+qBBg6K6sfNo12w2xSsErl+/frrkkkvUrVu3qK4zWR+BSdnsDm0RQACBghYgoKWgtzfrxXE+siZMqwO80+IqU5XtL5/uvwgRmFSmto/JIhAtEN5P65BHwFuggqT/z/XSt5KOAgsBBBBAAAEEEEAAAQQQQAABBBBAAAEEEEAAAQQQQKBMCbwp6cLIjH/4wx/q3Xffjft25zK1IiaLAAIIIIAAAggggAACCCCAAAJZCezcuVONGjXS3//+d3c/6yVdlFXHNEYAAQQQQKBABdyBSYmCTizkpHfv3jlTWLJkiTp37hzXf926dbVo0SLVq1fPc2y/wJSmTZs6wSznnHNOynO24KZ7771X06ZNi2pj4TnPPvusmjSxDMbokk3I0Pfff68pU6boZz/7WVy/DRs21IIFC2TrD6tksxabY9BhQpF1e83LXstkj63d+++/r9tuu00bNmyIo3344YdlIV1+QVVBr7EQA5MMdePGjbr22mvjAqnstTvuuEMPPvhg1uFre/bsUZ8+fTy/SCVZ8FWq15RXgJEFJe3fv18zZ84s6aZWrVpavHixGjRokGrXnvUOHjyoIUOGaPLkySWvW8jUGWecoUceeaTkz+z+sHDhQtWuXTut8QhMSouLyggggEAxCRDQUky7nf5aOR/pm2XTAu9s9PK77S5J7mTekyV9kd9TZnYIIOAnQGASZ6O0Bf5L0kHXJL6RdHRpT4rxEUAAAQQQQAABBBBAAAEEEEAAAQQQQAABBBBAAAEEUhYYJ2mou7Z94699wzUFAQQQQAABBBBAAAEEEEAAAQSKW2Du3Lnq2bNnLMJ4ScOKW4bVI4AAAgggEC/gDkz6+OOP1a1bt7ggmWShRUG4+o1tfT/00EMaOHCgZ4iNhTxNmjTJCTqKLRaoYyEj559/vm8ATqSNBaCMGzdOEyZMiOtn8ODBGjt2rCpWrBj3WrYhQ/v27XNCXywUKrb069dPEydOVKVKlYIgTtpHtmsJOkwoMuFERhYcM3XqVDVr1izpHltA1bp169S/f39t3rw5zqNTp06aMWOGTjzxRF+roNdYqIFJ//rXv5xr1jy9it1n7Ho7/fTTk55Lrwrbtm3T3XffrZUrV3q2nzdvnrp3755R3+5GXgFGdl/58ssvtWPHjpKqXbp0cQLaqlSpkvWYsdehBbYde+yxsrMSKfbvoXbuK1eunNZ4BCalxUVlBBBAoJgECGgppt1Of62cj/TNsmmBdzZ6+d02NjDpFEl78nvKzA4BBPwECEzibJS2wJGSvnVN4l+SjintSTE+AggggAACCCCAAAIIIIAAAggggAACCCCAAAIIIIBASgKtJUX9BvStt96q2bNnp9SYSggggAACCCCAAAIIIIAAAgggUPgCvXv31m9+85vYhbaRtKrwV88KEUAAAQQQSF3AHZi0ZMkSde7cOa7xgAEDnOAer8Cg1EdKXNOCj0aPHq0xY8bEVWzVqpXsSxMsOMSr7NmzxwkdWrZsWdzLxx13nBPcYp8NvNofOnRIb775prO+5557Lq69haNYGGOtWrU8x842ZMg6feONN5xwl507d0aNYWEo06dPd0KsypXL/aNY2a4l6DAhN8bWrVv105/+NC7My+qYk+2/BSHVqFEjzsqCkszWAmYswMfCsWKLtbP1N2/ePOFBDXqNhRqYZIhbtmxR165dZXvnVezaHDJkiHr16qWTTjop6a3k8OHD+vDDD51gIrsmLbTIq1hwqgWlWchQEMXruojt1+5bw4cPD+Q6NTcLYHIHMsWOZyFxdl9LtxCYlK4Y9RFAAIGiESCgpWi2OqOFcj4yYsu4Ed4Z0+V9w88kVXfN0n7A8Xnez5oJIoCAp0Duf0oHPAKJBSzW/xtXlX9KCidyn51BAAEEEEAAAQQQQAABBBBAAAEEEEAAAQQQQAABBBDIRqC8pPck1Y10csYZZzjfBPyDH/wgm35piwACCCCAAAIIIIAAAggggAACBSTwj3/8Qw0bNtSf//xn96rsae36kr4roKWyFAQQQAABBLISiAQmHThwQHfeeaeeeOKJuP6eeeYZXXfddVmNk0rj1atXq1OnTp6BNsnmkChQJzL2hRdeqEsuuUTHH3+880fbtm1zwpIstMarWIjOk08+qRYtWvhOP9uQIevYQpsmTJigESNGxI2TLLApFddU62S7lqDDhGLnvWbNGidcJzZYyl3v3HPP1UUXXaQf//jHzh9/+umnzh6/8847vgy2zxa0edlllyUNvAl6jYUcmGRBVQsWLFDfvn09r2n3hkSuzUaNGql69f88Q7xv3z4ncMn+HXDDhg0J9976s+vl8ccfV926Jf+MmOrx9623adMmtW/fXrt37/ats3LlSrVubd/3kn356quvdNttt2nx4sWenVlA2AsvvJA03MurMYFJ2e8PPSCAAAIFKkBAS4FubEDL4nwEBJliN3inCFUGq/2vpFNd87a/+Pj/JaMMLpApI1BMAgQmFdNu5+daj5L0L9fUDkjiN+jzc6+YFQIIIIAAAggggAACCCCAAAIIIIAAAggggAACCCDgFnhE0p3uP1ixYoWuueYalBBAAAEEEEAAAQQQQAABBBBAAIEogeeee855uDmmPCrpLqgQQAABBBBA4N8CkcAkv1CQZs2aaf78+bJQmVwXC0fp3bu3li5dGjfULbfcokcffVSVKvl/V/aOHTuc0CcLL8m21K5dW9OnT3fCksqV838MKtuQocg8P/vsM/Xo0UOvvvpq3NRtTRMnTtTRRx+d7bISts92LUGHCXlN1sKP7rjjDidAJ4hiAZtTp06VnfNE+xwZK+g1FnJgkplZGJhdR8OGDUsampTtfjZv3lyzZ8+WXbtBlr179zrX5osvvujZbdD3SAuaGjt2rGeAmk2gZcuWsmvVHSyV6noJTEpVinoIIIBA0QkQ0FJ0W57WgjkfaXFlXRnvrAnztoO/SDrNNTsCk/J2q5gYAskFCExKbkSN3ArYT4n/6RriH5Iq53ZIekcAAQQQQAABBBBAAAEEEEAAAQQQQAABBBBAAAEEEMhS4FpJUU9JDBw4UJMmTcqyW5ojgAACCCCAAAIIIIAAAggggEChCgwaNEiTJ0+OXV4nSc8W6ppZFwIIIIAAAukIWGCSBXTY++XgwYPjmg4dOlRjxoxR+fLl0+k247ozZsxQ375949pXq1ZNzz77rJo0aZKw7y+//NIJF5o2bVrGAS32JQ2//OUvVadOnaTryDZkyD3AsmXLnGCW/fv3R41buXJlzZ07Vx07dkw6n2wqZLuWoMOE/Nbyl7/8Rffff7/mzJmT8XLN1EK4RowYoRNPPDHlfoJeY6EHJhns4cOH9cwzz+iee+7Rzp07U7ZOp2KnTp2ce1gugt2+++4755yMHz/ec0p9+vRxxg4y0GzVqlVq06ZN4OMRmJTOqaIuAgggUFQCBLQU1XanvVjOR9pkWTXAOyu+vG78qaQfuWZ4qqRdeT1jJocAAr4CBCZxOEpb4BhJB1yTsJ8mH1vak2J8BBBAAAEEEEAAAQQQQAABBBBAAAEEEEAAAQQQQAABX4EfSHpP0umRGvatv++++y5kCCCAAAIIIIAAAggggAACCCCAQEKBRo0aafPmze46n0iqL8m+cJOCAAIIIIBAUQtYWtLu3bvVs2dPvfzyy1EWFiqzdOlSXXHFFaEZffDBB7r++uu1devWuDEttGTUqFFJw5ssAGrLli3OFy7Y/GMDiPwWU79+fVlA1HXXXaeKFSumtOZsQ4bcg/zrX//Svffeq0cffTRu7ObNm2vevHk6/fSSfyZJaX7pVMp2LUGHCSWau4XwrFu3rmSPU12nnekuXbo44T0WiFWuXHqPuAW9xmIITIrszSeffOJcv9kEXcXuc+3atTVy5Eh17tw55Ws21bPirrd8+XLfwLLp06fLQpOCLBYsddNNNzlnPLZkMx6BSUHuEn0hgAACBSVAQEtBbWfgi+F8BE6asEO8w/UOc7TYwKTTJH0W5gQYCwEEghNI76dJwY1LTwhEBCrF/CP315KqwIMAAggggAACCCCAAAIIIIAAAggggAACCCCAAAIIIJC3AjMl3eae3SuvvKLLLrssbyfMxBBAAAEEEEAAAQQQQAABBBBAID8EXn31VV1++eWxk5kl6fb8mCGzQAABBBBAoPQELDBp9erV6tSpU1ywUKtWrZxwk2rVqoU2wW+//dYJDZoyZUrcmJnM54svvtD69ev10ksvOSFMFqL45ZdfOn3XqFFD9uUMFkZk/95w7rnnqkKFCmmtNduQodjBbI7dunWLDXt0qg0ePFhjx47NWTBMtmsJOkwolY2wcKw9e/Zo48aNnnt83HHHOXt84YUXqmXLls7/Hnts5t+3HvQaiykwyfbT9mvbtm2aOXOmlixZIgsGyqQ0bdpUvXr1Uvfu3bPaz1THtjnfcMMNeu89+26X/xS7N65YsUKNGzdOtauU6ll42sCBAzVjxoxAxyMwKSV+KiGAAALFKEBASzHueupr5nykbhVETbyDUMzPPuwvPz92Te1Hkv43P6fKrBBAIJkAgUnJhHg91wL2DcT7XYN8JemHuR6U/hFAAAEEEEAAAQQQQAABBBBAAAEEEEAAAQQQQAABBDISuEHSQnfL4cOH6xe/+EVGndEIAQQQQAABBBBAAAEEEEAAAQSKT+D+++93AgZiyo2Sni4+DVaMAAIIIIDAfwQsMAkPBBBAIGyBQ4cO6U9/+pPWrl2rt99+Wx999JEToGQhUu5iQWbVq1dXo0aN1KRJE51//vk65ZRTdMQRR4Q95TI/HoFJZX4LWQACCCCQKwECWnIlWxj9cj7C3Ue8w/UOc7RPLLfZNaCFJ/0lzAkwFgIIBCdAYFJwlvSUmUBlSV+7mv5dUtXMuqIVAggggAACCCCAAAIIIIAAAggggAACCCCAAAIIIIBADgXsSy/el3RqZAz7ZegNGzbkcEi6RgABBBBAAAEEEEAAAQQQQACBQhRo2rSpNm7c6F7aZ5LOkWS/R0pBAAEEEECgKAUITCrKbWfRCCBQhAIEJhXhprNkBBBAIDUBAlpScyrWWpyPcHce73C9wxztY0mnuwYkMClMfcZCIGABApMCBqW7tAWOlfSVq9U+Scel3QsNEEAAAQQQQAABBBBAAAEEEEAAAQQQQAABBBBAAAEEci0wW9Kt7kHeeOMNNWvWLNfj0j8CCCCAAAIIIIAAAggggAACCBSYwLp169S8efPYVf1GUu8CWyrLQQABBBBAIGUBApNSpqIiAgggUKYFCEwq09vH5BFAAIFcChDQkkvdst835yPcPcQ7XO8wR/uzpJquAWtI+jTMCTAWAggEJ0BgUnCW9JSZQJWYbwP6UtLxmXVFKwQQQAABBBBAAAEEEEAAAQQQQAABBBBAAAEEEEAAgRwJ3CBpobvvUaNG6ec//3mOhqNbBBBAAAEEEEAAAQQQQAABBBAodAH7ucLo0aNjl3mjpKcLfe2sDwEEEEAAAS8BApM4FwgggEBxCBCYVBz7zCoRQACBDAQIaMkArYiacD7C3Wy8w/UOc7TYwKTTJe0McwKMhQACwQkQmBScJT1lJvBDSftcTf8m6YTMuqIVAggggAACCCCAAAIIIIAAAggggAACCCCAAAIIIIBADgSOlfSBpNMifV900UVat25dDoaiSwQQQAABBBBAAAEEEEAAAQQQKCaBZs2a6c0333Qv+X8l1ZP0dTE5ZLtWAjayFaQ9AggggAACCCCAAALhCRCYFJ41IyGAAAJlTICAljK2YSFPl/MRLjje4XqHOdqfJJ3hGrCmpE/CnABjIYBAcAIEJgVnSU+ZCVSV9KWr6V5JJ2bWFa0QQAABBBBAAAEEEEAAAQQQQAABBBBAAAEEEEAAAQRyIDBT0m3ufi0syUKTKAgggAACCCCAAAIIIIAAAggggEA2AhaWZKFJMWWWpNuz6bfY2hKYVGw7znoRQAABBBBAAAEEyrIAgUllefeYOwIIIJBTAQJacspb5jvnfIS7hXiH6x3maB9JOtM1oIUnfRzmBBgLAQSCEyAwKThLespM4DhJf3M1/aukkzLrilYIIIAAAggggAACCCCAAAIIIIAAAggggAACCCCAAAIBC3SStMTd58iRIzV69OiAh6E7BBBAAAEEEEAAAQQQQAABBBAoVoFRo0bpgQceiF3+dZKWFqtJuusmMCldMeojgAACCCCAAAIIIFB6AgQmlZ49IyOAAAJ5LkBAS55vUClPj/MR7gbgHa53mKPtkHSWa0ACk8LUZywEAhYgMClgULpLW+B4SXtdrb6QdHLavdAAAQQQQAABBBBAAAEEEEAAAQQQQAABBBBAAAEEEEAgaIGKkj6UZL8U4JQmTZpow4YNQY9DfwgggAACCCCAAAIIIIAAAgggUOQCTZs21caNG90Kf5Z0tqRvi5wmpeUTmJQSE5UQQAABBBBAAAEEEMgLAQKT8mIbmAQCCCCQjwIEtOTjruTPnDgf4e4F3uF6hznaHyXVcg14piT79wgKAgiUQQECk8rgphXYlE+Q9FfXmvZIOqXA1shyEEAAAQQQQAABBBBAAAEEEEAAAQQQQAABBBBAAIGyKDBF0l3uib/++uu65JJLyuJamDMCCCCAAAIIIIAAAggggAACCOSxwO9//3tdeumlsTN8NPZnE3m8hFKdGoFJpcrP4AgggAACCCCAAAIIpCVAYFJaXFRGAAEEikmAgJZi2u3018r5SN8smxZ4Z6OX321jA5POkvSn/J4ys0MAAT8BApM4G6UtEBuY9LmkaqU9KcZHAAEEEEAAAQQQQAABBBBAAAEEEEAAAQQQQAABBIpc4EpJL7oNhgwZovHjxxc5C8tHAAEEEEAAAQQQQAABBBBAAIFcCQwdOlQTJkyI7b6tpJdyNWah9EtgUqHsJOtAAAEEEEAAAQQQKAYBApOKYZdZIwIIIJCRAAEtGbEVTSPOR7hbjXe43mGOtl3ST1wD1pL0UZgTYCwEEAhOgMCk4CzpKTOBEyV94Wq6W1L1zLqiFQIIIIAAAggggAACCCCAAAIIIIAAAggggAACCCCAQEACWyTVj/TVoEEDbd68OaCu6QYBBBBAAAEEEEAAAQQQQAABBBDwFmjYsKG2bLEfS5SU9yQ1wCuxAIFJnBAEEEAAAQQQQAABBMqOAIFJZWevmCkCCCAQsgABLSGDl7HhOB/hbhje4XqHOdo2SbVdA1p40o4wJ8BYCCAQnACBScFZ0lNmAidJ2uNqSmBSZo60QgABBBBAAAEEEEAAAQQQQAABBBBAAAEEEEAAAQSCEhgraZi7s5deeklt2rQJqn/6QQABBBBAAAEEEEAAAQQQQAABBDwFVq5cqSuvvDL2tXGShkPmL0BgEqcDAQQQQAABBBBAAIGyI0BgUtnZK2aKAAIIhCxAQEvI4GVsOM5HuBuGd7jeYY62VVId14AEJoWpz1gIBCxAYFLAoHTE15IjAAAgAElEQVSXtsDJkj53tdol6dS0e6EBAggggAACCCCAAAIIIIAAAggggAACCCCAAAIIIIBAEAIXSnrT3dFdd92lKVOmBNE3fSCAAAIIIIAAAggggAACCCCAAAJJBQYMGKBHHnkktt5FktYnbVykFQhMKtKNZ9kIIIAAAggggAACZVKAwKQyuW1MGgEEEAhDgICWMJTL7hicj3D3Du9wvcMc7UNJdV0D1pb0xzAnwFgIIBCcAIFJwVnSU2YCp0ja7Wr6maTTMuuKVggggAACCCCAAAIIIIAAAggggAACCCCAAAIIIIAAAlkKrJF0aaSP008/XVu3btVRRx2VZbc0RwABBBBAAAEEEEAAAQQQQAABBFIT+Oabb3T22Wfr448/djd4XVKL1HoovloEJhXfnrNiBBBAAAEEEEAAgbIrQGBS2d07Zo4AAgjkWICAlhwDl/HuOR/hbiDe4XqHOVpsYFIdSdvDnABjIYBAcAIEJgVnSU+ZCVSTtMvV9H8l/SizrmiFAAIIIIAAAggggAACCCCAAAIIIIAAAggggAACCCCQhcBgSf/jbv/000/r+uuvz6JLmiKAAAIIIIAAAggggAACCCCAAALpCyxatEg33HBDbMP/J+mh9Hsr/BYEJhX+HrNCBBBAAAEEEEAAgcIRIDCpcPaSlSCAAAIBCxDQEjBogXXH+Qh3Q/EO1zvM0T6QdLZrwLqStoU5AcZCAIHgBAhMCs6SnjITqC7pM1fTv0j6cWZd0QoBBBBAAAEEEEAAAQQQQAABBBBAAAEEEEAAAQQQQCBDgTP/7x/+K0Ta33zzzZo7d26G3dEMAQQQQAABBBBAAAEEEEAAAQQQyE6gR48emjdvnruTQ5Ls4YWPsuu58FoTmFR4e8qKEEAAAQQQQAABBApXgMCkwt1bVoYAAghkKUBAS5aABd6c8xHuBuMdrneYo70vqZ5rQAtP2hrmBBgLAQSCEyAwKThLespM4FRJ/+tq+qmkGpl1RSsEEEAAAQQQQAABBBBAAAEEEEAAAQQQQAABBBBAAIEMBRZJ6hJpe+yxx2rr1q2qXt2++4KCAAIIIIAAAggggAACCCCAAAIIhC+wa9cu1a1bV19//bV78MWSrg9/Nvk9IoFJ+b0/zA4BBBBAAAEEEECguAUISCru/Wf1CCCAQBoCBLSkgVWEVTkf4W463uF6hznae5LOcQ1IYFKY+oyFQMACBCYFDEp3aQucJukvrlY7JZ2edi80QAABBBBAAAEEEEAAAQQQQAABBBBAAAEEEEAAAQQQyFSgu6R57sbTpk3THXfckWl/tEMAAQQQQAABBBBAAAEEEEAAAQQCEfj1r3+tfv36xfZ1s6TfBjJAgXQSRGDS4cOH9fnnn+utt97Sxo0b9e677+pvf/ub1q9fH6VUu3Zt1ahRQw0bNlSjRo3UrFkznXbaaapQoUKBaLIMBBDId4G9e/eqR48eevHFF0umOm/ePHXvbj/qpiCAAAIIIJB/AgQm5d+eMCMEEEAgTwUIaMnTjcmTaXE+wt0IvMP1DnO0LZLquwasJ+nDMCfAWAggEJwAgUnBWdJTZgI/kvSpq+knkmpm1hWtEEAAAQQQQAABBBBAAAEEEEAAAQQQQAABBBBAAAEE0hQ4RtI2SfZvNk658sorox40SbM/qiOAAAIIIIAAAggggAACCCCAAAKBCrRt21YvvfSSu0/7os46kv4Z6EBluLNMA5MsJGn79u165plnZGEj9n9nUixAqXfv3k6Aif3f5coV/q+of/LJJ3ruueecdR999NGZsGXUxkKsLBQm5prQAw88oBEjRmTUJ40QyIXAmDFjNHLkyKiu7WfPv/3tb3X88cdnNeSmTZvUvn177d692+mnVq1aWrx4sRo0aJBVvzRGAIHcC7zxxhu6+OKL4wZau3atmjdvnvsJMIKvwL/+9S8NHDhQM2bMiKqT7DOGX7s+ffpo8uTJoX5OyuftJTApn3eHuSGAAAJ5JUBAS15tR95NhvMR7pbgHa53mKPFBiadI+mDMCfAWAggEJxA4f9rVHBW9JQbgR9L2unq+mNJZ+RmKHpFAAEEEEAAAQQQQAABBBBAAAEEEEAAAQQQQAABBBCIEXhY0t3uP3v77bd17rnnAoUAAggggAACCCCAAAIIIIAAAgjkhcA777yj8847L3YuU2J/ppEXky2lSaQbmGRBSevWrdOkSZO0dOnSQGfdrVs33XfffU5wSSEGJ3377bdOwJSFB7Rs2TL0IAACkwI9rnSWQ4FcBiZZmEffvn1LZt+lSxfNmjVLVapUyeGK6BoBBIIQIDApCMXc9EFgUm5cI70SmJRbX3pHAAEECkiAgJYC2swcLIXzkQPUBF3iHa53mKNtluRO3a4v6f0wJ8BYCCAQnACBScFZ0lNmAjUkfeJq+mdJZ2bWFa0QQAABBBBAAAEEEEAAAQQQQAABBBBAAAEEEEAAAQTSELhU0hp3ffsWenvYi4IAAggggAACCCCAAAIIIIAAAgjkk8DIkSNl4RsxpYWk1/NpnqU1l3QCkz755BONGjVKc+bMydl0K1eurHvuuUeDBg1SpUqVcjZOmB1///33svAus3vuueecofv06UNgUpibwFhlSiBXgUlegR421vDhwwsypK1MbTqTRSAFAQKTUkAqpSoEJuUWnsCk3PrSOwIIIFBAAgS0FNBm5mApnI8coCboEu9wvcMc7V1JDV0DWnjSe2FOgLEQQCA4AQKTgrOkp8wETpf0savpnySdlVlXtEIAAQQQQAABBBBAAAEEEEAAAQQQQAABBBBAAAEEEEhDYK2k5pH69erV0/vv82VJafhRFQEEEEAAAQQQQAABBBBAAAEEQhQ455xz9MEHH7hHfEPSxSFOIW+HSiUw6fDhw1qyZInuv/9+bd++PZS1XH/99XrkkUd08sknhzJergY5ePCgJk2apHHjxmn//v0lwxCYlCtx+i0EgVwFJu3cuVM33XST1q1bV8K0cuVKtW7duhDYWAMCBS9AYFL+bjGBSbndGwKTcutL7wgggEABCRDQUkCbmYOlcD5ygJqgS7zD9Q5ztHckNXINSGBSmPqMhUDAAgQmBQxKd2kL1JT0Z1erjyTVSrsXGiCAAAIIIIAAAggggAACCCCAAAIIIIAAAggggAACCKQj8DNJk90Nli9frvbt26fTB3URQAABBBBAAAEEEEAAAQQQQACB0ARWrFihDh06xI43UNLDoU0iTwdKFph06NAhTZ8+XcOGDYsK/PFaTu3atXXFFVeoefPmqlGjhs466yxVqFDBqWqhS5988ol27NihtWvX6ne/+50svCRR6dixo2bMmFGmQ5P8AgQITMrTC4Jp5YVArgKTVq1apTZt2pSssVmzZpo/f75zv6IggED+CxCYlL97RGBSbveGwKTc+tI7AgggUEACBLQU0GbmYCmcjxygJugS73C9wxztbUnnugZsKGlLmBNgLAQQCE6AwKTgLOkpM4EzJP3J1XSHpJ9k1hWtEEAAAQQQQAABBBBAAAEEEEAAAQQQQAABBBBAAAEEUhA4TdJ2ScdE6vbq1UtPPPFECk2pggACCCCAAAIIIIAAAggggAACCJSewC233KInn3zSPYF//d/vnf5v6c2q9EdOFJiUSlhS5cqVZT8fsgCgs88+W0cccURKi7K+33zzTU2ePFlLly71bdOvXz9NnDhRlSpVSqnffKtEYFK+7QjzKQsCuQhM+v777zV27FiNGDGihKA0gsvKgj9zRCBfBQhMytedkQhMyu3eEJiUW196RwABBApIgICWAtrMHCyF85ED1ARd4h2ud5ijxQYmNZK0OcwJMBYCCAQnQGBScJb0lJnAmZI+cjX9o6TamXVFKwQQQAABBBBAAAEEEEAAAQQQQAABBBBAAAEEEEAAgRQE7KnCnpF69qDa9u3bdeqpp6bQlCoIIIAAAggggAACCCCAAAIIIIBA6Ql89tlnql27tg4cOOCexBxJvUpvVqU/sl9gkoWLLFiwQH379tX+/fs9J9qtWzf94he/UM2aNVWuXGa/Wn748GGtXr1a99xzjzZvjn+2xAKZHnvsMXXt2rX0sTKYQT4FJmUwfZogUCoCuQhM+uqrr3Tbbbdp8eLFJWuaPn26E/ZGQQCBsiFAYFL+7lOmgUn5u6L8mhmBSfm1H8wGAQQQyGMBAlryeHPyYGqcj3A3Ae9wvcMcbZOk81wDnivp3TAnwFgIIBCcQGb/qhXc+PSEwFmSdrgY7NuM68CCAAIIIIAAAggggAACCCCAAAIIIIAAAggggAACCCCQE4GrJT3n7vnhhx/W3XffnZPB6BQBBBBAAAEEEEAAAQQQQAABBBAIWuBXv/qVfvazn8V2e42k54Meq6z05xeYtHXrVv30pz/Vhg0b4pZiIUZjx47Vf//3f6tixYqBLHXnzp3q37+/nn8+fisuu+wyzZ07t0yGdhOYFMjxoJMiE8hFYNKWLVvUpUsX7djx78cPqlWrphUrVqhx48ZFpstyESi7AgQm5e/eEZiU270hMCm3vvSOAAIIFJAAAS0FtJk5WArnIweoCbrEO1zvMEd7S5L7h0kWnvROmBNgLAQQCE6AwKTgLOkpM4Fakv7oarpNUt3MuqIVAggggAACCCCAAAIIIIAAAggggAACCCCAAAIIIIBAEgH7x/1GkTrNmzfX2rVrQUMAAQQQQAABBBBAAAEEEEAAAQTKlMDFF18se+DeVewboO2boIuyeAUmHThwQAMHDtTMmTPjTCwsafr06erWrZvKlQv218kThTTNmjVLvXv3LnN7RGBSmdsyJpwHArkITPrtb3+rm2++uWR1bdu2dYLYTjjhhDxYMVNAAIFUBAhMSkWpdOoQmJRbdwKTcutL7wgggEABCRDQUkCbmYOlcD5ygJqgS7zD9Q5ztD9IOt81IIFJYeozFgIBCwT7L1wBT47uikIgNjBpq6Szi2LlLBIBBBBAAAEEEEAAAQQQQAABBBBAAAEEEEAAAQQQCFdgiKTx7iFfe+01tWjRItxZMBoCCCCAAAIIIIAAAggggAACCCCQpcCaNWvUsmXL2F6GSpqQZddlsrlXYNKyZcvUo0cP7d+/P25NEyZM0ODBg1WhQoWcrNdv7E6dOmn27NmqWrVqTsbNVacEJuVKln4LWSDowKSDBw9qyJAhmjx5cgnb0KFDZeOUL1++kClZGwIFJUBgUv5uJ4FJud0bApNy60vvCCCAQAEJENBSQJuZg6VwPnKAmqBLvMP1DnO0jZIucA3YWNLbYU6AsRBAIDgBApOCs6SnzAR+Imm7q+mHkupl1hWtEEAAAQQQQAABBBBAAAEEEEAAAQQQQAABBBBAAAEEfAROl7RDUslTcHfccYemTZsGGAIIIIAAAggggAACCCCAAAIIIFAmBfr166df//rX7rkfkmRf5PlJmVxQFpOODUzat2+f+vTpo0WLFsX12rNnTz3yyCM69thjsxgxcdOvv/5ad911l+bMmRNVsXLlynrhhRfUvHnznI2di44JTMqFKn0WukDQgUm7du1S9+7dZV8CECkWztahQ4dCp2R9CBSUAIFJ+budBCbldm8ITMqtL70jgAACBSRAQEsBbWYOlsL5yAFqgi7xDtc7zNFiA5POl7QpzAkwFgIIBCdAYFJwlvSUmUBtSdtcTT+QdE5mXdEKAQQQQAABBBBAAAEEEEAAAQQQQAABBBBAAAEEEEDAR2CupJsjrx133HHasWOH7H8pCCCAAAIIIIAAAggggAACCCCAQFkU+PLLL1WrVi3Z/7rKPEk9yuJ6splzbGDS6tWr1alTJ+3fvz+q2xo1amjx4sU6/3x7BiS3ZcmSJercuXPcIBaiMnz4cJUrV3Z+jZ3ApNyeFXovTIGgA5MsZKVdu3Yl97WGDRtq4cKFql3bHkegIIBAWREgMCl/d4rApNzuDYFJufWldwQQQKCABAhoKaDNzMFSOB85QE3QJd7heoc52gZJTVwDXiDprTAnwFgIIBCcQNn5l6bg1kxP+SVQR9JW15Tel1Q/v6bIbBBAAAEEEEAAAQQQQAABBBBAAAEEEEAAAQQQQACBMi1wlaTn3SuYOnWq+vXrV6YXxeQRQAABBBBAAAEEEEAAAQQQQACBadOmqX///rEQV0v6XTHpuAOTvv32W917772aMmVKHMGIESM0atQolS9fPuc8u3fvVs+ePfXyyy+XjNW0aVP16NFDt956q44++uiM53Dw4EG9++67eu211/Tmm29q69at2r59e0l/F154oerUqaPWrVvrkksu0WmnnZZWQJNfYECqE543b566d++eavW06v3tb39z+n7ppZei2j3wwAOy/U237Nu3T+vWrdOaNWv01ltvafPmzSUhZJUrV1ajRo106qmnqlmzZrriiiv0k5/8RBUqVEh3GN/6YY3v55bNXuUySCvXZzzVDfz++++1Z88evfLKK1qxYoVznb3zzjtOcwtgs9Citm3b6pprrom7zoIOTJo8ebIGDRpUMnW7l9jPue2cehWvUJbY6+TTTz/VnDlz9Pzzz2v9+vVON3b/aNKkiRM6Z/esdO5Vhw8f1l/+8hfnvrd27Vpt27atpF/r28Kd6tatqxYtWujSSy9VgwYNsrqefvvb3+rmm0u+J8GZv9e9IDKvF1980blv2h5G7pn2pQoXXHCBmjdv7uzlueeem9Wc/M5W5CzZ+L///e/13nvvOffxSLCfnad69eo5/pdffrnOO++8tOxtPTfeeKNzD3OXoUOHys5iuu97y5cvV8eOHeOWY++h9l+6oX9ee2VnbPbs2apatWqql6TCPmOJJnbgwAH94Q9/0NKlS50zFdnPyHuHnfMOHTrEnanSDkzyej/wCmAzaztXdu+ze6CtNRLSadeyXSstW7bUVVddlfbnjJQ3XFKi90m7fm3udl+xedh7dTrnKXYemQYm5fL9MHLOVq5c6dxP3Z9TIuu3IFA7b6mu3y/Uc9KkSRo4cGA62+NZ1+sz8P9VtDexyVkPQAcIIIAAAoUuQEBLoe9wduvjfGTnl25rvNMVKzv17YdATV3TtfCkP5Sd6TNTBBBwCxCYxHkobYG6kj50TeI9SQ1Ke1KMjwACCCCAAAIIIIAAAggggAACCCCAAAIIIIAAAggUkIB9A1LjyHrsIbHXX3+9gJbHUhBAAAEEEEAAAQQQQAABBBBAoJgFLHTCwhdcZZOk84vJxB2Y5BcaUa1aNT377LNOEEgY5bvvvtO4ceNkD41fffXVKT/EnmhuFnLwxBNP6JFHHtHOnTtTXsaVV16p++67z3mY/ogjjkjartADkyy4ZMuWLbJgAAu6iASWJIX5v5Ccu+66S7fccouOP/74VJrE1SmN8ctKYFJYZzzZxkX26MEHH9SCBQuSVXdCi7p06aLRo0frRz/6kVM/yMAkO6MWjjd37tySuSQLtkgUmHTo0CHNnDlT999/f0kAitciLcRn/Pjx6tatW0IDC6qzkCTzink/StjOQlci11OlSpWSOsdWSBaYZPtoQTa/+MUvnGs9lZLtnGLHsNAZC2WL3G9SmYPVsSAUCy7p06ePTjzxxKTNvM6INbL3Hzs36YTI2PuXBdDZ3scWO+ezZs1SlSpVks4pUsEC0IYMGSIL/XIXu0aGDx+eUvhSaZ0xr0X+9a9/1YwZM5z1RAKEEmHYv0n9/Oc/12WXXeastSwEJln4k4WPpXrdWPiVBbpZYE8qnzOSHR67bmwOv/rVr9J6n7Z7sc3l7rvvdgIP051LvgQm2b3LAufsnNn1m8o5M1Nbf69evTR48GCdfvrpvsy7du1ywictwM1dMgkx8xpk9erVzj64P19ZqNXWrVvPkfRBsv3ndQQQQACBohcgoKXoj0BCAM5HuOcD73C9wxztTcvMdg1IYFKY+oyFQMACBCYFDEp3aQucHfMDny2SGqbdCw0QQAABBBBAAAEEEEAAAQQQQAABBBBAAAEEEEAAAQS8BOzbSh9yv2C/AGwPh1EQQAABBBBAAAEEEEAAAQQQQACBQhBYs2aNWrZsGbuUwZImFcL6UlmDOzDJK0DD+rCAm0cffVSZhHKkModc1rHggCVLljjhJhYIlWmx0BMLcUr0EL31XciBSfbw/oQJE5zQqXSCkmLNLVRl1KhRuv7661WhQoWUt6S0xs/3wKSwz3iiDTtw4IATbvPLX/4y7TNi5+Lhhx+WhZRZSM/IkSOjhrI/t3tUumFbsUFwForxwgsvqHnz5r5L8QtMGjp0qB566CEnwCZZsYCLp556Sg0a+H8ftIV63HPPPXruueeSdef7esOGDR3vK664Iq2Ak0SBSXYfs3VOnDgx7X20iV5zzTXOOahVq1bG6/r888+dQKDf/OY3GfdhoVV2luxeU7FixYT9WLhK3759o+rY/BcvXpxwD2M7/eqrr3Tbbbc57WJL/fr19fTTT6tOnTopr8krnCWVMxwZoDTPmHuRdp+y687CaNJ9L7b13nvvvU7bt99+WxdffHGc39q1axNe0ymDJ6no9X5g1+DChQud827XvAWZpRrSExnO1tivXz9nnRb4lWkJ4rqxsW+99VaNHTtWp5xySspTyYfAJHO3+9a0adMyunfZYs3fAq/sOva6b1gomgX8WWiZuwQRLuoXuGafw5944okfSDqQ8oZQEQEEEECgWAUIaCnWnU9t3ZyP1JyCqoV3UJL51886SRe5ptVU0sb8myYzQgCBVAQITEpFiTq5FKgn6X3XAJslNcrlgPSNAAIIIIAAAggggAACCCCAAAIIIIAAAggggAACCBSJwMmSPpJkv4DrlP/+7/92vpGVggACCCCAAAIIIIAAAggggAACCBSSQJ8+ffTYY4+5l/QPSWdJ2lNI6/RbSyQw6eDBg04IyOTJk+OqTp8+XeZU1oqFt1jIkf0XRLFAF7OwQPFy5bx/lb5QA5PM0oIcLIQgiGLhECNGjNDAgQNTCk0qzfHzOTCpNM643/7/9a9/dQJN5s6dm/ERsaCKqVOn6o9//KMTquUumQYmLV++XB07dizpykLyLCyoevXqvvP0CkyygIyzzjrLCdVJJTBswIABTnCHV+DG999/r6VLl2rQoEHauXNnxl6RhnY9WSjc3XffnTQYKNLGLzDJ5hTEtd60aVM9/vjjsuCodMubb76pO+64Q5s32+Mh2RcLsLHwF3PyK5s2bVL79u21e/fuqCrz5s1T9+7dU57Eli1b1KVLF+3YscOzzbJly9ShQ4eU+1u1apXatGkTVT+VM5wPZywy6UOHDjnvncOGDUvp2vHDsfPdrl07tW3bNq5KPgQm2RlK9f7gt0YL97LPYaeeemrKZ8Qq2n6vW7dO/fv3D+y6sVC5KVOm6LzzzktpLqUdmPTBBx84n1Xt/h1EsfNq/3mFhdoYdhZj3wssaM4+1/h9Rkw2L3s/uOmmm5y9dBe7D9188808w5kMkNcRQAABBJyPBTEMvH9wLtwCnI9wzwPe4XqHOZr9paOZa8ALJW0IcwKMhQACwQnwYSk4S3rKTOAcSe+5mhKYlJkjrRBAAAEEEEAAAQQQQAABBBBAAAEEEEAAAQQQQACBWIHpkkqegvvBD36gjz76SCefbDlKFAQQQAABBBBAAAEEEEAAAQQQQKBwBPbs2eOEYPzjH5aTVFIsNbpv4azSfyWRwCQLO7GHtF9++eWoytWqVdOKFSvUuHHjMsWRSsBOjRo1ZKEeDRs2VPny5Z0H39966y394Q9/0Jdffum5Xmvz5JNPOqFJXuW7777Te++9p7///e/OyxZE9etf/1rPPvtsVPVrr73WCQQ58sgjo/68Zs2asjFyUfyCfx544AEnvMivWNiFhQBYoJZXsZCbCy64QOeff35JIImte+PGjc5D/36WFl5i4TruMBuv/kt7/HwNTCqtM+61R2ZkYUl2bfiVc889V61atdLxxx8vu07effddrV69Ou582Pn/4Q9/GBf6kUlgko1jZ3v8+PEl07IwiwkTJsRde+55ewUmXXLJJdq7d6+2bt1aUtXmetVVVznXrN0/LLRlzZo1svvmU089pUsvvTSOw4JNFixYkDBYxa6NJk2a6MILL3Suqch95Z133tH27dt9jW1dtg8VKlRIegvxCkyy0CX7twC/a9328MQTT3T6tmCPRHOxOhZeYuEvRx99dNL5RCqYX69evRIGSZmL7YedJSvbtm1zzov5+JV+/fo5AVZe4SfWxva2R48eevHFF6O6SOW8uBt4ubpfHzNmjIYPH55SoIqdFQt6ir0/Dx06VNaPvW95lXw5YzY3O7sWSnnffff5hiXZ9WMhUJFwrU8//dS5N3idr2bNmsWFydg4pR2YdPvtt+uXv/xl3LmtX7++LATJzux//dd/adeuXc4Ze/75533fG+090b68JJ1/j0vlurHr96KLLtKPf/xj59iYs4WTJbpuLCjS9s/rXhZ79kozMMnuyz/96U+1YYP/M8q2Flt/nTp1Ul6/3z1137596t27txN85y4W5mWfa0444YSU73nuikuWLFHnzp2j2trnVHvPOOOMM3iGMyNVGiGAAAJFJ0BAS9FteVoL5nykxZV1ZbyzJszbDmIDky6StD5vZ8vEEEAgoQB/2eaAlLZAfUlbXJN4V9K5pT0pxkcAAQQQQAABBBBAAAEEEEAAAQQQQAABBBBAAAEEyrjAxZJ+716DPRBl3yxNQQABBBBAAAEEEEAAAQQQQAABBApRYNKkSU7IREy5xJ7BL8T1utcUCUzasmWLunTpoh07dkQt2UIMLACievXqZYYiWcBOt27dnP22oCSvYBF76P+VV17R6NGjnfCk2GIPrz/++OMl4Q6JYPwCBDIJEsl2AzINTLLgIwt42r17d9QUzM9COywExy8QJZllhw4dNHPmTJ100km+yyvt8fMxMCmfzniyufTs2VOjRo2ShYGVKxf9CIqdj2eeeUa/+MUvkobvZBKY5BWCM2/ePHXv3j3h5eQVmORuYJIGwS8AACAASURBVCFGI0eOdELPYgN47Dp56aWXnJAUr3CeRMEmFjx2zz33OCFMXm0PHz6sDz/80AlmmTNnTtwabF7Tp0+X3eNirWMrewX72HVoe2LhT5Fi7nfffbcTmBI7py+++MIJybJQEa9gNJuPBYpcccUVKd2+EoWeWNjJXXfd5QT7Va1aNa4/CwmyEKepU6c6YTPuNUQqJwqU8grXsnZ2f5s/f35JUFSihfj14W5j77OzZs1SlSpVkpp89dVXuu2227R48eKousuWLZPdO/1Kvpwxm1+yuVgg1GWXXRb3Xmxn/e2333beh5977rmkVqUZmOQ1OXt/tICuyy+/3PNzhoVU2r+7TZs2zfOsDhs2zFl7KuFnia4buwbt80b//v2dYLfY+0Iq102qn3lKKzDJgk9tjXZdxBZbvwWwDRgwQGeeeaaOOOKIqCqRe+q4ceOcUCKv9nb9tWnTJu41C4OL/XfTdO957k6//fZb3XvvvZoyZUrUWJHQtooVK/IMZ9I7ARUQQAABBCQR0MIxSCTA+Qj3fOAdrneYo9m/FzR3DdhM0pthToCxEEAgOAH+sh2cJT1lJtBA0mZXU/tKgPMy64pWCCCAAAIIIIAAAggggAACCCCAAAIIIIAAAggggAAC/yewyp4DiGjYt87aL6ZTEEAAAQQQQAABBBBAAAEEEEAAgUIWaNy4cezPQFa7f0ZSqGuPBCatWrXK84FwC2v41a9+pWOOOabMEKxcudIJf4oNzLCwAAsa6dy5c9xD816Ls/b2EL2FbMQWC0OxUA6v4A533bIemHTw4EENGTJEFgzgLqkGKETafPbZZ05gg1egge1X69atPc9XaY9vk8rHwKR8OuMWLmQBRBZW4y4WHGHnxsIqkoV+fP75505QxNy5c33vM5kEJm3atEnt27cvCfuqVauWEz7ToIE9huBfEgUmpRNKFDuCXQc9evTQq6++Gje4XWcWkmL9JysW8mFBUxauFOtu9zlb4/nnn5+wG6/AJHeD4447Tv/zP//jBBRVrFgxYV/vv/++E+yzYcOGuHqRsI8jjzwyYR9ff/21E4jkFQRlZhY+c8oppySjkQXArFu3zrnfbN7sftREjq2dsY4dO3r24/U+WK1aNa1YsUL2GSFZ8Qroim1jQToLFy6UBUAlK15Bhs2aNXMCnGyfvUo+nTELBbIgGwvNii233367895q5yxRsRCZxx57TMOHD/cMFoq0zafApKuvvtoJ7vLbo8ic7ayajYXueN0//YJ63F779u1zjBctWhTHaGfN5mFnJlmAWqLrxjq24LtHHnlExx57rO92lUZgkoWUWeipvX/EFvO39bdr1y7pZz47Z9aP3YNjS6dOnTR79uy4z3sffPCBE4xngVXuMmLECCcksHz58sku8ajXt2/frhtvvDHuvhX5jFQu2SamNRqVEUAAAQQKWICAlgLe3ACWxvkIADGNLvBOA6uMVbUvobQvo4wUApPK2AYyXQTcAgQmcR5KW6ChpHddk7Df1E/+k+jSnjXjI4AAAggggAACCCCAAAIIIIAAAggggAACCCCAAAL5K9BT0pPu6S1fvtx5qISCAAIIIIAAAggggAACCCCAAAIIFLKABSJ06NAhdom9JM0p5HVHApMspMKCTWKLPfRt/5WV57S/+OILWRCD/UzLXezB+d/85je67LLL0lpLoofo582b5wTFJCplPTBp165dzhpfe+21qGVaWMt1112X1qVh4R9du3aNCxcYOnSoxowZ4xkuUNrj2wLzLTApn8643/nOJFRoz549TvCHV6iW7UMmgUkWata3b9+Sc2pBarNmzVKVKlUSnt1EgUk2RwuCOvroo9M6/xbsYaE/XoEcFsxmoSnJgoncA1rAiQUv3XrrrXFhK6nMMVFgUib3yzVr1jjvIbHBLy1btpSNVb169YRefvO544479OCDD6YUJOUewC/Eyd7nZ86cqZNOOiluPjZ3C4iywCV3mT59unM2k5XYgC6rb4FLu3fvjmqaKCTOXTH2/Nprifa2rJyxfv36OddCpUqVkpE6rx86dEgPPfSQE97nV/IlMMnCuCyk59RTT01pbXYdL1iwwLlPxYY8phJS5HfdpBtqGJlsovCzZJ95SiMwyS+0yO5hTz75pFq0aJHSPlilAwcOOMFL06ZNi2tj70uxf0ew+nfeeaeeeOKJqPqtWrVygt/s2k+nWCiTBc+5i7svApPS0aQuAgggUNQCBLQU9fYnXTznIylRoBXwDpQzrzp7XdIlrhk1lxT9g4S8mi6TQQCBRAIEJnE+SlugkaR3XJPYJCnxVyGU9owZHwEEEEAAAQQQQAABBBBAAAEEEEAAAQQQQAABBBDIb4E/STojMkX7dtSnn346v2fM7BBAAAEEEEAAAQQQQAABBBBAAIGABG644QYtWrTI3dufJZ0ZUPd52U0kMMkCa0aOHBk3x0mTJmngwIF5OXevSS1ZskSdO3eOe+mxxx5zHkTPJPhp3759TkhFzNlQp06dZA+4V61a1denrAcmbd++XTfeeKM2b95cssaGDRtq4cKFql27dlrnwsKnLIxgypQpUe2uvvpqzZ0719OxtMe3ieZbYFI+nfGNGzfq2muvjQuEsdAyCxVKNRAlciC2bt2qbt26RZ23yGvpBiZ5XXt2nxs+fHjS+4BfYJIFQS1dulRXXHFFWmffKn/88cfO2jZs2BDVNpVQFL/BLGzFrqef/exnUVUsqOPZZ59VkyZNfOeZKDDJApzsWi1fvnzK6/S7vm0uFkjYuLH/92LbPbZ3796OrbtYwJ3dG1INn4mdrIWc9OjRIy6Ixi/wLdv7dWzwYK1atWT/xmKe7mL/vwXFJSp+c0kUWpNPZ8xvT+39wwKC6tatm/LZsooWTmOfRSzsyqvkQ2CShfTYddW8uT0rm3qxa8fuSxYK5S7J7jd+4Xl2zdk5ufzyy1OfhKumBXpZuFxsgFOyIKCwA5Ps/mfvM4MHD45bZ6af+bw+c1jndvYmTJigI488Mmosv/fjVEPRIp35hS+NGDHCCS21ezGBSRkdZxohgAACxShAQEsx7nrqa+Z8pG4VRE28g1DMzz7WSLrUNbWLJb2Rn1NlVgggkEyAwKRkQryea4FzJb3tGuQtSRfkelD6RwABBBBAAAEEEEAAAQQQQAABBBBAAAEEEEAAAQQKVGCUpJ+712bfznr22WcX6HJZFgIIIIAAAggggAACCCCAAAIIIBAt8OGHH6pevXqxLPbzktGFapUsMClROEO+mfg9cN6hQwcnZOGkk07KeMpeD8UnCzOwwbIN4Mh4wh4N/YJ/HnjgAdlD+V5l/fr1atOmTVRwQioBKH7ztqClhx9+WKeffrrq16/vhGacccYZznVXoUKFuGalPb5NKJ8Ck/LpjPuFVaQS1uN3PhIFYKQbmLRz507ddNNNWrduXclwqYZY+AUmtWzZ0glEqV69etqXpoWrWWibu5jVU089pUsvdT9nl17XfiE57qANrx79ApOaNm3qBNrUrFkzvYlITpBa165d49qtWbMm4RpXr17tBNDFBrRk+/7jF9pzyy236NFHH/UM9PLap2bNmmn+/PmyQBy/cvDgQQ0ZMsQJcImUtm3b6v/9v/+nO+64Qzt27Cj5cwtxmjp1quw9xK94nV+7X1pwn8fnFKebfDpjfmFqFgpk4TOZhBf69Wlrz4fApGHDhmn06NGe72XJLqYtW7Y4146FxrlLouvY77qxAKGxY8eqYsWKyYb1fN0vwMkqWwiZfabyKmEHJu3du9cJRHvxxRejppPNZ77vvvvO2UML13MXv3u/3/3XAtGsj1RD52z/LaTKfZ+IfS8lMCmj40wjBBBAoBgFCGgpxl1Pfc2cj9StgqiJdxCK+dlHbGDSJfbX0vycKrNCAIFkAgQmJRPi9VwLnCdpk2uQP0jy/xqEXM+G/hFAAAEEEEAAAQQQQAABBBBAAAEEEEAAAQQQQACBsitgv+n/Z0lHRJZw3333Od+YSkEAAQQQQAABBBBAAAEEEEAAAQSKScACDx588EH3kg9LOlPSJ4XoYIFJXkEPkbVmG1gRppnXA+c2/vTp09WnT5+sprJr1y51795dr732WlQ/9kD88OHDfcMfynpg0vbt23XjjTdq8+bNUevOJhginY0o7fFtrvkUmJRPZ/yrr75yAoAWL14ctaWphMEkOgMW4n/99dfHBYekG5i0atUqJ+wrUlIJvYnU9QtM6tevnyzw5aijjkrnGDtBQP3799fcuXMDtbLOLODDQlXGjx8f1beF9dh4J5xwgudc/QKTBgwYoIkTJ2YUtuIVcGaDJ3of8Zt/NuFU7gXPmDFDffv2jTJo2LChE+5Uu3btOBuva8yCjV544QU1b97cd9+93iMsNOXuu++WBTS5Q10aN27sBGWdddZZvv3Fnl+rmOjayrczZsFRgwYNilpfrVq1nPtFgwYN0rp+IpX9AuPs9dIOTMp2bRZSdO+992rKlCkpXcd+1002gXXugf3CqRIFAYUdmGT36Xbt2sUFrWX7mc+uvZEjR6pOnTrOWT3nnHNk+3vaaafFhWH57UM67zfm7nW9WIichaBVrVrV2RoCkzK6bdAIAQQQKEYBAlqKcddTXzPnI3WrIGriHYRifvZhPxxu4ZqapWD/Pj+nyqwQQCCZAIFJyYR4PdcCjSW95Rpko6SmuR6U/hFAAAEEEEAAAQQQQAABBBBAAAEEEEAAAQQQQACBAhSYLenWyLpOOeUU/elPf9IxxxxTgEtlSQgggAACCCCAAAIIIIAAAggggIC/wD//+U+deeaZ+vzzz92VfiOpdyG6WWCS30Putt5sA5MS9Z2J5wMPPOCEg3gVrwAQCw9YsWKFLKAim/LNN99o8ODBmjZtWlQ3Xbp00axZs1SlShXP7st6YNLevXudkA532Ict1AJE7rnnHicM5Nhjj82GNmHb0h7fJpdPgUn5dMb9wpsmTZqkgQMHZnwm/IJf0glM+v777zV27Nioe4WFplkoxdFHH510bn6BSePGjZMFhqRb/IK/srWKzMPCf7p27Ro1rWT3Pr/ApGzCRvzWmeh9xO8atzNkX+hw5JFHpssdVd8vxGnZsmXq0KFDXN9+QWDJ9sorvMVCkSz0xIIY7ey5y8qVK9W6dWvPtfmFsCTam3w6Y37XcLL3y1Q22isAy9qVdmBStkFxtoZ07u/79u1z3puff/75tD6TpGJsdfyug0RBbGEHJnmdhWT3vVTXn0691atXO9e5nXt3eeaZZ3Tdddcl7cr2snfv3lq6dGlU3dh7DoFJSSmpgAACCCDwbwECWjgJiQQ4H+GeD7zD9Q5ztFcltXQNSGBSmPqMhUDAAgQmBQxKd2kLnC/pD65WGyRdmHYvNEAAAQQQQAABBBBAAAEEEEAAAQQQQAABBBBAAAEEilvgEkmvuwnswa877rijuFVYPQIIIIAAAggggAACCCCAAAIIFK3Ar3/9a/Xr1y92/QX58IMFJtlCx4wZo5EjR8bteVkJTPILmGjZsqUTQlC9evWsz7MFXgwaNCiqHwtislCMs846y7P/sh6YZK6jR492zodXqVGjhhM6YqEAF1xwgSpVqpS1s7uD0h7f5pIvgUn5dsaXL1+ujh07xu33mjVrdOmldrvMvHhda+kEJnmFfaQTBOQXmJTp/XDVqlVq06ZNHEii0Jx09DZt2qT27dtr9+7dUc3s3nTjjTd6duUXmJTN/mUSmOQXvJXOfiWy2rlzp2666SatW7cuqppf+JVX2JY1TBaIExveUqtWLS1evFgNGjSQV7BLogAmrxCpZEEw+XTG/MxHjRol+69cucwfRfM766UdmJRpmJr7UKZzHftda0EY25zsOrD3fvvPXdznOva6CzMw6eDBg55BZK1atdL8+fN14oknpnMLzaquX+jbgAEDNHHiRFWsWDFh/xs3btS1114bdf+uW7euFi1apHr16pW0JTApq22iMQIIIFBMAgS0FNNup79Wzkf6Ztm0wDsbvfxu+4qky1xTbBH7e5f5PX1mhwACboHMf0qFIwLBCFwgaaOrq/WSLgqma3pBAAEEEEAAAQQQQAABBBBAAAEEEEAAAQQQQAABBIpGYKWkkq8ybtKkiTZssO+poCCAAAIIIIAAAggggAACCCCAAALFK9C0aVPZQ8yuskpSfOJFGSdKFpiUbWiF3wP0mbI98MADGjFiRFzz/fv3q3///po7d27Ua/bQ+Q033KCjjz460yFL2r3//vuywBR3SRZiUdYDk2ytFmjStWtXbd26NanhFVdcoWuuuUYWWvCTn/xERx55ZNI2ySqU9vj5EpiUb2fcKwSmfv36evrpp1WnTp1k25rwda8wpnQCk2JDeJJdp7GT8QtMyjSUxcvKxrzzzjt12mmnZWVljb/88kvn3hcbmJQolMcrMKly5cqyEKcLL8zsO6wzCUzyC/q5+eabdc4552RtY/dgO5Ox96+BAwdqwoQJnveo1atXq1OnTrJrLlISheN53ee7dOmiWbNmqUqVKrLz1K5du6j+EgUweQXn2Hxmz56tqlWreprk0xnzC8F68skn1bNnz6z21C+MKdNrM93J+L0fLFu2zAkPzKb4rc3rc0/QoW5e8164cKHz3h9b/KzDDEzyCsWzefbp00cWuBfEZ75U99LCpWzMwYMHRzWxv0csWLBANWvW9O3KL6Dtlltu0aOPPhoVQklgUqo7Qj0EEECg6AUIaCn6I5AQgPMR7vnAO1zvMEdbLely14AtJa0JcwKMhQACwQkQmBScJT1lJtBEkvu39d+U1CyzrmiFAAIIIIAAAggggAACCCCAAAIIIIAAAggggAACCBSlgP228wL3yp977jldffXVRYnBohFAAAEEEEAAAQQQQAABBBBAoHgEypXjV6Ftt+1hbSv2sPegQYPiDoBfQFGqJyWswCS/EINU55lNvURBDYUQmGRnxB7679u3b1TgRzKz4447zvk541VXXaWWLVvq5JNPVibXXWmPny+BSfl2xseMGaORI0dGHQPbZwviqV69erLjkfB1rzCQdAKTYsOA2rZt6wQKnXDCCSnNK+jAJC+rlCaSZaVE92+vwKSGDRvKQlJq166d0ciZBCZ5zSOjwdNslChYZdeuXerevbtee+21qF4tTKp165Lvnih5zSvoZujQobJ9L1++vLxeb9asmebPn68aNWrEzdzr/dj6Gj58uO89NJ/OmN/14+eXztb53QdLMzAp26CxyPr91uYV7pVumFE6xpG66YYyhRmY5Gc1atQo2X+ZfNbIxCjSxivkzF6zkE27l/gVC7mzELGXX345qopXu7DXlI0HbRFAAAEE8kqAH3zl1XaU+mQI8Al3C/AO1zvM0WIDky6TFP0DhDBnw1gIIJCVAB+WsuKjcQACTSWtd/WzTlLzAPqlCwQQQAABBBBAAAEEEEAAAQQQQAABBBBAAAEEEECgWATel1QvstjOnTtr8eLFxbJ21okAAggggAACCCCAAAIIIIAAAkUswIPH/978SGCS38P3/fr100MPPaSjjjoqo9MSVmDSRx99pK5du8oeWg+7LFu2TB06dPActhACk2xhhw4d0vTp0zVs2LC0QpPcKJdccoluvvlmxyrd8KTSHD9fApPy6Yx/8803Gjx4sKZNmxZ17tMJNUp0nXoF76Ta98GDBzVkyBAnBC5S3OE1qdwfggxM8rNKZR7Z1vEKWon0mS+BSePHj3fuK2GXLl26aNasWapSpUrc0F5nyCr5hRa9/vrratGiRVQ/7veFf/7zn7r77rud8dxlzZo1uvTSS6P+bP/+/erfv78T8BUpFsjzwgsvqHlz70dl8u2M5TLMx+89tTQDk7INGovss9fe22te4V5+QWNBOqxfv15t2rSJe8/3CwEKMzDJL5wt25DPTO9DBw4c0J133qknnngiqotbbrlFjz76qCpVquTZ9erVq9WpU6co46ZNmzohlTVr1oxqw99bMt0d2iGAAAJFL0AGQNEfgSgAAnzCPQ94h+sd5miWeHqFa8DLJb0a5gQYCwEEghPgw1JwlvSUmcCFkt50NX1D0sWZdUUrBBBAAAEEEEAAAQQQQAABBBBAAAEEEEAAAQQQQKDoBAZKmuRe9TvvvKNGjRoVHQQLRgABBBBAAAEEEEAAAQQQQACB4hPgweN/73kkMMnvwfirr77aCW6oWrVqRofku+++03vvvae///3vabXfunWrLKwptvg9DO/38Hxag2ZY2S88wLorlMCkyFmxYBALOHnppZcy1Pp3s27duum+++5TgwYNlOq1aGe1NMbPl8CkfDrjfuc61VCjZIcnm8CkXbt2qXv37nrttddKhkkUauY1lyADk4IOjUtm537dK2gl8nq+BCZZCNHIkSPTWVYgdZOdVS8fv5AlC+caNGhQybzq16+vp59+WnXq1Cn5s9g69sKkSZNkoVbu4nX2W7VqpTlz5qhatWqea8+3M5bLMJ9CDkxK5/OCl7HXucvmYvF7zyEwyVt19uzZuu2226JerFu3rhYtWqR69Uq+t6bkdft8PGLECOczlbv4Bd2l+lkpmz2nLQIIIIBAQQqQAVCQ25rxogjwyZguo4Z4Z8RWJhqtktTKNVMCk8rEtjFJBLwF+LDEyShtgYskrXNNYq2kS0p7UoyPAAIIIIAAAggggAACCCCAAAIIIIAAAggggAACCJQBgWMlfSzpuMhc77rrLk2ZMqUMTJ0pIoAAAggggAACCCCAAAIIIIAAAtkL8ODxvw0jgUk7d+7UTTfdpHXr3L+aKwX9AH6qO+cXWJKPgUmJwljSCUBI1SbTen7BP36mfuMcPnxYFrxuQVr235dffpnRlCpXrqxx48apb9++qlChQsp9hD0+gUlS7BnP58Aku3e0a9dO+/fvd85UrVq1tHjxYiecK9VSKIFJfsEb5lDsgUl+4UeRM+IVFuP1fmjnrH///s69MFK8+rawtxYtWkQdQa9Aq+XLl6tjx45R9YYOHSoLlipfvrznES7NwCSvM0ZgUqp3muh66XxeCCMwadu2bbrhhhuc0Et3ITDJe38//vhjJwxyw4YNURVmzZql3r17xzXy+9y9cuVKtW7dOq4+f2/J7LqiFQIIIICAyADgELgFCPAJ9zzgHa53mKOtlOT+0H6FpFfCnABjIYBAcAJ8WArOkp4yE4gNTPq9pEsz64pWCCCAAAIIIIAAAggggAACCCCAAAIIIIAAAggggEBRCTwo6d7Iio855hjZL/OedNJJRYXAYhFAAAEEEEAAAQQQQAABBBBAAIFkAl988YVq1qypf/7zn+6qEyXdl6xtWXj9+/9LTPIKfYjMP1EgUK7WGFRgUrphQEGvJ50AhKDHju0vqMAkd78HDx7Uu+++qxUrVmjRokWykJF0y4QJEzR48OC0QpMiY4Qxfr4HJpXGGf/mm2+cPZs2bVrUdl955ZVOEM/xxx+f7jGIqu8VVpNq35MnT9agQYNK+ksWjOM10TACk1JdT1aQCRrnc2BSw4YNtXDhQtWuXTtXy0/ar997Yuz74UcffaSuXbtq06ZNJX2OGjVK9p874MQrHKVZs2aaP3++atSo4bS1+9mQIUNkZ9hdkr0H5zrALClWTAXbOzOJLWvXrlXz5s3T7S6qvt9ag+g7lYl5vR8EdV793mu8grVyGUoVcfC7DxKY5H1Svv32W917771xX0zTo0cPTZ06VRYS6S5LlixR586do/6sVatWmjNnjqpVqxY3SDkSk1K5RKmDAAIIIIAAAokFCPAJ94TgHa53mKO9JKmNa8BWklaHOQHGQgCB4AQITArOkp4yE2gm6Q1X09clRcfuZ9YvrRBAAAEEEEAAAQQQQAABBBBAAAEEEEAAAQQQQACBQhY4S9IO9wLHjh2rYcOGFfKaWRsCCCCAAAIIIIAAAggggAACCCCQscC4ceM0fPjw2Pa1JH2Ucad50jASmGTTiQ0aiUxx4MCBslCbI488MrRZpxuY9Ne//lU33XSTXn755ag59uvXTw899JCOOuqo0ObuHqjQA5Pca7XsrT179mjjxo166aWXtHr16pQClCwY4KmnntKll2b3vbm5Gj9fApPy7YyPGTNGI0eOjLquYgNgMr3otmzZIgs62rHjPz/GTiVgyCvkxuZp9+90siaCDEyyczl69GjnP3dp3Lixc+7POst+XB9+yZfAJAsH6dWrVxSABYusXLlSF154YfgwrhG93hOHDh0qO1Ply5d3aq5atUpt2rifk5S8Ao4sdPHuu+/WrFmzSkawdb7wwgslIUK7du1S9+7d9dprr5XUSeWayrcz5nf9JAt+SmWz/YKsSjMwqVatWlq8eLEaNGiQyhJ86/i913gFcOUylCoywddff10tWsQ/nuW3j36fd5KF+mXyOcnrWrF5e1lltSlpNva6H3idD79wpREjRjhriNxf3MMTmJTmZlAdAQQQQAABBLwECPAJ91zgHa53mKPFBia1lhT9A+kwZ8NYCCCQlQCBSVnx0TgAAYuXX+vqZ42klgH0SxcIIIAAAggggAACCCCAAAIIIIAAAggggAACCCCAQCEL/EbSTyMLrFmzpv785z8X8npZGwIIIIAAAggggAACCCCAAAIIIJC1wBlnnKGPP/7Y3c/jkm7NuuNS7sAdmLRp0ya1b99eu3fvjppV06ZNtWDBAtnPkcIq6QYm7du3Tz169NDzzz8fNUULXbGAiipVqoQ19ahxMgkCyNVE/cIYkoUZZDqfw4cP6/PPP3fCP+z8PPfcc75dDRgwQBMnTlTFihUzHS6uXVDj+7k9+eST6tmzZ0bz9QpPsY769OnjBJcdffTRcf3m2xmfMWOG+vbtGzXP+vXr6+mnn1adOnUycok08rr+UwlM2r59u2688UZt3ry5ZHwL3mnd2p5dS70EGZhko44fPz7uCwssKGzFihWy4KTSKPkSmOQX/BJEuE62rnYO2rVrJwvpiZS2bdtq7ty5OuGEE2RBYLVF4QAAIABJREFURfZlFBZyEikNGzaUral27dpxw3sFME2fPt257q14jZfqvTGfzphX4JmtL5t7ZgTT735cmoFJNrc1a9ZkHfrndf+yvidNmiQLrnQXv3vUvHnznNCtIIrXPcL69bMOMzDJ7/0w0XtoECbJ+rDPz/a5IDa8M3YPvfba3hOeffZZNWnSxHMYApOS6fM6AggggAACCKQgQIBPCkgBVsE7QMw86+pFSVe65mQpyqvybI5MBwEEUhQgMClFKKrlTOBiSb939W5R+pflbDQ6RgABBBBAAAEEEEAAAQQQQAABBBBAAAEEEEAAAQTKvoB9JfOb7mXMnDlTt912W9lfGStAAAEEEEAAAQQQQAABBBBAAAEEcigwe/Zsr5+hXCRpfQ6HzXnX7sCkAwcO6M4779QTTzwRN+5DDz3kPLBfrlw4v0KebmDSN998o8GDB2vatGlRc08UXpFzXEnFHJjk9rVgEQscu//++53wpNjSrFkzzZ8/XzVq1MjJtmQzfi6Cpvz6TBT2kG9nfNWqVWrTxp4Jiy6ZBBTF9jFnzhz16tUr6o9TCUxavny5OnbsWNIu03MVdGCSXyhQkOEm6V44+RKYtH79euccuUOJbC1jxozR8OHDQ3vP8fLbu3evE8T34ov2LOS/izvoyubcv39/J0ApUhKF9L3++utq0aJF1FD9+vWTvb9aWJwFKtn7mLukekby6Yzt2rXLCe2xsDx3GTp0qLOv5cuXT/e4ltTftm2bbrjhBr333ntRfZR2YFIQYVBe58MW6XVP9QtXGjVqlOy/bD+r2Xvm6NGjnf/cJdFnqjADk/zGatWqlfNZ4sQTT8z4jFmg4aBBg/THP/5RdevW1VlnnaVzzjlHp512mvP/JypeIWpWP/a+4HX/7dSpk+zvGlWrVvUcgsCkjLeUhggggAACCCDwHwECfMI9DXiH6x3maC9IausakMCkMPUZC4GABcL5166AJ013BSVwiaTXXSt6VdLlBbVCFoMAAggggAACCCCAAAIIIIAAAggggAACCCCAAAIIBCuwTFKHSJf2TaUbNmwIdgR6QwABBBBAAAEEEEAAAQQQQAABBApUoGnTptq4caN7dcsl/Sedowyu2x2YZNNfsmSJOnfuHLeSsIOH0g1Msglb2IQ95B5bnnnmGV133XWlsjsEJkWz79mzRxYKtGyZ/ZjyP6Vy5cpOKMSFF1ree+5KJuPnIjDJL/QjUWBSvp1xv8CObINuvvvuO40YMULjx4+POgjJApO82iXz9DtpQQcmbdq0Se3bt9fu3bujhhwwYIAmTpzohOWEXfIlMGnnzp266aabtG7duiiCZOEhYXj5ncVIOI7XNZDo/HuttWXLlrK9qFSpkhPKuHjx4pKlpfO+m09nzO99r23btk641AknnJDx9vkFtZV2YJIFSk6YMEFHHnlkxmvz+gzjdwb27dvnhHk9//zzOblurP/evXtr6dKlUf1fffXVzh56hfqEGZhkk7L3iGHDhkXNr1atWs411KBBg4z3wS/wa9KkSU5waLJif0+49tpro+737qA1P6dk/ROYlEye1xFAAAEEEEAgBQECfFJACrAK3gFi5llXv5PUzjWnKy3rNs/myHQQQCBFAQKTUoSiWs4ELpW0xtX7K5KuyNlodIwAAggggAACCCCAAAIIIIAAAggggAACCCCAAAIIlG2BqyRF/fb0s88+G/WN22V7ecweAQQQQAABBBBAAAEEEEAAAQQQyK2AhbzYQ9Ax5WpJ9qBEmSyxgUlffPGFbr/9di1fbllQ0aVfv35OuIcFO+S6ZBKYZG3atWun/fv3R00viFCSb7/9Vvfee68TmHXKKafovPPOU/Xq1VW7dm1ZoIEF/niVb775RoMHD9a0adOiXs40yCUb93SDfw4dOqTPP/9cH330kT788EN98MEHevvttzV06FB16FCSyZ72lObMmaNevXrFtYsNvCjt8SMT9HMzBwtHKV++fNoGdn117BiftZbsXOTTGbfrrH///k54hrtkG4pioUI9e/bUyy+/HNVvssCkvXv3OgEiL774Ykm76dOnOwFd6ZagA5O85mZzshC+BQsWqGbNmulOMaq+Bd1ZcEiNGjWc+5GFc5xzzjn6yU9+4vyZV8mXwCS/8BBbg/37hX3pQzbF7tm33nqrY2IeZl23bl2dccYZzv8mK17XaiQcx85a7HVswW+tW7f27NZrrZGwuGOOOUZdunTRjh07StraeZ46darv+4t7kHw7YzNmzFDfvn2jHGytL7zwgpo3b56M3fN1C7AaPXq0c9+NLaUdmBQJvrLPBZkUv4AivzPgF+YV5HUTG/pj60oUDBV2YJJfeNasWbOcsKdMi9/7bKJr2z3WV199FRd+Zq9H3o8+/vhjdevWLerLbOxetGjRItWrV8932gQmZbqjtEMAAQQQQAABlwABPuEeB7zD9Q5zNPvdS/sdzEhpK+mlMCfAWAggEJwAgUnBWdJTZgItJL3marpaUqvMuqIVAggggAACCCCAAAIIIIAAAggggAACCCCAAAIIIFDwAr+XdHFklfbw2O9+V2af5Sv4zWKBCCCAAAIIIIAAAggggAACCCCQnwJXXXWV88C/q6yVdEl+zjb5rGIDk6yFBUPZQ/qxwUP22oQJE5wAoAoVKiTvPIsamQQm+QWtWIDAU089pUsvte9qzaxs2bJFXbt21datW6M6SCUcxsIdRo4cGdUuWTBOZrNM3CrdwKRdu3ape/fueu01969rywlMyjQoyGboFdRifx4beFHa40c0/cIP0gkzce9MJHxrypQpcRuW7Fzk2xmfPXu2EwzhLhaKYiFKXoFQqZxrC//p3LlzXNVkgUmbNm1S+/btZUZW7LpfsWKFGjdunMqwUXWCDkxKFPQybtw4J4wtk+Atm/TXX3+tu+66SxZEFrsPicJp8iUwyebsdY7sz5NdD8k21kLXRo0aJTOOLfPmzXPub8mKV7iJheNY+8cff1wjRowo6cLCqhYuXOgE6fmVyZMna9CgQVEvW5DKD37wA918881xf55q4Fe+nTEL2Lv++uvj3jPt88PYsWNVsWLFZPRxr3vtRaRSaQcm2TxSPVNeC1+9erU6deoU97krUfiPX5tsjG1u9h41fPhwPfTQQ3FTtc+HfoGJYQcm+X1GMEe7p1StWjXtM+Z3HTVr1kzz58/3DaCLHcjrnhb5zPDqq6/GvT/ecsst/z97dwJ2U7n/f/yjOiSX/FQqpaNOCaeQNNKgkpMGMpQi0iEzGZKpKDJnqJBHlOmIEJoNlYajQY7QQDqnpEjELy7/H07D//qu328/Z+397HmvZ+21H+/7urr+v7+97vv+3q91r7X2eZ5nf7YmTpwYN5CUwKSUTycdEEAAAQQQQKCgAAE+/u4KvP319nO2yMCkBpL+k97tZyXMhQACGQsQmJQxIQNkKFBX0luuMexrJKLH8Wc4Ed0RQAABBBBAAAEEEEAAAQQQQAABBBBAAAEEEEAAgRwXaGGfRXKv4Z133tGVV+bsZ/ly/HRQPgIIIIAAAggggAACCCCAAAII5KrAu+++Gy14x1IX5ubimqIFJh04cEA9e/bU008/XWBJFoZigQ933313oYUm/fDDD06AiIWuRLYhQ4aEBVS4X//999+d2iwsILLZB+jz8vJUrly5lE+ThQBYPfZh9shmgQJmVaxY7D+tz9XApFjhB5deeqmee+45nXXWWSlbWgc7Dx07dgzrW61aNT3//POqUqVK/r9ne/5QIQcPHnT21OTJk8NqrlSpkhOOUrNmzZQc3n77bef62bp1a4F+iQJigrbHYwWY3HTTTbKgj1NPPTUlG7v2LYDplVfss2fhLVFgUuS+SibMLFZxXgcm2TwfffSRbr311vxAp9DcFStWdELE6tSpk5JV6GALg2vfvn2BoJVEoSFBCkyKtY/seTN16lQnrC6dZufRQpEir7VU7mHR7kNWl4WnzJw5UwsXLswvLZkQNavJvszCHUjYtm1b/fvf/w4LvUon8CtIeyxWMJyty4KFrr322pROqYVfWWCjO6DKPUAQApOuueYa533L6aefntLa9u7d64SDLViwIKxfon1q/WzvLF68OKxfusahQd58800nvCsUPhf693r16jl71MaP1vwOTIoVbpTJfWPz5s1q3ry51q9fH7ZE23cWvpZssF20wDALVLP7hu3/ESNGhI2fTNgWgUkpXVYcjAACCCCAAALRBQjw8Xdn4O2vt5+zvSzpJteEN0oK+3YFP4thLgQQyEyAwKTM/OiducA1kt50DbNCUv3Mh2UEBBBAAAEEEEAAAQQQQAABBBBAAAEEEEAAAQQQQKDICWyQVC20qhYtWjgfwqAhgAACCCCAAAIIIIAAAggggAACCKQuYAEM9qFnV9soqXrqI2W/R7TAJKvqiy++0D333KMPP/ywQJH2YfQ+ffqoV69eKlWqlGeLsEAE+6C+hRNFflg9NEm8wCQ7JtaH3e21++67T8OGDUupZguosXAgC/hxB1zYePbhdwvMqVy5clyDaIFJFihjwQply5b1zC/RQD/99JMTHrJs2bKwQ+OZvvDCC2ratGmBoQcMGKBHHnkk5dCsWIE4zZo1cwJ2ypQpEzZXtucPFRMt5MlesyAl21MlSpRIxO+8vmXLFnXt2lXLly+PenyiwKSg7XELrBg9erRsP0S2zp07O68le4+woDa79iODqULjxgtMihbU0b9/f9m1l2zAhbv+wghMihUmYvNaWNL06dMT3ksijePdpxMFcAQpMCnePrL7q4UmXXXVVUldY6GDdu7c6YTQLF26tEC/4cOHO3st2b0R7fq/88479fnnn4c9q2xc23fxmoU32e9nVq9eHfe4WPfEeJ2CtsfsSzss7CoyeMeCgJ599llVrVo1qXMa7zkcGiAIgUlWS6r3PQuWGjduXNR7aDL7NNp1bHWYsT1Tzz///KSMQwd9+umnTmhdtPd+EyZMUPfu3WMGRPodmGQ1b9iwwdljdi90t3TWH+sZZAFRS5Ys0SWXXJK0ZazAMDsnFnDlDgVMFIwVmpTApKT5ORABBBBAAAEEYgsQ4OPv7sDbX28/Z3tJ0s2uCQlM8lOfuRDwWIDAJI9BGS5lAYuVf8PVi8CklAnpgAACCCCAAAIIIIAAAggggAACCCCAAAIIIIAAAkeAgH1d+1PuddofEdu3ttMQQAABBBBAAAEEEEAAAQQQQAABBFIX2Lhxo6pXL5CP1EnSlNRHy26PWIFJVtXbb7+tu+++WxbwEK1dfPHFsg/0X3vttTrqqKPSXogFJdlcY8aMKRDmEzloosAkC1awD6S3b98+aj0WZvDwww+rXLlyCeu1umbOnKmePXsWCEuyzhYGY6FRiUI3ogUmVaxYUQsXLtRFF12UsA6vDkgnMMmCLlq3bq2VK1eGlWGhWQ8++KATQpVsWJAFTvXt21dPPRX2o0pnXDtnbdu2LbDUbM8fKmjt2rW65ZZbCgR/JOtg+9LG6NGjhyyMJ1ZLJjApaHv8m2++0V133RV1XXa92f4/4YQT4m5j2xt2Lxk5cmTM4+IFJkULobGgnIYNG6Z1+RRGYJIVEivcw16z0CQLJKlVq1bMQBL3Ymw/denSJWqwSePGjWUhP/Huc0EKTLJ1ff/992rVqpXeeuutAufMQpPGjh2rBg0aJPWssf1gNu5QktCgFk5iYXWVKlVKem/Euv4jB7AgtOuvvz7uuPFCjdwdbb327ClWLLWPbQVpj1lozMCBA51zF9lsvz/xxBO68MIL43r99ttvWrRokRPSGOu9iA0QlMAkq6Vbt25OkJ49H+K1ePc987HQszPPPDPuGHv37nWCwRYsWFDgOAt1nDRpkmrXrp1wH9lzxUK87LqJFliZzD0lG4FJFrZmgVMWgBbZ7Fp/8sknnfdZia6jeOci1WDEUB3RAh+tpj179jjhiaFm17k9+4oXLx73XBOYlPQtmwMRQAABBBBAILYAAT7+7g68/fX2c7YXJd3imvAmSa/6WQBzIYCAdwKp/eTNu3kZCYGQwHWS3L99s6/a+As8CCCAAAIIIIAAAggggAACCCCAAAIIIIAAAggggAACYQJfS8r/q+pOnTrF/JZu3BBAAAEEEEAAAQQQQAABBBBAAAEEkhOwIJCI4JdvJJ2VXO/gHBUvMMk+QD9//nznA/T2Ae9YzYJMzKNu3bo6/vjjk1qcjb1z504nNGjq1KmyEKpEzcI0LKTo1FNPjXvogQMHnA/PT548OepxFr5hwT1NmzaNWq8FNHzyySd67LHH9Nxzz0Udo1GjRk4gySmnnJKobEULJrFOFjjVv39/J8zgmGOOccY57rjjVLJkyYRjpnNAOoFJNk+s+u21m2++2bG+/PLL89cQWZsFT73//vvOuXv55ZcLlJ4oiCHb81vBtqe6du2qGTNmRKW/8847ZaEKFlAROpd2oK39iy++0Pjx4529bqEMoXb11Vdr+/btYcEJyQQmheoJ0h63oJhmzZpFDRazfW7hIddcc02BPZJob7ix4wUmrVixQvXr188/3M6D3bvsWk+nFVZgkt337J7SsWPHqFYWsGJ7wO65FqoWLeTDQsSmT5/u7Klo92XrZ0Fvtr/itaAFJlmtiUL6LLzNgnP+/Oc/Rw1O2rdvnxOGZCEpmzdvLrB8850yZYrsek0UoOLubKE0Fui2ePHimKQWdDVv3jydc845CbecnTsL24vVrM7XXnvNCdFKtQVpj1nt8YKwLEjNgvfMNvK9g63DApIs8Meete57ZzSTIAUmhZ7v6d737PzbPrb3Gck0e8bcc889UcPTEt1TknG2e4rdLxLtx2wEJpmPvZe0+6aF5EU222MWSGR7rHz58gVeT/QMSidgLTSJPd9btmypVatWxT2NyQSt2QAEJiVzNXAMAggggAACCCQQIMDH3y2Ct7/efs5m/+PDndB9s6RX/CyAuRBAwDsBApO8s2Sk9ATqSVrh6rpM0g3pDUUvBBBAAAEEEEAAAQQQQAABBBBAAAEEEEAAAQQQQKBICtwvaYx7ZfaN3/YHzjQEEEAAAQQQQAABBBBAAAEEEEAAgfQF7IP8Z56Zn1EdGqiPpMfSH9X/nvECk6wa+zD9smXL1KNHj6gBFO6K7YP59oF6CzapVq2a/vSnP4WFIGzbtk1ff/21E56zcuVKrVu3LqkF2wfeLbyoRYsWKlGiRFJ94n2APjSA1XvJJZfosssuk/3f1jZt2uTUFy1sI9TPPkD/7LPPqmrVqknVYuErDRo0SBj4YIONGzfO+XB/YbR0A5MSBVBZrXaOLBjnoosuyrc8fPiwPvroI61evTpm4FYy4S7Znj90Lt58803dddddssCaWM0cLKznD3/4gyw8woK3ogV9WBCGXVP23/r16/OHSzYwyToEaY9b6IQF0QwYMCDmPrdzbaFqoesmmWvN7RwrMMnuURZM8tBDD+UfbuFqFrQSuq5TvZ4KKzDJ6jCrsWPHql+/fnHLqlmzphNE9sc//tE5zq7fd999Vx988EHMfqkEAgUxMClR2E9o4RaEZTZVqlRx/smuMXOx+028YJ2RI0c6wWbuULNk9ka0PRbZL5U9l+iZUK9ePc2aNStqwEsy9QZlj4VqtWeqfZGH+14X7b2DhQcWL148qb0e6RC0wKRYezXRfc+uYbuX2fuAVPZporAxqyfynvLtt98673fivRez+/YzzzzjBN4lChnLVmCSrS1eaFToXNh7vSuvvFInnnii80+JzkUy70/iXY+//vqrHnnkEQ0dOjTmYalc6wQmJXP34xgEEEAAAQQQSCBAgI+/WwRvf739nC0yMOkWSQUT4v2siLkQQCBtAQKT0qajo0cC10ta7hrrdUkNPBqbYRBAAAEEEEAAAQQQQAABBBBAAAEEEEAAAQQQQACBXBewr6L/VtJJoYXYt46PGjUq19dF/QgggAACCCCAAAIIIIAAAggggEAgBPr27avRo0e7a9ktydIt/icQBSZRRKLApNAQ9sHyPn366OWX/f38R+vWrZ0PnEcJp0q4ul27djnhGLNnz054bLIHWCDU9OnTZYEdyTYL2LF1WEhUomYhCRbqYaERXrd0A5OsDgvn6datmxYsWOBZWakEMWR7flt0siEkiYBuuukmJ8zn4MGDat68edqBSTZPUPZ4yCdRaFIiG3vdAsnatGnjBKy4W6zApJ9//lnt2rXTwoUL8w/PNHisMAOTvLRy+1hYl+0r21OJgk2sXxADk6wuCydavHixevXqJQsm9KKlG0LjnnvFihWqX79+zHJS2XO2LgsAtDC5aK1///5OyMrRRx+d9vKTCTFLdfBU95h7/EShScnUYufR3g+8+uqrBZ6n2Q5Msv167LHHavjw4cksJeoxtj7r37Fjx5TCkkKDeWHsLszC/+yeYkFWydxTshmYZHVv2bJFXbt21fLl7o+YpXc67D2ePc+uvvrqpNYea5ZE4WgWjjV48OCkrnUCk9I7l/RCAAEEEEAAgTABAnz83RB4++vt52xLJDVyTdhQ0kt+FsBcCCDgnQCBSd5ZMlJ6AvYT52Wurq9JujG9oeiFAAIIIIAAAggggAACCCCAAAIIIIAAAggggAACCBQ5gUGSHgmtqlSpUs4HDELfnlrkVsuCEEAAAQQQQAABBBBAAAEEEEAAAZ8F9uzZoz/+8Y86cOCAe+bBkob4XEra0yUbmGQT2DqnTp2qRx99VLb2wmwWjmKBVPZh9aOOOirtqQ4dOqRp06Zp0KBBGdVsQQadO3d2ApjKlSuXcj3z5s1T+/bttX///rh9mzVr5tRbpkyZlOdI1CGTwCQb22q3MKcnn3wy4ToS1XLzzTdrzJgxqlKlSqJD81/P9vxWiIWQWNCMhWOkcw389a9/1bBhw3Tqqadq8+bNGQcmWU1B2eNWi4XdvPnmm851sn79+qTPbehACyTLy8vTf//3f+uKK64I6x8rMGnDhg2y68bCMqzZtfraa6/Jxkq3FXZgUsjKAk569OihNWvWpFuq08+uJwuSqVmzZtLhHkENTApBeBXSd/HFFzshNNdee21Gz5JEIUcW0nL99fZ94IlbrGCZUM9Uxoo3m12P2dxjkbVt27bNea4/99xziZEijrCwJnv2mHGrVq20bJn7Y0RStgOThgwZIvvCEnuPNHDgwJSfkbZP7fl6zTXXJH0NR0M04wcffFCzZs1K2TjUwe6hFlpnYT6pvN/JdmCS1W/PZQsynTx5csrnILT+dN6fxMLeu3ev2rZt64TARbby5ctryZIluuSSS5I6VwQmJcXEQQgggAACCCAQX4AAH393CN7+evs5m73Bv9U1IYFJfuozFwIeCxCY5DEow6Us8BdJr7t6vSrpppRHoQMCCCCAAAIIIIAAAggggAACCCCAAAIIIIAAAgggUPQEykraJqlUaGn2gQn7YBgNAQQQQAABBBBAAAEEEEAAAQQQQMA7AfuQ/ODBlpGU3yw96QxJe72bpfBGSiUwKVTFrl279PTTTzvBABYi4WVr3LixE0ZTu3btjMItImvasWOHnn322ZRrtuCAUE3Vq1dPO8jgt99+0wsvvOAEGVhQTqxWt25dJ5DntNNO85LVGSvTwCQbwwI4LKBm3LhxTgBAogCoyEVceeWVTmBGvXr1VKJEiZTXmO35QwV/8803smt/4cKFSRlYGIat24IYQuv2KjApVFO297j7ZNpemzFjhhNwksw9wsJQ7NqwUDEL/o8WWBQrMCky+MeLa8iPwKSQl4WMvPzyy47Vu+++m9I1YdfTfffdF7avkh0g6IFJtg4LKHv77bc1YcIExyiVVq1aNXXq1EmtW7d29lSm7fDhw+rXr5/Gjx9fYCh7Xs2dO1cVK1ZMehobx551kS2dsRJNmq09Fq0uC3hbuXKlRo0alfR+t3Nov98688wzYz7HghCYZAFD9oxat26d874wmT3r9T41c3u/sXr16vzndKL9EXrd3u9Y+FyfPn2cMMNixVL7yGAQApMyeZ9i56J///5q0qRJWu9PYjnHutbtveX06dNVtqz9OjdxIzApsRFHIIAAAggggEBCAQJ8EhJ5egDennIGarAXJDV2VdRI0ouBqpBiEEAgaYHUfvqR9LAciEDSAjdIes119Cv2BQlJ9+ZABBBAAAEEEEAAAQQQQAABBBBAAAEEEEAAAQQQQKDoCgyX1D+0vJNOOkn2zbLHHnts0V0xK0MAAQQQQAABBBBAAAEEEEAAAQSyIHDw4EGdccYZ2r17t3v2EZIGZKGclKdMJzApNMm+ffu0atUqJ4jojTfeSCo4JlqB1113nW6//XY1bNhQp5xySsof0k9l0RZ6sXHjRieowYI4LMzFwg1CzQIvKlWqpJo1a+rqq692gpuS/TB7MnVYkMySJUu0fPlyffjhhwXCZGxuC+GxcCavmxeBSe6a9u7dqzVr1jjBDB9//LG2b98eZmkhODVq1FDVqlVlwS4WZOPl+c32/Gbx448/6s0339SyZcu0fv36/PXb2i0kqU6dOrrhhhuc/XTMMceEnVKvA5NCg2d7j7sXaQEats9tv1ugySeffJJ/n7jssst04YUX6sYbb3T2x/HHH5/fNdnApGghNj179tTIkSNVvHjxtC8hPwOTQkVayIn9DN/mXrFihf75z3+GeVmYyQUXXKCzzz5bV1xxhRM6Zs+eo446Kq115kJgUmhhFkKzc+dOffTRR8619sUXXzjX2549e/LXbvvJAnXsnm3PlHPPPbfANZcWlKtTNDN7uV27dnr88cd13HHHJT2FnecGDRoUeG52795do0eP9jSwJVt7LB6G7Xe7B9r5fOutt5zzGQpXq1y5snPPtGeG3R8qVKiQ/74g1nMsKIFJbmt7b2HPe3uvEbr3JfNsSHoTJTgw0XUTekbbtWPW9v+678Op1hGUwCR33faM/uCDD6LeN+z9nr1Hsef0NddcE/U5napBtOM/++wz3Xbbbc59y90seNKeV8l3/yMkAAAgAElEQVQ2ApOSleI4BBBAAAEEEIgjQICPv9sDb3+9/ZxtkaQmrglvlbTUzwKYCwEEvBMgMMk7S0ZKT6CBpFddXe1rA25Jbyh6IYAAAggggAACCCCAAAIIIIAAAggggAACCCCAAAJFRuBUSdsk5X8Cx/7A3r4VloYAAggggAACCCCAAAIIIIAAAggg4L3AmDFj9MADD7gH/kXSGZJ+8H42b0fMJDDJXYl9UN7CD9auXat//OMf+vLLL7Vly5awQKDQh/PtQ+oWJmNhKRamU6ZMGW8XxWgIIHBECFhIV8uWLZ3gtlCbM2eO8280BBBAwGsBr4MHva6P8YInEC0wyd77LliwQOedd17SBROYlDQVByKAAAIIIIBAbAECfPzdHXj76+3nbJGBSY0lLfGzAOZCAAHvBAhM8s6SkdITuFHSK66uL0lqmN5Q9EIAAQQQQAABBBBAAAEEEEAAAQQQQAABBBBAAAEEiozAY5J6h1Zj375r30xNQwABBBBAAAEEEEAAAQQQQAABBBAoPIEzzjhD3333nXuCsZLuL7wZvRnZq8Akb6phFAQQQAABBBBAIJgCBCYF87wEuaq8vDx17NgxrMQ2bdpo4sSJKlWqVNKlE5iUNBUHIoAAAggggEBsAQJ8/N0dePvr7edsCyU1dU3YRNJiPwtgLgQQ8E6AwCTvLBkpPYGbJL3s6vqipEbpDUUvBBBAAAEEEEAAAQQQQAABBBBAAAEEEEAAAQQQQKBICJwh6Vv3Sh5//HF17969SCyORSCAAAIIIIAAAggggAACCCCAAAJBFXjiiSd03333RZb3R0mBTrImMCmoO4q6EEAAAQQQQCBIAgQmBelsBL+WAwcOqGvXrpoxY0ZYsXPmzFHLli1TWgCBSSlxcTACCCCAAAIIRBcgwMffnYG3v95+zrZAUjPXhAQm+anPXAh4LEBgksegDJeywM2SXnL1Wirp1pRHoQMCCCCAAAIIIIAAAggggAACCCCAAAIIIIAAAgggUHQEJkjK/2Ten/70J/3zn/8sOqtjJQgggAACCCCAAAIIIIAAAggggECABc4++2z961//clf4hPtnNUEsncCkIJ4VakIAAQQQQACBoAkQmBS0MxLsejZs2KBmzZppy5Yt+YVeeumleu6553TWWWelVDyBSSlxcTACCCCAAAIIRBcgwMffnYG3v95+zva8pNtcEzaV9IKfBTAXAgh4J0BgkneWjJSewC2SXnR1XSKpcXpD0QsBBBBAAAEEEEAAAQQQQAABBBBAAAEEEEAAAQQQyHmBMyV97V7FpEmT1Llz55xfGAtAAAEEEEAAAQQQQAABBBBAAAEEckFg8uTJ6tKlS2Sp9onob4JaP4FJQT0z1IUAAggggAACQRIgMClIZyP4tYwfP169evUKK/Shhx7S4MGDdfTRR6e0AAKTUuLiYAQQQAABBBCILkCAj787A29/vf2cbb6k210TNpO0yM8CmAsBBLwTIDDJO0tGSk+goaSlrq6LJTVJbyh6IYAAAggggAACCCCAAAIIIIAAAggggAACCCCAAAI5L/CEpG6hVVSqVElffvllzi+KBSCAAAIIIIAAAggggAACCCCAAAK5JHDuuedqy5Yt7pInun9mE7S1EJgUtDNCPQgggAACCCAQRAECk4J4VoJZ048//qh7771XL774Yn6B5cuX15IlS3TJJZekXDSBSSmT0QEBBBBAAAEECgoQ4OPvrsDbX28/Z4sMTLpN0kI/C2AuBBDwToDAJO8sGSk9gcjApBckNU1vKHohgAACCCCAAAIIIIAAAggggAACCCCAAAIIIIAAAjktcJakf7lXMGXKFHXo0CGnF0XxCCCAAAIIIIAAAggggAACCCCAQK4J5OXlqWPHjpFl/0nS10FcC4FJQTwr1IQAAggggAACQRMgMCloZySY9fz++++aNm2a2rdvH1ZgmzZtNHHiRJUqVSrlwglMSpmMDggggAACCCBQUIAAH393Bd7+evs52zxJzV0T3i5pgZ8FMBcCCHgnQGCSd5aMlJ5AI0lLXF0XSWqW3lD0QgABBBBAAAEEEEAAAQQQQAABBBBAAAEEEEAAAQRyWuAJSd1CK6hcubI2bdqU0wuieAQQQAABBBBAAAEEEEAAAQQQQCBXBapUqaLNmze7y5/o/tlNkNZFYFKQzga1IIAAAggggEBQBQhMCuqZCU5dhw4d0ty5c3X//fdrz549YYUtWrRITZo0SatYApPSYqMTAggggAACCIQLEODj747A219vP2d7TtIdrgkJTPJTn7kQ8FiAwCSPQRkuZYFbJS129Voo6baUR6EDAggggAACCCCAAAIIIIAAAggggAACCCCAAAIIIJDbAhUlfeNeQl5eXoFvLs3tJVI9AggggAACCCCAAAIIIIAAAgggkDsCU6dOVYcOHSILPivyZzhBWBGBSUE4C9SAAAIIIIAAAkEXIDAp6GfIv/rWrVunZ555RhdccIHOPvts/frrr9q4caNeeOEFvfvuuwUKady4saZPn66yZcumVSSBSWmx0QkBBBBAAAEEwgUI8PF3R+Dtr7efs82VdKdrwuaSnvezAOZCAAHvBAhM8s6SkdITaCzpBVfXBZIsiY+GAAIIIIAAAggggAACCCCAAAIIIIAAAggggAACCBxJAhMk3RdacOXKlbVp06Yjaf2sFQEEEEAAAQQQQAABBBBAAAEEEAicQJUqVbR582Z3XU+4f4YTlIIJTArKmaAOBBBAAAEEEAiyAIFJQT47/tZm7/GbN2+u9evXJ5y4dOnSWrhwoerXr5/w2FgHEJiUNh0dEUAAAQQQQOA/AgT4+Lsb8PbX28/Z/iaphWvCOyTN97MA5kIAAe8ECEzyzpKR0hNoImmRq6sl8FkSHw0BBBBAAAEEEEAAAQQQQAABBBBAAAEEEEAAAQQQOFIEKkja5l7slClT1KFDhyNl/awTAQQQQAABBBBAAAEEEEAAAQQQCKRAXl6eOnbsGFnbGZK+C1LBBCYF6WxQCwIIIIAAAggEVYDApKCeGf/r2rVrl1q0aKGVK1cmnHzo0KHq16+fjjnmmITHxjqAwKS06eiIAAIIIIAAAv8RIMDH392At7/efs4WGZh0p6R5fhbAXAgg4J0AgUneWTJSegJNJS10dbUEPkvioyGAAAIIIIAAAggggAACCCCAAAIIIIAAAggggAACR4rAY5J6hxZ7zjnnaMuWLUfK2lknAggggAACCCCAAAIIIIAAAgggEGiBSpUq6auvvnLXOFbS/UEqmsCkIJ0NakEAAQQQQACBoAoQmBTUM+N/Xfv371eXLl00e/bsuJN36tRJo0aNUunSpTMqksCkjPjojAACCCCAAAL/K0CAj787AW9/vf2cbY6klq4JW0h6zs8CmAsBBLwTIDDJO0tGSk+gmaQFrq6WwGdJfDQEEEAAAQQQQAABBBBAAAEEEEAAAQQQQAABBBBA4EgQOEXS95KODi120qRJ6ty585GwdtaIAAIIIIAAAggggAACCCCAAAIIBF5g8uTJzoepXe1XSadL2hmU4glMCsqZoA4EEEAAAQQQCLIAgUlBPjv+1nbw4EH17t1b9l4/WrOApG7duqlfv34ZhyXZ+AQm+Xt+mQ0BBBBAAIEiKkCAj78nFm9/vf2czVJT73JNSGCSn/rMhYDHAgQmeQzKcCkL3CbpeVcvS+CzBwsNAQQQQAABBBBAAAEEEEAAAQQQQAABBBBAAAEEEDgSBIZL6h9a6Jlnnqmvv/76SFg3a0QAAQQQQAABBBBAAAEEEEAAAQRyRuCss87SN9984653hKQBQVkAgUlBORPUgQACCCCAAAIIIJArAmvWrNHixYv11ltv6YMPPnDKvuyyy1SvXj21aNFCVapUsaAjT5ZDYJInjAyCAAIIIIDAkS5AgI+/OwBvf739nG2WpFauCVtKmutnAcyFAALeCXjzv9q9q4eRjjyB2yXNdy3bHij2YKEhgAACCCCAAAIIIIAAAggggAACCCCAAAIIIIAAAkVd4L8kfS/puNBCx48frx49ehT1dbM+BBBAAAEEEEAAAQQQQAABBBBAIKcEJkyYoJ49e7pr/n+STpf030FYCIFJQTgL1IAAAggggAACCCCAQHQBApPYGQgggAACCCDggQABPh4gpjAE3ilg5dihMyW1dtV8l6S/5dgaKBcBBP5PgMAktkK2BZpLmucqwh4o9mChIYAAAggggAACCCCAAAIIIIAAAggggAACCCCAAAJFXWCQpEdCiyxfvry2b99e1NfM+hBAAAEEEEAAAQQQQAABBBBAAIGcFDjttNO0Y8cOd+2DJQ0JwmIITArCWaAGBBBAAAEEEEAAAQSiCxCYxM5AAAEEEEAAAQ8ECPDxADGFIfBOASvHDo0MTGolaU6OrYFyEUDg/wQITGIrZFvgDknPuYogMCnbZ4T5EUAAAQQQQAABBBBAAAEEEEAAAQQQQAABBBBAwA+BEpIsHemE0GQjR45U3759/ZibORBAAAEEEEAAAQQQQAABBBBAAAEEUhQYNWqU+vXr5+61R9Jpkg6lOBSHI4AAAggggAACCCCAAAIIIIAAAggggAACqQgQ4JOKVubH4p25YVBHmCHpbldxrSXNDmqx1IUAAvEFCExih2Rb4E5Jc11FWAKfJfHREEAAAQQQQAABBBBAAAEEEEAAAQQQQAABBBBAAIGiLHC/pDGhBZYtW1bbt2/XscceW5TXzNoQQAABBBBAAAEEEEAAAQQQQACBnBU4ePCgTjvtNO3du9e9hj6SHsvZRVE4AggggAACCCCAAAIIIIAAAggggAACCOSCAAE+/p4lvP319nO2ZyW1cU1IYJKf+syFgMcCBCZ5DMpwKQu0kPQ3Vy9L4LMHCw0BBBBAAAEEEEAAAQQQQAABBBBAAAEEEEAAAQQQKMoC30o6I7TAwYMH6+GHHy7K62VtCCCAAAIIIIAAAggggAACCCCAQM4L2M9vHnnkEfc6tkn6Y84vjAUggAACCCCAAAIIIIAAAggggAACCCCAQJAFCPDx9+zg7a+3n7M9I+ke14R3S5rlZwHMhQAC3gkQmOSdJSOlJ9BS0hxXV3ug2IOFhgACCCCAAAIIIIAAAggggAACCCCAAAIIIIAAAggUVYGOkp4KLa548eLasWOHTjjhhKK6XtaFAAIIIIAAAggggAACCCCAAAIIFAmBPXv2qHz58jp8+LB7PZ0kTSkSC2QRCCCAAAIIIIAAAggggAACCCCAAAIIIBBEAQJ8/D0rePvr7eds0yX91TVhG0kz/SyAuRBAwDsBApO8s2Sk9ATukjTb1dUeKPZgoSGAAAIIIIAAAggggAACCCCAAAIIIIAAAggggAACRVXgM0l/Di2ud+/eeuyxx4rqWlkXAggggAACCCCAAAIIIIAAAgggUKQE7r//fo0dO9a9ps8lnVekFsliEEAAAQQQQAABBBBAAAEEEEAAAQQQQCBIAgT4+Hs28PbX28/ZIgOT7pE0w88CmAsBBLwTIDDJO0tGSk+glaRZrq72QLEHCw0BBBBAAAEEEEAAAQQQQAABBBBAAAEEEEAAAQQQKIoCLST9zb2wb775RhUrViyKa2VNCCCAAAIIIIAAAggggAACCCCAQJET2Lp1q84888zIdbWUNLfILZYFIYAAAggggAACCCCAAAIIIIAAAggggEAQBAjw8fcs4O2vt5+zTZPU1jXhXyU962cBzIUAAt4JEJjknSUjpSfQWtJMV1d7oNiDhYYAAggggAACCCCAAAIIIIAAAggggAACCCCAAAIIFEWB1ZIuDy2sffv2ysvLK4rrZE0IIIAAAggggAACCCCAAAIIIIBAkRXo0KGDpk6d6l7f+5JqF9kFszAEEEAAAQQQQAABBBBAAAEEEEAAAQQQyKYAAT7+6uPtr7efsz0tqZ1rQgKT/NRnLgQ8FiAwyWNQhktZ4G5JM1y9nolI5Ut5QDoggAACCCCAAAIIIIAAAggggAACCCCAAAIIIIAAAgEVuFHSK+7aNmzYoGrVqgW0XMpCAAEEEEAAAQQQQAABBBBAAAEEEIgmsHHjRlWvXj3ypZskvYoYAggggAACCCCAAAIIIIAAAggggAACCCDgsQABPh6DJhgOb3+9/ZzNvgnhXteEbSVZvgUNAQRyUIDApBw8aUWs5DaSnnWtaXpEKl8RWy7LQQABBBBAAAEEEEAAAQQQQAABBBBAAAEEEEAAgSNYwMKSLDTJac2bN9e8efOOYA6WjgACCCCAAAIIIIAAAggggAACCOSuwB133KH58+e7F2BhSRaaREMAAQQQQAABBIqcwO+//x75geEit0YWhAACCCCAAAKFK1CsWDE+0164xIxetAUI8PH3/OLtr7efs+VJau+asJ0ky7egIYBADgrw5jIHT1oRK/meiNS9aRGpfEVsuSwHAQQQQAABBBBAAAEEEEAAAQQQQAABBBBAAAEEjlCByyS97177O++8oyuvvPII5WDZCCCAAAIIIIAAAggggAACCCCAQG4LvPvuu7rqqqsiF3G5pA9ye2VUjwACCCCAAAIIFBQgMIldgQACCCCAAAKZChCYlKkg/Y9wAQJ8/N0AePvr7edskYFJ90qyfAsaAgjkoACBSTl40opYyX+NSN17OiKVr4gtl+UggAACCCCAAAIIIIAAAggggAACCCCAAAIIIIDAESowS1Kr0Nqvv/56LV++/AilYNkIIIAAAggggAACCCCAAAIIIIBA0RCoX7++VqxY4V7MbEmti8bqWAUCCCCAAAIIIPAfAQKT2A0IIIAAAgggkKkAgUmZCtL/CBcgwMffDYC3v95+zjZFUgfXhO0lWb4FDQEEclCAwKQcPGlFrOS2Eal7UyMeMkVsuSwHAQQQQAABBBBAAAEEEEAAAQQQQAABBBBAAAEEjkCBcyRtca97yZIlatSo0RFIwZIRQAABBBBAAAEEEEAAAQQQQACBoiOwdOlS3XrrrZELqiTpq6KzSlaCAAIIIIAAAghIBCaxCxBAAAEEEEAgUwECkzIVpP8RLkCAj78bAG9/vf2c7SlJHV0TEpjkpz5zIeCxAIFJHoMyXMoCkYFJeREPmZQHpAMCCCCAAAIIIIAAAggggAACCCCAAAIIIIAAAgggEDCBsZJ6hWq68MILtXbt2oCVSDkIIIAAAggggAACCCCAAAIIIIAAAukI1KpVS//4xz/cXcdJ6p3OWPRBAAEEEEAAAQSCKkBgUlDPDHUhgAACCCCQOwIEJuXOuaLSQAoQ4OPvacHbX28/Z5ssqZNrwg6SpvpZAHMhgIB3AgQmeWfJSOkJtJP0tKvrlIiHTHqj0gsBBBBAAAEEEEAAAQQQQAABBBBAAAEEEEAAAQQQCIbA8ZJ+kFQyVM60adPUtq19pwQNAQQQQAABBBBAAAEEEEAAAQQQQCDXBaZPn6527ezPYfPb/0g6VdK+XF8b9SOAAAIIIIAAAiEBApPYCwgggAACCCCQqQCBSZkK0v8IFyDAx98NgLe/3n7ONklSZ9eEHSXl+VkAcyGAgHcCBCZ5Z8lI6QncG5G691TEQya9UemFAAIIIIAAAggggAACCCCAAAIIIIAAAggggAACCARD4AFJo0KlVKhQQdu2bQtGZVSBAAIIIIAAAggggAACCCCAAAIIIOCJwBlnnKHvvvvOPVZfSaM9GZxBEEAAAQQQQACBAAgQmBSAk0AJCCCAAAII5LgAgUk5fgIpP9sCBPj4ewbw9tfbz9kiA5M6SZriZwHMhQAC3gkQmOSdJSOlJ9A+InVvsqQu6Q1FLwQQQAABBBBAAAEEEEAAAQQQQAABBBBAAAEEEEAgcAJfSzozVNWwYcM0YMCAwBVJQQgggAACCCCAAAIIIIAAAggggAAC6QsMHz5cAwcOdA/wjaSz0h+RnggggAACCCCAQLAECEwK1vmgGgQQQAABBHJRgMCkXDxr1BwgAQJ8/D0ZePvr7edsEyOyLDpLesrPApgLAQS8EyAwyTtLRkpPoENE6p6l8nVNbyh6IYAAAggggAACCCCAAAIIIIAAAggggAACCCCAAAKBEmglaVaooj/84Q/auXOnypYtG6giKQYBBBBAAAEEEEAAAQQQQAABBBBAIDOBvXv36pRTTtG///1v90CtJc3ObGR6I4AAAggggAACwRAgMCkY54EqEEAAAQQQyGUBApNy+exRewAECPDx9yTg7a+3n7M9GZFlQWCSn/rMhYDHAgQmeQzKcCkLdIxI3bNUvm4pj0IHBBBAAAEEEEAAAQQQQAABBBBAAAEEEEAAAQQQQCB4An+XVDtUVrdu3fTEE08Er0oqQgABBBBAAAEEEEAAAQQQQAABBBDIWKB79+568kn7rEV+Wy2pTsYDMwACCCCAAAIIIBAAAQKTAnASKAEBBBBAAIEcFyAwKcdPIOVnW4AAH3/PAN7+evs5m/0BpzvLooukyX4WwFwIIOCdAIFJ3lkyUnoCnSIeIvab4u7pDUUvBBBAAAEEEEAAAQQQQAABBBBAAAEEEEAAAQQQQCAwAtdKesNdzWeffaY///nPgSmQQhBAAAEEEEAAAQQQQAABBBBAAAEEvBP4/PPPdd5550UOeJ2kN72bhZEQQAABBBBAAIHsCBCYlB13ZkUAAQQQQKAoCRCYVJTOJmvJggABPv6i4+2vt5+zPR6RZdFV0iQ/C2AuBBDwToDAJO8sGSk9gc4RDxFL5bsvvaHohQACCCCAAAIIIIAAAggggAACCCCAAAIIIIAAAggERmC+pNtD1TRt2lQLFy4MTHEUggACCCCAAAIIIIAAAggggAACCCDgvUCzZs20aNEi98DPS2ru/UyMiAACCCCAAAII+CtAYJK/3syGAAIIIIBAURQgMKkonlXW5KMAAT4+YkvC219vP2eLDEzqJmminwUwFwIIeCdAYJJ3loyUnkCXiIeIPWR6pDcUvRBAAAEEEEAAAQQQQAABBBBAAAEEEEAAAQQQQACBQAicK2mzu5Jly5apfv36gSiOIhBAAAEEEEAAAQQQQAABBBBAAAEECkdgxYoV0X4GVFnSl4UzI6MigAACCCCAAAL+CBCY5I8zsyCAAAIIIFCUBQhMKspnl7X5IECAjw/Irinw9tfbz9kmSLrPNWF3SU/6WQBzIYCAdwIEJnlnyUjpCXSNeIjYQ6ZnekPRCwEEEEAAAQQQQAABBBBAAAEEEEAAAQQQQAABBBAIhMAYSfeHKrnkkkv04YcfBqIwikAAAQQQQAABBBBAAAEEEEAAAQQQKFyBSy+9VB999JF7ksck9SncWRkdAQQQQAABBBAoXAGvApP+53/+R59//rnzu7M1a9bou+++05YtW7R169b8BZQuXVoXXHCBTj/9dF100UW67LLLdP7556tMmTKFu0hGRwABBBBAAIFCFSAwqVB5GbzoCxDg4+85xttfbz9nGy+ph2tCApP81GcuBDwWIDDJY1CGS1mgm6QnXL3sIdMr5VHogAACCCCAAAIIIIAAAggggAACCCCAAAIIIIAAAggEQ6CEpB8lHR8qZ9q0aWrbtm0wqqMKBBBAAAEEEEAAAQQQQAABBBBAAIFCFZg+fbratWvnnmOfpJMlHSrUiRkcAQQQQAABBBAoRIFMApP27dunVatW6dlnn9Ubb7yh/fv3p1XpzTffrM6dO6tu3boqWbJkWmPkUqdDhw5p0aJFqly5smrVqpVLpVMrAke8gIXD9ezZU3l5eWEWQ4YM0UMPPXTE+wQR4MCBA/rb3/6ma6+9Vuecc07CEmOd4w4dOmj8+PFHxHMqIVKUAwhMSkeNPgjkCxDg4+9mwNtfbz9nGyepp2vC+yKyLvyshbkQQCBDAQKTMgSke8YClrr3uGsUApMyJmUABBBAAAEEEEAAAQQQQAABBBBAAAEEEEAAAQQQyKJAF0kTQ/Ofeuqp2rFjRxbLYWoEEEAAAQQQQAABBBBAAAEEEEAAAb8Fypcvrx9++ME9rX3BaP7PjPyuh/kQQAABBBBAAIFMBdIJTPrpp580Y8YMPfnkk9q6dWumJeT3twChbt26qU2bNipVqpRn4wZpoG+++UaDBw/WrFmz9N5776lOnTpBKo9aEEAggQCBSbmzRX7//XetW7fOuedu27ZN8+fPd4LqEjUCkxIJRX+dwKT03OiFwP8JEODj71bA219vP2cbK6mXa8IeEVkXftbCXAggkKEAgUkZAtI9YwFL3ZvgGsVS+XpnPCoDIIAAAggggAACCCCAAAIIIIAAAggggAACCCCAAALZEfhEUo3Q1PbtkPYtkTQEEEAAAQQQQAABBBBAAAEEEEAAgSNHYNCgQRo6dKh7weslXXDkCLBSBBBAAAEEEChqAqkEJh06dEiLFi1yfke2efPmQqOwEKEJEyaoVq1aKlasaHxE7sCBA5o6daoeffRR7dmzx7EjMKnQthADI1BoAgQmFRqtpwPv2rVLY8eO1eTJk7V//37VqFGDwCRPhQsORmBSIQMzfFEXIMDH3zOMt7/efs72WESWRc+IrAs/a2EuBBDIUKBo/DQoQwS6Z1XAUvfGuyqwVL77s1oRkyOAAAIIIIAAAggggAACCCCAAAIIIIAAAggggAAC6QncKOkVd9dvv/1WZ5xxRnqj0QsBBBBAAAEEEEAAAQQQQAABBBBAICcFtm3bpj/+8Y+Rtd8k6dWcXBBFI4AAAggggMARL5BsYNIPP/yggQMH6plnnvHF7IQTTtCkSZPUvHnznA9N+uKLL3T33XdrzZo1YXYEJvmylZgEAU8FCEzylLNQBnvjjTfUpUuXsGA/ApMKhTpsUAKTCt+YGYq0AAE+/p5evP319nO2yMCkXhFZF37WwlwIIJChAIFJGQLSPWMBS90b5xrFHjJ9Mh6VARBAAAEEEEAAAQQQQAABBBBAAAEEEEAAAQQQQAAB/wUWSWoSmvauu+7S7Nmz/a+CGRFAAAEEEEAAAQQQQAABBBBAAAEEsi7QqlUrzUzBSVsAACAASURBVJkzx13HC5KaZr0wCkAAAQQQQAABBNIQSCYwacuWLeratauWL18ed4bSpUurTp06uuaaa1SzZk1VqFBBJ598cn6fffv26auvvtK6deucsSzUIl6z8aZMmaI777wzp0OT/v73v+uKK64osFQCk9LYsHRBIMsCBCZl+QQkMf3f/vY32d90uBuBSUnAZXgIgUkZAtL9SBcgwMffHYC3v95+zjZG0v2uCQlM8lOfuRDwWIDAJI9BGS5lAXuIjHX1sofMAymPQgcEEEAAAQQQQAABBBBAAAEEEEAAAQQQQAABBBBAILsC50ra7C5h1apVuvrqq7NbFbMjgAACCCCAAAIIIIAAAggggAACCGRF4O2331bdunUj564s6cusFMSkCCCAAAIIIIBABgKJApOSCUu6+OKL1aNHD9188806/vjjk67mxx9/dL6k5Mknn9TWrVuj9qtYsaJmzpyZ07+bIzAp6S3BgQgEXoDApMCfIhGYlJ1zRGBSdtyZtcgIEODj76nE219vP2cbLamPa8Leksb5WQBzIYCAdwIEJnlnyUjpCdhD5DFXV3vI9E1vKHohgAACCCCAAAIIIIAAAggggAACCCCAAAIIIIAAAlkTGOX+UojLL79cq1evzloxTIwAAggggAACCCCAAAIIIIAAAgggkH2B2rVr6/3333cXwt/JZv+0UAECCCCAAAIIpCEQLzBp586d6tChg5YuXRp1ZAszevTRR9W0aVOVLFkyjdn/t8uuXbs0evRoPfaY+2NI/xmucePGysvLU7ly5dKeI5sdCUzKpj5zI+CtAIFJ3noWxmiZBiYVRk1HwpgEJh0JZ5k1FqIAAT6FiBtlaLz99fZztrC/85R0v6SxfhbAXAgg4J0AgUneWTJSegL2EBnj6moPmX7pDUUvBBBAAAEEEEAAAQQQQAABBBBAAAEEEEAAAQQQQCBrArsknRSafdq0aWrbtm3WimFiBBBAAAEEEEAAAQQQQAABBBBAAIHsC0yfPl3t2rVzF7JbUm5+gj/7nFSAAAIIIIAAAlkUiBWY9Msvv2js2LHq1y/6R4Hq16+vxx9/XFWqVPGkeptv5syZ6tmzp/bv319gzKlTpzrvv4oVy72PzBGY5MkWYRAEAiFAYFIgTkPcIghMys45IjApO+7MWmQECPDx91Ti7a+3n7ONlNTXNWEfSdFTef2sirkQQCAtgdz76U9ay6RTgAXsIWLflhNq9pDpH+B6KQ0BBBBAAAEEEEAAAQQQQAABBBBAAAEEEEAAAQQQiBT4q6TpoX886aSTnG+4pSGAAAIIIIAAAggggAACCCCAAAIIIFCuXDnt3m05SfnNUrafQQYBBBBAAAEEEMglgViBSW+++abuuusu7dixo8ByGjVqpLy8PJ1yyimeLjVeSFO9evU0a9YslS9f3tM5/RiMwCQ/lJkDAX8ECEzyxzmTWQhMykQv/b4EJqVvR08EJBHg4+82wNtfbz9niwxMekDSGD8LYC4EEPBOgMAk7ywZKT0Be4iMcnUdIWlAekPRCwEEEEAAAQQQQAABBBBAAAEEEEAAAQQQQAABBBDIisB7kuqEZn7ggQc0apT71x9ZqYlJEUAAAQQQQAABBBBAAAEEEEAAAQQCINC3b1+NHu3+blH9XdIVASiNEhBAAAEEEEAAgaQFogUm7d27Vx06dNCCBQsKjHPppZfq2WefVdWqVZOeI5UD4829aNEiNWnSJJXhAnEsgUmBOA0UgYAnAgQmecJYqIMQmFSovDEHJzApO+7MWmQECPDx91Ti7a+3n7NZlkU/14QEJvmpz1wIeCxAYJLHoAyXskBfSZbEF2rDJQ1MeRQ6IIAAAggggAACCCCAAAIIIIAAAggggAACCCCAAALZEagtOR9yy2+bNm1S5cqVs1MNsyKAAAIIIIAAAggggAACCCCAAAIIBEpg8+bNqlKlSmRNFr69OlCFUgwCCCCAAAIIIBBHIFpg0tKlS9WqVSvt378/rGfp0qW1cOFC1a9fv1BNly9frmbNmhWY30Kcxo8fr5IlSxbq/F4PTmCS16KMh0D2BAhMyp59sjMTmJSslLfHEZjkrSejHXECBPj4e8rx9tfbz9ksy6K/a0LLugj7xgM/i2EuBBDITIDApMz86J25gCXwWRJfqA2T9GDmwzICAggggAACCCCAAAIIIIAAAggggAACCCCAAAIIIOCLwNOS2oVmatiwoeyPw2kIIIAAAggggAACCCCAAAIIIIAAAgiEBBo1aqQXX3zRDTJN0r0IIYAAAggggAACuSIQGZh04MABde3aVTNmzCiwhN69e2vYsGEqUaJEoS5v7969atu2rRYvXhw2T40aNTR//vyc+4ITApMKdbswOAK+ChCY5Ct3WpMRmJQWW8adCEzKmJABjmwBAnz8Pf94++vt52yWZTHANaFlXYzyswDmQgAB7wQITPLOkpHSE4gMTHpU0kPpDUUvBBBAAAEEEEAAAQQQQAABBBBAAAEEEEAAAQQQQMBXgTKSdks6JjSr/UH2rbfe6msRTIYAAggggAACCCCAAAIIIIAAAgggEGyBJUuWqHHjxu4if5F0kqSfg1051SGAAAIIIIAAAv8rEBmY9NFHHzm/E9uxY0cYUdWqVbVgwQKdd955vtBNnz5d7drlf7eJTjjhBN10003q06ePqlWrlnYNv//+u3bu3KlVq1bp3Xff1caNG/XJJ59o//79zpgVK1Z01njZZZfp2muv1YUXXqiSJUumNF+sgKRkBvnLX/4iC/s48cQTkzk85WOiBYnMmTNHLVu2DO0Hbdq0SdOmTdNbb72ldevWqXTp0rrgggt09dVXy75kpmbNmjrmmPxfoyas4fDhw46xmb///vv64osvtHnz5vx+Zl2lShVdf/31uvLKK1WhQgUVK5beRyNjhdm89957qlOnTlitobqWLVsmO2dr1qzRnj17nGMqV67srLNu3bq68cYbM6opHtBvv/2mbdu2aeXKlbIazf6DDz7I72J12LVn9ldddZWqV6+ekr2tq0GDBvn7OzTwlClT1KFDh4TnLvKA8ePHq1evXgX6zZw5U61bt05pPLsWLYDtoYfCP27YvXt3jR49OulgNjP84Ycf9PHHHzuG69ev19atW8P2mBVm++zUU0/V5Zdf7pxX29PFixdPqWY7ONuBSbm2x3/55Rd9+eWXeuONN7R69WrnvNh9JdTsOrP7ru3x+vXr69xzz01pj9s40e5ryZ5Yuw5sX7vv87GMox2b7Dyh4yyU0O41y5cvd65126+h+4495ywY8KKLLnI8ateurbJly6Y6RdzjQ/Pb/djq+Oyzz5zrxVroXm/PWHsW2TVz8sknJz0/gUlJU3EgAtEECPDxd1/g7a+3n7NZlsVA14T9JY30swDmQgAB7wTS+6mAd/MzEgL2EBnuYhgqaRAsCCCAAAIIIIAAAggggAACCCCAAAIIIIAAAggggEAOCNwnaUKoznPOOUdbtmzJgbIpEQEEEEAAAQQQQAABBBBAAAEEEEDAb4FKlSrpq6++ck/bQ9LjftfBfAgggAACCCCAQDoC7sCkWAEmNm6qISbp1OLuYyEOFqRiITHphmi4x7NQFQvrGDdunOyLUpJtFmDRs2dPJ1ymXLlySXXL1cAkC9IYOXKkHn/88QIBO+6FW5jGxIkTnXMTr/3000+aMWOGnnzyyfxAjmQALaijb9++TmDIUUcdlUyX/GOSCZM5dOiQXnjhBY0YMcIJzEqmZVJTtPGtBgtJGjVqlBPclWyzAKVu3bqpTZs2KlWqVMJu27dvd8KwLBzF3Tp37qyxY8fq2GOPTThG6AALFevSpYtmz55doI9dI7Z3Ugkg+vnnn51QtIULF4aN5w7wilfcvn37nKAcC2v68MMPk15H6EAL6Wnfvr3uuecelS9fPun+uRCYFIQ9Hjo/Tz31VNLXmZ0Eu7906tTJ2bfHH398Uucl6IFJ9my1MLS8vDzn+gkFJCVanAUY3X333erdu7fOPPPMRIfHff3bb7/V5MmT9fTTTyc9vw145513OvdjC2tLFGRHYFJGp4jOCBDg4+8ewNtfbz9niwxMGiBphJ8FMBcCCHgnQGCSd5aMlJ6APUSGuboOkTQ4vaHohQACCCCAAAIIIIAAAggggAACCCCAAAIIIIAAAgj4KmBfaXhBaMZHH31UAwe6v3zI11qYDAEEEEAAAQQQQAABBBBAAAEEEEAgwALDhg3Tgw8+6K7wE0k1A1wypSGAAAIIIIAAAvkC7sCk3bt3q1WrVnr99dfDhCy0wUKGrrvuupyU++GHH5zf9T3zzDNp12/hKvY7w9tuu00lSpSIO04uBibdeuuteuCBB5xAjUTtmmuucUI/Tj/99KiHWjiVBRLZe+TNmzcnGi7m6xbUMXz48JSCQhIFJm3dutUJwEolNCtUoF0H9913n/r165dUWFGshVlwSp8+ffTyyy+nbVOjRg2NGTPGuSbjhUr9+uuvTvCYhUO5W926dZ2wodNOOy3pGsyuRYsWTvBYZKtXr57mzp2bdKiY9d+wYYOaNWsW9sVFtq758+fLgqFitV9++UULFizQI488ktH+Co1vc9m13aRJk6QCuoIemJTtPe7V9Z/KeQlyYJKFI40ePdq5t1roWDrNgvuGDBniBIwlev5Ejm/hWdOmTdOgQYNSCkqKHOf+++93nhHxggMJTErn7NIHgf+8JY+wICOicDcHgUmF65vN0YdKcv+gnsCkbJ4N5kYgQwEehhkC0j1jAfvUgCXxhdojkh7OeFQGQAABBBBAAAEEEEAAAQQQQAABBBBAAAEEEEAAAQQKV+BaSW+4p/juu+9i/sFv4ZbC6AgggAACCCCAAAIIIIAAAggggAACQRf4/vvvVaFChcgyLU3gzaDXTn0IIIAAAggggIA7MGnt2rW65ZZbtGPHjjCYdMJVgiL7/vvvq1OnTlq/fr0nJXXr1k0WmGnhObFargUmzZgxQxYqZUFAybSxY8c6oUPFihX8+OKBAweckCP7z4tmoSlTpkzR1VdfHXW+yDniBSZZ6Mg999yjDz/8MKPSOnfu7ASglCpVKqVxfv/9dyeoqVevXrJQm0yb7UELpbIQp3ghKi+++KIaNWoUNp31fe2111SnTp2ky1ixYoXq168f9fjy5cvrpZdeUq1atZIeLy8vTx07dgw73gLbJk2aFPP68np/hSY3D9tnFtIVbV+7iwxyYFK297gFAtm1P3LkyKT3QbwD7bxYSE/v3r1VsmTJmIcGNTDps88+U4cOHWTPBC/agAEDZP8le+/ZtWuXY2cBd140u1/YdXveeedFHY7AJC+UGeMIFiDAx9+Tj7e/3n7ONkTSQ64JLevCm/9h4ucqmAsBBBwBApPYCNkWsAQ+S+ILNQtLstAkGgIIIIAAAggggAACCCCAAAIIIIAAAggggAACCCAQZIGZklqHCmzevLnmzZsX5HqpDQEEEEAAAQQQQAABBBBAAAEEEEAgywJ33HGH5s+f765ilqS7s1wW0yOAAAIIIIAAAgkF3IFJs2bN0t13F3wLY+E4FoBRvHjxhOMF6YC3337bWU+8cJrLLrtMV155pU488USn9E2bNjnhSuvWrYu5lESBObt379ann36a3/+LL76Q9YlskydPVtWqVcP++dhjj1XNmjXjBuBkYhwtWOTGG2/Uu+++Kws7CTULKmrYsKHj8tNPP2nlypWOSY0aNZz3vfZ6ZLMwGws3sXXFahUrVtSll17qjHP00Uc7c3788cdas2aN9uzZE7Wb9Zk5c6YTmpSoxQqzef7552VrX7p0aYEhLJTlggsucAJZ/v3vfzvnP1Ytoc5z5sxRy5YtE5WT/7qFJT333HNOQJDb2T2A1XHJJZfI9qT937/++qs2btzouG/evDnmXHZtWijKMcccE/UY62u/844MDRs3bpwTfJVMs/otKOyhh9yfPw/vmYpJrPNkoUUWMBOt/fLLL7KwrnjBXrYv7fqpVq2as7+sJbPH7Di7Fu3vAqpXrx6XJKiBSdne48lc/xboVLt2bWef2/Pk8OHD+uijj7R69eq415yFgtn+ixUUZPf4r7/+Ov+8rVq1So88Ev4x1kqVKmnw4MEFvijrv/7rv8L2iw0S6xzb3hw/fnzc8KZQEXbfTxTQZvv18ssvV5UqVZxu3377rSzkL97zJ9H1Hpp/586dzrUU7Z7nvs+757d7/QcffKBPPvkk5n3K7t/PPvtsgWeXjUlgUjJ3U45BIKYAAT7+bg68/fX2czZ7AzDINaFlXQzzswDmQgAB7wQITPLOkpHSE7CfgFgSX6gNjvj/pzcqvRBAAAEEEEAAAQQQQAABBBBAAAEEEEAAAQQQQACBwhM4QdJP7uFfffVVNWjQoPBmZGQEEEAAAQQQQAABBBBAAAEEEEAAgZwXeO2112QfNI9o9qn76J/6zvkVswAEEEAAAQQQKCoCocAkC2exMJQRI0YUWFq8EJOgOsQLq7CQim7duqlFixYqW7ZsgSVYOIwFcEyaNEl5eXlRgyOSDa2wwf/+97/riiuuKDDPe++9pzp16vhKGC0wyV2AhRM9+uijuu2228JCm8zEAkmsZgsKCoXRhPomCrO58847nVAfC0qKFuxjASVvvvmmE3Ji4UmRLV5Ih/vYWEEn5cuX144dO/IPtUAiC9Nq3769E/zhrum3337T559/rjFjxshCxKK1evXqOa/ZuMm0eOFdF198sfr06eP874logTCJ6rG12DVqxsWKFfxIqQUGdenSRbNnzw4rtV27dnr88cd13HHHJVxCrDHcHVMJVrPry64/C8oJNbN86aWXVKtWraj1WPBLq1atClyPtn4LhrE12v6NZmADWjjPO++8o8cee0zLli2LOofdAy1UJ3J/J7PHhgwZEjdQKiFykgcEcY8nuv5tj5vrtddeGzVsKNH1bzSp3HOj3efihb1F0mcamBQvrCh07+nevbvOPvtsHXXUUWHTh6734cOHOyFrkc36L1y4UPXr14+5Y+KFVyWa3wbdt2+fFi1apFGjRkUNa2vUqJHzbDzllFPCaiAwKcmLmMMQiC5AgI+/OwNvf739nO1hSZZnEWqWdfGonwUwFwIIeCdAYJJ3loyUnoAl8LmjeO3/PzS9oeiFAAIIIIAAAggggAACCCCAAAIIIIAAAggggAACCPgi0EPS+NBM9k1+9sfUNAQQQAABBBBAAAEEEEAAAQQQQAABBBIJ2AetN23a5D6sp6QJifrxOgIIIIAAAgggkE2BUGBSvEAUC3u56qqrsllmSnNb2IMFIkULu7HAldGjR+vUU09NOKaFBFmgiwWxrF+/Pux4C52wABoLjkjUciUwycJmZs6cqauvvjrRkgq8vnz5cjVr1qxAmI2NacFDTZs2LRAMEm0S24cWFGLhKJHNQpwspCNayFXo2FhBJ+6xLKRqwoQJTjBPrHAdO96CS+bOnavOnTtHDc2yAJ+GDRsmtPr++++doJ+33nqrwLH9+vXTgAEDZPspUbN6LMTEwpUscMjdzNlCVC666KKow5hbx44dw16rXbu2sz7rm6ht3rxZzZs3L3AduPvdcMMNzjVx0kknJRpOK1asKBD4Yvtn2rRpKlOmTIH+e/fuVdu2bbV48eIC1+HkyZOd8KXI4JlYRdgesXvAww/b5+nDWzImsfZYtgOTsrnHY4VZWU2p7PF4138yQUEhg2wGJln44Lhx4/TAAw8U2F92rVkQn31hV6L9eujQIWccuz9EtsaNG2v69OkxA//sOrIwuMhmoVE2v+3zePe+UL8ffvjBWUdk2Jq9bgF4w4YNCwvWIzAp4a2PAxCIJ0CAj7/7A29/vf2cLTIwiWwLP/WZCwGPBQhM8hiU4VIWsAQ+908OSOFLmZAOCCCAAAIIIIAAAggggAACCCCAAAIIIIAAAggg4LPAPyTVDM1pf4zbv39/n0tgOgQQQAABBBBAAAEEEEAAAQQQQACBXBQYMWJE5IcZ10m6MBfXQs0IIIAAAgggcOQIhAKTdu3a5YSOrFy5Mmzx1apV0/PPPy/7opFcadHCMqz2Tp06adSoUUmF07jX+umnn6pdu3b68MMPwwgsLOfpp5/WySefHJcmVwKT7HejFo5x9NFHp3Sqf/zxR91777168cUXw/pZOMgzzzyja665JqlwjlDneEEhc+bMUcuWLWPWlygwyQKuLDDk9NNPT2qNv/zyi8aOHeuEvkQ2+z3y0KFD43pZeIqF80QLPTHvXr16hQWOJCrKQrwseOmvf/1rgdCkDh06aPz48SpZsmSBYdauXatbbrlFO3bsCHvNgq6uv/76RNM659YdDmbhNTaPnftQq1SpkhPaVL169bjjmclDDz0k+99P7maWAwcOjLpXogUsWV9zfeSRR3TMMcckXIP7gHihau+9954sVCtWC3pgkt97PNb1b34WfGbBOqmcn3jXf7L33GwGJn322WeycLfIL+ZKJ5DuwIEDzj3ZQsEiW6zAtljhZpdeeqkTSHb++eendK1YiFXfvn311FNPhfUrX7685s2bFxamSGBSSrQcjECkAAE+/u4JvP319nO2yGwLApP81GcuBDwWIDDJY1CGS1kgMoXvQUnDUh6FDggggAACCCCAAAIIIIAAAggggAACCCCAAAIIIICAPwL2tbhvu6f67rvvkv5jWX9KZBYEEEAAAQQQQAABBBBAAAEEEEAAgaAKfP/996pQoUJkeVdLeieoNVMXAggggAACCCAQCkyKFbJQu3ZtzZ07Vxb2kAtt7969atu2rRYvXhxWroX2zJ49O+3f/Vk4RatWrWThEe62aNEiNWnSJC5NLgQmVa1aVQsWLNB5552X8ml+4YUX1LRp0wL9pk6d6gRNFSuW+scc7TxaAJDV5G6NGzfW9OnTVbZs2ah1xgtMihbwkcxiv/76a915550FArOaNWvmBJCUKVMm5jCx+rZu3VpPPvmkjj/++GRKCDvGQpOeeOIJ9ejRI+zfbX1LlizRJZdcUmDM3bt3O/v39ddfD3stXkhR6ECbz0KJ7L9Qq1u3rhO8MnHixLDxLEClefPmcdcUrRYLYHrttdeiBhUdPnzYCayyMCh3q1GjhubPn6/KlSunbGgdYu3bdEO5hgwZ4gRBFXYL2h6PFVBnIWp2zkqVKpUySbxAK7vm7B4fr2UrMMmuFVuzhURFtnTvh7GezT179nQCqYoXL54/Vaz57fqyMLP69eunfC6swzfffKO77rpL9ixzt+7duzuBcCVKlHD+mcCktHjphED+4zaCIvU3T1imIkBgUipauXWsBST9502rZAFKQ3JrCVSLAAIhAR6G7IVsC9gDxR4soTZQ0vBsF8X8CCCAAAIIIIAAAggggAACCCCAAAIIIIAAAggggEAMgacltQu9Zt/6Z9+WS0MAAQQQQAABBBBAAAEEEEAAAQQQQCBZgdtvvz3yQ93TJN2bbH+OQwABBBBAAAEE/BZIFJj0l7/8RRY+ceKJJ/pdWlrzvfHGG7JQnchgo0QhKIkmixXE1KZNGyc0Jl4oSC4EJlmYzqRJk2TBGqm0AwcOqGvXrpoxY0ZYt4YNG+rpp5/WySefnMpwYcdGC7Sx+iwM67rrros6brwwmchwj2QLO3jwoBOAMnny5LAu9erVc8LEypUrF3MoC3ey0Ch3Sze4yT1GrCAmC+wZPHiwjj766LA5f/31VyfwyAKS3C2Z0Keff/7ZWYMFroSahVndcMMNzrXmbv3793fmiJzffczatWt1yy23aMeOHfn/bJazZs2S2US27du3q2XLllq1alXKc8U7xxs2bJCtf8uWLWGHJbpXxNpjQQhM8nuPx7r+LWDP9stFF12U7GVW4LiPP/7YOT9bt25Nec9mKzApVjBZJvfDWNeuhZbZOk877bR8H7umLIxt5cqVYWZ2vVqQU8mSJdM6H7GCmCKD9ghMSouXTgiEBAjw8Xcv4O2vt5+zWXqlOyDp4YgAJT9rYS4EEMhQgMCkDAHpnrGAPVDcscgDJI3IeFQGQAABBBBAAAEEEEAAAQQQQAABBBBAAAEEEEAAAQS8FzhO0k+Sjg0N/eKLLzp/qElDAAEEEEAAAQQQQAABBBBAAAEEEEAgUqBYMf5Um12BAAIIIIAAAkVDwIIQrEULMbF/z6XAJAuWsMCYESPCP74ULVginbOXl5enjh07hnWtUaOG5s+fr8qVK8ccMhcCk4YPHy4Lu0m1xQqdmTJliiykI5MWKyjHAnkGDhyoaO/J4wUmLVq0SE2aNEmrJNtTAwbYR+P+0xKdewvt6tKli2bPnh3WL91wKvcgsfa6hRjZfCeddFKBda5YsUL169dPaQ12cLRzbOfXrqvmzZtr/fr1+WPedNNNzvxly5aN6RztOooXtHTo0CFt3LhR27Zt06effqp//OMfTojOqFGjdP3116d1Pq3TV199pTvuuMO597lbLgcm+b3HY13/6QY3uc+DnfcHHnhATzzxRNj5qVSpkhPGVL169ZjnPluBSXavb9CgQYHAvkzvh3btDho0SFWqVHHWff7558scKlSooGOOOSbfIdo1bi8uX748o2sl1n3A/t19vfBzkrRvR3REIJoAP3gs3H1BYFLh+mZz9AcluRNCH5FkoUk0BBDIQQEehjl40opYyfZAsQdLqNlPzUYWsTWyHAQQQAABBBBAAAEEEEAAAQQQQAABBBBAAAEEECgaAu0l5YWWctZZZ+lf//pX0VgZq0AAAQQQQAABBBBAAAEEEEAAAQQQ8FyADwJ6TsqACCCAAAIIIJAlgVBgUqxQHy8Ck2KNnc6S44XU7N69WxZG8/rrr4cN3bNnT40cOVLFixdPZ8r8Ph988IETOGNBOO62dOlSNWzYMObYuRCYNG/ePCf8JtUWLZikfPnyeumll1SrVq1Uhws7/uDBg+rdu7cmT54c9u/NmjXTtGnTVKZMmQLjxwpMSiZkJV6x6QSwbN68uUCgkM0xbtw42Z7MG/+APwAAIABJREFUtFlQlwX+uFs8ewsZatGihVavXp3S/o1ce+nSpZ0AlqpVq6pdu3ZOeE2oJXKOFSLlRaBLqp4//fSTWrZsqWXLloV1TRQeFmuPDRkyxAlsK+wWpD0ebQ/a+hPdE5M1si+5atSoUYHDE4VapXO9uieJZWwhcOPHj1fJkiWjLiFaGJhX98NEZvYsHzZsWIE9WLt2bc2dO1cVK1ZMNETc1/fu3es8X1955ZWw49zPV35OkhExnRGIFCAjonD3BIFJheubzdEjA5OGSBqczYKYGwEE0hfgYZi+HT29EXhU0kDXUAQmeePKKAgggAACCCCAAAIIIIAAAggggAACCCCAAAIIIOC9wDuSrgwNa3/IaH/QSEMAAQQQQAABBBBAAAEEEEAAAQQQQCCaAB8EZF8ggAACCCCAQFERCAUmxQp3yaXApA0bNsjCdLZs2RJ2eqZMmSILusi0xQqcSRSwkguBSe+9957q1KmTEtGvv/7qhHOMGDEirF/dunVlgSWnnXZaSuNFO9jCSXr16hX2kgUxWcDTOeecU6BLrKCTevXqOaEh5cqVS6umdAJYVqxY4QRsRTavwoHWrl2rW265RTt27AibIlb4VSyb/v37a+jQoTr66KML1BrtHIfO7ymnnBL1/McLy4l2n/Eq0CXVE7t9+3YnMGnVqlVhXRMFHwU1MCkbe9z2zaBBg8L8qlWrpueff15VqlRJ9ZQUOH7Tpk26/fbbtXHjxrDX4u1ZOzCd69U9QTqBSYcPH1a/fv2cQCV3y/S8JIsYK4zMQo4mTZokCzrLpMVa30033aTZs2erbNmy4uckmQjTF4ECAmREFO6mIDCpcH2zObrlWli+RagRmJTNs8HcCGQowMMwQ0C6ZywwTNIA1yj9JI3KeFQGQAABBBBAAAEEEEAAAQQQQAABBBBAAAEEEEAAAQS8Fagh6RP3kPaHmueee663szAaAggggAACCCCAAAIIIIAAAggggECREeCDgEXmVLIQBBBAAAEEjniBRIFJXoTfxAoMSge/Ro0amj9/vipXrlyge6yAmrvuukvnn39+OtOF9bEQDQsC+eKLL8L+vWfPnho5cqSKFy8edY6gBybFM42HFiugo2rVqk7IScmSJTM2//TTTzVnzpywccqXL6+XXnpJFpwU2WIFnbhDPdIpKp0Alry8PHXs2LHAdF27dlWFChXSKSOsz549e5ygksjApHHjxsn2ZLQ2ffp0tWvXLuyleDa7d++WBa68/vrr+X3c+z2aS7wwmxdffFGNGjUKm7979+4aPXq0SpQokbFJogFsf/zzn//UypUr9fLLL+uNN94o0CVXA5P83uOxrjUvQvZCJ2Xv3r3O/nvllVfCzpMF4FkwUax7TDrXq3uCdAKTfv75Z+faWrhwYUq1Jtqzyb4eKwDMgvBuuOEG/eEPf0h2qJjHvfPOO3r11VfDXncHnvFzkoyJGQABtwAZEYW7HwhMKlzfbI5uuRaWbxFqQyWFpztmszrmRgCBlAR4GKbExcGFIDBcUn/XuH0ljS6EeRgSAQQQQAABBBBAAAEEEEAAAQQQQAABBBBAAAEEEMhEwH5/0Sc0gP0Bn/sPPjMZmL4IIIAAAggggAACCCCAAAIIIIAAAkemgH0gcdmyZe7Fj5H0wJGpwaoRQAABBBBAIMgCv/9fYtLWrVvVokULrV69OqzcdMN03IP4FZgULSTDD/tE4R1FNTDpp59+UsuWLSPf9/pBrvfee08WBBLZ0gk6SabgdAJYhg4dqkGD/P98drzAnw0bNqhZs2basmVL/rIrVarkhLxUr169AMXatWt1yy23hIUyTZkyRbbnrUV73cafNm2aypQpEzbe4cOH1a9fPyfoxt0sEMv2kVfNbmn79u2TBUr961//kn1Z0po1a7R+/XqtW7cu4TS5GpiU6D6UaOGp7vF0w4wS1eF+Pd1QplTX4sV9JNb9cPDgwbL/CjtMyPZ58+bNnX3uZ3O/RyhW2Iv0c2HMhQACRV2AwKSie4Yt18LyLULtUUkPFd3lsjIEirYAgUlF+/zmwupGSOrnKtR+yWu/7KUhgAACCCCAAAIIIIAAAggggAACCCCAAAIIIIAAAkES+E7S6aGCZs2a5XxLIQ0BBBBAAAEEEEAAAQQQQAABBBBAAIF0BWbPnq3WrVu7u38vqUK649EPAQQQQAABBBAoLIFQYFKs8IvSpUtr+fLluuyyy9Iuwa/ApBEjRmjAgAFp15lux1gBMaHximpg0ldffaU77rjDCc3xuy1dulQNGzYsMG1QApMOHjyo3r17a/LkyX7TqGfPnho5cqSKFy9eYO6ff/5Z7dq1cwKS3C1WaJH97vzuu+/OP7R8+fJ66aWXVKtWLeffdu3a5QStrVy5Mv+YatWq6fnnn1eVKlXC5ti+fbsTjLRq1ar8f880kM3uWxYQY3vw448/dsKRkglFindSCEz6j0688xMrICjT4Cb3uYl1HdmXYFko0oknnhj1VGYjMClWYFGi/eTVDeKDDz5Q/fr1tX//fq+GTGoc9z2BwKSkyDgIAQSCIUBgUjDOQ2FUYbkWlm8RasMkPVgYEzEmAggUvgCBSYVvzAzxBUZK6us6xL6Z+THQEEAAAQQQQAABBBBAAAEEEEAAAQQQQAABBBBAAIEACdwqaXGonuOPP975psmjjz46QCVSCgIIIIAAAggggAACCCCAAAIIIIBArgn8+uuvOuGEE7Rv3z536Y0lLcm1tVAvAggggAACCBRtgVBgUryAl3nz5ql58+ZpQ+zevVuffvppSv0PHz6sp556SkuWhL99ihfgMXToUA0aNCilebw4OFF4R1ENTIoVEOKFaaIxYgX8BCUwKVYdidblxevxAmt+//13DRs2TA899FDYVNFCluwa7Nevn8aPH59/bL169TR37lyVK1fO+bdox9i/Rwu0suugQYMGYYEubdq00cSJE1WqVKmkl/7LL7/o7bff1oQJE/Tyyy8n3S/ZAxMF3MQ6t4n6JTt/ouOCssdjBSYNHjxY9l+xYt58vDnafT3RPfdIDEzyMpgw0R6MfP29995TnTp17Jx7c9JTLYDjEUAAgdQFCExK3SxXekQGJg2XNDBXiqdOBBAIF+DNJTsi2wKjJD3gKuJ+SWOzXRTzI4AAAggggAACCCDw/9m7F3gby/z//28xJN9qJINqRirJTCmJRA4hnZUk5JRDUkhIKWEQyTHEqKgcSiKHdHDOoZyqEdUPo8I0Qzow5dt8Y0r/x+ee/9K91l7n87rX6348ekyz931f1+fzvK77Xru993pvBBBAAAEEEEAAAQQQQAABBBBwCcyRdLvv/3ft2tX5xWsOBBBAAAEEEEAAAQQQQAABBBBAAAEEEhW45557NGXKFPcwr0iKP2kg0YK4HgEEEEAAAQQQCCLgC0yyT1kwSu/evQuclewAjGgWIlQoSDYGJt12222aOnWqTj311KCtEZgUzYrHdk6wQB4bIVvCZDIZmBQs/MitGyy4KDAIyc7ft2+fWrdurdWrVx+/PNjYM2bMUPv27f0W0EJu+vfv7xeaE+z5Yv+9ZAFP0R4ffvihE/aUaFDS5ZdfriuuuEJvvPGGdu3a5Td9pOAjApP+y5WOwCQL+Bo8eLDzj/sgMKngHZOpwKRy5cpp8eLFqlatGoFJ0T7IOA8BBLJBgMCkbFiF1NTwkKQRrqEJTEqNM6MikBYBApPSwswkYQRGSurr+nwfSWMRQwABBBBAAAEEEEAAAQQQQAABBBBAAAEEEEAAAQSyROB0SV+7a1m7dq3q1KmTJeVRBgIIIIAAAggggAACCCCAAAIIIIBALgusW7dOdevWDWyhtKRvcrkvakcAAQQQQAABbwm4A5OWL1+uxo0bF2gwUiBQKkSSFZgULmApFXUHGzPfApMiBc6k0j3bA5MiBb2k0sY3drAgJHfoie+8jRs3Os+Dw4cPHy9r+vTpateunV+ZH3zwgW666Sbt37//+McDnxnfffedOnfurHnz5h0/J9icofq34JwFCxY4gW579+6Nmalq1apOQJL516hRQ2XKlNHf/vY3tWjRQlu3bvUbL9L+JTDpv1yhApMsAMvCsYoXLx7zOgVeEMo60n304osvqk2bNn7DxfJaEM9zZOfOnXHtp4SR/v8BQr3OzJo1ywk+S8dRqFAh3tOeDmjmQACBZAgQmJQMxewc40FJT7hKe1zSI9lZKlUhgEAkAb64jCTE51MtMErSA65JLGJ+XKonZXwEEEAAAQQQQAABBBBAAAEEEEAAAQQQQAABBBBAIEqBHpIm+M696KKLtG3btigv5TQEEEAAAQQQQAABBBBAAAEEEEAAAQQiC1SpUkUfffSR+8T7JE2MfCVnIIAAAggggAAC6RFwByZZEMkdd9yh9evX+00eS7BJsqqOJzBpxowZat++vV8JJ598spYtW6aaNWsmq7SYx/FqYNLXX3/t7JcVK1b4mdx7770aM2aMTjzxxJitEr0gnqCTaOaMNYDFAn4GDx7s/OM+qlWrppdfflnnnXdeNNOm5JyjR4+qX79+TqiN+5gyZYos7MZ3PP300+ratevx/x/qORBsHwSG09jP4S1EadeuXcfHiyWIbc2aNc69HSksye7zSy+91PG1/xarVKmSSpUqFTS8J96AGwKT/ruEhw4dUtu2bfXGG2/47aNkBib9+9//Vs+ePTV16lS/OSLtnVjv18AbLZ7nSLAgMht30KBBzj+pzhLasWOHbr/99sDvP2j48OF6+OGHU/IsCRyUwKS0MDMJAggkR4DApOQ4ZuMofSWNdBU2QlJ6XgizUYOaEMhxAQKTcnwBPVD+aEl9XH30kvSkB/qiBQQQQAABBBBAAAEEEEAAAQQQQAABBBBAAAEEEPCGwLuSavlaSecvinmDjy4QQAABBBBAAAEEEEAAAQQQQAABBCIJPP7443rkEb8/Ym3pA7UjXcfnEUAAAQQQQACBdAm4A5NCBalYLRaA06tXr5SHPvj6jicwac6cOWrZsmUBukWLFqlJkybpIi0wj1cDk0IFpkQKM0nlQsQTdBJNPfEEsAT5bwFlInwsWH/B+nEH3QRzvPbaazVz5kydfvrpfkOGem5YUNnVV1/tnBtsvmifKV999ZXuuusuvfbaawVasUA0C1Ky4B77A0nFixePZjmdcwhM8qeKdY+HuteuueYaZ70tqCrR49tvv1Xr1q21dOlSv6EihTLF2ktgnfE8R9IRIBXO89NPP3Ve/z744AO/0+x1e8SIESpatGiiyxHxegKTIhJxAgIIZI8AgUnZsxbJruQBSaNcgz4hqV+yJ2E8BBBIjwCBSelxZpbQAoGBSfdLGg8YAggggAACCCCAAAIIIIAAAggggAACCCCAAAIIIJAFAlUkbXXX8fnnn6tChQpZUBolIIAAAggggAACCCCAAAIIIIAAAgh4RWD37t0655xzAtu5WNI2r/RIHwgggAACCCCQ2wLuwCTrZOXKlWratKkOHz7s19jll1+u2bNnp+3nafEEJm3cuFGNGzcuUPvQoUPVv3//tIU9Be4IrwYm/fjjj+rTp48mT57s1/LFF18sC6+qVKlS2m+OeIJOoikyngCWUAFes2bNckJgMnkECwuqVauWXnrpJZUvX1779u1zaly9evXxMsMFr8yYMcMJLnIfvj9YdOTIET344IOaMGHC8U9b0NFbb72l2rUjZ8lOmzZNnTt3LsBl+2zSpEmyugsViv2ttAQm+ZPGs8ft2Tpw4EC/gSy46pVXXtEFF1yQ8BbfsWOHbr/9dn300Ud+Yw0ZMkQDBgwIOX48vbgHi+c5EuqaRo0aOfdV6dKl4/b497//rd69e+tvf/ubKleurPPOO08XXnihzjrrLOf/2xEqsClU0FncxYS5kMCkVKgyJgIIpEiAwKQUwWbBsIGBSSMlPZQFdVECAgjEIRD7f+XFMQmXIBBGYIyk3q7P95T063c2oEMAAQQQQAABBBBAAAEEEEAAAQQQQAABBBBAAAEEMicwXNLDvuntrxwuWbIkc9UwMwIIIIAAAggggAACCCCAAAIIIICAZwXsDYpLly519/e4pEc82zCNIYAAAggggEBOCQQGJlnoQqdOnbRgwYICfVgAigWfFC5cOOU9xhOYtHfvXt1xxx1av369X30WAGWhKyVLlkx53cEm8GpgkvU6btw4J8gj8Hj11Vd16623pt07nqCTaIqMJ4Dlgw8+0E033aT9+/f7TXHfffdp5MiRKlasWDRTp+QcC0Tr1q2bZs6c6Tf+mjVrVLduXdmeve666/zCx8IFPQXrtW3btk6g0cGDBwvcl9GGuPzwww/q3r27XnjhBb86LXDJar/55pvj9lm7dq3q1atX4PpIYTyh9lik6+IuNODCbNrjoULBknX/z58/X82aNStA9/LLL6tFixYhSeO5X92DxWv8+OOP65FH/P9Tv2LFipo3b56qVLG/6RXfESzAzEYaO3asLMjMjqNHj6pfv37OM9l9lCtXTgsXLlSNGjXimzyGqwhMigGLUxFAINMCBCZlegVSN38fSaNdwxOYlDprRkYg5QIEJqWcmAkiCIyV9N//4vrvcZ+kiaghgAACCCCAAAIIIIAAAggggAACCCCAAAIIIIAAAlkg8Jmkc3x1PP/887rzzjuzoCxKQAABBBBAAAEEEEAAAQQQQAABBBDwmoC9ubdDhw7utj6XdK7X+qQfBBBAAAEEEMhNgcDAJOsiWNiEfbx8+fKaPn160JCRZHcfT2BSqGuSFRixefNmdezYUTbe+eefrwoVKqhy5co655xznP8NdWzcuFGNGzf2C5+xc9955x3Vrl072XRhx0s0SCRw8GDBOnZOMkKBjhw54gR0mXvZsmV16aWX6owzzlClSpV08cUXy0JzAo94g04iLUI8bt98840sNCjwD/dcfvnlmj17trN/EjksTMbCWey+NA/blxdeeKGzN+1jkY5gYVe+AJbAz0UKfQnWa7Vq1WTBNrt373b2v/t4+OGHNXTo0Ijha6FC0KINXApn8PTTT6tr164FTokUfERg0q9k27Zt02233aZdu3b5OSbz/p8wYYLf2LbPFy9eLNtfoY5gQU52j9jH7fkR6Yj3ObJ8+fICe93mmjp1qhNEGO8R6jm7bNkyXX311ceHDfXaPWbMGCdYqVCh+N9ybmGKXbp00YEDB3TmmWfqoosu0tlnn+28/lWtWtUJgCMwKd4V5joEEMiAAIFJGUBP05SW5DrGNdcoSQ+maW6mQQCBJAvE/9VrkgthuLwVsDja+13d95D0VN5q0DgCCCCAAAIIIIAAAggggAACCCCAAAIIIIAAAghki0AjSct9xdgvbv3rX//SiSeemC31UQcCCCCAAAIIIIAAAggggAACCCCAgIcEfvzxR/32t7+VveHbddi7Gld4qE1aQQABBBBAAIEcFQgWmGTBCHfffbfmzp1boCsLe7E/RhIuICgZFPEEJtm806ZNU+fOnQuUYP1YCEzx4sXjKu+nn37SoEGDNHz48ALXz5o1S61btw457s6dO9WiRQtt3brV7xwvBCbt379f7dq104oV/l/aWqiJheXUrVs3Lm+7yMJYWrZsqe3bt/uNES4sJ96gk0hFxhOY9PPPP2vw4MFOMFDgYfvIwqAKFy4caeqgn//+++/Vo0cPzZgxw+/zFiL11ltvRRXEZUFUt9xyi2wNfYcFPI0ePVoDBw6UBQr5jkgBRUePHlW/fv2ce8x9LF261Am8GjBggN/HA4NeQiGEuncSvZ/tGWcBNgsWLCgwNYFJv5JEChn64Ycf1L17d1lIsPuwwK558+bpsssui2t/20Xvv/++E8ZkoVnuwz5mAUSnnnpqyLEtYOjKK6/0+3ykXtwnx/sc2bdvn/NasHr1ar+5mzZt6rw2lSxZMmaPUM+RWrVq6aWXXvILR/vkk0/UvHnzAs/MWHoPVaDds2Z/+PBhv1Pc9yKBSTEvLxcggEDmBAhMypx9qmfuJWmsa5LRkvqmelLGRwCB1AgQmJQaV0aNXuBJST1dp3eXNCn6yzkTAQQQQAABBBBAAAEEEEAAAQQQQAABBBBAAAEEEEiJwLOSjv+WtP0Cr/0lXA4EEEAAAQQQQAABBBBAAAEEEEAAAQRSJdC+ffvANzNPlXRXquZjXAQQQAABBBBAIFqBYIFJdu2qVavUpk0bvzAV35g33HCDJk2a5BfUEO180Zx37Ngxvfrqq+rbt2+BsIxIwQ+7d+9Wq1attGnTJr+pLEjmmWeecQJ44jksgMOCMALDOyxAavbs2apQoULIYb0cmPTLL784ITl9+vQp0L+FhFjoTunSpWMmt8ASCxR66qmnClw7ZswY9erVS4UKFXz7ZLxBJ5EKjCcwycYMFkpkH7dAGRuzdu3akaYO+nkLo+rSpUuB8JJYglm++eYbWUDSkiVLjs9h99eIESOckKf169cf//jDDz/sfCxcwFMwI7uHP/roI785ggW9hEIIde9YKNr48eN10kknxexne9Zqtd6DHQQm/aoS6XlrZ86fP1/NmjUrQHnXXXc5z4YSJUrEvEYWxGT3+LPP2q92+B8WlmRhV+GOTAUmhQo3SuT1J9Q9YCFkFuLnvictpNmemxMmTCjAY8FWI0eOjCs08Ouvv3ZCFIMFjNlr9a233urMR2BSzFudCxBAIHMCBCZlzj7VM98vyZ3gOUbSA6melPERQCA1AgQmpcaVUaMXGC/pPtfp3SRNjv5yzkQAAQQQQAABBBBAAAEEEEAAAQQQQAABBBBAAAEEki5gP0P7l6RTfCO/8cYbuv7665M+EQMigAACCCCAAAIIIIAAAggggAACCCDgE3jzzTdlwQKu43tJv5UU+AYd0BBAAAEEEEAAgbQKhApM+umnn2TBNP369QtajwW9PPnkk6pWrVrQ4Jp4m9i/f7/Gjh2r0aNHBx0iUoCHBVZYKMQjjzxS4PpKlSo5oUl169aNqbwDBw44YRGLFi0qcN3w4cOdgIpwQTKhAi8s9KZFixYx1ZLoyfEG/4SbN1R/dk3Pnj01bNiwmEJTLNDGQqi6du1aIBAo0vpnW2BSqHrMxu6hadOmyfZlLMf27dvVoUOHAqFgNsasWbOcYK9oDrtXLHTl8ccf9zvd9vpLL73kZx/NXv3ggw900003BQ1Zc09gQTgWylS0aNGIZe7bt8/pZ/Xq1X7nVq5cWXPnztWf/vSniGO4T7C99fbbb6tjx44Fws985xGY9KtYpPvNzvzqq69k4UivvfZa0Odj7969VaxYsajXyUJ/7DUg2DPc7hnb42effXbY8YIFJllo0bJly1SzZs2ItSTyHNm2bZsTzGf3qfuwcD0Le7rwwgsjzu87wYKj7PVl8mT/t+SWK1dOCxcuVI0aNQqMtXbtWmd+ey11H9a/3e92/xUpUiTqGsJ9LdCkSRMn1Op3v/udMx6BSVGzciICCGRegMCkzK9BqioIDEwaK6lgsmuqZmdcBBBIqgCBSUnlZLA4BCyKtofrunsl/SWOcbgEAQQQQAABBBBAAAEEEEAAAQQQQAABBBBAAAEEEEiWwO2S5vgGO/PMM/WPf/wjWWMzDgIIIIAAAggggAACCCCAAAIIIIAAAiEFzjrrLP3zn/90f97eHf8KZAgggAACCCCAQCYFQgUmWU2hwhp89VoAw7333qs+ffqodOnSCbVh4Q4WHjNu3DgdPHgw5FjRBHjY11xt27Z1glECDwunsSCo6667TieccELEmvfu3atu3brJ/ghL4GEBGDNnzlTFihXDjhMqUMjcLEwoljCRiAVHOCEVgUkWQmNBIF26dAk6u+2RP//5z1HtEQvnmD59uhPqcfjw4QLjWRiWBbCECqhKJOgkHF0ibqECVGy+WIPHLJTI9uOmTZsKlNu0aVM9/fTTUTn7LraQm5tvvjnsrrH9PW/ePFWpUiXsed98841z3y1ZsiTsea+++qpuvfXWqLZyuMAp21e2H0qUKBHVWBbEYyFLjz76aMiwJBuIwKRfOaN53trZFiZnax/snrXQPQs/steLSIddbyF0FqgVeNj1FnhnYUCRjmCBSXaNhfzdd999EUP+EnmOWBCZBT5Z0FGw14yJEyfqsssui1hDOItwrx32DB00aJDjGMywb9++zjM0mvvGHOwes+d3NOtBYFKkncnnEUAgiwQITMqixUhyKT3tJd81JoFJSQZmOATSKUBgUjq1mSuYwERJ3V2fuEfSFKgQQAABBBBAAAEEEEAAAQQQQAABBBBAAAEEEEAAgQwKzJV0m29++0Vb+2U1DgQQQAABBBBAAAEEEEAAAQQQQAABBFItYG9KtAAA1zFPUvNUz8v4CCCAAAIIIIBAOIFwgUl23YEDB9SjRw8naCTUcdppp6lnz55q3ry5LJAomiAiG+vo0aPavHmznn32WS1YsCBo2IZ7zvLly2vUqFFq1qxZxDnWrFmj9u3bhwxGadeunSw44o9//GPQsb7//nsnDMnCLSzwKPCw8I4pU6aoVatWEYMvvv32W7Vu3VpLly71G8bGuPvuu506y5Ur53zO7E499dSI/cW7qxMJ/gk3Z6RwLdsXDz30kLN2p5xySoGhjh07pg8//FCjR4/W7Nmzg05lwT4WCFSmTJmQpSQSdBKuv0TcLFDKeuratWvQPe7bBxaEZHu8UKGCbwuNFChm11nQVL169WLaGrt373b2cLAAJt9AN9xwg3MvlCxZMuzYdj9bOE7Af/P4XRNtAI/7ovnz5zv7Jthh9/HgwYN19tlnh6zNAmQ2bNjgBL+8/vrrEX3snrQeihcvHvTcUHssUtBSxImjPCEb97gZWxCdrX+wo3r16k6IT4MGDYK6Wk+rVq1y1vK9994LOkb37t2dNQy1Lu6LQoXU2WuVPfdbtGhx/DlUpEgR59/d912ixva6afvIgqQCD6vBfk+lU6dOx5/77nMi7ddogvrCzW9zRVoPq8FeQ+31NvB1y1drsMAyApOivInVW/apAAAgAElEQVQ5DQEEskGAwKRsWIXU1HCfpPGuoe2b8b1TMxWjIoBAqgUITEq1MONHEnhKUjfXSV0lPR3pIj6PAAIIIIAAAggggAACCCCAAAIIIIAAAggggAACCKRI4LeSDrnHXr9+va644ooUTcewCCCAAAIIIIAAAggggAACCCCAAAII/Cpgb9KtVatWIIm96/hfOCGAAAIIIIAAApkSiBSYZHUdPHhQAwYM0OTJkyOWacE4DRs2VKNGjXTWWWc5QSa+ACULofj000/10Ucfad26dVq5cqUzdjRH06ZNnTCdc845J5rTFSmkxjeI1Ws/L7zgggucDx0+fFgbN250gpzs30MdI0aMUJ8+fWRhG5GOUOEbwa6zrxdfeuklJzgnFUciwT+R6okU0mHXWzhQjRo1VLNmTeff7dixY4cTaBMsmMo3p4WEPP/886pcuXLYMhINOgk1eKJukQJlfPNWrVrV2Y9/+MMfnA9Z2JbdK7YnQx2xhHcFjhHN3nz44Yc1dOhQFS5cONIWUDAn90V33nmnnnrqKZUoUSLiWL4TDh065ITPhApts/7tmWNhPBaAZnX+/PPPzn76+OOP9eabbwYNTrPQGAuvCQyE6dy5s8aPH6+TTjopaI0EJgVfukihaXaVedszzp4BRYsWPR6aZ7+3Ee614J577tETTzxx/JkRafN88803atu2rZYsWRLpVN12222aOnWqE1TnO5LxHNm+fbs6dOgQNozMnoN16tRRqVKlonoWxhKMFs38geth983WrVudmvfu3RvSLlR4HYFJEbcbJyCAQPYIEJiUPWuR7Ep6SJrgGvRJSb2SPQnjIYBAegQITEqPM7OEFpgk6V7Xp++W9AxgCCCAAAIIIIAAAggggAACCCCAAAIIIIAAAggggECGBDpLetY395/+9CfnFyQ5EEAAAQQQQAABBBBAAAEEEEAAAQQQSJfAhRdeqE8++cQ93V2SpqZrfuZBAAEEEEAAAQQCBaIJTLJrjhw54oRKDBw4MOqQo2RoW6CRzdmsWTMVK1YspiEtNGnBggXq3bt32PCHWAa1cBYLj+rVq1dUYUm+sadNmyYLYol0lCtXTosXL1a1atUinRrX5xMN/ok06ddff+0ESc2cOTPSqVF/vnbt2jI/2wuRjmQEnQSbIxluFpo0ZcoUPfLII2HDuCL16P68BZ5MmjRJLVq0UKFC8b2d9Omnn1bXrl1DTrto0SI1adIkqrI++OAD3XTTTdq/f3/Q861/Cz+K9Ygm/CWWMTt27Khhw4Y5oW1t2rTxu7R+/fpO8NMZZ5wRdEgCk0JLW2jS8OHDnX+SdfTr18+5Z3wBa9GMa8E/gwcPdoK+Ih3BQuqS9RzZtWuXunfvrmXLlkUqI+Ln7fln90+9evWivteTOb+vwObNm2vixIkqU6ZMgZoJTIq4jJyAAALZI0BgUvasRbIr6S5pomvQ8ZLuT/YkjIcAAukRiO+/cNNTG7Pkh4DFxt/jarWL+00I+UFAlwgggAACCCCAAAIIIIAAAggggAACCCCAAAIIIJBFAvbnA6/x1TNo0CD9+c9/zqLyKAUBBBBAAAEEEEAAAQQQQAABBBBAwOsC9v0oe+Om61gq6Vqv901/CCCAAAIIIJC9AtEGJlkHFkC0ZcsW2c/ZXn/99ZQ2ZUEwFkpk4SqlS5dOaK4dO3aob9++CddcvXp1JwikQYMGOuGEE2KqyYKErBcLcIp0xBJQE2mswM8nI/gn0pzJCteygJR7773XCWCKdg8kK+gkVW52D23YsEH333+/3nvvvUiUYT9/4403Ov9tUbVq1agDVIINGC7kqGLFipo3b56qVKkSVa3ffPON2rZtqyVL7Efz/kesYwVeb8Gzdg+9++67UdUS7KTAe3jjxo1q3LixX4CVhZYtXLhQNWrUCDoPgUnh+S0YbO7cuc7e3LlzZ9xrddFFF+mJJ57QNddcE/Pz1ia1sCDbi5s2bQpbQ7CQumQ+Rw4ePKiRI0dq8uTJcQel2b0+atQoXXDBBTF7Hj58WCNGjHBCjuzf4z3sNfnRRx9Vly5dVKJEiaDDEJgUry7XIYBABgQITMoAepqmDAxMmiCpZ5rmZhoEEEiyAIFJSQZluJgF/iLJHS/NX8CJmZALEEAAAQQQQAABBBBAAAEEEEAAAQQQQAABBBBAIEkCZ0r6h3usjz76SBdeeGGShmcYBBBAAAEEEEAAAQQQQAABBBBAAAEEIgt8/PHHsjd+BhxnSfpn5Ks5AwEEEEAAAQQQSL5ALIFJvtmPHTumNWvWaOzYsQmHEAV2VL58efXo0UN33nmnSpUqlbSGLcTDan7yySdjrtm+frvnnnvUrl27kEER0RT65Zdfqn///nruuefCnj5lyhQnGCYVRzoCk3x179+/X88//7yeeeYZ7d27N+p2LCipadOm6t27txPUU6hQ9G+TTGbQibvgZLtZnRY6ZiEm69ati9rGTqxTp4569uwpC1EpVqxYTNcGO/m7775T586dnWCkwOO2227T1KlTdeqpp0Y1z9GjR9WvXz+NGzcu4bGCTfjDDz84++mxxx6TBdFEe5hZ165ddfPNN/vdw/v27VPr1q21evVqv6HGjBnjBLYF23sEJkWn/u233+qFF15w9ngs9789by0kzfZeqGCe6CqQog3LW7Zsma6++urjwyb7OWJBadu2bXNeMy00L9rgIrN4+OGHdeuttyZ0r9v8u3fv1oQJEzRz5syY7h0LSrLgKQt5O/vss8PSE5gU7c7kPAQQyAIBApOyYBFSVEI3SU+5xiYwKUXQDItAOgSi/05AOqphjnwUmCLJ/d25zpKm5SMEPSOAAAIIIIAAAggggAACCCCAAAIIIIAAAggggEDGBe6TNN5Xhf01yEh/STDjFVMAAggggAACCCCAAAIIIIAAAggggIAnBS6//HJt3rzZ3Zv9lWt78wYHAggggAACCCCQdoF4ApN8RVpw0s6dO/Xqq69q1qxZzr/Hc1hIUpMmTXT77bfLfo5XtGjReIaJ6hoLjjhw4IDz9djSpUu1fft2bd261S9AombNmk4wRK1atdSwYUOdf/75KlKkSFTjRzrJzOznlIsXL9bbb7+tjRs3FrjEAjKGDh2qwoULRxou5s8nO/gnmgIsRMf+mI0FA1lolYWnbNmy5filtv4VK1ZU1apVVa9ePce9ZMmS0Qxd4JxkB534JkiVm+2HL774Qu+++66WL1+uzz77TB9++OHxQBULj7rkkkt07rnn6sorr1SjRo30+9//XieccEJcPsEusnti2LBhGjBgQIFPDxo0SPZPLKFVwaxs4HAhRLE2Y8FJ7733nizoxv53165dx0N53GYWglO7du2QZj///LMGDx7s3G/uw/6bbfbs2apQoULUe2zIkCFBDWPtLdL5ubbHI93/dt9XqlRJ9evXd/6xZ0Ey9/eRI0e0du1aLVy4UBs2bPB79visA0PqUmVs83311VfOcz/Y6489Cy+++GJnz1511VXOMzFZrz2+Xu3esWfMqlWrnNeiTz/91O+129bivPPO02WXXeasR/Xq1aMOriIwKdLdy+cRQCCLBAhMyqLFSHIp90qa5BpzoiT7vVEOBBDIQQECk3Jw0TxW8tOSurh66iQpfAS6xwBoBwEEEEAAAQQQQAABBBBAAAEEEEAAAQQQQAABBLJGYI2kur5qRo4cqb59+2ZNcRSCAAIIIIAAAggggAACCCCAAAIIIJA/AqNGjdKDDz7obnitpHr5I0CnCCCAAAIIIJBNAokEJrn7sOCXL7/8Utu2bdNf//pXJ8TE/n9gIJAFQJxxxhlOCEy1atWcQIizzjor6aEQ2WRMLQgggAACCHhdgMAkr68w/SHgKQECkzy1nH7N3CNpsusjT0nq4d126QwBbwsQmOTt9c2F7p6RdJerUAKTcmHVqBEBBBBAAAEEEEAAAQQQQAABBBBAAAEEEEAAAe8JnCPpM3db9pc5zznHPsyBAAIIIIAAAggggAACCCCAAAIIIIBAegU+//xznXvuuYGT2gc+T28lzIYAAggggAACCEjJCkzCEgEEEEAAAQTyV4DApPxdezpHIAcFCEzKwUWLsuSukv7iOneSpO5RXstpCCCQZQIEJmXZguRhOc9K6uzqu6Ok5/PQgZYRQAABBBBAAAEEEEAAAQQQQAABBBBAAAEEEEAgswIPSBrlK6Fu3bpas2ZNZitidgQQQAABBBBAAAEEEEAAAQQQQACBvBaoV6+e1q5d6zboK2l0XqPQPAIIIIAAAghkRIDApIywMykCCCCAAAKeEiAwyVPLSTMIeF2AwCTvrnBgYNJkSd282y6dIeBtAQKTvL2+udDdVEmdXIV2kPRCLhROjQgggAACCCCAAAIIIIAAAggggAACCCCAAAIIIOApgfWSrvB19OSTT6pnz56eapBmEEAAAQQQQAABBBBAAAEEEEAAAQRyS2D8+PG6//773UVvkFQrt7qgWgQQQAABBBDwggCBSV5YRXpAAAEEEEAgswIEJmXWn9kRQCAmAQKTYuLKqZPvljTFVTGBSTm1fBSLgL8AgUnsiEwLTJPU0VXEnZKmZ7oo5kcAAQQQQAABBBBAAAEEEEAAAQQQQAABBBBAAIG8Eqgo6W/ujv/+97/r97//fV4h0CwCCCCAAAIIIIAAAggggAACCCCAQHYJfPHFF/rDH/4QWFSlwO9lZVfVVIMAAggggAACXhQgMMmLq0pPCCCAAAIIpFeAwKT0ejMbAggkJEBgUkJ8WX1xF0lPuyr8i6R7s7piikMAgZACBCaxOTIt8JykDq4i2kuakemimB8BBBBAAAEEEEAAAQQQQAABBBBAAAEEEEAAAQTySuBBSU/4Om7QoIFWrlyZVwA0iwACCCCAAAIIIIAAAggggAACCCCQnQINGzbUqlWr3MU9JGlkdlZLVQgggAACCCDgVQECk7y6svSFAAIIIIBA+gQITEqfNTMhgEDCAgQmJUyYtQPcJekZV3VTJN2TtdVSGAIIhBUgMIkNkmmB5yXd6SqinaSZmS6K+RFAAAEEEEAAAQQQQAABBBBAAAEEEEAAAQQQQCCvBDZIqunreOLEierevXteAdAsAggggAACCCCAAAIIIIAAAggggEB2Cjz11FPq0aOHu7iNkq7IzmqpCgEEEEAAAQS8KkBgkldXlr4QQAABBBBInwCBSemzZiYEEEhYgMCkhAmzdoDOkp51Vfe0pK5ZWy2FIYBAWAECk9ggmRZ4QVJ7VxFtJc3KdFHMjwACCCCAAAIIIIAAAggggAACCCCAAAIIIIAAAnkjUFHS39zdfvHFFzrrrLPyBoBGEUAAAQQQQAABBBBAAAEEEEAAAQSyV+Af//iHfv/73wcWeL6kXdlbNZUhgAACCCCAgNcECEzy2orSDwIIIIAAAukXIDAp/ebMiAACcQsQmBQ3XdZfGBiY9Iyku7O+agpEAIGgAgQmsTEyLTBdUjtXEW0kvZjpopgfAQQQQAABBBBAAAEEEEAAAQQQQAABBBBAAAEE8kbgAUmjfN1eddVVWrVqVd40T6MIIIAAAggggAACCCCAAAIIIIAAAtkv0KBBA7399tvuQvtKGp39lVMhAggggAACCHhFgMAkr6wkfSCAAAIIIJA5AQKTMmfPzAggELMAgUkxk+XMBZ0kTXVVS2BSziwdhSJQUIDAJHZFpgUCA5NaS3op00UxPwIIIIAAAggggAACCCCAAAIIIIAAAggggAACCOSNwDuSavu6HT9+vO677768aZ5GEUAAAQQQQAABBBBAAAEEEEAAAQSyX2DChAnq2bOnu9B3JV2Z/ZVTIQIIIIAAAgh4RYDAJK+sJH0ggAACCCCQOQECkzJnz8wIIBCzAIFJMZPlzAUdJU1zVfuspC45Uz2FIoCAnwCBSWyITAvMkNTWVcQdkmZnuijmRwABBBBAAAEEEEAAAQQQQAABBBBAAAEEEEAAgbwQOFvSbnene/bsUfny5fOieZpEAAEEEEAAAQQQQAABBBBAAAEEEMgNgb179+rss+1bWX5HBUl7cqMDqkQAAQQQQACBXBcgMCnXV5D6EUAAAQQQyLwAgUmZXwMqQACBqAUITIqaKudO7CDpOVfVUyXdlXNdUDACCDgCBCaxETItMFNSG1cRrSS9nOmimB8BBBBAAAEEEEAAAQQQQAABBBBAAAEEEEAAAQTyQuA+SeN9ndapU0dr167Ni8ZpEgEEEEAAAQQQQAABBBBAAAEEEEAgtwTq1q2rdevWuYvuKWlCbnVBtQgggAACCCCQqwIEJuXqylE3AggggAAC2SNAYFL2rAWVIIBARAECkyIS5ewJd0p63lX9NEmdc7YbCkcgzwUITMrzDZAF7c+S1NpVR0tJc7KgLkpAAAEEEEAAAQQQQAABBBBAAAEEEEAAAQQQQAAB7wuskNTQ1+aoUaP0wAMPeL9rOkQAAQQQQAABBBBAAAEEEEAAAQQQyDmB0aNHq2/fvu66V0pqlHONUDACCCCAAAII5KQAgUk5uWwUjQACCCCAQFYJEJiUVctBMQggEF6AwCTv7pDAwKTnJHXybrt0hoC3BQhM8vb65kJ3L0q6w1VoC0mv5ELh1IgAAggggAACCCCAAAIIIIAAAggggAACCCCAAAI5LVBG0pfuDnbu3Knzzz8/p5uieAQQQAABBBBAAAEEEEAAAQQQQAABbwrs2rUr2Peuyko64M2O6QoBBBBAAAEEskmAwKRsWg1qQQABBBBAIDcFCEzKzXWjagTyVIDAJO8ufHtJL7jaIzDJu2tNZ3kgQGBSHixylrf4kqRWrhpvlzQ3y2umPAQQQAABBBBAAAEEEEAAAQQQQAABBBBAAAEEEMh9gc6SnvW1cdlll+m9997L/a7oAAEEEEAAAQQQQAABBBBAAAEEEEDAswLVq1fX+++/7+7vLklTPdswjSGAAAIIIIBA1ggQmJQ1S0EhCCCAAAII5KwAgUk5u3QUjkA+ChCY5N1Vbydpuqu95yV19G67dIaAtwUITPL2+uZCd7MltXQV2lzSvFwonBoRQAABBBBAAAEEEEAAAQQQQAABBBBAAAEEEEAgpwUWSWri62DIkCEaMGBATjdE8QgggAACCCCAAAIIIIAAAggggAAC3hYYOnSoBg4c6G7yNUk3e7trukMAAQQQQACBbBAgMCkbVoEaEEAAAQQQyG0BApNye/2oHoE8EyAwybsL3lbSDFd7L0jq4N126QwBbwsQmOTt9c2F7l6W1MJV6G2SXs2FwqkRAQQQQAABBBBAAAEEEEAAAQQQQAABBBBAAAEEclbgJEn/K+n4z8q2bNmiSy65JGcbonAEEEAAAQQQQAABBBBAAAEEEEAAAe8LfPjhh6pataq7UXvjzv9I+rf3u6dDBBBAAAEEEEAAAQQQQAABBBBAAAEEEEAgLQIEJqWFOSOTtJE00zXzdEl3ZqQSJkUAgYQFCExKmJABEhSYI+l21xjNJM1PcEwuRwABBBBAAAEEEEAAAQQQQAABBBBAAAEEEEAAAQTCCdjPJuxnFM5xwQUXaPv27YghgAACCCCAAAIIIIAAAggggAACCCCQ9QKVK1fWjh073HXaHy59JesLp0AEEEAAAQQQQAABBBBAAAEEEEAAAQQQQCA3BAhMyo11iqfKwMCkGZLaxzMQ1yCAQOYFCEzK/BrkewX2A9rmLoRbJS3IdxT6RwABBBBAAAEEEEAAAQQQQAABBBBAAAEEEEAAgZQK2A+52/pmeOCBBzRq1KiUTsjgCCCAAAIIIIAAAggggAACCCCAAAIIJEOgb9++Gj16tHso+2vY7ZIxNmMggAACCCCAAAIIIIAAAggggAACCCCAAAIIiMAk726C1pJmudojMMm7a01neSBAYFIeLHKWtzhX0m2uGptKWpjlNVMeAggggAACCCCAAAIIIIAAAggggAACCCCAAAII5LbAt5JO87WwevVq1atXL7c7onoEEEAAAQQQQAABBBBAAAEEEEAAgbwQWLNmjerXr+/u9aCkUnnRPE0igAACCCCAAAIIIIAAAggggAACCCCAAAKpFyAwKfXGmZrhDkkvuibnDxJkaiWYF4EkCBCYlAREhkhIYJ6kZq4RbpG0KKERuRgBBBBAAAEEEEAAAQQQQAABBBBAAAEEEEAAAQQQCC3QSNJy36fLlCmjL7/8Ei8EEEAAAQQQQAABBBBAAAEEEEAAAQRyRqBs2bI6cOCAu96rJa3ImQYyXOgvv/wS+IanDFfE9AgggAACCCCAAAL5JFCoUCHe05lPC06vCCCAAAIIIJCLAgQm5eKqRVdzK0kvuU6dJaltdJdyFgIIZJsA/3GdbSuSf/W8KulWV9s3S3ot/xjoGAEEEEAAAQQQQAABBBBAAAEEEEAAAQQQQAABBNIkMFZSL99cHTt21LRp09I0NdMggAACCCCAAAIIIIAAAggggAACCCCQuECnTp303HPPuQcaJ6l34iPnxwgEJuXHOtMlAggggAACCCCQrQIEJmXrylAXAggggAACCCBwXIDAJO9uhpaSZrvae1FSG++2S2cIeFuAwCRvr28udDdfUlNXoU0kLc6FwqkRAQQQQAABBBBAAAEEEEAAAQQQQAABBBBAAAEEclJgh6RKvsrnzZunZs2a5WQjFI0AAggggAACCCCAAAIIIIAAAgggkJ8C8+fPD/ye1t/c3/PKT5XouyYwKXorzkQAAQQQQAABBBBIvgCBSck3ZUQEEEAAAQQQQCDJAgQmJRk0i4YLDEx6SVLrLKqPUhBAIAYBApNiwOLUlAgskHSLa2QCk1LCzKAIIIAAAggggAACCCCAAAIIIIAAAggggAACCCAgqYqkrT6JwoUL63//93914okngoMAAggggAACCCCAAAIIIIAAAggggEDOCPz444/6n//5H/3888/umi+WtC1nmshgoQQmZRCfqRFAAAEEEEAAAQREYBKbAAEEEEAAAQQQyHoBApOyfoniLrCFpJddVxOYFDclFyKQeQECkzK/BvlewUJJN7sQbpL0er6j0D8CCCCAAAIIIIAAAggggAACCCCAAAIIIIAAAgikROAhSSN8I994441avHhxSiZiUAQQQAABBBBAAAEEEEAAAQQQQAABBFIpcNNNN+n11/1+5bafpCdSOadXxiYwySsrSR8IIIAAAggggEBuChCYlJvrRtUIIIAAAgggkFcCBCZ5d7lvlzTH1d5sSXd4t106Q8DbAgQmeXt9c6G7RZKauAq9UdIbuVA4NSKAAAIIIIAAAggggAACCCCAAAIIIIAAAggggEDOCayWVM9X9aRJk3TvvffmXBMUjAACCCCAAAIIIIAAAggggAACCCCAwOTJk9WtWzc3xBpJ9ZGJLEBgUmQjzkAAAQQQQAABBBBInQCBSamzZWQEEEAAAQQQQCBJAgQmJQkyC4dpLukVV10vS2qVhXVSEgIIRCFAYFIUSJySUoHXJN3kmuEGSW+mdEYGRwABBBBAAAEEEEAAAQQQQAABBBBAAAEEEEAAgXwUOF3S1+7GP//8c1WoUCEfLegZAQQQQAABBBBAAAEEEEAAAQQQQCDHBXbv3q1zzjknsIvSkr7J8dZSXj6BSSknZgIEEEAAAQQQQACBMAIEJrE9EEAAAQQQQACBrBcgMCnrlyjuAm+TNNd19RxJLeMejQsRQCCjAgQmZZSfySUtlnSjS+J6SW8hgwACCCCAAAIIIIAAAggggAACCCCAAAIIIIAAAggkWaCNpJm+MS+99FJ98MEHSZ6C4RBAAAEEEEAAAQQQQAABBBBAAAEEEEifQLVq1fTXv/7VPWFbSbPSV0FuzkRgUm6uG1UjgAACCCCAAAJeESAwySsrSR8IIIAAAggg4GEBApO8u7jNJM1ztfeKpBbebZfOEPC2AIFJ3l7fXOjudUk3uAq9TtKSXCicGhFAAAEEEEAAAQQQQAABBBBAAAEEEEAAAQQQQCCnBCwsyUKTnOORRx7RsGHDcqoBikUAAQQQQAABBBBAAAEEEEAAAQQQQMAt0L9/fw0fPtz9IQtLstAkjjACBCaxPRBAAAEEEEAAAQQyKUBgUib1mRsBBBBAAAEEEIhKgMCkqJhy8iQCk3Jy2SgageACBCaxMzIt8Iak611FXCtpaaaLYn4EEEAAAQQQQAABBBBAAAEEEEAAAQQQQAABBBDwnMDXkk73dbV27VrVqVPHc03SEAIIIIAAAggggAACCCCAAAIIIIBA/gisW7dOdevWdTf8jaTS+SMQX6cEJsXnxlUIIIAAAggggAACyREgMCk5joyCAAIIIIAAAgikUIDApBTiZnjoWyW96qphrqTbM1wT0yOAQJwCBCbFCcdlSRN4U9J1rtGukbQsaaMzEAIIIIAAAggggAACCCCAAAIIIIAAAggggAACCCAgXSlpnQ/i9NNP19dfW34SBwIIIIAAAggggAACCCCAAAIIIIAAArktULp0aX3zjeUkHT8sJfyd3O4qtdUTmJRaX0ZHAAEEEEAAAQQQCC9AYBI7BAEEEEAAAQQQyHoBApOyfoniLrCppPmuq+dJah73aFyIAAIZFSAwKaP8TC4pMDCpsaTlyCCAAAIIIIAAAggggAACCCCAAAIIIIAAAggggAACSRQYKulR33itW7fWrFmzkjg8QyGAAAIIIIAAAggggAACCCCAAAIIIJAZgTZt2ujFF190T/6YpAGZqSY3ZiUwKTfWiSoRQAABBBBAAAGvChCY5NWVpS8EEEAAAQQQ8JAAgUkeWsyAVm6RtMD1sVcl3ebddukMAW8LEJjk7fXNhe7eknStq9CrJa3IhcKpEQEEEEAAAQQQQAABBBBAAAEEEEAAAQQQQAABBHJGYJOkGr5qZ8yYobZt2+ZM8RSKAAIIIIAAAggggAACCCCAAAIIIIBAKIGZM2eqXbt27k9vlnQ5YqEFCExidyCAAAIIIIAAAghkUoDApEzqMzcCCCCAAAIIIBCVAIFJUTHl5CFB5v8AACAASURBVEk3S1roqny+pGY52QlFI4CACExiE2RaYImka1xFNJK0MtNFMT8CCCCAAAIIIIAAAggggAACCCCAAAIIIIAAAgh4RqCcpH3ubr788kuVKVPGMw3SCAIIIIAAAggggAACCCCAAAIIIIBA/gocOHBAZcuWDQQ4Q9L+/FUJ33myA5OOHTsm+57j+++/r82bN+vDDz/Ut99+q40bN/oVUqlSJZUvX14XX3yxLrnkEtWqVUtnnXWWihQpwlIhgAACCCCQ9wJfffWVFi9erBUrVmjLli3auXPncZOaNWs6X+9Ur15dTZs2VeXKlfPeC4DcFiAwKbfXj+oRQAABBBBAIC8ECEzy7jITmOTdtaWzPBQgMCkPFz3LWl4qqbGrpoaSVmVZjZSDAAIIIIAAAggggAACCCCAAAIIIIAAAggggAACuSvQTtJ0X/n2C9UbNmzI3W6oHAEEEEAAAQQQQAABBBBAAAEEEEAAgQCBK664IjCcp72kGUAFF0hGYJKFJFmQw6uvvqpZs2b5hTrE4m4BSp06dVLbtm2dMKVChbz/6/0//PCDXnzxRTVo0EDnnXdeLFycm0QBW4M2bdr4jXjNNdc4a1OqVKkkzuTtobzsuGfPHr3++uvOM6p48eIRF9KC4lq3bq2lS+0tIr8eQ4YM0YABAyJezwn5K3D48GGNGDFCEydOlP17pOOdd95R7dq1I53G5/NEINZnVbawEJiULStBHQgggAACCCCAQEgBApO8uzmaSFrkam+BpFu92y6dIeBtAe//RMXb6+eF7pZJutrVSANJb3uhMXpAAAEEEEAAAQQQQAABBBBAAAEEEEAAAQQQQACBrBCYKen4uz7sl/Ltl/M5EEAAAQQQQAABBBBAAAEEEEAAAQQQ8IrAwIEDNXToUHc7syS19Up/ye4jkcAkC0pav369xo4dqwUL7L00yTtatWqlhx56SFWqVPFkcNIvv/yiLVu2aNCgQfriiy80Z84cVapUKXmAjBSTgJeDfmKCSPBkLzoeOXLECYOzn6XUr19f48aNIzApwX3C5aEFvv76a/Xp00czZ9qP8yIfF198Ma8fkZny4ox4n1XZgkNgUrasBHUggAACCCCAAAIhBQhM8u7muEnSa672Fkpq6t126QwBbwsQmOTt9c2F7pZLauQq9CpJq3OhcGpEAAEEEEAAAQQQQAABBBBAAAEEEEAAAQQQQACBnBDYL6msr9K1a9eqTp06OVE4RSKAAAIIIIAAAggggAACCCCAAAIIIBCNwLp161S3bl33qV9KKhfNtfl4TryBSXv27HHCfmbMmJEytpNPPll9+/ZV7969VaJEiZTNk+6BLRBjzJgxmjx5sg4fPiwCL9K9AgXn82LQTyZUveToDjV7/fXXHc67776bwKRMbKw8mfOnn37SiBEjZH/sJNrjmmuukd13pUqVivYSzvOYQKLPqmzhIDApW1aCOhBAAAEEEEAAgZACBCZ5d3PcKGmxq71Fkm7xbrt0hoC3BQhM8vb65kJ3KyQ1dBVaX9KaXCicGhFAAAEEEEAAAQQQQAABBBBAAAEEEEAAAQQQQCDrBWpI2uSrsmTJkjp48GDWF02BCCCAAAIIIIAAAggggAACCCCAAAIIxCpw2mmn6dChQ+7LLpe0OdZx8uH8WAOTjh07pvnz5+vRRx/Vzp0700LUvHlzTZw4UWXKlEnLfKmcZOXKlerWrZufHYFJqRSPbmwvBf1E13FqzvKK49GjRzV27FgNHz7cCTXzHQQmpWbfMOp/BT755BPZ69327dujJollT0Y9KCfmjEAynlXZ0iyBSdmyEtSBAAIIIIAAAgiEFCAwybub4wZJ/02K/u/xmqSbvdsunSHgbQECk7y9vrnQ3UpJDVyF1pO0NhcKp0YEEEAAAQQQQAABBBBAAAEEEEAAAQQQQAABBBDIeoGHJQ33VWm/dP3KK69kfdEUiAACCCCAAAIIIIAAAggggAACCCCAQKwCt99+u+bOneu+7BFJj8c6Tj6cH0tg0k8//aQpU6bokUce8QsRCeZUqVIlNWzYULVr11b58uV13nnnqUiRIs6pFrq0Z88e7dq1S++8847efPNN7d27Nyz3zTffrKeffjrnQ5OCBcoQmJT5O80rQT+ZlvSK4//93/+pV69ezjPHfcQSTvPtt9+qdevWWrp0qd8YQ4YM0YABAzK9VMyfhQK237p27VqgspNPPlnt27dXy5Ytdf755+uEE044/jpauHBhXXrppVnYDSWlQyAZz6p01BnNHAQmRaPEOQgggAACCCCAQEYFCEzKKH9KJycwKaW8DI5AegUITEqvN7MVFFgl6SrXh+tKWgcUAggggAACCCCAAAIIIIAAAggggAACCCCAAAIIIJAEgRWSGvrGsTc22S/3cyCAAAIIIIAAAggggAACCCCAAAIIIOA1gSChA/ZHTRt5rc9k9BNtYFI0YUm+UAf7vuMf//hHJ9QhmsPG3rBhg8aNG6cFCxaEvOTee+/VyJEjVaJEiWiGzcpzCEzKymWRV4J+Mq3rFcdkhJAQmJTp3Zhb8x89elT9+vVzXgfdh72u2s/zWrVqpUKFeMtbbq1q6qtNxrMq9VVGNwOBSdE5cRYCCCCAAAIIIJBBAQKTMoif4qmvl/SGa47FkpqkeE6GRwCBFAnw3aMUwTJs1AJvS6rvOruOpHeivpoTEUAAAQQQQAABBBBAAAEEEEAAAQQQQAABBBBAAIHgAsUl/dv9Kfvr7fZX3TkQQAABBBBAAAEEEEAAAQQQQAABBBDwmsBnn30W7HtfJ0n6P6/1mmg/0QQm/fLLL5o9e7a6du2qw4cPB53Swhwee+wxVahQIe5Qh2PHjmnlypXq27evtm7dWmAeC4545pln1LJly0Tbztj1BCZljD7sxF4J+sm0rlccvRRCkuk9wfzRCYTac9dee61mzpyp008/PbqBOCuvBLz0rCIwKa+2Ls0igAACCCCAQG4KEJiUm+sWTdXXSXrTdeLrkm6K5kLOQQCB7BMgMCn71iTfKlotqZ6r6SslvZtvCPSLAAIIIIAAAggggAACCCCAAAIIIIAAAggggAACSRe4QZL9MNs5LrjgAm3fvj3pkzAgAggggAACCCCAAAIIIIAAAggggAAC2SJQuXJl7dixw13OjQF/LTtbSs1oHdEEJtn3Ejt06KBNmzYVqNVCjIYNG6YuXbqoWLFiSell79696tatm954w/3Hzf879FVXXeWER5x55plJmSvdgxCYlG7x6ObzStBPdN2m7iyvOHophCR1q83IyRT47rvv1LlzZ82bN89v2F69emnEiBEqWrRoMqdjLI8IeOlZRWCSRzYlbSCAAAIIIICAlwUITPLu6l4r6S1Xe/YNWfs+OgcCCOSgAIFJObhoHit5jaS6rp5qS1rvsR5pBwEEEEAAAQQQQAABBBBAAAEEEEAAAQQQQAABBNIvMEZSb9+09majp556Kv1VMCMCCCCAAAIIIIAAAggggAACCCCAAAJpEujevbsmTZrknm2spD5pmj5npokUmPTDDz/IAhueffbZAj1ZWNKUKVPUqlUrFSqU3F/FDxfSNHXqVHXq1ClnjN2FEpiUncvmlaCfTOt6xdFLISSZ3hPMH53At99+q9atW2vp0qV+FwwZMkQDBgyIbhDOyjsBLz2rCEzKu+1LwwgggAACCCCQewIEJuXemkVb8TWSlrhOflOS/XFODgQQyEGB5P6UJgcBKDnjAmsl1XFVUUvShoxXRQEIIIAAAggggAACCCCAAAIIIIAAAggggAACCCCQ6wJbJF3ia8L+Qm2zZs1yvSfqRwABBBBAAAEEEEAAAQQQQAABBBBAIKTA/PnzA78H9qGkqpD5C0QKTFq0aJHatm2rw4cPF6AbMWKE+vTpoyJFiqSENdTcTZs21bRp01SyZMmUzJvKQQlMSqVu/GN7JegnfoHkXOkVRy+FkCRnZRkl1QIEJqVa2Jvje+lZRWCSN/coXSGAAAIIIICApwQITPLUcvo1Q2CSd9eWzvJQgMCkPFz0LGt5naQrXTVdIWljltVIOQgggAACCCCAAAIIIIAAAggggAACCCCAAAIIIJBbAuUk7XOXfPDgwZx8M1FusVMtAggggAACCCCAAAIIIIAAAggggEAmBQ4dOqTTTjstsIQzJO3PZF3ZNne4wCQzvPvuuzV37twCZbdr104TJ07UKaeckrKWvv/+e/Xo0UMzZszwm+Pkk0/WW2+9pdq1a6ds7lQNTGBSqmQTG9crQT+JKSR+tVccvRRCkviqMkI6BAhMSoey9+bw0rOKwCTv7U86QgABBBBAAAHPCRCY5LklPd5QY0lLXe29Jel677ZLZwh4W4DAJG+vby50944k90/uakralAuFUyMCCCCAAAIIIIAAAggggAACCCCAAAIIIIAAAghkrcAdkl70VXfFFVdo/fr1WVsshSGAAAIIIIAAAggggAACCCCAAAIIIJAsgVq1amnDhg3u4VpLeilZ43thnHCBSStXrlTTpk11+PBhv1bLly+vefPm6bLLLks5wfz589WsWbMC8wwdOlT9+/dXoUK59RYAApNSvmXimsArQT9xNZ/Ei7zi6KUQkiQuL0OlUIDApBTienhoLz2rCEzy8EalNQQQQAABBBDwigCBSV5ZyYJ9XC1pmevDSyRd59126QwBbwvk1k9LvL0W+drdu5JquZonMClfdwJ9I4AAAggggAACCCCAAAIIIIAAAggggAACCCCQPIFnJN3lG+7hhx/W8OHDkzc6IyGAAAIIIIAAAggggAACCCCAAAIIIJClAhaoE/C9sKnu75VladlpLStUYNKRI0f04IMPasKECQXqGTBggAYNGqTChQunvNb9+/erXbt2WrFixfG5Lr/8crVt21YdO3ZU8eLF467h6NGj+vDDD7V69WonWGv79u3auXPn8fFq1qypCy64QFdffbXq1Kmjs846K+aApmABMtEWfPfdd2vcuHEJ9RjtXIHnHTt2TF988YWWLFni+JjLli1bjp9WtWpVVapUSRZK1rBhQ51//vkqUqRIvNMVuO67777Txx9/rHfffddZmy+//FIbN270O8/mt/Cuiy++WPXq1XNqKVmyZFw1pCrox7fHli5d6tT/ySefaO/evU6NJ598si655BJddNFFzv6qX7++ypQpE9MeM58rr7zSr2fzmDNnjrM+8Ry21i1atNDWrVv9Lp81a5Zat7bMudBHKhxtL9r6v//++3rnnXecuszQfa9aRXa/li1bVvZHI8zSbIsWLRoVQajQkagulhTMJlUBOL57056J5rFjxw6/e8PW/bzzzpM9J6+55pqYHIL1G2yPBXs2/fLLLzpw4IDzvLD9buvke2b49rrt1caNGzu1JfLsjnZd4j0v1caJ7jfrK9H7PF6br776SqtWrSqwxr5n8VVXXeXsO9uHJ5xwwvFpgt0Pdp49M0qVKhWynFD3UTTPo1CDpjJk6NChQ84frVmzZo3zzLL74ODBg04pp512mrNulStX1vXXXx/Xa1aieycet2juB+vJXofr1q2rKlWqxPX1AIFJ8d6VXIcAAggggAACCKRNgMCktFGnfaJGkpa7Zl0q6dq0V8GECCCQFAECk5LCyCAJCNifc77Cdf3lkjYnMB6XIoAAAggggAACCCCAAAIIIIAAAggggAACCCCAAAJ/k1TRx7Bs2TLnDT4cCCCAAAIIIIAAAggggAACCCCAAAIIeF1g+fLlTjiD6/jU/b0yr/cfTX+hApNChaaUK1dOCxcuVI0aNaIZPuFzfv75Zyf0yoKTbrjhhrgCBgKLsACGF154QRMnTjweXhNNoRbu8NBDDzmhAO4giHDX5lpg0g8//KBFixZpypQpWrduXTQszjnVq1d3bG688UYVK1Ys6uvcJ/70009OyMRTTz2llStX6vDhwzGNY6EsTZs2Vc+ePZ2QmGjXyCZJdtDP3//+d02fPl3Tpk2LaY+1atXKcbTAiUKFIr+9xcuBSd9//72zLua4adOmmPaCnWwBLl26dFGHDh1kz61wRypCSJIdmGQ1vv76685zK5Z7MxaHYEbRBCbt2bNHQ4YM0bx586K6by04plevXrLgpdKlS8e8tqm6IF3Gie436z+dgUkWhmXBXKNGjYp6je1Z/Oijj8rC9exZ5uXAJAsUsvDF8ePHa8GCBVHdA7aG8bxmJbp3YglMsuBMC2Z74oknYnrmWFhWjx49dOedd6pEiRJR364EJkVNxYkIIIAAAggggECmBAhMypR86udtKOnXpHppmaRrUj8tMyCAQCoEIn9HORWzMiYCvwpssD9u4AKxnyS+BxACCCCAAAIIIIAAAggggAACCCCAAAIIIIAAAgggEKfAuZLsTWDOYX/x3X6Z9je/+U2cw3EZAggggAACCCCAAAIIIIAAAggggAACuSPwn//8R8WLF5eF7riO8yR9ljtdpLbSUIFJoYJ+7A3wFmgTy5vgU9tB9KNbqMH8+fOdEAcLhIr3sFAbC3E6++yzIw6RK4FJFojx9ttvq1+/fnrvvfh/fd0CkyxU44ILLoho4z7BwiYGDBjgBMIkelgIhYU1WC/279EcyQpMsu+/W9jUY489poMHD0YzdYFzYqnfi4FJFpw1d+5cDR48OKH71Adr4R22HrfeemvIEK1UhJAkKzDJ7s0NGzbo/vvvT+jetJAiCzXq3LlzTKFm4QKT7GdNdu/07t07rv1uQWsTJkxQzZrut9DEddskdFG6jRPdb9ZsugKTLERv7NixznM91hA723N2bevWrfXdd985/7t06dLja2UhhLZ/SpUqFXL9Qt1HsQT/BA4eyt8CvMaNG+d83Rjt8eWXX6p///567rnnor0k6HkdO3bUsGHDVLZs2bDjJLp3onWzgKy+ffsm9Jpse9T2TcOGDaMKMCQwKaEtxMUIIIAAAggggEA6BAhMSodyZuYgMCkz7syKQEoECExKCSuDxiCwUdLlrvOrS3o/hus5FQEEEEAAAQQQQAABBBBAAAEEEEAAAQQQQAABBBBwC3SUNM33gQYNGjh/mZsDAQQQQAABBBBAAAEEEEAAAQQQQACBfBGwN2qvWrXK3W4nSYm9s91DeMECk44ePeqEzVhwQOBhYTAWKpBrh4U+WMiR/ZOMw0JYzKJevXoqVCj02xByITDpyJEjGj9+vBMqE2sgRjBLC0n4y1/+oiuuuCIitQWVLFiwwAlc2bt3b8TzYznh3nvv1ciRI6MK90pGYNI///lP9erVywn7ScbRtm1bjRkzRqVLlw45nNcCk5J9n/rgLITK7lcLOwt2v6YihCQZgUl2bz7zzDNOIEsy7k3zsPti6NChsjCbaI5QgUl2b9l9bq8ViRzly5fX9OnTnWdpJo5MGCe638wpHYFJX3/9tfr06aOZM2fGvTR271kYXrt27dS+fXvPBCbZa9f69evVrVs3bd26NW4f94W1a9d2AsQuvfTSkOMlunciBSYl+zXZ1t9CKnv27BkxqI3ApKRsIwZBAAEEEEAAAQRSKUBgUip1Mzt2A0nuXyhdLqlxZktidgQQiFeAwKR45bguWQKbJNVwDXaZpA+SNTjjIIAAAggggAACCCCAAAIIIIAAAggggAACCCCAQN4JTJfUzte1/fVg+8VkDgQQQAABBBBAAAEEEEAAAQQQQAABBPJFwIIhBg4c6G53hqT2+dJ/pD6DBSZZSMIdd9yhFStW+F1erlw5LV68WNWqVYs0bFZ93kJYHnzwQU2ePDlkXRbacfnllzshFIULF3bCSd5//3299957OnjwYNDrogn6sBCg3bt3H79+9erVGjx4sN94FStW1KBBg3TmmWf6ffy3v/2tLrroIqeeVB0//fSTE8oTLvTEAg9q1KihmjVryv7dArU2b97shEWEsjHL559/XpUrVw5b+po1a5wQjVBhSRbqUr16dV122WXO3Hb8/PPP+uijj7Rlyxbt3Lkz7PgWNtO5c+ewoVY2QKKBSQcOHHCCxBYtWhT1HrNAnXXr1mnjRvuby8GPSKFPXgpMimYvWlBZ1apV/e6LaO5V07W9+PLLL6tKlSoFsH176l//+pfzOdvjFga0cOFCv3NvueUW3XPPPSpatKjfxytUqCB7HriPRAOTovEIvDetDwtv2bRpU9gAsubNm2vixIkqU6ZMxEdLsD121113OffkAw88EDTIydbJ52GvJ3avhjuaNGmiZ599Vr/73e8i1pPMEzJlHLjfrCfbx8OGDXPWzn2Ytb0eBx5FihRxXq98z8VkuthYkV437dl8ww036Nprr9UZZ5yh//znP86z7I033ijQg9Vor3tvvvmm39cV11xzjfPsLVWqVMjyQ91HkYJ/wnmECh2yZ7gFRRYvXjwiZ6TXLhvAnlUWHPiHP/zBGe/vf/+7NmzYEPZ+sHvHXrfq1q0btIZUPKt8E1lY0uzZs9W1a9eQAW3BnjnRvB6PGDHCCd+yfRvqIDAp4rbjBAQQQAABBBBAINMCBCZlegVSN/9Vktx/bcC+IXx16qZjZAQQSKUAgUmp1GXsaAQ2S6ruOtF+mvjXaC7kHAQQQAABBBBAAAEEEEAAAQQQQAABBBBAAAEEEEAgiIC9E+ds38ftzTiZ+iu9rA4CCCCAAAIIIIAAAggggAACCCCAAAKZELA3tdevX9899R5JFTJRSzbOGSwwadu2bbrtttu0a9cuv5LN0cINLBwhV45IgRitWrVy3sRvwRPB3shvwQqrVq1ywh4sPCnwiDYYyHddsGAem3vOnDmyoIR0HpHCESyoqG/fvrr++utVokSJAqV9//33mjdvniyoP1jgUbt27ZxQllNOOSVoW3v27FGbNm1kgSyBx4033uiEXFnYRKiAhWPHjumzzz7ThAkTNH369KABD40aNdKMGTNkYV/hjkQCkyIFi4TbY7YGZmc9WFBHsCNc6JOXApMsbKpt27YF1tECOizIpFu3bk4IT6FCwd/2YyFHa9eu1ejRo7V06dKglvYHJSycLFIIWTICVRIJTIp0b9qz4qGHHlKzZs2C3l/23LNglpEjR+r1118PahEpjMt3UbA9ZsFGZmQhP77Dnhf333+/rrvuOpUsWdJvTntWvPrqq3riiSdChpxNnTpVnTp1StsjMJuMrelE9kuy0cK9btr9aHvHXjdLly5dYGp7Lttr5iOPPOL3mhlsz+RqYNL27dvVoUOHAsFQhhHpeeV75k+aNElPP/100NetWL6uSMazyreI4UKgIn09YOv+//7f/9OoUaOc19zAw1ymTJkiez0M9QwnMCnZdzLjIYAAAggggAACSRcgMCnppFkzoH3j/G1XNSslNcqa6igEAQRiEiAwKSYuTk6BgP0U7TLXuJdKCh+nn4IiGBIBBBBAAAEEEEAAAQQQQAABBBBAAAEEEEAAAQQ8IXC+pON/XrtYsWL68ccfPdEYTSCAAAIIIIAAAggggAACCCCAAAIIIBCLwIknnqgjR464L7Fkmr/FMoZXzw0WmLR8+XI1bty4QMudO3fW+PHjddJJJ+UMx7Jly5zwJ3ewhxVvwSv2xn4LHDnhhBMi9mPXDx8+XCNGjChwbvPmzZ3gg8CQkGCDZlNgkgViWUDNpk2bCpR61113adiwYUEDMQJP/vjjj2V7I9g4FpJy6623FhjfQiMsIMhCNwKPe+65xwlWsYCFaA4ba8mSJbLrggU3WRBPkyZNwg6VSGDSyy+/rC5dugQN+rEeLRTKvj8f7rCwiZdeeskJIgncqxaeMXv2bFWoUDDnzSuBSYcOHXLCchYsWODHZHtg8uTJuuOOO6K6T+1iCxCxoKA///nPBchr1arlONv9H+5IRghJIgE477//vvPcCraf7Z61/sqWLRvx9rDXPQvc6t+/f9BglnBhXL7Bg+0x98S2Rhas1rt376DBau5z//nPfzrBV3ZPBh7Wr4UmnXrqqRH7SsYJ2WRs/SSyX5Lh4R4jlM1pp53mhOC1bNky4v349ddfO8/3mTNnhiwvFwOT7FllAW5z584t0JeFH1oQkj1nQoUC+S6y163169c798PWrVsLjBUpcNB3QTKeVTaW3Zv2bHn7bfd7pP87S79+/ZwArGhek+21zF737ZkQ+Pyy566FLF52mfstc7+2TmBSsu9kxkMAAQQQQAABBJIuQGBS0kmzZsB6kla7qlklqWHWVEchCCAQkwCBSTFxcXIKBAIDk6pK+jAF8zAkAggggAACCCCAAAIIIIAAAggggAACCCCAAAIIeF/A/hTvVF+bV199tezNQRwIIIAAAggggAACCCCAAAIIIIAAAgjkm4CF/1gIkOvoLGlavjkE6zdYYNKMGTPUvn37AqcPGjRI9k+kIIBscf3qq69kwT+vvfaaX0n2pv3nnntOV111VUy9WPjI2LFjneCAwGPWrFlq3bp1xNazJTDp559/1uDBgzV06NACNVtojwWylChRImI/vhPWrFnj7JnAgIRQISj79u1zvFavdr8fS86aWMDGmWeeGfXcdqKFT1jYigUXBR5DhgzRgAEDwo4Xb2DS/v37ZcEWK1as8BvfgiWmTJmiVq1aRb3HfvrpJ40ZM8YJpwg8bN/16tWrwMe9EpgUKqTN7jXbp0WKFIlpP3z//ffq0aOH7FkWeLzzzjuqXbt22PGSEUISbwBOqLmt4HjuzXBhXBbwMmfOHFWqZBmCwY9wgUnxBFpt375dHTp0KBCwVrFiRSdMpUqVKjGtdTwnZ5ux9RDvfomn/3DXhLKJ55l24MABJ1woWECW1ZCLgUnBXiusFwu2e/7551W5cuWYliRc4GA0X1ck41llXw/Ya36wr20sKNLC0CKF/rmbttdjC17q2LFjga8JbD9YkGDx4sULOBGYFNPW4WQEEEAAAQQQQCATAgQmZUI9PXMSmJQeZ2ZBIC0CBCalhZlJwgi8L6ma6/OXSCoYFw4hAggggAACCCCAAAIIIIAAAggggAACCCCAAAIIIBBZXJtAqwAAIABJREFU4AVJx9/VZG98efTRRyNfxRkIIIAAAggggAACCCCAAAIIIIAAAgh4TOCxxx4LDEyxFI2CiUAe6zuadoIFJtn3EgcOHFjg8lChLdHMk4lz5s+fr2bNmhWY+plnnlHnzp2jDrJxD3Do0CEnAGLu3Ll+4zZt2lTTpk1TyZIlw7aaLYFJu3fvdsJ8Nm3a5FdvvIFFoQIXypUrp8WLF6taNfevyMsJsbr55psLWEUTEBEKOFRP4QIafGPFG5gUao/FG/QTKuQrVPCUFwKTjh496oREWYiG+4gmzCfczRZqbaLZY8kIIYk3AGft2rVq2bKlLIzLfdxwww1OKFjZsmVjfpxaGJeF3Vn4SeBhYWL2ucKFCwcdN1xgUjT3VuCgFqZia92nT58C81mwTpMmTWLuL9YLss3Y6o93v8Tae6TzN2/erFtuuaXA/rPwQVu3WIL0bC4LyLLXmq1bC74tKtcCk0I9n+11zp4rDRo0iMQb9PP2x27sGX/48GG/zzdq1MgJfbPxQx3JeFaFeu20MMCJEyfqlFNOibkvu88nTJig+++/3+9a62XhwoWqUaNGgTEJTIqZmQsQQAABBBBAAIF0CxCYlG7x9M1XV9Ia13RvS4rvP3DSVzMzIYBACAECk9gamRb4QNKlriIulrQt00UxPwIIIIAAAggggAACCCCAAAIIIIAAAggggAACCOSkwGeSzvFVbn+pu149+4NAHAgggAACCCCAAAIIIIAAAggggAACCOSXwJo1a1S/fn13059LOje/FIJ3G0tgUjRBI9li+sMPP6h79+564QXLlf/1sDCOZ599Vr/73e/iLjVYEMvJJ5+sBQsWqGHDhmHHzZbApGB1WOGJrPEnn3yi5s2bOwEZ7mPKlClOyJTvsHAlC2l5/PHH/c6ze9TqOuOMM+JaGwub6Natm2bOnOl3fTShLvEEJoUKqkg06MeCtyzQy31UrFhR8+bNU5UqVfw+7oXApH379ql169ayn2G4j4cfflgW3hYqyCfSJtm2bZsTQrJr1y6/U6PZ48kIIYknAMfujcGDBzt9uw97vti+DhYyFsnB9/k9e/aoTZs2sj3jPmrVqqWXXnpJ5cuXDzpUqMCkcMEnkWrauHGjGjduXCAgZvr06bKQllQe2Whs/cazX5LtFCrMKpG1DhWcY7XnWmDSypUrZeGIgcFGFv41bNgwFStWLK4lOXLkiPr3768xY8YUuD5SiFgynlXBXnNszV9++WXVrWvvm47vCBXEFCqkjcCk+Jy5CgEEEEAAAQQQSKMAgUlpxE7zVHUkrXXNad+guSrNNTAdAggkSYDApCRBMkzcAn+VVNV1tf1E46O4R+NCBBBAAAEEEEAAAQQQQAABBBBAAAEEEEAAAQQQyFcBC0qywCTn+M1vfqMff/xRJ5xwQr560DcCCCCAAAIIIIAAAggggAACCCCAQB4LHDt2TCeeeKL+85//uBUsMMmCk3xH4Bt/8kLMwgzcx9GjR9WvXz+NGzeuQP/RBI1kC1qosJTA8J546g0V8GIhJxZ6UKhQ6LclZENgUqiAhWQEFvXq1Uv79+9X1apV9cc//lEW9HP++efr1FNP/fVG++UXffbZZ7IwhY8//li2Vvb/69SpoyFDhsQdkGPfA7fgismTJ/sta6oCk3bu3KkWLVpo69atfvMlI+inZ8+eKlu2rOP4pz/9Seecc47OPfdcFS1a1G8uLwQmWVjIRx99pC+++MLZD3/961+1d+9ePfHEE7r66qvjuUWdaz799FO1bNlSH3xgf9P61yOa51gyQkjiCcAJ9WyxkBYLNSlZsmTcHqHCcGzAZcuWhbQOFZiUSE2h1sbufwtTSeWRjcbWbzz7JdlO3333nRPWZuFs7sOCx6ZOner3HI9l7lDBObkUmBQq6C+RMCm34ebNm3XLLbc4r5/uI9LrSaLPqlBBg23bttWkSZNkYW3xHqHMrr32WicA7vTTT/cbOtzXTvHWwHUIIIAAAggggAACKRUgkyOlvGkd/EpJ61wzrpHk95cH0loNkyGAQEICPJwT4uPiJAhskXSJa5yLJH2chHEZAgEEEEAAAQQQQAABBBBAAAEEEEAAAQQQQAABBPJLwP4E73Rfy1dddZVWrVqVXwJ0iwACCCCAAAIIIIAAAggggAACCCCAgEugQYMGevvtt90m7SXNcH2AwCRJod58b07RBI2E23Thxo5ns4YL1wgWTGTBBosXL1a1atXime74NaGCeaIJlciGwKRQgSEWdjRixIgCoTwJYaX5YgutGjhwoN+sN9xwgxPOEC5sJti6RArzWL58uRo3blygw0WLFqlJkyZp6dwLgUmpggoVQDN8+HBZCEk8z6powrd848YTgLNx40ZnT1mIifsYO3as7P5M9LDwqJtuuqlAKEu4sLdQgUmRglzC1RqPTaK9+67PRmOrLZMmPpsdO3bo9ttvdwLMkrn/Qr32R3rGhnNJ5OuReEKGDh06JAsReuONN/xsonndj2bvhgqrChUu5Bsznl7c9YQK/kvWM2fOnDlOcJ37CPW1GIFJ0ewUzkEAAQQQQAABBLJKgEyO/4+9c4G7asr//4eakiSFUTFCUqGS0I1KaDKNQlGKLorSRaqRRCWkRDeUokYX/+5KN5ekG9JFqKSSkJDKr5BQo/q/PnvmPPY5Z+999u2c55znfNbr1WvG8+z1Xd/1XmuvvZ999nqftBqOQMnUAvCuKcIKAHUCRVRlERCBXCOgxTnX0Kvh/xH4GEBlE42LAWwSHREQAREQAREQAREQAREQAREQAREQAREQAREQAREQAREQARHwSGAsgLsjdfiNvNw8pCICIiACIiACIiACIiACIiACIiACIiACIiAC2UqAEhVKIUzlBQAdTP8tYdL/YFhJZ/irIIIC1k+VMOnIkSPgM9FBgwZFTfe6deuCYpxSpUoFPg2GDx+OHj16RMWhiGnatGk4//zzbeOngzDJTpoyceJEtGpFF39mFrtxdyPl8CNMspoDFStWxIwZM1C+fPmUQJQwyR6znRjMSbQWiRZUQsI4fgQ4VvOQsZYvX47atWsHnlN79+5FixYtsHjx4qhYFMGMGjUKRYoUiWvDTpgUZL3wwyZw5/8XIB0Z+50vYTGJxLGTwC1atAjXXXddoObGjh2Ljh07RsVwszbbzZUg9yN+zm87sVD//v3Bf0FlP8eOHcOAAQOMf+ZStmxZzJo1C5UqVbLk76cv5kDJHHO2Y3e/wXulZs2aRfUpKMNAE1SVRUAEREAEREAEREAE/BCQk8MPtfSsI2FSeo6LshIBXwS0OPvCpkohElgPwPwk6yIAn4YYX6FEQAREQAREQAREQAREQAREQAREQAREQAREQAREQAREQASyg8AnAPg5g1HefPNNy2+6zg4U6qUIiIAIiIAIiIAIiIAIiIAIiIAIiIAIiIAIANzwz835psIvNeWXm0aKhEn/I2EnTBozZgw6dDA7przNrFQJkw4cOIDOnTtj8uTJUQlWqFABt956KwoVKuQtcYujP/nkE0MgZS4lS5bE/PnzQXGSXUkHYdK8efPQuHHjuBTfffdd1KrFPVKZU/744w98//33YO6vvfYaFi5ciH379kV1wI2Uw6sw6fDhw+jduzcoTTIXN22FSVfCpGiaXGO2b99uCIEWLFiAt99+Ow53OguTrNbeypUrY/r06ShXrlzgqfP777+jZ8+eGD16tOt5aydMshKeuE0wN4VJ6ciY3HKTSWTcJk2ahNatW0cNYyJhj9sxX7FiBerUqeN63kUOTBdhkt15EETcFMuO53nz5s09XZuDCpOsRFZMoEuXLjjrrLPcDq/tcbwe815s165dUccMGzYM3bt3j/qZhEmBcSuACIiACIiACIiACKSagJwcqSaevPZqAnjPFP4dAMGtzcnLV5FFQAQcCGhx1vTIbQIbAFQ0JXEhgM25nZTaFwEREAEREAEREAEREAEREAEREAEREAEREAEREAEREAERyCgCZwD43pzxL7/8gsKFC2dUJ5SsCIiACIiACIiACIiACIiACIiACIiACIiACIRJ4ODBgzjppJNiQ5YAsDvMdjIt1rFjx+JEUZTA9OjRI64rbkQjTv1PlTDJTrCQirFJJB1KB2GSVQ4VK1bEjBkzUL58+VRg8twG587PP/+Mzz//HDt27MDHH3+MVatWGf9LQZZTcSMx8ipMspvL7du3x8iRI3HiiSd67qOfCtkoTOKSxblAEccXX3yBrVu3Yu3atVi/fj0++uijhBjdrGNBJSRMwqsAx4/MKGFnLQ7wKgyyE8UkWuuccvPKxk8/reqkK2M/8yUsJuY4XueGlxy2bNliCAs3btyYU83N2pwuwiQ/MiMvfHisHylT0LXKTpDpNXevx1utw8fJmOQVo44XAREQAREQAREQAREQgbAI1ACw0hTsXQBXhRVccURABFJLQMKk1PJWa/EE+PTP/E01FQBsESgREAEREAEREAEREAEREAEREAEREAEREAEREAEREAEREAER8EDgJgCzI8dfccUVWL16tYfqOlQEREAEREAEREAEREAEREAEREAEREAEREAE8iaBatWqYc2aNebO3QxgTt7srbteWQmT7MQAnTp1wtChQ3HCCSe4Cx5zVKqESZTqNG/eHOvWrfOVZ5BKc+fORaNGjWxDpIMwKZlSjCDsWPfw4cP49NNPjbH78MMPDbmGGymSU7tupBxehUl2Eo8OHTqAwrFChQoFReGqfl4XJu3fv98QIXE+fPDBB4YcyY0UyQleugqT7NZHN/PX1WT530GDBg1Cnz59oqpUrlwZXPfLlSsXFyovCZPSlTGh55ZEyjzgVteGa6+9FlOmTMHpp5/uZZrFHctzt1mzZsb5HClu5na6CJOsrhHsRxBxWCwkSgDr168fJwF8+eWX0bJlS0v+QYRJdgKxQAPtsnL37t0xePBgFChQIKeGhEku4ekwERABERABERABERABEQifQHUA75vCvgfgyvCbUUQREIFUEJAwKRWU1YYTgU8AXGQ6gF/RsVXIREAEREAEREAEREAEREAEREAEREAEREAEREAEREAEREAERMADgacA/CtyPF86HTZsmIfqOlQEREAEREAEREAEREAEREAEREAEREAEREAE8iaBHj16GDITU3kawP15s7fuemUlTLLbtN+wYUNMnjwZxYoVcxc85qgjR44YApwff/zRU/3NmzeDsqbYYic+sRIzeGowwMFOYgOGlTApHu6xY8fw5Zdf4plnnjHm1759+wKMQHxVN1IOCZP+5GZ3/iSa23bz2w1/86j98ccfWL58OUaMGIEFCxaEOhcYLNOESe3bt8fIkSNx4oknhsLC6xqUDcKk3GbMgU1XYZLX89duku7duxctWrTA4sWLcw5xEzudhUkVK1bEjBkzUL48t30FL37W3iDCpLAlll4IWMkFJUzyQlDHioAIiIAIiIAIiIAIiECoBKoBWGWKuBJArVBbUDAREIGUEZAwKWWo1ZANgU0ALjT9jor+z0RLBERABERABERABERABERABERABERABERABERABERABERABDwQ4Lf81Iwcz5d1b7nlFg/VdagIiIAIiIAIiIAIiIAIiIAIiIAIiIAIiIAI5E0Cs2bNin1WlvUbQKyESTt27DDEBitXEs+fJWw5gNtZZifsSEdh0ty5c9GoUSPbrnmVlbhl5OW4xx57DP369YuqUrlyZUyfPh3lyvH19dQVypGGDBmC0aNH48CBA74bLl26NK6//npDvPTmm29GxXEj5ZAw6U9kfqQdkdpeOcYO+Mcff4y+ffsGFiVVq1YNNWrUwMKFC7Ft27aoZrJdmDRp0iS0bt3a9fkvYZL3ZckrY7aQ14VJVv1zszZnkzBpy5YtuPXWWw2xpLk4yeoyVZjEL/sZPHgwChQokNNVCZO8rzWqIQIiIAIiIAIiIAIiIAIhEZAwKSSQCiMC6UBAwqR0GIXszuFTABVMCC4AEP2EPrv5qPciIAIiIAIiIAIiIAIiIAIiIAIiIAIiIAIiIAIiIAIiIALOBP4C4BCAnM+9vvnmG5x55pniJgIiIAIiIAIiIAIiIAIiIAIiIAIiIAIiIAJZT+Dbb7/FWWedZeZwDEBBAP/JVjhWwiSKazp37ozJkyfHYUkkBEoGx7CESW5EKcnI3xxTwqQ/aVBk06VLFyxatMgzdgqSKMWpV68e6tatizJlyuA///kPKGEYO3ZsVDw3Ug6voh87iUeHDh0wfPhwFCpUyHOf/FSwOjeCyq9yQ5h07NgxzJkzBz169ACFbV5LlSpVDEESx/qKK67AGWecgc8++wzNmjXD+vXro8K5WQeCSEgijXkV4Ni16Wb+euHlVZiWDcKk3GbM8fM6X7yMudtjreYG11euj6VKlXIbxvI4KxGjG+7pLExiR999913UqlUrEJtIZbtzLdXCJDfjEkqHY4JImJQMqoopAiIgAiIgAiIgAiIgAq4IXAFgtenI981f1ukqgg4SARFIGwISJqXNUGRtIpsBlDf1viyAz7OWhjouAiIgAiIgAiIgAiIgAiIgAiIgAiIgAiIgAiIgAiIgAiLglUBtAMsjlc4///y4b0/2GlDHi4AIiIAIiIAIiIAIiIAIiIAIiIAIiIAIiEBeInDBBRfEPjOrA2BFXuqjl75YCZNYn9IXyktiC4U0gwcPRoECBbw0E+hYr8KkvXv3okWLFli8eHFUu506dcLQoUNxwgknBMonSOV0ECZRKNSxY8eoblSsWBEzZsxA+fLmV9mD9NS57u7du0G5EAVcTqVcuXKgDIf5VahQwciP4o6TTz4Zxx0Xvf0jiHDGqzDJTirWvn17jBw5EieeeGLy4Jki5xVh0vLly9G6deuEsqTq1avj0ksvBT/7qFSpEjg/Tj31VEtBlZ34KV2FSb///jt69uyJ0aNHR82dMOUlFFMNGDDA+GcuNWvWxJQpU0ARWWzJS8KkdGVM5ukgTBo0aBD69OkTNQWCCtgiwazORzdzO12ESdOnT0fz5s3jzo8whUkrVqxAnTq8JY0uTqLKIHI3u/WgatWqmDZtmrHOprJImJRK2mpLBERABERABERABERABKIIXA5gjeknqwDUECMREIHMJCBhUmaOW17KeguAcqYO8QnT9rzUQfVFBERABERABERABERABERABERABERABERABERABERABEQgqQR6AXgy0sIdd9yBSZMmJbVBBRcBERABERABERABERABERABERABERABERCBTCLQqlUrTJ482ZzyAwCGZFIfwszVTpi0bt063HDDDdi1a1dUc9WqVcPUqVNx7rnnhpmGYyyvwqT9+/eDz0YXLlwYFbdp06YYN24cihYtmrLcYxtKB2FSKsQPToCPHDmCIUOGxIk5InUo0aDcqlatWihevHicGMkudiqFSakQr7iZpFbnRlD51ZYtW3Drrbdi48aNUSm8/PLLaNmypWNaXsVTDLZnzx7cddddmDdvXlzsIkWKGCIlns/sV6FChdxgMY7JNGESc37sscfQr1+/qD6GJaxhUD/nSF4SJqUrY+aVDsIkq/OX5+CiRYtAWVmQYnVPEUSYNHHiRPB+zk/59ddf0a1bN+N+wFwo8aMs0mqdsTsP3KyLbnO04s+6TlKmIMIkxraSZJUsWRLz588HxUmpLBImpZK22hIBERABERABERABERCBKAKXAVhr+slqAMH+CBRgERCBXCMgYVKuoVfD/yOwFcAFJhplAHwhOiIgAiIgAiIgAiIgAiIgAiIgAiIgAiIgAiIgAiIgAiIgAiLgksBsADdFjh01apSxsURFBERABERABERABERABERABERABERABERABETgvwRGjx6Nzp07m3HMAXBztvKxEyYdPHgQXbp0wYQJE+LQDB06FN27d3ctsgnK1qswyU5mE6Z4xG+f0kGYZMcziIAiwmPFihW47777ULp0aVx66aUoU6YMzj77bJA9xRssmzZtwi233ILNmzdHYeTvBw4ciLvvvhsFCxb0jNiPDCbSiB/Rj5XcJqisiPkcO3bMEOcsXrzY4HfRRRehQoUKOPPMMw1pUL58+XLYJENmE0QM4ofj+PHj0b59+7jx5pzhZxw1a9b0tdZkojDJTpiyfPly1K5d2/M5EVth7969aNGihTG3zMWPKMZJ4pIo0dyUA6UjY/LKTSaR8Vq1ahXq16+PAwcORA3htGnT0KxZs0TD6vh7CtEaN24cdUwQYdKjjz6Kvn37+srJjrXTeWC3nvTv3x/8d9xxwbYjct0fMGCA8c9cEt23BBUm2QkUwxRBuR0kCZPcktJxIiACIiACIiACIiACIhA6AdpSPzBFXQOgWuitKKAIiEBKCAR7QpGSFNVIHifwGYCypj6eB+DLPN5ndU8EREAEREAEREAEREAEREAEREAEREAEREAEREAEREAERCA8At8BKBkJx29s5aYUFREQAREQAREQAREQAREQAREQAREQAREQAREQgf8S+PDDD1G1KveB5JRdAEplKx87YRJ5zJ49G02aNIlDk2gDf9gsvQqT2P7w4cPRo0ePuFReeeUV3Hxz7vmx0kGY9Pnnn6N58+bg82NzefDBBw1Rj1nI43Usx44di44dO0ZVo/BmypQphkSJxU6Q07NnT0OY5EeWxLh2Mhg3Ug4/oh870cSiRYtw3XXXeUWXczxlJZS6TZ48OSoGJWWDBw9GgQIFcn6eDGHSpEmT0Lp167j83Qg0vHK0E7NRnsX+xwpWvEClvKtOnTpxVdyIVoJKSNioHwGOnbAmLEndmjVrcOONN2LXLl72/ixPPPEEeP5blWTMMT9svIy907HpyNjvfAmLSSTOjh07DKHWypUrQ702UAbEtT1WcORmbU7GXNmyZQtuvfVWbNy4MaqfTsKk/fv344477sDChQuj6tx0003GNa1YsWKBhoPx27Vrhzlz6PD8szRs2NBYC+3iB12reB9www03xK0J9957L4YMGeL7euwHhoRJfqipjgiIgAiIgAiIgAiIgAiEQkDCpFAwKogIpAcBCZPSYxyyOYttAM43AZAwKZtng/ouAiIgAiIgAiIgAiIgAiIgAiIgAiIgAiIgAiIgAiIgAt4I8DMGftZglJNOOinuW2C9hdPRIiACIiACIiACIiACIiACIiACIiACIiACIpA3CVDG8csvv5g7xy88/Txv9ta5V07CpD179uCuu+7CvHnz4oJ06tTJ2ExfuHDhpGPzI0xineuvvz7uGWkYEoBDhw6hV69eoHykRIkShrS+VKlSKFeuHCiT4vyyK1aSnVQLqOyEPNdeey0oyylZMsfJ72ls7cQNlEyMGjXK4HL48GH07t3bEFqZC3/3+uuvo1atWp7aNB+8YcMGNG3aFNu25TwmN37tRsrhVfTDuHbtUQrSv39/3+KprVu3olmzZli/fn0UizFjxoBCD3OxOzf8SpvsxodtJkOYZCdoadCggSEJOe2003zPByt5F4O5ESb9/vvvoMBr9OjRUe07CVViE/Ujevnuu+/QsmVLLFu2LCpcGFIWSmt43rFfsWXu3Llo1KiRJeu8JkxKR8YE72e++D45bCpGrm3PPPNM1BGx0juv7drJgNyszXZcggj+eE9jJWNzOr+PHDliCJ8GDRoU1X1eL1999VVcccUVXrFEHW8nM7MS5ZkrBl2rfvjhB0ME9cYbb0TlU61aNUydOhXnnntuoH5RvNmnTx9DmMh7HfK6+OKLccEFF+RIFCMNSJgUCLUqi4AIiIAIiIAIiIAIiEAQAvw2TrNVfS2AYH/kBMlGdUVABAIRkDApED5VDoEAP2gtY4rDp0tfhRBXIURABERABERABERABERABERABERABERABERABERABERABPI+gRYA/l+km9dccw0WL16c93utHoqACIiACIiACIiACIiACIiACIiACIiACIiARwIUw7z99tvmWrebn615DJfRhzsJk9gxijS4mZ6SndgyePBgQ76RP3/+pDLwI0zatWsXWrVqFfeMlJv1p02bhtq1a/vOmaKc5s2bY/PmzVEx3EherPqSamESk7aTybzyyiu4+eabfbHZtGkTbrnlljguw4YNA6UPLHZSpaAMnGQwbqQcfoRJduKpoKKJ8ePHo3379lFjwHk7f/58VK1aNern69atww033ADOd3Oxkiu5GdQvv/wSt912G1avXh13eDKESXZyKC9iIqt+2QlaeKwbYRKPe+yxx9CvX7+o8F7y8iPAoZRlwIABRtvmQqEYBVJWkhc348pjvvrqK9x+++3gGmQuiWQ4eU2YlI6MOR5+5ovbsfdyHAU3TZo0iavywgsvGOvSccd533ZHgRtldrH3EW7W5p9++slod9asWVE5mUV8XvpnJ4VijETnN+8bKS+L7QfvgwYOHIiCBQt6SSXnWOb00EMPYejQoXH1nWRmkYODrFV25wNjP/HEE4YcMl++fL769fPPP6Nr166GiDF2PbMSJEqY5AuzKomACIiACIiACIiACIhAGASqAPjQFOgDAJeHEVgxREAEUk/A+5Ob1OeoFvM2ge0AzjN18RwAO/J2l9U7ERABERABERABERABERABERABERABERABERABERABERCBkAiMBHBvJBa/XZUvs6qIgAiIgAiIgAiIgAiIgAiIgAiIgAiIgAiIgAhEE+DG9JhnZ88A6JaNnBIJkw4ePGjIbl588cU4PJR4DB8+HK1bt06aNOn77783NuxTFhJbnMQnTgIdCg8oDDr99NM9DzmFP8znueeei6tL2QFZOQkl0kWYZCc38suG0oUhQ4agT58+UVwqVKiAmTNn4qKLLjJ+bidMqlixImbMmIHy5ct7HhNWoLyKop/169fH1Xcj5fAjTGJDVnIj/pwsevTo4Vk0sWfPHtx1112YN29eVD/atGljzLnChQtH/fzzzz835F0UJ5lLy5YtMWrUKBQtWtQ1zz/++MMQdvTu3duyTiqFSRTAqXjvAAAgAElEQVSkjBw5EieeeKLr/CMH8tzneFKoYlXSWZjEfNesWYMbb7wxToLVsGFDjBs3DiVKlPDMhGNLwV3fvn3j6vJn/fv3t52reU2YlI6MmVO6CJPsZIMUwfE6XLZsWU/zb+/evYaIaM6cOb7W5t9//90QM44ePTqqPvOYPn06qlThvl73Zfny5cY9y44d8du0EgmT7ERsFNpxfaxXr577RExHLlmyxJCZxYrvKPekbIjxnUoQYZLT+VC6dGljLa1Vq5avflFOeffdd8cJpnifwWtnsWLFouJKmOQLsyqJgAiIgAiIgAiIgAiIQBgELgHwkSkQHzJdFkZgxRABEUg9AQmTUs9cLUYT+ALAuaYflQbwtSCJgAiIgAiIgAgkj0CiF36S17Iii4AIiIAIiIAIiIAIiIAIiEByCeiFsuTyVXQRSFMC7wOoHsnt1VdfDfRtw2naR6UlAiIgAiIgAiIgAiIgAiIgAiIgAiIgAiIgAoEJzJ071xBSmMoqADUCB87AAG7en6KMpm3btli9enVcDylNuv/++w05TKzMJQgOCj4oEaCcyEqCw9iJxCdbt25Fs2bNLOt369YNAwcO9JQzRSxTp05Fx44d4wQAlStXNuQN5cqVc+y2lXyEDBctWoTq1XMe7wZB56ou+VKSYiXd5884ngULFnQViwfZSSjuvfdeQx4UiUWxEgUtgwYNiotNGUy7du1ctxk58Ntvv0Xnzp3B89qqJFOYxLYp5lm6dGlU0xRN/Pvf/8bVV1/tKNAyV3ISFr3yyiu4+eab47p34MABo++xQjHOKf6scePGrnhyblNownG3EokwSDKESd999x0od1q2bFlUnrGiLVedAMB+cCzuvPNO234kWjcibVlJSCgtItdY0YdVfn4FOHZSMbZxzz334MknnwTH1205evQopkyZgk6dOsWtW5yns2bNwmWX2e+DzIvCpHRjzLH0O1/czgO3x/Ec4lpM0U1s4VpHqZpb2WAiCZubtZk5UHDI625soUiJ13G316pt27ahS5cuxvXWqiQSJrGOlVyPP6dQitwuvvhit6iN4z755BNQEGd1fzVixAjwGuokYWSMoGuV0/lAWRLlRonubWI77XTfaHct0fstnqaODhYBERABERABERABERCBMAlUBvCxKeCHAKqG2YBiiYAIpI6AhEmpY62WrAl8CeAc06/OBrBTsERABERABERABJJHwM0LP8lrXZFFQAREQAREQAREQAREQAREIHkE9EJZ8tgqsgikKYF8AA4B4P8ahRsNEn3raJr2RWmJgAiIgAiIgAiIgAiIgAiIgAiIgAiIgAiIQFIJ7Nq1C6VKlTK3cQQA7TD836wqbt+fshPiRGBdfvnlhnynXr16OP74430zpGCBbT311FN48803HeMkEp84iR8YmAKRRx55xJX8gXlNnDgR3bt3j5OOMBalQJTN5MuX84jWMnc7+YhbMYJvsBYVKY+gAMNK1ECZEkVYiSRYZLxy5UpD2hMrtrKTsTgJJ1566SVQluOmsO2PPvoIDz74oK0Ag3HcSDmscnJTj/GnTZtmyEUoLzIX9n/UqFG4/vrrE54Thw4dwgsvvICHHnooLs4tt9xiCEPsJD3Dhw835l5soeBizJgxqFOnjqNwg21TqPOvf/0L+/bts0WfDGGSk6iD5yfPq0RzMJIw+zFz5kw8/PDDtrIkHpto3YjEs5KQuBEMReoHEeB88MEHaNq0qWU/eM6SS4kSJRKeJk7zyu26lReFSex7OjFmPkHmS8KJ4PGA/fv3g/Ignk+xxe3847nNecprrF1xu8auW7cON9xwA3jvZi4Uh/F8pwDRSZrEawVj3HfffeB8tituhElObChO5Jpfs2bNhJIjp2sn87vpppuMdd+NnCroWsX2NmzYgObNm4Oio9hCaRLvUapWrZqwX6xL1rwnsLq3cOqX3m/xeKLqcBEQAREQAREQAREQAREIj4CESeGxVCQRyHUCEibl+hBkfQJfAShtovA3AN9kPRUBEAEREAEREIEkEnD7wk8SU1BoERABERABERABERABERABEUgKAb1QlhSsCioC6UyAXz3+fiTB8847D9u3b0/nfJWbCIiACIiACIiACIiACIiACIiACIiACIiACOQqgTJlyuCLL74w51ADwKpcTSoXGnf7/hQ390+fPt3YBO8kVaEAgaKTunXr4uSTT3bVI8bevXs3Zs2aZUhjNm7cmLCeW2nDwYMH0atXL4wePdoyJqUyDzzwAJo0aWKZ79GjR/Hxxx/j6aefxtSpUy1jNG7c2BAbnHHGGQnz3rp1K5o1axYnFypevLghKOLvItzy589v/P/jjkvONgdyZ586duxoKYHiWDInCneYS2zZs2ePIZEaPHiw5Zywk0h9+eWXuO222yxlCm7EW8x7x44dhpiC3GNFRbF5UmLBucuxtitBhElOc4xCj9atWxuirXPPPTduLDm/Pv30U0MQNmnSpLj0KOhhbhRW2JVNmzaBUiUr0QXnFdtu27atIYkzzyXmvWzZMjz55JN45513csIz56uuugqvvfZaVJPJECaxgdmzZxvnn1Vp1aoVBgwYgHPOMX8ndfSRlJm9//77hpxlwYIFCc9BN1IUBrETe3GOUtJFKUrkvDjxxBNRqFChqLaDCHASnZuJ1i03TNwKWfKqMCmdGHPiBJkvCSe9jwO4nnDdsJLecE3t06ePITGKnfdc0z788EPjvE10ProVJnGt6tKlCyZMmGDZE15PevbsCeZlvlbxPGA/KJXj/YX5WsHrGr94huLASHG7Njix4frJOLxX4vode/12c/1ys+6bQQRdqxgr0fmQqF+MQaHV+PHjDd5W94nsF+8ZyN6q6P0WHyeqqoiACIiACIiACIiACIhAOAQqAVhvCvURgEvDCa0oIiACqSaQnE8SUt0LtZfJBGKFSWcB+DaTO6TcRUAEREAERCDdCbh94Sfd+6H8REAEREAEREAEREAEREAERCCWgF4o05wQgawj0BXAM5Fec1MNv9VaRQREQAREQAREQAREQAREQAREQAREQAREQAREwJpA8+bNDYmKqdwL4Nls4+Xl/SluqH/zzTdx3333geIfp8LN9ZS8UIhQsWJFUPJuFijt3LkTFOdQdLJ48WJ89BH34iQuFMBQXtSiRQsULFgwcQXAkDFRYDB37lzb45nvFVdcgerVq4P/n2XLli1Gfk59rVatGl566SVUqFDBVS4//PADKHt64403Eh7ftGlTjBs3DkWLFk14rN8DKJQYOnQoevfubRuCkgP2kzKKfPnyGdKJVatWYc2aNbayIkqzKLApXLhwXFzOo2eeecaYR3aF7TVo0ACU00RiUG5BuRDni5XEg3PjmmuuMdiaxRicfzNmzED58uVt2wsiTGJQN3OsSpUqqFGjBs4++2wjj6+//tqYX3Zzn/NwzJgxhlzKSZrFMaS0qm/fvo7TgJIdjiXL3r17bdtlrBIlSqBNmzZR8ZIlTNq/f79xfs6cOdMyf3LguNarVw8XXnihMQePHDlinJeffPKJIXaiQCu2cO5wTnDNMpf27dtj5MiRoOTIqVAUdP311ycUcjHGsGHDDDGVuQQV4Lg5N2PXLXJZv369cX5YMYnkR8kbhWNnnnlmwqUjrwqT2PF0Ycxcgs6XhAPp44Dly5cbwje7uRRZcy+55BLjvOSa9vbbbye8P4ik4laYxOOXLFmC22+/3ZDy2BXmw+vUX/7yF/z222+G7NBKqMf5z+sP//F8iRS3wiQen4gNj/G65rMO1+h///vfuPrqq13LEoOuVZH+uzkfrPrFuUvpHu8L7Iqb65neb/FxkqqKCIiACIiACIiACIiACIRDoCKADaZQH/NPmnBCK4oIiECqCUiYlGriai+WAJ/U//cTkP8WPoH+TphEQAREQAREQASSR8DLCz/Jy0KRRUAEREAEREAEREAEREAERCB8AnqhLHymiigCaU5gIoBWkRz5bdT/+te/0jxlpScCIiACIiACIiACIiACIiACIiACIiACIiACuUeA0p3777/fnMAkAK1zL6PcadnP+1MUCZHdggULUpp0q1atMGDAAJxzzjme26UgpmfPnpg8ebLnunYVKIQaP348KKJxWyg0YR8ee+yxhFVq1qyJKVOm5EhuElbweQAlCRTz9OnTx5UcJlEzXbt2xcCBA3PEU1bHHzx4EL169cLo0aMThXP1e8pxRowYgVNPPRX8QgGzBIMBFi1ahOuuu842VlBhEgOHOcco/nj22WdBsdvxxx+fkIEbYVPCIAAeeeQRY1xmz55tyEnMJVnCJLaxefNmtG3b1lKE5Sbv2GPuvPNOYw5S3hLbj7p164LjXapUKcfQFLNwzaGgK1GhLImiqQIFCuQcGoYAJ+xzk8lR2EaZGaVYbkpeFiax/+nAmHmEMV/cjKeXYyi3oxioY8eOriVIVvG7detmCJUoFjMXL8IktzKfRP1r2LChIQv7/fff464VXoRJbIfCu3vuuSfuepMoB7vfU/bE3Hjtd5LkxdYPulaZ4yXjfOD1jP3itdmpX3q/xe/MUT0REAEREAEREAEREAERCEzgYgAbTVFolr0kcFQFEAERyBUCEiblCnY1aiLwNYC/mf6bT+HtFehCJwIiIAIiIAIiEJiAnxd+AjeqACIgAiIgAiIgAiIgAiIgAiKQAgJ6oSwFkNWECKQXgU0ALoyktHTpUvClfxUREAEREAEREAEREAEREAEREAEREAEREAEREAFrApQAxDxD+xTARdnGy+/7UxTevPDCC3j88cexb9++pGKjVOGBBx5AnTp1XMlj7JI5dOgQxo0bh379+gXKuUiRIujUqZMhYDr99NM9933btm2GtGT16tWOdUuWLIn58+ejatWqntvwWoFiDD5X7t27N9auXeu1unE8pQiPPvoo2rdvj4IFCyaMceDAATz00EOGGMhvYZsPP/ww7r77bhQuXBj79+832C5cuDAq5NChQ0GpjZ2sIQxhEhv87bffDPlUkPMiIn+qUaOGJ2kGz8O+ffv6klDFjp0Vj2QKk8hu06ZNoLCEgh6/heyeeOIJ1KtXz1grVq1ahfr160eJwHhevfrqq7jiiisSNjNt2jRjbnGuOpWmTZsaa0vRokVzDgtLgBPGucmkSpcubcjaKOFyc35GOpLXhUnsZ24zZg5hzZeEk9rHAX4libxWUsDGayUllbz2mosXYRLrUebDtalHjx6+ruERkRplYVu3bg0sTGJOO3fuNK5BkybRuemvkFObNm2M9dvPPQVbDbJWxWbN84EyqPvuu8/3/UAk5j//+U9j3alSpUrC65neb/E3f1RLBERABERABERABERABEIgwOfhn5jibABQOYS4CiECIpALBCRMygXoajKKwE4AZ5l+UhLA92IkAiIgAiIgAiKQPAJ+X/hJXkaKLAIiIAIiIAIiIAIiIAIiIALhENALZeFwVBQRyBACfAP/R3OufHn/pJNOypD0laYIiIAIiIAIiIAIiIAIiIAIiIAIiIAIiIAIpJ7AL7/8Am5SjymnAPgp9dnkXotB35/au3cvXnzxRUOetGPHjlA7ctNNNxlihJo1awYSJcUmtWvXLrz00kuec+Z8ieRUqVKlhJv/nWC4FVAsWrQI1113XahcnYJRhEXxw/PPP4+NG81fLm9fi1wojKEM45xzzvGU69GjR7FkyRL06dPHk5iB8pd27dqhdevWOPvss3PaPHLkiCGdGDRoUFQeHLfx48ejWLFilvmFJUyKBP/qq68wYsQITJ482bXYg33q1q1bjvzJE8j/HRzhSXHVO++84yrEbbfdZgjJzHM6N4RJTNaviO2qq65Cx44d0bhxY0OcFSnfffcdWrZsiWXLlkWxSCTQihxMnrNnzzaEKBSs2BXK98isVCl+X/Z/S9gCHLKZNWsWmLvbc5N5cF517drVELKceuqpruaE+aBsECZF+ptbjJMxXzwPdIIKFA7yXODa6mb+xYpyHnvsscDCJPP6yjWO50MimRnrUKTGNY45RWRhYQmTGJ/rxMqVKzFs2DDMmTPHNfrItfP+++9H+fLlA91TBFmr7BKmAHDBggWG1NDt9SQSi2syr2dm5onA6P2WRIT0exEQAREQAREQAREQARFIGgEJk5KGVoFFIPUEJExKPXO1GE3gGwBnmn5UAsBuQRIBERABERABEUgegaAv/CQvM0UWAREQAREQAREQAREQAREQgWAE9EJZMH6qLQIZRqAegLcjOVesWBEbNvCLflREQAREQAREQAREQAREQAREQAREQAREQAREQAScCFAQErPx/xoAS7KJWljvT/3888+GlIQiorffftuVxMCK8zXXXINbb70VjRo1whlnnBFIIJBoHA8fPmyMP0UAy5cvN4RPH330UU41ikbKli2LKlWqoE6dOoa4yU64k6gtq99TQLFixQq8+uqreP/996Pajhw/ZswYdOjQwU/4QHX++OMP4zkz87NiU716dVx66aWgFKFevXr461//Gri9zz77DBREWbXHMeB4cBzYJp+DFyhQwLJNzj8KkmJFGq+88gpuvvlmyzphC5MijfC8WLVqlXFurF27Ftu2bcsRixUvXtwQeZAlhTvVqlVDoUKFAnGMVKY8g0KQN998E0uXLsX69etz2i1Xrpwxp9nmP/7xD5x11llx51luCZMi+VNcQ16cD7HcKBm55JJLUKZMGUMmVqtWLfztb3+zlKpRoDVgwABQ1mIuZD116lSce+65rnhTfsTzlPmsXr06Tg7HdYLyFl5TIiVsYVIkLs/N7du3G3OK/yjn4hyLFI5vhQoVjHOldu3aRk758+d31U+rg7JJmJRbjNlusuaL74G3qcj5x+vkG2+8Ac4Nnp/79u0zBJQ8LznvmjVrhgsvvDDqnAxTmBRJbc+ePYZwj+sc17jI9TuytnJtaNCggbHexZ4DYQqTIvkcO3YMu3fvxpo1a4ycNm/ebORFPizMq3LlyjlrPtf+k08+OdQh8rNWJUqA15OdO3ca4/3WW28Z68/HH3+cc401r8lXXnklrr32Wts12aktvd+SaCT0exEQAREQAREQAREQARFIGoELAWwyRadB/c8HHElrVoFFQASSQUDCpGRQVUwvBL4F8OfXCgBnANjjJYCOFQEREAEREAER8EYgrBd+vLWqo0VABERABERABERABERABEQg+QT0QlnyGasFEUgjAv8C8FQkH35LMDclqYiACIiACIiACIiACIiACIiACIiACIiACIiACDgTaNu2LSZMmGA+6H4AT2cTt2S8P/Xbb78ZspZ169bhww8/BEU4ZlEM+UbEAZTgUBpD+Q4lH0WLFs0m/OqrCIiACIiACOR5AskQJuV5aFnWQb3fkmUDru6KgAiIgAiIgAiIgAikE4EKAD41JfQJgIrplKByEQERcE9AwiT3rHRkcgh8B6CkKTS/amNvcppSVBEQAREQAREQARJIxgs/IisCIiACIiACIiACIiACIiAC6UBAL5SlwygoBxFIGYEpAG6LtPbss8+iS5cuKWtcDYmACIiACIiACIiACIiACIiACIiACIiACIhAphJ47rnn0LVrV3P608zP2jK1X17y1vtTXmjpWBEQAREQAREQAa8EJEzySiz7jtf7Ldk35uqxCIiACIiACIiACIhA2hAoD2CzKZtNAC5Om+yUiAiIgCcCEiZ5wqWDk0BgF4ASprinA/ghCe0opAiIgAiIgAiIwP8IhP3Czx9//IFvvvkGH330ET755BPjG9K+//57rFq1Koo5vxmtbNmyuOCCC4xvR6tatSrKlSuHQoUKaWxEQAREQARcEDhy5Aj69u2LQYMG5Rxds2ZNTJkyBVxjVURABERABERABAC9UKZZIAJZRWALgHKRHr/33nvg/bGKCIiACIiACIiACIiACIiACIiACIiACIiACIiAM4GVK1eiVq1a5oO2AuAmkawpYb8/lTXg1FEREAEREAEREAFXBCRMcoUpqw/S+y1ZPfzqvAiIgAiIgAiIgAiIQO4S4HunfP80Uj4FcFHupqTWRUAE/BKQMMkvOdULi8D3AM4wBTsNwP+FFVxxREAEREAEREAE4gmE8cIPJUkUJE2dOhWzZ8/Gjh07fKEuUqQIrrnmGtx9992oW7eu5Em+KKqSVwJbt25Fs2bNsH79+qiqHTp0wPDhwzUPvQLV8SkjsH//ftxxxx1YuHBhTpuat8HxW72cwqjvvvtu7EvCcY39v//3/3D77bfH/fzll19Gy5YtgyenCL4IaFx8YVMlEcgzBPRCWZ4ZSnVEBBIROAXAfvNBv/32G0444YRE9fR7ERABERABERABERABERABERABERABERABEch6Ar///rvVuxHFAPyYLXDCeH8qW1ipnyIgAiIgAiIgAt4JSJjknVm21dD7Ldk24uqvCIiACIiACIiACIhAGhGQMCmNBkOpiEBQAhImBSWo+kEJ7AbwV1OQUwHsCxpU9UVABERABERABOwJBHnhh5sPFyxYgKeeegpr164NFXO5cuXQtWtXtGnTBoULFw41djoHO3r0KJYsWYJff/0VjRo1SudU80xuEiblmaHMuo5s2LABTZs2xbZt23L6PmbMGFCapOKfgIRJ/tmla00Jk9J1ZJSXCAQj4Pa+WS+UBeOs2iKQQQSuBrAkkm+lSpXipLgZ1BelKgIiIAIiIAIiIAIiIAIiIAIiIAIiIAIiIAIpJ1C5cmXwM2hTqQdgacoTyaUGg7w/lUspq1kREAEREAEREIEMIiBhUgYNVi6lqvdbcgm8mhUBERABERABERABERAB4AIAW00gNgO4UGBEQAQyk4CESZk5bnkp6z0ATjd1qHjst0Lnpc6qLyIgAiIgAiKQDgT8vPAT2Zzcp0+f0EVJsUwuv/xyDB48GFdffTWOOy5v365+9dVX6N+/PyZNmoSXX34ZLVu2TIcpkudzkDApzw9xnu1grASmZMmSmD9/PqpWrZpn+5yKjkmYlArKqW1DwqTU8lZrIpAKAl7um/VCWSpGRG2IQFoQ6A5gWCST1q1bY8KECWmRmJIQAREQAREQAREQAREQAREQAREQAREQAREQgUwgwC80mzhxojnVHgCGZ0LuYeTo5/2pMNpVDBEQAREQAREQgewgIGFSdoxzkF7q/ZYg9FRXBERABERABERABERABAIRKAvgM1OELQAqBIqoyiIgArlGIG/vQM81rGrYA4G9AE4zHV8MwI8e6utQERABERABERABjwS8vvCzb98+DBo0CE8//bTHlvwfXqRIETz88MPo1q0bChYs6D9QmtY8ePAgXnjhBTz++OMgXxYJk1I3WBImpY61WgqPwOHDh9G7d28MH/7n+6kNGjTA5MmTcdpp5j+pwmszWyJJmJT3RlrCpLw3pupR9hLwc9+sF8qyd76o51lHYBKAOyK95n3yfffdl3UQ1GEREAEREAEREAEREAEREAEREAEREAEREAER8EtgxIgR6N6dXvKcMhlAK7/xMq2e1/enMq1/ylcEREAEREAERCB3CUiYlLv8M6F1vd+SCaOkHEVABERABERABERABPIogfMBbDP1bSuA8nm0r+qWCOR5AhIm5fkhTvsO/gDgVFOWpwD4Ke2zVoIiIAIiIAIikMEEvLzws2PHDnTu3BkLFy501eMqVaqgRo0aOP/883HxxRfjL3/5i1HvyJEjoKTmq6++wjvvvINVq1a5ivfII4+gV69eKFSokKvjM+Eg9r9nz55Yu3ZtVLoSJqVu9CRMSh1rtRQege+++w4tW7bEsmXLcoI++OCD4IsV+fLlC6+hLIwkYVLeG3QJk/LemKpH2UnA732zXijLzvmiXmclgQ0AKkZ6vnTpUtStWzcrQajTIiACIiACIiACIiACIiACIiACIiACIiACIuCHwPLly2OfqW0EUMlPrEys4+X9qUzsn3IWAREQAREQARHIXQISJuUu/0xoXe+3ZMIoKUcREAEREAEREAEREIE8SqAMgM9NffsMQLk82ld1SwTyPAEJk/L8EKd9B/8PQHFTlkUB/Jz2WStBERABERABEchgAm5f+Nm2bRu6dOmCRYsWOfb2qquuQseOHXH99dejWLFirsjs378fr7/+OsaMGWMIlJzKkCFD0KNHjzwjBJHEwdUUSepBEiYlFa+CJ4nAe++9Z6yzBw4cyGlh7ty5aNSoUZJazJ6wEiblvbHWtTbvjal6lJ0E/J7LeqEsO+eLep11BAoAOGTuNZ8znHIKv49BRQREQAREQAREQAREQAREQAREQAREQAREQAREwA2BH3/80eo9nxNin725iZWJx7h9fyoT+6acRUAEREAEREAEcp+AhEm5PwbpnoHeb0n3EVJ+IiACIiACIiACIiACeZiAhEl5eHDVtewjIGFS9o15uvV4HwCzWeFkAH/uAE63bJWPCIiACIiACOQBAm5e+Nm9ezc6dOgAyjjsyt///nc88MADqFOnDo4//nhfZI4ePYolS5agT58+WLt2rWWM0qVLY+LEiUY7eaH43fidF/qeLn2QMCldRkJ5eCEwfPhwQx4XKZUrV8b06dNRrpwk5l44Wh0rYVJQgulXX9fa9BsTZSQCfgj4PZf1Qpkf2qojAhlH4HIAayJZn3/++aD0WUUEREAEREAEREAEREAEREAEREAEREAEREAERMAbgbJly+Lzz81fpI1q5mdv3qJl1tFu3p/KrB4pWxEQAREQAREQgXQiIGFSOo1Geuai91vSc1yUlQiIgAiIgAiIgAiIQFYQOA/AdlNP+QLqBVnRc3VSBPIgAQmT8uCgZliX9gMwf+1zEQC/ZFgflK4IiIAIiIAIZBSBRC/8HDx4EL169cLo0aMt+1WkSBH0798fnTp1QqFChULp+759+9C3b1/bNm+55RaMHTvW6pvtQmk/lUH8bvxOZY5qSwREIL0IHDhwAJ07d8bkyZNzErvjjjswatQocE1WCUYgiDApWE1OCR4AACAASURBVMuqnSwCutYmi6ziikBqCfg9l/VCWWrHSa2JQC4RaA/gxUjbTZo0waxZs3IpFTUrAiIgAiIgAiIgAiIgAiIgAiIgAiIgAiIgAplLoGnTpnjllVfMHbgLwLjM7ZH7zBO9P+U+ko4UAREQAREQAREQgXgCEiZpViQioPdbEhHS70VABERABERABERABEQgaQTOBfCFKTq/VaBs0lpTYBEQgaQSkDApqXgV3AWBHwEUNR13EoCDLurpEBEQAREQAREQAZ8EnF74OXbsGKZOnYqOHTuCgo7YUrp0aQwbNgw33XQTjjsu3FvJRKImvqB18803++x1+lTzu/E7fXqgTERABFJNYOvWrWjWrBnWr1+f0zTX4u7du6c6lTzZnoRJeW9Yda3Ne2OqHmUnAb/nsl4oy875ol5nHYFnAHSN9PrRRx81JMwqIiACIiACIiACIiACIiACIiACIiACIiACIiAC3ghYfFb6LIB7vUXJzKMlTMrMcVPWIiACIiACIpApBCRMypSRyr089X5L7rFXyyIgAiIgAiIgAiIgAllP4BwAX5oobAdwftZTEQARyFAC4e5yz1AISjtXCfwE4GRTBhIm5epwqHEREAEREIFsIOD0ws9XX32F22+/He+9914ciiJFimDMmDG47bbbQpclRRrbvXs3OnTogLlz58a1T0nT+PHjUaxYsYweJr8bvzO600peBEQgEIF58+ahcePGOTG4Hr/++uuoVatWoLiq/F8CEiblvZmga23eG1P1KDsJ+D2X9UJZds4X9TrrCCwDUCfS61dffTXqfjnraKjDIiACIiACIiACIiACIiACIiACIiACIiACIuCTAN/PufHGG821lwOo6zNcRlWTMCmjhkvJioAIiIAIiEDGEZAwKeOGLOUJ6/2WlCNXgyIgAiIgAiIgAiIgAiIQIVAawFcmHF8AKCM8IiACmUlAwqTMHLe8lPXPAIqYOlQYwK95qYPqiwiIgAiIgAikGwG7F36OHDmCIUOGoE+fPpYpDx48GD179kT+/PmT2qVFixahadOmOHDgQFQ7eUUQ4nfjd1KhK7gIiEDaEuDa3LdvXwwaNCgnx7p164JrSalSpdI270xKTMKkTBotd7nqWuuOk44SgXQn4Pdc1gtl6T6yyk8EQiGwD0COTXn79u0477zzQgmsICIgAiIgAiIgAiIgAiIgAiIgAiIgAiIgAiKQTQS++OILlCkTtQ9kP4Di2cBAwqRsGGX1UQREQAREQAREQATSl4Deb0nfsVFmIiACIiACIiACIiACeZ6AhEl5fojVwWwiIGFSNo12evaVJoSTTKmdCOC39ExVWYmACIiACIhA3iBg98LP1q1b0axZM6xfvz6uozfddBPGjh2L008/PekQDh48iC5dumDChAlxbVEa0r9/f+TLly/peSSrAb8bv5OVj+KKgAikN4EffvgBd9xxB954442cRLt37w5K7AoUKJDeyWdIdhImZchAeUhT11oPsHSoCKQxAb/nsl4oS+NBVWoiEA6BcwB8GQl1yimnYP9+7uFSEQEREAEREAEREAEREAEREAEREAEREAEREAER8EOgWLFi+PHHH81Vz435dm0/YdO+joRJaT9ESlAEREAEREAEREAE8jQBvd+Sp4dXnRMBERABERABERABEUhvAmcD2GFKke+k6ls703vMlJ0I2BKQMEmTI7cJ/AKgsCmJQgB+z+2k1L4IiIAIiIAI5GUCVi/8HDt2DMOHD0fPnj3jul6kSBHMmjUL9evXTxmW2bNno0mTJnHtNWjQAJMnT8Zpp50WOBduqFy5ciVee+01bN682RBF7du3z4hbunRpXHTRRbj88stRt25d438LFzbfsvhv3u/Gb/8thlfz6NGjoFjrzTffxNKlSw1mO3b89/kAmVWuXBlXX321MVcuuOAC5M+fP7zGbSL9/PPPmDlzpjFH33vvPRw4cADVq1fHtddei0aNGqFKlSopycMqPSde5cqVQ4UKFQxW//znP3HWWWfhuOMS/3kWiTl//nwsWbIEa9euzZm37Cvjsu833HAD/vrXvyadf7o2wHnxzjvvGOf3hx9+iFWrVhmpcj275JJLjHlBEVy1atVQqBD/BElcIjE51zj3P/roI6NS8eLFjbnPedewYUMjZphzf926dcZ47tq1KyfJl19+GS1btkyctIsj7FixKvt06aWX4h//+Adq1qwJviibzML5vXPnTuNcfuutt7B9+3Z8/PHHxnmdzLU5XYVJvDbv3r0by5YtM+bzxo0bU8IjmWOcqtherrW8H1i8eLGxXpjP7ch1rVatWsa1LTevJ6nilox2fvrpJ3zyySfGOvzBBx/g22+/jZrHkXO7bNmyxr0DefPf3/72Nxx//PHJSAm//fabcW3gdZR5bdq0Ked+htdRjjXv/7j2ub0+h5Xo4cOHDT6811q9ejU+//xz497LfA2rWLEirrrqKiPHM844w9X9Q1j5cV365ptvsGjRIrz77rtR50zkGsv8wrpueDmXzX3UC2VhjbjiiEDaEvgngPmR7LgmrlixIm2TVWIiIAIiIAIiIAIiIAIiIAIiIAIiIAIiIAIikO4EateubXweaSo3AFiQ7nkHzU/CpKAEVV8EREAEREAEREAERCAIAb3fEoSe6oqACIiACIiACIiACIhAIAJ/A/C1KcJXAPhFAioiIAIZSCDxjtwM7JRSzigCBwGcaMr4BACHMqoHSlYEREAEREAEMoyA1Qs/FHG0atXKEAbEljZt2uC5554LTRjkBpdVPpSQNGvWDG3btsUpp5ziJkzcMZRxcPP5mDFjMGfOnBwJR6JgFKLcdddd6NSpE84+mxJhd4Ub8rt3746xY8e6q2BxVJhiFLskrGQhHTp0MCRalMlwczzlMP3798eCBe7eiaNk6oEHHjBkQAULFvTc///7v/8zhDAUBpgLN+dTpMBCycG9995rSIPsCjfP9uvXD/Xq1csRL1A8wLlEMYa5mPtsF8+qLmU506dPN2RFLJxny5cvx5NPPhmXv11cnn8DBgzAOeecY3mI15iUFrRr184YgxIlSnjinyx5jN2Y/v3vfweFCKeeeqpjnlZ5Pfroo+jbt29Ovb179xrnG+duRIDmFJRjxvlBQZvdPPUak3OfOVGeFIbsg/3p2LFjTjcoFaG0qVKlSrZds5vj5vPn4MGDeOGFF/D444+7YsU51bp1a0OsZzdPPU0008GHDh0y1paRI0fGvojrGJJr8x133AGeu+XLl/ctDQky5/3KPJw69scffxhryIgRI1yvuYzn9lp15MgRY71hv2ML5y7X+nz58vkdzpx6FL/07t3bOB/NhbI4iu4oJkxWcTMuPLfJmPcEbtYLSmA4/5s2ber6nojnWZcuXTBhwoS4ro4bN85Yp8MolBK1b9/eWBvMhQK9SZMmoWTJkmE04zoGz2mKFUeNGuVpDpsb4PWba1/jxo1d806UIAVx48ePN9aaiPAxUZ3bbrvNuJZyzY2IDRPdNyWKafX7r7/+GhMnTjTyc5sb41D+16NHD0Nq5/ea4+behveCGzZsMO5tpk6d6qqLXq8bYd4364UyV0Okg0Qgkwk8COCJSAfuuecejB49OpP7o9xFQAREQAREQAREQAREQAREQAREQAREQAREIFcJ8F2Y559/3pxDHwCDcjUpNS4CIiACIiACIiACIiACIiACIiACIiACIiACIiACIiACySFwFoCdptA7AFhv6EtO+4oqAiIQIgEJk0KEqVC+CMQKk7ib/rCvSKokAiIgAiIgAiLgioCVMOntt982NlwfOHAgLsaiRYtw3XXXuYod1kGUOVCEQpkBpSPcBF6sWLFA4Xfu3ImHH37YEAf4LZRRMC9KCdxIgMLc+O03Zzf1nDb+c/M9pSoPPfSQa8GUuU0Kk5566ilDZuKlJBImUSZCeYsbqUCs9CuZwiSeQ4MHD8azzz7rmVfp0qWNlxAbNGgQJX5hzCeeeMKI67VQ5sSYNWrUcF01iDzGqZFkCpMocnj//fdx3333OQq07PKjEI18eY5HCmOuXLkSnTt3jpNruYHZp08f8F/hwoXdHG55jNUaQlkLRStFixa1jZtImLRlyxZ069YNXN+9Fq/roFP8oOMWiU0pB1/i7dWrV9QYuu1bkDnvRszjNg8/cjqr2G7GyO66X7duXUNgVqpUKbdp2x735ZdfgrIZigrNJRUiRqdxadGiRaD1glI0ipa4rkYEOk6wKMDhfUNsoeyLQiHO36BlzZo1uPHGG0HhpLmEKcBykyPnMEVJFGU5yQzdxIoc45W3VWzmtWTJEkN4FStLdJNL7DkVpjCJ6zylXW7ldXb53nnnnRg4cKBnSSLjJRImMcehQ4diyJAhnu9tGJ/8hg0bZogw8+fPb4s8zPtmCZPczGwdIwIZTeBlAC0jPeD1lPeCKiIgAiIgAiIgAiIgAiIgAiIgAiIgAiIgAiIgAv4IUEjOz8VNZYr5GZy/qKolAiIgAiIgAiIgAiIgAiIgAiIgAiIgAiIgAiIgAiIgAmlJ4EwA35gy+xpA6bTMVEmJgAgkJCBhUkJEOiDJBH4FUMjURgEA/0lymwovAiIgAiIgAllNIFaYRDnRgAEDwM3fseXaa681BEMlS5bMWGZBpSdWHafkgBvHTz/9dEcuYW78TuYA2G38p6SH4p9HHnkkUPPlypUzZAB16tRxJZdgY07CpDJlyhjyiYULF7rK6+WXXzY26UdKsoRJp5xyCrp27YqZM2e6ysvqIEqTJk6caLBioTSMgofJkyf7jlmtWjW89NJLqFChgqsYQeQxTg0kS5hEEdr06dONFzj37dvnqo9WB3GTNWUQFBxx3ZgzZw569OjhSspl1yglTBw/J0GEU8IUglHuQnFTpHB8KDBzErU4CZNOOOEEg1WsxMYrOM51yjn8yl4OHToUSMZmlW+tWrUwduxYXHTRRZ66E2TOhyVM+uOPPwxREedckHls7rjTGO3fvx/t2rUz5nlsCUuUOHv2bDRp0iQufuya7GmwXB5sNy5cS0899VTcc889gc5tCmB4fWzevDkoFnQqduKosmXLYtasWahUqZLLXlkfxvVq+PDhxlpjLjw3X3/9dfC8SEXhOT1y5EhD/GMl4AySg51Q0E1Mnlu8B6HALmheFM1x3aP8p1+/flHNd+jQwRiHQoXMj7icM/z+++8N0VuQa7y5BT+SRNZ3EiZRnvbAAw/Efqu0G/RxxyS6JoZ53yxhkq8hUiURyCQCHwOoHEmYMt3atWtnUv7KVQREQAREQAREQAREQAREQAREQAREQAREQATSisCKFSty3lH4X2LrAVySVkkqGREQAREQAREQAREQAREQAREQAREQAREQAREQAREQAREIhwC/YfxbUygJk8LhqigikCsEJEzKFexq1ETgNwAnmP77LwD+ECEREAEREAEREIHkEYgVJv3www+gAOiNN96Ia/TBBx80REr58uVLXkJJjEyJAPsVVIxglWLjxo0NMccZZ5xh24MwN34nEZMxxrEb/9u0aYMzzzzTEANYFQp9rrzySkOWQhHOO++8g1WrVtmmGSsCStQfO7nOsmXLQJkHZU5uCmVBU6dOxbnnnptzeDKESePHj8e///1v8JsXg5aGDRti3LhxBluKFMKI2apVK0PucfLJJydML4g8xil4soRJ3BzdunXrQPKTSN6UVlCuxRdCw4jJMaQQpX79+gm5Wx3w1ltvxdV1I7Oxm+PPP/88JkyYYClL4jlat25dQ6xFkd769euN4yhtsitmyZSXDh48eNA4h92ex15i+xGGBJnzYQiTKHShaIV5BBW6xLKyGyM7yQ7rd+/eHRSbFChAn7G/Ynf9s1qT/bXgXMtuXG699daE89ptPjy/KeK57bbbHAVmFAlxLX/mmWfiQlO8Q95Bit193E033QRem4oVKxYkvKu6nMMUSfbu3dvV8X4O8ir/YxvJOLcoTeJ9McfOXLwKk7i2Ul7nVv7olpnX+y3GtRMmhXlvw3Z4zvA6y3toqxLmfbOESW5njI4TgYwlwC9cyB/JntdCChFVREAEREAEREAEREAEREAEREAEREAEREAEREAE/BHgZ/mnnXaauTLf4eW7vCoiIAIiIAIiIAIiIAIiIAIiIAIiIAIiIAIiIAIiIAIikNcIxAqTdgI4O691Uv0RgWwhIGFStox0+vbzdwAFTelxo8OR9E1XmYmACIiACIhA5hOIFSZt2LABTZs2xbZt2+I6N3fuXDRq1ChjO718+XJH6Qk3lbdr1w6UCpQpUwaFChUy+soN29u3b8fs2bMxcuRI7Nu3z5JBIlnI4cOH8corr+Drryka/m/55JNP8PLLL8fFu/3223HxxRfH/ZxiourVqyd1DOxkIbGNcqM7+0xZQMmSJaN+TfnGl19+iQEDBmDSpEmW+XqRHdjJdfr27WvIhHbt2uWKiZX4I2xhUtmyZVGxYkVjvpgLeXFuUabBseX84tziHKDEac6cObZyFEo4fvzxxzj5BOcs58q1115riG3y58+Pn3/+2RD8UGxAcZVVSSQpMNcJIo9xGpRkCJMaNGiA/fv3xwmAOB48t3n+/O1vfzPS2rlzJ7gmkNPGjRstUyVXCj8eeuihuJj//Oc/QdnKZZddhr/+9a84evQoPvvsM8ycOdMQQNitE7fccoshV/MqLeE5RWEZ53yk1KxZE1OmTAHngVOxm+NWdS6//HKjnauvvtqYT+bC+co17PHHHzeEGlaFYp2ePXvG1bXLz41YhTm1bdsWHF+K2yjuIQ/OdeZB3hMnTrQ9f7ysNcwzyJwPKkxiv7gedOzY0bY/kfnM63GJEiVyrlW//PILPv74Y7z44ouO68kLL7yA9u3bx0l97K7/YUiNNm3aBM79zZs3R02FMGRMbhZ/u3Gxqhu5F+BaffbZZxvzjfP0+++/N7iOGjXKdv6zLtuqVauWY1pW8jNWCENq9PbbbxtxYmVbYciY3LDmMdOmTcPdd99tOYd5/eH6SRkd10+uhREZV+S85vr82muvGfdHdusz2+nTp49xnxG7VtnlyftYSkHtRGRca7p27YprrrnGOLeOP/54Y+y/+eYbsK7T9SK2TS/CpN27d4PHsw27azbHlOsgJXCnnHKKcf5G5uXSpUsNCeLatWst63tdA62uGVx3OK95PxJbyKtJkyaoUaNGzjV2z549+OCDD4zz4c0337SdOrzO8j4x9j6SFcK8b5Ywye3Zq+NEICMJXAhgUyTzs846y7jPz+TCe7rPP/8cn376qfEc4sMPPwR/xmc0VvJS3n/wb9CCBQvikksuQalSpYy/R8uXL2+Io3g9UxEBERABEchbBCLXCj575d/Z/LuJz6H27t2Ljz76yLKzfJ5McXrx4sWN6wSfI1Iof/755+Okk07KW4DUGxEQgUAEdD8aCJ8qi4AIiEDaEuBnfF999RW2bNkSdQ/JZw1Wn/lF7h/5TLpcuXKoVKkSLrjgAhQtWjRt+6jEwifAz9X5GYmpXATg0/BbUkQREAEREAEREAEREAEREAEREAEREAEREAEREAEREAERyFUC3BT5nSkDPhz/7+YzFREQgYwjIGFSxg1Znkv4EIACpl7lA3A0z/VSHRIBERABERCBNCIQK0yaN28eGjduHJchN+DNmjXLeBkuE8u3335rbJLnpnKr8q9//Qu9evXC6aef7tg9bjx55JFHMHr0aMvjhgwZgh49eiBfPt7GJC5B5RqJW/B+hBthEjdlPv/884bAhJv27QolMhQnUEBgJZDp0qULyCwip7KLYyfXiT3eLL3i5nu+/MkNpsyBEgnKZbix31zCFiZZ9aFVq1aG1OGcc86x7CIlEW+88Qbuuecey02wsZUonLj//vuNuVa4cGHLmIcOHQLFKJT9WMkh7r33XoM9N9Y6lSDyGKe4yRAmxbbHF3j79etniBzs+sl5SSkSJTNuCoURI0aMQNWqVW3nPl82pkhs0aJFcSE5L1999VVcccUVbprLOeann34yJDdchyPFrZDDrTDprrvuAoVH3DznVLieUnRDOZTVOehGGBOp5yRWYR5PP/00WrRokXCefvHFF+A6TqGNVeF1jaKqM844IyH3IHM+6JpOaVHz5s3jxEJMmuc95zPXCbvznsdxPVm5ciU6d+6M9evXx/WXL7dPnz7deMHdXA4ePAiuyRMmTIirQ1HWzTffnJCd3QEUzXD+xhaeI9ddd53vuG4ruhUmUQLIa7zTvQDXjEGDBhlz06q4kaJR8sfrwuLFi6NC+F0fIkGOHDliXGs4h80llfdwTvdbbtZPc968hnPu9O/f3/IewovMixtBKBh877334oaNa82jjz5qzFGnayLPEYqnnnrqKVvpktf1mdIj9u+JJ56wnE/169c35luVKlUc77d4zec9DtdBq/stCpe4Bia6z2USbq8ZFF8x90svvdRWxsH7wNdff90Q6dmJ9rysL37XWAmT3K6WOk4EMpJAUwA5N6VcN51EbenYQwriKL2cP38+Fi5caCu68JM7r3ENGzbEP/7xD9SrV88Qvaa6uL2uWOXl9u+dMPvk9tmDVZt299lu8wvSNoW3FMlSMJvKwvs1/m3I+wwvJSgrtuX2Ht8qL4o5KfDMxOKXOfsahHsQ3nbS3mTz573/lVde6bkZ/m1gllV7DpCECvxbhIJUPvPgdc7u3tpv03w+8Pe//92Q71Ik6/TMwW8bXuoFmW+5cX4HudaRO/tLyWEmlCDXqiB9DTIntAYlnlm6H7VnpPvRxPMn2UfwmVjkeRblsBTDnnbaacaX3vDzQPMXCiQ7l1TE5xex8PMsPyXos2U/bbqpE+T+lYJHfoaUG+8muPms3Kr/7777bsIvVHDDLYxj+GyW9yl83sAvKOCXyIRReF7yWQO/VCbyZT5hxPUaw+8YeW0nN45Pp79JeA8X83n3LQD+/LA6NwCpTREQAREQAREQAREQAREQAREQAREQAREQAREQAREQAREIn0AJALtMYb8FcFb4zSiiCIhAKghImJQKymrDicBhAH8xHcCvPz4mZCIgAiIgAiIgAskjECtM4qbsPn36xDV47bXXGhux3Wy0Tl62/iI7bUangIKb1Dt27Ij8+fO7aoCb0rlh3ooTX9Cl0OSyyy5zFcvvxm9XwX0elOgFQ/Zx4sSJqFOnjqsWKO+YOnWqwThW3EP+5MWNrU7FzWYMbuoZPny48ZK0Vdm9ezdOPPFEQzpiLskWJnF+UWyUSExETpwPFHs5FW56HTVqFJo1a+YoT2AMzv2hQ4caQqDYUrNmTeOctuMVOT6IPMbPmLrdPJNonlKkMW7cOFx88cUJ5+n3339viDK4QdmpUITy7LPPupLubN68GW3btsXq1avjQnL94KZSL4UinaZNm2Lbtm051caMGQNu2khU3GzcoiiGAi23m+J4PrHtuXPnxjVPEQw5nXzyyY6pOQlMuFmP/eM64yRlMzfADYQ83+zEI26FdkHmfJA13WnjAM9Tzhuuc255OM1Bbv6k6CRW7me3IcOtYM1qwLnuU97EDdzmwvuKSZMmgRs5kl3cbKyjKInixEQCv0RrK3/Ptaddu3a23eJ6z+sVJTKxhWs21we342yu/9133xkbv5ctWxYVtk2bNnjuuedcn99BxsNOjsU1+aWXXjI2UHgpTvcQjMM1qFGjRo4h7URSrORWABlpgJtMeO3kmmklI4wc53ZDHTcacG23isX7Ac4Ht/feZEUx6J133mkpX6Tsj+dyornl5prB+wreB8feU9kNBDfjtG7d2jIvt6wY2+8aK2GSl7NOx4pAxhHoB2BAJGteQ3nPlO6Fa/aOHTuM+yNeO/n/U1Eou+M1rG7duq7uecLIyc11xa4dL9eIMHJlDDfPHuzaCiKjCdo267v9eycsVozjd/NzUFZO9wVu+pcbQhU3ebk5xi9zxg7C3c3fVHb5828BrncUuaayZLowic/0+EyJsheKkpz+/giTK+/x+ezh7rvvBsfO7fPyMHMIMt9y4/wOcq1z+xw0TL5BYgW5Tgbpa5A5oTXIesR1P+ruTND9qDtOuX0U5S38chd+zpgO4j+/PJy+0MBtTLvn/m7rJ+O4IPevzMftF++EnXuizyDt2ksHYdKePXswY8YM4z5y48aNYaOJilexYkXjvvG2225LuQDS7xglFUhIwdNJmMR3HPh5lqn0B/BoSF1VGBEQAREQAREQAREQAREQAREQAREQAREQAREQAREQARFIFwL8ZvbvTcl8ByC1316YLiSUhwjkAQISJuWBQczwLvwHgNlUoDmZ4QOq9EVABERABNKfgFmYxG+S5QbomJeejE5QJjJy5EhDOJNp5YMPPjA2o1ttQhw8eLAhLPC6+YMvrlKsMHr06DgcXsQSfjd+J3MMnF4w5KYZSkz44mOiDffmHJ3EPW5EDok2YzRu3Bhjx451JbKJZZdMYZJXCc2uXbtA2czixYtth9jrt2LbxeRYUtRQvXp1x+kURB7jFNhuTN1unnGap16lXszTTvIR6cPVV19tbPA780z3z7zsYnJeUIJxwgknuD6VY9cKSmb4rbBVq1ZNGCPRxi2/54+dkIdzi5v5rrnmGtvcnIQxfsYv0pDT2ux2c2iQOR9kTV+zZg1uvPFG8Jw1F7/rLmPYyVjshGlffvmlsb7Hir7csrMa8HXr1uGGG26I61cqN28k2ljnda1mP51kjG5kUHbjzc09XGv4Teley7x588DzObYkEjh5bcfu+J9++sm4X6QIMbYE2bTqtKnGzcaBTZs2gcI7rllhnFtO9zSR+G421O3fv98Qz82cOTOOl9912UkwxU2iFFiee+65jkOe6Jrh53xhXpyH3DwTWyjt4DlaqlSphFPR7xorYVJCtDpABDKZwDQAzSId4N9Kd911V1r3h9JQXr94vUyV/CIWCDcRP/DAA6BAKZHYNyjMRNcVp/hurqdB84utn+jZg1N7Qe6ZGTdI26zv+ZNZJAAAIABJREFUVeAdBju/m5+DsmLuie7xnfoX5N40DG5BYvhlzjaDcA/Cm23z2evAgQOTvuaY2WaqMImi/gULFuDJJ5/E2rVrg0yXwHVTeb0wJxtkvuXG+R3kWuf2OWjgwQwpQJBrVZC+BpkTWoPiB1/3o+5PCN2PumeVLkfyC0coIefntHwG5uVzzNzug9WXZnjNye3zP69xgxwf5P6V7fLzET4vt3ruHSSvRHX9ynhyU5jE9Z2fPfJLj1L9vIHnHiXWXDfdfgFAojFI9Hu/Y5Qobjr83s3nHqnK88UXX4x9rj8dQPNUta92REAEREAEREAEREAEREAEREAEREAEREAEREAEREAERCBFBP4KYLepLQmTUgRezYhAMghITpMMqorphcAfAPJZVDgW8zP9dzwkMYlmEsuDvxUjMQo6BzSPEp9HYpSBjI4dO3Z/ZHn49ddf0a1bN2NDc2x58MEHwRfP8uWzulR7udyn9tgjR45gwIABRu6xhZvnKdkpVqyYr6S+/fZb48XbpUuXRtWnyOTVV1/FFVdckTCu343fCQMHOMDpBUNuPqVQq3Dhwp5b4Ddasj6FDubihpfTZgy+LMvNpvz2WD8lWcKkChUqYNq0aahUqZLrtCgU4AYyikSsCr/hnRIeL3OW5wDjDRo0KC4k82vWLGd/sWWbQeQxTh1PpjCpT58+xnnvRYSWaHPTK6+8gptvvtn1WPJAuxfcGzZsaLzg7XYcrWR2XqQqTn3j+cfNZPXq1fPUt8jBdmtYInGcnZiHcUeMGGFsaPC7mcFubWZsvizOl7adYgeZ837XdKdrVZBvUHb6Vuq5c+eiUaNGUePutF74ke7YibHcrPu+JqRNJaeNdX5kaJFmnOaaFV9zetyw0LlzZ2MtMBc3wjGrbnJTLUWOzzzzTNSvU7lJxk6O5efaFdtHuzFMdH/qJGcLsmn7559/RteuXTFp0iTLWedmQ93bb78NsondvBJUduAk83KzBjpdM/zc20QA2a37XgSAftdYCZPCXFEVSwTSjsB6ADl/cL3zzju48sor0y5JJsT7MgqdHn/8cezbty8tcqQwiX83ValSxfe9d6KOJPo7y6m+m+tpova9/j6ICCKIjIZ5Bmk70s8gz2y8suLxfjc/B2XFtoPIM3JDqOKHr1Udv8wZKwj3ILzZdtBnD374ZZow6ejRo1iyZAn4TCu3RUmxvK+66io88sgj4N/Pfp/VeBnDIPMtN87vINe6IBIhL0zDOjbItSpIX4PMCa1Bf46+7kf5p4O3ovtRb7zS6Wg+Y6X0m8//UiVvCdJ/p2eYXuP6eY7vtQ0vxwe5f420w8/U2K8SJUp4aTrQsX5lPLkhTNq7d6/x2Re/5CnVoqRYyOXKlUO/fv3QpEmTpMtS/Y5RoImRosrpJEyy+LtqA/+8TBEKNSMCIiACIiACIiACoRAwf6FsKAEVRAREQAREQAREQAREQAQ8END7qx5g6VARyF0CscIkfgt64m8Dzt2c1boIiIANAQmTNDVym8ARAMfndhJqXwREQAREQASyiQBfwowUpxfe0+nFLC/jY7c526+QILZtymvat28fl5KbDems5HfjtxcGXo+1e8GQm5so2Kldu7bXkDnH2/Fimw899JDtphunuRlUxJAsYVIiYYwdxOnTp6N5c+svZvT7ojOFDq1bt45r0s0moiDyGKeJkixhkl8Ry/79+w0B2sKFC+PSvvbaaw0pBmN7KXxJuUWLFli8eHFUNa8bhL777ju0bNkSy5Yty4mTSBJibtBp41bQTR+7du1Cq1at4vqYaCPm7NmzjRemY4tf1rFx7NZWN/GDzHm/a7rVGLNPfuezmYcd6/79+4P/Yjc72klc2rRpg+eee86TMI/nVbt27TBnzpyoIQq6bns5D52utfyd33U1koPddc3NNcCuLiV3HBsvkkq7+x03eXjlaXe83bVm2LBhhqgsSLGTMSVaw3744QdjbX/jjTeimg8qJWKwFStWGNdrroOxJVFedoIrxvEz/rHtb9q0CRSDbt682fO553TN4DgOHjwYBQoU8DycTmJWtxuJ/K6xxx133Nv/S9irRJnVvNbJtuPFKPEcEaPkMHrkf+f1IQA5ixLX/VNPPdXzGpXsCjt27DCuhbH3RMlu10384sWLg9dq/r3hRTjrJjaPCSKRSHQ9dZuDl+OCiCAS/Q2UKI8gbUdi81kXxVx2zxQS5eD19343PwdllegeP1E/3DwLSRQjt37vlznzDcI9qKyE7fPvQIrrUyUtyCRh0s6dO/Hwww/bCllza76Z2+X6Qmls7969wf+fzBJkvuXG+R3kWuf1GWEyubuJHeRaFaSvQeZEpF/ZvgbpfrQZ1q+XMCnReR7kHE8UO7d+X6tWLUMwf+mll+ZWCq7atfucxVXlmINS/ew9UY5B7l/NsYcMGYIePXp4emaeKDen3/uV8bh9zhkkt0hdCjf5+Q/vI3k/kk6F85BfwMTn8MkqfscoWfmEGTed3svhteG0004zd+8wgIJh9lexREAEREAEREAERCDZBCRMSjZhxRcBERABERABERABEXAiIGGS5ocIZAyB0wHsMWX7PbfzZEz2SlQERCCKgIRJmhC5TeAoAM3D3B4FtS8CIiACIpBVBPK6MMnuZfqwXhi12xDhNr7fjd/JnKR2LxhSODBq1KhAm2LseDVt2tSQVhQtWtSya04vattJP9wySpYwae7cuWjUqJHbNHKOs9vQVbZsWcyaNQuVKlXyHNNunj3xxBOgeMepBJHHOMVNljAp0Vyyy8nppW0vciJzfLs+Vq1a1ZCPnX/++a7GknPi+uuvj/pmWC/zy2nj1qJFi3Dddde5ysPqIF5DBg4caAg+YotdjocPHzY22PFl6djiVjaXKGG7DQZuZHlB5rzfNf2tt95C/fr147rlR1IUG4QborjZvFChQrj88suNTbLnnXceSpUqhZNPPjlOmGQnmKlQoQJmzpyJiy66KBH+qPUsdu7yl2EIdFwn4SAnrFu3riEuJAu/xU5UVLNmTUyZMsVxQ4DduelG7BWbr93c87JW+GUQqUdB1qeffgrOue3bt+PDDz/Enj17jE1JXPeCFL/Xaqv1k3mEIWDgt3V37twZkydPjutaovh2/QlDksZk7K5pbuI7XTOCzCdeLwYMGGD8iy1ur0V+19hYMVyQuai6IiACaUGAFtGrAVxAH08kI65xlFCmW3n//fdxzz33+Nqgncq+PPLII+jVq5dxzxhmCSKRSHQ9DTPPSKwgm8SDyGjYfpC2zSyuvvpq4/7kzDPPTAaiqJh+Nz8HZcUkgsgzckOoEtZg+GXO9oNwD8Lb3HcKvSieT8X9WSYIk9J5k7vdnOWzC8qU+ZwyWSXIfMuN8zvItS6IRChZ/J3iBrlWBelrkDmhNQjQ/ehWNGsmYZKbNSPIOe4mfm4dQ2HL888/jwYNGqTkHsRPP+0+H/ATi5+BvP7666AsKh1KkPtXc/78fIKfq/n5jNQPB78ynlQJk/bt24dBgwbh6aef9tO9lNQpV64cRowYAd4DJOP+3+8YpaTzARtJJ2ESu8LP0GK+OKIcgM8CdlPVRUAEREAEREAERCBlBCRMShlqNSQCIiACIiACIiACImBBQMIkTQsRyBgC/PaAvaZsdwMokTHZK1EREIEoAhLVaELkNoHYb2HP7XzUvgiIgAiIgAjkeQKpFiaF/fKa04v2TlKOsGQNdpvl3cpt/G78TubEtBujMWPGGIKBIMUvL6cXtYNs3mdf/EoYnOq6HX8rlhs2bAClP9u2bYv6NQUalG+cfjrF1d6K3SYxNy9cBpHHOGWZLGGSX7nRkSNHDOkPXzCOLRMnTkSrVq28QXcQVnjdpEixEL85N1K81reb42HIYpiT3cv8dmPBjewtW7bEsmXc6/5nCXLexA6Ok8gpkSgsyJz3u6Zz3vXp0ydujoWx7nqduGTHOdezZ89A+fCcohiFPM3Fj3jJax9ij7cbF7/rhTm+04aP5cuXo3bt2rbpHzp0yBATUCgUW9wKZFjv4MGD6NKlCyZMmBB33Zg0aRIokMj04vdaHbt+RjiEtYl27Nix6NixYxzeRIKHefPmoXHjxnH1/Er/rMbXLrdE64od64oVK2LGjBkoX7687+kUdDz8rrHJ2JDjG4IqioAIhEEgIkyinXZuJCAlMUuWLAkjfmgxVqxYgbvvvtv4mzMTCu9H+a9w4cKhpRtEIpHoehpakqZAQTaJe/07LTb/IG3HxuI9OCW1+fPnTwamnJh+Nz8HZcUEgsgzwroXTCpcm+B+mTNcEO5BeJu7whymTp0K/l2Y7JLuwiT+HTd48GCMHDkySpCdbC5hxK9WrZoh1Q8qxrXLJch8y43zO8i1LohEKIyx9BojyLUqSF+DzIlsX4N0P2r/+Y+b+a/7UTeUMuMYSpP4OU+dOnXSLmGnZ8R+k+VnXfyymXz58vkNEVq9IPevsUncddddxmcXYf7NatdRv+8zpEKYtGXLFnTr1g38DCHdS/HixfHss8+iefPmOP7440NN1+8YhZpEkoK5+fw+SU1bhq1Xrx6WLl1q/h0/3JiXyhzUlgiIgAiIgAiIgAgEISBhUhB6qisCIiACIiACIiACIhCUgIRJQQmqvgikjMCpAH4wtbYHwBkpa10NiYAIhEpAwqRQcSpYAAKxczHb/pvosq3PVutPtjHQuP930ci2cdfcjx/zbJwHudrnY8eOPRm5Zju98B7Wi1lhv7zm9KL9/v37cccdd2DhwoVxtyWJJAZe7mPsRBf8pkt+c61T8bvx20t+Xo+1GiN+IylfvKxevbrXcHHH2/FyEh/ZzU1KIObPnx9og45fCQM7lgwRjV3M9u3bG5uoTjzxRM9jkE3CpEQiCCd4duuT3/XC7kVwL5sUrSRjXNe4MY3npZtiN6c6deqEoUOH4oQTTnATxvaYzz//3HjZed26dVHH2Ik/eNwNN9wQ+22kaNiwISZPnoxixYoFyidS2U7klOhcSrUw6ddffzVebh83blxUv8Ncd70CtRsjLzIXftssRWOLFy+Oar5NmzZ47rnnUrKpIdKw3bXWzXXaDTs7CYyb9chOnNO9e3dj82yBAgUSprBp0ybccsst2Lx5c9Sx6bQxJmEnEhzg51r9+++/G+Kv0aNHR0UP494hEnDVqlWoX79+3AbnRBvq7O6FuJGJ/8IQ/Njllmjtt2MdRNyY6Fx0u6nZ731zGDyDzmHVFwERCJVARJh0P4Ahkcj33HNP3Jofaqseg/G63LZtW6xevdpjzdw9nPcfvH6GJdoJIpFIdD1NBqkgIggvf+dZ5R6k7dh43BA+a9YsXHbZZcnAlBPT7+bnoKyYQBB5htt7j6TC8xncL3M2F4R7EN6xXeUaM3DgQBQsWNAnBXfV0lmYtHfvXmOt5TOQTC2cT88//zxq1KgReheCzLfcOL+DXOuCSIRCB+8iYJBrVZC+BpkT2bwG6X70v6Mf5BzV/aiLhSGDDkmluNELFrtnu15ixB5LuSElleeee26QMKHUDXL/GpsAPzPh/ZOViP7/s/cu0DtVa9/wFTapXlI5RO0oSilfRYhyyOHlkUMOyWFTUUM5VUoOla1BepRDRA6paAyHiIo225n9DUWkSHyP2mlXFD16aOuNN+1v/Gbd/73uda+51lzzWve91v3/X3OM/9ht9zxc8zeveVhzXtfvikRYRyW29gzZJkx67733CPcfH3/8cdRdzlp9GDe8ofTp0yeyuwYIaztGWetohBVHZZcTlUh4U8DZ35GGEdFzUdUv9QgCgoAgIAgIAoKAIJBtBIQwKdsIS/2CgCAgCAgCgoAgIAgIAn4ICGGS6IcgkDcIXEBE/+2QVgiT8mboRFBBIBMBIUwSrRAEBAFBQBAQBAQBQaCIIeB8ECxshEk6Q2iOg5CXeugM9p955hkaMWKEr0bZOn5nU029DAwbNmxICxYsIDjdcdPixYsVuYo7+eGl080o5LIhYUjJrivLIX7hyKMbm6JEmMQhQOEQ5XhhHwVhkpc+TJo0iUCmYpp0OhW2Hl17OnK6OnXqEMajevXqaUWjIIgx6Tui7N555520Z8+etOxBDlocPbBZ03Xrmw4/k75z85w8eZIGDhxIr732WlpVYYhmdIRVcTgveo1LmL4E4anrK84A0Ce/SN46Yqkw+9usWbOof//+aWLCCWHVqlXUqFGjIPET+zvW0E8//ZTWr19Py5Yt8ySc8HNcy+bZIQXal19+ST169KCtW7em4egnl5+TUJTzw/aMoisXlqwvzJnZtN82ayzkOOuss1r8Lk+uCZpV8y4sitr/FwyEJNpLB6LQizFEBLbJvqk5NmXKFEVCmYSE8zH2giVLliRBnFAy4AwB0sfu3btHQuAnDurm8HNIKLxaAXnptGnTqEyZMuZChMxp6/wcxb0chzzD9OwREo6cZLfFHMJxcOfg7QYG6wwIvUA8ms2UVMKkb775hgYMGEAgjs/3BDKGV199la6++upIu8LRtzjmN2evC7qjihTYCCrj7FWcvnJ0oqiuQXIe/ffIc+aoECZFsHAkrIo77riDcJdavnz5xEjmdbcbhXAI0NC3b8EncxRVWtXBOb96NdisWTNFmlSlShUreUwL2ZLxZJMwacuWLXT//fcrIrh8S1HfNaD/tmOUD9gljTAJAZ0eeughJ3RziahfPmApMgoCgoAgIAgIAoKAIAAEhDBJ9EAQEAQEAUFAEBAEBAFBIE4EhDApTvSlbUEgFAJuwqSjRFQhVA2SWRAQBBKDgBAmJWYoRBBBQBAQBAQBQUAQEARyg4DzQfD48ePUr18/5bTiTqNHjyb8nXUW78gYtfGan6G9zjGGY5zvNSq6dhBtb+LEiXT22WdrB9PW8Tub2uE1RhwCILesOrxAAPPss89SyZIlM7qnc8aIYiw5BEWcsrox1NXJmYNFiTCJY4zspfvXXXcdvfHGG1SzZs3Q0y4KwiQ3uZANCYpOpzjkUk4wdP3UEdLMnz9fRZJ1JxOSuTCDcPToUUVksm7durRiQU6iuSZM0o1PFOtbGLzceefOnavOBO6EfQ3rtd954PTp0zR8+HAVNdiZ4ops7bXXRklItXPnTmrXrh2B/MiZTJyqzpw5Q2PGjFHG/e705ptvUqdOnXyHUXd2g/MPxrBcuXIcNch62X/961904sQJOnbsGH322Wf0ySef0O7du1WE7F27dgW274cx6gNBI8bHmaKcW7rziQ2RE2Tk7GFusGzJ2LJxtknJxj332paXB+fAqSQZBIF8ReBvRHRLSngQBbZu3Tr2vmBvmzp1qtuRLHa5wggQJQGGOKibI88hodC1km3iEFvn56BvMhPUOOQZ2cbFRH7bPLaYoz0O7hy8vfravn17mjNnDlWokD27oiQSJn333XeKUK8wkCWlxrVDhw6KeKJixYq2ap1RjqNvccxvzl4X5fdpZAPgUxFnr+L0laMTRXENkvNo+qhz5qjJ3V7Uc48zzzh7PfrBaTtqHLJZH8h2Bw8ezH7vjkJGkJuB1Gj58uVRVJdWR1LuhznnVx0oeEsaNmyYb6ACLqC29gxR3u86+5DPZEmpfiAo07x586hJkybc4VHlbccoksazXEnSCJNWr15Nbdq0cfb6/yWiW7MMg1QvCAgCgoAgIAgIAoJAZAgIYVJkUEpFgoAgIAgIAoKAICAICAIWCIj9qgVoUkQQiAcBOF0cczT9PRElJwpLPJhIq4JA3iLA837P226L4IKAICAICAKCgCAgCBRdBJwPgn5Gi1EZBkdtvOZnaL927dqsRyv30xwTzGwdv7OpsV5jZNIXU5lsiCV0htpREDlxiAE4ZXV46erkGEcKYZKZdnrpPsfJgEuYBCKVJ598ksaPH1/QgaZNmxLWjcqVK5t1ikhFm+3WrZsiIHGmqAy3deQ4aMurDd0+ELVTG5wN/vSnP9G7776b1u8gEqxcEyaBHKZLly504MCBNDlBVoSoreecc47xWEeZ8YsvvqDu3bvTtm3b0qo1cbTQlfUjxotSdnddXnstx1HPXT+X9Gr79u3UsWPHDMIlOO5MmDCBSpUqpYVHV3bSpEmK2Cop6ddff6Vvv/2W9u3bRx999BHt2LFDrU0mpEi2Z639+/fTnXfeSXv27EmrIsozjW6d92vj0KFD1LNnT9q0aVMswxO0r2XjbJPqKPfca1teHpxjUTVpVBDIBQLfOSP4fP7553T55Zfnol3fNjgO2bEL7xBg6NChNG7cON9ziIm8HDyi3LNNZEUejpN40B4bJAOnbV3djRo1InxnVa1aNah5q99tnZ+5WEFYDnlG1N+eVuBZFrLFHM1xcOfgretqtskKkkaYBLKkQYMG0ZIlSyxHP7nFotozgr4bTBCIY35z9roo7yZM8OHm4exVnL7KGhRu5Dg6Ga6l7OaOam3h4CHn0eyOcVy1c85EUcu8fv16wn37jz/+GHXVhOAbIGJq3rx55HWHqZBzftW1A+IdBH+qW7duGFFC5bW1Z4jq3c0pLO7U77nnnoy3mlAdSkhmEDS//vrrVKNGDbZEtmPEbjgHFXBsArIh3t///ne64oornFUfIaLoGFOzIbTUKQgIAoKAICAICAKCgAMBIUwSdRAEBAFBQBAQBAQBQUAQiBMBsV+NE31pWxAIhcD5RPSDo8R/E9FFoWqQzIKAIJAYBIQwKTFDIYIIAoKAICAICAKCgCCQGwScD4KIPDtmzBj1505RENOgThBXfPLJJ6E79/XXX9OLL76YUc7P0D4bhvRhBDdxArB1/A4jR9i8XgaGDz74IE2cOJHOPvvssNVl5LdxxNc5Y0RhsG4jT6pTnLI6IIUw6X8rx8cLL7zQV9c4pDa6ipNGmPT9998rwh9E7kwlG8IZL52CsfyaNWuoQYMG7DmNCsKMR64Ik/wM8f2M1sP0xQ2ezZquc+KMYn3jDO6pU6dUlOapU6emVQPdWbVqFcH5WpeWLVtGnTt3zvgZOteyZUuOWFZlk06YpIskHuS8g3Pb5MmTCQ5kzgRnAziM1K5d2wqvKAsdOXKE3njjDZo9e3YGcVEU7fjNk1zMLRvCJI6jXhSYoQ6/NTAbZ5uU3DZrpLPPtuXlwTkqzZF6BIFEIXABuG1SEoFc8Oeff45dQBCe4j4F58l8TxdffDEtWrSIGjduzOoKZ9+L4zzMIYIIOrsFAclp26/ukSNHKr0sUaJEkAihf7d1fuZiBUE5d35xEKqEBldTwBZzVMfBnYO3ru9XX321Wmey9d2SJMKkkydPqu/rGTNmRKUKiaoH9wRwfO/QoUMkcnH0LY75zdnrTN4PIgE1oko4exWnrxydKGprkJxHM0ecM0flPBrR4pHAahCoYvTo0VS8ePHYpPMKmBG1MCNGjFDfp3H2k3N+9cOjd+/eNG3aNCpTpkzUsKn6bMl4oiZMAukm1qK33347K/2Mo9KBAweqQBGlS5dmNW87RqxGc1Q4aYRJ6DZsRPBu6EhwEim4m8sRNNKMICAICAKCgCAgCAgCVggIYZIVbFJIEBAEBAFBQBAQBAQBQSAiBMR+NSIgpRpBIPsIlCWi/3E0c4yI/J3asi+TtCAICAKWCAhhkiVwUkwQEAQEAUFAEBAEBIF8RcD9IDh//nzq06dPRnfq1KmjnFiqV68eS1d1Ti5CmBT9cHgZGEZpmKczUPcbSyFMIuKMgW7+mNTJIY/x007dmJo6z2RDrqQRJu3cuZPatWtHhw8fLoBy5syZyjg6TPKacxxHSa+2w5Ag6fJu3ryZ7ZDtlE0Ik8JoiXdeXYRrjOGoUaPorLMyr5F0uLdo0YJwxoDzfa5TtgmTDh06RD179qRNmzaldc10PUOhuXPnUr9+/TKg8XP29CJVQwV33323Ipk899xzcw11QXtwCAZJ0tixY+nYMbwX2KcLLriAmjRpQu+//37aeogahTDJDlchTLLDTUoJAoJAohAA6+d7KYmuu+462r17d+wCfvHFF9S9e3fatm0bW5bLLruM/uM//kORTV5//fV0/vnnU9myZalYsWIFdZ8+fZqOHz9On3/+udonV65cSTi/RZUGDx6snBhBSGWbxEHdHDkOCYVfK9AlnIf9CE/NpUzPaev8HMX3KIc8Iw5CFVuM3eVsMUc9HNw5ePv1PSpnaa82kkKYBKLbhQsXUv/+/enHH3+MShVUPfhWat68ufq78cYbqWrVqnTeeeelOZ+j/RMnThC+W3ft2qVIuRHQgPud5u5Is2bNFGlSlSpV2H3k6Fsc85uz14W5N2ADG0EFnL2K01eOThS1NUjOo5kjzpmjQpgUwcKR0Crq16+v9udq1arFJmGU81XXiST0k3N+9RscEDbi/vmuu+7KyhjakvFESZj0yy+/qGBGw4cPj7SP0AsEyrr11lsJJKYgnXKSF+GuAUEePv74Y9q4caOaK19++WVkMkRFtmk7RpF1JIsVmbzfZ7F5z6pBdLtnzx7nbzcT0fu5lkPaEwQEAUFAEBAEBAFBwAYBIUyyQU3KCAKCgCAgCAgCgoAgIAhEhYAQJkWFpNQjCGQdAUTpOO5oRQiTsg65NCAIZA8BIUzKHrZSsyAgCAgCgoAgIAgIAolEwP0gCGeSNm3aeDpwRE1mEQYQIUwKgxYvb1yESV26dKGXX35ZOYG6kxAmCWGSWyeKAmHSrFmzlENdKoFoZsWKFQQCuzApTsIkRL1t3759mrhCmJQ+err9LQ6HHLdegawLkZrXrVuX9pMf+dHevXupa9eutG/fvoxx15EshdFnm7z5QJikw82P/EhHaBWHg6hzXA4cOEBwfF6zZo3NcKkyN9xwA7Vu3ZpatWpFN910E3399dfUrVs35aThTEKYZAexECbZ4SalBAFBIFEI/ImI5qck6tSpE7355puxC6gjQAwjGMgEHnvsMUUWWKJEiTBFCaQYcGKcPn064VuCS8xRo0YNWrp0KcEpzjaJg7o5chwSiqBWcD6HTpQrVy4oa6jfbZ3PgK2DAAAgAElEQVSfOcQ9KQE55Blxn5dDgezKbIs5quHgzsHbr79ROUt7tZEUwqQdO3YQ7jyjdDLHnAbhLpzcnc7tproFAiWQ7E2ZMoU++OAD02KB+VAfyPa8yJUDCzsycPQtjvnN2es4JEJhMI0qL2ev4vSVoxNFbQ2S82jmiHPmaBz3s5x5xtnrgRynbc4c181TnHt++uknAmkM7gTfeecdRdwSFelfHHuGs69RzFeT9R3vrn379jXJmpU8nPNrkEAghcU4gjQy6mRLxhMlYdKGDRuoV69eGUEEbPqKczcCZmFdu+aaa9LImIPqwxyEjchzzz1Hf/3rX4OyG/1+xx13qCASnG9U2zGCgHHPfyOQEpapc+fOtGzZMqdUvYno9YSJKeIIAoKAICAICAKCgCDgiYAQJoliCAKCgCAgCAgCgoAgIAjEiYAQJsWJvrQtCIRCwE2Y9ANimYWqQTILAoJAYhAQwqTEDIUIIggIAoKAICAICAKCQG4QcD8IwnmjR48etHXr1gwBJk2aRA8//HBuBHO1IoRJuYPdy8AQ4/7ss89SyZIl2YLs37+f7rzzTncUQmWkOXnyZE9HHyFMEsIkt+IVdsIkLyNykIe8/vrrdNFFF4Wah15OIbbkS14NwzF7zJgx6s+dvIzDdWMXtYGyzhA/qO8c3dI5cPn1LcmESRhbrMtDhw5NG1oY1y9fvpyaN2+eMeZejh7A/K233qJ69eqF0t2oMmebMEnneBXGUejUqVM0bNgwmjp1alq3EeF5yZIlVKtWrbR/P3PmjJpz0FdnijtqOLCAAw702iRBl66//npq0KABXXXVVYoQrnr16nTeeeelFddh7Hd22LlzJ7Vr1y7DoQSOxS+88AKdc845JiL65tGtM35ycRz12AL/XoEQJkWFpNQjCAgCMSKAg+dTqfYff/xx9b0aZ+I6gV522WU0duxYRTxZqlQpVldwhoMT40MPPUTYdziJew/E2ffEQZ0zcpll8S3Zs2dPNpGJs2Zbvec680MGDnlG1N+e0Y6Uf222mKNWDu4cvIPwadu2rSJQr1SpUlDWUL8ngTAJxESDBg2i+fMLOP5C9cGdGYTGw4cPp5o1a0Yyl0+ePEmzZ89W+08U5BNRfY9y9C2O+c3Z68LcG7CUJ6LCcZGpcHQiqOuFaQ3i7BHASc6jmdoi59GgGfTv33O1nmFvxf1zFHsXSP4mTJjA/v4yR+nfOY8fP67ID0FQm+0UBTENR0bu2hTUNu7HcT4KSzhsUu9TTxVcOwRlL/g9KsKkI0eO0H333aeIwripe/fu9Mwzz7CJpfCGgbeKJ554IhIyUO65TQiTuJoRrjzm2X/+5386Cz1NRKPD1SK5BQFBQBAQBAQBQUAQiAcBIUyKB3dpVRAQBAQBQUAQEAQEAUHgNwSEMEk0QRDIGwT+FxGdcEj7P0QUbXTCvIFCBBUE8h8BIUzK/zGUHggCgoAgIAgIAoKAIBAKAfeDoJ/hIqJhw4GlbNmyodqIInOUhElPP/00Pfnkk1GIxa7DhlyD3WhABV4GhlEahtuQgwhhkhAmudWWQ2qjmwJedXIcCnXrqUmdXuR1I0aMUOQoxYsXD7UM6By3ojLc9ts34iRM0q0bQfhzdMtmTX///fepVatW9OOPP6aNa5SkLqEUxpV5+/bt1LFjxwzSGS99RB8GDBigiL2cKW6njLgIk/70pz/R9OnTCaRAJgnReRGl151mzpypSAWd6dChQ8rhfdOmTWn/Hqejj4kzMEiRQAQBAjg4+SKCdLFixQLhsSFMioLIKkgwm/NJLuQKktvvdxusTduzWSOddduWlwdn0xGSfIJAXiGwgIi6pySeM2eOcjaNM/mRTwfJBef0efPmUZMmTYKyhvp98+bN1KdPH5YjY9jzjFtADolElPcQpsBxiCCCvjOCZOC0HVQ3fgeRCc7pNWrUMMlulMfW+ZmLFYTjkGdwHXONwMlSJlvMIQ4Hdw7eJlCArOCRRx4Jfd/hV3fchEkgrwNuWEe5Cd9RIIbo1KmT0fdT2PY+/PBDwrekKfGtX/1TpkxRdZ11lr3ZCUff4pjfnL0uVwQjYXVCl5+zV3H6ytEJk74XljVIzqPeo82Zo3IeNZlBv+XhzHHzVn7LiT0W3zr9+/dnEcQ2bdpU7dWVK1cOKwI7v+7OnV2xRwV+wQ+y0Z67Ts751UQ+fE9jHBs1amSS3TiPLRlPFO9u0HEEVgAJMiddcMEFBJsI3JdwiZmdciAw0pAhQ2jNmjUc8Yj7bmQ7RhA6jjMjC6wEFIaNEEi8HGkhEfVIgGgigiAgCAgCgoAgIAgIAoEICGFSIESSQRAQBAQBQUAQEAQEAUEgiwiI/WoWwZWqBYFoEUC0Z6dDz3EiOj/aJqQ2QUAQyBUC9pZruZJQ2hEEBAFBQBAQBAQBQUAQiBQBrwdBnQH6xRdfTG+99RbVq1cvUhlMKrMhTLIh5jGRJco8to7fUcrgrsvLwJDrJOlsY+3atYocxJ38iKxsCAlMMeIQA3DK6uTT1ckh+tLNBZM6OeQxfmOgc+AwNazPhlxJIkzymidvv/02tW/f3lS1C/LpdArGzC1btgxdn7uAjiRH54w5f/585bjtTohwCxKeqJKOUKZOnTq0aNEiql69umdTHN2yWdOTTp6iG9+GDRvSggULVPT5VNq5cye1a9cug1xp0qRJ9PDDD0c1tKHr8RoXL/lDV/x7AR3p1YMPPkgTJ06ks88+26hqnc56EVYisnSHDh0y6rVdJ4wEDMjk58B400030bhx46hZs2ZW0b5t9tujR49Sjx49aN26dWmSB60BYbDQ7WV+DnW2ZG5h5OLktcHatD2bNdJZt215eXA2HSHJJwjkFQLbiKjgYmLjxo0EZ9c4k+48YCLT7NmzlQMjh1zCqx04WS5cuFA5ErvJOU3kQh4OwQrKi4O6KdJEHBIK01ZGjhxJY8aMsTqPebVh6/zM1SvIwiHPyGfnWFvMufOZg7eJfl599dXqO7127dom2Y3yxE2YdPDgQerVqxebhAh3qC+88IIinM1mwrcNCJDfffddVjMtWrQg3PvgHcE2cfQtjvnN2etM70FtsYy6HGev4vSVoxMmGBSWNUjOo96jzZmjQphkMoN+y8OZ4+atpOfcsGGD2msPHz5sVQX2qhUrVhDuCnOZzpw5o87keIfIVcLd/LPPPkslS5bMVZMF7XDOr6bC9u7dm6ZNm0ZlypQxLRKYz5aMJwrCpCjOkXi3eemll1TggqjvGgBeFGdHLpmX7RhB/jjOjIFKl/AMCN6B9x1H2g5u5oSLLeIJAoKAICAICAKCgCCgEBDCJFEEQUAQEAQEAUFAEBAEBIE4ERD71TjRl7YFgVAInEtE/3SUOEFEZUPVIJkFAUEgMQgIYVJihkIEEQQEAUFAEBAEBAFBIDcIeD0IfvHFF9S9e3fatg0+iOkpaucq017aECbt3r2bQDJw4MCBtGbatm1Lr7/+OpUrV860+azls3X8zppARMpI96mnnkprAs4uIMYoX748u+lZs2Yph013mjdvHsGo1SsJYRKpKKBPPvmkFf5JJEziksRwSG10ICaFMAmOzSAWcY43x6FUh7XfnAujaDqSF926oSN6idpoX7cHBDlvcHTLZk3X4RcloU+Y8fTKO3fuXOXE705ucp7JkyfTI488kpYNTmdLliyhWrVqccWwLu81Ltdddx298cYbkTid6nQ67Lqtc5ZxO++cPn2ahg8fTsDbmaJwTLUF+YcffqC+ffvS8uXLM6qoX78+vfrqqwRdsE06pz8/x7WffvpJRbpG5GNngiMGCOMaNGhgK05BOR1JmJ9cOhKyKOXidEwIkzjoSVlBQBDIIQL/TUQXpNr76quv6JJLLslh85lNLV68mO66667QMmCfBKlRtWrVQpc1KXDixAkaNGiQIq+wTRyiVXFQN0edQ0Jh2grOlXAMve2220yL+OazdX7mfN+mBOKQZ+Szc6wt5sCNgzsHb1Nlu++++9Q3zrnnwv6In+IkTMK9ztSpU+mhhx5idQQkudOnT6cqVaqw6jEtvG/fPrrnnns83wRM6+A6vqMdjr7FMb85e13QHZUp7rnKx9mrOH3l6IQpNoVhDZLzqPdoc+aoECaZzqB4CJNOnTpFo0aNUoT1tgmEjd26dbMtblVOR8BuVZlhoWx/d/qJwTm/GnZPZcO7f8+ePSMjB7Il4+ESJuEciTPx0KFDw3Q/LS/Ikl555RVFbpMNsqRUY1GcHQcPHkwTJkygUqVKhe6v7RihoTjOjKE7mLACX3/9NV166aVOqY4R0YUJE1PEEQQEAUFAEBAEBAFBwBMBt310PgRhlaHMDgK6b9Q47oCy00OplYOA1z00522NI4uULRwI6N5U5F5CH3hLsCkcul/UenHy5En1vg07HF0gZyFMKmpaIf3NYwTOIaKTDvmFMCmPB1NEFwSEMEl0QBAQBAQBQUAQEAQEgSKGgBdhkl90SxjZLV26lOrWrZtTpGwIk3QkFEl6xLAh18g28F4GhjVq1FDjzo30riN5QJ82b95MjRs39uyeECYVPsIkHcmEqfMMh9RGN4eSQph0/PhxRU6DOZdKf/rTn5STHBzPwiadU8iIESMUQVrx4sXDVpmWXzeW6MMLL7xA55yDu8N/J13+qMnsdCQ2QUYOHN2yWdN15ClRRrgGUd1rr71GVatWJRAFgbgGpALXXnstlS5dOnD8dTrkJLny0ltUfPfdd9OLL74YmdNroLAeGXTj4rfvhGln/PjxBEJJd7JxuMF5p02bNgS9cKZJkyYR8EbSOdWAZG306NHsOR2m76m8unmNNQtrWatWrWyqLSizZcsWatKkSUYdQfNZNzZREcbpdMtPLpyzMVaQzZ2S8OgvhEksVZXCgoAgkBsE4Iz1faopnDVhfBJ3snXk55zzTfu8bNky6ty5s2n2jHwzZ84k7G02SRzUzVHjkFCYt0LUtWtXwvdBFCTits7PUdzL2c45YJWEM1eYMXPmtcUcdXBw5+Bt2ld8O8DRHSRBUaQ4CZMOHjxIvXr1Ishgm4AD5mrFihVtq7Aqh+/kPn36qO9O28S9b+LoWxzzm7PXmd6D2o5F1OU4exWnrxydMMWgMKxBtjjJeVSvJUH3Tqb6FSYfZ55x9nrIyGmbM8fD4OPOu337durYsSMdPnzYqhrOt45Vg0Rk+32GAAuNGjWi5557zqppkMqD8D7XiXN+DSMrsME5AG8gUSRbMh4uYRJ0GcGF1q1bZ9UN7GfQawTGyiZZUkq4DRs2qHOv7RzkrFu2Y5Tv34RWihFRIZDbIlCFI12E7SOi6qUaQUAQEAQEAUFAEBAEsoaAECZlDdq8q1gIk/JuyHIqsBAm5RTuItGYECbph1n3thbHO1+RUEbpZFYQAPn9rl27lM02Av0hsMlVV13l2ZYQJmVlCKRSQSAbCLgJk+DMUSYbDUmdgoAgkH0EhDAp+xhLC4KAICAICAKCgCAgCCQKAS/CJAi4Y8cO6tKli6dzRNTRdk0AsSFMgsHWkCFDCEag7vT2229T+/btTZrOah4bco2sCkSkCFSeeuqpjGbefPNN6tSpE6t5HYkVDH0XLFhAIOTySkKYlDzCJBsiEOfY6shsTA3rOaQ2OiVOCmHS7t271fp74MCBAlGdZClhJ6HucemOO+6guXPnsh1l4cDXv3//DLF0MuvWgaiI2SCIHyHJM888Q3DeC6MHyGti6G6zpuPRZMyYMerPnaIgddER1YXBG9G6hw0bRlOnTk0TsWnTpioyRuXKlUlHmJOER0zduHDmVQqIqAmvfvjhB+W4snz58jSsnc5rXusnHCFWrVqlnGbiSPPnz1dOte6U7XUmyHFt7dq1nmRNQeVMMNTNC5QNql+Hl5OEzESGbOQRwqRsoCp1CgKCQMQI1COibak6QQaJ83PcydZRL2jPiKJfXIdLGPfgz8bZkkMikQts3PhynMQ5jp6Qg9N2WD2ZPXu2Ium1GVNnW7bOz1ysIIMtKQTKJuEbJeyYpfLbYo7yHNw5eIfpa7NmzRRpUpUqVcIU88wbJ2ES7lowx2xT/fr16dVXX1Vkx7lOuE/BtzLuAGxT69at1ThedBH8p8Mnjr7FMb85e53pPWh4FLNTgrNXcfrK0YkwSOT7GiTnUe/R5sxROY+azyDOHDdvJTPn0aNHqUePHtbkMk8//bQiNs9VAtnvwIEDVXCDsAlvGvfccw/hnnjbtoJPYuNqorqnNW7w94yc82vYthDUAO8sJUqUCFs0I7/tmmryjuQnnC2hVqpO6NeECROMAmWwQSKiX375Rd0X4N3NNtme32zHCHLatmnbx8JSDoG19uzZ4+xOfSLaXlj6J/0QBAQBQUAQEAQEgcKLgBAmFd6xDdszIUwKi1jRyi+ESUVrvHPRWyFM0qMshEm50EBpI5sI4G1i4sSJNGPGDBUcN8gWQwiTsjkaUrcgECkCiELujBrwTyIKH+0+UpGkMkFAELBFQAiTbJGTcoKAICAICAKCgCAgCOQpAjrCpCADt2effZaGDh0aidGhCXQ2hEmod/LkyfTII49kNDF48GBlMFiqVCmT5n3zwAlm+vTpijDi+uuvp2rVqtEVV1yh/i655BJfBzQbcg22wAEV6AwMo8Bs/fr1BKNcXA46U5DhuRAmxUeYpCPD4RiTgiBm3Lhxnobopob1hZkwyb0ucIlQdI9LF198Mb311ltUrx58zu2SzsDfT2YdgQ8kwAMCCEO4jrt+TuFr1qyhli1bajvM0S3bNV1HIBa0NpqMmg6LFi1aKKK68uXLm1RDOhlTeHqtFXDyXLhwodoX40y6cXGSENnKpyOK4jiIep1dUgRXtWrVUmvn+PHj00SOy+ElJYRu3sCRB78VL17cFmLyc6oJmiM6/Yfj8ZIlSwh42qa9e/dS165dad++fRlVBMml05so5wzkgxNV2bJl6corr6Tq1avTtddeSxUqVFD91jkOCWGSrUZIOUFAEMghAncR0cJUex06dFBn2rgT9mY4Z4ZNIEoFyTPW62wlPzJRkzaD9jW/OsRB3QTh3/JwSCjMW/ktZ5Cxlml9ts7PUbTPIc/g3GeYYpOtfLaYc8edg3dYLOBsDbIezjcE2oyLMElHgmuKA+5TZs6cSd27d2ffjZi26c73zTffKDKGjRs3WlWB+6YVK1ZQnTp1rMpz9C2O+c3Z60zvQa2AzEIhzl7F6StHJ8LCkM9rkJxHvUebM0c55+CwupfKz5ln3DMWp23OHLfFCuX8AueY1JtrwiTdnWCQrDgfgGD/lltu8QxsEFQev6fqaN68uUn2yPJwzq9hhcAZBMFeGjduHLZoRn5bMh4OYRKHUCt13sd7TK5JN/3uyU0GwnattR0jyBTHmdEEi6Tn6dixIyEomSN1J6JFSZdb5BMEBAFBQBAQBAQBQUAIk0QHUggIYZLogh8CQpgk+hE1AkKYpEdUCJOi1japL5cIwBdqwIABBD1OpaD3GSFMyuUISVuCAAuBs4no/zhqOElE57FqlMKCgCAQGwJCmBQb9NKwICAICAKCgCAgCAgC8SCgI0yCNAcOHNBGqsyl88axY8do+PDhNGfOnAyQgoxwdcanl112GS1dupTq1q3LAt6PlAPOLTDy80s6Aoo4DfV0BoZccoFTp05pDXmD+iuESfERJukcUhAxFH82xDZ+8yZoTqfmE4fURjcnveoMusT2m9+6R3a/Or3IhJo2bUoYB5Cy2SQ/pxAQr2AcbR0Rt2/fTjCQxZg6UxBZjC5KblSR3HV627BhQ0UShD0gjB4gr4mhuy1h0hdffKGcId2RobnrLuTWEdWBmArkhyVLljRSK928xbxBXSBRBGmSM4Vtw0gQi0y6ceGShoF8ABGrgYE74d9GjRpltUbqHAywV2KNhOPq6tWr05qcNGmSGoe4km5NjsLpyM/hIohkAgR9IKCCfroTJ+J4ELFokJPH8ePHqV+/fuos6k5TpkwhkFTa7K+puvx0M4goLMmESbbnZnlwjmtlkHYFgawhAFaicanasf9hH4w72Tryp0gRa9eundUu6NZQk0aD9jW/OsRB3QTh3/JwHNTNW/l3TpyPQGTMIRK3dX7mfGenemA751A+6A7KBs9clbHFHPJxcOfgHRabqO5s4yJM0n2Dm+LQu3dvmjZtGpUpU8a0SOT58B0FMr/777/fuu558+YR+mKTOPoWx/zm7HWm96A2OGajDGev4vSVoxNhccjnNcgWJzmP6rWEcw4Oq3up/Jx5xtnruedRzhy3xQrlOGcjlI/i7tJUfr97yqA6nO8ta9eupVatWgUV8fw9isA4YRvmjlHY9kBwj3eKcuXKhS2alt+WjMfkHUknGJd4KCrSv7DA+d1Fm9Rl8m7nVY/tGKGuOM6MJlgkPQ+ClOG9xZFGEdEzSZdb5BMEBAFBQBAQBAQBQUAIk0QHUggIYZLogh8CQpgk+hE1AkKYpEdUCJOi1japL5cI2OwXYr+ayxGStgQBFgKliOhnRw0/EdG5rBqlsCAgCMSGgBAmxQa9NCwICAKCgCAgCAgCgkA8CPgRJsF4E5EI+/fvTz/++GOGgBdccIFyTOzZsyeVKFEi8g6g/V27dtGIESNozZo1nvUHGeH6RWN88MEHacKECXTuuXbfsH7OI6YkFzrnnTgN9fwMDDnkAhs2bKBevXplEKvUr19f6Vm1atW0OiSESTzDbZ2emRiD64yv77jjDpo7d66V0bGf80bQnE4pSWElTDp06JBaUzdt2lQwH7ikM36OW1irEHHXxkEb6ytk8yKzmzhxovpNR/jx5ZdfUo8ePWjr1q0Z855LFvLNN98oQpmNGzdm1G1CEMXRLVvCJD9COc666+eMgCiw7du3N967dUbvIKx54oknCHuqezyxd7ds2dK4jWxl9Ftz7rvvPmXgbXMW2L17N9111120b9++NNG5REy6swvmFPDGn5OkLFeObX7jo5s33PUriJjIZM/QOZqA/BOERWEdjHD+Q0T3u+++2/N8DJxMHOqwh4I0yZ1wLnr11VdZkcB1uom24Pjct29f7XAmmTDJ9twsD87ZWl2lXkEgNgTApFywgE6dOpUGDRoUmzCphhcvXqzOBTYpCuKaoHZTZNIgAUiRcMCh+sILL1RFr7zyyoJvO2ce7JemBJteMnBIJEz206B+h/09Xx3Uw/YT+W3PQs62bJ2fuc78kMGWFAJl47xzsxmrKDBHHRzcOXjb9DkK0qA4CJO4zuL4lsQdTePGjW1gi7SMjtjZqxGsJ/Xq1aNbbrmFGjRoQNdeey1VqlTJ+r2Ao29xzG/OXmfyTRvpwDIr4+yTnL5ydMKmy/m6Bsl51Hu0OXNUzqPmM4gzx81bycxpex5N1WTyRsaRz1nWL5BIUBvO9xZOPSbvsUGyhP2dO0Zh20P+2bNnq3tXDiG9LRkPhzBJd19sgoGpXYJJXTZ5cPZu06aN9r7cWSfuHKCLODvedNNNdNVVV9H5558ferxsxyjfvwltxieqMi+++KL7Du5lIrovqvqlHkFAEBAEBAFBQBAQBLKFgBAmZQvZ/KtXCJPyb8xyKbENAUYu5ZO28g8BIUzSj5kQJuWfPovE/0bAZr8Q+1XRIEEgbxBAFPJTDmmFMClvhk4EFQQyERDCJNEKQUAQEAQEAUFAEBAEihgCfoRJgAIkDqNGjSIYY+rSo48+SsOGDaPy5ctHht7Ro0dVmzNmzPA1rjMxwgUpBMgzvEifYDR5zz33WDlwgCChe/fu9PHHH2f02zRKp855B0RUIBmII/kZGMJxB44nt912WyjRvvvuO0UegLFwJ5OIl0KYFB9h0v79++nOO++kPXv2pA2drXMl5g3m3LZt2zx1yGROoyCH1EanvF51chwKdY/sfnV6GRVznb2CnEJsCGP8CPVMMPOLpgxj6Xnz5lGTJk1CrTPIDKIZ7EfYO9zJNEI8R7dsCZMg65YtW5STvZMIB/9uu+6iLAiLQK7j3v9atGhB8+fPV3WHSdu3b6eOHTtmkPX06dNHkSY5k20bYeQxzevnWIe1bObMmWo/D+NA4bevmZ4B/ORftmwZde7cOS1L06ZNlfPps88+m/bvIO6BoboN6ZMphkH5oE/QA3fi6EEQcSfaMtkz/JyWw643kAlkbPfeey+B+E2XTBzqDh48qIgkse67E8YU52CQk4ZNfmR2Jk5R+UiYFHRulgfnsFok+QWBxCOwjoiap6RcuXIltW3bNnah33//fUXC53XvECQcziMgcMRemg0y6qD2s/l70LeIX9sm+2nUsnOIIEy+g/zk5bRtiwOIkGfNmmV9n2fr/MzFCv3lkGdwv7Ft8Y6inC3maJuDOwdvm35jXcSdrS0RHdqMgzCJQ2AAmZPwbZcar9OnT9Pw4cPV/uRMUZMjeekHR9/imN+cvc7km9ZmDmWrDGev4vSVoxM2WOTrGiTnUe/R5sxROY+azyDOHDdvJTMnvr8GDBhAr7/+ulU1eJ9E0J5cpHfeeYc6dOgQuik3OT/uJ8eNG0cIDmGTgsjUber0K8M5v9rKgjtQ6AQCDdgmWzIeW8IkLk5xrFdObL///ntli7F69eo0yKMiR/IaR9sxQl1xnBltdTFJ5d599126/fbbnSKtJ6IWSZJRZBEEBAFBQBAQBAQBQcALASFMEr0QBAQBEwRsCDBM6pU8RRcBIUzSj70QJhXdeVEYem6zX4j9amEYeelDEUHATZj0f4jonCLSd+mmIFDoEBDCpEI3pNIhQUAQEAQEAUFAEBAE/BEIIkxC6WPHjikHiTlz5mgrQ/S/xx9/XBGrcBz2cUH82muv0bRp03wd0SEI2pwyZYpylvcjOThx4oSKdgdnfneydUw8cOAADRw4UJFRuFOYaOA65x0Y6MLQr3jx4jlX4SADQ+AOpyXTaOcgvxo6dKinwXKjRo2UUWLVqlV9+ymESfERJh0/flxFYl26dGnGGMHo+NVXXyVELjVJIF8aMmSI54qA06QAACAASURBVLxJlTc1rOeQ2uhkTQJhEhzRHnnkkQIRYdAN7GvXrm0CsWceE6cQjAuM7E3WbxjkL1++XMnpRRiCdRmEMUHkM35kIVhnQGID0qSgelKdBkkIHBzw55VGjhxJY8aMCXRC5+gWhzDJzyA+7LqL/n/yySdq7nqRk9lGWNatB9j33ERPwBGEi6bjZ63gBgWDHOtgtP/KK69Qs2bNjOSFIw7OPC+99FJG66bEXEFiY2716NGDtm7dWpAVZ5bSpUvTkSNH0oonwbjfL4I0nFN69uxphG2qY1hn4FzxwAMP+J4HTfcMv/UGYzZ27Fjq2rUrlSpVSjs0IBFdsGABgSgUZ2O/ZOKggj7CQen+++/3rApkdiDHCkOaFLQOmpBU5iNhUtC5WR6cg1Yc+V0QyDsEPieiy1NS48xTq1at2DvhtXeHFSobZNRhZYg6v8m3iK5Nk/00ank5RBAcMhr0g9M2BwfT7zevNmyderlYQZagM74fJkk4P9uOmS3maI+DOwdv276a3hnq6o+DMMnvu8gEhzfffJM6depkkjUneVasWEEvvPAC3XLLLYq899prr6VKlSoF3qtwhePoWxzzm7PXmX7TcjGNqjxnr+L0laMTtn3PxzVIzqPeo82Zo3IeNZ9BnDlu3kpmTq7e52rfwL0iAj1MnTo1dHdBQjN9+nTC3XAqeQU2MK0YpKlz586lcuXKmRZh5eOcXzkN410ab15+971+9Qe9levK2hImHTp0SN2hb9q0yarbudJlnXAIWvD0008T3oFxdrzpppuUHcf5558f6l0gTOdtxwhtxI1XmH4mKe+nn37qvoP7OxFdkSQZRRZBQBAQBAQBQUAQEAS8EBDCJNELQUAQMEHAhgDDpF7JU3QREMIk/dgLYVLRnReFoec2+4XYrxaGkZc+FBEE/kBEpx19/ZmISheRvks3BYFCh4AQJhW6IZUOCQKCgCAgCAgCgoAg4I+ACWESavAjvXG2AKfzvn37UufOnenKK680cqBAxGoYdy5atIgWLlwY6ISO9mDQ+fzzz9Pllxf4Sfp2dMeOHdSlSxet072pY+Kvv/5K69evp8cee4w+/vhjzzZNSTlQGIaDIJnas2dPWl1wYgIWTiIatP3Pf/6TypQpk1W1NjEwxDg/99xzapyLFSumleejjz5SpBJexFIw7gUhSvfu3QONJYUwKT7CJBA6gMQHxsVeCc4jcLCsU6eOdhxB4LB48WJlLOtFsOOs19SwnkNqo1PYuAmTvKIhY90CoUbZsmWt572pUwgM7ydMmKCc33QJxu0zZsxQxEOQ150QIXnWrFlUsWJFI3mx7oMsxKsukIRgnQdpTJBRO8hQsPZi3fRKIMIBaUuVKlUC5eLoFocwCYLt27dPrYle+4spqQv2ilWrVqk5i7F3J+yfGKPy5csHYuGVAc4UIGLyS+6o11YNRVjIxLHOVN/+/ve/K8IckIZ5JcwhkIlxCQ/hYIB5Bn30SyCug95Xq1YtQsTCV6WLII2aoLvz5s1TBGgmCXsGSL1AYhRETIS9B+tI9erVA6vGWQRrqtd6g8K33norgaQI60XKCfiXX36hb7/9ljZu3KiIQ//2t78FtoMMpg51P/zwg8q7ZMkSz3pbtWpF48ePpxtuuCHwrBTVOphkwiTbc7M8OBuprWQSBPIJgTNEVPARin3jnHPiD+QTlRMo9k0QPuNsXqFChXwaF09ZTb9FvAqb7qdRgsQhguCQ0aAPnLY5GHjdP5nWZ6v3XKwgn8kZX9ePfHaOtcUcWHBw5+Btqk9e+fA9BBL/EiVKhK4mDsIkNwl2GKEbNmyoCFqxDxT1xNG3OOY3Z68zvQdNik5w9ipOXzk6wcEu39Ygzh7hxEnOo/9GQ86j5jOIM8fNW8nMuWzZMvVOaZtsyW3Ctrd3715F1o77/7AJ70N4d3cmr7ck03rxNou77ebNm5sWYeWLam0KKwTeKHAuuO2228IWVflN3sq9KrbVqffff59wF6y7u/brxHXXXUdvvPEG1axZ06qv+VrIdozQ3zjOjPmKs1Pun376yR1451ciyn30r8IApvRBEBAEBAFBQBAQBHKKgBAm5RRuaUwQyFsEbAgw8razInhOEBDCJD3MQpiUExWURrKEgM1+IfarWRoMqVYQiB4BGCf9X0e1p4jo7OibkRoFAUEgFwgIYVIuUJY2BAFBQBAQBAQBQUAQSBACpoRJEBlGes888ww9++yzRj0A+QCcPerVq0dXXHEFVa5cuaAcIiUiCh0MAEGWZGoACEPOp556ih544AG3QZavTCB9AaFA//79tW1BXjglgpwDUQ9BTHTWWWcRnOVxcb1t2zblLL9y5UptW2HJQvyin0KGe+65h+rWrUvAC8aOwPLJJ580wt82UxgDQxhBP/jggwTSHOAHvGD8CgIokJOAIEE3tigHYolzzz03UFQhTIqPMAmDE+T4g3l5++2301133UU33ngjlS5dWs0bGH+vW7dOGZ66iZJA8nH33XeruexMpob1HFIbncLFTZjkhTNkGjVqVCBRht8kCho/Z1nM4yFDhlCnTp0U6V3JkiUJBDwgDAFZ3LRp0+iDDz7wbC4sKQoqgZ5MnDhROUDqEoy94RDQvn17RXgEmZBAIId9BA6FWG90xCph5eLoFpcwyWSv8iJ1wRhhnXzvvfd89ylgARmxZtsmE+eOXEepDuqL17hg3cJadeTIkYw1CPvTzTffTBdeeKEiBcS+9vnnn6u1DOcAna6F2deCZMbvmHPA0u+MNHjwYLWXBpGKmbTHzeNHpoW15YknnlBzWUf8CPIgkH2BhM+9zkB3EY3aTSZWo0YNWrp0KdWuXTtQfJP1JrASRwboEM590At3CuNQh70S5z2cM3UJeyzInLB3Qi/hMI714sSJE2qPjnIdTDJhku25WR6cw2i25BUEEo9AVSL6IiUlCO4OHz6cGKFNiCVNhU19Y+GbCWc3k+9m07pzmS/MtwhnP42qTxwiCA4ZDeS3bRvfS2jb60xiisvAgQPVmRLn4zDJ1vmZixVk5JBn5LNzrC3mwIyDuy3e+J7BNxfIi2wS5xs214RJnLEBNg8//LC6c0/dedjgVVjK2Oob+h/H/Obsdab3oEkZW9u9CvJz+mqrE0VpDUrpiJxHM2cLZ46Gud+Jap5y5hlnr+ecR7lz3BY73IuBbHb+/PlWVYQhYrdq4PdCQUFJ/OpGUB0QrdeqVSsjG2e+5/JOmXNGwhzEvaepDYEbJE7wiDBv5c52bQmToMd9+vSxUrUoAq9YNRxzIdsxiuvMGDNckTUPMjK8GTsSonkcjKwBqUgQEAQEAUFAEBAEBIEsICCESVkAVaoUBAohAjYEGIUQBulShAgIYZIeTCFMilDRpKqcI2CzX4j9as6HSRoUBGwRQICAXxyFTxNRKdvKpJwgIAjEi4AQJsWLv7QuCAgCgoAgIAgIAoJAzhEIQ5gE4eBsDuPMMWPGKAftXCY4i6PdG264wYo8BLKDwAcOKLbGlX79hRMjDFRBdGSawkYBzYWBts7AEORXW7duNe2abz4QU4EkpXz58kb1CWFSvIRJMOhGFNv777/faLyCMqUIbED4cMstt6RlN3We4ZDa6OSLmzDpnXfeUeQbzrRmzRpq2bJlEKS+v+sel2Bkf/r0aTpw4ACrfhTGmE6aNEmRu4A4LUw6efKkIoV64YUXwhQzygu5XnnlFWrWrJmxXBzd4hImpfbZmTNn0siRIyPdq0BYM336dOrWrZsxFl4gnzp1ioYNG0ZTp07VjgHkx36VlOQ1LlhrQAz26KOPRoJzWMJEE2xAIASCIUT81qUo1ggTWUzyQF6MO86JugTyB5A/NmjQgPDfSP/4xz/oww8/VCSaXgnOXi+99JJaq7ycRsJggLPg5MmTVYRwzlkQsoNEFAQFTZs2zRA77Hlt586dNGDAAF/SJJMx8MoTdu4nmTDJ9tx8zjnnhNuYbMGWcoKAIJALBJoQ0aZUQyCS0+0fuRDG3cYXX3xB3bt3j3w9x77TvHlz6tq1K912221UsWJF1nkul9iIg7o52rbO8TgrgdgWZxy/c6OfJNAxkFC2atXKXGAiRSyKO7ZZs2aFKsd15kdjtuQZKBsHoUoogHwy22KOKjm42+L99NNPE0hOcZ9ke/7u3bu30nEd8aoOrlwTJoHsvmfPnrRpU8E2FWrY81kvQ3XUILOtvsU1vzl7nek9qAFsOcliu1dBOE5fbXWiKK1BKQWQ82jmVODM0bD3O1FMRM484+z1kJ3TNmeO2+AWBTE63ilxX566o7SRw6SMyR2vrh4/YiOObvsRMZn0KUwezvkV9754N3vxxRfDNJmWd/bs2dSvX7/Q39C2ZDw2hElnzpxRwZLGjx9v1c8RI0ao++7ixWHHX3SS7RjFdWYsLCODtx1X8Ac8kGwuLP2TfggCgoAgIAgIAoJA4URACJMK57hKrwSBqBGwIcCIWgapr3AhIIRJ+vEUwqTCpetFrTc2+4UQJhU1LZH+5jECxYjojEN+IUzK48EU0QUBcR4RHRAEBAFBQBAQBAQBQaCIIRCWMCkFz8GDBxXhDQiIbB1eTKG+6aabaPTo0dSiRQsqVYpH0Pvrr7/Sm2++SY899hh9+eWXpiIE5oNTGQw24QQUNoUx+M+F0bHOwHD16tW0atUqNqnJgw8+qAw34cBvmoQwKV7CJIwTSG1ADoE/TnIS64CASwiTfkPTyyAaJGWIngvMOMmP/KJjx4700EMPsQjwQBI3ZcoU5fgUliwp1S8YzWNPmTBhQmR7CkjsQOpz4403hoIvbsIkCAuHD+wNjzzyCB07diyU/F6ZoUMgnGndurX1GDnrXbZsGXXu3NlTrlw6W5gCoyNMwhlm5cqVbCLFsCSApnIHRR/HuQiRpxHRNykJ6w1InuCcHEW69957ady4cVSpUiVVZ5s2bTLWCDiT4Jxo6hCCsyB0+IknnrBa+7DmjR07VhFuvffeexn7GPoNp0zIFSbt37+fhgwZQnAEiirZkNklmTAJuNicmy+66CK5845KqaQeQSB+BHoT0byUGCCCXLRoUfxS/S4BzvQgecZ5MpsJexEIlHD+rlu3rtonixXDe33yEseJVxzUzcYz5Rj/zTffUK9evejw4cNmBV252rZtq4iSoU+mydb5mevMH/ZM4O5PPhPT2GIODDi4hzmDOfHGuRjftSDWmjNnjqlqZeR7/fXXFRlRmDuHXBMm7d69m7p06WJFSo1vuhUrVlCdOnWsMSpMBW31DRjEMb85e10u7vqj1I24yFRsdaIorUGpcZbzaKbGc+aonEfNV5BcrmdRBcdBAAicUbKd1q9frwJN2Lyl4z0bd5BeySSwgV/fcPbHPW62E+f8CvIhvCWDmPjjjz+2EhVn4IULFxLeLcIkWzIeG8KksCTx7n7gnQMko0Ut2Y5RXGfGwjI+d911Fy1evNjZnT5ENL+w9E/6IQgIAoKAICAICAKFEwEhTCqc4yq9EgSiRsCGACNqGaS+woWAECbpx1MIkwqXrhe13tjsF0KYVNS0RPqbxwi4CZP+LxGVzOP+iOiCQJFGQJxHivTwS+cFAUFAEBAEBAFBoCgiYEuYBKzgyI+ItSCkgONKFKQOzjG4/fbbacCAAdSsWTM2UZJ7bD/66CPlyA6iBE5C5FGQL8H559xzz7WqCkQ0w4YNoxkzZgSW5zg3BVb+ewY/shAQj9iSmsCp86mnnlIkG2GJr4QwyY58ITXmOiexsIQOMMCGETXG0Wa+g/wMxDo333yzcnLzksvUsJ5DaqObC151cuaczhDcq87vv/+eQLoCYrJUisohI4j8Yt++fYRIxTYEJzDChlN41apVTZcYbT7sKRs3bqThw4fTBx98YF0fDOj79+9PQ4cODUXMlmqQo1s6By4bhz3gsWvXLkJ0YA6BCvZS9On666+3xtRd8NChQ8pZddOmTRl13n333YpA0HZPjExIR0U6wiT8e9myZa3JqXAGAFEPiABLly6dDdHJz+k2LFFQVgT0qBSElHA2Wr58uXWTXmcGnd7ZEkcdPXqUZs2aRZMnTzba0zDeffr0UWtLas2Lan9NAYW9FcRxOBPaOFE5AYcj1vPPP0+XX355qHEI2jM4uh7FGmlzbq5Zs6bceYfSAsksCCQaAbDRPZ2SEN/iWDeTlLB3w3kMZ+xcJRDkNW3alEDkDNLQSy+9NDEESuKgbq4FtiQUqe9LnE9GjRql7mxsE+YT7rdMiShtnZ8539mpvtmSZ6C8zfeZLaZRl7PFHHJwcLfFO3XvtGPHDkUmZEteX79+fXX3HIaoPteESWvXrlXrsE2KijDbpu0klrHVt7jmN2evM70HTco42e5VkJ/TV1udKEprkFNH5DyaPmM4czSq+/kwc5gzzzh7PWTktM2Z46b4pN6k8R4BEnlOyhXpP4fUCN94WP8qV66s7Srn/IG7w7lz51K5cuU4UAaW5ZxfQT6EcxLsEBD4wzYNHDhQ3R2Eude0JeOxIUzCPXWPHj1o3bp1Vl3E+1HLli2tyuZzIdsxSmqf49hzbLCATctzzz3nLPoUEWWXOdxGUCkjCAgCgoAgIAgIAoKAA4F8JkyCfQRs6GCfhf/du3dvwT07bFhgC3bFFVeouzd8R1asWDFU4IEwioLvu23btikbtvfff18R26bsR2+44Qb1BoF3gFtvvZXKlCmTVrXX/V5Yu9Uwsury6r5RTc7jpn1AELevvvpK2YBi3GD7h/spJNg0wn4W77kIegjcSpQoEUXXslLH8ePH6ZNPPlE2pQgo9+2336qxdybYd+GtGuPfpEkT9R2frbuG1Hzw0kFgCxkQbMhWDhsCDC/gv/vuOxo0aBAtWbIk42fgNXv2bGrcuHHGb/mkYyk9x10G7kIQJNCpG+hn9erVCe97WJ+wVpUsac41oLvThR0t7gNM37JTIL/zzjvUoUOHDMxh94m/MAFbUInXWHndtWWLMAn3pNAzrDF/+9vfaM+ePQSfmJStIeZkrVq1qEGDBnTbbbepgLNh7sXCLCinT59WbSMwDNYK596A9uvVq6fI5KELThmyRZh05MgR2rBhA/31r39N08vUnon1oX379hnrr25/CLrr8xpj3T29UzbghP3BvTcAq2uuuSbQ3gc68PXXXysfKOw3qC/1Do+9BXOwXbt2KlB9hQoVwgxpYN5c65/Xm7/Xvu2UC+PvxDg1/gjwjfd8tz4Gddr2nRL1pmQ955xzxH41CGj5XRBIBgKYq786RPmFiP6QDNFECkFAEAiLgGy+YRGT/IKAICAICAKCgCAgCOQ5AhzCJGfXf/jhB3XBiEshDgkRLqEQLfPOO+9UDylhL6LDDAeikG7evFkRuISVGQ8sIDeBgWYURCG4qH722Wdp2rRpvg7yuLTDgw8ukrOVgshCUiQeeCgwwQ1YgTgBl37ly5e3ElsIk5JBmJQavIMHDxIerZcuXWpE6IC5PGTIELr//vvTSFSEMOmqgvmwc+dO9UBx+PDhgn+bOXOmmjfcZEJ+gQdlPMaOHTvWiDgED5mPP/64emAuVgxk6tElyPL2228T+o8HPdOEtea+++5T5DV//OMfTYtl5AtaA/0qjoIMxF0/nCqw1r7wwguh8ICBBcYIhElhSeqCwPOLVp9E52M/wqQLL7xQdRcPx+PHj1fRpoMS9mIY+YCkoWbNmlk9q2A+wKHjtddeSxMLMqxatUoZ0SQx4RH5jTfeUA77wNY0XXfddYqQCPi6SbeypXd+BjV4PMYjsu4BOWrCJODEJSTFnAfRge36bLJnmI6nO19Ua2TYc/PNN98sd962gyblBIHkITCHiPqlxAJJI0iWk5SwjnOdObn9wfcXjLywJ+BMmC2jVBM5xUHdBKXf8tg6qDsN7g4cOKDuqmCwbpPgOL5o0SKqXbu2UXFb52euMz+E4xilJfGbxQhwIrLFHPVzcLfFO+XwgLP8pEmTFGG8bRo5cqQibDZ1Hsg1YRLIWEHebJPw/QOCchD6SuLN73zDLxcEI1FiYrtXQQZOX2UNCjeKch5Nx0vOo+b6E9ccd0qIs85PP/2k/glvuJ999hn9z//8T4FzKN50o0gIIAECnajvzd2yIehQ9+7drc7nJmT5eE9CUAsboh3cL4Pwvnnz5lFAqq2Dc35NOSSBUAhvZbYE/egr3jPDkFvakvEEOVF5AcVZpy6++GLlkFanTp2sjmMSK7cdoyT2BTKZOGgnQfbp06erNytHepmI7kuCbCKDICAICAKCgCAgCAgCOgTyjTCJYzOCt0HYM8NexPQuPUhzcF8AmyXYNZsERfCyFTYlggmShft7NgmTUjbVsL00/X6FTRKIdRCcMCmBCVM29XiHX79+vZFtsHNc8A0Owg/YCoMkh2tXClxBxoM3mDBBnb2C4gXpTxSESbjDgN0bZHUnP7Ik5A2aJ0nQMcwh2LFiPQhj1wv7BdiO33PPPYS7jKAEuzDYgbhxbNu2rfq3MPYPeKPEPRvsQt3J5n0OBEEICIsAjc6EewoEN3L6vERNmASiqq1bt6o3V9N1BjJG4cPhxg72lqm9IUUK5zeusAnFWy8wx/4UJWFSap0AwbOpT4PbtjqbhElYF+CnBHt4k0DV2MvxJg6bVS8fKvhvwH/HJKgA1kLY0+ONHnrASXHpnwlhUliflrBzwvadEngLYRJH66SsIBAbAv9ytHyGiJLLcBobRNKwIJAfCIjzSH6Mk0gpCAgCgoAgIAgIAoJAZAhERZjkFAgXh7jMBAHIhx9+qAxa8VjmvBRNsXVXqVJFRXWAIR8uRHEJlU2SJB1wYG5HhAMYMoK1HU5mzgc+XDzi0v7mm29W5ATZYNzHpe1//dd/KaIQMNwjKgwuR4EVWPbxkNmxY0eCA1tUD5peeJiSheDy89NPP1UX77iQdMqLx64UEzsulpPyoBfZxJGKFAIgSsMDzF/+8hc111NRQtxs/KIDwQrjdqyL0sg5DPnFiRMnFPkdxtQZYSFFGoJoVIhwdOmll7IftINQyXYkmqD2k/a7CR7YqxCpCZFBMGZcowMdBjriGpAegnCoWrVqSYPPSB7sw9j733rrLdq4cWNG5BU4GMPBD5F3oo68ohNQR5iUqwjgRsD5ZEpFEcK6Asd9nAmd50EQQIJ0CmcG6G0u1hZun5zlt2zZos5n7hQV4R3O1NhfU9HaoJ+p6EJoE2fTGjVqqAdyYAg8c6WbUeJoU1eYc/Mf/vAHufO2AVnKCALJROCvRNQqJRoiAYLULmkJ30kwevGKGhmHrDCogpNuNqLHBfWH4/gZh7Mgx0mcQ0YDHG3bdraL/RHGWiBNsk0goYWBp8k9jq3zMxcr9I1jlCaESf8mbzbVE1u8nRGiEXm4X79+9O6775o2m5YP9yQYO3yPmaRcEyZxHLZhqAqy2bPPPtuka4U+j62+5SMwHBKhOPpru1dBVk5fbXWiKK1Bbn2Q8+i/EZHzqPlqwZnj5q3EnxNnCpCENm7cOOvCzJ07V51/wiZTMiOc/8eNG6ecvmxSLoijbL8Z0B8n+RDezXv16pUWdCRMn+FQB4LKSpUqGRWzPdvZECZ5BVQxEpJJimraRlLz2Y5RUvsTxx2IDRYg6AJJtyOtwVHPpi4pIwgIAoKAICAICAKCQK4QyCfCJNPgUUHY4W0QxBGwx7FN+ObEtxjIX2BDGDbBXhRBZmDHEkQEE7Zu2/zZIkxCvbjjBzkzxjBswniBAAX2P3Gmjz76SN0xmATRDZITdxsggwKxDP7bJsF2HpjOmDHDCle0CX8E3BPjfiaIOJtLmISxR3DLl156KaO7QWRJKOA3T+LWMawH7733niJkg5+AbQozHl6BSjBHQIhjGvwHch4/flyNP8q5E3xWEBAyzFp56NAh6tmzJ23atKmgOl3gyygJk/DOCkKmV155xRZ+ZWcIUreuXbsGzgddI9AF3GVBF/AWGzbhTRR3OiAR6tatW8b+EvYdH3MDawQIhmzW33vvvVcFOz/vvPNUYHDonTMF3fV5jXHKFuLKK69U/hUg/wq7j2KssC/ARjjlUwVCO6wTCKRpQrzk7AeI5EGEZ7vPxKl/foRJf/jDH6wxAT7Os4qfLtu+U6JOIUwKu0pIfiYCiIBe3OMPhD9e/677tzD5w+RFe/mSPzUUv/6OHXNopLggIAjEgYA4j8SBurQpCAgCgoAgIAgIAoJAjAhkgzApxu5I0xEgYEqYFEFTUoUgIAjkAIEwhEk5EEeaKAQIfP/998oJe/Xq1Wm9waMhHhBLlixZCHqZjC7o5i8eRIG3pHgR0D2Ghn28j7cXhb/1s+JgYy38sEoPBYG4EPiUiK5ONQ4SOZD1JjHt27dPRUgEYWBSEgz1mjdvrqI3ggi1dOnSWRdNHNTNIbZ1UHeTD3EJEqAniMzZoUOHQOFtnZ+FMCkQWm0GW8xRIQd3WyNAJ1kJZABJPL4lbQxWUR4GvDBUNYkcm0vCpJ9//lk5jcAg1ya5cbKpozCVsdW3fMSAQyIUR39t9yrIyumrrU4UlTVIpwtyHv0NGTmPmq8WnDlu3kr8ORHJHA402QxMg17iXN63b99Q0d5T6IQhy9++fbsKtnP48OHQ4CJAD4h+a9WqFbqsaQHO+dXpkHTq1CnlFAYHVNuESO4giTK5KrQl4wlyovKS3fbcirrwbY99snLlyraw5G052zFKaofzhTAJDtQI4OBI+4jomqTiKnIJAoKAICAICAKCgCAABPKFMGn//v00ZMgQWrMGnJT8BIIWfAfhXs7kO8jZIoL6gWwYhDdhSRmc9YDwAeQeIBhxB/uI4148G4RJIK4YNmyY9ftACi8EKXz11VdVMN1cJxCgIGgu+uIMMhyFHCBHAemRSaAWZ3t79+5VJBM2hCxecuM+CH9+cnAIkxAQUacHeJ8DiRKCNfslHWFS3DqGO5nZs2erexnb9z13v1OkOSBQ0iUdwXRYm7zdu3dTly5dVBBtr4S3SxcxsO84rV2727kTVAAAIABJREFUlkA+40y6+5moCJNAVvXAAw+EJt3RdQRrO0jYw5KZRbVW4L0XOgDSJTeRUJjxhT5CL6dNm8ZarmAXAZJB3DtGSZiEdYyzrmIPnTdvngrmCbIkBL3CfZjtPEQ/0b+KFSuGwitu/dMRJmFvwdoKYj5OcuKsq8f2nRL1CWGS8eiA0yLXRD9JI++JikhI+EGM1c4ooxAmGcEkmQSBZCIgC2Iyx0WkEgQEAUFAEBAEBAFBIGsICGFS1qDN24qFMClvh04EFwQ8ERDCJFGMqBHAI1SbNm3SHt9Mo15HLUthr8/rsS0XjiyFHdeo+ucVzQp12zjGRCWT1JOJgBAmiVYIAoUKAYTkPC/VI5A4XnjhhYnt4JYtWxQ5Ec7jSUswkkYkux49emQVQ3FQNx95Wwd1LxIcnNcR2dLWqLlZs2aKNKlKlSq+HbB1fuYQ96QE4hilhTG0NB/B3OS0xRzScXC3xdvt8AD5YTCOCJa2CUbZiAQb5OBh63hu46TBGRfg8Mwzz9CIESNsISl05Wz1LR+B4JAIxdFf270KsnL6aqsTRWUN8tMFOY8KYVKYtYIzx8O0E2feRo0aEc6CVatWzboYHCIjOOeALD/ovINOwEEG33Y4v9ukmTNnKqeNbCXOOcl9xwrHNjjY2hIT414dDr+1a9cO7K4tGY/NvfDixYvprrvuCpTJKwNnf7VqMEGFbMcoQV1IEyVfCJOwV1x00UVO2f9JRP8rqbiKXIKAICAICAKCgCAgCACBfCBMMiG+xtseCFdq1qypBhZns7/97W/0/vvvawcaZCTTp0+nbt26GX1j/o4XLVy4kPr3768lZQC5AAh+8O5QvHhx+sc//kEgVECwG3dK5X3jjTfSfrK5i+dqdNSESU888QSdd955WrIGkI2WL19eiY03u6A347i+CzZv3kx9+vTRvitCj2666SaqW7duAcHKmTNnaM+ePWrMg/pl+q6TGl+b+eCng6l6EQQSwS90JNq2hElRkCVBRq/249YxkLTgnsqPkAQ2o/Xq1aMGDRoo/YBugAQH9zd+b9UgzQHRjY68JaqAnkHvC7hfAOmOyT0cCINANPTkk0+mLUd440M9WA+dKQrCpKD5ifaA/a233lpg9wECPoyB15qcks+GzOytt95SJEe6ccVagQBeCHoGLND/devWecqB9fHbb7/NIIE3fcf3m3epPqIN7Jt//OMfA/USpETFihWjjRs3po1h0F2f1xhjb7zvvvsUCZMXVqm9AeSEuO8MmiewT121apXnvow5B7wRLO3EiRO+ZwJ0LAyhPPInQf+83vyBL/akRx991POsgjMTzh9IR48e9Z0LyAPStDlz5lCFChU8jxoYoy+++KLgt02bNqmgDM5Uo0YNGj16dIaNzfnnn0/XXXcd9h48SngRAjn/LQxhTpi8SSMG0slTjHvWk/KCQBYQ+BcRiW5mAVipUhDIBQJCmJQLlKUNQUAQEAQEAUFAEBAEEoSAECYlaDASIooQJiVkIEQMQSAiBIQwKSIgpRqFgO7ht0WLFjR//ny6+OKLBamIENAZ6tx9993KwThs9K2IxMqrarD+IQJfuXLl1CMpHojxIApyDTwUc9Lp06eVQQii9zgTHjhh6JUyUuO0IWWjQUAIk6LBUWoRBBKAAMIL/ndKDhif2kZOy2VfkuykDhxgtAZDSxA7ZeNsIYRJ5tpm66DuRYID41UY/bqNNc2l+Y3ABcQ2bsNOZx22zs8c4p5U+0HGrX59NTW0DINXrvLaYg75OLjb4u3l8ABD9+7du1tHQTXtRy4Jk3744QflvP/uu+9aqUI+66RVhwMK2epbNmTJdp35RnJgu1cBR05fbXWiqKxBQXoq59H/TzkFuiNVB+GG3+NwUuPMM9M9Utd3TtsmeMadxyRSdFQywjEMDhN4bw2bcL++YsUKqlOnjnHRuXPnKkJJm3THHXcQyuP+NBuJc351OyThbQJ7As5dtsl0XtuS8QQ5UXnJbbvPcfdXWwyTUs52jJIiv1sOU91MgvxwxvvnP8GTVJDAZn4sCbKJDIKAICAICAKCgCAgCHghkHTCpO+++07dQbz99tueA9i7d2967LHH6JprrlFkDu505MgRmjdvnnoXOnYs81gW9nt4x44d1KVLF08CB9w9jBw5ktq1a5dhcwPih08//VQRRMB+LCgVBsIkECvgu9f5Zo17UNgpNW7cOOPtNWis4ghWePDgQerVqxfhTcWdbr/9dvVWCMIRHckQxv3zzz+nqVOnKj30er8PY1PoNx+AD4idBg8eTFdccUXGfEjpIN44QfrlTii/dOlSatWqlad62hAmgbQF7eHPnTBfXnrpJYWfSfJqP04dwz2MH3ka7O8ef/xx6ty5M5UpUyaji3ivBpHahAkTaOXKlZ4Q+JH24H4Nb93jx49PKwt9WrBgQQEZmR+2ujqcZbDevfzyy1S2bNnAYTp+/Li6g4MeORPWbxCuuBOXMMmPPAz4Dxo0SAXI8rrXw/iB5AWkeSDc8ZqbQSRizv4EyQKbE+iC2x4TcoBoBnelJnuDyZsp6sSaA/ImrwQyLth0wk7UvW9izd6wYYOS54MPPggc86C7PtM79dR86dixY9p4meADW56//vWvafsyzgYgCwJBvHN9xpq0fPlyGjt2rCeZHcgOMa+rVasW2PegMc+V/nm9+XutjSD2g04gELB7ToBM6s0336T//M//1JL8YR3o27dvIC7IYLNfmJCyGTUumQQBQSAOBIRzJQ7UpU1BIAIEZPJGAKJUIQgIAoKAICAICAKCQD4hIIRJ+TRauZFVCJNyg7O0IgjkCgEhTMoV0kWjHV30njBRr4sGUvxe6uYuHu86derEb6AI1HDo0CHq2bMnIaqLM8HgAjp79tlnW6MAowIYHWzdujWtjjCGGdaNS8FQCAhhUii4JLMgkGQEahPRxykBQUwHA518SHv37lWGzl6GpkmRv1GjRiqaHJxyozTUEcIk8xE2NaZz16hzjPczcDaRCgb0MPYE6aQu2To/c535IQ/HqdjE0NIEozjy2GIOWTm42+Lt5fAQZMRqgisiACOCa6lSpbTZc0mYZDt/U8JnQyc5umIyBiZ5bPtlq28mMiUtD4dEKI6+cHSd01dbnSgqa5CJLsh5VAiTTPSEM8dN6o8zD4hi4RwE8qwov3d0fYITEAgit23bFrrbNmT5nO+ubDtjcs4kXg5JIKrE9/WSJUtCY4sC6O/rr79OHTp08C1vS8YT5ETl1ajtPoe6OPurFYAJKmQ7RgnqQpoo+USYBGe8/fv3O+X/f4hod1KxFbkEAUFAEBAEBAFBQBBIMmHSqVOnaNSoUcp+xZ3wTgPyIRBQeBElufPjjAainjVr1mTU1axZM/UtVKVKFV+F8PvmAnktiE8qVarkWwdIUkCc8/DDD/sGvykMhElOIHD38Pzzzys7Ir+3C5T55JNPFOmK170BcAOJScmSJbM+efFegyBxeHNxpwceeEARS+A72iShrtWrVxPKwZ7KnXSEMs58ILeZNGmSImnymg+42wERRtB8wLxCPSD3cic/4uiwBBi488Cc+POf/5zRTliyJFQQdD+Qax3zI08zXQ/QL4zH7Nmz1VrnRdqD3zAfvO7s1q5dm0FwFYZsXGfn6hywMO+nu3fvVoRyBw4cKKiiYcOGisAJa7Y7cQiTQPACQhovkqEw+GNuwrZxwIABGUEFTO/JoOuYlwjw6U5t27ZV965e/XfmBaEZbF5BAOi1RqTymrwt6nQT/cH7MQiGgtZhEAyCVGnOnDm+S1zQXZ/JnTrsVLFOlC9fXtsWMAbpFNYuvwScTdZCP7Ijk/U4SfoX9OaPcYdePfLII4FB4r755hs1F7xIKsOQp4XdLzCmuXiXMNmvJU+RQ+AMEfn9/RLwu66sTTmbMmjfppxNmaC2ipzySIcFgcKAgBAmFYZRlD4IAoKAICAICAKCgCAQAgEhTAoBVhHJKoRJRWSgpZtFBgEhTCoyQ52Tjq5fv55gPOB8wK5Ro4Zypq5dGzwGkqJCwCsyeNOmTZWBROXKlaNqplDXA2MuGAm8++67af1s3bq1Mga76KKLrPuvi9yeS+Mla+GLWEEhTCpiAy7dLcwI/AcRFSzoIKiDgVy+JBhcwWByxowZvsbBcfYHRpaINHffffdpo4SGlY/juBuHs6CJQZsOgzDGlF512Lbt1+6iRYuUQaCX8anJWCIy4bRp0zyjgqK8rfMzFyu0HWQ07Nc/E0NLE3ziyGOLOWTl4G6Lt87h4ejRo8rRHREubVJQFGDUGWQ8qWvXxknDdv6mZMiGTnJ0xWZMvMrY9stW36KSO5f15BvJAUfXOX211YmisgaZ6qycRwu4V00hU3sVnMbcUbGNK7DIyJlnnL0eonLatuhqzorAiQSOJrjTzpVTwrJly5RDq00KE8k6VT8cz+C0hMjqNmnw4MHqezXIkcimbs6ZROeQhHMeSPL9nKv8ZDVxFLYl4wlyovKSy3afQ12c/dVmPJNUxnaMktQHpyxx7Dm2WLRs2ZLWrVvnLN6WiP5iW5+UEwQEAUFAEBAEBAFBINsIJJkwacuWLXTXXXfR4cOH02DAtyxIh5o0aRIKHj8igGeeeUZ9OxYvXlxbp+57FqSzs2bNoooVKxrJA4KOhQsXUv/+/bVvVDZ38UaN+2TSfaOanMf9vt0wXq+88grhe9P07mHz5s3Up0+fjG/bXNqF6YLQmXw3e8GMcce9Bt4m3clkvEH63rVr14ygSTbz4eTJk0rf8TbvTjqykDAEGH6kTDZkSZAxSTrmd58D8hfcI5177rnGUxJkOSAVQln3u7XfnaYumOHMmTPV3W1Q2rlzJ7Vr1y5tjQXhknvNBdEcvnWDEtZBrGum3/McwiSdPoQlM0vJqiNqa9++vSINqlChgrb7ur0qG3tD0Nui3z0oyOZAAFeiRImgoVS/+60TqQqC7vqC7tTDzJcgEv6wayH0GiRA7jk3evRowp/ffpUk/fN784fNANZ5kBUGkemlxlRHJhXGBj7MfpFq1/R8YKS8RSPTrw4inyDym6DfvUh/bMoEEepESS4UZVtFQ2Okl4KAICAIeCAghEmiFoKAICAICAKCgCAgCBQxBIQwqYgNuEF3hTDJACTJIgjkEQJCmJRHg5VwUXWP4TZRrxPe1djFO3LkiCIreOedd9JkefLJJ9WDpZ8BU+zCJ0iAn3/+WT2Euw1gTBys/bqBSFEgYvKK9oZoSJ06dUoQCiKKECaJDggChQaB+4hodqo3MCB97bXX8qpzMBLdtWuX2stXrlyZWNkR3Q4GpFE4hgthkvkwBxnT6WryMyL1i/xnIhnOTIjqCWN9r2Tr/Mx15ocsHKfiIENLE2ziymOLOeTl4G6Lt58BvM5I0xRbkB7AMFkXjVMIk/6PiuANjOJKtnPNVt/i6ien3XwjObDdq4ARp6+2OlFU1qAwOijn0TBokRAmhYMrkbkbNWqkSIRuvPHGnMkHR5uBAwdafa9yzmu4R4aTkk26+uqracmSJVSrVi2b4r5lOOdXnUPSL7/8or6r4exrm+DYh6jjunt2WzKeICcqL3lt9znu/mqLXVLK2Y5RUuR3y2HioJ0U2e+55x73Ggdv6DlJkU/kEAQEAUFAEBAEBAFBwI1AUgmT/L6XEAAMRLE2zvW7d+9W7zogBHCmoG8/BCTDuRTfh86Eb1WQH6F8mIRvN5BXwM7JK5kQ6IRpzyRvtgiTTMio3PLpSD9A5rJixQqqU6eOSZdYeXR3CbZ3+xBGR/gR9M2De0sQl8PGy53wVtmvX7/Q80H3Tq0LhGdKgAHdnjhxIg0fPjxD1vr169P06dOtxs/vfiDXOqYjyGnbtq0ixapUqVJo3fO7z9HZQ3LmLAScP3++IiZLJRCigJTLfaeE/z9ixAjfPulk8ZsvtoRJWI/79u2bEXjGlsws1TGQhcHe0U2g42fr6LdWoe+33XZbKF0I2huC1p8dO3YoEiA3kTrsbLGGhCHyguDffvutWl/cwThTnQq66/N7Nwt713vmzBm1Z44fP94TU9yFYd0xJYT6/vvv1XivXr06rb6g9ThJ+gfB/d78g/riBaTffqMj1HPXY7pfOMudddZZ3xORjqSnKJH36EiFUv/uxCLU+iKZBQFBQBAQBAQBNwJCmCQ6IQgIAoKAICAICAKCQBFDQAiTitiAG3RXCJMMQJIsgkAeISCESXk0WAkWVRf9i0s8k+AuxyaazrACxkeLFi2i2rVrxyZbPjY8d+5c9bDtTmGjHKXKf/fddzRo0KAMIzH83qJFC2VsAQMmSclBQAiTkjMWIokgwETgz0Q0OlXHqFGjaOzYscwq4ymOCIpbt26lSZMmZRi5xSNRZqswCoTzaKlSpVgiCWGSOXy2JBRBhnY6o0FTyeBkDsPEqlWrZhSxdX4OktlENo5TcZChpUn7ceWxxRzycnC3xdvP4QEGtljLYVRum6ZMmUKDBw/2NJIXwiQhTLLVq1yW45AI5VLOVFu2exXKc/oqa1D0oy3nUTNMbYztzWrW5+LMM85eD4k4bXP7HXX5Cy64gJ544gm6//77QzvJcGXZvn07dezYMSNSvUm9ONeAyMfmO+zw4cPUu3dvWrdunUlTGXnwfQqHwagT5/zq55B08OBB6tWrl3KYsUmIyL506VKqW7euZ3FbMp4gJyqvxmz3Oe7+aoNbksrYjlGS+uCUJY49xxYLrK/jxo1zFh9DRLi3kyQICAKCgCAgCAgCgkAiEUgqYdLevXsVcYeb2Aj/BiL8cuXKWeEJ+y6QBz/00EOhvv1037N+9/BBAvp9uxUWwiQQ5IBQqlq1akFwZPy+ePFiz6AlmzdvpsaNG4euL0wBHTFH06ZNVdCSypUrh6muIC+IWAYMGEAg/QrzzaMj9mjfvj3NmTOHKlSoEFoe9HHMmDGE70dn0vXRhAADNn0gZUGdbtIZDlkS5NPdD+Rax3S4wUYU42pL2I0+6taEhg0b0oIFCwj3Ne7kZffnlz9V/vTp04pcBuOVSq1bt6ZHH32UHnjgAUKwxFQCqQyIrtBHXQJBT48ePZSdRyoFEdHZEiatX7+eEDjGrWPcN24dEY5fsFQdCRrnHlNXJ3D166OO6Cboni9o8dARSaFc0F2f3526TWBU3b4QpGtefdQFGg16r0uS/qFfujd/2Oe+9dZbVK9evaAhzvj9/fffp1atWmXMsXnz5qk79qBksl+46xD71SBU5XdBQBAQBAQBQSB6BIQwKXpMpUZBQBAQBAQBQUAQEAQSjYAQJiV6eGIRTgiTYoFdGhUEsoaAECZlDdpCVzEevL0iKsOpAY/PiNp87NixtH7jcRa/2RrqFDoQDTukwxoP088//zxNmzYt40GO89BsKFahzOb3yI6HT0TlueGGGwIjkeHRfdeuXSqi1Jo1azKwgtEEopohUp+kZCEgD87JGg+RRhBgIIBI9QUMeDBYe/DBBxnVxV8Ue8v+/fuV8SMMv9xR8OKWEFFfEcXTNEKdl7xCmGQ+irYO6kGO8Th3wvl52LBh5sK4cuqiFdo6PwfJbCIox6mYa0xqIl+28thiDnk4uNviHeTwAGNkGCFv27bNCjK/yNb5RJg0c+ZMFbk7ysTRlajksJ1rtvoWldy5rCfIKDmXspi0ZbtXoW5OX211oqisQSZjp8sj51F/9OIgr+DMM85eDyQ4bXP0MMqyIEpCNHF8K/7xj3+MsmqjujCnQCICZxibZBrB2qtubtvZuufnnEmCHJIQXACkWG7nMVPs/SLP25LxBMnsJZvtPsfdX01xSmo+2zFKan/i2HNssZgxY4ZygHakl4noPtv6pJwgIAgIAoKAICAICALZRiCphEkgRerfv39G9998803q1KkTCxadnYyOFET3Tcm9a9CRW6BzQXd3LAA0hXXfqCbncd23G8eWS0fYYHu3HgYzjM3nn39O0JVPPvmEdu/erf7/rbfeqsbGy37QpH4dQUcQxnjTadOmTcY3Pvf9ZO3atfTUU09RzZo1VYDCa6+9lmrUqEGXXHJJxht4EAEGyJIgz8iRIyMnSwK2SdGxQ4cOUc+ePWnTpk1pQx7F3ZHfmgBbvJYtW2aoGXSzS5cuaQRHsNFbtWoVIfCPLnn1AzZ/Q4YMIRAErV69uqBonTp1VBDL6tWra+uDLsHO0JmCiJZsCJOyRWaWkttr7/Fb69955x1PkizdeJmsEzpSLpT1W/90xGpB60uQTDoiKZQLuuvTjbGJjnrJpXvfDtI1XR+97s/83uuSpn/olw4Tzpr02WefKRvfnTt3pkFnejYJ2i+8xkPsV4NmovwuCAgCgoAgIAhEj4AQJkWPqdQoCAgCgoAgIAgIAoJAohEQwqRED08swglhUiywS6OCQNYQEMKkrEFb6CresmWLijB28803FziUIJIZHsC9HPijiBxU6EA07ND8+fPppZdeUoYmF154IeGx8aOPPiJEaHGTUqFKbiQcQ7EKZTa/6HnoMPQYD6gw9gBxEsajWLFiCgtEmzpy5Ah9+OGHyjBi5cqVWgccOGIhAvy5555bKHHM507Jg3M+j57ILgikIfAuEf1H6l8QKYwTvTBp2MJAF4QhS5cuVVFIvc4DuZYZ5w9EUGvSpIl100KYZA6drYO6ibH6N998o0hpNm7caC6QIyd0AUZfbqNTW+dnE5mDBOU4FefC0DxIftvfbTFHexzcbfEOMirEWf3ll19Wju62aeDAgeocXrp06bQqckmY9NNPPykDa/TFJgXhZFMnR1ds2vMqYzvXbPUtKrlzWQ+HRCiXcqbast2rUJ7TV1udCJpbhWUNikoX5DyaiSTX0cJmbDjzjLPXQ1ZO2zZ9jbJM8+bNqU+fPmqtqVChQpRVh6rr8OHDKgL1unXrQpVD5qZNm6ozd+XKlUOXTRXYvn07dezYkSBH2IQ70uXLlxOwjDJxziRBDkknTpygQYMGEe7abZIfAb4tGU+QzF5y2u5z3P3VBrMklbEdoyT1wSlLHHuOLRYgd8Na40h/IaK2tvVJOUFAEBAEBAFBQBAQBLKNQBIJk3SkMg0bNqQFCxYoGyFOgq3L8OHDafLkyWnV6O4Ojh8/Tv369VPvlFGfU3XfqkF3d5z+68pmgzCJQ+ije0e1vVvPBmY2dXp9r7Vt25Zef/11bUBGLxKXiy++mFasWEEgs8lF8iPAAMkS5iZsw9zEzfXr1ycEe+LKqbsfyLWO6Yi8EKDn4YcfZg8FCEratWuXcX8FvRk1alRGwEPd+hQkjxcJF2z/YCPotT76EQDpSGSCxsaGMElHCgTsEfCqZMmSrDHQja8Xkbuu31HsVV4EVOiY3/qn0x3umulH5BV016cbY1uMvAjCgIvtnhmWMClJ+pdSdN2bPwjQ0D8bgj/duJniLIRJrGVICgsCgoAgIAgIAjlDQAiTcga1NCQICAKCgCAgCAgCgkAyEBDCpGSMQ5KkEMKkJI2GyCII8BEQwiQ+hkWlBt2joq7/QhBjrxm66Du6GvHgPXTo0IzoVvYSFK2SJ0+epGHDhhEiH2cjde3alaZNm0YVK1bMRvVSJxMBIUxiAijFBYHkILCLiK5PiQPj2ptuuik50kUoCYyY9+zZo4gU//KXv9DmzZsjrD1cVTBeBQFIpUqVwhX8PbcQJpnDZuugbuoYDyNHkCa5jXhNJYTjN847ZcqUKShi6/xsKrOfbBynYq7RpClm2chnizlk4eBui7eJUSGidsI5eMmSJVaQwdEdThzuqK65JEzijAs6PXr0aPV31lnRmWpwZbIaDFch27lmq29RyJzrOjgkQrmWFe3Z7lUoy+mrrU4UlTUoG7og59HfUI2DvIIzzzh7PXeOZ0MPdXVi769Xrx7dcsstBMcTfBeWK1culyJo21q2bBl17tzZSpYnn3xSnQdsHDxSDeocyEwFGjx4sCKiLFWqlGmRwHycM0mQQxIa37FjB3Xp0sUz4EOgcETUrFkz5bBZpUqVtOy2ZDwmMrvlWrx4sYpobpO4896mzaSUsR2jpMjvliOOPccWiw8++ECtw470ERHdYFuflBMEBAFBQBAQBAQBQSDbCCSRMEn3/Q/SohdeeIHOOeccNiwglwW5sDt5kYJ89tln6rsEdmPOFEQGYiLkoUOHVAAzBOtzJpO7O5P6w+TJBmES3nEbN24cRoyCvIWRMElHsOJ3P6wj+GrRooUiKSpfvrwVvmEL+RFgYG70798/45318ssvp1dffdVaB5wy6u7Bc61j2ZDD2c+jR49Sjx49MgjH8Y4N4inc/TkTyGzGjRtHuDtzJl3+VB43CRdIr/CeWLt2bfIi6PIjYPIikTEh9LIhTNIR5kSxHgMbBE0F/lu3bk3D85lnniEQ0DiT7q4xir1KJ4ff26LXHZpzXMPOeWd+HYFT0F2fboxxXwk7m7Jly4YSK+p9wWs++63HSdK/FHC6N38Ef4MNi00SwiQb1KSMICAICAKCgCCQfwhEZ4WXf30XiQUBQUAQEAQEAUFAECiSCAhhUpEcdt9OC2GS6IQgULgQEMKkwjWe2eyNzgDGq01ER8KD/9VXX51NkQpt3bpoPV4d7tChg3qoFzIenjrA4AKkU3CAiTKBOAxnpwsuuCDKaqWuCBEQwqQIwZSqBIF4EfiWiAqY6b766iu65JJL4pUoR63DEO2TTz6hDRs2KBKlXBMoTZkyheA4a0PkIYRJ5kpi6xxv6iALI3AQSL744ovmQrly4hwFo/aULtg6P5vK7CeoLXkG6rQlcbEGLsKCtphDBA7utnibOjzA0BG6BeNYm+RF7pZLwiSdA4BpX7LhHM3RFVO5g/LZzjVbfQuSJ4m/c0iE4uiP7V4FWTl9tdWJorIG5UIX5DxaOhcwqzY484yz13PbzhVAcJjCXRzu+HLlLGfaN87ei36tWrWKGjVqZNqcNt/cuXMJTks2CXf9ILGsVauWTXHPMhxcghyS0CDOYXBow7eObcLd7vDhw9OCFdgrALEAAAAgAElEQVSS8ZjI7JbT9tyKeq677jp64403qGbNmrbdz9tytmOEDtueU/MWrIgF//rrr+nSSy911vodEdkxbUcsm1QnCAgCgoAgIAgIAgUIFCci3V8Jn9+8yuRzfiX7v/71r+ucuqE7g2fjnlank7r3M9P7LBNd19kleZ2HdZh4kSuZtO3M89NPP9GQIUMUcYQzRdlXU5miJkzC9zwwatCggakIafmiJsawEiKCQr/88gt9++23hG9iBAN699136dixY2k1+90P60hZcjknIazXPTS+u1u3bk0gq9EFpfG6V7CB1av9OHTM63ube+/oxOPnn39Wd3vuoId+OgIbiTvuuCNtDOrUqUOLFi2i6tWrZ8DtNdedBDZY89q0aZNWnx8Bk1cQUsiDezg/IncbwiQdcU+vXr3o2muvtVGttDLABndJ+/btS/v3hx9+mBDQs2TJkgX/riO8iyIQjG7e+93ZeOlm06ZN1dytXLkyC5v9+/fTnXfeqQKbOVPQXZ9ujG3XL92+gOBY7du3D93HsIRJSdK/VGd1ZxTM/27duoXGBAWEMMkKNikkCAgCgoAgIAjkHQJCmJR3QyYCCwKCgCAgCAgCgoAgwENACJN4+BXG0kKYVBhHVfpUlBEQwqSiPPrh+m7qkINH8JdeeoluvvnmcA1I7gIETMkDWrVqpZzaEQ1HEh8BPPrDiGXs2LEZxjlha7/qqqvoqaeeUlHjo4y6HlYOyR+MgBAmBWMkOQSBPEAABtq/OOWE4WXx4vjnopewn3366aeKPAlGp9kmUILTLgzTqlatGhps0zOPV8VRRCYMK7DpedirXq6hqG3bYdpFREBECHYbQJri5NYFW+fnMDLrZLMlz0B9+ewca4s5+s3B3RZvU4cHrOkwrkX0UtvkJnezdTw3ldkt5/jx42nkyJFW4oPwCYRkfkbVYSvm6ErYtnT5beearb7FNb85ex2HRCiqcQpTj+1ehTY4fbXVCdP5XBjWoDDjGEVeOY9GgaJ3HZx5xtnrIQ2n7ewh4l0z7uVwdujatWsayU2u5XC2t3fvXiWPzVnbxMHKtG+cfQltTJw4keAgZUOY6yUj50wS5JCUau+bb74hOLVt3LjRFKa0fJdddhktXbqU6tatW/DvtmQ8pjI7BfByugvTEZs2w9Sf1Ly2YxTXmTGpONrIBaKyEiXAPZCW8A9nbOqTMoKAICAICAKCgAuBYgFkPkki70mSLHgwc8sjyvU7Av/617/SsEgCYVIYMiPbgQxDyrR48WL1fuRMXKKWVF3Af8yYMerPmUzv7mz771UuasIk7l1MvhEmAb8TJ04QAjIiAMZHH31E0GX8r45MKDUOfvfDujupKEhZwuiP7T30xRdfrN4eb7vttjDNZeT1aj/XOmZDZmTT6bCkTDriHh2pG/SzR48etHXr1gLxRowYoQIiwsbE6/eGDRvSggULCPdE7jR58mR65JFH0v4ZdY0aNcr3Ds2GMMlWD23GwVnGi+BHt0bB9hL5OUm3HuveFnW6GdUbKwJxQmfWrVuX1q2ge7eo1y8d5kFy6MYiLGFSkvQv1Sfduc0WE9QrhEmc2StlBQFBQBAQBASB/EFACJPyZ6xEUkFAEBAEBAFBQBAQBCJBQAiTIoGxUFUihEmFajilM4IACWGSKIEpArqoXs7yt99+Oz333HNFMmKxKY4m+XSPrM6y9957L40bN44qVZLAvCaYhsnzj3/8Q0WqmjNnTmjiJEQPu//++6l79+504YUXhmlW8saEgBAmxQS8NCsIRIvAJUT0VarKihUrqiiVkn5D4OTJk8oQdfXq1bRkyRJ1/o86Iepr3759Q1fLcdblECuEFvT3Ahwncb8oliby2LYdxlAWRulTp06lhx56yEQkzzwghIFRO5wjbZ2fw8isE5RjrGdL4mINWoQFbTGHCBzcbfEO4/Bw8OBBQnRUGD3apKuvvlpFkq1du7YqnmvCJC+HEtN++Blhm9bhzsfRFds23eVs55qtvqF92zY5fc63vY7TV9u9Cm1y9nVbnShKaxBnXKMoK+fRKFD8rQ7OPIvrPBo0x//5z3/SqVOn6KuvvqJt27ap7xaQvwY50pmg+uCDD9Kf//xnKl++vEn2rOXBORuOU0OHDrVqI0qSImA9bNgwde63Sa1bt1ZEjhdddJFN8YwynDNJGKcXRFkHaZKtXvXu3ZumTZtGZcqUUX2wJeMJI3MKLM5ZAnVwoqlHMsgxVWI7RnGdGWOCKWvN4t3qu+++c9Z/KRF9nbUGpWJBQBAQBPIDAfjggLRG95d0ch0/2b3IeLLZV/Fnyg+dzxspk0iYpLu/jvJ+E6Q2IEECSaszed2ZZYOoxdmm1/ldd3fH/UZCu7r3ECFMMpu2p0+fVsF7oDsffvgh7dmzx4gUya92v/vhMOReZj2wy2V7D43WOnToQLNmzSLYMdimbMzDsKRcujnCud/3wsMrCInfOyZ0cvjw4er+zb22eJEWbdmyhZo0aZKWF3dH7du3V/+ms5FFoKrGjRunlcNd04ABA9R9WSqBUG7VqlWEYEN+yYYwiROgxVb3UK5Lly4Em5CyZcsWVJNtcj+vvUG3D3LWbxNcdGMVdNfHJd5xyxY3YVKS9C+FjRAmmWiw5BEEBAFBQBAQBAQBLwTkglH0QhAQBAQBQUAQEAQEgSKGgBAmFbEBl+4KAoKAICAICAIaBBAV9r333qO//OUvKhozHj2RbrjhBrr11lvpzjvvpPr16ycmanc+DyQcVzZs2EArV65UmO/atUt1p0GDBtSiRQvq1q0bXXPNNVSsGAIoSsoWAjCogGEPIkrhD07aKb1HmzBwuP766+mKK66gW265Rf3hvz2iJ2dLRKk3AgSEMCkCEKUKQSB+BOoS0QcpMWAsB4IgSZkI/Prrr8oR+a233qK5c+eqfS6KBMfT6dOnq70xTPKKzmhaPmrDS5N2OQ7qXHlt2w5LggPiTkR8XL58uQkkGXkQJRUOuTAWtXV+Diuzl6Aco+UoHQ6sQGQUssUcTXJwt8U7DFkJZIRugZzU1tHdGf0014RJOqNhk+GOKlK3sy2OrpjIbJLHdq7Z6htksm3TpD+6PBwHHu7ewZHbpqztXoW2OH211YmitAbZjGe2ysh5lIdsXPMMUueybZCZg5wGjmS2+34KaTgmgRzoxhtv5IHPKP39998rsh6QQeV7wrkE3wrNmzePpCucM0mQQ5L77AOiqBdffPH/Z+9c4H4q8j/+dYlky9INW6ESViwphJBKtco998i6JORWSYRULtm/axEioUURIRVR0SZU67ai7Ia2khSb1m7K5f/6TP2efpdzfmfOzPldn8+8Xl54npnvfOc9M+fMmctnjP0OH0eYivH48TnkqE3fg43x48dL//79jcudqQlN6yhVY8ZM5ezmN9ZNtm3bFv7ra0Tkg2wrJ8tDArmMQJBiOX7FdfzGT2fhIS7u57KOw+JmBoFMEkxyEuswpexHxMGveIlfnyiY5EzMr5iNX+5+4qOf7N27V82xQBjm8OHDfpJ7xs0WwaRSpUpJvnz55NNPP40p89ixY2XAgAHq9yYhnQWTunbtKpMmTZKzzjrLpGgxaUzK6pTGSeQHmUFYCXURCrgc8cUXX4y4IDQ6jtsci1M/xd7OuXPnCtbN4wUTwSSb+Q6bynHqo4kW9/MjmHTkyBE1/7py5cqIYoavDduUn4JJP9NLp/YXqk8KJtm0bKYlARIgARIggdxNgIJJubv+WXoSIAESIAESIIFcSICCSbmw0llkEiABEiABEiABEiABEsglBCiYlEsqmsXMdgK3iciKUCGxWSsbDqImutIg0LhmzRoZMWKEvP9+jt6UUbamQis2Bz9thBWMCpnkQ+LRPpqyMqmb1atXq1siTQ+n33HHHepw+5lnnqkO5uLffoKJz9H2TcUzYCcVgip++MSLa3Pg3Ia7KW+/YiVHjx6Ve++9V20yNgk44I+N/LjJN9mCSW63deuWY86cOdKxY0fd6J7xbNqKp3HNCKZ9zbS9pap/UzBJr0HYvNdN20Ruegbp1ULyY3E86p+56ZgQOdn0M6RPdt4Q18JN7LihHUKrNqFcuXIybdo0dXN8njzJ3/q4du1aadasmfH42qbsiUjbp08fwSG/ggULWpu3GZP4FR/avn27tGnTRnbt2mXkN8S3MH4pXbq08eEgvz7D0f/+97/St29fmTlzppHfPXv2lHHjxqnvs1QG9GMcqsKhQTyPihYtmlB3bA5wmY5TE1qgDDN+yy23yKpVq8K9vl1EXsmwYtDd7CEAgZp4Yj/pLK7jJVKUbCGh7GkVLAkJkECIwEkRCf05Efbv8J/j326/S+c0umU4efr06Z9vMPsluM0dByW6oNP83HwIUjAJF2i0a9dOrRWGB6c5M6fxtc2aQjQDCiY5t4p0EUyCOBLmAaZOnWo1twExoVtvvVUJL0V9L8Sdt3Lj4Hd+V6fvxYvjNQ+NPvH000/LGWecodZZo+ezUH7YwPyCSTAREfLKx28bc5vHCVowCeuAnTp1inDf65njVBYnISSsf2O+EeuFoeAkrLR+/Xo1lxgenN4Dy5cvV+uO4eGhhx5ScyBe4liZJJjkxCidBJPcWAb17qZg0s8t3Ga+zet5FO/3buJnSEPBJBuyTEsCJEACJEACuZtA8ncN5G7eLD0JkAAJkAAJkAAJpJwABZNSXgV0gARIgARIgARIgARIgARIIEEEKJiUILA0SwLJJdBFRHJODmLz3HPPPZdcDzI4t2PHjsn48ePlz3/+s9Um12XLlknjxo19kUj2oWtfzjlETqW/pnl7bR51YgLxgiFDhqhDtaZhxowZaqP9fffdR8EkU4gG6WwOnJu0lZCLXpvE3Ypispn9gw8+cNxorovr+uuvV5ug9+3bJ3Xq1NFNlhPPxGck/u677wQbxhcvXuw7TySA+NiYMWOkQIECRumjE9m0lUAcsBAnM21v8DsVh98pmKTXYmyEXEzbhEl/ztRnkF4tpC4Wx6P67E3HhMjBpp8hfaryfu+99+See+6Rbdu26YNyiIlDaTi0BhGPZIomYWw9cOBAmTx5spX/6ZS4QoUKsmjRIqlYsaK1WzZjEr/iQ6dPn1b10K9fP2O/Bw8erESHR48eLcOGDfNtx6/PyAB+I0/8MQkQKJo/f76cf/75JskDS/PGG29Iw4YNlT0Imd5www3SvXt3qVu3rhQuXDiwfEKGbA5wpWLMGDiAFBu86667BKKvYaGriMxKsVuZmD3263sJ5qST2E86+RItJMSzD5nYA+gzCcQnEC2GoyP8k87iPvF80xE0MuFxio3sZwLR+6PTWTApyLGqHxEaJ/ESJyES0zZFwSRncn7FbEz5x0u3Z88e6d27t+CyFb8BczE1atSQBg0aSP369eWyyy6Tn376yfGylXjzVn7aql8f/cSPNw8dEku69tpr5eTJk2rtHfNB0QGC2rhoxuQbPZ0Fk2znHaM5mYi0OQkhwW70HganC06GDx8u+BM+ZwjBK6x1b9iwIce9WrVqqTkWtG2EH3/8UQYNGiQTJkyIKILuvomgBJNs1nj99IHouBs3blRzPdGXMAX1rnJqB2623QTHgxLzomDSz7Vv0jdt2phOWgom6VBiHBIgARIgARIgAScCXDRguyABEiABEiABEiCBXEaAgkm5rMJZXBIgARIgARIgARIgARLIRQQomJSLKptFzWYCg0VkZKiA2Hz4xBNPZHN5Ay/biRMnlDgONvSZhlGjRgluS/QTUnXo2o+P4XFT6a9p3qYbJLEB+s4775RNmzYZ4cIGaGz4xaF0/O0nmPocnoepeAZsBLWJ00+Zg4prc+DchrspbxOxkngbzXU54iZktNHom2F10pv4DLvwe+jQoepwvUnAYQJwLlmypEnyhKVJxUF00/aWqv5NwSS95mdzoMK0TZj050x9BunVQmpjcTyqx990TAjrNv0M6VOZ97p169St8jioZBNwmAkCHiZjANN8bd4DpnkmIx2+HyHoaCs+ZTN+NREfOnTokOBm+aVLlxphQhvCe+fNN99MmmASHH3hhRekTZs2Rj6XKFFCVqxYIdWqVTNKH0QiiD6NHDlSjYejQ7FixaRJkybSsWNHNUYvVKhQEFla3Xifyd+EgcALwMiDDz4o+O4KC0NEZJSl6es1xIPCxYXSSbzHxpe8ltyYnARIIP0IQKQmW8V9EiX6E22XQj/p164z2qN0FExKtAgFKmz37t3SqlUr2bFjR0T9QegF33vhwW3+zeS7LLqxuInEus3dBfGd7bYe4vaNiu9ICKLE+15JBzGboDviwYMH1Tc0xF/ihXLlyknVqlUFIloQWS5fvrxayzjnnHNi5g3cGMebt/ryyy+lffv28vbbb0e44SRyEzQDnX6Ab9kpU6ZEfHfHYzdx4kTp06eP7zmVdGhjP/zwg7osZ+rUqRGobecdw425PROixYqc6hr9dMCAARG/wv4FrGXly4fPRZFwQedQRCeBIycBHghAv/baa1K7dm2V1Klt6vgZytdEMMlJwA5+QdSsZs2aiewCMbbdnsdO7xG/jrmtq7rN2Zg8W/z4hDlFCGitWbMmIpnXe9Ctjk3Wp5CxG3MvP9zK6vRcidef06n9hcpEwSQ/LZlxSYAESIAESIAEwglQMIntgQRIgARIgARIgARyGQEKJuWyCmdxSYAESIAESIAESIAESCAXEaBgUi6qbBY1mwlMFJG+oQL+3//9n9qolw7h1KlT8t133wn+xiFw3FiImzOPHTsmu3btUgIauHFv69at6udHjx6VnTt3pmRD25EjR9Sm10WLFhmh69mzpxJdOvPMM7XTu930p2MAhz0XLlwol19+uU70QOLYbMKG+BA2y2LDokkwPaBuKoKDzagzZ86U7t27m7ir0nTr1k2wOREbF/0EU5/D8zAVz4CNTD4ca3Pg3Ia7KW/TzaBffPGFEvR66623/DStnLg46I5nFg7x+g2mPiOf5cuXq8PgpgGbnW+66SbT5AlJR8Ekb6w2744gDxl4e2ofw/RdhZxtyspnUPy643g0Ph+OR/X7fqr6ODzE2HTBggXSo0ePmBvL9Uvwc0wcYps9e7Y6wJeMMGvWLMFN5tkWbrzxRsEBGYjx2ASb8avpQSCMqVq2bGnclu644w45//zzYw4H6nAw9fnDDz+U22+/XQ4cOKCTTUycadOmqe/9VAXMN3Tp0sVTqAriSW3btlXiUNWrV5cCBQoYu5yKcaqxs1mYEPND999/f3jJJolIP8uiPiIiwy1tMDkJkIAdgdMi4iaIE08oJxlpkpU/hI50RIHCBZHC01Dox64NMjUJJIRAOgomuc0p2sxPR8NzExhwWiNZv369o/iwk8iI30py+y6kYJK7MEYy1rGwhg0R1MGDcW9RbMB8LtZZIByDbzldQWUTURN8U2JNaOXKlRGO6AhZ+W2P8eI7zUOXLVtWnn32WalTp05MUogtd+jQIeZbHmtUixcvlquvvtqXe+kgmASHnb63bdYYoyGYtJGQDTzXbr311og5n1tuuUXmzZsn5513nppjjBZ0jue7kwBT+ByLU34Qw0LfKViwoGf9mggmuYlqB/E89nQ4KkIixczc2oHb889GaEun3KZCRdkmmJRO7S+83zs9g03nYWHXtt5Mntfcv6rTExmHBEiABEiABIIlQMGkYHnSGgmQAAmQAAmQAAmkPQEKJqV9FdFBEiABEiABEiABEiABEiABQwJccDYEx2QkkF4E5otI25BL2PCGzYepDm4bjXX8mjNnjnTs2FEnaqBxlixZIi1atDCyiUPAkyZNkrPOOks7vc3h2CA3Xuo6bCN6Ybtp1/SAug0nWxEtXa7R8Wx8DtkyFc9A+mRsNDdl45UuVX3KlLfN4Q5s/MUGeYjOJTPY+GzzDEEZ/WyyThaTVBxEN21vqerfNvVuIyKUrDYQno/puwo2bMpq2iZs+nOmPIM4HvXuCal6d3p75hzD5pmSqvGobR8PkTh+/LgMGTJEibTaBggYTp8+XS688EJbU3HT64rEJNSJBBmHEOzSpUvlhhtusMrBpg+aHnoJsi35Lbypz998840a+77++ut+s1Tx77rrLnnqqaekcOHCRultEzkdIPSyiQOkmNtp3bq1EjjLnz+/V5KI36dinOrLwSyPjO9qtNmwsEBE2lkWm4JJlgBzeXII/YQL2CRLXCcZQkHxBHxMyhkt9BP+/1zejFh8EiCBbCWQjoJJbvNsJmtxbvUGEdxOnTrF/Nrpu2X37t3SqlUr2bFjR0T88ePHS//+/a2axqFDh6Rdu3ayZs2aCDs2c3emDrl9o+rMqZiII3j56TYPlIx1LFzwA8FgXAAUHjAfAMEZXLiiIwgTXUYTMRy3NBBznj9/vhI1Ng0QUx8wYIB88skn6tsTF/VceeWVctFFF8WIbfutY1ymNHz4cBk1alSMe2CLuamiRYtqu+43fx3DJm3MbT5+3bp1UrduXZ1s48Zxeybo9EOn+ROIfa9YsUJwGRPWFHv16qUElEIBotq4RKhIkSIxfjmJxYUukUL7h6BS9EVefvqniWDSxo0bpWHDhjHro5gHwdyprniZdUWJOPKEXduLpGDDrR3E4+v0Xguvf5syuwkHes312QrvRPtsKtzkVnan/hxvvS6d2l+oTG7rYF51E6892NabyfOa+1dteijTkgAJkAAJkIAZAQommXFjKhIgARIgARIgARLIWAIUTMrYqqPjJEACJEACJEACJEACJEACHgS44MwmQgJZQQA7aHNOaa5atUptEkt1cNs8rOMXNhePGTNGChQooBM9sDg2PpsIHfz4448yaNAgtZnQbwhqc5uffD/88EO5/fbbY24C1bGhs4kznh1TEQpb8SFsMGvfvr3s379fp5iBxLH1GU6YimcgrZ+NrIEUOEAjNgfObbib8rY58ICyDhw4UB38Tmaw8fnYsWPSu3dvee6554xcxmb9RYsWScWKFY3SJyJRKg6im7a3VPVvG3ETk3drIupZ16bpuwr2bcpq2iZs+nOmPINsxnYcj3q3fI5HvRmFYtj08fBcDh48KBhXQ7TMNuCdjNveCxUqZGvKNf3atWulWbNmSRd4TFiBogwHIeZoM361OfSyZ88edXhr06ZNycKl8jH1+eTJkzJ06FAZPXq0kb94Xr388stSvXp1o/Q2ieD7iBEjBONGk2D6rE3FONWkfNmaZvXq1Wp8FxbWisiNluXNzYJJJqI3mSjUE2Q5o0V/LJsfk5MACaSaAPevproGclf+bgfvbdd5/FD84YcflAjH1KlTI5LVqFFDFixYIGXKlPFjLiYuhGQxvz558uSI30FQZOHChUo0JjxAEBjfUCtXroz4eRBM3NbebObuTOFQMOlXcrNmzRIIdEUHtEsIJpmIJcGWmwiK19wRvocHDx4c4U7ZsmVl8eLFUrlyZdMqly+//FKtg7799tsRNpzEwEwEMPbt26fEgPFciQ4zZsxQjHUFbkzy9wJjIpjkJpgCkXPMKeuWx823zZs3S9OmTWPW4yE89dBDD8Utktv8SeiyKqfyxhMawvo4BN02bNiQk2/9+vXVOjREqVF/aIOh4Het1UQwyckn5I85SPRbPyJcXu3D6/enT59WzwPMWYUHvxyc8tm+fbtAzApzeOEh3jq+W9sMYu0f+1kgrhYdvOb6bIV3ovNLtWBSOrW/EBsKJnn1VP6eBEiABEiABEjAjQAFk9g2SIAESIAESIAESCCXEeCCcy6rcBaXBEiABEiABEiABEiABHIRAQom5aLKZlGzmcA2EcnZCfm3v/1NqlatmvLyum2w1HEstNGuZMmSOtEDi+O2SVUnA6+NrG42bA4x4gDeTTfdpONeIHHcbg7UMW67sdtUhMJ2Q2K82091ym0Sx9Zn5GkqnoG0QWyaNCl3EGlsDpzbcDflbdsvsFm2TZs2MTccB8HSzYatz26HDHR9xqZj3EicL18+3SQJjWfzDDfta6btLVX9m4JJek3QdBxh88y37c+Z8AzieFSv/dk8yzge1WNs08ejcwhK0PPss8+WadOmSdu2ba0PcjlRsBWJ0SOb2lhBiDnajF+9DiTFo4MDXTNnzpTu3bsnFaKNz2+88YaVOHSqxpE2YyFUzi233CLz5s2T8847z1dd2TzbTcepvhzM8shbtmyRq666KryU20XkD5bFhmDSdSISEsLJLYJAltiYnARIgASygwD3r2ZHPWZKKdJBMAmspk+fLj169IjB9tJLL0nz5s2tcO7du1d9D0eLyEKcAt9KRYoUibDv9o0bhICTWzlt5+5MAFEw6WdqbhfeYC7ltddek9q1a5vgVWncRFC85o7cvonRXrt06WLsD/r7rbfeGiN27TTnZypYBBEyzD98//33EX5iXgW/0xV8Ms0/HhwTwSS3OecgBHswXwNhGghzRQcIqDdu3NizrpcvXy5NmjSJiBe6HOD111+P+V28+V2nZwL6AdKcddZZMYI+EJabMmWKII5OMBFMcntOBSWWDcGqP/3pTwJ7V1xxhRLoQ1u99NJL1d/Rwa1v2s6tuK2nxrN74MAB6dixo6xZg/vWfg22ou/ou7169VLzU9HBa64v2wST0q39oT7SUTDphRdeUHsYwoPXXgzuX9V5ajIOCZAACZAACQRLgIJJwfKkNRIgARIgARIgARJIewJccE77KqKDJEACJEACJEACJEACJEAChgS44GwIjslIIL0IfCkiJUIu/etf/5KLLroo5R7+97//lb59+6qNxSZBd9OfiW23NKkQTJo7d6506tTJqBhOt3saGdJMZCPSoXPrZTw3UiWYBJ/i3X6qic5XNK/NYjrGbOrKdgOnjn+JimNz4NyGuylv2wMP2DiNG7D79euXKKQxdm19tj0wXqpUKXVb7dVXX520MsfLKBUH0U3bG8qRiv5tU+deh0TSohGEOWH6roIJm7Katgnb/pwJzyCOR/V6CcejepxS1cejvQtS6LMDv0kAACAASURBVAbjnwULFjge9tGj4h7L7fCprd10Sz9u3DjBobM8ecy2lNqMX70OJHmxOnLkiNx9992yaNEir6iB/d7GZ7dDX7rO+T2IqWs3Xjwcqh47dqwMHjzY2BzGm0OGDPHdxlIxTjUuZBYm/Pzzz+Xiiy8OL9kBEUmuKngWcmWRSIAESCA3E+D+1dxc+8kve7oIJu3cuVPuuOOOmAsD8DOIDBUtWtQITrw5rXjrbmvXrhUIokSLvsyYMUO6du3qe8wO57/++mvp1q2bQOAkOtjO3ZnAoWDSz9TcONisI8FuPDEcr/nhRIj0uAmB1apVS+bPny9YjwkPpoJFx44dU3MnzzzzTEyzRPuHQFDhwoU9m6xp/vEMmwgmuXGDSBAEZaLFijwLFhbBbU3arU6cbDvNyeGyKqwPzZ49WyAoHQo6bRr1M2DAgIisIML+m9/8Rjp06BDzc8w16QYTwSTYdhMTQt7wt1ChQrouRMSLd5GS2/qa23yVzbsKc3YQQlu6dGlMOeKt87m1Tds5MVyqBfEblDU6eM31ZZtgUrq1P/iTjoJJTj55PW+4f9XoscVEJEACJEACJGBFwGx12ypLJiYBEiABEiABEiABEkglAS44p5I+8yYBEiABEiABEiABEiABEkgkAS44J5IubZNA0gj8JCL5Q7n98MMPUrBgwaRl7pYRNn2OHDkyYtOdH6dsN7T5ySsUd/fu3dKqVSvZsWOH7+ReG1ndDDrd8qibud9bGnXtOsVDfY4YMUL9MQm2Ih2mB9S9Nl7plsXt9lPd9H7iBeGzqXgG/LStKz9lDTquzYFzG+6mvIM48AChNzwvnTbNBs0X9mx9Pn78uAwcOFAJPZkG3I765JNPyjnnnGNqIrB0qTiIbtreUtW/KZik19xMxxGwbtombPsz8k73ZxDHo3rtj+NRPU6m41FYt+njTt7FO2imV5pfYyXqvep2cMmvf+ke/8YbbxSIjuHWeZNgM371OpCk4w8Or7Rv317279+vE906jo3Pboe+/DjVu3dvJWBkenDOT16Iu337dnWgbNeuXX6Tqvg4bPnaa69J7dq1fadPxTjVt5NZnADfPWeeeWZ4CU+IyBlZXGQWjQRIgARIIMEEuH81wYBpPoJAuggmxZtLhigJvmVMxGsxPm/btq1s27YtotwQlICgbMWKFR1bhJuARY0aNZRIStmyZX21JC9B5CDm7nw5FEcoSGfNNl3EbPyW2Sm+27d6pUqV5MUXX5Ty5csbZePW9mDMa+4onkgPRLvw7ek3uM3dQ1Bn+PDhki9fvgiTNnUc7/tYtz/b5O/GxkQwCbY2b94sTZs2jRGQadSokbpMqnjx4n6rQyDWM2bMGMe9FW51ott+Mb8AEaw5c+aoS0lCQWevAd4Jt956a4RYHMR8fvrpJzUnFgqYG1uxYoVUq1ZNu+ymgkluQu0op2l/gNNu82R4zkN0vkyZMjFliyeEptu2w43CHto66sYpeK3ju7VN0zmxo0ePyr333htR1+F+ec31ZaNgUjq1v1C7rVOnTkxz8aqbeB3Vtt4omKT9GGREEiABEiABEkgpAQompRQ/MycBEiABEiABEiABEiABEiABEiABEiABEiABEiABEiABEiABEviFAK5PPRyiAfGI7777Lm3g2By+xqY6iNTUrVs3aeVZsmSJtGjRwig/nQ2FToY3btwoDRs2jLmRVscJMHr55ZelevXqOtGt4sS7yVDH8OrVq+Wmm27SieoYx/SAuo0ITrgjXpsBjQvmkDAIn03FM+CO10bLIMsatC2bA+c23E15B3XgAf2rZcuWRs8Rv3UQhM9uN3H78QWbxu+77z7Jnz9HL9BP8sDipuIguml7S1X/pmCSXnPzOhATz4ppmwiiP8OvdH8GcTzq3QY5HvVmhBim41Gktenjbt7hkF3nzp1l06ZNegWIEwsHibp27Wp00NTJLASdcAjnueees/YtEwwsW7ZMGjdubOSqzfjV5tBLyFkcxsMhyFGjRhn57zeRrc9uh750/cDBuWnTpqnD0SYHq3XzQbwgviGbNWsmEB8rWhRTP/5CKsap/jzM/thFihRR7SAsFBORI9lfcpaQBEiABEggEQQomJQIqrTpRiBdBJPg3/r165UQzIEDByLcLVWqlDz77LNy/fXX+xrbf/HFF9KrVy/Bd1x0wHwzLoKJdymN2zriPffcI0888YQSPdUN69atk06dOrkK2AY1d6frD+K5faPmNsEkiBNBoGb06NEx+CCGA7EYvyFe24MtnbkjN9EhiLnAryuvvFLbLczd4HKLqVOnRqSJt/ZsI1gEERhcpNGvX78YH7E+BzEaiJbFCzb5u9k1FUyKN59j8jw4deqUEjTq2bNnzFofnncQObr66qu163f69OnSo0ePiPiYC/noo48ixOIwH/TQQw/FtQuR7Xbt2smGDRvixsM6JdohvoV1g6lgEvooBLEHDx4ck1W5cuWUaJLfPSYHDx5UF9Q4vR/ACf0lWkQslLlbO0LdQaSqXr16ukjE693gtY7vJjaI9xP6O+oyb968Wv5g3nDcuHEyaNAg1/hec322wjvRGbux9vLDrQBOzxWv53G6tT+3cZspE7CyrTcnn9AGsZ5Ys2ZNx+rghZ9a3ZKRSIAESIAESCBQAhRMChQnjZEACZAACZAACZAACZAACZAACZAACZAACZAACZAACZAACZAACRgSwHWln4TSXnrppfLPf/7T0FTwyWxEEuBNx44d5cknnxQIQSU62B7qxQZGbBg788wzfbn6j3/8Q232/vDDD32lC0XW2cBtZDgqkY3AicmNktE+mx5QtxHBifbhgw8+UKI02BiayBCEz6biGSiX10bLRJbd1rbNgXMb7qa8gzrwgM2vQ4YMUc+gRIcgfA7i8HgyD7vHY5qKg+im7S1V/dtmLOC1KTnR7d2vfdN3FfKxKatpmwiiP8P3dH8G2bRBjkf1egHHo96cbPq4m3UcNMNhMhx++v77772diBMDB9IgVlu5cmUrO6HEtqI2gTiRRCN9+vRRh7TiHap1c8dm/Gpz6CXcn3379kmHDh0EB1kSHWx9djv05cdvk8Nqfuwjrs6BMh2bpgdxYTsV41SdMuWmOJdddpl8+umn4UW+QkT25CYGLCsJkAAJkEBwBCiYFBxLWvImkE6CSfHmnTC2//Of/6wuQtERf9i9e7f07dtXHdaPDhCcmTdvnpQti2VX9xBvbrtbt25KcOn888+PawPf86tWrVLCMZi3cgtBzd151/ivMSiY9CsLtzlXtJXZs2d7ivuELKG+t2zZokRpnNpeKJ7O3BFEOsaPH6+EW5zaMNbUIarjJRCMeSQIwOBiiugQb57PVrAIl/NAkGbRokUx+WKdHXMrhQsXdm2ytvk7GTYVTIKteOvGuGgJ5SlevLhnF8RzDgI/WOdzmuODnQEDBriK9ThlgH0Ht99+e4zYXHRcnQuPdOeusEbZv39/z/YX7oOpYBJsQIQMnN96660YBBBNgj+33nqr1vsBa/8Q01u5cqXR+yGeIBh8mThxoloDitc3YQOiVPBj27Ztru1GZx3fTVwNa6sTJkxQ84Be85iodzBE+4s39+w112crvBMNIh0Ek9Kt/WWKYBK4oS9gLt2pL1AwyfN1wQgkQAIkQAIkEDgBCiYFjpQGSYAESIAESIAESIAESIAESIAESIAESIAESIAESIAESIAESIAEDAjg+q33QumuueYaweHUdAm2IkQoBzYIdu3a1dfmOpPy47ZAbKozPWyMDarYBOg3YHMo8nXagKdjCxvbcKtkw4YNdaIbxbEVN6lfv75gE2vJkiWN8kciUxEKGxGcaGfjbUQ2LphDwiB8NhXPgDs6Gy2DLG+QtnQ37TrlacPdlHeQBx727NmjniWbNm0KEmmMraB8tn3mwjEciMGzt1mzZgl/R0SDwG2/r732muDwQLxDLfEqw7Svmba3VPVvG7EanUMiCW3wPo2bvquQjU1ZTdtEUP0Z/qfzM4jjUe+GzPGoNyOb8ahtH4/nHdo3DsnhdnDbgIOdODAT72CaTh4YM48YMUKJteSWAMEpHParWLGi7yLbjF+9DiT5cQaCWd27dzf+HtbNKwif169fr0SHDxw4oJttTDyMI5999lm5/vrrAx9HQixpzpw5an7AdH4BDuMQLkTRypQpY1ROCiYZYQs0UfXq1eX9998Pt3mtiGwMNBMaIwESIAESyDUEKJiUa6o6LQrqdvC+adOmcs8990iBAgUC9/PKK6+U8847z9HuwYMHlcgK5pSdAi5feeCBB+T3v/+9ozDG119/rcboEIc5fPhwjAmss2EtEt8ZOiGeSArWaYcPHy4NGjSQQoUKxZj77LPP1EUx06dP9/xeCHLuTqdciEPBpF9J7d27V9q2beu45oJ6huAQ6tlNrAviJxBhmTJlilZ9665RxesPxYoVU9+iXbp0EVxmEx3wvfree+8pAZRXXnkl5vdewmFBCBbh+dK+ffuYy2l0LskIIv/oQtsIJnmJmUMo58EHH1Sibk6XQ3nVB3zF+heeF15CbNHlwnwv2sHSpUtdu3+1atWUgPrll1/u+YjAnCFEm9wC6g9rZrVr1/a0FR7BRjAJdtatWyedOnVyvezI6/2APRAQy8Nz2WmtT6ddhsoTbz8F7EAUDKJ9Tn3T6z0VzkxnbTGegBNsxeOC9U8INz3xxBOOz4noCvaa68tWwaR0an/pKJjk9mzFewpjttatW+c8F/Pnz6/+nTdvXmo2+HqCMjIJkAAJkAAJ2BPgy9eeIS2QAAmQAAmQAAmQAAmQAAmQAAmQAAmQAAmQAAmQAAmQAAmQAAnYE2gkIjk7Gm+55Ra1GS2dwqxZs5TgkWlI5EHGkE+7du2Szp07WwmN6NzA6MTgxx9/lEGDBqnDyabB722mfvLBprhJkybF3QTpZQ/1DxtnnXWWV1TX35uKUOhuMNZ1LN5tlbo2vOIF4bOpeAZ809lo6VWGVP3e5sC5DXdT3kEeeMDm15kzZ6qD7okMQfkc7yZhP/5jYyVEk7DBHhsqkxH27dunDr3MnTvXKjvTvmba3lLVvymYpNdMMl0wKd2fQRyPxm+HHI/q9VPT8Sis2/RxL++C+JZBHn4OAMXzCSI2OHSzZs0aL9cdf//SSy9J8+bNjdLaJFq+fLk0adLE2ARuXMehxHg3xTsZtxm/eh1I8lMYW5Fc3byC8Pn48eMyZMgQdcu9TUjEOBK+4dv38ccf9zz87OU7Dt9CEC1fvnxeUR1/T8EkI2yBJrr11lvl9ddfD7d5m4isDDQTGiMBEiABEsg1BCiYlGuqOi0K6nbwPpHOeX0r6Hz7Qpzk2muvlfLlyytX8R3/zjvvyMaN7pqV+BaGCHG7du1chW+iy+0lkoL4+N644YYbpEqVKmpMH8+XCy64QAkVRQuuBjUX76feKJj0Ky0vwRHExPos1uYhoBQSoP7yyy/lo48+UvMiThdchNoGvhXC67xSpUry4osv5rTfePWm0x9q1qwp1113nZx77rnK1O7du5VYktsFEFiPh7BYvXr1XLMOQrAIIkEQLxs6dGhMPskQbIrO1EYwCbZQHsxPYK3fLeA5A0Fd1An+DbHxbdu2qfYBUS23gHkqCG797ne/89ONVVy035EjRzpyDhnDJSywD5+8At4L+MZ1E4a+8cYb1ZqZkxhQPNu2gkk6z2PkH/1+QDnwbsBFZPHErtFWcXGK7vojLpbo3bu3YN+IW0Afq1OnjuKu60e4Ld21RR2hfXDBu+qSSy7xfE6gbp3Ey73e39ksmJQu7S8dBZO++eYbddFT1LyYY7do2bKl2uPw29/+lpoNXg9j/p4ESIAESIAEAibAl2/AQGmOBEiABEiABEiABEiABEiABEiABEiABEiABEiABEiABEiABEjAiMCdIpKj2ADBCGySSqcQ7wZOXT+xSfPpp59Wm079HkD1ymPnzp3qZlpsJDINtWrVkvnz5wv8NAk24heh/HBjI26YrFixookLjml0N3l5ZQgxExwetgmmB9RtRHDc/MUtxtjgFW8DpU1Zg/DZpk3pbrS0KWOi0tocOLfhbso76AMPQYkQxaufIH1+8803pUOHDo4bbP22kfvvv18dKPd7y66ffA4dOqSesxC4c7qJ3I8txDXta6btzSZPv2ULj0/BJD16NmIqpm0iyP6MUqbzM4jjUe92aNqOwi1zPOrO2aaPe9VeUGN25ON1MM3LF/x+yZIl0qJFC52oMXGQ/4IFC6RMmTJG6W0S2Qo9mR4Msxm/eh1I8svjgw8+EBxQiXdYz6/N6PhB+bx9+3Zp06aN4JCobYDA14gRI6R06dJWpiCqOXjwYNWGbYPNt0kobwom2daCfXp86+D9GhY6isg8e8u0QAIkQAIkkBsJUDApN9Z66sqcjoJJoKEjROGHGtb0/vznP6tv2Lx58/pJqkRSpk2bpr4BbNaK8B0MQQ78WbVqVYQPQc/d6RSQgkmRlHQER3S4huJAWGnixIlKxKh169ZKNCc8+LmcJ8j+ANEUtGcIucRbhw9CMAnljXc5DcRmxo4dK4UKFYpBG1T+4YZtBZNgK6jnQbhfWIcGh+LFi/tpYhFx33jjDWnYsKFrej/r95grgrDchg0bHO099NBDgnkIv6LPtoJJcAZzo0uXLlWXPwU1pwUxI4h6YX+DrlhSCExQfRNi4egrzz33XARzP2uLWNeE4NO8eXZTEffcc4/cfvvt8sc//jGm/r3m+rJZMCld2l86CiZBGA7zrXgueIXQXqvSpUtTs8ELFn9PAiRAAiRAAgET4Ms3YKA0RwIkQAIkQAIkQAIkQAIkQAIkQAIkQAIkQAIkQAIkQAIkQAIkYESgr4hMDKW89957ZfLkyUaGEpXIz2aYeD5gY9oDDzygNruFbum08fnUqVPy2muvqU1ibrdp6trHZjlsZi5QoIBukoh4EG264447rA97YkMrbrHEDY9+N3dHO378+HGZMWOGYDOezWZv1Bs44wC9TUgnwSRsGIcwy1NPPWVTJNe0QRyOtRE98LPRMiEALIzaHDi34W7KOxEHHrApEuJ5QW0Kjq6OIH3GcwbPGDy3ggh4Bg4bNkwdcClYsGAQJtVGa7DEYYFnnnkmEKGkkGOmfc20vSFf0zxtYFIwSY+ejZiKaZsIsj+HSpmuzyCOR73bIcej3oxMx6OwbNPHvT0TCfIAHw574jCD38NA8BN+4GBb9EEenTIgjunhKl378eLhnQ9RRHwfmoaXXnpJmjdv7iu5zfjV60CSL0dEBM9KHJbDt06iQlA+o75w83j37t0DcbVYsWLSrVs36dGjhxJC9iPUDLGtWbNmBSaqiQLhAG2fPn18+RENgoJJgTQNKyOowyeffDLcRj8RmWRllIlJgARIgARyLQEKJuXaqk9JwdNVMAkwIGQPEZGpU6darV21atVKRo8eLZdeeqkxY6wzQjT44YcfNlpnvO2229Q3GL5HMKdPwaTYqghCzMa4gn9JiDVSrGNEje19mUUdo53gGxZr3BCehyDOypUrI+xgrQRrzrrfpEH0B7RDCIeVL1/es0xBCha5XU6DdWWIuzRp0iTGnyDzDxkPqo1hnuKtt96SQYMGyfvvv+/J0i0C5iQwLweRaNt1Li+RIz8CXV7zV35shZc9CMGkkL3du3ervSSvvPKKMX8khLDZqFGjpEGDBsb7LdA38Y75v//7P9++oA+EnhdoT7jIJTz4XefDMwz7WPAM87vnA7707dtXteutW7dKnTp1YsrjNdeX7YJJ6dD+0lEwCVwgHoZ33aZNm+L2gxIlSsiKFSvk6quvpmaD7ycGE5AACZAACZCAHQG+fO34MTUJkAAJkAAJkAAJkAAJkAAJkAAJkAAJkAAJkAAJkAAJkAAJkEAwBEaIyLCQqeHDh8sjjzwSjOUArWzevFmaNm0qOEhoGypVqqQOsTZr1kzOOecc3+Zwy+N7772nDjPitkHbgI1isHPDDTcYm7I9WBydcdu2beX++++XKlWq+N7IF+KDDee2GwrhF+oJh0eLFi1qzAcJTQ+o24jgxHN4+/btarPqrl27rMrllDgIn03FM+CP342WgQOwMOi1YTeeaRvuprwTIVaCPox3ATbzJiIE7fO+ffukQ4cOgs2cQQVsZu7Xr58SjzN99nz99dfqgMqcOXNk7dq1QbkWYce0r5m2t1T1bwom6TUfGzEV0zYRdH9GSdP5GcTxaPy2yPGod181HY/Csk0f9/bs5xgYl3bu3NnzAIKXPRxQwDsKh4L8BhvhrSC+q/z6Gx3f9jkBcRR8R/k50GYzfvU6kGTCAzfX4yALDvklIgTpM55bOEgKUcsgA77tcWC0Zs2actlll0mRIkUixJH/85//yKFDhwRlweFojBX9HjiL52+jRo2UGFTx4sWtikXBJCt8gSTG/BwOuoaFR0VkeCDGaYQESIAESCDXEaBgUq6r8pQWOJ0FkwAGwiQQxoDIy+LFi32Nx7FmhYtZatWq5Xv9zK1S8H0A0VOI7kMkwytAEAUCFCHxHDdRE9i7++67vcwF+nu3b1T4gXXVQoUKueaXzmI2tpAgjvXmm28KRKb9iOGgrrt06SKdOnWSSy65JMcNCBYPHTpUCaqEB5M1VfQHrFlCfAvr1brfp1hvh3A1hJ915zGCrON4l9PgEh7MTZUuXTqCT5D5hwwHJZgUsoe5CjyXIH61Y8cO7aaHtoKLse666y4599xztdPFi/jjjz8qoRv03eiAZ+D8+fOVaLRugB08P4OwFbIRpGASbGJ9Yt26deqZ7HefA/rEPffcIx07dgzs8q4NGzbk9E0dzpiPwjxC1apV5YcfflDzXraCSaH35pYtW+Txxx/X3h9z3XXXqUtqQsJRy5cvjxEyK1u2rGrvlStXdi1ebhFMSmX7S1fBJDDRFTKD6FrDhg2p2aDzoGAcEiABEiABEgiQAF++AcKkKRIgARIgARIgARIgARIgARIgARIgARIgARIgARIgARIgARIgAWMCk0Xk3lBqbP7CJtt0C8ePH1e3b2JzYFABB2pxkBEbObGBDRv68LP8+fPnZIENrN999538+9//VrfevfHGG/Lqq68KNh8HFe644w61Uc1UlCPkh9tNmjZ+litXTuAfOFWoUEFt7vvNb34TYRKHPcHn73//u6xfv14d+MTm0KAC2iQODuvehuqWr+kBdRsRnHgMsAF58uTJSpQl6BCEz6biGUGXJSh7uiIDNgfObbib8k6EWAmYJ0KEKFSXifAZBw0gmhSEqF54m8M7ARvr0X5CB97xDAw/1BH+nvjoo4/UYYfXX3/dWmxCp+1TMMmbkm7f97aUnBim7yp4Z1NWPoP06pfjUW9OHI/GZ5SqPu5dcz/HwPh0wYIF0qNHD+3DcW62cUAP3zjnn3++bvYqfxycgritSbjllltk3rx5ct5555kkDySNrXAYvrkWLVokFStW1PbHZvwapPhQuMOJeBaE7Aftc1BCYdoVluCIGL/ioFnDhg2tc7IRTLLOPAkGbMZOSXBPZTFp0qToOYMnRaRPsvJnPiRAAiRAAtlFgIJJ2VWf6V6adBdMCud35MgRNaf79ttvq7/37NmTswaI8TUuFsEaYmiO+IILLkgY/qNHj8o777yj1iEhlIJ1yZB4Deanr7rqKiU2ARGK8DnqoAVbbApIwaT49CDG8sknnwiEHSDKgvVmiJCEAkROsF5dr149Vc9oewUKFHA0CvFdzL9ECxy99NJLau3bJOAiiI0bN6rLIPC9vG3bthwRL/iFdTCsmVx//fVKkCV8TV0nv6AFi+AjLgGCn9EB80sjR46MEHMKOn/kmaj+h7byz3/+Uz2b8AfrdqibUMAaPuaR0Fbq1q2rBGf81odpnSFd165d1TfrWWedpWNGxcG7AReVRLdZEwHxUKZBCyaF7GKe8uDBgwJxdKf+gHh4LkOUC+JR2EtxxRVXJKQO4Mvnn3+u3g1oC3hmhPZihPol+iTeU2gXefPmVcVwex6bri3CZrQv8CP0DCtWrJjgQho8I/Bs+v3vfx8hLGja/3KTYFKq2l86CyaBCdbmsA/p5ZdfVhfbhb83Q8wgEtmjRw9qNmg/kRmRBEiABEiABIIhwJdvMBxphQRIgARIgARIgARIgARIgARIgARIgARIgARIgARIgARIgARIwI7APBHpEDIxZ84cdetdOgbcbtmmTRu1QTNbAjZb41AvNjjbBmykxs2Rc+fOtTWVNulr1KihDm2XKVPG2ifTA+o2IjheTuPWYNyqixtbgwxB+GwqnhFkOYK0pXsY1ubAuQ13U96JEB8KcV+4cKG6oVr3NmHd+kqEz9g4DkE93HSbm4LppmbT9ga2pnna1IvbgQMdm7p9X8dWMuKYvqvgm01ZTdtEIvpzuj+DOB6N3xM4Ho3PJ1V93M/zC4I/AwcOlKlTp/pJ5hjXr/AphA/xLbpmzRqjvDEWwK3ptkKrRpmHJTJ9poZM+C2Hzfg1aPGhUBngE9rRU089ZYszJn0ifMYh1U6dOgUqjBx4wTUNjhkzRomOBXFIkoJJmtATGA3zO2ibYeF5EbkzgVnSNAmQAAmQQBYToGBSFlcui5brCSRKsCXXgyUAEiABEiCBwAiYCiYF5gANZT2BPKleGMh6wiwgCZAACZAACcQSoGASWwUJkAAJkAAJkAAJkAAJkAAJkAAJkAAJkAAJkAAJkAAJkAAJkEA6EHhFRBqFHFm+fLncfvvt6eBXjA+4sW7y5MnSr1+/tPTPxKlu3brJhAkTpHDhwibJY9LgZjWISuGwcTYEv4es45XZ9IC6jQiOTh3gFtmWLVsGKkoThM+2B711yp7MOLpCIjYHzm24m/JOpFhJokQvEuVzkAIPyWybpnnh1li0G9zU6jeYtjfkQ8Ekv7T9xTd9VyEX3eeck0embSJR/Rk+pusziONR7zbN8ag7o1T1ce9ai4wBgdrOnTvLpk2b/CaNiI9b7iHAWkJI3gAAIABJREFUiBvudcIbb7whDRs21IkaE6dEiRLqhunq1asbpQ8y0d69e6Vt27bG/G688UYlgosy6QSb8WsixIdCPidKYC4RPuPZDqHeHj16BPpdplN/QcaBEPP06dPlwgsvDMQsBZMCwWhlZMWKFdK4ceNwGytF5DYro0xMAiRAAiSQawlQMCnXVn2gBcfYef/+/er766233pJt27ap/+PnDKkjsHv3bmnVqpXs2LEjwolEfD+lrpTMmQRIgARIIJMJOIhCW61rZTIL+p4YAhRMSgxXWiUBEiABEiCBeAQomMT2QQIkQAIkQAIkQAIkQAIkQAIkQAIkQAIkQAIkQAIkQAIkQAIkkA4E/ioiOWoLOOB83XXXpYNfjj4k6vB8KgoMcRUcysRB4qDCiRMnZNy4cTJo0KCgTKbMTqNGjWTmzJlSvHjxQHwwPaBuI4Kj4/jx48dlyJAhqt6CCkH4bCqeEVQZgrajKyRic+Dchrsp70SKlaAOPvjgAyXohUMvQYVE+pxbRJPQ1qZMmSK1atUSk8syTdsb2gAFk4LqCc52TN9VsKb7nHPK2bRNJLI/p/MziOPR+P2A41F3Pqnq436fXEGKx+gKxGJMPHDgQCWQaxLuvPNO9W48++yzTZIHmubkyZMyYsQIgdiMaXjppZekefPmWsltxq+JPDybKIG5RPkcZLvXqriAI9WoUUNmz54d6PwCBZMCriQDc++8847UrVs3POW7IlLHwBSTkAAJkAAJkAAEbRwVbWy+U3SwlitXTiD8XbJkSSWmWrVqVcHcVtGiRXWSM04aEfjqq6/UWsazzz4b4xUFk1JbUe+++67UqRM5TCxbtqwsXrxYW8Q4tSVg7iRAAiRAAtlOwGmeKZ3mdLOdf24oHwWTckMts4wkQAIkQALpRoCCSelWI/SHBEiABEiABEiABEiABEiABEiABEiABEiABEiABEiABEiABHInAVw3emWo6Nu3b5dKlSqlNYldu3ZJ586dZdOmTWntZzzncJB32rRp0rZtWyOxi3i2Dx48KHfffbcsW7YsY/ngAMWcOXOkXr16gZXB9OCHjQiOrvN79uwRbAgMqk0H4bOpeIZumZMdT1dIxObAuQ13U96JFivBgf/x48crAYOgQqJ9/v777+XBBx+Up59+OiiX08pOs2bNZMKECeqgmWkwbW/Ij4JJptT10pm+q2Bd9znn5Ilpm0h0f07nZxDHo/HbNMejznxS1cf1nkCRsYISIcR3z4wZM6RNmzZx3di5c6fccccdgr5lEiC02qVLF5OkCUmzdu1awTsb4xKTgO85vO8LFSrkmdxm/Joo8aGQ04cOHVLfpkuXLvUsh26ERPqMQ94vvPCC9OrVSw4fPqzrUsrjJUIsCYWiYFLKq1Z27NgRfcD97yKS3pN2qcdGD0iABEiABFwIpEowya1CbrvtNunXr59aA8ifPz/rLc0JYA2jd+/esnr1akdPKZikV4G4RAXz1liHveqqq6R8+fJyxRVXyLnnnit58+bVM+IQa/r06dKjR4+I39SvX18w5wexMgYSIAESIAES0CGAeUassf7zn/9UIpfVqlWTMmXKyOWXXy6/+c1vdEw4xsEcKebb5s2bF/H7hx56SM0/5cuXz9g2E5JAiAAFk9gWSIAESIAESCD5BCiYlHzmzJEESIAESIAESIAESIAESIAESIAESIAESIAESIAESIAESIAESCCWwL9E5KLQj/fv3y+XXHJJ2nNav369dO/eXT7++OO099XJwTFjxsh9992XsIMAmXyIP1FiUqYH1G1EcHQbJw4T4JA32nQQIQifTcUzgvA/ETZ0hURsDpzbcDflnWixEtTFF198oQS93nrrrUCqJhk+ox7Hjh0rjzzySCA+p4ORYsWKycMPP6wOvuiIJ8Tz2bS9wSYFkxLbGkzfVfBK9znnVALTNpGM/pzOzyCOR+P3B45HY/mkqo+bPrmCqsPatWur90fp0qVdXXE63Knrd4UKFWTRokVSsWJF3SQJj3fkyBEl4GQqFOSnTDbj10SKD4Ug40B1y5YtjcWjoisr0T7j22zdunVqzJUJ8w3oX+g/iWj/FExK+KPCM4PPPvssWij1cxG52DMhI5AACZAACZCAA4F0E0wKuYhLJZ544gm5+GK+4tK14UJQt3///vLMM8+4ukjBJL3ag0BrtKBwrVq1ZP78+cYC+agfiFk999xzEU74EeLV856xSIAESIAEsp3ADz/8oPawTJ06NaKoGAdgf0uBAgWMELiJ5adizdGoAEyUEQQomJQR1UQnSYAESIAEsowABZOyrEJZHBIgARIgARIgARIgARIgARIgARIgARIgARIgARIgARIgARLIUAJHReTskO///ve/pUiRIhlRlEw9pD548GDBn8KFCyeU84cffqhu6tu0aVNC8wnaeKLEpEwPqNuI4Phhg0PV2MCOw962IQifTcUzbH1PVHpdIRGbA+c23E15J0OsBHWybNkyJZqEG0BtQ7J8PnHihLpBe8CAAXL48GFbt1Oa/rbbblM3rFapUiUQP0zbGzJPxeZliBW0bt1atm3b5rv8un3ft+EEJTB9V8Edm7Katolk9ed0fgZxPBq/M3A8GsknVX3c9JGFA68LFixQwjG2YwB8/4wYMcJRMNZWXKhPnz5KKLFgwYKmRU1IugkTJqhxiGkYN26cOpScJ0/8raY249dEiw+h7MePH5chQ4YIyhNESIbP8HP37t3ywAMPyCuvvBKE2wmx0axZM0E7K1WqVELsUzApIVh9Gf3uu+/kt7/9bXgafJCd48sII5MACZAACZDALwTSVTAJ7kEEctasWVKuXDnWVxoSWLt2rWDsGe+7kIJJehX37rvvSp06dSIi4xIRiO3ecMMNekaiYrmJ1E6bNk2tOTGQAAmQAAmQgB8CTvNBN954o8ydO1dKlCjhx5SKi/Xa4cOHy6hRoyLSli1bVhYvXiyVK1f2bZMJSMCJAAWT2C5IgARIgARIIPkEKJiUfObMkQRIgARIgARIgARIgARIgARIgARIgARIgARIgARIgARIgARIIJJAXhE5Gf6jTNvUnEmHsLHpeeDAgepWvkKFCiWlLeK2PmyIxibsdA/gg41yOJCdP3/+wN01PaBuI4LjtxCop/bt28v+/fv9Jo2IH4TPpuIZVo4nMLGukIjNgXMb7qa8kyVWAi54fj311FPWtZQsn0OObt26VYYOHZrWh93doF5zzTUycuRIuf766wN9Lpq2N/hJwSTrLhDXgOm7CkZ1n3NODpi2iWT153R/BnE8Gr9fcDz6K59U9XGbJ9exY8fUGCD6VnG/NnGYBu+QBg0axCTVOXwbL7+XXnpJmjdv7telhMd3uzldN2Pdg0g249dkiQ/t2bNHiW8GIeabLJ9RT2j/Tz/9tOB9ZysaplvvOvHw7YyDZj179kzo3AIFk3RqI/FxHETT8onIqcTnzBxIgARIgASyjUA6CyaBdZMmTWT69Oly4YUXZhv6jC7PyZMn1dzq6NGjY8pRrFgx6du3rzRq1EiqVauW0eVMlvNY+2nXrp1s2LAhIkus40EM1e/a4VdffSVdu3aVlStXRtirUKGCupyjYsWKySoa8yEBEiABEsgSAsuXL1fjsuhguj745ptvSocOHeTAgQMRJu+66y617pzoS8aypFpYDA0CFEzSgMQoJEACJEACJBAwAQomBQyU5kiABEiABEiABEiABEiABEiABEiABEiABEiABEiABEiABEiABHwTwDX1R0KpzjnnHMHt9ZkWsCEYh3jnzZuXtq7jZuTHH39cHeTNmxc6VckLmcJn4sSJSuzB4TBgILBMD6jbiOD4ddzthkW/doLw2VQ8w6+vyYqvKyRic+Dchrsp72SJlaCetm/fLm3atJFdu3ZZVVsyfQ45isPuM2bMUM/hw4cPW/mfjMQQSnrwwQfltttuk4IFCwaepWl7gyOmG6JtCvHxxx9L69atZdu2bb7N6PZ934YTlMD0XQV3bMpq2iaS2Z/T/RmUKeMtjkfdOy/G6+k6HrXt47aPLLz7O3fubC1206xZM3UA+vzzz89xKd7hWx2/a9WqJfPnz5dSpUrpRE9qnOPHj6vv1MmTJxvnqyMGZTN+TZb4EISZZ86cKd27dzdmEUqYLJ9D+cH3LVu2KIGiV155xdp/WwMYH44YMUKqVq2asG/nkI8UTLKtrWDSFylSRI4ePRpurKiI/DsY67RCAiRAAiSQmwj4FUyqVKmSzJo1Sy699FJjTHiHffrpp7Jjxw41loJYarwwePBgNdZJxIUKxoXI5QmxZghBnsWLF0eQwDfYnDlzpF69ermckL/iu30nQhQVwvn4ZtKdD/7iiy+kf//+ShgpOrAv+asXxiYBEiABEviVwN69e6Vt27Yxc8FYB58yZYpgPlZnPwfm1NatW6cuy8I6X3jAew9ji4YNGxI9CQRGgIJJgaGkIRIgARIgARLQJkDBJG1UjEgCJEACJEACJEACJEACJEACJEACJEACJEACJEACJEACJEACJJAgAheLyGch2xdddJH861//SlBWiTWLTcY4TIqD+9EbrhKbs7f1jh07qk3+pUuX9o6coBjpzgeH9y++GM0xccFUhMJGBMekNPv27VO3LL777rsmyVWaIHw2Fc8wdjrBCXWFRGwOnNtwN+WdTLESbGzFgf9+/fpZ1VYyfY52FLeXTpo0SaZOnSrff/+9VTkSkRgH4MEXB40SeTDMtL2hzBRMSkTN/2rT9F0FC7rPOacSmLaJZPbnTHgGpft4i+NR9/6L8Xo6j0dt+7jtkwv9b8GCBepwi+37E6JUffr0yTlU43YAR9fnoUOHKiGbfPny6SZJarwlS5ZIixYtjPPUuWndZvyaTPGhI0eOyN133+14mNcPoGT6HO7XqVOn1CGvJ554QlatWuXH5UDiJlpQ08lJCiYFUnXWRjBX8vnnn4fbuUREMnPyzpoGDZAACZAACdgQ8CuYZDPX6eQnvisw/se36dy5cx2LUqJECXn55ZelevXqNkVl2gAJuM1VYWw/YcIEKVSoUIC55Q5T69evVxcTYK46OkCg4v7775cqVaq4Xr4CITKsh+LbxGk9tHbt2moON5VrkrmjJllKEiABEshOAhC4Hzt2rEB8LzoUK1ZMifV16dJFMG5zG/Pt379fiStBPN9pPvm+++5TQoG6IoHZSZqlCpoABZOCJkp7GUzgDBHBnwK//An/N37m9judnycy/U8ZzJyuk0CuJUDBpFxb9Sw4CZAACZAACZAACZAACZAACZAACZAACZAACZAACZAACZAACaQNgYoi8veQNxUqVJCPPvoobZwzceTQoUNq4xU2ah8+fNjERGBpmjVrJgMGDFC37OXNmzcwuzaGwGfcuHFpIRZy3XXXybBhw6RBgwZJ4WMqQhH0wRCd+lu4cKG6Sdj0QHoQPpuKZ+iULxVxdIVEbA6c23A35Z1MsRLUG54hOAyzdOlS42pMts9Ojn722Wfy3HPPKfGkVL8rcBs7Nhbfeeedgn/r3MpqDP+XhKbtDckpmGRLP35603cVrOo+55w8MG0Tye7PmfIM4ng0fjvneLS9kdiKTR8P4sl17NgxGThwoPqOsAn45sRYt3LlysrMrFmzpGvXrkYmcRM5xiQ33HCDUfpkJMIBWAhyrVmzxii7smXLqtvWQ7ycjNiMX5MtPgRR2Pbt2wsOTZmGZPsc7SeEk7Zu3SpPPfWULFu2LOFjSQhq9urVS66//vqkHyKjYJJpKw023e9//3vZtWtXuNErRWRnsLnQGgmQAAmQQG4gkGrBpBBjiA2PHz/e8RA+4qS7KGpuaCvhZcTYvV27drJhw4aIoqMOIZjA4J/AiRMn1DrdoEGDXBNjnrhGjRrqcoyQQDDmtP/2t7/Jxo0b46abM2eOEuRnIAESIAESIAFTAgcPHlTrwZj7cgtVq1aVa6+9Vi65BLrOIhBa2rFjh2zZsiXuBWdNmjRR+3kuvPBCU/eYjgQcCVAwiQ0jAQTyRwkOZYLwUKZql/xGRI4loA5pkgRIIMEEMvWhk2AsNE8CJEACJEACJEACJEACJEACJEACJEACJEACJEACJEACJEACJJBEAjVEJGdnLW7t3bRpUxKzT1xWuGF10aJFgo3B77zzTuIyirKMTczNmzeXP/3pT4JDbekilBQNABurwQYHlG0Oq5qAhZAUNtJjA13+/NhfkpxgKkJhI4JjWjK033vvvdf1pm0vu0H4bCqe4eVbqn6vKzJgc+Dchrsp72SLlaD+Vq9eLS1btjQW9EqFz27tDn3t7bffltmzZ8vatWuNy+S3XeNd0bhxY2ndurU6+JLMZyF8NW1vSEvBJL+17S++6bsKueg+55w8Mm0TqejPmfQM4ng0fvvneNTf88Gmj/vLyT02BDs6d+5s/c3YrVs3JXAL4RkIwcybN8/IRXxX4HumaNGiRumTkej06dPqtnQc+jYNOEiL7yc3UUWb8WuyxYdwMHj48OEyatQoUxySbJ/jOYrnPOYbMPeAMWUQ39bFihVTImBNmzaVG2+8US644AJjVrYJKZhkSzCY9Phe2Lx5c7ixmiKSHZN3wSCiFRIgARIgAU0C6SKYBHfjCbLiAor58+crYXGG1BP4+OOP1Rzmtm3bIpxJxRxh6mkE5wH6wJAhQ5Sgf1AB6xNPP/20WntjIAESIAESIAFbAhgD4MIXCKAHFXB5DOY6zz///KBM0g4J5BCgYFJaNwZsDAuJDeHvTBAeSo9bEdO6WgN1Dgt9/w7UIo2RAAkkhQAFk5KCmZmQAAmQAAmQAAmQAAmQAAmQAAmQAAmQAAmQAAmQAAmQAAmQAAnEIXCjiLwR+j0O5a1ZsyargOEQ7r/+9S959dVXZfny5WpD1/fffx9oGXFTK9jhEHOVKlWkQIECgdpPpDEcroVIFsQHXn/9dXXjX9AhXQ58mopQ2Ijg2LD84IMPlCiNyaHbIHw2Fc+wKXMi0+qKDNgcOLfhbso7FWIluAUehzmwodUkpMJnHT+PHDki77//vqxcuVJWrVoV9/ZTHXvhcULPQbwr6tevL5dddlnSRZLC/TFtb7CRisNQbgezdOpBt+/r2EpGHNN3FXyzKatpm0hFf87EZxDHo/F7D8ejek8Xmz6ul4N3LIj/LFiwQHr06GH1TXX22WfLjBkz5NJLL1WiMAcOHPDO3CGGl5CQkdEEJILQiU05IZozd+5cKVGihKN3NuPXVIgP7du3Tzp06GB82CoVPus0Czzr8R7fuXOn+q7+xz/+of4cOnTI8Tu7atWq6nBYyZIlpXLlyupPuXLlpHjx4ikdJ4aXlYJJOjWf+Dh4BkDcNSzcJCLZNXmXeIzMgQRIgARIQETSSTAJFbJ9+3Zp06aNQJg1Oqxbt07q1q3LeksDAhRMSlwlYI5r5syZMmzYMDl8+LBVRh07dpTHH39cLr74Yis7TEwCJEACJEAC4QS++uortSb87LPPWoHBOunDDz+s5pULFSpkZYuJScCNQC4RTMoXJTyEzWnh4kM2/zaxpZMGPjOQgBcB3BxxyCsSf08CJJB+BCiYlH51Qo9IgARIgARIgARIgARIgARIgARIgARIgARIgARIgARIgARIILcRaCoiS0OFbtKkibz88stZzeDEiROCjV3Y5I0N+aFDjDhkunXrVseDv7jJuGzZspI3b16BIAoOql555ZVy+eWXq8OM2bSp6z//+Y8SmPr000/VQYW9e/cqRggQ7gE3p4BNbmBzxhln5DBKxwOfWd24WTgSIIFACeB5iOcfnoN4Hu7YsUMdXHE79B56VxQsWFCJ55UpU0YdfIcYRNGiRdU7hIEESIAEQIDj0fjtgONR9hMSIAESIAES+JUABNeWLVsWjqSZiGT35B0bAAmQAAmQQEIIpJtg0n//+1/p27evEoyJDqkQ7E4I9CwwSsGkxFfiZ599JlOnTpVnnnnGt3BSs2bNZMCAAVKrVi3OPye+qpgDCZAACeRKAhAJ37Bhg4wfP16WLs3ZWqTFAntIunXrJj179pRLLrlEKw0jkYApAZ+CSVi4Dxf7CQkNRf+tIwgUHSdRafKbsmG6rCdwQkR+/OXPTxr/Rtx0iIf+FgoXicgXWV9TLCAJZCEBCiZlYaWySCRAAiRAAiRAAiRAAiRAAiRAAiRAAiRAAiRAAiRAAiRAAiSQYQQ6iMi8kM/t27cXbERnIAESIAESIAESIAESIAESIAESIAESIAESIAESSC2BDh06yF/+8pdwJ+4UEU7epbZamDsJkAAJZCSBdBNMAsTHHntMhg0bFsPz0UcflaFDh2Yk52xzmoJJyavRY8eOqYtd3n33XXnvvffUJSZbtmzJcSAk2F+1alWpU6eO1KxZUy644ILkOcicSIAESIAEcjWB06dPy8GDB2Xz5s3y17/+Vb2j9uzZo95XoYB3FN5X1157rdSuXVuuuuqqrLp8LFc3gAwofJ48eTZGiSC5CReFi7RkQMnoYhIJnIwjJJQuIkPRQkenksgnyKz+IyKFwwyWEZF9QWZAWyRAAskhQMGk5HBmLiRAAiRAAiRAAiRAAiRAAiRAAiRAAiRAAiRAAiRAAiRAAiRAAu4E7haRaaFfd+/eXaZPn05eJEACJEACJEACJEACJEACJEACJEACJEACJEACKSZw9913y4wZM8K96CEinLxLcb0wexIgARLIRAK5TTAJ4jPvv/++vP322+rvnTt35hzoP/vss6VKlSpSqVIlufnmmxMqPANxgc8//1xeffVV5QvEBSBChFCuXDmBsED9+vXlj3/8o1x00UWSJ8+vR82cxIowNpgwYUJCxAe+/fZbwcUqq1at8t3EUU4GEiABEiABEiABEiABEkgVgfBxdKp8YL45BPBxEC0wFE9wKB3EiCCWxJA8AkdE5Ldh2ZUTkU+Slz1zIgESCIoABZOCIkk7JEACJEACJEACJEACJEACJEACJEACJEACJEACJEACJEACJEACpgQGiMi4UOL+/fvL+PHjTW0xHQmQAAmQAAmQAAmQAAmQAAmQAAmQAAmQAAmQQEAEBgwYoEQRwsJ9IsLJu4D40gwJkAAJ5CYCmSSYNGrUKHnooYeMquezzz6TqVOnyjPPPCOHDx/WttG2bVt58MEHpXLlyhGiRdoGoiKeOnVKNmzYoNbcli5d6mkGIk4tW7aUYcOGSenSpVV8CiZ5YmMEEiABEiABEiABEiABElAEslgw6adfxIfSXXAo5B/8ZSABLwIHReSCsEhXishOr0T8PQmQQPoRoGBS+tUJPSIBEiABEiABEiABEiABEkgRAbcNGSlyh9mSAAmQAAlkKYE8WbwilqVVxmKRAAmQAAkkh8DDIvJYKKshQ4bI448/npycmQsJkAAJkAAJkAAJkAAJkAAJkAAJkAAJkAAJkIArgYcfflhGjhwZ/vuhIsLJO7YZEiABEiAB3wTSTTDp+++/l169esm8efNiyvL8889L+/btfZXx+PHjMnPmTCU45EcoKTqT+++/XwYOHCjnn3++r/zDIx86dEgeeeQRJdzkN5QrV04mTpwoN998s3zyySfSunVr2bZtW46Zu+++W4kpFipUyK9pz/jffvut4r5q1SrPuG4R4Pdf/vIXOffccx2jnD59Wt577z3p16+fvP/++8b5FCtWTB599FHp2rWrFCxYUNvOu+++K3Xq1ImIDzsQ6Bo3bpwMGjTI01aFChVk4cKFSlwryODk2x/+8Ad54YUXBO1CN0Csa8mSJYJxJES3TAPyxJpx8+bNJW/evKZmZOvWrUqMbPXq1b5twIfRo0dL06ZNlQBZdN0lsj/EcxZtvEOHDhFRdOrKqY5DZTjjjDNU34Fgqskz7JprrpHJkydLzZo1PTlz/5wnIkYgARL4lcAZIlJAROL97fa78HT4d/T/Q+l0f64bz/ylxZrPdgInRCRcfCieAFG6xMv2OmH5ci+Bz0Xkd2HFryoiW3MvDpacBDKXAAWTMrfu6DkJkAAJkAAJkAAJkAAJkEDABCiYFDBQmiMBEiABEnAkwA0fbBgkQAIkQAIk4EhglIjkXNNrc2sv+ZIACZAACZAACZAACZAACZAACZAACZAACZAACQRHAAfEBw8eHG5wtIhE/CC43GiJBEiABEggmwmkm2DS5s2blQjKgQMHIrCXKFFCVqxYIdWqVdOuDggU3XfffY7iS9pGwiLWrl1bpk+fLhUrVvSdfM+ePdK7d28jcZhQZhADmjJlilStWjWrBJMgajVjxgzB5S0QzAoi9OzZUx577DEBM53gJFgzYsQIufzyy6VHjx5afvXp00fGjh3rS6jJ1DcdEZ5w2+CKtd4xY8boZOkZ5+yzz1YCYuhffkW6II61bt06xdVGuAk+QHysVKlSUrdu3Qifs0UwCe3p6aef1hLsildpYDRnzhypV69e3Lrl/jnPps8IJJAIAhAHchIW0hEkSpXwUL5EgKDNrCBwSkQgNpSOgkNuPsFnBhIggfQhsFdESoe5U0NENqePe/SEBEhAlwAFk3RJMR4JkAAJkAAJkAAJkAAJkEDWE6BgUtZXMQtIAiRAAmlBgBs+0qIa6AQJkAAJkED6EZgoIn1DbuFWWtzqykACJEACJEACJEACJEACJEACJEACJEACJEACJJBaAhMnTpT+/fuHOzFJRDh5l9pqYe4kQAIkkJEE0kkw6dixY0qEBSIo0aFZs2Yya9YsKVq0qBbngwcPCkRTli1b5hq/XLlycu2110r58uVVnG+//VY2btwoW7dudRXIqVGjhsyePVsqVKig5QciefkCMZM//vGPctNNN6nygQMEfJYsWRIjKIO4DzzwgDzzzDOybdu2HB8SKRADQaMtW7bIDz/8kJPfF198IRAUghBUeBg+fLjUr18/hs2ZZ56phJ4KFiwY8bsTJ07IuHHj4grCQBinevXqUrNmTcG/T548qcq+adMm2b9/v2s93HHHHfLkk0/KhRde6FlXToIpIPrCAAAgAElEQVRJ1113nXzzzTeya9eunPShusLfECH661//qsR/IOi1cOHCGOEez4w1Ijj55kcwKV6/CmUPYalatWopzgUKFJAff/xRIF62YcMGOXz4sKuXffv2lZEjR0rhwoU1SvJzFPDq1KmTa91F+4J++c4776i+GR3QHpo0aSLPP/98xK8S2R/iFfQvf/mLdOjQISKKTl051XG3bt3k6quvlvvvv9/xeYTnF9ohAsTh0EfjhcaNG6vnxgUXXOAajfvntJsxI6YngfwiEi4g5CZEFIrjJkiE30cLEYXi6v5cNx58ZiABJwKnReQnF/GhdBQjgq8nWJUkQAIkEACBj0XkijA7dUTk3QDs0gQJkECSCVAwKcnAmR0JkAAJkAAJkAAJkAAJkED6EqBgUvrWDT0jARIggWwiwA0f2VSbLAsJkAAJkECABKaLSPeQPdyY2717zn8DzIamSIAESIAESIAESIAESIAESIAESIAESIAESIAE/BCYMWOGEoEICzNEJOIHfuwxLgmQAAmQQO4lkC6CSRDlGT9+vAwePNixMmbOnCldunTRqqh4AjEQWIFYS58+feSyyy6TvHnzxtg8evSovPTSS/LEE0/ECBYhMgRasG6mI8QTzxcIwzz88MNq/c1JcAZM4Mejjz4a4QcET/73v/9FiKgkWyDm448/ltatW0eINoENhGvat2+vVU+nT5+WBQsWSI8ePVwFYR588EFp0aKFnHPOOTE2Ibb03nvvydixY+WVV15xzLNnz57q916CPk6CNeEG0W6GDRsm99xzT4ytAwcOyKpVqwQCTV75aIGJimQjmOQlSHXNNdcIRK4aNGgghQoVinEP7ezNN99U4ljvv/++o/tjxoyR++67T/Ln99b92LdvnxIUQpmiA8R/IA7UsWPHmPpGW4E41pQpU1Tfg1hVvJDs/hDyJUjBJKd+jvrCBUe33nprjHic13MLPno9R7l/zqSHZmUadOZwMSE3YSEvQaJkCg/BFwYScCMAMZ9w8aF4gkPpIEYEXxlIgARIILcS+LuIVAwr/PUi8nZuhcFyk0AmE6BgUibXHn0nARIgARIgARIgARIgARIIlAAFkwLFSWMkQAIkQAIuBLjhg02DBEiABEiABBwJzBWRO0O/mTNnjtqgykACJEACJEACJEACJEACJEACJEACJEACJEACJJBaAnPnzlViD2Fhnohw8i611cLcSYAESCAjCaSDYBJEVCDagvebU2jUqJES+ihevLgnYwirIK7TJSB/+MMflOBKrVq1JE8e76NbX331lQwcOFDmzcNrNjJAIGbkyJFSsGDBuD4tW7ZM7rzzzhiBl3Llysm0adOkXr16nr7s2bNHevfuLatXr3bNK9kCMUEIJn3wwQfSsmVLJYQTHcAMQkc6dQ5hKYhJDhkyxFFIB7/r2rVrXM7xBJMgloS6atu2rWddeTZQgwg2gklu7Q9uDBo0SAmUoXxeAQJFo0aNEogjRQekX7x4sTRs2DCuGdQT6mjcuHEx8ZB20qRJUr58+bg20L9ff/11JVzl1G5CiZPdH0L5BimYFA4CjB944AEZMGCApyjXF198Ib169RLUfXRAf8PzsUiRIo6cuX/Oqyf4/n2+KOEhCAg5iQ/pCBKFp9X9t268UP6h+N4vSN8omCBLCJwUEQgKpbvgULh/p7OEPYtBAiRAArmFwBYRqRJW2JtFxP1DOLdQYTlJIAMJ8KMiAyuNLpMACZAACZAACZAACZAACSSGAAWTEsOVVkmABEiABCIJcMMHWwQJkAAJkAAJOBJ4UUTuCP3mxRdfVDejMpAACZAACZAACZAACZAACZAACZAACZAACZAACaSWwKJFi6RVq1bhTiwSkYgfpNZD5k4CJEACJJApBJItmHTixAklagMxIgjmLFmyRNauXesodAOGpUqVElzqAWEhneAm5FOjRg0lFHLllVfqmMmJA18ffPBBefrppyPSlShRQhYuXCh169Z1tff1119Lt27dZPny5RFx/JYJiXft2iWdO3eWTZs2OeaXbIEYW8Gk//3vf9K/f3+ZPn16THl69uypxJIKFy6sXVenTp2S+fPnC9KizsIDhLJeeOEFgUiVW4gnmJRsttE+mgomubU/2IfwEUS/8ufPr80Ygkfjx49XIkvRoXHjxvLMM8/IBRdc4Gpv8+bN0rRpUzlw4EBEHPTN2bNnS4UKFbR9WbdunRIPdRNNSlWdJUIwCWJJU6dOlXbt2knevHm1GLk9L8qWLavErSpXruxoJ433z6HgJmJDoTRugkS6gkK68aKFh/QqTKtWGSnLCJwSkZ/CxIfiCRClSzz4zEACJEACJEACiSaAD97qYZncJiIrE50p7ZMACQRPgIJJwTOlRRIgARIgARIgARIgARIggQwlQMGkDK04uk0CJEACGUYgjTd8ZBhJuksCJEACJJBlBLB7+/ZQmbCZ+/bbc/6bZUVlcUiABEiABEiABEiABEiABEiABEiABEiABEggcwisWLFCcDA9LKwQkYgfpLA0vxWRf6cwf2ZNAiRAAiTgg4BfwSQfpq2jQihk2rRp0rZtW8mTx/uo1enTp2XChAlKCCY8wA5EQho2bGjk0759+6RDhw4C4Zrw0KdPHyXsU7BgQUe7EINq0aJFzO8ee+wxGTRokC+xGhh58803lR/RgjP4XbIFYmwFk9avXy9t2rSJKUujRo2UsFXx4sV91xXEuIYPHy6jRo2KSTt06FD1u3z58jnadRNMQttZunSp3HDDDb79CSqBqWCSk3gPfIKIF/qJH0GqUFmOHj0q9957r8ydOzemeKi3Ll26OBYbYktDhgyRcePGRfwewmPPP/+8NGjQwBcu9HWU784773RMl+z+EHIiEYJJJmVxexbCz2XLlkV/R+QwzJMnD5SUbISJkDaeuJCp8JBzx/XVahg5iwlAbCgIwaEgbOiIG53I4rpg0UiABEiABEjAlsBfRaR2mJHmIrLU1ijTkwAJJJ+A9yxe8n1ijiRAAiRAAiRAAiRAAiRAAiSQEgIUTEoJdmZKAiRAArmOAAWTcl2Vs8AkQAIkkM4EqojI1jRxcLWI3BTyZfXq1XLTTTn/TRMX6QYJkAAJkAAJkAAJkAAJkAAJkAAJkAAJkAAJ5D4Cb7zxRrTowxsiYqYCERy++iIyXEQ6i8i+4MzSEgmQAAmQQCIJpKtgUrly5WTixIly8803a4klgRGEhDp27Chr1qyJQGYiOBJuwE18pEKFCrJo0SKpWLFiTBVBIGbgwIEyefLkiN/VqFFDFixYIGXKlPFdrW6iMzBkW0a/ztgIJp08eVJGjBghEI4KDxAnmjdvnjRp0sSvOznx3cStatWqJfPnz5dSpUo52nYTTKpfv74S5ilZsqSxT7YJTQSTjh07Jr1795bnnnsuInuUH+JhV199tbFbH3zwgbRs2VL2798fYQM/g2hSkSJFYmzv3btXCZ9t2rQp4ncQNxs5cqSr6Fg8J48cOaLaPfpgdEh2fwjlH7RgEgSlXn75Zalevbrv+tq4caP6Xvj+++8j0s6ZM0c9J52CjjCdb0eYIJMIQMjHSXwoWUJC0fno5JtJfOkrCZAACZAACZCAN4E3ReT6sGitReRF72SMQQIkkG4EKJiUbjVCf0iABEiABEiABEiABEiABFJGgIJJKUPPjEmABEggVxGgYFKuqm4WlgRIgATSncAjIlJPREaIyNspdnadiNQN+bBu3TqpWzfnvyl2jdmTAAmQAAmQAAmQAAmQAAmQAAmQAAmQAAmQQO4lsH79eqlXD9OIOWH9L/OKqYBSWkRmiwgEk+aIyF2pcIJ5kgAJkAAJmBFIN8EkiOZA7KR///6+RWocBAUVlCAuBdm+fbsSidmzZ08E6Oeff17at28fAx9iMu3atZMNGzZE/A7lGjNmjBQoUMCowjZv3ixNmzZV4lDhIdkCMTaCSV9++aVi9vbbkUuhzZo1k1mzZknRokWN2CCRm7iVVztwE0zq2bOnjBs3Ts4880xjn2wTmggmubXXPn36yNixY40EikLlcBMDK1u2rBJjqly5ckyRnYSE0Ndfe+01qV27tjGiJUuWSIsWLWLSJ7s/hBwIWjDJpk/84x//kDZt2siHH34YwefRRx+VoUOHOjKnYJJxU4xOePIX4aGfXASIwn+uIwrkJGLkZtvU3unASk9DJEACJEACJEACJGBOYFXUpQAdROQv5uaYkgRIIFUEKJiUKvLMlwRIgARIgARIgARIgARIIO0IUDAp7aqEDpEACZBAVhKgYFJWVisLRQIkQAKZSuC3v9y+jqs3sUs4lcJJG0WkRggkbqHErbcMJEACJEACJEACJEACJEACJEACJEACJEACJEACqSWwadMmqVmzZrgTm0Qk4gdJ8BBCScOjBJJwA3iqheCTUHRmQQIkQALZQyBdBJOwBtW8eXMl8HHJJZf4BgyhnJEjR8YIgdSqVUvmz58vpUqV8m0zPMGRI0fkzjvvlJUrV0bYcRNAchA3VOmWLVsmjRs3Nvblm2++UX68/vrrETaSLRBjI5iENceGDRvK999/H1GG8ePHK6Es2wCBmNtvvz1GVOqxxx6TIUOGiJMojJtg0qhRo+Shhx6ydckqvYlg0gsvvKD6UnSwbX8he8uXL5cmTZrE2HcSEPvxxx9l0KBBMmHChIj4t9xyi8ybN0/OO+88Yz579+6Vtm3bCsbG4SHZ/SGUd9CCSWh7aLf58uXzzejbb79VwmSrVuHM+a8hwwSTIOLjJRZkKhAUtOBQyB7EkhhIgARIgARIgARIgATMCLwiIo3Ckv7pF6F+M2tMRQIkkDICFExKGXpmTAIkQAIkQAIkQAIkQAIkkG4EKJiUbjWSvf6cOnVKsJEDC8RvvfWWbNu2TXDTVyhgs2nx4sXlqquukgYNGljdbJS9FFkyEshcAhRMyty6o+ckQAIkkKUEHvnloFGoeKkSTtoiIlVCTvztb3+TqlWrZilyFosESIAESIAESIAESIAESIAESIAESIAESIAEMofAli1b1Np1WNgqIsmavIPoO0683xVFbJ2I1M8civSUBEiABEgABFIlmFStWjVp0aKFXHvttVKpUiUpVqyYo5CNbi1BfKdXr15KgCU8QFxoypQpcvbZZ+uacoznJvrSqFEjlWfRokUj0k2fPl169OgR8bOyZcvK4sWLpXLlysa+nDx5UolCjR49OsJGsgVibASTnERlUJh169ZJ3bp1jdmEEh46dEjatWsna9as0W4LboJJTgJA1g76NGAimASRnWHDhkXkhH724osvSvny5X16EBt99+7d0qpVK9mxY0fEL50EftzExmzEgEKZuvX7ZPeHkD9BCybNmTNHOnbsaFRfhoJJ74lIuJBQKsWIThgVnIlIgARIgARIgARIgAQymcASEWkWVoC7RWRGJheIvpNAbiVAwaTcWvMsNwmQAAmQAAmQAAmQAAmQQAyBeIJJTou6QSLEJokqVapIoUKF5A9/+IOUK1dOsFEDf+NnDNlDYN++fTJ8+HCZO3euVqGCus1KK7MsjfS///1P3QiGzUHhAX0NN1yhnzGkPwG3zU+p2nRiQ4yCSTb0mJYESIAESCABBHDgaJ+IFImynWzhpJ0i8vuQD3//+9+lYsWKCSguTZIACZAACZAACZAACZAACZAACZAACZAACZAACfghsHPnTrnyyivDk3wkIomevMO8ZV8R6Sci+Hd0uF5EMIfJQAIkQAIkkEEE/AomQXRl1qxZcumll8Yt5dGjR+Wjjz5SAi1Lly4VCJtEh9tuu00GDx4suMguTx67o1RffvmltG/fXt5+O/JVVLt2bbnlllvkjDPOsK6V9evXy6uvvhphp1atWjJ//nwpVapUzs9Pnz4tI0aMUH/CQ/369QWCKiVLlrTyBXvcOnXqFGEj2Xt1bASTnPZ9Brln7IcffpD77rtPpk6dGsHo5ptvVvzPPffcGP5ugkl//etfU36xol/BJLd9efHK77dBuokgObVDt7Yybdo0QXyb4NbXkt0fQmUIWjBp4cKF0rp1ayNEhoJJdg9iI0+ZiARIgARIgARIgARIgARyCLwgIq3CePQWkSnkQwIkkHkE+HGZeXVGj0mABEiABEiABEiABEiABBJEIJWCSW5FgpASNlH06dNHsOEhb968CSo9zSaDwHvvvSf33HOPbNu2TTu7ZcuWSePGjbXjM2IsAQomZUeroGBSdtQjS0ECJEACJJC2BB4RkeEu3iVLOOkTESkb8uGTTz4R3HzLQAIkQAIkQAIkQAIkQAIkQAIkQAIkQAIkQAIkkFoCe/bskSuuuCLciT0iEvGDAD30EkpCVutEpH6AedIUCZAACZBAkgj4FUwyEbaJd5kd9uLde++9MmjQIMG/TYPbHhZTe7rpnHgkWrAGwk316tWLcDHZAjGmgkkmYka6dREez68oUzYJJvkRMzJhizR+2vjGjRulYcOGMaJpNmJA4X6ng4BYyJ+gBZNsBLsomGTaupmOBEiABEiABEiABEgghQTmiUiHsPwHiMiEFPrDrEmABAwJUDDJEByTkQAJkAAJkAAJkAAJkAAJZB+BdBRMCqfcsWNHefzxx+Xiiy/OPvi5oETYjNOhQwfBhgfdgAPiixcvlsqVK+smYTwHAhRMyo5mQcGk7KhHloIESIAESCBtCeAQ0j4RKRLHw0QLJyH/nOtw9+7dK6VLl05bYHSMBEiABEiABEiABEiABEiABEiABEiABEiABHILAax1lylTJry4+0UkEZN3nUQE4u5etjuLyHO5hT/LSQIkQALZRCAZgknghb1CY8eOlUcewWslNnTr1k3GjBkjxYoVM8LrJspiZMxHohIlSsiKFSukWrVqOanc9kV17dpVJk2aJGeddZaPHGKjOon7ZIpgkh+hHRtIo0ePlsGDB0eYiCf2lU2CSW5COUG2ET/CV4lm6yRS5FZWNzZ+25qbkBEFk/ySZHwSIAESIAESIAESIAESiCDwrIhgnjkUHhSRsWREAiSQeQQomJR5dUaPSYAESIAESIAESIAESIAEEkQg3QWTUOwaNWrIlClTIjY9JAgHzQZI4OTJkzJixAjBbVJ+Qv369QUL2yVLlvSTjHGjCFAwKTuaBAWTsqMeWQoSIAESIIG0JoAd48M1PEyUcNLnIvK7UP6ff/65/O53Of/VcItRSIAESIAESIAESIAESIAESIAESIAESIAESIAEEkHgiy++kIsuuijc9BciEvEDy3x1hZKQTaLEmiyLwOQkQAIkQAI6BJIlmARfjh8/LuPHj48Rsgn52bNnTyWqVLhwYR3XI+K4ibL4NmSQIFo8xW1fVFCCNbt375ZWrVrJjh07crwNyrZu8d32DD3//PPSvn17VzOJFpMKZexXuCbRoj66XJ3iOfkWT/zJTRRo+PDhgj958gRzbBH7LocNGxbh8s0336z2Vp577rk5P3/hhRekTZs2MUVzEx3yy4qCSc7E3NrBo48+KkOHDnVMlCeoxuG3EhmfBEiABEiABEiABEiABH4mMF1EuofBwMD1ccIhARLIPALBzDxkXrnpMQmQAAmQAAmQAAmQAAmQAAnEEMgEwSQ4DdGk2bNnS4UKFViLGULgyy+/VJsz3n4bZ8tjw3XXXSfNmzeXSpUqSb58+QQCS9jogX936NDBaGNOhqBJipsUTEoK5oRnQsGkhCNmBiRAAiRAAiTwWxHZJyJFNFEELZx0UEQuCOV98OBBueCCnP9qusRoJEACJEACJEACJEACJEACJEACJEACJEACJEACQRP4+uuv5cILLww3+7WIRPzAMM/6IjJBRKr4SI9bv5/zEZ9RSYAESIAEfiWQV0TOEJECUX87/cxPHO30p0+fbuJUIW5iG/GEWnQq9tixYzJw4ECZOvX/2bsXeJvq/P/jb5dhZBC6qWZ0UZiipKgUNUk15VaUOw01kghT4xKi6eaXS8Qg/XIrl5RLNSISQ6FMYfz0G/XHVGNKJUkTE/6Pz/q1z+x99l57r7X23mdfzms9Hh7NOef7/a7v9/ld6wx7fdf7Oylm8ccee0wDBgxQ6dKlvTRXUCZTgUnVqlXTyy+/HLHZYroDk2Kt1yEwKfJymTlzprp2tfzH/xzxrl0Ck3zdbjp27JizWaX9CT9iBSbFCjSyOgQm/UcuHdcfgUn+rmlKI4AAAggggAACCGSFwARJvcN6MtLjhqNZ0Xk6gQAC/xEgMImrAQEEEEAAAQQQQAABBBD4USBIYFKrVq101113qUwZWyMS7AiF4+zatUsrVqzQe++9l7ChLl26aMKECapYsWLCshTIvMD69evVrFkzHThwIKIzFSpU0NixY50FE34X3mR+VLnTAwKTcmeu4vWUwKT8mEdGgQACCCCQ9QIPBnjom6rgpC8lVQkJ2aLKKlUKvsx6ODqIAAIIIIAAAggggAACCCCAAAIIIIBAvgp89dVXqlq1avjwvpIU8Q2fY7egpOGS7L9+jt2SzvBTgbIIIIBAmgTsPZy0BAolEWgU3p/C/zv864y+Q2TBJ7GOdAUm2bm2b9+u22+/XRs2bIg6ta3dmjx5stq3b68SJbzTuAWOzJ4929lUrygPt3VRnTt31sSJE2VjTObYtGmTmjdvrj179hQ0k+uBSbGCdpIxeuihhzRs2LCIJop7YFIqrxG3azzWPK5Zs0ZNmjSJms7Vq1ercePGyUyzUzdWIJPbWN1+r/nthFvYU6y+eAmZIzDJ7wxQHgEEEEAAAQQQQCBPBcZI6hc2tkclDc7TsTIsBPJawPsnennNwOAQQAABBBBAAAEEEEAAAdlONLFXZEiK9VDbzFL5YDc0B7Y744wZM2Q7WNnCQ7cjEwssuE6CCcybN0/t2rWLqtytWzc99dRTKl++fLCGqeVJgMAkT0xZX4jApKyfIjqIAAIIIJAfAsdL2iWpUoDhJBuc9HX4eb/++mtVqhSkGwF6ThUEEEAAAQQQQAABBBBAAAEEEEAAAQQQcBXYv3+/jj/ePjosOPZLiviGR74LJY0NEJQUav52SdM9notiCCCQGwL2PstPXEKCijKQKHQu64vX4KGSuUGcXb3MRGCSCSxfvlxt2rSJ2uzOfla7dm3NnTtXdevW9Yz1wQcf6NZbb9XWrVsj6jzyyCMaNGiQ53ZSUfD777/XgAEDNGnSpIjmUhUKFCtcJR1rJuNZuK0ZSrR+Mt021me7pkeMGOH8CT8uv/xyPf/886pevXrU0NIRWJOKa8naiNW3eCE8+/btk4VzvfrqqxFdSOU18t1336lv376aNm1axDnsnrbvhT9TTneY2cyZM53NMcMPApMkt3CokSNHaujQoTEvzxJ+UupSdYHTDgIIIIAAAggggAAC/xF4XNL9YSCjJf0OIAQQyD0BApNyb87oMQIIIIAAAggggAACCKRJIFsCk0LDs4UV9qDXFmzEOlq0aKGnn35aJ510UppEaDZVArF287G2bYcye2DOkV4BApPS60vr/gVY8OHfjBoIIIAAAkUq8OCPu7sHPWnQ4KRvJRUkiX777bcEiwadAeohgAACCCCAAAIIIIAAAggggAACCCCQQoGDBw/qZz/7WXiLByVFfCPB6c748TPHbkl0y0KarB0LXudAAIHYAoXDfmJ9Ha9MUdS3MKLQn9D5SjGhxUcgU4FJP/zwg4YPHy4LNIp1tG3bVlOmTFHlypU9TcaHH37obJ63adOmiPL9+vVzNkksU8Yu86I7Ym0GWb9+fScIqkaNGkl1ZMmSJWrZsmVEG6kMw/HSuaCBSdZ2LJt4AUBe+hNexm1dWrzAqnwKTAoyfr/GbmE8sa5DtzCzMWPGyO7PZI9Y1xOBSQQmJXtdUR8BBBBAAAEEEEAgIwIPSXog7MzjJfXNSE84KQIIJCVAYFJSfFRGAAEEEEAAAQQQQACBfBLItsAks92+fbtuv/12bdiwISa1hSlde+21+TQNeTmWsWPHqn///lFjW7x4sSz4iiO9AgQmpdeX1v0LEJjk34waCCCAAAJFKmA7w++SVCnJs/oNTvpOUrnQOW2n0HLlCr5MsitURwABBBBAAAEEEEAAAQQQQAABBBBAAIGgAva89bjjjguv/i9JEd9waTsVQUmhpkdIsrB3DgSKQsCCfPyGDVk6ils9Lz/zUqZwnwoHD5UuChzOkdMCRyQdlvTvH/9b+H8H/Vl4e/Ha+PexY8eWxRJ0C0RJZbDNp59+qs6dO2vVqlUxJ3HcuHHq06ePSpRI/JrVvn37nLZeffXViLauv/56zZo1SyeccEKRXijz5s1zApzCjwoVKjgbNV566aVJ9SXWurdcCkxy2+hw9erVaty4cVI2Vnnv3r3q0KGDVqxYEdFWPKN8CkyyQccKEapTp47mz5+vWrVqJW3sFoI0cuRIDR06NKJ9t/lIRZiZPb+2DVCnTZvmea6THnycBmJd215+Z6bj+nP7HR5rjkJDYv1cOq8O2kYAAQQQQAABBBDwIDBMkn3mHDr+KKmXh3oUQQCBLBNI/ElelnWY7iCAAAIIIIAAAggggAAC6RLIxsAkG6stXGjTpo0OHDgQNfRBgwY5D5xLlWKztXRdF6loN9aiAGt37dq1atSoUSpOQRtxBAhM4vLINgEWfGTbjNAfBBBAAIEYAvbi0fAUyXgNTjr0467SzmkPHTpU5Lvvpmi8NIMAAggggAACCCCAAAIIIIAAAggggEBeCRw+fFhly5YNH5OFYUR8o9CALZTdduO+V5L972SP/ZIsfOnrZBuifpELWIBPKAgoSCBQUYYWFe5nkWNxwpwSOBYWOBQ3ICiLyllYUsYPt/V5RRGYZIOPtw6vdu3amjt3rurWrZvQyf6/ceDAgbIwofCjWrVqWrRokRo0aJCwjVQW2LRpk5o3b649e/ZENDt58mRZcE/Qw23NVS4FJq1fv17NmjWLWns5evRoWYiOl4CseH4bN25Uq1atouwfeeQR2drOWEc6AmuCznHherH6liiEJ2SzqVgAACAASURBVFZgl7X74osv6uabb066ay+99JJuueWWqHbsfr3tttsivv/9999rwIABmjRpUsT3UxFmtnv3bicc66233opou6jvh9DJCUxK+tKiAQQQQAABBBBAAIHiLTBQ0qNhBM9I6lG8SRg9ArkpQGBSbs4bvUYAAQQQQAABBBBAAIE0CGRrYJLtSNW9e3ctXLgwatQ33nijsytV5cqV0yBCk6kSIDApVZLB2iEwKZgbtdInQGBS+mxpGQEEEEAgZQL2EtMuSZVS1qKUKDjJdh8u2P363//+t0qXZjPsFPrTFAIIIIAAAggggAACCCCAAAIIIIAAAoEEfvjhB/3kJ5ZbU3D8ICniGz/+JNVBSaET2k7fFvJenA/7sDQ8PChWkJCXQCIvZeK17aV+ePCQ/W8OBBIJxAscysYwIvsdyBFQINOBSbZhx5AhQ2RhObGOO+64wwlBKl++fMIRxgorsUqpCOKx9YJ33nmnPvvsM5122mmqU6eOzjjjDJ111lmqV69e4SBDua0vtE0ap02bpkqVgj3y27lzp9q3b68NGzZEeBR1QMz//u//OsE4mzdvjujH7Nmz1bFjx7hz9Y9//MMp8+ab9qjyP0fr1q31zDPPJLXu8tixY871YgE9hY/FixerRYsWMfuWb4FJW7ZscTYE3bFjR8R4+/Tpo1GjRkVdrwlvrrACds/ef//9Gj9+fEQ1Cyd7+eWXVb9+/ajmbF579Ih8zzkVYWavv/66E75V+Cjq+yF0fgKT/FxJlEUAAQQQQAABBBBAIErA/iH3RNh3Z0rqihMCCOSeAIFJuTdn9BgBBBBAAAEEEEAAAQTSJJCtgUk2XHuw3r9//6iR2wNf2ymnRo0aaVKh2VQIEJiUCsXgbRCYFNyOmukRIDApPa60igACCCCQcgF7AWl4ylt1D06ynY1Lhs535MgRlSxZ8GUaukGTCCCAAAIIIIAAAggggAACCCCAAAIIIOBF4OjRoypVqlR40aOSIr7x48sk4yRZaFKqjzN/DHhPRbvW72QDgTJR34KHWPefiisgv9uwIJ/CAUNFGTgU5Fz5PSOMLkog04FJ1iELdencuXNUCJD9rEKFCpo6daratWuXcPa2bdumtm3bavv27RFlL7jgAs2bN081a9ZM2IZbgeXLlzsBNAcOHIgo4hbM4hbcY+NZsGBBzJCXRJ2zNi1syYKbCh9FHRCTTGCSPXMcMWKEbP1e+GE2tlFly5YtE1G4/nzXrl3q1KmTLAAp/Lj88sv1/PPPq3r16jHr5ltg0sGDB9W7d29Nnz49Yrw2frv+Lr744sDG7777rnMv7N69O6KNeGFgbvfm4MGDnWshyKY9busPrVNFfT+EIAhMCnxZUREBBBBAAAEEEEAAARPoI+nJMIq5ktpDgwACuSfAg5PcmzN6jAACCCCAAAIIIIAAAmkSyObApCVLlsR8OG+7R82fP1+1atVKWsV2mnrrrbf0pz/9yVnIYTsyffXVV0679vD6vPPO0yWXXKKrrrrK+a+XnbSS6ZQtuvz444/12muvOTs8vffee7LFD6H+2OKSq6++Wtddd52zwCSbX6YuqsAkW3zw/vvv64033nAW9Xz44YcFZuZ26aWXOtfKFVdcoaZNm+rnP/95kbnt2bPHWQhiOzutXr3aWWDUoEEDZ0FO8+bN0zqH6Q5Msh1VP/roI+c6tT+2GGb9+vUFl79dn7Vr19Zll13m3D8XXnihypRJ70aadv/YAq9Qn+zesXvIjipVqjj3cKNGjXT99dc7O88FWQiSzP2dzXVtwdcnn3wiW3y2du1a53dhyM6uW5s/+93761//WrbAqXLlyr6HQ2CSbzIqIIAAAghkRsBebNolKdiWs4n7bNu42s7woe1c7SWrgudW9veZEiV4jJWYkRIIIIAAAggggAACCCCAAAIIIIAAAgikV8CenxV6Hn8sLPzcdt228PUz0tQLS6FYJckesIYHFSUTWkRSe5omK4+atYD/f/8YPhQvBChIQFC62rPP2DkQyHqBbAhMsv9fs6ARC02Kddh6mtmzZ+uMM+L/X9uhQ4d0//33a/z48VHNWHjMqFGjVK5cOd9zsnfvXieAZeHChVF1X3zxRd18880x23QLiWndurWmTJmiE0880Vdf4gVLFXVATDKBSTbojRs3qlWrVrL1a+HHjTfe6IRCnXLKKb5srLCtF3vsscc0dOjQqLr2veHDhxcOnCwol2+BSTawl156SbfcckuUxR133OFsFhpkramthezXr5+efvrpqHZt3rp37x5z3tzuTVsDa/e+3eN+D7cQM2unqO+HUN8JTPI7i5RHAAEEEEAAAQQQQCBCoKekP4Z950VJbTBCAIHcE2Clee7NWb712B6aciCAAAIIIIAAAgggkBUCthjC7XALvCmqh51uD8mtvxboEeQhrtW1l5AtWGfy5MnOIovCu1K5eVjgij3M7tWrl37xi1+kdP6sTxao8/jjj2vZsmWe2r7pppuc3X8s+CX0UnWsOUv3fMXbScjTQH4s5HenMQvoGTdunLPrVSjkysv5rrzySvXs2dMJ4wqyKMHOEWtBSnj/7b5atGiRBg0aFBHeVLh/tjjngQceiJhDL2PwUiZdgUm2KGPmzJn64x//qK1bt3rpilPGFl/Ygo2uXbum/P6xxTirVq1ydkX785//7KlPFp70+9//XnYflS1b1qkT63eO3+vS08l9FHJb/OTlvk50nVo37FrdsmWL87tnzpw5nnpmAUo2jwMGDEi4UC68QcIfPPFSCAEEEECg+AiEgpPspaeCI96/z4oPDSNFAAEEEEAAAQQQQAABBBBAAAEEEEAgOwRiPN+6WtKzaQxKyo6B04tkBWwhTuGAoGwKGbK+FO6PhSVxIIBAmgSyITDJhvbNN9/onnvucdb9xDoGDx7srEVLtAHZmjVr1K5du6ggHltPYqE5FvaSqI3w89u6n9GjR2vgwIFR3WrRooUTHHPSSSfF7LPVtZCeRx55JOrnNh7743V9mK2JsjCoSZMmxTyXl7U6qbyEkg1Mirem76677nLWCtmceT1sfaNtHGhrJwuvt7R1YQsWLNDFF1/s2lw+BiZ9/vnnznpS2xi08GHXZP/+/QvWpXlxttCjMWPGONdt4cNLqJlbSJatk5w4caJOO+00L91wytjmo7fffruzzjbWUdT3Q6gPBCZ5nkIKIoAAAggggAACCCAQS8ASWKeF/cD+MdMSKgQQyD0BApNyb87yrccEJuXbjDIeBBBAAAEEEEAghwWyOTDJHiTbw9rCR506dTR//nzVqlXLt/zHH3/sBNS4Lfzw0qAFJ40cOVI9evTw9UDbre1k+mSLFmyhhgWX2O5cxSEwyRZc2E5VEyZM8Bx2FcveAnOsnauvvrogcMrL/FuZeEE05557rhM8Y6FMXsK4Eu2u5bVPhculOjDJFr3Yrlh2/9j4gx52/1gb5hNkR7nC57X7x4KPvIb9FK7/m9/8Rg8//LCza1pxC0yya8QWnNnufl6u1cJ2Npe2SKdjx46eFroRmBT0rqEeAggggEBxEiAwqTjNNmNFAAEEEEAAAQQQQAABBBBAAAEEEMh2AZ5vZcUM/fvHcJ9sDxwK9c/6y4EAAghECGRLYJJ16t1331WbNm20e/fuqFmqVq2aZs+erV/96ldxZzBeSJGtZbvvvvucoBgvQUW2dsXWrTz44INR57S2pk6d6oQzxTts071OnTo5634KHxbCZOEziYKBbLM+K2vhTG5HUQfEJBuYlGi+O3fu7NjbmqlEhwX52FwMGTIk5hoja8fmvFSpUq5N5WNgkg128eLFMstYa6+8Xn/WjtW3kCVbz1j48HovxLs3b7zxRo0fP15nnXVWounWX/7yF/Xp0yfmPRWqXNT3Q+i8BCYlnD4KIIAAAggggAACCCAQT6CLpBlhBV6TdANkCCCQewIEJuXenOVbjwlMyrcZZTwIIIAAAggggEAOC2RzYNLYsWOdB+mFj/r162vu3LmqUaOGZ3kb51tvvaW7775bmzdv9lwvXkF70G1hIyeeeGLg9jZt2uT0yW0nHq8N9+3b1wl9sfCSYcOGRVRL98PpeLtRee2/lbvgggs0b9481axZ07XaBx98IBvr8uXL/TTtWtYWE1h4j7VZtmxZz23GC0yyYKH27dt7us7s/EuXLpXtAJXqI5WBSfEWZATtd9u2bWX3uJ+dqwqf6+2335bteJbsPW3+zzzzjL744gtdccUVEafxcl0GNfBSz23xk5f7Ot51euqppzpBU3/84x+9dCNuGVuoY6FtiXYHZEF50tQ0gAACCCBQDAQITCoGk8wQEUAAAQQQQAABBBBAAAEEEEAAAQRyRiDPnm/9IMktfChbw4hYb50zdwsdRQCBeALZFJh05MgRZ32ZbdAX62jdurWmTJmScD3cZ599Jlu7YmExsQ7byG748OFO+FKsDdUs2GX16tX6r//6Ly1btixmG7169XICfbwEL1lbXbt2jRkEddVVVznrw5o0aRK1tsX6sWrVKicI6J133ol7IXtZq5PKOyEVgUn27DHexn+2Ts/WD91yyy2qWLFiVPfNx9Zn2Ty88sorSV0z+RqYZEa2htTCkYLcC7bG74033tCIESNcr8HevXs7c+Blc8J4AWKJ5vvLL7/Uf//3fzuhTRYiFu8o6vsh1BcCk1L5W4a2EEAAAQQQQAABBIqhgCUSzwkb90pJTYuhA0NGIOcFCEzK+SnM+QHwAC/np5ABIIAAAggggAAC+SOQrYFJFtBiQUKzZs2KwrZdrqZNm6ZKlSp5mggb42uvveYEq8TaHctTIy6FWrZs6SwSOfnkk3034yUsqV69emratKmqVq2qw4cPO6FPtngg1o5E9qD622+/1R/+8IeIvqT74XRRBSalKhwn1kTZTmL2x8sCG6vvFkRju4w99dRTmjlzpqfrwRYZWVBP5cqVPZX3UyhVgUl79+51wnBi3Yt++hOrbLNmzRyvc845x3dTa9as0Z133unMRSoOC02yELSePXtGNJePgUl2zdnilkmTJqWCztmFz64P+30Y78izBeUpsaMRBBBAAIFiLbBakm2VuypcgcCkYn1NMHgEEEAAAQQQQAABBBBAAAEEEEAAgSwTiPF8q56keyV1TXNXP5X0sCQLMiocZhQk3OhomvtL8wgggAACcQSyKTDJuvnPf/5TPXr00Kuvvhqz1+PGjVOfPn2UaJ3H9u3bdfvtt8fdKLBKlSq6/PLL1aBBA5UpU0YW2GQbo9nmgvHW8fldk5coGMgGWr16dVl4Uu3atZ1xW//ffPNNz+sJ070Gr/BkpCIwydpMFOhjZWztj83RpZde6vxvP/M0ceJETxvm5WtgkvkdPHjQCSGLtxar8L1ga0E3btzorAeNF05ka14ff/xxZ168HvECxELzbWvl7N60+9LWoq5fv97pT+F1qXZeC2r6/PPPI05f1PdD6OQEJnm9CiiHAAIIIIAAAggggEBMgVskLQj7yRpJTbBCAIHcEyAwKffmLN96XDgwiWsy32aY8SCAAAIIIIAAAjkk4LYgw4bw0EMPadiwYVGjKYqHnRaG0q5dO+3Zsyfq/EOHDnV2oCpVqpQn6UQPgG0xRPfu3WXhNWeffXbBTjwWOPPRRx/ppZde0pNPPun6YNrPblahDifaZatLly7OGM8888yoxSf28HnGjBlRO/lk6uG0Pbx/8cUX9fe//z1iPmwO//SnP0XNke14dPrpp0d9v2zZss6cn3LKKVE/S7TAxsbesWNH3XbbbbKAm+OPP95xs76Zl+0ENmHChLg7gVnglAUDlS5dOuF15RaYZAFAtvOZ18N2bOvXr5/X4r7KpSIwyctijuuuu052vTZu3NiZO/M7evSo9u3bp61bt2rq1KnOTmVuh98FTtZOvJ2w7Oe2wKRv3766+eabde655zoLO2xhlC0uscU3FmzltutZ4X7mW2BSnTp1ZAteJk+eHDUl11xzjbNj3GWXXaaf//znzs/t/nn33Xdli03cdvSzchbsZkFh1apVc53rEolW0vm6wimMAAIIIIBA2gSOl7RTkv03HUcoKOnNHxu3F5UKnhHY36P4v8x0sNMmAggggAACCCCAAAIIIIAAAggggAAC/gTs+WLJkiXDK9na39A3zvgxED2dwUm3S5rur9eURgABBBDIRoFsC0wyo+XLl8s2LYy1aZ8FCs2dO1d169ZNyLljxw7ZWjBrL1VH27ZtnXVefjcwtOds1u977rknbgBNvH7aGjRby2Xr4KZPj/y/4aJYMxnet1QFJlmbFppka4VsQ8FYcx5k7mxjulGjRsVc6xervXwOTLLx2jq7Rx55xPmTqmPgwIHOnPkJS7Jz299jFy5cqP79+3sOBIvVZ1tXa5shLlmyxFlvF34U9f0QOjeBSam6umgHAQQQQAABBBBAoJgKNJe0JGzs6yVdVkwtGDYCOS1AOE1OT19edJ7ApLyYRgaBAAIIIIAAAgjkh0A2BibFCxOyh7/2MNeCPbwcn376qezhvAXmxDp+97vfObv7nHjiiXGb27t3rx588EHXXYDs4b89YPYS4mQLECwMKdbDcRvf2LFj1bVr17jBPfZQ20JMbIGH7bgV78jUw2m3wK21a9c6gS1eD7O3Mdi8xzos6OqJJ57QWWedFbfJQ4cO6fnnn5fNeaxdmczeFoa0b98+4UvqbgtSCnfAwmksjKtFixaqWLGivvnmG9n458+f74RxvfDCCzrvvPO8Uvgql2xgku0UZoFOdn/EOmrWrKnRo0frhhtuKLxQOKK4XaubNm3Svffe64QVxTr8hI7ZPA4ZMsQ5d6zjN7/5jR5++OG4i3FsgdTSpUudgCyby3hHvgUmxRrrTTfd5PxOuuiii1zn0ouZBadZSJXbQWCSr1uYwggggAACmRN4UNLwNJy+cFBS6BRHwl6ycnZrLfQSVhq6QpMIIIAAAggggAACCCCAAAIIIIAAAgggkEjAno8Vev5v4eeFd3Wy4KR7JXWTVClRmz5/vkvSmT7rUBwBBBBAIAsFsjEwKdH6mzvuuMNZw1a+fPmEohbAYxvVWchRMmE8tkHaAw88oDvvvNPTeWN1zNYpvf322846pXfeeSdh38ML2PltrZStRbP1UlOmTImoX9Rr8FIZmGQDMRtbQ2khPH5twiEsRGfEiBHOxoi2QaLXI98Dk8zB1oXaekDzSbQmLZ6brTl8/PHHZRsZBn12nMy9YH275JJLNH78eGfzSgsRy/T9EPIiMMnrHUc5BBBAAAEEEEAAAQRiClwvaWnYTzZJuhgrBBDIPQECk3JvzvKtxwQm5duMMh4EEEAAAQQQQCCHBbItMMmCbOyhfOEdaULEXbp0cRZXWPhMoiNRMJEFFvXs2TNuMFH4OWyhiC2KsF17Ch+2EGDBggW6+OLEnxVt3LhRrVq10p49eyKa8RPYE6q4fft23X777XFDk4p6sUaob6kITLIH9/bg3RaxxDosMMrCcfzsomSLYu666y5t3rw5qsmGDRtq1qxZOuecc+JeXl4CkywEyAxsMU3hw8b1ySef6KSTTvK1cCTRNR/+82QDkyyQy3aS2717d9RpLfDKFkH4CXuy4CsLKDLfwofN39SpU52FNImOlStXOguTYi2wslAzW7BUrly5RM04P//rX/+qHj16xL1/8j0wye9OZKtXr3YC3WJdF4l+1xCY5OmypBACCCCAQGYFjpe0U5L9N1WHW1BSqP1/Sypd8MW//+353yep6iDtIIAAAggggAACCCCAAAIIIIAAAggggEC0gK03+MlPfhL+gx8kRXwj7If2maI91LY/qQxOul3SdOYHAQQQQCC3BbIxMMlEd+zY4WxEGGuzPj9reawtWwu1c+dOZ52XrQ2KtZmd2yza2irrh60PO+MMyyJM/jh48KCzFunJJ5+Mucal8BlsTaKF3Nj53dZcJVoXk3yvI1tIdWBSqHWzsXWOtlnd1q1bPXfb1kfaWr1u3bqpatWqnuuFChaHwKTQWL/88ktNnz7dWecaa42VG54FJdn6Oluz5yWszMsk+L0X7H60NbV2P9ompPv373fW19k1E34MGjTIWRvpZYNRL/30WobAJK9SlEMAAQQQQAABBBBAIKbANZJWhP3E/lFYFysEEMg9AQKTcm/O8q3HBCbl24wyHgQQQAABBBBAIIcFsiUwyXZntCCOkSNH6s0334wpag/d7YGnhbV4OeIFvtiuVvZwuXTpgneTvTQpe4BsgSyTJk2KKt+nTx+NGjUqbgCOhS5ZfVscUviwICZbeOG3T/ECTOwcRb1YIzSuVAQm2UKa9u3bx1yYY4FE5h1kcUA8MwvSsjmK9zA/UWBSMn3zdCF6KJRMYFK869RCpZ599lnVrl3bQy8ii3z22WfO9bh48eKoui1atHCC0ixEyu2w+693797OgpLCR1DzRPdPPgcmBTGzBW7Tpk1zdvMrfFx11VXO7+hTTz015hQSmOT7lqECAggggEDRCzwoaXiKTpsoKCl0mkOSyhR8ceiQypQp+DJFXaEZBBBAAAEEEEAAAQQQQAABBBBAAAEEEPArcPjw4cLP/g9LKpugnVBwUjdJ1f2eM0b5XZLOTEE7NIEAAgggkEGBbA1MsjUgts7DwopiHbZGb/bs2b5DjGx9z/vvv6833njDWfP14YcfytZahY6aNWuqRo0azsaEttbkkksuCbT+y8uU2vop68Py5cu1du1ap1+2SZuFwth5f/WrX+nWW2+VrUssUeL/XjXL98CkkJuFQ3700UfOWk37s2vXLq1fvz5inmx9WJMmTdS4cWPVrVvX97rG8DkqToFJoXHb3yctlOrPf/6zszbWwpPee++9ApZ69erJ7ge7D+yPbfJYsmRJL5e27zLh94LNs202GQo2s37YGrlf//rXuu666yI2M7Xwp44dO2rZsmUR57R1vkOHDvXdj2QrEJiUrCD1EUAAAQQQQAABBIq5wJWS1oQZfCDJ/4tBxRyR4SOQDQIEJmXDLBTvPhCYVLznn9EjgAACCCCAAAJZJZCpwKRvv/3WCR/avn2780D41VdfjRmKE45l4Tj9+/f3tCvNkSNHnPAhC+0pfLRt21ZTpkxR5cqVA83Fp59+6iwUWbVqVUT9atWqadGiRWrQoIFru9u2bZOd38YdflgIzZw5c3Tmmf7XOtriheHDh8uCfmIduRqYZItyxo4d6wRbFT6CLsgJtRMv9MXLXMQLTLKFInPnznUWiWTySCYwaePGjWrVqpX27NkTMQTbPc52gWvZsmXgoW3ZskXt2rWLugeswRdffFE333yza9tu/Urmeoh3LVhH8jUwKZnr1C3IzH4Hvvzyy6pfv37MOSQwKfBtQ0UEEEAAgaIRsBeZdkqy/yZzeA1KCp3jO0nlCr747juVK1fwZTL9oC4CCCCAAAIIIIAAAggggAACCCCAAAIIJCFgz1uPO+648Bb+JSniGwmat9AkC2lPNjhpxI/tJDEaqiKAAAIIZFIg3vq8TPaLc8cWyJbAJOYHgWwQyLbApGwwSaYPrJ9LRo+6CCCAAAIIIIAAAikQuFTS22HtfCSpRgrapQkEEChiAQKTihic00UJEJjERYEAAggggAACCCCQNQJBApMy0fkHH3xQ999/v+eXh90CPSzwZeHChbrmmmuSGsYzzzyjHj16RLUxevRo9evXr2DHqcIFLKipZ8+eUfVstx0LPSpVqlSgfrkFMVljuRqYtG/fPnXv3t2Zr8LHtGnTnJ8lc3z++ee64447tGTJEt/txwtM6tOnjyzcq2zZRJuLJtP7xHWDBibFC6rq1q2bnnrqqaR2dbMwM/MZPHhw1CDitW/9evjhh2PuTDVu3DiZe2int8Q6kSXiXQv5Gphkv6cee+wxlSlTxi+XvvvuO/Xt21d2HxY+bDc+C7CKdbDgwzc1FRBAAAEEilbAXlwansQp/QYlhU71raTyBV98+21Sf9dKov9URQABBBBAAAEEEEAAAQQQQAABBBBAAIEwAdsA6mc/+1m4yUFJEd/wCGbBSffaXi0eyxcu9rUk23nJ/suBAAIIIJCDAgQm5dakEZiUW/NFb9MrsHfvXnXo0EErVqyIONHs2bPVsWPH9J48D1tn/VweTipDQgABBBBAAAEEckvgIkmbwrr8saRf5NYQ6C0CCJgAgUlcB5kWIDAp0zPA+RFAAAEEEEAAAQQKBLI9MKlKlSoaOXKkE07kJ4DmueeeU6dOnaJmunXr1rKwo8qVKyd1FbgF5sRr3xZU9u7dW9OnT484t4U4LV261DVkxEtHDx065ARKjR8/Pqp4rgYmbdq0Sc2bN9eePXsixtSwYUPNmTNHZ55pa0KTO9yCrxIFA8ULTJoxY4a6dOmSXMdSUDtoYNL+/fud+23BggVRvXjxxRd18803J907t4Cv2rVr64UXXtB5550XdY4vvvhCnTt31muvvRbxs1QFGrmFmaWq/aBobteal/s63nW6ePFitWjRIlC3LLxqxIgRzp/Cx/Lly3XttdfGbJcFH4G4qYQAAgggUDQCx0vaKcn+6/cIGpQUOo+95FSp4Iuvv1alSgVf+u0L5RFAAAEEEEAAAQQQQAABBBBAAAEEEEAgRQL23PT44yM+Mtwf8DPEUI+ukmTB7U0CdNEezFldDgQQQACBHBQgMCm3Jo3ApNyaL3qbXgG39Wfx1oilt0e53Trr53J7/ug9AggggAACCCCQBwJ1JG0JG8c/JVXLg3ExBASKnQCBScVuyrNuwAQmZd2U0CEEEEAAAQQQQKD4CmRzYJKFDz3wwAOqV6+eSpTw/k+5w4cPa+DAgRo7dmzUxI4ZM0b9+vVLesIPHDigu+++W7NmzYpo65xzznGCZurWrRt1jt27dzu77bz11lsRP2vatKmef/55nXjiiUn1a8mSJWrZsmVUG16CVZI6sUvlhx56SMOGDYv66dq1az2FQ7kF2AwaNEjWdqlSpZLuttsD/fr1/eODMQAAIABJREFU62vu3LmqUaNGzHO41atWrZpefvllWf1MH0EDk7Zs2aI2bdpox44dEUO46qqrZEFkp556atJDc+ubNWzut912W9Q53AK0UnV9u407HwOT6tSpo/nz56tWrVqB59J+v/bv3z+qfrzdw1jwEZibiggggAAC6RewF42G+zxNskFJodN9KalKwRdffikLjeVAAAEEEEAAAQQQQAABBBBAAAEEEEAAgcwKfPXVV6patWp4J76SFPGNgD0MEpxkweu2o5D9lwMBBBBAIMcECEzKrQkjMCm35ove/p/AunXr9Lvf/c5ZD3bJJZfol7/8pbP28ZRTTlHp0qUDM73++utq1qxZRP14a2QDn6iYVGT9XDGZaIaJAAIIIIAAAghkr4C9QLI9rHu2fvWE7O0uPUMAATcB72/ZYohAegQITEqPK60igAACCCCAAAIIBBDItsAkezm4c+fO6tGjh/PQtmTJkr5HtW/fPqeNV199Naru6tWr1bhxY99txqrw6KOPavDgwVE/cgt8Wb9+vfPw2MKWwo9evXpp9OjR+ulPf5pUvz744APdeuut2rp1a0Q7qQqU8du5ZAKT4oVeufn67Z+Vdwu+sp/Fu1bcApMuv/xyJ/yqevXqQbqT0jpBA5PcgrdSdZ2GBukWiDV8+HDZn8IhafPmzVO7du2ijFIVgub2eyMfA5NSEdJm4VmdOnWKmg8Ck1J6G9MYAggggEDRCNgW8Tt97AyfqqCk0Og+k3RSwReffaaTTir4smgEOAsCCCCAAAIIIIAAAggggAACCCCAAAIIRAl8/vnnOvnkk8O//7mkiG8kyXaGJAtz7+qxnRE/lvdYnGIIIIAAAtkiQGBStsyEt34QmOTNiVLZJRBrbWqymz8eOXJEI0aMcDa3DD+uv/56Z6PRE07gvWq/VwGBSX7FKI8AAggggAACCCCQYoGzJH0U1qa93FYxxeegOQQQKAIBApOKAJlTxBUgMIkLBAEEEEAAAQQQQCBrBDIdmFSvXj1ZIMkVV1yh+vXrOyFJZcqUScrHLcwm1cEnboEhjzzyiAYNGhQ1BrfyI0eO1NChQ5Mas1X+8ssv1bFjRy1btiyirVwMTNq/f78TmrVgwYKIsST7EL8w8rFjx5yH+van8BEv+MXtGmvTpo2mTZumSpUqJT2fyTYQNDBp7Nix6t+/f9TpUxVMFGp4zZo1atKkSdR53K5XtwCuxYsXq0WLFslyyS2kK9W/N/x21O1a83Jfu9W1QLmJEyeqQoUKfrtTUJ7ApMB0VEQAAQQQyD4BeyFpuIdupTooKXTKTySdVvDFJ5/otNMKvvTQLYoggAACCCCAAAIIIIAAAggggAACCCCAQDoEPv30U51++unhTX8qKeIbKTqvn+CkMyXtStF5aQYBBBBAoIgECEwqIugUnYbApBRB0kyRCritE7O1jN27dw/Uly1btjgbHG7fvj2ivq2NtbV8pUqVCtRuca5EYFJxnn3GjgACCCCAAAIIZIXAzyX9Pawn30sqlxU9oxMIIOBLgMAkX1wUToMAgUlpQKVJBBBAAAEEEEAAgWACQQKTWrVqpbvuuithsNHBgwe1efNmvfHGG1q5cmXMDlapUkX9+vWThX+ceOKJwQZRqNa6deucAKbCx3XXXScL+ahatWpaz9OrVy+NHj1aP/3pTyPO8+ijj2rw4MFR544XzOOno9m2WMMt4Gbt2rVq1KhR3KHt3btXHTp00IoVKyLKWajW3LlzVaNGDT80ccvOnDlTXbtGb9oZL8gqmRCblHU8QUNBApPiBUiZ+2233Zay7n/wwQe69dZbtXXr1og2Y92n33//vQYMGKBJkyZFnd/L9eS107Gu2XwMTPIStpTIjMCkREL8HAEEEEAgRwSOl7RTkv3X7UhXUFLofPZyU/XQFzt37tQZZ9j7URwIIIAAAggggAACCCCAAAIIIIAAAgggkEmBXbt26cwzLZ+o4NgtKZ0f3tnnlPf++Mdth54Zkrpl0oVzI4AAAgj4FyAwyb9ZJmtk2xq8TFpw7twRcNug0jYifPrpp3XSSSf5Goyt/bV1vVY3/LAN+hYuXKhrrrnGV3sU/j8BApO4EhBAAAEEEEAAAQQyLHCKpD1hfTgqqYykIxnuF6dHAAGfAgQm+QSjeMoFCExKOSkNIoAAAggggAACCAQVCBKY5Ddsw0JY7MXfJ554Qn/84x9jdrVmzZpOyNANN9ygkiVLBh2OU+/1119Xs2bNkmojmcpuPm4BQqkKonELu/E7X8mMPbxuMoFJboFEqQ69sv7OmzfP2Qmp8DF8+HDZnxIloj9GcOufW1hWqkz9tBMkMMmtjp03lcFE1t6HH37ouG/atCliWE2bNtXzzz8fEaD23XffqW/fvrIdr8KPVIcZxQoBincOt3A2P/NkZeNd18mEcyVTN9EYCExKJMTPEUAAAQRyROBBScNd+pruoKTQaf8m6ZyCL/72N51zTsGXOcJINxFAAAEEEEAAAQQQQAABBBBAAAEEEMg/gR07dujcc88NH9gOSRHfSNOoEwUnWYqTBbFzIIAAAgjkiACBSTkyUT92k8Ck3Jovevt/ArZ2dOzYsc6mhIWPgQMHOht9WtiRl+PAgQMaMmSIJkyYEFW8S5cuzvcrVqzopSnKFBIgMIlLAgEEEEAAAQQQQCDDAlUkfVmoD+UkfZ/hfnF6BBDwKUBgkk8wiqdcgMCklJPSIAIIIIAAAggggEBQgaIITAr17ejRo3rxxRd13333afdu23wx8rAHskOHDnV2pildunTQIcktyCNwgz4rxgo/+f77752H0ZMmTYpqLZVBNLFCighMij+BbqE38dzcgmhGjhzpXMPZcGR7YNKXX36pjh07atmyZRFcsQKK/JRNxp7AJO96BCZ5t6IkAggggEDWCthLRzsl2X/Dj6IKSgqdc5ukX4a++Otf/6rzzjsva9HoGAIIIIAAAggggAACCCCAAAIIIIAAAsVFYNu2bTr//PPDh/s/korywzv77LKVJAt+rx7WkRmSuhWXeWCcCCCAQD4IEJiUW7NIYFJuzRe9/Y+A25pGK2FrWm3dbpMmTVzX5tq1/8Ybb2jEiBF65513omirV6+uBQsW6OKLL4Y9oACBSQHhqIYAAggggAACCCCQKgFLUf2mUGOVYnwvVeejHQQQSJMAgUlpgqVZzwIEJnmmoiACCCCAAAIIIIBAugWKMjDJxmI72axatUq/+c1vYoYmWZnHHnvMCRcKGpqUjYFJbgspbLwEJkVf5W4P73v06KEnn3xSxx13XMpuDQKT/kPpdp3WqVNH8+fPV61atVLm7icEyU/ZZDpIYJJ3PQKTvFtREgEEEEAgawXsJaPhYb0r6qCk0Knfk3Rh6Iu//OUvqlevXtai0TEEEEAAAQQQQAABBBBAAAEEEEAAAQSKi8B7772niy66KHy470vK1Id3FpAUHpxk/bD+cCCAAAII5IAAgUk5MElhXSQwKbfmi97+R8DW5s6ZM0c9e/bUgQMHYtJUqVJFl19+uRo0aKAyZco4ZWxt3vr16/X++++71rPNUCdPnqz27durRAleywx63RGYFFSOeggggAACCCCAAAIpEigr6ftCbZ1g/yxIUfs0gwACRSTAv8yLCJrTuAoQmMTFgQACCCCAAAIIIJA1AkUdmGQDT/RgNtmHqwQmDYu4vn77299q7NixKleuXJFedw899JCGDYvsi3XAS0AUgUnJT5Xb4p0LLrhA8+bNU82aNaNOQmDSc+rUqVOESzwvt7Atv7NnO3jZ762qVatGVXW7F7zc18nUTTQGApMSCfFzBBBAAIEsF7Cd2XdKsv9mKigpRLReUsOCL9avV8OGBV9mOSPdQwABBBBAAAEEEEAAAQQQQAABBBBAIH8FNmzYoEsvvTR8gBskRXwjA6NvJeleW3Yh6eoMnJ9TIoAAAggEECAwKQBaBqsQmJRBfE6dtMAPP/zgrBW1tZtuoUl+T1K9enWNGTNGrVu3JizJL16h8gQmJQlIdQQQQAABBBBAAIFkBUpKOiypVFhD1ST9M9mGqY8AAkUrQGBS0XpztmgBApO4KhBAAAEEEEAAAQSyRiATgUk2eHswO3r0aA0cODCmhT1knTFjhpo0aeLbKhsDkywkasSIEc6fwsfy5ct17bXX+h5nrAqxQoq8BKuk5OSFGklHYFK8YJmgY3ALvenXr58ee+yxgp2Uwtt3C6IZOXKkhg4dGrQrKa2XysAk65iXoCs/A7CdqTp27Khly5ZFVLMdrJ5//nnZ74DQsX//fvXo0UMLFiyIKFunTh3Nnz9ftWrV8nNq17KxfncQmBSbi8CklFxyNIIAAgggkDkB24n9qh93ZH8zc91wzmyBTY1DfVi9erUaNy74MsNd4/QIIIAAAggggAACCCCAAAIIIIAAAggUX4E1a9YUXq+wRpL/BQzpIbTPN9+X9HV6mqdVBBBAAIFUChCYlErN9LdFYFL6jTlDegWOHj2ql156SQ888IBsnWMyx0033eSEL1144YXJNEPdHwUITOJSQAABBBBAAAEEEMgCge8klQvrh7248/cs6BddQAABHwIEJvnAomhaBAhMSgsrjSKAAAIIIIAAAggEEchUYJL1de/evbIwn4ULF8bsesOGDfXss8+qdu3avobmFuSR6TAbtwCh2bNnO8ExqTgITPKvGOR6ITDJv3PhGm6GsUKx3BYiWZupDHKKdf8QmBR7rglMSv4eoAUEEEAAgYwK2GpOe5koG47lkgrSU1MZppoNg6MPCCCAAAIIIIAAAggggAACCCCAAAII5KrA66+/rmbNmoV3/3VJEd/I1bHRbwQQQACBohUgMKlovZM9G4FJyQpSP1sEbEPD6dOna8KECdq9e7evbl155ZX6/e9/r6ZNm6ps2bK+6lLYXYDAJK4OBBBAAAEEEEAAgSwQ2C+pYlg/akj6KAv6RRcQQMCHAIFJPrAomhYBApPSwkqjCCCAAAIIIIAAAkEEMhmYZP3dsmWL2rVrp+3bt8fsfpcuXZwHthUrhn8eE3+k69at0xVXXBFVyMKZxo4dq3LlwsOwg6gFqzNz5kx17do1qvKYMWPUr1+/YI2G1Tp8+LAGDhzojDH8yNS43QKivATcWJhWhw4dtGLFioix1K9fX3PnzlWNGvaZXGqOKVOmqGfPnlGNPfLIIxo0aFDMk+RrYNKxY8c0YsQI50/hw9xvu+221KD/eO+3adNGO3bsiGjzxhtv1KxZs1S5cuWC7xdFv9zun3iBSSnDiNOQ27Xm5b5Opm6isRGYlEiInyOAAAIIIOBZYImk5qHSS5YsUfPmBV96boSCCCCAAAIIIIAAAggggAACCCCAAAIIIJBagZdfflktWrQIb/RlSRHfSO0ZaQ0BBBBAIF8FCEzK15llXAjkhoCti9u6daveeust58+uXbu0fv36gs5XqVJFtkbONjZt1KiRLCzp9NNPV4kSvH6Z6hkmMCnVorSHAAIIIIAAAgggEEBgr6QTwur9UlLsF/oCNE4VBBAoGgH+xV40zpzFXYDAJK4OBBBAAAEEEEAAgawRyHRgkgWhWPBG586dXU3GjRunPn36eH4AayFMXoNYinIiYuxA6ZzeQnksXKhUqVJJdefAgQO6++67nbCZ8MNLsEpSJ3apnExg0v79+9WjRw8tWLAgovVq1arJFqZacFIqjiNHjmjo0KF69NFHo5qbPXu2OnbsGPM0+RqYZIO1wK3+/ftHjTtVwV6hht3uB7fr1S1wLF6wlZ9rxO2aIzAptiKBSX6uLsoigAACCCAQV2C+pLahEvPnz1fbtgVfQocAAggggAACCCCAAAIIIIAAAggggAACGRJ44YUXdOutt4af/QVJEd/IUNc4LQIIIIBAjgkQmJRjE0Z3EUAAgTQJEJiUJliaRQABBBBAAAEEEPAj8A9J1cIqXGD7oftpgLIIIJB5AQKTMj8Hxb0HBCYV9yuA8SOAAAIIIIAAAlkkkOnAJKM4ePCg+vXrp6effjqmjO1cM3fuXNWtW9eT3D/+8Q8n6ObNN9+MKJ/p4BO3ICcLd5o2bZoqVarkaXxuhXbv3q0OHTo4uwCFH7kYmGS7Gg0cONAJ7yl82LVw2223JWUVquwWkmM/X7t2rbNjUqwjnwOTlixZopYtW0YNu1evXho9erR++tOfpsTeLZhp5MiRTohV4cN2tWrWrJksGCz8sGCtJ598Uscdd1xS/XKb00z/3nDrl5f7Opm6iTAJTEokxM8RQAABBBDwLDBTUkF67IwZM9SlSxfPlSmIAAIIIIAAAggggAACCCCAAAIIIIAAAukRiLGhi+1cxId36eGmVQQQQCCvBQhMyuvpZXAIIICAZwECkzxTURABBBBAAAEEEEAgfQK7Jf0irPmLJW1K3+loGQEE0iFAYFI6VGnTjwCBSX60KIsAAggggAACCCCQVoFsCEyyAW7fvl3t27fX5s2bY47XXhqeMGGCKlasmNDju+++U9++fZ0QosLH4sWL1aJFi4RtpKPAF198oc6dO+u1116LaP6cc87RggULPAdCufVt3bp1uuGGG6ICZbwEq6RjvA899JCGDRsW1XS8IKLwwlOmTFHPnj2j6g8aNEjWdqlSpZLutluIVf369Z2Qrho1asQ8Rz4HJrmZXHXVVbKQnFNPPTVpdws9uvvuuzVrlq0pjjzcArHSHYT20ksv6ZZbbonqD4FJsaebwKSkbwMaQAABBBBAICQwRdKdBV9MmaI77yz4EiUEEEAAAQQQQAABBBBAAAEEEEAAAQQQyJDA1KlTZc/aw46pkiK+kaGucVoEEEAAAQQQQAABBBBAAAEEEEAAAQQQQAABBIII7JAU/qLU5ZLeDtIQdRBAIHMCBCZlzp4z/58AgUlcCQgggAACCCCAAAJZI5AtgUnHjh1zAo7ivRxs4SodO3ZUiRKJ/1k3duxY9e/fP8q5T58+GjVqlMqWLZv0HDzzzDOaOHGiEyBz4YUX6swzz9TZZ5/t/Dn99NOj+nnkyBGNGDHCCfspfNjYu3fvHrhP5mdjHjBgQFQbuRqYtGnTJjVv3lx79uyJGFPDhg01Z84cxzvZw+awR48eUc1YsJXNbYUKFWKeIp8Dk/bv3++YWIhX4ePFF1/UzTffnCy7tm3bprZt2zpBaeFHvPCwdN4/Bw8eVO/evTV9+vSosRGYFHu6CUxK+jagAQQQQAABBEIC4yT1DX1hf6e/99570UEAAQQQQCArBNw+/yiqzl166aUR4en2GVytWrVUpkwZnX/++TrxxBOdz4csYN3L54Ve++0WSu61fuvWrWWfOVWuXNlrlbSXc/uczeuJR48erX79+jnOX375pfMZ7bJly7xWz9ly1113nRMgXrVq1awbg1tYvZeOeg2099JWsmX+9a9/OdeWhefn++Hlc8ZM319VqlSR9fMnP/mJjjvuOF100UX62c9+5vzOtc0FTjnlFJUrVy7fp4rxIYAAAgggUCAwbtw45+8qYceTkvjwjmsEAQQQQAABBBBAAAEEEEAAAQQQQAABBBBAIFcF/kdS7bDON5G0JlcHQ78RKK4Cid+sLa4yjLuoBAhMKippzoMAAggggAACCCCQUCBbApOso998843uuecezZw5M2a/LSjn2WefVe3a4Z/NxB6i20tA1atXd4JgLr744oQ28QpYiE+XLl20YsWKqGKTJ08uvNNkQZmVK1fKXpo6cOBARL0WLVro6aef1kknnRSoX/H6k6uBSfv27XNCpBYuXBhlYrt5WqhPMi/Dff7557rjjju0ZMmSqPbHjBlTePFrRJl8DkyKF75l1/yECRMiXlb0e8Fa8JGFlg0ePDiqaps2bZzgtEqVKsVsduPGjWrVqlVUiNbVV18tC1Q77bTT/HbHKb98+XLZuQvfl/YzLy8yBTqpx0pu15qX+zqZuom6R2BSIiF+jgACCCCAgGeBRyQNCpV+5JFHNGhQwZeeG6EgAggggAAC6RDIdGCS1zHZ53322dptt90m+/ywdOnSXqvGLBfvMykvDVerVk2LFi1SgwYNvBQvkjJu4fJeTl54PJkOdPHS51SVITApVZLu7RCYFGmTC/dXkyZN9Otf/9rZ7KBmzZoqWbJk+i8UzoAAAggggECGBB599NHCzzQflRT9kDND/eO0CCCAAAIIIIAAAggggAACCCCAAAIIIIAAAgj4FNgsqW5YnaaSVvpsg+IIIJBhAQKTMjwBnF4EJnERIIAAAggggAACCGSNQDYFJhnKu+++6wSX7N69O6ZR7969nbCVRLsYHzx4UFZ2+vTpUe306tXLaaN8+fKB5sECZSzU5c4774yqb2FOL7zwgs4777yYbacjBChef6wTXoJVAkEkqOS2y7mfHczdXuZq1KiRZs+erTPOOCNQ15OZQzthPgcm2fjcAscqVKjgBBO1bNkykLtV2rJli9q1a6ft27dHtWH3lYVkuR3x7msLYBoxYoTvlyI//PBDdevWTevWrYt5WgKTYs8GgUmBbwEqIoAAAgggUFjgAUkPhb45ZMgQ/eEPf0AJAQQQQACBrBDIlcCkcKw6depo4MCBTmB5os8P3ZDjhUl7nZjRo0c7YdzJhH17PVeicvv373eCxy1EPshROOA6FwJdgowzVh0Ck1Il6d4OgUmRNrl2f9nv3LvuuksdO3ZMKmQ//VcaZ0AAAQQQQCCYwAMPPKCHH344vPJQSXx4F4yTWggggAACCCCAAAIIIIAAAggggAACCCCAAAKZF3hH0sVh3fi1pKWZ7xY9QAABPwIEJvnRomw6BAhMSocqbSKAAAIIIIAAAggEEsi2wKQjR45ozJgxuv/++2OOx09gy+LFi9W5c2cdOHAgqq2pU6fq9ttv9x2uYg1Z0Ev79u21ebMFa0ceffr0ccKYypYt6zofbkEj1atX14wZM2Q7NPs5Vq9era5du7qGTOVyYNLOnTsd6w0bNkSRJBN8Fc9swIABzsLXeHOY74FJhw4dcu7B8ePHR7k3bNhQzz77rCwczO/x2WefOQFedm8WPryGYK1cudJ56THWff3YY4/J5q906dKeuvbpp5/q7rvvjtmfUAMEJsWmJDDJ0yVGIQQQQAABBLwI9Jc0OlTQghXs30McCCCAAAIIZINALgYmhdwuueQSjRs3Tpdddlmg0CK3MGmv82KfXTzzzDOqXLmy1yppK2fh1RZ6tGPHjkDnmDx5svN5TujItUCXQIP+sRKBScnoeatLYFKkU67eX/Zso2/fvs4mE0E3qvB2xVAKAQQQQACBohXo37+/bIOfsGOAJD68K9pp4GwIIIAAAggggAACCCCAAAIIIIAAAggggAACqRN4S9JlYc3ZbupLUtc8LSGAQFEIEJhUFMqcI54AgUlcHwgggAACCCCAAAJZI5BtgUkGEy9UxX7uNVjlm2++0T333KOZM2dGeVvwki1utKAhr+Eq1oi9WNS7d28tX748qs1q1app7ty5aty4cdz53bdvn/OS0QsvvBBVzsJopk2bpvPPP9/TNWLhTRb8FCtQKNRALgcmHTt2zAntuffee2N62PxauJHNp9fj7bffdna9jhV4ZSFANod169aN21y+BybZ4N99913nZbrdu3dHWdg9OGXKFJ133nle2bV3714nzGjWrFkx61iIWY8ePRK+xGhhTkOGDNHo0QW5AhHt/e53v3PCnk488UTXvtl1ZS8+2nW1bt26uGMgMCk2D4FJni99CiKAAAIIIJBIwNIHJocK2QvG9vcsDgQQQAABBLJBIJcDk8zPPi+yz43s/1/jBWPHsragZgtZdvscI9H82OeEixYtUoMGDRIVTfvP7e8WPXv2DHSec845RwsWLIj4rCxXA12CABCYFETNXx0CkyK9cv3+srC6Rx55RL/61a9UsmRJfxcDpRFAAAEEEMhCAXvObs8www77izUf3mXhXNElBBBAAAEEEEAAAQQQQAABBBBAAAEEEEAAAU8Cb0pqElayraQFnmpSCAEEskaAwKSsmYpi2xECk4rt1DNwBBBAAAEEEEAg+wSyMTDJlN544w116tRJe/bsiYk2ePBgjRgxImHYUbzQF2vYS7iKlTt69KhWrlyp++67L2bQjpXx2icrayEtHTt2jBlGU7NmTScM5oYbbnB9qcBLf0JwuRyYZGOwoB0bw8KFC2NeC61bt9YTTzyhs846K+4NZkE7FlL1wAMPxHS3yl5De4pDYNKRI0c0ZswYJ3wo1uHlOrV6Fk703nvvadCgQTGDxqxMly5dNGHCBFWsWNHTL8lPP/1UnTt31qpVq2KWtx3Nu3fvLrs2zj77bJUrV87px9dff+3cv88++6xzPdnLj4kOApNiCxGYlOjK4ecIIIAAAgh4FugkqSBR0v6NMHv2bM+VKYgAAggggEA6BXI9MClkEyRw2+omEzRk9e3zvX79+iUMh07nHCYb/NStWzc99dRTKl++fEE3cz3QxY83gUl+tIKVJTAp0i0f7i8Lq7PnKP3794/43RHsCqEWAggggAACmRWw9Qr2TCzs6CyJD+8yOy2cHQEEEEAAAQQQQAABBBBAAAEEEEAAAQQQQCC4wOuSmoZV7yBpTvDmqIkAApkQIDApE+qcM1yAwCSuBwQQQAABBBBAAIGsEcjWwKQffvhBw4cPd3YjjnXYLu32IrHtVBzvsJCUOXPmOLuou4WjVKlSxQlf6dChgywExkJbSpQoIeuDvaCwYcMGPf3003rllVdcT9WyZUvnJaqTTz7Z09x66ZeFvdhO9hdddJGOP/54p0/79+93wmcs2MfG5eXI9cAkG+P27dt1++23O3MR67CXMMzLyljATcjL5vCf//ynE6xjc/jnP//ZlaxXr14aNWqUp5c4ikNgkkEdPHjQCUyaNGmSq9uVV16pO+64Q1dffbVOOeUUJ8TMTzhRw4YNnQCj2rVre7mcC8qsXr1aXbt2dQ2/8tWYpJtuukkff/xxVCAagUmxJQlM8nuFUR4BBBCZXj93AAAgAElEQVRAAAFXgVaSCpJB7d8VixYtggsBBBBAAIGsEMiXwCTD9PO5Twh/27Ztatu2rfO5VJDDPqt65plnVLly5SDVU1Jny5YtatOmjXbs2BGovWnTpjmh1OFHPgS6eMUgMMmrVPByBCZF2uXT/WXPXOzzdvvMmAMBBBBAAIFcFWjVqpUWL14c3v3WkvjwLlcnlH4jgAACCCCAAAIIIIAAAggggAACCCCAAAII/EnSDWEMXSXNhAUBBHJLgMCk3JqvfOwtgUn5OKuMCQEEEEAAAQQQyFGBbA1MMs5du3bJdm1ct25dTN0bb7xR9tJOogX3FpozY8YMZ0d3t9CkZKavUaNGzstPFrbk57B+jR07Vg899FBK+nXzzTdr69atUS9A5UNgkrmuWbNGd955p+xlvVQfd911lx5//HFZ8JKXo7gEJpnFZ599pnvuuUcvvPCCFxpfZSwsye7h888/31e9UOFUXRP28s7gwYN17733atmyZRF9ITAp9tQQmBTokqUSAggggAACsQRspx7bscc5rrnmGq1YsQIpBBBAAAEEskIgnwKTDNRvaJIFSffu3VvTp08PNB8W+G5BiA0aNAhUPxWVLODdguSDHG6fieRToEsiFwKTEgkl/3MCkyIN8+3+smc4EydOVPXq1ZO/WGgBAQQQQACBDAg0bdpUK1euDD/ztZL48C4Dc8EpEUAAAQQQQAABBBBAAAEEEEAAAQQQQAABBFIiYJsCtAxr6Q5J01LSMo0ggECRCRCYVGTUnMhFgMAkLg0EEEAAAQQQQACBrBHI5sAkQ7IdGy3MxC3oyHYo7t+/v0qVKhXX9OjRo3rxxRd13333affu3Snzb9asmZ566imdc845gdq00KTJkyc7YS3JhDnZC1+/+c1vnB3fN2/eHNGXfAlMskH95S9/UZ8+fVxDtPxOggUk3X///RowYIDKlSvnuXpxCkwylK+++kpDhw7VpEmTPBslKti6dWsnMCzZl2U++OAD575+5ZVXEp0y6uc2/xYGNXDgQB0+fFgdO3aMCkzK9Itxbteal/s6mbqJMAlMSiTEzxFAAAEEEPAs0FDS+lBpC1TYsGGD58oURAABBBBAIJ0C+RaYZFazZs1y/v1fooS3ZSNu//716j569GgnxN3r+by266VcsoFPbp895FugSzzLTH8uFK9vFsI/bNgwL5dCVJm1a9fKNgHIhoPApMhZyMf7q2XLlrLwtpNPPjkbLjn6gAACCCCAgC8B2/xl48aN4XUulcSHd74UKYwAAggggAACCCCAAAIIIIAAAggggAACCCCQRQK2k3qbsP70kvTHLOofXUEAAQ8C3la+eWiIIggEFCAwKSAc1RBAAAEEEEAAAQRSL5DtgUn2woQF2lgoUazDwlbsxSWvL3i8//77TvBLkHCV8PNb0IqFtFhYU/ny5ZOamGPHjmnVqlVOaMs777zjq63wwJ+///3vuu222/I6MMlwLLzHgrIsvCeZkKkrr7xSDz74oK6++mrfL60Vt8Akc7dwrxdeeEEjRoyQjT/oYfesvSh45513+gqpine+Q4cOOff0448/7vkeshfefv/736tJkyYqWbKk3F5GyvSLccmEHiVTN9H8EpiUSIifI4AAAggg4FngPEl/DZWuXbu2/ud//sdzZQoigAACCCCQToF8DEyyzyUWLFigiy++2BPdzp071b59+8CBhhYY/cwzz6hy5cqezpfKQtu2bVPbtm21ffv2QM1a+PzNN98cVTcfA13cgDL9uVC8iSMwKdBlndFKF1xwgebNm6eaNWu69iNf7y9CkzJ66XFyBBBAAIEkBH75y18W/vv0+ZK2JdEkVRFAAAEEEEAAAQQQQAABBBBAAAEEEEAAAQQQyKTAc5I6hHWgr6TxmewQ50YAAf8CBCb5N6NGagUITEqtJ60hgAACCCCAAAIIJCGQ7YFJNjR7qcdeTNq8eXPMkdqLP7ZDsdcXjyz4ZfXq1Ro3bpzv4KQqVaqoc+fOuvfee3XGGWckIR9d1XZ9nzp1qp588knt3r07Yds33XSTE15Tr149J/AnneEoCTsTo4DbSzup2MHcQqY++OADZ95nzZrlhCh5PSwoyYJymjZtqrJly3qtFlGuOAYmhQDspZ05c+Y41+rWrVs9+9kLiffcc4+6deumqlWreq7np6Dd23/729+0fPly5x633x2hcCe7dy+55BL96le/UvPmzZ0XkywoKXxcHTt21LJlyyJOmekX45K5r5Opm8idwKREQvwcAQQQQAABzwI/l/T3UOnTTz9dH3/8sefKFEQAAQQQQCCdAvkYmGReXbp00YQJE1SxYsWEfBbSbGHu48cHWxtmYedLly71HPaesEM+ClhQU48ePXzU+E/Rhg0bOp//nHnmmVH18zXQJRZUpj8Xijd5BCYFurQzWqk4ByYZ/ODBg53nGaVLl87oPHByBBBAAAEE/Aj8/Oc/1yeffBJe5ReS+PDODyJlEUAAAQQQQAABBBBAAAEEEEAAAQQQQAABBLJJYLqkrmEduk/SE9nUQfqCAAKJBQhMSmxEifQKEJiUXl9aRwABBBBAAAEEEPAhEC8wyUczOVv0888/1/r162UhPu+995527NgREVZkYUQW9HLZZZc5LzZddNFFKleuXFrH+69//cvZtd5CX6xf77//vg4cOCB7wapBgwZq1qxZzMCXdIajpHXASTZuQVPvvPOO3nzzTee/27ZtK5hDM7vwwgt19tlny15wuuqqq3TyySc7AVMcyQmEwolWrlypt956ywkmsnsodITunSZNmjjX7LnnnpvVL8Ps3btXHTp00IoVKyJgLCBt4sSJzv3HkZxACW685ACpjQACCCCQrwLHS9oXGpwFN+zfvz9fx8q4EEAAAQRyTCBfA5Ps3/gWwN2yZUtPM7JkyRLPZWM1aME2Q4YMKdLPo+zzst69e2v6dFvn5v/o16+fHnvsMZUpUyaqMoFJ/j3TUYPApHSoprfN4h6YZL97J0+e7GyOwceE6b3WaB0BBBBAIHUClSpV0jfffBPeYGVJX6fuDLSEAAIIIIAAAggggAACCCCAAAIIIIAAAggggECRCjwtKXz3rcGSHi3SHnAyBBBIWoC3IpMmpIEkBQhMShKQ6ggggAACCCCAAAKpEyjugUmpk8x8S8U1MCnz8vQgHwS4f9I/iwQmpd+YMyCAAAII5KRASUlHwnt+7FjhRwg5OS46jQACCCCQBwL5GphkU9OtWzc99dRTKl++fMKZ2r17txOybIHRQY7rr7/eCWg64YQTglQPVCfZubMg92uvvTbmuQlMCjQlKa9EYFLKSdPeYHEPTDLghg0b6tlnn1Xt2rXT7s0JEEAAAQQQSIVAjJC/UpKOpqJt2kAAAQQQQAABBBBAAAEEEEAAAQQQQAABBBBAIAMCEyX1Cjvvg5JGZKAfnBIBBJIQIDApCTyqpkSAwKSUMNIIAggggAACCCCAQCoECExKhWJ2tEHgS3bMA73ITYEtW7aoTZs22rFjR8QARo4cqaFDh+bmoLKs1wQmZdmE0B0EEEAAgWwSsG3qK4Q69PXXX8t2r+dAAAEEEEAg0wLJhO5cd911eu6551S1alVfw/j222916NAhp87nn3+uTz75ROvXr9err76qDRs2+GorXuFq1app0aJFatCgQcI2jxw54nw28OijwTbUq1ChgpYuXapGjRolPFeqCph9p06dAjV31VVXOXN36qmnBqoftFIyQUxegmiC9itb6+VLYFK6fP/1r3+pX79+mjJlSqBTrF27tkjv2VAnk7kPgvze/eGHH3TgwAEdPXrU+bNr1y7Zv0fss1L7nbty5Up99dVXgQzdKvXu3VujRo1SuXLlUtoujSGAAAIIIJBqgf379+v4448Pb/aApIqpPg/tIYAAAggggAACCCCAAAIIIIAAAggggAACCCBQhALjJPUNO9/Dkh4owvNzKgQQSIEAgUkpQKSJpAQITEqKj8oIIIAAAggggAACqRQgMCmVmplti8CkzPpz9vQK2EtOv//97/XRRx+pXr16ql+/vmrVquW8vFexYkXF2OHVV4eWLFmili1bRtWZMWOGunTp4qstCscWIDCJKwMBBBBAAAFXgY8lnR766e7du/WLX/wCLgQQQAABBDIukInAJLdBHzt2TDt37tSIESM0c+bMlNhY4MyQIUM8faZgoSGtW7d2gkWCHH7OFaT98DrJBsVYONTw4cNVqlSpZLviq34yQTEEJvmiVqbCgPz1MrnSyd4HmTJK5j4IEpiUSPnw4cPauHGjJk2apDlz5iQq7unnFiK3YMECNWvWzFN5CiGAAAIIIJApgb///e+qXr16+Ok/kfTzTPWH8yKAAAIIIIAAAggggAACCCCAAAIIIIAAAgggkAKB/5L0u7B2Rkn6fQrapQkEEChCAQKTihCbU8UUIDCJCwMBBBBAAAEEEEAgawQITMqaqUi6IwQmJU1IA1kscOTIEdkLe48++mhELy04ae7cuapRo0bg3tuLPwMHDtTYsWOj2li9erUaN24cuG0q/keAwCSuBgQQQAABBFwFtko6P/TTLVu2qE6dOnAhgAACCCCQcYFsCkwKYRw9elRLly7VgAEDZP1L5mjTpo2mTZumSpUqJWxmz549TqDyihUrEpaNVeD666/XrFmzdMIJJwSq76dSMvNmQSYLFy7UNddc4+eUKSmbTFAMgUn+piBTYUD+eplcaQKTkvMrXNtC69577z0nTO2VV15JunH7fTphwgQnCJ8DAQQQQACBbBXYunWr6tatG969v0riQ7tsnTD6hQACCCCAAAIIIIAAAggggAACCCCAAAIIIOBF4GFJg8MKjpPUz0tFyiCAQPYIEJiUPXNRXHtCYFJxnXnGjQACCCCAAAIIZKEAgUlZOCkBu0RgUkA4quWMgIUlDR4c/tmsZC/y2YuSjRo1CjyObdu2qW3bttq+fXtEG5dffrmef/75wrvHBj5Pca9IYFJxvwIYPwIIIIBAHIG1kgr+MrNmzRpdeeWVgCGAAAIIIJBxgWSCd6677jo999xzqlq1alrG8fbbb+uuu+7S5s2bA7dvAYXz589XrVq1ErZhYSEPP/ywE+Yc5EjF5xdez2vunTp18lo8olxRBjsV7iCBSf6m7KGHHtKwYcP8VfqxNIFJidkyZZTMfZDu37umZkFUo0eP1qhRo3TgwIHEkC4lMhnOFrjTVEQAAQQQKHYCf/7znwtvqrJO0hXFDoIBI4AAAggggAACCCCAAAIIIIAAAggggAACCOSTwIOShocNaKKk3vk0QMaCQHEQIDCpOMxydo+RwKTsnh96hwACCCCAAAIIFCsBApPyZ7oJTMqfuWQksQXmzZundu3aRf3QQpRGjBih0qVL+6azl3zuv/9+PfXUU1F1+/Tp47z8U7ZsWd/tUiFagMAkrgoEEEAAAQRcBV6RdGPop0uWLFHz5s3hQgABBBBAIOMC2RyYZDjLly9XmzZtkgrtsDauvfZaT9br1q3TDTfcEPh8FnAzZMgQlSiRviUrhw4dcj7nGD9+vKcxFS5UFH1061gyQTEXXHCB7HOjmjVrBhp3LlYiMCn+rNlnfv369dOUKVMCTS+BSe5sP/zwgyZPnuwE2ycTmtStWzfnM9ny5csHmiMqIYAAAgggkG6Bl19+WS1atAg/zauSbkr3eWkfAQQQQAABBBBAAAEEEEAAAQQQQAABBBBAAIE0CtgO5g+HtT9V0m/TeD6aRgCBNAikb/VZGjpLk3kpQGBSXk4rg0IAAQQQQAABBHJTgMCk3Jy3WL0mMCl/5pKRxBbYtm2b2rZtq+3bt0cUqF69umbMmKEmTZr4orOXe8aOHSt7wazwyz3scu6L0lNhApM8MVEIAQQQQKB4CsyS1Ck0dPt7TZcuXYqnBKNGAAEEEMgqgWwPTLJwIAsgGj16dGA3C/347W+9rfvat2+funfvroULFwY6X9OmTTVz5kxVq1YtUH0vlXbu3Kn27dtrw4YNXopHlLF+LVq0SA0aNPBdNxUVCEzyp0hgUnwvApP8XU9+S9vnqva7d+DAgX6rFpTP9O+cwB2nIgIIIIBAsRGwv7t37do1fLyzJXUuNgAMFAEEEEAAAQQQQAABBBBAAAEEEEAAAQQQQCAfBe6TNCpsYNMl3Z6PA2VMCOSzAIFJ+Ty7uTE2ApNyY57oJQIIIIAAAgggUCwECEzKn2kmMCl/5pKRxBawFyHvv/9+jR8/PqqAhSb94Q9/cAKVypYtm5Bw7969GjVqlJ544omYZXv37u38vFy5cgnbooA3AQKTvDlRCgEEEECgWArYX27uCY183Lhx6tu3b7GEYNAIIIAAAtklkO2BSaa1ceNGtWrVSnv27AmEN3LkSA0dOtRT3WPHjjnBywMGDPBUvnChoghnfumll3TLLbcE6l/r1q31zDPPqHLlyoHqJ1uJwCR/ggQmxfciMMnf9RSktH2+aoFzQUPk7JwWutSvXz+VKMFSviBzQB0EEEAAgfQKPPnkk7r33nvDTzJBUp/0npXWEUAAAQQQQAABBBBAAAEEEEAAAQQQQAABBBBIq4B98D027AzPhW/4mdYz0zgCCKRMgFUWKaOkoYACBCYFhKMaAggggAACCCCAQOoFCExKvWmmWiQwKVPynLcoBd599121adNGu3fvjnnaK6+8Ut27d1fjxo112mmnqUyZMk65o0ePat++ffrggw+0dOlSzZ4927WNhg0b6tlnn1Xt2rWLcmh5fy4Ck/J+ihkgAggggEBwgRGShoWqDx8+XA8++GDw1qiJAAIIIIBAigRyITDpiy++UOfOnfXaa68FGrWFfVgIktfA5E2bNql58+aBA5osnMn+v75UqVKB+huv0uHDhzVw4EBnPEGOMWPGOMElmToITPInT2BSfC8Ck/xdT0FLr1mzRu3atQv8O/H666/XrFmzdMIJJwTtAvUQQAABBBBIm4B9PjdihH1sV3CMlDQ8bSekYQQQQAABBBBAAAEEEEAAAQQQQAABBBBAAAEE0i/QS9LEsNPMl3Rb+k/LGRBAIJUCBCalUpO2gggQmBREjToIIIAAAggggAACaREgMCktrBlplMCkjLBz0iIWOHbsmObMmaOePXvqwIEDKT97zZo1NXXqVCdwiSO1AgQmpdaT1hBAAAEE8kqgr6RxoRHdc889Gj9+fF4NkMEggAACCOSmQC4EJiUbEuQ3MMk+i7j77rudgI8gR9OmTTVz5kxVq1YtSPW4dSxcukOHDnrrrbd8t33OOedowYIFqlu3ru+6qapAYJI/SQKT4nsRmOTvegpa+tChQ7r//vsD//ulQoUKTrh9o0aNgnaBeggggAACCKRNoE+fPpowYUJ4+7br9pNpOyENI4AAAggggAACCCCAAAIIIIAAAggggAACCCCQfoE7JE0NO80iSa3Tf1rOgAACqRQgMCmVmrQVRIDApCBq1EEAAQQQQAABBBBIiwCBSWlhzUijBCZlhJ2TZkDghx9+0OTJkzV48OCUhibZizkWTnDRRRdlYFT5f0oCk/J/jhkhAggggEBggc6SZoZqd+zYUbNnzw7cGBURQAABBBBIlUAuBCbZWJMJjvEbmGTnmzJlihPkHOSwcJCFCxfqmmuuCVI9bp0lS5aoZcuWgdrt3LmzJk6cKOtfpg4Ck/zJJ3Pdr127Nu8DaghM8nc9JVN65cqVat26deDPaceMGaN+/fol0wXqIoAAAgggkBaBTp066bnnngtvu4ukYMmpaekhjSKAAAIIIIAAAggggAACCCCAAAIIIIAAAggg4Fugm6Rnw2q9Kukm361QAQEEMipAYFJG+Tm5JAKTuAwQQAABBBBAAAEEskaAwKSsmYqkO0JgUtKENJBDAseOHdOqVas0cOBAvfPOO0n13F4G7NWrlwYMGKATTzwxqbao7C5AYBJXBwIIIIAAAq4CN0p6JfTT66+/XkuXLoULAQQQQACBjAsQmBR7CrZt26a2bdtq+/btgeZo6NChGj58uEqVKhWofqxKhw8fdj4jGTt2bKA2p02bpu7duweqm6pKBCb5kyQwKb4XgUn+rqdkSu/bt8/5/WFhcEGObAhsC9Jv6iCAAAII5L/ADTfcoNdeey18oPbCiL04woEAAggggAACCCCAAAIIIIAAAggggAACCCCAQK4KdJAUvlvA65Ka5epg6DcCxVWAwKTiOvPZM24Ck7JnLugJAggggAACCCBQ7AUITMqfS4DApPyZS0biXeDgwYNasGCBRo8era1bt3qvKKlKlSqyF3J++9vfqlatWipRgo+MfAH6LExgkk8wiiOAAAIIFCeBSyW9HRrwJZdcoo0bNxan8TNWBBBAAIEsFSAwKfbE2GcRvXv31vTp0wPNXNOmTTVz5kxVq1YtUP1YlXbv3q0OHTrorbfe8t1m7dq19cILL+i8887zXTeVFQhM8qdJYFJ8LwKT/F1PyZa2sLb+/fsHaubyyy/X888/r+rVqweqTyUEEEAAAQTSJdCgQYPCm7ZcJml9us5HuwgggAACCCCAAAIIIIAAAggggAACCCCAAAIIFIFAW0nzw87zpqSri+C8nAIBBFIowNtvKcSkqUACBCYFYqMSAggggAACCCCAQDoECExKhyptIoBAUQscPXpUH3/8sdatW+f82b59uzZv3qyvvvqqoCv16tVzXry57LLL1KhRI1144YUqX758UXe12J6PwKRiO/UMHAEEEEAgscA5kv4WKnbWWWfpo48+SlyLEggggAACCKRZIBcCkw4fPqyBAwfKwjqCHBaibHXLlSvnq/pzzz2nTp06+aoTKlyhQgUtXLhQ11xzTaD6sSq9/vrratYs2IZ/QQ1S1vkfGyIwyZ8ogUnxvQhM8nc9JVvaPo+94YYbdODAAd9N2e/E5cuX69JLLUeWAwEEEEAAgewROPvss/X//t//C+/QuZJ2ZE8P6QkCCCCAAAIIIIAAAggggAACCCCAAAIIIIAAAr4FWkpaFFZrnaQrfLdCBQQQyKgAgUkZ5efkkghM4jJAAAEEEEAAAQQQyBoBApOyZiroCAIIIJDXAgQm5fX0MjgEEEAAgeQEKksqSHmsWLGi9u/fn1yL1EYAAQQQQCAFArkQmPTFF1+oc+fO/5+9O4GyojrX//8ACiJBAqiI0T9iRDCGKUYwDAqC4MA8XERk+AlGBERbFEHTIl4R7ARbERQQrshMZBYjIgRUIKAhCAYhMQaIQ2v0gtrBiAH5r7eSw60ezlB16oz9rbVcuZfe+917f3ad09Bn91Nau3atrxWPHTtWFjxToUIFT/3379+vvn37avv27Z76hRrn5uZq3LhxnsctbbDjx4/L6k2cONHXXObPn69+/fr56htkJwKTvGkSmBTZi8Akb/dTvK0//vhj531k0yZ7+Kj3K13eh7zPnB4IIIAAAtksUK1aNX311VfuJdaQdDib18zaEEAAAQQQQAABBBBAAAEEEEAAAQQQQAABBLJe4HpJL7lW+ZakZlm/ahaIQJYJEJiUZRuagcshMCkDN40pI4AAAggggAAC2SpAYFK27izrQgABBNJLgMCk9NoPZoMAAgggkHYC/5J0SmhW33zzjSpVqpR2k2RCCCCAAAJlSyATApM2bNig7t27q7Cw0NfmPProo7LQJK/X0aNHNXr0aE2ZMsVrV6d9+/btNXfuXNWuXdtXf3eneIJKmjdvrkWLFqlu3bpxzyPeAgQmeRMkMCmyF4FJ3u6neFt//fXXuvPOOzVr1ixfpR5++GEn+I0LAQQQQACBdBGwv++fdtpp7ukck3RqusyPeSCAAAIIIIAAAggggAACCCCAAAIIIIAAAggg4FPgGknrXH3fltTUZy26IYBAigQITEoRPMOeFCAwiZsBAQQQQAABBBBAIG0ECExKm61gIggggEBWCxCYlNXby+IQQAABBOIX+FjSycSEDz74QOedd178VamAAAIIIIBAHALpHpj01Vdf6Y477nCCh/xeixcvVp8+fXx1X716tbp27eqrr3Vat26drrnGzqHFd7366qvq0KGDryIjR45UXl5eWgQ1EpjkbQsJTIrsRWCSt/sp3tYnTpzQ+PHjnf/8XLfddpvy8/NVuXJlP93pgwACCCCAQOACH374oc4//3x33QJJ5wY+EAURQAABBBBAAAEEEEAAAQQQQAABBBBAAAEEEEiuwFWSNrmG3CPpx8mdAqMhgEC8AgQmxStI/3gFCEyKV5D+CCCAAAIIIIAAAoEJEJgUGCWFEEAAAQQiCBCYxO2BAAIIIIBARIFdkhqFWvzhD39Q06Y8tId7BgEEEEAgtQLpHJhk4RyLFi3S0KFDVVhY6AuqatWqTmjRFVdc4av/wYMHddNNN2nr1q2++o8dO1YWelOhQgVf/a3T8ePHlZubq4kTJ/qqsWrVKnXp0sVX36A7EZjkTZTApMheBCZ5u5+CaD1jxgznPdnPdcMNN2jevHmqXr26n+70QQABBBBAIHCBnTt36ic/+Ym77m5JjQMfiIIIIIAAAggggAACCCCAAAIIIIAAAggggAACCCRXoIWkLa4h35N0cXKnwGgIIBCvAIFJ8QrSP14BApPiFaQ/AggggAACCCCAQGACBCYFRkkhBBBAAIEIAgQmcXsggAACCCAQUWC9pHahFq+88oo6dOgAGQIIIIAAAikVSNfAJAtL2rhxo2655RZZaJHfq02bNlqwYIHOPfdcXyXiDSuKd3ybdEFBgQYMGKD16+2vEt6uIMb3NmLk1gQmedMkMCmyF4FJ3u6nIFovWbJEN954o69S6fZ+5GsRdEIAAQQQyCoBC1bt2LGje00bJLXPqkWyGAQQQAABBBBAAAEEEEAAAQQQQAABBBBAAIGyKPBTSW+5Fn5AUt2yCMGaEchkAQKTMnn3smPuBCZlxz6yCgQQQAABBBBAICsECEzKim1kEQgggEDaCxCYlPZbxAQRQAABBFIrsFBS39AU5s2bp5tvvgWfP5MAACAASURBVDm1M2J0BBBAAIEyL5COgUlHjx7VwoULdc899+jQoUNx7VFOTo4mTZqkihUr+q6zYcMGde/eXYWFhb5q2C9iX3PNNb76Wqd4xh87dqwsdKdChQq+xw+yI4FJ3jQJTIrsRWCSt/spiNZbtmxRq1atfJVq3LixLHCpfv36vvrTCQEEEEAAgaAF5s+fr/79+7vLLpJ0U9DjUA8BBBBAAAEEEEAAAQQQQAABBBBAAAEEEEAAgSQLNJb0tmvMjyX9IMlzYDgEEIhTgMCkOAHpHrcAgUlxE1IAAQQQQAABBBBAICgBApOCkqQOAggggEAkAQKTuD8QQAABBBCIKPCEpDtDLX71q19p1KhRkCGAAAIIIJBSgXQKTDp27Jh+97vfKS8vT2vWrAnEZdmyZerRo0dctQoKCjRgwACtX7/eV514QouOHz+u8ePHO6FHXq+qVatqxYoVateundeuCWtPYJI3WgKTInsRmOTtfgqidTyBSfXq1dPSpUvVqFGjIKZCDQQQQAABBOIWmDx5shPS6rqelHRX3IUpgAACCCCAAAIIIIAAAggggAACCCCAAAIIIIBAagV+JGmPawqfSTo7tVNidAQQ8CpAYJJXMdoHLUBgUtCi1EMAAQQQQAABBBDwLUBgkm86OiKAAAIIeBAgMMkDFk0RQAABBMqiwP2SJoQWPnr0aD322GNl0YE1I4AAAgikkUCyA5MsFKmwsFDfffedvvrqKx08eFDvv/++3njjDW3atMn5/4O62rdvr7lz56p27dpxlTxx4oQmTJig3NxcX3XatGmjBQsW6Nxzz/Xc//PPP1f//v21du1az32DWr/ngSN0IDDJmyaBSZG9CEzydj8F0Tqe7xk2/ubNm9WyZcsgpkINBBBAAAEE4ha47777nLBW1/WApEfjLkwBBBBAAAEEEEAAAQQQQAABBBBAAAEEEEAAAQRSK3CRpPdcU/hCUvXUTonREUDAqwCBSV7FaB+0AIFJQYtSDwEEEEAAAQQQQMC3AIFJvunoiAACCCDgQYDAJA9YNEUAAQQQKIsCgyXNCi184MCBmjNnTll0YM0IIIAAAmkkEG/4RRotpcRUnnjiCY0cOVLlysV/fGTLli267rrrnLAnP9e6det0zTXXeO4az7gWtvPAAw8Esn7PEw/TgcAkb5IEJkX2IjDJ2/0UROt4v2cQmBTELlADAQQQQCAogUGDBun55593lxsiaXZQ9amDAAIIIIAAAggggAACCCCAAAIIIIAAAggggECKBOpIOuAa+2tJVVI0F4ZFAAGfAvGfePM5MN0Q+I8AgUncCggggAACCCCAAAIIIIAAAggggAACCCCAAAIIIBAS6CTpxdD/07FjR61duxYdBBBAAAEEUioQb/hFSicfYfCWLVtq/vz5uuCCCwKZ4uHDhzV48GCtWLHCV72xY8fKwm8qVKgQc/8TJ05owoQJys3NjblPqGHVqlX18ssvyxzS6SIwydtuEJgU2YvAJG/3UxCt4/2eQWBSELtADQQQQACBoASuvfZavfLKK+5ynSWtCao+dRBAAAEEEEAAAQQQQAABBBBAAAEEEEAAAQQQSJHAuZI+co39L0kVUzQXhkUAAZ8CBCb5hKNbYAIEJgVGSSEEEEAAAQQQQAABBBBAAAEEEEAAAQQQQAABBDJe4KeS3gqtonHjxnr77bczflEsAAEEEEAgswXiDb9Ix9VbWNDMmTN14403BjY9Cy/Kz8/XqFGjfNVs0aKFFi5cqDp17CF+sV2ff/65+vfv7ytgsXv37po9e7aqV68e22BJakVgkjdoApMiexGY5O1+CqJ1vN8zFi9erD59+gQxFWoggAACCCAQt0CTJk20a9cud53LJf0+7sIUQAABBBBAAAEEEEAAAQQQQAABBBBAAAEEEEAgtQJnSvqs2BQsMMmCk7gQQCBDBAhMypCNyuJpEpiUxZvL0hBAAAEEEEAAAQQQQAABBBBAAAEEEEAAAQQQ8ChwnqQPQn1q1aqlTz75xGMJmiOAAAIIIBCsQLzhF8HOJphqw4YNU15enqpUqRJMwf9U2bFjhzp37qyCggJfdVetWqUuXbrE3HfLli267rrrVFhYGHOfUMPJkycrJydH5cql19EZApO8bSWBSZG9CEzydj8F0Tre7xnz589Xv379gpgKNRBAAAEEEIhb4JxzztGnn37qrnO+pA/jLkwBBBBAAAEEEEAAAQQQQAABBBBAAAEEEEAAAQRSK1BN0hfFpvA9SUdSOy1GRwABLwLpderLy8xpmy0CBCZly06yDgQQQAABBBBAAAEEEEAAAQQQQAABBBBAAAEE4heoIOmYu8yxY8dUoYL9MRcCCCCAAAKpEYg3/CI1sw4/avPmzTVv3jzVq1cv8KlZcNHw4cOd+n4uCzCaNGmSKla0h/ZFvk6cOKH8/HyNGjUqWtMSX69du7ZefPFFXXbZZZ77JroDgUnehAlMiuxFYJK3+ymI1vF+zyAwKYhdoAYCCCCAQBACx48f1ymnnFK8lP3B8SDqUwMBBBBAAAEEEEAAAQQQQAABBBBAAAEEEEAAgRQKVJb0dbHxa0g6nMI5MTQCCHgUIDDJIxjNAxcgMClwUgoigAACCCCAAAIIIIAAAggggAACCCCAAAIIIJDRAp9IqhVawQcffKDzzjsvoxfE5BFAAAEEMlsg3vCLdFp9/fr1NXPmTF155ZUJm9aMGTM0dOhQX/VbtGihhQsXqk6dOlH7Hz58WIMHD9aKFSuiti3eoH///po2bZqqVq3quW+iOxCY5E2YwKTIXgQmebufgmgd7/cMApOC2AVqIIAAAggEIfDhhx/q/PPPd5f6VNI5QdSmBgIIIIAAAggggAACCCCAAAIIIIAAAggggAACKRawBwR8K8mdt2LnVv+e4nkxPAIIeBAgMMkDFk0TIkBgUkJYKYoAAggggAACCCCAAAIIIIAAAggggAACCCCAQMYK7JTUJDT7N998U5dffnnGLoaJI4AAAghkvkC84RfpIpCMsCRb6549e9S7d2/t3bvX19JXrVqlLl26RO1rf0fo1q2bCgoKorYt3mD69Om67bbbPPdLRgcCk7wpE5gU2YvAJG/3UxCt4/2esXnzZrVs2TKIqVADAQQQQACBuATeeustNWvWzF3jbUlN4ypKZwQQQAABBBBAAAEEEEAAAQQQQAABBBBAAAEE0kfgG0mVXNOxJ3t+lD7TYyYIIBBNgMCkaEJ8PdECBCYlWpj6CCCAAAIIIIAAAggggAACCCCAAAIIIIAAAghklsBLkq4PTXnlypXq2rVrZq2A2SKAAAIIZJVAvOEX6YBh4RtTpkzRT37yk4RP58iRIxoxYoTmzJnja6ycnBxNmjRJFStWDNv/xIkTys/P16hRozyPcckll+iFF17QpZde6rlvMjoQmORNmcCkyF4EJnm7n4JoHe/3DAKTgtgFaiCAAAIIBCFgQaYWUOq6fiPphiBqUwMBBBBAAAEEEEAAAQQQQAABBBBAAAEEEEAAgTQQKJT0Pdc8LpS0Pw3mxRQQQCBGAQKTYoSiWcIECExKGC2FEUAAAQQQQAABBBBAAAEEEEAAAQQQQAABBBDISIFnJQ0JzXzatGkaNmxYRi6ESSOAAAIIZIdAvOEXqVa45557NHr0aJ111llJm8qCBQt08803+xqvRYsWWrhwoerUqRO2/5dffqkhQ4Zo6dKlnscYNGiQpk6dqipVqnjum4wOBCZ5UyYwKbIXgUne7qcgWm/btk0dOnRQYaGdrfV+EZjk3YweCCCAAAKJEXj66ac1fPhwd/FZkm5NzGhURQABBBBAAAEEEEAAAQQQQAABBBBAAAEEEEAg6QL/K6mGa9T6kv6c9FkwIAII+BYgMMk3HR0DEiAwKSBIyiCAAAIIIIAAAggggAACCCCAAAIIIIAAAgggkCUCD0kaF1rLAw88oEceeSRLlsYyEEAAAQQyUSBTA5Muv/xyPfroo7r66qtVvnz5pNLv379fffv21fbt232Nu2rVKnXp0iVs3x07dqhz584qKCjwXH/+/Pnq16+f537J6kBgkjdpApMiexGY5O1+CqL1li1b1KpVK1+l6tWr5wTBNWrUyFd/OiGAAAIIIBCkwC9+8QtNmDDBXXK8JPu5HRcCCCCAAAIIIIAAAggggAACCCCAAAIIIIAAAtkg8ImkWq6F/FjSnmxYGGtAoKwIEJhUVnY6fddJYFL67g0zQwABBBBAAAEEEEAAAQQQQAABBBBAAAEEEEAgFQL2pPqZoYEHDRqk5557LhXzYEwEEEAAAQQcgUwLTGrdurXuvPNOderUSZUqVUrJLh49elSjR4/WlClTfI2fk5OjSZMmqWLFiqX2z8/P19133+25duPGjbVkyRLVr28PBUzPi8Akb/tCYFJkLwKTvN1PQbRevXq1unbt6qtUJrxH+VoYnRBAAAEEMlLAfib3/PPPu+f+c0nPZuRimDQCCCCAAAIIIIAAAggggAACCCCAAAIIIIAAAiUFPpB0nuuPfyJpJ1AIIJA5AgQmZc5eZetMCUzK1p1lXQgggAACCCCAAAIIIIAAAggggAACCCCAAAII+BO4XtJLoa7t27fXq6++6q8SvRBAAAEEEAhAIBMCk6666ipdf/316ty5sxMGVL58+QBWHl+J5cuXq2fPnr6KNG/eXIsWLVLdunVL9P/yyy81ZMgQLV261HPtkSNHKi8vL2VBUrFMmMCkWJT+rw2BSZG9CEzydj8F0Xru3LkaOHCgr1L2b5+FCxfqrLPO8tWfTggggAACCAQpcM0112j9+vXukjdI+k2QY1ALAQQQQAABBBBAAAEEEEAAAQQQQAABBBBAAIEUCrwv6ULX+M0lvZnC+TA0Agh4FCAwySMYzQMXIDApcFIKIoAAAggggAACCCCAAAIIIIAAAggggAACCCCQ0QKNJO0KraBBgwbau3dvRi+IySOAAAIIZLZAKgOTmjZtejI449RTT1WTJk1UtWpVXXzxxTr77LN10UUXqXr16qpYsWLaIR88eFA33XSTtm7d6mtuy5YtU48ePUr03bFjhxMMVVBQ4LluuJqeCyWwA4FJ3nAJTIrsRWCSt/spiNbx3JP9+/fXtGnTnPd5LgQQQAABBFItcMkll2jfvn3uaTSWtDvV82J8BBBAAAEEEEAAAQQQQAABBBBAAAEEEEAAAQQCErAfgtd31WotaXNAtSmDAAJJECAwKQnIDBFRgMAkbhAEEEAAAQQQQAABBBBAAAEEEEAAAQQQQAABBBBwC9SQ9L+hP/je976nwsJChBBAAAEEEEiZQDyBSR07dtSCBQtUs2bNlM0/VQMfP35cubm5mjhxoq8pjBw5Unl5eapUqVKR/jNmzNDQoUM912zRooUWLlyoOnXqeO6bzA4EJnnTjiecZvPmzWrZsqW3ATOsNYFJyd2weL1zcnI0adKktAzBS64koyGAAAIIpIOABfj94x//cE/F/lFzKB3mxhwQQAABBBBAAAEEEEAAAQQQQAABBBBAAAEEEAhA4B1JP3bVuVrSxgDqUgIBBJIkQGBSkqAZJqwAgUncHAgggAACCCCAAAIIIIAAAggggAACCCCAAAIIIFBcwBKSvhf6w88//7xMBk1wWyCAAAIIpIcAgUn+92HDhg3q3r27r/DD5s2ba9GiRapbt+7JCViI4vDhwzVv3jzPkxo7dqwsXKdChQqe+yazA4FJ3rQJTIrsFW+AT6pCpeJ5HaQyqO6zzz7TTTfdpPXr13u7kf/T+vHHH5eFJnEhgAACCCCQagH7XnzmmWe6p2HJSVVTPS/GRwABBBBAAAEEEEAAAQQQQAABBBBAAAEEEEAgQIEdkn7iqtdR0roA61MKAQQSLEBgUoKBKR9VgMCkqEQ0QAABBBBAAAEEEEAAAQQQQAABBBBAAAEEEECgzAm8K+mS0Kp37typJk2alDkEFowAAgggkB4CBCb534eCggINGDDAd3jIsmXL1KNHj5MT2L17t3r16qX33nvP86TWrVuna665xnO/ZHeIJyimcePGWrJkierXr5/saadsPAKTItMTmJTcWzOe9yibaaa8TyVXldEQQAABBFIh8Pbbb6tp06buofdK+lEq5sKYCCCAAAIIIIAAAggggAACCCCAAAIIIIAAAggkSGCbpOau2p0lrUnQWJRFAIEECBCYlABUSnoSIDDJExeNEUAAAQQQQAABBBBAAAEEEEAAAQQQQAABBBAoEwKvSOoQWunq1avVubN9Fs2FAAIIIIBA8gUITPJvfuLECU2YMEG5ubm+iowcOVJ5eXmqVKmS03/GjBkaOnSo51rt27fX3LlzVbt2bc99k92BwCRv4gQmRfYiMMnb/RRv6wULFujmm2/2VaZhw4b69a9/rQYNGvjqTycEEEAAAQSCFHjxxRfVpUsXd0l7orY9WZsLAQQQQAABBBBAAAEEEEAAAQQQQAABBBBAAIFsEXhdUmvXYuyJXiuyZXGsA4GyIEBgUlnY5fReI4FJ6b0/zA4BBBBAAAEEEEAAAQQQQAABBBBAAAEEEEAAgVQIPCtpSGjgqVOnavjw4amYB2MigAACCCAgApPiuwm2bNmi6667ToWFhZ4LNW/eXIsWLVLdunV15MgRjRgxQnPmzPFcxwKbxo0bpwoVKnjum+wOBCZ5EycwKbIXgUne7qd4Wh89elSjR4/WlClTfJXp1auXZs2apWrVqvnqTycEEEAAAQSCFJg2bZrzd2/XNUvSrUGOQS0EEEAAAQQQQAABBBBAAAEEEEAAAQQQQAABBFIssEHS1a459JH06xTPieERQMCDAIFJHrBomhABApMSwkpRBBBAAAEEEEAAAQQQQAABBBBAAAEEEEAAAQQyWiBX0sOhFdx7773Ky8vL6AUxeQQQQACBzBUgMCm+vTt8+LAGDx6sFSv8PYRv2bJl6tGjh/bs2aPevXtr7969niZUtWpVvfzyy2rZsqWnfqlqTGCSN3kCkyJ7EZjk7X6Kp/X+/fvVt29fbd++3VcZu5cfeOABlSvHcT5fgHRCAAEEEAhUwEIAf/nLX7prPijpvwMdhGIIIIAAAggggAACCCCAAAIIIIAAAggggAACCKRWYK2kjq4p9Jc0P7VTYnQEEPAiwAkLL1q0TYQAgUmJUKUmAggggAACCCCAAAIIIIAAAggggAACCCCAAAKZLTBA0vOhJfTp00eLFy/O7BUxewQQQACBjBUgMCm+rTtx4oTy8/M1atQoX4VGjhzpBCfOnz9fQ4YM8Vzj2muv1bx583TmmWd67puKDgQmeVMnMCmyF4FJ3u6neFrPnj3b13uUjWnBbhYq165du3imQF8EEEAAAQQCE7jxxhu1ZMkSd72BkuYGNgCFEEAAAQQQQAABBBBAAAEEEEAAAQQQQAABBBBIvcBqSZ1d07hF0nOpnxYzQACBWAUITIpVinaJEiAwKVGy1EUAAQQQQAABBBBAAAEEEEAAAQQQQAABBBBAIHMFrpK0KTT95s2ba9u2bZm7GmaOAAIIIJDRAgQmxb99O3bsUOfOnVVQUOC5mP09YObMmU7o0pw5czz3nzx5snJyclSuXGYckSEwydsWE5gU2YvAJG/3k9/Whw8f1uDBg53QIz9X+/btNXfuXNWuXdtPd/oggAACCCAQuMAVV1yh7du3u+u2kfRa4ANREAEEEEAAAQQQQAABBBBAAAEEEEAAAQQQQACB1Aksk9TDNfxQSTNSNx1GRgABrwKZcRrM66pon0kCBCZl0m4xVwQQQAABBBBAAAEEEEAAAQQQQAABBBBAAAEEkiNwgaT9oaHOOeccXwELyZkqoyCAAAIIZLsAgUnx73BhYaGGDx+uefPm+Sp27733at26ddq1a5en/hY+snLlSjVr1sxTv1Q2JjDJmz6BSZG9CEzydj/5bb1gwQLdfPPNfrsrNzdX48aNU4UKFXzXoCMCCCCAAAJBCtjfoz/55BN3ybqSDgQ5BrUQQAABBBBAAAEEEEAAAQQQQAABBBBAAAEEEEixwCJJN7rmcIekqSmeE8MjgIAHAQKTPGDRNCECBCYlhJWiCCCAAAIIIIAAAggggAACCCCAAAIIIIAAAghkvMBxSeVDqzhy5IhOP/30jF8UC0AAAQQQyDwBApOC2bMZM2Zo6FB7GF/yrl69emnWrFmqVq1a8gaNcyQCk7wBEpgU2YvAJG/3k5/WBw4ccMKStmzZ4qe7MjHYzddC6YQAAgggkDECX3/9tapUqeKe73eSSPXLmB1koggggAACCCCAAAIIIIAAAggggAACCCCAAAIxCsyV1N/V9m5J+TH2pRkCCKSBAIFJabAJZXwKBCaV8RuA5SOAAAIIIIAAAggggAACCCCAAAIIIIAAAgggEEbgfUkXhr62Z88e/ehHPwILAQQQQACBpAsQmBQMuX0v7927t/bu3RtMwRiqTJ8+XbfddlsMLdOnCYFJ3vaCwKTIXgQmebufvLa2UNfRo0fr6aef9tr1ZPtBgwZp6tSpxYMpfNejIwIIIIAAAvEK2N/bf/zjH7vL/FXSD+OtS38EEEAAAQQQQAABBBBAAAEEEEAAAQQQQAABBNJMYLakW1xzGiPpsTSbI9NBAIEIAgQmcXukWoDApFTvAOMjgAACCCCAAAIIIIAAAggggAACCCCAAAIIIJCeAusltQtNbc2aNbrhhhvSc6bMCgEEEEAgqwUITApmey1YZMSIEZozZ04wBaNUqVevnpYuXapGjRolZbygBiEwyZskgUmRvQhM8nY/eWl96NAhjRkzRs8++6yXbkXaVq1a1Xmf6tChg+8adEQAAQQQQCBogZdeekmdOnVyl90gqX3Q41APAQQQQAABBBBAAAEEEEAAAQQQQAABBBBAAIEUCzwjaahrDrmSHknxnBgeAQQ8CBCY5AGLpgkRIDApIawURQABBBBAAAEEEEAAAQQQQAABBBBAAAEEEEAg4wXsN4+HhFbx1FNPOSELXAgggAACCCRbgMCk4MQXLFigm2++ObiCESoNGjRIU6dOVZUqVZIyXlCDEJjkTZLApMheBCZ5u59iaf3dd9/pt7/9re6//3699dZbsXQJ22bAgAGyf+ecccYZcdWhMwIIIIAAAkEK2PemkSNHukvOknRrkGNQCwEEIgucOHGi+Pl6yBBAAAEEEEAAgYwSKFeuHL+zmlE7xmQRQAABBBBAAIEyKzBF0h2u1T8saVyZ1WDhCGSgAP/4zMBNy7IpE5iUZRvKchBAAAEEEEAAAQQQQAABBBBAAAEEEEAAAQQQCEjgfkkTQrVycnL0+OOPB1SaMggggAACCMQuQGBS7FbRWu7fv199+/bV9u3bozWN++uzZs3S4MGD466T7AIEJnkTJzApsheBSd7up0itv/32W23btk1PPPGEVqxYEXfhqlWraunSperQoUPctSiAAAIIIIBAkAJ333238vPz3SUfkPRokGNQCwEEIgsQmMQdggACCCCAAAKZLkBgUqbvIPNHAAEEEEAAAQTKjMBkSXe7VjtJ0tgys3oWikAWCBCYlAWbmOFLIDApwzeQ6SOAAAIIIIAAAggggAACCCCAAAIIIIAAAgggkCCBGyUtCtXu2rWrVq5cmaChKIsAAggggEB4AQKTgrs7jh49qtGjR2vKFHtIX+Kuxo0ba8mSJapfv37iBklQZQKTvMESmBTZi8Akb/eTtTazr7/+WseOHdNf/vIX7du3T2+88YY2bdqkgwcPei8YpseIESOUl5enypUrB1aTQggggAACCAQh0K1bN61atcpdqq+kxUHUpgYCCMQmQGBSbE60QgABBBBAAIH0FSAwKX33hpkhgAACCCCAAAIIFBGYKGmM608sQOkejBBAIHMECEzKnL3K1pkSmJStO8u6EEAAAQQQQAABBBBAAAEEEEAAAQQQQAABBBCIT6CZpO2hEg0bNtTu3bvjq0hvBBBAAAEEfAgQmOQDLUKX5cuXq2fPnsEWLVZt5MiRThBJpUqVEjpOIooTmORNNZ7AJG8jJaf1bbfdpvz8/MBCdMpiYFJydiq+USzUbdGiRbrkkkviK0RvBBBAAAEEEiDQqFEjvfPOO+7KzSW9mYChKIkAAmEECEzi1kAAAQQQQACBTBcgMCnTd5D5I4AAAggggAACZUbgYUm5rtU+JWlkmVk9C0UgCwQITMqCTczwJRCYlOEbyPQRQAABBBBAAAEEEEAAAQQQQAABBBBAAAEEEEiQQE1Jn4dqn3766Tpy5EiChqIsAggggAAC4QUITAr27jh48KBuuukmbd26NdjCrmrLli1Tjx49ElY/kYUJTPKmS2BSZC8Ck7zdT8loXbVqVU2fPl19+/ZVuXIc3UuGOWMggAACCHgTqFKlir7++mt3pzMl/a+3KrRGAIF4BAhMikePvggggAACCCCQDgIEJqXDLjAHBBBAAAEEEEAAgRgEfiHpv13tpku6PYZ+NEEAgTQR4NRFmmxEGZ4GgUllePNZOgIIIIAAAggggAACCCCAAAIIIIAAAggggAACUQTsl7FqhNp88MEHOu+880BDAAEEEEAgqQIEJgXLffz4ceXm5mrixInBFv5PtebNm2vRokWqW7duQuonuiiBSd6ECUyK7EVgkrf7KRmtR4wYoby8PFWuXDkZwzEGAggggAACngQ+/PBDnX/++e4+hyRZqDkXAggkUYDApCRiMxQCCCCAAAIIJESAwKSEsFIUAQQQQAABBBBAIHiB+yRNcpWdLWlI8MNQEQEEEiVAYFKiZKkbqwCBSbFK0Q4BBBBAAAEEEEAAAQQQQAABBBBAAAEEEEAAgbInsF1Ss9CyN27cqDZt2pQ9BVaMAAIIIJBSAQKTguffsGGDunfvrsLCwsCL5+TkaNKkSapYsWLgtZNRkMAkb8oEJkX2IjDJ2/2U6NZdu3bVjBkzVKtWrUQPRX0EEEAAAQR8CWzatElt27Z1931TUnNfxeiEAAK+BQhM8k1HRwQQFTVBYQAAIABJREFUQAABBBBIEwECk9JkI5gGAggggAACCCCAQDSBuyVNdjWaJ2lAtE58HQEE0keAwKT02YuyOhMCk8rqzrNuBBBAAAEEEEAAAQQQQAABBBBAAAEEEEAAAQSiCyyU1DfU7Nlnn9WQITzAJzobLRBAAAEEghQgMClIzX/XKigo0IABA7R+/frAi69bt07XXHNN4HWTVZDAJG/SBCZF9iIwydv9lMjWN9xwg6ZNm6Y6deokchhqI4AAAgggEJfArFmzdOutt7prLJJ0U1xF6YwAAp4FCEzyTEYHBBBAAAEEEEgzAQKT0mxDmA4CCCCAAAIIIIBAOIERkp5yfXGx+7wqbAggkP4CBCal/x5l+wwJTMr2HWZ9CCCAAAIIIIAAAggggAACCCCAAAIIIIAAAgj4Fxgv6cFQ9/vuu0+TJk3yX42eCCCAAAII+BAgMMkHWpQuJ06c0IQJE5Sbmxto8TZt2mjBggU699xzA62bzGIEJnnTJjApsheBSd7up0S17tChg6ZOnap69eolagjqIoAAAgggEIjAmDFj9Nhjj7lrPSxpXCDFKYIAAjELEJgUMxUNEUAAAQQQQCBNBQhMStONYVoIIIAAAggggAACxQVukzTd9YfLJPWCCQEEMkeAwKTM2atsnSmBSdm6s6wLAQQQQAABBBBAAAEEEEAAAQQQQAABBBBAAIH4BfpLmhsq06NHDy1bZp9JcyGAAAIIIJA8AQKTEmO9ZcsWXXfddSosLAxsAAtgGjdunCpUqBBYzWQXIjDJmziBSZG9CEzydj8lonX//v2Vl5enc845JxHlqYkAAggggECgAj179tTy5cvdNQdImhfoIBRDAIGoAgQmRSWiAQIIIIAAAgikuQCBSWm+QUwPAQQQQAABBBBAICRwi6TZLo4XJXWBBwEEMkeAwKTM2atsnSmBSdm6s6wLAQQQQAABBBBAAAEEEEAAAQQQQAABBBBAAIH4Ba6Q9LtQmYYNG2r37t3xV6UCAggggAACHgQITPKA5aHp4cOHNXjwYK1YscJDr/BNq1at6tRq165dIPVSVYTAJG/yBCZF9iIwydv9FGRre0+yALdhw4apcuXKQZamFgIIIIAAAgkTaNSokd555x13/Z9J2pawASmMAAKlChCYxI2BAAIIIIAAApkuQGBSpu8g80cAAQQQQAABBMqMwM3FHhqwVtJ1ZWb1LBSBLBAgMCkLNjHDl0BgUoZvINNHAAEEEEAAAQQQQAABBBBAAAEEEEAAAQQQQCCBAjUlfR6qX6lSJX3zzTcJHI7SCCCAAAIIlBQgMCkxd8WJEyeUn5+vUaNGBTLAtddeq3nz5unMM88MpF6qihCY5E2ewKTIXgQmebufgmrdqVMnjR8/Xk2bNlW5chzPC8qVOggggAACiRc47bTTdPToUfdA9rO5Q4kfmREQQMAtQGAS9wMCCCCAAAIIZLoAgUmZvoPMHwEEEEAAAQQQKDMCfSQtdq32t5Iy+yldZWbrWCgC/xbgRAZ3QqoFCExK9Q4wPgIIIIAAAggggAACCCCAAAIIIIAAAggggAAC6S3wqaSzQ1N8//33deGFF6b3jJkdAggggEBWCRCYlLjt3LFjhzp37qyCgoK4B5k8ebJycnIyPpyEwCRvtwKBSZG9CEzydj/F27p169bKzc1V27Ztdcopp8Rbjv4IIIAAAggkVeCvf/2rfvjDH7rH/LukWkmdBIMhgIAjQGASNwICCCCAAAIIZLoAgUmZvoPMHwEEEEAAAQQQKDMC3SUtd632DUlXlpnVs1AEskCAwKQs2MQMXwKBSRm+gUwfAQQQQAABBBBAAAEEEEAAAQQQQAABBBBAAIEEC9iH0K1CY7z88su69tprEzwk5RFAAAEEEPg/AQKTEnc3FBYWavjw4Zo3b15cg9SuXVsrV65Us2bN4qqTDp0JTPK2CwQmRfYiMMnb/eSndY0aNdS1a1fdeuutat68ucqXL++nDH0QQAABBBBIucDatWt13XXXueexWVLrlE+MCSBQBgUITCqDm86SEUAAAQQQyDIBApOybENZDgIIIIAAAgggkL0CnSS96FreNkk/y97lsjIEsk+AwKTs29NMWxGBSZm2Y8wXAQQQQAABBBBAAAEEEEAAAQQQQAABBBBAAIHkCsySNDg05BNPPKE777wzuTNgNAQQQACBMi1AYFJit3/GjBkaOnRoXIN0795ds2fPVvXq1eOqkw6dCUzytgsEJkX2IjDJ2/0Ua+s6deqoTZs26t27t1q3bq0zzjgj1q60QwABBBBAIG0FnnzySd11113u+c2WNCRtJ8zEEMhigSACk44fP67x48fL/s1U/Lrkkkv0wgsv6NJLL81iRZaGAAIIpJ/A0aNHtWzZMtWvX1+XXXZZ+k2QGSVUINP3P9zPrefPn69+/fqVsCMwKaG3E8URQAABBBBAAAEEghPoKGmtq9wfJPEPtuB8qYRAwgUITEo4MQNEESAwiVsEAQQQQAABBBBAAAEEEEAAAQQQQAABBBBAAAEEIgncKykv1OD222/X008/jRgCCCCAAAJJEyAwKbHUe/bscUJH9u7d63ugxx9/XDk5Ob77p1NHApO87QaBSZG9CEzydj+5W19xxRVOEFKNGjXUsGFD1apVS40aNdKFF17ohLOVL1/ef3F6IoAAAgggkIYCw4YN0zPPPOOe2WhJv0zDqTIlBLJeIIjApI8//tgJL9i0aVOpXpMnT3b+HV2uHL9OkvU3FAtEAIG0EDhw4IDGjRunuXPnavPmzWrZsmVazItJJEcgG/afwKTk3CuMggACCCCAAAIIIJB0gbaSfusa9R1JjZI+CwZEAAHfAvyE2zcdHQMSIDApIEjKIIAAAggggAACCCCAAAIIIIAAAggggAACCCCQpQJdJK0Kra1t27b67W/dn1Fn6apZFgIIIIAAAggggAACCCCAAAIIIIAAAkkSuPrqq7Vx40b3aF0lrU7S8AyDAAIugSACk5YvX66ePXuGdW3fvr0T2lG7dm3sEUAAAQQSKHDkyBHNnDlTjzzyiA4dOuSMRGBSAsHTrHQ27T+BSWl2czEdBBBAAAEEEEAAgaAEWkl6w1Vsn6RLgipOHQQQSLwAgUmJN2aEyAIEJnGHIIAAAggggAACCCCAAAIIIIAAAggggAACCCCAQCSBiyX9KdTAfoHDno7NhQACCCCAAAIIIIAAAggggAACCCCAAALBCJx77rkqKChwF6sv6c/BVKcKAgh4EYg3MOmf//yncnJyNGPGjIjDLlu2TD169PAyNdoigAACCHgQ2Lt3rwYOHKi33nqrSC8CkzwgZnDTbNt/ApMy+GZk6ggggAACCCCAAAKRBJpJ2u5q8FdJP4QMAQQyR4DApMzZq2ydKYFJ2bqzrAsBBBBAAAEEEEAAAQQQQAABBBBAAAEEEEAAgeAEjkqqGCr3+eefq2bNmsFVpxICCCCAAAIIIIAAAggggAACCCCAAAJlVMB++fnMM890r/5bSZXKKAfLRiDlAvEGJu3Zs0e9e/eWBTVEugYNGqSpU6eqSpUqKV8zE0AAAQSyUWDLli1q1apViaURmJSNu11yTdm2/wQmlY37llUigAACCCCAAAJlUKCppD+41v2BpP+vDDqwZAQyVoDApIzduqyZOIFJWbOVLAQBBBBAAAEEEEAAAQQQQAABBBBAAAEEEEAAgYQJ7JLUKFSdg8QJc6YwAggggAACCCCAAAIIIIAAAggggEAZE7CftbVu3dq96t2SGpcxBpaLQNoIxBOYdOLECeXn52vUqFFF1nP//ffrpZde0q5d9qP2f1+1a9fWypUr1axZs7RZOxNBAAEEskkg2wJzsmlvkrGWbNt/ApOScdcwBgIIIIAAAggggEAKBH4s6R3XuJ9KOicF82BIBBDwKUBgkk84ugUmQGBSYJQUQgABBBBA4N8C8RyYwBABBBBAAAEEEEAAAQQQQCB7BcqVK8dnAtm7vWVhZYsl9QktdObMmbr11lvLwrpZIwIIIIAAAggggAACCCCAAAIIIIAAAgkVePbZZ/Xzn//cPcYSSTcmdFCKI4BAWIF4zv8dPnxYgwcP1ooVK07Wt2CkhQsX6vnnn9ecOXOKjJubm6tx48apQoUK7AgCCCCAQMAC2RaYEzBP1pfLtv0nMCnrb1kWiAACCCCAAAIIlFWBiyX9ybX4Q5JqllUM1o1AJgrwyxGZuGvZNWcCk7JrP1kNAggggEAaCMRzYCINps8UEEAAAQQQQAABBBBAAAEEEiRAYFKCYCmbLIEHJY0PDZaTk6PHH388WWMzDgIIIIAAAggggAACCCCAAAIIIIAAAlkrcPfddys/P9+9vnGSHs7aBbMwBNJcIJ7zfxs2bFD37t1VWFh4cpXt27d3ApOWL1+uoUOHFll98+bNtWjRItWtWzfNVZgeAgggkHkC2RaYk3k7kNoZZ9v+E5iU2vuJ0RFAAAEEEEAAAQQSJmA/FPurq7r9UO2MhI1GYQQQCFyAwKTASSnoUYDAJI9gNEcAAQQQQCCaQDwHJqLV5usIIIAAAggggAACCCCAAAKZK0BgUubuHTN3BHpJeiFk0aFDB73yyivQIIAAAggggAACCCCAAAIIIIAAAggggECcAh07dtS6devcVXpLWhpnWbojgIBPAb/n/7799luNGTOmeACa7AEEkyZN0nvvvafevXtr7969RWa2bNky9ejRw+ds6YYAAgggEE4g2wJz2GlvAtm2/wQmedt/WiOAAAIIIIAAAghkjMB5kj5wzfaopNMyZvZMFAEERGASN0GqBQhMSvUOMD4CCCCAQNYJ+D0wkXUQLAgBBBBAAAEEEEAAAQQQQKCIAIFJ3BAZLvAjSXtCazjvvPP0wQfuz6kzfHVMHwEEEEAAAQQQQAABBBBAAAEEEEAAgRQJnH/++frwww/do18q6d0UTYdhESjzAn7P/+3fv199+/bV9u3bixjOnz9f/fr105EjRzRixAjNmTOnyNcHDRqkqVOnqkqVKmXeHgAEEEAgSIFsC8wJ0qYs1Mq2/ScwqSzctawRAQQQQAABBBAokwJnS/rUtfLvJFWUdLxMarBoBDJQgMCkDNy0LJsygUlZtqEsBwEEEEAg9QJ+D0ykfubMAAEEEEAAAQQQQAABBBBAIJECBCYlUpfaSRL4l6RTQmN9/vnnqlmzZpKGZhgEEEAAAQQQQAABBBBAAAEEEEAAAQSyT8B+8fnMM890L+yYpFOzb6WsCIHMEfB7/m/27NkaMmRIkYU2btxYS5YsUf369Z0/L61N7dq1tXLlSjVr1ixzkJgpAgggkAEC2RaYkwHkaTXFbNt/ApPS6vZiMggggAACCCCAAALBCVSXdKhYucqSvgluCCohgEAiBQhMSqQutWMRIDApFiXaIIAAAggg4EHA74EJD0PQFAEEEEAAAQQQQAABBBBAIAMFCEzKwE1jysUF3pbUOPSHr732mq688kqUEEAAAQQQQAABBBBAAAEEEEAAAQQQQMCnwOuvv66rrrrK3XuXpCY+y9ENAQQCEPBz/u/IkSMaMWKE5syZU2QGgwYN0tSpU1WlShXnz//0pz+pT58+2rXLXur/d+Xm5mrcuHGqUKFCACugBAIIIICACWRbYA676k0g2/afwCRv+09rBBBAAAEEEEAAgYwRsB+a/aPYbKtJ+ipjVsBEESjjAgQmlfEbIA2WT2BSGmwCU0AAAQQQyC4BPwcmskuA1SCAAAIIIIAAAggggAACCJQmQGAS90UWCCyQdFNoHdOmTdOwYcOyYFksAQEEEEAAAQQQQAABBBBAAAEEEEAAgdQIPP300xo+fLh7cPsZ3M2pmQ2jIoCACfg5//fmm2+qW7duKigoKII4a9YsDR48+OSfHT16VKNHj9aUKVOKtGvevLkWLVqkunXrJnQTvvvuO33wwQdau3atNm3a5AQ47dy58+SYTZs2Vf369dWiRQu1a9dOF198sU455ZTA5pQu469fv16bN2/Wvn37tG3btpPrs7VfcsklTpCdPTCiUaNGga7fBjp27Jj+/Oc/a8OGDdq6dWuJPbA51KlTR40bN3bmYXtRvXr1wPYg1eMHtpD/FPrnP/+pd99917G0/z766CO9/fbbKiwsPDmUedarV8+5n1u3bq02bdqoVq1aKlcu2F/nMlt7Pdnry+6rPXv26ODBg848bF/t9dW5c2e1b99eZ599dhGK0oJdbrvtNuXn56ty5cq+2SzM7a233nJe7/a/7jlVrVpVTZo0UcOGDdWxY0ddccUVJeblZeDSwlzsPl6yZImzfvcVmte6deuc16J7z8zJ+tmcrr76ak9zCheQE8s6bLwFCxaoZs2asTT31Mbu05ycHM2YMaNIP1t7y5YtT/7ZiRMn9OGHH2rNmjXOfWTheqF7KPS+0LZtW8fGTMuXL+9pHqHGpTk9/PDDsvC+0PW3v/1Nc+fO1UsvvXTyfdLukWbNmql79+6y71te7s1o7z2277ZGe9/r0KGDr+8/yd5/W5Ptl7332Nj23v7ee++d3DOzDL3OfvCDH8T9vZXAJF+3O50QQAABBBBAAAEE0l+goqSjxaZ5pqT/Tf+pM0MEEDCBYH/ChikC3gUITPJuRg8EEEAAAQQiCvg5MAEpAggggAACCCCAAAIIIIBA9gsQmJT9e1wGVjhW0qOhdd5+++2yX+jiQgABBBBAAAEEEEAAAQQQQAABBBBAAAF/AhZI/swzz7g73y9por9qgfRqIuntQCpRBIEMFfB6/s8CLiZMmFAkaMKWbsE7L7zwgi699NIiEqtXr1bXrl1L6BQPVwqSz8JJVq1apenTp+uNN96IufTll1+u++67T506dVKlSpVi7le8YarHt6AqC0l67LHHPK3fAknuuOMODRo0SFWqVPG9futoBhY+Yu/577zzjqdaFk5y9913O2EbfgNSUj2+pwVHaWzBWxawM3XqVOe+PnTokOfydk/fddddTjhLvKFgZrt06VJNnjw5pr21AJWBAwdq1KhRuuCCC5y5Bx2YZGE39hnes88+68mnb9++zmvewsK8BkrFEphkVjNnztSTTz5ZJFQm0gZ6mVOyA3NivfFiCUyyMLtx48Y595I78CvcGBb+ZXtlAVxe358jBSZZCJDdN7/4xS8i3jsWbjRx4kTZ/kS6vvrqKyeIyut7nwV52WfR/fr10xlnnBETdbL238IRn3/+ec2ZM8cJvfN6+VmbjUFgkldp2iOAAAIIIIAAAghkiIBlrVhg0qmu+Z4rqWgqeYYshmkiUBYFCEwqi7ueXmsmMCm99oPZIIAAAghkgYDXAxNZsGSWgAACCCCAAAIIIIAAAgggEIMAgUkxINHELfDvE9LSgTRi6STpxdB87CDu66+/nkbTYyoIIIAAAggggAACCCCAAAIIIIAAAghklsCVV15ZPLyjs6Q1KVhFG0njJL0m6aEUjM+QCKSNgNfzfxacMGDAACeQx32NHDlSeXl5JYIswrW3UJzZs2erevXqgVlYmNPGjRs1ZswYvfXWW77rWrjML3/5SzVo0MBTjVSPb5Pdt2+f7r33Xq1Z4/+ttXHjxs7627Vr5zmwyAx+97vfOeE88eyBrcXus0ceeUTnn39+zPuQ6vFjnmiMDS1UxoJcLHwqiOuWW25xAs/OOeccX+UsuMlCa9atW+e5vwVyWeBMt27dtHXrVrVq1apIjdtuu035+fmqXLlyzLUtHMzC1x588EFPQUnFB7jnnns0evRonXXWWTGPHS0w6Q9/+IPsfdFCbbxeNWrUcO79W2+9NWLAVbICc7zOP1JgkgWhvfbaaxo6dKiv8B0/7wvhApPGjh3rBH/Z94xol4UCLl682AnXKu2yYLPly5c7r1c/oUKhmvY6sb3v0aNH1PffRO+/7aMFD9p8/AS1FXeyUMInnnhCP/vZz2IKKCMwKdpdydcRQAABBBBAAAEEMljgiKTTXfOvI+lvGbwepo5AmRIgMKlMbXdaLpbApLTcFiaFAAIIIJDJAl4PTGTyWpk7AggggAACCCCAAAIIIIBA7AIEJsVuRcuTAhaWtFHS+DQJTrIQp/2h2X3/+9/X4cOH2S4EEEAAAQQQQAABBBBAAAEEEEAAAQQQ8ClgwShffPGFu3fdJP8sMBSUZP/7pST7GWCRCflcGt0QyFgBr+f/Vq9era5du5ZY76pVq9SlS5cSf378+HGNHz9e//3f/13ka1WrVtWKFSucUJ4gLgtOefLJJ51gh8LCwrhLWmjQM8884wQ7xHKlenwLCjLPu+++WwcPHoxlyhHb2P5Y8Medd95ZIgQrUkcLQhk4cGAgc7BxWrZs6QRrWYhILFeqx49ljrG2seCp22+/Xbt27Yq1S0zt7PU7Y8YM1apVK6b21sjur3hCbkID2X319NNPq06dOrIQRfflNTDps88+06hRozRv3ryY1xGpod1r5nLppZfGVC9SYNInn3wSyOtg0qRJzhpPOeWUUueU6MCcmCBKaRQpMOnYsWNx23jdq9Kc7PvSRRdd5AQ3xfI9I1wooC3f+j/66KOy/QristeJBXjZ3kcKEEvk/gf9+gq52Gv/+eef11VXXRWVisCkqEQ0QAABBBBAAAEEEMhcATuE+n3X9OtJ+kvmLoeZI1C2BAhMKlv7nY6rJTApHXeFOSGAAAIIZLSA1wMT0RZrT9mwDwt3797t/Ldz50599NFHsifTuD+Usieo2KEE+/DEnjrxk5/8RPYEj2rVqkUbgq8jgAACWS1ghwrsvXPt2rXOE6rsaW2hJ/zYh+lNmjTRD37wAzVt2lSdO3d23ju5EEAAAQQQQACBRAgQmJQI1ayvOUjSc/9Z5Zw0CU46JOnk463ff/99XXjhhVm/ESwQAQQQQAABBBBAAAEEEEAAAQQQQACBoAX++te/6oc//KG7rP1iSI2gxwlTzx2UFGpiwe0PJWl8hkEgbQW8nP+zUCALcZgyZUqR9bRv315z585V7dq1S13nm2++qW7duqmgoKDI1yMFUHgBs7MykydP1pgxY8J2szMzzZo10xVXXCH7v7/99lvZvLZu3XryXE3xzs2bN9dzzz0X9WxNqse3MJtFixZFDP4ovn4LsnrnnXecM0Z/+tOfwrpFC2xxd9y7d6/+3//7f9q+fXup9eyskp35bNCgwcmv/+1vf5MFA9k8wl29e/d2gmwsdC/Slerxvdyz0dpGW0voDJjdzzVr1jxZbt++fU7AUiRPa3z//fc7QWbhgniKzy9aEJWd523RooXzGqtYsaIs6OSNN97Qtm3bSizV5m6hTfPnzy/yNS+BSZ9++qmsvQW1hbssZMsCz0L3m83J5lP8LLK7f6yveesTLjBp3Lhxeuyxx0p9HYTOPZ966qmyUKFIc7Ex7D118eLFJcKlQnP+/PPP9cc//vHkEuy+GTZsWAkSC6kqfkbwtNNOc84PVqpUKdrt6Pnr4QKTLIRuzpw5JWzsHHjfvn3VqlUrValSxXmAzauvvqrf/OY3YcPXvOxVacFCrVu3lvmZWeiyeVx//fXOuXQ7r75582YnKCzSPhw5csT5vmjG4a7ir49Yvv9YLQusmzBhgmNS2pWo/Y9lTaW9n8fyGrN1tG3b1gk6szOskS4Ckzy/9OiAAAIIIIAAAgggkDkCf5d0lmu6P5L0f/84yZx1MFMEyqQAgUllctvTatEEJqXVdjAZBBBAAIFsEPByYCLcei0kyT50X7ZsmfMhaKQP4KOZ2ROnbrnlFnXq1ElnnHFGtOYxfd3m06dPnxJP6vHyAW1MA9EIAQQQiEPADj/ZYRc7dLFmzZqYKoV7ul9MnWmUcIEFCxbo5ptvLjGOHcawJ2Vx+RewJ1c++OCDvmz5e4F/d3oikCiBcIek+Pt6osRjr0tgUuxWtCwicEBSHdefpDo4aZOkk4+4XLlyZalPzmYPEUAAAQQQQAABBBBAAAEEEEAAAQQQQCCygH0+bYEprus1SRZklMirtKAkG+9LSRdI+iKRg1MbgUwQ8HL+b8+ePbLwGnfAhK0xNzfXOa9SoUKFUpf85ZdfasiQIVq6dGmRr1vghQX91K1b1zdVtLAgexjjvffe64RglBY68dVXXznzevjhh0sN5hgwYICeeuqpsGcRUz2+wUUKs4m2fju7+e677+qXv/ylE3pV/LJwm+nTpzthJuXKhf91oHBhWlYvJydHFo5lISSl1TDDgwcPatq0aU4wkvvBmqH52LnSfv36hb1PUj2+7xu4lI4WFmOfdb/wwgslvmr7aa+1q6++WpUrVy51WPP8+OOPnbCv/Pz8UgPBLDzH6l966aVRp37gwAHn/JKFzhS/bE/vuece2euk+HndWPbVXS/Wz/cjhbnY/Tpw4EDnfrOQxvLly5eYs73m7ayyhRqVdlbZwpzsPqxVq1ZEm9LOKdj4ti9//7v97uu/LwvLseAbM7zggguKzMnC1iwwLC8vL+x5v0GDBmnq1KlhQ3PckywtGMi+nuyzZuECk0q7fx555BH17Nmz1PvZ9nrmzJmyNqEHRrprRHt/DrUN5xL6uu2bnSO7/fbbSzhb0N8rr7zifO8r/j0kWlhetNerOf32t791wsvsoZilXV5C64LYf3vdWijiXXfdVWI6di9bMKG9xs4+++ywrw/bNwu7su8r4dY1a9YsDR482PNrzDqE+37A+ZSob+c0QAABBBBAAAEEEEgfgY8kneuaTmNJu9NneswEAQQiCRCYxP2RagECk1K9A4yPAAIIIJB1Al4OTBRfvH1YZB/W24ci9oFSkJd9MGMftNuHqGed5Q7d9T4KwQjezeiBQJACn332mRYuXOgcrIj2pLAgx82kWvZB9YoVK3T33XeHfapS8fXYk49efPFFXXbZZZm01DI1VwKTErfdBCYlzpbKCKRCgMCk5KvbgWM7RGpP5Yz0dwkOpCV/b7JkxEGSnitlLakKTrLHZN8Rmo/9woT94gcXAggggAACCCCAAAIIIIAAAggggAACCHizXRhXAAAgAElEQVQTKOUzuqckjfRWJebW4YKSQgXGS3oo5mo0RCCLBbyc/7MQkaFDhxbRsPMn9rCBZs2aRVSaPXu2E5pU/IolNCFS4ffee0/9+/fX9u3bSzS79dZbNWHChJjOD/7xj3905ldaHftcrEePHqVOI9Xjf/TRR876N27cWGJ+Fmxx//33y8JAol0WnGTrtHApCy9yXxaKY6FSP/3pT8OW2bFjhzp37iwLF3FfXsI+bA52RmzYsGElQpNsjRaoFG4tqR4/mq+Xry9fvtwJkCl+WZCPGfzgBz+IuZy5DB8+vNT7+vHHH3fO2Ea67HPhBx54QJMnTy7RrEOHDnryySfVoEGDiDXsXNvatWudMJri95a7YyyBSVbL3jN+/vOflxizcePGjk+LFi0ihnuFOn7yyScaPXq05s2bV6LWqFGjnPeOSpUqhV1buHMK7g7du3fXr371K1144YVRnW0/7PVa/PJyxi+IwJyYb64IDWMJTLLAPNuvWM4uWqiU3T+7du0qMaoFKtl7d6RAt0iBSbGGwpW2XAsDtfem0kLevLz/Wv9HH31U9n5Z/LL52fuvvd6iXUHs//79+52AvOLfC+37wP/8z/+obdu2Mb2+bK4WcmUOzz77bImp9+rVy3ktV6tWzfNrjMCkaHcCX0cAAQQQQAABBBDIAIH9/wnzD031ckm/z4B5M0UEEJBEYBK3QaoFCExK9Q4wPgIIIIBA1gl4OTARWrx9aLlz507nSTdr1qxJqIn9Aq+NY0/3OOWUU3yNRWCSLzY6IRC3QOgX8e0Xku3pShYeU7NmzbjrZmOB3//+97IPkSMdKim+7jZt2jim557rDibPRp3MXROBSYnbOwKTEmdLZQRSIUBgUvLUi/9bLtqTKAlMSt7eZOFIByTVCbOuZAcn2W9vnDzFaQfUiz8BOwv9WRICCCCAAAIIIIAAAggggAACCCCAAAKBC9hn2hbG4bpulTQr4IGiBSXZcF/+5xdSvgh4bMohkJECsZ7/O3z4sAYPHuw80Mt9xRJ6YO3DncGzQBELU/LzELXjx49r/PjxsjMAxS8L3cnLy1OVKlVi3hd7+OPAgQNLnL8Jt8Z0GN/WWFrIioVv2IPXIgW+FIexzwIteOmWW24pYRAtzKa0MC0/e2sP4bTznjZ/91WvXj3n85lGjRqVup+pHj/mmyxKQwtOsYCj4iE+l1xyiRYvXhx2/ZHKrlu3zjlXVjzUJdqeWs0333xT3bp1KxGEZWE3zz33nGxesV7hXl+h/rHMJ9z7iM3Hwld+/OMfxzodp52Z3HfffXrmmWeK9LOQIvO+8sorw9aLFphkAT+PPfZYTIFlNsiRI0ecAKenn366xJjTp093Hh4b7QoiMCfaGLF8PVpgkp/9Cnf/WICPvV4iBYlFCkyK5b4rbc1///vfZaF8q1evLvFlL0Fxoc52VjZcaFaXLl2c0KGzzz47In8Q+1/ae6kNGkswVWmTCxfqZwFnS5YscR7SFe4K9xojMCmWVyFtEEAAAQQQQAABBNJc4M+S6rnm2ELS79J8zkwPAQT+I0BgErdCqgUITEr1DjA+AggggEDWCcR6YCK0cPsgzD7Qs4MKpT1VI1FAd9xxh/PEl1iellR8DgQmJWpXqItA6QKlhap17NiRwKQwN4wdlhgxYoTmzLHfG4/9ivbktdgr0TJRAgQmJUpWzmHJBx98sMQA0YI/rAN/L0jcvlAZAb8CBCb5lfPW77PPPnOeHGr/ngv9Wy7a+yaBSd6MaV1EYJCk56KYJCs4yR6JffKx1BdddJHsadFcCCCAAAIIIIAAAggggAACCCCAAAIIIOBNwMIu/vKXv7g72c/e3vJWJWzrWIKSQp3HS3oooHEpg0DGC8R6/m/Dhg2yAJziZ/4spMSClKJdFgZhYSBTpkwp0tTO81kIU7t27aKVKPH1/fv3q2/fvtq+/eSP8Z02sQRolDaYBSCVFkBk4SkvvviiLrvssiLd0nX8AQMG6KmnntIZZ5zh2dTObdke3XXXXUX6msHKlSvVrJm9dZe8SjuHYQ/Jy83N9TyHcCE9FmDTp0+ftBzf8yLDdNixY4c6d+5cIqDIAqTs9VOhQgXPQ4ULO4t2Hs9esw888IDzGbH7snvBAkuuvvpqT3Oxe8vOQtmZtdKuaME11j8/P1+jRo0q8R5iYVodOnTwNJ9Q4wMHDujmm2+Whc24r5EjRzrvB+FCxyIFJsUSBlPaZMPd+zk5ObIQnooVK0ZcYxCBOb4Qi3WKFJhk7/kWvnPjjTd6Girce5MVifZ9KJxLPN9/wp3rsxAlu0+9hPWFIL766ivZWfe5c+eWsIm2RusQ7/5/+eWXGjJkSImHB8Ua2FTahoZ73VrbaOdNCEzy9BKhMQIIIIAAAggggEBmCeyR9CPXlK+S9HpmLYHZIlB2BQhMKrt7ny4rJzApXXaCeSCAAAIIZI1ArAcmbMGHDh3SmDFjnCddxHLZkyN+9rOf6dJLL3WeROP+AOn999+XHTjYtm2b8xSbWMKX7IMo+9CwRo0asQx/sg3BCJ64aIxAXAL/+Mc/nCATe2qT+3Ud7YBGXINmeOfdu3c7TwEL90vbnTp1kv0XehrPv/71L/3xj3/UWWed5Rwa83OQJsPJMmb6BCYlbqsITEqcLZURSIUAgUmJV7fDxw899JATGue+oh1gIzAp8XuT5SMckFQnhjUmOjipkqRv3POwg+Xf//73Y5gaTRBAAAEEEEAAAQQQQAABBBBAAAEEEEDABL744gtVr169OIb97O3bOIW8BCXZUF9KusCmFOe4dEcgawRiOf9nQUL2gET7rN192Zm+F154wTnfF8v16quvlhpqEi2YJFztcOcqLMylX79+sUypRJs9e/aod+/e2rt3b5GvTZ8+XRbo4r5SPf7s2bOdcAv3ZWE29tnelVde6Wv91ilcEJSFH40bN67EWaNvvvnGCbGxB6+4r1hDXopP1D6HsXVZeEjTpk11wQUX6Ec/+pHz39lnn11iXake3zd0KR1nzJihoUOHFvmKBQ5aIFCjRo18DWWvX9u7iRMnFukf7TxeuPvA9toeXhouSCjSJG1v7XVk7xvFr2iBSQUFBbIwsPXr1xfpGq1fNLRwgS7R3t8iBSZZyJTd/+XKefsVOvOxQKmXXnqpyLTt9fDkk0/q9NNPj7iceANzolnF+vVIgUnxBLp99NFHjs/GjRuLTGXQoEGaOnVq2JCicC5t2rRxQrzOPffcWJfmtAv3gMs6deo4r9Wf/vSnnuq5G//+9793zoIePHiwSA37MwtNqlatWtja8e5/uHOopX3/87LAcN/7o503ITDJizJtEUAAAQQQQAABBDJMYKekJq45XyOp6D92M2xBTBeBsiTg7ac9ZUmGtSZLgMCkZEkzDgIIIIBAmRGI5cCEYXz22WfOh+Lz5s2LaNOwYUP9/Oc/dz7wqVWrVkwfGNqHT6+//rrzgfuaNWsi1h8xYoTz1JfKlSvHvEcEJsVMRUME4hYI9yFntAMacQ+cwQWWLFlS6hOX7AN4C5669tprY3ovzWCCrJ06gUmJ21oCkxJnS2UEUiFAYFLi1f2+bxKYlPi9yfIRBkl6zsMaExmctFtSw9BcNm3apKuusof6cCGAAAIIIIAAAggggAACCCCAAAIIIIBALAL2M7W2bdu6m74jyV/yw7+reA1KCo09XtJDscyZNgiUFYFYzv+FC07xGnQULvAkWjBJaXsRLpDDbwBGaAx7wJsFndhcLazHQnossObiiy8uElSR6vFtnsOHDy9xHtPCRKZNm6aqVav6voXDBezYGSQ7/3nmmWeWqF3a54m2rxbe5Dfox8sCUj2+l7lGamuBMPv27XMeZGPhXRbcZWfApkyZEteeWljS/fffX2ToaOfxSju3ZPfVyy+/rJYtW/pe8vLly9WzZ88S/aMFH4ULXVm3bp2uucZ+t9T/FS4oJlL4WrhzChZatnLlSjVr1szzhMKFf0Xbq9BA8QbmeJ5wmA6RApPi2a9w4VaNGzeWnaEMPVCy+LTCuQwbNkwWbnXaaad5Wnq4+8Xr98TSBj169KhGjx7tvObdVyzBafHuv53Ff/vtt52wpnfffdf5v+0+tyC3eN7H7cHIHTp0KPFgZAKTPN12NEYAAQQQQAABBBDILoE3JV3uWtL1kl7OriWyGgSyV4DApOzd20xZGYFJmbJTzBMBBBBAIGMEYjkwYR+i2Ac4xZ8g5F7k5Zdfrvvuu0+dOnXy9eQZq2Ufhu3cudN5ilG44CT7wNaedtG3b9+YA0QITMqY25GJZoEAgUneN7G0Ay1WJdxT3byPQI9UCRCYlDh5v8EfNiP+XpC4faEyAn4FCEzyKxd7P7/vmwQmxW5My7ACByTV8eiTiOCkuZL6h+aRn5+vu+66y+O0aI4AAggggAACCCCAAAIIIIAAAggggEDZFXjiiSecABLXZU9cG+BDxG9Qkg31paQLJH3hY1y6IJC1ArGc/wsXcLJs2TL16NEjZhs73zdhwgTnTEvxy0Ir7H2iXLnYfuXk448/Vr9+/WSBbO7LakyaNEkVK1aMeV5+GqZ6/HBnFx5//PHi77d+lueEj9x4441F+loQzIsvvqjLLrusRM1wZ1wsWMf21s6Hli9f3tdcYumU6vFjmWMq25TmY/togVYXXXRRial9++23GjNmjOwzMfcVKTQr1vWFC2CLFJgU7r2jRYsWWrhwoRMqFc91+PBhWdjYSy+9FPP7SbhzCvGGtpX22Xy2BCbFa2ObY6FA1113XYnwnVWrVqlLly6l3gbhgoQeffRRjR071vOtE+4Bl5Hm4GWQ1atXq2vXriW6RArwCtm0atWqRL9owURe5uanbbjvV/b+06dPn7Alw73GwjlwPsXP7tAHAQQQQAABBBBAIEUCmyW5k4i7SVqVorkwLAIIeBSI7afXHovSHAEPAgQmecCiKQIIIIAAArEIRDswcezYMecDb/vwNNx1zz33OB861ahRI5Yho7axp5PYmHl5eSU+FLPO9iG8fWBywQV2BooLAQTSSYDAJO+7ES7AIJ6nMXmfBT0SIUBgUiJU/13Tb/BH4mZEZQQQiEeAwKR49GLr6/d9kwNpsfnSKqLAIEnP+TQKMjjJfpPr8dA8Bg4cqDlzrDwXAggggAACCCCAAAIIIIAAAggggAACCMQiMGjQID3//PPupndLKprCELlQPEFJocrjJT0Uy3xpg0BZEoh2/s8eljhixIgSPxdv37695s6dKwvR8XK9+eab6tatmwoKCop081pvx44d6ty5c4k69l4zYICfPDYvq5BSPf6rr76qDh06lJh0UOeFwq0vXMDFnj171Lt3b+3du7dUyHbt2qlnz566/vrrdf755wcenpTq8b3dPclvPWPGDA0dOrTIwI0bN3aCserXr19iQuEChOycr312XKFCBd+LKCws1PDhwzVvnmUn/t8VKTApXB8LOZo2bZrsQarxXOECom644QZnntWrVy9RPtw5hSFDhujJJ5/U6aef7mtK2RyYNGzYMOds92mnnebLxjodPHhQN910k7Zu3VqkRqTwo3CBSdECiMJNsrQ9atiwoX7961+rQYMGvtcW6rhv3z7913/9l955550itaK9/sKtM9WBSbt371avXr303nvvFVlPNH8Ck+K+lSiAAAIIIIAAAgggkL4CGyXZz7tDV29JS9N3uswMAQTcAgQmcT+kWoDApFTvAOMjgAACCGSdQLQDE6+99prsFwntQ6ril31IaR9S2Qexp5xySqA20YKavD6RKtDJUQwBBMIKEJjk7eYId1gj0hPdvI1A61QKEJiUOH2/wR+JmxGVEUAgHgECk+LRi62v3/dNApNi86VVVIEDkuJ5LGwQwUltJf02NNNGjRpp165dUSdOAwQQQAABBBBAAAEEEEAAAQQQQAABBBD4t4CFMtgvS7uuqyXZL4ZEu4IISrIxvpRkT1b7ItqAfB2BsiYQ7fxfuOCc3NxcjRs3znNwSrjgE3NftmyZevToEdMWrF69Wl27di3RNlnBEKkev7QAHMOwcKvzzjsvJsNIjQ4dOuQExRQPtnr88ceVk2PPmSh62XlNux/sPGi0q06dOk5wkoXRXHHFFc6DNsuVi+9XjVI9frQ1J/vr3333nexzdAsoe+mll/Sb3/ymxBneSIFJf/rTn9SnT58Sn4dNnz5dFmwUz3XixAmNHz/e+c99RQpM+vjjj9WvXz9t2rSpSB97eOq1116rU089NZ4pOX1ff/11x8l9tWjRQgsXLpTds8WvcOcU4g0FyubApHDvH14278svv5SFUi1dWvR3iSPdP0EGCdkDfe090N6D3VfHjh1lZ/1q1qzpZTmltg0XWBZpjVYoyHXGu4h//OMfevfdd/XKK68470Hbt28vUZLApHiV6Y8AAggggAACCCCQwQLrJF3jmv9NkhZl8HqYOgJlSiC+n2KWKSoWmyABApMSBEtZBBBAAIGyKxDpwIR9aGMf0LzwwgulAk2aNEmjRo0KPCwpNJg93Wr06NF6+umnS4zfvHlzLVq0SHXr1i27m8fKEUhDAQKTvG1KuA/gIx1o8TYCrVMpQGBS4vT9Bn8kbkZURgCBeAQITIpHL7a+ft83CUyKzZdWUQUGSXouaqvoDeIJTvq+pMPuIezv4vE8/TT6dGmBAAIIIIAAAggggAACCCCAAAIIIIBAdgh88803qly5cvHFVI8SXhRUUFJoXEtleCg7RFkFAsEKRDr/Z8Em+fn5zhk/92UP8lq5cqWaNWvmazKzZ892Ai+KX9HCINztSztT0bBhQ/36179WgwYNfM3LS6dUjx/u8zsva/DT9uGHH5aFZZV2ffrpp8550VWrVnkqbWc5LTzJAkeaNGmiihUreuofapzq8X1NOs5O9rA9C5A5cOCAPvzwQ1nA2e9//3u99dZbstCrSFek82Xbtm1Thw4dZAFn7mvx4sVOkFK819y5c50HsbqvSK//cAFO8c4jWv9IRuHOKUR6jUQbz76ezYFJQdw/4c5L9urVS7NmzVK1atVKMAcZJOQ3zCiWvQ+18RvKFOQ6Y5mvBbPZ+88nn3zivP9YOKq9/+zcuVP2mo12EZgUTYivI4AAAggggAACCGSxwBpJN7jWZ2dkn8/i9bI0BLJKgMCkrNrOjFwMgUkZuW1MGgEEEEAgnQUiHZgIF/Rg67GnqOTl5alKlSoJXZ59AHPjjTdq7969JcaJ9mFLQidGcQQQKFWAwCRvNwaBSd68Mq01gUmJ2zG/wR+JmxGVEUAgHgECk+LRi62v3/dNApNi86VVTAIHJJV8dGtMXUs08huctE9S/VA1O3BqT5XlQgABBBBAAAEEEEAAAQQQQAABBBBAAIHIAlu3blXLli3djew3qMOlmQQdlGTjfinpgigBTWwjAmVWINL5v4KCAg0YMEDr169Pis8ll1ziPJzx0ksvjTpeaZ9fJfMBY6kc34LoLMSqtAdJRoWLs0FOTo7sQZnhQo3ee+89jRgxQuvWrfM1Uo0aNdS3b1/nzKcFcnkNT0r1+L4WHUOnY8eO6f3333cCkd5++20nlGTXrl1RQ5EilY70ekl08EppZ6IiBSaFC3CKgS6uJhYO9+KLL+qyyy4rUYfApPC04c40bt68ufjfCT3vz/Hjx53QtokTJxbpa4Frdl/VrFmzRM0g7+dknE8J9x4faY226CDX6Ua08EQLpLP3nj/84Q9OIJudyY8lFCnSBkc7wx/OOlw/zqd4fjnRAQEEEEAAAQQQQCB1AiskdXMNf6ukWambDiMjgIAXAQKTvGjRNhECBCYlQpWaCCCAAAJlWiDcgYm///3vuvXWW7V69eoSPvZEoHnz5qlevXoJt7MPx8aPH+88daX4NWjQIE2dOjXhoU0JXyQDIJBFAgQmedtMApO8eWVaawKTErdjfoM/EjcjKiOAQDwCyTiQFs/8sqGv3/dNDqRlw+6nzRrsCTrPBTwbr8FJiyTdGJrDU0895Rz450IAAQQQQAABBBBAAAEEEEAAAQQQQACByAJ2NueOO+5wN7Kftd1UrFcigpJCQ4yX9BD7hAACpQtECkzasGGDunfvrsLCwqTxTZ48WRbKU65c5F89SWVgkWGkcvxw54WSsUmRQm1C4x86dMgJc8rPz48r0Kd+/frO9w875+nlwZypHj/IfbDQsueee04zZ87UwYMHgyytSIFJS5YscUKril9BBN5YTa+BSeGCYAIFCVMs3JoJTAqvn8jApHDvv6kOTBo3bpzsv2jfu2K9Z0v7HpPswCTbxzVr1sg+F3/jjTdinXrM7QhMipmKhggggAACCCCAAALZJ7BE0n+5ljVM0jPZt0xWhEB2ChCYlJ37mkmrIjApk3aLuSKAAAIIZIRAuAMTy5cvV8+ePUtdg314O2TIkMA+GIoG9eabb6pbt26yD4/dVzKfKBVtjunwdXsK0Z///Gfn6U6vvfaa8wH7zp07T07tiiuuUIMGDdSqVSu1b99e559/vsqXL58OU486h9ATTjZt2qRXXnnFebpSaG32VKrLL7/ceXLNtddeq6ZNm+qUU06JWjPbG4SeSmVm9t+BAwdkT2oKXXYgxZ7q9rOf/Uxt2rRRkyZNPD/RqzTDZAYmZcM9n6zApO+++04ffPCB8xSiV1991XlimT0xKHQgrk6dOs7T/ey1ZPeD/a+Xg0rxvJ5sH+1gypw5c5x71d677P60e7NXr15q3bq1zjjjjHiGiKuv7dH27dud91Z7Dbmf7mbvq/Z+2qVLl1LfexIdmPTtt986+2jvizbHv/zlLyef/FS1alXndd2wYUPH0Pa1Vq1aCf/e7X6/toMW77zzTkLuNb/BH3HdDB47m8WHH37o3Dt2j7u/d7n35/rrr1eLFi1UvXp1jyN4a3748GHZ039/85vfOE8Jc9/LqXwP8LaK6K3t/c6egGavi40bNzrrDB06tHXa3x/btm2rDh066OKLL07K3xm++ur/Z+9N4L+a9v3/N3UaXU6HUsZSEZGIUihKXY4haR5UNNxUNBgqKdWjiUgaNEgjFZVUplQaHGkwFU79DTcdhyY/5MgVB//Ha127uz/7s9feaw+f+bUejx6G795rvddzrb327rvf+7m+V7uoLlmyRK3DWHv91g//nopgTLHrG9ZO/BM7bVp9zcQaYM15zDHEhHGwntfAHtLVpk2bqnWzXLlyCV0sVGGSdX/Gjr5YJ3bt2pWy57Ww6yaFSSZXI48JQOBzETkzwPGmh5qKk+4RkXFWpUjOR4I6CwmQAAmQAAmQAAmQAAmQAAmQAAmQAAmQAAmQgDeB2267Tb3PtZV7ReSRP/47laIkNHFIRCqKyHccJxIgAXcCuvy/I0eOyH333ScTJ05MKzq8D5w3b55UqFDBs91MCosQWCbbz6QwCTKrsWPHGuWJ4T0u3v8++eSTkWQbeD8P+V7QDToz3X6UCwdjPG3aNBk5cmQk6RRyI/GeHXkGyDmwF6/82VTnLOWKMAnr0MqVK6VWrVpJw0lhkn6GU5gU5eoXQf4MNgrGH3tJlzAJ7SNnauDAgSqfKEpp1KiRyj+cMGFCUjUUJkUhy3NJgARIgARIgARIgARynMDTItLe1oe+IvJ4jveJ4ZNAwRCgMKlghjprO0phUtYOTcEFhvXwN1uvnXPT+pHb/zf9f6jD9NhCb5+szOcKWZFV0nrx+++/13Wu4ocPH5bevXs7k53UYaYJDXHeGdzigUyjZcuWcscdd8gpp5zi2Rw+1m7durX6YN5edLsl6WRR+JgSL+7jkIjghRR2YLr77ruTYp85c6Z06dLFGCFe3C5cuFDtQgQxhWmBQGPAgAFqTIsXL256WlqPA6cdO3bIQw89pPpoUiB6GT16tDRs2PCoEMrtBb3fy0errbAfl/vFmiqxEK4XJB1NnTo10HyAyADzrlOnTnLGGWf4hX/051F3fzIdB3tAuTrndWNuDPuPA4MwQ/Ibdgl6/PHHAyUuIdnm1ltvFayTEK2F3TnJ7foZMWKEDBkyRPXm4MGD6sX8rFmztBgwN/v06SPdu3ePZf015Y1rCesq2Jns8HbDDTeoJAdI2yxeqUo++sc//iFz586Vp556yig2q8/YNbJ///5KzhO3MA/iK8j6kByBOWdaMNe6desmPXv2DLT2RFmbgz4X2Pvidq4zAS3MvQtyG6y/eC6oWBH53vEUyFgg00IS3rJly4x3DQ07LvFE7V6L25jbn+XAHXIe7PZmOgfxzIBnIVy/YZ6FdOu6fXdCiNbuuusuzwQkPJMNHTo04dlFx9KaX+PHjw80pqgP/ezVq5cSRoXpr1dMYI9ET8wzv4L59cADDySs61GESamUD0ZZL7w4hN3FD/dEawfWE088UdtEHM8c1jw+5phjTndpKF2/r0LT6Wor6u/WGKvZWHUWEf2Dn98C4v9zP3FSQxFZa1WDxE78fZOFBEiABEiABEiABEiABEiABEiABEiABEiABEjAm0CNGjWc+QeN/siffFBEIExiIQESyCABvEN0K7p3XekIdenSpXLLLbd4NpVJYRECy2T7unecQXKC0jGOVhvW5lmvv/662ixo7dq1xvkHVh3YYAcbWWCDv6Al0+0HjRf5UMj/mD9/ftBTBe/TkdcDSQlyCfA+q1ixYoHn68aNG6VBgwZJ7SO3p379+oHjcp4QlzDJT7gSOVCPCihM0sNJpTApzPqny1G15+eYzpUo+SmmbYTpI+qOo5/I4UOe2P333x94nUYM2AAOeUXWppvYAFAXl9/1q2OtOy9sjqrpuPA4EiABEiABEiCBvCRQVER+zcuesVPZTgA7dSIf1ir2DQayPXbGRwIFT4DCpIKfAhkHQGFSxoeAAfxBwClMIhgSIAESyFkCbgkTH330kZIR7dy5M6lfeJGCj9PTXSCFwMvav/71r+pFzMknn2ws8Aj6ofNXX30l7du3l/Xr1yd0Ey/r8cK/evXqkbv/7bffKjmN86NyJAZADNAshGsAACAASURBVFSpUiXfNvBiC/FA0IE+hi34eH7cuHFKipJN5ZtvvpGHH35YnnjiiVAv7iDfQGILkggKQZgEKQZkXxAQRJkPlsSgR48eUrJkSd8pkU5hUq7P+TjkBRgQk+QorO1vvfWW9O3bN9IuQZC44FrCjoOYG0GLlzBp//796n6yfPly32rjXH/9GouywxJ4jRo1SklAICOJW5gU1+5zt99+u4qzfPnyfjh8fx5GUuNWKeYXZFpdu3Y1ErlkqzAJY/Too4+q+xd29wtawAEiHDyHFC2KdzjhyxdffKHuCZDohS1BxyVsOybneQmTIACD4Gzw4MGhuId9FvITJuHZFSIsE+maiZhz3759qo9ekjkTlugveNasWdPkcM9jojyvYRdRSOnwDBolIS2XhEl4XkMSMRLTouziB3ksBFVIMncT4MXxzGETJkWeJ6yABDJAQCdOOsG5Cz3u18cdd1wGQmSTJEACJEACJEACJEACJEACJEACJEACJEACJJAbBH744QfBe1BH+ZuIXJEbPWCUJJD/BHTCJOTb4R18JorJ+8/p06cL8pPsBXKY5557Li15bJlsH2OGnD/8sZdatWrJokWLpEqVKpkYNuM2f/75ZyXSe+ONN2TVqlVKpmGSI6Hb4NK44T8OzHT7XvFigzbkWSHn0atgsxxs0HXJJZdI5cqV5bzzzhP8vxNOOMH1HXBQwVdYwYnpWCAXBfkQ9uI1vrt27ZJWrVolbQCJjTEHDRpk2mysx1GYpMepy8N47bXXpHHjxpHGQVc37lfIISlVqlRS/XGIhKxKkbuNjSRfeukl4/kbtMM//vij2iASm+faS4sWLdT/w3XuVqL2E/cW5J/j3uq1JuPZHjlDkCNhYz/ce88++2yBHAmCNmcJu55QmBR05vB4EiABEiABEiCBEARKiMiREOfxFBKISmC6iHS3VTJYREZHrZTnkwAJpIcAhUnp4cxW9AQoTOLsyBYCx9I+mi1DwThIgASiEnBLmNAlS6RTWBG1X/bzgwqTfv31V5WMgJfMzoKXVRAdRS14gXTdddclvZS66667lGQBog2vgpdZeFk8duzYqKGo8/GyHYKGZs2aGYuoYmlYUwnEAr169Up6KRm0TYi/Jk2aJGvWrJEOHToknG4incEJUaQcXvHqXgaaxmWvO+75gLrB7rHHHpNTTz3VE3u6hElx9zETcz4OeQEGw2+OHDlyJJI4xG3AL7/8ckGiWFBhnE6YhEQXrF9DhgwxuqzjSpjyayzqDktW/Vif+/fvL0uWLElae3BMmN2tIEpBQlWY3efc+o2kq6lTp0rdunX9sGh/Dl6QQqGvkKbEUe68804lc3JJuk6oPsraHPS5wO+ZAiyfffZZOeWUU2TAgAGKa9SC6wO7DYaRJuHZbtOmTeo+un379qihqPORKAQRVNmyZWOpL0wlOmESrjfc64cNGxam2qPnQEADMSh2WDTdscxLmISERiRzOROsdEF67bqWijGFDAvc2rRp45psaQLzk08+kd69ewsS4sIWyELxfF2hQgUlCkMyrb2YrP+5IkyKKlRzMsY6CSkakuycf3eI45mDwqSws5rnZRkBN3HSRyJynhUnRMluu+tmWT8YDgmQAAmQAAmQAAmQAAmQAAmQAAmQAAmQAAlkjAB+h3b11Vfb298jIp+LSIOMBcWGSYAEEgi45f/pNvOLO/9v69atcvPNN8vevXsTYsL7vxdeeEFq166tHS28Z8f7SmcJk1MRZkpkuv0xY8aojVbsBdxWrlwpECflUsG7UAiUVqxYIXj3rdtUyGRehOl3ptu3x6zbXA3HXHrppYK8mEaNGqlNztw2x9H1P6gwSScoQo5ov379wmBOOMdr0yu3TRo//fRTdb2/8847CfUgFuTIuElaIgfpUwGFSXpAujyMuXPnSseOHSMNjY6711yIKhKyB6zrm19OZpBOh900LGo/dTlxiB15QsgvwcZckCMFueYoTAoy+jyWBEiABEiABEggzQRKi8iPaW6TzZEACEwWkV42FPiQIdGKTU4kQAJZS4DCpKwdmoIJjMKkghnqrO9oERH5d9ZHyQBJgARIwICAM2FC9zIIVeFj+SlTpvhKDAyaTeshYcQIOqFRHAy8hEwmO7BASjFw4EB58sknY+WIj64hCmjbtq2xKCDWAP6ozESWBKkBEgfOOOMMAc/3339f1q5d6yrs6Nmzp9oB5Y477kgI1/QFZxQphxefuIRJBw8eVFKNuCQq9pibNGkikydPlqpVq2q7kg5hUr7M+TjkBRgIr7mLXcogD8GfuEsYwY5OmARBBnZMMtldDv1YunSpelmfyhKXLMmKccKECXLiiSeqe6ezBE3uM1kXw7CBOAyJLGEkAeAFqRrG2HQcTWPEug15YOnSeIfhXqKszWGeC6wo3M7FtQHZ5KxZs3x3CDRlgHsy1vWmTZuanqKOw3Pdq6++qu55ugTEQBXaDkYsEKedfPLJYauIdJ7bmGNXUoj9INlyK5jbV1xxhXp2xRqM3S03b96sjSPoNaFb1/HhAJ7pTNdirInY4a1SpUpJsWFMly1bpsRkcY8puCBG7CwXVM4VhyzJ6iykfFgzIf/JV2ES7s+DBw9WuyHGXdwEa3E8c1CYFPdIsb4MEDgkIhP++POdrf25InI0i3fcuHFyzz33ZCA8NkkCJEACJEACJEACJEACJEACJEACJEACJEACuUHgkUcekXvvvdce7DwR6SQiV4kIPgShOCk3hpJR5jEBN2GSTmRksmFJEFR4D4ZNVubMwR4GiQWbaD344INSpAhSrpOLLucoDiHHxo0bpW/fvmoTwYsvvliw4Q3yzPB+39rAKdPt64RNXpvtBBmbTB2L/FPk+eD9r9s77riEPbr+ZbJ9iMMgk8Hmjs6CfE8Isvw2ENP1K6gwCTmF7dq1S4olDkHRjz/+qMQr2BzJXrzWF0jckEPl3HTq2muvVfkxJ510UtqnLIVJeuS6PHKs6fhjuhGZWws6mRdylzGHgtwvgubgWXW7XU/IMX7uueekWrVqkeeiro8jRozw3GAyijDJKy8decDIVwnbNwqTIk8JVkACJEACJEACJJA6AieIyPepq541k4CWwGMi0tf2U3zM8AB5kQAJ5AYBCpNyY5zyOUoKk/J5dHOrb05hEubmsbYu6NZLt/9v+v9QvemxbN99PhUKP84VXiumc13Nld9//32T/ZL56quvpH379oIPvZ0l1S+rU3UrCCNG0O2yBXHMkiVLpEaNGqHD1b0Yv+aaa2TevHmCnZR0BUkm9913n6eQ4YYbbpBu3bpJ3bp1lawDOxH99ttvShTw1ltvqXOdH6Nb7QUVBYSGoDnRr3/oG164IpHFucPS999/r5ItHnroIcGY2wuYOncyywdhkh8vMEA/kYhRv359tTMVhAiYD5jj2NlrxowZStKgK36CDAgTnn/++aOn42U5Xhzv3LkzoUrsUNeqVStx7iB1wgknSIcOHeS4445zDcGkj7ky53/44Qe1i9qhQ/h2+3/LL7/8ouQmeKnsnLNIEsHOPs6iYwaBzaOPPqqEarqCncpuu+02QbIJJCPYKQiJc7h+cN0gAQWJZzoBDqQes2fPFoynSXFLLrj99tvl66+/VrvKmZR69erJggULVBJbKgvkJl4SpyuvvFJJRRo3bnx0bf3555/l448/VjITCHPsiV6IF7xwPThLkGSN/fv3q2SQ5cuXu3YfiVTNmjVT44rEvj//+c8qKQXzYd++fbJu3TqZNGmSbNu2zfX8oGOKSjBnsG6Ah26uIImkS5cuctNNN6m1x7r2cR1AcgfpH7jpzsfa1LVrV22CTTYJk9BXCF+QuOMskPs1b95c3ZNPP/109eMDBw7I22+/LdhVUHc/xnEmzwXO9jZs2CCdOnXSinUwLzEumDNICLXGBWv3Z599ptZzJMhAVOdWTGRWqbpOdWPubA/XBOJEcp7zmQpzd/fu3TJ8+HD1zOVWglwTuuQ5JP4iMdD57KFj45WQ6DemuE/gWsT9+rzzzjt6P8WYYg3Arq0QXTmfjaxYwggzcc/Arpc6hogJ9zCs93h2xjwDe8wr3O9w/b/44osJOHAv/+KLL2T79u0J/98kYVuXqIc1EUnGEG2GLWH+HuFsy+T+jHsMnt+xQ3e5cuWO3p+/++47JfnC87uTmX0M8fcTJLhZxe2ZA0nhL7/8chIKJLCfdtppSf8fokKM3zHHHPNPF36mf+fk76fcJ1+h8EPvTfsa9jJ1O08nSrKOvVNEJlr/0bp1a1m0aFGc7bMuEiABEiABEiABEiABEiABEiABEiABEiABEsgrAm3atFG/b7eVu0Rkku2/Uy1OghAdu07Yxeh5xZidIYGoBH53GJO8pAmp2LAK+RJ4v+8sXhvH4NhPP/1UsMa88847CacOGjRIbd6kEy2Z8MI7UrxHtRdn/kmm20e/b7zxxqT3ynfddZfaZKp48eImXc3KY7zySvA+H/lNJUqUSFnsmWofGz4iH8OZC9OyZUv13r5MmTKh+qwTFHm9E//pp5/UJox412wvcQiKkB8FGdOmTQmpxyq/CZuvOfMD0T5yrJDThp/bC/I6kNdQu3btUGyinERhkp6eLg8DuXXIh0H+YtiCnEHnBnLIXXnllVdU/pVbiSIScqtPJ6yL6x6J/CvkizkL3kvj/bSuROmnLi8duWLIKbnkkkvCDpnKD0I+mrP4Cf5015juvGOimLhC944nkgAJkAAJkAAJ5BiBf4uI3cqMj22+zbE+MNz8IPCQiNxn68o4x3/nRy/ZCxLIUwIUJuXpwOZQtyhMyqHByvNQi+L7dlsfncKkPO8+u0cCJJBPBJwJE7oX8egzZBIQReRaCfuhM17O9u/fP6m7UcVRuhfjSPQYPHiwVg6BF/l42di9e3fXIcAL8HHjxgnkDE6ZkP0EyHLwchEvxN0+nkeyCqQp+EA6ncWvf8OGDVOyKLcX6vY4//u//1uQOOLcjcjZl1wXJiG5CXMRTNwK5ABILrnuuus85wO447rHrmpOaY9VbxBBhu4lpylve1/85kSuz3n0NU7JA16oY31wE9BAXoGdP5Gs4pdQhWvonnvuUTIbt+In0bKfYyI4sQt/qlevrk6HhAjrFF6OQ/jlteNgHOvU559/rsRdbteAKTuISbCGz5o1yzckU2ESJBvo++jRo13rhBxjzJgxctFFF3nu3HXkyBElncK4uolwkKyFxKyyZcv6xo4DduzYoZIWnWI0/AzjOXToULnjjjukdOnS2vpwfSNxqlevXkmCFJzkJzrJJmGSWye9BH/W8X73YxwXJBHnyy+/VJIaSLLcCsYf9wy/ccYug7jnOpPmrDqRmInnoyjJqUYTzXGQyXqCJJ+pU6cqKZxXDg3YY82E9MftmoBABv30e+bQ3fOc/bOLqpDsh7X/3XffVTHguRDXJ57fnAVSQozpli1bXJHh/oyx8htTyAfxzIDnRLd7RBBhJq7diRMnqucGt4L1BPebs846SzvM4I/kMOwoqhM5WSfngzDJS8gH9iNHjhQkyHrdn8EM6wF28HbbhRVyOoioIFvSlbDrJhPSwqxYPMeDQGcRmZ0iQn6iJKvZy0TkLes/sF5BGshCAiRAAiRAAiRAAiRAAiRAAiRAAiRAAiRAAiTgTgCbcOAdsq3UFZHNLkenUpw0XESGcYxIgATcCTjz/3QbJvoJjMLyxaY1bdu2dX2v6SVTwLtL5AwgT81ewmwuZD9fl4uDd69TpkxReQ0omW4fm40hJmy0Zi9xjRPeyd5///1qgzLkYOBd9fnnny9nn3120qZl2JAFAimM5Ycffqg2gQIn8AorRkHuAfKU1qxZk9A/t3fAmW4/7Nx3nqfLN/WTivi1r7um/XJr3GRmcQiKVq9enbChjxW/3/t9bCyG/CxnQY4jNpqK4krB5pHIm8PGdNhEEJufVaxYUeUuIK/K7X18NgqTsKES8sGcuR2muWZ+c8n057p1NOqGs8hhQ+4S8k7s5aqrrlIbz51yyimuIUYRCblViNw3yJ+Ql2MvcQjrdH3Etbdy5UqpVauWdhiijL8u99/vuvSbE8hTxsZxyFF0Fr+1jcIkP7r8OQmQAAmQAAmQQAgCP4mI3S6Mjx++DlEPTyGBqARGishgWyUTRKRf1Ep5PgmQQHoIUJiUHs5sRU+AwiTOjmwh8CdsdmAL5jeHnTRb4mQcJEACJOBLwJkwods5Ay8Qn3vuOalWrZpvndl2QFhh0kcffaQ+XnYKIfAhOF4mh9nxR/fyyORFtJegAi9JJ0+eHEhyhOQG7O7l9hE+ZEqjRo3yFavEOdZeyTNjx45VgqeiReEs9C948Y0XfcuXL9cebCrwCftxuV+UUcVCSEzBS1u3j+ax0w7kJ5Z8xi8W/BxJKmDsTELCz5AAM2PGDCVI8StR+2WvP9/nPPoalzDJS/gDeda0adOkQYMGxoklkGtA0qMT9ZgKU/wEJ4htwoQJguvRLekFcRw6dEibDOE3H01+jnUZ/UGSmLOYyles8zCeqAsCE69imsTiJdlA0hwShvxEKVYckJxApHP77be7rhsYByR9+CUf6eYs2gEvSFlwn/Srx4oL99jbbrvN9V6EZAudLCvK2hz2uQAx6861jzd2xMN8spIs/ebhhg0b1C5cbuu5adKKl1wLceBaxu6ZpvdRJO9gLHXXRdSdx/yYuP3cbz0JIv1B/V47SoIZ+ojnK69iIkzC9YCkSMTnVvDMUqpUqaT5gjGAhA3XubMgPsiG+vTpY/yshv5ChAfZldtcMxWneV0D3bp1EzyzQTRnUpCshQRonRAKdZhcA3HdS91ijrJeoL4DBw4IuGCHRGdB8ioEX3Xr4rsSs+K1XkCs2qVLF21FYddNCpPMxoZHGRPYLSIVjY82O9BUlGTVhh2mjth/l4skc/ydnIUESIAESIAESIAESIAESIAESIAESIAESIAESCCRwN69e53van/946Mk/FNXUiFO+k5EKokI/slCAiTgIODM/4Mop3nz5kmcICTB+7xixYrFyvDnn38WvCfHe1Fn6dy5s8pp0224hPwmvMt2liCbCznP1eX8uW2SmMn2ka8yfPhwwXs8Z8E7fkhFwm5k9P3336sNhObNm5dQNd41YwMz5JbZixuHqGIU3ft0t3fAmW4/rgsi7DtZv/Z117SfMEl3LSAXBHPPNIfEHp9X3pDf+31dPH798OODn+tyrLxiykZhki5HwTTXzISVyTFe4xxlfdLNAa8cMcQbtzAJOYnYTG3OnDkJOJDbEzUnSpfXi1xf5HV4SeiijL+O0YgRI5TwKGwJK0VEexQmhaXO80iABEiABEiABDwIHBaRUrafI+lvH4mRQAYIDBURSP6tMkVEemcgDjZJAiQQggCFSSGg8ZRYCVCYFCtOVhaBgFOYhAQAM4NDhEZ5KgmQAAmkgoAzYUK3yw12blqwYIGxmCEVsYatM+yHzrqXYiZyI12s+EAdOydt2rQp4RC/l2FeH81jV6nZs2fLueeeGxiR7qPrKH0MHMQf0gLMPQh7nKVjx44yadIkOf744wNV7SXhQEW5LEzS7UKDfkWZD16iqZtuukmefPJJKVeunOc4xCVMyvc5b0GMQ/IACYbu+gkqELEPLtZAJF898cQTSWNumqjiJTiJElugxcDnYK+X+hCItW/f3lj+g6a8uFmhmCSxYOczJO0sXrw4qQdNmzZVUrSTTz45EAovQYzpDoVbt26Vm2++WZAcbS9IqoOYC7tGmsqSrPN1SUv16tVTzx5uopkoSWZhnwsQr58wqWfPnkqapUv2dBswjAsSYrDTnbP47aBmHe8l0QsqHbTq9JrLceyoFmjyiqgk0aFD8W4huYSdfxBNQUiE5F1n8UvcxfF+wqSw1yrq1l1r+FnYMfVaA1Cv385vXveb66+/Xs3j8uXLBxpaLwEQKvJLqMQxcdxLdUFHWS9Qpy5xNew90Gu98Pv7RNh1k8KkQFOaB3sT6Cwis2OEFFSUZG/6LRG5zPofL7zwgmDNZiEBEiABEiABEiABEiABEiABEiABEiABEiABEkgkgE2q8G7QVjaLiOlOAHGLk/ABivfONRxAEihQAvb8P12+G9Dg3Xzjxo1TQmnt2rVqc6V//etfCfX75aB5bWiIvAjTTaSsRnWbZiGvDvkXzs3nMt2+7r0w3ic+88wzSWIj08FbtGiRykFwjoduo0iINq677rqk4/E+HaKtoHkgiBMbViDnZv369QlhY+Ms/LHXmen2Tbn6Had7J4v34vXr1/c73fXn+/btU5tivvTSS0k/98vf0uUYRplfXpu/+b3f98p5hLwG+TYlS5YMzAkbRaJtbCLlLF7yNQqT9Ki9hElYT7HG1KhRI9BY6fJB/e4TaCRuYRLq1OVzYFMs5GIGyf2yQOAejDUTebbO4rcJFo5PhTDJbc01HTjkVSFHSSdc8sszojDJlDSPIwESIAESIAESCEAAOYP2D8tOE5EvA5zPQ0kgLgKDRGS0rTL8JSD5Y5C4WmM9JEACsRKgMClWnKwsBAEKk0JA4ykpIYDtVbATuVUoTEoJZlZKAiSQDgL2hAl8gIudY/DHWW699VaZMmWK4IP0XCtRPnTWvRQLmwygq8/vZZguOQPjAaFH2I87vT66TqcMAeINiJHWrFmTML1MXobq5qNX33BOLguTvIQlUeYDuOzYsUPatGkjEE45i8nubXEJk/J9zlts45A8eAl/JkyYILiWwyQuIcYvv/xSsP6vW7cuaT6YrINegpMou5XFeR966qmnVGKRs4SVtaEeP6mOiTBJl0wYdScrJDIgEQK7fTmL35h67W4YJXHJK2ETSdgQtjlLWPGH1/j4JW75jW3YhCDUq7uOcR9cuXKl1KpVSzvtvcalZcuWSq5VpkyZUJeNbg2Icn8OFYiPMClKstKBAwcE569YsSLwM4iXMAnPaNh1rkmTJoG77JUkGHVMvdYAXXKs1QHd81qUvuoSlq02Ta7LOO6lukGK8vcIr7UNiZ79+/cPtSOs13Oz13oRdt2kMCnwJcwT9AR2i0jFGABFESVZzT8uIndZ/4Hn0lGjRsUQGqsgARIgARIgARIgARIgARIgARIgARIgARIggfwigN+djRkzxt6piSLSJ2Av4xInfScilUQE/2QhARKwEbDn/+nybbBZ4rx58wTvelNRsClUly5dXIUlEC0gT6FIkSJJTXu9v0ReA96pFS9e3Dhk3YYtujy4TLfvJSW5/PLLBTkt55xzjnH/caDXJoM6uYVu/MLmQSBvD8In5Bw5i1seSKbbDwTY42DkZ/To0SPpCK9rwKttCK8GDBggU6dOdT3MT5iEk3R5hsg3RT7wqaeeatx9vw0sTd7vb9y4UeUmum3UBk6QzRQtar6HtddGWX4bROaSMAmCotatWxuPVdQDvdYm1B10A7HffvtNbZqHjeicIjeTeZMKYZIuXwj9C3P/Qa7P+PHjBc/PzoL1HOtvxYrer8t1OSom44+8X2y09cknnyQ0H/b+7zVmVgMUJkW90ng+CZAACZAACZBACALfiIg9KR4PWHtC1MNTSCAqgXtEZJytkjkiclvUSnk+CZBAeghQmJQezmxFT4DCJM6ObCGAt28/2YL5t4j8KVuCYxwkQAIkEISAPWHC6yWXyUupIO2m89goHzrv2bNH2rVrJ5s2bUoI+dprr1WiopNOOsm4K7qP33U7WFkVI4EAO5bcfffdSW117txZJk+eHGo3E6sy3UfXderUkYULF0qlSsg3S21ZvXq1q1Agav90fUNvclWYlOr54CUuMBmPOIRJqe5jNsx564qKQ/KgE7GFfdntvNqRwNShQ4ekRcCkfp2cIROyFbdVDAkYvXr1Uuu5vUD+gV3HGjVqFGrx85rDqNBPmOQlSwmbRGXviNcOiUi208l1dLv/xTGeunms2+UqrPgDHKI8F3jJsJC0hV21ihWDXzdY+fHHH6VPnz4CgaKz+M0XnWwp6jy24tBJxfwEW8EI+B/ttZ4gMSjsboxoWddHtDl48GCtdM5LmOQnH/LqcarHVDeP/eZMqp7XvMR/Jn8HieNeqhuPKOuFLhkt6jO21z1m7ty5SkLqVsKumxQm+a9PPMKIQGcRmW10pP6gOERJVu3tReRp6z/wzOeU90aMlaeTAAmQAAmQAAmQAAmQAAmQAAmQAAmQAAmQQF4QwDthbPRiK3hx/EzIzsUhTsIOcMNCts/TSCBvCVj5f17vkeLINfAC6NW23/sxyB0g1tmyZUtSE8gZuPfee31z49A+8vuQA7J9+/aEevw2psp0+16b20Gygc3SsMmSyWZp77zzjmLgxhLvsCH0KVu2rOtQ6t6bIwacV716daNrCGOBjdluv/12Qe6lvXjlGmW6faPO+RwEqct1112XJITBHMS73AYNGhg38/nnnyvxCvI3dcVEmOQlBbv++utl4sSJctZZZ/nG9e6776pN+9BHXTF5v+8VD3IWcL1DlFa6dGnfmJArgM2Khg1LfjRAXTNmzFByJl3JJWEScoexAUwQgZwvQI8D/IRJOBUbfiGv2U+6hTw4jAXyb5yyJL/12QoxFcIk1A2BG+4/zrjws4EDB6pr0GSTYZwPyRLyxpzFZC5a5+hyVEzG/+uvv1Z9efXVV5NiQFyow1RGhg3CIGobMWKEKxurAQqTolxlPJcESIAESIAESCAkgYMiYv+Ir7KI/HfIungaCUQhgA07sXGnVRaICPJSWUiABHKAAIVJOTBIeR4ihUl5PsA51L0SIvI/tnh/EZHgX8XmUIcZKgmQQP4SoDDpMSlZsqR2gCGPGT58uOADY3vBS6xXXnlFkBBgWnQvs3Q7WFn1er3IWrp0qdxyyy2mIbgehyQFvExFYoyzxFG/X3A6xjjP74WaX91eyTi5Kkw6dOiQdO3aVZYsWZKy8dLJVPzkXggoDmFSvs95+8BFlTz8/PPP6uU8kg+cJS6ZiU4w5SfWQDw6OQMSBwAGwAAAIABJREFUoLBrlC4Jy+/ajuvnOplFGCmeMybddYTj/AQ4uvtFHGIitK+bd371p0qWgpiQJIfEKdyTL730UkFSFxKyTjnlFDn++OOTEv/Cij/QVhQBipcwyW0XRNO5ivsVnjfwx1lee+01ady4sbYqndQsirDH3piuz3HVb8pIN+ZI9sGuhyYJSrq2dH3EzmuQWJ1wwgmup3oJk3SyL5P+rlixQu3G5yxxMfd69tIlSuMc/Myxi7QKMerzmlc8JgmVUe+lXmMSZb2Ie/dQe5xIdMbfIc444wy55JJLpEaNGlKlShV1Xz3uuONcuxR23aQwyeSq5TEGBHaLiPd2mfpK4hQlWa1UEZGjW2viunFLgjXoFw8hARIgARIgARIgARIgARIgARIgARIgARIggbwmgPcvP/zwg72PVUXk04idjiJO+k5EsOsX/slCAiTwBwEr/+/bb7+VLl26qA2i7MUvFyAukF55EnjvitjcCt6XQwrTo0cP19/XI8cLEhXIZtxkDwcOHFAyGgghvvnmm6QmIFSBgKVIkSI52T7WYrw3hQgJchE3cRJyeyAcQv6QGwMTYQ84duvWTfC+2ln+8pe/qPykTp06Sbly5bRTxmss/KQhmW4/jutAdw2i7nPOOUeGDh0qzZs395Te+M1nZ5x+OUg4HvIlbJbnJjtCXAMGDFBxIT/HWZAXMWvWLO31ZT/e5P0+jt+/f7+a08izcSvIG0LORcOGDV1zeyFd2rBhg4wbN05WrVrlWkfPnj2VTMlLvJSNwiRdTNY6gGsQazrKscceq/JZ8M+4i4kwyZrXDzzwgJo/zjzs3377Tf7+97+rcZo3b55riBDCIffBTwiXKmES5hJyLLG+hZmL4PT666+rfK9t27a51tG7d281F73y1K0To4y/V6405g+uCUiTvPI1Tfpj7ySESm5553790eUZMT8l7iuZ9ZEACZAACZBAXhLYKyLlbT07254HmJc9ZqeylcAdIvKELbjFItIqW4NlXCRAAokEKEzijMg0AQqTMj0CbN8i4BQm/SwixYmHBEiABHKRQLqFSbqP+sOyM9klJ8qHzogLu+XhA3XnB5RBd97S7YLkJyXCB9E33nijILHBXurVq6eEI0hoiFp0EoxBgwYp4YkuYSRquzhfJwC64IIL5LnnnpNq1apFakbHL1eFSTrBy1VXXSW4viAXiVq8XngvWrRIWrdurW0iDmFSvs95O7yokoevvvpK2rdvL+vXr08Yk6pVqyqpFgQKUYuXVA07I2Gd0BWdnKFfv34qkaZYscw6R3VSkiiiE4sF7hlIVps/f34SHr9kJV1cfvKWIGOtE3lMmzZNJSW5FYhSsHOWs3idEySmIMeGFX+gjSjPBbpz47hnIXERSZrO4iWj8ZKmjR8/XnCtRS26uRznOmMSo27M45h/YfvoJUwKK9DyEhPF0VeLtW5nS+wgiXWrTJkyCcOS6uc13bOoSUJl1Hup1/wLu1789NNPKtHsiSfs78L+tyU/CZrJ9RDmmLDrJhPSwtDmOQ4CnUVkdggqqRAl2cP4SkT+N5tYRPB3kIsvvjhEmDyFBEiABEiABEiABEiABEiABEiABEiABEiABPKTwLvvviu1atWydw5JK9ETEv6vxrDiJOxAMiw/qbNXJBCOgJX/p8txi2tjFr/oDh8+LBBDzJkzJ+lQvxj8pBWoEDlyderUURswIZcN73k3b94sW7du1W6MYCJNQd250D7ivOiii6Ru3bpqYxUUvLN+4403FAddgSgD75rbtm3rKyWBhAZCFmx6pSuIAWNgz+n7xz/+IW+99Za899572vNMxiLT7fvNcZOfI1cAGz/pNuuAoOimm25S42i9l4do6cMPP1QSIFzHzoIxxOZ0uDc7xwbn1K9f3zc0P7ZoA5uHIicV+Vxe1xeOhfwFcid7MXm/bx2/c+dOue2222TLli3a2CHqQjy1a9dWMSGfYvv27eocrzmKDaqQF3XyySd7cslGYZKpqAgdizN/2AkqSBxu67PJmtCnTx+10auX1MqKK1XCJNSPe9d9993nmt9hte+ci8jXwr1n06ZNrpI667w77rhDHnroIeNN4IJwdxt/LzkaYkI/kBcEAWHlypVVmL/88otaf7B+v/TSS679ufrqq+XIkSOqv/bil2Opu8YoTPJdsnkACZAACZAACZCAnsA/ReRU24/PE5GdBEYCGSDQVUSetLX7gog0y0AcbJIESCAEAQqTQkDjKbESoDApVpysLAKBkiLyo+18CpMiwOSpJEACmSVAYdJjvjt36Hb+wUto7Hxi7djiNZK6hBATyc2zzz4rbdq0Saq+a9eu8vjjj0upUqUiT6JPP/1UtYGPRO1F99F85AZtFaS67YMHD0q7du1kzZo1CWHnqjBJJ1JBUgl2uylRAl7H6EUnUwn7ktOUNyLP9zlvH52okgedXCrua1cnsvBbh3RyhrhELlFnui4+PzGYabs6wZCfMEl3nt/1ZxoXjkOyXJMmTZIStHRryY8//ihIVMGuj/aCJCjIPy677LIgzUc+Nqz4Aw2HFaB4nYtnAkgMvXbh8uu0TirpJUzCMwoS7ZCw4iymSXF+ceHnujkZ17ViEoPbmMc5/3R99BIf6RJ78Gy4cuVK50cEJt3UiiTj7CsC0Qn3dPIv3XUT1/1G9zxoklAZ9V7qNTBh1wvd8yc+LMF1U6VKFaP5EOdBYddNCpPiHIWCrWu3iFQM0PtUi5KsUJ63v6CeMmWK2lWThQRIgARIgARIgARIgARIgARIgARIgARIgARI4H8JYFMAbBBjK8tE5JYU8AkqTvpORCqJCP7JQgIkICLI/0vHZjsmsJ9//nlp3rx50qF437ls2TJp1KiRthpIiyD2wUZOOtmMSQzWMXfeeaeScaBtk5Jv7aPPkGPgHQg2xzvmGP9PgbCpGvK2sP5/8803JtiMjjGVhmS6faPO+BxkIt8K0g4ESyNHjlSCE+SHrFq1KuF0042XwBbXIDby8pIN+cUGcdnkyZMFOYxPPmn/NlTUBm3YLAwyJZPyySefKMka8o7iKi1btpRJkyb5ypLQXjYKkxCXbmNWJ6MouSl+vHV5GJ07dxbMSWyyGGWdxjqPPyayJMSaSmES6kd+N/qEP3GVgQMHqj6a3oOsdqOOv58cLUj/EDvupejLhAkTZOjQoQmnY03CPUbXRwqTgtDmsSRAAiRAAiRAAoYEPodP2XbsBSLyoeG5PIwE4iTQUUTm2ip8WUSuj7MB1kUCJJA6Av6/JU1d26yZBECAwiTOg2whADPFYVswR0QkHjtBtvSQcZAACRQMAQqT/F/Q4mUxXuTefffdSfMCL2sbN27sO1927NghLVq0ELzktZchQ4YIBBjY9UpXdB83jxgxQnB+HEX3YiodH3XrXmYGfYGu46B7eWsq8An7cbnfuOiY+8WFuYjEBWeJW0CzceNGlWjhLH7jErZf9nbyfc7b+xpV8qATaPXr10/Gjh2rdteKo+zatUtatWolH3zwQUJ1fvNVN5ZeApI44jWpQ8c+TimJbny8hEleO0V5iXNM+mw/Jqj8JJP3Cbe+RVmbwwpQEIfuXL8EEJPxCSNM0sWD3RyRxIgkpTiKLjYkCg0aNCiOJnzrcBvzOHfL08n6vPqouy6ixIXERIgenbuyRanTDa5OgoZj3dYo3fNaXMLGQ4cOCSR8S5YsSQjX77kDB0e9l3pNvrDrRdA11vcCiOGAsOsmhUkxwC/sKjqLyGxDBOkSJVnh3CciD1n/gXs5hMgsJEACJEACJEACJEACJEACJEACJEACJEACJEAC/0ugY8eOMn/+fDuOASLycAr5BBEnDReRYSmMhVWTQE4RQP7f7t27pW3btrJly5aE2KtWrarewdWoUSMtfdJt3ILG77rrLnn44YelePHi2liQp7du3TolZ9i2bVuomCEJQl4d3j96teVWeTa0/9Zbb0nfvn1D99/q1w033CDDhw+Xiy66yEiWZJ0HBnHFEGYsMt1+qEnnOOnIkSNqI0yIjsJKZZC/hPfxyFnF5l0//fST+ncIDe3F5LqKa2wvvfRSmThxoiAnBblp2JDRXkze7zv5gg9y3CA5CssKdWKuPfDAA9K9e3djCU+2CpOwQRNYQnDlV1KVg6fLw0Bc2NTz5ZdflnvvvTewfAt5TMiXhtiqaNGift07+vNUC5PQEGRnixcvVusmcj7CFmxU9tBDDwnyKo899tjA1UQdf6yhkCb16NEjUj+c9xC3vKo6derIwoULpVIluEyTC4VJgYefJ5AACZAACZAACfgT+ExEzrIddpGIvO9/Go8ggdgJtBWRBbZaV4tIk9hbYYUkQAIpIUBhUkqwstIABChMCgCLh6aUgFOY9JOImG2HkNKwWDkJkAAJBCdgFyZ57TSFBAK8xC1VCktg+KL74D5sjSZCgLAfOttj0gmPIAnAx8dewiPU4ya5wUvtV155RS6//HJt99MlzkiHOETXSZ2gIE4hlNsH4n6iFyvesB+X+83pMGIhvMzEC1n8cZZFixap3cDiKmEFOWH6ZY+5EOa8SX9N1jbUg4+6O3XqlDTscUtM8CIeAo81a9YktOUXZ6qunzjmuW6u+vUpSNubN2+WJk2aJCX0eAmTdHGhXa/zgsSFY4MKkHT3UtO1NGh8fsdHmVtRnguinOvXpzDCJF1CUNzjkmpZjh8b/NxtzK+//nqVqF+mTBmTKjyP0fXRS0AX9Z7nFpDu/htnX9Gu1zOFm5xNNz/jel7TJXeaJFRmozAp1ULQMBM+7LpJYVIY2jzHRmC3iFT0IZJuUZIVTn0R2WD9Bz4Y+fjjjzl4JEACJEACJEACJEACJEACJEACJEACJEACJEACfxDA78w+/fRTOw/suLQxDYBMxEnfiQi+zMY/WUig4Akg/++pp55SgiBn6dy5s0yePNlYIBIV5q+//qrymvBuylnOPfdcJaOoXr26bzOHDx9WOTFTp05N2txLdzJy8bCh4dChQ6ViRb/XE94hZLp9vAN98cUXlUTmjTfe8OVlP+DKK6+UPn36CGQXQYVR9nrCMLDOh7ymW7duSvhzxhlnBIrfOjjT7YcK2nYS3sm/9957Sg6DsTQtYIeNPvCuvFq1agmyKwiKIEGxFz9hiVu7YDtjxgyVD4xNnfwKYkK7EHlB3qTbEMk0l9bZHlhB+gYZE3JAvvnmG7+Qjv7c4oXYgl732SpMQuf27dsngwcPllmzZnmymDZtmporcRcvYRJyoUuWLCmff/65mt8mm9KceeaZSmaFdQFzKGhJhzDJignzYs6cOWr9Nbk+rPMgSoLUDPeh0qVLB+1iwvFxjD/yPSG3gmQtiIwM945evXrJ1VdfnXAP0eXQL126VG655RbX/lKYFGka8GQSIAESIAESIAF3AjBbnm370SUi8g5hkUAGCDQXEfsuwetF5OoMxMEmSYAEQhCgMCkENJ4SKwEKk2LFycoiEMBvMX+wnU9hUgSYPJUESCCzBOzCJESi+5A2rg/vc1WYhJfEvXv3Vi/C7KVevXqyYMECwQs9Xfn222+lS5cuSTu+NGvWTJCs4vWRP15U4eWTY9e+tE6aOAUdboHr5kScwhc3qYzpnA77cbnfIIWRLHjJhOIeJyQ+tmnTRt55J/H3h9dcc42a87oX12H6ZWdVCHPe3t+okgfd/HSTXfjNSa+fYx1DMs5LL72UcBhe9D/33HMqQcetuMWHBLXXXntNLrvssighRT5Xt6uh3xwP0rBOruN1vXrtthik7bDH6oRRuqSHuISKQeONsjZHkR5FOdevj2GESatXr1ZSrkwVE5lNXLG5jXmc7eN+d+ONN8revXsTQvZqQ3fPiyI3SqdoZ8yYMXL//fcnDdHcuXPVrtH24pZ4iZ+7HRt2zMOOcdR7qVe8Ya953bWJZEH8OeaY9P+aPey6SWFS2BnN80Sks4jM9iCRKVGSFdKfROSIiBy9IP/5z3/KqaeeysEjARIgARIgARIgARIgARIgARIgARIgARIggYIn8OWXX8ppp51m54Dc3eIi8ksa4fiJk7DT1LA0xsOmSCBrCfzwww+/u+W1IeCZM2eqvLV0lq1bt8rNN9+c9O41TDz//ve/BfkKGzdulA0bNih5BSQ0VkHuycUXXyyQBDVs2FDKlSsXa1cz3f5vv/0mX3zxheA9Mt5BfvbZZ/L+++8flV8gB6dmzZpSuXJlueKKKwQ5L6effroce+yxsXEAA7SLXBf8wRhs3749QWpz0UUXqfzJunXrylVXXaViKlasWCwxZLr9qJ2wxvDVV1+V9evXK8kMNmCzyjnnnCNVqlQRiI8wh8FOJ1v56KOPpGXLlrJz586EsCBFwWZQQd9D4137li1bVB4XYrKPK8YUOUR//etfBXmWxx9//NE2UyUaQgPI08Ucf/3111VsyGHEe3snr0suuUTNtUsvvTS0nCZV/Yiyuad9YDF3wGDlypWybt26hHljHRdWUuU3r02ESagDsitsSrN8+XI1Ztu2bVNrg7U2YV1CXhPmNyRLYUs6hUlWjNiA+IMPPlDSOrf7D64RXL+Yh/gD2Wica29c44+8z02bNsnLL7+s1g77dQ7hGK5zCA1xndeuXVtOPvlk17VEl0PvlQdPYVLYGc/zSIAESIAESIAEPAj8XUTOtf28johsJTESyACBm0Rkua3dTSJyeQbiYJMkQAIhCKT/S44QQfKUvCZAYVJeD29Ode44EfmXLeL/EZFSOdUDBksCJEACfxBwCpPcxDI4tFatWrJo0SL1cjZKwYtVvDwKWvASDdIg50fsOrGDvf6wHzo7Y3z++eeleXNIgBOL1w4ZOFKXBDJ+/Hj1otqr6F4YBeUX5fi4xSvOWHQf68fZrpuEgsIk71mhm3t+11xUYVIhzHk7+aiSh3QJk8LKutzi85tDUdarIOfq7g2ma4NJWzrxmJcwSReXSXtxHeMWXzolLib9CCv+QN1RnguinOvXrzDCpLhFlH4xOn8e5/Xi17bbmGM3SiT+lShRwu9035+HGVvdPSuKyCmd15pu/owYMUKGDBmSwCwd9xu3Z0ITllHvpV6TI8y8QH1B2PpOzpgOCLtuUpgU0wAUZjW7RcRt++ZMi5Lso/GmiNSz/gd2tcaOnywkQAIkQAIkQAIkQAIkQAIkQAIkQAIkQAIkUOgE8LuyVq1a2TFk8oMPnTjpOxGpJCL4JwsJFDQBZ/5fQcNg50mABFJOIFWioZQHzgaMCZgKk4wr5IEkYECA+SkGkHgICZAACZAACZDAByJyvg0DBDX4vSULCaSbwHUi8rKt0W0iUjvdQbA9EiCBcAQoTArHjWfFR4DCpPhYsqZoBJzCpB9FpHS0Knk2CZAACWSGgDNhArsxNWjQICkY7PiBnWSwK1Mmiu5jZRPxRtgPnZ393L17t7Rt21bt2mIvd911lzz88MNSvDg200ss2EFl1KhRSR+dY0cOJJhVr17dE2chyGPS8QF+vguTLrjgAnnuueekWrVqsV2eFCa1j42lV0VRJQ+66wdiuvr168fWBwqTwqHUXUcUJoXjaT8rrPgDdUR5Lohyrl+vKUzyJuQ25m5iHz/Oup+HkailU5j04IMPCv4E3RHSi0cQqU+mntcoTAo7o5PPC7tuMiEtvjEosJo6i8hsR5+zSZRkhTZORO6x/gNCY4iNWUiABEiABEiABEiABEiABEiABEiABEiABEig0An0799fHnvsMTuGR0Tk3gxzcRMnDReRYRmOi82TQMYJUJiU8SFgACRQUAQOHjwo7dq1kzVr1iT0O84NMgsKaBZ2lsKkLByUAgiJ+SkFMMjsIgmQAAmQAAlEJ/CeiNS0VYMPZt6IXi1rIIHABBqJiP0vxdsdczNwhTyBBEggfQQoTEofa7bkToDCJM6MbCHwHyLyvS0YCpOyZWQYBwmQQGACzoQJ3cfiqHju3LnSsWPHwG3EcUI2CJN+/fVXJT4aM2ZMQpfq1KkjCxculEqVsHFdYvn666/l1ltvlVdffTXhB507d5bJkydL6dLevj0Kk+KR1lCYFPwqpDApnrnnR57CJD9Cqft5GDlK0GgoTApKzPz4sOIPtBBFehTlXL/eUZjkTShTwqQWLVrIzJkz5YQTTkgKkMIkkTgTHt2uAQqT/FYO85+HXTeZkGbOmEcmENgtIhX/+D/ZKEqygm0mIs9b/1G7du0kQTLHlQRIgARIgARIgARIgARIgARIgARIgARIgAQKkQDyYLZu3Wrv+i0isixLWNjFSd+JCJJ18E8WEihYAhQmFezQs+MkkBECutwZbMjauHHjjMTERuMlQGFSvDxZmxkB5qeYceJRJEACJEACJFDgBN4WkVo2Bg1FZF2BM2H3M0MAsq4Ntqb/LiLVMxMKWyUBEghKgMKkoMR4fNwEKEyKmyjrC0vgeBHBxz5WOSwix4WtjOeRAAmQQCYJOBMmDh06JF27dpUlS5YkhdWvXz8ZO3asFCtWLO0hZ4MwCZ1eu3atNGvWTP71r38lMNB9LK47funSpXLLLcgn8y6FIEyaN2+edOrUKQnEtGnTBB/Jx1HyXZgERn/729/k8ssvjwOXqkM39+rVqycLFiyQM88807Ut3Xn/+Z//KRiHE0880TPGQpjzdgCpEibFKbBAvLo4K1SoICtXrpRatey/d/6/HrrJGS688EJ59tln5ZxzzoltvoapiMIkPTW39eTNN9+UK664IukkE5lJmPHxOyes+AP1RpEeRTnXr08UJnkTchvzOJ9Nd+3aJa1atZIPPvggIRCvOZ5OYVIqrjXdnBs/fryArb3orrk47zcUJvmtEtF+HnbdZEJaNO4FenZnEZn9x+9OJ4gI/mTrx0oni8g++zj98MMPvmLjAh1XdpsESIAESIAESIAESIAESIAESIAESIAESKBACBw+fFiOOy4pFbK8iOzPMgSWOGm9iAzLstgYDgmklQCFSWnFzcZIIGcIINfnnnvukWrVqsmll14q5513nlSpUkXKly8vRYsWDd2P1atXS5MmTRLOr1q1qso5rlGjRuh6eWL2EKAwKXvGopAiYX5KIY02+0oCJEACJEACoQlsFpE6trNhbF0TujaeSALhCVwmIm/ZTv9ERM4OXx3PJAESSCcBCpPSSZttuRGgMInzIlsIOIVJP4jIf2RLcIyDBEiABIIQcCZM/P777zJq1CgZMmRIUjV+opQg7QY9NluESV9//bXceuut8uqrryZ0we0j9l9//VWGDx8u+DjZXrAT38KFC6VSJWxy5110H+Jni3DEL36Tn+s+1h8xYoTrPDSp03kMhUnBqYWVyaRKmJRPc94+GrkiTAq7FmWzMOngwYPSrl07WbMm8XfkV111lZJ7nXLKKcEvHMcZuuvIS3AW9tqLHKxPBZs3b1bJTk5hICSLjz/+uJQqVSrVISTUH1b8gUqiSI+inOsHKE5hUpz3UL+40/VztzGPUyIURgqW68KkIBKkdAguw45x1Hup1xwOe81DDNimTZukqh988EHBn2OOSf+v2cOum0xIS9cql1ftvC8iL2S5KMkO/EP7zj6rVq1KSvDOq9FhZ0iABEiABEiABEiABEiABEiABEiABEiABEjAh8Brr70m2BDJVj4SkfOzGFxNEcHvJVlIoGAJUJhUsEPPjpOAJwG3XB+/zfH8kOpyYq+99lqZP3++nHTSSX5V8Oc5QIDCpBwYpDwMkfkpeTio7BIJkAAJkAAJxE/gTRGpZ6v2WhFZFX8zrJEEfAlgx/m3bUftEZGKvmfxABIggawgkP4vObKi2wwiiwhQmJRFg1HgoZzg2BmdwqQCnxDsPgnkMgG3hAl8MH7dddclSRHQz6VLl8ott9yS9i5nizAJQqnHHntM7r777gQG5557rixevFiqV69+9P9/9dVX0r59e1m/HpvZ/V8ZNGiQkigVKVLEl6PuxSNO9BJu+FacRQds3LhRGjRokBRRv379ZOzYsVKsWLHI0WLM+vfvn1APEvwgpzjxxBM96w/7cblf0Hv27FGylk2bNhnHhfkHCRf+OMuiRYukdevWfs0a/3zHjh3SokUL+eQTiK7/r1x//fUquaFMmTKudUUVJhXCnLeDiyp50AksRo8eLVhr4iq69axWrVqCuYfdx9xKNguTvv32WyXAe+mllxJCj1POFUaYFFZOFddY6+rJNpFTlLU5rAAFbKKc6zdGYYRJYSQ/fnFk68/dxhzX8JQpU+Q//iO6v9htB0Sw8JJPpUKYtGvXLmnVqpV88MEHge6/QccNSYwQpI4ZM8bomUInAIpTzpWNwqR33nlHbrzxRtm7d28CJz9ZVzZem2HXTSakBb26Cv74P/9B4LscIjFdRLpb8WJtxNrGQgIkQAIkQAIkQAIkQAIkQAIkQAIkQAIkQAKFSmDo0KHOjcFmiMh/FSoP9psEcoEAhUm5MEqMkQTST0CX4zJz5kzp0qVLqICQU4jNg3bu3JlwfpCc2FAN86S0EqAwKa242dgfBJifwqlAAiRAAiRAAiRgQGCjiFxpO+4GEUn8GMSgEh5CAjEQqCEi2231fCUip8ZQL6sgARJIAwEKk9IAmU14EqAwiRMkWwjg459vbcH8S0SOz5bgGAcJkAAJBCHgljABiQReiC5btiypqo4dO8qkSZPk+OPTu+xlizAJQHQfTjtfJK9YsUKaNm2awBAf9INro0aNjIYp6MfsRpVm2UE6MU9cEgQdw0wLk8LKR9zkTxjS8ePHCyRTcRWdOMJPEBBVmFQIc94+RlGFSW7rDOqPUziG+nTXqd91lM3CpHTIuXTCDC/h3b/+9S/p1auXEpPZC+4f2M31sssui+syD1SPTppVr149WbBggZx55pmB6ot6cFjxB9qNIj2Kcq5fn8MIk8LK7fxiycafu435Nddco+Zf2bJlI4c8ffp06dGjR1I9c+fOFTz/upVUCJN0QsW4rzXdWoN+uq1RqRYARUm2i3ov9Zo8YfutuzYho8TfGU44AR7AfWbyAAAgAElEQVTu9Jaw6yYT0tI7TmwtIwSwyM+1Wr766qvl9ddfz0ggbJQESIAESIAESIAESIAESIAESIAESIAESIAEsoFAw4YNZd26dfZQOonIvGyIjTGQAAm4E6AwiTODBEjAjcChQ4eka9eusmTJkoQf33TTTfLkk09KuXLlAoE7fPiwyknDufYSNCc2UKM8OCMEouRwZCRgNpoXBJifkhfDyE6QAAmQAAmQQKoJILHvalsj+GBvRaobZf0k4EKgmojYTcIHRSTYX7KJlQRIIGMEKEzKGHo2/AcBCpM4FbKFgFOY9L2IpP9rt2yhwThIgARymoAuYeKpp55SL0udBS83IXFwioBSDSGbhEl48du7d2+ZM2dOQrc7d+4skydPltKlS8vPP/8sAwcOFMht7OXaa69V/E466SRjZLoP+PHR8+DBg+WYY3L7MT3VEg7di38/0Ys1QGE/LvcbYJ14yy8unSCnZ8+e8uijj0qJEiX8mjb6uU7MNGLECBkyZIi2jqjCJFSc73PeDi+q5EE3j66//nq11pQpU8ZovP0O0s07P4FWNguT0OcxY8bI/fffn9R9L0GKHyv7z+fNmyedOiF/OLF4CZO8pGFPP/20tG/fPkgIsR2rk6tUqFBBVq5cKbVq1YrcFq593FsrVqwoF1xwgZx77rly2mmnyfnnny8lS5ZMqD/K2hxFehTlXD9AYYRJunvohRdeKM8++6ycc845fs3mzM/dxrxq1aoqsa9GDWzSEL7onttQ44YNG6R+/fquladCmKR7bolbmqYTM+nmzqeffqp2icR9x17iklYdPHhQ2rVrJ2vWrEmo3+8+g4Oj3ku9Zk7Y+1+qn29xr8AO32+88YZUrlxZqlevfnTNxL8XLVo0qVth100mpIVfW3hmzhA4S0Q+s6L905/+JD/99JMce+yxOdMBBkoCJEACJEACJEACJEACJEACJEACJEACJEACcRH47bffVM7BL7/8Yq+ysoj8d1xtsB4SIIH4CVCYFD9T1kgC+UDg999/V/mrd999d1J3kNuKnCnkIpgU5A0hVxWbrTpLpjZhNYmbx4QjQGFSOG48KxoB5qdE48ezSYAESIAESKBACKwWkWtsfW0uIs8XSN/ZzewigN+Zf2oL6ZCIwDnAQgIkkAMEcvtL7BwAzBB9CVCY5IuIB6SJAL48/8bWFoVJaQLPZkiABOInoEuY+Pzzz6VDhw7y5ptvJjUKEcfMmTOlfPny8QekqTGbhEkI0U1qALHD4sWL1QfLu3fvlrZt28qWLVsSegShDXbZCSI52rhxozRo0CCJTIsWLdQ4nHBCbjv7dC9X0eHXXntNGjduHGme6eaOn5jIalT3cfmiRYukdevWoWPTfYDvF9eOHTsEY//JJ58ktH3VVVepeXnKKaeEjsk6USdGwc/9+h2HMCnf57x9gKJKHnRChrgkIojVS+AzevRoGTRokHbOZbswafXq1dKkSZOk+LFOjx07VooVKxb6evLi5iVMQoM60VIccYXtEJKohg8frv44SxyCKZ2wRjeXw4o/EHsU6VGUc/3YhxEm/fjjj9KnTx/1POAsy5cvF+wKmC9FN+ZLly6VW265JVI3w8ptUiFM8lo7pk2bJhAIxVF0659OuJdqaZru+SaKMCkOyZROIOkXl9e16SXhMh1bnVjL63kw7LrJhDTTUeFxOU4AwiSIk1RZv36969/Bc7yPDJ8ESIAESIAESIAESIAESIAESIAESIAESIAEfAngd9j4XbOtQJSEjz9YSIAEspgAhUlZPDgMjQQyTECX54KwkKd47733qvdibpvy4Bjktr3++usqX2jbtm1JvTnzzDPVRleXXHJJhnvK5uMkQGFSnDRZlykB5qeYkuJxJEACJEACJFDQBF4RkWttBFqJyOKCJsLOZ4rAGSKyx9b4jyJSOlPBsF0SIIFgBChMCsaLR8dPgMKk+JmyxnAE/iIi/892Kg2Q4TjyLBIggSwgoEuYgBgBH993797dNcqePXvKww8/LKVLp+fvc9kmTNIJkZ5++mlp3769uMlwKlSoICtXrpRatWoFGvk9e/ZIu3btZNOmTQnnob4XXnhBateuHag+t4P37t0rt99+uxw5ckTwEhvSJwigypUrJ+eff76ULFkychteFTz11FPStWvXpEOGDBkiDz74oBQpUiR0+88//7w0bw5xeGLxExNZR0+fPl169OiRdL411mECw/U1atQoQf+CxqX7QB71xCGNQD0fffSRtGzZUnbu3JkQnomEJw5hUiHMeQtsVGGSTjKD+sMI2nTrA3YCW7NmTdKP/aRm2S5M0q3lderUkYULF0qlSpXCXOLqHKyrOm5+wqR33nlHbrzxRlWHvcQRl1UfrvPbbrtNSffOPvtsqVKlilrvse7jHuCWCKUTvfmJQ0wg6nhdc801smDBAilbtmxCNWHFH6gkivQoyrl+HMIIk1CnTuhy1113qWe14sWL+zXt+3Pcp6dMmaKkfDVr1lTXRuXKldWf0047LZAI0rcxzQG6MY+jn2vXrpVmzZoJpED24je3UyFMQvu6aw0xYizKlIHDOXyBlAnJjGDqLJDg4f87n728dp6M436jexb0GwPEH0VQ50XRS+ppEpfu2gRf7LwZRKDqjFP3rIbn6ccff1xKlSqV1LWw6yYT0sJfazwzpwjMFZGOVsS4Xh544IGc6gCDJQESIAESIAESIAESIAESIAESIAESIAESIIE4CIwcOdKZx4DfnXWOo27WQQIkkDoCFCalji1rJoFcJ4B3/ciBQv6jMyfC6ttf/vIXqVevnspDtTaXQz7E5s2b5f3339eeh02MsPETNhaN8v471xnnY/wUJuXjqGZ/n5ifkv1jxAhJgARIgARIIAsIvCgi19viaIs94bMgLoZQeATK45MhW7f/LSJ/KjwM7DEJ5CYBCpNyc9zyKWoKk/JpNHO7LyeKyNe2LnwnItG+WMxtHoyeBEgghwl4JUwcPHhQ8DHwsmXLXHs4duxYufvuu7W7y8SFBS/f8MH/sGHDkqq88MIL5dlnn5VzzjlH21wq5AY6SQk+2kcCGSQ/+EjaXjp37iyTJ08OLJnyEqKAP8Q7UWUIuo/UsXMgBA4QJKSy6D76Nhlfr7gOHz4svXv3ljlz5iQdZipM0gksMMb4E+Zlv5dIxS8uL2EB5CyTJk2S448/PvRwQTqA6+3+++9PqqNFixZKpAbBiq7ohE5+/bLXVwhz3upvVGES6tFJwa6++mqZP3++nHrqqaHnA07UXQNIlIHIBpI1Xcl2YRIkcffdd59MnDgxqQuY6126dAnNTjcuqNBPmOQlRpswYYLgXhNm7bE64yVLufXWW5UYB0lNzqITTEGwt3jxYiVaClt0wpp+/foJnjeshCyr/rDiD5wf5bkgyrl+bMIKk3SCrbh28fO6ZyHxDc+K6Si6MY86/7zWAT85YqqESbprDdcldmZs0qRJJOReO0guX75cbrrpJtf6t27dKjfffHOSzA1is3nz5glknmHKt99+q9Zbt79zmIiJ0KZufsydO1fJ68IU3fMp6jKJK1W80L7u2X38+PGCddOt6AROfvckJqSFmT08JwcJ4KFvphV348aNBWJQFhIgARIgARIgARIgARIgARIgARIgARIgARIoNAJ4B7F69Wp7t7Hz1VOFxoH9JYFcI0BhUq6NGOMlgfQS+Pe//61yWfFeXSdNChoRclLwfhobP0XJYQraLo9PDwEKk9LDma0kEmB+CmcECZAACZAACZCAAYHlImJPcr5VRJ42OI+HkEDcBJx+AdRfTER+ibsh1kcCJBA/AQqT4mfKGoMRoDApGC8enToCzgeab0XkL6lrjjWTAAmQQOoI+CVMbNiwQTp16iR79uxJCgIfbUM0AWlPyZIlUxLk559/rsQt2OXGrZgIdVIlN3CTO0AgAtnMAw88IOvXr08IOYp8QyeSwItnfAjeoEGD0Py//PJLgSBj3bp1SXUMGTJESYGKFCkSun6TE71kBRj/4cOHhxJz4SNXSH7cXvSbCnyQDOgmJsDLfnysXqZMcGeiTooBViZx6eQYuCYhyGnatKkJdtdjduzYIW3atJGdO3cm/dxkDutelpv0y95gvs95q69xCJOwPrdr1042bdqUNGZR5TpR14dsFyYBmG6uXX755QJZSsWKFQNfT5B/QKYBiZBb8ZNT4BydDKNOnToye/ZsgSQmbAl7nadqrdZdB+ifTt5CYdL/jb6XHLBnz57quaR06dKhpgskfVj7u3fvnnR+VFFR0IB0Y456ojwrvP7669KhQ4ckCRCuNTx/VqpUSRtqqoRJXuLAli1byvTp00M9f6AjSITEs93o0aOT+uUnPvKaa1HuN7jO8Szq9rxmIiZCR8AEO2I6CwRzuAaCykW9BJJowyQuLxHUjBkzpGvXrqESRw8cOCDdunWTFStWJHQXwqqVK1dKrVq1XOes7vnT757EhLSgqxWPz1ECZ8OpaMWONeOnn37K0a4wbBIgARIgARIgARIgARIgARIgARIgARIgARIIT6BEiRKCd4K2gt3LPg5fI88kARJIBwG//L90xMA2SIAEspvAb7/9pjblQ14r8mmjlBtuuEHJl2rWrBmlGp6bxQQoTMriwcnj0JifkseDy66RAAmQAAmQQHwElorILbbqOovI3PiqZ00kYEwAu5N/7zj6OBE5bFwDDyQBEsgYAQqTMoaeDf9BgMIkToVsIXCSiBy0BUNhUraMDOMgARIITMAvYQIfyk+cOFH69u2rrbtt27bqo+swUgldpfggGx8Sjxw5Ur755htt25kUJu3du1c6duwoa9asSYgPHz9DLmAvJh/dew2el3wDIppp06aF4o+P5seOHSsQIzkLPrp+4YUXpHbt2oHnVZgTNm7cqEQ94GovkAChf5hnQXYjgvDntttuky1btriGYyrw2bVrl7Rq1Uo++OCDpLiWLFniKlPy6n8ccXlJS6LIVPbv368EABAXOIupPEb3shwysQULFggkXyalEOY8OMQhTMI6jV3AIK9zlihSNazDkOI98cQTrvVi/l9yySWew5kLwiQvoUUY2QzW1UcffVQGDhyoZeMnp8CJEAZC4vLmm28m1dO5c2fVxl/+EtzZinHt16+fPPnkk0n1mtyrdGs17hkQTDVs2NDkEk84Rie385K3UJiUiNlLOIPnKdwPixYtGnhscM/C/Xf79u1J54YV0QQO4o8TvIRJYeef130Pz7ZYA72kkakSJqHLW7dulZtvvjnpuQg/w7Mb1vygY4r7BSRQEAu5yYlMpEdIoGzevHls9xu/5yITMRGCwdrkJhCF2GvRokVSo0aNQFPPSxqLikzj0kmK8HcYjEVQ+Z2XxAz3hsmTJ2sFabpYdGI6CxgT0gJNHR6c2wR2i8hRUyYEyFHExLmNgtGTAAmQAAmQAAmQAAmQAAmQAAmQAAmQAAkUIgH8bvyqq66yd/1zEdHvLFGIkNhnEshSAn75f1kaNsMiARLIAAHkOcyZM0cmTZrkuomqV0hXXnmlDBgwQJDPE3TTogx0lU1GIEBhUgR4PDU0AeanhEbHE0mABEiABEigkAg8JyItbR3uin2qCwkA+5o1BErgczBHNGVE5LusiZCBkAAJaAlQmMTJkWkCFCZlegTYvkWgrIgcsOGAyeNE4iEBEiCBXCRgkjCBl18PP/ywDBs2TNtFSBsgh7j99tvlxBPDL4kQOUDCARGEU1DjbBxtjh8/Xtq3b+/5wTh2xGndunXSx/6mHzrrOu0lKXGeE4dUQCeUQFvXX3+9TJkyxVhGg3Mg9YCI6P7773f9aD4qn6DXAyRAgwcPVmPvLJC+zJo1S66++mojaZKXAMGq21SYdOjQIYEEC/PSWYLKiSBf6tOnj2AsdcU0rrfffltatGjhmrgAudH06dOlevXqxsNw8OBBJV+YP3++6zkQboCDn7RK97K8atWqimEQYUG+z3mAjkOYhHq85DrnnHOOutbxwbff+FmDj7UYshD8cStYN4YPH+4r68gFYRL65yWbwb0P0pSSJUv6Xk/YjQ1iMIiW3GQkVgUmwiQvKQbq6datm5KmBJEm+Y2riSBGN2cRE+Ya1or69ev7srIO+PDDD9Xa4ia381p3KExKRPz999/LnXfeKfPmzUtiD/EgpGqdOnXyvWbtJ3/yySfSu3dv13sWBEWQ0AQZa+NJoTnQS5gUZv553fdMJYGpFCZ5PRdhTLHrI54pTJMQsaYsW7ZM+vfv7/rsgGcsPAOceuqpnkPlJTTEcxGeR2vVqmU03F9++aX06tXLVdRoVWD6PLpnzx5p166dbNq0Kantpk2bqueik08+2TcucEIdiMtNFBY0rgMHDqj1esWKFUltY5499dRTau00KYht3bp16u9b6K+9YE74iTx1wiQ8I4CzrjAhzWR0eEyeEMBOUx2tvowYMcJVLJwnfWU3SIAESIAESIAESIAESIAESIAESIAESIAESCCJgMu7GLx46kRUJEAC2U/AJP8v+3vBCEmABNJJ4Oeff1b5uXg/jj/IPdu8efPREJCPhI2AsAkQ3m1DlnTaaacZ556lsy9siwRIID8IMD8lP8aRvSABEiABEiCBFBNYICJtbW0g+XVGittk9STgRqCIiBwREfzTKkhUtzsHSI4ESCBLCVCYlKUDU0BhUZhUQIOd5V11CpP+n4iclOUxMzwSIAEScCVgmjDhJ1mwKseL0ltvvVV9sFyzZk0pVqyYL3mIe3bu3CnPPvusPP3000Y71+Al7IQJE9QH2X4CkFQJk9CxrVu3ys033yx79+7V9hMfMOMD9UaNGvmy8DrA68N5nIcX1OPGjVPtHHvssZ5tQRIACdYjjzziehxedEOEEERuE6lzf5wMOQPmj5s4A3ML8WJu6eQA+JD8vffek0GDBnlKidCcqZjIT4xlMhdx/WB+46Nb5wfuTm6mcf36669KGAaRi1vBx/eQT1133XWe88GEWceOHdWuUscff7zvMKM+iHTwx1mQYAmxWtGiRY/+6IcffpASJUq4SjwKYc7HJUwCUFyz3bt3dxX1mFw/1qAgAQZCpIULF7qOt6lUAyfnijAJ44BrafLkya59hgAJ4qSyZfHXAPeC6xzXJNZhL1kSzjYRJuE4LzEJft6kSRMZM2aMXHTRRb73wjjHFffstm3buspEILgbOXKktGzZ0lPkArnUK6+8okRtuE87S7NmzZTgRMecwqTkeegl0sPR99xzj5rnXvMYx2Fs1q5dK/fee69WGGMqTfO9aQQ4wE+YhKow/3ANNm/e3PPe9/7776tdD90Ehnhug0AGc9zvGTOVwiT0x+u5CD83WZtwHNanqVOnqucQt/XJRLZjH6o333xTCUvdnmlMnj/wrPDOO+9I3759BXV5FVNhEp4ZML8nTpzoWh3WFDxHnnXWWdrmMJ4zZ86UUaNG+a7jpnGhsddff106dOjg+vcF0+d39A9CPlzH33wDZ3digdwMz/Zecr+NGzcqeaKzQLyKfpcvX/7oj9AenjVLlSqF64DvBAKsVTw0pwncbt9tqmHDhup+yEICJEACJEACJEACJEACJEACJEACJEACJEAChUIAuSb4nbatdBGRWYXSf/aTBHKZgGn+Xy73kbGTAAmQAAmQAAnkNwHmp+T3+LJ3JEACJEACJBATAewO38FWV08RmRpT3ayGBIIS+B8RKWE76XQR+WfQSng8CZBA+gnw44j0M2eLiQQoTOKMyBYC5URkvy0YCpOyZWQYBwmQQGACQRIm8OHsjBkzZPDgwb4fESMQfHxdu3Ztueyyy6RSpUpSuXLlo/FBAvHhhx8q4RB2qHH78FfXGdMP/q3zUylMwgfo+EB5zpw5WvbXXHONzJs3TypUqBB4fJwn7N+/X/CB9vLly7V1YTefbt26CaQm5cqVOyqtgpgGwgzIm5566imtuCeIKCByh1wq2LBhg3Tq1EkbH/rXr18/ueKKK+TEE09UQgTITrDj0fz582Xu3LlG89NUTIQQdXPICh/MbrjhBmnTpo1cfPHF6mN1SwS2Zs0aVxFYnTp1pHPnznLHHXckUAgSF+Yf5ABPPPGE0XzAh/CQFUFU8N133ykRxuzZs9Wc0AleECeOgUTLtDz22GPSv39/18MhUYGE4rjjjhOM9fr169V8hGDBreT7nI9TmIQ5B0kWpFS6csEFF0iXLl3kpptuklNPPTVhffj73/+uZAy4jnRrMmQkuMbchAtubeaKMAmxf/nll0rYtm7dOld86DvYYf6eccYZih2Y79u3T1atWiWPP/64WofsBWswxth5fZkKk1AX5ES33Xabq0jOagvrD9Z9XK9YF63r/Pvvv1frV9zjijUEQq0ePXpo1w77vchaeyDigZDkrbfekieffFJefPFFLetnnnlG7VCnKxQmJZMxGRe72BLrLkR4cKFgLmNsICz0Ghu02rRpUyWzOvlkbIKQvmIiTLKiwb0UMiHMIfQZfTR9VsB5EM+ULl3at3OpFiYhAL/nIvuYnnfeeer+ioLdILGurVixQt1nneuTvXNjx45V8jK70NCr85hrEOxA0qcrWJfAEn8P+POf/6zGAM+iuNdASLVkyZKE9QPPUnh+OnAgcWONIGIiCIHwLKYTmYIV1nDcAyEqQn8xL/B3EqxHWNec9z/M97p16ybdW4PEZXJ/ttZxtGU931r3GNyXcF2+8cYbrrix9uPeXbVqVc85C0nVjTfe6Mrn0ksvVfcaPO/hvgMW6CPEWExI810KeED+EMAvLD61ulOkSBG1RvzpT3/Knx6yJyRAAiRAAiRAAiRAAiRAAiRAAiRAAiRAAiSgIfDLL7+o39NDpm8rVUTkM0IjARLIfgJB8v+yvzeMkARIgARIgARIoBAJMD+lEEedfSYBEiABEiCBwATw4V4n21l3icikwLXwBBKIh8AhETneVhV29d0dT9WshQRIIJUEKExKJV3WbUKAwiQTSjwmHQTwZeg+W0Nfi0jZdDTMNkiABEggbgJBEybwgTQ+2oWQY9u2bXGH41kfPuQdPXq0NGzYUElyTEsqhUmIAR+hd+3aVRsOBCYQ/OBD8TjKnj17pFevXvLSSy/FUV1CHfhYfciQISpe04/m4w4Cc+zZZ59VfQwi0tLFgQ/Qv/jiCyUHspcgYiITMUAQDpZ0BowhfgobF86DUOjOO++UxYsXBwnB6Fh8gA8hwvnnn290vHXQ6tWrpUmTJsbn+Mlj8nnOxylMAnBItCC1g7wn7oJ5O2vWLCVjM13PckmYBF6QZmA9hzQmasH1M2DAABk+fHjS+uM3551tQ3KBNTGOuJx1QyAyZcoUad26tfG4og6IPCA9uf/++40kdaY8TeOhMMmdKMYFUjPcx3UiPNOxcDsOAiIvyV2Uuv3O1Y15vXr1lHwzjgJpGp7bypY1++t9OoRJcT8XOTnh2RqSw+LFiwdCCJHq+PHj1RoQR4G0CUKlkSNHJlQXVEz04IMPqr8vxFEsaeS7774rHTrYN6QRJROCIBIfj5gU3J8RV1yxWW1CfAahbf369X3D+Oqrr5QACbJKkzJixAj19wImpJnQ4jF5ROATEcFHYKq89tpr0rhx4zzqHrtCAiRAAiRAAiRAAiRAAiRAAiRAAiRAAiRAAu4EXN7x43dlZ5MXCZAACZAACZAACZAACZAACZAACZAACZAACZAACWQJgZki0sUWSz8RmZAlsTGMwiMAp8CJtm5XE5H/r/AwsMckkHsE4vnCO/f6zYizhwCFSdkzFoUeiVOYdFBEyhU6FPafBEggNwkEFSZZvTx48KBMnz5dfSgch9TGix4+BIZ0olWrVlK6dOnAoFMtTNq9e7e0bdvWVWRRoUIFeeGFF6R27dqB4/Y6Yd++fXLffffJ/PnzY6sXsiR8xN2jR4+MyZKszkAOsGzZMvUBP2Q5YUvTpk1l1KhRcvfdd8uqVasSqgkiTMKJcX3oDukMBAPNmjVTgoeowiTEhmsQH7Q/8cQTYVElnYf4cH0j3qDlwIED0q1bN1mxYoXRqU8//bT6gL8Q53zcwiQwRJ0Qfjz88MOxCVMgSZk4caJcfPHFRmNqHZRrwiTE/dFHHykRxptvvhmor/aDLSla+fLllYjIKWwLKkxC3bt27ZI+ffqoD/fjKvb1yFSCZW8bcp5nnnlGrdVxPAsgnqlTp8q1117rK2+iMEk/C3777TdZunSp3HvvvZHuoc4WIMKbPHmyVK1aNa4pGKge3Zi/+uqr8sorr0QWxfXs2VPQBqRdpiUdwiTEguciPMf07dtX8FwbR0E/8TyC+29YSSakSRD0QXIURdAF9rhnIZ6hQ4cmdC+omAh/R8FzX9Rn5AsvvFCtR3Xr1lXrXFRhUiruzxA6QXhXq1YtoymBXcHB2VRyZbEvVaoU3wkYEeZBeULgSRE5akPG9YK/T7KQAAmQAAmQAAmQAAmQAAmQAAmQAAmQAAmQQL4TwO/CxowZY+8mflfWPd/7zf6RAAmQAAmQAAmQAAmQAAmQAAmQAAmQAAmQAAnkDIHpjt9Z3isij+RM9Aw03wjsFZHytk5dgD3c862T7A8J5CMBfhyRj6OaW32iMCm3xiufo8WDDB5orEJhUj6PNvtGAnlOIKwwycKyd+9emT17tsyYMSPWj/JR/5VXXqnkPZDehBElWTGmWpiEj8UhL4JMxFluvfVW9SEzZERxF0hRpk2bpj5SjyqqgAxlwoQJ6oPrMNKMuPtm1ff+++8rEdCLL74YuAlLfADJAGQAUYVJCABjPXPmTPUxfxjml156qeKMj+/BGUKWOIRJiA3iksWLF8vw4cMjyRQgLOnXr590795dSpYsGZi7dcKGDRukU6dORuvCiBEj1Dj7lXyc86kQJoEj5v26detk4MCBsm3bNj+02p9DqIF1GPKJIBIRq8JcFCYhdgg3hg0bFkpCBskfrnNI2T7++OPYhEmIC+sOZBeQo0WRk6AuSNEeeeQROeuss0LPD8HfY9cAACAASURBVGuuvffeezJo0KBIMqcbbrhByWpq1qxpFA+FSf6YotxD7bXjGQbyJYixojyP+UfsfYTXmEPmFlYUh2sW9/XmzZtL8eLFA4WZLmGSFdQXX3whDzzwgMybNy9QnM6Dcf2jz6bXm1djEHRBWIX7RBiZk11U5TbGQYVJiBXr49ixY2XSpEmh1kqsR+PGjZNq1bDRh8QmTEJd4LV27Vp1TTllekEGtWPHjurvAKeffnqQ02T//v1KCrh8+XLf8yy56EknncR3Ar60eEAeEWiHy97qD/7eBsktCwmQAAmQAAmQAAmQAAmQAAmQAAmQAAmQAAnkO4F69erJW2+9Ze8mdjxakO/9Zv9IgARIgARIgARIgARIgARIgARIgARIgARIgARyhsAUEelpi3agiDyUM9Ez0HwjsEdEzrB1CrvTv5dvnWR/SCAfCfDjiHwc1dzqE4VJuTVe+RxtBRH5ytbBAyJycj53mH0jARLIXwJRhUkWmcOHDyv5y5w5c5TcJqzIAR+tt2zZUgkmzjvvPDn22GMjw0+1MAkBrl69Wpo0aZIUK+Q6Xbp0idwHrwqiSKsgperTp4/gw/CgkoCUdspWOSRFzz//vNrN8IMPPvBtFlKi0aNHS8OGDdX80ckMrI/ATzzxRN86nQd8/vnnAsnPkiVLjOY6JETgDAmRXTYRpzDJihH9XbhwoZKYmfCyzkOMd955p3Tu3FnCMHEygrAHCZV9+/b1FfZAlgDRRYkSJYzGIp/mfKqESfa1GVIEyNXeeOMNI744CHKkbt26CcbmjDPsv8MzrkIdmKvCJMQOqQU+kB8/frwsW7bMt+OQyrRo0UJJyyyBhe7+87e//U0gqgtTcG3t3r1bSfrmz58fWN6G9R7imwYNGsRyj7X6gLUa9//HH3880FzDmj1gwIDA9yEKk8xmD2R6ENhB4hVUPoh1AOJHrOMVK1Y0azCFR/mNOa4NyLsefPBBo76ifxAEQh5TtmzZUJGnW5hkrU1btmxR6zrWpiDP3BAl4frHRw9xPGPboYEF/h4ASdGePXj/410uuOACwW7VWDeLFi2qvWeEESahMms+QCpksobjHMQE+dstt9yS8Fz8zDPPSIcOHRI6FDYu+/0Z4qupU6cGel7D8yvWzChr+L59+2Tw4MEya9Ysz0GCSHXRokVStWpVvhPwm9D8eT4RcP7OVz1rlSlTJp/6yL6QAAmQAAmQAAmQAAmQAAmQAAmQAAmQAAmQQAKBb7/91m3znFMcG0qSGgmQAAmQAAmQAAmQAAmQAAmQAAmQAAmQAAmQAAlkksBEEbnTFsBgERmdyYDYdkET+FREKtsIXCYiWwqaCDtPAjlCgB9H5MhA5XGYFCbl8eDmWNecH8/sF5HyOdYHhksCJEACikBcwiQ7zp9//lk+++wz9dH6+++/L9u3b5eDBw+q/7aXyy67TMqXLy+QJVx88cVSo0YN9d9xf8BdKEMNKcKOHTuUuAqSD0h9Nm/efLT7EANceOGFcu655ypRB2RJp512mhxzTG485qN/mEOvvvqq6uO2bduOikIwl6655hq56aab5KKLLjr64T06nwphkgUViYNg/fLLL8u77757lDfEKTVr1pQrrrhCibQwx+2ipHTMSfD6+OOPZe3atSpGiFvs1yA4QZKED+4R49lnn53ALa4YIVNbv369kkthLbBigBytbt268te//lWNXZiPkPN9zsc1BqgH8p8vvvhC1qxZI5D17Nq1K2F9wHhUqVJF6tSpI5AxYP4WK1YszhByti5IN/75z3+q6xxzGXMY1xMKuOFauuqqq9RcTveaCuEW1h6siRCUQVJiv85xjVetWlXFiPUIa2W5cuVSOhYmcw3xQNiCax8Med9P6ZAcrfzAgQPquscagHnyySefJIhtrPsC1mY8J+DZrGTJkukJzqAVP2GSVQXm4N///nclybE/L2TDvdmgm4EOsZ5DIMV6++231X0WYg8U+3Mf1idcc2HutYECEhGsSxA6vfbaa2qu4e8CkDo5+eN+k475hTV8//79av1etWpVwrMIGOEZDfM9U/c+k+c1PL9bz5Rx3WdwnWAdeOGFF5RUzRonMMFcadSokXquhiytSJEiufGXhaCTlceTgJ4AfnFR0/rx0qVLlUiNhQRIgARIgARIgARIgARIgARIgARIgARIgATylQB+B4YNDmzlfRG5KF/7y36RAAmQAAmQAAmQAAmQAAmQAAmQAAmQAAmQAAnkJIHxItLPFvmDIjIiJ3vCoPOBwE4RqWbryJUi8rd86Bj7QAL5ToAfR+T7CGd//yhMyv4xKpQIsYPSl7bOUphUKCPPfpJAHhJIhTApDzGxSzlMIJXCpBzGwtBJgARIgARIIKcImAqTcqpTDJYEcoDAMbliV80BlgwxZwg8KiL9rWh79eolkydPzpngGSgJkAAJkAAJkAAJkAAJkAAJkAAJkAAJkAAJBCXQu3dvmTJliv00fHh0d9B6eDwJkAAJkAAJkAAJkAAJkAAJkAAJkAAJkAAJkAAJpJDAOBG5x1Y/ZEmQJrGQQCYIbBeRGraGG4rIukwEwjZJgASCEaAwKRgvHh0/AQqT4mfKGsMROFVE/mk7dZ+IVAhXFc8iARIggcwSoDAps/zZeuoJUJiUesZsgQRIgARIgARSTYDCpFQTZv0k4E6AwiTOjAIkcL2IvGj1u1q1arJzJzYCYiEBEiABEiABEiABEiABEiABEiABEiABEiCB/CRw7rnnyq5du+ydu0FEXsrP3rJXJEACJEACJEACJEACJEACJEACJEACJEACJEACOUpgrIgMsMU+WkQG52hfGHbuE3hbRGrZunGtiKzK/W6xBySQ/wQoTMr/Mc72HlKYlO0jVDjxOYVJe0XklMLpPntKAiSQTwQoTMqn0WRf3AhQmMR5QQIkQAIkQAK5T4DCpNwfQ/YgNwlQmJSb48aoIxEoKSI/2mv49NNPpXLlypEq5ckkQAIkQAIkQAIkQAIkQAIkQAIkQAIkQAIkkI0E8LuvqlWrOkMrJSL/k43xMiYSIAESIAESIAESIAESIAESIAESIAESIAESIIGCJTDSIUh6SEQGFiwNdjzTBDaJSF1bEDfaN+vMdHBsnwRIQE+AwiTOjkwToDAp0yPA9i0Cp4nIFzYcFCZxbpAACeQsAQqTcnboGLghAQqTDEHxMBIgARIgARLIYgIUJmXx4DC0vCZAYVJeDy87pyewRkQaWT+eNm2a/Nd//Rd5kQAJkAAJkAAJkAAJkAAJkAAJkAAJkAAJkEDeEZg+fbr06NHD3q+1InJN3nWUHSIBEiABEiABEiABEiABEiABEiABEiABEiABEsh1AsNFZKitE4+IyL253inGn7MENohIfVv0zUXk+ZztDQMngQIiQGFSAQ12lnaVwqQsHZgCDOt0EfmHrd9ficipBciBXSYBEsgDAhQm5cEgsgueBChM4gQhARIgARIggdwnQGFS7o8he5CbBChMys1xY9SRCQwSkdFWLS1btpTnnnsucqWsgARIgARIgARIgARIgARIgARIgARIgARIgASyjUCrVq1k8eLF9rDuF5Ex2RYn4yEBEiABEiABEiABEiABEiCB/5+9+wCforr3P/5RE0s0dmPBhp1g74og9k6Mxha72GLBEjGWCEosUezGHo2iiRrF3rALNqwgGlsEa9Ro7LlX/Gv8P5+Jy53fsjM7s+W3U97nefLkXpg9c76vMzu7Yc5+DgIIIIAAAgggUHqB4yQNCymcLemw0qsA0CmBLhtzStpR0nWdGgznRQCB5AIEJiW34sj2CBCY1B5Xek0vsLCkN0Mve1fSgum74RUIIIBA5wUITOr8HDCC9goQmNReX3pHAAEEEECgOwQITOoOZc6BwNQCBCZxVZRUYHVJYyu1zzHHHPr4449LSkHZCCCAAAIIIIAAAggggAACCCCAAAJFFphzzjn1ySefhEtcQ9KTRa6Z2hBAAAEEEEAAAQQQQAABBBBAAAEEEEAglwIOez8pNPLzJA3KZSUMuggCd0raLFTIrpKuLkJh1IBA0QUITCr6DGe/PgKTsj9HZRlhdWDSO5IWKkvx1IkAAsUSIDCpWPNJNVMLEJjEVYEAAggggED+BQhMyv8cUkE+BQhMyue8MeqWCLwnab5KT6NHj1bfvn1b0jGdIIAAAggggAACCCCAAAIIIIAAAgggkAWBMWPGqF+/fuGhvC9p/iyMjTEggAACCCCAAAIIIIAAAggggAACCCCAAAJVAr+R9PvQn10o6QCUEOiQwC2SBoTOPVDS5R0aC6dFAIEUAgQmpcDi0LYIEJjUFlY6bUBgEUlvhF5HYFIDiLwEAQSyIUBgUjbmgVG0T4DApPbZ0jMCCCCAAALdJUBgUndJcx4EugoQmMQVUWKBqyTtUqn/uOOO07Bhw0rMQekIIIAAAggggAACCCCAAAIIIIAAAkUTGDJkiPz8JdS8+7V3waYhgAACCCCAAAIIIIAAAggggAACCCCAAAJZE/i1pNNDg7pE0n5ZGyTjKY3A9ZJ+Eap2f0kXl6Z6CkUgxwIEJuV48goydAKTCjKRBShjUUmTQnW8LWnhAtRFCQggUEIBApNKOOklK5nApJJNOOUigAACCBRSgMCkQk4rReVAgMCkHEwSQ2yXwG6Srqx0vuaaa+rxxx9v17noFwEEEEAAAQQQQAABBBBAAAEEEEAAgW4XWGuttfTEE0+Ez7u7pBHdPhBOiAACCCCAAAIIIIAAAggggAACCCCAAAII1Bc4VNJZocMulzSw/ss4AoG2CPxF0k6hng+W9Ie2nIlOEUCgpQIEJrWUk84aECAwqQE0XtIWgerApLckLdKWM9EpAggg0GYBApPaDEz3HRcgMKnjU8AAEEAAAQQQaFqAwKSmCekAgYYECExqiI0XFUNgfkn/CJfy/vvva9555y1GdVSBAAIIIIAAAggggAACCCCAAAIIIFBqgQ8++EDzzTdftcECkt4rNQzFI4AAAggggAACCCCAAAIIIIAAAggggEBWBQ6SdF5ocN4QcY+sDpZxFV7A15835qy0X0s6s/BVUyACBRAgMKkAk5jzEghMyvkEFmj4PSVNDNVDYFKBJpdSECibAIFJZZvx8tVLYFL55pyKEUAAAQSKJ0BgUvHmlIryIUBgUj7miVG2TWCspNUrvY8YMUK77rpr205GxwgggAACCCCAAAIIIIAAAggggAACCHSXwFVXXaXddgv/lkNPSlqju87PeRBAAAEEEEAAAQQQQAABBBBAAAEEEEAAgZQCv5J0Qeg1V0tiQV9KRA5vmcClkvYO9XaUpFNb1jsdIYBA2wQITGobLR0nFCAwKSEUh7VdYDFJr4fO8qakRdt+Vk6AAAIItEGAwKQ2oNJlpgQITMrUdDAYBBBAAAEEGhIgMKkhNl6EQNMCBCY1TUgH+Rb4naTfVkrYeeeddfXVXmNBQwABBBBAAAEEEEAAAQQQQAABBBBAIN8Cu+yyi/785z+HizhR0nH5rorRI4AAAggggAACCCCAAAIIIIAAAggggECBBfaVdHGovmsl7VTgeikt2wIO73KIV6UNkeQ1pzQEEMi4AIFJGZ+gEgyPwKQSTHJOSqwOTHpDUs+cjJ1hIoAAAl0ECEzigii6AIFJRZ9h6kMAAQQQKIMAgUllmGVqzKIAgUlZnBXG1I0C60gaUznf3HPPrQ8//LAbT8+pEEAAAQQQQAABBBBAAAEEEEAAAQQQaI/APPPMo48++ijceV9Jj7TnbPSKAAIIIIAAAggggAACCCCAAAIIIIAAAgg0LbCXpMtCvVwvafume6UDBBoTOEfSoNBLHZbk0CQaAghkXIDApIxPUAmGR2BSCSY5JyUuLunvobESmJSTiWOYCCAwtQCBSVwVCCCAAAIIIIAAAggggAACtQQITOK6QEBOSJq74jB69Gj17evfjtEQQAABBBBAAAEEEEAAAQQQQAABBBDIp8CYMWPUr1+/8OCdnDRPPqth1AgggAACCCCAAAIIIIAAAggggAACCCBQEoHdJV0RqvUmSduUpHbKzJ7AcElHhIb1e0lHZ2+YjAgBBKoFCEzimui0AIFJnZ4Bzl8RWELSayGOSZIWgwcBBBDIowCBSXmcNcaMAAIIIIAAAggggAACCLRfgMCk9htzhswLXCVpl8oojznmGJ100kmZHzQDRAABBBBAAAEEEEAAAQQQQAABBBBAIErg2GOP1cknnxz+66sl7YoYAggggAACCCCAAAIIIIAAAggggAACCCCQYYGdJfnfMivtVkk/y/B4GVqxBfyP7OGApDMl/brYJVMdAsUQIDCpGPOY5yoITMrz7BVr7NWBSRMlLV6sEqkGAQTKIkBgUllmmjoRQAABBBBAAAEEEEAAgXQCBCal8+LoQgo4LMmhSUFbeeWV9cwzzxSyUIpCAAEEEEAAAQQQQAABBBBAAAEEECiHwCqrrKJnn302XKzDksI/NCoHBFUigAACCCCAAAIIIIAAAggggAACCCCAQJ4EdpR0TWjAd0jaMk8FMNZCCRwvaWioovMkDSpUhRSDQEEFCEwq6MTmqCwCk3I0WQUf6pKSXg3VSGBSwSec8hAosgCBSUWeXWpDAAEEEEAAAQQQQAABBBoXIDCpcTteWRiBuSV9GK5m4sSJ6tmzZ2EKpBAEEEAAAQQQQAABBBBAAAEEEEAAgfIITJo0SYsttlh1wfNI+qg8ClSKAAIIIIAAAggggAACCCCAAAIIIIAAAjkU2E7SX0PjHiVp0xzWwZCLIXCspBNDpVwk6VfFKI0qECi2AIFJxZ7fPFRHYFIeZqkcY1xK0iuhUl+XtEQ5SqdKBBAomgCBSUWbUepBAAEEEEAAAQQQQAABBFojQGBSaxzpJfcCD0lat1LF+eefrwMOOCD3RVEAAggggAACCCCAAAIIIIAAAggggED5BC644AIdeOCB4cIfltS/fBJUjAACCCCAAAIIIIAAAggggAACCCCAAAI5E/i5pBtDY75P0kY5q4HhFkfgSEmnhsq5XNLA4pRHJQgUV4DApOLObV4qIzApLzNV/HFWByb9XdKSxS+bChFAoIgCBCYVcVapCQEEEEAAAQQQQAABBBBoXoDApOYN6aEQAr+R9PtKJVtuuaVuu+22QhRGEQgggAACCCCAAAIIIIAAAggggAAC5RLYaqutdPvtt4eLPqrqRx3lAqFaBBBAAAEEEEAAAQQQQAABBBBAAAEEEMiLwABJt4QG640Q18vL4Bln4QQOlXRWqKqrJO1WuCopCIECChCYVMBJzVlJBCblbMIKPNylJb0cqo/ApAJPNqUhUHQBApOKPsPUhwACCCCAAAIIIIAAAgg0JkBgUmNuvKpwAstLGl+parrpptOXX36pGWecsXCFUhACCCCAAAIIIIAAAggggAACCCCAQHEFvvrqK80yyyz69ttvw0WuIOn54lZNZQgggAACCCCAAAIIIIAAAggggAACCCBQEIHNJd0RqmWMpH4FqY0y8idwoKQ/hIZ9raSd8lcGI0agfAIEJpVvzrNWMYFJWZuR8o5nGUkvhcp/TdJS5eWgcgQQyLMAgUl5nj3GjgACCCCAAAIIIIAAAgi0T4DApPbZ0nPuBF4J//vvyJEjtc022+SuCAaMAAIIIIAAAggggAACCCCAAAIIIFBegRtvvFHbbrttGMD/5uV1kDQEEEAAAQQQQAABBBBAAAEEEEAAAQQQQCDrAptIujs0yMck9cn6oBlfYQX2lXRxqLobJXX5B/jCVk5hCORcgMCknE9gAYZPYFIBJrEgJfSS9LdQLa9KWrogtVEGAgiUTIDApJJNOOUigAACCCCAAAIIIIAAAgkFCExKCMVhZRA4U9JhlUL32msvXXbZZWWomxoRQAABBBBAAAEEEEAAAQQQQAABBAoiMHDgQF1++eXhas6SdHhByqMMBBBAAAEEEEAAAQQQQAABBBBAAAEEECi2wAaS7guV+KSkNYpdMtVlWGAPSX8Kje82SQMyPF6GhgAC3wsQmMSl0GkBApM6PQOcvyJQHZjEbktcGwggkFsBApNyO3UMHAEEEEAAAQQQQAABBBBoqwCBSW3lpfN8CWwo6d7KkOedd169//77+aqA0SKAAAIIIIAAAggggAACCCCAAAIIlFpgvvnm0wcffBA22KjqB0al9qF4BBBAAAEEEEAAAQQQQAABBBBAAAEEEMi0QH9JD4ZG+IykVTM9YgZXZIGdJV0dKnCUpE2LXDC1IVAUAQKTijKT+a2DwKT8zl3RRv5TSS+GiiIwqWgzTD0IIIAAAggggAACCCCAAAIIIIAAAggggMD/CfxL0pyV//ehhx7Suuuuiw8CCCCAAAIIIIAAAggggAACCCCAAAKZF3j44YfVv79/TzSlfSxprswPnAEigAACCCCAAAIIIIAAAggggAACCCCAAAL/FegraXQIY7ykFcFBoEMC20n6a+jcD0jaoENj4bQIIJBCgMCkFFgc2hYBApPawkqnDQj0lvRC6HUvS+rVQD+8BAEEEEAAAQQQQAABBBBAAAEEEEAAAQQQQCD7AiMk7VoZ5hFHHKHhw4dnf9SMEAEEEEAAAQQQQAABBBBAAAEEEECg9AKDBw/W6aefHna4StJupYcBAAEEEEAAAQQQQAABBBBAAAEEEEAAAQTyIrCWpMdCg/Xvu5fLy+AZZ+EEtpZ0U6iqMZL6Fa5KCkKggAIEJhVwUnNWEoFJOZuwAg+3OjDpJUk/LXC9lIYAAggggAACCCCAAAIIIIAAAggggAACCJRZYHtJ11UAlllmGb30kv9ZmIYAAggggAACCCCAAAIIIIAAAggggEC2BXr16qWXX/aekFPaDlW7X2e7AEaHAAIIIIAAAggggAACCCCAAAIIIIAAAmUXWF3S2BACv+ku+xXR2fq3kHR7aAi+Ntfs7JA4OwIIJBEgMCmJEse0U4DApHbq0ncagWUlTeDLdRoyjkUAAQQQQAABBBBAAAEEEEAAAQQQQAABBHIr8CNJX0qa8qzsueee04orrpjbghg4AggggAACCCCAAAIIIIAAAggggEDxBcaNG6eVVlopXKjX4c4i6X+KXz0VIoAAAggggAACCCCAAAIIIIAAAggggEBBBFaW9EyoltckLVWQ2igjfwIbSbonNOxnJa2SvzIYMQLlEyAwqXxznrWKCUzK2oyUdzzLSXo+VP7fJPUuLweVI4AAAggggAACCCCAAAIIIIAAAggggAAChRe4RdKASpXDhg3TcccdV/iiKRABBBBAAAEEEEAAAQQQQAABBBBAIL8Cv/vd7zRkyJBwAbdK+ll+K2LkCCCAAAIIIIAAAggggAACCCCAAAIIIFBCgRUkjQvVPVHS4iV0oORsCPSX9GBoKBMkLZ+NoTEKBBCIEyAwieuj0wIEJnV6Bjh/RaA6MOlFScvCgwACCCCAAAIIIIAAAggggAACCCCAAAIIIFBYgb0lXVqpbtVVV9VTTz1V2GIpDAEEEEAAAQQQQAABBBBAAAEEEEAg/wKrrbaann766XAh+0j6Y/4rowIEEEAAAQQQQAABBBBAAAEEEEAAAQQQKJGAf7/tUJpKe0vSIiWqn1KzJbC2pEdDQ3pF0jLZGiKjQQCBWgIEJnFddFqAwKROzwDnrwg46XF8iIPAJK4NBBBAAAEEEEAAAQQQQAABBBBAAAEEEECg2ALzSno/XOKrr76qJZdcsthVUx0CCCCAAAIIIIAAAggggAACCCCAQC4F/G9XSy+9dPXY55P0QS4LYtAIIIAAAggggAACCCCAAAIIIIAAAgggUFYBh9G8FCr+XUkLlhWDujsusJqkJ0OjmChp8Y6PigEggEBdAQKT6hJxQJsFCExqMzDdJxZYQdK40NEvSFou8as5EAEEEEAAAQQQQAABBBBAAAEEEEAAAQQQQCCPAvdJ2qAy8OHDh+uII47IYx2MGQEEEEAAAQQQQAABBBBAAAEEEECg4AKnn366Bg8eHK7yfkkbFrxsykMAAQQQQAABBBBAAAEEEEAAAQQQQACB4gl4V8NXQ2V548P5i1cmFeVEYEVJz4XG+o6khXIydoaJQKkFCEwq9fRnongCkzIxDQxCUnVg0gRJyyODAAIIIIAAAggggAACCCCAAAIIIIAAAgggUGiBQZLOqVTYt29fjR49utAFUxwCCCCAAAIIIIAAAggggAACCCCAQD4F+vXrpzFjxoQHf4ikc/NZDaNGAAEEEEAAAQQQQAABBBBAAAEEEEAAgRIL9JQ0MVT/R5LmKbEHpXdW4KeSXgwN4QNJ83V2SJwdAQSSCBCYlESJY9opQGBSO3XpO41AdfojgUlp9DgWAQQQQAABBBBAAAEEEEAAAQQQQAABBBDIp8CikiaFh/7GG29okUUWyWc1jBoBBBBAAAEEEEAAAQQQQAABBBBAoJACb775phZd1P+U1aX5R0VvFLJgikIAAQQQQAABBBBAAAEEEEAAAQQQQACBIgssLOnNUIGfSJqzyAVTW6YFlpT0amiEH0uaK9MjZnAIIBAIEJjEhdBpAQKTOj0DnL8isJKkZ0Mcz0taAR4EEEAAAQQQQAABBBBAAAEEEEAAAQQQQACBwgs8IqlPpcpzzjlHgwYNKnzRFIgAAggggAACCCCAAAIIIIAAAgggkB+Bc889V4ccckh4wI9KWic/FTBSBBBAAAEEEEAAAQQQQAABBBBAAAEEEEBgikAPSe+EPL6QNCs+CHRIoHrjzS8l/bhDY+G0CCCQQoDApBRYHNoWAQKT2sJKpw0IVAcmjZe0YgP98BIEEEAAAQQQQAABBBBAAAEEEEAAAQQQQACBfAkcIWl4ZcjrrbeeHnjggXxVwGgRQAABBBBAAAEEEEAAAQQQQAABBAotsP766+vBBx8M1zhY0umFLpriEEAAAQQQQAABBBBAAAEEEEAAAQQQQKCoAvNKej9U3P9ImrmoxVJX5gUWkPRuaJSTJc2Y+VEz63E8igAAIABJREFUQAQQEIFJXASdFiAwqdMzwPkrAitLeibEQWAS1wYCCCCAAAIIIIAAAggggAACCCCAAAIIIFAOgSUlvRou9e2339aCCy5YjuqpEgEEEEAAAQQQQAABBBBAAAEEEEAg0wLvvPOOFlpooeoxLiXptUwPnMEhgAACCCCAAAIIIIAAAggggAACCCCAAAK1BeaW9GHorwio4UrppMA8kv4ZGsB/JP1Qkv+bhgACGRYgMCnDk1OSoRGYVJKJzkGZq0h6OjTOcZJWysG4GSICCCCAAAIIIIAAAggggAACCCCAAAIIIIBA8wKPS1qz0s15552ngw46qPle6QEBBBBAAAEEEEAAAQQQQAABBBBAAIEmBf7whz/o4IMPDvfyhKS1muyWlyOAAAIIIIAAAggggAACCCCAAAIIIIAAAp0SmF3SJ6GTfyvpB50aDOctvcBskj6tUphJ0lellwEAgYwLEJiU8QkqwfAITCrBJOekxFUlPRUa63OSVs7J2BkmAggggAACCCCAAAIIIIAAAggggAACCCCAQHMCR0o6tdLF+uuvr/vvv7+5Hnk1AggggAACCCCAAAIIIIAAAggggAACLRDYYIMN9MADD4R7+o2k01rQNV0ggAACCCCAAAIIIIAAAggggAACCCCAAAKdEPixpM+rTuzAJAcn0RDoboEfSfp31UkdolR9jXb3uDgfAgjUESAwiUuk0wIEJnV6Bjh/RaA6MOlZSavAgwACCCCAAAIIIIAAAggggAACCCCAAAIIIFAKgaUkvRKu9K233tJCCy1UiuIpEgEEEEAAAQQQQAABBBBAAAEEEEAgmwJvv/22Fl544erBLS3p1WyOmFEhgAACCCCAAAIIIIAAAggggAACCCCAAAJ1BWoF1MwoaXLdV3IAAq0X+OH31144e2VuSf9q/anoEQEEWilAYFIrNemrEQECkxpR4zXtEFhN0pOhjglMaocyfSKAAAIIIIAAAggggAACCCCAAAIIIIAAAtkVeEzSWpXhnX322TrkkEOyO1pGhgACCCCAAAIIIIAAAggggAACCCBQeIFzzjlHhx56aLjOxyWtXfjCKRABBBBAAAEEEEAAAQQQQAABBBBAAAEEiiwwfY1wpJkl/U+Ri6a2TAs4rMvXZaUtIOm9TI+YwSGAgAhM4iLotACBSZ2eAc5fEVhd0tgQxzOSVoUHAQQQQAABBBBAAAEEEEAAAQQQQAABBBBAoDQCR0gaXqm2X79+evjhh0tTPIUigAACCCCAAAIIIIAAAggggAACCGRPYN1119Xo0aPDAxss6fTsjZQRIYAAAggggAACCCCAAAIIIIAAAggggAACiQWmk/T/pC5ZF7NJ+jxxDxyIQGsFvpA0S6jLRSS91dpT0BsCCLRagMCkVovSX1oBApPSinF8uwSqA5OelrRau05GvwgggAACCCCAAAIIIIAAAggggAACCCCAAAKZE1hM0uvhUb3++utabDH/MQ0BBBBAAAEEEEAAAQQQQAABBBBAAIHuFZg4caIWX3zx6pP6DyZ270g4GwIIIIAAAggggAACCCCAAAIIIIAAAggg0HIBByb9INTrnJI+aflZ6BCBZAIfS5ojdOiSkv6e7KUchQACnRIgMKlT8py3IkBgEtdCVgTWkPREaDAEJmVlZhgHAggggAACCCCAAAIIIIAAAggggAACCCDQfQIPS+pXOd1pp52mwYMHd9/ZORMCCCCAAAIIIIAAAggggAACCCCAAALfCwwfPlxHHnlk2GO0pHUBQgABBBBAAAEEEEAAAQQQQAABBBBAAAEECiDwv5JmDNXxE0kfFqAuSsinwAeSfA1W2k8lvZTPUhg1AuURIDCpPHOd1UoJTMrqzJRvXGtKejxU9lOSVi8fAxUjgAACCCCAAAIIIIAAAggggAACCCCAAAKlFhgk6ZyKwOqrr66xY8eWGoTiEUAAAQQQQAABBBBAAAEEEEAAAQQ6I7DGGmvoySefDJ/8EEnndmY0nBUBBBBAAAEEEEAAAQQQQAABBBBAAAEEEGipwJeSZg71OL+k91t6BjpDILnA25IWDB2+oqTxyV/OkQgg0AkBApM6oc45wwIEJnE9ZEWgOjDJqwzWyMrgGAcCCCCAAAIIIIAAAggggAACCCCAAAIIIIBAtwj0kPRO+EwTJkzQsssu2y0n5yQIIIAAAggggAACCCCAAAIIIIAAAghY4IUXXtByyy1XjeEfa7yLEAIIIIAAAggggAACCCCAAAIIIIAAAgggUACBzyTNGqqDf/8swKTmuISJknqGxr+apKdzXA9DR6AUAgQmlWKaM10kgUmZnp5SDW4tSY+FKiYwqVTTT7EIIIAAAggggAACCCCAAAIIIIAAAggggMAUgbslbVL5/4YOHarjjz8eHgQQQAABBBBAAAEEEEAAAQQQQAABBLpNwP8edcIJJ4TPN0rSpt02AE6EAAIIIIAAAggggAACCCCAAAIIIIAAAgi0V+BfkuYMnWJRSW+295T0jkCkwCuSlgr9bZ+q3AHoEEAggwIEJmVwUko2JAKTSjbhGS53bUmPhsY3VtKaGR4vQ0MAAQQQQAABBBBAAAEEEEAAAQQQQAABBBBoj8Deki6tdN27d2+98MIL7TkTvSKAAAIIIIAAAggggAACCCCAAAIIIFBDYNlll9WLL74Y/pt9JP0RLAQQQAABBBBAAAEEEEAAAQQQQAABBBBAoCAC/5Q0T6iWxSVNLEhtlJE/gQmSlg0Nu7+kh/NXBiNGoFwCBCaVa76zWC2BSVmclXKOqTow6QlJa5WTgqoRQAABBBBAAAEEEEAAAQQQQAABBBBAAIFSC8wu6ZOwwGOPPaa11uKfjEt9VVA8AggggAACCCCAAAIIIIAAAggg0E0Cjz/+uNZe20sau7Q5JH3aTUPgNAgggAACCCCAAAIIIIAAAggggAACCCCAQLsF/iFp/tBJlpb0artPSv8IRAg8K2ml0N9tJOk+tBBAINsCBCZle37KMDoCk8owy/mosY+kR0JDJTApH/PGKBFAAAEEEEAAAQQQQAABBBBAAAEEEEAAgXYIXC/pF5WODzvsMJ155pntOA99IoAAAggggAACCCCAAAIIIIAAAggg0EXg8MMP11lnnRX+sxskbQcTAggggAACCCCAAAIIIIAAAggggAACCCBQIIG3JS0Yquenkl4qUH2Uki8B5wqsERryFpLuzFcJjBaB8gkQmFS+Oc9axQQmZW1GyjuedSSNCZX/uKSptmgqLw+VI4AAAggggAACCCCAAAIIIIAAAggggAACpRLYXtJ1lYp79Oihd955p1QAFIsAAggggAACCCCAAAIIIIAAAggg0BmBBRdcUO+++2745DtI+mtnRsNZEUAAAQQQQAABBBBAAAEEEEAAAQQQQACBtgi8IWmRUM/LSXqhLWeiUwTqCzhjwFkDlba1pFvqv4wjEECgkwIEJnVSn3NbgMAkroOsCFQHJj0mqU9WBsc4EEAAAQQQQAABBBBAAAEEEEAAAQQQQAABBLpVwM/QPpU0a+Wsd9xxhzbffPNuHQQnQwABBBBAAAEEEEAAAQQQQAABBBAol8Cdd96pLbbwxtVT2ueSZq+x3rZcMFSLAAIIIIAAAggggAACCCCAAAIIIIAAAkUT+LukxUNFrSRpXNGKpJ7cCDwgab3QaLeTdENuRs9AESipAIFJJZ34DJVNYFKGJqPkQ+kraXTI4NGqJMiS81A+AggggAACyQS+++676u93yV7IUQgggAACCCCAAAIIINB2gWmmmYZnAm1X5gQFE7hU0t6VmnbbbTddeeWVBSuRchBAAAEEEEAAAQQQQAABBBBAAAEEsiSw++67a8SIEeEh/VHSPlkaI2PJvwDre/I/h1SAAAIIIIAAAggggAACtQVYH8WVgQACCORK4BVJS4VGvKqkZ3JVAYMtksDdkjYJFbSzpL8UqUBqQaCIAvw4ooizmq+aCEzK13wVebT9JD0cKpDApCLPNrUhgAACCLRNgAVVbaOlYwQQQAABBBBAAAEEmhZgQVDThHRQPoENJd1bKXuGGWbQp59+qhlnnLF8ElSMAAIIIIAAAggggAACCCCAAAIIINB2ga+++kqzzz67Jk+eHD7XRpLua/vJOUGpBFjfU6rpplgEEEAAAQQQQAABBEolwPqoUk03xSKAQP4FXpT001AZa0oam/+yqCCnArdJ2jI09j0kscNmTieTYZdHgMCk8sx1VislMCmrM1O+ca0r6aFQ2Y9I6ls+BipGAAEEEECgOQEWVDXnx6sRQAABBBBAAAEEEGinAAuC2qlL3wUWeF3SYpX6/vSnP2mPPfwcnIYAAggggAACCCCAAAIIIIAAAggggEBrBa644grtueee4U4nSlq8tWehNwQk1vdwFSCAAAIIIIAAAggggEBRBVgfVdSZpS4EECiowPOSlgvV1kfSYwWtlbKyLzBS0jahYe4r6dLsD5sRIlBuAQKTyj3/WaiewKQszAJjsEB1YNIYSf2gQQABBBBAAIF0AiyoSufF0QgggAACCCCAAAIIdKcAC4K6U5tzFUjgZElHV+rZZJNNdPfddxeoPEpBAAEEEEAAAQQQQAABBBBAAAEEEMiKwKabbqpRo0aFh3OKpGOyMj7GURwB1vcUZy6pBAEEEEAAAQQQQAABBLoKsD6KKwIBBBDIlcBzklYMjdi/6fZvu2kIdELgWkk7hE58oKQLOjEQzokAAskFCExKbsWR7REgMKk9rvSaXqC/pAdDLyMwKb0hr0AAAQQQQIAd6LgGEEAAAQQQQAABBBDIsAALgjI8OQwtywLLSxofHuDEiRPVs2fPLI+ZsSGAAAIIIIAAAggggAACCCCAAAII5Exg0qRJWmyxxapHvYIk77JOQ6ClAgQmtZSTzhBAAAEEEEAAAQQQQCBDAqyPytBkMBQEEECgvsBTklYNHbZ+1e+86/fAEQi0TuAqSbuEujtU0jmt656eEECgHQIEJrVDlT7TCBCYlEaLY9spsJ6kB0InGC1p3XaekL4RQAABBBAoogALqoo4q9SEAAIIIIAAAgggUBQBFgQVZSapowMCj0pau3Lek08+WUcffXQHhsEpEUAAAQQQQAABBBBAAAEEEEAAAQSKKnDKKafomGOOCZf3mKQ+Ra2XujorwPqezvpzdgQQQAABBBBAAAEEEGifAOuj2mdLzwgggEAbBJ6QtEao340k3deG89AlAkkELpO0V+jAIyUNT/JCjkEAgc4JEJjUOXvO/F8BApO4ErIiUB2Y9LCk/lkZHONAAAEEEEAgLwIsqMrLTDFOBBBAAAEEEEAAgTIKsCCojLNOzS0SOFjSuZW+lltuOT3//PMt6ppuEEAAAQQQQAABBBBAAAEEEEAAAQQQkJZffnlNmDAhTDFI0nnYINAOAdb3tEOVPhFAAAEEEEAAAQQQQCALAqyPysIsMAYEEEAgscAjVaHxm0m6O/GrORCB1gpcJGm/UJfHSjq5taegNwQQaLUAgUmtFqW/tAIEJqUV4/h2Cawv6f5Q5wQmtUuafhFAAAEECi3AgqpCTy/FIYAAAggggAACCORcgAVBOZ9Aht9JgbklfRgewOjRo9W3b99OjolzI4AAAggggAACCCCAAAIIIIAAAggURGDMmDHq169fdTXzSPqoICVSRsYEWN+TsQlhOAgggAACCCCAAAIIINAyAdZHtYySjhBAAIHuEPDvuMP/MLqlpDu648ScA4EaAt7A4KDQnx8v6QSkEEAg2wIEJmV7fsowOgKTyjDL+ahxA0n3hYb6kKT18jF0RokAAggggEB2BFhQlZ25YCQIIIAAAggggAACCFQLsCCIawKBpgSuk7R9pYf9999fF154YVMd8mIEEEAAAQQQQAABBBBAAAEEEEAAAQQs8Ktf/UoXXeTNq6e0v0raAR0E2iXA+p52ydIvAggggAACCCCAAAIIdFqA9VGdngHOjwACCKQSeKDqd9w/k3Rrqh44GIHWCZwh6fBQdydLOrZ13dMTAgi0Q4DApHao0mcaAQKT0mhxbDsFqgOTHpS0fjtPSN8IIIAAAggUUYAFVUWcVWpCAAEEEEAAAQQQKIoAC4KKMpPU0SGBrSXdVDn3rLPOqo8//ljTTTddh4bDaRFAAAEEEEAAAQQQQAABBBBAAAEEiiDw7bffas4559Tnn38eLufnkm4uQn3UkE0B1vdkc14YFQIIIIAAAggggAACCDQvwPqo5g3pAQEEEOhGgXskbRQ637aSbuzG83MqBMICv5f0m9AfDJd0JEQIIJBtAQKTsj0/ZRgdgUllmOV81LihpHtDQyUwKR/zxigRQAABBDImwIKqjE0Iw0EAAQQQQAABBBBAICTAgiAuhxIIONSonT8ke0dSj4rjiBEjtOuuu5aAlRIRQAABBBBAAAEEEEAAAQQQQAABBNolcNVVV2m33XYLd/+upAXbdT76RcACrO/hOkAAAQQQQAABBBBAAIGiCrA+qqgzS10IIFBQgbskbRqqbXtJ1xe0VsrKvsAwSceFhnmOpEOzP2xGiEC5BQhMKvf8Z6F6ApOyMAuMwQJOIXUaaaU9IGkDaBBAAAEEEEAgnUArF1R9/fXXOuqoo3TWWWfVHMQf//hHDRw4MN0AORoBBBBAoCUCv/vd7zRkyJAufa2wwgq67rrrtPTSS7fkHHQi/etf/9LOO++sUaNGdeHYZJNN9Oc//1lzzTUXTCEBm+yyyy5TmTzyyCPq06cPVgggIIkFQVwGJRA4XtLukvzfV7ah3tMkDa7068/ku+++uw2noUsEEEAAAQQQQAABBBBAAAEEEEAAgbIIbLrpptXPgti1uiyT38E6W7m+p4NlcGoEEEAAAQQQQAABBBBAYCoB1kdxUSCAAAK5ErhN0pahEf9S0jW5qoDBFknAYUkOTaq0CyQdWKQCqQWBIgoQmFTEWc1XTQQm5Wu+ijza6sCk+yVtWOSCqQ0BBBBAAIF2CLRyQdWkSZO00047aezYsTWH+vOf/1yXXXaZ5phjjnaUQp8IIIAAAjECBCZ1z+VBYFI6ZwKT0nlxdHqByZMna+TIkUEw3CqrrJK+gwy8ggVBGZgEhtBugdklvSFptu//u9XBSStIGhcu4pVXXtFSSy3V7rroHwEEEEAAAQQQQAABBBBAAAEEEECggAKvvvpqrc1IVpQ0voDlUlKGBFq5vidDZTEUBBBAAAEEEEAAAQQQQIAN5bgGEEAAgXwJ3CzpZ6Eh7yrp6nyVwGgLJHCUpFNC9Vwqad8C1UcpCBRSgMCkQk5rrooiMClX01XowW4saVSoQgKTCj3dFIcAAggg0C6BVi6ochjS3nvvHTnUH//4x7rpppu0wQYbtKsc+kUAAQQQiBAgMKl7Lg0Ck9I5E5iUzoujkwt89913eu655zR06FDdfvvteuSRR9SnT5/kHWToSAKTMjQZDKWdAg5JGho6gQOUWhmcNFpS30r/xx13nIYNC28q1M7S6BsBBBBAAAEEEEAAAQQQQAABBBBAoEgCQ4YMkZ+7hdoYSf2KVCO1ZFOglet7slkho0IAAQQQQAABBBBAAIGyCrA+qqwzT90IIJBTgRskbRsa+x6SrsxpLQw7/wKHSzojVIavRV+TNAQQyLAAgUkZnpySDI3ApJJMdA7K3ETS3aFx3idpoxyMmyEigAACCCCQKYFWLaj64osvdOCBB+qqq66KrW/QoEE67bTTNMMMM2TKgcEggAACRRcgMKl7ZpjApHTOBCal8+LoZAIffvihzjjjDF1wwQXyd1Q3ApOS2XEUAh0UmF2SQ5JmqxpDq4KTvGPQxZW+e/bsqYkTJ3awXE6NAAIIIIAAAggggAACCCCAAAIIIJBXgcUWW0yTJk0KD38/SZfktR7GnR+B6vU9Uc8lu6OiTTbZRH7ON9dcc3XH6TgHAh0V+N///V8ddthhuvjiKY8ZgvHst99+OuusszTTTDN1dHycHIGiCrzxxhvB5kgDBw7kfVbUSc5gXa+88op22GEHjR8/vsvorr76au28884ZHDFD6pTAo48+qnXWWWeq0zeyPqmyKdy4ceO01157daqkjp+XwKSOTwEDQAABBNIIXCdp+9AL9pZ0WZoOOBaBFgocLOncUH9/kcSX9xYC0xUC7RAgMKkdqvSZRoDApDRaHNtOgerApHslbdzOE9I3AggggAACRRRoVWDSk08+qa233lrvvfdeLFOvXr10/fXXq3fv3kXkpCYEEEAgswIEJnXP1BCYlM6ZwKR0XhxdX+Daa6/V8ccfLy9iC7dGFiTVP1v3HMGCoO5x5iyZEDhe0tCIkTg46ezvd6L6tIHR/kjSx5KmJPfeeuut2mqrrRroipcggAACCCCAAAIIIIAAAggggAACCJRV4LbbbtOAAQPC5U+WNKek/2mzyYqSxrX5HHSfcQECkzI+QQyvsAIEJhV2aiksowKTJ0/WyJEjNWzYMPXv359gsozOU1GHRWBSUWe29XW1KjDp3//+ty655BKdeOKJOvTQQ3Xccce1frA56ZH1UTmZKIaJAAII/FfAgTQ7hTAIlOfK6KTA/pIuDA3g+qpAr06OjXMjgECEAIFJXBqdFiAwqdMzwPkrAptKuivEcY8khyjREEAAAQQQQCCFQCsCk7y7xUknnTTVg5pKgNLYsWO7jOiMM84Idt6aZhr+502KqeJQBBBAoCkBApOa4kv8YgKTElMFBxKYlM6Lo+sL1LrX+VUEJtW34wgEMiAwuyQHI80WMxaHJTk46RxJaYOTLpXk3ayCtt122+mvf/1rBspmCAgggAACCCCAAAIIIIAAAggggAACeRHYfvvtgw2iQu2PkvZp4/j7fx8y/rAkB47TSixAYFKJJ5/SOypAYFJH+Tl5iQS8BvW5557T0KFDdfvttweV77fffgQmlegayEKpBCZlYRbyMYZmA5P+85//6IEHHtAxxxyjp556KijaQXEEJuVj/hklAggggIBGSNo15HCgpAtwQaBDAntJuix07lskbd2hsXBaBBBIKMAvihNCcVjbBAhMahstHacU2EzSnaHXEJiUEpDDEUAAAQQQsEArApPee+897bbbbrrvvvu6oF522WV68skndfHFF3f58w033FAjRozQ/PPPzyQggAACCHSTAIFJ3QNNYFI6ZwKT0nlxdH0BApPqG3EEAhkX8I++hiYYYyPBSf0k+YdlU9o777yjHj16JDgdhyCAAAIIIIAAAggggAACCCCAAAIIlF3g3Xff1YILLljNsK6k0W2wqQQl+b8/k7RoAwHibRgWXXZSgMCkTupz7jILEJhU5tmn9u4S+Prrr3XmmWfq5JNP1hdffDHltAQmddcMcJ6KAIFJXAtJBZoJTPryyy81ePBgXXTRRV1OR2ASuzAnvf44DgEEEMiAwJ8k7REaxyBJ52VgXAyhnAIO73KIV6U5c2CLclJQNQL5ESAwKT9zVdSREphU1JnNX13VgUmjJG2avzIYMQIIIIAAAp0VaEVg0o033qhtt922SyFLLrmkbrjhhmDni7333nuqIu+55x5ttNFGnS2esyOAAAIlEiAwqUSTnaNSCUzK0WTlZKgEJuVkohgmAtECs0t6Q9JsCZHSBic9K2mlSt9edH300UcnPBWHIYAAAggggAACCCCAAAIIIIAAAgiUWeCUU07RMcccEyZ4TtLKLTYJByVVuj5BkoPGaSUXIDCp5BcA5XdMgMCkjtFz4hIJ8D4r0WRnvFQCkzI+QRkaXjOBSVEbMhKYRGBShi5xhoIAAgjUE7hUUvhHYodJOrvei/h7BNoksIOka0N93yeJHyu2CZtuEWiVAIFJrZKkn0YFCExqVI7XtVpgc0l3hDq9W5JDlGgIIIAAAgggkEKg2cCkyZMn68gjj9S5557b5aybbrqprrrqKn3wwQfabrvt9NJLL3X5+0GDBum0007TDDPMkGK0HIoAAggg0KgAgUmNyvG6dgoQmNRO3XL2TWBSOeedqgsn4B9/DU1ZVdLgpEMlnVXpe5lllpnqf6umPC+HI4AAAggggAACCCCAAAIIIIAAAgiURKBXr156+eWXw9W28odAtYKSfK7PJC0qyf/+RSu5QNLAJG9wNnToUPXo0aNtYjPOOKNWWmkl1vy0TZiOsyRAkEuWZoOxFFWA91lRZzZ/dRGYlL8569SICUxqvfw00xCY1HpVekQAAQTaJnCRpP1CvQ+WdHrbzkbHCMQLbCNpZOiQhyX539tpCCCQYQECkzI8OSUZGoFJJZnoHJS5haTbQ+MkMCkHk8YQEUAAAQSyJ9BsYNKLL75YMxDp6KOPln+w/tVXX+mggw7SFVdc0aV4Lya8/vrr1bt37+yhMCIEEECggAIEJhVwUgtQEoFJBZjEjJVAYFLGJoThINCYwOyS3pA0WwMvrxecNKekf4X7vfPOO7XZZuTwN2DNSxBAAAEEEEAAAQQQQAABBBBAAIHSCNx1113afHPv79ilzSXp4yYRooKSKt2eIMkB4zQElDQwaYUVVtB1112npZdeGjUEEGiBAEEuLUCkCwTqCPA+4xLJigCBSVmZiWKP41//+pd23nlnjRo1qkuhw4YN03HHHVfs4mOqIzCptFNP4QggkE+B8yUdEBr6UZJOzWcpjLoAAltJujVUx2OS+hSgLkpAoNACBCYVenpzURyBSbmYplIMcktJt4UqvUvSVKsSSiFBkQgggAACCDQh0Gxg0sUXX6z9999/qhHccsstGjBgQPDnl112mfbee++pjjnjjDN02GGHiU0hmphAXooAAggkFCAwKSEUh3WrAIFJ3cpdipMRmFSKaabIcgj4R2BDmyg1LjjpSkm7VfreYYcddO211zZxKl6KAAIIIIAAAggggAACCCCAAAIIIFB0gR133DEIoAm1EZJ2b6LuekFJ7vozSYtK8r910RAgMIlrAIEOCRDk0iF4TlsqAd5npZruTBdLYFKmp6cwgyMwqfZUEphUmEucQhBAoByXvnzlAAAgAElEQVQC50gaFCr1t5JOKkfpVJlBgU0k3R0a19OSVsvgOBkSAgiEBAhM4nLotACBSZ2eAc5fEagOTLpT0hbwIIAAAggggEA6gWYCkz755BMNHDhQN910U5eTrrHGGrrmmmvUs2fP4M9ffPFFbbfddnrppZe6HLfhhhtqxIgRmn/++dMNmqMRQAABBFILEJiUmowXdIMAgUndgFyyUxCYVLIJp9wiC8wu6Q1JszVZZK3gpPUl3R/u95133lGPHj2aPBUvRwABBBBAAAEEEEAAAQQQQAABBBAoosC7776rBRdcsLq0DSQ90EC9SYKSKt2eIMnB4jQEAoHq9T1RP7ReYYUVgoCvpZdeGjkEEGiBAEEuLUCkCwTqCPA+4xLJigCBSVmZiWKPg8Ck2vNLYFKxr3uqQwCBwgmcKemwUFXeGHFY4aqkoLwIVK8HHS9pxbwMnnEiUFYBApPKOvPZqZvApOzMRdlHspWkW0MIBCaV/YqgfgQQQACBhgSaCUx69NFHtdlmm+mLL77ocu799ttPZ511lmaaaabgz6MeaPvvRo4cqW222aahsTf6ou+++07+Qeydd96phx56SM8995z8oNNtzjnn1GqrraY+ffpok0020Yorrqjpp5++0VOlet1//vOfYByjRo3Sgw8+qPHjx+vNN98M+lhkkUXkRW3rrbeeNt54Yy211FL6wQ9+kKr/Rg7+/PPPdf311+uGG26Q59tzveaaa8phVwMGDNBKK63U0DgctvXUU08F/v7v1157bUqtP/7xjwP35ZZbTn379lX//v0177zzapppyvM/h+3z2GOPBdeog8Z8LXz88cdTroXevXsH16lt/N8zzzxzI9Pbsdd88803ev3114P593/eeOMNPfHEE1PG44WbvXr10lprrRXU2J3vw3Zd863C9vjGjBkTXBsTJkzQuHHjgvel3zerr756cH/YaqutgsWv0047bZfTtjswKevXrT+Lxo4dG1xzvt5876m8ryrX3Lrrrtut99hGrgt/hn3wwQdBHf688Hupch24v068fyq299xzT2AbvmfV+8zIS2DSv//97+CacY2PPPJIF3PXuPLKK2vzzTcPPrdmnXXWRqa2UK/xd5q33347+O5w7733TnWd+ntNuz7LuiswyZ9lr776anBNPPzww8H3GH+nrDRfF8sss4zWWWed4HvTQgstNNV9OemksyAoqRTHFVDAPwbzYopWtOrgJL9hpzwUP/HEE3Xssce24jz0gQACCCCAAAIIIIAAAggggAACCCBQMIGTTjpJv/2tN0mf0sZJWillmWmCktz1Z5IWleR/16IhEAgQmMSFgEBnBAhy6Yw7Zy2XAO+zcs13lqslMCnLs1OcsRGYVHsuWR9VnGucShBAoBQCp0kaHKrUYUmtWudXCkCKbKnAOpLGhHr8m6TeLT0DnSGAQMsFyvML0ZbT0WGLBAhMahEk3TQtMEDSLaFe7pC0ZdO90gECCCCAAAIlE2g0MOnbb7/VCSecIP8ovbpdffXV2nnnnbv88Y033qhtt912qmP32GMP/eEPf2hJ4Eut0AWHHvnP55prruDcDmYZOnSoRowYkWimHTxx8MEHy+NsNJSm1g/3w6FSDr/wD+w9rttvvz3RuByS85vf/EZbbrmlZphhhkSvCR8U9cDNIRAOi3Jz6MWgQYOCgIio5mCIIUOGaP31168bAuA6n3/+eZ155pm66aabpgraiivCdR544IFBYFTSeh3eMnDgwOBc4eZgGf/ZBht408/m26RJk7TTTjsFQSzh5nAEX2fzzz9/opM4XMJ9XHTRRal8HPK1zz776IADDtDCCy+c6FydOsiBIza58MILg7CfpM3BGp7L3XffveEaO3HNJ60vyXEffvihzj777OD6qIT8xL1ut912C+7Riy7qddT/be0ITOr0dVurpmHDhum4446bUrevuyuuuELnnXfelHC8eubN3GOjrrXqz6N6Y6j++8mTJwdheueff37izwr34fdP5XOs8lmY9txRx9v2kksu0TnnnDMl9K7evdzXpcP2KiF4WQ9M8nvv4osvDoIgk7z3fE/2jyb23XffKd8bohZThT9zo9zaFf7TzuvU32V8TTjcLWmz26677ip/P3LIUNKQxKg6kp7XxyWZh3B/Puc111wTXPtpPsv8ncnf3fz9IOl3mcp5WRCUZkY5tmACs/t/wkmarYV1VYKTJks6pdLvEkssEYS40hBAAAEEEEAAAQQQQAABBBBAAAEEEKgWWHLJJfX3v/89/MeHSjonoVTaoKRKtydIcqA4DYEpAgQmcTEg0BkBglw6485ZyyXA+6xc853laglMyvLsFGdsBCbVnkvWRxXnGqcSBBAohYDX3R0VqvRkSexWWIqpz2SRa/jnb6GR+R/zl8zkSBkUAghMESAwiYuh0wIEJnV6Bjh/RaA6MMnpAlvBgwACCCCAAALpBBoNTIoKiVljjTWCH5H37Nmzy0CijneYzM0336zVV1893cBrHB0XmDTHHHNo5MiRGjx4cKJQh+ruHZ7hsJK11lor8Y/4K33EBSZNO+20wQ/ujz322FQBQpW+HSQ0fPjwIFwgTasXHvPwww8H4TRvvvlm3W6ThF69//77QY2XX3553f7iDnC99lxxxRUT9eOQi/3333+qYx2m4oCq6aabLlE/cQdFhYGdccYZOuywwxJdL2+//XYQsJE0yKvWeBw24aCYvffeO3UQQ9MIdTpwqI6dXKMXFTTaKkEkntOZZpopVTfdfc2nGlzMwd98842uv/76IPworZ2Dcnx/cFid7zWtDkzKwnVbLzDp2WefDYLfHn300Yam5Oc//3kQlGPLpK0dQTTjxo0LQqCShurVGqsDAE888URts802dQPu6tXqADyHNx111FGxoXq1+nFonXdidqCQQ2OyGpjUzHvPdTt88Nxzz9XKK68cvHd32GEHjR8/vgtJkqCevAQm+Zp4/PHHdeihh6a+JsIovj4cAHjkkUfK9/x6rTsDk5q9Jpr57saCoHpXAn9fcAH/KKwdu099JunHkqat+DlUdeutty44J+UhgAACCCCAAAIIIIAAAggggAACCKQR8FoGPy8KtW8kzS3J/74U1xoNSnKf7tu7ojj8m4bAFAECk7gYEOiMAEEunXHnrOUS4H1WrvnOcrUEJmV5doozNgKTas8l66OKc41TCQIIlELgxKqApFOrApRKgUCRmRFYWdIzodH4R3D/t+t4ZobJQBBAICxAYBLXQ6cFCEzq9Axw/orAzyTdHOIgMIlrAwEEEEAAgQYEGg1MigqJcTDFaaedNlVgy7fffhuEPZxyisPEuzaHAThMZ5ppmvufO1GBSVdeeWUQMuHwmi+++KIBpf++xD/cP++887TjjjumCpuICkw6+eSTg/6OP765jSEdgnHRRRdp3XXXTWwYFx6z+OKLB6E7d9xxRyKrq6++WjvvvHPNYx2g8Nhjj+nAAw+cKigiUec1DkozDy+++KK22247vfTSS1162nDDDYNwIgd2NdOiFmskDQJrh8+uu+4qhzXNM888zZTWstf6Pedr/fe//33L+vScOsSmR48eifvsrms+8YASHPjvf/87sPN/Gm0OH7ngggv0y1/+MgipGTJkSJeuVlhhBV133XXyfSRpy9J1GxWY5HAuB/rstddeiYLf4mp3EOCf/vQn9erVKxFRKwOTHDbWTNhfrQEfc8wx8n9mnnnmRPVUH+TQGH/muI9mPlN9XR9++OG64YYbtMsuu0w1liRhQg0VkOBFvrf7u0wrPp8dijjvvPMWOjBp8uTJTYU/1poSB0459LB3796xM9ZdgUmt/ixzCNuZZ54Z/MgmyfffaaaZZrYQRPUX5vD/H/d37qJMf1+mWqvntmi1O9ToOkmNfXAluO9XDhkwYIBuueWWFK/gUAQQQAABBBBAAAEEEEAAAQQQQACBogv87Gc/06233hou84+S9ompu5mgpEq3J0hqbhFB0SempPUVJTDJzxtfffVV3X///cF6EgcTPPfcc1NmdaWVVgo2tPEamI033lhLLbWUfvCDHzQ867XWEoXXufj598svv6w//vGPwTNmj8XP2b2Rl8fgfzv2JmbeoM3Pr8Ktf//+wQYxCyywQKrxefMyP8N3/eHmtSx/+ctfUq/3qBXukHTdSvj8n332mV544YVgQyJvluLN0Z544okuY/TaAs+P1xrYZ+2115Y3sWuk+TzrrLNOl5d6ozCvL6u0t956K1jf4zVMlbGsueaawcZ8ftbm5/lJN9zy83dvDHXnnXfqnnvuCdYSVTaucl2+9rbaait5Hn7yk59MGUMegly8vuSpp54K6rKTN/P5+OOPgxq8zsrzteqqqzY9Z7Xm2e/pd955J7iePad+f7/22mtd1mpU3lNe5+NrZoMNNmj6vV09lk8++SQYgzcJfPrpp7sYdMf5K+OpXGf33XefvO7B95fw+8jXmtef+P3Tr18/Lb/88k3d46LmJO4+28r3cSPvfb8m6n2VtL+49YpRfSSZmyWWWCK4r2yyySbB58D000+fdEhtOy5uE9G55pqrofPWuv+6o3prdWqt0Yhaexa+L7lfbxZXWWfk+61fZ+f111+/yz23oYJqvOjrr78OznnbbbcF96bwfTHuc6RdgUn+vvHBBx/ooYce0pgxYzRhwoQuJv5s9RoZj80m3qAt6edbLbNac2VvX0+V68Zz5Ofj3iDX909/boQ/D32vvvTSS7t8LvtcSy65ZLDey/evNM3fM7wu2a8Nt+WWW05//etfU28a+9FHH8lrZe++++4u/XmtnTcUDLdWfB/0dRv+TprmfdTs+qZ6781a81B5D/ia8/e68PceH+9rzd9xN9poI/Xt21cLLrhgojVMtc5V655efW/w+jJ/1/Y6zLFjxwbfEyrfKTfddFN5M92FF17YG15V/2Y1zWXGsQgggAAC3SdQvQniGZKO6L7TcyYEuggsK2lC6E/ek5TuH+sARQCBbhdo7hfE3T5cTlhAAQKTCjipOS3J233fFBr7bZIG5LQWhp0fgaL96Kyd9bSzb18xRe6/yLW1eu6w6nr/bOjH09999104gDDRHdkPyg466CBdccUVUx3vhRd+gFKrebGTF6tUByy0Krym1kMt97355ptr6NChNYMd/BDLx/ghoMflBQpPPvlkZAiEF1A4KGKnnXZK/HCoVqDHHnvsEYS9OMCkVvOiCC8K8vn8sMwPSasXIYVf5wdHDoby65K0qAdwfjjmOUwa0OIFAn5g2rNnz6lO64e8N910UxCI4YdbrWx28Rj333//2EUjcYsr4q7VpGONCmTyg9jzzz8/mL+oZh8/rP3Vr37Vch8v3PVCPYd0dLJ9+OGH+vWvf62rrrqq5cPwwsg//OEPwQP4JK07rvkk40h6TCvCkirn8nXoOXj++eebDkzK2nUbFZjkRWW77757y95bDunyeyrJQs9WBSZ5UaHv682G/dW65g444IAgEChtaFKrwpIqYzr77LODz1/fM6tbIws9kr6/4o5LEpbkBaVeFOTFcdNNN528SNffcSqLacP9+3PyN7/5jU444YSpggOT1FjrGnf/SV4bV2errtNW3quqx+uFMxdeeKHWWmutyFKaXVCUxNILwo466qhgEVgrW5rvlElClVo5NvpCoMwC/t+Cq622WpkJqB0BBBBAAAEEEEAAAQQQQAABBBBA4HsB/7u/f0Ba1fpI6ppw8t8DWhGU5H4++37360+ZCASqBfIemPT5558HP9L38x+HBCRt/hG911V4I69ZZ5016cumHBf3A3k/6/LmT+ecc07sZjEeg9coePOqcPPzHq898Q/O07R777036K+6OeTIwQ6rrLJKmu6CYDevEwk3//Dc6wTmnnvu2L78DNgBM15/4WeeaTfNsYHXgh1yyCHB89Npp/Xv3JO1uMAkj8vP57xZUiX4p1avXi/lzfu8jiuqOSTFNZ566qkaNWpU3cH5ebDXI3m9i//vrAYmVcK+vJbBcx3nVH3dej2F61t00UXrekQd8N577wVrGrx+sNaz8nodN/vedv828FoYb1bjNWpprl9fOwcffLC8hq/R0JlwjQ6CcEiSrzOv80vaHE5SGUfaNRzV5/A9zQFjae+z7sfvY6/xc6BVmvdx0jqrj+vOwCSfy5ttemPLNHPja2TffffVnnvu2fSmjI06+XV5C0zydejNxfzZmnTNqO/hXlvjAJ5m10f4/L4veb6T3Jt8L/Kmcb/4xS+CdaitDkzyZ5DDiCr3qaTXgj9/vGZsv/32Sx2k6HPUC0zyWmRvjuuwvajmz3ivrfb9tbpde+21weZxaZrv13Z2qF51c3CTQyrTtGeeeSYIOvTnUaVFBXi16vugvy95XaJbVgOTPPeV90DS96DrcaCW34deg572c6BeYJLn3J8xvhfXaddIOlzS+/UO5O8RQAABBDou4KTjYaFRnC3psI6PigGUVcA7h78cKv4jSdnYfb6sM0LdCCQQIDApARKHtFWAwKS28tJ5CoHqwCRv5dT1iV+KzjgUgQQCpJUnQOIQBBDIn4AXDqRtUQ+u6gUfeSengQMH1nyAVmtXj7TjqvVQK6qP3XbbLQhRctBP9UNWP0DzA9sLLrig5kKKtOFEUWEH1WPzA0aHWHgRkRdBhZvnadKkSUHgghc21GoOZfDuG96Fql6LChjwLm3eNS/8EDGuLz+U9eKxWrspebFRXGBJZYGRF2399Kc/1SyzzBKcyg/PvEvdzTffHASURD24Tho0cOONN2rbbbedqoyjjz5anhuHXTTaLrvssmDXm+pmQ1/rca2ej68z9+EFKYsvvviUHYPs8/rrr8t1+TqNWvDUaCBKoxbVr/PigyOPPDJ4H0U1P2T1e9EPkeebb75g0YEXCfhe4QWSXjzhQK6oliYYqjuu+VbZ+f3ua8iLbqKad9TxHHvh5eyzzx7cx3xt2M07TlYvhvP9wWE/1TsqRS0SiDpv1q7bWvdXL5T9xz/+EexIFG5+T3lhhUP0ll122eA95UWW3j3JC1Idhhe3gDDJ+9rna0UQja8BX/tehBm1oM8LdnyPcE0O4Kvch7/88kv97W9/C64BL06Mer3v3V4AmWY3Vi/29cKVqD6925TH7OBELyj04gnvVuWdC714xvfM8EIMz4mvTe8SVt2aDQRq5P1Yz90LFb0g158p1bu4+VryblwOoqpe3OHdR/3+rHZLUmOWA5NcsxeFO0woqjl0xIsHvSC7cp3a2Qvi/fle7zqt993G17t3jvQudJU2evToYFfY6uawT++GVt28q1xU+F6SzzLfj/fZZ58g2Kly3fuzzPcCXxP+HIxaeJ30O2WzCwIbeT/wGgTKKjDDDDME3wm8OJ6GAAIIIIAAAggggAACCCCAAAIIIFBuAf9Y1P/uH2qPSlqnSqVVQUmVbk+Q5B3aaQhMJZDXwCQ/N/H6Bj9nSxJcEDX1flZ34oknys920vyIO+oH8ltvvXXdNQ2Vsay33npBmIKf0Vf/yN//puwwgzTtrLPOCn40Xqv5Ga/XUSRt3377rbzWx6FB4ebnjMcee2xs8MS4ceOC1yb48Xrd4XgNj0Nf/OwwbnOxLjfVRx8NNpMLt2HDhsnreeo9h6y8xmukHNrgkI1azRt9HX/88bFrV6KK69Onj84999xgHZbXR3kNU7h53j2X1c+O62K14ACvbfBnVNTatiSn8Lote3vdk5+PJG1+9u3r3u/HpCFNcX37mbI3W/Lz1jTPRf383eseHIqSJiipeiy+t3gNoTfSSrN+ItzPyy+/rMGDBzf1XvL6neHDhwebN6W5x3kcfgbvZ9OHHnpobPhJkjn2/cdzu9BCCyU5vOFjuiMwqVUujb5XGsapemGeApOeffbZIITHQTJpm5197Xn9RSPvRc+3A3T8Pmjk/P6M92enPzccBDR+/PguJXhtitekpWleA+vP4ssvvzzNy7oc63UldvE9Ks29Oi4w6YUXXki8EaE/a7wGxxuxhlsja29rBTxW+vR92P9J8zngz2WvU0vy2dyq74Ne5+T1T25ZC0xq1XduB5h5M9s0oYpxgUkel9eOjR07Nsn74GRJQyV9k+RgjkEAAQQQ6KjA0ZJ836608yQN6uiIOHmZBRaT9HoIwIvKZy8zCLUjkAcBApPyMEvFHiOBScWe3zxV93NJN4YGTGBSnmYvn2NNnyiSzzoZNQIIlEwgbWCSj/diD4csVLd6i23iXusfpHr3jWZ2SkoSmORFOR6/g3ziHqx6rA4G8QO1Wgu2HGLjB27zzFM/eDpJYJIfbHp3JwcKxD3088MjL/TxIqNai04cBuCHlPUW40QFelTPaTi0xyFOfrDlB9seg3eWczCLF2pUNy8Q23XXXSMfcvkBsxck1fNzUIF31/GCkFqLW5IEDTic45e//GWwU0+4eUcsj999NNI8Nnt7N5ZwSxJA8+677wY+1YEulX6OOOKIYGFePZ96C7t8LXiRXTOhUI3YeEGe58011GpebOTFbZtttlnsIp8kCxmSBkO1+5pvxCnqNU8//XQQSlNrh5+kdkkXYyW5XivjzOJ1m+T+6gU1XnzrcKG4HUfrvZ9833fgj4On4lorApMcTLjjjjsGYU7VzZ9jQ4YMCXZRrfeZOXHiRPl+UmunL/fjUDKfJ0l74403tMsuu9RcVGTj008/PbjXxi3OSbMQKEmYUJJxpzkmzn2LLbbQ+eefX/czw58N/sxywGG9lqTGLAcm+buAg91qfT4nvSZsFHed+u/ThOP5+FaZ1QuvS7pg1d/d7rrrruC7c63vlA6F8oKqqNAm15RmQVi9646/RwCBeAGHuDazqB5fBBBAAAEEEEAAAQQQQAABBBBAAIHiCPhZ7UcfeTPqKc075lR+7dzqoCSfxD/kWFTSp8VRpJJWCuQxMMn/3uofXDvUpBXNzzi9DsHPXeqti6mcr9ZaIq/z8LPLuI1BwuP1+oa99torCHG44YYbupSSNjTHJgceeGDwfKhWi9u4rNbx3kzIAQ7VQQbeDMcb3dRqfg7mZ8heT1JrXUIzc5V0DYfPUStowM9Zl1hiidjNhcLjczCH18bUek7ttUte12OLRpvXaDjMp7LpW7iftHPf6BiqX/fiiy8GIV2NBILUGoPDwPyfeusP/Fqvq/D7L+r6bbTGJOu/wn0n2fgmzVh8b3F4mN9/aYJaWv1e8ji8vsWbLaYJRqm3+VkaCx/rsDCvj/H1367W7sCkyZMnB2tiHFbTqmd/lUAdr4fozpaXwCR/rsZtrpnUrJEN4Fr1XnQokefZoUvNBiY5xMxru6r7SepQfZzXC5900kmJQwmjApP8nnDAW5LwGq9n8eauDsnzmutw8zpnfxbMPffciUqKCnisvNhrJb2Z4WyzzZaov6jvU1FBlq36PujPicoaniwFJvlz0d+5/Z9WNN//bbnuuusmWrMUFZjk71D+zy233FJ3WF6f/t57760h6cm6B3MAAggggEAWBPwjkVNDA7lQ0gFZGBhjKKWAd9N9O1T5/0r6USklKBqBHAkQmJSjySroUAlMKujE5rCsbSSNDI3b/4qydQ7rYMj5ESAwKT9zxUgRQCCFQNrApPfeey/Yyey+++7rchY/rPDikNVXXz327A4j8MOt6h3Xkr4+rvN6gUleVOCHON4BI+kPz+MWFPihunfZqtdXvUCPtIs+PGfXXHNNzcVBrtGLszbeeOPYeUgSHuNwED/ojAoU+uCDD/SjH/1oqoewXnDgB6teMFbdGlnYUe+Bdr3wKj9s9YIqz0N1GzlyZLD7YCMt6lqOW4zl83zzzTfBbji1Hk7ax3/uoK6kC3Ds7XAiL16qbp47Xw+rrrpqIyU2/Jq4wB8vqnHYWO/evRP3H7fgKmnoSzuv+cSFJDgwbkGQFyE4sGWVVVZJ0JOCUDUv8Lz00ksjj08amJTV67be/dX12cwBafXu1UaKW1Tna82hJ76G41qzgUmff/55EIrnBSe13tN+v/u+l6Qev94LRLwDskP5qptr8Q5o9XaE8n3Ui0yj7jNJAv8q5/Y17r4cmhfXkoQJJXojJDzI91IvrvYOodUtbWCP3y9JdjxNUmOrwn+qa2r2Oo0L0Eq7aKby3otbuJMmALBVZnEBWv6e5aDPuJCjanPv0OfvjbUWnXlRsRe2RS16nWaaaT7/vr/qf5fI8/+f57F7OuLGX+TaqmvvrlpXaPOOP/+RNG3lfeuFmA5apCGAAAIIIIAAAggggAACCCCAAAIIlFfAIQH+N91Qc3KSd1NqR1BS5TTejSH+AUp5p4TK/Q/TVQt8op73JH0G3G7UJIEmDp3ws1yvNZp++un19ddf68knnww2xKq1iVhlzA4T8bOVJAEvtdYSbb755hozZkyXEA0/4xowYIDmmmsu2dbrop577jlVPJdaaqngnA5VCbe0m3V5g40ddtghMkAhbQCBf6zvzarCgSD9+/eX615ggQVqTnO9cBXPy2qrrRasNfFzcjc/M54wYUJgUmuTkPCJkq6nqhU00Ldv3yCsLry5kNe+eM78367Tz1ldg9eaeZOXfv36TVWnN21xUEVcWJJDANZZZ52gRl97vu48pupwFT8T9PXpoKJw60Rgkl323HPP2KALX8trrbWWlllmmWC4b731lhzc4bmLakkCSpK8p1daaaXgPVM5t8/n99MTTzyhcePGxQbXrLfeekH4Ro8ePWJvT/Wex9e6fpPcW3wd+PxeH5Ckxa3fq7zeffr+tuaaawbXWdL3UZL5qJyj3jVRa06SXBMOjvH6rnqbiiWxqnVMxeLTT/+bE+k58toTrz8Nt6233jp4L/s9GG49e/aMXNNY7xpxP7XmxsE2fp4fFyRnl/POO0/zzjtvo6Wnfl0eApO8FvLUU0+teW/ye9L3hR/+8IfBZp317gVx9/YoPF83DjmKmjuPwZuCrrjiisHGk+HP+eo+/Z5x+JPXSYeb11c5oDBJq/c56z58X/BnnpVthi4AACAASURBVL93uHlzRF+DcffqNKGEtb4n9urVKwg48neg8H3KNv7cd/P8eCNVfw/zOh6vpfJnrTfZCzfP02233ZZ4HaM/273B6N13312TMO3311rfp/x57bWyyy+//FTnaNX3wXCQXJrAJK9L89x+9dVXwdj8XcPfK6vXEDmc0xsWVrdll102Mpwqyeezv0N57amd/R7w+b3G96mnnor8zp1mXXutNa+eD38X9fsh3Hy9+TuY7+v+DHPop9+7/l518cUXO9jAAQc0BBBAAIHsC/xa0umhYV4iab/sD5sRFlTA/wPt/VBt30j6YUFrpSwECiNAYFJhpjK3hRCYlNupK9zAqwOT/C/kPy9clRSUJYFagUnd9cOwikMnz9fJc7v+dp6/nX23e+xp+6fW/7urFMmiqVq+++67AWlutn4Y5qCG6sUhSXf48MMZ797l3dqqmxcV+eGpH8g00uoFJqVZTDDlxhsTTrThhhsGgRZ++BfX4gI9Gglx8rniHuzvsccewY/44xaG1QuPSRsOEa7fi9e8WKH6obGPaWQOghtdzDz47+s9kI66buuFG8XNq8OkvNtedfNuKF5EF9XiwoQa9Yl76NlMjY28D+NCR/zQ9U9/+pP88D1tc0CXH4rW2m3G3g4F+slPfhLZbTuv+bS1xB0f9f7xfcbX+frrr5/qdHFu7ijpYoOsXrdx99c0D+3DqO+++26wQOPBBx+cyjpqF6rwgc0G0fga9/mrP2cb/bzw2OKuAwf7hHe/qnWBTZo0KQgbrBX04gWDXhCUNMDJ/SdZqJEkTCjVm6HOwVHvPd+vvPCn1mKauC5bVWOrwn+qx9rMderPZH8GOuSnujX6vqt3XSS9V7mfVpjFhT8281kWtSiuXnDoNGneYK18Y9AXAtkQ8A/Qpv5Qbs3Y3vz+B2j+cupdr4LmHxH4RxE0BBBAAAEEEEAAAQQQQAABBBBAAIHyCjgAxeESoXatpPm+D0xqB8xnkhaV9N/UABoCNQTyFJhUL6zCP8r3+iA//55pppmmqtY/un7ggQeCzbH8Q+5aLen6inprifx868QTT5RDMMKbW/iZmJ+T+rmln4d6LdO9995bcwMzPwOqFdpTa9xRfVSOTRtAUGvtip//2qc6YMTniNsYZcsttwyCEfzv5FGbfP3nP//R66+/HmxEc+WVV9YMwEm6nioqaKBi4WfkQ4YMCcJSqtdAeU3SqFGjgnmr/rt6GyU5cMKhW7XWe3mDI4fm+ZqIC+3yGLs7MCnuub+tdt99d3mN0OKLL65pp52yT0TA6Xn729/+FoRfeJO+6lZvgz6/HzznDiSpbg4i8WZePn/cuh3Py5133qnhw4dHvq+TbGoR9Wzfz5T9rNjXX637isdd796SZP1Rpf64QBTf4wYPHhwEfdVav1eZD1vU2kwr6fqQuDVavg/4evA9rtbjZs+pAyq8CZmDkarXqLjOeuvxWvlhHbXBXNr3Wb01hg478aZj2267rWadddapSvDnl78DelOn22+/vWaJaUJrWmGU9cAkX69+z/3zn/+cUq7vC77POmTHm7iF70lJjJOsf62cLC40zPP929/+Npjv6vtC5XPe3zVqvQ+r5y7p+6HeeLyJngNxaoWRJXlfJv3+U2+tpOvzWjB/LlRvtOf3o69/r5WyYdTGov4e4M13k7SoPsKvrbfuNnzsrbfeOlXAXdwa9lZ+H6yMI01gUrVR1PwMGzZsqnDOON9637k9x17f5c/IWt/t6n0uJl0jFbdJaGX83pzulFNOkUPJwp9LrsHrNGeZZRYHqfKb6SRvKI5BAAEEsiFwiKSzQ0O5XBI7FGZjbso4ijkkfVxVuFN3/18ZMagZgbwI8OU/LzNV3HESmFTcuc1bZdtKuiE06JskOUSJhkC7BLj/tUuWfhFAoKMC1Quq4gYT95A9yYKFSt9RD5/8cMWLMrwDUCMt7qHWFltsIY9xvvm8hjFdi3uYM3LkSG2zTfxXkLhAD+8I4sVLSXa9qx61HzL79X74F271fnTvY+MeiNZbBNPoNdLszlN+MOYFc35IW90c4uUFS1G7Wn3yyScaOHCgbrrJXxn/rzV6zUX1V2/Rl3fH8kN2XxPVrVmfqJCXJNdDundE/NFRC5PS7sRW6yx+cL7jjjt22Umwcly992K7rvlW2sVdH8ccc0xw7UQtSowbx+jRowO3WiFmSUJIsnzdxt1fGzWLC4OJW1hamYNmgmjiQgW9eME7S4UX6aa5/qLeP0nugzV2UQ5O7UUv3jmv1iKyemOrt3NqdwYmxV3jSQKlomqNu2f5NUlqbEX4T63xNXOdxgVonX322cGiy0bzfeICy5LORSvMvDusP5fDO9fasdnPMt9f/H103333nWpa4gIOCUyqd0fh7wsu4LAkhya1slWCkiopvktJeiV8Au9i6F0NaQgggAACCCCAAAIIIIAAAggggAAC5RNwAEL//q3+J6nyOVJx6wX8nCHcop73JHkG3PrRde0xapMYH+VgFT/L9XOXes0BHl4j4nCA6pZ0bUvcWqK0m4H84x//CMKT/G/I4XbmmWcGm9TUa55DP/P1hnJxLWkog30OPPBAeZObcIsKHIh7Fu5QolNPPTXRvPhc7uvuu+8OwowculLdkoQexAUmJQ2MqeXoDXH8PK46AMbzfeGFF2rTTTet+zzz5ZdfDsI+7rnnnsipShvkUu/6iPt7P9P2deZAq+rmuhx6s9lmm00VlFR9rNf+uR+/B6tb3NqrqGfEPvfll1+u9dZbr65p5XwOovJ9wBujVbd6GzZ+/fXXwWu91i7ckgY6VF7j59J+79TatM1zvtFGG8VOV9xz7TT3OAcneb2Tw5Wq30e2veGGG7TqqqtGjuWZZ57RVlttNdV6oKSBKu7YY/jLX/4ihwBVv2e82ZevrST362aub7+2VYFJcRvCuR4HISVZP+r3yiWXXKJjjz22ZpiU/27vvfdOfN0345P1wKRa95LTTz9diy22WGzZcfejpOGBvm58X/TmotXN64V9/fq9FNfi3ofh1yX5bHbongORagUwpbn+/BnrDX58nxo/fnyX4Sddt1IvMClN8FfU940k6+gqg68XWOTjvN7H77l6a478mejvUg7fCbe472Ot/D5YOWcWApP8meXPzlrfeRzK57Cw6hDFWu+HuO/cSdY11wtMSrqBb725b+ZeymsRKIEAwSAlmOSMlXiQpPNCY7pS0h4ZGyPDKY/ALJK+qCrXf/bv8hBQKQL5EyAwKX9zVrQRExhStBnNbz2/kHR9aPgEJuV3LvMycu5/eZkpxokAAqkE0gQmRS1+6NWrl66//nr17t070bnjfmifJnip+mRxD7WSPLCMG/z9998vLwypfrCUZPFL1A/3/WDXi3SS7jJXa3xRIRb1Hh7GPRCtFz4U5xQ1t35Q67CiDTbYINE1EnVQVMBGkv5r7arn8zRybUSFAvlBrEOdvLNgrdZun6jrIWnIRFOT8/2CODs72KW6pdn5KWocftjthSu1Fm7V679d13yzZuHXRy2uTHuPrR5TXNhdksWyWb5u4+6vt912m1ZZZZWGpsghU7VCEpLc85sJoom6tzR7DRghLhQoLnAsatFLkvtuHH7cYly/LkmYUEOTW+NF7XrvxZknrbEV4T+1nJq5Tm+88cZgQU11qxcamHS+or7PJe2/WbO4a7PeZ02SGh1e57Cx++67r8vhceFlBCYlkeWYggr4V2kOTGpVqw5KCvc7MhzG791Oq39g0qpB0A8CCCCAAAIIIIAAAggggAACCCCAQLYF/GNmP0OmIZA1gbwEJkVt/mXPNCEeFf+4QIUBAwYEoSs/+clPIqcrbi2Rw5gctBC1xqO606iwlqShIp999lkQsOEQlErz2P0j8/B6pKOPPjoIDag3Lm/g4h/Jv/baa1P6i1sDEPVc1GE3/jfxHj16pLrs4zYLGTZsWN1gqLjApCTP5msNNur6SxuO5b69ucqee+6psWPH1nRpdIypkL8/OGrDl0bq8kZOvu4vuOCCqYYSFXR18cUXa//995/q+EZDY6ICh+qtYYm6huttslbLPGoDpHrvv7i1S76nHH744ak2wvL76MEHH9Ree+01VWhSvWus1rw0su4vahPDJZdcMrhfLb/88o1ctqle04rApLjAjjThMJWBx4VJ1btWUxVf5+A8BSalDd+Lux9ddNFF8nsgrkVtIpg0nKXSt9+H3ujV97nq9cGVY5KsMY36zpHWpXLOF154IfjeUP05lOT7T9xayUau31prbx0y65oXWGCB2Hmq9f2p1vefpN+nan0WeB3bXXfdpT59+tQcSyu/D1ZO0OnApLjvPGnDDF1T3Hfuetd/3P03zTp5ApNa+elBXyUUmFnS/5SwbkrunID/B+KFodP7H1N37dxwOHPJBWaQ9FWVwRySPi25C+UjkGkBApMyPT2lGByBIaWY5lwUWR2YdKOkqX+xl4tSGGROBLj/5WSiGCYCCKQTSBOYFBXGMmjQoCDEZIYZ/O8M9VvUAiK/st5OUXG9Rz3USvpgLq7vjz76SH4g593Rwm3ttdcOdlmK24km6of7SR/wxY0rKkConmPcA1EH/vg/jTx8uvXWW+UHztWtkcUYteqOC5+oF1YUtXio3uKS6nFE7fjnB3s333yzVl999cgpi7pGW+UTdT20qv967+5ai/sqr2lkcVKt80XNY71AmXZd8/VM0vz9vffeq4033niql6S9RmudMyr0LckCiCxft1H313r3wHrz4t0it99+e02YMKHLoUnu240G0cTtJpr2czaqPi/U8K6S1Yt74vqvtcjW/XvXTS+anXvuuetxRv591PvZL+jOwKRmQhHrFR8VgpW0xmbDf6LG1+h1GvcdrlXhfFGBQklDupo1i/rOZ8tWfJbFvdej+icwqd47jb8vsIDDkhya1GyLC0qq9L25pDvCJ3rrrbe00EILNXtuXo8AAggggAACCCCAAAIIIIAAAgggkCOBt99+WwsvvHCORsxQyySQNDCpXSZJAnB87qjny/vss4/8Y/uZZ/bvONO1zz//XAcffLBGjBgx1QvrbcwWNZ56awyiRlirvyTP3d1frefQhx56qPxM8bHHHptyyi222CJ4FjvHHP5tV3SrNZa49QVRa3rq/Qg+bgxRGzAlWecQFTSQ9LlgrXFFbf7iZ4hHHXWUfvCDH6S6+B544AF5kwU/w6xuSWpMdbKIg+M2fGk0sChqfdFhhx0WBJtNP/30U0YTtRYoSWBHVP1xNcWtFag17qTvv+qxRG0+Vu/9F3XNe9Oc8847T7POOmvqabfHueeeK98Pwq3eWrRaz8aT3qurBxm1tsGbQe6www6pa0r7glYEJkWF53hO/Vkx33zzpR2WosKk3FG9tYqpTxbxgrwEJjX6Xoy69mrdj8JEUe9hv2/8ubb++uunmgLPte9/ntdard5n5SeffKKBAwcGm4qGW6OhhJU+HGTn9WrVa73qrV+JWyvZyLVba81ZvZCiSg0ffvihfvnLX3bZWMwhcV6f4+8mleaNEX3PWWKJJWLnrtZY6q1ja/X3QQ+w04FJUd95Gv1u4Jp8Hfv7jTdQDrd664/jApPSbE7XyJr1VG90Dkag2AKzSfq82CVSXcYE9pF0SWhM10raKWNjZDjlEXDuyteSwv/oM6+kf5aHgEoRyJ8AgUn5m7OijZjAkKLNaH7r2U7SX0PD9y7gDlGiIdAuAe5/7ZKlXwQQ6KhA0sCk/8/ee0BdUaTb33vEgDpXPxwjyggKigGvERkDZq6YMCKCaQQVxZzFiHcUxYgKYk53UBFzwqw4f8UcEEVFxTAjKmPWyziO91u7x8Y6/XZ1V6dzus/ZtRbLGd7qqqd+VV3dvLV7P3kbodjMCeIO+qNg2Q614jI/uUwAjXp4UDhy5Mg21R966CFstdVW1mZsH+67ZMGJi40HocOGDfOEUmaJy/AUdSBqyxYWF0sUozzG6vdvM/yIE6wwI9EhhxyC6667rmYoSUVwNiOHuEPBKJOJCy64ADzkz1rSroes/frX24xV8jAt8/uIOlyNEukUsebz4ua3E5aJiT+7/vrrQWFVlmLLshcnVin7urXtr1mM38j5gw8+8IQapiiVf/9f//VfnsD3d7/7nXU60hrRRD1n0+7LwSBt6yDqHrWJZrMyZmy2PYs/q6dhUpH3XtS8uowxq/mPbaGmXae2NRT33pFk/4oyFGJGTr7XRZWszF588UVsv/32bUTPLiaZruO0GeTZ3lllmORKVvWajACNkmiYlKW4GCWZ7b8C4D/9v+C//ygqVxEBERABERABERABERABERABERABERABEWgdAqeeeir4e2ajvAvgYwCbtA4FjbSsBKpgmGTTZTAJ2cSJE7HuuuumxvvCCy94Sdh4lmuWuGQ6Ni2RS7KcsGBtSWFcznSDZ680GqDOgX9M3Y/L2ZvtLN9mIGXT9GTVc9jOfF3MhGxGA2ljsplnrL/++rjpppvQpUuXxOvP1iYbchlj4g5DLrAlfMliWGRLWBfG3qYFyqoFs52ZRp2jT5kyxUtEZhqHUGt4zz33gEYbScstt9yCiy66CJ07d0aPHj1ADdkKK6yA1VZbzWquFZZwkjHwPu7du3fSEObWtxkx2YxN5syZg6OPPhpjx46t6TPOZMYWIE0yhgwZAhrUrbXWWh6TVVdd1fuz5JJLph6X64VZDZNsa5r7LPfXsASQrrHNnDnTM07jnmWWPDUEUbFUxTApbZItrj0+k++7rya3jbceR48ejYUWWigUj+2eyZKUztYmA4gzTLLpoeOui1uHNiOmOBOaKK1knN45LCabZtZF9xqmw6GGlyZ4QT22S2xhOq84E6i83wfJqJGGSbZ37izvBv68hxkxxZlZRml6k7wvyDApbkfQz0UgkgAzn/5djESgjgT+COAaoz+67fWvY//qSgSCBL4HYP7jgZky+Xt9FREQgZISkGFSSSemhcKSYUgLTXbJh8qX6FuMGGWYVPIJa4LwtP81wSRqCCIgAm0JuBom2TK5pBWp2A7QGGHc4ZVtHm2HWnllOqJIYsCAAW26jzv0C/twnwdIPNzr1atX5mXJQ8Phw4e3aSdKjGU7EM0iIrGZQuQ5Vg7SZtZA4cqECRPQvXt3K1NbVpW4jINmg7bD7biDPdvhPtt+8sknM4lmzPhs6yGv+yBqwdqMVQ4++GBQFNG+ffvM650NXH755Rg6dGibtqIMXIpY87kM5pdGbIfGed0/NqFUnGFS2detzRglq8lUWjMZTmfaa2fMmOE9YygSMYvL3ua6Fm3rIGqd2RjntafY9iwXMyHXcUfVS8MkSb8Uro8YMcL7EywuY8xq/mOLNe06tZkJxZkWJmHGujZxbJwgjtdmZWZ733Pp23WctvvdxlGGSa5kVa/JCNAsiaZJaUpSoyS/j0MAXOL/H2aZDcsYnSYgXSMCIiACIiACIiACIiACIiACIiACIiACIlANAjwvnzVrlhksf2c05pffVZ1eoHHSVwDo5MH/qohAKIGgvifqQ/giENJgnnqeqGIzVsliXuD3ZzOuiTMXsmmJXBJ1hI3VZhDEM6qTTjoJtg+9wwyLqLmikcK1117bhm3ceWyYdiaKBc8t3333XdAM4vXXXwfniv9/44039pIHtGvXLtWysZ23upgJ2YwG0mpMbImRsibas+mEXMaYCmrgIltiuTidUlzfPJOlUSB1VmussQZWX311cA0tt9xyNWZBNGV45ZVXPLOyN954w/vf3H+o3eF1aUuY+RHbijpHp7nG7rvvjldffbWmW+rmeCY/77zzpg3H6Trb/Z/WgM3s1GZqtvXWW3uGP4svzm/ga0vY2ThNn7h/ZJkbJxg5V8pqmGTTE8YlQHQZBvdPGrTQoCpYXMxdXPqIqlMFw6QsSVJtz5G4pHY2nWKWObEZb3F+ooyPijIl9NdFmFYyTvNne0+kuRz3iK5duyZamrYxujwLg/H77ytTp071zMjMEvd+ZtuH4+Y97/dBxtxIw6SizAw5Ltt+GvWum5f2VfqoRLelKovAjwDmMzAsA6DmF1pCJAIFE2Am6OuNPu4AsHPBfap5EYgiwN+rL2pUWAHA+0ImAiJQXgIyTCrv3LRKZDIMaZWZLv84dwdwsxHmRAC7lT9sRVhhAtr/Kjx5Cl0ERMBOwMUwKeogMK25UdRBctrMXmGHWlkMgILUbEKNOKFOmDghzwxDtg/7ow4PbQeiWeKyCY+ytBm2cn/44QccfvjhoMlRsMSZT9iyALkKV2wHvxSb3HrrrV6GMVuxiXbiDq+T7l9FHO66xhCWvYfXxpmKubbv15s8eTI22aRtEteoA/gi1nzSuKPq5y1SCOsrbH7i1l/Z163NGCVOBBE3d2nNZNhu2mttIoo4AVDcWII/T2KAlJeYISpGm4Apbj9POm5bfdt8xd0bSfq37csuY8xq/pN03HHrzTZfabNU2uKbPn06+vfvD4qjzBIXH+tmZWa73uUjANd1kXTPlyDIlazqNREBGiXRMClpSWuU5PezAIDPACzi/0USY9Wkwaq+CIiACIiACIiACIiACIiACIiACIiACIhAuQhcffXVoHm+Ub4BsCSAfxh/x99dFWWcxOwLbFtFBEIJVMEwyaZfiUr4lWS6bWdVUSYGRSRfCzt733XXXT0dy6KLmt9m/Tq62bNng9qUSZMmzf1LX2/E8+1+/frVoIgz+QlLQOKqfUnC3KVu2PmaS8IV2xl5nFmCLSZbUpas689mHOBiEuHCL65OmFFGnnq4uP6L+rlNjxJlFhZ2HzE+Jok69thjPT3ZIovMPebJPXRbzHnposL20Ki5tu1vG264oZfYbr311sM888yTO4ciGsxqmGTTdeY1N7bkUnFmeXmwqoJhUtqkqz6fsOdIlD7EpuHMQ6dqe5ZEvWvY9qa8tDS29Z0moarL89m2bsPew+KYh93bfgzvvfcett9++5okRnHvMmFGQS7rr4j3wUYaJhWplbeZmEW969r28KQGXdJH5fHUUBstROB7AAsZ4/09gI9aaPwaauMJDKKnpBHG3QBqf7HR+BgVQWsR+ByA6TTcHcBbrYVAoxWBahGQYVK15qsZo5VhSDPOajXHFDRMuhVA/2oORVFXhID2v4pMlMIUARFIRsDFMOmTTz7B3nvvjUceeaSmcYoNHnjgAfCQPU157rnnsOOOO9YcePntpPkwNewQKOmBS9Q4bKKHONFTWmGQK1PbwVvUgWtaQ4+omGzmBlkOWcP6o9kWs4LxT7BEHUyzru2wPC7joN+PzRTKRQRVLzOUvDPwua7DqHmJy3zo2odfL42RRhFrPmncafYXF3MQ1zjChFVxpjBlX7dZjVFs7LKsl7TX2oQZLvuL6xpgvSSmavUwE0qTNTLJeOPqzpgxAwMGDADFbWbJ897LIpAp2xq/4YYbsM8++7TBmla0bJufzz//HAMHDmzz7hm3Z7G9LMxsAh62G/eOEbfWzJ8nNSOTICgJXdVtEgI0S+KHZ64lq1GS2c+5AI7x/6Jnz5549tlnXeNQPREQAREQAREQAREQAREQAREQAREQAREQgQoTYGInahiMch6AYy1DKsI4iVmwuwDgf1VEoA2BKhgmhZ3T9OjRAxMmTED37vxOKVuxaQWizIWyJDexRcvzv759++Lbb7+dWyVOdxL2gf+4cePA8+Cwn0VpkajPOPPMM8Ekd2bJyxgkySzZdDgu5622c9S053JhRlZ5rL8ff/wRJ5xwAti+WfI+yw/jbut7yy23xPjx47HEEkskma5S1Q1b9wwwav6jkj7y2uWXXx477LADdt55Z88saOGFF851zDYjlaxJvfwgbaY8Nt3VtGnTsNtuu+HNN98MHecWW2yBXXbZBdtssw06depUavOkrIZJtr3+ySefRO/evTOvA5uGIc7cJXPHFp2Pyx4b1XdaHYtNR0TT0dGjR2OhhUzfBvfRJzVM+vrrrz2j04kTmW/915I1DrZk04dG7U22/cx/zruTCK9piylNQtUszy6bfjpqDwwzHfTf2z799FMMGjQITzzxxNyBxxkwhd3rLsZURb0PbrTRRm0mzSWBnu1ecknmZnv3cjGOcl2LYe9UUVp82x6edK+SPsp1hlRPBDwCX5sJ4QCsAOB9sRGBOhIIftd9H4Dt6ti/uhKBIIG/Auho/GUPAK8LkwiIQHkJyDCpvHPTKpHJMKRVZrr84xwA4CYjTBkmlX/Oqh6h9r+qz6DiFwERCCXgYph0++23e4fnwbLTTjuBWRY7dOiQii6FQ8OGDcONN96YS9tFZNMxA7MdPMYd6oQd6GY5eAzCsoklovqwHbhlMTeyHaTnOVZ/7CNHjsTw4cPbrJvrr7/eM/eKKo8++ii4dk3hGuu7CMds98Jtt93miW2iik00k+rmSXFREfNghhFlMuFyCJxkSDaDkyhBWBFrPknMcXVtwok8hBx+32H3aJz5SNnXbRZjlKg5SWt6xDbTXhuWFTJu3eT58zDBhS1TZp7iS5uYJu99w8bK1n+W52GwL5tw22WMZVvjtnjSipZt8/Lll196GXbvu49nqL8WF0FzFmZR76Z53m9RbYWtCwmC6kVf/ZSEAD80o2GSS8nTKMnvb6VgZqG8RO4uA1IdERABERABERABERABERABERABERABERCBxhDg74B47h8oKwN4OyaivI2TmDXo9MZQUK9lJ+BqmETjntNOOw3LLrtsrkNaaqmlsMoqq1jbzOtD6aigbWdIUXqIMC1R3Dl5HDhb4rmoZFLBOJZZZhncc8894Mfns2fP9s7GJk2aNLfrKAOmMKMItnfnnXeCiQCKLj/99BNmzZoFnmvdf//93pneF198UdNtnJaKldMadoSNz2YekNfZdphxQNE6HI7TZgpSj76LWEffffcd3njjDTz44IPeuglLWhF39kx9DZMi2UyCzLhpGLTddtuB62CllVbC/PPPn2lYNl3HIYccguWWWy5T27yYHaKcAQAAIABJREFU9xF1lNxjzGLTtPFe5H5P05S4QjMpGidRC9GrVy8stthi+M1vyvNpWlbDpDCdQNa93mQ6Z84cHH300Rg7dmzivS5ubuJ+XoQmNu3+a9NEHXzwwTj//PPRvn37uOGE/jypYZJNz8T7gX+yrG3bvhu1N9n0dXvuuSdWX331VEzMi3h/0HwyuO+lSajqYshjC/j7778H97vrrruupkqUcVOYyeRdd93lmdvZ7nvb+bzNRNBFu1vE+2Da+4jwshgm2bRNfE/v378/Flxwwcxr7vXXX/cMDM1ivrsGO8i6h/vtSR+VeerUQGsRmA3gd8aQXX6H1VqENNqiCewKgN9y++VBAFsX3anaF4EIAjPpo2z8fB0AL4mYCIhAeQmU57dS5WWkyIolIMOQYvmqdXcCewAYb1SfAIDupCoiUBQB7X9FkVW7IiACDSUQZ5j0j3/8A8cddxwuvvjiusb5H//xH7jjjjtA4YJrCTvUytPwIK0JRtiBbtZDYpOJzewhjWFSFkFNPQ2TbBlfXA50KaAbPHiwt77MEmcAZrsX4rLa+H3YYnZd31nruYjRsvRRT8Mk270YJXSxXZNlzWfhFby2HvfPlClT0KdPnxqzsDhxUNnXbRZjlKj5S7vfs82019rGkuc6i2or7F6wPV/y3E9sBmguZkJ5sAm7L9hunntDFlOosq3xehkmZXmmZGFmu3/zWGuubYSJ7CQIcqWnek1CgGZJ/MgsqhRhlGT2dwuA/v5f0Dw4mJ20SVhrGCIgAiIgAiIgAiIgAiIgAiIgAiIgAiIgAr8Q2HXXXcEPbY2SVIuYl3HSVwC6AOB/VUSghoCrYVLcGXBRWNOYGSWNJY0pUxEfyNvMeU488UTwrKpdu3Y1Qwv7wH/TTTcFY+vYsSNsBgC+oUCQU1hita233tozWll88cWTYrXWJ+9vvvkGPNNlkrlXXnkFPF/lf4NJyoKNuJwpZzEaCPZnWxs0ohozZgyoQ8tSwtZRnmfKtths55d5mIJk4RF17c8//+wZPdFU6+OPPwYNjl544QW8/PLL4Nl5XIkzTPq///s/3HTTTRg6dGjsOjT7okEQdYQ0DeL9RxO4pKYqjdJ1ROnhPv30U0/fwP0iSVl//fU9HrxX11xzzcxmUkn6DqubxWyjXmZGRZsy2RhWwTDJRbMZtUaSGibZdDjjxo3z7ocsxbYWo/amRunr0uiDs85VmHFc1LM2aDgYNIQMMyS0mcSFJbx1fe8t4n0wy3tMFsOkRmqbbHq+LHu4eb9KH5Vl99K1LUiADptLG+OmQ9+0FuSgITeOwI4AzI9xHgGwVePCUc8igHcAdDU49ALwrLiIgAiUl4AMk8o7N60SmQxDWmWmyz/OoGESP2QZUP6wFWGFCWj/q/DkKXQREAE7gTjDpGnTpmG33XZzysqUN+fDDjsMo0aNwgILLODUdNHilDQmLQw87EA368GjCSSNoUUR5jG2A8AiRDpZDJMonOFBK7M+mSUu256N8ymnnOJlJgoK3oKLtlEH434cLmI0pxvNUsl26NmjRw8vw1H37t2zNF9zbZp7sYg1n9uAIjIn5imwC1vDcaKBsq/bLMYoUfOX1vSIbaa9tlHCOp9DowyTbLzqZZhUD7OyVjBMevLJJ9G7d+/ctkUZJg2qYSlBUG5LSw2VnwA/KqNhkq0UbZTk97s5gEfNIPjv4lVXXbX8BBWhCIiACIiACIiACIiACIiACIiACIiACIhAYgJvvPEGVlttteB1zOz0WOLG/m0GfjqATVJc618y4pc2MjShS5uRQNkNk+pxJp/GFKOID+S5vu6++27069evZqnZTIs+//xzDBw4EI88wu8H/12OPPJInH322XNNSm644Qbss88+Ne3Z9DZhZgU8bz7ppJMSG8CwQxo2cS+kEdNLL72EqVOnOpkiRd1nLhqVLEYDwb6LNuwKizVPPYeNpe2sOU/dWdr9kvormvXQQIvr5vnnn/f0hS6mSFF9xhkm8dqffvoJNEYZPnx4ItMks9+NN94Ye+65J3bYYQcn8yTb/pOWX5LrgvtF8Np33nkHhxxyCB566KEkzc6tSzOpPfbYAwMGDEDPnj0bYp6UxWwjjZleGlAjR4701pxZ4nRXafoJXiPDpN+1wWhLjuayf7jMSZiGK6rtsLXh0k/WOjR9veqqq7Dooou2aSqLIU9UXGGmjbb74IcffsDhhx/uxeiXYMyTJ0/GJpvU/tNpyJAhGD16NBZaaKGaUB5++GEvWaRZXJ/FRbwPZnmPyTI/tuSEWdeTy/U2M88se7jZr/RRLrOgOiIwl8CHADoZPNYC8Ir4iEAdCWzPX40Y/T0BYLM69q+uRCBIgKZxpsBzYwB/ESYREIHyEpBhUnnnplUik2FIq8x0+cc5EMCfjTBlmFT+Oat6hNr/qj6Dil8ERCCUQJxhUlgGj3qhXGWVVXDrrbeGiRNDQ2iUYdIGG2yA8ePHY/nllw+Nq1GGSWkORF0PEMMGWhXDJMbO7GXkQ8GIWc4//3xPlBaWQSxsfTED3R133IEttqBeNrqU3XgmLv64n8swKY5Q9M8bZdoSJ9wp+7qVYVK2dWdeLcOkWpZZnofBWZFhUvJ1KsMkGSYlXzW6okkI0CyJH5QFS72Mksx+/x+ADfy/OPTQQ3HxxRc3CWYNQwREQAREQAREQAREQAREQAREQAREQAREwCTARE6XXHKJ+VdPA9gwI6UsxklfAegCgP9VEYG5BKpqmJR3kq2wM+Ioc54iPpDnpISdATJR1z333IN11lmnZuWGmQtcf/312HvvvefWC6sTpvsJO0dLol3xO6TZzfvvv+/97vvGG2/EF198kevdVm/DpKINu2SY9Ovy4Bq89957vWfnU089leu6YWOuhidcwzTaoFHJgw8+mCkOmgUdf/zxWGONNaymY1Fn2Jk6d7jYRb/Ae3js2LFeEsEs9/PKK68Mnovtu+++WHjhhR2iy6dKFrMN27U205W0ERf1PImLR4ZJbQ2TbDo71/0jjnlSw6RGJcmLetZmMeSJ4jN79mzstddemDRpUk21MCOdDz74wDOMfPpp/vPq3yX4XhhWJ0yPzT3/zDPPBJObmoVmTIMHD46bUhRx/zbKMMmmQ4uFkEMF2z2WZQ83w5JhUg6TpCZaicB7v/zuyB/zegBeaCUAGmvDCWwD4D4jCv7jML+sqw0fngKoIAGaxv2nEXfahAgVHLpCFoFqEpBhUjXnrZmilmFIM81mtcfCr8f+xxjCzQD2qPaQFH3JCWj/K/kEKTwREIF0BKIMk5h9i4dJNIRpVHE90GJ8YYdaUaZBSccUlvGNbcSJfMIOROMyPyWJbfr06ejfv7+X4c0sUWKJIoRC9TB88cdnM3G54IILPMOjuPL99997mbWuu+66mqq2bH+2+jvttBOuvvpqdOjQIa7L0PUZe1GOFeLWadausphbJO3btn6jzMuKWPNJ446qX4/7J+ywXIZJ4bNiWy8u91HaaxslnvEJtKphku0ZSnHPmDFjQHFx1tIKhkl5ic581rZnik1kbs5RFiM12/2bdQ0kuT6MpQRBSQiqboUJ8AMyGiaZpRFGSX7/ewG4wf8/8803n5cl2eW9v8JzoNBFQAREQAREQAREQAREQAREQAREQAREoOUIUBOx1FJL4Z///Kc5djqY3JgTjLTGSSMAnJ5TDGqmSQjIMAngx/IjRozw/pilEYZJtvOsoBES47z88ssxdOjQuSGHnXmFaZLCzvPDjAU23XRTT5PSsWNHp9VOM5VRo0Z55irffvut0zVhlZhYrm/fvp7xUtCwxuVsPYvRQDCeojUhMkz69/33+OOP44QTTsDzzz+fet3wQiam69GjBy666KI27SQ9e/7555/x8ssve8ZfWcy/qA0466yzvHt13nnnbRNXIw2TkugMeS/cf//9uPLKKzMZWvXp0weXXnopunXrlmmuXS/OYrZRL8OkG264Afvss0/NkOJ0V67jj6onwyQZJtnWR5qEqmeccUYb06Ek69RmXBRmkPnwww+De4lZgsZKP/zwAw4//HBQJ+4X7scPPPAANtzwVw/br7/+GjRBmzhx4tx63J/4/2l2F1dkmBRHyO3nYcZYvDLLHm72LH2U2zyolgj8QuAtACsZNJgU7hnREYE6EuBD3nSuzcOAvo7hq6smJPAcAJrH+WXrwBptwiFrSCJQbQIyTKr2/DVD9DIMaYZZbI4xBA2TbgIwsDmGplGUlID2v5JOjMISARHIRiDKMOnRRx8FDWGyiGOyRQev/yyGNC4CHNcYbYYHcX2EfbjvkvnJNa40RitFCIXSxOE6xmA9mxlCEtFM2CFo2GEr+542bRp22203vPnmmzWhnH/++Z5B029+E/9PdZvJU9ZD6LQM876unoZJae7FItZ8ngzrYdoSdo/GCXfKvm6zGKNEzV9a0yO2mfbaPPa1PNck27IZBSYV3EbFlcVMKI/xptlPkvabZYxlW+P1Wqe2+yhuz+LcZGGWpd+k6yJJfQmCktBS3QoToFkSPx5jaaRRkonwfQCd/b9gxsrhw4dXGLFCFwEREAEREAEREAEREAEREAEREAEREAERCBKgMcJJJ51k/vVMAF0KIJXUOOmrX+Lgf1VEwCNQVcOkPPUxNl1CIwyTOCdBIyT+XdDYZM6cOTj66KM9cyK/bLnllhg/fjyWWGKJuX/3448/ekY0F154Yc2KD36Yfvfdd6Nfv341dZKYqbzzzjtegrGHHnoo8Z1Fg6T1118fm2++OXhmvOKKK3qGc+yfLMwSp6Vi3TwNk2iAx6Q49913X00cea2/VjdM+umnnzBu3DjvnCSNjrBXr17YbLPNvHWz3nrreQkqbPOfRPsVXMS8j1555RXcc889uPXWW8Gz+qTl7LPP9u7ZoGlSmv0nad951qepCZOBPPbYYx4L6kCTzh3v92uvvRarrLJKnqGFtpXFbKNecxOmRXDRMGSFJ8OktoZJU6ZM8Yx4gms6y/5hzlPYXEe13ai1EbW2bPqXPLSqYUZIYeZNI0eOrDlfp1HehAkT0L1795rQ+e5z1FFH1fxdMHHqiy++iO233x6ffPLJ3HpJkum2gmFSHnObdr/KsoebfUoflXYGdF2LEngdwGrG2DcBMLlFWWjYjSGwBYBHjK5pVrN+Y0JRryLgEfh/AGge55cdANwjNiIgAuUlEP8VZnljV2TNQUCGIc0xj80wij0DmZxkmNQMs1ruMWj/K/f8KDoREIGUBGyGSf/617+8jGw8zAsWGsfsv//+mG+++VL22vYyHoRddtllbX5AA5s77rjDyywVV8IOtfI0dXjttdfAQzaKh8wSJ64JOxClSGfMmDHg+LKWsANIthl1AFaEeYzN8GXbbbf1MnhR7JJH4do85ZRTwAPVYLn55pux++67O3XDDHd77LEHnn322Zr6bJsZb9q1azf378NEbkky1LChehpKOQHIuZItkyO7STIvLmHZ7sWotVbEmneJ1bXOjBkzMGDAAPBw3ywuIkLXPtIYJpV93WYxRoniltb0iG2mvbaM5lQ2UWmegq8sZkKuaz+qns0UaoMNNvBEyhT9Zi1hoh22+Ze//KUmG1pYP0Wt8bDMs+w/bs8Jy5jI6/hByYknnpgV1dzr//a3v2HQoEF44oknatpcZ511vGdK165drX1lYVZP878ksCQISkJLdStKgB+L0TCpLEZJPsbjAJzj/5/lllsOH330UUURK2wREAEREAEREAEREAEREAEREAEREAEREIEwAp06dcLHH39s/uh4AKMKpJXEOGkEgNMLjEVNV4xA2Q2Tijas4XT98MMPOPzww3HVVVfVzF7UB/NFfCDvdx52DhjUKYWde9kMjsLO4nj2RWM3JvKy6WWCpkq2pU3zFGqcWD+qrLzyylhrrbVAYwMapdDYoGPHjlhkkUXaJBTLYlSSp2GSLY4kZgpRTMK0WXF6sTy2GNu5KXVN/OOS4C1rHNQD3XTTTRg6dGik4Q41cGuuuSZojtS5c2dv/ay00kqeXmz++edvE0YRhklmJ75h0HPPPYcHH3zQMwxyMVBaZpllvDPp3r1718Rs00W5nGFnnYM8rqeZ1NSpU/HUU095PMjfxUCpHuuc48tithFmTMc24/QPSbja5j9PbYktHhkmtTVMsmmNgiY7SebYr2t71kYZJoU9v7kn0pyQe2IjSpGGSWGao6CWlvvLsGHDPN2wX2zP5MmTJ2OTTejz8WsJ7j1h+t0k813E+2CW95gs82PTuh188MFgAtj27dvXfcll2cPNYKWPqvvUqcNqE3gZwJrGELYE8Gi1h6ToK0aAD29T4MsPINat2BgUbnMR4Ho0Xyp3AXB7cw1RoxGB5iIgw6Tmms8qjkaGIVWcteaMeS8ANxhDGw9gUHMOVaMqCQHtfyWZCIUhAiKQLwGbYZLNTIa9U3g0ePDgXAOhOGHHHXesyQDid3DYYYdh1KhRWGCBBSL7DDvUsmUlSRO8zZgoToQS9uF+WLa4NDHxmrDDQP799ddfj7333ju02SLMY2zmC3kLA8IOU/1BuphP+HVt2fk4NzzEpgCG5euvv8aQIUMwceLEGpb77rsvLr30Uiy88MJOU5fG5Mep4RJVCsv2w/CSHE67DMd2L0aJdIpY8y6xutaxxZenMU2ag/+yr9ssxihRc5PW9Ihtpr3Wtq7LKGbgOJPst1Gss4hHXO+vqHq2Z0pSU7yoPmxz68KwqDVuE4/FCQbDMtZy7Emy1rrMm23viYuPbWdhlpcpo8sYk9SRICgJLdWtKIHrfhFQ8L9lKosAmAVgQT+oIv4tXKYBKxYREAEREAEREAEREAEREAEREAEREAERaCUCV199tXcObJT/BbA0gG/qwMHFOOkrAF0A8L8qIoCyGyZlMc5xnd405/5pzsld45k9ezaYMG3SpElzL6FBwgMPPDA3cQrPQ/v27VtjTGIzXQgzYDITsoX1t/7663tmNl26cLuwF56DUXs1fPjw0Eo8h+PZ9IYbbojFFlvM2Ygny7zneVZsO+fLS58Vto7qYSRTDyOyuPVuO1vmdVwrNDHbeeedPXOkMGMkW/tFGyYF+/35558xa9YsL2kP75l7773XOnSbVpHJ/YL3EPVl99xzD2icVKXCe5cGStQAcE+i7i+scHx33nknevbsWejwsppthOkE8tRcZdnrsoIL23+y7m1hBjWMM07HksXkJYpD2PxF6UOKNJOzzXWUYdItt9ziJUoMFldDw6xrJOz6ouaKfbkwCnt2mCaQZsxhumPTgDKsv6R7UxHvg1neY7LMj+3dIC+TyDTrMese7vcpfVQa+rqmhQk8HzCn2RrAgy3MQ0OvP4GNADxldPtqwMSr/hGpx1Yn8BCArQwIfEG/pdWhaPwiUGYCMkwq8+y0RmwyDGmNea7CKIOGSX8GsGcVAleMlSWg/a+yU6fARUAEogjYDJPCDojYTp4HyWZcUSY4zFZ26623YrXVVoucTFvMzNSy1Vbm7z7SrQmbGUyUMRF7CjvQzcuIwWb6w36ffPLJNtmu/JGnEZHFUbMZC+WdLcdmzJRmbTJ72E477VQjTGO8d9xxB7bYYgtvyGGCNP591CF4GCvbQX2auOPmolE/txlp5G34YrsXzzjjDJxyyimhwy9izefJ2ZbtLO5edo3Bluksbv2Vfd1mMUaJYpfW9Ihtpr3WZhCz9dZbe9m2Fl98cdfpzrVemOCPHcQ9+1yDCMuyxmvjRFiu7cfVizLIyUu4ZNuzXMZY1Bq3PdviDIls12277bbeOmV20DyK7XniIjrOysxmRGkTbuUx3rg2JAiKI6Sfi0ChBM4HcJTfw9prr+39+0BFBERABERABERABERABERABERABERABESg+gRobPDSSy+ZA7kAwNF1HlmccdIIAKfXOSZ1V1ICZTdMIrawc5o8E51Nnz4d/fv390w+zBKlFSjiA3m/b57Dn3nmmW10CmZSqeDZU5S5yueff46BAwfikUcemTs87lU333wzunbtirBkdC7nZ2xs2rRp2G233fDmm2/WsKNGhmM44IADYhPZhd0aWUxEshgNhMUSds6Xhz7LprdwZZ9lS7HxzWqWwph++OEHHHXUUXj77bdBbR7X2Oqrr47lllvO+/8sPE8fMWKEd28HS58+fTB69Gh079491RDrbZhkBsk5ZTLJk08+2TNPChZbckCbKUpSDVkqYAVexHV22223eTzCjJPyTpSXZC9xvc9sutEo/WQSpGH7M693jS9JX8G6RTzHbLzidCxZTF6iGCQ1TLJpjU2TwbTMbXMddZ9PmTIF3BMZl1kaqTMpaq788YWtITPZWlhyOZsOi88jmu8xeZFfTM1xWPLfpHq6Iu6jLO8xWebHpjON04GmvSdcrpNhkgsl1RGB3Ak8DeAPRqvbA7A7gubevRoUAW/9cR365XUAPcRFBBpI4D4A2xj97w3gxgbGo65FQARiCMgwSUuk0QRkGNLoGVD/PgG+tFxv4PgfADRRUhGBogho/yuKrNoVARFoKIEww6Tvv/8ehxxyCK677ro2sdkyKOUxiJAMjnObPf/888EDtd/8xv5PIttBrsu1cfHbDlldskTZPtyn0IAZtrIUm5mJTbjh91WEeUyU6cS4ceM8gUAeJewwle2mMWsIy77Htmi6c9ppp2GeeeYBjS6OPrpWF+uaoc8cb9jBrv/zvEw58uCbpQ2b4YuZ8SdL+7w2ylyNIsHdd989tIsi1nzWsQSvt5l05CE8snGLOygv+7rNaoxim8O0pkdsL+21NsGNy3Mm77Votmfbc02RS9r+o54bcSKstH2GXWd7fzjxxBM94We7du1Sd2cThLBBlzHa1njUfucSrM2QKM4wyfbekYfQ2I87al2cddZZ4LxElaz7gi2TYiMzsckwyWVVq44IFEagK4B3zNaZRbdfv36FdaiGRUAEREAEREAEREAEREAEREAEREAEREAEiifA89kdd9wx2FE3ADOK7z20B5tx0lcAugDgf1VanEAVDJNsZiJ56GM4/bfffjt22WWXNish6uysiA/kzQDCzlOHDBniGclQ48RzVWoB/BL1gb8taZqfKC4sUYurUYtNk0U9DA2TFlhggVR3mO2cO+7ckZ1lMRoIC5bt9e3bt41hhSsjGwCb3qIeRimMKSzJUR7ns7azX1Oj8sknn2DvvfeuMfFiTMsvvzwmTpyIddddN9W64UW25EpZ5ytJQJ9++qmnZ+N7gVlsyQFtCYaK1FMmGU+WujSRonnU0KFD29xDeSfKC4szq9mGzbAmD90o4w0zrOPfu2gYsswLr837OWYzgWNfcTqWLCYvURySGibZDAvjdHAuc2HTP0btTbYEoEzkyedvXsnHXOL36xQ1V377YZx8Mz8mBQwaSsbNTdg7jq85DtM4JTWjyvs+yvoek3V+bMn78nrnTrLWWDfrHu73J31UUvKq3+IEngTQ22DAD1LuaHEmGn59CazH12Sjy+kA/u28qyICjSHAPdD8hf9gANc0JhT1KgIi4EJAhkkulFSnSAIyDCmSrtpOQmAfAKaLgwyTktBT3TQEtP+loaZrREAESk8gzDDJdrjPwRRp7BKWCcQHyMM0CiVoHGErNsODPA4ebZnWXDKV2D7cz0Ms8eijj4LjC2aniRPlFGUeYzNgyGMOOO9RmcvSGFvw8DzMEMmf1/nmmw8UslHkY5a0RiG2g8o81oIfHw/Zx4wZg44dO2LNNddEly5dsOKKK3p/mAUuynQs64b19ddfh/Jiu3kdxtruxTgxWFFrPisz83qbuCaP+8fGLU6MwPjKvG6zGqPY5i+t6RHbS3utTfzKNvMScPl7KEW7Sy+9NNZee21vb+jUqRNWXnllLLnkkm2Q2J7NaYzjgo3bxJWsFyfCyvPes90fLu8ecXFEvdu4jNFmpJZFJGoTjnEsccLleqzTqHXhi8GjuGfdF2xCNr6D0iSlZ8+ecdMe+3OOcb/99sM//vEPT0y82mqreVlaeQ8ya+uCCy5Y04YEQbFIVUEEiiZwg2nUv9VWW4H7kYoIiIAIiIAIiIAIiIAIiIAIiIAIiIAIiEB1CfTp0wc8LzEKs00zgWOjS5hx0ggApzc6MPXfeAJVMEyymQzkoYngucpxxx2Hiy++uGYy4hLQFPGBvBlA2NmSn+SM9QYOHIinn3567iVx2paweGnIwcR3w4YNw403crv6d4nTSfj1bGd8NIV54IEHsOGGG6Ze4LY5jzt3ZId5GybZDIDiNFRxg7edJ2dtN65f/+e2JEdXXXUVBg/m93/pis1gyjyTtWkIs449KomO7Sz8p59+wqxZszBjxgy88cYb4Ly89NJLXsKdHXbYIR2ECOOmsPN8W2K+PPQTHABN4YYPH+6dIVPPw/2N58crrbSS93dm+e677zwW1CS8/vrreOGFF8B7mpqxRRddNBUPmwFa1vl2CWbOnDleQsOxY8fWVHft23b/56G5sukLGWiRWlofRNhzwXX/D2Mfpe+L07FkNXmxrYWkhklsx7Y3ZtHTsF2bwWBUuzazmLx0JtQUUmPC9rgfUA9KjckKK6zg/TesFDVXfl9h68h/J+vatWsbDelee+3l7U/cp8JK2DOJZm2jRo3yzJdoHmgWF/2QWb+I98Es7zFffvklyOS+++6rGdcZZ5zhJXuNK7ZneJ7v3Fx3vr6QWmRqC/lsCptDGSbFzZh+LgKFEHgEwBZGy8w2PKGQntSoCIQTWBvAi8aPmJBwJcESgQYS4B64m9H/UAC/Opg3MDB1LQIiEE5AhklaGY0mIMOQRs+A+vcJBA2TyiJa0Aw1LwHtf807txqZCLQ0gaCgKuqANw/jgCjYUWIIXhdnuGIzTOIBzR133IEttjB/L+w+7VFMXDKV2D7c52Hlrbfe6n0kn6bYxGBsK+7gtyjzGJsxBOeApkMUnmYpb731FnbffXe8+uqrbZpJK0AIE/f4h9Xt2rXD9ttvDxob+CXLerIOUqqpAAAgAElEQVQJifLIvMb4okwm/Iw7WfjHXRt1rzDj3CWXXIJFFlkkrhnrz7lH8BCc4qBg2XXXXUExmE30U9SaTz2YkAt5EE4xG/crs2RZc2wnal5cDJPKvG6zGqPY5i+t6RHby3KtzXSOAlXu6507d8605GxCTjZqE5JEPWuyCjBtGWAZT5wIKxOIwMXff/+9JzC+7jrTk/nfleKep3Fx2IRUrmO0vducdtpp4J80JnhRzwoX4bJt3jbbbDNPoL3sssvGYYn8uW3MvrA8KAQNNmYzeXNdU1GmUFkz7Pqx2tbFpptu6mWHpNDILDJMyrSkdLEI5EGgF4BnzIYmT56MjTfeOI+21YYIiIAIiIAIiIAIiIAIiIAIiIAIiIAIiECdCTz11FPo3bt3sNc/AJhS51CiujONk74C0AUA/6vSwgSqYJhkO3fLQxNBMxDqAmhQZJY4rUARH8ib/dvOU3n+utBCC6Fv3741SdDizh/Dzuf5QT0/gGfCL1MvE2c+4Mdp+4jdRS8QdctFaRFczh2zGA2ExWVLwpZl/UWN0dXIJeu2VYQRjI1V8EzWNkeuhg62sUclHrLdIzYOcSZkcfxt59Nh58tRif5obEZTN2rN0pRvvvkGhx56qJdQ0iw2Y7Ow5EtZTHTYZ6O1VWEaINf7zDY35EcdQ79+/dJMi3fNzJkzseeee3omb2Zx1TCk7viXC21aoqSGMX4ctoR+/HmcrqIoE540hkk27ctuu+0G3h8dOnRIjN6m3WNDcc9vmw7EdQ3bgqVZHPVB3GOCJSqmoubKj8H2fKRGldqXoMY3TmcdZkDJdkaPHo3jjz8ekyZNmjt8m7YmasKLeB/M8h5jezdzfb7a1j91zzfffHPYv3ed7weaYQ4YMABvvvlmzTVRyYVlmOSMVxVFIE8CDwDY2mhwEIDxeXagtkQghsAaAMwPet4DsKKoiUADCfyZvuVG/4cBuKSB8ahrERCBGAIyTNISaTQBGYY0egbUv09gXwDXGjh4QkATJRURKIqA9r+iyKpdERCBhhIICqqiPqJn5goevqU92HcZ6KOPPgpm9vn222/bVI/LfmETMLChLGYtPPjZY4892pj0uGaAsRl6MC4av4wYMQLzzjuvC56aOo899ph3GG+a+bCCS9aqogQOUSYDWQ6jOa6ow98sZl42wd4FF1zgideGDqW5+K+liL7Yup8RZ+GFF068FngBD6FpXnLAAQe0uT6rOVeSgGzmOnkIUGyHsYwvzrilqDWfhI1LXZt4Isv9YxPuMB4XAWSUmUyj122zGSZFPYPPPvtsL5temudF1j3U9mzOYuREkRFFQTQODCtxIiyX+ylJnSJMgP7617962cAef/zx1GO0ZcTLkgUx6n3JRbgcJlLyB3jRRRd5Yu00Rk5sI4qZ63toEkGrbY3Y1jzF1Ndffz022WSTJMurpm6aMcowKTVuXSgCeRJgasdt/AYp8KTQUEUEREAEREAEREAEREAEREAEREAEREAERKB6BPjx5y233GIGfj+AbUs6Et846QkAp5c0RoVVJwJVMEwiCtu52/777w8mvkijieCZ9ZFHHokrr7yyDe04rUARH8gHgwjrg2fZHOtRRx01t7qLmcns2bO9M0bTGICmHNSq8CN6s1DXQi5xxfYRe48ePTBhwgR07949ronQn9v0VKzscu6YxWjAFrDNCCTt+osaY1YTDFfoUUYwV1xxhWdqkLTYEtYFz2Rtc5QlwQ/1X9Q/sK+wYjMAsa1jF51cFJ8w46Goe8O2xniWzL2AOoo0hedO1HwFNZM2bQDnJmjIxn7PP/98b19Ic2ZvM6XKMt9JWGQxTGI/trnZdtttPV3Z0ksvnSQcr27UenXVMCTuNHDBlClTvCSVwbVBg64zzzwzkY6Iz1NeN3bs2NCw4rQ6RZnwpDFMijK0o0nWoEGDEt0HbI/3MJ/BSfYmv25UotG0ezXb5r3OsQQNI+P2vqLmymQTtg/x2UhNzcCB5rfq9kR+fnthezz12UcccQT+9Kc/1ax/7nF8jsw///zOt1cR74NZ3mOyGiZFrX8+N/hsW2KJJZz5mPPAPeLSSy9tc23U80WGSYlR6wIRyIPAPQC2MxriN7bX59Gw2hABRwLMGP+6UfdDAMs7XqtqIlAEAfoMcC/0y9EALiiiI7UpAiKQDwEZJuXDUa2kJyDDkPTsdGW+BP4I4BqjSRkm5ctXrbUloP1Pq0IERKApCQQFVbYPxF3NgbJCisrSEmf6EmUAwLjSHIRGHRK7Cl+iDJPIlUKPzTffPBG6Tz/91DOauOuuu9pc55KxqkjzmKgsRGkNP3jAd9NNN3nmRWFmWlkNGsJMaig2Y3nkkUdqGGcRlrAhzhkP1sPGwcPxP/7xj4mEDH5wUSKtOLOxRIsvprIteyIv40H9tddeC97LSUvUmncxbSlyzScdS1T9qCx6ae6fOKGLi2FSmddtsxkmca+7+OKLPbFHsPB5QQHwNttsk0jQ47djM9njz+P2tahncxrTLArK2OcJJ5xgvR3iRFh53nds67PPPgNFsszMFyxpxhh377EPlzFOnz4d/fv3x9SpU2vCogndxIkTPVFcksJnBZ8zzz77bOhlLsLlKNFNFkOhKGZJsr7a3gf5/N1hhx2ccEUZepERM+J17tzZqS2zUpSYMupdW4ZJiVHrAhEoggDNkmiaNLfQzJOCeRUREAEREAEREAEREAEREAEREAEREAEREIHqEODv29dYgwnQawrNkmiaVOayJoBXyhygYiueQFUMk6LO3ahnoYHQAgss4AyMGgQaAzEhWbC4aAWK+EA+GAd/X7zrrrvinXfemfujzTbbDDzTM88fadpB7VKHDh2s449KVGZexLOle+65B+uss04sSxru0Nhj5MiRberGGU7ZGmeSkGHDhoXqlniNy7ljFqMBW1y2D/ZZP6nmIkqnwvZcdWOxE+RQwZZgjDoczuHqq6/u0Mq/q9jOZcPOK8PWNttIm2zu559/xvjx472kcmG6KbZtM0ziz2yGbGkTFs6aNQtDhgzBfffVHAF59zO5Lrroom24Rq0x7knUoK288srO88GKUef4Nh42HQc1WTRfCnnfiYwpyiwmyVl7ooEHKodpgFz2Tb+ZqLk56KCDcM4553j7smuJWq9JNAyu/dnq2YysksZAvQK1DrxfbPdfnI6lKBOeNIZJ5GUzf0ujXXnyySexzz77tDEm8uclam9iHT5rR40aFfq+wj2ButDevXsnWg5ZNMJFzZU5gLC1yecS+dOQ0S98V+G+1LVr18jx01jTNJq0VU6zJxXxPpjlPca2X/H5SE1d+/btY9eKbf3zwsMPP9wzVEtiVBql0Y7TmMowKXa6VEEEiiBwO4CdjIb3Z+7hIjpSmyJgIUDn5TeNn/0VwHKiJQINJHAFAO6FfjmRvwpqYDzqWgREIIaADJO0RBpNQIYhjZ4B9e8T2A/A1QYOOuGaLpAiJQJ5E9D+lzdRtScCIlAKAqagKsroxJatqIhBhGVu8vuJMnWIM0xabLHFMGbMGOy+++5OZhMUiFCsxT/BkuTAOcowie0mPRD9/PPPcfTRR3siqmBxEYPxmiLNY7iOTjrpJO/gLlgoOjj55JO9AzlXARwP4u644w7vMDSYKYftU2RGFssuu2zq5RhlUmM2modx2DfffINDDz0UN9xAv8/aQj48+OXh+7zzzus8HoruDjnkEDz00ENtrmHMPHBOeuDu3HlIxRdeeMETD4XNF9co7/HVVmNiAbcStebZAgUFFDBFZUcrcs27jcKtVpRhTtL1ESUc9aOJO8z265V13TabYRJ5U1hKU7XHH3889Nlz2WWXYeutt3Z6jvkNPPPMM6D469VXX23TpusaiDJ7O/30070MdAsuuGDsQncRQLKROBFWbEcpKkSNMYl428UQynWMX3/9tbe/0RwpWJKa0NF8ic/fsGeF37aLcJl1Z86ciT333NPLZBcsfK+hyI4Z41yzVka9c7H9JAJX2/sgY6Jo2bWQE59lYUJBijL5Tsn3QdcSJz6MElTLMMmVsuqJQOEEngbwB78XZvnle62KCIiACIiACIiACIiACIiACIiACIiACIhAdQjwd7E8WzTKMwA2qM4IFGkrE6iKYRLnKOrcjUlVePbjYlrBcxqe09HoJlh4Pe/nAQMGRC6LIj6QD3YYdaZn1j3xxBPBM+527doljjl4QVIdl+0MLemZIzUNL7/8MjiWrOeOWYwGogDaNCtcMzzXpuYq7mybRjqsG6bN8vuup2ESjThoHMaYgoVzeMkll2DdddeNPZ+NuqfIheYKpp5r9uzZnn5h0qRJbfpNakDFM2HqHc444wyrWQs7iTIl+eSTT7D33nu3SX6XRo9GFscff7wXU7DEGYnZDKzYDnVRTPxHgxCX8/IXX3zRMx8LS3rE+5xnUUsssUTokg9LEOjHkESbxfuaGpX99tuvjdYrrTlWmud1mAYoiUaTfUZp1riWaWiz9NJLx4ZHzRWfMdRAhmkG2A61jHH7eWxHDhWijPRcdXi8/7iHnHvuuZH3X5xWpygTnrSGSVE6O2pXeC9SBxN1L7KNp59+2rsPw3RV/hTFGSaxXpTmi/FQT9u3b1/MM888sTNP3SVjChq68ULu+3w+devWzdpOUXNlduhq8sh7jxqbuHc/vheQj83Qyx87E6926dIllqFZoYj3wSzvMTaDIVf9N8fGtcvnFXULYYXmS9T02Z4h5jXUNF1//fU48sgjU+15MkxKtBxVWQTyInALgP5GYwcDaPtim1dvakcE2hKgE+KvrtHApwDiX7RFUgSKIzAGAPdCv5wK4L+L604ti4AIZCUgw6SsBHV9VgIyDMlKUNfnRSBomHQdgD/m1bjaEYEQAtr/tCxEQASakoApqIrKOMEDUx6G1KNMmzYNu+22m5c9KViiDuHjDJPYFg/dKO7gIVGUYc9HH33kiSJ4uBZWkog+4gyT2D4P93kgvcsuu0QeiL7yyiteXGGiI46NZgB77LFHrOCiaPMYGvjwoDNMzMHxuh7GxYllOGaaSPTp0yfT0owyCzMb3nfffXHppZcmyrwSFliUOIP1jznmGE/kFHdYSeORRx99FMcee6z1wD6JyUQmiMbFUUItVnMVALgI7SiEovBrkUUWiQy/6DWfFzu2Q4MoCutoFBYsXPOcb4puojIAsQ0eeI8dOzYyNFezHDZSxnXbjIZJZB0lIOYaOPXUUz0DpLgsUNzbbr31Vs+oLszAjH25GI6xHoUN3Je4B4YVl33dVYDF9uNEWHnec35beYyR9x6Fceedd15siC5j5D5IIz2KU8OKi9iS3G+55RZPeGpbB37broZJrE8zPr5PhQmVaFJJBgMHDow1SKT5Ep9VtneupMaIkydP9syagoUmRxQKmeJH3iN8Zi200EJt6kcZQLIy90++u22xxRaxYra4dRGX5VOGSbG3kyqIQL0IDATwZ7Mz7mFJzNPqFaj6EQEREAEREAEREAEREAEREAEREAEREAERaEuAvyPv3Llz8AeDAIwXLxGoAoEqGSbFJRhZb731cNppp2HzzTcPNa7hud1jjz2GESNG4Pnnnw+dHiaV4rlcnPFNER/IBwOKO9Pz6/N8jUne4goNVLbffnvQHMZWeFZOIw8XQxa2EZVIjPNBYyrOh83EgWPkPkrDAxqxRJkZsD8XLUIWo4EohnEGAtttt523/tZee+0243VZe37f9TRMYp+ffvqppyWhniBYeD5LXd/gwYPBxGrBwnuSiZZ4z9x7771tfm4z34ha29QuUCfAs+wofVMSpgyM59qnnHKKdYqj9IGcW+oa/vCHP1gT1cWxiDMpYmDkwvPtoUOHht4LZMO5otkJz5HC7lPe3zQ8oh7giy++aDNeXkfzirCzb7/yZ599hv333x9333136JqgQR2T9i255JJWnmyD/VALGYzD1Zgubk9z/bltbrlH0aRtgw02mDuvPOMP2//j5oaaNWovqdEM05rFrQ+OxWWNuI7ZtR71gew3bO/lmJi8kfqMDh061DT55ZdfeuuDRj1Tp06d+zNqFBZffHE89dRTNfXjdCxFmfCkNUxi8HFJALlPMblY2N4Ytf6Dc+NimMRrnnzySe++s+lzqHWk9m/VVVcNfeZyPDRDoh6Seu5gcdUIFzVXwXhuv/12736KKnzH4D0cV8iM65gGVraS9tlbxPtg1vcYm+6Rz7IjjjgCa6yxxtw1wnmff/7522ChJozPPZtGNG7Po/6YmnRqvGy6rX79+nnvfksttZR1XmSYFLe69XMRKITA/wDg77T8chiASwrpSY2KQDgBuhe+Z/xoNoBwp1cRFIH6ELgQwBFGVzRLommSigiIQEkJyDCppBPTQmHJMKSFJrvkQx0M4CojRhkmlXzCmiA87X9NMIkaggiIQFsCpqDKlnWIB6Q0XFhttdXqgjDOvOa2227Dzjvv3CYWF8Mk/yIepPOgmB+588N5Cn6Y8eTtt98GD/FGjx4dKkbg9S4HQGZwLoZJfn0aFfCQlgYIFLNQMMHDJB5Y8yCUAgWb6IjXUdgSZ6DBvuphHhN3+Mvx0VSJh5w8AP7tb3/rYeA8MNsOD+u5Js3D+uCkJzGuilu8UcIC/9q4DGJxffg/jxNnsJ7JhweXFGlwPVCYwfmjGdWVV14ZKmTy+0m6Vl3jd6kXdxjLNjbeeGNPuEMzDN6H8847rycq+uqrrzwDqGuvvdYzDbKt+SSZDuux5l24uNaJykbHNnr06OEZley4445z2fn3DvdrHoIHhRcUfgQFlS4ixTKv22Y1TIoTEHNOKI6j2JGCKIr7zT2Ugh5m/+MeERQ3mWswyXOD10VlQjNjonHf73//e0+owbEw++aDDz7oPVuDezqFeXzOBe/zOBGW672UtF6UyNQfI7nR2HHZZZedO8aPP/7Y268oEAkTLIXF4TrGKENLtktRDMUyzJ5LUS9FgeRO48lHHnnEy8AZ3A+4f9IEkMZbZklimOSyTrlXcZ3usMMOc3mxv++++w5vvPEGxo8f773fhAlAfd5xItAg2ygBOd///vjHP4LvtuRDsQ/FVIMGmdqBX1uMWw/BZxnXsy9Q4hhppMJ1wfcZmxjORcwmw6Skd7Lqi0ChBKYBWNXvgR8BuJjkFRqRGhcBERABERABERABERABERABERABERABEXAiwKQ1/FjcKG8AqI8IwilCVRKBaAJVMkziSFw0A9RF0ACjZ8+e3hkLz7yfe+4570N52/kR2+YZ1znnnOOdk8WVIj6QD+uTH8337dvXqm/o1q2blxCMH7/HldmzZ3t6mkmTJoVW5bh5BkXNk2uhFuPiiy/2PsC3FZ4hbr311uCZmq89+tvf/uad6/HcMSxpGueQcTBW88yX54QTJkxA9+7drf1lNRqIGjvXHw0a+MdWqMVh7DzbZpIV6lQ4xrgkNH57aU0bXOcsrB7POHneaUtgx2t69erl6XF+97vfeU1Mnz7dM0uynWPHGfPwzHPPPfcE5yuscA0weQ2NfVZccUWvyj//+U+8/vrrePnll3HfffeF3s/UClEjGDTGoJkV/9jMwFz3Fq7jddddd+4+4bK/xLEwx+9yXs76a621lmfgxHXGQv0SdRxTpkyxLgWXM2T/4jh9nh8D9UHm/fjhhx9664JzZCtJNSVZ1javjdtHzfajkn+6zA0Z89nD+4X/23UPoBaPxnHUi9SzcN3TFI06oKjC9eYbmHEvizLcmTFjhnevmSVOx1KUCU8WwyTGz+SeNFIMS0Lqj4971EYbbeTNN59XvAf5zhFnAOhf72qY5KILZZt8BnFv8O9L15hc9bJFzVVw/cVpmlif87LVVlvF3jI20x3zwrT63SLeB7O+xyTRu9MskdqrsOKibQrueWwn7v2AdVz1uTJMil3eqiACRRDgN7T7GA0zI+cFRXSkNkXAQqATgA+Nn33Jz19ESwQaSGAUgGON/s8BcEID41HXIiACMQRkmKQl0mgCMgxp9Ayof5/AEADmb32vBbCf8IhAgQS0/xUIV02LgAg0joAvqPr6668xZMgQT5wTLPyg/tJLL3Uy4slrJFHmNbZ4bAdIPNieNm2a8+Fm1Bj69OnjsaCQybXYDD0o+orKhuLaPutRKEVxZ1TGLrO9epjH8PD3lltu8bJlRQnZkozTrEtR01FHHYUFFlggbRM119FIhhl8KPIKKzz8o7FCly40xM9eKM6gCQTFDK4H70l6pekWDRp4uN6owsNYGpPRwCfvwvngAfjqq6/u1HQ91rxTII6VeP/Q8Ga//fZzFuNFNU3BDg1B+vfvX1MtiWESLyzbum1WwySyppCAJninn36646pJVo2GP8xGFpX9KaxFihr5vhAlwHSNhPcxM/cxMyzFp2aJE2G59pGmHsU8NPmxCT6TtMkxMoNfmJjZdYxxGVCTxMO6vsiTJnUUg5kliWESr6Moj5lraYaVd2Gc11xzjWeq55oZlzFQtM397oknnnAKKS5DKUWEfJehkDfvQkESs6PyXYDzYSsyTMqbvNoTgUwEhgK4zG+BH/Dw3xH8GEBFBERABERABERABERABERABERABERABESgvAR4Xs3kIjRLMAqzCowrb9SKTARqCVTNMInRu5jWJJ3nE044AcOHD3cyS2LbRXwgHxZz3BnVrrvu6mkcFl100dghc6/iOC+88MLQuptuuqk3ro4dO8a2ZVZwMZpJ0iANaS666CLPmGf33Xdvc+YbZ5CQ1WggLta81h/1FjS14JyYpRGGSezfxRgkjo3/c2qKxo0b55kdRZ3JupjyuPbJM1JqiciT6+fUU0+tuZQaOBrSRBmiFaFHSnM+TQ0N+XFPykv7xTMnjp/3lMs5eVH6vCTGdK5zH1cvTrtnXs8zdhrH+AmNgm0XMTdcm9TxMClgI4qLYVpcXLyv+GzZZ599MHLkyDb3X5yOpSgTnqyGSXnujdTAMKHcddfRh+LX4mqYxCt4X9LYkNpWVxM+l7lz0Zf47RQ1V8E4ufdRU8NkaWGFGmkmU+Me61K4PsktrCQxnwxeX8T7YNb3GGraqd/jvR1XokzieO3nn38OJnuyzUNc+2E/T6I/lmFSGsK6RgQyE+D3tPyu1i/8xwrNQVREoF4E+AuJvxqdfQtgkXp1rn5EIITAnwCcZPw9TeRoJqciAiJQUgIyTCrpxLRQWDIMaaHJLvlQg4ZJ1wAYXPKYFV61CWj/q/b8KXoREAELAV9QxWwpO+64o/exZ7Dcdttt2HnnnevKMOoAnELGO++808vyYxabYRIPLz/77DPwYDWLOGGnnXbyDoxdD+/82GyGHjRPeOCBBzKbDDCbE/tI8pFuvcxjePj74IMPehnqbJnKki4sjpMHgDRDiDIXSNouY+X88uAwrBx22GGe6CEvgyb28fPPP4P317HHHpvb4TjbTWPslZSXa32Kj3lYP3bsWNdLYuuluRfrteZjg09QgWuSorOhQ4dmun/8TD+ci6A5SlLDpLKt22Y2TCJrZlO84oorPEOaLM+v4LJLarIXvJ6CDYo/sxgK+aY9FJKFiWfjRFgJbqVUVfMQmfpjnDx5chuRGYNKMsa8xLyMic9Q7qM0bcxqmMRxUPRC00Y+I/NapxTdMMPt2muvnXj+mPmRsVCU6lJchMyzZs3Ccccdl6uwiEJEmj9yj497n5FhkstMqo4I1JUAs2MxS5ZXmHm1KIPDuo5KnYmACIiACIiACIiACIiACIiACIiACIhAExPg72+YwMEoHwH4fRMPWUNrQgJVNEziNNC0gkmWeA9m0Y306NED55xzDpgAZJ555nGe4SI+kA/rPM7k6MQTT/S0Pe3atXOK3aaB4sVJ2zI75Hkez5+ZXCdtoW7n5JNPxgEHHOAl3/vyyy+9RG/BBCQ8Q6Spic30JavRgEv8XH8TJkzwzg7TmFbQyIBaIiZr2XPPPWu6dDlndIkxTR3qP3gmSi1O2jPa7bbbDueeey66d+8eG0Je+hX2yb1grbXW8tYFE/ENGDCgpn/XhHYcNw1zuJbTMvA7TsIiCItsnnnmGU8b9/zzz8eyjKoQ5OPaWJ4x8P5m0iEm0spTI+c6lptvvtnbW+Lm1MWEzk9WR3OuLHNDnQXXLddqI5iY7LiPcV+lGU/SQoO0P/3pT54OmM/RMM1VnI6lKBOePAyTyIN7I42gzjvvvKR4PJM2/9nGNXP55ZfXtJHEMMm/cPr06Z4u9N57700cj3kBDQqpL9l8882d34GKmquwgUSZHLmY4Jlt8t2gb9++oXtA0rbMdot4H8z6HkN9EzVc1CPFlTiTOF5PnSHNOWlEmCXBLe8FatKpo3ZN4CvDpLgZ1M9FoBACFOXTCNwvpwCgWYiKCNSLwJIAPjU6+wHAwvXqXP2IQAiB0wCYWar5i6/DREoERKC8BGSYVN65aZXIZBjSKjNd/nHuD+AKI0wZJpV/zqoeofa/qs+g4hcBEQglQEEVD154qMuDx2BxFSHkjTfOvIYGLPww1RQS2cRCPKykGQN/zuwjSQ+DgkKfpGONMvSgEUBakwEeYvNwa5dddkl8GF9v85iPPvrIO1C+4YYbkuKrqU+DB455zTXXzNSO7eIo47C4zHdZAnrllVc8U6Gsh+M8rOQhO9c5RWllKXkJIClA4eEvhTELLrhgouHVe80nCi6m8nvvvYdjjjkmldjFNB0JO6RPY5jkh1uGddvshklknZeAi23xeUZR0MCBAxM/N4LLlJmp+HFBGjM0Pr+YKZJi5rfffruUhkkcbxaRqXnv5bVOswpb/AyvzH5K8WnYnsA54fsSs8AmKXmtU65RGghRdJPECDIYKzOKUqB81113xQ7DdcwU9zA7KAWESd8lg0FwffAeWGeddZyygsowKXYaVUEE6k3gGADn+p126NABzBzevn37eseh/kRABERABERABERABERABERABERABERABBwIzJkzBx07dvQMPYxyLIDkX1I79KcqIlAUgaoaJjZSGt0AACAASURBVPk8eGbPhGc0N0liXEOjJJ4d0RwjjQ6iiA/kbXN89913o1+/fqE/5rnVDjvs4Lw8XnzxRWy//fahie+SthXslMm9HnvsMc9EKImJCDUbgwcPxj777IPf//5Xzznqzqh5oUmFWajxufrqq8Hfo4eVrEYDzjABfPjhh97Z9pVXXul01hfUZIWto0YaJnHsPKN97bXXPLMFmqfEGcz4vHhP0XSLpilJzV+oE6DOLalRE42Ahg0bhs0226ymT8bPe5sJjczimtwxLQO/r4033hjHH388ttxyy8QsguuP58nUfXGPe+qpp5IsTzCOww8/HOSUdE7MjpiIidq8yy67DFOnTk0UA8/n999/f88kw7y/EzWSQ2XuT7fffrunM4wy2dt00009bQPf8eIKuUycONFbu0m4cM879NBDse+++ybWUMTFlOXn1I6QEfdcl/FQT8h9m8/Szp07z+26GQ2TODiuISYQ8/dGF9amWRn/7UB9Yh6GSeybukkmTKRGJKk2lPv1QQcdhL333jvxO1A9DZOi3lk4D+TpWviOSF0b5zBYkrZlXl/E+2Ae7zGuWrAkZlFMVnzttdd6SRqTvHNzr+C7G7XHa6yxhpOeyWcswyTXFa56IpArgdEBIxC6hJtGIbl2psZEIIQARcazjb//EcACIiUCDSTALLtnGv3TAXVoA+NR1yIgAjEEZJikJdJoAjIMafQMqH+fwAEATOv2qwEMER4RKJCA9r8C4appERCBxhGgoIofdw4aNMjLhhUsLpkpiop+2rRpYKauN998s00XYYfeUYZJHB/LzJkzPaMlF+Me22Fx0vHGGSVQvPHyyy97cbkcilKgwHmh8MY1g0cw5kaYx/Aw+tlnn/XMBpIIdRi7fxC3wQYbOGfJSTpPrE/xEAU6N954Y83lFMZwzSyzzDJpmnW6JsvhONcED0WZrcwUNjh1XMdKXHc33XSTdxjrItjwQ8tDgNKINZ8nWh6OP/LII17GTBdhVZjpSN6GSRxfo9dt3P6adg5s68XFWCXLtVHxZhHX8R6i0RjFbWmfG2GxJRUZ8blKsSNNGjt16uQ1SYEbTQ1fffXVmi7istalnduk1/nPaJrkuGToCzNZzHud8l2GGR0p6HMRvXL+Ka70M7z6DPI0TPLbpNCQAm0+6132Kv+6IsSXs2bN8rLjXnMN/bXthaZFzFLZtWtXp+WRVljExtMKXWWY5DQ1qiQC9SRAccff6EXod8oMxhTUq4iACIiACIiACIiACIiACIiACIiACIiACJSPAM/XTjjhBDOwLwDw6/p/lC9aRSQCdgJVN0zyR/bjjz96egGeJdFAgB9yUzPjl7XWWgs0q6EuiH+6deuWSSdSxAfytlmynX3S8GDChAno3r278xKfPXu2pwOZNGlSzTV5Jr7jeT8T3DCBmG0ueNa4ySabeOdcHMf8888fOoZHH33U0/YEzy+jjG/yMBpwBvpLxW+++cZbe/fffz9eeuklTJkyxfsJz7KZvG2jjTZCnz59QM5mIq8yGiaZY//ss8+8sTz44IOezo7n734SGM4hk2kxqQsNi3iPzTvvvEnR1dSnCSHNLMgx2B/PftnfKqus4iVR6tmzJ5ZaaqlQ4wWeLx9yyCGemZpZ4sy2woJnTDQAY1wvvPCCl+zC3FvMuLieub/Y4soChzoKJhbk+n744Yfx7rvvggnJ/HvDX2srrriit96oSaN+Yp555snSbc21vLfZL3UX/MN91lwTrMx1wLXBhEtkwfVvu79zCyxBQ9Te3Hnnnd7+RL1h0PSDzwZqJmjq4Vp8LtTI8g+1F/4ewDb47OG65Z7Xu3dvr+2s94prbGnqcTxc43xOcL1x/fv3PeeX9yHvwc033xxLLrlkmy6a1TDJHyj1Ph9//LG3T3G+yco34fL3Re6JZMS59+9Bm/ELk7b6GuQ088V4mPyLCT3D9mq22atXL0/7SY3sFltsgZVWWin1GqynYZLtnYVj4vsF7yfXYuNP3S73BD5T0pQi3gfzfI+hsSON0Pg+xedYMJFbEpM4n0/cOzfvA+6l3C+473Hd2Uwu45jLMCmOkH4uAoUQOB/AUUbLZwE4qZCe1KgIhBP4/wCY7vT/ApDtH5oiLQLZCNQkwQRA8fjgbE3qahEQgSIJyDCpSLpq24WADENcKKlOPQgEDZOuArB/PTpWHy1LQPtfy069Bi4CzU0gKKiq8mhdDJM4Ph4+8hCdB2iPP/64JwjwD9V56Lj22mtjm222yXQAZHJ0NUqgYOKNN97wDBnMQ+ygKGe99dZLnDGmbPPqC2d4IEqRiinKMAUqec5D2RhExeMLmSha4WE9M6mZwg9TtEJBE9esKdQq+1h90Z1/wEsxQlAA6YvuKETLcvhfdhZJ4+M+QV4UTgT3LxexS9L+ktRv9nWbhEWRdX1BD0WcfFYExYfs2xTQcI8oWsQVJTKiqIhrk8IN7unLLbdcogxURbJM0nbcGCkipBkUhZWLLLJITdOu7wFJ4mFdU4QaJeZtxHuDLwKl0RufZdOnT28jNKRBEYXGFJ8VJb5kHHy+8J2P7xy+EJXvGr7AjJl8KThLKkDls4wZT3kfUqwUFFOa7zO8D7k20q5/GSYlvTtUXwTqQuBUAMzO5hUKNCm8VxEBERABERABERABERABERABERABERABESgfgY4dO4Jm+EY5DcAZ5YtUEYlANIFm0vdorkVABERABERABERABERABETAJCB9lNaDCCQicDYAM7PbuQCOS9SCKotANgK/Za7yQBM0TKJxkooINILA4QAuMjr+HwB7NSIQ9SkCIuBGQIZJbpxUqzgCMgwpjq1aTkbgQADjjEtkmJSMn2onJ6D9LzkzXSECIlABAs0kqHI1TKr3tBRllFDvcag/ERABERABERCB5AT0HpCcma6oJSBBkFaECJSSALNk/RXAQn50F154IY444ohSBqugREAEREAEREAEREAEREAEREAEREAERKBVCVx00UU48sgjzeH/AGBZAF+1KhONu7oEmknfU91ZUOQiIAIiIAIiIAIiIAIiIAJFEJA+qgiqarOJCfw3gJON8dEkpOYXYE08dg2tHAQWBMDfs5qlPYB/lCM8RdGCBA4GMMYY9y0ABrQgBw1ZBCpDQIZJlZmqpg1UhiFNO7WVG9hQAJcZUV8J4IDKjUIBV4mA9r8qzZZiFQERcCbQTIIqGSY5T7sqioAIiIAIiIAI1ImADJPqBLqJu5EgqIknV0OrOoGzAJzoD6Jz5854//33qz4mxS8CIiACIiACIiACIiACIiACIiACIiACTUWgS5cumDlzpjmmkQCGN9UgNZiWIdBM+p6WmTQNVAREQAREQAREQAREQAREwImA9FFOmFRJBHwCpwIYYeCgScghwiMCdSQwH4AfA/0tHGKiVMeQ1FWLExgCgP4CfrkdwC4tzkTDF4FSE5BhUqmnpyWCk2FIS0xzJQYZNEy6AsCBlYhcQVaVgPa/qs6c4hYBEYgk0EyCKhkmabGLgAiIgAiIgAiUjYAMk8o2I9WLR4Kg6s2ZIm4ZAksB+CuAdv6Ix4wZg4MPZrIiFREQAREQAREQAREQAREQAREQAREQAREQgUYTGDt2LIYNG2aG8S8AywL4tNGxqX8RSEOgmfQ9acava0RABERABERABERABERABJqXgPRRzTu3GlkhBJjgjYne/HI5AH5nqyIC9SIwD4CfAJh+F4sC+KZeAagfEQgQ2AfAdcbf3Qtge1ESAREoLwEZJpV3blolMhmGtMpMl3+cBwEYq3/clX+imihC7X9NNJkaigiIwK8EmklQJcMkrWwREAEREAEREIGyEZBhUtlmpHrxSBBUvTlTxC1F4DwAR/sj7tq1K955552WAqDBioAIiIAIiIAIiIAIiIAIiIAIiIAIiEBZCXTr1g0zZswwwzsfwDFljVdxiUAcgWbS98SNVT8XAREQAREQAREQAREQARFoLQLSR7XWfGu0mQkcC2CU0co1AAZnblUNiEAyAj8CmM+4ZDEAXyZrQrVFIDcCewAYb7T2IICtc2tdDYmACOROQIZJuSNVgwkJyDAkITBVL4wAU3WPMVqXG25hqNXwLwS0/2kpiIAINCWBZhJUyTCpKZeoBiUCIiACIiAClSYgw6RKT18pgpcgqBTToCBEwEZgOQAfmT8cN24cDjzwQBETAREQAREQAREQAREQAREQAREQAREQARFoIIHLL78cQ4cODUbQCcDHDQxLXYtAJgLNpO/JBEIXi4AIiIAIiIAIiIAIiIAINB0B6aOabko1oGIJHAHgQqOLGwHsXWyXal0E2hD4XwDtjb9dEsDn4iQCDSKwK4Bbjb4fA7BFg2JRtyIgAg4EZJjkAElVCiUgw5BC8arxBASChknjAByU4HpVFYGkBLT/JSWm+iIgApUg0EyCKhkmVWLJKUgREAEREAERaCkCMkxqqekuZLASBBWCVY2KQJ4ERgM4zG9w5ZVXxvTp0/NsX22JgAiIgAiIgAiIgAiIgAiIgAiIgAiIgAgkJNC9e3e89dZb5lX8HQ4/JlMRgcoSaCZ9T2UnQYGLgAiIgAiIgAiIgAiIgAgUQkD6qEKwqtHmJTAMwKXG8G4GsEfzDlcjKymBbwH81ohtGQCzShqrwmp+Av0A3GkM8y8ANm7+YWuEIlBdAjJMqu7cNUvkMgxplpms/jiC/7i7DABNlFREoCgC2v+KIqt2RUAEGkqgmQRVMkxq6FJS5yIgAiIgAiIgAiEEZJikZZGVgARBWQnqehEonEBnAO+bvVx++eU44IADCu9YHYiACIiACIiACIiACIiACIiACIiACIiACLQlcMUVV+DAAw8M/oC/w/lAvESgygSaSd9T5XlQ7CIgAiIgAiIgAiIgAiIgAvkTkD4qf6ZqsakJUJR0uTHCiQB2a+oRa3BlJPAVgEWNwDoB+LiMgSqmliDQF8D9xkifBdCrJUauQYpARQnIMKmiE9dEYcswpIkms+JDOQTAJcYYZJhU8QmtQPja/yowSQpRBEQgOYFmElTJMCn5/OsKERABERABERCBYgnIMKlYvq3QugRBrTDLGmMTEODvqfn7aq+svPLKmD59ehMMS0MQAREQAREQAREQAREQAREQAREQAREQgeoR6N69O9566y0zcP7u5rDqjUQRi0AtgWbS92huRUAEREAEREAEREAEREAERMAkIH2U1oMIJCKwH4CrjSvuArBjohZUWQSyE/g7gMWMZmRYn52pWkhPYEsADxuXvwxg7fTN6UoREIGiCcgwqWjCaj+OgAxD4gjp5/UicCiAi43OxgIYVq/O1U9LEtD+15LTrkGLQPMTaCZBlQyTmn+9aoQiIAIiIAIiUDUCMkyq2oyVL14Jgso3J4pIBEIIdAHwnvn348aNw4EHHihYIiACIiACIiACIiACIiACIiACIiACIiACdSRw+eWXY+jQocEeVwDwfh3DUFciUAiBZtL3FAJIjYqACIiACIiACIiACIiACFSWgPRRlZ06Bd4YAnsBuMHo+n4A2zYmFPXawgQ+BbCkMf4Vg/q5FmajodefQG8ATxrdvg6gR/3DUI8iIAKuBGSY5EpK9YoiIMOQosiq3aQEgoZJY8ws3kkbU30RcCCg/c8BkqqIgAhUj0AzCapkmFS99aeIRUAEREAERKDZCcgwqdlnuPjxSRBUPGP1IAI5EbjE/P10t27d8Pbbb+fUtJoRAREQAREQAREQAREQAREQAREQAREQARFwIbDSSivhnXfeMavydzaHuVyrOiJQdgLNpO8pO2vFJwIiIAIiIAIiIAIiIAIiUF8C0kfVl7d6qzyBAQBuMkbxMIA+lR+VBlA1An8DsIwR9MoAJJar2iw2T7x/APC0MZy3AHRvnuFpJCLQfARkmNR8c1q1EckwpGoz1rzxUsgw2hieDJOad67LMjLtf2WZCcUhAiKQK4FmElTJMCnXpaHGREAEREAEREAEciAgw6QcILZ4ExIEtfgC0PCrRKAzgPfNgMeMGYODDz64SmNQrCIgAiIgAiIgAiIgAiIgAiIgAiIgAiJQWQJjx47FsGHDgvF3ATCzsoNS4CJgEGgmfY8mVgREQAREQAREQAREQAREQARMAtJHaT2IQCICuwCYaFzxOIDNE7WgyiKQncCHADoZzawK4M3szaoFEUhFYF0AzxtXUse5QqqWdJEIiEBdCMgwqS6Y1UkEARmGaHmUhcDhAC4ygrkUwKFlCU5xNCUB7X9NOa0alAiIQDMJqmSYpPUsAiIgAiIgAiJQNgIyTCrbjFQvHgmCqjdnirilCdDgn0b/XllhhRXw7rvvtjQQDV4EREAEREAEREAEREAEREAEREAEREAE6kVgxRVXxHvvvWd2x9/VHFGv/tWPCBRNoJn0PUWzUvsiIAIiIAIiIAIiIAIiIALVIiB9VLXmS9E2nEA/AHcaUfwFwMYNj0oBtBoBGtIwwaBf1gAwtdUgaLylIcD196oRzccBQ6/SBKpAREAE/k1AhklaCY0mIMOQRs+A+vcJBA2TLjE/RhEmESiAgPa/AqCqSREQgcYTaCZBlQyTGr+eFIEIiIAIiIAIiEAtARkmaUVkJSBBUFaCul4E6kqAWbOYPWtuGT16NA47bK6HUl2DUWciIAIiIAIiIAIiIAIiIAIiIAIiIAIi0CoELr74Yhx+OOWENeX3AD5qFQYaZ/MTaCZ9T/PPlkYoAiIgAiIgAiIgAiIgAiKQhID0UUloqa4IYBsA9xkcngXQS1xEoM4EZgBY0ehzLQCv1DkGdScCPoFVALxh4PgUwNLCIwIiUF4CMkwq79y0SmQyDGmVmS7/OJn96UIjTBkmlX/Oqh6h9r+qz6DiFwERCCUgQZUWhgiIgAiIgAiIgAiIgAiUl4AEQeWdG0UmAhYC5wE42v/Zcssth48+0nd5Wi0iIAIiIAIiIAIiIAIiIAIiIAIiIAIiUCSBTp064eOPmTR6bjkfwDFF9qm2RaDeBKTvqTdx9ScCIiACIiACIiACIiACIlAvAtJH1Yu0+mkSAlsBeMgYy0sA1mmSsWkY1SEwHcDKRrjrAnixOuEr0iYj0BXAO8aYvgSwWJONUcMRgaYiIMOkpprOSg5GhiGVnLamDPpIABcYI7sYQJs0UU05cg2qUQS0/zWKvPoVAREolIAEVYXiVeMiIAIiIAIiIAIiIAIikImABEGZ8OliEWgEAWYmokPSvH7no0aNwrHHHtuIWNSnCIiACIiACIiACIiACIiACIiACIiACDQ9gXPPPRfHHXecOc6fAHQCMKvpB68BthQB6Xtaaro1WBEQAREQAREQAREQARFoKQLSR7XUdGuw2QlsCuBxo5nXAPxn9mbVgggkIjANwKrGFb0APJuoBVUWgfwI/B7AB0Zz3wH4j/yaV0siIAJ5E5BhUt5E1V5SAjIMSUpM9YsiEDRMGg3giKI6U7siAED7n5aBCIhAUxKQoKopp1WDEgEREAEREAEREAERaBICEgQ1yURqGK1G4CwAJ/qDXnzxxfHRRx+hffv2rcZB4xUBERABERABERABERABERABERABERCBQgnMmTMHnTp1wuzZs81+RgIYXmjHalwEREAEREAEREAEREAEREAEREAEREAEREAEGkNgQwB/Mbp+M2Bc05io1GurEXgVwBrGoLkun241CBpvaQgsA+BvRjQ/AligNNEpEBEQgTYEZJikRdFoAjIMafQMqH+fwFEAzjdwXASAJkoqIlAUAe1/RZFVuyIgAg0lIMOkhuJX5yIgAiIgAiIgAiIgAiIQSUCGSVogIlBJAh0AfARgYT/6ESNG4NRTT63kYBS0CIiACIiACIiACIiACIiACIiACIiACJSVwBlnnIHTTjvNDO97AJ0AfFnWmBWXCIiACIiACIiACIiACIiACIiACIiACIiACGQgsD6AKcb1MwB0y9CeLhWBNAReArCWceEmACanaUjXiEAOBH4HwMyqwO/A5wXwcw5tqwkREIECCMgwqQCoajIRARmGJMKlygUSOBrAeUb7MkwqELaa9gho/9NCEAERaEoCMkxqymnVoERABERABERABERABJqEgAyTmmQiNYxWJEB3pBH+wBdeeGF8+OGHWGyxxVqRhcYsAiIgAiIgAiIgAiIgAiIgAiIgAiIgArkT+Pvf/47ll18e339Pj6S5he5JZ+TemRoUAREQAREQAREQAREQAREQAREQAREQAREQgXIQWBvAi0YoHwDoXI7QFEULEXgOwHrGeDcH8HgLjV9DLReBRQB8HQhpQQBzyhWmohEBEfAJyDBJa6HRBGQY0ugZUP8+gaBh0oUAjhIeESiQgPa/AuGqaREQgcYRkGFS49irZxEQAREQAREQAREQARGIIyDDpDhC+rkIlJYAD9w/BLC4H+Fxxx2Hc845p7QBKzAREAEREAEREAEREAEREAEREAEREAERqBKB448/HqNGjTJDZgbp3wP43yqNQ7GKgAiIgAiIgAiIgAiIgAiIgAiIgAiIgAiIQAICPQC8ZtT/K4DlElyvqiKQB4FnAPQyGtoKwCN5NKw2RCAFAWo1fwhcRxOlb1O0pUtEQATqQECGSXWArC4iCcgwRAukLASOAXCuEcwFAGiipCICRRHQ/lcUWbUrAiLQUAIyTGoofnUuAiIgAiIgAiIgAiIgApEEZJikBSIClSYQ/B02Zs6cieWXX77Sg1LwIiACIiACIiACIiACIiACIiACIiACItBoAh988AE6d+4cDONYAOc1Ojb1LwIiIAIiIAIiIAIiIAIiIAIiIAIiIAIiIAIFEugO4E2j/c8ALFVgf2paBMII/AXAhsYP+gKYJFQi0CAC7QD8CGAeo38muvx7g+JRtyIgAjEEZJikJdJoAjIMafQMqH+fAAUOZoooGSZpbRRNQPtf0YTVvgiIQEMIyDCpIdjVqQiIgAiIgAiIgAiIgAg4EZBhkhMmVRKBMhN4H8Dcr/cOOuggjB07tszxKjYREAEREAEREAEREAEREAEREAEREAERKD2Bgw8+GJdddpkZ50wAXUofuAIUAREQAREQAREQAREQAREQAREQAREQAREQgWwEugJ4x2jiSwCLZWtSV4tAYgJPANjEuGo7APclbkUXiEB+BP4XQHujuY4APsmvebUkAiKQJwEZJuVJU22lISDDkDTUdE0RBIKGSecDYMZuFREoioD2v6LIql0REIGGEpBhUkPxq3MREAEREAEREAEREAERiCQgwyQtEBGoPIGhAGq+3nvttdfQo0ePyg9MAxABERABERABERABERABERABERABERCBRhCYOnUq1lhjjWDXBwEY14h41KcIiIAIiIAIiIAIiIAIiIAIiIAIiIAIiIAI1JHA8gBoHu6X7wD8Rx37V1ciQAKPAtjcQLEjgLuERgQaSOCbwF7IvfLDBsajrkVABCIIyDBJy6PRBGQY0ugZUP8+geMAnGPgOA8ATZRURKAoAtr/iiKrdkVABBpKQIZJDcWvzkVABERABERABERABEQgkoAMk7RARKApCLwGYK5D0sCBA/HnP/+5KQamQYiACIiACIiACIiACIiACIiACIiACIhAvQkMGjQI48ePN7udCqCNg1K941J/IiACIiACIiACIiACIiACIiACIiACIiACIlAHAh0B/NXoZw6ABevQr7oQAZPAgwD6GH+xC4DbhUgEGkjg7wAWM/rvBmBGA+NR1yIgAhEEZJik5dFoAjIMafQMqH+fwPEAzjZwyDBJa6NoAtr/iias9kVABERABERABERABERABERABERABERABESg+QgMBFDjkDR58mRsvPHGzTdSjUgEREAEREAEREAEREAEREAEREAEREAECiTw1FNPoXfv3sEeBgGocVAqMAQ1LQIiIAIiIAIiIAIiIAIiIAIiIAIiIAIiIAKNJLAEgM+MAP4FYH4APzcyKPXdcgTuB9DXGHV/ALe2HAUNuEwEPgGwtBHQqgDeLFOAikUEROBXAjJM0mpoNAEZhjR6BtS/T+AEACMNHOcCOE54RKBAAtr/CoSrpkVABERABERABERABERABERABERABERABESgiQk8BWAjf3x9+/bF/fdTN6IiAiIgAiIgAiIgAiIgAiIgAiIgAiIgAiLgSmCbbbbBAw88YFb/CwC5UrsCVD0REAEREAEREAEREAEREAEREAEREAEREIGqE+gA4IvAINoD+EfVB6b4K0XgHgDbGREzoeBNlRqBgm02Ah8C6GQMak0ArzbbIDUeEWgWAjJMapaZrO44ZBhS3blrtsiDhkmjABzfbIPUeEpFQPtfqaZDwYiACIiACIiACIiACIiACIiACIiACIiACIhAZQhsA+A+M9o777wT/fr1q8wAFKgIiIAIiIAIiIAIiIAIiIAIiIAIiIAINJLAXXfdhR133DEYwrYA5ErdyIlR3yIgAiIgAiIgAiIgAiIgAiIgAiIgAiIgAvUk8FsA3wY65N99X88g1FfLE7gDgPnL2r0A/E/LUxGARhJ4F8AKRgA9ATzfyIDUtwiIgJ2ADJO0OhpNQIYhjZ4B9e8TOBHAWQYOGSZpbRRNQPtf0YTVvgiIgAiIgAiIgAiIgAiIgAiIgAiIgAiIgAg0L4G7AOzgD69nz5549tlnm3e0GpkIiIAIiIAIiIAIiIAIiIAIiIAIiIAI5Ehg/fXXx3PPPWe2eDcAuVHnyFhNiYAIiIAIiIAIiIAIiIAIiIAIiIAIiIAIlJ7AAgDmBKLsAOCr0keuAJuJwEQAuxgD+iOA65ppgBpL5Qi8CaC7EfWGAJ6u3CgUsAi0CAEZJrXIRJd4mDIMKfHktFhowwGcaYz5HAAntBgDDbe+BLT/1Ze3ehMBERABERABERABERABERABERABERABERCBZiLQC8Az5oCuuuoqDB48uJnGqLGIgAiIgAiIgAiIgAiIgAiIgAiIgAiIQO4Err76agwZMiTY7h8ATMm9MzUoAiIgAiIgLalKxQAAIABJREFUAiIgAiIgAiIgAiIgAiIgAiIgAuUlMA+AHwG0M0JcEsDn5Q1ZkTUhgZsB7G6Mi7+8vboJx6khVYfAawB6GOFuCuDJ6oSvSEWgtQjIMKm15ruMo5VhSBlnpTVjChomnQ3gxNZEoVHXiYD2vzqBVjciIAIiIAIiIAIiIAIiIAIiIAIiIAIiIAIi0KQErgHAjFpe6dKlC957770mHaqGJQIiIAIiIAIiIAIiIAIiIAIiIAIiIAL5EFhhhRXw/vvvm41dC2C/fFpXKyIgAiIgAiIgAiIgAiIgAiIgAiIgAiIgAiJQKQJzACxgRLwsgL9VagQKtuoE/gxgoDGIAwFcUfVBKf5KE3gBwDrGCPoAeLjSI1LwItDEBGSY1MSTW5GhyTCkIhPVAmGeBOBPxjhlmNQCk97gIWr/a/AEqHsREAEREAEREAEREAEREAEREAEREAEREAERqDiBrgDeMcdw5plnYvhw5gdQEQEREAEREAEREAEREAEREAEREAEREAERCBI466yzcNJJlArWlG4AZoiWCIiACIiACIiACIiACIiACIiACIiACIiACLQggW8B/NYYd2cAH7QgBw25cQRuALCX0f0wAGMbF456FgE8A6CXwWFbAPeLiwiIQDkJyDCpnPPSSlHJMKSVZrvcYz0ZwH8bIY4EoK9Kyj1nVY9O+1/VZ1Dxi4AIiIAIiIAIiIAIiIAIiIAIiIAIiIAIiEDjCZwD4Dg/jIUWWgjvv/8+llxyycZHpghEQAREQAREQAREQAREQAREQAREQAREoEQEPvvsM3Tp0gU//PCDGdUoAMeXKEyFIgIiIAIiIAIiIAIiIAIiIAIiIAIiIAIiIAL1JPAFgA5Gh0zg9m49A1BfLU/gGvz/7N0H2BTV3f7xO2psJBpbRI2vBTvW2MEaFTWKvQtiRQFB7AWxFyxEQQXEih2xo1GxIsaGClZM0IixxPZHMeob80b9X/fEJfPMs7M722d3vue6vPK+MHvmdz5ndvbhmbP3kQ4KKQyQdFnmVQBopMBTkjYNFbCrpHsaWRDnRgCBeAECk7g6Gi1AYEijZ4Dz5wSigUnnSWq3lRRcCFRRgPtfFTHpCgEEEEAAAQQQQAABBBBAAAEEEEAAgYwKLCDpXUkL58bfv39/DR8+PKMcDBsBBBBAAAEEEEAAAQQQQAABBBDILzBgwABddlmb79n4y2DLSfoKMwQQQAABBBBAAAEEEEAAAQQQQAABBDIq8Imk8M5sq0p6K6MWDLsxAldJOjR06mMkXdKYUjgrAoHAo5K2ClnsJWkcNgggkE4BApPSOS9ZqorAkCzNdrrHOljSWaESz5XkECUaArUS4P5XK1n6RQABBBBAAAEEEEAAAQQQQAABBBBAIFsCXiQyNDzkKVOmaO21186WAqNFAAEEEEAAAQQQQAABBBBAAAEEYgSmTp2qddZZJ/q3fPGGKwYBBBBAAAEEEEAAAQQQQAABBBBAIOsCH0paMoSwpqTXso7C+OsqMFLSEaEzHi/p4rpWwMkQaCvwoKTtQn+0v6RbQEIAgXQKEJiUznnJUlUEhmRpttM91tMknRkqkcCkdM9XK1TH/a8VZpExIIAAAggggAACCCCAAAIIIIAAAgggkA6BNyStlitl99131x133JGOyqgCAQQQQAABBBBAAAEEEEAAAQQQaLDAHnvsoTvvvDNchX+XsnqDy+L0CCCAAAIIIIAAAggggAACCCCAAAIINFpghqRlQkWsK+nlRhfF+TMlcLmkfqERnyTpgkwJMNi0CdwraadQUQdJuj5tRVIPAgj8R4DAJK6ERgsQGNLoGeD8OYFoYNI5kgbDg0ANBbj/1RCXrhFAAAEEEEAAAQQQQAABBBBAAAEEEMiYwD6Sbg2P+f7779cOO+yQMQaGiwACCCCAAAIIIIAAAggggAACCLQVeOCBB7TjjjtGWfaVdBtWCCCAAAIIIIAAAggggAACCCCAAAIIZFxguqQVQgYbSnoh4yYMv74CwyQNCJ3yVEnn1rcEzoZAGwHvVLl76E96S7oKIwQQSKcAgUnpnJcsVUVgSJZmO91jPV3SGaESz5bkECUaArUS4P5XK1n6RQABBBBAAAEEEEAAAQQQQAABBBBAIJsCEyRtkxv6BhtsoOeffz6bEowaAQQQQAABBBBAAAEEEEAAAQQQ+Elgww031AsvtPmO1yOSugGEAAIIIIAAAggggAACCCCAAAIIIIAAAnpT0qohh00k/QkXBOooMFTSMaHz+bveZ9Xx/JwKgaiAN670Bpa51k/SCJgQQCCdAgQmpXNeslQVgSFZmu10j9VhSf5BOtcITEr3fLVCddz/WmEWGQMCCCCAAAIIIIAAAggggAACCCCAAALpEdhU0lPhckaMGKE+ffqkp0IqQQABBBBAAAEEEEAAAQQQQAABBOooMHLkSPXt2zd6xs0kTapjGZwKAQQQQAABBBBAAAEEEEAAAQQQQACBtAq8KmmNUHFbSnoyrcVSV0sKXCjp+NDI+G53S05zUw1qjKQDQhUfLenSphoBxSKQIQECkzI02SkdKoEhKZ2YDJYVDUxyAmk4QCmDJAy5xgLc/2oMTPcIIIAAAggggAACCCCAAAIIIIAAAghkUOAaSQfnxt2xY0e98847mn/++TNIwZARQAABBBBAAAEEEEAAAQQQQCDLAt9++606deqkjz/+OMxwraRDsuzC2BFAAAEEEEAAAQQQQAABBBBAAAEEEAgJvCTpt6H/v5ukRxBCoI4C50k6OXQ+//+D6nh+ToVAVODqyHOEEyRdBBMCCKRTgMCkdM5LlqoiMCRLs53usZ4p6bRQif7/HaJEQ6BWAtz/aiVLvwgggAACCCCAAAIIIIAAAggggAACCGRXYFlJ70iaI0dw4oknasiQIdkVYeQIIIAAAggggAACCCCAAAIIIJBJgZNOOkkXXHBBeOw/SFpe0nuZBGHQCCCAAAIIIIAAAggggAACCCCAAAIItBd4TtKGoT/+vaQHgUKgjgJnSzo1dD7/UvekOp6fUyEQFRgp6YjQH/r6PBcmBBBIpwCBSemclyxVRWBIlmY73WM9S9LgUIkEJqV7vlqhOu5/rTCLjAEBBBBAAAEEEEAAAQQQQAABBBBAAIH0CZwe3RDgjTfe0GqrrZa+SqkIAQQQQAABBBBAAAEEEEAAAQQQqIHAm2++qc6dO0d79gaKXhdIQwABBBBAAAEEEEAAAQQQQAABBBBAAIH/CEyStEkIY2dJ94GDQB0Fomvdhko6ro7n51QIRAWGSRoQ+kPyBrhGEEixAIFJKZ6cjJRGYEhGJroJhhlNIWVxRBNMWpOXyP2vySeQ8hFAAAEEEEAAAQQQQAABBBBAAAEEEEixwDuSls/Vt+eee+r2229PcbmUhgACCCCAAAIIIIAAAggggAACCFRPYK+99tK4cePCHf5VUqfqnYGeEEAAAQQQQAABBBBAAAEEEEAAAQQQaAmBxyVtGRrJHpLubImRMYhmEThVkr/fnWuXSjq6WYqnzpYUuFjSsaGRnSdpUEuOlEEh0AICBCa1wCQ2+RAIDGnyCWyh8qOBSU4lPauFxsdQ0ifA/S99c0JFCCCAAAIIIIAAAggggAACCCCAAAIItIrAAZLGhAdz3333qXv37q0yPsaBAAIIIIAAAggggAACCCCAAAII5BUYP368dtppp+jf9ZJ0A2QIIIAAAggggAACCCCAAAIIIIAAAggg0EZggqRtQn+yr6TbMEKgjgInS3IgTa5dLql/Hc/PqRCICvh69HWZaw5QOh4mBBBIpwCBSemclyxVRWBIlmY73WM9J5LwSGBSuuerFarj/tcKs8gYEEAAAQQQQAABBBBAAAEEEEAAAQQQSK/Ao5K2ypX329/+Vi+99FJ6q6UyBBBAAAEEEEAAAQQQQAABBBBAoAoC/h3IlClTwj35dyThL31V4Sx0gQACCCCAAAIIIIAAAggggAACCCCAQEsIPCDp96GR9JR0U0uMjEE0i4CDaC4MFTtSUt9mKZ46W1LgTEmnhUY2TNLAlhwpg0KgBQQITGqBSWzyIRAY0uQT2ELlnyvplNB4/MPM2S00PoaSPgHuf+mbEypCAAEEEEAAAQQQQAABBBBAAAEEEECglQQ2kTQpPKChQ4fqmGOOaaUxMhYEEEAAAQQQQAABBBBAAAEEEEBgtsAf/vAHHXvssVGRTSU9DRMCCCCAAAIIIIAAAggggAACCCCAAAIItBO4R9LOoT89WNJ1OCFQRwEvZhsaOt9oSYfX8fycCoGowKmRfIERkvrBhAAC6RQgMCmd85KlqggMydJsp3us0cCkwZLOSXfJVNfkAtz/mnwCKR8BBBBAAAEEEEAAAQQQQAABBBBAAIEmEBgVXkDyi1/8Qm+//bYWX3zxJiidEhFAAAEEEEAAAQQQQAABBBBAAIHkAp988olWWGEFff311+EXXSnpiOS9cCQCCCCAAAIIIIAAAggggAACCCCAAAKZEhgnaY/QiB1U48AaGgL1EhggaVjoZNdKOqReJ+c8COQROEHSBaE/v1rSYUghgEA6BQhMSue8ZKkqAkOyNNvpHut5kk4OlUhgUrrnqxWq4/7XCrPIGBBAAAEEEEAAAQQQQAABBBBAAAEEEEi3gJOR3pb0i1yZvXv31pVX+ruCNAQQQAABBBBAAAEEEEAAAQQQQKB1BA4//HCNHt3mu1xOTlpB0ietM0pGggACCCCAAAIIIIAAAggggAACCCCAQFUFbpW0T6jHIyVdUdUz0BkChQX6Sbo8dMgYSQeChkADBY6W9AeuyQbOAKdGoAQBApNKwOLQmggQGFITVjotQ+B8SSeFXneqpHPL6IeXIJBUgPtfUimOQwABBBBAAAEEEEAAAQQQQAABBBBAAIFKBI6RNDTcwZNPPqnNN9+8kj55LQIIIIAAAggggAACCCCAAAIIIJAagYkTJ2qLLbaI1nNs5EsNqamXQhBAAAEEEEAAAQQQQAABBBBAAAEEEEiJwA2SeoZqGShpWEpqo4xsCBwhaWRoqDdL6pGNoTPKlAo4OO6yUG23SNo/pbVSFgKZFyAwKfOXQMMBCAxp+BRQwE8C0cCkQZLOQweBGgpw/6shLl0jgAACCCCAAAIIIIAAAggggAACCCCAQBuBFyWtm/uTTTfdVE899RRECCCAAAIIIIAAAggggAACCCCAQEsIbLbZZpo0aVJ4LC9JWq8lBscgEEAAAQQQQAABBBBAAAEEEEAAAQQQqJ3ANZIODnV/vKSLa3c6ekagncChkq4K/eltkvbFCYEGCvSWdGXo/HdI2rOB9XBqBBAoIEBgEpdHowUIDGn0DHD+nMAQSSeGOE6R5BAlGgK1EuD+VytZ+kUAAQQQQAABBBBAAAEEEEAAAQQQQACBqMDvJT0Q/sMrrrhCffv2RQoBBBBAAAEEEEAAAQQQQAABBBBoaoERI0aoX79+0THsIOmPTT0wikcAAQQQQAABBBBAAAEEEEAAAQQQQKD2AqMkHR46Dd+rrb05Z2grcJCka0N/NE7SXiAh0ECB6DV5r6RdGlgPp0YAgQICBCZxeTRagMCQRs8A588JXCDpBP5hxwVRRwHuf3XE5lQIIIAAAggggAACCCCAAAIIIIAAAgggoBsl9cg5LLzwwpo+fbr8vzQEEEAAAQQQQAABBBBAAAEEEECgGQVmzpypFVdcUf7fULtJUs9mHA81I4AAAggggAACCCCAAAIIIIAAAgggUGeByyWF08hPl3RWnWvgdNkW8O9ybwgR3C1pt2yTMPoGC+wvyc8Zcu1BSd6wkoYAAikUIDAphZOSsZIIDMnYhKd4uNHApJMlDUlxvZTW/ALc/5p/DhkBAggggAACCCCAAAIIIIAAAggggAACzSSwrKTpkubKFd2nTx+NGDGimcZArQgggAACCCCAAAIIIIAAAggggMBsgb59+2rkyJFhkX9LWlHSDJgQQAABBBBAAAEEEEAAAQQQQAABBBBAoKjAJZIGho46W9JpRV/FAQhUT2A/STeHurtP0s7V656eEChZYC9JY0OvelTSNiX3wgsQQKAuAgQm1YWZkxQQIDCEyyMtAhdKOj5UzEmSHKJEQ6BWAtz/aiVLvwgggAACCCCAAAIIIIAAAggggAACCCAQJ+DffZ8f/ssnn3xSm2++OWIIIIAAAggggAACCCCAAAIIIIBAUwlMnDhRW2yxRbRmNkpsqlmkWAQQQAABBBBAAAEEEEAAAQQQQACBBgtEv1c7RJJ/x0ZDoF4Ce0u6LXSyP0raoV4n5zwI5BHYVdJdoT+fKKndwwjkEEAgHQIEJqVjHrJcBYEhWZ79dI39IknHhUoiMCld89OK1XD/a8VZZUwIIIAAAggggAACCCCAAAIIIIAAAgikX2CKpLVzZXbt2lVPP/10+qumQgQQQAABBBBAAAEEEEAAAQQQQCAksMkmm+hPf/pT2GSqpHVAQgABBBBAAAEEEEAAAQQQQAABBBBAAIHEAudKOiV09NDI92wTd8SBCJQpsLukO0KvfVjSdmX2xcsQqIaAA7vuD3X0rKQu1eiYPhBAoPoCBCZV35QeSxMgMKQ0L46unUA0MOlESU7HpSFQKwHuf7WSpV8EEEAAAQQQQAABBBBAAAEEEEAAAQQQKCQQfaCvSy+9VEcddRRqCCCAAAIIIIAAAggggAACCCCAQFMIDBs2TAMHDozWuqOkB5piABSJAAIIIIAAAggggAACCCCAAAIIIIBAOgTOkHR6qJThklhElI65yUoVu0i6OzTYRyVtk5XBM85UCnST5OCuXHtR0vqprJSiEEBABCZxETRagMCQRs8A588JXCzp2BDHCZIcokRDoFYC3P9qJUu/CCCAAAIIIIAAAggggAACCCCAAAIIIFBMYIykA3IHdejQQX/+85+11FJLFXsdf48AAggggAACCCCAAAIIIIAAAgg0VODDDz/UyiuvrG+++SZcxw2SejW0ME6OAAIIIIAAAggggAACCCCAAAIIIIBA8wmcKunsUNkjJPVrvmFQcRMLOAh/fKj+JyVt2cTjofTmF9hC0hOhYbwiae3mHxYjQKA1BQhMas15baZRERjSTLPV2rUOlXRMaIgEJrX2fKdhdNz/0jAL1IAAAk0v8OOPP0bvp00/JgaAAAIIIIAAAggggAACyQR+9rOf8YwjGRVHIZBP4DeS/iJpvtxf9urVS9dffz1aCCCAAAIIIIAAAggggAACCCCAQKoFDjzwQI0Z4yzo2e1bSStL+iDVhVMcAggggAACCCCAAAIIIIAAAggggAAC6RM4UdKQUFlXSeqdvjKpqIUFtpf0x9D4JknarIXHy9DSL9BV0tOhMqdJWi39ZVMhAtkU4MsE2Zz3NI2awJA0zUa2a4kGJh0v6eJskzD6Ggtw/6sxMN0jgEA2BAhMysY8M0oEEEAAAQQQQAABBPIJEJjEdYFAxQIDJV0S7uW+++5T9+7dK+6YDhBAAAEEEEAAAQQQQAABBBBAAIFaCIwfP1477bRTtOujJV1ai/PRJwIIIIAAAggggAACCCCAAAIIIIAAAi0ucIwkf7c217zb2kEtPmaGly6BbpIeDpX0rKQu6SqRajImsIGk50NjflvSihkzYLgINI0AgUlNM1UtWyiBIS07tU03sD9I8sKJXDsu8g+9phsQBadegPtf6qeIAhFAoBkECExqhlmiRgQQQAABBBBAAAEEaiNAYFJtXOk1cwLeCck7IgWtc+fOev311zOHwIARQAABBBBAAAEEEEAAAQQQQKA5BFZffXW98cYb4WL/JGmT5qieKhFAAAEEEEAAAQQQQAABBBBAAAEEEEidQH9Jw0NV3SypR+qqpKBWFvidpMdCA3xB0oatPGDGlnqBtSVNCVX5N0nLpL5qCkQgowIEJmV04lM0bAJDUjQZGS/Fu2h7N+1cIzAp4xdEHYbP/a8OyJwCAQRaX4DApNafY0aIAAIIIIAAAggggECcAIFJXBsIVEVgM0kTwz0NHjxYZ511VlU6pxMEEEAAAQQQQAABBBBAAAEEEECgWgKnnXaazj777Gh3m0t6qlrnoB8EEEAAAQQQQAABBBBAAAEEEEAAAQQyJtBH0ojQmG+XtHfGDBhuYwX8O94nQyW8JGm9xpbE2TMu0FlSeNfJv0taMuMmDB+B1AoQmJTaqclMYQSGZGaqUz/QSyUdFaryWEl/SH3VFNjMAtz/mnn2qB0BBFIjQGBSaqaCQhBAAAEEEEAAAQQQqLsAgUl1J+eErSswTNKA8PBefvllrbPOOq07YkaGAAIIIIAAAggggAACCCCAAAJNJTBlyhT99re/jdbs32mEN0lsqjFRLAIIJBdgfVByK45EAAEEEECgWQV4/t+sM0fdCCCAAAItIHCopKtC47hL0u4tMC6G0DwCXSU9HSr3FUlrN0/5VNqCAitJ+nNoXJ9LWqwFx8mQEGgJAQKTWmIam3oQBIY09fS1VPHRwKRjJF3SUiNkMGkT4P6XthmhHgQQaEoBFkQ15bRRNAIIIIAAAggggAACVRFgwWRVGOkEAQvML+ktSUvnOLbddls99NBD6CCAAAIIIIAAAggggAACCCCAAAKpENhuu+308MMPh2t5X9Iqkr5NRYEUgQACNRVgfVBNeekcAQQQQACBVAjw/D8V00ARCCCAAALZFOgl6frQ0MdL2imbFIy6QQIbSXo2dO7XJa3RoFo4LQIWWFbSuyGKryQtCA0CCKRTgMCkdM5LlqoiMCRLs53usUZ30CYwKd3z1QrVcf9rhVlkDAgg0HABFkQ1fAooAAEEEEAAAQQQQACBhgmwYLJh9Jy4NQX2l3RTeGgjRoxQnz59WnO0jAoBBBBAAAEEEEAAAQQQQAABBJpGYOTIkerbt2+03h6Sbm6aQVAoAghUJMD6oIr4eDECCCCAAAJNIcDz/6aYJopEAAEEEGhNgf0iv2fzDmvbt+ZQGVVKBdaTNDlUmzf+WzWltVJWNgSWkvRBaKj/+9OmlNkYPaNEoMkECExqsglrwXIJDGnBSW3SIQ2X1D9U+9GSLm3SsVB2cwhw/2uOeaJKBBBIuQALolI+QZSHAAIIIIAAAggggEANBVgwWUNcus6qwDhJe+QGv8ACC2jatGlacskls+rBuBFAAAEEEEAAAQQQQAABBBBAoMECH330kVZddVV99ZU3cJ7d7pC0Z4NL4/QIIFBHAdYH1RGbUyGAAAIIINAgAZ7/Nwie0yKAAAIIICDtJWlsCOIxSVsDg0AdBdaR9HLofNMlrVTH83MqBKICi0n6NPSH/5b0c5gQQCCdAgQmpXNeslQVgSFZmu10jzUamDRQ0rB0l0x1TS7A/a/JJ5DyEUAgHQIsiErHPFAFAggggAACCCCAAAKNEGDBZCPUOWeLC6wgaZqkuXLj7NGjh2688cYWHzbDQwABBBBAAAEEEEAAAQQQQACBtAr07NlTN910U7g8fzFhFUnvpLVm6kIAgeoLsD6o+qb0iAACCCCAQNoEeP6fthmhHgQQQACBDAnsKumu0HgnStoiQ+NnqI0XWFPSK6Ey/iqpU+PLooIMC/xK0heR8c8t6f8ybMLQEUitAIFJqZ2azBRGYEhmpjr1A71M0pGhKo+S5BAlGgK1EuD+VytZ+kUAgUwJsCAqU9PNYBFAAAEEEEAAAQQQaCPAgkkuCARqInCspIvDPd9+++3ac889a3IyOkUAAQQQQAABBBBAAAEEEEAAAQTiBMaNG6e99vIG923acZKGooYAAtkSYH1Qtuab0SKAAAIIZFOA5//ZnHdGjQACCCCQCoEdJY0PVfKMpK6pqIwisiKwmqQ3QoP9m6RlsjJ4xplKgQ6Svo5U9gtJ36SyWopCIOMCBCZl/AJIwfAJDEnBJFBCIHC5pH4hCwKTuDBqLcD9r9bC9I8AApkQqOaCqFmzZmnatGl6+eWX9cYbb+gvf/mLpk+frvfee6+N5UYbbaSOHTtq/fXX129/+1utueaawf8/xxxzZMKcQSKAQHMLfPrpp3r88cf18MMP65VXXtGUKVNmD2jllVfWMssso7XWWiu4t/lL8fPMM09zD5jqEUAAAQRaWoAFky09vQyusQLeKW6zXAnLLbec3nzzTc0777yNrYqzI4AAAggggAACCCCAAAIIIIBAZgT++c9/atVVV9WMGTPCY35K0uaZQWCgCCAwW6Ca64NgRQABBBBAAIF0CvD8P53zQlUIIIAAApkQ2FbSQ6GRTpa0QSZGziDTIrCypLdCxXwo6TdpKY46Minwc0n/iox8IUlfZlKDQSOQcgECk1I+QRkoj8CQDExykwwxGpg0QNJlTVI7ZTanAPe/5pw3qkYAgZQJVLogysEhDg0ZM2aMHnvssbJH55CRHj16BP85bORnP+OfWmVj8kIEEKiJwDfffKPRo0frnHPO0cyZM4ueY4899tDVV1+tBRdcsOixHIAAAghY4H//93919NFH68orr2wD4hC2sWPHyj8v0RCotgALJqstSn8IzBbYSNKzYY/+/ftr+PDhECGAAAIIIIAAAggggAACCCCAAAJ1ERgwYIAuu6zd8r2NJT1XlwI4CQIIpEqg0vVBqRoMxSCAAAIIIIBAXgGe/3NhIIAAAggg0DCB30kKf5lmqqR1GlYNJ86iQCdJb4cG/omkjlmEYMypEvhO0tyhihaX9GmqKqQYBBAIBPgWLxdCowUIDGn0DHD+nMAVkvqGOPpLcogSDYFaCXD/q5Us/SKAQKYEylkQ9eOPP+rdd9/VJZdcEgQl/eMf/6iq2b777qsTTzxRa665ZqaCk7yz5/33369DDjlE8803X1VN6QwBBCoT+Oyzz3TsscfqxhtvTNyRQ0+GDBmiuecO/4438cs5EAEEMihAYFIGJz0FQ2bBZAomgRJaWeBcSaeEB+jA4W7durXymBkbAggggAACCCCAAAIIIIAAAgikQGDChAnadltvbN+mnSdpUArKowQEEGiAQDkwIcsCAAAgAElEQVTrgxpQJqdEAAEEEEAAgQoEeP5fAR4vRQABBBBAoDKBzSRNDHXxuqQ1KuuSVyNQksCykt4NveJzSYuV1AMHI1B9ga8ldQh1+xtJH1b/NPSIAAKVChCYVKkgr69UgMCQSgV5fbUERkjqE+qMwKRqydJPnAD3P64NBBBAoAoCpS6IcmjI0KFDNWLEiKoHJYWH88tf/lJ9+/bVCSecoIUXXrgKI01vF998841Gjx6tc845R3vuuWcQREVgUnrni8qyJ/Ddd99p0KBBwb2vlDZq1CgdfvjhpbyEYxFAIOMCBCZl/AJo0PBZMNkgeE6bJYFXwwugHAz8yiuvZGn8jBUBBBBAAAEEEEAAAQQQQAABBBogsNZaa+nVV/1ridntNUlrNqAUTokAAikRKHV9UErKpgwEEEAAAQQQKEGA5/8lYHEoAggggAAC1RXYWNIzoS7/LGmV6p6C3hAoKLC0pL+FjvhCUmt/EYsLohkEfB3+KlTo8pFgr2YYAzUikAkBApMyMc2pHiSBIamenkwVFw1MOlLSFZkSYLD1FuD+V29xzocAAi0pkHRB1I8//qjHH39cxx57bF2/3Nm1a1ddeeWV6ty5c8v5//DDD4HpKaecosmTJwfjc7gKgUktN9UMqMkFHnvsMe26664lh8R5595tttmmyUdP+QggUE8BApPqqc25cgIsmORaQKDmAttKeih8lpNOOknnn39+zU/MCRBAAAEEEEAAAQQQQAABBBBAIJsCJ598soYMGRId/HaSHs6mCKNGAAELJF0fhBYCCCCAAAIINK8Az/+bd+6oHAEEEECg6QXWk/SfL4T8p/1VUqemHxUDaCaBJSR9FCr4H5IWaKYBUGtLCnwi6dehkTlIzoFyNAQQSJkAgUkpm5AMlkNgSAYnPaVDHinpiFBt/SQ5RImGQK0EuP/VSpZ+EUAgUwJJFkT9+9//1pgxY3T00UcnCgxZeOGF1aVLF22wwQbq1KmTllxyydmmX3zxhaZNmxaELj3//PN67733inpvuOGGuuKKK7TuuusWPbZZDvj444/lL8naNdwITGqWGaTOrAh8//33Gjx4cOwX2pdZZhntu+++2mSTTdShQ4eA5aOPPtIHH3yg3XbbTSussEJWqBgnAghUQYDApCog0kXJAiyYLJmMFyBQjsBlkrzBwOz21FNPadNNNy2nL16DAAIIIIAAAggggAACCCCAAAIIxApMmjRJm222WfTv/buJAbAhgEC2BZKsD8q2EKNHAAEEEECg+QV4/t/8c8gIEEAAAQSaVmAtSVND1b8v6X+adjQU3owCDqVxOE2ufSvpP19uoCHQOIEPJC0VOv0akl5vXDmcGQEE4gQITOLaaLQAgSGNngHOnxMYJenwEAeBSVwbtRbg/ldrYfpHAIFMCBRbEOWwpFGjRumUU04pGJbkkKSePXvqkEMO0aqrrqq55pqrqJ/7dnjSNddcoxtvvFEzZ86MfY1Dk3zMiiuuWLTfZjjgz3/+s/bee+8gOCrcCExqhtmjxiwJOOTN97YHHnig3bAPO+ywYHde3/9oCCCAQDUECEyqhiJ9lCrAgslSxTgegbIE5pH0pqTlc692wLBDhGkIIIAAAggggAACCCCAAAIIIIBANQX8XP2FF14Id+nd7FeT9F01z0NfCCDQfALF1gc134ioGAEEEEAAAQSiAjz/55pAAAEEEECgYQKdIyEgf5f0313HG1YWJ86QgL/Q8P9C4/2XJK9ZoyHQSIF3JS0bKmBdSS83siDOjQAC+QUITOLKaLQAgSGNngHOnxOIBib1lTQSHgRqKMD9r4a4dI0AAtkRKLQg6scff9Stt96qI444IjYsyUEhRx99tBz0s9hii5UN99lnn2no0KEaMWJE7Ln69u2rCy+8UB06NH/QOYFJZV8qvBCBugq8/fbb2mefffTSSy+1Oa+D4caNG6fOnf18i4YAAghUR4DApOo40ktpAiyYLM2LoxGoQGBXSXeFX3/aaafpzDPPrKBLXooAAggggAACCCCAAAIIIIAAAgj8V+D000/XWWedFSXZTdLdOCGAAAIEJnENRAW8Luy9997TPffcoyeeeCLY9M3/v9svf/lLrb322lpqqaW03nrrad9999WSS/JdX64iBBBAIO0CPP9P+wxRHwIIIIBACwusJOnPofF9Lqn8L9e0MBRDq5nAgpK+DPX+vaS5anY2OkYgmYDvi74/5tpGkthlMpkdRyFQVwECk+rKzcnyCBAYwmWRFoErJfUOFdNHkkOUaAjUSoD7X61k6RcBBDIlUGhB1MSJE9WrV6/Zi2GiMN26ddMFF1wQLJCpRvNCnIcfflgDBw6UA4WizYtxbrzxRu28887VOF1D+yAwqaH8nByBxAJx79WePXvqiiuuCBYJ0hBAAIFqCRCYVC1J+ilFgAWTpWhxLAIVC1wl6dBwL88884w23njjijumAwQQQAABBBBAAAEEEEAAAQQQyLbAs88+qy5dukQRrpZ0WLZlGD0CCOQEKg1M+uabb3TkkUfq+uuvb4e69dZb64YbbtASSyzRcuB/+tOftMkmm7Qb19NPP62uXbs27Xg//vhjDRo0SNdee23RMay11loaO3asVl555aLHckC8gNfFTZkyRVOnTtXBBx+ciKpVr79Egy/joO+++0533nlncK2uu+66ZfTASxBofgGe/zf/HDICBBBAAIGmFVhO0l9D1c+S9KumHQ2FN6PALyT9I1K4A5McnERDoFECr0sK71C+maRJjSqG8yKAQLwAgUlcHY0WIDCk0TPA+XMCoyMLLAhM4tqotQD3v1oL0z8CCGRCIG5B1CeffKLDDz9c9957b14Hh4UMHTpUiy1W/eD7QkFNu+66q6655hottNBCTT0/BCY19fRRfIYEXnrpJXXv3l1///vf24z66KOP1pAhQzT33HNnSIOhIoBArQUITKq1MP3nE2DBJNcFAnUVWEDSG5J+kzurw5IcmkRDAAEEEEAAAQQQQAABBBBAAAEEKhFwWJJDk0Ltg5++iPBVTL/eFWlqJefktQgg0FwClQYmvfrqq9pjjz00ffr0vAN3SMluu+3WXCgJqm3FwBrPocOvJkyYkEBA2nbbbXXzzTdrkUUWSXQ8B7UXcODY6NGjdc455wQbCQ4ePDgRUytef4kGXsZBM2bM0Omnnx6EtzV7oFkZw+clCMwW4Pk/FwMCCCCAAAINE/BaoPdDZ/9WUoeGVcOJsygwr6T/jQx8Hkn/yiIGY06NwMuS1glVs5Wkx1NTHYUggMB/f5+ABQINFiAwpMETwOlnC0R3xz5C0pX4IFBDAe5/NcSlawQQyI5AvgVR3tFq+PDhwQKNfG3nnXfWlVdeqcUXX7wmUD7/rbfeqiOOOEL/+Ec05FzBTlDNvsiKwKSaXDp0ikDVBeIWn5111lmJF7BVvSg6RACBlhUgMKllpzbVA2PBZKqnh+JaU2AvSWPDQ/MC/jPOOKM1R8uoEEAAAQQQQAABBBBAAAEEEECg5gL+vcKZZ54ZPc/ekm7Pc/ItJJ0uaaIkfiFR89nhBAikR6CSwCSv47nkkkt07LHHxg7owAMP1OWXX64OHVrr+6CtFljj4B5vEHXVVV7ynax5wz3P/3zzzZfsBRw1W+CHH37Q448/rlNOOUWTJ08O/ryU9Satdv3V4tIIh1HNnDkzOAWBSbWQps9mEeD5f7PMFHUigAACCLSgQEdJ4d15HVLjsBoaAvUS+HmecCT/ksbhXTQEGiXwvKQNQiffXtJDjSqG8yKAQLzAz8BBoMECBIY0eAI4/WyBaGDS4ZJG44NADQW4/9UQl64RQCA7AvkWRMWF+Vhlww031HXXXadVV121pkhfffWV+vfvH+z6FG2tsBCHwKSaXj50jkDVBAhMqholHSGAQAIBApMSIHFI1QVYMFl1UjpEIInANZIODh/onzu7dOmS5LUcgwACCCCAAAIIIIAAAggggAACCMwWeOaZZ9S1a9eoyLWSDon8YS4oyf87S9Kykr6EEgEEsiNQSWDS559/rp49e+qhh+K/z7TEEkvonnvu0QYbhL8D1fy+rRZY89hjj2nXXXfNu4Fd3GyVEvDT/DNevRF8/fXXOv744zVq1Kg2nZbi2WrXX/V0/9PTtGnT1KtXr9lhVLn+CUyqtjT9NZMAz/+babaoFQEEEECgxQQWkfR5aEz+zqMDbL5vsXEynPQKOOvi35LmCJW4gKT2O9indwxU1noCT0sKP8DYSdL41hsmI0Kg+QUITGr+OWz2ERAY0uwz2Dr1Xx1ZaEFgUuvMbVpHwv0vrTNDXQgg0FQC0QVR33//vS688MJgZ6to++Uvf6nRo0drn332qcsY4xbpOKxp3Lhx6ty5c13qqMVJCEyqhSp9IlB9AQKTqm9KjwggEC9AYBJXRyMEWDDZCHXOiYB+Jel1SUvlLPwlouef94ZKNAQQQAABBBBAAAEEEEAAAQQQQCC5gDc8euGFF8Iv+FDS6qEwpHBQUu64MyWdkfwsHIkAAq0gUElgUtKQncGDB+v000/XnHPO2QpkwRhaKbDGa8I8R+eff367+Vl44YV11FFHaYcddtCyyzpTT/r3v/+tt99+W4suuqhWXnnllpnTeg3k//2//6f9999fDz/8cJtTEphUvRlopfdn9VToKesCPP/P+hXA+BFAAAEEGijgYBqHlIfbfJL+2cCaOHX2BP71U1BXbuQLS/oiewyMOEUCj0vaMlTP7pLuSlF9lIIAAj8JEJjEpdBoAQJDGj0DnD8nEN0Vu7ekq+BBoIYC3P9qiEvXCCCQHYHogqh3331X++67b94vah5wwAG67LLLtMAC/n1u7dsXX3yhQw45RHfffXe7k910003BopJKmxf3/OUvf9GECRM0ceJEvffee5oyZcrsbjfaaCOtssoq2mSTTbT11ltr6aWX1hxzhEPXy6ugGQOTfvzxR33yySd68sknNWnSJL322muaOnXq7F3nlllmmSDEav3119cWW2wR/G+HDh3KAyrwKodJvPnmm8E1Onny5GDOXnnlFc2cOXP2q7yQa6211pJr8tz5v06dOmmuueaqej2+Tr1zq6+fF198sV0tvoa8mGy99dbTpptuqrXXXltzzz131esId5ir6Y9//GOwm1rYp17z5HqKXTMOYbOH5yZ33ay00ko1madywesZmPTVV18FYXB33HFHsOjyH//4h3z9+N6z0047aZ111inLxteD3yt+7/p/p0+fHrxv3HJzsMYaawTXp9+7iy++uH72s/r9usvvab+ffR/2Ln/h+0ruHrzHHnsE9SX9/Mn16c8Pf0ngueeeazfenXfeOehzvvn8PDLdrVGfVUlVfvjhB/lzzQs9n3jiieCek7vGvHDWQYfdunXTjjvuqN/85jeJrq9cn+PHj9fjjz8eXLu5+7zfC+7X743u3bvr17/+ddJSyzrO97IPPvhAvqf6feSfEzxeN3/e+P7l3bu33Xbbiu/xtQ5Msuv7778f3GMeeeQRvfPOOw35LC9rIurwovDnlq/nqE/uet54442D+2U9PtM97FrfA1gwWYeLi1MgkF9gL0ljw381aNAgnXPOOXghgAACCCCAAAIIIIAAAggggAACiQROPfVUnXvuudFj95Z0u6R8QUk+1l/cchLGl4lOwkEIINAyAuUGJn333Xc64YQTNHz48NkWfs7sP/OGbH6unWsOcbv11lu13HLLtYxbKwWyzJo1S4ceemiwJiHcvI5kzJgx2nzzzVtm3tIwEAKTaj8LrfT+rL0WZ8iKAM//szLTjBMBBBBAIIUCXoz8baQuf+nmv/9oTmHRlNRyAr4GwwvjF5P0ecuNkgE1k4BTpLuFCt5X0m3NNABqRSArAvX7BllWRBlnqQIEhpQqxvG1EogGJh0m6epanYx+EfB38CMKfCZzWSCAAAJlCEQXRF1zzTXB4pho82InB09stdVWZZyl/JdE63EwgXczO/zww4NwgnKbF6V4kdbo0aOD4J+kzeEaJ554YhDSMM888yR9mW6++Wb16NEj8fHRAz3eSy65pCHBHv6SvsOALr30Ut1///2Jx+C5Ouyww9S3b1/9z//8T+LX5TvQAQ8OVBk1alRwHYYX3CXt2IEwvXv3DgLBFllkkaQvy3uc63Goy7Bhw0quxy49e/YMrmGHcVUrmKZco2rOUw6r3GvGr/dCPAel9erVq+LrptRJrvR9mjtfNNAtbhGcw4Fy9zEH+gwYMCAIhYlrvv+cdtpp+t3vflc0uM2hH6+++qr+8Ic/lHyNOtSmX79+2nLLLUu6z4XrzmcZvY998803uv7664Mgvlz4TKE587Xqhf9+H8eFsZXap8NPjj/++OD+XMo9vdRrq9zj6/1ZFa4zX7Cfg+jGjh07e/dQ33f8+XDBBRe02xUzbswOXzzzzDNn70oaPa7UPv3zie8Z/mzu2LFjSdT5rlOHHvnPc58TM2bMCHbBveGGGxL17Wuqf//+OvDAA8sKDaxVYJIXsvsz3J9bDj1M2sr9zPJ78cgjjwze49F29dVXB3NWjRa3qNs/p3nOllhiiUSnsY/Dvq644oqSftbxZ1Zuviv92SJfofW6B7BgMtFlwkEI1ErAGw60+Qe4gwL9cxgNAQQQQAABBBBAAAEEEEAAAQQQKCTg32n6mVGkea3ezZJO/ykwKV8XZ0o6A10EEMieQLmBSfk2XuvSpYsuvvji4Pn1o48+2gazms+C0jBLrRTIErd2oZFrktIwx7WqgcCkWsn+t99Wen/WXoszZEWA5/9ZmWnGiQACCCCQQgHv6vx/kbr8hYX/7gidwqIpqeUEHND1i9CovIj245YbJQNqJoHxknYMFXyApBubaQDUikBWBAhnyMpMp3ecBIakd26yVtm1kg4KDdpf9HCIEg2BWglw/6uVLP0igECmBMILogp9ud0BL/4SuYMJ6tkc+OGgAu9i1q1bN6200kqaay7/Prm85iCXcePGBWENSQI64s7iQJGLLrooCLxJ0ioNYmnE4iQHrkyZMiXwLyUoKerhsIWzzjorCOIqJ5DEwUSDBw+uqIZwTQ6zOOecc7TbbrsVDZ3JN7czZ84M6hkxYkSSqY89xu8lh0l510UbVdLef//9IEgmaaBHvnNVOk+5Pt977z0dffTRQUhPJS0XjnPEEUfULSis0vdpbrylBiY5cMYBUbYr1hzCcvnllxcMYvn44481aNAgXXut/4lWfvN97uyzz9baa69dcifFApPeeuutIKionHuLQ/P8eeSgknBzn0cddZQmTJhQcr3+jBs6dKgWW8wbaTS+NeqzKjzyYoFJDq4bMmRIEHhVaoid527kyJHabrvt2oTGuZ/zzjsv6LfU5jAn97nxxhsnfmmhwKSFFlpId955Z3CdJnlvRk+6/vrrB0GDrqeUYLxqByb5s/zZZ5/VwIEDCwayFUMr5zMrLoSzmj9TvvDCC9pll13097//vc0Q/Dntn1/mnHPOYkMLAhAr/Tmj0p8tokXW+x7AgsmilwkHIFBLAS9QcYLvsrmT+DPN9yYaAggggAACCCCAAAIIIIAAAgggUEjAz29eeeWV8CH+4st0SZsWeN2sn34P8SW6CCCQPYFyA5PyPfPx+g9v3nP++ecH/4XbrrvuKr/Gz9taobVSIIufe+6333565pln2kyN59LrPGjVFSAwqbqe+Xprpfdn7bU4Q1YEeP6flZlmnAgggAACKRX4l6Sfh2rzLqCfpLRWympNgS8k/So0tN9I+rA1h8qomkTgLkm7hmolc6BJJo4ysydAYFL25jxtIyYwJG0zkt16rpN0ID+8ZPcCaMDIuf81AJ1TIoBA6wmEF0S98cYb2nPPPTVt2rR2A22FHeAqCWLIN/MOfPCiIS/2KhaGUGkQS70Dk/xFfdd8zDHHyAFB1Wj9+/fXueeemzh064cfftBtt90mv65aNeTG4eCHSy65JAipKSWAy4vH+vXrpwceeKAaJEEfceEvSU7gIAwvZHNNkQXRSV6e95hKgmNeeumloJbnn3++7PNHX3jYYYcF4SmVhkolKajS92nuHKUEJnXq1CkIE0t6TUX7Do+rFteD3R2Is88++5QUMFYoMGny5Mnq3bt3RaF1O++8s6688kotvvjiAYEDYfr06VPR+8ABZhdeeGHBMKok11GlxzTysypce6HApF/96lfBvdkBhOU2f4aOGTMmCER0++yzz3TsscfqxhvL3zRiww031HXXXadVV101UVlxgUmuy2FeXhRcahhU+MTlvH+qGZj03XffafTo0UGAWiXjCI+pa9euwXuvc+fORY3z7TbsF6244oq64447tOaaaxbto9ABvuf5s9zXTbj5M/7BBx+Uay3U/HNGJaFY+fo+5ZRT5P86dOhQ9tgacQ9gwWTZ08ULW0PAC0Qa/QXBXSS1SRv1Z5D/rUlDAAEEEEAAAQQQQAABBBBAAAEE8gn4Ga5/P1pGO1PSGWW8jpcggEALCJQTmDRr1qzgebaf7YRbLmDnscceC9bMhJ9FLbHEErrnnnu0wQYbtICa1EqBLPmeAXuSCq1DaIlJbNAgCEyqPXwrvT9rr8UZsiLA8/+szDTjRAABBBBIqcA3kuYP1ba0pA9SWitltabA55IWCQ3Nm/gV39G5NS0YVToExkraK1RKH0mj0lEaVSCAQFiAwCSuh0YLEBjS6Bng/DmBaGDSIZKuhQeBGgpw/6shLl0jgEB2BMILouLCQqr1xfZGqjpw56STTtJVV11V1TL8pfxRo0Zp3333LRiaVGkQSz0DkxyW5AW2Z599dtUCFnLoSQNJHIJw66236ogjjqh6DblaomEdxS6ML774Qp6HSgJC4s7hoDIHUJSyw6KNHnrooSAkxkFO1WzRMJokfc+YMUM9evQIFgtWuzkMw2Fb88wzT7W7btNfpe/TXGdJA5OefPJJTZgwQeedd16icTkMxu+L5ZZbrt3xvh7uvvvuIOSs2teD73Ou0e/HpAFjcYFJDsCqVqiW71G+r0+fPl0HHXRQVYK6HC7jBb/FQvASTVgZBzX6sypcclxgkneDvfbaazVixIgyRtj2JQ6McyCjr7ETTjihKn0ecMABQcjXAgssULS+fNfp1ltvrd///vc6/fTT837+rLPOOvIxiyyySPD3zz33nF544YXYz6qkPyfkiq1WYNI333wTvG+T3l+KYoUOWGuttTRy5EhtvPHGBV/mwCbP6/Dhw9sdV41daj///HM55M+fheGWZNdi/6zjYKxKQ7HyAST9WSffaxt1D2DBZCnvAI5tQYEtJJ0uyV8WfLKB47tM0pHh848fP1477rhjA0vi1AgggAACCCCAAAIIIIAAAgggkEYBB/537969nNJmSfIXZBodHl1O7bwGAQSqIFBOYJKfg+2yyy76+9//PruC8OYV/nM/n3v00UfbVDh48ODgeducc85Zhcob20UrBbIQmFTfa4nApNp7t9L7s/ZanCErAjz/z8pMM04EEEAAgZQK+PduC4Zq84LvGSmtlbJaU+BjSf/Zjfg/rZOkv7bmUBlVkwh4J+UeoVoHSPJaSRoCCKRMgMCklE1IBsshMCSDk57SIV8vqVeotoMlOUSJhkCtBLj/1UqWfhFAIFMCuQVR33//vbxg6fzzz283/j322CMINFhwwfDvb5uHyaEBxYIY/EVUB3n4y/8OQZhjjjn0ww8/yItXnn322SDE4eGHH8476CTBOw5UmDhx4uzX+wvxN954Y5tFZf7Lrl27arvtttPPf/7zNuf6n//5H+2+++6ae+65awqfJKhojTXW0CGHHKKddtpJHTt21HzzzRfU9PXXX2vq1KlBKJWDW8I7CIaLThJI4gUt+++/f2zwi+fLIVWbbbZZMF+5GnJ1fPbZZ0GAgsNlJk2aFGuWNFjDLg58GDhwYN6+tt1222ARYLQev+7LL7/UK6+8orFjx8rhHJW4hE/u66lXr16xRr4uPU8OjujUqdNsI4dxvPPOO7rrrrs0bNgw+VrM10oJfHAoxqBBgzR06NC8fTkQyrWut956QShU7jrOvce8yNLBFXFhVF5w6R0ru3XrVtPrP/o+9ck++OADXX755e3O60AVz3e+tvnmm2ujjTaa/Vdxi+B8z/W9Nby4tNAAHewxZMiQvPeBYtfDwgsvHAQeOQxrtdVW0y9+8YvgVL4ePv7442CHT4d2eYFkvlZq6Eu+IJott9wyuK+G74U+V+5a3WabbYJr1fffTz/9NAihcThP3Ht41VVXDd6Xnp977723TdmbbrppcI/wPX3ppb1Bi+RQrz/+8Y9Bn3GhUr4HO/Bq2WX9fYH6tjR8VoVHnG+xrAMU/Rng+0e4+frwvcbmq6++enC/8bX1+uuvB/fhQp8JDh30fdLhV+Hm68IhbA4n8lw7rOurr77SU089VfC6cC3+fPW1XqyVEpLme7wXdTuwLBqo5few76f+WSHfPT7Jzwm5WqsRmOQwIN+Po6Zhj/XXXz8IGvPPHEsttVRwX/Fnlo099zb0fTnuM8sBbtddd10wN4XaI488kvfenSTUqNj85dux2K8pFsZU6s86OR/37Z913nzzzaI+vlc77C9pyJz7buQ9gAWTxa42/j4DAg5K2vynwKRGBSf5W0OvSZp9Y11++eWDf0fkfm7LwDwwRAQQQAABBBBAAAEEEEAAAQQQKCLg31GutNJKiZ8tRbrz7z3OABkBBLIrUGpgktcRnXnmmcFmW+Hm50t+lrTooosq7phCmwE12wy0UiALgUn1vfoITKq9dyu9P2uvxRmyIsDz/6zMNONEAAEEEEipwOeSFgnVtpKk6SmtlbJaU+BDSUuGhraypL+05lAZVZMIXCvpoFCtx0nK/6WjJhkQZSLQqgIEJrXqzDbPuAgMaZ65avVKx0g6IDRIApNafcYbPz7uf42fAypAAIEWEMgtiJo1a5YOPfTQIJQk2k4++eRgAVQz7vzmL8U7kKR37955Z2uttdbSRRddpPNqmoUAACAASURBVK222ioI6YhrDvl48MEHgy+/5wsU8WIvLwhzmESSFrcI6fDDD9cll1zSJgAoSX/VOubVV1/VPvvso2nTprXr0iEUp512mvr06aMOHTrEntLmzzzzjPr16xd8wTfabO7woJVX9u9f2zeHNfTv31833HBDu7/0axwCsf322xecr9wLHRrhoA4H0+SbtyWWWCIIitlggw0KEr777rtBEMjzzz/f5jiH0DiYweFOxUIR7PLSSy8FoUtesBNtDgXxmF1Tsfbhhx+qZ8+eeuKJJ/IeetxxxwUhYYsttljBrhwsdcYZZwQhH/nahRdeqGOOOaboez/frpLuz/N16aWXyoFS0YCR6PmKvccOPPDAIBin0LVXzK2cv49bXHXWWWcF11WSFrcILvracMiVrwMHp7z88su67bbb5GCQW265JbhXRdv06dOD6yF6feaOc/iV57nY9eCwDl/PvidWGvqSJIjG759TTz01uD/HzasNfB26/iQtyT3CAVF+f/iena/deeed2m233ZKcrmrHpPGzKu5zKjpoBwl5oXRcyJTH5gA7f3bEBVWF+/RnzfHHHx/ce+KuC4e0OXzPQW35rtUBAwYE180888xTcI6SXKeux5/LDn0rdJ/3OB0G5mCyfJ83DghyKFmx92E1ApN8z/D7Kp+N33cXX3yx9ttvv6I+f/3rX+XPE3+O5msOpfKYFl88vBlN2yPjdhVO+vkbN4Fxi+/9c5h/ll1zzTVj574aP+u480I+vm58jfpnqiSt0fcAFkwmmSWOaXGBLSSFf7B2gFIjgpO2kTQhbH3wwQcHQYE0BBBAAAEEEEAAAQQQQAABBBBA4Mknnwx+t5t0I46I2CxJ3i3Cu9zTEEAgowKlBibFPefxc3JvNJJbQ+Rn6l7DEX025bU63uSp2VsrBbIQmFTfq5HApNp7t9L7s/ZanCErAjz/z8pMM04EEEAAgZQK/F1Sx1BtnSW9mdJaKas1Bf4m6T87Df+nrSap/ReDWnPsjCqdAldKCn+Z72RJQ9JZKlUhkG0BApOyPf9pGD2BIWmYBWqwQDQwycmP10ODQA0FuP/VEJeuEUAgOwK5BVFvv/128KVuB7pE25gxY+RAhGZshb4U361btyCAJWnIkcf/+uuvB8FS+YJJHKZ07rnnFg0gcD9pDEyKC2lwvQ5ycZCKAx+KBd/krhOHLh100EF5raIL6MLXloNhfJ7oYjrX4Gtx8803L/lSdIiFwy7yhXV4XEcffXTBPuNCNRyG4OshqYlPUshlwoQJ2mYbf086vjkEyosPzzvvvHYHOaDBf+7AjmIBTrkXO3jEBqecckq7/mzu4In11lsvtiCHPPi6j4YHuRa/1u+zUlrcXCUJwSjlPEmPrVdgkq95h7LYPF/75JNPNP/888uu4eb5c2iMg8Sizcc6kOioo45KdF/y6z2fDkdxWE2+90vS0JdiQTQe57XXXqstt9yy6PvHQU5+j1511VUFp61r165BoEBcGFv4xfZ0QN29997brk+fa8iQIZp77rmTXiYVH5fGz6okgUm+3/haKRZM5OvK14SDvQo1h/lcccUV2nvvvYteF74X+ro/6aST2nXZpUuXIGAs7v2Ue0Gx69TvoVGjRgWBeUnv84U+b5J8ZlQamDRjxgz16NEjbzCf3xsejz9Hk47H7z/Pc77PHDsWC9bz3Pve5p+Ros3z5/db0lrCr//oo4+CsEJ/QSjcioXrFQplLOdnHf+scuKJJ2rkyJHtxud70k033RQbJhZ+QaPvASyYrPg2TgetIeAbSvQfGv4z/0Nhah2H6B/yvShgdnOoarHP0DrWx6kQQAABBBBAAAEEEEAAAQQQQKDOAv49qDcuiP4+tMQyHA6dbHeKEjvmcAQQaB6BUgOT7rrrLu2+++5tBujnZ36eHN7o54svvgiCkaKbcPjZsp/fLrTQQjVF+te//qWpU6fq4Ycf1nPPPac33nhj9rNu17v22mtrjTXW0Kabbqotttgi2AyklOdT1Qpk8XM3P9sfNmxYO49SnpMmxUy6sVOh/rw5lp+pLrLIIolO642y3n//fT366KN6+umn9dZbbwVzkmt+XrnCCivIm9K5b89NJc/l881NdPOrv/3tb8HmZQ888MDsWjbaaKNgYzVfo65lvvnmSzS+YgdVam4zP2MMt1Kuv08//VSPP/548F7wBndTpkwJugq/D37/+98H74UFFlig2HBK/ns/637zzTeDTfb8nzeD83szvP7Lz2S9/mellVYq6z0Z55Gk2FKv5yR9lnKM7wGTJ0+W14b5feE5mjlzZtCF7wHegNDrs/w832seqnnv9PqKDz74IJgXG/7lL3+RN2cLrwvKXSdLLbVUcH7f5z1PSdefJbHw54Vr8LqKF198sY1BPc6fqzHJvWrVVVcN5mKzzTYLNmyqpoPr8Jx4HrxO0iZeo5N7z/rvfb/0+8XXRanXBM//k1yNHIMAAggggEDNBKJhNWtLar/7dM1OT8cI6K+Slgs5ePfR13BBoIECl0k6MnT+0ySd3cB6ODUCCMQIEJjEpdFoAQJDGj0DnD8ncIOk8LcfD/wpRAkhBGolwP2vVrL0iwACmRLILYhyUFL37t3z7kjph9R++NtsrVCQiBe8XHfddfLD7VJbXBjCEkssoXvuuSdYVFOspTEw6YUXXtAuu+zS7hooJzAiN34v8thjjz3ahR/FhVl4IZvDLxyuEG0OazjhhBNm71JYzDj8999//30Q6pAvFMihKT5f3AIov9ZhQOeff36bU3ohnReGLbnkkqWUEgTSeCfF3r3DQen/6cJBSP6v0OI8Lxixab4wG4e8OJSi1EUaXpRj2xEjRrQby4ABAwK7uEAUL2zq16+fbrzxxjav9Ze6HXwSDfgphlUoEKoR4W31CEzaeeeddeWVVwYLM0ttce9b91Pu9eBr9NZbbw2Ct6LBZe7XASAOKinUCgXRlHNPiQtSy9Xge/ltt90WLFJK2uL63GGHHYLruZqLzwrVlNbPqmKBSX379g3uDR06dEhEHrcDbfjFSQKFwsfH9elrzJ8/Xuha7nVa7nuo0Ptn6623Dhbj+ueFuFZJYFKhcKJKQgcLfUZ4cd7YsWMLBpXF3ae222674L226KKLJrqGwgfdd9998r0z2ortVOyQNH8+Re9t5dyXcucuFMCWJBQqDfcAFkyWfAnygtYU2ELSEzFD86YA/lLhjDoN/VlJsz/EfvWrXwVfKCgWBFin2jgNAggggAACCCCAAAIIIIAAAgjUSaBKQUmudpakZSV9WafSOQ0CCKRUoJTApLhnVnHPu7zmwhuthFu+cKVq0jgIx2sIHMqUb/1E3Lm8WYo3xPCz5STBSaUE1sSds9AmJbUIS3IdlYb3uI+kATO+Xu6//35ddtllmjRpUuJp9u+9vXbGm7EVeoYa12GhwCSvPfGmTN5kKhdKk68f1+D1QL4uKm2VmpcbmORNdfxc0u+HfGs8ouPyNeeNbbxearHFFqto2A6e8TMMb1joZ7GFrONOtOOOO2rgwIFBKEyx9U7NFpjkZ/gODvOaID8bT+rj+6c3BvQasGWX9Y9x5TWvqfB1cf311weBPKU2h8316dMnWCNUbsiWDbyBkDfzc7Bekms0V6ffn/3795c3Tkoa3FZojH4270C3Cy64oKR7lcOLcnUkXSNT6PPA60a8KdNrr5X2vXWHvPmz1usu55hjjtih8vy/1Cud4xFAAAEEEKiqwDuSlg/1uL6kF6t6BjpDoLDAdEkrhA5Zp86bBTI/CEQF/vDTppW5Pz9H0mCYEEAgfQIEJqVvTrJWEYEhWZvx9I7X35DuESqPwKT0zlWrVMb9r1VmknEggEBDBXILop566qlg4UG0eVenO+64o6QQioYOKHRy7xq35557atq0aW1K8qICL0LI90X7JLUXCrwpFi6T6z9tgUkOBfLOpGef3T6s+8gjjwxCMcrZUc2Lvvx6L7yINi+U2Wmnndr8sRex7bfffsHOSeHmgCsHuCy3XDjwPsls/fcYL5rZfvvt2y28KBbsE7cQsFjQUqHq3n333WCx1fPPP9/mMAchOexhwQUXzPvyQvPka90LbMoNefHObrZ44om23xMvFgQWt+ArumtfKbMVF67hBVsOAapkh8FS6vCxtQ5M8v3I99hu3bqVWpq8kMdBV8OHD2/32kqvh0LBVUl2Ai0UmHTAAQcECyVLWUz1+eefB9fnQw89lNcpSShJ9IUfffRRsKgruiPzuuuuG4QveWfLerS0flYVCkwqJ6DKn53nnntuEECXryW5rqKviwu083Gew7333rvgFBa6Th2c5ftxx44dS74M4j433NGdd96p3XbbLbbPSgKT4j5bfLJLL71U/hklyaLvfMXFfUb42GLvv7hgvXIXycfd+4r9rFDoZxIvNPX1GRcOWOwi8ALPffbZp93PnMVqcr9puAewYLLYDPP3GRJ4UlL7fxT/F6BewUleLPVC2N3/bvK/n2gIIIAAAggggAACCCCAAAIIIND6AlUMSsphOQj6jNaXY4QIIFBMoJTApLjnF3HPheKOT7qGpljt4b/387RRo0bpnHPOSRw+Eu3fz6kcfuENvYptAlVpYJKfbTkoJN8GX7UKS/J4Kw3vcR/FApP8DPjZZ58Nwm4mT55cyjS2OdYOXmNy6KGHlvS8Li4w6eSTTw6eYXp+i7Vynn3H9VmpeamBSX4WefvttwfXVimhYbn6119//WC9SbGNiOLG+/777weBVA5/qUY7+OCDg2e2hZ7RN1NgksORvN7Om9eVEhIUtiz3vVGN+2S4Dl8rXnOw8cYbl7TmwOP2Oi+vESrXwHU4sMgbEHotVLFQrbhr0cFVxx9/fBDuVm7zhlIXXXSRttpqq4KBRfn6r9b90n173ZU/A5deeum8Q+H5f7kzzOsQQAABBBCoioBTKlcK9bSxpOeq0jOdIJBMwF+cWiV0KKFdydw4qnYCQySdGOr+AknFf2FTu3roGQEEYgQITOLSaLQAgSGNngHOnxOIBib1klSdpyAYI5BfgPsfVwYCCCBQBYHcgqi40AA/6B07dmzw4LmZmh8yewc7fwE+2rzrkHe2qmTHH+/A5IfP3nUo3JJ8Md7Hpy0wKS44pFhYTpJr4q677tLuu+/e7lAvZPB/4fCGuOCuagTlxIUxFVvgFRdeUSzcqJCNF4F4YaBrWm+99YLdwPwec0CLFzPE7QIVF4ZRbuhEtEbvvOgFaNFWKAwjbsFXJXPm6/GQQw4JHNZZZ50gKGullVaSA9wWX3zxkhbfJLlGCx1T68CkckJicvXW+nqIu08lud4KBdEUC4zJNx///Oc/g/u5F5JFmxcwjhs3Tp07dy5pur/99lsdddRRQShOuNXzcy/Nn1WFApPKXdjsnyccKpOveR78vi+1efGld1aMtptuuikIxCrUCl2nSV5fqO/HHntMfn9HF/0VC9urJDAp7vM2bqffUq3jvJL0H/f54gAt/yww55xzJi4n7t5X7LqMC+Mr9x4SLrhQoGGhe15a7gEsmEx8+XFg6wtsIaltemj+MdcjOOk4SReFT+8F2Mcd5z+mIYAAAggggAACCCCAAAIIIIBAKwrUICjJTLMkLSvpy1Y0Y0wIIFCaQCmBSV5vc8wxx7Q5gdePjB8/Xt6AJtriNq6oxnOY8Lm8yYfXIvj5cDWaN+3xeojFFlsstrtKApO8UVFccM8yyywTBCn5mWK5m54UMqg0vMd9F1pP4yCo0aNHa9CgQRUFoYTH0Ldv32CjN4fEJGn55sabxXntzRFHHJGormLPGJPUkTumUvNSApP8PPrFF18MQlMqCaLxdThmzJi8mywWGruDsvr06aNXXnmlFKKix3rzQ28W57VB+VqzBCY5RM5rA1xvNZpDsfxfkrWOn332WbC+xptJVrOVeq34c8GbwOVb51NOXV6r5PUF/gwoJTTJz+Tvvvvu4DOtnGCxaK2uw0FhXm9UyoZMEydODNa2VKMG19S1a1d5HUa+Nb08/y/nCuM1CCCAAAIIVE3gdUnhxcybSZpUtd7pCIHiAtFrcCNJbXf4Lt4HRyBQTYGzJZ0a6vASSW1/6VjNs9EXAgiULUBgUtl0vLBKAgSGVAmSbioWuElS+NuIB0iq7m/bKy6RDlpMgPtfi00ow0EAgcYItGpg0ueffy4vbHrooYfawZYT1hHtxA/TvauVH8RHW5L+0xaY9Mgjj6hbt27txlKNcCk/6PcikPnmm0/eccphJMsvv7yWXHJJLbDAAm0WfnmxxJtvvqkPPvhA06ZN02uvvaYZM2bIu7/ttNNOFb1J4hYmlRuY5MWADtT43e9+V1Fdpbw4LqyiktCd8PnjrstC/ce5ep5vvfVWeQFkM7daByblCw5L6nXffffJi8WirVrXQ6EAkGIhJ3HXapcuXXTLLbfIC6lKbV4Yedppp7V7me/1V1xxRdGdP6MvjAum8eKmCRMmlL2LYinjSvNnVaHApHvvvbese3Lc+8lhaHfccYfWXHPNUviCY+OutfPOOy/47CjU4l67xRZbBP36c6rcFje3xd4D5QYm/etf/wp2SPXi9WgrFHpXyvjiwiKThKjFXU9JwpaiNcbNW6HrstDPbdVaBO3re/vtt2+3ILlQ/2m5B7BgspR3AsdmQOBJSZsnHGetg5PGS9oxXMtzzz0nh/TSEEAAAQQQQAABBBBAAAEEEECgdQRqFJSUAzpT0hmto8VIEECgEoGkgUlffPFFsNGJAybCrdj6kbjNPar1rOqTTz4J1p74mVBc83No/w7V6xW8YYfXM0yaNEn+3Wpcc0jPhRdeGBtEUm5gUiPDkjxWBxpNmTJF3pwo1xw45UCh6dOnt+HwugU/I422eeedN9jkKhoKUmhsuT78DHGDDTYInrv7//b6A4frPP/88wUDQ/bcc09ddtllsYE54Rrzzc2mm24qP4PzmqNc83Xx+9//Plin4HAhBxM5vMTrfm677TZttpm/w1x5i5r7XF5b5jGH22GHHab99tuv3QlXX311Lbroom3+PO7683PnZ555Jm/RDlDJrcn46quvCl7/7mDLLbcMwnWWWmqpRAi2Peigg9qNKzz3a6+9djD3iyyyyOw+33rrreAa8HVZqDkYyNdpvlAcz+3rr/v7v/9prsXv4WhzSE90vVLc9Zxo0CUcVMzHXXmONt54Y62yyipBz3/729/kEKpCNkOGDAmCkAqFBSUJKfJ72vfI3Ll9ft8rfZ+cOnVqwQCupNdKsXuEQ9G8htCbDPr+4OY1D94Eydf1zJkz84r7WF+r+dZK5XuB1wl47VqhALV89yqvV/RceJ1DXEsyH+HrtNB7Jt+cJLkmfL90wNhCCy3Upkye/5fwhuVQBBBAAAEEqi/gH3bXDnW7laTHq38aekQgVsCptuHF2F0l5f/HI4gI1EfAX/7wc4pcu1xS//qcmrMggEApAgQmlaLFsbUQIDCkFqr0WY7AzZLCT3AITCpHkdeUIsD9rxQtjkUAAQRiBOoVmFQoeKHcyXFYzf77h/Ma/9vTSy+9pO7du8tf7g+3YkEFpdQSFzLkgAYHe3jxVVxLW2DS+eefH+xEFW2jRo0KFpy1Qis3MKlQyIIX2l199dXyoqVat0JhGN510DtoVdq8WKtfv37tdhkrFGYSF+7hWrxAxUE2SRdVVVp/LV5f68CkcoNnvJjQoUV+79byfRsXALLDDjsE10l00U2ulrhAk3LDjdyvF/l4EVO0VRI6FRfClG/nxlpcX2n+rIr7nKok3OjVV1/VHnvs0W4BrkNzHKRVaOfWOP9K3qNx12mSz/Fi10Oh96gDubbZZpu8XZQbmPTRRx8FPxP5izXhVsl8RQss9HlYLKDKi4O9e+Tw4cPbjbuQR/TguN2JiwUvzZo1S4ceemgQzBVt5d6Ho/3EzUGhAK603ANYMFnsHc3fZ0zA3wh5osQx1yo4aVlJUyUtmKvHC8cnT55cYnkcjgACCCCAAAIIIIAAAggggAACaRSocVCShzxLkn+/8GUax09NCCBQf4GkgUmPPfaYvEmP1w+Em9dGOEgprnkzLYfARENcqrHhT7EQkH333TcIEnEISDRMxM+4XJufU+XbfMTjGT16dPAs6Wc/a/+1kHICkxwW4vU2XocTdXSQjdd42CXf+Wp5ZcQ9Ay60/ipaT7EAEgfBnHjiidp9992DTdSizTYOhnFI1f333593uMVCrHIvipub3N87CMWbMvXp06ddIJbXkz388MNy4EiHDh1qwh63Tumss87Ku0FfviKKjTH3Grt7vY/Hs/jii7fbvC73c0fcM4ZLL71U3gim2DXpQDWvIxs3bly7ch2A4/Ub3njOm+rla75+/Fz1uuuuC96P+YJxHHTk/jt37lx0Xsp5fxbttIIDCgW7+Xrs1atX4NypUyfNMcccbc70ww8/BJsM+tm7Q36iza/38+58GyL6WNv6Pjdw4MB2r3VAkTdg8vl//etfx47Q99o//vGPuuiii2KfRxX7LHDnDj7aZZdd2q3b9D3a63T8fD/uGvGaiccffzwIzcp3vXrDxauuuqrgOHIDdDCax+zPgGjz9Xr88ccHYWr57gG5+bDFDTfckHc+fJ/350+h902htRJe6+frwZ8L+frIfX557Z3XTEU/T1xUvvs3z/8reBPzUgQQQAABBCoXeEHS+qFutpP0cOXd0gMCiQVekvTb0NHeOPCpxK/mQASqL3CSpPAXXq6U1P4LIdU/Lz0igECJAgQmlQjG4VUXIDCk6qR0WKbALZL2Db22p38PW2ZfvAyBJALc/5IocUytBHJfoPtBkv/z9Rj+37j/O3dcsdfkO65er6nWudPWTzl+tRxDJddCVa/rVg1MGjt2rPbZZ592Vl7gNGzYMM0///wVO7799tvBOfxl93ArFiTiY9MUmPTtt9/qqKOOCoJ/ws0LLRxi4B2/WqGVG5jkscctCPTfeVGJ/Xr06KFll1223YKWatl50ZHDZh544IF2XXqBR7V2vIsLz/KuenvvvXfe4VxzzTXB4sF8rdCirGrZ1LKfSsJYcnXFXXverXD8+PFad911Sx5CXPhHtd+3cQEga6yxhm6//fY2O86FB1GLIJq4PseMGaMDDnBeb+mt0YFJaf6sivucKhT+UmwG4vqs5LO5kvdo3DVV6H5XbIzhv4+b30Ihd+UGJsUF7yT5maSUMcWFRSaZw/vuuy/vTo9eBOjdF+eee+6ipbzxxhvBIt/wjrB+kQPkvPg2Lqwy7me2YveyogWFDvDuvF6I791Kk/48lZZ7AAsmS5lpjs2IgNPnvFik1FaL4CT/jr3NKmwvdI/7Uk+pBXM8AggggAACCCCAAAIIIIAAAgjUX6AOQUn1HxRnRACBphBw8EKxFrcpiDeTcoDHcsstF9uFX+uACz+DDTc/w7777ru11VZbFTt97N/7+V3v3r3bhUW4b/++1Os15plnnoL9O/zCm7g4jCcaOlFofKUGsjgQyM+w/QwsTWFJxqlGYNKLL74YbJKTL4DEa1ochNSxY8eic+0QEQdVDRo0KG8ISKEQq1znhcKEfG0kCTMpWmgFB9QrMOm4444LNq8ptkHRZ599FjzP9OZY0ZY02Oyuu+4KwrCirZwN1fyM2yFPzz//fLv+km4cV+r7s4LpLPpS3wNdt+ci2hyI49Cb7bffvui6Mr833E++jQ8LzdO7774bhPdEPX3ua6+9VltuuWXRQKxc3Q6ycsCSg4mize9/rzFccMHZ+320OSRuQ0DfZx2U5UCsJO3DDz8Mrg9vgBRtSTZl8ut9T3riifb7pHhs9vV9oljzZ8edd94ZhCtF73u2dYiVNzyJa3FrObxGwu/HaMhfvn4KfX7l27iuWPBZsTHz9wgggEALCfCd7xaazCYayp8kdQnVu6Ok9gv/m2hAlNp0AtHQrt+VsXlg0w2aglMtcKyki0MVXifp4FRXTHEIZFSAH54zOvEpGjaBISmajIyXEg1M6iHp5oybMPzaCnD/q60vvRcWyAUm4YRAowQqDeWa/foff/xxGQ8iLjTAO/v4y9wOPamkxS26qaTPQjucxYVglLJLV7Ha4ha2OPzEi7VWWGGF2C7SFJhUyTiKGTX6770I45133pEXHnvxgoOPom3bbbcNrv9FFlkktlyHFXmnRC/iK9T8PnGQQ/fu3eUQhrjdsMpxibtmqvUezdUUdy/wDmYnn3xy3tLjFt1ED/bil9122y3YnWullVZKFI5RjlU1X1NJGEuujrj3WJcuXYIFmV5AU2qL252zkj7z1RAXqOZjn376aXXt2jVv6eVcR8UM4vosZbfL6DkaHZiU5s+quHtOJQE8tfjsq+Q9mu+aqiTILHp9Pffcc8HujtGF0F6EPXToUM0777ztLvtyA5OqEUZU7D3ov3/rrbe011576bXXXmtzeJLPUu/S6nCzRx99tM1rS7lvedfEI45ou7GIFzE++OCDsfcjnyzuOklSdxKX3DFx7+m4EK603AMITCplljk2IwKV/s6n2sFJ3lWpd9jeOyt7QToNAQQQQAABBBBAAAEEEEAAAQSaR4CgpOaZKypFoFUFkgQmxT37T7oBhp/JOBAk+nxswIABQZBOsVCjfPZxz5jKCcRxmJGf0zksI9riAlpKCWQpFGrhdQE+hwNPGhVmUWlgUtyzTFv6GajnuEOHDonfQoW8kqyFKRSYdPjhhwdhWtVct5N4YD8dWI/ApFJCV1zWjBkzgoAx24XbiiuuGAS/rLnmmrHD9PvaATbRwCUH4Ph5aKHXxnXq4Bs/74jeM5LOXynvz1Lnr9Tj4zb/8XvfIWqbb558r45vvvkmCF6KbtbjmhwgtNNOO7UrL9+zdB+UJHws31jjAoeKvTfjNmbzuj2vGSulvfrqq8FmltENlbx+zc/a4zZUcniV70f5Qqe8/u2YY44p6fPIn58OXjr44IPbhSYVu1bzzUvSgLKwlT+/vImU6y/23m3UZ0wpc8uxCCCAIIntsgAAIABJREFUQJ0E5vhpU/Q6nY7TIBAITJS0WchiV0n3YINAHQWekbRx6HzdJD1Sx/NzKgSiAgMkDQv94U2SvIkkDQEEUiZAYFLKJiSD5RAYksFJT+mQb5W0T6g2ApNSOlEtVBb3vxaazCYcSqVfnmvCIVNyqwrkFkTFfdHeoS+33367VllllYoI6hmYVGiBTiXBGlGAuPN4UZYXdGy00UaxZrUIjSh3guJqqXaIQLn1JXnd119/rS+//FJvv/223nzzTXkRyssvvyyHVRRrSccZt0gnrn9fB94h0Ys9NttsMy299NJFdwkrVGu9wh7izlMo4MP3Ee8e5h0dk7aFF15YDl7xwqcNNthAiy++eMMWBZbjXkr4WtwiuKTXXr764kJLKgmzyXcez613AfV/0VboflqLcKO4PidOnBi8x8ppjQxMSvtnVS0+p+L69KIu/1fOoq1qByYlCT1Meq3FjbfQjovlBibdcMMN6tWrV7vSCoXdJR1H+DjvOrrffvu1Cz0qtijSfcTtKuy/S7I4ctasWTr00EODhbrhlmQxYdz9o9jixVKNSgmLS9M9gMCkUmea4zMi8KSk5CvX86NUKzjp55KmSlotd5pf//rXwb93llpqqYxMB8NEAAEEEEAAAQQQQAABBBBAoPkFHJh0xhlnyM81aAgggEAjBJIEJl1zzTXB85hw89oHby7l9Q/FWtxmVA5UcRB8586di3XR7u/vuusu7b777u3+3EEYfo4911xzldTnp59+qsMOO0xeJxVucc/wkgay2PfWW28NNv+Ihr84MGXkyJHabrvtynomWtIACxxcaWDSU089FYSXOMQq3LxOwWtGOnbsWHKpcSEg7mjw4MHBc+S4UJS4uSnlmi254BJeUOvAJG9Wc9lll2mBBRZIXJWvUwdJHXvsse1eExfEkzvwpZdeCjaQi86/n0k73CdungoVF3fPSLqeJun7MzFQmQcWci03sCju/ZovwC7uWbqDla666ir5uVKprdCYCm2wlq/uJOsJ8tX33XffBdfW8OHD291zHNy10EIL5R1WXPhfOe+Z3Ans4ToGDhzY5pzelOuee+4J1r7la/nWJZWy5izc5wsvvKBddtml3XswuoFTOWtvSr0+OB4BBBBoEgECk5pkolqsTO8mGf7H816SxrXYGBlOugUmSdokVOL2kh5Kd8lU1+IC3iV3ZGiMYyMZBC0+fIaHQPMIEJjUPHPVqpUSGNKqM9t847pN0t6hsveXdEvzDYOKm0iA+18TTVYLlkpgUgtOalaHlFsQVWjXrUIPuZO61TMwKW5Hq6S1VuO4Yma1CKIot27vxuSFX9OnT2/ThRfBDRs2TPPPP3+5XVf1db5WZ86cGQQivfbaa5o8ebIcGpMkFKlQIUkX2XiRlhcNeSFDdHFbkoGuvPLK2nPPPbXXXnvJiwFLXbT3yCOPqFs3h/w3phULlfDuZoMGDQqumXLahhtuGIRL+VpcdtllKwqXKuf8ca+pJIwl12fcIrhKwo3i6io2T+XYnH/++Xl3XfMOeF5MlK/VMzCp2P220JgbGZiU9s+qWnxOxfVZ7mIwz20l79F812nSz4Qk76X33nsvCBd65hlv2PLfVugc5QYmxV3L1QyK9Ai8YLVnz5564IEH2owpacBm3AK+JLsKx702brffcIFxu2kmmcdqHJPvGk/TPYDApGrMMn20oEA1f+9zqSSnT35ZgdOWkh4Pv37nnXcOFmDTEEAAAQQQQAABBBBAAAEEEECguQQITmqu+aJaBFpJoFhgkp/5H3nkkbr+emfB/7dtvfXW8uYdDoVI0uKeywwdOlQO+iglyKHcZ2fF6swXDLXiiisGG3esueaabV6eJJDFtmPHjlW/fv2CdS3hlpawJNdUSWBS3OYoDidycIl/Z11umzFjhnr06BE8+w23Ll266JZbbpEN87W4udliiy3kZ8FLLrlkuSVV5XW1DEyqJBQqLvho1KhR8pqTuJbvvR33vkkK6OvKwVhelxJuSZ/bJ3l/Jq2lkuM+//zz4Dn6Qw+1/R5yJYFFce+5fNd33Nq/YnNabMxxa9UKrdPxOj6vbwuvrfPnx/jx4+UNrEptvrdeeumlwVoyr0vwmrvll18+COCLW3uX7x7vGhwsVO6GbK47LogpLtztn//8ZxBONmLEiDbDzhd6lcTF6zW8nvOrr77SOuusE5isttpqwX/hUKxSPmeTnJdjEEAAgSYWmFPSD01cP6U3p8CDkrYLlc53a5tzHpu56ugmgTtKarvgt5lHR+3NKHCIpKtDhd8tabdmHAg1I9DqAgQmtfoMp398BIakf46yUmE0MGk/SbdmZfCMsyEC3P8aws5JfxKIfnHOv1Twl9ecRO///DNi+H/j/u/ccZW+ptjr850na69p1fFW/O+R3IIoB884yMVBNNEW3YWmnDvBxx9/HDx09s4/pbT/+7//CxYTRBfFuI+4EIC4BSelnLfSY4sFFNQiiKLcmusZvFJOjX7If//998uLOCZNcuh9dVvSRTY+q0OTvKjqmGOOabfIrZSqvJjrkEMOCRbL+P9OslAhLoCmlPNWcmwSJy9W9CLHCy+8sKxQqVx9XuDSu3fv4J5Uzi5nlYwz+tpKwlhyfcXdkyoJN6rn+zbu2isUckNgUvGrMO2fVbX4nGqGwKRKgsyisx43x80cmBS3KN1jTxJeFrdDaLEdJeN2r0y6ADcuUKr4O7U6R+S736fpHkBgUnXmmV5aUiC6gKSSQTosycFJThctNzhpkKRzwkUMGTJEJ554YiV18VoEEEAAAQQQQAABBBBAAAEEEGiQQB2Ck/w7iOUq+F1Eg2Q4LQII1ErgxyKJSXGbV5QadPTGG28Em0lNmzatzVBKDV7yi+OeL5588snBZldzzunvQJfeHC5y1FFHqWPHjkHohIM3HMDRqVMnzT333G06LBbIYta77747WEfiDVXCLU1hSYU8i61x8ms/+ugj7b///vLnV7jtuuuucjjJQgstVPpE/PSKuGeB/usJEyZom222ydt33Nz07ds3WLsy77zzll1TNV5Yy8CkStw/++yzYOOfRx99tM0wi2109OGHHwYb2/l96fe53+O+xocPHy4HOJXb8m3ilWSNks9X7P1Zbk2lvs51bL/99u3WSlUjsOi0007TKqusEoS5rb766vIz8t/85jdtwoIceDd16tTgHuSNCP1/+/pzyFU0BK6UseULP/LrC60NiLtvn3LKKTrzzDNL3mCwlHp9bNzGRV6jd8UVV1R0rcYFfG233XZBcNyiiy7artx8axUc+uR1tJXMTSEXnv+XetVwPAIItJBA9PtlBCa10OQ20VDuk9Q9VG8vSTc0Uf2U2vwC/ofeVqFh7CLp3uYfFiNoYoGekfvg/ZH7ZBMPjdIRaC2Bir+g3FocjKYBAgSGNACdU+YVGCtpr9Df7CvJIUo0BGolwP2vVrL0+//ZOw9wK6qr/b8RI5bE3sunfvYaCyJWLIhd7F3A+tlQ0dgLdo0dC2jUiMTYu2IBBFvsBTXGRJNo7C3WmL8YNf/nnXhw7twz58zpU377eXhM7t2z91q/tWfPuWeveVcSAhZHmhDqWBJMSnItfSDQbAL+m6Ru8a3//Oc/79qguGQI/+7000+Xk4060Sq9mI9gUnMi0k7hlVostrjWLbfcIifkOJmikebEnL59++qvf/1rt6S8pEk24fld3c52ubpguCJWPTYOHDgwSAhx1adKLQuCSbbfiWzPP/+8Tj311CApsJHmuDmRzdW25phjjkaGqvvarAkmDRs2TP6XRIQrKRQEk5KSqq1fmsRSylleVMGkRoTMohzjYlxJHKjeKrlxgkAPPfRQQxUSoz41Kpjk8cpVc/TPKyVix1XkHDx4sC6++GLNMMMMFW9ABJPK4ykx/8lPfuJscVdU8/cspf9Gv3OpbZOjNwTyQWCwpKua7EqjwklOGNg0bJNfTvHfOjQIQAACEIAABCAAAQhAAAIQgAAEskmgxcJJJ0k6MZtksBoCEGg2gUqCSXGCNfPMM49uv/129e7dO7E5lc6TnAOy9dbJi8iPGzdO/fv37zb3HXfcoS222CKxTY10rCTIsvrqq2vixInaY489Ui+WZAZxZ8BJBJPihFPOO+88DR06tBHEwbXPPvusNt98c7333ntdxvI537HHHls2ByIuNp3Mcwsb30rBpEZEwz7//HPttddeQc5TuFUTTGo4yDEDlMtJWXnllQNBmUUXXbTitGkRTLIw0b777tvFVu+fd911l+xLVlvcnlGp+Gbc2b5zwA4//PBArG7GGWdsGZI4m5u1V91www3acccdE8c6LudqjTXWCITdVlllFU01lWvBNq8hmNQ8lowEAQhkjoBznsLveSOYlLkQ5sLgWyVtFfJkL6dM5sIznMgKgfslhb9I2UaS1yUNAp0i4D+grgtNPlbShp0yhnkhAIF4AggmsTo6TQDBkE5HgPlLBG6UtF0IB4JJrI1WE2D/azVhxq9EAMEk1kduCJQSoiolLDlJYvjw4Zp++unb7jeCSa1HnkbBJAt4WSTH1ZfqbUsssYTWX399bbLJJnKS2vfffx9Uu7v/fn8P/GOrRzCpdPWHH34YJAc6eeyRRx6p19Sg4poTM1wBLk7oJiuCSSUITqh05bIbb7wx4PPSSy/VzcfiIiNHjtRqq61W9xj1XohgkoRgUr2rp/J1CCb9yKeRxMtG7tFya7sdgkl+Jl177bXB3h9tRRBMiqsqXEn86IEHHgiekVGRwiTJ22aMYFL5/SgkmFSug5OIoiJKSX5WzzUloaak19bav9y4zRijVeM2w7ZmjNFJ/1rz8K1v1Dckdd+w6xsrfFW9wkm25TlJs5YGcxXa5557ruOVshtHwggQgAAEIAABCEAAAhCAAAQgAIHiEvj666+15JJLdhPbaAIRfwexsCT/lwYBCBScQCXBJIvUuNjT+PHju1BKWrwiivbWW2/VNtv4nbyurdbxzj//fB166KFdBlluueWCPATvm+1olQRZvv32Ww0aNKjs/m1Bke23376pxY4a9bcRwaS4vIFmFXCJK/S322676ZJLLpHFVqItLjZJzxAb5Vnt+lYKJl199dXBPVtPizuTbuTcvh47SteUExuqVIQoPFcaBJO++eYbHXXUUfJ+FW79+vUL8gI6VSCukZiUrn3xxRe17bbb6rXXXusyXKV77LvvvgsKB/qMvlxznoQF7yyeZ7GgasWRavUjTmhv7Nix2mCDDWodrlv/OHG3OBGpuPyI0sDObfTz0vmNCyywQFPEkxBMajjMDAABCGSXQFQwaWpJ32XXHSzPKIEbJG0fsn0/SZdm1BfMziaBMZI2CZm+gyS/802DQKcI+AvCsGLzREnrdcoY5oUABOIJIJjE6ug0AQRDOh0B5i8RiAomWf3Rf+jRINAqAux/rSLLuEkIIJiUhBJ9MkEgnBBVLtHITlR6sb/VTiKY1GrCUtoEkz744AMNGTJEN910U2Ln+/Tpo5VWWknLLLNM8F+LJc0888xdEs/iEpEaEUwqGWhxINs9YcKEwG4LO0RFHao544SQSy+9VBtttFHZrlkTTAo7YbGqt956S/fcc49cMdJ8am1Ohho9erSWX375Wi9tqH8jYiyliePWXiPCLO28b+PWXqXqa3HXNJKYGDfmo48+Kldeq6fFiag0MmZSOxBM+pFUI4mXjdyj5daUk/2uuOIKzTTTTElDGdsvLqm30nOn2YJJjdxz5RyLs6+W6piTJ0/WEUccoQsvvLDLFBb88DPUz/Jwi0uoXHXVVXXddddp4YX9rk/lhmBSeT5VBJOqYeX3EGgVgbBQU6tEm2oZd3ZJi7XK2R9eVrxA0vAaXlx0Isv1YZv8ktFVV13VQjMZGgIQgAAEIAABCEAAAhCAAAQgAIFWEth99901atSoVk1xkqQTWzU440IAAtkhUEkw6c4779SAAQO6OeNzsz333LNmJ999992goNWDDz7Y5VqfKbkoVe/evauOGSdC0owcj6qThzrEnUced9xxQREwF5Iq1/bee+9AQKXZYiC12B7t24hgUrnztqSiNklstnigC6uNGDGiS/dK8U6DWE4l31opmBQnzpKEddyZbyM5LEnmLfVxDpHZPPXUUxozZkyQSxS9j5KurTSsgc8//1wuRnnzzeH3P6V28ayFfZK+//znP/XHP/4xKEjo+Dz55JPdLquWh2ChpR133FGvvPJK1SktGLTZZpvJAlOLL764pplmmqrXVOpQToDL/Q888EDNP//8DY3tiz/55JNg77fQYLjF5VBZWG/YsGE6/fTTq87t3EELJ2266aZyLuSss85al+gegklVUdMBAhDILwGLI00Vcg/BpPzGOs2eXSNpl5CBB0m6KM0GY1vuCNwpafOQVztLui53XuJQlgh4PXpdltqjktbKkgPYCoGiEEAwqSiRTq+fCIakNzZFs8xvtG8bchoF0qKtgPb7y/7XfubM+CMBBJNYDbkhEE6IchLBxhtvXFbo5Y477giq+7S7NVMwKWkyRTt8jEtC6kSyxBNPPKH+/ft3i7uTOYYPH67pp5++HUiCOZIkCZQqTTlZwjGdbbbZNPXUPteq3FopmBSd2Yl7L730UiAM5MQeV9RL0iz+4KSKxRbr/k52nFhMI0IjSWxqRZ+vvvpKkyZN0n333Rck1zz//POJptlqq63kxJZ2Vl9rRIyl5FTWBZPihEYqJUAhmFR9Sceti7Q8q1rxnIobs5F9rJF7tNw6bWaCdZy/WRZMata6jasqbOFAfxYKt7iE+oMOOkhnnXWWevbsWfWGq2cfqzpogx2axbJBM4LLf/ITjjiawZExINAggc8k1SKc5DLFh4Tn9Esk++3nwnQ0CEAAAhCAAAQgAAEIQAACEIAABLJEwH/TH3DAAVGT/T3BHT8IHfVt0B9/72Dlef+XBgEIFJhAnGBSXLGLWopXRLHGFcRwP5/bHHvssVXPJ+LyhdqdyxJ3HplkKTn/w8JRaTmLqVcwqR4xoyR8on1qFWVKg1hOJT9bKZjUSBGodgkmOXfKYkJvvPGG3n77bT377LN65pln9PTTTweiM5Va0ryJNKyBuDhbJMf/0nL/h3lbtMqxef/994PYWODIsXH+lveJaq2aYJILD7r40b777ltTwUELBFksyKJB66yzjuaaa66a+XWqmFKlvBcXYXQehPNva2l+DpuHc0xWWGGFxGJSCCbVQpm+EIBAzghEBZN+6rT0nPmIO+kn4Gpng0NmHirJOT40CLSLwG2StgxNtpskC3nRINApAq4mf29o8qckrdopY5gXAhCIJ8DbBKyOThNAMKTTEWD+EgGXRtgmhAPBJNZGqwmw/7WaMONXIhAVTJooaT2QQSCLBMIJUR9//LF22223QMQk2mp5Kb2ZHOoRTKp0TSMJI830qxVCFPXaV4+gQ71zVbvu4YcfDipMRasw+bolllhCrtC3zTbbaLrppqs2VLfft1MwKTr5p59+qkceeURXXXVVIKL05Zdfxtp/7rnnaujQod0SPuKSfDohslUz/AoXOEnGiSHjxo3T1VdfHfCp1G655RZtvfXWzTSh4liNiLGUBm6FYNKf/vQnbb/99oEwV7g5UcZJl7PMMktTGDmR9fjjj9cZZ5zRbbxKFQsRTKqOP+3PqlY8p7IgmOSkO6/feeedt3oQq/RwUuG2226r1157rUvPSvt23LqolhA6evRoDRo0qJtFrlJ49NFHN+xLaYA48aKVV15Z3hMWXXTRRHPFjWNerlQ800wzTRknrqJxLWKeaRQdTNMe8JOf/GTyDxXWfNbhSmvhamuJYkonCECgaQScKe3EqSQvMP5e0urhmf2SQa9evZpmDANBAAIQgAAEIAABCEAAAhCAAAQg0FoCfjF9lVVWiU7ymKQ1Qj9cpwnCSSf9MEZrHWJ0CEAg1QTiBJNefvllbbfddnrllVfaYn+/fv3ks6155pmn4nytOGevx8FGBJMsduE8kaWWWqqeqZt+Tb2CSXHnWs0sRmNnnZdwzDHHdPG70jlpGsRyKgWpKIJJLo7317/+NRBEcvE0f7554YUXqooiVWJX7Xy8dG0a1kAr8iCadfOXcrIcl+eeey4Qq/Jen0QUqZIN1QSTfK3XhQsm+Z6ulCdXaZ611lpLu+66a1DkM4l4Upy4W7N4VhrHuX5nnnlmrKiR80YOPPBAjR07ti5zLCa10047BXmVvXv3riiehGBSXYi5CAIQyAcBBJPyEcese3G5pL1CThwp6aysO4X9mSJwk6RtQxbvLmlUpjzA2LwR8Lu24ReEXGl9pbw5iT8QyAMBBJPyEMVs+4BgSLbjlyfro4JJ20vyh2waBFpFgP2vVWQZNwkBBJOSUKJPJgiEE6J8SH7++efrsMMO62a7k3f8Ivzyyy/fVr/qEUyqV+CjnY61QoiiXvvjRAtWX311XXvttVpwwQXrHbqm6+KqFnoQ22Axnb596y+g+pe//CVIGnCCTrg1O4GrmtNvvvmmLrjgguBeK9c22mijQPBm9tln7/LrOOGNZgvkVLO/lb/3HmQhIFf7cqWxcq3dAlFpFUz6+9//rp133lmPPeac+R9bs+9bJy25qrHXZLRVEqBDMKn6nZL2Z1UrnlOtSBRs5B4tt06XW2453XjjjVpyySWrB7FKDwvB9e/fv1uvSpUk6xVMihMVqpaUV6uTcc+iWp+lcVWFnRh/1113yQJMbq46etRRR3V7ZiZNpC/5FxeL/fffXxYqnHbaaWtF0XD/NO0BFRImSwJKYSGlSj+z0FKRrimav+XWQSsYNHx/ZXSAh354afHBGuz3H+f+42bq0jUrrbRSt793ahiPrhCAAAQgAAEIQAACEIAABCAAAQi0mYC/C/XL66H2rSR/QfpiGVMaEU6yOPPCCUWa20yB6SAAgXYRiBNMuvLKK7XXXuH3OVtvUZJCSVkSTLKQhcU8yolOWSDjrLPOqqswWLMj0WzBJK+b4cOHa/rpp2+KqeXObxFM+r3WXHPNbnwbKRgYdyZdaz6Oi+FZEOzXv/61nMPSzIZgUmM0HeO7775bF110UVDgr9ktiWCS53QemIsnWgzt/vvvb8gMiwUdeeSRQe7qT35S/hW+SnmmDU2e4OIk988nn3yiESNGBPkP/t/1NhedHDJkiAYPHqwZZpih2zAIJtVLlusgAIEcEPB3Kj1Cfkwj6d858AsXskVghKT9QiYfJ+m0bLmAtRkncL2kHUI++AufKzPuE+Znm8Bakh4OufAHSctl2yWsh0A+CSCYlM+4ZskrBEOyFK1823qLpK1DLm4nySJKNAi0igD7X6vIMm4SAlGF24mS/DMaBDJHIJoQValynIWUTjvtNPXs2bNtftYjmGTjLrvsMu27777d7LQQy7HHHht7cN4ux1ohRFGv7XGCKFHRgnrHL8Vj1KhRWmihhWQxCgtwzT///Fp22WWnJIXFCcD4eifXONEqLuEhiW0W4tl+++310ksvdeleq8hDkrmq9XEVLQs0WAQi2uLEOuKErZImCVWzKU2//+qrr3TEEUcESSLRZpEMC3nNMcccbTG5ETGWkoGtSOT8/PPPg3vi5pu7/sn185//PKhG1qdPn6bwibsvq607BJOS4U/zs6oVz6ksCCY5cr6HNthgg2RBrNDLSW6HHnpotx4WABw4cGDZK+sVTLIY4Oabby4npYZbs0X14oSZkiT/RR32/rrxxht3qyZ53nnnyUJPbnF70PHHHy8LT/XoEc5xiQ9GnNBTnEhhw8FPOEBa9gASJhMGjG7tJNAKIaZ6BZ9OkLRxC52vRygpbI6TWlydbkrbZ599gr+HaRCAAAQgAAEIQAACEIAABCAAAQikm4C/V/UZaKTtLemKKpbXK5x00g+CzekGg3UQgEDLCJQTTPr000+155576rbbbmvZvOUGtsjDxRdfXFboodS/Fefs9TgZlzNQGssFwHy+teKKK2q33XaT+4ebz/C937vAV6db2gWTRo8erUGDBnXBhGBS+gSTfKZ96aWX6tRTT21I9MVCYwMGDAjOi6O5L9VyUkqLJO7+bERQqtb7tBV5ELXaUOpvgaKJEycG+WhPP/10vcME162//vpBjp+LAkZbUsGk0nXff/+9nn/++aBYm//VKxbk/fT0008PckKnnnpKPZEp5nVSMKmWYlZ+vt1zzz26/PLLGxK0cgEvP0sXW2yxLiHi/L+hpc/FEIBAtgkgmJTt+OXF+uGSDgo5w/dxeYlsdvy4RtIuIXP9QhWJZNmJXx4t9Ustj4cce1XSEnl0FJ8gkHUCCCZlPYLZtx/BkOzHMC8e3Cppq5AzCCblJbLp9YP9L72xKYJlCCYVIcoF8TGaEDV58uRAUMhiLtFmAR0feK+3Xvv0weoVTHJ1or59+3bzYdttt9UVV1yhmWaaqaMRboUQRb0OOVnipJNOCv5FWyVRh6TzffPNN0EihoUjws2H9U54ceUnt7iYrbrqqrruuuu08MIuelp/GzdunJwoEG2VBJPM5osvvpDFiv72t7/phRdeCBJKLHjkl5DnnXfeug2KE0DygOUSd/71r3/p4IMPDtZvtN1xxx3aYost6ral3gud0GLhHgtavP7667JghxNcvFc43k5UqbfFiVskTYqqd97odWkVTPruu+9kwRBXYYs2J6Y5yb4ZLe6+qSbCgmBSMvppfla14jnVikTBRu7RuHXqz0BOZmtEpK9eMcJ6BZPininRZ22ylVm+V6V9x0mJRx99dE3DxyXgO5H8kksuCZ4h5QSa/PN7771Xa6yxRuL5PvroI+28884aP358l2uaKQ6Z2JhQx7TsASRM1hM9rikIgYUkvd4iXxsVSgqbdamkLh/+/LeKhZNoEIAABCAAAQhAAAIQgAAEIAABCKSTgIUzypzl+MWV7hWB4l2oVTjpM0k+cPV/aRCAQAEJlBNMiitw0Wo8PqO5/fbb1bt379ipsiCYVBJL2mqrrYKzxesQUky+AAAgAElEQVSvvz74btZnheHmvBeLhERFLVrNOTp+swWTml2gzEXwTjjBdQx+bAgmpUswyeeuLrjo9Vxrs0DS6quvHgjxrLXWWoEYzzTTTKNa4x6eF8GkH2k4l835Qsccc0y3PShJrFyYbd1119U666yjVVZZRbPMMksgALfmmmt2u7xWwaTwAM4jnDRpku666y7ddNNN8r5UazvzzDODdRgVTYrLt2j2XlWrvXH9nZf4wQcfaMKECQGLBx54oObY+fly1VVXBcUrS43z/2ZFiHEgAIEMEvi3pLCi3jSS/DMaBNpJ4BxJh4UmPE3Sce00gLkKT+BqSeGKrgdI6l7BuvCYANBGAitJejY0n/Mx/7eN8zMVBCCQkACCSQlB0a1lBBAMaRlaBq6RQFQwaVtJt9Q4Bt0hUAsB9r9aaNG32QQQTGo2UcbrGIFyCVEWKnFls1deeaWbXeUOWVtpfL2CSRZw8Yvxjz32WBfzkiRdJfXnvffe0x577CGLTDkJaplllgkOn+ecc04tu+yymm666WKHaoUQRVK7y/UrJ0jgfk7UtfBNJV+qzWtOAwcO7CZS0K9fP1177bWaY445giHihCvCwgnV5or7vRMMTjvttEBgJtoqJUV8/fXXQYLFiBFdvyduhsBCpbUdV+nMsTj00EO7+XDQQQfprLPOUs+ePetFNOW6K6+8MhCqsBjUCiusEAhVLbLIIsG/+eefv4uAiMUuHJ8xY8Z0mdcJTo6t74t6W1zyI4JJPxKNu2+djOk4OnmpkWZxFAupOTkt2iyM4p/36NGj7BQIJiUjn+ZnVSueU1kRTGrGPfTyyy9ru+226/ZZaqONNgqSR2efffayi6RewaQ4cUJP0gwBKI8T9zz378aOHasNNtgg2cIP9Sr3XCuJPPlzVTlhuHri0w4+pT3TQnNzzz23VlpppeDZucACC2iJJZYIPh9GW1r2ABIma166XFAcAqMkdS1l3bjvTkrxuA82PlSXEZ6RtHL4JxZ67dWrV5OnYTgIQAACEIAABCAAAQhAAAIQgAAEGiXwzDPPBC+hR5pfGKj3D/lahJOoat9oALkeAhkmEM0PqnQe3A43fQ40bNiw2DPnuAIle+21l4YPH67pp5++HWbGCoY4H2LkyJHy+V+pEMtXX32lI444oluOiQ117onzVpqR11Gv4/UKJsXlzjRThCSu2Ful/JM0iOVUikVc3svJJ59cNn+p3Fit8DHuTLpajlil9R223feGc3t8RuHz0qWXXjrIH3Jxw6mmmqqbm1kXTIorbuT9zf8aKdSU9F73/eNihPvuu29FwR0XJ3IumMWRFlpooUC0avHFFw/yiyxeFW2tEEwKz1ESDHrqqad0//33B4JBSQSUnLdngbq11167i8lx+8jKK68c9F900UWTIu1IP+c1vPTSS3rkkUcCHuYfFeArZ1j03uX8vyPhY1IIQCAdBKKCSU6o/iYdpmFFgQi4Cu5RIX/PknRkgfzH1c4TuFLSHiEzDpJ0UefNwoICE1hO0osh/9+RNH+BeeA6BFJLAMGk1IamMIYhGFKYUKfe0dskbRmychtJFlGiQaBVBNj/WkWWcZMQQDApCSX6ZIJAOcEkJ0Wdd955QRJPuTZgwABddtllmmuuuVrqow+x77vvPu23337yC+XRVqlaUaUX45uVhGRBEidiRZsrLVksxIIzcS3uBflqySetAv76669rp5120pNPPtllCgtAuYKRRQvqbU5msLhB9AB/6NChcsWnUsJFnMBKM5hUEnmoJu7jte6EkmhzVa4ylV8TY6pHMOnZZ5/V5ptvHohWhJsTi26++eaGX4iuxKmcv94ryolZ2LZ6xTNKfiGYVH0pxd23TnDyeujfv3/1QSr0iEuW9CV33HGHtthii9irEUxKhj7Nz6oiCyb5HrrtttuCypb1NH9+sRCQP29Em5M9jz322NikyHoFkzzPrbfeqm228VcxXZurQFqkab755qvHnSnXxN3X1Z6jlSaNE5byZzwnWFuUz58Fw82fUf0ZotYWJzK3xhpryPM5IbSRFudLpWdiWvYAEiYbiTzX5piANwVXM2pWs1DSiZLeaNaAkXEslmTRpCnNwm0WTSr38kGLbGBYCEAAAhCAAAQgAAEIQAACEIAABKoQ+P777wOxpOeeey7a02JJ4SrL9bBMIpz0maSFJfm/NAhAoGAEovlBcefNLn41evRoWZCiGS3uDMsF2yzw4SJO5Vo7RHqS+BcnGOIz+a233rrbuZ+L0zn/5oUXXugyvM8gfWbnnKtOtXoFk2xvI6I2SfyNOyetJMrUCjGhJLYm7ZM3waS482Lz8OebIUOGBGfsLi5Ty9lEI2srDWsgrthcM/Ldkq61Svk9s846qw4++OBgv7I4UjlhpLh5Wi2YFJ3Xn5Xff/99Pfjgg8Hz4e67745FEFdc8IwzztAxxxzT5bpmFEZMGotm9vO+aAEl5zo4p6Fc/qznixYQ5fy/mVFgLAhAIGMELI7005DNCCZlLIA5MdcVao8L+XK+pO6VknPiLG6kksCvJe0dsszrz+uQBoFOEVhS0iuhyT+U1NoXETvlKfNCIOMEEEzKeABzYD6CITkIYk5cuF1S+CQPwaScBDbFbrD/pTg4BTAtKpg0QVJ9b1QXABYupptAOcEkW/zBBx8EYjAWxSjXLIBjMQALtbSiuSqVK7G5qlZcpZxKgkm2KU6oxzZfffXV6tu3b92mv/POO8FL/BMnTuw2RrUqeL4gLimmnckSYcMnT54cCGRdeOGF3fxxEsFJJ52kqaeeumZelUSBooIrcYk12267ra644oqg0lg9zcIVvn6fffYpe7mrmt1www1aYoklyv7eyR8bb7xxt3Xoe8CiWa6yVU9zwsyee+4ZiHKEm6t33XjjjVpySX832LX5vjjwwAM1atSobr/bf//9ddZZZ2mGGWaoxxxV4lRJOCsubnGJKUmNq5Scee2112qOOeZIOlRD/eKSf2qp+Neq+72S0MZ2220XCNvVuz6//fbboNLd6aef3o1fkgRZBJOSL7u0PquKLJjk6A0cOFAXXXSRZpxxxuTB/KFnXBJ0NEmt3MCNCCbFiTF6ngsuuEDel+utXtno5544iHHPNQsi+fnvf2GRwMUWWywQhFt++eVrjkslUUALOFrgqp7POjakkT0zDXsACZM1LycuKAYBf+Ae1ARXWy2UFDbRf/BcFv6B/97w30I0CEAAAhCAAAQgAAEIQAACEIAABNJBwMV4fL4Yaf8nyS+yNKtVE0466Qdh52bNxzgQgEBGCETzg+KEjKoVAKnV3UpnNP7+0t9jxrVyQiqVciqS2ub8CI89fvx4LbLIIkERMedFuACJx+/Ro8eUoWoVZKmUe9GsQh5J/Yz2a0QwKS4H4KGHHtLaa69dr0lTrvvoo4+08847BzEJt0p5VLXGpmEjaxwgT4JJle7jo446KhCosShYPS3rgklxZ/zOrWk0v+lf//qXDj30UL366qvBHrXoootq2WWX1fzzzx/8fzcXu3NenzlGmwutDR8+vGwOWpJYtVswKWyT91Lnjh133HGBeFK0xRV2cg7gjjvu2K1/tTzTJDw62cfr7JZbbgl4lBNOChee4vy/k5FibghAoMMEooJJ00qa3GGbmL54BE6Q5O/eSu1iSUOKhwGPO0hgpKRwpfDDJZ3TQXuYGgL/K+mvIQyfSpoVLBCAQPoIIJiUvpgUzSIEQ4oW8fT6azWFLULmbS2p69vf6bUdy7JJgP0vm3HLi9UIJuUlkvhhkZTofjqFyjPPPBO8qB5XncZCM2effXZQHaqWylCVsLtS0IQJE4JEiqeffrpihKodZFuQxokzN910U7dxXIHs0ksv1UILLVTzKvBL8X6x3sJI0ZZEDMHXxCXFNCoOVLMzoQsefvjhIGEgLEzgX9sns15vPW99tbWxY8cGaygqelVOcMXzlxOxqiTWk8QaJ2cNGjSo4jquJJgUJ2zkuX/961/Lic31CFDEsam2Biw0ZbGuckJitmf33XevS/AhTuDDflYSP4oTNnIilEUtnHxTa6uUQGgRDd9/tVQ8q3X+cP80CybZzqeeekpbbrllt/vWv6tXAMT8nWy07777ll1nSYRXEExKvurS+qwqumCSI+gKr7vssktNe7wFgCxAOGLEiG6LIIkoYiOCSb53LWZp4Z9oa0QsspJPHtd7fa9eLn5eXyuXjL/OOuuoT58+wT4WboMHD9bFF19clzig+VgY8pBDDin7+e3yyy/XJptsUlO8SwP5s+uuu+5adi8+99xz5WdX3GeFNOwBJEzWt3a5KtcE/Efi6w162E6hpLCpl0ryS5ZTmgUALbpKgwAEIAABCEAAAhCAAAQgAAEIQKCzBPzd5pAh3d6Psvhx+AWWZhoZJ5z0maSFJfm/NAhAoEAEwvlBcUUtkua81IKtkphHtUJVccIXzrfYYIMNajGjS1/nWxxwwAHBeWC4lctHqEeUp9L5TyNFy+p2+IcLGxFMeuKJJ4L8j2iuSrWzsKQ2x+U+uMjT0UcfXXaYemKT1J5m9MuTYFJcEZhGi3lZEOjggw/uVvyhWvG7UnzSsgbOOOOMINcx3BopBlQa59133w1yFh588MEuY4fFceLErJpxlj969Ogg5y7aquVsNuP+KY0RV/TTeWl+FjivINyeffZZbb755t3O7hst/NdMn+odq1I+lwstej+edtppnZvAO471QuY6CEAg6wQQTMp6BPNhv/94CVeqdR7PfvlwDS8yQuAiSeFEMa/Jrom4GXEEM3NDYAFJb4a8+UrSz3LjHY5AIEcE+DIhR8HMqCsIhmQ0cDk0OyqYtJWk23PoJy6lhwD7X3piUURLEEwqYtRz6nMlwSQfst53333ab7/9YsVmjGXgwIFytagll1yyrpfMPYaFkh577DH5QP+226prLvqQ15WRZp21srh0nCiN59x00011ySWXyAkCSZvFkiy05CSHcoI1ScQQPFdcUowFAiw0Mu+88yY1qWn94kQaPMESSywRiAPVUhXuD3/4QyAm9OSTT3azsZzQUFxili92rL3Gpp566pr8dRKEk9zK2VAaKEmSjSu92pdoq1eA4p133gnssvhRtFWroPjFF18EydROSok2J4NYLMPJKrWweu2114KXqH2/RJsTIq+//vrY2FdKblx11VV11VVXTalqljR4cWvH/nl/sEhbu1raBZMmT56sY489Nkh6KbceXFnMyWU9e/ZMhMz7vhm7Ql05sbx11103SBp1Zc1KDcGkRLindErjswrBJAWfMfw5YYcddkj0+caJ5U7Y9b9yz4skwkKNCCZ5zjfeeCMQ7vHeFW1+lvszjMUJk+bHVfLJ4zcjodt7javF+nNgqXm/n2666fThhx92caPRxEs/fy06OHHixLIxGjlypDbaaKPEfDzI448/HnxWfuGFF7qNmeQzhi/q9B5AwmRteza9C0FglKTu2d/JXO+UUFLYOv8B1jv8A4vTrrXWWsk8oBcEIAABCEAAAhCAAAQgAAEIQAACTSfwyCOPlDtre0rSqk2frPuA5YSTXOn+xDbMzRQQgECKCITzg1588cWg+JVzBcKtmoBRve7EieH4TOjee+/VGmusUXboODtd4GzYsGHq0aNHXSbFnYX6LM15P+FWryCLr7PQSfTcvZHiU3U5G7qoEcGkOOGWZqyZSoVhnFezxRbhWr4/OlRvbBrlmPR6C2f5bHLMmDFdLjn55JPLFukrN24rfIw7k66U8+ZcJOeRRFuj57dx6yrpOWuckNejjz4au68kjV8t/caNG1e2oFy1HLBqczj+G2+8cbccxbBoXJxAUNIcxjgbnA/mvdZiUEnj7rzK999/X3/5y1/0xz/+US+//LKee+65QPQs7j6uxsC/jxNuKhfnjz/+OLjvnPMabs5hc/G4hRe2bmj9zQWhnCfhnEGvU+fVLbvsslp88cW75aD+85//DFi4GKFz4Vy81M8A56HMNNNMdRnx0UcfBfkV48eP73J9ON6c/9eFlosgAIF8EJgsaZqQK9NK8s9oEGgngV9KOjs04ZWSur+A0E6LmKtoBC6QdHDI6eMknVY0CPibKgJzSXo/ZJEFDpO92JIqNzAGAvkngGBS/mOcdg8RDEl7hIpj352SNg+5u6Wk7m+AF4cHnraeAPtf6xkzQzwBKzWET5wmSGqfegORgUATCVQSTPI01cQzwqZsttlm2nvvvYMXMWeZZZaqVnpsVwG688475QQKJ4pWaxYvOOecc4KD3yQCIJXERDyXD67PPvvsQIBlqqmmqji9D5zPOuusYP5ybamllgqEZZZffvlqbiiuQpYvtBiJk6bCYgYWZ5p++unrTvaqatAPHV555RXttNNOZV/690H/qaeeKlcHq8Te4ldOaDvssMPkZKtoc7LUZZddpjnmmKPLryoJNjlZwIlpti2JyIPjfsstt8hJRuVsCE8cV3Eq3KeawEISLqXx/vSnPwUCNuXEiZwE6HthoYUWqhgyJ1A4ebGcoI0v/OUvf6kjjjiiG+PooI6Vq8AdfvjhZWPu/knEMJykuOOOO8rrJ9pquce8J1gww2JS5YQnGq1Ml/Q+CPdLu2CSbXUSq5N94oTBLDB34oknVl0PFkaxWIjvm3KCcLUkbiKYVNtqS+OzCsGk/8bQ6/60007TPvvsU/HZ99Zbb+nII48MEuzKtTPPPDN4LlYTs2tUMMlz+7OI7S13H9fyOcriS34GxPmUVECt2t1QSXgvfG2zEhidVO09M26fO+GEEwIBpBlmmKGi6b5vb7rpJlmYLu55XE4gstygnd4DSJistkr5fcEI+IP463X4nAahpJLZ/oP06XAioEXz/ELSjDPOWIdrXAIBCEAAAhCAAAQgAAEIQAACEIBAIwRcDKV3797RM0u/FLCKpBcbGbvGa8PCSZ9J8tvi/i8NAhAoCIFSflAlcRoXORs6dGjTiXz++edBkSoXGIm2SuJHPs9x/oDzaMKt0XOjckWzLHpx1113aeWVV+4yV72CNRYO8Rmh/Ys2F3izkMrcc8/ddNaVBmxEMCnuTM/nqY7PgAED6vYlrijM6quvrmuvvTa2EF69sanb0BovjDv7zaJgkgvd+Rw12hoVJrL4zDbbbNNt3KSCSXFrulG7agy1WiEoFnfPRe+LZuQ1lfPXIj/O0yuXixQnlBXHwYJJXkP1itzF5SCVi3Ol/AMXv3I+Xb12xBU5jBP/c37kvvvu2wXvYostFjwLk+SXlotLXJFOBJNqvWvpDwEI5JRAVDBpOklf59RX3EovgUMknR8yz9WR6y3all4vsSzNBPyi02EhA4dJOjnNBmNb7gnMKukfIS/9PvjUkr7Pvec4CIGMEUAwKWMBy6G5CIbkMKgZdekuSZuFbEcwKaOBzJDZ7H8ZClYOTUUwKYdBLapL1QSTzKWaiEk5diuuuKJWW201LbrookEVnZ/+9KdBt3//+99BxRwLrDz++ONVxWzCY/fv3z+oWuSxk4jmlK61KJMPhf2CfFyzyJPFnvzy/5xzzqlppvlvkQlX+nFizm233SYnTMW9EF+roM8333yjo446Sq7AFW0ey4JJFqBys/iQbbj66qs122yztXSpOtYWRvBhfTkhAU8eZuXkLYs/WHjHB/KO6eWXX6677767rJ0WXXISQ1x1QIv3WFApTsTAwi8WG3KiWrlmwZeHH35Yw4cP1/3339+li7kus8wycnWxaAtX3ooDXEmAosRlzz33DKrDmst00/msTQEbV4176aWXgoQH8/3kk0/Kxt3CChYeqtaSxMmiGBaEsLiYX5D2y9G+b5yU51g5oaVSrGyDE9qcvDHXXBZ2j29ONnHipJNK4prX8x577KFVVlmlyz1WssciUF4bXjvl4l9t7VRjVu/vm5FYlCRZpV77Stc99NBDGjRoUOweFV4PSy+9tH72s58Fl3ovsiCYheu8x3mdxrWkgi++HsGk2iOatmcVgkldY+i9a8iQIYHAovd4iyz6/nn11VflJE4/d8rt7bXspe7bDMEk76vnnntu8Dkjri233HLyM8tVHOebb74un3tc6dGJx05sjvPJe7I/l/Tt27f2xV7mikrP/1L3gw46KBCuTCKYWcmoJHzsn/n4M4lFDMN75ocffqiJEycGz9BKYp/+zGJ7qwkvlWzt5B6AYFJTljGD5IfAREl+eTBpS5NQUtjmgZJs25Rm8dEbb7wxqV/0gwAEIAABCEAAAhCAAAQgAAEIQKBJBLbffvtAfD3S/KKUX5jqRCsJJz0o6cROGMCcEIBAZwiU8oPee+89DRw4UOPHh2sFSo2KOFTzqpxIka+pJn4Ud53PYQ499NCahS981uP8IJ+Rh9vgwYN18cUXdzvbaUSUp1JxLouH+DyvWsGValxr+X0jgkmex8L8W265pbyGwq0RAahKwlKVxLQ8fyOxqYVbvX2LIJjkXBXnSdXT3n///UBIbcyYMd0uz5pgUiVBsaS5YFEIcfdr9L6Iuw+GDRsm/6slx7JkQ6X70n3iBJPi1ny1fb7a+iknPOScB597Lbnkkt0uj9urGs09i8sddF6Bn1XRAqOOzcYbb9wtD875HBYnrCc2caJU4Xhz/l9tRfF7CEAgxwQsjtQz5B+CSTkOdopdO0DSxSH7XIFz5xTbi2n5I/ArSeEXOk6R1F39Nn9+41F6Cfxc0hcR83hGpzdeWFZgAggmFTj4KXEdwZCUBAIzFBVMcrmQrieKQIJAcwmw/zWXJ6PVRgDBpNp40TvFBJIIJpXMf+utt3Tcccdp9Oj25m5a6MPz7rPPPolfOo8it9CRq86VS7JoNDwW4nEygg+ya0lkKneYH2dL0kSQRn3x9U56uPTSS3XMMcfEiibVM4/jeMkll2iHHXaIPfCfPHmyjj322EDooVLr06dPINxUEpCyII2FkCZNmhQrtmNBH/dfZ53u7z/bX4tqVWpJBBbq4VK6phYxmlKcLFbhdRcnbtWIPRa1cjKHxZaSNItVWTBpxIgRSbrX1KdWQbKaBq/SOSuCSRbRuuGGG4J9Lk7gpBEurrLmZNOkQiUIJtVHO03PqiILJvkZ8/LLLzdlb7XYoxOrnWCepDVDMMnzeE/289RCTs1uTiL8zW9+E4hM1pPAV84eCwtaoMgClXEtibhhUl/N2Un0J57YmneBLEpy0UUXVRUcTMvnVRImk64c+hWAgP9QsGBSkpZWoaSw7f6j6tDwD2qpWp0EAn0gAAEIQAACEIAABCAAAQhAAAIQqEzAYhgnnNDtfZTzIlW+O4VxBUmTOjU580IAAu0nUMoPiitkEScY1CxLX3/9de20005Bcadou+KKK4KzonItTnSonjOrSnkft9xyi7beeutuJjQqyuPibi52Fc3rcKEwi46st956zUJcdZxGBZPizjI98X777adf/epXcn5H0uYCZC7k4kIkUT6Or4uS9erVK3a4RmOT1M56+8Xxsr/Oi5p22mmrDt0KH+Psct6UC/+VCsSFjYvLcasmahXnoON95JFHauTIkWW7JM2Ti1vTFrZxflo7m4tHukjeK6+80mVaiwV5j3PByaQtLgfL+8btt9+u3r17TxnK82677bZ67bXXugzfr1+/IMczrihhnC2V7svSNXGCSf69C05ts8023YZ3HuJJJ51UU26lB4kT1rLP5jrTTDN1m6vSXlVrPlxpcMd19913L/sMi+MRlwex1FJLyWt0+eWXT7okgn7ODXM+lp8p0eZnjQtmuXH+XxNWOkMAAvkiEBVMmt71C/PlIt5kgMA+ki4L2WkV9e0zYDcm5ofA6ZKODrnj/39sftzDkwwSsJihn9HhNqOkLzPoCyZDINcEEEzKdXgz4RyCIZkIUyGMvFvSpiFP/a2rRZRoEGgVAfa/VpFl3CQEEExKQok+mSBQi2CSHbKgzd133x0kuTz99NMt9dFJNE7GGDJkiP7nf/6n4bl8gG5Bl9/+9rcNj1UawDZaSGTfffet+UA/LmkjzrhHH31UPrRvR3OSmA/YLZDSDPEVJzI5yWWjjTaqKq7wwQcfBDEvU2m1Ltc322wznX322UFFqTjmSRP/WiVAYcEGr81ySUeVnHaSipP2Dj/8cFlopVmtVoGP0rzNjp3H9T3mhKxBgwbVfI81g0dWBJPsqxNj7r//fh1yyCHBWm9Gs9CZxcZ22WWXmvgjmFQ//bQ8q4osmDRq1Ci5sqxfZGlEkM5VBL1/+RmYtDVLMMnzeSwn2loYqBE/wrb7c8iFF16olVZaKalLifp5/zKrww47rGz/epM5K03uz7Su5mlhqWbx8XxOTjT3OeaYI5Hv0U6d2ANImKwrVFyUTwIWS+qurtrV1ywIJYUtdol4f4c1pVmczhXAaRCAAAQgAAEIQAACEIAABCAAAQi0loBfZvf3xJH2gKR+rZ2Z0SEAAQiUJ+D8IJ+PODfB5z3RVkm0qBlMK83t/dIFnWaZZZayU1lYwkXWyonquHDXxhtvrKmmmqqimZXOhlwMw4Iw5eZvVLCmUuGwAQMGBPPONddczUBcdYxGBZM8wTPPPBOIs5TLUfE5mc8m55577qq2VDur8zjOWerRo0fsWI3GpqqRDXaIO/v1masFVhZaaKGqM7TCx3oEk2yH77Ny96CLvfXt27eqL6UOb7zxRlDE77rrrou9plHBJJ87n3baaYmLgiU2vkLH7777Lsiv8R4bbRZNcsEdC4BVK0pkxs5FdOG9aCvn18cffxycUd93333d+tdavM95cc7vcwGOSmfolQST3nvvPQ0cOFDjx/uI6sfm/C8XzDz44IMTx6WSsFa1Z1acgJUt8j14wQUXaOWVV64aD/d/9tlngwJ25QT//PzyPh6XH+Bn21577dUtNrbB1y2zzDKJlp9zKiZOnKg99tij2/4bzafg/D8RUjpBAAL5JIBgUj7jmjWvdpf0m5DRt0vq9gVh1pzC3kwROFnS8SGLz5J0ZKY8wNi8EfAXdpMlTR1ybHZJ/zLs26gAACAASURBVMibo/gDgawTQDAp6xHMvv0IhmQ/hnnxYIykTULOIJiUl8im1w/2v/TGpgiWRQWTSGorQtRz6mOtgkklDE6esHCSD/MfeeSRptKxsIArx1kgpRlCSWHjbPell16qU089tWEhoFoPz6OQfJDt5A+LLSV5Ub9SskFTA/DDYLbv+eef19FHH62xY8fWPYUFiyw6scIKLlKarFmkyVXIRowYkeyCMr0s9OJECyfNzTDDDEEPc3YCQ1Q0y5WbLNCUJAnBSVtOunA12EbFpJZYYolgLbpKYbXkvUogJk2aFPDyPdlIc3KKxZecdFZiVut4ZuyEG+8NSdZ1pfFXWWWVIEFltdVWS5SgUqutSfpnSTCp5M9bb70VrH1XimukOanH67yWe7c0H4JJjZD/r9BNp59VRRZM8vPW1SbrFQ4s9/xJuiKaKZjkOUtJc0cddVRDQpf2yZ9XnIDp/92KFlf50nPVW5m0mp3N4uN5zOWcc87RzjvvnDjBM86+du8BJExWWyn8viAELJRkwaRy7XNJF0gaJemNjPHw2xYu1z5nyW7vV0888YQWW2yxjLmCuRCAAAQgAAEIQAACEIAABCAAgewQeO2119SnT5/oWeKHklbN4PcL2QGPpRCAQEUCzg96/fXXtdNOO3UTfbCYh/NXFl544ZZSfOCBBwIxuWgugXMVLPa+/vpd9N+n2GIRD4uQlMsh8bXOLxo6dGhgf1SMxIWo/vjHPwaFtsqdoTtHyeeCcQXMmiFY4+eCBU3KiW3UKmjSSICaIZhULdfJeTBHHnmkttlmG80444zdzHUBt8cffzwQVorLcakmQFIatBmxaYRnkmudL+W8i2hzLpWLYS2//PJT8oW8lqeZZpouXVvhYz2CSZ9++mmQy+f7NNocc/vomPfs2TMWi4sWWVzJaz5JvlWSwoL/+Mc/ggJgLi4WbqUijd4b5plnnuBXzsuaaaaZGsrPqhZzF5pzccg77rijW1efz3ifMseSTeFO1e4N79POd4ue71QqTmQO+++/f3DOX6ngj9fEhAkTdNJJJyXKK7Cgks/w41pczpD7e+17P3cu2NRTh9+X/XG0aiyS7BHV9qrSGnEeoZ8D5YSsLP5kwSMXfyq3Zn1dNcEwr/u9995bd955Z9k14VwOr9M555xylNetX6V7x364UNSOO+445TrO/6vdqfweAhDIMYH/J2nakH/Tu+Zgjv3FtXQS2E1SOHnb79pulk5TsSqnBIZJOjHk27mSfplTX3ErOwT+JWm6kLn+Q/397JiPpRAoBgEEk4oR5zR7iWBImqNTLNuigkmbS2rsje1i8cPb2gmw/9XOjCuaRwDBpOaxZKQOE6hXMKlktg+oX3nlFd1www1B9atyFcSSuOikgE033VS77rqr1lprLU03Xfj7kCQj1NbHB9pXXXVVcGBcq822z9WOfIBfKdEjiUVOzLr11lsDcRMnJlVqrh5l8aJ2NwsEOUlp+PDhNYljWezGSVD1cvLaGjdunM4444ya5nUywpAhQzR48GDNNtts3XDFVW4yXydkVKpOFx7szTffDJLxLr/88kSJPOFrl1tuOe23335B0k65BLF6YmxeDz30UCAwVKtwku8/J+c5GStJBbtq9jnp5E9/+lOQcHjzzTfXLJzke8wx9Npp9V5QzZcsCibZJ+8tTra06I4T1moRr3JikUWzVl999boTxRBMqraykv2+k8+qogsmeX92c3XLYcOGJRIgKyVjO9mw3r202YJJpZXmJHInZXpPqEXo0s8HJ+85ibLZIpbRu8A2HnjggRo1ynokPzZzvffee2OT1JPdTZV7NSIE6s8dFmc0p0pJpvXY2a49gITJeqLDNTkkYLEkiyaFW0koyWJJn2XYZ39P3yUL25+3H3744Qy7hOkQgAAEIAABCEAAAhCAAAQgAIF0E1h77bXLfRdL8cF0hw3rIJB7As4PisuXOOiggwIBm0ZzYKpB9NnHwIEDNX78+G5dq9lQSYikNNiKK64YiHCUzrWc12FxHhcLK9d8DuXzM4tIlRPL8DXNEKxxDoXP0J2XEW3VBJuqMa3l980QTPJ8zk8599xzZaGPuGa2vXv3DgQE/b+/++47vfDCC0EeQ6U8rQEDBuiSSy7RfPPNV9W1ZsSm6iQNdqgkHBMd2ue5W2zhjws/tlb4WI9gki2yfV7DcfknFk6y/b4HZ5lllsAJCy394Q9/CPKZLJgWbV4b/fr103PPPddtXfgaf6aq1OJ8KXeNc2CuvfbaQBynlc15lLvvvntZgbTSvL4vfFZTymtzjpX3qrjcwWrCPM5rcM6l10u5VsrL7Nu3rxZZZJGgy7///e8gNt4fx4wZUzb3bd1115XzBh977LEuwzqHwv/i9s1KInelgWyTcwt79eoV7BFu33zzjZ566qlgvjhRrWoswoYm2avcP/rssBCX8ypcgKTSHlft+VG61mvZokiV9j7b8Itf/EJLLrnklCmrPcPc0bkcfn6HCyNy/t/KO5yxIQCBlBOICia50q4FGmgQaCcBqxheF5rQFas3bKcBzFV4AsdKOjVEwXlvQwtPBQCdJuA8zLCqtv8wf7PTRjE/BCDQlQCCSayIThNAMKTTEWD+EoF7JG0cwmEFXIso0SDQKgLsf60iy7hJCPSTNC7U0ae5/hkNApkj0KhgUthhC3S8//77evHFF4NEhqefflo+QJ40aVKXZAknSPjw2oe8K6ywQnDo7MP4aJWsdsD0wbjtdcKAD9udQBA+7PbhvO1caqmlghf1naww//zzxx7412uzObna1V133RUkIpQSIEoH8k4I8vzhw+1656r3Osf3rbfeChLXXMXLyRphVo6r7XWCiZNZ/P9dnavR5hi9+uqrGjt2bJBA4+SBcDKb5/RcntfVBhdffPHYClSN2lLueidrvPTSS8H68b933nmn25p3oosTGtZcc83gn6t9NYNNnD+uLOXYOE5m5WqF4aQLM/M96CQlr6uVVlqpZcJEToLxHuB7zMk93iPC68ZJL94HLCLVynusFbHPyphOQPPa9P3zzDPPBEmIpcSi8B63ySabBPdRKXEtK/4Vwc60PKvyxjqpsJcTmL2H3n777Zo4cWJwD5X2VO/v3kOzcv8keZYvuuiicnXKDTfcMNif2/X5LE4wySJuTt5vx97kWL/99ttB8qOfW05mDe+Zvgcccwtieb/0c8tVX+MqXzbrnmn1HkDCZLMixTgZJmChJAsmlVpehJLCIbHy7unhH7jCsRO5aRCAAAQgAAEIQAACEIAABCAAAQg0l8C+++6ryy67LDroMZLOaO5MjAYBCECgNgKfffbZf/baa6+g6FG0lRNqqW30ZL19FnP++efLBUiizXk5N910k5ZZZpnYwT766KPg2t/+9rfJJqzQy2flF110kXbccceK+RvNEqz54osvgsJRo0eP7maVz8P87Gh2cY7oRM0STPK4Pr/yd8zHHHNMTQWcKgXOYjwW/ph77rkTxbdZsUk0WZ2dXn75ZW233XbBuWO1dt5552no0K7vsbbCx3oFk5KKz1Tzs/R753qdeuqpsoiPY++8uXDz+vJZRrUWJwQXvW6eeeYJ8vJWXnnlakM2/HvnablYkHPdGm3mZBbmFCdQ5DmSiPIktcW5XN6vLIrmwn0nnHBCl0sdLwublYSOyo1rkTuP4X29Wc25br/5zW9kIadKLMLztWKv8vPD/u+www6J7PCzz8VIDzjggJqLMlZi52KNv/rVr7rFgfP/Zq04xoEABDJIwOJI4WrNCCZlMIg5MHkbSeE/up2PtF4O/MKF7BCwsnH4e+iLJQ3JjvlYmlMCH0maPeTbYpL+klNfcQsCmSWAYFJmQ5cbwxEMyU0oM+/IvZI2CnmBYFLmQ5p6B9j/Uh+iXBuIYFKuw1ss55opmFQscngLAQhAAAIQgECWCSQVTMqyj1myPS5Bu1xicJb8yoKtJExmIUrY2GICTk6yaFIehZLC6K6RtEv4B8OHD5erttMgAAEIQAACEIAABCAAAQhAAAIQaA6BCy+8UAcffHB0sN9J2rU5MzAKBCAAgfoJPPnkk//Zcsst9d5773UZZJ111pHPzeadd976B6/hShc123bbbYPCT9F27rnnBoIxlYQwLPZi8RALrZQKBdUwfdB1lVVWCURAXGSqmuhGMwVrXODIvocLXpVstz3+vraaPbX6Gu7fTMEkj2sREBecsaiKi+rV2yyCctJJJwXiVT179kw8TDNjk3jSGjt+99138nnnEUccUfVKr/0zzzyzS0GbVvhYr2CSHZg8ebJ8tuD778svv6zqU7kOFtnZf//9A/Ezi4R9/fXXwf8eMWJEl+6+HyygVW1NWEjNwkq33XZbVXvaJQ5nQ7w/2X77VS+rzTbbTGeffXZQpK9a8/1o0SSLd5YKNVa7ptzvPafvRxfj835koR/fm+HmAkzXXXedFl544YpT2G+vaYvT1cugNEEtLKJGmY2L/B1yyCEN7VUeN8onKeNm2mDBppNPPlkWQSx3f3D+nzQq9IMABHJIICqY9DNJX+XQT1xKN4EtJN0RMvERSWun22SsyxmBwyWdFfJppKT9c+Yj7mSPwLuS5gmZvbSk6srS2fMTiyGQaQIIJmU6fLkwHsGQXIQxF05EBZM2lXRPLjzDibQSYP9La2SKYReCScWIcyG8RDCpEGHGSQhAAAIQgAAEIgQQTErXkigXjySVhNPlRTatIWEym3HD6qYRsFDS7ZIu+OHfZ00bOX0D+S2TJyStEDbN1Y032GCD9FmLRRCAAAQgAAEIQAACEIAABCAAgYwRGDdunPr37x+1epKkPtYXyJg7mAsBCOSPQI/jjz/+21NOOaWbZ8cff7yGDRumHj16tMXrr776SgceeKBGjRrVbb5+/fpp9OjRmmee8DtU5c164403AtGj3/72t4mFkyzMY2G7ffbZRzPMMEMif5spWFNJPMe23XzzzerVq1ciu+rp1GzBpJINjqltt+DVSy+9lNg0+zxkyBANHjxYs802W+LrSh2bGZuaJ6/hAosMXXHFFTrhhBMqrtXddttNl1xyiSwo1EofGxFMsl0Wfnn++eeDfePuu+9OTMIiL/bR4kYWAAqLg1122WWB0E+4JRXl8TXvv/++jj32WP3mN7+paI/F1jx/u5pZWSTOolkWdEoqGrTccsvp6KOP1tZbb11VMCrqiwWkfC/WKtRkIaADDjhA6667bpc540TubrnllsC+aq1eBqVx11prLR155JHy86GaeFY1W7z2vWYt4PTII9YuSN5sh58f5tSIHd4v/ZwbOXJkTfulLfU9tPfeeweCY//zP/8Tazzn/8njSk8IQCB3BCyONH3IKwSTchfiTDi0iaQxIUudp7NaJizHyLwQGCrpvJAzl0vaJy/O4UdmCfxdUviPGOcvvpBZbzAcAjklgGBSTgObIbcQDMlQsHJu6n2SNgz56D/yLKJEg0CrCLD/tYos4yYhgGBSEkr0yQQBBJMyESaMhAAEIAABCECgyQQQTGoy0AaGi0vKdXL0xRdfnDhhvQETCn0pCZOFDj/OSxZM8ouLeRZKCsd5xR9Ek6Yp/XC++eYLquousMACrAcIQAACEIAABCAAAQhAAAIQgAAE6iTw1ltvabXVVtM777wTHuGbH8SSnq9zWC6DAAQg0EwC8/Tr1+/d8ePHdxnTwiwW8Vh//fWbOVfVsW699VZts8023frVY88XX3yhJ554Qg8++KCefvppvfbaa/r73/0e1n/FJVZZZRX16dNH66yzjizAMt1001W1L9yh2aI8FnbZa6+9NGZM+B3a/8643XbbycIxs8wyS002Ju3cKsGk0vzffvut/vrXvwax8D+LWjk2pbbEEkvIBVP69u2rtddeW8svv7ymnnrqpOZ369fs2NRtSMIL33zzTXntP/DAA3rssce6iSd5jfoMe955550yYit8bFQwqWTc999/L38Guu+++2Ljveiiiwb33XrrracVVlgh9tz35ZdfDtb/K6+80oWmhX+GDh3aRVwpDrftefLJJ3XXXXdp4sSJXdZe6RqLEFk4rl0CcWFbP/zww8Cm+++/P/DzhRdemLIGLB72i1/8QmussUYgWLTiiis2dG943k8//TRYZ/fcc0+3+bw3ej7fjxtuuKF69+6tueaaqyznOJG7rbbaSldeeWVN+5Vt8j5tu5555hm9++67gfhWqYXtskCR74k4uxLedmW7ldau7y+LnnrfmjRp0hRBKz+LvF4XWWQRrbnmmoFYk8/Rpppqqkam7XJtab989NFH5X9+boXXhDt7HXht+O8Ms7BN00wz5Ygv1hbO/5sWJgaCAASyRyAqmGQVyn9mzw0szjgBVywbG/LhWUmtU8XNOCzMbwmBgyQND41sVdk9WzITg0IgOYHXJC0a6t5b0tPJL6cnBCDQDgIIJrWDMnNUIoBgCOsjLQTulxQuk4VgUloik1872P/yG9sseBYVTHI2ib/cokEgcwQQTMpcyDAYAhCAAAQgAIEmEEAwqQkQmzREXHJ20qqUTTKjsMOQMFnY0ON4cQnsLOl3Yff9MlT0Rani4sFzCEAAAhCAAAQgAAEIQAACEIBA7QT8ErXFDyJtF0nX1j4aV0AAAhBoDQHyg1rDlVEhAAEIQAACaSLA+X+aooEtEIBAmwkgmNRm4ExXloALt00M/eZFSb+AFQTaSGB/SZeE5rta0uA2zs9UEChH4I+Slgr9Yg1Jj4EKAhBIFwEEk9IVjyJag2BIEaOeTp+jgkkbS7ovnaZiVU4IsP/lJJAZdQPBpIwGDrO7EyAhilUBAQhAAAIQgEARCSCYlJ6ou/KkK+mGW7kKqumxOF+WkDCZr3jiDQQSEjhF0nHhvvvtt59GjBiR8HK6QQACEIAABCAAAQhAAAIQgAAEIFAisP/++2vkyJFRIKdKOh5KEIAABNJEgPygNEUDWyAAAQhAAAKtIcD5f2u4MioEIJAJAv+UNEPI0p9L8s9oEGgnAYuAPBqa0CIhy7TTAOYqPIH/k3RpiIKL6u1aeCoA6DSBSRHxuHUlPdhpo5gfAhDoSgDBJFZEpwkgGNLpCDB/icBYSRuEcGwkySJKNAi0igD7X6vIMm4SAggmJaFEn0wQICEqE2HCSAhAAAIQgAAEmkwAwaQmA61zuA8//FB777237rzzzi4jHH/88Ro2bJh69OhR58hclpQACZNJSdEPArkjcJOkbcNenX/++TrkkENy5ygOQQACEIAABCAAAQhAAAIQgAAEWkXgggsu0NChQ6PD3yxpu1bNybgQgAAE6iVAflC95LgOAhCAAAQgkB0CnP9nJ1ZYCgEINJ1AVDBpRklfNn0WBoRAZQK9JT0Z6vKapMWBBoE2EnDl0stD810vaac2zs9UEChH4GlJvUK/6C9pHKggAIF0EUAwKV3xKKI1CIYUMerp9NkfUiwgUmoIJqUzTnmyiv0vT9HMni8WiLNQXKmNj4jGZc8jLC4sARKiCht6HIcABCAAAQgUmgCCSZ0P/7fffqtzzz1XRx11VBdjllpqKV1//fVafvnlO29kASwgYbIAQcZFCJQn4MqKj0taLvzrMWPGaJNNNoEZBCAAAQhAAAIQgAAEIAABCEAAAlUI3HPPPdp0002jvV6StJqkrwAIAQhAIG0EyA9KW0SwBwIQgAAEINB8Apz/N58pI0IAApkhYHGkn4WsRTApM6HLlaErSXo25NEbkhbOlYc4k3YCgyVdFTIScf+0R6wY9j32w7lJydvNJI0phut4CYHsEEAwKTuxyqulCIbkNbLZ88tiIeuHzN4wIiaSPY+wOO0E2P/SHqF824dgUr7jWyjvSIgqVLhxFgIQgAAEIACBHwggmNSepfDdd9+pR48e3Sb79NNPdc455+iiiy7Sl192LeZ10EEH6ayzzlLPnj3bY2TBZyFhsuALAPeLTsCJWk5ImLLhzj777Pr973+vxRenwF3RFwf+QwACEIAABCAAAQhAAAIQgEA8gVdffVVrrLGGPv7443CnyZJWl/Qc7CAAAQikkQD5QWmMCjZBAAIQgAAEmkuA8//m8mQ0CEAgUwSigkkzSfoiUx5gbB4IuGjZiyFH3pE0fx4cw4fMENhN0uiQtbdJ2joz1mNoXgk8KKlvyLmtJN2eV2fxCwJZJYBgUlYjlx+7EQzJTyyz7klUMKm/pHFZdwr7U02A/S/V4cm9cQgm5T7ExXGQhKjixBpPIQABCEAAAhD4kQCCSe1ZDaNHj9bIkSO11lprabbZZpMFlCZNmqQHHnhAn3zySTcjFlxwQd18883q1atXewxkFpEwySKAQOEJ7CDp+jCFPn36BKJJU001VeHhAAACEIAABCAAAQhAAAIQgAAEIBAl8P333wdiSU888UT0VztKugFiEIAABNJKgPygtEYGuyAAAQhAAALNI8D5f/NYMhIEIJA5AggmZS5kuTR4SUmvhDz7QNLcufQUp9JKYCdJ14aMu1PSgLQai12FIWCNgX4hb7eXdFNhvMdRCGSEAIJJGQlUjs1EMCTHwc2Yaw9IWi9ks8VELKJEg0CrCLD/tYos4yYhEBVM8h9vFoqjQSBzBEiIylzIMBgCEIAABCAAgSYQQDCpCRATDHHnnXdqwIDk561nnnmmDjvsME099dQJRqdLMwiQMNkMiowBgcwTOE7SKWEvdtllF11zzTWZdwwHIAABCEAAAhCAAAQgAAEIQAACzSaw6667yt8vR9rxkk5t9lyMBwEIQKCZBMgPaiZNxoIABCAAAQikkwDn/+mMC1ZBAAJtIfCFpJ+HZppJkn9Gg0A7CSwi6S+hCV1RcrZ2GsBchSdgIZqwqP89kjYtPBUAdJrAGEmbhIzYVVK3Q5ZOG8n8ECg6AQSTir4COu8/giGdjwEW/JfABEnrhmAgmMTKaDUB9r9WE2b8SgQQTGJ95IYACVG5CSWOQAACEIAABCBQAwEEk2qA1UBXV1nv37+/vvzSRbwqNwsrXXbZZZprrrmqdeX3TSRAwmQTYTIUBLJN4GpJA8MuHH/88Tr55JOz7RXWQwACEIAABCAAAQhAAAIQgAAEmkjghBNO0CmndNEc9uijJQ1q4jQMBQEIQKAlBMgPaglWBoUABCAAAQikigDn/6kKB8ZAAALtJRAVTJpZ0uftNYHZIKAFJb0R4uCkyRnhAoE2Etha0i2h+e6XtFEb52cqCJQjcLukcOXd3SWNAhUEIJAuAggmpSseRbQGwZAiRj2dPkcFk/pJeiCdpmJVTgiw/+UkkBl1A8GkjAYOs7sTICGKVQEBCEAAAhCAQBEJIJjUnqj/+c9/1g477KAXXnih4oQWVbr44ou12GKLtccwZplCgIRJFgMEIBAi8KikNcJErrrqKg0ePBhIEIAABCAAAQhAAAIQgAAEIACBwhMYNWqUdt/defxd2u8lrVl4OACAAAQyQYD8oEyECSMhAAEIQAACDRHg/L8hfFwMAQhkm4DFkcLCNAgmZTueWbV+XknvhIz/WtJ0WXUGuzNJwKI0FqcpNb/b7Xe8aRDoJIGbJG0bMmAfSZd30iDmhgAEuhNAMIlV0WkCCIZ0OgLMXyIwUdI6IRzrS7KIEg0CrSLA/tcqsoybhEB/SVZaLrVxkvwzGgQyR4CEqMyFDIMhAAEIQAACEGgCAQSTmgAxwRAfffSRdt55Z40fPz629x577KHTTjtNc889d4IR6dJsAiRMNpso40Eg0wT+V5Jf9OyyIT/44IPq27dvph3DeAhAAAIQgAAEIAABCEAAAhCAQCMEHnroIa2zTjgtLhjt/R+Eh//WyNhcCwEIQKBdBMgPahdp5oEABCAAAQh0jgDn/51jz8wQgEDHCUQFk2aR9FnHrcKAohGYQ9KHIae/lfTTokHA344S2EzSXSELHpS0bkctYnIISL+TtHMIxIGSLgEMBCCQLgIIJqUrHkW0BsGQIkY9nT77A3T4rQkEk9IZpzxZxf6Xp2hmzxcEk7IXMyyOIUBCFEsDAhCAAAQgAAEIQKBVBCZPnqwJEybo7rvv1uOPP67nn38+mKpPnz7q16+fdthhBy299NKaaqqpWmUC41YhQMIkSwQCEIgQcFUxC4NPafPPP78effRRLbjggsCCAAQgAAEIQAACEIAABCAAAQgUjsDf//53rbnmmnr77bejvm8gKV4pvnCkcBgCEEg7AfKD0h4h7IMABCAAAQg0ToDz/8YZMgIEIJBZAggmZTZ0uTJ8ZkmfRjyaRtK/c+UlzqSZwEaS7g0Z+IiktdNsMLYVgsAoSYNCng6VdEEhPMdJCGSIAIJJGQpWTk1FMCSngc2gW1HBpPUkTcygH5icHQLsf9mJVR4tRTApj1EtqE8kRBU08LgNAQhAAAIQgAAEIAABSSRMsgwgAIEyBPaRdFn4534x9JFHnENDgwAEIAABCEAAAhCAAAQgAAEIFIvAWmutFQgJR9r/Sfp1sUjgLQQgkHUC5AdlPYLYDwEIQAACEKhOgPP/6ozoAQEI5JbAZ5JmCnk3axnhmtw6j2OpIfAzSV9GrJlB0r9SYyGG5J2ARf7Hhpx8XNLqeXca/1JP4HJJe4WsPFLSWam3GgMhUDACCCYVLOApdBfBkBQGpaAmPRRRHF1XkkWUaBBoFQH2v1aRZdwkBBBMSkKJPpkgQEJUJsKEkRCAAAQgAAEIQAACEGgJARImW4KVQSGQBwKnSzo67MjOO++s3/3ud3nwDR8gAAEIQAACEIAABCAAAQhAAAKJCOyyyy669tpro33PkHRMogHoBAEIQCBFBMgPSlEwMAUCEIAABCDQIgKc/7cILMNCAAJZIIBgUhailH8be0r6OuLmzJI+z7/reJgSAn6fe0LIlqckrZoS2zCjuAQukbR/yP3jJJ1WXBx4DoF0EkAwKZ1xKZJVCIYUKdrp9vVhSWuFTEQwKd3xyoN17H95iGJ2fYgKJlmBecPsuoPlRSZAQlSRo4/vEIAABCAAAQhAAAJFcilMigAAIABJREFUJ0DCZNFXAP5DoCIBvxG6U7jHUUcdpTPO8HuhNAhAAAIQgAAEIAABCEAAAhCAQL4JHH300TrzzDOjTl4naed8e453EIBAXgmQH5TXyOIXBCAAAQhA4EcCnP+zGiAAgQIT+FSShWlKbVZJ/hkNAu0kMJWkbyT1CE06h6SP22kEcxWawNqSHgoReE7SyoUmgvNpIHCBpINDhpwk6cQ0GIYNEIBA6PsEYECgwwQQDOlwAJh+CoGoYNI6kQ/YoIJAswmw/zWbKOPVQgDBpFpo0TfVBEiISnV4MA4CEIAABCAAAQhAAAItJUDCZEvxMjgEsk7AiVyPSFo97MiIESO03377Zd037IcABCAAAQhAAAIQgAAEIACBnBD4yU+61jz9z3+i6US1Ozpy5Ejtv3+44HEwxmM/FBP8vvYRuQICEIBA5wmQH9T5GGABBCAAAQhAoNUEOP9vNWHGhwAEUkwgKpg0m6RPUmwvpuWXwP+TNG3IvXklvZdfd/EsZQTWkPRoyKYXJK2QMhsxp3gEzpJ0eMhtV2s8pngY8BgC6SbQ9bQ13bZiXT4JIBiSz7hm0Su/OLFmyPC+kiyiRINAqwiw/7WKLOMmIYBgUhJK9MkEARKiMhEmjIQABCAAAQhAAAIQgEBLCJAw2RKsDAqBPBFY6AfRpPnDTt15553afPPN8+QnvkAAAhCAAAQgAAEIQAACEIBARgk0WzDprrvu0hZbbBGl8fYPYklvZBQTZkMAAhAQ+UEsAghAAAIQgED+CXD+n/8Y4yEEIBBLwOJIs4R+i2ASi6VTBL6U9LPQ5AtKerNTxjBv4QisKumJkNd/kLRc4SjgcNoInBYRSDonIqCUNnuxBwKFJIBgUiHDniqnEQxJVTgKbYzVR61CWmoIJhV6ObTFefa/tmBmkhgCG0q6L/S7sZL8MxoEMkeAhKjMhQyDIQABCEAAAhCAAAQg0DQCJEw2DSUDQSDPBNaW9FDYwZ/97Gd66KGHtNJKK+XZb3yDAAQgAAEIQAACEIAABCAAgQwQaKZg0nPPPae+ffvqn//8Z9Rz8uAysBYwEQIQgAAEIAABCEAAAhCAAAQgAIHCEogKJs0u6R+FpYHjnSQQXYuLSPpbJw1i7kIR6CXp6ZDHf5K0VKEI4GwaCZwoaVjIsOGSDkmjodgEgSITQDCpyNFPh+8IhqQjDlghRQWT/BLFI4CBQAsJsP+1EC5DVyWAYFJVRHTICgEEk7ISKeyEAAQgAAEIQAACEIBA8wkgmNR8powIgZwS2EXSNWHfllhiiUA0aa655sqpy7gFAQhAAAIQgAAEIAABCEAAAlkg0CzBpA8++CAQS/rzn/8cdXtXSb/LAgtshAAEIAABCEAAAhCAAAQgAAEIQAACBSWAYFJBA59Ctz+QNGfIriUldfvCMYV2Y1I+CKwg6fmQK69JWjwfruFFhgkcI+m0kP0jJe2fYX8wHQK5JIBgUi7DmimnEAzJVLhybezvJa0e8nAt/VdEiQaBVhFg/2sVWcZNQgDBpCSU6JMJAggmZSJMGAkBCEAAAhCAAAQgAIGWEEAwqSVYGRQCeSVwpKQzw86tu+66mjBhQl79xS8IQAACEIAABCAAAQhAAAIQyACBZgkmrbfeepo4cWLU46Mk/SoDGDARAhCAAAQgAAEIQAACEIAABCAAAQgUmcA/JM0aAjC7JP+MBoF2E3hb0nyhSZeT9Id2G8F8hSXg9fZiyPvXJf1vYWngeFoIHC7prJAxV0jaOy3GYQcEIPBfAggmsRI6TQDBkE5HgPlLBB6TtFoIB4JJrI1WE2D/azVhxq9EICqYdL+kjUAGgSwSQDApi1HDZghAAAIQgAAEIAABCDSHAIJJzeHIKBAoEIGLJB0Y9neXXXbRNddcUyAEuAoBCEAAAhCAAAQgAAEIQAACaSLQDMGkXXfdVb/73e+ibl0saUiafMUWCEAAAhCAAAQgAAEIQAACEIAABCAAgbIEooJJc0j6GFYQ6ACBNyQtGJp3JUnPd8AOpiwmgaUlvRxy/c3IeiwmFbzuNIFDJJ0fMmK0pEGdNor5IQCBrgQQTGJFdJoAgiGdjgDzlwg8LqlPCMeakn4PHgi0kAD7XwvhMnRVAggmVUVEBwhAAAIQgAAEIAABCEAAAhCAAAQgAIEcErhF0tZhv375y1/q7LPPzqGruAQBCEAAAhCAAAQgAAEIQAACaSfQqGDS4YcfrnPOOSfq5q2Stkm779gHAQhAAAIQgAAEIAABCEAAAhCAAAQgEBCwONJsIRYIJrEwOkXgNUmLhibvLenpThnDvIUjsLikP4e8fkfS/IWjgMNpI7C/pEtCRl0naee0GYk9ECg6AQSTir4COu8/giGdjwEW/JdAVDBpDUmPAQcCLSTA/tdCuAxdlQCCSVUR0QECEIAABCAAAQhAAAIQgAAEIAABCEAghwSmkfRQpIBCIJhk4SQaBCAAAQhAAAIQgAAEIAABCECgnQQaEUyyUJIFkyLtCUl9JX3TTj+YCwIQgAAEIAABCEAAAhCAAAQgAAEIQKBuAlHBpDklfVT3aFwIgfoJ/FHSUqHLeb+2fpZcWTuBRST9JXTZB5Lmrn0YroBAUwnsLenXoRFvlrRdU2dgMAhAoGECCCY1jJABGiSAYEiDALm8aQScLLJqaLTVfxBRatoEDASBCAH2P5ZEJwlsJOnekAH3S/LPaBCAAAQgAAEIQAACEIAABCAAAQhAAAIQyDuBhSQ9KGnBsKO//e1vteuuu+bdd/yDAAQgAAEIQAACEIAABCAAgRQRqFcw6ZprrtFuu+0W9eTvktaR9EaKXMQUCEAAAhCAAAQgAAEIQAACEIAABCAAgcoEEExihaSFwAuSlg8Z4+8aXZSMBoF2EHAeV/i7be+Nc7RjYuaAQAUCgySNCv3+TkkDIAYBCKSLAIJJ6YpHEa1BMKSIUU+nz09K6h0yDcGkdMYpT1ax/+UpmtnzBcGk7MUMiyEAAQhAAAIQgAAEIAABCEAAAhCAAASaR6DPD6JJPcND3n///erfv3/zZmEkCEAAAhCAAAQgAAEIQAACEIBABQL1CCaNHTtWG264YXTUyT+IJbloIA0CEIAABCAAAQhAAAIQgAAEIAABCEAgOwQ+kjR7yNw5JflnNAi0m8CzklYKTbqBpPHtNoL5Cktgfklvhbz/TNIshaWB42khsLOk34WMuVfSJmkxDjsgAIH/EkAwiZXQaQIIhnQ6AsxfIhAVTFpNEgkkrI9WEmD/ayVdxq5GAMGkaoT4PQQgAAEIQAACEIAABCAAAQhAAAIQgEDeCWwp6bawkzPPPLMmTJigFVdcMe++4x8EIAABCEAAAhCAAAQgAAEIpIBArYJJzz//vNZbbz199pnfFenStpJ0ewpcwgQIQAACEIAABCAAAQhAAAIQgAAEIACB2ghEBZPmkvRhbUPQGwJNIeB3aVcNjWRREIuD0CDQDgLzSHo3NNGXkmZsx8TMAYEKBLaTdGPo9xaRs5gcDQIQSBEBBJNSFIyCmoJgSEEDn0K3n5K0SsguV5e2iBINAq0iwP7XKrKMm4QAgklJKNEHAhCAAAQgAAEIQAACEIAABCAAAQhAIO8E/k/SpWEnF1tssUA0af75XbiMBgEIQAACEIAABCAAAQhAAAIQaB2BWgST3n777UAs6bXXXosatK+ky1pnJSNDAAIQgAAEIAABCEAAAhCAAAQgAAEItJCAxZHmCI2PYFILYTN0RQKPSFoz1GMLSXfBDAJtIuB9MCwW9y9JM7RpbqaBQByBAZFiFQ9L6gsuCEAgXQQQTEpXPIpoDYIhRYx6On1+WlKvkGkIJqUzTnmyiv0vT9HMni9RwaT7JG2cPTewGAIQgAAEIAABCEAAAhCAAAQgAAEIQAACDRM4XtLJ4VFWW221QDRp2mmnbXhwBoAABCAAAQhAAAIQgAAEIAABCMQRSCqY9PXXXwdiSY8//nh0qBMknQJhCEAAAhCAAAQgAAEIQAACEIAABCAAgcwSiAomzS3pg8x6g+FZJjBB0rohB7aRdGuWHcL2TBGYVdI/QhZ/I6lnpjzA2DwS2ETSmJBjPqRZPY+O4hMEskwAwaQsRy8ftiMYko845sGLqGDSqpKeyoNj+JBaAux/qQ1NIQxDMKkQYcZJCEAAAhCAAAQgAAEIQAACEIAABCAAgYQELpQ0JNx3s8020113USgvIT+6QQACEIAABCAAAQhAAAIQgEAdBJIKJm2++ea6++67ozNcJOmgOqblEghAAAIQgAAEIAABCEAAAhCAAAQgAIH0ELA40pwhcxBMSk9simbJ/ZL6h5zeUdINRYOAvx0jMKOkz0Ozfydp6o5Zw8QQ+C+BfpLGhWA8K6kXcCAAgXQRQDApXfEoojUIhhQx6un0+RlJK4dM6y3JIko0CLSKAPtfq8gybhICCCYloUQfCEAAAhCAAAQgAAEIQAACEIAABCAAgSIRuE6Sk72mtEGDBmnUqFFFYoCvEIAABCAAAQhAAAIQgAAEINBGAkkEkwYPHqyrr746atX1knZqo6lMBQEIQAACEIAABCAAAQhAAAIQgAAEINAaAlHBpHkkvd+aqRgVAhUJjJG0SajHbpKugRkE2kRgBkn/jMxlwSQLJ9Eg0CkCfSU9GJr8RUm/6JQxzAsBCJQngGASK6PTBBAM6XQEmL9EwMqOK4VwIJjE2mg1Afa/VhNm/EoENpZ0T6jDfZL8MxoEIAABCEAAAhCAAAQgAAEIQAACEIAABIpMYKykDcIAhg4dqvPOO6/ITPAdAhCAAAQgAAEIQAACEIAABFpEoJpg0qGHHqrzzz8/OrurGYcrvbfIOoaFAAQgAAEIQAACEIAABCAAAQhAAAIQaAMBBJPaAJkpEhG4XdKAUM/dJVFlLBE6OjWBQE9JX0fG8c++acLYDAGBegmsLun3oYtfkbR0vYNxHQQg0BoCCCa1hiujJieAYEhyVvRsLYGoYNIqkp5p7ZSMXnAC7H8FXwAddh/BpA4HgOkhAAEIQAACEIAABCAAAQhAAAIQgAAEUklgZkkPRAos6OSTT9bxxx+fSoMxCgIQgAAEIAABCEAAAhCAAASyS6CSYNIpp5yiE044Iercc5LWl/RZdr3GcghAAAIQgAAEIAABCEAAAhCAAAQgAIEQgfclzRX6//NI8s9oEGg3gZskbRuadB9Jl7fbCOYrLIGpJf074v0Mkv5VWCI4ngYCvSQ9HTLkr5IWTYNh2AABCPxIAMEkVkOnCSAY0ukIMH+JgJNJVgzh8AcZiyjRINAqAux/rSLLuEkIIJiUhBJ9IAABCEAAAhCAAAQgAAEIQAACEIAABIpI4H9/EE1aKOz8hRdeqCFDhhSRBz5DAAIQgAAEIAABCEAAAhCAQIsIxAkmXXTRRTrooIOis77xg1jS31pkDsNCAAIQgAAEIAABCEAAAhCAAAQgAAEItJ9AVDBpXknvtd8MZoSArpW0U4jDAZJGwAUCbSJgvQsLJvUIzTejpC/bND/TQKAcgV9ImhT6xZuSFgQVBCCQLgIIJqUrHkW0BsGQIkY9nT4/L2mFkGkIJqUzTnmyiv0vT9HMni9RwaR7JW2SPTewGAIQgAAEIAABCEAAAhCAAAQgAAEIQAACLSHgM4IHJDnxZkq7+uqrNXDgwJZMyKAQgAAEIAABCEAAAhCAAAQgUDwC5QSTRo8erUGDBkVhfPGDWNIzxaOExxCAAAQgAAEIQAACEIAABCAAAQhAINcELI40d8hDBJNyHe5UOzda0m4hCw+RNDzVFmNc3ghMljRNyKlZJX2aNyfxJ1MElpb0cshiP7P9nKZBAAIpIoBgUoqCUVBTEAwpaOBT6HZUMGllSc+l0E5Myg8B9r/8xDKLniCYlMWoYTMEIAABCEAAAhCAAAQgAAEIQAACEIBAOwlsIGlsdMLbb79dAwYMaKcdzAUBCEAAAhCAAAQgAAEIQAACOSUQFUzy35xbbrllOW/7SxqXUwy4BQEIQAACEIAABCAAAQhAAAIQgAAEikwgKpg0n6R3iwwE3ztG4EpJe4Rm/6WkcztmDRMXkcBXkqYPOT6HpI+LCAKfU0NgUUmvhaz5h6TZU2MdhkAAAgEBBJNYCJ0mgGBIpyPA/CUCkyT9IoRjJUkWUaJBoFUE2P9aRZZxkxBAMCkJJfpAAAIQgAAEIAABCEAAAhCAAAQgAAEIFJ3AdpJuDEPo0aOHxo0bp3XXXbfobPAfAhCAAAQgAAEIQAACEIAABBokEBVM8t+c3333XXTU7SXd1OBUXA4BCEAAAhCAAAQgAAEIQAACEIAABCCQTgIIJqUzLkW06lJJ/xdy/GhJZxYRBD53jMAXkn4emn0eSe93zBomhoC0oKQ3QiC8RmcCDAQgkC4CCCalKx5FtAbBkCJGPZ0+vyBp+ZBpCCalM055sor9L0/RzJ4vm0gaEzL7Xkn+GQ0CEIAABCAAAQhAAAIQgAAEIAABCEAAAhDoSmAvSZeHfzTzzDMHokm9evWCFQQgAAEIQAACEIAABCAAAQhAoG4CUcGkMgPtLemKuifgQghAAAIQgAAEIAABCEAAAhCAAAQgAIG0E3hXkkVBSm0+Sf4ZDQLtJnCRpANDk54g6ZR2G8F8hSbwqaSZQwTml/ROoYngfKcJ+PkcfiZ/LWm6ThvF/BCAQFcCCCaxIjpNAMGQTkeA+UsEooJJK0qaBB4ItJAA+18L4TJ0VQIIJlVFRAcIQAACEIAABCAAAQhAAAIQgAAEIAABCEwhcJikc8I8FlhgAY0dO1ZLLrkkmCAAAQhAAAIQgAAEIAABCEAAAnURqCKY9EtJ59Y1MBdBAAIQgAAEIAABCEAAAhCAAAQgAAEIZIVAVDAJgZCsRC5/dp4v6ZCQWxZLsmgSDQLtIvCRpNlDky0k6e/tmpx5IFCGgNej12WpfSdpakhBAALpIoBgUrriUURrEAwpYtTT6fOLkpYLmbaCJIso0SDQKgLsf60iy7hJCCCYlIQSfSAAAQhAAAIQgAAEIAABCEAAAhCAAAQg8COBk6KJYBZLsmiSxZNoEIAABCAAAQhAAAIQgAAEIACBWglUEEw6WdKwWsejPwQgAAEIQAACEIAABCAAAQhAAAIQgEDmCLwjad6Q1QgmZS6EuTH4LEmHh7w5Q9IxufEOR7JA4H1Jc4UMXUTS37JgODbmlsBMkj6LeDeNpH/n1mMcg0AGCSCYlMGg5cxkBENyFtAMu/OSpGVD9v9C+v/s3Xu8b3OdP/DXr6suY6R7iNFIuiiXpIuMLtSUUImQo3KJQsclVFQk5HJCEanchYSYJpkypVJGut90I3RPulIzNb/HOu3TfKz2sfc5e3/3d33Weq5/esz+rvX5vF/Pz/exps76fN8rTRMlB4FRCbj/jUrWuNMR0DBpOkrOIUCAAAECBAgQIECAAAECBAgQIHBHgaOT7FX+aZ111lnYNGn55ZdnRYAAAQIECBAgQIAAAQIEpi1wyy235P73v/9k5x+TZO9pD+REAgQIECBAgAABAgQIECBAgACBmgXaDZOaNzbdVHMgtVcrcGirQdJRrQZK1QZTeDUCzb1vhaLa1ZNcV031Cu2jwL2S/KEV7D6T/K2P2WUiUI2AhknVLFVvC9UwpLdLW12wryV5TFG1hknVLWF1Bbv/VbdkvSq43TDpI0me16uEwhAgQIAAAQIECBAgQIAAAQIECBAYjcBJSXYuh95ggw1y2WWX5V73avZIOAgQIECAAAECBAgQIECAwJ0L3Hbbbdlkk01y5ZVXtk88Ocku/AgQIECAAAECBAgQIECAAAECBAYjoGHSYJa680HfnORNRZXHJnlt56tWYJ8Ebkjy8CLQo5N8s08BZalO4G5J/pjkLkXl90tya3VJFEygxwIaJvV4cSuJpmFIJQs1gDLbDZPWTPLVAeQWcXwC7n/jszdzomGSbwEBAgQIECBAgAABAgQIECBAgACBpRc4K8k25eXND10/+tGPLv2IriRAgAABAgQIECBAgACBwQg85znPWdh4d5LDnt7BfAsEJUCAAAECBAgQIECAAAECBAgsFLgpyQqFxUoTf8NDYK4F3pDkrcWkJyR59VwXYb5BC3w/yT8VAn7jPeivQ2fC357knkU1D07ys85UpxACBOLhqi/BuAU0DBn3Cph/kcDXkzQdRxcdj0vSNFFyEBiVgPvfqGSNOx0BDZOmo+QcAgQIECBAgAABAgQIECBAgAABAosXuDDJ5uXHm222WS666CJmBAgQIECAAAECBAgQIEBgsQKbb755Lr744sV9bk+v7w4BAgQIECBAgAABAgQIECBAYFgC7YZJD09y47AIpO2IwH5JDi9qOTnJLh2pTRnDELguyWpF1LWSfGkY0aXssMBvk9y3qG/FJDd3uF6lERicgIerg1vyzgXWMKRzSzLYgr6RZI0ivYZJg/0qzFlw9785ozbRJALPS3Jp8fePJGn+5iBAgAABAgQIECBAgAABAgQIECBAYPoClyXZuDx9q622ygc+8IHpj+BMAgQIECBAgAABAgQIEBiMwNZbb51zzz33zvLa0zuYb4OgBAgQIECAAAECBAgQIECAAIGFAk1zpKb5wqJDwyRfjHEJ7JXk6GLy9yd5xbiKMe8gBb6Z5FFF8icmuWaQEkJ3SeCXSZYvClo1yQ+6VKBaCAxdwMPVoX8Dxp9fw5Dxr4EK/irQbpj02CRfh0NghALufyPENfSUAhomTUnkBAIECBAgQIAAAQIECBAgQIAAAQJTCtwrSdM0aYPyzO233z6nnXbalBc7gQABAgQIECBAgAABAgSGIzBv3rycfvrpUwW2p3cqIZ8TIECAAAECBAgQIECAAAECBPol0G6YtHKSH/YrojSVCOye5Lii1jOTvKyS2pXZD4GvJml+173oWD/J5/sRTYqKBX6S5MFF/asnua7iPEon0DsBD1d7t6TVBdIwpLol623B7e6jj5lootTbwIKNXcD9b+xLMOgCNEwa9PILT4AAAQIECBAgQIAAAQIECBAgMIsCzRukPpqkeavZ344dd9wx73nPe2ZxGkMRIECAAAECBAgQIECAQK0CO+20U0455ZR2+f/V/t+SSezprXWR1U2AAAECBAgQIECAAAECBAgQWDqBpjnSSsWlGiYtnaOrZi7wqiQnFsOcm2TrmQ9rBALTFvhSkscXZz8tyWemfbUTCYxGoN3Y8HFJvjaaqYxKgMDSCHi4ujRqrplNAQ1DZlPTWDMR+FaSprPjokPDpJlounY6Au5/01FyzqgE2g2T/i3J80c1mXEJECBAgAABAgQIECBAgAABAgQI9FzgoRNNk9Ysc+6666454YQTeh5dPAIECBAgQIAAAQIECBC4M4HddtstJ55Y/s5o4dlfSfKcJD9qXWtPr68TAQIECBAgQIAAAQIECBAgQGBYAu2GSaskuWFYBNJ2RGDHJOWbwS5I8uKO1KaMYQh8IcnaRdQNk3xqGNGl7LDA95KsWtS3TpJrO1yv0ggMTsDD1cEteecCaxjSuSUZbEHthkmPTvLNwWoIPhcC7n9zoWyOxQlomOS7QYAAAQIECBAgQIAAAQIECBAgQGB2BZpNi/+e5FHlsHvssUeOPfbY2Z3JaAQIECBAgAABAgQIECBQhcCee+6Z4447rl1rs0/tuUmuT2L/UBUrqUgCBAgQIECAAAECBAgQIECAwMgENEwaGa2Bl1BgXpJTi2s+nGSzJRzD6QRmIvD5JOsVAzwjyRUzGdC1BGZBoN17YP0kzXfVQYBARwQ0TOrIQgy4DA/8B7z4HYv+7SSPLGpaI0nzX2QcBEYl4P43KlnjTkdAw6TpKDmHAAECBAgQIECAAAECBAgQIECAwJIJNM8ZmqZJ5VulMn/+/BxzzDFLNpKzCRAgQIAAAQIECBAgQKBqgb322isLFixoZ/j+RLOk6yY+sH+o6lVWPAECBAgQIECAAAECBAgQIEBgxgI3JHl4MUrzsqbmbw4Ccy2wTZKzikmb/S//OtdFmG/QAp9N8uRCYOMklw9aRPguCHwlyeOKQp6e5MouFKYGAgT+KqBhkm/CuAU88B/3Cph/kUCzCWW1gkPDJN+NUQu4/41a2Ph3JvD8JJcUJ/xbkuZvDgIECBAgQIAAAQIECBAgQIAAAQIEZibwmImmSSuVw+yzzz458sgjZzayqwkQIECAAAECBAgQIECgCoF99903Rx11VLvWGyeaJX29+MD+oSpWVJEECBAgQIAAAQIECBAgQIAAgZEJtBsm/VOS60c2m4EJLF5gyyTnFR//R5JnAyMwhwKfSrJBMd9zk3x0Duc3FYHJBL6QZO3ig2cm+QQqAgS6I6BhUnfWYqiVeOA/1JXvXu52w6RHJfl298pUUY8E3P96tJgVRtEwqcJFUzIBAgQIECBAgAABAgQIECBAgEA1Ak9I8pEkDy0rft3rXpcjjjiimhAKJUCAAAECBAgQIECAAIElF9hvv/3y9re/vX3hjyfexv6l1gf2Dy05sSsIECBAgAABAgQIECBAgAABAn0SaJojrVwE0jCpT6tbV5YtknyoKPk/k2xUVwTVVi5wRZJ/KTJsmuTSyjMpv36BzyV5UhFDI6/611SCnglomNSzBa0wjgf+FS5aT0v+TpJ/LrKtnqRpouQgMCoB979RyRp3OgIaJk1HyTkECBAgQIAAAQIECBAgQIAAAQIEll5gnYmmSQ8qh2h+OHv44Ycv/aiuJECAAAECBAgQIECAAIHOCuy///6TNcr92USzpOYtxO3D/qHOrqbCCBAgQIAAAQIECBAgQIAAAQJzItBumLRqkh/MycwmIXBHgfZvzT6T5GmQCMyhwOVJnlXMt3mSi+dwflMRmEzgU0k2KD7YLMmHUREg0B0BDZO6sxZDrcQD/6GufPdyfzfJI4qyNEzq3hr1rSL3v76taF15NEyqa71US4AAAQIECBAgQIAAAQIECBAgUKfAehNNk+5flt/8gPawww6zC6P2AAAgAElEQVSrM5GqCRAgQIAAAQIECBAgQGBSgQMOOGCyBrm/nGiWdPVi2Owf8n0iQIAAAQIECBAgQIAAAQIECAxbQMOkYa9/l9JvkuSjRUHNv2k+qUsFqqX3As33r/keLjpelORDvU8tYNcFPp7kGUWRL05yQdeLVh+BIQlomDSk1e5mVg/8u7kuQ6yq3TDpkUm+M0QImedMwP1vzqhNNIlAu2HSpUk2JUWAAAECBAgQIECAAAECBAgQIECAwKwLrJ/k35IsX4683377TfZD2lmf3IAECBAgQIAAAQIECBAgMHqBpjHuEUcc0Z7oliTPS/K5O6nA/qHRL48ZCBAgQIAAAQIECBAgQIAAAQJdFvhBklWKAldN0vzNQWCuBZqGIE1jkEXHF5OsPddFmG/QAs3+qn8tBLZKct6gRYTvgsC/J3lOUchLk3ygC4WpgQCBvwpomOSbMG4BD/zHvQLmXyTwvSTNPygsOlZL0jRRchAYlYD736hkjTsdAQ2TpqPkHAIECBAgQIAAAQIECBAgQIAAAQKzI/DkiaZJ9yuHe93rXjfZD2pnZ0ajECBAgAABAgQIECBAgMCcCDQNcd/+9re35/rVRLOkq6Yowv6hOVklkxAgQIAAAQIECBAgQIAAAQIEOivQbpj0iCTf72y1CuuzwAZJPlUE/FqSx/U5sGydE7g4yQuKqrZJck7nqlTQ0AQ+nGTTIvS8JKcPDUFeAl0W0DCpy6szjNo88B/GOteQsvmHhH8qCv3nJE0TJQeBUQm4/41K1rjTEdAwaTpKziFAgAABAgQIECBAgAABAgQIECAwewJPSXJpkjs0Tdpnn31y5JFHzt4sRiJAgAABAgQIECBAgACBORPYd999c9RRR7Xna5olNfsyPjuNQuwfmgaSUwgQIECAAAECBAgQIECAAAECPRZo/6ZRw6QeL3bHozUvAyv/TfNbSdboeM3K65fAh5JsUUTaPskZ/YooTYUCFyR5YVH3jkneW2EOJRPorYCGSb1d2mqCeeBfzVL1vtB2N2YNk3q/5GMP6P439iUYdAFNV9umu+2io/mhVtnpdtA4whMgQIAAAQIECBAgQIAAAQIECBAYkUCzuaz5t7jly/Hnz5+fY445ZkRTGpYAAQIECBAgQIAAAQIERiGw1157ZcGCBe2hb5lolnTVNOe0f2iaUE4jQIAAAQIECBAgQIAAAQIECPRUoN0wyW8ae7rQFcRaN8l/FXV+L0nzfXQQmCuB85JsWUz28iSnztXk5iGwGIFzkmxdfLZrknfTIkCgOwIaJnVnLYZaiQf+Q1357uVuN0zSjbl7a9S3itz/+raideXRMKmu9VItAQIECBAgQIAAAQIECBAgQIBAfwTWn2iadP8y0h577JFjjz22PyklIUCAAAECBAgQIECAQI8Fmv8Nd/zxx7cT/nKiWdLnliC6/UNLgOVUAgQIECBAgAABAgQIECBAgEAPBZqmNKsWuTRM6uEiVxLp8Um+VNT6wyQrV1K7Mvsh0G5Ms2OS9/YjmhQVC5ye5GVF/XsmOa7iPEon0DsBDZN6t6TVBfLAv7ol623B17f+B1zzDw1NEyUHgVEJuP+NSta40xHQMGk6Ss4hQIAAAQIECBAgQIAAAQIECBAgMBqB9ZJckuRB5fC77rprTjjhhNHMaFQCBAgQIECAAAECBAgQmBWB3XbbLSeeeGJ7rJ8lafZiXL2Ek9g/tIRgTidAgAABAgQIECBAgAABAgQI9ExAw6SeLWjFcR6d5OtF/T9O8rCK8yi9PoEzk2xblP2qJCfVF0PFPRNomna9osi0T5Kje5ZRHAJVC2iYVPXy9aJ4D/x7sYy9CHFDkocXSTRM6sWydjqE+1+nl6f3xbUbJjU/znpB71MLSIAAAQIECBAgQIAAAQIECBAgQKA7AutMNE16aFnSjjvumPe85z3dqVIlBAgQIECAAAECBAgQIPA3gZ122imnnHJKW6T54VCzD+MLS0Fl/9BSoLmEAAECBAgQIECAAAECBAgQINAjgXbDpNWSfLdH+USpR+CRSb5dlPvz9ovA6omi0koFTk0yr6j91Um8ea7SxexR2c0bNJrmXYuO1yc5rEf5RCFQvYCGSdUvYfUBPPCvfgl7E6DdMOmfklzfm3SCdFHA/a+LqzKcmjRMGs5aS0qAAAECBAgQIECAAAECBAgQINBdgSck+XCSlcoSt99++5x22mndrVplBAgQIECAAAECBAgQGKDAvHnzcvrpp7eT3zjxgqovLSWJ/UNLCecyAgQIECBAgAABAgQIECBAgEBPBJrmSI8osmiY1JOFrTBG83va7xd135rkfhXmUHK9Au9N8oqi/D2THFdvHJX3RKD5Du5eZHlTkoN7kk0MAr0Q0DCpF8tYdQgP/Ktevl4V/8PWDxJWSdI0UXIQGJWA+9+oZI07HQENk6aj5BwCBAgQIECAAAECBAgQIECAAAECoxd4zETTpFXLqbbaaqt84AMfGP3sZiBAgAABAgQIECBAgACBKQW23nrrnHvuue3zmh8PvSDJ16ccYPEn2D80AzyXEiBAgAABAgQIECBAgAABAgR6INBumPTIJN/pQS4R6hNYMUnTIH7R8fsk960vhoorFjgpyc5F/XslWVBxHqX3Q+CoJHsXUd6a5MB+RJOCQD8ENEzqxzrWnMID/5pXr1+1N/9jrvkfdYsODZP6tb5dTOP+18VVGU5NzYa9i4u4l0xs4huOgKQECBAgQIAAAQIECBAgQIAAAQIEuiPQbHhs/r3uUWVJm222WS666KLuVKkSAgQIECBAgAABAgQIDFBg8803z8UXl1ssFiJ8K8lmSa6bIYn9QzMEdDkBAgQIECBAgAABAgQIECBAoHKBpjnSPxcZNEyqfEErLv/BSX5S1P+nJPesOI/S6xM4IcmuRdn7Jmma1TgIjFPgsCT7FwW8Pcl+4yzI3AQI3FFAwyTfiHELeOA/7hUw/yKBdsOklZP8EA+BEQq4/40Q19BTCmiYNCWREwgQIECAAAECBAgQIECAAAECBAjMqUDzIofmF7hrlrNusskmufDCC3Ove91rTosxGQECBAgQIECAAAECBIYucNttt2WLLbbIZZdd1qb4ykSzpOtnwcj+oVlANAQBAgQIECBAgAABAgQIECBAoGKBdsOk1WehSXfFHEofo8D9k/yimP8vSe6epPlPB4G5EDg+yWuKiQ5IcvhcTGwOAncicHCSA4vPFyTZixgBAt0R0DCpO2sx1Eo88B/qyncv901JVijKeniSpomSg8CoBNz/RiVr3OkIaJg0HSXnECBAgAABAgQIECBAgAABAgQIEJhbgYdONE16YjntBhtskIsuuijLL7/83FZjNgIECBAgQIAAAQIECAxU4JZbbsnmm2+eK6+8si3wXxPNkn48SzT2D80SpGEIECBAgAABAgQIECBAgAABApUKaJhU6cL1sOxlk/y6lWuZJH/sYVaRuinQNKJ5bVHaG5Mc2s1SVTUggeZ7eEiR951Jdh9QflEJdF5Aw6TOL1HvC/TAv/dLXE3Am5M8rKhWw6Rqlq7aQt3/ql26XhSuYVIvllEIAgQIECBAgAABAgQIECBAgACBHgo0XZEuSrJBmW2dddbJhRdemJVWWqmHkUUiQIAAAQIECBAgQIBAdwRuvPHGbLHFFvnCF77QLqrpnrR5kltmsVr7h2YR01AECBAgQIAAAQIECBAgQIAAgQoFrkuyWlH36kmavzkIzLXAvZL8oTXpPyT53VwXYr7BChyVZO8i/ZuTvGWwGoJ3RWC/JIcXxZycZJeuFKcOAgQSDZN8C8Yt4IH/uFfA/IsE2g2Tml8c3ISHwAgF3P9GiGvoKQXaDZM+PPEGxCkvdAIBAgQIECBAgAABAgQIECBAgAABAiMXaDahNU2TNi5netSjHrWwaVLznw4CBAgQIECAAAECBAgQmH2Bb33rWwubJTX/2To+NtEs6bZZntX+oVkGNRwBAgQIECBAgAABAgQIECBAoDKBdsOkZkPAtyvLoNx+CNwtyZ9yx74DzUu/ftWPeFJUINA0pWma0yw6DklyUAV1K7HfAnslObqI+P4kr+h3ZOkI1CWgYVJd69XHaj3w7+Oq1pnpR0keWpS+YpKmiZKDwKgE3P9GJWvc6QhomDQdJecQIECAAAECBAgQIECAAAECBAgQGK/AhRM/yP1bFSuttFI+9KEPZd111x1vZWYnQIAAAQIECBAgQIBAzwSuueaavPCFL8yNN97YTtY0tN1iRHHtHxoRrGEJECBAgAABAgQIECBAgAABApUINM2RHlnUqmFSJQvX0zKbhkl3L7I9KMnPe5pVrO4JHJrk9UVZb0vyhu6VqaKBCbwmyfFF5jOTvGxgBuIS6LSAhkmdXp5BFOeB/yCWuYqQP07ykKLSFZI0TZQcBEYl4P43KlnjTkdAw6TpKDmHAAECBAgQIECAAAECBAgQIECAwPgFzkqyTVnGcsstt7Bp0kYbbTT+6lRAgAABAgQIECBAgACBHghcccUVC5sl3Xrrre00ZyfZdoQR7R8aIa6hCRAgQIAAAQIECBAgQIAAAQIVCLQbJq2R5FsV1K3Efgr8Psm9i2h+Y9vPde5qqoOTHFgU9/Yk+3W1WHUNRmCXJO8u0p6XZKvBpBeUQAUCGiZVsEg9L9ED/54vcEXxNEyqaLF6Uqr7X08WstIYmyVp3oC46PhwkuZvDgIECBAgQIAAAQIECBAgQIAAAQIEuidwUpKdy7Luete75oILLshmm/lnve4tl4oIECBAgAABAgQIEKhJ4OKLL86LXvSi/PnPf26XfXKSZiP8KA/7h0apa2wCBAgQIECAAAECBAgQIECAQPcFNEzq/hoNqcKmo/w/FoFXSXLDkABkHavAQUneUlRwdJJ9xlqRyQkkL0/yvgLiwiQvBEOAQHcENEzqzloMtRIP/Ie68t3L/ZMkDy7KeliSpomSg8CoBNz/RiVr3OkIaJg0HSXnECBAgAABAgQIECBAgAABAgQIEOiOQLMJaK92Oaeddlq233777lSpEgIECBAgQIAAAQIECFQkcPrpp2fevHmTVXxMkr3nIIr9Q3OAbAoCBAgQIECAAAECBAgQIECAQIcFvpVk9aK+NZI0f3MQGIfAz5M8oJh4tSTfHUch5hykwBuSvLVIfmyS1w5SQuguCWyX5IyioH9L8vwuFagWAkMX0DBp6N+A8ef3wH/8a6CCvwr8NMmDCoyHJmmaKDkIjErA/W9UssadjoCGSdNRcg4BAgQIECBAgAABAgQIECBAgACBbgk0b1Fr3qZ2h+O4447L7rvv3q1KVUOAAAECBAgQIECAAIGOCxx//PHZY489Jqvy4CRvmqPy7R+aI2jTECBAgAABAgQIECBAgAABAgQ6KtBumPToJN/saK3K6r/Aj5M8pIjp+9j/Ne9Swv2SHF4U9M4kNkR1aYWGWctWST5QRP9Ykk2GSSE1gW4KaJjUzXUZUlUe+A9ptbud9WdJHliUqGFSt9erD9W5//VhFevN0G6YdHGSzeuNo3ICBAgQIECAAAECBAgQIECAAAECgxHYO8lR7bQHH3xwDjzwwMEgCEqAAAECBAgQIECAAIGZCBxyyCE56KC/60fbDLlPkqNnMvYSXmv/0BKCOZ0AAQIECBAgQIAAAQIECBAg0DOBpjnSo4pMGtT0bIEri/PDJCsVNT8+yVcqy6DcegWaf58/sij/xCS71RtH5T0R2CLJh4osVyR5Rk+yiUGgFwIaJvViGasO4YF/1cvXq+LbDZOaTrg/7VVCYbom4P7XtRUZVj0aJg1rvaUlQIAAAQIECBAgQIAAAQIECBDol8COSd7TjjR//vwcc8wx/UoqDQECBAgQIECAAAECBGZZYK+99sqCBQsmG3WnJKfM8nRTDWf/0FRCPidAgAABAgQIECBAgAABAgQI9Fug3TDpMUm+0e/I0nVY4HtJVi3qWzfJFzpcr9L6JfDaJOU/3jd7o3buV0RpKhR4fpJLiro/k+RpFeZQMoHeCmiY1NulrSaYB/7VLFXvC/15kgcUKR+cpGmi5CAwKgH3v1HJGnc6AhomTUfJOQQIECBAgAABAgQIECBAgAABAgS6K7BlkvPa5c2bNy+nnnpqd6tWGQECBAgQIECAAAECBMYosMMOO+S0006brIKXJDl/DKXZPzQGdFMSIECAAAECBAgQIECAAAECBDok0DRHWqOoR8OkDi3OAEv5VpLVi9zrJ/n8AB1EHo/A7kmOK6Z+X5JXjqcUsxL4m8DGSS4rPK5O8iQ+BAh0R0DDpO6sxVAr8cB/qCvfvdy/SHL/oiwNk7q3Rn2ryP2vbytaV57Nk1xYlHxxkuZvDgIECBAgQIAAAQIECBAgQIAAAQIE6hF4dpIPJlm2LPn5z39+zj///CyzzDL1JFEpAQIECBAgQIAAAQIERihw++23Z8stt8yll17anuU3SV6c5PIRTn9nQ9s/NCZ40xIgQIAAAQIECBAgQIAAAQIEOiKgYVJHFkIZCwW+lqRp2rXo2CDJp9kQmCOB3ZK8q5jr9CTz5mhu0xBYnMBGST5RfPjFJGvjIkCgOwIaJnVnLYZaiQf+Q1357uVuN0x6UJKfd69MFfVIwP2vR4tZYRQNkypcNCUTIECAAAECBAgQIECAAAECBAgQmERg3STnJ1ml/OzJT35yzjvvvKy44orQCBAgQIAAAQIECBAgMGiBm266KS95yUty1VVXtR2uT7JlkmvGCGT/0BjxTU2AAAECBAgQIECAAAECBAgQ6IBAu2HSY5N8vQN1KWGYAk0jkCcU0Z+R5IphUkg9BoGdk5xUzHtWku3GUIcpCZQCT0tyZfGH5v9HN/+/2kGAQEcENEzqyEIMuAwP/Ae8+B2L/sskyxc1PTBJ00TJQWBUAu5/o5I17nQENEyajpJzCBAgQIAAAQIECBAgQIAAAQIECNQhsOpE06Q7vL1qtdVWy7nnnpu11lqrjhSqJECAAAECBAgQIECAwCwLfPGLX8xWW22V73znO+2Rr51olvT9WZ5ySYezf2hJxZxPgAABAgQIECBAgAABAgQIEOiXQNN44dFFJA2T+rW+taW5OskTi6I3SfKx2kKot1qBVyY5paj+A0leWm0ahfdFYL0kny/CXJdk9b6Ek4NAHwQ0TOrDKtadwQP/utevT9XfkuR+RSANk/q0ut3M4v7XzXUZSlUaJg1lpeUkQIAAAQIECBAgQIAAAQIECBAYisBySc5L8uwy8HLLLbewadLGG288FAc5CRAgQIAAAQIECBAgsFDgYx/72MJmSbfeemtb5PIkL0nydx+Mgc7+oTGgm5IAAQIECBAgQIAAAQIECBAg0CGBdsOkxyX5WofqU8qwBD6T5ClF5Ocl+ciwCKQdo8C8JKcW839w4sUHYyzJ1ATSvKmweQnHouP6JP/EhQCB7ghomNSdtRhqJR74D3Xlu5e73TDpAUl+2b0yVdQjAfe/Hi1mhVHaDZMuSrJFhTmUTIAAAQIECBAgQIAAAQIECBAgQIDAHQXOSbJ1G+WMM87Idtttx4oAAQIECBAgQIAAAQKDEDjzzDPzspe9bLKsXXsjtf1Dg/hGCkmAAAECBAgQIECAAAECBAgQWKxA0xzpMcWnGib5soxT4D+TbFgU0Pz+7OJxFmTuQQk0G5vOKBJfmOSFgxIQtosCj03y1aKwm5Os2MVC1URgqAIaJg115buT2wP/7qzF0Cv5VZLm7cuLjvsnaZooOQiMSsD9b1Syxp2OgIZJ01FyDgECBAgQIECAAAECBAgQIECAAIE6BY5Lsnu79COPPDL77LNPnYlUTYAAAQIECBAgQIAAgWkKHHXUUdl3330nO/v4JHtMc5i5Os3+obmSNg8BAgQIECBAgAABAgQIECBAoJsC7YZJa7YaM3SzalX1VeA/kjyzCLdlkg/2NaxcnRN4aZKzi6ouSfKCzlWpoKEJPDLJt4vQP0vy4KEhyEugywIaJnV5dYZRmwf+w1jnGlLemuQfi0I1TKph1equ0f2v7vWrvXoNk2pfQfUTIECAAAECBAgQIECAAAECBAgQuHOBA5Mc3D6laZjUNE5yECBAgAABAgQIECBAoI8CTaOkpmHSJMdBSQ7pYGb7hzq4KEoiQIAAAQIECBAgQIAAAQIECMyhgIZJc4htqikF/j3Jc4qztklyzpRXOYHA7Ag0DbrOK4b6SJLnzc7QRiGw1AL/lOT7xdVNL4L7LfVoLiRAYNYFNEyadVIDLqGAB/5LCOb0kQm0GyYtn+RXI5vNwAQS9z/fgnEKbJHkQ0UBFyVp/uYgQIAAAQIECBAgQIAAAQIECBAgQKA/ArskeXc7zrbbbpszzzyzPyklIUCAAAECBAgQIECAQJLtttsuZ5111mQWr0pyUkeR7B/q6MIoiwABAgQIECBAgAABAgQIECAwRwJfTfLYYq41kzR/cxAYh8CHk2xaTDwvyenjKMScgxR4YZILiuSXtRp4DRJF6LELrJDkpqKK3ye579irUgABAn8T0DDJl2HcAh74j3sFzL9I4NdJli04mg6PTRMlB4FRCbj/jUrWuNMR0DBpOkrOIUCAAAECBAgQIECAAAECBAgQIFC/wOZJPpDknmWUjTbaKOecc04e/OAH159QAgIECBAgQIAAAQIEBi3w05/+NC996UtzxRVXtB3+mGTrJM1LpLp62D/U1ZVRFwECBAgQIECAAAECBAgQIEBgbgTaDZMen+QrczO1WQj8nUDTrKZpWrPoeGWS93EiMEcCL0hycTHXx5M8a47mNg2BxQk8KMlPiw//1N6Hh44AgfEKaJg0Xn+zJx74+xZ0ReA3Sf6hKGa5JE0TJQeBUQm4/41K1rjTEdAwaTpKziFAgAABAgQIECBAgAABAgQIECDQD4H1J5omrVzGWX311XP22Wdn7bXX7kdKKQgQIECAAAECBAgQGJzAtddem2222Sbf/va329lvmGiW9LmOo9g/1PEFUh4BAgQIECBAgAABAgQIECBAYMQCTXOkxxVzaJg0YnDD36nAuUleUpzxqiQnMSMwRwLPS3JpMdd/JtlojuY2DYHFCdwvyS2tD++a5C/ICBDohoCGSd1YhyFX4YH/kFe/W9k1TOrWegyhGve/IaxydzO2GyZd2OoA3t3KVUaAAAECBAgQIECAAAECBAgQIECAwNIIrJLknCRN86S/Hfe9730XNk3adNNNl2ZM1xAgQIAAAQIECBAgQGBsApdccsnCZkm/+93v2jU0TZJemuT6sRU3/YntH5q+lTMJECBAgAABAgQIECBAgAABAn0UaDdMekKSL/cxqExVCJyZZNui0t2TvLOKyhXZB4HnJPn3Isink2zQh2AyVC1wnyTtB1H3SnJ71akUT6BHAhom9WgxK43igX+lC9fDsn+b5L5Frn9M0jRRchAYlYD736hkjTsdAQ2TpqPkHAIECBAgQIAAAQIECBAgQIAAAQL9ErjHRNOkF7ZjnXDCCdl11137lVYaAgQIECBAgAABAgR6K3DiiSdmt912myzfhyaaJf2pkvD2D1WyUMokQIAAAQIECBAgQIAAAQIECIxIQMOkEcEadqkE3p9kh+LKvZIsWKqRXERgyQWeleTy4rKrkjxlyYdxBYFZFWj22/2xNeKySZqeBA4CBDogoGFSBxZh4CV44D/wL0CH4jcdHptOj4sO/4WlQ4vT01Lc/3q6sJXE0jCpkoVSJgECBAgQIECAAAECBAgQIECAAIERCByf5DXtcffff/8cdthhI5jOkAQIECBAgAABAgQIEJg9gQMOOCCHH374ZAM2bzpv3nhe02H/UE2rpVYCBAgQIECAAAECBAgQIECAwOwLfDnJmsWwT0jS/M1BYBwCJyfZqZj4dUmOHEch5hykwEZJPlEkvzrJkwYpIXTXBJqXdNy9KOoBSX7ZtSLVQ2CoAhomDXXlu5PbA//urMXQK/l9knsXCBomDf0bMfr87n+jNzbD4gWaN8hfUHx8YZK/e6s8QAIECBAgQIAAAQIECBAgQIAAAQIEeiuwX5K/+4XxNttsk7POOqu3oQUjQIAAAQIECBAgQKBugW233TZnn332ZCH2T3JEhensH6pw0ZRMgAABAgQIECBAgAABAgQIEJhFgXbDpLWSfGkWxzcUgSUROCHJrsUFb0jytiUZwLkEZiCwQZJPFddfm2SdGYznUgKzJdDuP/DQJD+ZrcGNQ4DAzAQ0TJqZn6tnLuCB/8wNjTA7Au3/wvIPSX43O0MbhcCkAu5/vhjjFNAwaZz65iZAgAABAgQIECBAgAABAgQIECDQDYFtk5zZLuVpT3tazjzzzKy88srdqFIVBAgQIECAAAECBAgMXuCGG27Idtttl09/+tOTWWyXpNbOr/YPDf7bDYAAAQIECBAgQIAAAQIECBAYuEDTHOnxhYGGSQP/Qow5/rFJ9ihqeHOSt4y5JtMPR+ApST5TxG0ayj1hOPEl7bDAr5IsV9TXbKr7YYfrVRqBQQlomDSo5e5kWA/8O7ksgyzqD0nuVSS/b5KmiZKDwKgE3P9GJWvc6QhomDQdJecQIECAAAECBAgQIECAAAECBAgQ6L/A0yd+WLxiGXXFFVdc2DRpww037L+AhAQIECBAgAABAgQIdFrgk5/85MJmSTfddFO7zuYPTSPY8o3Tnc4ySXH2D9W2YuolQIAAAQIECBAgQIAAAQIECMyuQLth0tpJvji7UxiNwLQFjkqyd3H2oUneOO2rnUhgZgJPSvK5YoivJ3nszIZ0NYFZEfhZkgcWI62W5LuzMrJBCBCYsYCGSTMmNMAMBTzwnyGgy2dN4LYkyxSjaZg0a7QGWoyA+5+vxjgFNEwap765CRAgQIAAAQIECBAgQIAAAQIECHRLYJWJpknNm9rucLz//e/PDjvs0K1qVUOAAAECBAgQIECAwGAETj311Lz85S+fLO9nJ5olXV85hv1DlS+g8gkQIECAAAECBAgQIMwth5gAACAASURBVECAAAECMxRomiM9oRhDw6QZgrp8RgKHJdm/GOGI1v89o8FdTGAKgXWSXFOc860ka1Aj0AGBm5M8rKjj0Um+2YG6lECAQBINk3wNxi3ggf+4V8D8iwTaDZPuk+QPeAiMUMD9b4S4hp5SoN0w6UNJXjTlVU4gQIAAAQIECBAgQIAAAQIECBAgQKCvAndJcmaSl7YDHnjggTn44IP7mlsuAgQIECBAgAABAgQ6KnDQQQflkEMOmay6c5Jsl+QvHS19Scqyf2hJtJxLgAABAgQIECBAgAABAgQIEOifQLthUtMw5Nr+xZSoEoFmc8iBRa3HJNm7ktqVWb9A0zyuuScuOr6T5JH1x5KgBwI/SNK8kHDR0XxXv9yDXCIQ6IWAhkm9WMaqQ3jgX/Xy9ar425Pcs0h07yRNEyUHgVEJuP+NSta40xHQMGk6Ss4hQIAAAQIECBAgQIAAAQIECBAgMDyBtyU5oB172223zemnn5673KXpq+QgQIAAAQIECBAgQIDA6AT+8pe/ZPvtt89ZZ5012STNG85fP7rZ53xk+4fmnNyEBAgQIECAAAECBAgQIECAAIFOCWiY1KnlGHwxByV5S6FwfJI9Bq8CYK4EHpvkq8VkTZOaVedqcvMQuBOB65KsVnz+xCTXECNAoBsCGiZ1Yx2GXIUH/kNe/W5l/2OSexQlaZjUrfXpYzXuf31c1XoyvSjJB4tyP5Sk+ZuDAAECBAgQIECAAAECBAgQIECAAAECOyc5qc2w/vrr57TTTssjH+nlbb4iBAgQIECAAAECBAiMRuC6667LvHnz8rnPfW6yCXZJcvJoZh7bqPYPjY3exAQIECBAgAABAgQIECBAgACBTghcm2StopJ1kjR/cxAYh0Dzgq3mRVuLjncn2XUchZhzkAJrJPlGkfyHSVYepITQXRP4WpLHFEU9Nclnu1akeggMVUDDpKGufHdye+DfnbUYeiXthkn3SnL70FHkH6mA+99IeQ0+hYCGSb4iBAgQIECAAAECBAgQIECAAAECBAjcmcCzkpyR5CHlSQ94wAMWNk3613/9V3oECBAgQIAAAQIECBDI//t/d9yC+r//294OM32kj3zkIwubJf3iF79oX/STJC9L8h/TH62aM+0fqmapFEqAAAECBAgQIECAAAECBAgQGIlAu2HSukm+MJKZDEpgaoF9khxZnHZKkp2mvswZBGZFYLUk1xUj/SjJCrMyskEIzEzgi0meUAyxUZL/nNmQriZAYLYENEyaLUnjLK2AB/5LK+e62Rb4U5K7F4Muk6RpouQgMCoB979RyRp3OgIaJk1HyTkECBAgQIAAAQIECBAgQIAAAQIEhi2wapLTkzRvxbrDsWDBgrz2ta8dto70BAgQIECAAAECBAjMWsOkd7zjHZk/f/5kop9Jsn2S7/eU2/6hni6sWAQIECBAgAABAgQIECBAgACBaQo0zZHWLs7VMGmacE4bicCeSd5RjHxakh1GMpNBCfy9QLNP6XvFn3/aftEbNAJjErg6yROLuTdOcvmYajEtAQItAQ2TfCXGLeCB/7hXwPyLBP47yd0KDg2TfDdGLeD+N2ph49+ZgIZJvh8ECBAgQIAAAQIECBAgQIAAAQIECExXoNkA1/xA+Q7HrrvumhNOOGG6YziPAAECBAgQIECAAIEeCvy//3fHLaj/+7/t7TBTh95tt91y4oknTnZi08B13tQjVH2G/UNVL5/iCRAgQIAAAQIECBAgQIAAAQIzFmg3TGoaMlwz41ENQGDpBF6d5J3FpWcn2XbphnIVgSUWWDnJ9cVVv0jywCUexQUEZl/g060XDj4/yb/N/jRGJEBgaQQ0TFoaNdfMpoAH/rOpaayZCLQbJt0zyZ9mMqBrCUwh4P7nKzJOgXbDpAuSvHicBZmbAAECBAgQIECAAAECBAgQIECAAIFOC7wxySHtCp/5zGfm/e9/f1ZaaaVOF684AgQIECBAgAABAgRGIzCThkk33nhjXv7yl+fjH//4ZMUdmOSto6m6U6PaP9Sp5VAMAQIECBAgQIAAAQIECBAgQGDOBTRMmnNyE96JwM5JTio+Pz/JS4gRmCOBFZLcVMx1a5L7zdHcpiFwZwJXJPmX4oQtklyEjACBbghomNSNdRhyFR74D3n1u5X9f5LctSjpHkmaJkoOAqMScP8blaxxpyOgYdJ0lJxDgAABAgQIECBAgAABAgQIECBAgEApsFWS05I0L53427HCCissbJr07Gc/mxYBAgQIECBAgAABAgMTWNqGSZdffvnCZkk333xzW+yPSeYlOXcglPYPDWShxSRAgAABAgQIECBAgAABAgQILEbgmiTrFJ89MUnzNweBcQi8PMn7iokvTPLCcRRizkEKPCTJj4vkv02y7CAlhO6awGVJNi6KavbQnde1ItVDYKgCGiYNdeW7k9sD/+6sxdAr+XOSuxQId0/SNFFyEBiVgPvfqGSNOx0BDZOmo+QcAgQIECBAgAABAgQIECBAgAABAgTaAmsnOTXJ49ofHHvssdljjz2IESBAgAABAgQIECAwIIGlaZh03HHHZc8995xM6atJdkhy7YAI7R8a0GKLSoAAAQIECBAgQIAAAQIECBCYRKDdMGm9JP9FisCYBLZLckYx96VJNh1TLaYdnsADkvy8iH1bknsPj0HiDgo098LnFXU198qzOlinkggMUkDDpEEue6dCe+DfqeUYdDEaJg16+ccS3v1vLOwmnRB4cZLzC40LkjR/cxAgQIAAAQIECBAgQIAAAQIECBAgQGAqgftMNE36u39T3GWXXfLud797qut9ToAAAQIECBAgQIBATwSWtGHSq171qpx00kmTpf/gRLOk3/eEZrox7B+arpTzCBAgQIAAAQIECBAgQIAAAQL9FGiaI61bRNMwqZ/rXEuqrZOcUxR7WZLn1FK8OqsXuF+SW4oUf0pyz+pTCdAHgQuTbF4EeUWS9/chmAwE+iCgYVIfVrHuDB74171+far+L0nKe+LdkjRNlBwERiXg/jcqWeNOR0DDpOkoOYcAAQIECBAgQIAAAQIECBAgQIAAgTsTOCTJG9snbLDBBnnve9+b1VZbjR4BAgQIECBAgAABAj0XmG7DpO985zt55StfmSuvvHIykbcmObDnVIuLZ//QQBdebAIECBAgQIAAAQIECBAgQIDAhEC7YdKTklxNh8CYBF6UpGluv+j4RJJnjqkW0w5PYNkkvy5iN7/vbn7n7SAwboFzk7ykKGKXJCePuyjzEyDwVwENk3wTxi3ggf+4V8D8iwTa38W7JmmaKDkIjErA/W9UssadjoCGSdNRcg4BAgQIECBAgAABAgQIECBAgAABAlMJbDPxxqx7lCcuv/zyC5smbb55+XKtqYbyOQECBAgQIECAAAECtQlMp2HSRRddtLBZ0i23lC+GXpi0eTv0y5OcXVvuWazX/qFZxDQUAQIECBAgQIAAAQIECBAgQKBCgaY50hOLujVMqnARe1TyC5JcXOT5VJINe5RPlG4L3DvJ71slNg2TmsZJDgLjFDgzybZFAa9J8q5xFmRuAgT+T0DDJN+GcQt44D/uFTB/I9DcC9vNkTRM8t0YtYD736iFjX9nAhom+X4QIECAAAECBAgQIECAAAECBAgQIDBbAmsleV+SJ7QHPPjgg3PggQfO1jzGIUCAAAECBAgQIECgYwJTNUw65JBDctBBB01W9ZeSvCLJFzsWaa7LsX9orsXNR4AAAQIECBAgQIAAAQIECBDoloCGSd1aj6FX89wkHykQrkrylKGjyD9nAvdMcntrtuZvzcsXHATGKfD+JDsUBeyVZME4CzI3AQL/J6Bhkm/DuAU88B/3Cpi/EbjLJF1Gm7+1v5+0CMymgPvfbGoaa0kF2g2TPphkyyUdxPkECBAgQIAAAQIECBAgQIAAAQIECBCYEGg2KL239TathR9tueWWOeWUU7LsssvCIkCAAAECBAgQIECgZwKLa5j0m9/8JjvuuGPOP//8yRKfleSVSf7YM46liWP/0NKouYYAAQIECBAgQIAAAQIECBAg0B+BdsOk9ZN8vj/xJKlM4FlJLi9qvibJEyvLoNx6Be6a5H9a5d8nyR/qjaTyngiclGTnIst+Sd7ek2xiEKheQMOk6pew+gAe+Fe/hL0IMFnDJPfHXixtp0O4/3V6eXpfnIZJvV9iAQkQIECAAAECBAgQIECAAAECBAiMReCAJG9rz7z66qvnPe95TzbYYIOxFGVSAgQIECBAgAABAgRGIzBZw6Qrr7wyO+20U7797W9PNunrkxw2mmqqHNX+oSqXTdEECBAgQIAAAQIECBAgQIAAgVkTaJojrVeMpmHSrNEaaCkE/iXJFcV1X07yhKUYxyUEllagaZjUNE5adDRvZ/vt0g7mOgKzJPDOJK8uxnpjkkNnaWzDECAwQwENQWYI6PIZC3jgP2NCA8yCQLvzaPO9bJooOQiMUsD9b5S6xp5KYMsk5xUnfbB50ftUF/mcAAECBAgQIECAAAECBAgQIECAAAEC0xDYNMkpSR7UPvf444/Pa17zmmkM4RQCBAgQIECAAAECBGoQaDdMav47/+677z5Z6T9LsmOSS2rINYc12j80h9imIkCAAAECBAgQIECAAAECBAh0UKDdMOnJST7XwTqVNAyBpyb5dBH160keO4zoUnZE4PYk9yxqWT7JrzpSmzKGK3BMkvlF/IOTvGm4HJIT6JaAhkndWo8hVuOB/xBXvXuZ75bkv4uy/tLqQtq9ilXUBwH3vz6sYr0ZNEyqd+1UToAAAQIECBAgQIAAAQIECBAgQKAGgVUmmiY9s13sK1/5ypx88sm5y128u6KGhVQjAQIECBAgQIAAgTsTaDdMWsy5H59olnQ9zb8TsH/Il4IAAQIECBAgQIAAAQIECBAgMGyBpjnSkwoCDZOG/X0Yd/r1kjRNvBYd1yVZfdxFmX9QAr9Pcu8i8QOT/GJQAsJ2UeCIJK8rCjssyeu7WKiaCAxRQMOkIa56tzJ74N+t9RhqNRomDXXlx5vb/W+8/kOfXcOkoX8D5CdAgAABAgQIECBAgAABAgQIECAwNwJHJ9mrPdXaa6+dk046Keuuu+7cVGEWAgQIECBAgAABAgRGIjCNhknNW3f3Hsnk/RjU/qF+rKMUBAgQIECAAAECBAgQIECAAIGlFWg3THpKkquWdjDXEZihwFpJri3G+EGSVWc4pssJLInAr5MsW1zw0CQ/WZIBnEtgBAJvTfKGYtxmP9w+I5jHkAQILIWAhklLgeaSWRXwwH9WOQ22lAJ3T/Kn4to/J2maKDkIjFLA/W+UusaeSkDDpKmEfE6AAAECBAgQIECAAAECBAgQIECAwGwJbJ/kPUnu0R6waZq08847z9Y8xiFAgAABAgQIECBAYI4F7qRhUrMXa6ckp89xSbVNZ/9QbSumXgIECBAgQIAAAQIECBAgQIDA7ApomDS7nkabmcDjknylGOKmJCvNbEhXE1gigVuS3K+4YsUkNy/RCE4mMPsCByV5SzHscUn2nP1pjEiAwNIIaJi0NGqumU0BD/xnU9NYSyvQbND/Y3Hx/yRpmig5CIxSwP1vlLrGnkqg3TDp/CQvmeoinxMgQIAAAQIECBAgQIAAAQIECBAgQGApBdacaJq0Xvv6pmFS0zjJQYAAAQIECBAgQIBAXQK77LJLTj755MmKvnqiWVL5w5q6ws1dtfYPzZ21mQgQIECAAAECBAgQIECAAAECXRS4Ksn6RWFPSdL8zUFgHAKPSvLNYuKfJnnIOAox52AFfp7kAUX6VZLcMFgNwbsicECStxXFnJhkt64Upw4CQxfQMGno34Dx5/fAf/xroIK/vtFYwyTfhLkWcP+ba3HzlQIaJvk+ECBAgAABAgQIECBAgAABAgQIECAwDoF3J9mlPfHaa6+9sGnSuuuuO46azEmAAAECBAgQIECAwBIIXHPNNWmaJV177bWTXdV0Q33VEgw39FPtHxr6N0B+AgQIECBAgAABAgQIECBAYOgC7YZJT03y2aGjyD82gUck+W4x+y9bzWvGVpiJByPw41aTruY7+f3BpBe0qwL7JDmyKO69SXbsarHqIjA0AQ2Thrbi3cvrgX/31mSIFd0zye1F8P/OX5soOQiMUsD9b5S6xp5KQMOkqYR8ToAAAQIECBAgQIAAAQIECBAgQIDAqAR2TtL8iPrvjne9613ZbTcv4BoVvHEJECBAgAABAgQIzFTgxBNPnOq/s9uTumTI9g8tmZezCRAgQIAAAQIECBAgQIAAAQJ9E2iaIz25CKVhUt9WuK48D09yQ1Hyb5L8Y10RVFu5wE1JVigyrJ7kusozKb9+gT2SHFvEOD3JvPpjSUCgHwIeTvdjHWtO4YF/zavXn9qXSXJbEedPSZomSg4CoxRw/xulrrGnEnhJknOLk85P0vzNQYAAAQIECBAgQIAAAQIECBAgQIAAgbkQWGeiaVLzn3c4dthhhzQ/wl5mmebxjYMAAQIECBAgQIAAgS4I3H777dl1111z6qmnTlWOPalTCd3xc/uHlszL2QQIECBAgAABAgQIECBAgACBvgm0GyY9Lcln+hZSnmoEHpbk5qLa5je3966meoX2QeD6JCsXQR6d5Jt9CCZD1QK7JjmhSHBOkm2qTqR4Aj0S8HC6R4tZaRQP/CtduJ6V3W6Y9MckduH3bJE7GMf9r4OLMqCSNEwa0GKLSoAAAQIECBAgQIAAAQIECBAgQKDDAu9Osku7vjXWWGNh06QNN9yww6UrjQABAgQIECBAgMAwBD75yU8ubJb0zW9O6zcJ9qQu2dfC/qEl83I2AQIECBAgQIAAAQIECBAgQKBvAhom9W1F687zwCQ/KyL8T5K71x1J9ZUJfC/JqkXNayb5amUZlNs/gVcmOaWIdUGSF/cvpkQE6hTwcLrOdetT1R7492k1681yryR/KMrXMKnetaypcve/mlarf7VqmNS/NZWIAAECBAgQIECAAAECBAgQIECAQK0COyY5Mcnd2gEOP/zw7LfffrXmUjcBAgQIECBAgACB6gWOOOKI7L///pPlaH4o07xR9z2tD+1JXbJVt39oybycTYAAAQIECBAgQIAAAQIECBDom8BnkjylCPW0JM3fHATGIbBckl+1Jm72cvx5HMWYc5AC307yyCL5Wkm+NEgJobsksH2S04qCPpxksy4VqBYCQxbwcHrIq9+N7B74d2Mdhl7FvZP8vkC4PUnTRMlBYJQC7n+j1DX2VAIaJk0l5HMCBAgQIECAAAECBAgQIECAAAECBOZSoHkjXNM0qdwIunD+zTbbLO9617uywgorzGU95iJAgAABAgQIECAwaIGbb745r371q3PxxRdP5tC89b5plvSVJPa/zOybwm9mfq4mQIAAAQIECBAgQIAAAQIECNQu0G6YtEGST9ceSv3VCtwnye9a1Te/s21+b+sgMBcC30iyRjHRukm+MBcTm4PAnQi8NMnZxecfTfJcYgQIdENAw6RurMOQq/DAf8ir353s7f8hd1uSpomSg8AoBdz/Rqlr7KkE2g2Tzkuy1VQX+ZwAAQIECBAgQIAAAQIECBAgQIAAAQIjFliQ5LXtOR70oActbJr04he/eMTTG54AAQIECBAgQIAAgQ9+8IMLmyX97Gc/mwzjHUnmFx/Y/zKzrwy/mfm5mgABAgQIECBAgAABAgQIECBQu0DTHOmpRQgNk2pf0brrv0eSP7YiLJvkt3XHUn1FAl9N8tii3vWTfL6i+pXaT4EXJflgEe3jSZ7Vz6hSEahPQMOk+tasbxV74N+3Fa0zj4ZJda5b7VW7/9W+gnXXr2FS3eunegIECBAgQIAAAQIECBAgQIAAAQJ9Fmiau5+QZPl2yNe+9rVZsKDpqeQgQIAAAQIECBAgQGAUAvPnz8873tH0RPq745YkuyU5t/WJ/S8zWwh+M/NzNQECBAgQIECAAAECBAgQIECgdoF2w6SnJ7my9lDqr1bgLkn+lOSuRYL7J2n+fdhBYC4EvpjkCcVETUO5z87FxOYgcCcCL0hycfH5p5JsSIwAgW4IaJjUjXUYchUe+A959buT/b6tLrd/SNI0UXIQGKWA+98odY09lUDzg6MPFCedl6T5m4MAAQIECBAgQIAAAQIECBAgQIAAAQJdEFg5ybuSPK9dzLrrrpt3vvOdedKTntSFOtVAgAABAgQIECBAoBcCn//85/Oa17wm11xzzWR5/i3Jq5PcMMmH9r/M7BvAb2Z+riZAgAABAgQIECBAgAABAgQI1C7QNEd6WhFCw6TaV7T++m9LskwR4yFJflp/LAkqEWgeUqxT1No0pWma0zgIjFPgOUn+vSjgc0mePM6CzE2AwP8JaJjk2zBuAQ/8x70C5m8E/iHJbwqK3ydpmig5CIxSwP1vlLrGnkpAw6SphHxOgAABAgQIECBAgAABAgQIECBAgEAXBN6Q5K2TFXLkkUdmn3326UKNaiBAgAABAgQIECBQtcBRRx2Vfffdd3EZ3pjk0DsJaP/LzFaf38z8XE2AAAECBAgQIECAAAECBAgQqF1Aw6TaV7B/9Te/s21+b7voWCnJTf2LKVFHBZpGNOUb1J6R5IqO1qqs4Qg8M8l/FHG/kGTd4cSXlEC3BTRM6vb6DKE6D/yHsMrdz6hhUvfXqI8Vuv/1cVXryaRhUj1rpVICBAgQIECAAAECBAgQIECAAAECQxfYKMk7kzy6DfGCF7wgxx13XFZeeeWhG8lPgAABAgQIECBAYIkFbrjhhuyxxx758Ic/PNm130jymmn8EMH+lyWWv8MF/Gbm52oCBAgQIECAAAECBAgQIECAQO0C7YZJGyb5VO2h1F+1wC1J7lckWDXJD6pOpPiaBD6T5ClFwRsnubymAGrtpcDTk3yySPaVJI/vZVKhCFQooGFShYvWs5I98O/ZglYaZ9kkvy5q/12rC26lsZTdcQH3v44vUM/L0zCp5wssHgECBAgQIECAAAECBAgQIECAAIGeCdx9omnSzu1cyy233MKmSS972ct6FlkcAgQIECBAgAABAqMTOOOMMxY2S7r11lsnm+TkiWZJ/z2NCux/mQbSnZzCb2Z+riZAgAABAgQIECBAgAABAgQI1C7QNEfaoAihYVLtK1p//T9N8qAixupJrqs/lgSVCLTvic9N8tFKaldmfwXWT3JVEe9bSdbob1zJCNQloGFSXevVx2o98O/jqtaX6R+TlLt/fpukaaLkIDBKAfe/UeoaeyqBdsOkc5NsPdVFPidAgAABAgQIECBAgAABAgQIECBAgMCYBZquSMcnaZ7t3OF4xStekWOPPTb3ve99x1yi6QkQIECAAAECBAh0V+B3v/td9txzz7zvfe+brMjmhXO7JzljCRLY/7IEWJOcym9mfq4mQIAAAQIECBAgQIAAAQIECNQu0G4O8i9JPll7KPVXLXBTkhWKBI9N8vWqEym+JoFPJNmoKHjTJJfWFECtvRRYJ8k1RbLvJfnnXiYVikCFAhomVbhoPSvZA/+eLWilcTRMqnThKi/b/a/yBay8fA2TKl9A5RMgQIAAAQIECBAgQIAAAQIECBAYsMAqE02Tnt82WHXVVRc2TXr+8//uowFziU6AAAECBAgQIEDgrwKXXnrpwmZJ3//+9ycjaX5w0DRLun4Jvex/WUKw1un8ZubnagIECBAgQIAAAQIECBAgQIBA7QJNc6SnFyE0TKp9Reuv/wdJmn0Zi461knyp/lgSVCJweZJnFbVunuTiSmpXZn8F1kzy5SLejUke3t+4khGoS0DDpLrWq4/VeuDfx1WtL9NySX5VlP2byd5MXF8sFXdcwP2v4wvU8/I0TOr5AotHgAABAgQIECBAgAABAgQIECBAYAAC+yQ5crKc8+fPzzHHHDMAAhEJECBAgAABAgQITE9gr732yoIFCxZ38r5JjpreSH93lv0vSwk3cRm/mfm5mgABAgQIECBAgAABAgQIECBQu0C7YdJGSf6z9lDqr1rgO0n+uUiwXpL/qjqR4msS+PckzykKfnGSC2oKoNZeCjwqyTeLZD9J8tBeJhWKQIUCGiZVuGg9K9kD/54taKVx7pfklqL2Xydpmig5CIxSwP1vlLrGnkpg6yTnFCedm6T5m4MAAQIECBAgQIAAAQIECBAgQIAAAQI1CTwxyXFJ1m8X/fjHP37hD8I32qjZT+ogQIAAAQIECBAgMEyBK664Ik1D0S9/uXzx7d8sPpdkjxn+2MX+l5l9tfjNzM/VBAgQIECAAAECBAgQIECAAIHaBTRMqn0F+1f/N5KsUcR6SpKr+hdToo4KXJrkeUVtWyU5r6O1Kms4Ao9I8t0i7i+TPGA48SUl0G0BDZO6vT5DqM4D/yGscvczapjU/TXqY4Xuf31c1XoyaZhUz1qplAABAgQIECBAgAABAgQIECBAgACBqQXeluSAyU57wxvekLe+9a1Tj+AMAgQIECBAgAABAj0TeOMb35hDDz10cakOS/L6WYhs/8vMEPnNzM/VBAgQIECAAAECBAgQIECAAIHaBf4zyYZFiOaNQM3fHATGJdB031+zmLz5fn5qXMWYd3ACFyd5QZF6myTnDE5B4K4JrJTkh0VRv02ybNeKVA+BoQpomDTUle9Obg/8u7MWQ65k+SRNR8dFx61JmiZKDgKjFHD/G6WusacS0DBpKiGfEyBAgAABAgQIECBAgAABAgQIECBQm8CzkxzbetPhwgzrrbdeFixYkKc8pXnxoYMAAQIECBAgQIBAvwU++9nPZv78+bn66qsnC/rNJHsmuXyWFOx/mRkkv5n5uZoAAQIECBAgQIAAAQIECBAgULtAu2HSM5JcUXso9VctcE2SdYoEz0ry8aoTKb4mgQuSvLAoePskZ9QUQK29FHhIkh8XyW5Pcq9eJhWKQIUCGiZVuGg9K9kD/54taKVx7p/kF0Xtv0rSNFFyEBilgPvfKHWNVNYRXQAAIABJREFUPZWAhklTCfmcAAECBAgQIECAAAECBAgQIECAAIEaBe6a5B1JXjNZ8W9605vy5je/ucZcaiZAgAABAgQIECAwLYHmv+++5S1vWdy570zy2iR/ntZg0zvJ/pfpOS3uLH4z83M1AQIECBAgQIAAAQIECBAgQKB2gaY50r8UITRMqn1F66//qiTrFzGem+Sj9ceSoBKB85JsWdT68iSnVlK7Mvsr0O5B0Dxnu1t/40pGoC4BDZPqWq8+VuuBfx9Xtb5M7f+yckuS5m8OAqMUcP8bpa6xpxJoN0z6QJKXTnWRzwkQIECAAAECBAgQIECAAAECBAgQIFCJwOZJFiRZpV3vk5/85Bx99NFp/tNBgAABAgQIECBAoC8CV111Vfbee+80/znJcX2S+UkuGkFe+19mhspvZn6uJkCAAAECBAgQIECAAAECBAjULtBumPTMJJ+oPZT6qxa4MsnTigSbJrm06kSKr0ng7NZvHHdKckpNAdTaS4F/SPKbVrJ7JPnvXqYVikBlAhomVbZgPSzXA/8eLmqFkR6Q5OdF3RomVbiIFZbs/lfhovWoZA2TerSYohAgQIAAAQIECBAgQIAAAQIECBAgMKnAfSeaJu042acHHXRQ3vKWt6AjQIAAAQIECBAgUL3Am970phx88MGLy9H8kKBplvS7EQW1/2VmsPxm5udqAgQIECBAgAABAgQIECBAgEDtAk1zpI2KEBom1b6i9dff/k6+MMmF9ceSoBKBM5JsV9T6qiQnVVK7MvsrsEyS21rx7pPkD/2NLBmBegQ0TKpnrfpaqQf+fV3ZunI9MMnPipJ/maRpouQgMEoB979R6hp7KoGXJmk6Li86PtDqvjzV9T4nQIAAAQIECBAgQIAAAQIECBAgQIBALQIvSXJMkhXaBa+33no56qijssEGG9SSRZ0ECBAgQIAAAQIE/iZw5ZVXZp999snVV189mcrNSfZKct6Iyex/mRkwv5n5uZoAAQIECBAgQIAAAQIECBAgULuAhkm1r2D/6r8sycZFrK3m4N+Z+6co0dIKnJpkXnHxq5OcsLSDuY7ALAncJcmfkty1GO9+SW6dpfENQ4DADAQ0TJoBnktnRcAD/1lhNMgMBR6U5KfFGL9I0jRRchAYpYD73yh1jT2VgIZJUwn5nAABAgQIECBAgAABAgQIECBAgACBPgksl+ToJK+YLNT++++fww47rE95ZSFAgAABAgQIEOi5wAEHHJDDDz98cSnfl2TvOdqobf/LzL5r/Gbm52oCBAgQIECAAAECBAgQIECAQO0C7YZJz0ry8dpDqb9qgUuTPK9IsF2Ss6pOpPiaBE5J8sqi4D2THFdTALX2VuC2JMsU6Zq+BD/vbVrBCFQkoGFSRYvV01I98O/pwlYWS8OkyhasJ+W6//VkISuNoWFSpQunbAIECBAgQIAAAQIECBAgQIAAAQIEZiTwkonGSSu2R1lzzTVz5JFHZuONyxclzmguFxMgQIAAAQIECBCYdYGPfexj2XffffOVr3xlsrFvmmiUdN6sT7z4Ae1/mRk2v5n5uZoAAQIECBAgQIAAAQIECBAgULtA0xzpGUUIDZNqX9H6678oyWZFjB2SnFZ/LAkqETgpyc5FrXslWVBJ7crst8CvkyxbRGz2nt3c78jSEahDQMOkOtapz1V64N/n1a0n24OT/KQot+nq2DRRchAYpYD73yh1jT2VgIZJUwn5nAABAgQIECBAgAABAgQIECBAgACBvgo0m1eOTrLjZAF33333vP3tb88yy5QvBesrhVwECBAgQIAAAQK1CNx+++153etel+OPP35xJTdvXd47yW/mOJP9LzMD5zczP1cTIECAAAECBAgQIECAAAECBGoXaDdMenaS/6g9lPqrFjg/yYuLBDslaf792UFgLgTelWS3YqLXJTlyLiY2B4EpBH6R5P7FOasm+QE1AgTGL6Bh0vjXYOgVeOA/9G9AN/I/JMmPi1J+lqRpouQgMEoB979R6hp7KoF2w6Rzkmwz1UU+J0CAAAECBAgQIECAAAECBAgQIECAQI8EtkhyVJJmA8sdjlVWWWVh06Qtt9yyR3FFIUCAAAECBAgQqFXg/PPPz3777Zcf/GDSfdffT7JPkgvHlM/+l5nB85uZn6sJECBAgAABAgQIECBAgAABArULNM2RnlmE0DCp9hWtv/6zkzS/O1t0NM1rTqw/lgSVCByXZPei1gOSHF5J7crst0DTg6DpRbDoWD3Jdf2OLB2BOgQ0TKpjnfpcpQf+fV7derJpmFTPWvWpUve/Pq1mfVk0TKpvzVRMgAABAgQIECBAgAABAgQIECBAgMDsC9xz4k105Warv82y3Xbb5YgjjsjDHvaw2Z/ZiAQIECBAgAABAgSmEPjRj360sFHSmWeeubgz3znRLOmPY8S0/2Vm+Pxm5udqAgQIECBAgAABAgQIECBAgEDtAhom1b6C/av/tCTbF7H2TNI0sXEQmAuBY5LMLyZ6Y5JD52JicxCYQuCGJA8vznlckq9RI0Bg/AIaJo1/DYZegQf+Q/8GdCP/Q5P8qCjlp61Oj92oUhV9E3D/69uK1pVHw6S61ku1BAgQIECAAAECBAgQIECAAAECBAiMVmCTicZJzWaWOxzLLrtsDj/88Oy6666jrcDoBAgQIECAAAECBAqBE088Mfvvv39+85vfTOby1ST7JrmsA2j2v8xsEfjNzM/VBAgQIECAAAECBAgQIECAAIHaBdoNkzZOcnntodRftcB7k7yiSLBPkqOrTqT4mgSOnHhRxKKa35zkLTUFUGtvBb6b5BFFurWTfLG3aQUjUJGAhkkVLVZPS/XAv6cLW1ms5rXANxc1/yRJ00TJQWCUAu5/o9Q19lQC2yQ5qzjpnCTN3xwECBAgQIAAAQIECBAgQIAAAQIECBAYskDzVrrXTwawySab5LDDDstaa601ZB/ZCRAgQIAAAQIERizwxS9+MQcccEAuu2yxvZDeluQNIy5jSYa3/2VJtP7+XH4z83M1AQIECBAgQIAAAQIECBAgQKB2gaY50rOKEBom1b6i9df/7iS7FDH2T3JE/bEkqETg8CT7FbUekuSgSmpXZr8FvpFkjSLi+kk+3+/I0hGoQ0DDpDrWqc9VeuDf59WtJ5uGSfWsVZ8qdf/r02rWl0XDpPrWTMUECBAgQIAAAQIECBAgQIAAAQIECMyNQLOhpdns9/TJpjvwwANz8MEHz00lZiFAgAABAgQIEBiUwEEHHZRDDmn2/k96fGriRwKf6xiK/S8zWxB+M/NzNQECBAgQIECAAAECBAgQIECgdoF2w6RNknys9lDqr1rg+CSvKRIcmOStVSdSfE0CzXetfGnEYYt78VlNodTaC4EvJ1mzSNLsK7uyF8mEIFC5gIZJlS9gD8r3wL8Hi9iDCCskuanI8eMkTRMlB4FRCrj/jVLX2FMJaJg0lZDPCRAgQIAAAQIECBAgQIAAAQIECBAYusDeSZo3192tDfGYxzwmhx12WDbddNOhG8lPgAABAgQIECAwCwKXXHJJDjjggHz961+fbLT/SdK8wfvoWZhqFEPY/zIzVX4z83M1AQIECBAgQIAAAQIECBAgQKB2gaY50rOLEBom1b6i9dd/TJL5RYzmjVJvqj+WBJUIvCXJQUWtb594mUQl5SuzxwLXJFmnyPfMJJ/ocV7RCFQjoGFSNUvV20I98O/t0lYVbMUkNxYV/yhJ00TJQWCUAu5/o9Q19lQC7YZJZyfZdqqLfE6AAAECBAgQIECAAAECBAgQIECAAIGBCTxiomnSiyfLPW/evBx66KFZYQWPlQb2vRCXAAECBAgQIDArAjfffHPe8IY35LTTTlvceB9MckCS787KhKMZxP6Xmbnym5mfqwkQIECAAAECBAgQIECAAAECtQu0GyY9J8lltYdSf9UCRyR5XZHgsCSvrzqR4msSODBJ06Rr0dG8TGKfmgKotbcCn03y5CLdc5N8tLdpBSNQkYCGSRUtVk9L9cC/pwtbWax2w6SbkzR/cxAYpYD73yh1jT2VgIZJUwn5nAABAgQIECBAgAABAgQIECBAgAABAv8n0DScbzYBrtRGuc997rOwadKee+7JiwABAgQIECBAgMC0BY499tiFzZJ+//vfT3ZN8+K3plHSWdMecHwn2v8yM3t+M/NzNQECBAgQIECAAAECBAgQIECgdgENk2pfwf7Vf2irQdKRrQZK/UssUZcEmuZczXdw0XFsktd2qUC1DFbgk0meXqR/QZJLBqshOIEOCWiY1KHFGGgpHvgPdOE7FrvZ3P7DoiYNkzq2QD0tx/2vpwtbSSwNkypZKGUSIECAAAECBAgQIECAAAECBAgQINAZgXsneVuSSTsjPfWpT13YOGnDDTfsTMEKIUCAAAECBAgQ6J7AJz/5yYWNkj7zmc8srrjjJpol/aF71U9akf0vM1sofjPzczUBAgQIECBAgAABAgQIECBAoHaBy5JsXIR4TpLmbw4C4xJ4c5I3FZO/I8n8cRVj3sEJ7Jfk8CL1O5PsPjgFgbsocHmSZxWFvTjJBV0sVE3/n737AJOrKh8//v1JFRAhRIoJQmIoIl2MgIamgKB0EKQjTVBEsXdFLNhFqQLSpYg06VIDolEQDL0EEJAiXVpE8P+ccTb/47ibmc2d2Tnn3O99nvPsunPvue/7eYe7Y87d9ypQNwEbJtWt4unl64J/ejWpY0RvAu6PEn9wsCcE1xHGnHsq4PWvp7xO3kYgPA39pGifU4DwMzcFFFBAAQUUUEABBRRQQAEFFFBAAQUUUECBmQuEp4WFxknvHGy3ffbZh4MOOohRo0bpqIACCiiggAIKKKDADIEnn3ySL33pSxx++OFDqYQOSuHJyVdnxub9L9UKpl81P49WQAEFFFBAAQUUUEABBRRQQAEFchdobZi0EXBR7kkZf9YCXwQOijI4FPho1hkZfE4CnwS+HwV8BLBPTgkYa7ECFwDhd/TAtj3wy2KzNTEFMhKwYVJGxSo0VBf8Cy1sZmktAdwXxfwAEJoouSnQSwGvf73Ude52AjZMaifk6woooIACCiiggAIKKKCAAgoooIACCiigwMwFPg58E5indbfQLOkb3/gG++67r4YKKKCAAgoooIACCnDYYYfx5S9/mdA0aZDtxWajpPCU7hw373+pVjX9qvl5tAIKKKCAAgoooIACCiiggAIKKJC7QGiOtGGUhA2Tcq9o/vF/Bjg4SuMoYO/80zKDTATCvTg/imL9ObBXJrEbZtkC5wCbRinuApxQdspmp0AeAjZMyqNOJUfpgn/J1c0nNxsm5VOrkiL1+ldSNfPLxYZJ+dXMiBVQQAEFFFBAAQUUUEABBRRQQAEFFFAgPYGxzaZJOw8W2qRJkxqNk9Zee+30IjciBRRQQAEFFFBAgZ4LXHXVVY1GSZMnTx7qXOFG6vC07gd7HkzvTuD9L9Vs9avm59EKKKCAAgoooIACCiiggAIKKKBA7gKtDZM2Bi7MPSnjz1rgAOAHUQbHArtnnZHB5yTwUeCnvv9yKlltYj0D2DrKdg/gmNpkb6IKJCxgw6SEi1OT0Fzwr0mhE09zSeDeKMa/AqGJkpsCvRTw+tdLXeduJ2DDpHZCvq6AAgoooIACCiiggAIKKKCAAgoooIACCnQu8D7gIGDlwQ7Za6+9OPDAA1lkkUU6n9E9FVBAAQUUUEABBbIVePTRR/nKV77CUUeFB28Put0IfAk4P9sk/3/g3v9SrYj6VfPzaAUUUEABBRRQQAEFFFBAAQUUUCB3gdAc6b1REjZMyr2i+ce/H3BIlMaJwKAPkco/VTNIUGAf4LAorvDgiV0SjNOQ6idwCvDBKO19gcPrx2DGCqQnYMOk9GpSt4hc8K9bxdPMdxwwLQrtfiA0UXJToJcCXv96qevc7QRaGyadDOzY7iBfV0ABBRRQQAEFFFBAAQUUUEABBRRQQAEFFJipwOeAbwCzt+4133zz8fWvf50DDggPY3RTQAEFFFBAAQUUKFXghz/8IV/96ld57rnnBkvxX8CXge8UlL/3v1Qrpn7V/DxaAQUUUEABBRRQQAEFFFBAAQUUyF3Ahkm5V7C8+D/c0gTk1JYmIeVlbEYpCewFHBkF5N88plSdesdyfEvzuP1bmsvVW8fsFeijgA2T+ojvqRsCLvj7RkhBwIZJKVShfjF4/atfzVPK2IZJKVXDWBRQQAEFFFBAAQUUUEABBRRQQAEFFFCgJIHwUI7QNGnQJvWrrLJKo3HSJptsUlLO5qKAAgoooIACCtRe4LzzzuNrX/saN9xww1AWJzWbJd1XGJb3v1QrqH7V/DxaAQUUUEABBRRQQAEFFFBAAQUUyF2gtWHS+4ALck/K+LMW2B04OsrgTGDrrDMy+JwEPgQcEwV8GrBdTgkYa7ECPwf2iLL7NPD9YrM1MQUyErBhUkbFKjRUF/wLLWxmaY0H7oliDjcmhSZKbgr0UsDrXy91nbudgA2T2gn5ugIKKKCAAgoooIACCiiggAIKKKCAAgooUE1gY+BA4G2DTbPNNts0/qB+ueWWq3YWj1ZAAQUUUEABBRToq8Ctt97a+Fx3xhlnDBXH9cBXCv4jJ+9/qfYO1K+an0croIACCiiggAIKKKCAAgoooIACuQuE5kgbRUnYMCn3iuYf/y7AcVEa5wCb55+WGWQi0Pr++xWwTSaxG2bZAocB+0QpfgH4dtkpm50CeQjYMCmPOpUcpQv+JVc3n9zeDNwdhXsvEJoouSnQSwGvf73Ude52AuHJ5idGO5081NPO203k6woooIACCiiggAIKKKCAAgoooIACCiiggAIzFTgA+Dow32B7ffazn+UrX/kK88wzj4wKKKCAAgoooIACGQm88MILHHjggRx88MFDRf0c8FXghxmlNSuhev/LrKj9/2P0q+bn0QoooIACCiiggAIKKKCAAgoooEDuAq0Nk94PnJ97UsaftcD2QPg7s4EtvEdDIy83BUZCYAfgpOhEZwFbjsSJPYcCbQR+DOwf7RPWAMOD9NwUUKDPAjZM6nMBPD0u+PsmSEHAhkkpVKF+MXj9q1/NU8rYhkkpVcNYFFBAAQUUUEABBRRQQAEFFFBAAQUUUKB0gUWaTZP2HizRRRddtNE0aZ994geRlU5ifgoooIACCiigQL4Chx9+eKNZ0iOPPDJUEkc2myU9mm+WHUfu/S8dUw26o37V/DxaAQUUUEABBRRQQAEFFFBAAQUUyF0gNEfaOErChkm5VzT/+LcBTo/SuBTYIP+0zCATge2AX0axngdsmknshlm2wPeAT0UpfhP4Utkpm50CeQjYMCmPOpUcpQv+JVc3n9wmAHdF4U4DQhMlNwV6KeD1r5e6zt1OwIZJ7YR8XQEFFFBAAQUUUEABBRRQQAEFFFBAAQUU6L7Au4CvAe8ebOqJEyc2Gie9730+nLH79M6ogAIKKKCAAgpUFzj//PMbjZKmTJky1GSXNT/vXVP9bNnM4P0v1UqlXzU/j1ZAAQUUUEABBRRQQAEFFFBAAQVyF7BhUu4VLC/+zYGzorSuBNYtL00zSlSgtWHXBYA30SRarJqF9S3g81HO3wU+WzMD01UgSQEbJiVZlloF5YJ/rcqdbLJLAXdG0d0DhCZKbgr0UsDrXy91nbudQGvDpJOAndod5OsKKKCAAgoooIACCiiggAIKKKCAAgoooIACXRHYGfgqMH6w2bbaaiu+9KUvsfLKK3flZE6igAIKKKCAAgooUE3gxhtv5KCDDuLMM88caqLwcLavAydUO1OWR3v/S7Wy6VfNz6MVUEABBRRQQAEFFFBAAQUUUECB3AVaGyZtAvwm96SMP2uB0Jwmfg+GBwRMyjojg89JYAvg11HAlwAb5pSAsRYrEB6QF+71Gth+BBxQbLYmpkBGAjZMyqhYhYbqgn+hhc0sLRsmZVawQsL1+ldIITNNw4ZJmRbOsBVQQAEFFFBAAQUUUEABBRRQQAEFFFCgKIFwI81XgNcMltV+++3XaJy08MILF5W0ySiggAIKKKCAArkIPPbYY41GST/96U+HCvlV4MBms6Rc0up2nN7/Uk1Uv2p+Hq2AAgoooIACCiiggAIKKKCAAgrkLhAa04QGNQObDZNyr2j+8YfmNBdFafwBWD3/tMwgE4FNgXOiWC8D3pNJ7IZZtsAXgYOiFA8FPlp2ymanQB4CNkzKo04lR+mCf8nVzSe3pYE7onDvBkITJTcFeing9a+Xus7dTsCGSe2EfF0BBRRQQAEFFFBAAQUUUEABBRRQQAEFFBgZgSWaTZM+NNjp5plnHr74xS/yhS98YWSi8SwKKKCAAgoooIACDYFvfetbfPOb3+SFF14YSuRY4BvAfTUn8/6Xam8A/ar5ebQCCiiggAIKKKCAAgoooIACCiiQu0Brw6TQLOS83JMy/qwF1gNCk5qB7QbgbVlnZPA5CWwMnB8FfCWwbk4JGGuxAp8BDo6yOwrYu9hsTUyBjARsmJRRsQoN1QX/QgubWVrLALdHMd8FhCZKbgr0UsDrXy91nbudwE7ACdFOJwHhZ24KKKCAAgoooIACCiiggAIKKKCAAgoooIAC/RGYBHwZWH+w048bN67RNGmPPfboT3SeVQEFFFBAAQUUqInAMccc02iUdO+99w6V8aXNRkmTa0LSLk3vf2knNPPX9avm59EKKKCAAgoooIACCiiggAIKKKBA7gKhOdL7oyRsmJR7RfOPP9y7cHWUxlRgxfzTMoNMBDYELopivQYI70k3Bfot8HHgR1EQxwG79Tsoz6+AAmDDJN8F/RZwwb/fFfD8QaC1YdKdzZ+po0AvBbz+9VLXudsJ2DCpnZCvK6CAAgoooIACCiiggAIKKKCAAgoooIAC/RHYDvgS8NbBTj9x4sRG46TNNtusP9F5VgUUUEABBRRQoFCBc845h29961tMmTJlqAxvbTZKOrVQgllNy/tfZlXuP8fpV83PoxVQQAEFFFBAAQUUUEABBRRQQIHcBVobJoWF4HNzT8r4sxZYHbguyuA2YLmsMzL4nATeDfw2Cji8F9fMKQFjLVbgI8DPouxOBnYsNlsTUyAjARsmZVSsQkN1wb/QwmaW1rJA+D9uA5sNkzIrYKbhev3LtHCFhG3DpEIKaRoKKKCAAgoooIACCiiggAIKKKCAAgooUKzAJ5qNk0YNluFGG23E5z//eSZN8kF6xb4DTEwBBRRQQAEFRkRg8uTJfPvb3+bCCy8c6nxPAt8EfjgiAeV3Eu9/qVYz/ar5ebQCCiiggAIKKKCAAgoooIACCiiQu0BojrRJlIQNk3KvaP7xrwb8MUrjbmCp/NMyg0wE1gGuiGIN78WJmcRumGUL7AkcFaV4OrBt2SmbnQJ5CNgwKY86lRylC/4lVzef3N4ChKfADWx3AKGJkpsCvRTw+tdLXeduJ2DDpHZCvq6AAgoooIACCiiggAIKKKCAAgoooIACCvRfYH7gi8Bnhgpl++2353Of+xwrrLBC/6M1AgUUUEABBRRQICOBqVOn8p3vfIdTTjllZlF/t9ks6dmMUhvpUL3/pZq4ftX8PFoBBRRQQAEFFFBAAQUUUEABBRTIXcCGSblXsLz4VwJujNK6H1iyvDTNKFGB8NSwq6PYbgDelmishlUvgV2BX0Qpnw1sUS8Cs1UgTQEbJqVZlzpF5YJ/naqdbq7LAbdE4d0OhCZKbgr0UsDrXy91nbudQGvDpBOBndsd5OsKKKCAAgoooIACCiiggAIKKKCAAgoooIACfRGYAHwB2G2os++zzz589rOfZYklluhLgJ5UAQUUUEABBRTIReD+++/n4IMP5vDDD59ZyOGG528B4cnZbjMX8P6Xau8Q/ar5ebQCCiiggAIKKKCAAgoooIACCiiQu0Brw6TNgXNyT8r4sxZo/VvbvwFjss7I4HMSWAP4XRTwTcDKOSVgrMUK7ACcFGV3PvD+YrM1MQUyErBhUkbFKjRUF/wLLWxmadkwKbOCFRKu179CCplpGjZMyrRwhq2AAgoooIACCiiggAIKKKCAAgoooIACtRZYHfg8sOlQCp/5zGcIY6GFFqo1lMkroIACCiiggAKtAk8++WSjUdJ3v/vdmeGEP076NvB7BTsW8P6XjqkG3VG/an4erYACCiiggAIKKKCAAgoooIACCuQuEJojxeu/NkzKvaL5x78UcGeUxmPAIvmnZQaZCEwE/hDFeguwfCaxG2bZAtsAp0cpXgJsWHbKZqdAHgI2TMqjTiVH6YJ/ydXNJ7e3AjdH4d4GhCZKbgr0UsDrXy91nbudgA2T2gn5ugIKKKCAAgoooIACCiiggAIKKKCAAgookK7Axs3GSe8aLMR555230TQpjLnnnjvdLIxMAQUUUEABBRQYAYGXXnqp0SQpjOeff36oM17TbJR0wQiEVNopvP+lWkX1q+bn0QoooIACCiiggAIKKKCAAgoooEDuAq0Nk7YAzs49KePPWmAcMC3K4ClgVNYZGXxOAqsC10cB3w68JacEjLVYgdDQ8KwouyuBdYvN1sQUyEjAhkkZFavQUF3wL7SwmaUVOoxOjWK+FQhNlNwU6KWA179e6jp3O4GdgeOjnU4Ews/cFFBAAQUUUEABBRRQQAEFFFBAAQUUUEABBfIR2B74HLDCYCGPHj260TTp05/+dD4ZGakCCiiggAIKKNBFge9973uNRkmPP/74ULOG+4W+A5zSxdPWbSrvf6lWcf2q+Xm0AgoooIACCiiggAIKKKCAAgookLtAaI60WZSEDZNyr2j+8Y8FHojSeA54Xf5pmUEmAisBN0ax3g0slUnshlm2QHi43flRitcCgz7ormwGs1MgPQEbJqVXk7pF5IJ/3SqeZr42TEqzLqVH5fWv9AqnnZ8Nk9Kuj9EpoIACCiiggAIKKKCAAgoooIACCiiggALDEfgw8FlgycEOGjt2bKNp0sc+9rHhzOm+CiiggAIKKKBegeGhAAAgAElEQVRAtgKHHHIIoVnSgw8+OFQO9wEHA0dkm2Q6gXv/S7Va6FfNz6MVUEABBRRQQAEFFFBAAQUUUECB3AVsmJR7BcuLfxHgkSit6cDc5aVpRokKtP6t973A+ERjNax6CawPXBKl/EdgYr0IzFaBNAVsmJRmXeoUlQv+dap2urmGp+7+JQrvFiB8sHZToJcCXv96qevc7QRsmNROyNcVUEABBRRQQAEFFFBAAQUUUEABBRRQQIH8BD7VbJw0erDQx48fzyc/+Un23Xff/DIzYgUUUEABBRRQoAOBww47jB/84AdMmzZtqL0fbzZK+n4H07lLZwLe/9KZ01B76VfNz6MVUEABBRRQQAEFFFBAAQUUUECB3AVaGyZtCZyVe1LGn7XAKOCJKINXgdmyzsjgcxJYFrgtCvivwBI5JWCsxQqsA1wRZXcjsEqx2ZqYAhkJ2DApo2IVGqoL/oUWNrO0VgRuimK+GQhNlNwU6KWA179e6jp3O4HWhkknALu0O8jXFVBAAQUUUEABBRRQQAEFFFBAAQUUUEABBZIXeC3waeAzwLyDRbvUUks1GiftvffeySdjgAoooIACCiigQCcCRx55ZKNR0l133TXU7s8D3wW+B7zYyZzu07GA9790TDXojvpV8/NoBRRQQAEFFFBAAQUUUEABBRRQIHeB0Bxp8ygJGyblXtH8438d8GxLGnMCL+efmhlkILAUcGcU59+AMRnEbYjlC6wJXBuleQuwfPlpm6EC6QvYMCn9GpUeoQv+pVc4j/xsmJRHnUqL0utfaRXNKx8bJuVVL6NVQAEFFFBAAQUUUEABBRRQQAEFFFBAAQWGK7Bgs3FSaJ40+2AHL7PMMhxwwAHstddew53b/RVQQAEFFFBAgSQEjjrqKH74wx9yxx13DBXPv5pNkkKjpKeSCLq8ILz/pVpN9avm59EKKKCAAgoooIACCiiggAIKKKBA7gKtDZO2An6de1LGn7VAeEjTCy0ZhIc1tf4s6yQNPlmBccC0KLpHgUWTjdbA6iTwdmBKlHB4isvSdQIwVwVSFbBhUqqVqU9cLvjXp9YpZ7oScGMU4FQgNFFyU6CXAl7/eqnr3O0EbJjUTsjXFVBAAQUUUEABBRRQQAEFFFBAAQUUUECBMgTCjWOfAj45VDqhcdInPvEJ9t577zIyNgsFFFBAAQUUKF7gyCOP5Ec/+tHMGiUFgx8A3wceKR6kvwl6/0s1f/2q+Xm0AgoooIACCiiggAIKKKCAAgookLtAaI60RZSEDZNyr2j+8YcHMv0TiPsPLAA8k39qZpCBwJuA+6M4nwBGZxC3IZYvsDLw5yjN+4DQ4MtNAQX6LGDDpD4XwNPjgr9vghQEWj+o/AUITZTcFOilgNe/Xuo6dzuBXYDjop1OAMLP3BRQQAEFFFBAAQUUUEABBRRQQAEFFFBAAQXKFFi82TRp/6HSmzBhQqNx0r777lumgFkpoIACCiigQPYChx12WKNR0t133z2zXA5pNkp6IPuE80jA+1+q1Um/an4erYACCiiggAIKKKCAAgoooIACCuQu0NowaWvgzNyTMv7sBaYDc0ZZvAF4PPusTCAHgTHAg1GgTwML5hC4MRYvsBxwS5TlQ8DY4rM2QQUyELBhUgZFKjxEF/wLL3Am6dkwKZNCFRam17/CCppZOjZMyqxghquAAgoooIACCiiggAIKKKCAAgoooIACCnRJYEngAGC/oeZbcskl2X///fn4xz/epVM6jQIKKKCAAgooUE3gxz/+MT/5yU+4777wsNYht58BPwBmulO1SDx6EAHvf6n2ttCvmp9HK6CAAgoooIACCiiggAIKKKCAArkL2DAp9wqWGf/zwDxRam8EHi4zVbNKTGAR4JEopn8A8ycWo+HUU2Ap4M4o9b8DC9eTwqwVSEvAhklp1aOO0bjgX8eqp5fzKsANUVg3AaGJkpsCvRTw+tdLXeduJ2DDpHZCvq6AAgoooIACCiiggAIKKKCAAgoooIACCpQtMA74xMwaJy222GKNxklhzD333GVrmJ0CCiiggAIKJCfw0ksvNZokhfHwwzP9O4zQKOmHwL3JJVGPgLz/pVqd9avm59EKKKCAAgoooIACCiiggAIKKKBA7gJnAltGSWwNhJ+5KdBPgaeB10cBLAH8tZ8Bee7aCIwGQiOage3FluZdtYEw0eQEwnUwfmhLuE4umFyUBqRADQVsmFTDoieWsgv+iRWkpuGsClwf5X4jEJoouSnQSwGvf73Ude52AjZMaifk6woooIACCiiggAIKKKCAAgoooIACCiigQHcEUl8PCDf0hMZJ+w+V7oILLsjHPvaxxhg1alR3VJxFAQUUUEABBWoj8H//99+3KP77360fj/6b4sknn+SQQw5pjKeeempmTocAP2q5Obk2rgklmvrn3YSoBg1Fv9QrZHwKKKCAAgoooIACCiiggAIKKKBAbwVaGyZtA/yqt6d0dgXaCoSGNaFxzcA2Abin7VHuoEB1gQWAeHHon8Bc1ad1BgUqC7wReCia5QVg3sqzOoECClQWsGFSZUInqCjggn9FQA/visDbgD9FM/0ZCE2U3BTopYDXv17qOnc7gdaGSccDu7Y7yNcVUEABBRRQQAEFFFBAAQUUUEABBRRQQAEFhi2Qy3rAWODjzTHbYFnOOeec7Lfffo2xxBKhz5KbAgoooIACCijQXqDThkn3338/P/3pTxvjn/8M978Pur0C/Lg5Hmx/dvcYAYFcPu+OAMUsnUK/WWLzIAUUUEABBRRQQAEFFFBAAQUUUKAYgdAcaasoGxsmFVParBP5G7BYlMFbgNuzzsjgcxF4HfBsFOyrwKD3sOSSkHEWI/AG4LEom5eBOYvJzkQUyFjAhkkZF6+Q0F3wL6SQmadhw6TMC5hp+F7/Mi1cIWHbMKmQQpqGAgoooIACCiiggAIKKKCAAgoooIACCiQvkNt6wCLA/s0xz1C6e+21Fx/96EdZYYUVki+AASqggAIKKKBAfwXaNUyaOnUqP/vZzzjqqKNmFmh4SutPmuPR/mbk2VsEcvu8m1oB9UutIsajgAIKKKCAAgoooIACCiiggAIKjKxAa8OkDwBnjGwInk2B/xH4K7B49NMVgak6KTACAuE+ledbzhMaJoXGSW4K9FPg9cDTvjf7WQLPrcDgAjZM8p3RbwEX/PtdAc8fBFYD/hhR3ACEJkpuCvRSwOtfL3Wdu52ADZPaCfm6AgoooIACCiiggAIKKKCAAgoooIACCijQHYFc1wMWAD7WbJw0aiiKbbfdlo985CNMmjSpO1rOooACCiiggALFCQzVMGny5MkceuihnHbaaTPL+clmk6RDBrkJuTirTBPK9fNuKtz6pVIJ41BAAQUUUEABBRRQQAEFFFBAAQX6IxCaI20dndqGSf2pg2f9b4F7gPHRj1YF/iySAiMgMCcwveU8cwH/HIFzewoFZiYwWDOvuQd5v6qogAIjLGDDpBEG93T/I+CCv2+KFATeDkyJArm+2UQphdiMoVwBr3/l1jaHzHYFfhEFejwQfuamgAIKKKCAAgoooIACCiiggAIKKKCAAgoo0F2B3NcDwo1n+zWbJ8VPkPwvpfXXX7/ROGmzzTbrrp6zKaCAAgoooED2Aq0Nk84+++xGo6RLL710Zrk9AIQmST/1RuPk3wK5f97tN7B+/a6A51dAAQUUUEABBRRQQAEFFFBAAQX6K2DDpP76e/bBBW4HloleekfL39/qpkCvBGYDXgbi/hehUc2LvTqh8yrQocDszcZd8XtzfuAfHR7vbgoo0CMBGyb1CNZpOxZwwb9jKnfsoYANk3qI69RDCnj9883RTwEbJvVT33MroIACCiiggAIKKKCAAgoooIACCiigQJ0ESloP+HCzedJyQxVw1VVXZd9992X33XevU43NVQEFFFBAAQVmItDaMKkN1q3NJklHiJqNQEmfd/uBrl8/1D2nAgoooIACCiiggAIKKKCAAgookI5Aa8OkbYHT0wnPSGoqMBVYPsr9XcC1NbUw7ZEXCA2TQnOagc2mNCNfA884uMB0YM7opdHAE2IpoEB/BWyY1F9/zw4u+PsuSEFgIvCHKJA/AaGJkpsCvRTw+tdLXeduJ2DDpHZCvq6AAgoooIACCiiggAIKKKCAAgoooIACCnRHoMT1gO2BjwJrDEU0duxY9tlnn8ZYcMEFuyPpLAoooIACCiiQncBTTz3FqFGjOon7OuBnwCmd7Ow+SQmU+Hl3JIH1G0ltz6WAAgoooIACCiiggAIKKKCAAgqkJxCaI20ThWXDpPRqVMeIbgBWiRJfF7iyjhDm3BeBF4G5ozOHm06e7ksknlSB/xb4BzBf9KPFgEdEUkCB/grYMKm//p7dhkm+B9IQeAfw+yiUPwKhiZKbAr0U8IanXuo6dzuB1oZJxwG7tTvI1xVQQAEFFFBAAQUUUEABBRRQQAEFFFBAAQWGLVDyesDGwEeA8HXQbY455uDDH/5wYyy33HLDxvMABRRQQAEFFMhT4NZbb+WII45ojJdfDg8CHnK7ADgUCF/d8hQo+fPuSFREv5FQ9hwKKKCAAgoooIACCiiggAIKKKBAugKtDZO2A05LN1wjq4nAFODtUa4bAJfWJHfT7L/Ac8C8URhvAB7vf1hGoABPAvFT45YA/qqLAgr0V8CGSf319+w2TPI9kIaADZPSqEPdovCGp7pVPK18bZiUVj2MRgEFFFBAAQUUUEABBRRQQAEFFFBAAQXKFajDesDqwL7ATjMr41ZbbcVee+3FBhuEeyndFFBAAQUUUKBEgUsvvZQjjzySM888s116JwKHtTzgrN0xvp6mQB0+7/ZSXr9e6jq3AgoooIACCiiggAIKKKCAAgookL5AaI70gShMGyalX7M6RHgtsGaU6Pt88EEdyp5Mjs8A80fRLAo8mkx0BlJngfA+XDgCmADcU2cQc1cgBQEbJqVQhXrH4IJ/veufSvbhJu7romBCB9zQRMlNgV4KeP3rpa5ztxOwYVI7IV9XQAEFFFBAAQUUUEABBRRQQAEFFFBAAQW6I1Cn9YBwI9A+zfHaofgmTpzYaJy0++67d0fYWRRQQAEFFFCg7wLHHHMMRx11FFOmhFtu2m5LAXe33csdchGo0+fdXtREv16oOqcCCiiggAIKKKCAAgoooIACCiiQj4ANk/KpVZ0ivRJYO0p4M+DcOgGYa18FngBGRRGMBR7qa0SeXIH/CDwAhPfjwLYccJs4CijQXwEbJvXX37ODC/6+C1IQWAP4XRTIH4DQRMlNgV4KeP3rpa5ztxPYDTg22uk4IPzMTQEFFFBAAQUUUEABBRRQQAEFFFBAAQUUUKC7AnVcDwhP+vtws3HSkkNxLrroouy5556Nsfjii3dX3dkUUEABBRRQoOcCDzzwAD//+c8b45FHHhnO+bxncTha6e9bx8+73ayKft3UdC4FFFBAAQUUUEABBRRQQAEFFFAgP4HWhkkfBE7NLw0jLkzgUuA9UU5bA2cWlqPppCvwGPCGKLwlgL+mG66R1UhgGjAuyndl4KYa5W+qCiQp4M0HSZalVkG54F+rciebrA2Tki1N0YF5/Su6vMknZ8Ok5EtkgAoooIACCiiggAIKKKCAAgoooIACCihQiEDd1wN2ajZPWnNm9dxxxx3ZY489WHvt+CGVhbwDTEMBBRRQQIHCBK666iqOPvpoTjrppHaZhYeXHQGc0LKj9yy2k8vr9bp/3q1aLf2qCnq8AgoooIACCiiggAIKKKCAAgookLdAaI60bZSCDZPyrmcp0V8IvNf3ZSnlzC6PvwGLRVG/GQiNatwU6LfA7cAyURBvB/7U76A8vwJ1F/Dmg7q/A/qfvwv+/a+BEUC4QfvaCOL3QGii5KZALwW8/vVS17nbCdgwqZ2QryuggAIKKKCAAgoooIACCiiggAIKKKCAAt0RcD3gP47rAXsDH5gZ6xprrMHuu+/eGG4KKKCAAgookJbAMcccQxjXXXddu8BOB44ELm/u6OehdmJ5v259q9VPv2p+Hq2AAgoooIACCiiggAIKKKCAAgrkLtDaMGl74Je5J2X82QucC2wSZbEzcGL2WZlALgIPAGOjYJcG7soleOMsWmAqsHyU4TuB8AAZNwUU6KOADZP6iO+pGwIu+PtGSEEgfCi5Jgok3Nk106fcphC0MWQv4PUv+xJmnYANk7Iun8EroIACCiiggAIKKKCAAgoooIACCiigQEYCrgf8d7HCjWx7AnsB8w9Vx9GjR/OhD32oMZZZJn44W0aVN1QFFFBAAQUKELjjjjs49thjG+Pxxx+fWUbPAkcBPwfubNnRz0MFvBdmkoL1rVZf/ar5ebQCCiiggAIKKKCAAgoooIACCiiQu0BojrRdlIQNk3KvaBnxnwlsGaXyIeAXZaRmFhkI3AcsEcW5HHBbBnEbYvkCNwCrRGmuA1xVftpmqEDaAjZMSrs+dYjOBf86VDn9HG2YlH6NSozQ61+JVc0np9aGSeEfrcI/XrkpoIACCiiggAIKKKCAAgoooIACCiiggAIKdFfA9YDBPecC9mg2T1ppZuSbbropu+22G5tvvnl3K+NsCiiggAIKKDCkwNlnn80vfvELzj03PER6pttNwNHNRknTh9jTz0PtFPN+3fpWq59+1fw8WgEFFFBAAQUUUEABBRRQQAEFFMhdoLVh0g7AKbknZfzZC5wKbBtlsXfzoQnZJ2YCWQjcDbw5inQF4OYsIjfI0gV+D7wjSnID4NLSkzY/BVIXsGFS6hUqPz4X/MuvcQ4ZvguYHAX6OyA0UXJToJcCXv96qevc7QRsmNROyNcVUEABBRRQQAEFFFBAAQUUUEABBRRQQIHuCLge0N5xY2D3lidU/s9REyZMYNddd22MMWPGtJ/VPRRQQAEFFFBgWAIPPfQQxx13XGPcfXe4F32m26+BY4AL2u0I+HmoA6SMd7G+1YqnXzU/j1ZAAQUUUEABBRRQQAEFFFBAAQVyFwjNkT4YJWHDpNwrWkb8JwHhvTiwfRQ4tIzUzCIDgTuApaM4VwFuzCBuQyxfIPQhCP0IBrb3A+eXn7YZKpC2gA2T0q5PHaJzwb8OVU4/x0nA1VGY17Z8aEk/AyPMUcDrX45VKydmGyaVU0szUUABBRRQQAEFFFBAAQUUUEABBRRQQIG0BVwP6Lw+4Ya30DjpQ8DomR227bbbsssuu7DRRht1Prt7KqCAAgoooMCgAhdeeCHHH388p512Wjuhx4Fjm42S7my3c/S6n4eGgZXhrta3WtH0q+bn0QoooIACCiiggAIKKKCAAgoooEDuAjZMyr2CZcb/C2DXKLVPAD8uM1WzSlDgFmC5KK7VgOsTjNOQ6idwGbBelPYWwNn1YzBjBdISsGFSWvWoYzQu+Nex6unlvBZwVRTWNUBoouSmQC8FvP71Ute52wmEPzYJT/sc2MI/ZIWfuSmggAIKKKCAAgoooIACCiiggAIKKKCAAgp0V8D1gFnzDP9mHcY7Z3b4sssuy84779wYY8aMmbUzeZQCCiiggAI1FHjooYc44YQTGuP2229vJxAePBYaJYUxK5ufh2ZFLZ9jrG+1WulXzc+jFVBAAQUUUEABBRRQQAEFFFBAgdwFWhsm7QicnHtSxp+9wFHAnlEWnwa+n31WJpCLwF+AFaJgVwf+kEvwxlm0wEXAhlGG2wKnF52xySmQgYANkzIoUuEhuuBfeIEzSc+GSZkUqrAwvf4VVtDM0rFhUmYFM1wFFFBAAQUUUEABBRRQQAEFFFBAAQUUyFbA9YBqpVsT2K359MrZZzbVNttsw0477cQmm2xS7YwerYACCiigQMEC5513HieeeCJnnHFGuyz/BRwHhIfv/K7dzm1e9/NQRcDED7e+1QqkXzU/j1ZAAQUUUEABBRRQQAEFFFBAAQVyFwjNkbaPkrBhUu4VLSP+Q4F9o1S+AHy7jNTMIgOBPwMrR3GGB21VXavKIG1DzEDgPOD9/s7OoFKGWCsBGybVqtxJJuuCf5JlqV1QawNXRllPBkITJTcFeing9a+Xus7dTsCGSe2EfF0BBRRQQAEFFFBAAQUUUEABBRRQQAEFFOiOgOsB3XF8fbNp0q4tN8b9z+zjxo1jxx13bIyll166O2d3FgUUUEABBTIWuPPOOznppJMa4957722XyY3NRkmhWdIz7Xbu8HU/D3UIlelu1rda4fSr5ufRCiiggAIKKKCAAgoooIACCiigQO4CrQ2TdgJOyj0p489e4MfA/lEWXwUOzD4rE8hF4I/AalGw4e+/r84leOMsWuBMYMsow/A3uuHhM24KKNBHARsm9RHfUzcEXPD3jZCCwDrAFVEg4cNz+BDtpkAvBbz+9VLXudsJtDZMOhbYvd1Bvq6AAgoooIACCiiggAIKKKCAAgoooIACCigwbAHXA4ZN1vaA9YBdgJ3b7bnhhhuyww47sP322zPbbLO1293XFVBAAQUUKEbglVde4ZRTTuHkk0/m4osv7iSvE4Djgcs72XmY+/h5aJhgme1ufasVTL9qfh6tgAIKKKCAAgoooIACCiiggAIK5C4QmiPtECVhw6TcK1pG/N8HPhmlchDw5TJSM4sMBH4PvCOKM9wjEv/9dwYpGGKhAqcC20a57Q0cVWiupqVANgI2TMqmVMUG6oJ/saXNKjEbJmVVrmKC9fpXTCmzTMSGSVmWzaAVUEABBRRQQAEFFFBAAQUUUEABBRRQIEMB1wN6V7RRzaZJoXHSKjM7zfzzz99omhTGpEmTeheRMyuggAIKKNBngcmTJzcaJYXx7LPPtovmz0BolBTGk+12rvC6n4cq4GVwqPWtViT9qvl5tAIKKKCAAgoooIACCiiggAIKKJC7gA2Tcq9gmfF/G/hclNrBLf+7zKzNKhWBa4B3RsFsAFyaSnDGUWuBE4EdI4H9gJ/VWsTkFUhAwIZJCRSh5iG44F/zN0Ai6a/b8oS8q4DQRMlNgV4KeP3rpa5ztxOwYVI7IV9XQAEFFFBAAQUUUEABBRRQQAEFFFBAAQW6I+B6QHcc282yFhCethrGXDPbeYUVVuCDH/wg2223HePGjWs3r68roIACCiiQvMC9997Lqaeeyi9/+UumTp3aLt7pQLiZN4yr2+3cpdf9PNQlyESnsb7VCqNfNT+PVkABBRRQQAEFFFBAAQUUUEABBXIXaG2YFB4WE/791k2BfgocCHw5CuAHwKf6GZDnrpVA+PvucA/IwLYRcFGtBEw2VYFjgPB3uQPbAcCPUg3WuBSoi4ANk+pS6XTzdME/3drUKbL1gMuihK8EQhMlNwV6KeD1r5e6zt1OYHfg6GinY4HwMzcFFFBAAQUUUEABBRRQQAEFFFBAAQUUUECB7gq4HtBdz3azzdN8mlt4otukdjtvuOGGjcZJYcw999ztdvd1BRRQQAEFkhF46aWXGk2Swrj44os7iWsyEP7wJowXOjmgi/v4eaiLmAlOZX2rFUW/an4erYACCiiggAIKKKCAAgoooIACCuQuEJojhbXNgc2GSblXtIz4Q7Ok0DRpYDsE2L+M1MwiA4HLW/6+exPgNxnEbYjlCxwB7B2l+Tng4PLTNkMF0hawYVLa9alDdC7416HK6edow6T0a1RihF7/SqxqPjnZMCmfWhmpAgoooIACCiiggAIKKKCAAgoooIACCuQt4HpA/+q3ErADsD0wZmZhzDXXXGy77baNsfHGG/cvYs+sgAIKKKBAG4ELLriA0047rTGmT5/ezush4BTgZOCmdjv38HU/D/UQN4GprW+1IuhXzc+jFVBAAQUUUEABBRRQQAEFFFBAgdwFWhsm7QKckHtSxp+9wOeBb0VZHA7sm31WJpCLwCXA+lGwmwPn5BK8cRYtEJrH7RdlGJrLHVR0xianQAYCNkzKoEiFh+iCf+EFziS9dwO/jWK9AghNlNwU6KWA179e6jp3OwEbJrUT8nUFFFBAAQUUUEABBRRQQAEFFFBAAQUUUKA7Aq4HdMex6izhBroPAh9oN9GYMWP4wAc+wDbbbMMaa6zRbndfV0ABBRRQoOcC1113HWeccQann346Dz0UeiC13U4Hfgmc3XbPkdnBz0Mj49yvs1jfavL6VfPzaAUUUEABBRRQQAEFFFBAAQUUUCB3gdAcaacoCRsm5V7RMuL/FPC9KJWjgT3LSM0sMhC4EHhvFOfWwJkZxG2I5Qv8ADggSvNA4Kvlp22GCqQtYMOktOtTh+hc8K9DldPP8T3ApVGYlwOhiZKbAr0U8PrXS13nbidgw6R2Qr6ugAIKKKCAAgoooIACCiiggAIKKKCAAgp0R8D1gO44dmuW0c3GSdsBa7ab9K1vfStbb711Yyy//PLtdvd1BRRQQAEFuiZw880386tf/aoxbrnllk7m/R1warNR0uOdHDCC+/h5aASx+3Aq61sNXb9qfh6tgAIKKKCAAgoooIACCiiggAIK5C5gw6TcK1hm/PsDP45SOw7YrcxUzSpBgfOA90dxbQuEh4W4KdBvge8An42CCP/78/0OyvMrUHcBGybV/R3Q//xd8O9/DYwAbJjku6AfAl7/+qHuOQcEWhsmHQPsIY8CCiiggAIKKKCAAgoooIACCiiggAIKKKBA1wVcD+g6adcmXBEIjZPCzXXj2806ceLERuOkrbbaivHj2+7ebjpfV0ABBRRQ4H8Epk2bxplnntlokjRlypROhKYBpzUbJf2lkwP6tI+fh/oEP0Kntb7VoPWr5ufRCiiggAIKKKCAAgoooIACCiigQO4CrQ2TdgWOzz0p489eYF/g0CiLk4Eds8/KBHIROBvYLAp2++YDQ3KJ3zjLFTgQ+HKU3g+AT5WbrpkpkIeADZPyqFPJUbrgX3J188ltfeCSKNzL+E8TJTcFeing9a+Xus7dTsCGSe2EfF0BBRRQQAEFFFBAAQUUUEABBRRQQAEFFOiOgOsB3XHs9SxhbTA0TvoAMI41sKoAACAASURBVH+7k6211lpsueWWjbH44ou3293XFVBAAQUUGFLggQce4Ne//nVjXH311Z1IPdt8im5olPTbTg5IYB8/DyVQhB6GYH2r4epXzc+jFVBAAQUUUEABBRRQQAEFFFBAgdwFQnOknaMkbJiUe0XLiH8v4MgoldOb6+llZGcWqQv8CtgqCjJcI09MPWjjq4VAaJYUmiYNbIcA+9cic5NUIGEBGyYlXJyahOaCf00KnXiaGwAXRzGGG8pCEyU3BXop4PWvl7rO3U7AhknthHxdAQUUUEABBRRQQAEFFFBAAQUUUEABBRTojoDrAd1xHKlZwj0U2zTH1p2cdL311mOLLbZg8803Z+zYsZ0c4j4KKKCAAjUXePDBBzn77LM566yzuPzyyzvVCDeHn9EcrZ8vOp2jX/v5eahf8iNzXutbzVm/an4erYACCiiggAIKKKCAAgoooIACCuQu0NowaTfguNyTMv7sBcL78Ngoi7OALbPPygRyEQgPDQkPuxrYvC7mUrny4/wc8O0ozSOAfcpP2wwVSFvAhklp16cO0bngX4cqp5/jhsBFUZg2TEq/ZiVE6PWvhCrmm8MewM+j8I8Bws/cFFBAAQUUUEABBRRQQAEFFFBAAQUUUEABBbor4HpAdz1HcrYFgNA0KYywnth2W3fddRuNkzbbbDOWWGKJtvu7gwIKKKBAfQTuv/9+zjnnnEajpCuuuKLTxMPDv0KjpDCe7vSgBPfz81CCReliSNa3GqZ+1fw8WgEFFFBAAQUUUEABBRRQQAEFFMhdIDRH2iVKwsYguVe0jPh3BE6MUjkP2LSM1MwiA4FTgA9Gce4JHJ1B3IZYvsABwA+iNP2b3PJrboYZCNgwKYMiFR6iC/6FFziT9FobJl0KbJBJ7IaZr4DXv3xrV0LkNkwqoYrmoIACCiiggAIKKKCAAgoooIACCiiggAI5CLgekEOV2sc4BtiqOdZqvztMmjSJTTfdtDGWXnrpTg5xHwUUUECBwgTuuuuuRpOkc889l8mTJ3ea3dXAmc3xUKcHJb6fn4cSL1DF8KxvNUD9qvl5tAIKKKCAAgoooIACCiiggAIKKJC7QGvDpA8Bv8g9KePPXmBb4NQoi4uAjbLPygRyETgB2CkK9sPAkbkEb5xFC+wHHBJlGN6rcdPDopM3OQVSFbBhUqqVqU9cLvjXp9YpZ/pe4MIowEs6fUpsykkZW/ICXv+SL1HRAdowqejympwCCiiggAIKKKCAAgoooIACCiiggAIKJCTgekBCxehSKOOBLZtjjU7mXG211RqNkzbZZBNWXnnlTg5xHwUUUECBTAVuvPFGzjvvvEaTpD/96U+dZnEd8OvmmNbpQRnt5+ehjIo1C6Fa31lAiw7Rr5qfRyuggAIKKKCAAgoooIACCiiggAK5C4TmSLtGSdgwKfeKlhF/WA8PD3cY2C4D3lNGamaRgUDrdfEjwGEZxG2I5QvsDRwRpRkay32w/LTNUIG0BWyYlHZ96hCdC/51qHL6OYbuthdEYV4MhCZKbgr0UsDrXy91nbudQGvDpKOBPdsd5OsKKKCAAgoooIACCiiggAIKKKCAAgoooIACwxZwPWDYZFkdsDSwObAFsHonkS+77LK8//3vb4y11167k0PcRwEFFFAgcYGrrrqK3/zmN41x++23dxrt74GzgLOBOzs9KNP9/DyUaeE6DNv6dgg1xG76VfPzaAUUUEABBRRQQAEFFFBAAQUUUCB3ARsm5V7BMuPfFDgnSu1qwMXtMmudYlY/B8LfPg5s+wOHpBioMdVOIDQ1PCbKOjSW27p2CiasQGICNkxKrCA1DMcF/xoWPcGUbZiUYFFqEJLXvxoUOeEUbZiUcHEMTQEFFFBAAQUUUEABBRRQQAEFFFBAAQWKEnA9oKhyzjSZpYDNmg2U3tlJ2osssgjve9/7GmPjjTdm7rnn7uQw91FAAQUU6LPASy+9xAUXXMD555/fGI8++minEV3bbJAU/sjgrk4PKmA/Pw8VUMSZpGB9q9VXv2p+Hq2AAgoooIACCiiggAIKKKCAAgrkLtDaMGl34NjckzL+7AVa/972d0BHa+DZZ24CKQgcAewdBXIA8KMUAjOG2gvsBJwQKZwHhAZzbgoo0EcBGyb1Ed9TNwRc8PeNkILAxsD5USAXAeH/1Lkp0EsBr3+91HXudgI2TGon5OsKKKCAAgoooIACCiiggAIKKKCAAgoooEB3BFwP6I5jbrMs2bwpKtwY9e5Ogp9tttnYaKONZoxx48Z1cpj7KKCAAgqMkMC9997LhRdeOGO88sornZ75MuDc5riv04MK28/PQ4UVtCUd61utvvpV8/NoBRRQQAEFFFBAAQUUUEABBRRQIHeB0BxptygJGyblXtEy4n8PcGmUyh+BiWWkZhYZCBwK7BvF+RngexnEbYjlC2wLnBqlaS+C8mtuhhkI2DApgyIVHqIL/oUXOJP03gf8Jor1QiA0UXJToJcCXv96qevc7QT2BI6KdjoaCD9zU0ABBRRQQAEFFFBAAQUUUEABBRRQQAEFFOiugOsB3fXMcbZFgE2i0dF9Gquuuirvfe97G2PSpEk55m3MCiigQPYCkydP5qKLLmqMG264odN8wu/+8DTRgfFopwcWvJ+fhwourg9MrFxc//uoTOgECiiggAIKKKCAAgoooIACCiigQNYCrQ2TwgPSj8k6I4MvQWBt4MookRuBVUpIzByyEPgJ8LEo0s8D38kicoMsXWBL4MwoyfDgnNBgzk0BBfoo0NGNeH2Mz1OXL+CCf/k1ziFDGyblUKXyYvT6V15Nc8rIhkk5VctYFVBAAQUUUEABBRRQQAEFFFBAAQUUUCBnAdcDcq5e92OfB3h/c4Q1ylGdnGL06NFsuOGGjbHBBhuwyCKhB5ObAgoooEC3BR599FEuueQSLr744sZ4/PHHOz3Fk8D5zYd1hQd2vdDpgTXZz89DZRfa+larr37V/DxaAQUUUEABBRRQQAEFFFBAAQUUyF0gNEf6UJSEDZNyr2gZ8b8TuCZK5RZg+TJSM4sMBH4IfCKK88vAQRnEbYjlC4T7fcJDcwa2ycBa5adthgqkLWDDpLTrU4foXPCvQ5XTz7H1Q8oFQLhB2U2BXgp4/eulrnO3E7BhUjshX1dAAQUUUEABBRRQQAEFFFBAAQUUUEABBboj4HpAdxxLnSU8aW7j5lim0yRXX3111l9//caYNGlSp4e5nwIKKKDAIAKTJ0/m0ksvbYzf//73wzG6s9kkKdxj8tvhHFjDff08VHbRrW+1+upXzc+jFVBAAQUUUEABBRRQQAEFFFBAgdwFbJiUewXLjH8i8IcotTuAZctM1awSFPgu8Okorq8BX08wTkOqn8CGwEVR2mFxeY36MZixAmkJ2DAprXrUMRoX/OtY9fRy3gQ4NworPPUvNFFyU6CXAl7/eqnr3O0EbJjUTsjXFVBAAQUUUEABBRRQQAEFFFBAAQUUUECB7gi4HtAdxzrMsiKwUXOs3WnCCy64IO95z3t497vf3RgTJkzo9FD3U0ABBWopcM899/Db3/6Wyy67rPH1qaeeGo7DVcCFzfGX4RxY8339PFT2G8D6VquvftX8PFoBBRRQQAEFFFBAAQUUUEABBRTIXaC1YVL4e5+jc0/K+LMXWAW4IcpiGvDm7LMygVwEvg18Lgr2G8BXcgneOIsWWA+4LMrwemC1ojM2OQUyELBhUgZFKjxEF/wLL3Am6dkwKZNCFRam17/CCppZOq0Nk34O7JVZDoargAIKKKCAAgoooIACCiiggAIKKKCAAgrkIOB6QA5VmvUYe1Xf0cB7gfB0uvA1/O+OtmWXXbbROGnddddlvfXWIzRUclNAAQVSFwjXrCuvvHJGmFdccQXrrLNOV8IODZHCfJdffnmjSdLtt98+nHkfbz4l9OLm1/C/3YYv0Kvfl8OPxCN6IWB9q6nqV83PoxVQQAEFFFBAAQUUUEABBRRQQIHcBUJzpN2jJGyYlHtFy4h/eWBqlMoDwJvKSM0sMhA4CPhiFGdooPSFDOI2xPIF3gVMjtIM18nwcDQ3BRToo4ANk/qI76kbAi74+0ZIQWBT4JwokN8AoYmSmwK9FPD610td524nYMOkdkK+roACCiiggAIKKKCAAgoooIACCiiggAIKdEfA9YDuOKY6y0jVN9x0FZonbQBMHA7GGmus0Wg6EpqRhK9zzDHHcA53XwUUUGBEBLrZMOnll19uNF8KIzRKuu6664abwxTgEiA0SbpmuAe7/6ACI/X7Uv7+CFjfau76VfPzaAUUUEABBRRQQAEFFFBAAQUUUCB3gdaGSeFh6OGh6G4K9FNgWeC2KIBHgMX6GZDnrpXA14CvRhl/F/hsrQRMNlWBdwC/j4ILT+p5S6rBGpcCdRGwYVJdKp1uni74p1ubOkW2GXB2lPB5QGii5KZALwW8/vVS17nbCdgwqZ2QryuggAIKKKCAAgoooIACCiiggAIKKKCAAt0RcD2gO46pztKP+oYbUddvjvcAi3aKM9tss7H22ms3GiettdZaje/dFFBAgRQEqjZMuuqqq7j66qsbTZLC96+88spw0go3+f8WuLQ5Hh7Owe7bkUA/fl92FJg7dUXA+lZj1K+an0croIACCiiggAIKKKCAAgoooIACuQuE5kh7REnYMCn3ipYR/5uBu6NUHgfeUEZqZpGBwJeBA6M4fwh8MoO4DbF8gVWB66M0pwHheummgAJ9FLBhUh/xPXVDwAV/3wgpCNgwKYUq1C8Gr3/1q3lKGYd/QD0yCij8A2v4mZsCCiiggAIKKKCAAgoooIACCiiggAIKKKBAdwVcD+iuZ2qzpVDficC7o9Gx0VxzzdVonBTGpEmTGuM1r3lNx8e7owIKKNAtgeE0THr11VeZPHlyY4QmSWFMnz59uKFcBgyMKcM92P2HLZDC78thB+0BHQtY346pBt1Rv2p+Hq2AAgoooIACCiiggAIKKKCAAgrkLmDDpNwrWGb8bwLuj1J7BligzFTNKkGBzwPfiuL6CfDxBOM0pPoJLA9MjdJ+AAjXSzcFFOijgA2T+ojvqRsCLvj7RkhBYHPgrCiQc4HQRMlNgV4KeP3rpa5ztxOwYVI7IV9XQAEFFFBAAQUUUEABBRRQQAEFFFBAAQW6I+B6QHccU50ltfq+FlgvGisPB26OOebgXe9614zxzne+k3nnnXc4U7ivAgooMEsCM2uY9Pzzz3PttddyzTXXzBgvv/zycM9zI3B5NF4c7gTuX0kgtd+XlZLx4P8RsL7V3hT6VfPzaAUUUEABBRRQQAEFFFBAAQUUUCB3gdaGSXsDR+WelPFnL7AY8LcoixcAF46zL2s2CXwGODiK9mfAftlEb6AlCywD3B4l+AgQrpduCijQRwEbJvUR31M3BFzw942QgsAWwK+jQM4BQhMlNwV6KeD1r5e6zt1OwIZJ7YR8XQEFFFBAAQUUUEABBRRQQAEFFFBAAQUU6I6A6wHdcUx1ltTrG27MWhdYpzmWGi7kxIkTCY2T1lhjDdZcc03GjBkz3CncXwEFFGgr0Now6Wtf+xrPPPNMo1HSlClT2h4/yA53A1cCVzTHw7Myicd0TSD135ddS7SmE1nfaoXXr5qfRyuggAIKKKCAAgoooIACCiiggAK5C4TmSHtGSdgwKfeKlhH/aODvUSrhSRZzlpGaWWQg8Eng+1GcRwD7ZBC3IZYvMA6YFqX5JLBQ+WmboQJpC9gwKe361CE6F/zrUOX0c9wSODMK82wgNFFyU6CXAl7/eqnr3O0EWhsmhX9gDf+o6qaAAgoooIACCiiggAIKKKCAAgoooIACCijQXQHXA7rrmdpsudX3zcDazbEWsORwQSdMmNBonrT66qs3xqqrrjrcKdxfAQUU+C+BG264ge2224677rqrisx9wNXAVc1xT5XJPLbrArn9vuw6QOETWt9qBdavmp9HK6CAAgoooIACCiiggAIKKKCAArkLtDZM+jBwZO5JGX/2AgsAT0VZhH/HnB14NfvMTCAHgf2BH0eB/hwIfwvppkC/BcYCD0RB/AOYv99BeX4F6i5gw6S6vwP6n78L/v2vgRGADZN8F/RDwOtfP9Q954CADZN8LyiggAIKKKCAAgoooIACCiiggAIKKKCAAiMj4HrAyDj36yy513dpYFI0xg8Xcr755uMd73gHEydOnPF1scUWG+407q+AAjURePjhh5kyZUpj/OEPf2iM5557blayD0/uvKbZJGkycOesTOIxIyaQ++/LEYPK9ETWt1rh9Kvm59EKKKCAAgoooIACCiiggAIKKKBA7gKhOVLcCMSGSblXtIz45wVaF3DmBqaXkZ5ZJC7wUeCnUYy/AD6UeMyGVw+BRYBHolRfAl5bj9TNUoF0BWyYlG5t6hKZC/51qXTaeW4F/CoK8Sz+00TJTYFeCnj966Wuc7cTsGFSOyFfV0ABBRRQQAEFFFBAAQUUUEABBRRQQAEFuiPgekB3HFOdpbT6hoZJ7wLe2RxvnRX48ePH8/a3v53VVlttxgiNldwUUKBeAqER0vXXX88f//hH/vSnPzW+TpsW+hzN0nYLcG1zhEZJszzRLJ3dg6oKlPb7sqpHacdb32oV1a+an0croIACCiiggAIKKKCAAgoooIACuQu0NkzaBzgi96SMP3uBOQdpjvS6QZooZZ+oCSQpEBrHHR5FdgKwS5KRGlTdBBYEnoySfhWYrW4I5qtAagI2TEqtIvWLxwX/+tU8xYy3Bs6IAvs1EJoouSnQSwGvf73Ude52Anu3/APqUUD4mZsCCiiggAIKKKCAAgoooIACCiiggAIKKKBAdwVcD+iuZ2qzlV7f8HS8NaOxBjBL95mssMIKvO1tb2uMVVddtTHmnjs8hNRNAQVKEHjppZe44YYbGiM0SQpj6tSpVVK7GbgI+F1zPFplMo/tu0Dpvy/7DtznAKxvtQLoV83PoxVQQAEFFFBAAQUUUEABBRRQQIHcBUJzpPjveWyYlHtFy4g/rAm/3NIIZBTwVBnpmUXiAnsC4W8dB7aTgR0Tj9nw6iEQnhT2j5ZU5wD+VY/0zVKBNAVm6Ua2NFMxqkwFXPDPtHCFhW3DpMIKmkk6Xv8yKVShYdowqdDCmpYCCiiggAIKKKCAAgoooIACCiiggAIKJCfgekByJelqQHWrb7jRKzRNWj0ai82q6Iorrsgqq6zCyiuvPGMssMACszqdxymgwAgJPP3009x00038+c9/5sYbb2x8/ctf/lLl7A8D4foyOppkHeCqKpN6bFICdft9mRT+CARjfash61fNz6MVUEABBRRQQAEFFFBAAQUUUECB3AVsmJR7BcuN/0UgfgLOwsDfy03XzBIS2A04NornNGC7hOIzlPoKzAlMb0l/XuCF+pKYuQL9F7BhUv9rUPcIXPCv+zsgjfy3AU6PQjkTCE2U3BTopYDXv17qOnc7ARsmtRPydQUUUEABBRRQQAEFFFBAAQUUUEABBRRQoDsCrgd0xzHVWawvTADeAUxsjre3PGl0WLWbMGECK620UmOEhkorrLAC48ePH9Yc7qyAAt0TmDZtGlOnTm00RApNksK4++67q5zgFeCPwJTm+AMQJrwSWDua2IZJVZTTO9bfl+nVpJsRWd9qmvpV8/NoBRRQQAEFFFBAAQUUUEABBRRQIHeB1oZJ+wKH556U8Rch8CzwuiiTMcDfisjMJFIX2Bk4PgryV0D4G3A3BfotEPqy/BOYPQpkQeDpfgfm+RWos4ANk+pc/TRyd8E/jTrUPYoPAKHL6MDmB+i6vyNGJn+vfyPj7FkGF7Bhku8MBRRQQAEFFFBAAQUUUEABBRRQQAEFFFBgZARcDxgZ536dxfr+r/xsQGiaFMZqzbFclQItsMACjcZJyy+//Izx1re+lYUWWqjKtB6rgAKRwBNPPMEtt9zCzTffPGOERklPP1353s5bgT81R2iUFEZomtS62TCp7Hekvy+tb9kC1bLzv49qfh6tgAIKKKCAAgoooIACCiiggAIK5C4QmiN9OErChkm5V7Sc+J8ARkXpLAncX056ZpKwwA7ASVF8ZwNbJByvodVL4HlgnijlhYG/14vAbBVIS8CGSWnVo47RuOBfx6qnl7MNk9KrSR0i8vpXhyqnm2Nrw6QjW/6BNd3IjUwBBRRQQAEFFFBAAQUUUEABBRRQQAEFFMhLwPWAvOo13Gitb2dirwfeBqwajWU6O3TovcaOHctyyy1HaJ70lre8ZcawkVJVWY8vWSA0Rrr99tu59dZbue222xpNksL3Dz74YDfSvgP4M3A9cEPz6zMdTmzDpA6hMt3N35eZFq7DsK1vh1BD7KZfNT+PVkABBRRQQAEFFFBAAQUUUEABBXIXaG2Y9BHgsNyTMv4iBB4FQiOQgW0p4O4iMjOJ1AW2BU6NgjwP2DT1oI2vNgLhiUPhHpiBbSzwUG2yN1EFEhSwYVKCRalZSC7416zgiabb+gH6DCA0UXJToJcCXv96qevc7QRsmNROyNcVUEABBRRQQAEFFFBAAQUUUEABBRRQQIHuCLge0B3HVGexvrNemQWAVYCVo68rzPp0///IxRZbjGWXXbYxlllmmcZYeumlGT9+fDemdw4FshCYNm0ad955J3fccUdjhCZJYTz88MPdin8qcGOzQdLA13Bz6KxuNkyaVbk8jvP3ZR51mtUore+syv3nOP2q+Xm0AgoooIACCiiggAIKKKCAAgookLtAaI60T5SEDZNyr2g58YenbYyJ0lkOuK2c9MwkYYGtgfA33gPbBcD7Eo7X0Ool8HdgdJTyOOC+ehGYrQJpCdgwKa161DEaF/zrWPX0ct4O+GUU1ulAaKLkpkAvBbz+9VLXudsJ2DCpnZCvK6CAAgoooIACCiiggAIKKKCAAgoooIAC3RFwPaA7jqnOYn27W5k5gZWaY0VgYCzYjdPMNddcjcZJSy21VGNMmDBhxhg7Njz0z02BvAQefPBB7r777hnjrrvuIozQKGn69OndSuYp4C8t4yagaydoBmrDpG5VLM15/H2ZZl26FZX1rSapXzU/j1ZAAQUUUEABBRRQQAEFFFBAAQVyF7BhUu4VLDf+e4Elo/TCOm5YM3JToNcCmwNnRSe5BNiw1yd1fgU6FHgIeGO07zLAnR0e624KKNADARsm9QDVKYcl4IL/sLjcuUcCNkzqEazTzlTA659vkH4KfBg4PArgSCD8zE0BBRRQQAEFFFBAAQUUUEABBRRQQAEFFFCguwKuB3TXM7XZrO/IVCTciLs8sALw1ub34evs3Tr9PPPMw5vf/GbGjx/fGOPGjWt8XXLJJRvfh9fdFBhpgRdeeIH77ruPe++9tzGmTZs2Y9xzzz2E17u4/Qu4pTluBqYC4etIPQ3ThkldLGaCU/n7MsGidDEk61sNU79qfh6tgAIKKKCAAgoooIACCiiggAIK5C7Q2jDpo8ChuSdl/EUIhAYgS0WZrAZcX0RmJpG6wCbAuVGQlwHvST1o46uNQFg/XyLKNtzHEtbV3RRQoE8CNkzqE7ynnSHggr9vhhQEPgicEgVyGhCaKLkp0EsBr3+91HXudgI2TGon5OsKKKCAAgoooIACCiiggAIKKKCAAgoooEB3BFwP6I5jqrNY3/5WZjkgHm8BlgXm7HZYiy66KEsssUSjgdKb3vSmxvfh6+KLL94YCy20ULdP6Xw1EHjiiSd44IEHGuOvf/0r999/f+NraJIUvn/kkUd6ofBP4HbgNuDWltGL83U6pw2TOpXKcz9/X+ZZt06jtr6dSg2+n37V/DxaAQUUUEABBRRQQAEFFFBAAQUUyF0gNEfaN0rChkm5V7Sc+MODNsJa7MC2BvD7ctIzk4QFNgbOj+K7Clgn4XgNrV4Crc3kVgX+XC8Cs1UgLQEbJqVVjzpG44J/HaueXs7bAydHYZ0KhCZKbgr0UsDrXy91nbudgA2T2gn5ugIKKKCAAgoooIACCiiggAIKKKCAAgoo0B0B1wO645jqLNY3zcos3WyctAwwMMLPFu5VuPPNNx9jx45tjDFjxjS+vvGNb2x8H74utthijTHbbLP1KgTnTUjglVde4eGHH26Mv/3tbzz00EMzvj744IMMjOeee66XUT8GhJs174hGaJQUfpbiZsOkFKvSvZj8fdk9yxRnsr7VqqJfNT+PVkABBRRQQAEFFFBAAQUUUEABBXIXaG2YtB/ws9yTMv4iBG4CVowyWQuYXERmJpG6wAbAxVGQ1wCTUg/a+Goj0NpMbnXgD7XJ3kQVSFDAhkkJFqVmIbngX7OCJ5quDZMSLUzhYXn9K7zAiafX2jDpCGCfxGM2PAUUUEABBRRQQAEFFFBAAQUUUEABBRRQIEcB1wNyrFrnMVvfzq1S2HMUEBonLQVMaH59c/P78FrPt0UWWYRFF110xgj/e+GFF2bg6xve8AYGxlxzzdXzeDxB5wLTp0/n73//+4zx2GOP8eijjzLw9ZFHHmFghJ+P0PYkcDdwD3BX8/vwNYwnRiiGbp3GhkndkkxzHn9fplmXbkVlfatJ6lfNz6MVUEABBRRQQAEFFFBAAQUUUECB3AVCc6SPREnYMCn3ipYT/5+At0XpvBu4vJz0zCRhgfBe+20U33XAmgnHa2j1ErgRWClK2WZy9aq/2SYoYMOkBItSs5Bc8K9ZwRNNdwfgpCi2XwKhiZKbAr0U8PrXS13nbidgw6R2Qr6ugAIKKKCAAgoooIACCiiggAIKKKCAAgp0R8D1gO44pjqL9U21MsOPayEgNE8a3xzjgIGxJPCa4U9Z7Yj555+f0aNHs9BCC80Yo0aNIowFF1xwxlhggQUI4/Wvf/2MUe3MZR/9zDPPMDCefvppwnjqqadmjCeffJIwnnjiiRnj8ccf59lnn+0HzKvAfcC90ZgGhBGaJOXWFGlmhjZM6sc7bOTO6e/LkbPux5msbzV1/ar5ebQCCiig6WAEaAAAIABJREFUgAIKKKCAAgoooIACCiiQu4ANk3KvYLnxhyY1q0fpvRe4uNx0zSwhgbWBsHY4sP0RmJhQfIZSb4EpwNsjApvJ1fv9YPYJCNgwKYEi1DwEF/xr/gZIJP0dgROjWE4BQhMlNwV6KeD1r5e6zt1OwIZJ7YR8XQEFFFBAAQUUUEABBRRQQAEFFFBAAQUU6I6A6wHdcUx1FuubamW6H1domrRENN4EhLF4c8zX/VPO+oyh2VIYr3vd62aM+eabjzDmnXfexphnnnkaX1/72tc2vp977rkb34evYcw111yNMeecc84Yc8wxBwNj9tlnZ7bZZiN8fc1rXtP4PnwN4//+7/8aI97+/e9/E8arr77aGK+88krj67/+9a/G9+Hryy+/PGP885//ZGBMnz6dMF566aXGePHFFxtfX3jhhcb3zz//fOP78DWM5557rjH+8Y9/zBih4VGfmh7NrJDPAQ80x1+BMO6PRmiWVJfNhkllV9rfl9a3bIFq2fnfRzU/j1ZAAQUUUEABBRRQQAEFFFBAAQVyF/gp8NEoiY8B4WduCvRb4GpgUhTEJsBv+h2U56+FwLuAyVGmNwBvq0XmJpmDwLXAmlGgGwEX5RC4MSpQqoANk0qtbD55ueCfT61KjnQn4IQowZOB0ETJTYFeCnj966Wuc7cT2Ac4LNrpCCD8zE0BBRRQQAEFFFBAAQUUUEABBRRQQAEFFFCguwKuB3TXM7XZrG9qFelfPKOAsc0xBhgYbwTCWAxYpH/heeY+CDwKPAz8rTkeAgbGg0AYT/YhrlRPacOkVCvTnbj8fdkdx1Rnsb7VKqNfNT+PVkABBRRQQAEFFFBAAQUUUEABBXIXsGFS7hUsN/7LgXWj9LYAzi43XTNLSGAN4HdRPH8BVkooPkOpt8AVwDoRwabAefUmMXsF+itgw6T++nt2cMHfd0EKAjZMSqEK9YvB61/9ap5SxjZMSqkaxqKAAgoooIACCiiggAIKKKCAAgoooIACJQu4HlBydV3vLru63c9utmbjpEWBMEIDpTAWjsYbgIExe/dDcMYKAv8C/h6Nx4CBEZojhfFIc4RGSa9UOFcdD7VhUtlV9/OQ9S1boFp2/vdRzc+jFVBAAQUUUEABBRRQQAEFFFBAgdwFWhsm7Q8ckntSxl+EwMXABlEmHwDOKCIzk0hd4O3AlCjIW4DlUw/a+GojcAmwfpTt1sCZtcneRBVIUMCGSQkWpWYhueBfs4Inmu7OwPFRbCcBoYmSmwK9FPD610td524nYMOkdkK+roACCiiggAIKKKCAAgoooIACCiiggAIKdEfA9YDuOKY6i/VNtTJlxLUgMBpYqDlGAQMjvDYwFgBeDwx8fV0Z6fcsi38AzwBPR1+fAgbGk8DAeAII4/Hm6z0LyomxYVLZbwJ/X1rfsgWqZed/H9X8PFoBBRRQQAEFFFBAAQUUUEABBRTIXSA0R9ovSsKGSblXtJz4fwO8L0pnB+CUctIzk4QFVgWuj+K7HXhLwvEaWr0Ezgc2jlLeHvhlvQjMVoG0BGyYlFY96hiNC/51rHp6Oe8CHBeFdSIQmii5KdBLAa9/vdR17nYCNkxqJ+TrCiiggAIKKKCAAgoooIACCiiggAIKKKBAdwRcD+iOY6qzWN9UK1PvuF4DzA+Exknh63zN78PXMOZtjnmAgfFaIIy5ozEXMDDmBOYAwtfZm9+Hr7M1/3c4Z/g+fA0j3I/Uek9S+O8ljFeb45Xm138B4fvw9eXm1382vw9fp0fjJWBgvAiE8UI0ngfCeK45QnOk8P2zQPg+fA3nd0tPwIZJ6dWkmxH5+7KbmunNZX2r1US/an4erYACCiiggAIKKKCAAgoooIACCuQu0Now6ePAT3JPyviLEDgL2DzKZFfg+CIyM4nUBVYEboqCvBtYKvWgja82Aq3XxtCf4ITaZG+iCiQoYMOkBItSs5Bc8K9ZwRNN14ZJiRam8LC8/hVe4MTTa22YdDiwb+IxG54CCiiggAIKKKCAAgoooIACCiiggAIKKJCjgOsBOVat85itb+dW7lk/Af/7qF/Nq2Tc2jBpbeDqKhN6bFICXg+SKkfXg7G+1Uj1q+bn0QoooIACCiiggAIKKKCAAgoooEDuAqE50seiJGyYlHtFy4n/DGDrKJ09gGPKSc9MEhZ4K3BzFN+9wPiE4zW0egmcDmwTpbwncHS9CMxWgbQEbJiUVj3qGI0L/nWseno5h+62v4jCCt0cQxMlNwV6KeD1r5e6zt1OwIZJ7YR8XQEFFFBAAQUUUEABBRRQQAEFFFBAAQUU6I6A6wHdcUx1FuubamWMKwUB//tIoQr5xHAVsFYUrg2T8qldJ5F6PehEKd99rG+12ulXzc+jFVBAAQUUUEABBRRQQAEFFFBAgdwFbJiUewXLjf8U4INReuFv0Y4oN10zS0hgWeC2KJ4HgDclFJ+h1FvgZGD7iGBf4PB6k5i9Av0VsGFSf/09O7jg77sgBYHdgGOjQI4HQhMlNwV6KeD1r5e6zt1OwIZJ7YR8XQEFFFBAAQUUUEABBRRQQAEFFFBAAQUU6I6A6wHdcUx1FuubamWMKwUB//tIoQr5xGDDpHxqNSuRej2YFbV8jrG+1WqlXzU/j1ZAAQUUUEABBRRQQAEFFFBAAQVyF2htmPQJ4Me5J2X8RQiEv7HdOcrkY8BPi8jMJFIXmADcFQX5N2BM6kEbX20EftHSf+DjQPhd7qaAAn0SsGFSn+A97QwBF/x9M6QgYMOkFKpQvxi8/tWv5illHDrXHhoFFLrYhp+5KaCAAgoooIACCvw/9u48ft90rhv/61EppSRaSKRUiigtUpJSTVlvsu/Zx26MmTH2dZgxxsyYMfadyJaI3FKkSEoporKUohSlWzdRvx6/x9nd93bMpbtrvnOc5/dzLM/zP9f1Oc7r/X6+rvOY+X6P+bwRIECAAAECBAgQIECAwLoCzgPW9WztbvJtLRH1tCTg+WgpjfZrMTCp/YxqKrQf1Oi1v1a+dRnxq/OzmgABAgQIECBAgAABAgQIECDQu8AyHOk+RRMGJvWe6Dj1PyPJHYt2jk1y2jjt6aRhgW9J8sGivo8luXjD9SptLoGnJblz0fJxSU6di0C3BNoSMDCprTxmrMaB/4ypt9fzHZI8syjrOUmWIUouAlsK2P+21HXvfQIGJu0T8j4BAgQIECBAgAABAgQIECBAgAABAgTWEXAesI5jq3eRb6vJqKsFAc9HCyn0U4OBSf1kdX4qtR+cH7V+1si3Lit+dX5WEyBAgAABAgQIECBAgAABAgR6F9gdmHS/JE/svSn1DyFwTpKji05OSHLKEJ1ponWBSyX5cFHkJ5J8betFq28agbOS3KPo9oFJHjtN9xol0KCAgUkNhjJZSQ78Jwu80XaXSbfLxNtD17OTLEOUXAS2FLD/banr3vsEDEzaJ+R9AgQIECBAgAABAgQIECBAgAABAgQIrCPgPGAdx1bvIt9Wk1FXCwKejxZS6KcGA5P6yer8VGo/OD9q/ayRb11W/Or8rCZAgAABAgQIECBAgAABAgQI9C6wDEe6b9GEgUm9JzpO/U9Kcs+inQcnecw47emkYYFvTPKRor5PJvmahutV2lwCu//cfniSR8xFoFsCbQkYmNRWHjNW48B/xtTb69nApPYymaEi+98MKbfb4+7ApCfvTLZtt3KVESBAgAABAgQIECBAgAABAgQIECBAoC8B5wF95XW41cr3cMX8/EwCno+Z0q7v1cCkesOW72A/aDmd+trkW2fIr87PagIECBAgQIAAAQIECBAgQIBA7wIGJvWe4Lj1n5bkmKK9ZSDIMhjERWBrga9P8rHiQ/45yVdt/aHuT+A8CpyS5LjiZ5dBcstAORcBAgckYGDSAcH72P8r4MDfl6EFgTsleXpRyLOSLEOUXAS2FLD/banr3vsEDEzaJ+R9AgQIECBAgAABAgQIECBAgAABAgQIrCPgPGAdx1bvIt9Wk1FXCwKejxZS6KcGA5P6yer8VGo/OD9q/ayRb11W/Or8rCZAgAABAgQIECBAgAABAgQI9C6wOzDp2CTLoBoXgYMWODnJ8UURJyV50EEX5fOnELhYko8XnX4myVdM0bkmexB49M5e+PidvbKHHtRIYCgBA5OGirPLZhz4dxnbcEXfOcnTiq6emWQZouQisKWA/W9LXffeJ2Bg0j4h7xMgQIAAAQIECBAgQIAAAQIECBAgQGAdAecB6zi2ehf5tpqMuloQ8Hy0kEI/NRiY1E9W56dS+8H5UetnjXzrsuJX52c1AQIECBAgQIAAAQIECBAgQKB3gWU40jFFEwYm9Z7oOPXvDgU5JckJ47Snk4YFLpLkH4v6PpfkyxquV2lzCTwsycOLlk/f+ef4XBq6JdCAgIFJDYQweQkO/Cf/AjTSvoFJjQQxWRn2v8kCb6zdeyQ5q6jpyUmW11wECBAgQIAAAQIECBAgQIAAAQIECBAgsK6A84B1PVu7m3xbS0Q9LQl4PlpKo/1aDExqP6OaCu0HNXrtr5VvXUb86vysJkCAAAECBAgQIECAAAECBAj0LrA7MOn+SZ7Qe1PqH0JgGQiyDAY5dD0xyf2G6EwTrQt8ZZJPFUX+e5Ivbr1o9U0j8MAkjym6PTvJPafpXqMEGhQwMKnBUCYryYH/ZIE32u5dkjy1qO0ZSZYhSi4CWwrY/7bUde99AgYm7RPyPgECBAgQIECAAAECBAgQIECAAAECBNYRcB6wjmOrd5Fvq8moqwUBz0cLKfRTg4FJ/WR1fiq1H5wftX7WyLcuK351flYTIECAAAECBAgQIECAAAECBHoXWIYjlUNoDEzqPdFx6n9QkkcX7ZyV5F7jtKeThgW+PMmnd+pbBiYtg5NcBA5aYPnn9OOLIp6eZJlR4CJA4IAEDEw6IHgf+38FHPj7MrQgcNckT/EvKC1EMVUN9r+p4m6uWQOTmotEQQQIECBAgAABAgQIECBAgAABAgQIDCrgPGDQYP+zLfmOna/u6gQ8H3V+s602MGnsxO0H8h1boK47z0edn9UECBAgQIAAAQIECBAgQIAAgd4FdgcmHZfk1N6bUv8QAscnObno5KlJjh6iM020LnCBJJ/bKfLL/ovXWu9DfWMK3CfJ6UVrz0ly+zFb1RWBPgQMTOojp5GrdOA/crr99Lb8Qe2cotynJVmGKLkIbClg/9tS1733CRiYtE/I+wQIECBAgAABAgQIECBAgAABAgQIEFhHwHnAOo6t3kW+rSajrhYEPB8tpNBPDQYm9ZPV+anUfnB+1PpZI9+6rPjV+VlNgAABAgQIECBAgAABAgQIEOhdYBmOdGzRhIFJvSc6Tv3HJDmtaOdZSe44Tns6aVjgi5L8W5JyBsZXJPlMwzUrbR6BuyV5ctHuC5Pcep72dUqgPQEDk9rLZLaKHPjPlnib/RqY1GYuo1dl/xs94bb72x2YdHaSe7ZdsuoIECBAgAABAgQIECBAgAABAgQIECDQpYDzgC5jO89Fy/c8U/nBCQU8HxOGXtGygUkVeB0stR90EFJFifKtwEvCr87PagIECBAgQIAAAQIECBAgQIBA7wIGJvWe4Lj13yvJmUV7z0tyu3Hb1VljAp9LcoGipgsn+VRjNSpnToE7JXl60fpLk9x0TgpdE2hDwMCkNnKYuQoH/jOn307vuxMdn5pkGaLkIrClgP1vS1333idgYNI+Ie8TIECAAAECBAgQIECAAAECBAgQIEBgHQHnAes4tnoX+baazDp1ybfOkV+d32yrDUwaO3H7gXzHFqjrzvNR52c1AQIECBAgQIAAAQIECBAgQKB3gd2BSccneXzvTal/CIHl92vPKTr5hSS3HKIzTfQg8JkkFywK/Zokn+yhcDUOL7AMjntO0eUvJbnh8F1rkEDDAgYmNRzOJKU58J8k6MbbvHuSs4san5JkGaLkIrClgP1vS1333idgYNI+Ie8TIECAAAECBAgQIECAAAECBAgQIEBgHQHnAes4tnoX+baazDp1ybfOkV+d32yrDUwaO3H7gXzHFqjrzvNR52c1AQIECBAgQIAAAQIECBAgQKB3gWU40v2LJgxM6j3Rceq/Y5JnFO28LMlNxmlPJ40LfCrJVxY1fl2Sjzdes/LmELhFkhcVrb42yXXmaF2XBNoUMDCpzVxmqsqB/0xpt9urgUntZjNyZfa/kdNtv7d7JnlSUeYyNG55zUWAAAECBAgQIECAAAECBAgQIECAAAEC6wo4D1jXs7W7ybe1RNatR751nvzq/GZbbWDS2InbD+Q7tkBdd56POj+rCRAgQIAAAQIECBAgQIAAAQK9C+wOTDohySm9N6X+IQRum+S5RSevSnKDITrTRA8Cn0zy1UWhF0/ysR4KV+PwAjdO8tKiyzckOWr4rjVIoGEBA5MaDmeS0hz4TxJ0423eI8lZRY3nJFmGKLkIbClg/9tS1733CRiYtE/I+wQIECBAgAABAgQIECBAgAABAgQIEFhHwHnAOo6t3kW+rSazTl3yrXPkV+c322oDk8ZO3H4g37EF6rrzfNT5WU2AAAECBAgQIECAAAECBAgQ6F1gGY50XNGEgUm9JzpO/bdM8sKinV9Jct1x2tNJ4wKfSHLRosZvSvKRxmtW3hwC10+yDJA7dL0pyU/M0bouCbQpYGBSm7nMVJUD/5nSbrfX3cEhT06yDFFyEdhSwP63pa577xMwMGmfkPcJECBAgAABAgQIECBAgAABAgQIECCwjoDzgHUcW72LfFtNZp265FvnyK/Ob7bVBiaNnbj9QL5jC9R15/mo87OaAAECBAgQIECAAAECBAgQINC7gIFJvSc4bv03SfKLRXv/M8nPjNuuzhoT+FiSry9q+uYkH26sRuXMKXCtJK8tWn9rkqvNSaFrAm0IGJjURg4zV+HAf+b02+ndwKR2spipEvvfTGm31+vuvndWknu1V6aKCBAgQIAAAQIECBAgQIAAAQIECBAg0L2A84DuI/xvG5CvfMcWqOvO81HnN9tqA5PGTtx+IN+xBeq683zU+VlNgAABAgQIECBAgAABAgQIEOhdYHdg0gOSnNx7U+ofQuAGSV5ZdPIbSa45RGea6EHgo0kuURR62SQf7KFwNQ4v8FNJ3lB0+Y4kVxm+aw0SaFjAwKSGw5mkNAf+kwTdeJvLkJAzixrPTrIME3ER2FLA/relrnvvEzAwaZ+Q9wkQIECAAAECBAgQIECAAAECBAgQILCOgPOAdRxbvYt8W01mnbrkW+fIr85vttUGJo2duP1AvmML1HXn+ajzs5oAAQIECBAgQIAAAQIECBAg0LvAMhzp+KIJA5N6T3Sc+q+T5DVFO7+V5OrjtKeTxgU+nORSRY3fkeTPG69ZeXMI/FiS5Wz70PWHSa48R+u6JNCmgIFJbeYyU1UO/GdKu91e753kjKK8s5IsQ5RcBLYUsP9tqeve+wQMTNon5H0CBAgQIECAAAECBAgQIECAAAECBAisI+A8YB3HVu8i31aTWacu+dY58qvzm221gUljJ24/kO/YAnXdeT7q/KwmQIAAAQIECBAgQIAAAQIECPQusDsw6cQkj+u9KfUPIXBUktcXnfxOkh8eojNN9CDwoSSXKQq9fJL39lC4GocXWPbBtxZd/kmSKwzftQYJNCxgYFLD4UxSmgP/SYJuvE0DkxoPaNDy7H+DBttJW8tQuDOLWg2K6yQ4ZRIgQIAAAQIECBAgQIAAAQIECBAg0J2A84DuIjusguV7WFzd/bB86yLjV+c32+rf3Pl/JV7+nznfMhvCwP3aDwYON4l86/LlV+dnNQECBAgQIECAAAECBAgQIECgd4FlONIJRRMGJvWe6Dj1XzPJG4t2fj/JD4zTnk4aF3h/kssWNV4xybsbr1l5cwgs++A7ilb/PMl3zNG6Lgm0KWBgUpu5zFSVA/+Z0m631/skOb0o70lJliFKLgJbCtj/ttR1730CBibtE/I+AQIECBAgQIAAAQIECBAgQIAAAQIE1hFwHrCOY6t3kW+ryaxTl3zrHPnV+c222sCksRO3H8h3bIG67jwfdX5WEyBAgAABAgQIECBAgAABAgR6FzAwqfcEx63/6kmW85tD1x8l+Z5x29VZYwLvS3K5oqYrJ/nDxmpUzpwCV0ryrqL1v0xymTkpdE2gDQEDk9rIYeYqHPjPnH47vd83yROLcs5MsgxRchHYUsD+t6Wue+8TMDBpn5D3CRAgQIAAAQIECBAgQIAAAQIECBAgsI6A84B1HFu9i3xbTWaduuRb58ivzm+21QYmjZ24/UC+YwvUdef5qPOzmgABAgQIECBAgAABAgQIECDQu8BjkzygaOKBSZbXXAQOWuCqSd5WFPHeJJc/6KJ8/jQC79n5vv1Akt+fpnuNtizwXUn+pCjwo0ku2XLBaiMwuoCBSaMn3H5/Dvzbz2iGCg1MmiHl9nq0/7WXyUwVGZg0U9p6JUCAAAECBAgQIECAAAECBAgQIEDgIAWcBxyk/vafLd/tjQ/yE+Rbp8+vzm+21QYmjZ24/UC+YwvUdef5qPOzmgABAgQIECBAgAABAgQIECDQu4CBSb0nOG7935/k94r2/jzJd4zbrs4aE3hXkisVNS0DvN7eWI3KmVPgskneX7T+90m+fk4KXRNoQ8DApDZymLkKB/4zp99O78ckOa0o54wkyxAlF4EtBex/W+q69z6B3YFJT0py732LvE+AAAECBAgQIECAAAECBAgQIECAAAEChy3gPOCwybpaIN+u4jrsYuV72GTnWsCvzm+21QYmjZ24/UC+YwvUdef5qPOzmgABAgQIECBAgAABAgQIECDQu8DuwKQHJTmp96bUP4TA9yT5w6KTv0jyLUN0pokeBN6Z5MpFoVdL8tYeClfj8AKXTvKXRZf/lOQiw3etQQINCxiY1HA4k5TmwH+SoBtv835JnlDUeHqSZYiSi8CWAva/LXXde5+AgUn7hLxPgAABAgQIECBAgAABAgQIECBAgACBdQScB6zj2Opd5NtqMuvUJd86R351frOtNjBp7MTtB/IdW6CuO89HnZ/VBAgQIECAAAECBAgQIECAAIHeBZbhSCcWTRiY1Hui49R/+STvKdr5SJJvGqc9nTQu8LtJfrCo8RpJlvNEF4GDFrhEko8WRXw6yYUOuiifT2BmAQOTZk6/jd4d+LeRw+xVHJvk1ALhiUmWIUouAlsK2P+21HXvfQIGJu0T8j4BAgQIECBAgAABAgQIECBAgAABAgTWEXAesI5jq3eRb6vJrFOXfOsc+dX5zbbawKSxE7cfyHdsgbruPB91flYTIECAAAECBAgQIECAAAECBHoX2B2Y9OAkj+m9KfUPIfDtSf6s6OTvknzDEJ1pogeBtyW5alHoNZP8Rg+Fq3F4gYsl+XjR5b8m+dLhu9YggYYFDExqOJxJSnPgP0nQjbdpYFLjAQ1anv1v0GA7aeveSc4oan1SkuU1FwECBAgQIECAAAECBAgQIECAAAECBAisK+A8YF3P1u4m39YSWbce+dZ58qvzm221gUljJ24/kO/YAnXdeT7q/KwmQIAAAQIECBAgQIAAAQIECPQusAxHemDRhIFJvSc6Tv2XSfKhop1/SLIMCnEROBICv5XkasUHHZXkDUfig30GgT0CF07yTzs/88VJ/p0cAQIHI2Bg0sG4+9TPCzjw921oQeD+SR5fFHJakmWIkovAlgL2vy113XufgIFJ+4S8T4AAAQIECBAgQIAAAQIECBAgQIAAgXUEnAes49jqXeTbajLr1CXfOkd+dX6zrTYwaezE7QfyHVugrjvPR52f1QQIECBAgAABAgQIECBAgACB3gUMTOo9wXHr/6Ykf1W096kky6AQF4EjIfCmJNcoPuhaSX71SHywzyCwR+CCST6z8zPLa58lR4DAwQgYmHQw7j718wIO/H0bWhA4LskpRSFPSLIMUXIR2FLA/relrnvvEzAwaZ+Q9wkQIECAAAECBAgQIECAAAECBAgQILCOgPOAdRxbvYt8W01mnbrkW+fIr85vttUGJo2duP1AvmML1HXn+ajzs5oAAQIECBAgQIAAAQIECBAg0LvA7sCkhyR5dO9NqX8IgW9I8rdFJ/+S5MuH6EwTPQi8Mck1i0Kvl+Q1PRSuxuEFvjjJ55J8UdHpMkxuGSrnIkDgAAQMTDoAdB95LgEH/r4QLQgYmNRCCvPVYP+bL/OWOt4dmHRmkvu0VKBaCBAgQIAAAQIECBAgQIAAAQIECBAgMIiA84BBgvx/tCFf+Y4tUNed56POb7bVBiaNnbj9QL5jC9R15/mo87OaAAECBAgQIECAAAECBAgQINC7wDIc6UFFEwYm9Z7oOPVfNMkninb+vyRfMk57Omlc4PVJjipqvEGSVzVes/LmEfhMkgsW7V4syT/M075OCbQlYGBSW3nMWI0D/xlTb6/n45OcXJR1apJliJKLwJYC9r8tdd17n4CBSfuEvE+AAAECBAgQIECAAAECBAgQIECAAIF1BJwHrOPY6l3k22oy69Ql3zpHfnV+s602MGnsxO0H8h1boK47z0edn9UECBAgQIAAAQIECBAgQIAAgd4FdgcmPTTJo3pvSv1DCHxVkv+108kyMGkZnOQisLXAa5Ncq/iQGyd5+dYf6v4EzqPAsjcue+Sh6xJJ/vY8rvVjBAisLGBg0sqgbnfYAg78D5vMgg0ETkjyuOK+j0+yDFFyEdhSwP63pa577xMwMGmfkPcJECBAgAABAgQIECBAgAABAgQIECCwjoDzgHUcW72LfFtNZp265FvnyK/Ob7bVBiaNnbj9QL5jC9R15/mo87OaAAECBAgQIECAAAECBAgQINC7wDIc6cFFEwYm9Z7oOPVfMMlndtr58iT/Mk6LOmlY4NVJrlvUd7Mkv9hwvUqbS+ATSS5atPzNST48F4FuCbQjYGBSO1nMWokD/1mTb6tvA5PaymOWaux/syTdZp+0tEsOAAAgAElEQVT3SXJ6UdqZSZbXXAQIECBAgAABAgQIECBAgAABAgQIECCwroDzgHU9W7ubfFtLZN165Fvnya/Ob7bVBiaNnbj9QL5jC9R15/mo87OaAAECBAgQIECAAAECBAgQINC7gIFJvSc4bv1fkuRzSco5BBdO8qlxW9ZZQwKvTHKDop5bJXlRQ/UpZW6Bv0ly8YLg25J8YG4S3RM4OAEDkw7O3if/HwEH/r4JLQg8IMlji0JOSbIMUXIR2FLA/relrnvvEzAwaZ+Q9wkQIECAAAECBAgQIECAAAECBAgQILCOgPOAdRxbvYt8W01mnbrkW+fIr85vttUGJo2duP1AvmML1HXn+ajzs5oAAQIECBAgQIAAAQIECBAg0LvA7sCkhyV5ZO9NqX8Ygc8m+dKim4sl+YdhutNIywIvS3KjosDbJnl+ywWrbSqBDye5VNHx5ZO8dyoBzRJoSMDApIbCmLQUB/6TBt9Y2ycmOamo6eQkyxAlF4EtBex/W+q69z4BA5P2CXmfAAECBAgQIECAAAECBAgQIECAAAEC6wg4D1jHsdW7yLfVZNapS751jvzq/GZbbWDS2InbD+Q7tkBdd56POj+rCRAgQIAAAQIECBAgQIAAAQK9CyzDkR5SNGFgUu+JjlX/Pye5UNHSxZN8bKwWddOowIuT3Kyo7fZJntNorcqaT+D9SS5btP09Sf5oPgYdE2hDwMCkNnKYuQoH/jOn307vBia1k8VMldj/Zkq7vV4NTGovExURIECAAAECBAgQIECAAAECBAgQIDCmgPOAMXM91JV85Tu2QF13no86v9lWG5g0duL2A/mOLVDXneejzs9qAgQIECBAgAABAgQIECBAgEDvArsDkx6e5BG9N6X+YQQ+meSri24uleSvh+lOIy0LvDDJLYsC75zkGS0XrLapBN6b5DuLjn8wye9NJaBZAg0JGJjUUBiTluLAf9LgG2v7gUkeU9T0uCTLECUXgS0F7H9b6rr3PoHdgUlnJLnvvkXeJ0CAAAECBAgQIECAAAECBAgQIECAAIHDFnAecNhkXS2Qb1dxHXax8j1ssnMt4FfnN9tqA5PGTtx+IN+xBeq683zU+VlNgAABAgQIECBAgAABAgQIEOhdYBmO9NCiCQOTek90rPr/PsnXFi19a5IPjdWibhoVeF6S2xS1HZ3kqY3Wqqz5BP4oyRWLtq+W5K3zMeiYQBsCBia1kcPMVTjwnzn9dnp/UJJHF+U8NskyRMlFYEsB+9+Wuu69T8DApH1C3idAgAABAgQIECBAgAABAgQIECBAgMA6As4D1nFs9S7ybTWZdeqSb50jvzq/2VYbmDR24vYD+Y4tUNed56POz2oCBAgQIECAAAECBAgQIECAQO8CBib1nuDY9X80ySWKFi+X5M/Gbll3jQg8K8nti1rumeTsRmpTBoHfS/L9BcOPJ3kzFgIEDkbAwKSDcfepnxdw4O/b0IKAgUktpDBfDfa/+TJvqWMDk1pKQy0ECBAgQIAAAQIECBAgQIAAAQIECIws4Dxg5HQT+cp3bIG67jwfdX6zrTYwaezE7QfyHVugrjvPR52f1QQIECBAgAABAgQIECBAgACB3gUenuRhRRPLAKXlNReBFgT+Msmli0K+O8l7WihMDcMLPD3JnYoul9+FPHP4rjXYi8Dbkly1KPaoJG/opXh1EhhNwMCk0RLtrx8H/v1lNmLFD07yqKKxk5IsQ5RcBLYUsP9tqeve+wTum+SJxQ+dkWR5zUWAAAECBAgQIECAAAECBAgQIECAAAEC6wo4D1jXs7W7ybe1RNatR751nvzq/GZbbWDS2InbD+Q7tkBdd56POj+rCRAgQIAAAQIECBAgQIAAAQK9CxiY1HuCY9f/gSTfWrR45SR/OHbLumtE4JwkRxe13G/ndyEbKVMZkwq8OcmPFb1fJ8lrJ7XQNoEDFzAw6cAjmL4AB/7TfwWaAHhIkkcWlTwmyTJEyUVgSwH735a67r1PwMCkfULeJ0CAAAECBAgQIECAAAECBAgQIECAwDoCzgPWcWz1LvJtNZl16pJvnSO/Or/ZVu8OTLp6kt+aDWHgfu0HA4ebRL51+fKr87OaAAECBAgQIECAAAECBAgQINC7wO7ApOV3HB/We1PqH0bgfUkuV3RzlSTvGKY7jbQscFaSexQFHp/k8S0XrLapBH4tyU8WHd8wyS9NJaBZAg0JGJjUUBiTluLAf9LgG2v7oUkeUdT06CTLECUXgS0F7H9b6rr3PgEDk/YJeZ8AAQIECBAgQIAAAQIECBAgQIAAAQLrCDgPWMex1bvIt9Vk1qlLvnWO/Or8Zlv9liQ/WjRtYNJY3wD7wVh57nYj37p8+dX5WU2AAAECBAgQIECAAAECBAgQ6F1gGY60DE06dBmY1HuiY9X/x0m+u2jpakneOlaLumlU4Iwk9y5qOzHJ4xqtVVnzCbwuyc8Wbd8syS/Ox6BjAm0IGJjURg4zV+HAf+b02+ndwKR2spipEvvfTGm31+vuwKTTkxzTXpkqIkCAAAECBAgQIECAAAECBAgQIECAQPcCzgO6j/C/bUC+8h1boK47z0ed32yrDUwaO3H7gXzHFqjrzvNR52c1AQIECBAgQIAAAQIECBAgQKB3gd2BSY9Ksvyuo4tACwLvTHLlopAfT/LmFgpTw/ACT0hyv6LLhyR59PBda7AXgVcluX5R7K2TvLCX4tVJYDQBA5NGS7S/fhz495fZiBX7i4URU22/J/tf+xmNXKGBSSOnqzcCBAgQIECAAAECBAgQIECAAAECBFoScB7QUhrr1yLf9U1buqN869LgV+c322oDk8ZO3H4g37EF6rrzfNT5WU2AAAECBAgQIECAAAECBAgQ6F1gGY70iKIJA5N6T3Ss+t+e5CpFSz+d5NfGalE3jQqckuS4oraH7+yVjZatrEkEXpbkRkWvd0jy7El61yaB5gQMTGoukukKcuA/XeRNNrz8y/IyNOnQ9cid/91k0YrqXsD+132EXTdgYFLX8SmeAAECBAgQIECAAAECBAgQIECAAIGOBJwHdBTW+ShVvucDraMl8q0Li1+d32yrDUwaO3H7gXzHFqjrzvNR52c1AQIECBAgQIAAAQIECBAgQKB3AQOTek9w7Pp/O8mPFC1eO8nrxm5Zd40InJTkxKIWw+QaCUYZ/yHwC0luXljcNcnT2BAgcDACBiYdjLtP/byAA3/fhhYEDExqIYX5arD/zZd5Sx0fk+S0oqDTkyyvuQgQIECAAAECBAgQIECAAAECBAgQIEBgXQHnAet6tnY3+baWyLr1yLfOk1+d32yrDUwaO3H7gXzHFqjrzvNR52c1AQIECBAgQIAAAQIECBAgQKB3gd2BSY9O8pDem1L/MAJvSnKNopvrJ3n1MN1ppGWBZUDSg4sCH5vkgS0XrLapBJ6b5LZFx/dKctZUApol0JCAgUkNhTFpKQ78Jw2+sbYfkWT5y4VD1/K/lyFKLgJbCtj/ttR1730CBibtE/I+AQIECBAgQIAAAQIECBAgQIAAAQIE1hFwHrCOY6t3kW+ryaxTl3zrHPnV+c222sCksRO3H8h3bIG67jwfdX5WEyBAgAABAgQIECBAgAABAgR6F1iGIz2yaMLApN4THav+NyT5qaKlGyV5xVgt6qZRgYft/I73KUlOaLRWZc0n8IwkdyzaPjbJafMx6JhAGwIGJrWRw8xVOPCfOf12el/+UqGcvLwMS1qGJrkIbClg/9tS1733CRiYtE/I+wQIECBAgAABAgQIECBAgAABAgQIEFhHwHnAOo6t3kW+rSazTl3yrXPkV+c322oDk8ZO3H4g37EF6rrzfNT5WU2AAAECBAgQIECAAAECBAgQ6F1gd2DSY5I8uPem1D+MwGuTXKvo5uZJXjJMdxppWWDZBx9VFLgMo1mG0rgItCDw5CR3Kwp5QJKTWyhMDQRmFDAwacbU2+rZgX9becxajYFJsyZ/sH3b/w7Wf/ZP3x2Y9MQk95sdRf8ECBAgQIAAAQIECBAgQIAAAQIECBDYQMB5wAaoDd1Svg2FsUEp8q1D5VfnN9tqA5PGTtx+IN+xBeq683zU+VlNgAABAgQIECBAgAABAgQIEOhdYHcoiIFJvSc6Vv2/nOR6RUu3SfKCsVrUTaMCJyY5qajtjCT3bbRWZc0nsHwf7120vQw/fPR8DDom0IaAgUlt5DBzFQ78Z06/nd6XSaPl5OWHJVmGKLkIbClg/9tS1733CRiYtE/I+wQIECBAgAABAgQIECBAgAABAgQIEFhHwHnAOo6t3kW+rSazTl3yrXPkV+c322oDk8ZO3H4g37EF6rrzfNT5WU2AAAECBAgQIECAAAECBAgQ6F3AwKTeExy7/pcn+bmixTskefbYLeuuEYHjkpxS1HJWkns1UpsyCJya5NiCYZlR8FAsBAgcjICBSQfj7lM/L+DA37ehBYFlcuODikKWfzFZ/gXFRWBLAfvflrruvU/AwKR9Qt4nQIAAAQIECBAgQIAAAQIECBAgQIDAOgLOA9ZxbPUu8m01mXXqkm+dI786v9lWG5g0duL2A/mOLVDXneejzs9qAgQIECBAgAABAgQIECBAgEDvAsvvNC6/23joOmnn9xx770/9fQu8OMnNihbukuTpfbek+k4E7pfkCUWtT0lyt05qV+b4Ass/q08s2nzczv8eX0CHBBoSMDCpoTAmLcWB/6TBN9a2gUmNBTJJOfa/SYJutE0DkxoNRlkECBAgQIAAAQIECBAgQIAAAQIECAwn4DxguEjP1ZB85Tu2QF13no86v9lWG5g0duL2A/mOLVDXneejzs9qAgQIECBAgAABAgQIECBAgEDvAgYm9Z7g2PU/P8mtixbvkeTJY7esu0YE7p3kjKKWZVDXMrDLRaAFgUckeWhRyDLc6/4tFKYGAjMKGJg0Y+pt9ezAv608Zq3mMUkeWDT/kJ3JzLO66HtbAfvftr7u/t8L7E5ZfmKS5TUXAQIECBAgQIAAAQIECBAgQIAAAQIECKwr4DxgXc/W7ibf1hJZtx751nnyq/ObbbWBSWMnbj+Q79gCdd15Pur8rCZAgAABAgQIECBAgAABAgQI9C6wOzDpsTu/59h7f+rvW+DZSX6+aOG+O0Ns+u5O9S0LLMO5zioKXL6Ld2i5YLVNJfDgJI8qOn5SkmXIl4sAgQMQMDDpANB95LkEHPj7QrQgcFKSE4tCln9ZWYYouQhsKWD/21LXvfcJGJi0T8j7BAgQIECAAAECBAgQIECAAAECBAgQWEfAecA6jq3eRb6tJrNOXfKtc+RX5zfbagOTxk7cfiDfsQXquvN81PlZTYAAAQIECBAgQIAAAQIECBDoXeCBO7/HaGBS74mOVf/Tkty5aOm4JKeO1aJuGhU4Osk5RW3PS3K7RmtV1nwCxyc5uWj7KUnuNh+Djgm0IWBgUhs5zFyFA/+Z02+ndwOT2slipkrsfzOl3V6vBia1l4mKCBAgQIAAAQIECBAgQIAAAQIECBAYU8B5wJi5HupKvvIdW6CuO89Hnd9sqw1MGjtx+4F8xxao687zUednNQECBAgQIECAAAECBAgQIECgdwEDk3pPcOz6z05y96LFE5M8buyWddeIwJ2SPL2o5YVJbt1IbcogcEyS0wqGZyW5IxYCBA5GwMCkg3H3qZ8XcODv29CCwDJ5+QFFIQ9KsgxRchHYUsD+t6Wue+8T2B2YtPwB7dh9i7xPgAABAgQIECBAgAABAgQIECBAgAABAoct4DzgsMm6WiDfruI67GLle9hk51rAr85vttUGJo2duP1AvmML1HXn+ajzs5oAAQIECBAgQIAAAQIECBAg0LvAMoCm/D3GZRjN8pqLQAsCpye5T1HIQ5M8qoXC1DC8wO2TLENoDl0vSXLz4bvWYC8C90hyVlHs85Pctpfi1UlgNAEDk0ZLtL9+HPj3l9mIFS9/kXBC0dgymXkZouQisKWA/W9LXffeJ2Bg0j4h7xMgQIAAAQIECBAgQIAAAQIECBAgQGAdAecB6zi2ehf5tprMOnXJt86RX53fbKsNTBo7cfuBfMcWqOvO81HnZzUBAgQIECBAgAABAgQIECBAoHcBA5N6T3Ds+h+f5P5Fi8uwpGVokovA1gK3SfK84kNeluQmW3+o+xM4jwJ3SfLU4mdfnOQW53GtHyNAYGUBA5NWBnW7wxZw4H/YZBZsIHBykuOL+y5/0bAMUXIR2FLA/relrnvvEzAwaZ+Q9wkQIECAAAECBAgQIECAAAECBAgQILCOgPOAdRxbvYt8W01mnbrkW+fIr85vttUGJo2duP1AvmML1HXn+ajzs5oAAQIECBAgQIAAAQIECBAg0LvA7sCk5fccH9B7U+ofRuCxO9/H5Xdul++si8DWArdM8sLiQ34pyQ23/lD3J3AeBW6f5FnFz74iyY3O41o/RoDAygIGJq0M6naHLeDA/7DJLNhAwMCkDVDdcq+A/W8vkR/YUODYJKcW9z8tyfKaiwABAgQIECBAgAABAgQIECBAgAABAgTWFXAesK5na3eTb2uJrFuPfOs8+dX5zbbawKSxE7cfyHdsgbruPB91flYTIECAAAECBAgQIECAAAECBHoXWIYjLUNpDl0GJvWe6Fj1PzLJQ4qWlt9FO26sFnXTqMDNkry4qO3VSa7faK3Kmk/gVkle4Ps5X/A6blPAwKQ2c5mpKgf+M6Xdbq+n7PxBbfmLhuUvF1wEthSw/22p6977BAxM2ifkfQIECBAgQIAAAQIECBAgQIAAAQIECKwj4DxgHcdW7yLfVpNZpy751jnyq/ObbbWBSWMnbj+Q79gCdd15Pur8rCZAgAABAgQIECBAgAABAgQI9C6wOzBp+T3HE3pvSv3DCCzDkpahSYeuM5Lcd5juNNKywI2SvKwo8HVJrt1ywWqbSuCmSV5SdPyrSa41lYBmCTQkYGBSQ2FMWooD/0mDb6ztxye5f1HT8pcKy18uuAhsKWD/21LXvfcJGJi0T8j7BAgQIECAAAECBAgQIECAAAECBAgQWEfAecA6jq3eRb6tJrNOXfKtc+RX5zfbagOTxk7cfiDfsQXquvN81PlZTYAAAQIECBAgQIAAAQIECBDoXWD5PcbHFU0YmNR7omPVvzvQ68lJ7jFWi7ppVOAGSV5Z1PY/k/xMo7Uqaz6B3e/nryf5yfkYdEygDQEDk9rIYeYqHPjPnH47vRuY1E4WM1Vi/5sp7fZ63R2Y9ISdwXHtVawiAgQIECBAgAABAgQIECBAgAABAgQI9CngPKDP3M5r1fI9r1J9/px863LjV+c32+rdgUk/muS3Z0MYuF/7wcDhJpFvXb786vysJkCAAAECBAgQIECAAAECBAj0LmBgUu8Jjl3//ZMsv3t76Hp6kruM3bLuGhG4bpJXF7W8MclPNVKbMghcJ8lrCoblrPvHsBAgcDACBiYdjLtP/byAA3/fhhYETk2yDA85dB2/8we5FmpUw3gC9r/xMu2pIwOTekpLrQQIECBAgAABAgQIECBAgAABAgQI9CzgPKDn9PbXLt/9Rj3/hHzr0uNX5zfb6t9KcrWiaQOTxvoG2A/GynO3G/nW5cuvzs9qAgQIECBAgAABAgQIECBAgEDvArsDk5bhNMvvNroItCBwnySnF4U8O8kdWihMDcMLXCvJa4su35zkx4fvWoO9CByV5PVFsW9PctVeilcngdEEDEwaLdH++nHg319mI1b8hCT3Kxo7LskyRMlFYEsB+9+Wuu69T8DApH1C3idAgAABAgQIECBAgAABAgQIECBAgMA6As4D1nFs9S7ybTWZdeqSb50jvzq/2VYbmDR24vYD+Y4tUNed56POz2oCBAgQIECAAAECBAgQIECAQO8Cy3Ckk4smDEzqPdGx6r97krOLll6Q5DZjtaibRgV2B9IsZ4lXb7RWZc0nsAzv+o2i7Xcm+f75GHRMoA0BA5PayGHmKhz4z5x+O70bmNROFjNVYv+bKe32ejUwqb1MVESAAAECBAgQIECAAAECBAgQIECAwJgCzgPGzPVQV/KV79gCdd15Pur8ZlttYNLYidsP5Du2QF13no86P6sJECBAgAABAgQIECBAgAABAr0L7A5MOjXJcb03pf5hBO6c5GlFNy9JcvNhutNIywLXTPLGosDfSfLDLRestqkErpZkOd8+dP1xkitNJaBZAg0JGJjUUBiTluLAf9LgG2v7tCTHFDXdP8kyRMlFYEsB+9+Wuu69T2DZ55ap84euZc9bXnMRIECAAAECBAgQIECAAAECBAgQIECAwLoCzgPW9WztbvJtLZF165FvnSe/Or/ZVhuYNHbi9gP5ji1Q153no87PagIECBAgQIAAAQIECBAgQIBA7wLLcKRTiiYMTOo90bHqv32SZxUtvSLJjcZqUTeNClwjyZuK2t6R5CqN1qqs+QSW7+Lbi7b/NMl3zsegYwJtCBiY1EYOM1fhwH/m9Nvp/YlJ7luUc2ySZYiSi8CWAva/LXXde5+AgUn7hLxPgAABAgQIECBAgAABAgQIECBAgACBdQScB6zj2Opd5NtqMuvUJd86R351frOtNjBp7MTtB/IdW6CuO89HnZ/VBAgQIECAAAECBAgQIECAAIHeBQxM6j3Bseu/dZLnFy2+Osn1x25Zd40IXC3Jcn546Hpnku9vpDZlEPjeJH9QMHwwyWWxECBwMAIGJh2Mu0/9vIADf9+GFgQMTGohhflqsP/Nl3lLHRuY1FIaaiFAgAABAgQIECBAgAABAgQIECBAYGQB5wEjp5vIV75jC9R15/mo85tttYFJYyduP5Dv2AJ13Xk+6vysJkCAAAECBAgQIECAAAECBAj0LuD3e3pPcOz6b5bkxUWLr0ty7bFb1l0jAldN8railj9K8j2N1KYMAldI8u6C4a+SXBoLAQIHI2Bg0sG4+9TPCzjw921oQeD0JPcpCrlfkmWIkovAlgL2vy113XufwO5fqJ6aZJlK7yJAgAABAgQIECBAgAABAgQIECBAgACBdQWcB6zr2drd5NtaIuvWI986T351frOtNjBp7MTtB/IdW6CuO89HnZ/VBAgQIECAAAECBAgQIECAAIHeBQxM6j3Bsev/uSQvL1r8tSQ/PXbLumtE4AeSvKOo5T1JvruR2pRB4NuT/FnB8LEkF8dCgMDBCBiYdDDuPvXzAg78fRtaEDgjyb2LQo5JsgxRchHYUsD+t6Wue+8TMDBpn5D3CRAgQIAAAQIECBAgQIAAAQIECBAgsI6A84B1HFu9i3xbTWaduuRb58ivzm+21QYmjZ24/UC+YwvUdef5qPOzmgABAgQIECBAgAABAgQIECDQu8Du7/ecluTY3ptS/zAC10vyy0U3b07y48N0p5GWBa6c5J1FgX+a5DtbLlhtUwlcJsmHio7/IcnFphLQLIGGBAxMaiiMSUtx4D9p8I21vTsw6b5JltdcBLYUsP9tqeve+wQMTNon5H0CBAgQIECAAAECBAgQIECAAAECBAisI+A8YB3HVu8i31aTWacu+dY58qvzm221gUljJ24/kO/YAnXdeT7q/KwmQIAAAQIECBAgQIAAAQIECPQusAxHOrVowsCk3hMdq/5rJXlt0dJbk1xtrBZ106jAlZK8q6jt/Um+vdFalTWfwCWT/HXR9j8n+ar5GHRMoA0BA5PayGHmKhz4z5x+O72fmeReRTkGJrWTzciV2P9GTrf93o5LckpR5vKXq8trLgIECBAgQIAAAQIECBAgQIAAAQIECBBYV8B5wLqerd1Nvq0lsm498q3z5FfnN9tqA5PGTtx+IN+xBeq683zU+VlNgAABAgQIECBAgAABAgQIEOhdwMCk3hMcu/6fSvKGosXfTfJDY7esu0YELp/kPUUtH0ryrY3UpgwCX5fk7wqGzya5IBYCBA5GwMCkg3H3qZ8XcODv29CCwJOS3LMo5D5JliFKLgJbCtj/ttR1730CBibtE/I+AQIECBAgQIAAAQIECBAgQIAAAQIE1hFwHrCOY6t3kW+ryaxTl3zrHPnV+c222sCksRO3H8h3bIG67jwfdX5WEyBAgAABAgQIECBAgAABAgR6F7hfkicUTTwxyfKai0ALAtdI8qaikD9I8n0tFKaG4QUul+R9RZd/leTSw3etwV4ELpLkH4ti/z3JF/dSvDoJjCZgYNJoifbXjwP//jIbseLdgUn3TrK85iKwpYD9b0td994nYGDSPiHvEyBAgAABAgQIECBAgAABAgQIECBAYB0B5wHrOLZ6F/m2msw6dcm3zpFfnd9sqw1MGjtx+4F8xxao687zUednNQECBAgQIECAAAECBAgQIECgdwEDk3pPcOz6fyTJbxctvjvJFcduWXeNCFw2yfuLWj6a5JKN1KYMAl+R5H/vMFwgyb+hIUDgyAsYmHTkzX3iuQUc+PtGtCBwVpJ7FIUYmNRCKuPXYP8bP+OWO9wdmPT4JMe3XLDaCBAgQIAAAQIECBAgQIAAAQIECBAg0KmA84BOgzuPZcv3PEJ1+mPyrQuOX53fbKsNTBo7cfuBfMcWqOvO81HnZzUBAgQIECBAgAABAgQIECBAoHeB3YFJpyc5pvem1D+MwFWSvL3o5k+TfOcw3WmkZYHLJPlQUeDfJfmGlgtW21QCy3Ckz+10fKEkn55KQbMEGhEwMKmRICYuw4H/xOE31PrZSe5e1HOvJMsQJReBLQXsf1vquvc+AQOT9gl5nwABAgQIECBAgAABAgQIECBAgAABAusIOA9Yx7HVu8i31WTWqUu+dY786vxmW21g0tiJ2w/kO7ZAXXeejzo/qwkQIECAAAECBAgQIECAAAECvQssw5FOK5owMKn3RMeq/8pJ3lm09IEk3zZWi7ppVOBSST5c1PaJJF/baK3KmlPgs0m+tGj9a5J8ck4KXRM4WAEDkw7W36cnDvx9C1oQeHKSuxWF3DPJMkTJRWBLAfvflrruvQmwrzsAACAASURBVE/AwKR9Qt4nQIAAAQIECBAgQIAAAQIECBAgQIDAOgLOA9ZxbPUu8m01mXXqkm+dI786v9lWG5g0duL2A/mOLVDXneejzs9qAgQIECBAgAABAgQIECBAgEDvArsDk85Ict/em1L/MALfneSPi26WATbfPEx3GmlZ4BJJPloUuAyiWQbSuAi0IvDPSS5UFPP1Sf6+leLUQWAmAQOTZkq7zV4d+LeZy2xVGZg0W+Jt9Gv/ayOHWaswMGnW5PVNgAABAgQIECBAgAABAgQIECBAgMCRFnAecKTFj+znyffIeh/pT5NvnTi/Or/ZVhuYNHbi9gP5ji1Q153no87PagIECBAgQIAAAQIECBAgQIBA7wLLcKQnFk0YmNR7omPVf7kk7yta+psk3zhWi7ppVGAZPvOxorZlOM1XNVqrsuYU+MckFyla/6YkH5mTQtcEDlbAwKSD9ffpiQN/34IWBM5JcnRRyD2SLEOUXAS2FLD/banr3vsEjk9ycvFDj0+yvOYiQIAAAQIECBAgQIAAAQIECBAgQIAAgXUFnAes69na3eTbWiLr1iPfOk9+dX6zrTYwaezE7QfyHVugrjvPR52f1QQIECBAgAABAgQIECBAgACB3gUMTOo9wbHrv2yS9xctfjzJ143dsu4aEbhokk8UtXwmyVc0UpsyCCwCy0CvZbDXoetbkvwFGgIEjryAgUlH3twnnlvAgb9vRAsCT0ly16KQuydZhii5CGwpYP/bUte99wkYmLRPyPsECBAgQIAAAQIECBAgQIAAAQIECBBYR8B5wDqOrd5Fvq0ms05d8q1z5FfnN9tqA5PGTtx+IN+xBeq683zU+VlNgAABAgQIECBAgAABAgQIEOhdYHdg0plJ7tN7U+ofRuDSSf6y6OaTSb5mmO400rLAVydZvm+Hrn9N8qUtF6y26QT+Oskli64vl+TPplPQMIEGBAxMaiCEyUtw4D/5F6CR9g1MaiSIycqw/00WeGPtGpjUWCDKIUCAAAECBAgQIECAAAECBAgQIEBgWAHnAcNG+x+NyVe+YwvUdef5qPObbbWBSWMnbj+Q79gCdd15Pur8rCZAgAABAgQIECBAgAABAgQI9C6wDEc6vWjCwKTeEx2r/ksk+WjR0v9O8pVjtaibRgWW79mnitr+PckXN1qrsuYU+GCSbylav2KSd89JoWsCBytgYNLB+vt0/wGp70AbAk9NcpeilLslWYYouQhsKeA/eNpS1733CewOTDolyQn7FnmfAAECBAgQIECAAAECBAgQIECAAAECBA5bwHnAYZN1tUC+XcV12MXK97DJzrWAX53fbKsNTBo7cfuBfMcWqOvO81HnZzUBAgQIECBAgAABAgQIECBAoHeB3YFJT0py796bUv8wAl+b5O+Lbj6X5MuG6U4jLQtcMMlndgpcBiYtg5NcBFoQ+NMk31EU8n1J/qCFwtRAYDYBA5NmS7y9fh34t5fJjBU9Lcmdi8aPTrIMUXIR2FLA/relrnvvEzAwaZ+Q9wkQIECAAAECBAgQIECAAAECBAgQILCOgPOAdRxbvYt8W01mnbrkW+fIr85vttUGJo2duP1AvmML1HXn+ajzs5oAAQIECBAgQIAAAQIECBAg0LvAMhzpjKIJA5N6T3Ss+r86ySeLlpa/z/yisVrUTaMCF0iyDOgqr2VY1+5rjZavrAkE3p3kCkWfV03y9gn61iKB5gQMTGoukukKcuA/XeRNNmxgUpOxDF+U/W/4iJtu0MCkpuNRHAECBAgQIECAAAECBAgQIECAAAECAwk4DxgozP+iFfnKd2yBuu48H3V+s63+7SQ/UjR9tSRvnQ1h4H7tBwOHm0S+dfnyq/OzmgABAgQIECBAgAABAgQIECDQu4CBSb0nOHb9F0ryzzstfmmSfx27bd01ILDMv/i3nQFdX5HkMw3UpgQCi8A7k1y5oLh6kuX/JMhFgMARFjAw6QiD+7gvEHDg70vRgsDTk9ypKOSuSZYhSi4CWwrY/7bUde99AickeVzxQ6ckWV5zESBAgAABAgQIECBAgAABAgQIECBAgMC6As4D1vVs7W7ybS2RdeuRb50nvzq/2VYbmDR24vYD+Y4tUNed56POz2oCBAgQIECAAAECBAgQIECAQO8C90pyZtHEWUmW11wEWhBYhiN9dqeQZYjSp1soTg3DC3wuyQWKLi+c5FPDd63BXgTenuQqRbE/meTXeylenQRGEjAwaaQ0++zFgX+fuY1W9TOS3LFo6i5JliFKLgJbCtj/ttR1730CBibtE/I+AQIECBAgQIAAAQIECBAgQIAAAQIE1hFwHrCOY6t3kW+ryaxTl3zrHPnV+c222sCksRO3H8h3bIG67jwfdX5WEyBAgAABAgQIECBAgAABAgR6FzAwqfcEx65/mUGwDK35kqLNiyT5p7Hb1l0jAstgri8vavmaJJ9spDZlEHhLkh8tGK6V5FexECBw5AUMTDry5j7x3AIO/H0jWhDYHZh05yTLay4CWwrY/7bUde99AgYm7RPyPgECBAgQIECAAAECBAgQIECAAAECBNYRcB6wjmOrd5Fvq8msU5d86xz51fnNttrApLETtx/Id2yBuu48H3V+VhMgQIAAAQIECBAgQIAAAQIEehfYHZh0dpJ79t6U+ocS+EySCxYdfV2Sjw/VoWZaFfhUkq/03Ws1nunr+vUkP1EoXD/Jq6dXAUDgAAQMTDoAdB95LgEH/r4QLQg8M8kdikIMTGohlfFrsP+Nn3HLHe4OTDo5yQNaLlhtBAgQIECAAAECBAgQIECAAAECBAgQ6FTAeUCnwZ3HsuV7HqE6/TH51gXHr85vttUGJo2duP1AvmML1HXn+ajzs5oAAQIECBAgQIAAAQIECBAg0LvAMhzpSUUTBib1nuh49f+vJF9VtPWNSf5mvDZ11KDAPya5SFHXxZN8rME6lTSnwOuTHFW0fuMkL5+TQtcEDlbAwKSD9ffpiQN/34IWBJ6V5PZFIXdKsgxRchHYUsD+t6Wue+8TMDBpn5D3CRAgQIAAAQIECBAgQIAAAQIECBAgsI6A84B1HFu9i3xbTWaduuRb58ivzm+21QYmjZ24/UC+YwvUdef5qPOzmgABAgQIECBAgAABAgQIECDQu8DuwKQnJ7lH702pfyiBTyS5aNHRNyf58FAdaqZVgY8nuVhR3Dcl+UirxaprOoFXJ7lu0fUtkrx4OgUNE2hAwMCkBkKYvAQH/pN/ARppf3dg0h2TLK+5CGwpYP/bUte99wkYmLRPyPsECBAgQIAAAQIECBAgQIAAAQIECBBYR8B5wDqOrd5Fvq0ms05d8q1z5FfnN9tqA5PGTtx+IN+xBeq683zU+VlNgAABAgQIECBAgAABAgQIEOhdYBmOdFbRhIFJvSc6Xv1/m+Qbira+LckHxmtTRw0K7H73DOtqMKSJS3pFkhsW/d8uyfMm9tA6gQMTMDDpwOh98H8KOPD3VWhB4NlJfr4oxMCkFlIZvwb73/gZt9yhgUktp6M2AgQIECBAgAABAgQIECBAgAABAgRGEnAeMFKaX9iLfOU7tkBdd56POr/ZVhuYNHbi9gP5ji1Q153no87PagIECBAgQIAAAQIECBAgQIBA7wIGJvWe4Pj1/3WSSxZtfleS943ftg4bEPhIkm8s6rhskg82UJcSCCwCL0ly04LizkmegYYAgSMvYGDSkTf3iecWcODvG9GCwHOSLNMbD113SLIMUXIR2FLA/relrnvvE3hAkscWP3RykuU1FwECBAgQIECAAAECBAgQIECAAAECBAisK+A8YF3P1u4m39YSWbce+dZ58qvzm221gUljJ24/kO/YAnXdeT7q/KwmQIAAAQIECBAgQIAAAQIECPQusDsw6Zwkd++9KfUPJfChJJcpOrpSkj8eqkPNtCrw4SSXKor7jiR/3mqx6ppO4PlJbl10vfyze/lnuIsAgSMsYGDSEQb3cV8g4MDfl6IFgecmuW1RyO2TLEOUXAS2FLD/banr3vsEDEzaJ+R9AgQIECBAgAABAgQIECBAgAABAgQIrCPgPGAdx1bvIt9Wk1mnLvnWOfKr85tttYFJYyduP5Dv2AJ13Xk+6vysJkCAAAECBAgQIECAAAECBAj0LrAMWDi7aMLApN4THa/+P0vy7UVb35fkD8ZrU0cNCnwwybcUdX1Xkvc1WKeS5hR4VpJlFsGh675JzpiTQtcEDlbAwKSD9ffpiQN/34IWBAxMaiGF+Wqw/82XeUsdG5jUUhpqIUCAAAECBAgQIECAAAECBAgQIEBgZAHnASOn67x77HTlW5uv/a9WcK71BiaNnbf9QL5jC9R15/mo87OaAAECBAgQIECAAAECBAgQINC7wO7ApKckuVvvTal/KIH3JLl80dEPJfndoTrUTKsCf57k24rirpjk3a0Wq67pBJZ/Xt+16Pq4JKdOp6BhAg0IGJjUQAiTl+DAf/IvQCPtPy/JbYpafj7JMkTJRWBLAfvflrruvU9gd2DS45KcuG+R9wkQIECAAAECBAgQIECAAAECBAgQIEDgsAWcBxw2WVcL5NtVXIddrHwPm+xcC/jV+c222sCksRO3H8h3bIG67jwfdX5WEyBAgAABAgQIECBAgAABAgR6F1iGIz25aMLApN4THa/+P0zyPUVbP5pkOddxEdha4L1JvrP4kO9N8q6tP9T9CZxHgScluWfxsw9KctJ5XOvHCBBYUcDApBUx3ep8CTjwP19sFq0s8Pwkty7uebskyxAlF4EtBex/W+q69z4BA5P2CXmfAAECBAgQIECAAAECBAgQIECAAAEC6wg4D1jHsdW7yLfVZNapS751jvzq/GZbbWDS2InbD+Q7tkBdd56POj+rCRAgQIAAAQIECBAgQIAAAQK9CxiY1HuC49f/e0m+v2jzJ5K8afy2ddiAwLuTXKGo4weS/H4DdSmBwCJwWpJjCoqHJ3kEGgIEjryAgUlH3twnnlvAgb9vRAsCBia1kMJ8Ndj/5su8pY4NTGopDbUQIECAAAECBAgQIECAAAECBAgQIDCygPOAkdNN5CvfsQXquvN81PnNttrApLETtx/Id2yBuu48H3V+VhMgQIAAAQIECBAgQIAAAQIEehc4Osk5RRNPTbK85iLQisDbkly1KOaoJG9opTh1DC3wriRXKjr8oSS/O3THmutJ4HFJTigKPinJg3pqQK0ERhEwMGmUJPvtw4F/v9mNVPkLktyqaOi2SZYhSi4CWwrY/7bUde99AicmWf4Qduha/oC2vOYiQIAAAQIECBAgQIAAAQIECBAgQIAAgXUFnAes69na3eTbWiLr1iPfOk9+dX6zrTYwaezE7QfyHVugrjvPR52f1QQIECBAgAABAgQIECBAgACB3gUMTOo9wfHr/80kVy/avE6S147ftg4bEPj9JN9X1HG1JG9toC4lEFgEHpXkwQXF45Mcj4YAgSMvYGDSkTf3iecWcODvG9GCwAuT3LIo5DZJliFKLgJbCtj/ttR1730CBibtE/I+AQIECBAgQIAAAQIECBAgQIAAAQIE1hFwHrCOY6t3kW+ryaxTl3zrHPnV+c222sCksRO3H8h3bIG67jwfdX5WEyBAgAABAgQIECBAgAABAgR6F9gdmPS0JHftvSn1DyXwxiTXLDq6QZJXDdWhZloV+N0kP1gU92NJ3tJqseqaTuChSR5RdH16kmOmU9AwgQYEDExqIITJS3DgP/kXoJH2DUxqJIjJyrD/TRZ4Y+0amNRYIMohQIAAAQIECBAgQIAAAQIECBAgQGBYAecBw0b7H43JV75jC9R15/mo85tttYFJYyduP5Dv2AJ13Xk+6vysJkCAAAECBAgQIECAAAECBAj0LrAMR3pK0YSBSb0nOl79r09yVNHWTZK8bLw2ddSgwFuT/HBR1zK46zcarFNJcwo8IMlji9afnOQec1LomsDBChiYdLD+Pt1/QOo70IbAi5Lcoijl1kmWIUouAlsK+A+ettR1730CuwOTlj+cPXDfIu8TIECAAAECBAgQIECAAAECBAgQIECAwGELOA84bLKuFsi3q7gOu1j5HjbZuRbwq/ObbbWBSWMnbj+Q79gCdd15Pur8rCZAgAABAgQIECBAgAABAgQI9C5gYFLvCY5f/2uSXKdo85ZJfmH8tnXYgMBbkvxoUcdPJ/m1BupSAoFF4NgkpxYUT09yFzQECBx5AQOTjry5Tzy3gAN/34gWBJY/oN28KORWSZYhSi4CWwrY/7bUde99AgYm7RPyPgECBAgQIECAAAECBAgQIECAAAECBNYRcB6wjmOrd5Fvq8msU5d86xz51fnNttrApLETtx/Id2yBuu48H3V+VhMgQIAAAQIECBAgQIAAAQIEehdYhis8tWjCwIXeEx2v/lcmuUHR1u2SPG+8NnXUoMCbklyjqOtaSX61wTqVNKfAvZKcWbT+3CQ/PyeFrgkcrICBSQfr79MTB/6+BS0I7A5MMuW2hVTGr8H+N37GLXdoYFLL6aiNAAECBAgQIECAAAECBAgQIECAAIGRBJwHjJTmF/YiX/mOLVDXneejzm+21QYmjZ24/UC+YwvUdef5qPOzmgABAgQIECBAgAABAgQIECDQu4CBSb0nOH79v5jkJkWbd0ryzPHb1mEDAr+W5CeLOq6b5FcaqEsJBBaBo5OcU1C8KMmt0BAgcOQFDEw68uY+8dwCDvx9I1oQeHGSmxWFGJjUQirj12D/Gz/jljs0MKnldNRGgAABAgQIECBAgAABAgQIECBAgMBIAs4DRkrzC3uRr3zHFqjrzvNR5zfbagOTxk7cfiDfsQXquvN81PlZTYAAAQIECBAgQIAAAQIECBDoXWB3YNIzkty596bUP5TAMgTkFkVHy5CQpw7VoWZaFXh9kqOK4m6Q5FWtFquu6QTumGT5Z/ah66VJbjqdgoYJNCBgYFIDIUxeggP/yb8AjbT/kp1/EVn+ALcMUXIR2FLA/relrnvvE3hgkscUP/TYJMtrLgIECBAgQIAAAQIECBAgQIAAAQIECBBYV8B5wLqerd1Nvq0lsm498q3z5FfnN9vq3YFJP5LkbbMhDNyv/WDgcJPIty5ffnV+VhMgQIAAAQIECBAgQIAAAQIEehdYhiM9rWjCwKTeEx2v/ucmuW3R1r2SnDVemzpqUOBXkly7qOtGSV7RYJ1KmlPgNkmeV7S+DPNahnq5CBA4wgIGJh1hcB/3BQIO/H0pWhDYHZh08yTLay4CWwrY/7bUde99AgYm7RPyPgECBAgQIECAAAECBAgQIECAAAECBNYRcB6wjmOrd5Fvq8msU5d86xz51fnNtvqtSX64aNrApLG+AfaDsfLc7Ua+dfnyq/OzmgABAgQIECBAgAABAgQIECDQu8DuwKRnJrlT702pfyiBZYjXHYuO7pfkiUN1qJlWBX45yfWK4m6W5BdbLVZd0wkscwh+oej6tUmuM52Chgk0IGBgUgMhTF6CA//JvwCNtL/8S/JNiloMTGokmMHLsP8NHnDj7RmY1HhAyiNAgAABAgQIECBAgAABAgQIECBAYBgB5wHDRPlfNiJf+Y4tUNed56POb7bVBiaNnbj9QL5jC9R15/mo87OaAAECBAgQIECAAAECBAgQINC7wDIc6elFEwYm9Z7oePWfk+Tooq0TkpwyXps6alDglUluUNR1y50BNQ2WrKSJBH4uycuLft+Q5KiJ+tcqgWYEDExqJoppC3HgP230TTX+0iQ3LioyabSpeIYtxv43bLRdNLY7MOmkJA/qonJFEiBAgAABAgQIECBAgAABAgQIECBAoC8B5wF95XW41cr3cMX6+nn51uXFr85vttUGJo2duP1AvmML1HXn+ajzs5oAAQIECBAgQIAAAQIECBAg0LuAgUm9Jzh+/WcmuVfR5vL7Z8vvobkIbC2w+3vft03y/K0/1P0JnEeB6yX55eJn35zkx8/jWj9GgMCKAgYmrYjpVudLwIH/+WKzaGWBlyW5UXHPmyZZ/mXaRWBLAfvflrruvU/AwKR9Qt4nQIAAAQIECBAgQIAAAQIECBAgQIDAOgLOA9ZxbPUu8m01mXXqkm+dI786v9lWG5g0duL2A/mOLVDXneejzs9qAgQIECBAgAABAgQIECBAgEDvArsDk56V5I69N6X+oQROS3JM0dHDkzxiqA4106rAi5PcrCju9kme02qx6ppO4GeTvK7oejnvvtp0Chom0ICAgUkNhDB5CQ78J/8CNNK+gUmNBDFZGfa/yQJvrF0DkxoLRDkECBAgQIAAAQIECBAgQIAAAQIECAwr4Dxg2Gj/ozH5yndsgbruPB91frOtNjBp7MTtB/IdW6CuO89HnZ/VBAgQIECAAAECBAgQIECAAIHeBZbhSM8omjAwqfdEx6v/5CTHF209JsmDx2tTRw0KvCDJrYq67ryzXzZYspImErhmkjcW/b4jyVUm6l+rBJoRMDCpmSimLcSB/7TRN9X4y5P8XFHRTZIsQ5RcBLYUsP9tqeve+wQelOTRxQ+dlGR5zUWAAAECBAgQIECAAAECBAgQIECAAAEC6wo4D1jXs7W7ybe1RNatR751nvzq/GZbbWDS2InbD+Q7tkBdd56POj+rCRAgQIAAAQIECBAgQIAAAQK9C+wOTHp2kjv03pT6hxJYfv+s/J2zU5KcMFSHmmlV4LlJblsUd3SSp7ZarLqmE7h6kt8sun5Xku+dTkHDBBoQMDCpgRAmL8GB/+RfgEbaf0WSGxa13DjJMkTJRWBLAfvflrruvU/AwKR9Qt4nQIAAAQIECBAgQIAAAQIECBAgQIDAOgLOA9ZxbPUu8m01mXXqkm+dI786v9lWG5g0duL2A/mOLVDXneejzs9qAgQIECBAgAABAgQIECBAgEDvAstwpGcWTRiY1Hui49X/sCQPL9o6Lcmx47WpowYFlr2xHCB3zyRnN1inkuYUuGqStxWt/0mSK8xJoWsCBytgYNLB+vv0xIG/b0ELAgYmtZDCfDXY/+bLvKWODUxqKQ21ECBAgAABAgQIECBAgAABAgQIECAwsoDzgJHTdd49drryrc3X/lcrONd6A5PGztt+IN+xBeq683zU+VlNgAABAgQIECBAgAABAgQIEOhdwMCk3hMcv/7d30F7UpJ7j9+2DhsQeFqSOxd13CfJmQ3UpQQCi8D3Jfn9guL9Sb4dDQECR17AwKQjb+4Tzy3gwN83ogWBVya5QVHIjZIsQ5RcBLYUsP9tqeve+wR2/7LqMUkevG+R9wkQIECAAAECBAgQIECAAAECBAgQIEDgsAWcBxw2WVcL5NtVXIddrHwPm+xcC/jV+c222sCksRO3H8h3bIG67jwfdX5WEyBAgAABAgQIECBAgAABAgR6F7h9kmcVTTwnyfKai0ArAscnObko5ilJ7tZKceoYWuCcJEcXHR6b5LShO9ZcTwJXTPJHRcF/meQyPTWgVgKjCBiYNEqS/fbhwL/f7Eaq/JeS/I+ioZ9LsgxRchHYUsD+t6Wue+8TMDBpn5D3CRAgQIAAAQIECBAgQIAAAQIECBAgsI6A84B1HFu9i3xbTWaduuRb58ivzm+21QYmjZ24/UC+YwvUdef5qPOzmgABAgQIECBAgAABAgQIECDQu4CBSb0nOH79x+wMqXlmkjuN37YOGxB4UpJ7FnUsw7se30BdSiCwCFwuyfsKio8muSQaAgSOvICBSUfe3CeeW8CBv29ECwIGJrWQwnw12P/my7yljg1MaikNtRAgQIAAAQIECBAgQIAAAQIECBAgMLKA84CR003kK9+xBeq683zU+c222sCksRO3H8h3bIG67jwfdX5WEyBAgAABAgQIECBAgAABAgR6F9gdmPTcJD/fe1PqH0pgGVizDK45dPmODhVv082cnuQ+RYUnJnlc0xUrbiaBb03ygaLhjyf5upkA9EqgFQEDk1pJYt46HPjPm31Lnb8qyfWLgm6YZBmi5CKwpYD9b0td994nYGDSPiHvEyBAgAABAgQIECBAgAABAgQIECBAYB0B5wHrOLZ6F/m2msw6dcm3zpFfnd9sqw1MGjtx+4F8xxao687zUednNQECBAgQIECAAAECBAgQIECgd4FlONKziyYMo+k90fHqPzrJOUVbL0pyq/Ha1FGDAqcmObao6yFJHt1gnUqaU+BSST5ctP5PSS4yJ4WuCRysgIFJB+vv0/0/bvoOtCHwy0muV5RygyTLECUXgS0F/AdPW+q69z6BByd5VPFDj0myvOYiQIAAAQIECBAgQIAAAQIECBAgQIAAgXUFnAes69na3eTbWiLr1iPfOk9+dX6zrTYwaezE7QfyHVugrjvPR52f1QQIECBAgAABAgQIECBAgACB3gUMTOo9wfHrv2OSZxRtvjTJTcdvW4cNCJyc5PiijocneUQDdSmBwCLwDUn+tqD4dJILoSFA4MgLGJh05M194rkFHPj7RrQgsDsw6X8kWV5zEdhSwP63pa577xMwMGmfkPcJECBAgAABAgQIECBAgAABAgQIECCwjoDzgHUcW72LfFtNZp265FvnyK/Ob7bVBiaNnbj9QL5jC9R15/mo87OaAAECBAgQIECAAAECBAgQINC7wO2SPKdo4nlJltdcBFoRuG2S5xbF/FKSG7ZSnDqGFjgpyYlFh49O8pChO9ZcTwIXTfKJouB/S3KBnhpQK4FRBAxMGiXJfvtw4N9vdiNV/uok1y0aMjBppHTb7cX+1242M1RmYNIMKeuRAAECBAgQIECAAAECBAgQIECAAIEWBJwHtJDCdjXIdzvbFu4s37oU+NX5zbbawKSxE7cfyHdsgbruPB91flYTIECAAAECBAgQIECAAAECBHoXMDCp9wTHr/8WSV5UtPmaJNcbv20dNiDwyJ0BSY9N8sAG6lICgUXgK5N8aofii5LsnvvQIkBgYwEDkzYGdvu9Ag789xL5gSMgsPwh7TrF5bx28wAAIABJREFU51w/yTJEyUVgSwH735a67r1PYHdgkgnL+8S8T4AAAQIECBAgQIAAAQIECBAgQIAAgfMn4Dzg/Ln1skq+vSR1/uqU7/lzO7SKX53fbKsNTBo7cfuBfMcWqOvO81HnZzUBAgQIECBAgAABAgQIECBAoHeB3YFJz09y296bUv9QAjdO8tKio9cn+dmhOtRMqwIPS/LworhTkpzQarHqmk7gy5L8y07XF0zy2ekkNEzggAUMTDrgAHz8F0zK8530pTgIgd2BScuE2+U1F4EtBfwHT1vquvc+AQOT9gl5nwABAgQIECBAgAABAgQIECBAgAABAusIOA9Yx7HVu8i31WTWqUu+dY786vxmW21g0tiJ2w/kO7ZAXXeejzo/qwkQIECAAAECBAgQIECAAAECvQssw5GeWzRhYFLviY5X/w2SvLJo69eT/OR4beqoQYEHJXl0UddpSY5tsE4lzSnwRf85HOlLivYvnORTc3LomsDBCRhOc3D2Pvn/CDjw901oQeBXkly7KMTApBZSGb8G+9/4GbfcoYFJLaejNgIECBAgQIAAAQIECBAgQIAAAQIERhJwHjBSml/Yi3zlO7ZAXXeejzq/2VYbmDR24vYD+Y4tUNed56POz2oCBAgQIECAAAECBAgQIECAQO8CuwOTXpDkNr03pf6hBK6T5DVFR29J8mNDdaiZVgUekOSxRXFnJLlvq8Wqa0qBTyf58qLziyX5hyklNE3gAAUMTDpAfB/9HwIO/H0RWhB4bZJrFYVcN8kyRMlFYEsB+9+Wuu69T+AhSR5Z/NAybXl5zUWAAAECBAgQIECAAAECBAgQIECAAAEC6wo4D1jXs7W7ybe1RNatR751nvzq/GZbbWDS2InbD+Q7tkBdd56POj+rCRAgQIAAAQIECBAgQIAAAQK9CyzDkZ5XNGFgUu+Jjlf/UUleX7T1O0l+eLw2ddSgwHFJTinqOjvJPRusU0nzCvxTkgsX7V8iyd/Oy6FzAgcjYGDSwbj71M8LOPD3bWhB4HVJfrYoZJl6uwxRchHYUsD+t6Wue+8TMDBpn5D3CRAgQIAAAQIECBAgQIAAAQIECBAgsI6A84B1HFu9i3xbTWaduuRb58ivzm+21QYmjZ24/UC+YwvUdef5qPOzmgABAgQIECBAgAABAgQIECDQu4CBSb0nOH79P5Hk14s2fy/JD47ftg4bEDgmyWlFHU9JcrcG6lICgUMCf5/kawuOSyf5KzwECBxZAQOTjqy3T/tCAQf+vhUtCBiY1EIK89Vg/5sv85Y6NjCppTTUQoAAAQIECBAgQIAAAQIECBAgQIDAyALOA0ZON5GvfMcWqOvO81HnN9vq3YFJy/8z8fL/UOwaQ8B+MEaO/68u5FuXL786P6sJECBAgAABAgQIECBAgAABAr0L3DrJ84smXphkec1FoBWBqyf5zaKYdyX53laKU8fQAvdOckbR4dOT3GXojjXXm8BHk1yiKPrbknygtybUS6B3AQOTek+w//od+Pef4Qgd/GqSnykauXaSZYiSi8CWAva/LXXde5/A7sCkRyV56L5F3idAgAABAgQIECBAgAABAgQIECBAgACBwxZwHnDYZF0tkG9XcR12sfI9bLJzLeBX5zfb6rcluWrRtIFJY30D7Adj5bnbjXzr8uVX52c1AQIECBAgQIAAAQIECBAgQKB3AQOTek9w/PqX85vlHOfQ9SdJrjB+2zpsQODuSc4u6nh2kjs0UJcSCBwS+Isk31xwXD7Je/EQIHBkBQxMOrLePu0LBRz4+1a0IPD6JEcVhVwryTJEyUVgSwH735a67r1PwMCkfULeJ0CAAAECBAgQIECAAAECBAgQIECAwDoCzgPWcWz1LvJtNZl16pJvnSO/Or/ZVhuYNHbi9gP5ji1Q153no87PagIECBAgQIAAAQIECBAgQIBA7wK7A5NelORWvTel/v+fvfsOvywpy4X9XIQBBgcGHJIjachIDgMOOSNIFAEVRfEgygHJSJAcFEGCigoHBSVIkJzTkHPOWaIoINEhDCDXd63vOn2s3t092x+199pVte71n3t3rfW+97NX2Vj061ACl07y7qKjTyU5/1AdaqZVgdsl+duiuH9McutWi1XXIgWm/fC8RecXT/LBRUpomsAOBQxM2iG+R///Ag78/RBaEDAwqYUUlleD/W95mbfUsYFJLaWhFgIECBAgQIAAAQIECBAgQIAAAQIERhZwHjByus67x05XvrX52v9qBZe13sCksfO2H8h3bIG67rwfdX5WEyBAgAABAgQIECBAgAABAgR6F5iGIz2taMLApN4THa/+iyX5QNHWZ5McM16bOmpQ4H8l+T/2xwaTUdI+gY8muVDBcdmVAXOkCBCYQcDApBmQPeIkBRz4+4G0IPCqJNcqCrlukmmIkovANgXsf9vUde91AgYmrRPyPQECBAgQIECAAAECBAgQIECAAAECBDYj4DxgM46t3kW+rSazmbrkW+fIr85vaasNTBo7cfuBfMcWqOvO+1HnZzUBAgQIECBAgAABAgQIECBAoHcBA5N6T3D8+i+c5CNFm19Kcvbx29ZhAwK/neTJRR3PSnLLBupSAoF9Au9PcvGC47gk07m3iwCBGQUMTJoR26MOKuDA3w+jBYFXJ7lmUch1kkxDlFwEtilg/9umrnuvE7h/kgcVf+ghSabPXAQIECBAgAABAgQIECBAgAABAgQIECCwWQHnAZv1bO1u8m0tkc3WI986T351fktbbWDS2InbD+Q7tkBdd96POj+rCRAgQIAAAQIECBAgQIAAAQK9C/x6kqcXTfxTkukzF4FWBM6X5JNFMV9JctZWilPH0AK/meQfiw7/OcmvDt2x5noTeFeSyxRFXzXJG3prQr0EehcwMKn3BPuv34F//xmO0IGBSSOk2F8P9r/+MhupYgOTRkpTLwQIECBAgAABAgQIECBAgAABAgQItCzgPKDldOprk2+9Yct3kG9dOvzq/Ja22sCksRO3H8h3bIG67rwfdX5WEyBAgAABAgQIECBAgAABAgR6FzAwqfcEx6//XEk+W7T5jSQ/O37bOmxA4NeSPKOo4wVJbtJAXUogsE/gLUmOKziunWSaV+AiQGBGAQOTZsT2qIMKOPD3w2hB4DVJruEvJS1Esaga7H+Liru5Zg1Mai4SBREgQIAAAQIECBAgQIAAAQIECBAgMKiA84BBg/2/bclXvmML1HXn/ajzW9pqA5PGTtx+IN+xBeq6837U+VlNgAABAgQIECBAgAABAgQIEOhdYHVg0jOTTENCXARaETg6yZeKYr6T5PStFKeOoQVunuRZRYcvTnLDoTvWXG8Cr09ylaLo6yd5WW9NqJdA7wIGJvWeYP/1O/DvP8MROnhtkqsXjVwryTREyUVgmwL2v23quvc6gdWBSQ9O8oB1i3xPgAABAgQIECBAgAABAgQIECBAgAABAnsWcB6wZ7KuFsi3q7j2XKx890y23wJ+dX5LW21g0tiJ2w/kO7ZAXXfejzo/qwkQIECAAAECBAgQIECAAAECvQtMw5GeUTRhYFLviY5X/5mTfKVo6/tJDh+vTR01KHDTJM8t6np5kus1WKeSlivw6iTXLNq/SZIXLJdD5wR2I2Bg0m7cPfW/BRz4+zW0ILA6MGn6C8r0mYvANgXsf9vUde91AgYmrRPyPQECBAgQIECAAAECBAgQIECAAAECBDYj4DxgM46t3kW+rSazmbrkW+fIr85vaasNTBo7cfuBfMcWqOvO+1HnZzUBAgQIECBAgAABAgQIECBAoHcBA5N6T3D8+s+Y5OtFmz9Ocsrx29ZhAwI3Whk+86ok12mgLiUQ2Cfw0pUhXjdP8hw8BAjMK2Bg0rzennaggAN/v4oWBI5PcrWiEAOTWkhl/Brsf+Nn3HKHBia1nI7aCBAgQIAAAQIECBAgQIAAAQIECBAYScB5wEhpOu8eO035bjpf+9+mRce+n4FJY+drP5Dv2AJ13Xk/6vysJkCAAAECBAgQIECAAAECBAj0LnDLJP9UNPGsJNNnLgKtCByR5DsrxZw8yU9aKVAdwwr8cpIXF929Nsn0b79dBFoReEGSabDXvutWSZ7eSnHqILAUAQOTlpJ0u3068G83myVV9rokVy0avkaSaYiSi8A2Bex/29R173UCD0jywOIPPTjJ9JmLAAECBAgQIECAAAECBAgQIECAAAECBDYr4Dxgs56t3U2+rSWy2XrkW+fJr85vaasNTBo7cfuBfMcWqOvO+1HnZzUBAgQIECBAgAABAgQIECBAoHcBA5N6T3D8+k+d5PsrbU6fnTh+6zrcscB1k7y8qOENK/8OfMfleTyBPCfJzQqH2yR5MhcCBOYVMDBpXm9PO1DAgb9fRQsCqwOTrp5k+sxFYJsC9r9t6rr3OgEDk9YJ+Z4AAQIECBAgQIAAAQIECBAgQIAAAQKbEXAesBnHVu8i31aT2Uxd8q1z5Ffnt7TVBiaNnbj9QL5jC9R15/2o87OaAAECBAgQIECAAAECBAgQINC7wOrApGcnuUXvTal/KIGTJ/lRknIewRFJThiqS820KHCtJK8qCntzkiu1WKiaFivw9CS/XnR/uyRPXKyGxgnsSMDApB3Be+z/E3Dg78fQgsDrk1ylKMTApBZSGb8G+9/4GbfcoYFJLaejNgIECBAgQIAAAQIECBAgQIAAAQIERhJwHjBSmgf2Il/5ji1Q1533o85vaasNTBo7cfuBfMcWqOvO+1HnZzUBAgQIECBAgAABAgQIECBAoHeBaTjSM4smDEzqPdEx6z8xyWFFa2dM8s0xW9VVQwJXS3J8Uc/bk/xiQ/UphcBTkty6YLhjkr/CQoDAvAIGJs3r7WkHCjjw96toQeANSa5cFDL9RXoaouQisE0B+982dd17ncDqwKQHJXngukW+J0CAAAECBAgQIECAAAECBAgQIECAAIE9CzgP2DNZVwvk21Vcey5Wvnsm228Bvzq/pa02MGnsxO0H8h1boK4770edn9UECBAgQIAAAQIECBAgQIAAgd4FVgcmPSfJzXtvSv3DCZyQ5LRFV2dJ8tXhutRQawLTv/me/u33vutdSY5trUj1LFrgiUluWwjcNcljFi2ieQI7EDAwaQfoHrmfgAN/P4gWBN6Y5EpFIVdd+Yt0CzWqYTwB+994mfbUkYFJPaWlVgIECBAgQIAAAQIECBAgQIAAAQIEehZwHtBzeutrl+96o57/hHzr0uNX57e01QYmjZ24/UC+YwvUdef9qPOzmgABAgQIECBAgAABAgQIECDQu8A0HOlZRRMGJvWe6Jj1fzPJkUVrRyf58pit6qohgSskeXNRz3uTXLqh+pRC4PFJbl8w3CvJI7AQIDCvgIFJ83p72oECDvz9KloQMDCphRSWV4P9b3mZt9SxgUktpaEWAgQIECBAgAABAgQIECBAgAABAgRGFnAeMHK6iXzlO7ZAXXfejzq/pa02MGnsxO0H8h1boK4770edn9UECBAgQIAAAQIECBAgQIAAgd4FDEzqPcFl1P+1JEcVrZ4ryeeX0boudyhwuSRvL57/wSQX32E9Hk1gVeCxSe5UfHj/JA/BRIDAvAIGJs3r7WkHCjjw96toQeBNSa5YFHKVJNMQJReBbQrY/7ap697rBAxMWifkewIECBAgQIAAAQIECBAgQIAAAQIECGxGwHnAZhxbvYt8W01mM3XJt86RX53f0lYbmDR24vYD+Y4tUNed96POz2oCBAgQIECAAAECBAgQIECAQO8Cv5rk2UUT/5xk+sxFoCWBLyc5W1HQ+ZJ8uqUC1TKkwGWSvKvo7CNJLjJkp5rqVeDPktyjKH4aljQNTXIRIDCjgIFJM2J71EEFHPj7YbQg8OYkVygKuXKSaYiSi8A2Bex/29R173UCD0wyDU3adz0oyfSZiwABAgQIECBAgAABAgQIECBAgAABAgQ2K+A8YLOerd1Nvq0lstl65Fvnya/Ob2mrDUwaO3H7gXzHFqjrzvtR52c1AQIECBAgQIAAAQIECBAgQKB3AQOTek9wGfV/Psk5ilYvnORjy2hdlzsUuESS9xXP/0SSC+6wHo8msCrwsCT3KT58RJJ7YSJAYF4BA5Pm9fa0AwUc+PtVtCBgYFILKSyvBvvf8jJvqWMDk1pKQy0ECBAgQIAAAQIECBAgQIAAAQIECIws4Dxg5HQT+cp3bIG67rwfdX5LW21g0tiJ2w/kO7ZAXXfejzo/qwkQIECAAAECBAgQIECAAAECvQusDkx6bpKb9d6U+ocT+HSS8xRdXTzJB4frUkOtCVx05Xc2/Q7P11qR6lm0wAOSTP9Od9/16CR3W7SI5gnsQMDApB2ge+R+Ag78/SBaEHhLkuOKQq6UZBqi5CKwTQH73zZ13XudgIFJ64R8T4AAAQIECBAgQIAAAQIECBAgQIAAgc0IOA/YjGOrd5Fvq8lspi751jnyq/Nb2moDk8ZO3H4g37EF6rrzftT5WU2AAAECBAgQIECAAAECBAgQ6F1gGo70nKIJA5N6T3TM+j+W5IJFa5dJ8p4xW9VVQwIXTvKRop7PJTl3Q/UphcB9kjysYPjLJH+IhQCBeQUMTJrX29MOFHDg71fRgsBbk/xiUcgVk0xDlFwEtilg/9umrnuvE1gdmDT9zw9at8j3BAgQIECAAAECBAgQIECAAAECBAgQILBnAecBeybraoF8u4prz8XKd89k+y3gV+e3tNWrA5Mun+QdS0MYuF/7wcDhJpFvXb786vysJkCAAAECBAgQIECAAAECBAj0LmBgUu8JLqP+DyW5SNHq9G9x376M1nW5Q4HzJ/lE8fwvJjnHDuvxaAKrAvdI8mfFh09I8vuYCBCYV8DApHm9Pe1AAQf+fhUtCBiY1EIKy6vB/re8zFvq2MCkltJQCwECBAgQIECAAAECBAgQIECAAAECIws4Dxg5XQMCxk5XvrX52v9qBZe13sCksfO2H8h3bIG67rwfdX5WEyBAgAABAgQIECBAgAABAgR6F/iVJP9cNPG8JNNnLgItCbw3ySWLgq6c5E0tFaiWIQXOk+TTRWdfTnL0kJ1qqleBOyV5bFH83yf53V6bUTeBXgUMTOo1uXHqduA/TpY9d7L6X7y7QpJpiJKLwDYF7H/b1HXvdQIGJq0T8j0BAgQIECBAgAABAgQIECBAgAABAgQ2I+A8YDOOrd5Fvq0ms5m65FvnyK/Ob2mrp/8vxJcrmr58kncsDWHgfu0HA4cbAwZr0/V+1ApaT4AAAQIECBAgQIAAAQIECBDoW8DApL7zW0r105nNsUWz10hy/FKa1+fOBM6Z5HPF07+a5Cw7q8aDCRwocPskjy8+fmqS3wJFgMC8AgYmzevtaQcKOPD3q2hBYPW/eHdckmmIkovANgXsf9vUde91Ag9Kcv/iD00DlKbPXAQIECBAgAABAgQIECBAgAABAgQIECCwWQHnAZv1bO1u8m0tkc3WI986T351fktbbWDS2InbD+Q7tkBdd96POj+rCRAgQIAAAQIECBAgQIAAAQK9C6wOTHp+kpv23pT6hxN4c5IrFF1dN8krh+tSQ60J/HySLxZFfT3JUa0VqZ5FC9w2yRMLgWclueWiRTRPYAcCBibtAN0j9xNw4O8H0YLA6n/x7heTTJ+5CGxTwP63TV33XidgYNI6Id8TIECAAAECBAgQIECAAAECBAgQIEBgMwLOAzbj2Opd5NtqMpupS751jvzq/Ja22sCksRO3H8h3bIG67rwfdX5WEyBAgAABAgQIECBAgAABAgR6F5iGIz23aMLApN4THbP+1ye5StHaDZK8ZMxWddWQwNmSfLmo59tJjmyoPqUQuHWSpxQMz0syDUJ0ESAwo4CBSTNie9RBBRz4+2G0IPCOJMcWhRiY1EIq49dg/xs/45Y7NDCp5XTURoAAAQIECBAgQIAAAQIECBAgQIDASALOA0ZK88Be5CvfsQXquvN+1PktbbWBSWMnbj+Q79gCdd15P+r8rCZAgAABAgQIECBAgAABAgQI9C6wOjDpBUlu0ntT6h9O4NVJrll0Nf1up+FeLgLbFDhTkq8WDzghyRHbfKB7E9ijwK8neXqxZhokNw2UcxEgMKOAgUkzYnvUQQUc+PthtCDwziSXLQq5fJJpiJKLwDYF7H/b1HXvdQKrA5MekOTB6xb5ngABAgQIECBAgAABAgQIECBAgAABAgT2LOA8YM9kXS2Qb1dx7blY+e6ZbL8F/Or8lrbawKSxE7cfyHdsgbruvB91flYTIECAAAECBAgQIECAAAECBHoXmIYjPa9owsCk3hMds/6XJfmlorVbJHn2mK3qqiGBMyb5elHP95Mc3lB9SiFwsyTPKRhemeS6WAgQmFfAwKR5vT3tQAEH/n4VLQisDky6XJLpMxeBbQrY/7ap697rBAxMWifkewIECBAgQIAAAQIECBAgQIAAAQIECGxGwHnAZhxbvYt8W01mM3XJt86RX53f0lYbmDR24vYD+Y4tUNed96POz2oCBAgQIECAAAECBAgQIECAQO8CBib1nuAy6n9hkhsWrd4qydOX0boudyhwuiTfLp7/oySH7bAejyawKnCjJNOgw33X8UmugYkAgXkFDEya19vTDhRw4O9X0YLAu5JcpijEwKQWUhm/Bvvf+Bm33KGBSS2nozYCBAgQIECAAAECBAgQIECAAAECBEYScB4wUprOu8dOU76bztf+t2nRse9nYNLY+doP5Du2QF133o86P6sJECBAgAABAgQIECBAgAABAr0L3DjJ84smpsE002cuAi0JPDfJTYuCfifJU1oqUC1DCpw2yQlFZz9JcvIhO9VUrwLXS/LSovg3J7lSr82om0CvAgYm9ZrcOHU78B8ny547eXeSSxcNHJtkGqLkIrBNAfvfNnXde52AgUnrhHxPgAABAgQIECBAgAABAgQIECBAgACBzQg4D9iMY6t3kW+ryWymLvnWOfKr81vaagOTxk7cfiDfsQXquvN+1PlZTYAAAQIECBAgQIAAAQIECBDoXcDApN4TXEb9z0xyi6LV30vyf5bRui53KHCqJD9Yef40MGkanOQi0ILANZO8uijkHUku30JhaiCwJAEDk5aUdpu9OvBvM5elVfWeJJcqmr5skmmIkovANgXsf9vUde91Ag9Ocr/iDz0gyfSZiwABAgQIECBAgAABAgQIECBAgAABAgQ2K+A8YLOerd1Nvq0lstl65Fvnya/Ob2mrDUwaO3H7gXzHFqjrzvtR52c1AQIECBAgQIAAAQIECBAgQKB3gdWBSS9KcqPem1L/cAJPTXKroqvbJ/mb4brUUGsCp0jyo5WiDjvIZ63VrZ7lCFwlyeuLdt+b5NLLaV+nBNoQMDCpjRyWXIUD/yWn307vBia1k8WSKrH/LSnt9no1MKm9TFREgAABAgQIECBAgAABAgQIECBAgMCYAs4Dxsx1X1fyle/YAnXdeT/q/Ja22sCksRO3H8h3bIG67rwfdX5WEyBAgAABAgQIECBAgAABAgR6F5iGI72gaMLApN4THbP+v0/yO0Vrd0ryF2O2qquGBKYZGNPApJMXNR2e5PsN1aiUZQscl+QtBcGHk1x02SS6JzC/gIFJ85t74v4CDvz9IloQmKY2XrIo5DJJpiFKLgLbFLD/bVPXvdcJGJi0Tsj3BAgQIECAAAECBAgQIECAAAECBAgQ2IyA84DNOLZ6F/m2msxm6pJvnSO/Or+lrTYwaezE7QfyHVugrjvvR52f1QQIECBAgAABAgQIECBAgACB3gUMTOo9wWXU/4Qkv1e0evckf76M1nW5Y4ETkxxW1HBEkhN2XJPHE9gnMM0ieFfB8YkkF8RDgMC8AgYmzevtaQcKOPD3q2hB4H1JLlEUcukk0xAlF4FtCtj/tqnr3usEVgcm3T/JQ9Yt8j0BAgQIECBAgAABAgQIECBAgAABAgQI7FnAecCeybpaIN+u4tpzsfLdM9l+C/jV+S1ttYFJYyduP5Dv2AJ13Xk/6vysJkCAAAECBAgQIECAAAECBAj0LnDDJC8smnhxkukzF4GWBB6f5PZFQfdO8qctFaiWYQW+m+TworszJPnWsN1qrDeBiyd5f1H0Z5Mc01sT6iXQu4CBSb0n2H/9Dvz7z3CEDgxMGiHF/nqw//WX2UgVG5g0Upp6IUCAAAECBAgQIECAAAECBAgQIECgZQHnAS2nU1+bfOsNW76DfOvS4Vfnt7TVBiaNnbj9QL5jC9R15/2o87OaAAECBAgQIECAAAECBAgQINC7gIFJvSe4jPofm+RORav3S/LQZbSuyx0LfCfJEUUNRyX5+o5r8ngC+wQulOSjBceXkpwdDwEC8woYmDSvt6cdKODA36+iBYFpguM0yXHfdakk0xAlF4FtCtj/tqnr3usEDExaJ+R7AgQIECBAgAABAgQIECBAgAABAgQIbEbAecBmHFu9i3xbTWYzdcm3zpFfnd/SVhuYNHbi9gP5ji1Q1533o87PagIECBAgQIAAAQIECBAgQIBA7wKrA5NekuQGvTel/uEEHpnk7kVX079Le8BwXWqoRYFvJjmyKOysSb7SYqFqWqTAeZN8quh8+m1Ov1EXAQIzChiYNCO2Rx1UwIG/H0YLAh9IcrGikEsmmYYouQhsU8D+t01d914n8JAkf1z8ofsnmT5zESBAgAABAgQIECBAgAABAgQIECBAgMBmBZwHbNaztbvJt7VENluPfOs8+dX5LW21gUljJ24/kO/YAnXdeT/q/KwmQIAAAQIECBAgQIAAAQIECPQuMA1HelHRhIFJvSc6Zv0PT3LvorU/SXKfMVvVVWMCX0tyVFHT0Um+3FiNylmuwDmTfK5ofxrwdcblcuicwG4EDEzajbun/reAA3+/hhYEVgcmXSLJ9JmLwDYF7H/b1HXvdQIGJq0T8j0BAgQIECBAgAABAgQIECBAgAABAgQ2I+A8YDOG8PoBAAAgAElEQVSOrd5Fvq0ms5m65FvnyK/Ob2mrDUwaO3H7gXzHFqjrzvtR52c1AQIECBAgQIAAAQIECBAgQKB3AQOTek9wGfU/OMn9ilYfleQey2hdlzsW+PckZylqmAbUfGHHNXk8gX0CZ1sZ4HVCkiPwECAwr4CBSfN6e9qBAg78/SpaEPhgkosWhRiY1EIq49dg/xs/45Y7NDCp5XTURoAAAQIECBAgQIAAAQIECBAgQIDASALOA0ZK03n32GnKd9P52v82LTr2/QxMGjtf+4F8xxao6877UednNQECBAgQIECAAAECBAgQIECgd4FfTvLioomXJpk+cxFoSWAaljQNTdp3PTbJXVoqUC3DCnwpydFFd8ck+eyw3WqsN4GjknytKPrEJKfurQn1EuhdwMCk3hPsv34H/v1nOEIHH0pykaKRiyeZhii5CGxTwP63TV33XiewOjBp+j9cPXTdIt8TIECAAAECBAgQIECAAAECBAgQIECAwJ4FnAfsmayrBfLtKq49FyvfPZPtt4Bfnd/SVhuYNHbi9gP5ji1Q1533o87PagIECBAgQIAAAQIECBAgQIBA7wIGJvWe4DLqv1eSPylafXySOyyjdV3uWODzSc5R1HD+JJ/acU0eT2CfwOmSfLvgmM58ToaHAIF5BQxMmtfb0w4UcODvV9GCwOrApIslmT5zEdimgP1vm7ruvU7AwKR1Qr4nQIAAAQIECBAgQIAAAQIECBAgQIDAZgScB2zGsdW7yLfVZDZTl3zrHPnV+S1ttYFJYyduP5Dv2AJ13Xk/6vysJkCAAAECBAgQIECAAAECBAj0LrA6MOllSa7fe1PqH07gbkkeVXT1xCS3G65LDbUo8C9Jzl0UdqEkH2+xUDUtUuA0Sb630vkpk/x4kRqaJrAjAQOTdgTvsf9PwIG/H0MLAh9O8gtFIQYmtZDK+DXY/8bPuOUODUxqOR21ESBAgAABAgQIECBAgAABAgQIECAwkoDzgJHSPLAX+cp3bIG67rwfdX5LW21g0tiJ2w/kO7ZAXXfejzo/qwkQIECAAAECBAgQIECAAAECvQtMw5FeUjRhYFLviY5Z/52SPLZo7clJbjNmq7pqTOCTSc5X1HTRJNO/B3cRaEHgFElOTHKyopjTHmSIUgu1qoHAsAIGJg0bbTeNOfDvJqqhC/1Ikgv7S/PQGbfYnP2vxVSWU5OBScvJWqcECBAgQIAAAQIECBAgQIAAAQIECOxWwHnAbv23/XT5blt4t/eXb50/vzq/pa1eHZh0uSTvXBrCwP3aDwYON4l86/LlV+dnNQECBAgQIECAAAECBAgQIECgd4HVgUkvT3K93ptS/3ACt0/y+KKrpyb5reG61FCLAh9LcsGisEsk+UCLhappsQI/SHKqovsjk3x7sRoaJ7ADAQOTdoDukfsJOPD3g2hBYHVg0kWSTJ+5CGxTwP63TV33Xifw0CT3Lf7Q/ZJMn7kIECBAgAABAgQIECBAgAABAgQIECBAYLMCzgM269na3eTbWiKbrUe+dZ786vyWtvodSY4tmjYwaaxfgP1grDxXu5FvXb786vysJkCAAAECBAgQIECAAAECBAj0LjANR3pp0YSBSb0nOmb9t03yxKK1Zyb5tTFb1VVjAh9KMv17733XZZK8p7EalbNsgf9M8jMFwZmTfG3ZJLonMK+AgUnzenvagQIO/P0qWhD4aJILFYUYmNRCKuPXYP8bP+OWOzQwqeV01EaAAAECBAgQIECAAAECBAgQIECAwEgCzgNGStN599hpynfT+dr/Ni069v0MTBo7X/uBfMcWqOvO+1HnZzUBAgQIECBAgAABAgQIECBAoHcBA5N6T3AZ9f92kicXrT43yc2W0boudyzw/iQXL2rw/3Rlx4F4/AECX09yxuLTn0/yr5wIEJhPwMCk+aw96eACDvz9MloQ+FiSCxaF/EKSaYiSi8A2Bex/29R173UCBiatE/I9AQIECBAgQIAAAQIECBAgQIAAAQIENiPgPGAzjq3eRb6tJrOZuuRb58ivzm9pqw1MGjtx+4F8xxao6877UednNQECBAgQIECAAAECBAgQIECgd4FfSvKyoolXJJk+cxFoSeA3kjytKOhFSW7UUoFqGVbgPUkuVXR3hSRvHbZbjfUo8O9JzlIUfu4kn+uxETUT6FXAwKRekxunbgf+42TZcyerA5MunGT6zEVgmwL2v23quvc6gdWBSX+c5GHrFvmeAAECBAgQIECAAAECBAgQIECAAAECBPYs4Dxgz2RdLZBvV3HtuVj57plsvwX86vyWttrApLETtx/Id2yBuu68H3V+VhMgQIAAAQIECBAgQIAAAQIEehcwMKn3BJdR/y2SPLNodRrydf1ltK7LHQusniFeOcmbdlyTxxMoBb6Q5OzFBxdI8klEBAjMJ2Bg0nzWnnRwAQf+fhktCHw8yfSXkH2XgUktpDJ+Dfa/8TNuuUMDk1pOR20ECBAgQIAAAQIECBAgQIAAAQIECIwk4DxgpDQP7EW+8h1boK4770ed39JWG5g0duL2A/mOLVDXnfejzs9qAgQIECBAgAABAgQIECBAgEDvAqsDk16Z5Lq9N6X+4QRumuS5RVevTnLt4brUUIsCb03yi0VhV0/yuhYLVdNiBT6T5Jii+4sk+chiNTROYAcCBibtAN0j9xNw4O8H0YLAJ5KcvyjkQkmmIUouAtsUsP9tU9e91wkYmLROyPcECBAgQIAAAQIECBAgQIAAAQIECBDYjIDzgM04tnoX+baazGbqkm+dI786v6WtNjBp7MTtB/IdW6CuO+9HnZ/VBAgQIECAAAECBAgQIECAAIHeBabhSC8vmjAwqfdEx6z/BkleVLT2+iRXG7NVXTUm8MYkVypqulaS1zRWo3KWLTDNIrhAQXCpJO9bNonuCcwrYGDSvN6edqCAA3+/ihYEPpnkfEUhF0wyDVFyEdimgP1vm7ruvU7gYUnuU/yhP04yfeYiQIAAAQIECBAgQIAAAQIECBAgQIAAgc0KOA/YrGdrd5Nva4lsth751nnyq/Nb2moDk8ZO3H4g37EF6rrzftT5WU2AAAECBAgQIECAAAECBAgQ6F3AwKTeE1xG/au/07ckueIyWtfljgVel+SqRQ2/lOQVO67J4wmUAh9MctHig8snmc6+XQQIzCRgYNJM0B5zSAEH/n4cLQgYmNRCCsurwf63vMxb6tjApJbSUAsBAgQIECBAgAABAgQIECBAgAABAiMLOA8YOd1EvvIdW6CuO+9Hnd/SVhuYNHbi9gP5ji1Q1533o87PagIECBAgQIAAAQIECBAgQIBA7wLXWRn+8aok02cuAi0JXDPJq4uC3pnkci0VqJZhBabf3fT723f9cpKXDtutxnoUeE+SSxWFXynJm3tsRM0EehUwMKnX5Map24H/OFn23Mmnkpy3aOACSaYhSi4C2xSw/21T173XCRiYtE7I9wQIECBAgAABAgQIECBAgAABAgQIENiMgPOAzTi2ehf5tprMZuqSb50jvzq/pa02MGnsxO0H8h1boK4770edn9UECBAgQIAAAQIECBAgQIAAgd4FDEzqPcFl1H+VJK8vWn1vkksvo3Vd7ljgFStD5G6c5IU7rsnjCZQCb0ty+eKDayQ5HhEBAvMJGJg0n7UnHVzAgb9fRgsCn05ynqKQ8yeZhii5CGxTwP63TV33XiewOjDpvkkevm6R7wkQIECAAAECBAgQIECAAAECBAgQIEBgzwLOA/ZM1tUC+XYV156Lle+eyfZbwK/Ob2mrDUwaO3H7gXzHFqjrzvtR52c1AQIECBAgQIAAAQIECBAgQKB3gdWBSa9Ocu3em1L/cALHJXlL0dWHklxsuC411KLAS5NcryjsV5I8r8VC1bRYgTcmuVLR/XWTvHKxGhonsAMBA5N2gO6R+wk48PeDaEFgdWDS+ZJMn7kIbFPA/rdNXfdeJ2Bg0joh3xMgQIAAAQIECBAgQIAAAQIECBAgQGAzAs4DNuPY6l3k22oym6lLvnWO/Or8lrbawKSxE7cfyHdsgbruvB91flYTIECAAAECBAgQIECAAAECBHoXmIYjlYMVDEzqPdEx679skncWrX08yYXGbFVXjQm8MMkNi5pukeTZjdWonGULvDbJ1QuC6ff64mWT6J7AvAIGJs3r7WkHCjjw96toQeAzSY4pCjEwqYVUxq/B/jd+xi13aGBSy+mojQABAgQIECBAgAABAgQIECBAgACBkQScB4yUpvPusdOU76bztf9tWnTs+xmYNHa+9gP5ji1Q1533o87PagIECBAgQIAAAQIECBAgQIBA7wIGJvWe4DLqv2SS9xatTv8e97zLaF2XOxZ4XpKbFDX8epJ/2nFNHk+gFHh5kusWH9wsyXMRESAwn4CBSfNZe9LBBRz4+2W0IPAvSc5dFDL9h7XpP7S5CGxTwP63TV33XidgYNI6Id8TIECAAAECBAgQIECAAAECBAgQIEBgMwLOAzbj2Opd5NtqMpupS751jvzq/Ja22sCksRO3H8h3bIG67rwfdX5WEyBAgAABAgQIECBAgAABAgR6F7hWklcVTbwmyfSZi0BLAhdJ8qGioM8nOVdLBaplWIFnJ/nVorvfSvLUYbvVWI8CL0pyg6LwX0vyzB4bUTOBXgUMTOo1uXHqduA/TpY9d7I6MOk8SabPXAS2KWD/26aue68TeHiSexd/6L5Jps9cBAgQIECAAAECBAgQIECAAAECBAgQILBZAecBm/Vs7W7ybS2RzdYj3zpPfnV+S1ttYNLYidsP5Du2QF133o86P6sJECBAgAABAgQIECBAgAABAr0LGJjUe4LLqP8CST5etPrlJEcvo3Vd7ljgn5Lcsqjhd5I8Zcc1eTyBUuC5SW5afHDrJP+IiACB+QQMTJrP2pMOLuDA3y+jBYHPrky0NTCphVTGr8H+N37GLXdoYFLL6aiNAAECBAgQIECAAAECBAgQIECAAIGRBJwHjJTmgb3IV75jC9R15/2o81vaagOTxk7cfiDfsQXquvN+1PlZTYAAAQIECBAgQIAAAQIECBDoXeCaSV5dNPHaJNNnLgItCRyT5DNFQV9LcuaWClTLsAJPS/IbRXe3TfKkYbvVWI8Cq0O9/leSv+uxETUT6FXAwKRekxunbgf+42TZcyefS3LOooHpP8BNQ5RcBLYpYP/bpq57rxMwMGmdkO8JECBAgAABAgQIECBAgAABAgQIECCwGQHnAZtxbPUu8m01mc3UJd86R351fktbbWDS2InbD+Q7tkBdd96POj+rCRAgQIAAAQIECBAgQIAAAQK9CxiY1HuCy6j/7Em+ULT6rSRnWEbrutyxwFOS3Lqo4feTPGHHNXk8gVLgH5P8ZvHB7ZP8DSICBOYTMDBpPmtPOriAA3+/jBYEVgcmnTvJ9JmLwDYF7H/b1HXvdQKrA5Puk+RP1i3yPQECBAgQIECAAAECBAgQIECAAAECBAjsWcB5wJ7Julog367i2nOx8t0z2X4L+NX5LW21gUljJ24/kO/YAnXdeT/q/KwmQIAAAQIECBAgQIAAAQIECPQusDow6fgk1+i9KfUPJ3C2JF8uujohyRHDdamhFgX+LsltisLukOTxLRaqpsUKPCnJ7xbd3znJ4xaroXECOxAwMGkH6B65n4ADfz+IFgQ+n+QcRSEGJrWQyvg12P/Gz7jlDg1MajkdtREgQIAAAQIECBAgQIAAAQIECBAgMJKA84CR0jywF/nKd2yBuu68H3V+S1ttYNLYidsP5Du2QF133o86P6sJECBAgAABAgQIECBAgAABAr0LTMORXlM0YWBS74mOWf9RSb5WtHZiklOP2aquGhN4QpLfK2q6U5K/aKxG5Sxb4G+S/H5BcI8kj1o2ie4JzCtgYNK83p52oIADf7+KFgS+kOTsRSHnSjINUXIR2KaA/W+buu69TsDApHVCvidAgAABAgQIECBAgAABAgQIECBAgMBmBJwHbMax1bvIt9VkNlOXfOsc+dX5LW21gUljJ24/kO/YAnXdeT/q/KwmQIAAAQIECBAgQIAAAQIECPQuYGBS7wkuo/7TJ/lW0epPkpx8Ga3rcscCf53kD4oa7pbk0TuuyeMJlALTAK87Fh/cN8n0b3ddBAjMJGBg0kzQHnNIAQf+fhwtCKwOTDpnkukzF4FtCtj/tqnr3usE/iTJvYo/dJ8k02cuAgQIECBAgAABAgQIECBAgAABAgQIENisgPOAzXq2djf5tpbIZuuRb50nvzq/pa02MGnsxO0H8h1boK4770edn9UECBAgQIAAAQIECBAgQIAAgd4Frp7ktUUTr0syfeYi0JLA4Um+u1LQKZL8V0tFqmVIgb9Mcoeis3smeeSQnWqqV4FHJZkGee27HpjkQb02o24CPQoYmNRjamPV7MB/rDx77eaLSX6+KN7ApF6T7Ktu+19feY1WrYFJoyWqHwIECBAgQIAAAQIECBAgQIAAAQIEWhVwHtBqMpupS76bcWz1LvKtS4Zfnd/SVq8OTDo2ybuWhjBwv/aDgcNNIt+6fPnV+VlNgAABAgQIECBAgAABAgQIEOhdwMCk3hNcRv2HJTlxpdXTJPnBMtrX5Q4FHpPkzsXz75Nk+neRLgKtCKz+O92HJ7lvK8Wpg8ASBAxMWkLKbffowL/tfJZS3ZeSHF00e44k0xAlF4FtCtj/tqnr3usEDExaJ+R7AgQIECBAgAABAgQIECBAgAABAgQIbEbAecBmHFu9i3xbTWYzdcm3zpFfnd/SVr8zyWWLpg1MGusXYD8YK8/VbuRbly+/Oj+rCRAgQIAAAQIECBAgQIAAAQK9C6wOTHp9kqv13pT6hxOYZhH8MMkpis5Ol+Q/h+tUQ60JPCrJ3Yqi7pfkoa0VqZ5FCzwoyf0LgUcmueeiRTRPYGYBA5NmBve4AwQc+PtRtCDwr0l+rijk7EmmIUouAtsUsP9tU9e91wmsDky6d5I/XbfI9wQIECBAgAABAgQIECBAgAABAgQIECCwZwHnAXsm62qBfLuKa8/FynfPZPst4Ffnt7TVBiaNnbj9QL5jC9R15/2o87OaAAECBAgQIECAAAECBAgQINC7wDQc6fiiCQOTek903Pq/l+Q0RXs/m+Qb47ars0YEpn/v+EdFLQ9MMg2ocRFoReCPkzykKOZxSe7cSnHqILAEAQOTlpBy2z068G87n6VUZ2DSUpJuq0/7X1t5LK0aA5OWlrh+CRAgQIAAAQIECBAgQIAAAQIECBDYlYDzgF3Jz/Nc+c7jvKunyLdOnl+d39JWG5g0duL2A/mOLVDXnfejzs9qAgQIECBAgAABAgQIECBAgEDvAgYm9Z7gcur/TpIjinbPmuQry2lfpzsSeFiS+xTPfmiS++2oFo8lcDCBaaDXNNhr3/XXSf43KgIE5hMwMGk+a086uIADf7+MFgS+nORsRSE/n2QaouQisE0B+982dd17nYCBSeuEfE+AAAECBAgQIECAAAECBAgQIECAAIHNCDgP2Ixjq3eRb6vJbKYu+dY58qvzW9pqA5PGTtx+IN+xBeq6837U+VlNgAABAgQIECBAgAABAgQIEOhd4KpJXlc08YYk02cuAq0JfD3JGYuizp7kS60VqZ7hBB68MiBp+jeR5QCl4RrWUHcCd0ny6KLqJyW5bXddKJhAxwIGJnUc3iClO/AfJMjO2/i3JNNE233X0UmmIUouAtsUsP9tU9e91wkYmLROyPcECBAgQIAAAQIECBAgQIAAAQIECBDYjIDzgM04tnoX+baazGbqkm+dI786v6WtNjBp7MTtB/IdW6CuO+9HnZ/VBAgQIECAAAECBAgQIECAAIHeBQxM6j3B5dT/70nOUrR7TJLPLqd9ne5I4P5JHlQ8+5FJ7rmjWjyWwMEE7pDkL4sv/iHJb6MiQGA+AQOT5rP2pIMLOPD3y2hBYHVg0s8lmT5zEdimgP1vm7ruvU7gT5P8UfGH7p1k+sxFgAABAgQIECBAgAABAgQIECBAgAABApsVcB6wWc/W7ibf1hLZbD3yrfPkV+e3tNUGJo2duP1AvmML1HXn/ajzs5oAAQIECBAgQIAAAQIECBAg0LvA6sCkNya5Su9NqX9IgS8m+fmiswsk+eSQnWqqJYH7JnloUdCjk9ytpQLVsniB2yX520LhGUl+Y/EqAAjMKGBg0ozYHnVQAQf+fhgtCKxOtzUwqYVUxq/B/jd+xi13aGBSy+mojQABAgQIECBAgAABAgQIECBAgACBkQScB4yU5oG9yFe+YwvUdef9qPNb2moDk8ZO3H4g37EF6rrzftT5WU2AAAECBAgQIECAAAECBAgQ6F1gGo70+qIJA5N6T3Tc+v8lybmL9i6S5CPjtquzRgT+KMn07yD3XY9LcudGalMGgUngd5L8fUHxz0l+FQ0BAvMJGJg0n7UnHVzAgb9fRgsCX0ly5qKQsyWZhii5CGxTwP63TV33XiewOjDpXkkesW6R7wkQIECAAAECBAgQIECAAAECBAgQIEBgzwLOA/ZM1tUC+XYV156Lle+eyfZbwK/Ob2mrDUwaO3H7gXzHFqjrzvtR52c1AQIECBAgQIAAAQIECBAgQKB3AQOTek9wOfV/Msn5inYvmeT9y2lfpzsSuHuSRxbPfnySO+yoFo8lcDCBWyV5avHFC5PcGBUBAvMJGJg0n7UnHVzAgb9fRgsCqwOTzppk+sxFYJsC9r9t6rr3OgEDk9YJ+Z4AAQIECBAgQIAAAQIECBAgQIAAAQKbEXAesBnHVu8i31aT2Uxd8q1z5Ffnt7TVBiaNnbj9QL5jC9R15/2o87OaAAECBAgQIECAAAECBAgQINC7wJWTvKFo4k1Jps9cBFoT+EiSCxdFHZvkXa0VqZ7hBO6c5DFFV3+b5A+G61JDPQvcPMmzigZeluT6PTekdgK9CRiY1Fti49XrwH+8THvs6KtJzlQUbmBSjyn2V7P9r7/MRqrYwKSR0tQLAQIECBAgQIAAAQIECBAgQIAAAQItCzgPaDmd+trkW2/Y8h3kW5cOvzq/pa02MGnsxO0H8h1boK4770edn9UECBAgQIAAAQIECBAgQIAAgd4FDEzqPcHl1P/+JBcv2r1Ckrcup32d7kjgjkn+onj2k5Lcdke1eCyBgwncJMnzii9ek+RaqAgQmE/AwKT5rD3p4AIO/P0yWhD4WpKjikLOkmQaouQisE0B+982dd17nYCBSeuEfE+AAAECBAgQIECAAAECBAgQIECAAIHNCDgP2Ixjq3eRb6vJbKYu+dY58qvzW9pqA5PGTtx+IN+xBeq6837U+VlNgAABAgQIECBAgAABAgQIEOhd4EpJ3lg08eYk02cuAq0JvCvJZYqirprkDa0VqZ7hBG6f5PFFV09OcpvhutRQzwK/nOTFRQPTvjjtjy4CBGYSMDBpJmiPOaSAA38/jhYEVgcmnTnJ9JmLwDYF7H/b1HXvdQKPSHLP4g/dK8n0mYsAAQIECBAgQIAAAQIECBAgQIAAAQIENivgPGCznq3dTb6tJbLZeuRb58mvzm9pqw1MGjtx+4F8xxao6877UednNQECBAgQIECAAAECBAgQIECgdwEDk3pPcDn1vy3J5Yt2r5XkNctpX6c7Evi9JE8onv2PSW69o1o8lsDBBK6d5JXFF9NeeRwqAgTmEzAwaT5rTzq4gAN/v4wWBP4jyc8WhRiY1EIq49dg/xs/45Y7NDCp5XTURoAAAQIECBAgQIAAAQIECBAgQIDASALOA0ZK88Be5CvfsQXquvN+1PktbbWBSWMnbj+Q79gCdd15P+r8rCZAgAABAgQIECBAgAABAgQI9C6wOjDpLUmu2HtT6h9S4I1Jpt/rvut6SV4+ZKeaakngd5M8qSjoGUl+o6UC1bJ4gaslOb5QeHeSyy5eBQCBGQUMTJoR26MOKuDA3w+jBYGvJzljUciZkkxDlFwEtilg/9umrnuvEzAwaZ2Q7wkQIECAAAECBAgQIECAAAECBAgQILAZAecBm3Fs9S7ybTWZzdQl3zpHfnV+S1ttYNLYidsP5Du2QF133o86P6sJECBAgAABAgQIECBAgAABAr0LTMOR3lQ0YWBS74mOW/9rk1y9aO9GSV40brs6a0Tg1kmeUtTyrCS3bKQ2ZRCYBFb/9/gHklwCDQEC8wkYmDSftScdXMCBv19GCwKrA5OOSjJ95iKwTQH73zZ13XudwOrApD9K8mfrFvmeAAECBAgQIECAAAECBAgQIECAAAECBPYs4Dxgz2RdLZBvV3HtuVj57plsvwX86vyWttrApLETtx/Id2yBuu68H3V+VhMgQIAAAQIECBAgQIAAAQIEehcwMKn3BJdT/yuSXKdo91eSPG857et0RwK3SvLU4tnPTXKzHdXisQQOJnBskncUX3wsyYVRESAwn4CBSfNZe9LBBRz4+2W0IPCNJGcoCjEwqYVUxq/B/jd+xi13aGBSy+mojQABAgQIECBAgAABAgQIECBAgACBkQScB4yU5oG9yFe+YwvUdef9qPNb2moDk8ZO3H4g37EF6rrzftT5WU2AAAECBAgQIECAAAECBAgQ6F3gCkneXDTx1iTTZy4CrQm8JMn1i6JumeRZrRWpnuEEfi3JM4quXpDkJsN1qaGeBS6Z5L1FA59Ocr6eG1I7gd4EDEzqLbHx6nXgP16mPXb0zSRHFoX/bJJpiJKLwDYF7H/b1HXvdQIGJq0T8j0BAgQIECBAgAABAgQIECBAgAABAgQ2I+A8YDOOrd5Fvq0ms5m65FvnyK/Ob2mrDUwaO3H7gXzHFqjrzvtR52c1AQIECBAgQIAAAQIECBAgQKB3AQOTek9wOfU/P8mNi3Z/M8nTltO+Tnck8KtJnl08+8VJbrijWjyWwMEEfiHJh4svPp/kXKgIEJhPwMCk+aw96eACDvz9MloQ+FaS0xeFnDHJNETJRWCbAva/beq6931uuQIAACAASURBVDoBA5PWCfmeAAECBAgQIECAAAECBAgQIECAAAECmxFwHrAZx1bvIt9Wk9lMXfKtc+RX57e01QYmjZ24/UC+YwvUdef9qPOzmgABAgQIECBAgAABAgQIECDQu8DqwKS3JTmu96bUP6TANLRmGl6z77pNkicP2ammWhK4aZLnFgW9PMn1WipQLYsXOH+STxQK/5bk5xavAoDAjAIGJs2I7VEHFXDg74fRgoCBSS2ksLwa7H/Ly7yljv8syT2Kgv4oyfSZiwABAgQIECBAgAABAgQIECBAgAABAgQ2K+A8YLOerd1Nvq0lstl65Fvnya/Ob2mrDUwaO3H7gXzHFqjrzvtR52c1AQIECBAgQIAAAQIECBAgQKB3gWk40luKJgxM6j3Rcet/epJfL9q7XZInjtuuzhoRuGGSFxa1vCrJdRqpTRkEJoFzJ/mXguI/kpwJDQEC8wkYmDSftScdXMCBv19GCwLfTnK6opAzJJmGKLkIbFPA/rdNXfdeJ2Bg0joh3xMgQIAAAQIECBAgQIAAAQIECBAgQGAzAs4DNuPY6l3k22oym6lLvnWO/Or8lrbawKSxE7cfyHdsgbruvB91flYTIECAAAECBAgQIECAAAECBHoXMDCp9wSXU/9Tkty6aPcOSR6/nPZ1uiOB6yd5SfHs45NcY0e1eCyBgwkcneRLxRffSXJ6VAQIzCdgYNJ81p50cAEH/n4ZLQhMfwE5oijkyCTTECUXgW0K2P+2qeve6wRWBybdM8kj1y3yPQECBAgQIECAAAECBAgQIECAAAECBAjsWcB5wJ7Julog367i2nOx8t0z2X4L+NX5LW316sCkyyZ599IQBu7XfjBwuEnkW5cvvzo/qwkQIECAAAECBAgQIECAAAECvQv8YpK3Fk28Pcn0mYtAawJPSvK7RVF3SfLY1opUz3AC103y8qKrNyS56nBdaqhngTMn+UrRwPeTHN5zQ2on0JuAgUm9JTZevQ78x8u0x45WByZN0xunz1wEtilg/9umrnuvEzAwaZ2Q7wkQIECAAAECBAgQIECAAAECBAgQILAZAecBm3Fs9S7ybTWZzdQl3zpHfnV+S1ttYNLYidsP5Du2QF133o86P6sJECBAgAABAgQIECBAgAABAr0LGJjUe4LLqf9vkvx+0e49kzxyOe3rdEcC10zy6uLZb05ypR3V4rEEDiZwZJJvFl/8OMkpUREgMJ+AgUnzWXvSwQUc+PtltCDwn0l+pijEwKQWUhm/Bvvf+Bm33KGBSS2nozYCBAgQIECAAAECBAgQIECAAAECBEYScB4wUpoH9iJf+Y4tUNed96POb2mr35XkMkXTl03y7qUhDNyv/WDgcJPIty5ffnV+VhMgQIAAAQIECBAgQIAAAQIEehe4fJK3FU28I8n0mYtAawJ/keSORVH3TfLw1opUz3ACV0tyfNHV25NMg+ZcBFoROG2SE1aKOdlBzs9aqVcdBIYTMDBpuEi7a8iBf3eRDVnw9JeR6S8l+67TJZmGKLkIbFPA/rdNXfdeJ2Bg0joh3xMgQIAAAQIECBAgQIAAAQIECBAgQGAzAs4DNuPY6l3k22oym6lLvnWO/Or8lrbawKSxE7cfyHdsgbruvB91flYTIECAAAECBAgQIECAAAECBHoXMDCp9wSXU/+fJ7lr0e4Dkjx4Oe3rdEcCV0ryxuLZ05nisTuqxWMJHEzgsCQnrnxx6oN8Ro8AgS0JGJi0JVi3/R8LOPD/H1P5g1sUWB2YdMRBJjpu8fFuvVAB+99Cg2+k7UcmuXtRyz2TTJ+5CBAgQIAAAQIECBAgQIAAAQIECBAgQGCzAs4DNuvZ2t3k21oim61HvnWe/Or8lrbawKSxE7cfyHdsgbruvB91flYTIECAAAECBAgQIECAAAECBHoXMDCp9wSXU/8jkkz//mzf9dAk91tO+zrdkcBxSd5SPPt9SS61o1o8lsChBH6Y5JTFl2YU+K0QmFHAwKQZsT3qoAIO/P0wWhD4bpLD/WWkhSgWVYP9b1FxN9esgUnNRaIgAgQIECBAgAABAgQIECBAgAABAgQGFXAeMGiw/7ct+cp3bIG67rwfdX5LW21g0tiJ2w/kO7ZAXXfejzo/qwkQIECAAAECBAgQIECAAAECvQtcLsnbiybemWT6zEWgNYFpQNJ9i6KmAUr3aq1I9QwnsLpHfjDJxYfrUkO9C6zOKPjZJN/ovSn1E+hFwMCkXpIat04H/uNm21Nn30tymqLgn0ky/QXFRWCbAva/beq69zoBA5PWCfmeAAECBAgQIECAAAECBAgQIECAAAECmxFwHrAZx1bvIt9Wk9lMXfKtc+RX57e01QYmjZ24/UC+YwvUdef9qPOzmgABAgQIECBAgAABAgQIECDQu4CBSb0nuJz6H5DkgUW7j05yt+W0r9MdCVw6ybuLZ38kyUV2VIvHEjiUwDeTHFl8ebYk/46LAIF5BAxMmsfZUw4t4MDfr6MFgdWBSadNMn3mIrBNAfvfNnXde53A6sCkeyR51LpFvidAgAABAgQIECBAgAABAgQIECBAgACBPQs4D9gzWVcL5NtVXHsuVr57JttvAb86v6WtNjBp7MTtB/IdW6CuO+9HnZ/VBAgQIECAAAECBAgQIECAAIHeBY5N8o6iien/Xj595iLQmsB9kjysKOovktyptSLVM5zAJZK8r+jqE0kuOFyXGupd4KtJzlQ0cY4kX+y9KfUT6EXAwKRekhq3Tgf+42bbU2ffT3LqomADk3pKr99a7X/9ZjdC5QYmjZCiHggQIECAAAECBAgQIECAAAECBAgQ6EHAeUAPKf30Ncr3p7frYaV861LiV+e3tNUGJo2duP1AvmML1HXn/ajzs5oAAQIECBAgQIAAAQIECBAg0LuAgUm9J7ic+u+Z5BFFu3+T5PbLaV+nOxK4SJIPFc/+dJLz7agWjyVwKIEvJTm6+PK8ST6DiwCBeQQMTJrH2VMOLeDA36+jBYEfJDlVUcjhSaYhSi4C2xSw/21T173XCRiYtE7I9wQIECBAgAABAgQIECBAgAABAgQIENiMgPOAzTi2ehf5tprMZuqSb50jvzq/pa02MGnsxO0H8h1boK4770edn9UECBAgQIAAAQIECBAgQIAAgd4FVgcmvTvJZXtvSv1DCtwlyaOLzp6U5LZDdqqplgQulOSjRUGfS3LulgpUC4Ekn01yrkJi+t1+nAwBAvMIGJg0j7OnHFrAgb9fRwsCqwOTTpNk+sxFYJsC9r9t6rr3OgEDk9YJ+Z4AAQIECBAgQIAAAQIECBAgQIAAAQKbEXAesBnHVu8i31aT2Uxd8q1z5Ffnt7TVBiaNnbj9QL5jC9R15/2o87OaAAECBAgQIECAAAECBAgQINC7wDQc6Z1FEwYm9Z7ouPXfIclfFu39Q5LfHrddnTUicL4knyxq+WKSczRSmzII7BOYfqPTb3XfdfEkH8RDgMA8AgYmzePsKYcWcODv19GCwIlJDisKMTCphVTGr8H+N37GLXf4qCR3Kwq8R5LpMxcBAgQIECBAgAABAgQIECBAgAABAgQIbFbAecBmPVu7m3xbS2Sz9ci3zpNfnd/SVhuYNHbi9gP5ji1Q1533o87PagIECBAgQIAAAQIECBAgQIBA7wIGJvWe4HLqv12Svy3afXqSWy2nfZ3uSOCYJJ8pnv3lJEfvqBaPJXAogQ8n+YXiy+l/t08DEF0ECMwgYGDSDMgecZICDvz9QFoQ+GGSUxaFnDrJNETJRWCbAva/beq69zoBA5PWCfmeAAECBAgQIECAAAECBAgQIECAAAECmxFwHrAZx1bvIt9Wk9lMXfKtc+RX57e01QYmjZ24/UC+YwvUdef9qPOzmgABAgQIECBAgAABAgQIECDQu8Blkkz/N/J913uSTJ+5CLQmcJskf1cU9ewkt2itSPUMJ3DOJJ8ruvpqkrMM16WGehd4X5JLFE0cl+RtvTelfgK9CBiY1EtS49bpwH/cbHvq7EdJTlEUfKok0xAlF4FtCtj/tqnr3usEVgcm3T3Jn69b5HsCBAgQIECAAAECBAgQIECAAAECBAgQ2LOA84A9k3W1QL5dxbXnYuW7Z7L9FvCr81vaagOTxk7cfiDfsQXquvN+1PlZTYAAAQIECBAgQIAAAQIECBDoXcDApN4TXE79v5XkH4p2n5/kpstpX6c7Ejg6yZeKZ389yVE7qsVjCRxK4B1Jji2+vGqSN+AiQGAeAQOT5nH2lEMLOPD362hBwMCkFlJYXg32v+Vl3lLHBia1lIZaCBAgQIAAAQIECBAgQIAAAQIECBAYWcB5wMjpJvKV79gCdd15P+r8lrbawKSxE7cfyHdsgbruvB91flYTIECAAAECBAgQIECAAAECBHoXWB2Y9N4kl+69KfUPKfBrSZ5RdPaSJDcYslNNtSRw1iT/VhT07SRHtlSgWggkeXOSKxQS107yajIECMwjYGDSPM6ecmgBB/5+HS0I/DjJyYtCDksyDVFyEdimgP1vm7ruvU7AwKR1Qr4nQIAAAQIECBAgQIAAAQIECBAgQIDAZgScB2zGsdW7yLfVZDZTl3zrHPnV+S1ttYFJYyduP5Dv2AJ13Xk/6vysJkCAAAECBAgQIECAAAECBAj0LjANR3p30YSBSb0nOm79N0vynKK9VyT5pXHb1VkjAkcl+VpRywlJjmikNmUQ2CfwuiRXLTiun+RleAgQmEfAwKR5nD3l0AIO/P06WhD4ryQnKwo5ZZJpiJKLwDYF7H/b1HXvdQIGJq0T8j0BAgQIECBAgAABAgQIECBAgAABAgQ2I+A8YDOOrd5Fvq0ms5m65FvnyK/Ob2mrDUwaO3H7gXzHFqjrzvtR52c1AQIECBAgQIAAAQIECBAgQKB3AQOTek9wOfXfKMkLinZfm+Say2lfpzsSOEOSbxTP/n6Sw3dUi8cSOJTAK5Ncu/jyJiv7JTkCBLYoYGDSFnHd+n8k4MD/f8TkD21ZYHVg0imSTJ+5CGxTwP63TV33Xifw50nuWvyhuyeZPnMRIECAAAECBAgQIECAAAECBAgQIECAwGYFnAds1rO1u8m3tUQ2W4986zz51fktbbWBSWMnbj+Q79gCdd15P+r8rCZAgAABAgQIECBAgAABAgQI9C5wqSTvKZp4X5LpMxeB1gSun+QlRVFvTHKV1opUz3ACp0vy7aKrHyU5bLguNdS7wLQ3TnvkvuvmSZ7Te1PqJ9CLgIFJvSQ1bp0O/MfNtqfOfpKk3A8NTOopvX5rtf/1m90IlRuYNEKKeiBAgAABAgQIECBAgAABAgQIECBAoAcB5wE9pPTT1yjfn96uh5XyrUuJX53f0lYbmDR24vYD+Y4tUNed96POz2oCBAgQIECAAAECBAgQIECAQO8CBib1nuBy6r92klcW7b4tyXHLaV+nOxI4PMl3i2dP/xb85DuqxWMJHErg+UluXHx5qyRPx0WAwDwCBibN4+wphxZw4O/X0YLA6u9w+gvz9BdnF4FtCtj/tqnr3usEDExaJ+R7AgQIECBAgAABAgQIECBAgAABAgQIbEbAecBmHFu9i3xbTWYzdcm3zpFfnd/SVhuYNHbi9gP5ji1Q1533o87PagIECBAgQIAAAQIECBAgQIBA7wKXTPLeoon3J5k+cxFoTeBqSY4viprOdo5trUj1DCdwqiQ/WOnKv/8eLubuG3pWkpsXXdwmyZO770oDBDoRMDCpk6AGLtOB/8DhdtTa6u/wZElWP+uoHaV2ImD/6ySoQctcHZh0tySPHrRXbREgQIAAAQIECBAgQIAAAQIECBAgQGCXAs4Ddqm//WfLd/vGu3yCfOv0+dX5LW21gUljJ24/kO/YAnXdeT/q/KwmQIAAAQIECBAgQIAAAQIECPQuYGBS7wkup/4rJnlT0a7hXsvJfpedTsORfrxSwGFJfrTLojybwIrA05L8RvHZ7ZI8kRIBAvMIGJg0j7OnHFrAgb9fx64Fpn3wJytFGJi061SW8Xz73zJybrVLA5NaTUZdBAgQIECAAAECBAgQIECAAAECBAiMJuA8YLRE9+9HvvIdW6CuO+9Hnd/SVhuYNHbi9gP5ji1Q1533o87PagIECBAgQIAAAQIECBAgQIBA7wKrA5M+kOQSvTel/iEFLp/kbUVnH0lykSE71VRrAtPApGlw0r7r8CTfb61I9Sxa4O+T/E4hcMckf7VoEc0TmFHAwKQZsT3qoAIO/P0wdi0wDUf6r6KI6Tc5feYisG0B+9+2hd3/pAQMTPL7IECAAAECBAgQIECAAAECBAgQIECAwDwCzgPmcd7VU+S7K/l5nivfOmd+dX5LW706MOkySd6zNISB+7UfDBxuEvnW5cuvzs9qAgQIECBAgAABAgQIECBAgEDvAtNwpPcVTRiY1Hui49Z/6STvLtr7ZJILjNuuzhoS+EGSUxX1HJHkhIbqUwqBJyT5vYLhrkkeg4UAgXkEDEyax9lTDi3gwN+vY9cCBibtOoHlPt/+t9zsW+jcwKQWUlADAQIECBAgQIAAAQIECBAgQIAAAQJLEHAeMHbK8pXv2AJ13Xk/6vyWtnr6L9hP/0X7fZeBSWP9AuwHY+W52o186/LlV+dnNQECBAgQIECAAAECBAgQIECgdwEDk3pPcDn1XyzJNNBr3/UvSc6znPZ1ukOB7yY5vHj+GZJ8a4f1eDSBVYG/SvK/iw/vleQRmAgQmEfAwKR5nD3l0AIO/P06di1w8iQ/Lor4SZLpMxeBbQvY/7Yt7P4nJfDoJHcp/sDdkkyfuQgQIECAAAECBAgQIECAAAECBAgQIEBgswLOAzbr2drd5NtaIputR751nvzq/Ja22sCksRO3H8h3bIG67rwfdX5WEyBAgAABAgQIECBAgAABAgR6F7h4kvcXTXwwyfSZi0BrAhdK8tGiqC8mOUdrRapnSIFvJzld0dlRSb4+ZKea6lVg9d/q3j/JQ3ptRt0EehMwMKm3xMar14H/eJn21tEpkvyoKPq/kkyfuQhsW8D+t21h9z8pAQOT/D4IECBAgAABAgQIECBAgAABAgQIECAwj4DzgHmcd/UU+e5Kfp7nyrfOmV+d39JWG5g0duL2A/mOLVDXnfejzs9qAgQIECBAgAABAgQIECBAgEDvAgYm9Z7gcuo/b5JPFe3+e5KzLad9ne5Q4BtJzlA8/6xJvrLDejyawKrAI5Lcs/hwGpY0DU1yESAwg4CBSTMge8RJCjjw9wPZtYCBSbtOYLnPt/8tN/sWOl8dmHTXJI9poTA1ECBAgAABAgQIECBAgAABAgQIECBAYDAB5wGDBbrSjnzlO7ZAXXfejzq/pa02MGnsxO0H8h1boK4770edn9UECBAgQIAAAQIECBAgQIAAgd4FVgcmfSjJxXpvSv1DCpwryWeLzr6e5KghO9VUawJfW/mtHZ3ky60VqZ5FC0wDkv64EJgGKN1r0SKaJzCjgIFJM2J71EEFHPj7Yexa4JRJflgU8eMk02cuAtsWsP9tW9j9T0rAwCS/DwIECBAgQIAAAQIECBAgQIAAAQIECMwj4DxgHuddPUW+u5Kf57nyrXPmV+e3tNUGJo2duP1AvmML1HXn/ajzs5oAAQIECBAgQIAAAQIECBAg0LvANBzpA0UTBib1nui49U9Dar5UtPedJKcft12dNSTwb0nOWtRzziRfaKg+pRC4f5IHFQzTv929GxYCBOYRMDBpHmdPObSAA3+/jl0LHJbkxKKIHyWZPnMR2LaA/W/bwu5/UgIGJvl9ECBAgAABAgQIECBAgAABAgQIECBAYB4B5wHzOO/qKfLdlfw8z5VvnTO/Or+lrTYwaezE7QfyHVugrjvvR52f1QQIECBAgAABAgQIECBAgACB3gUMTOo9weXUf+YkXyna/V6S0y6nfZ3uUGAa1DUN7Np3HZPkszusx6MJrArcO8nDiw//KskdMREgMI+AgUnzOHvKoQUc+Pt17FrgVEl+UBTxwyTTZy4C2xaw/21b2P1PSsDAJL8PAgQIECBAgAABAgQIECBAgAABAgQIzCPgPGAe5109Rb67kp/nufKtc+ZX57e01QYmjZ24/UC+YwvUdef9qPOzmgABAgQIECBAgAABAgQIECDQu8BFk3ywaOLDSabPXARaEzhDkm8URf0oyWGtFameIQU+l+ScRWfnT/KpITvVVK8Cd0vyqKL4JyT5/V6bUTeB3gQMTOotsfHqdeA/Xqa9dWRgUm+JjVOv/W+cLHvs5DFJ7lwUftck02cuAgQIECBAgAABAgQIECBAgAABAgQIENisgPOAzXq2djf5tpbIZuuRb50nvzq/pa02MGnsxO0H8h1boK4770edn9UECBAgQIAAAQIECBAgQIAAgd4FDEzqPcHl1H9Eku+stGtGwXLy32Wnn0lyTFHAhZJ8fJcFeTaBFYE/TPK44rMnJ7kNJQIE5hHwl5F5nD3l0AIO/P06di1w6iTfL4o4Mcn0mYvAtgXsf9sWdv+TEjAwye+DAAECBAgQIECAAAECBAgQIECAAAEC8wg4D5jHeVdPke+u5Od5rnzrnPnV+S1ttYFJYyduP5Dv2AJ13Xk/6vysJkCAAAECBAgQIECAAAECBAj0LrA6MOkjSS7Se1PqH1Jg9d/hTk0eluRHQ3arqZYEPpHk/EVB07754ZYKVMviBf4gyV8XCk9L8puLVwFAYCYBA5NmgvaYQwo48Pfj2LXAaZJ8ryjiB0mmz1wEti1g/9u2sPuflICBSX4fBAgQIECAAAECBAgQIECAAAECBAgQmEfAecA8zrt6inx3JT/Pc+Vb58yvzm9pqw1MGjtx+4F8xxao6877UednNQECBAgQIECAAAECBAgQIECgd4FpONKHiiYMTOo90XHrP3mSHyY5WdHiaVf+be643etslwIfTXKhooBLJPnALgvybAIrAr+b5EnFZ89KcktKBAjMI2Bg0jzOnnJoAQf+fh27FjAwadcJLPf59r/lZt9C56sDk+6S5LEtFKYGAgQIECBAgAABAgQIECBAgAABAgQIDCbgPGCwQFfaka98xxao6877Uee3tNUGJo2duP1AvmML1HXn/ajzs5oAAQIECBAgQIAAAQIECBAg0LuAgUm9J7is+k9McljR8pFJvr0sAt3uQGAaKjftlfuuyyR5zw7q8EgChxL4rST/UHz5/CQ3xUWAwDwCBibN4+wphxZw4O/XsWuBw5N8tyji+0mmz1wEti1g/9u2sPuflICBSX4fBAgQIECAAAECBAgQIECAAAECBAgQmEfAecA8zrt6inx3JT/Pc+Vb58yvzm9pqw1MGjtx+4F8xxao6877UednNQECBAgQIECAAAECBAgQIECgd4FfSPLhoomPJpk+cxFoUeCEJKctCjtTkv9osVA1DSXwviSXKDq6XJJ3DtWhZnoXuGWSfyqaeEmSG/TelPoJ9CJgYFIvSY1bpwP/cbPtpbPpP6BN/0Ft3/W9lf/Q1ksf6uxPwP7XX2YjVWxg0khp6oUAAQIECBAgQIAAAQIECBAgQIAAgZYFnAe0nE59bfKtN2z5DvKtS4dfnd/SVhuYNHbi9gP5ji1Q1533o87PagIECBAgQIAAAQIECBAgQIBA7wIGJvWe4LLq/2aSI4uWfy7Jvy2LQLc7EFg9R7xCkrfuoA6PJHAogV9J8s/Fl69Mcl1cBAjMI2Bg0jzOnnJoAQf+fh27FjAwadcJLPf59r/lZt9C5wYmtZCCGggQIECAAAECBAgQIECAAAECBAgQWIKA84CxU5avfMcWqOvO+1Hnt7TVBiaNnbj9QL5jC9R15/2o87OaAAECBAgQIECAAAECBAgQINC7wIWTfKRo4mNJps9cBFoU+GqSMxWFnTPJF1osVE1DCbw9yeWKjq6c5E1DdaiZ3gVumOSFRROvS3L13ptSP4FeBAxM6iWpcet04D9utr109jNJ/rMo9rtJps9cBLYtYP/btrD7n5TAY5PcqfgDd0kyfeYiQIAAAQIECBAgQIAAAQIECBAgQIAAgc0KOA/YrGdrd5Nva4lsth751nnyq/Nb2moDk8ZO3H4g37EF6rrzftT5WU2AAAECBAgQIECAAAECBAgQ6F3AwKTeE1xW/f+a5OeKls+b5DPLItDtDgTekuS44rnTIJppII2LQCsC103y8qKYNye5UivFqYPA6AIGJo2ecPv9OfBvP6PRKzwiyXeKJk9IMn3mIrBtAfvftoXd/6QEDEzy+yBAgAABAgQIECBAgAABAgQIECBAgMA8As4D5nHe1VPkuyv5eZ4r3zpnfnV+S1ttYNLYidsP5Du2QF133o86P6sJECBAgAABAgQIECBAgAABAr0LrA5M+niSC/XelPqHFfh8knMU3U2/1ek36yKwTYE3rgyfuVaS12zzge5NYI8C11j5Tb4jyeX3eA9/nACBn1LAwKSfEs6yjQk48N8YpRv9lAIGJv2UcJZVC9j/qgndoEJgdWDSnZM8ruJ+lhIgQIAAAQIECBAgQIAAAQIECBAgQIDAwQWcB4z9y5CvfMcWqOvO+1Hnt7TVBiaNnbj9QL5jC9R15/2o87OaAAECBAgQIECAAAECBAgQINC7wDRw5qNFEwYm9Z7o2PV/Osl5ihYvluRDY7esuwYEjk9ytaKOX0ryigbqUgKBfQJXTvKGguN9SS6FhwCBeQQMTJrH2VMOLeDA369j1wKnS/Ltooj/TDJ95iKwbQH737aF3f+kBAxM8vsgQIAAAQIECBAgQIAAAQIECBAgQIDAPALOA+Zx3tVT5Lsr+XmeK986Z351fktbbWDS2InbD+Q7tkBdd96POj+rCRAgQIAAAQIECBAgQIAAAQK9CxiY1HuCy6r/Y0kuWLR86STvXRaBbncg8Ook1yye+8tJXrqDOjySwKEELp/kbcWXH05yUVwECMwjYGDSPM6ecmgBB/5+HbsWOH2SbxVFfCfJ9JmLwLYF7H/bQIL9BgAAIABJREFUFnb/kxIwMMnvgwABAgQIECBAgAABAgQIECBAgAABAvMIOA+Yx3lXT5HvruTnea5865z51fktbbWBSWMnbj+Q79gCdd15P+r8rCZAgAABAgQIECBAgAABAgQI9C4wDZ+ZhtDsuz6xMpCm9/7UP5bAB1eGgFwuyTvHalE3DQq8PMl1i7punOSFDdappOUKTMPjpvPufdcnk1xguRw6JzCvgIFJ83p72oECDvz9KnYtcGSSbxZFGJi060SW83z733KybrFTA5NaTEVNBAgQIECAAAECBAgQIECAAAECBAiMKOA8YMRU/7sn+cp3bIG67rwfdX5LW21g0tiJ2w/kO7ZAXXfejzo/qwkQIECAAAECBAgQIECAAAECvQsYmNR7gsuq/71JLlm0fMUkb1kWgW53IPCSJNcvnvsrSZ63gzo8ksChBC6aZBoot+/6bJJjcBEgMI+AgUnzOHvKoQUc+Pt17FpgdWDSt5NMn7kIbFvA/rdtYfc/KYHHJfnD4g/cOcn0mYsAAQIECBAgQIAAAQIECBAgQIAAAQIENivgPGCznq3dTb6tJbLZeuRb58mvzm9pq1cHJk3/Xzin/9K9awwB+8EYOR6qC/nW5cuvzs9qAv8fe/cdtctV1o3/u+hdpCrVUAQRiUaBl6YIIohSBJFeEkINGAREyouiIqBR0EgLNdJ7lY4gUqRKExEIEOlNivSArt+atTzL/d6/5H6ec/Y9M3v2fOa/zDN77+v6XDObw9l5rhAgQIAAAQIECBAgQIAAAQJLF9hsmPTRJJdZelLi71bgHUmuVGT3y0n+odtsJdaKwEuT3LAI5uZJntdKcOIgkGTzf8s/k+SiZAgQmEZAw6RpnK1y2gIO/L0dcwv8aJKvFkF8Pclwz0VgbAH739jC5t8moGGS94MAAQIECBAgQIAAAQIECBAgQIAAAQLTCDgPmMZ5rlXUdy75adZV3zpnfnV+axv9niRHFElrmNTXG2A/6Kuem9mob119+dX5GU2AAAECBAgQIECAAAECBAgQWLrA0Bzp34okNExaekX7jv8tSa5WpPirSV7Xd8qya0DghUluUsRxqyTPbiAuIRA4IHDJJCcVHF9KckE8BAhMI6Bh0jTOVjltAQf+3o65Bc6T5D+KIL6WZLjnIjC2gP1vbGHzbxPQMMn7QYAAAQIECBAgQIAAAQIECBAgQIAAgWkEnAdM4zzXKuo7l/w066pvnTO/Or+1jdYwqe+K2w/Ut2+Buux8H3V+RhMgQIAAAQIECBAgQIAAAQIEli6gYdLSK7iu+N+Y5JpFyr+e5JXrIpDtDALPS3KzYt3bJXn6DHFYksBpCVw0yaeKH+pT4F0hMKGAhkkTYlvqVAUc+Hsx5hbQMGnuCqx3ffvfemvfQuabDZOOTXJ8C4GJgQABAgQIECBAgAABAgQIECBAgAABAp0JOA/orKAb6aiv+vYtUJed76POb22jNUzqu+L2A/XtW6AuO99HnZ/RBAgQIECAAAECBAgQIECAAIGlC/xkko8USXwsyXDPRaBFgdcl+ZUisBsneWmLgYqpK4FnJbllkdGRSU7sKkPJLF3gx5J8vkjiW0nOufSkxE9gKQIaJi2lUv3G6cC/39ouJbPzJvlKEexXkwz3XATGFrD/jS1s/m0CGiZ5PwgQIECAAAECBAgQIECAAAECBAgQIDCNgPOAaZznWkV955KfZl31rXPmV+e3ttEaJvVdcfuB+vYtUJed76POz2gCBAgQIECAAAECBAgQIECAwNIFNExaegXXFf8rk/xakfLNkrxgXQSynUHg6UluU6x7dJInzxCHJQmclsB5kvxH8cNTkpwZFwEC0whomDSNs1VOW8CBv7djboHzJflyEcTwh5LhnovA2AL2v7GFzb9NQMMk7wcBAgQIECBAgAABAgQIECBAgAABAgSmEXAeMI3zXKuo71zy06yrvnXO/Or81jZaw6S+K24/UN++Beqy833U+RlNgAABAgQIECBAgAABAgQIEFi6wKWTfLRI4qQkwz0XgRYFXprkhkVgt0ry7BYDFVNXAicmuX2R0V2TnNBVhpJZusA5k/xnkcRw9nO6pSclfgJLEdAwaSmV6jdOB/791nYpmWmYtJRK9Ren/a+/mi4pIw2TllQtsRIgQIAAAQIECBAgQIAAAQIECBAgsGQB5wFLrt7esavv3kZLfkJ966rHr85vbaM1TOq74vYD9e1boC4730edn9EECBAgQIAAAQIECBAgQIAAgaULaJi09AquK/4XJLlpkfLQxOZp6yKQ7QwCT0pyx2LdY5I8doY4LEngtATOkuS7Gz88Y5IfIiNAYHwBDZPGN7bCdgEH/t6QuQXOn+RLRRBfSTLccxEYW8D+N7aw+bcJHJ/knsUDxyYZ7rkIECBAgAABAgQIECBAgAABAgQIECBAYLcCzgN269nabOrbWkV2G4/61nnyq/Nb22gNk/quuP1AffsWqMvO91HnZzQBAgQIECBAgAABAgQIECBAYOkCGiYtvYLriv85SW5epHx0kievi0C2MwickOTOxbp+D3KGIlhyq8DpkpyS5PTFU2dP8h1uBAiML6Bh0vjGVtgu4MDfGzK3wAWSfLEI4stJhnsuAmML2P/GFjb/NgENk7wfBAgQIECAAAECBAgQIECAAAECBAgQmEbAecA0znOtor5zyU+zrvrWOfOr81vbaA2T+q64/UB9+xaoy873UednNAECBAgQIECAAAECBAgQIEBg6QKXSvKxIomPJxnuuQi0KPD0JLcpArtbkse3GKiYuhJ4TJK7FxndO8mjuspQMj0IfDfJWYpEzp3kGz0kJgcCrQtomNR6hfqPz4F//zVuPUMNk1qvUL/x2f/6re0SMttsmPQ7Sf5mCYGLkQABAgQIECBAgAABAgQIECBAgAABAgsTcB6wsIIdZLjqe5BgC3tcfesKxq/Ob22jNUzqu+L2A/XtW6AuO99HnZ/RBAgQIECAAAECBAgQIECAAIGlC2iYtPQKriv+pyQ5skjZ76Otq/5zZbv5e5D3S3LcXMFYl8BpCAzNkc5V/GzoXfBlWgQIjC+gYdL4xlbYLuDA3xsyt8AFk3yhCOJLSYZ7LgJjC9j/xhY2/zYBDZO8HwQIECBAgAABAgQIECBAgAABAgQIEJhGwHnANM5zraK+c8lPs6761jnzq/Nb22gNk/quuP1AffsWqMvO91HnZzQBAgQIECBAgAABAgQIECBAYOkCl0xyUpHEJ5IM91wEWhQ4Icmdi8Duk+SRLQYqpq4Ehnfsd4uMHpDkEV1lKJkeBL6S5LxFIhdO8rkeEpMDgdYFNExqvUL9x+fAv/8at57hjyX5fBHkF5MM91wExhaw/40tbP5tAhomeT8IECBAgAABAgQIECBAgAABAgQIECAwjYDzgGmc51pFfeeSn2Zd9a1z5lfnt7bRGib1XXH7gfr2LVCXne+jzs9oAgQIECBAgAABAgQIECBAgMDSBTRMWnoF1xX/o5McU6R8/yR/ti4C2c4gcFyS+xbrPjjJQ2eIw5IEtgkMzZF+vHjgsCQnIyNAYHwBDZPGN7bCdgEH/t6QuQU0TJq7Autd3/633tq3kLmGSS1UQQwECBAgQIAAAQIECBAgQIAAAQIECKxBwHlA31VWX/XtW6AuO99Hnd/aRmuY1HfF7Qfq27dAXXa+jzo/owkQIECAAAECBAgQIECAAAECSxfYbJj0ySSXWHpS4u9W4K+SHFtkp3FNt6VuKrFHJPn9IqKHJPmjpiIUDIHk35NcrIC4TJKPgiFAYHwBDZPGN7bCdgEH/t6QuQWGjo1D58YD1xc2ujjOHZ/1+xWw//Vb2yVk9jdJ7lEE+jtJhnsuAgQIECBAgAABAgQIECBAgAABAgQIENitgPOA3Xq2Npv6tlaR3cajvnWe/Or81jZaw6S+K24/UN++Beqy833U+RlNgAABAgQIECBAgAABAgQIEFi6wNAc6eNFEhomLb2ifcd/XJL7FikOTWuG5jUuAmMKPDTJg4oFhn8emnW5CLQkcFKSoQnigevyST7UUoBiIdCrgIZJvVZ2OXk58F9OrXqN9EJJPlsk9/kkwz0XgbEF7H9jC5t/m4CGSd4PAgQIECBAgAABAgQIECBAgAABAgQITCPgPGAa57lWUd+55KdZV33rnPnV+a1ttIZJfVfcfqC+fQvUZef7qPMzmgABAgQIECBAgAABAgQIECCwdAENk5ZewXXF/7AkDyhSHv65bGSzLg3ZTiUwNOb6g2Kxhyd54FSLW4fAPgX+NclPFc8ekeS9+xzrMQIEKgQ0TKrAM3QnAg78d8JokgqBCyf5TDFew6QKTEMPSsD+d1BcHt6xgIZJOwY1HQECBAgQIECAAAECBAgQIECAAAECBE5DwHlA36+G+qpv3wJ12fk+6vzWNlrDpL4rbj9Q374F6rLzfdT5GU2AAAECBAgQIECAAAECBAgQWLrAYUk+USRxcpLhnotAiwKbjWuOS3K/FgMVU1cCD07yx0VG3ruuyttNMu9PcoUimysneWc32UmEQMMCGiY1XJyVhObAfyWFbjjNzYZJn0sy3HMRGFvA/je2sPm3CWw2TLpnkkcjI0CAAAECBAgQIECAAAECBAgQIECAAIGdCzgP2DlpUxOqb1Pl2Hkw6ltHyq/Ob22jNUzqu+L2A/XtW6AuO99HnZ/RBAgQIECAAAECBAgQIECAAIGlC2iYtPQKriv+zcY1f5Xkd9dFINsZBB6Y5E+LdR+Z5D4zxGFJAtsE3pXkF4oHrpHkLcgIEBhfQMOk8Y2tsF3Agb83ZG6BiyT5dBHEZ5MM91wExhaw/40tbP5tAhomeT8IECBAgAABAgQIECBAgAABAgQIECAwjYDzgGmc51pFfeeSn2Zd9a1z5lfnt7bRGib1XXH7gfr2LVCXne+jzs9oAgQIECBAgAABAgQIECBAgMDSBTYbJv17kp9YelLi71bg/kkeXmT36CT37DZbibUi8PtJHlEEc3ySY1sJThwE/kfgbUmuUmhcO8kb6BAgML6AhknjG1thu4ADf2/I3AIXTfKpIojPJBnuuQiMLWD/G1vY/NsENEzyfhAgQIAAAQIECBAgQIAAAQIECBAgQGAaAecB0zjPtYr6ziU/zbrqW+fMr85vbaM1TOq74vYD9e1boC4730edn9EECBAgQIAAAQIECBAgQIAAgaULDM2RPlkkoWHS0ivad/z3SfIXRYonJLlr3ynLrgGBzffuMUnu0UBcQiBQCrwpyS8WN66X5DWICBAYX0DDpPGNrbBdwIG/N2RuAQ2T5q7Aete3/6239i1krmFSC1UQAwECBAgQIECAAAECBAgQIECAAAECaxBwHtB3ldVXffsWqMvO91Hnt7bRGib1XXH7gfr2LVCXne+jzs9oAgQIECBAgAABAgQIECBAgMDSBTRMWnoF1xX/7yT56yLlpyS547oIZDuDwL2SPKpY9/FJ7jZDHJYksE3gdUl+pXjghklejowAgfEFNEwa39gK2wUc+HtD5ha4WJKh8/KB69NJhnsuAmML2P/GFjb/NoFHJzmmeOCeSYZ7LgIECBAgQIAAAQIECBAgQIAAAQIECBDYrYDzgN16tjab+rZWkd3Go751nvzq/NY2WsOkvituP1DfvgXqsvN91PkZTYAAAQIECBAgQIAAAQIECBBYusDFk5xcJPGpJMM9F4EWBe6e5DFFYE9PcrsWAxVTVwL3SPI3RUZPSnKnrjKUTA8Cr0zya0UiN03yoh4SkwOB1gU0TGq9Qv3H58C//xq3nqG/VGi9Qv3GZ//rt7ZLyEzDpCVUSYwECBAgQIAAAQIECBAgQIAAAQIECPQg4Dyghyqedg7qq759C9Rl5/uo81vb6M2GSUckee/aEDrO137QcXGTqG9dffnV+RlNgAABAgQIECBAgAABAgQIEFi6gN9tXHoF1xX/0KTmCUXKz05yq3URyHYGgbsleWyx7lOTHDVDHJYksE3gpUluWDxwyyTPQUaAwPgCGiaNb2yF7QIO/L0hcwv4S4W5K7De9e1/6619C5lvNkwaOi2XHb5biFEMBAgQIECAAAECBAgQIECAAAECBAgQ6EHAeUAPVTztHNRXffsWqMvO91Hnt7bRGib1XXH7gfr2LVCXne+jzs9oAgQIECBAgAABAgQIECBAgMDSBS6W5N+LJD6dZLjnItCiwB2SDM1qDlwvSHKzFgMVU1cCd05yQpHR05PcrqsMJdODwPOT/FaRyO2TPK2HxORAoHUBDZNar1D/8Tnw77/GrWf4E0k+WQQ5/AXDcM9FYGwB+9/YwubfJqBhkveDAAECBAgQIECAAAECBAgQIECAAAEC0wg4D5jGea5V1Hcu+WnWVd86Z351fmsb/c9Jfq5I+ogk710bQsf52g86Lm4S9a2rL786P6MJECBAgAABAgQIECBAgAABAksX0DBp6RVcV/y3TvKMIuWXJrnxughkO4PAUUmeXKz7rCTDu+gi0JLA8F7esgjo6I33tqVYxUKgKwENk7oq5yKTceC/yLJ1FfRhST5RZHRykuGei8DYAva/sYXNv01AwyTvBwECBAgQIECAAAECBAgQIECAAAECBKYRcB4wjfNcq6jvXPLTrKu+dc786vzWNlrDpL4rbj9Q374F6rLzfdT5GU2AAAECBAgQIECAAAECBAgQWLqAhklLr+C64v/tJM8tUn5lkl9fF4FsZxC4fZITi3WHd/AWM8RhSQLbBIZ3dHhXD1x3T/I4ZAQIjC+gYdL4xlbYLuDA3xsyt4CGSXNXYL3r2//WW/sWMtcwqYUqiIEAAQIECBAgQIAAAQIECBAgQIAAgTUIOA/ou8rqq759C9Rl5/uo81vbaA2T+q64/UB9+xaoy873UednNAECBAgQIECAAAECBAgQIEBg6QIXTfKpIonPJBnuuQi0KHCTJC8sAnttkuu2GKiYuhK4dZJnFBkN7+BvdZWhZHoQeGKSo4tEjk1yfA+JyYFA6wIaJrVeof7jc+Dff41bz/ASST5eBPnJJMM9F4GxBex/Ywubf5vAY5IMXWoPXPdIMtxzESBAgAABAgQIECBAgAABAgQIECBAgMBuBZwH7NaztdnUt7WK7DYe9a3z5Ffnt7bRGib1XXH7gfr2LVCXne+jzs9oAgQIECBAgAABAgQIECBAgMDSBTRMWnoF1xX/DZK8rEj5jUmutS4C2c4gcIskzy7WfUmS35whDksS2Cbw2CR3Kx74vSR/gYwAgfEFNEwa39gK2wUc+HtD5ha4ZJKTiiA+kWS45yIwtoD9b2xh828T0DDJ+0GAAAECBAgQIECAAAECBAgQIECAAIFpBJwHTOM81yrqO5f8NOuqb50zvzq/tY3WMKnvitsP1LdvgbrsfB91fkYTIECAAAECBAgQIECAAAECBJYucJEkny6S+GyS4Z6LQIsC10vyqiKwtyS5RouBiqkrgZsleV6R0d8lGZp3uQi0JPBXSY4tAnpQkoe1FKBYCPQqoGFSr5VdTl4O/JdTq14jvVSSjxXJaZjUa6Xby8v+115N1hSRhklrqrZcCRAgQIAAAQIECBAgQIAAAQIECBCYU8B5wJz646+tvuMbz7mC+tbp86vzW9toDZP6rrj9QH37FqjLzvdR52c0AQIECBAgQIAAAQIECBAgQGDpAhomLb2C64r/2kleX6T8jiT/Z10Esp1B4DeTvKhYd2jadf0Z4rAkgW0CxyW5b/HAQ5L8ETICBMYX0DBpfGMrbBdw4O8NmVtgs2HSx5MM91wExhaw/40tbP5tApsNk45J8lhkBAgQIECAAAECBAgQIECAAAECBAgQILBzAecBOydtakL1baocOw9GfetI+dX5rW20hkl9V9x+oL59C9Rl5/uo8zOaAAECBAgQIECAAAECBAgQILB0gc2GSZ9LcuGlJyX+bgV+Kck/FNm9J8kvdJutxFoRuGGSlxbBvDbJdVsJThwE/kfgT5M8sNB4WJIH0SFAYHwBDZPGN7bCdgEH/t6QuQUuneSjRRAnJRnuuQiMLWD/G1vY/NsENEzyfhAgQIAAAQIECBAgQIAAAQIECBAgQGAaAecB0zjPtYr6ziU/zbrqW+fMr85vbaM1TOq74vYD9e1boC4730edn9EECBAgQIAAAQIECBAgQIAAgaULDM2RPlMkoWHS0ivad/xXTfLWIsUPJDm875Rl14DA9ZO8oojjDUmu3UBcQiBQCjwkyR8WN45Lcj9EBAiML6Bh0vjGVtgu4MDfGzK3wE8m+UgRhIZJc1dkPevb/9ZT6xYz1TCpxaqIiQABAgQIECBAgAABAgQIECBAgACBHgWcB/RY1f/NSX3Vt2+Buux8H3V+axutYVLfFbcfqG/fAnXZ+T7q/IwmQIAAAQIECBAgQIAAAQIECCxdQMOkpVdwXfFfMck7i5Q/nORy6yKQ7QwC103y6mLdNyW55gxxWJLANoEHJXlo8cBfJ7kXMgIExhfQMGl8YytsF3Dg7w2ZW2CzYdLHkgz3XATGFrD/jS1s/m0CGiZ5PwgQIECAAAECBAgQIECAAAECBAgQIDCNgPOAaZznWkV955KfZl31rXPmV+e3ttEaJvVdcfuB+vYtUJed76POz2gCBAgQIECAAAECBAgQIECAwNIFLpTks0USn08y3HMRaFHgZ5O8twjspCSXbjFQMXUlcO0kry8yemuSq3eVoWR6EPi9JH9eJPK4JHfvITE5EGhdQMOk1ivUf3wO/PuvcesZXibJvxVBfjTJcM9FYGwB+9/YwubfJvDYJHcrHjgmyXDPRYAAAQIECBAgQIAAAQIECBAgQIAAAQK7FXAesFvP1mZT39Yqstt41LfOk1+d39pGa5jUd8XtB+rbt0Bddr6POj+jCRAgQIAAAQIECBAgQIAAAQJLF9AwaekVXFf8l0/ywSLlk5Mcti4C2c4gcM0kbyzWfXuSq8wQhyUJbBO4V5JHFQ88KcmdkBEgML6AhknjG1thu4ADf2/I3AKXTfLhIoiPJBnuuQiMLWD/G1vY/NsENEzyfhAgQIAAAQIECBAgQIAAAQIECBAgQGAaAecB0zjPtYr6ziU/zbrqW+fMr85vbaM1TOq74vYD9e1boC4730edn9EECBAgQIAAAQIECBAgQIAAgaUL/HiSzxVJfCHJcM9FoEWByyT5tyKwzya5SIuBiqkrgWsk+ccio3cluVJXGUqmB4Fjkjy6SORvk9yhh8TkQKB1AQ2TWq9Q//E58O+/xq1nqGFS6xXqNz77X7+1XUJmmw2T7p7kcUsIXIwECBAgQIAAAQIECBAgQIAAAQIECBBYmIDzgIUV7CDDVd+DBFvY4+pbVzB+dX5rG61hUt8Vtx+ob98Cddn5Pur8jCZAgAABAgQIECBAgAABAgQILF1Aw6SlV3Bd8V8iyceLlL+U5ILrIpDtDAJXSfK2Yt33JjlihjgsSWCbwJ2SPKF44NlJboWMAIHxBTRMGt/YCtsFHPh7Q+YW+Kkk/1oEMXS4He65CIwtYP8bW9j82wQ0TPJ+ECBAgAABAgQIECBAgAABAgQIECBAYBoB5wHTOM+1ivrOJT/Nuupb58yvzm9tozVM6rvi9gP17VugLjvfR52f0QQIECBAgAABAgQIECBAgACBpQtomLT0Cq4r/osm+VSR8teSnGddBLKdQeBKSd5RrPuBJIfPEIclCWwTuEOSpxYPvCDJzZARIDC+gIZJ4xtbYbuAA39vyNwCl0vyoSKIDycZ7rkIjC1g/xtb2PzbBDRM8n4QIECAAAECBAgQIECAAAECBAgQIEBgGgHnAdM4z7WK+s4lP8266lvnzK/Ob22jNUzqu+L2A/XtW6AuO99HnZ/RBAgQIECAAAECBAgQIECAAIGlC/xYks8XSXwxyXDPRaBFgc339VtJztlioGLqSuCIJO8pMvrXJD/dVYaS6UHgVkmeWSTysiQ36iExORBoXUDDpNYr1H98Dvz7r3HrGWqY1HqF+o3P/tdvbZeQmYZJS6iSGAkQIECAAAECBAgQIECAAAECBAgQ6EHAeUAPVTztHNRXffsWqMvO91Hnt7bRGib1XXH7gfr2LVCXne+jzs9oAgQIECBAgAABAgQIECBAgMDSBTRMWnoF1xX/+ZJ8uUj5e0nOui4C2c4gcHiS9xXrfiTJZWeIw5IEtgncLMnzigdeleT6yAgQGF9Aw6Txja2wXcCBvzdkboGhk+i/FEHoLjp3Rdazvv1vPbVuMdPHJblrEdjdkwz3XAQIECBAgAABAgQIECBAgAABAgQIECCwWwHnAbv1bG029W2tIruNR33rPPnV+a1ttIZJfVfcfqC+fQvUZef7qPMzmgABAgQIECBAgAABAgQIECCwdIELJvlCkcSXkgz3XARaFPiRJF8vAvuvJGdoMVAxdSVw+SQfLDI6Kcmlu8pQMj0I3DjJi4tEXp/kOj0kJgcCrQtomNR6hfqPz4F//zVuPcPNPyx/KMlwz0VgbAH739jC5t8moGGS94MAAQIECBAgQIAAAQIECBAgQIAAAQLTCDgPmMZ5rlXUdy75adZV3zpnfnV+axutYVLfFbcfqG/fAnXZ+T7q/IwmQIAAAQIECBAgQIAAAQIECCxdQMOkpVdwXfGfLcm3N1I+fZL/XheDbCcWuGySDxdrnpzksIljsByBvQSun+QVxUP/mOSX9hrk5wQI1AtomFRvaIY6AQf+dX5G1wtomFRvaIZDE7D/HZqbUbsR0DBpN45mIUCAAAECBAgQIECAAAECBAgQIECAwF4CzgP2Elr2z9V32fXbK3r13Uto+8/51fmtbbSGSX1X3H6gvn0L1GXn+6jzM5oAAQIECBAgQIAAAQIECBAgsHQBDZOWXsF1xX/GJKdspHyWJN9fF4NsJxa4dJKPFmt+OsnFJo7BcgT2ErhOktcWD/1TkqvuNcjPCRCoF9Awqd7QDHUCDvzr/IyuF/iZJB8opvmXJMM9F4HUWMUiAAAgAElEQVSxBex/Ywubf5vAZsOkuyV5PDICBAgQIECAAAECBAgQIECAAAECBAgQ2LmA84CdkzY1ofo2VY6dB6O+daT86vzWNlrDpL4rbj9Q374F6rLzfdT5GU2AAAECBAgQIECAAAECBAgQWLrABZJ8sUjiy0mGey4CLQoMPQmGhklnKII7Z5JvtRismLoROCzJJ4psPp/kQt1kJ5FeBK6Z5I1FMu9OcsVekpMHgZYFNExquTrriM2B/zrq3HKWV0jy/iLADyYZ7rkIjC1g/xtb2PzbBDRM8n4QIECAAAECBAgQIECAAAECBAgQIEBgGgHnAdM4z7WK+s4lP8266lvnzK/Ob22jNxsm/VyS960NoeN87QcdFzeJ+tbVl1+dn9EECBAgQIAAAQIECBAgQIAAgaULaJi09AquL/7vJDlrkfZ5knxtfQwynlDgYkn+vVjvS0kuOOH6liKwH4GrJnlr8eAHkhy+n4GeIUCgTkDDpDo/o+sFHPjXG5qhTmD4A0f5L9lpmFTnafT+Bex/+7fy5O4FNEzavakZCRAgQIAAAQIECBAgQIAAAQIECBAgcGoCzgP6fi/UV337FqjLzvdR57e20e9N8rNF0hom9fUG2A/6qudmNupbV19+dX5GEyBAgAABAgQIECBAgAABAgSWLnD+JEPzjwPXV5IM91wEWhX4RpJzFcENjWvKd7jVuMW1XIELJ/lMEf5/JDnfctMReacCV0zyziK3Dye5XKe5SotAUwIaJjVVjlUG48B/lWVvKunNhkm6NjZVnq6Dsf91Xd7mk9MwqfkSCZAAAQIECBAgQIAAAQIECBAgQIAAgU4EnAd0UsjTSEN91bdvgbrsfB91fmsbrWFS3xW3H6hv3wJ12fk+6vyMJkCAAAECBAgQIECAAAECBAgsXUDDpKVXcH3xD81qzlOkfZEkn10fg4wnFBiacn2hWG9o2nXuCde3FIH9CGz2Kvh4kkvtZ6BnCBCoE9Awqc7P6HoBB/71hmaoExj+C4XDv3h34Hr/xn+1sG52owmctoD9z9sxp8Djk9ylCOBuSYZ7LgIECBAgQIAAAQIECBAgQIAAAQIECBDYrYDzgN16tjab+rZWkd3Go751nvzq/NY2WsOkvituP1DfvgXqsvN91PkZTYAAAQIECBAgQIAAAQIECBBYusBmw6ShGc35lp6U+LsWGBrXDA1sDlw/keTfu85YcnMLDHvil4sgvpXknHMHZX0CGwKXS/Kh4t6nklycEgEC4wtomDS+sRW2Czjw94bMLfBzSf65CELDpLkrsp717X/rqXWLmWqY1GJVxESAAAECBAgQIECAAAECBAgQIECAQI8CzgN6rOr/5qS+6tu3QF12vo86v7WN1jCp74rbD9S3b4G67HwfdX5GEyBAgAABAgQIECBAgAABAgSWLrDZCETDpKVXtP/4P53kIkWal05yUv9py3BGgXMn+Vqx/veSnHXGeCxN4NQEhr3wo8UPPp/kQqgIEBhfQMOk8Y2tsF3Agb83ZG6BzYZJ70sy3HMRGFvA/je2sPm3CWw2TLprkhOQESBAgAABAgQIECBAgAABAgQIECBAgMDOBZwH7Jy0qQnVt6ly7DwY9a0j5Vfnt7bRGib1XXH7gfr2LVCXne+jzs9oAgQIECBAgAABAgQIECBAgMDSBTRMWnoF1xf/J5IcVqR9uSQfXh+DjCcUOGeS/yzW+0GSM024vqUI7Efg4klOLh7UAHE/ap4hsAMBDZN2gGiKKgEH/lV8Bu9A4Igk7ynmGf4lvOGei8DYAva/sYXNv01AwyTvBwECBAgQIECAAAECBAgQIECAAAECBKYRcB4wjfNcq6jvXPLTrKu+dc786vzWNlrDpL4rbj9Q374F6rLzfdT5GU2AAAECBAgQIECAAAECBAgQWLrAeZN8pUjiq0mGey4CrQp8JMlPFsEdnuQDrQYrri4Ezpbk20Um/53k9F1kJomeBC6U5LNFQkOTrx/pKUG5EGhVQMOkViuznrgc+K+n1q1m+vNJ3l0E989JhnsuAmML2P/GFjb/NgENk7wfBAgQIECAAAECBAgQIECAAAECBAgQmEbAecA0znOtor5zyU+zrvrWOfOr81vbaA2T+q64/UB9+xaoy873UednNAECBAgQIECAAAECBAgQIEBg6QIaJi29guuL/0NJLlek/QtJ3rM+BhlPKHCmJN/fWG9omDQ0TnIRaEXgfEm+XATz3SRDsy8XAQIjC2iYNDKw6fcUcOC/J5EHRhbQMGlkYNOfpoD9z8sxp4CGSXPqW5sAAQIECBAgQIAAAQIECBAgQIAAgTUJOA/ou9rqq759C9Rl5/uo81vbaA2T+q64/UB9+xaoy873UednNAECBAgQIECAAAECBAgQIEBg6QLnSfIfRRJfSzLccxFoVeB9SQ4vgrtKkre3Gqy4uhAYmiP9IEnZE2NoojTccxFoReBHkny9COa/kpyhleDEQaBnAQ2Teq7uMnJz4L+MOvUc5dDB9l1FgkM32+Gei8DYAva/sYXNv03ghCR3Lh64a5LhnosAAQIECBAgQIAAAQIECBAgQIAAAQIEdivgPGC3nq3Npr6tVWS38ahvnSe/Or+1jdYwqe+K2w/Ut2+Buux8H3V+RhMgQIAAAQIECBAgQIAAAQIEli6gYdLSK7i++IffxS1///YXk7x5fQwynlhgaI5UNp85W5LvThyD5QhsExjeyW9vPHC6JJvnQBQJENixgIZJOwY13UELOPA/aDIDdixwxSTvLOZ8d5LhnovA2AL2v7GFzb9NQMMk7wcBAgQIECBAgAABAgQIECBAgAABAgSmEXAeMI3zXKuo71zy06yrvnXO/Or81jZaw6S+K24/UN++Beqy833U+RlNgAABAgQIECBAgAABAgQIEFi6gIZJS6/g+uJ/W5KrFGlfO8kb1scg44kFhuZIZynWPGeSb00cg+UIbBMYGnqdkqTs3TK8s9/HRoDAuAIaJo3ra/a9BRz4723kiXEFNEwa19fspy1g//N2zCmgYdKc+tYmQIAAAQIECBAgQIAAAQIECBAgQGBNAs4D+q62+qpv3wJ12fk+6vzWNlrDpL4rbj9Q374F6rLzfdT5GU2AAAECBAgQIECAAAECBAgQWLrAjyb5apHE15MM91wEWhX4xyTXKIK7XpLXtBqsuLoRGJojnb3IZtgnh/3SRaAlgaE50pmKgDT2aqk6YulWQMOkbku7mMQc+C+mVN0GeqUk7yiye1eS4Z6LwNgC9r+xhc2/TWCzYdJdkjwBGQECBAgQIECAAAECBAgQIECAAAECBAjsXMB5wM5Jm5pQfZsqx86DUd86Un51fmsbrWFS3xW3H6hv3wJ12fk+6vyMJkCAAAECBAgQIECAAAECBAgsXUDDpKVXcH3x/32SaxVp3yDJ362PQcYTC3wjybmKNc+X5D8mjsFyBPYS+GaScxQPnXejKeJe4/2cAIFDENAw6RDQDNmpgAP/nXKa7BAErpzk7cW4dyYZ7rkIjC1g/xtb2PzbBDRM8n4QIECAAAECBAgQIECAAAECBAgQIEBgGgHnAdM4z7WK+s4lP8266lvnzK/Ob22jNUzqu+L2A/XtW6AuO99HnZ/RBAgQIECAAAECBAgQIECAAIGlC5w7ydeKJIamIMM9F4FWBV6d5LpFcDdJ8uJWgxVXNwJDc6TzFNn8WJIvdpOdRHoR+GqSoRHigevHk3yhl+TkQaBVAQ2TWq3MeuJy4L+eWrea6f9J8k9FcBomtVqp/uKy//VX0yVlpGHSkqolVgIECBAgQIAAAQIECBAgQIAAAQIElizgPGDJ1ds7dvXd22jJT6hvXfX41fmtbbSGSX1X3H6gvn0L1GXn+6jzM5oAAQIECBAgQIAAAQIECBAgsHQBDZOWXsH1xf/yJL9RpH3zJM9bH4OMJxb4UpLzF2teOMnnJo7BcgT2EhiaI12weOhiST691yA/J0CgTkDDpDo/o+sFHPjXG5qhTmCzYdI7kgz3XATGFrD/jS1s/m0CGiZ5PwgQIECAAAECBAgQIECAAAECBAgQIDCNgPOAaZznWkV955KfZl31rXPmV+e3ttEaJvVdcfuB+vYtUJed76POz2gCBAgQIECAAAECBAgQIECAwNIFNhsm/WeSH1l6UuLvWuDFSW5cZHibJM/sOmPJtSAwNEf68SIQjWhaqIoYNgWG5kgXKW5eKsnHMREgMK6Ahknj+pp9bwEH/nsbeWJcgaskeVuxxNuTDPdcBMYWsP+NLWz+bQJPSHKn4oG7JBnuuQgQIECAAAECBAgQIECAAAECBAgQIEBgtwLOA3br2dps6ttaRXYbj/rWefKr81vbaA2T+q64/UB9+xaoy873UednNAECBAgQIECAAAECBAgQIEBg6QJDc6SvF0lomLT0ivYf//OS3KxI88gkJ/aftgxnFthsRHOJJJ+cOSbLE9gU+ESSw4qbP5Xk3zARIDCugIZJ4/qafW8BB/57G3liXIGrJnlrsYSGSeN6m/1/Bex/3oY5BTRMmlPf2gQIECBAgAABAgQIECBAgAABAgQIrEnAeUDf1VZf9e1boC4730ed39pGa5jUd8XtB+rbt0Bddr6POj+jCRAgQIAAAQIECBAgQIAAAQJLF9AwaekVXF/8z0xyqyLtOyd54voYZDyxwMlJLl6seekkJ00cg+UI7CUwNEe6TPHQ4Uk+sNcgPydAoE5Aw6Q6P6PrBRz41xuaoU5gs2HSPyUZ7rkIjC1g/xtb2PzbBDYbJvnLKe8LAQIECBAgQIAAAQIECBAgQIAAAQIExhFwHjCOayuzqm8rlRgnDvWtc+VX57e20Rom9V1x+4H69i1Ql53vo87PaAIECBAgQIAAAQIECBAgQIDA0gXOleQbRRLfTDLccxFoVeDEJLcvgjsmyWNbDVZc3QgMzZEuWWTzU0mG5jQuAi0JfDDJ5YuArpjk3S0FKBYCPQpomNRjVZeVkwP/ZdWrx2ivluQtRWJvSzLccxEYW8D+N7aw+bcJaJjk/SBAgAABAgQIECBAgAABAgQIECBAgMA0As4DpnGeaxX1nUt+mnXVt86ZX53f2kZrmNR3xe0H6tu3QF12vo86P6MJECBAgAABAgQIECBAgAABAksX0DBp6RVcX/xPTHJ0kfaxSY5fH4OMJxb4SJKfLNYcmtJ8aOIYLEdgL4H3JDmieOiqSf5pr0F+ToBAnYCGSXV+RtcLOPCvNzRDncDVk7y5mOKtSYZ7LgJjC9j/xhY2/zYBDZO8HwQIECBAgAABAgQIECBAgAABAgQIEJhGwHnANM5zraK+c8lPs6761jnzq/Nb22gNk/quuP1AffsWqMvO91HnZzQBAgQIECBAgAABAgQIECBAYOkC50zyn0US30oy3HMRaFXgcUnuWgR33yR/2Wqw4upGYGiOdLkim59N8v5uspNILwJvT3LlIplrJnlTL8nJg0CrAhomtVqZ9cTlwH89tW41Uw2TWq1M/3HZ//qvccsZapjUcnXERoAAAQIECBAgQIAAAQIECBAgQIBATwLOA3qq5v8/F/VV374F6rLzfdT5rW30ZsMk/5JzX2+A/aCvem5mo7519eVX52c0AQIECBAgQIAAAQIECBAgQGDpAhomLb2C64v/+CT3LNJ+QJJHrI9BxhMLfCDJzxRr/nySf544BssR2EvgzUmGngUHruskef1eg/ycAIE6AQ2T6vyMrhdw4F9vaIY6gWsk+cdiirckGe65CIwtYP8bW9j82wSemOTo4oE7JxnuuQgQIECAAAECBAgQIECAAAECBAgQIEBgtwLOA3br2dps6ttaRXYbj/rWefKr81vb6PclObxIWsOkvt4A+0Ff9dzMRn3r6suvzs9oAgQIECBAgAABAgQIECBAgMDSBTRMWnoF1xf/Xya5d5H2HyT5k/UxyHhigc3/+MqVk7xz4hgsR2Avgb9Pcq3ioV9P8sq9Bvk5AQJ1Ahom1fkZXS/gwL/e0Ax1Ar+Y5E3FFEMHx+Gei8DYAva/sYXNv01AwyTvBwECBAgQIECAAAECBAgQIECAAAECBKYRcB4wjfNcq6jvXPLTrKu+dc786vzWNlrDpL4rbj9Q374F6rLzfdT5GU2AAAECBAgQIECAAAECBAgQWLrAOZJ8s0ji20mGey4CrQo8IsnvF8ENzZKGpkkuAmMKvCvJLxQLXDXJP425oLkJHILAq5Nctxj3m0lecgjzGEKAwEEIaJh0EFgeHUXAgf8orCY9CAENkw4Cy6M7FbD/7ZTTZAcpoGHSQYJ5nAABAgQIECBAgAABAgQIECBAgAABAoco4DzgEOEWMkx9F1KoQwxTfQ8R7n+G8avzW9toDZP6rrj9QH37FqjLzvdR52c0AQIECBAgQIAAAQIECBAgQGDpAhomLb2C64v/oUkeVKQ9NFB6wPoYZDyxwNuTXLlYc/i98DdPHIPlCOwl8PIkv1E89NtJnr/XID8nQKBOQMOkOj+j6wUc+NcbmqFO4JeS/EMxxT8mGe65CIwtYP8bW9j82wQ2GybdKcmTkBEgQIAAAQIECBAgQIAAAQIECBAgQIDAzgWcB+yctKkJ1bepcuw8GPWtI+VX57e20Rom9V1x+4H69i1Ql53vo87PaAIECBAgQIAAAQIECBAgQIDA0gXOnuRbRRLfSTLccxFoVeAPkzykCO4vk9y31WDF1Y3AW5Jcrcjmlzd+L7ybRCWyaIEXJrlJkcFtkjxz0RkJnsACBDRMWkCROg/RgX/nBV5AetdM8sYizjclGe65CIwtYP8bW9j82wQ0TPJ+ECBAgAABAgQIECBAgAABAgQIECBAYBoB5wHTOM+1ivrOJT/Nuupb58yvzm9tozVM6rvi9gP17VugLjvfR52f0QQIECBAgAABAgQIECBAgACBpQtomLT0Cq4v/gcm+dMi7eOTHLs+BhlPLDD83vcvFmteJ8nrJ47BcgT2EnhOkpsXDx2Z5MS9Bvk5AQJ1Ahom1fkZXS/gwL/e0Ax1Ahom1fkZfegC9r9DtzOyXkDDpHpDMxAgQIAAAQIECBAgQIAAAQIECBAgQGA/As4D9qO03GfUd7m120/k6rsfpdN+hl+d39pGa5jUd8XtB+rbt0Bddr6POj+jCRAgQIAAAQIECBAgQIAAAQJLF9AwaekVXF/8v5fkz4u0H5vkmPUxyHhigTck+eVizeslec3EMViOwF4CT0ty2+KhuyR5wl6D/JwAgToBDZPq/IyuF3DgX29ohjqB4Q/Jwx+WD1z/sPEH57rZjSZw2gL2P2/HnAIaJs2pb20CBAgQIECAAAECBAgQIECAAAECBNYk4Dyg72qrr/r2LVCXne+jzm9tozVM6rvi9gP17VugLjvfR52f0QQIECBAgAABAgQIECBAgACBpQucLcm3iyS+m2S45yLQqsDvJnlkEdzwO2p3bjVYcXUj8Nok1ymy+Y0kr+gmO4n0IvDkJEcVydwzyaN7SU4eBFoV0DCp1cqsJy4H/uupdauZXivJ3xfBvTHJcM9FYGwB+9/YwubfJvCkJHcsHrhTkuGeiwABAgQIECBAgAABAgQIECBAgAABAgR2K+A8YLeerc2mvq1VZLfxqG+dJ786v7WN1jCp74rbD9S3b4G67HwfdX5GEyBAgAABAgQIECBAgAABAgSWLqBh0tIruL7475Hkb4q0T0xy5PoYZDyxwKuSXK9Y80ZJXjZxDJYjsJfA45PcpXjo3kketdcgPydAoE5Aw6Q6P6PrBRz41xuaoU7g2kleX0yhYVKdp9H7F7D/7d/Kk7sX0DBp96ZmJECAAAECBAgQIECAAAECBAgQIECAwKkJOA/o+71QX/XtW6AuO99Hnd/aRmuY1HfF7Qfq27dAXXa+jzo/owkQIECAAAECBAgQIECAAAECSxc4a5LvFEl8L8lwz0WgVYGhGcjQFOTA9cwkt2k1WHF1I/DyJL9RZHPTJC/qJjuJ9CJwfJJ7FsncP8mf9ZKcPAi0KqBhUquVWU9cDvzXU+tWM91smPSGJMM9F4GxBex/Ywubf5vAZsOko5M8GRkBAgQIECBAgAABAgQIECBAgAABAgQI7FzAecDOSZuaUH2bKsfOg1HfOlJ+dX5rG61hUt8Vtx+ob98Cddn5Pur8jCZAgAABAgQIECBAgAABAgQILF1Aw6SlV3B98R+18Ttoz01yi/UxyHhigZckuVGx5m8nef7EMViOwF4Cf5nk3sVDD07y0L0G+TkBAnUCGibV+RldL+DAv97QDHUCv5LkdcUUf59kuOciMLaA/W9sYfNvE9AwyftBgAABAgQIECBAgAABAgQIECBAgACBaQScB0zjPNcq6juX/DTrqm+dM786v7WN1jCp74rbD9S3b4G67HwfdX5GEyBAgAABAgQIECBAgAABAgSWLrDZMOn7Sc6y9KTE37XAbZM8rcjwRUlu2nXGkmtB4AUb79mtkjy7hcDEQKAQeHiS+xf//CdJ/oAQAQLjCmiYNK6v2fcWcOC/t5EnxhW4TpLXFktomDSut9n/V8D+522YU0DDpDn1rU2AAAECBAgQIECAAAECBAgQIECAwJoEnAf0XW31Vd++Beqy833U+a1ttIZJfVfcfqC+fQvUZef7qPMzmgABAgQIECBAgAABAgQIECCwdIGhOdJ3iyQ0TFp6RfuP/5ZJnlWk+fIkN+w/bRnOLPDcJL9dxDA07nrGzDFZnsCmwB8neXBx8882GigRI0BgBAENk0ZANeVBCTjwPyguD48gsNkw6fVJhnsuAmML2P/GFjb/NgENk7wfBAgQIECAAAECBAgQIECAAAECBAgQmEbAecA0znOtor5zyU+zrvrWOfOr81vbaA2T+q64/UB9+xaoy873UednNAECBAgQIECAAAECBAgQIEBg6QIaJi29guuL/7eSPL9I+9VJfm19DDKeWGBo0jU06zpwHZnkxIljsByBvQSGZklD06QD1yOT3GevQX5OgECdgIZJdX5G1ws48K83NEOdwK8meU0xxeuSDPdcBMYWsP+NLWz+bQJPTnJU8cDRSYZ7LgIECBAgQIAAAQIECBAgQIAAAQIECBDYrYDzgN16tjab+rZWkd3Go751nvzq/NY2WsOkvituP1DfvgXqsvN91PkZTYAAAQIECBAgQIAAAQIECBBYusCZk3yvSOKUJMM9F4FWBW6U5CVFcK9Pcp1WgxVXNwJPS3LbIhu/C9lNabtK5PeTPKLI6NFJ7tlVhpIh0KCAhkkNFmVlITnwX1nBG0z3ukmGLrYHrtcmGe65CIwtYP8bW9j82wQ0TPJ+ECBAgAABAgQIECBAgAABAgQIECBAYBoB5wHTOM+1ivrOJT/Nuupb58yvzm9tozVM6rvi9gP17VugLjvfR52f0QQIECBAgAABAgQIECBAgACBpQtomLT0Cq4v/usneUWR9puSXHN9DDKeWOCpSe5QrHnXJCdMHIPlCOwlcO8kf1k8NLyjw7vqIkBgRAENk0bENfW+BBz474vJQyMKaJg0Iq6ptwrY/7wgcwpomDSnvrUJECBAgAABAgQIECBAgAABAgQIEFiTgPOAvqutvurbt0Bddr6POr+1jdYwqe+K2w/Ut2+Buux8H3V+RhMgQIAAAQIECBAgQIAAAQIEli5wpiTfL5L4QZLhnotAqwK/muQ1RXBvS3K1VoMVVzcCT0xydJHNMUke2012EulF4J5Jji+SGRp9HdVLcvIg0KqAhkmtVmY9cTnwX0+tW830ekleVQQ3/J+14Z6LwNgC9r+xhc2/TWCzYdIdkzwFGQECBAgQIECAAAECBAgQIECAAAECBAjsXMB5wM5Jm5pQfZsqx86DUd86Un51fmsbrWFS3xW3H6hv3wJ12fk+6vyMJkCAAAECBAgQIECAAAECBAgsXUDDpKVXcH3x/3KSNxRpvyvJldbHIOOJBR6f5C7FmsduNKaZOBzLEThVgeEdHd7VA9czktyWFQEC4wpomDSur9n3FnDgv7eRJ8YV+LUkryyWeHWS4Z6LwNgC9r+xhc2/TUDDJO8HAQIECBAgQIAAAQIECBAgQIAAAQIEphFwHjCN81yrqO9c8tOsq751zvzq/NY2WsOkvituP1DfvgXqsvN91PkZTYAAAQIECBAgQIAAAQIECBBYuoCGSUuv4Priv3qSNxdpvzfJEetjkPHEAo9JcvdizXsnedTEMViOwF4CRyUZfm/3wPW8JDffa5CfEyBQJ6BhUp2f0fUCDvzrDc1QJ6BhUp2f0YcuYP87dDsj6wU0TKo3NAMBAgQIECBAgAABAgQIECBAgAABAgT2I+A8YD9Ky31GfZdbu/1Err77UTrtZ/jV+a1ttIZJfVfcfqC+fQvUZef7qPMzmgABAgQIECBAgAABAgQIECCwdIEzJjmlSOKHSYZ7LgKtClw5yduL4P4lyc+0Gqy4uhH46yS/U2RzvyTHdZOdRHoRuE2SpxfJvDjJTXpJTh4EWhXQMKnVyqwnLgf+66l1q5leP8kriuBelWS45yIwtoD9b2xh828TeEqSI4sH7phkuOciQIAAAQIECBAgQIAAAQIECBAgQIAAgd0KOA/YrWdrs6lvaxXZbTzqW+fJr85vbaM1TOq74vYD9e1boC4730edn9EECBAgQIAAAQIECBAgQIAAgaULaJi09AquL/6fT/LuIu2PJLns+hhkPLHAI5P8brHmA5I8YuIYLEdgL4GbJ3lO8dDfJbnBXoP8nACBOgENk+r8jK4XcOBfb2iGOoFfTzL8oePA9cokwz0XgbEF7H9jC5t/m4CGSd4PAgQIECBAgAABAgQIECBAgAABAgQITCPgPGAa57lWUd+55KdZV33rnPnV+a1t9GbDpMOTfGBtCB3naz/ouLhJ1Leuvvzq/IwmQIAAAQIECBAgQIAAAQIECCxd4AxJflAk8V9JhnsuAq0KXCHJ+4vgPpHkkq0GK65uBP48ye8V2Tw4yUO7yU4ivQjcJDkWdHkAACAASURBVMkLi2Rem+S6vSQnDwKtCmiY1Gpl1hOXA//11LrVTH8jycuL4DRMarVS/cVl/+uvpkvKSMOkJVVLrAQIECBAgAABAgQIECBAgAABAgQILFnAecCSq7d37Oq7t9GSn1Dfuurxq/Nb22gNk/quuP1AffsWqMvO91HnZzQBAgQIECBAgAABAgQIECBAYOkCGiYtvYLri/+nkvxrkfanklx8fQwynljg4UnuX6z5kCR/NHEMliOwl8Bmv4I3JrnWXoP8nACBOgENk+r8jK4XcOBfb2iGOoHNP4C8Islwz0VgbAH739jC5t8msNkw6agkT0VGgAABAgQIECBAgAABAgQIECBAgAABAjsXcB6wc9KmJlTfpsqx82DUt46UX53f2kYP/yXi4b9IfOA6PMkH1obQcb72g46Lm0R96+rLr87PaAIECBAgQIAAAQIECBAgQIDA0gU0TFp6BdcX/6WSfKxI+/NJLrQ+BhlPLPDQJA8q1hz++cETx2A5AnsJXDfJq4uH3prk6nsN8nMCBOoENEyq8zO6XsCBf72hGeoEbpDkZcUUf5dkuOciMLaA/W9sYfNvE9AwyftBgAABAgQIECBAgAABAgQIECBAgACBaQScB0zjPNcq6juX/DTrqm+dM786v7WN1jCp74rbD9S3b4G67HwfdX5GEyBAgAABAgQIECBAgAABAgSWLnD6JD8skvjvJMM9F4FWBS6e5OQiuK8kOX+rwYqrG4GHJPnDIpuHJ3lgN9lJpBeBayX5+yKZdya5ci/JyYNAqwIaJrVamfXE5cB/PbVuNdMbJnlpEZyGSa1Wqr+47H/91XRJGWmYtKRqiZUAAQIECBAgQIAAAQIECBAgQIAAgSULOA9YcvX2jl199zZa8hPqW1c9fnV+axutYVLfFbcfqG/fAnXZ+T7q/IwmQIAAAQIECBAgQIAAAQIECCxdQMOkpVdwffFfOMlnirS/keTc62OQ8cQCD07yx8WaxyW538QxWI7AXgJXT/Lm4qH3Jjlir0F+ToBAnYCGSXV+RtcLOPCvNzRDncBmw6SXJxnuuQiMLWD/G1vY/NsENEzyfhAgQIAAAQIECBAgQIAAAQIECBAgQGAaAecB0zjPtYr6ziU/zbrqW+fMr85vbaM1TOq74vYD9e1boC4730edn9EECBAgQIAAAQIECBAgQIAAgaULnC7JfxVJDH9fNNxzEWhV4AJJvlgE9+0k52g1WHF1I/CAJA8rsnlkkvt0k51EehG4cpK3F8l8KMnle0lOHgRaFdAwqdXKrCcuB/7rqXWrmd4oyUuK4F6WZLjnIjC2gP1vbGHzbxN4apI7FA8clWS45yJAgAABAgQIECBAgAABAgQIECBAgACB3Qo4D9itZ2uzqW9rFdltPOpb58mvzm9tozVM6rvi9gP17VugLjvfR52f0QQIECBAgAABAgQIECBAgACBpQtomLT0Cq4v/h9N8tUi7VOSnHl9DDKeWOB+Sf6sWPP4JMdOHIPlCOwl8HNJ/rl46KNJLrPXID8nQKBOQMOkOj+j6wUc+NcbmqFO4MZJXlxMoWFSnafR+xew/+3fypO7F9AwafemZiRAgAABAgQIECBAgAABAgQIECBAgMCpCTgP6Pu9UF/17VugLjvfR53f2kZrmNR3xe0H6tu3QF12vo86P6MJECBAgAABAgQIECBAgAABAksXGH7H+783kvB730uvat/xnyPJN4sUh7/jHBp/uQiMKXCfJH9RLPCYJPcYc0FzEzgEgcsn+WAx7pNJLnEI8xhCgMBBCPiD80FgeXQUAQf+o7Ca9CAENhsmvTTJcM9FYGwB+9/YwubfJrDZMOnIJCciI0CAAAECBAgQIECAAAECBAgQIECAAIGdCzgP2DlpUxOqb1Pl2Hkw6ltHyq/Ob22jNUzqu+L2A/XtW6AuO99HnZ/RBAgQIECAAAECBAgQIECAAIGlC2iYtPQKri/+syT57kbaZ0zyw/VRyHhCgWOT/FWx3glJ7jrh+pYisB+ByyT5t+LBzya5yH4GeoYAgUMX0DDp0O2M3I2AA//dOJrl0AV+M8mLiuEvSTLccxEYW8D+N7aw+bcJaJjk/SBAgAABAgQIECBAgAABAgQIECBAgMA0As4DpnGeaxX1nUt+mnXVt86ZX53f2kZrmNR3xe0H6tu3QF12vo86P6MJECBAgAABAgQIECBAgAABAksX0DBp6RVcX/ynT3JKktMVqZ81yffWRyHjCQXukeRvivWelOROE65vKQL7ETgsySeKB7+U5IL7GegZAgQOXUDDpEO3M3I3Ag78d+NolkMXuEmSFxbDX5xkuOciMLaA/W9sYfNvE9AwyftBgAABAgQIECBAgAABAgQIECBAgACBaQScB0zjPNcq6juX/DTrqm+dM786v7WN1jCp74rbD9S3b4G67HwfdX5GEyBAgAABAgQIECBAgAABAgR6ENj8O6KhEc3mvR7ylEM/AkNzpDMX6ZwryTf7SU8mDQrcNcnjiriG3408qsE4hbRugYsk+XRB8PUkP7puEtkTGF9Aw6Txja2wXcCBvzdkbgENk+auwHrXt/+tt/YtZK5hUgtVEAMBAgQIECBAgAABAgQIECBAgAABAmsQcB7Qd5XVV337FqjLzvdR57e20Rom9V1x+4H69i1Ql53vo87PaAIECBAgQIAAAQIECBAgQIBADwL/naT8XW8Nk3qoat85fCvJ2YsUz5vkq32nLLuZBe6U5AlFDE9PcruZY7I8gU2BCyT5YnHz20nOgYkAgXEFNEwa19fsews48N/byBPjCtw0yQuKJV6UZLjnIjC2gP1vbGHzbxM4McntiweOTDLccxEgQIAAAQIECBAgQIAAAQIECBAgQIDAbgWcB+zWs7XZ1Le1iuw2HvWt8+RX57e20Rom9V1x+4H69i1Ql53vo87PaAIECBAgQIAAAQIECBAgQIBADwKbDZNOn2S45yLQqsDXkpy7CO7HNpqEtBq3uJYrMPzu41OK8J+V5NbLTUfknQr86EbzuFOSnLnTXKVFoBkBDZOaKcVqA3Hgv9rSN5P4byV5fhHNC5MM91wExhaw/40tbP5tAhomeT8IECBAgAABAgQIECBAgAABAgQIECAwjYDzgGmc51pFfeeSn2Zd9a1z5lfnt7bRGib1XXH7gfr2LVCXne+jzs9oAgQIECBAgAABAgQIECBAgEAPAhom9VDFdeXwpSTnL1K+aJLPrItAthML3C7J3xZrPi/JzSeOwXIE9hI4R5Jvbjykl8tean5OoFLAR1YJaHi1gAP/akITVApomFQJaPghC9j/DpnOwB0IaJi0A0RTECBAgAABAgQIECBAgAABAgQIECBAYB8CzgP2gbTgR9R3wcXbR+jquw+kLY/wq/Nb22gNk/quuP1AffsWqMvO91HnZzQBAgQIECBAgAABAgQIECBAoAeB/0pyuiKR0ycZmii5CLQq8NkkFyqCu0SST7YarLi6ELh1kmcUmbwwyfC74S4CLQmcKcn3NwI6Y5IfthSkWAj0JqBhUm8VXV4+DvyXV7PeIr5ZkqGb6IHrBUmGey4CYwvY/8YWNv82gc2GSXfY6LJMjwABAgQIECBAgAABAgQIECBAgAABAgR2I+A8YDeOrc6ivq1WZjdxqW+dI786v7WN1jCp74rbD9S3b4G67HwfdX5GEyBAgAABAgQIECBAgAABAgR6ENhsmHSGJMM9F4FWBU5OcvEiuMsk+WirwYqrC4GbJ3lOkclLkvxmF5lJoieBoW/LKUmG/x0/cJ0tyXd7SlIuBFoT0DCptYqsLx4H/uureWsZ/3aS5xZBPT/JcM9FYGwB+9/YwubfJqBhkveDAAECBAgQIECAAAECBAgQIECAAAEC0wg4D5jGea5V1Hcu+WnWVd86Z351fmsbrWFS3xW3H6hv3wJ12fk+6vyMJkCAAAECBAgQIECAAAECBAj0IPDDJKcvEtEwqYeq9p3DSUkuWaR4+SQf6jtl2c0s8FtJht/9PnD9XZIbzByT5QmcmsC3kwxNkg5c507yDVQECIwnoGHSeLZm3p+AA//9OXlqPIHNzqIaJo1nbeb/V8D+542YU0DDpDn1rU2AAAECBAgQIECAAAECBAgQIECAwJoEnAf0XW31Vd++Beqy833U+a1ttIZJfVfcfqC+fQvUZef7qPMzmgABAgQIECBAgAABAgQIECDQg8Bmw6QzJhnuuQi0KvDhJJctgvu5JO9rNVhxdSFw4yQvLjJ5VZLrd5GZJHoT+HqSHymSukCSL/eWpHwItCSgYVJL1VhnLA7811n3lrLebJj0vCTDPReBsQXsf2MLm3+bgIZJ3g8CBAgQIECAAAECBAgQIECAAAECBAhMI+A8YBrnuVZR37nkp1lXfeuc+dX5rW20hkl9V9x+oL59C9Rl5/uo8zOaAAECBAgQIECAAAECBAgQINCDgIZJPVRxXTl8IMnPFClfKcm71kUg24kFbpDkZcWar0vyqxPHYDkC+xH4UpLzFw9eOMnn9jPQMwQIHJqAhkmH5mbU7gQc+O/O0kyHJnCLJM8uhj43yXDPRWBsAfvf2MLm3ybwt0luVzxwhyTDPRcBAgQIECBAgAABAgQIECBAgAABAgQI7FbAecBuPVubTX1bq8hu41HfOk9+dX5rG61hUt8Vtx+ob98Cddn5Pur8jCZAgAABAgQIECBAgAABAgQI9CDwgyRnKBI5Y5KhiZKLQKsC70lyRBHc1ZK8rdVgxdWFwPWTvKLI5A1Jrt1FZpLoTeCzSS5UJHVYkpN7S1I+BFoS0DCppWqsMxYH/uuse0tZ3zLJs4qANExqqTp9x2L/67u+rWenYVLrFRIfAQIECBAgQIAAAQIECBAgQIAAAQK9CDgP6KWSp56H+qpv3wJ12fk+6vzWNlrDpL4rbj9Q374F6rLzfdT5GU2AAAECBAgQIECAAAECBAgQ6EFgs2HSmZIM91wEWhV4R5IrFcFdM8mbWg1WXF0I/GqS1xSZDO/b8N65CLQmMDRHungR1E8m+VhrQYqHQE8CGib1VM1l5uLAf5l16ynqzYZJz0ky3HMRGFvA/je2sPm3CWw2TLp9kqchI0CAAAECBAgQIECAAAECBAgQIECAAIGdCzgP2DlpUxOqb1Pl2Hkw6ltHyq/Ob22jNxsmXSHJB9eG0HG+9oOOi5tEfevqy6/Oz2gCBAgQIECAAAECBAgQIECAQA8CpyQ5Y5GIhkk9VLXvHN6S5GpFitdJ8vq+U5bdzALX3njH3prk6jPHZHkCpybw0SSXLn5w+SQfQkWAwHgCGiaNZ2vm/Qk48N+fk6fGE7hVkmcW0z87yXDPRWBsAfvf2MLm3yagYZL3gwABAgQIECBAgAABAgQIECBAgAABAtMIOA+YxnmuVdR3Lvlp1lXfOmd+dX5rG61hUt8Vtx+ob98Cddn5Pur8jCZAgAABAgQIECBAgAABAgQI9CCw2TDpzEmGey4CrQq8Mck1i+Cun+RVrQYrri4EfinJPxSZvD3JVbrITBK9CQzNkS5XJHVEkvf2lqR8CLQkoGFSS9VYZywO/NdZ95ayvnWSZxQBaZjUUnX6jsX+13d9W89Ow6TWKyQ+AgQIECBAgAABAgQIECBAgAABAgR6EXAe0EslTz0P9VXfvgXqsvN91PmtbfQHkvxMkfQVknxwbQgd52s/6Li4SdS3rr786vyMJkCAAAECBAgQIECAAAECBAj0IPD9JGcqEtEwqYeq9p3Da5Ncp0jxRkle1nfKsptZ4OpJ3lzE8O4kV5w5JssTODWBoTnSzxY/uHKSd6IiQGA8AQ2TxrM18/4EHPjvz8lT4wlsNkx6VpLhnovA2AL2v7GFzb9NQMMk7wcBAgQIECBAgAABAgQIECBAgAABAgSmEXAeMI3zXKuo71zy06yrvnXO/Or81jZaw6S+K24/UN++Beqy833U+RlNgAABAgQIECBAgAABAgQIEOhBYLNh0lmSDPdcBFoVeGWSXyuCu2mSF7UarLi6ELhKkrcVmQxNaY7oIjNJ9CYwNEcqm3ldI8lbektSPgRaEtAwqaVqrDMWB/7rrHtLWd8mydOLgJ6ZZLjnIjC2gP1vbGHzbxN4WpLbFg/cPslwz0WAAAECBAgQIECAAAECBAgQIECAAAECuxVwHrBbz9ZmU9/WKrLbeNS3zpNfnd/aRmuY1HfF7Qfq27dAXXa+jzo/owkQIECAAAECBAgQIECAAAECPQhomNRDFdeVw0uT3LBI+RZJnrsuAtlOLDA0oBka0Ry4hrPFwyeOwXIE9iPw1iRXLR68VpI37megZwgQODQBDZMOzc2o3Qk48N+dpZkOTWBoGFI2CXnGRhORQ5vVKAJ7C9j/9jbyxHgCGiaNZ2tmAgQIECBAgAABAgQIECBAgAABAgQIlALOA/p+H9RXffsWqMvO91Hnt7bRGib1XXH7gfr2LVCXne+jzs9oAgQIECBAgAABAgQIECBAgEAPAt9LcuYikbMkGZoouQi0KvCCJDctght+R3f4vVwXgbEEjkjynmLyf03y02MtZl4CFQJDc6RrFuOvl+Q1FfMZSoDAHgIaJnlF5hZw4D93BayvYZJ3YC4B+99c8tYdBDRM8h4QIECAAAECBAgQIECAAAECBAgQIEBgGgHnAdM4z7WK+s4lP8266lvnzK/Ob22jNUzqu+L2A/XtW6AuO99HnZ/RBAgQIECAAAECBAgQIECAAIEeBDYbJp01yXDPRaBVgWcnuUUR3FFJntpqsOLqQuAKSd5fZPKRJJftIjNJ9Cbw2iTXKZK6YZKX95akfAi0JKBhUkvVWGcsDvzXWfeWsr5dkr8tAnp6kuGei8DYAva/sYXNv01gs2HSsO8N+5+LAAECBAgQIECAAAECBAgQIECAAAECBHYr4Dxgt56tzaa+rVVkt/Gob50nvzq/tY3WMKnvitsP1LdvgbrsfB91fkYTIECAAAECBAgQIECAAAECBHoQ+G6SsxSJaJjUQ1X7zmHz99LukuQJfacsu5kFfjrJvxQxfDzJpWaOyfIETk3gFUmuX/zgpklehIoAgfEENEwaz9bM+xNw4L8/J0+NJ3D7JCcW0w//Z2245yIwtoD9b2xh828T0DDJ+0GAAAECBAgQIECAAAECBAgQIECAAIFpBJwHTOM81yrqO5f8NOuqb50zvzq/tY3WMKnvitsP1LdvgbrsfB91fkYTIECAAAECBAgQIECAAAECBHoQ2GyYdLYkwz0XgVYFnpLkyCK4eyR5TKvBiqsLgcsm+XCRyclJDusiM0n0JvDiJDcukrplkuf0lqR8CLQkoGFSS9VYZywO/NdZ95ayvkOSpxYBaZjUUnX6jsX+13d9W89Ow6TWKyQ+AgQIECBAgAABAgQIECBAgAABAgR6EXAe0EslTz0P9VXfvgXqsvN91PmtbbSGSX1X3H6gvn0L1GXn+6jzM5oAAQIECBAgQIAAAQIECBAg0IOAhkk9VHFdOZyQ5M5Fyr+b5K/WRSDbiQUuleRjxZqfTnKxiWOwHIH9CDwvyc2KB2+X5On7GegZAgQOTUDDpENzM2p3Ag78d2dppkMT2GyY9LdJhnsuAmML2P/GFjb/NgENk7wfBAgQIECAAAECBAgQIECAAAECBAgQmEbAecA0znOtor5zyU+zrvrWOfOr81vbaA2T+q64/UB9+xaoy873UednNAECBAgQIECAAAECBAgQIECgB4HvJDlrkcjZkgxNlFwEWhV4dJJjiuDul+S4VoMVVxcChyX5RJHJ55NcqIvMJNGbwDOS3LpI6ugkT+4tSfkQaElAw6SWqrHOWBz4r7PuLWV9ZJKnFAGdmGS45yIwtoD9b2xh828TGLrS3qZ4QKda7wsBAgQIECBAgAABAgQIECBAgAABAgTGEXAeMI5rK7OqbyuVGCcO9a1z5Vfnt7bRGib1XXH7gfr2LVCXne+jzs9oAgQIECBAgAABAgQIECBAgEAPApsNk86eZLjnItCqwKOS3KsI7kFJHtZqsOLqQuCiST5VZPKlJBfsIjNJ9Cbw1CR3KJK6e5LH9ZakfAi0JKBhUkvVWGcsDvzXWfeWsj5qozujhkktVafvWOx/fde39ew0TGq9QuIjQIAAAQIECBAgQIAAAQIECBAgQKAXAecBvVTy1PNQX/XtW6AuO99Hnd/aRmuY1HfF7Qfq27dAXXa+jzo/owkQIECAAAECBAgQIECAAAECPQh8O8nZikQ0TOqhqn3ncFyS+xYpPiTJH/WdsuxmFrhQks8WMXw1yXlnjsnyBE5N4AlJ7lT84Ngkx6MiQGA8AQ2TxrM18/4EHPjvz8lT4wlsNkwaujcO91wExhaw/40tbP5tApsNk26b5BnICBAgQIAAAQIECBAgQIAAAQIECBAgQGDnAs4Ddk7a1ITq21Q5dh6M+taR8qvzW9toDZP6rrj9QH37FqjLzvdR52c0AQIECBAgQIAAAQIECBAgQKAHgc2GSedIMtxzEWhV4GFJHlAE96dJ/m+rwYqrC4ELJPlikck3kpy7i8wk0ZvAo5McUyT1e0n+orck5UOgJQENk1qqxjpjceC/zrq3lPUdkzypCOgpSYZ7LgJjC9j/xhY2/zYBDZO8HwQIECBAgAABAgQIECBAgAABAgQIEJhGwHnANM5zraK+c8lPs6761jnzq/Nb22gNk/quuP1AffsWqMvO91HnZzQBAgQIECBAgAABAgQIECBAoAcBDZN6qOK6cvijJH9QpPznSX5/XQSynVjgvEm+Uqz5rSTnnDgGyxHYj8CjktyrePCBSR6+n4GeIUDg0AQ0TDo0N6N2J+DAf3eWZjo0gaOTPLEYqmHSoTkadfAC9r+DNzNidwIaJu3O0kwECBAgQIAAAQIECBAgQIAAAQIECBDYJuA8oO/3Q33Vt2+Buux8H3V+axutYVLfFbcfqG/fAnXZ+T7q/IwmQIAAAQIECBAgQIAAAQIECPQgMDT+OHuRyNAEZLjnItCqwP9N8idFcEODkHu3Gqy4uhA4d5KvFZl8L8lZu8hMEr0J/FmS+xVJPSTJ0GTORYDASAIaJo0Ea9p9Czjw3zeVB0cS2GyY9OQkwz0XgbEF7H9jC5t/m4CGSd4PAgQIECBAgAABAgQIECBAgAABAgQITCPgPGAa57lWUd+55KdZV33rnPnV+a1ttIZJfVfcfqC+fQvUZef7qPMzmgABAgQIECBAgAABAgQIECDQg4CGST1UcV053D/Jw4uUH53knusikO3EAudI8s1izR8kOdPEMViOwH4EHprkQcWDD9v45/3M4RkCBA5CQMOkg8Dy6CgCDvxHYTXpQQjcKckTiueflGS45yIwtoD9b2xh828TeEaSWxcP3DbJcM9FgAABAgQIECBAgAABAgQIECBAgAABArsVcB6wW8/WZlPf1iqy23jUt86TX53f2kZrmNR3xe0H6tu3QF12vo86P6MJECBAgAABAgQIECBAgAABAj0IDE1AhmYgB65zJhmaKLkItCpwnyR/UQT3+CR3azVYcXUhcNYk3ykyGf5u/XRdZCaJ3gT+MMlDiqSOS3K/3pKUD4GWBDRMaqka64zFgf86695S1ndOckIRkIZJLVWn71jsf33Xt/XsNExqvULiI0CAAAECBAgQIECAAAECBAgQIECgFwHnAb1U8tTzUF/17VugLjvfR53f2kZrmNR3xe0H6tu3QF12vo86P6MJECBAgAABAgQIECBAgAABAj0IbDZMOleS4Z6LQKsCv5Pkr4vgnpzk6FaDFVcXAmdMcspGJkPDpM2/Y+8iWUksWuABSR5WZDDslfdadEaCJ9C4gIZJjRdoBeE58F9BkRtPcbNh0hOTDPdcBMYWsP+NLWz+bQIaJnk/CBAgQIAAAQIECBAgQIAAAQIECBAgMI2A84BpnOdaRX3nkp9mXfWtc+ZX57e20Rom9V1x+4H69i1Ql53vo87PaAIECBAgQIAAAQIECBAgQIBADwL/meScRSIaJvVQ1b5zuFuSxxYpPi3J7ftOWXYzCwzNkX6YpOyLcaYkP5g5LssT2BS4b5LjipuPS3J3TAQIjCegYdJ4tmben4AD//05eWo8gbskeXwx/ROSDPdcBMYWsP+NLWz+bQKbDZNuk/+PvTuP33Yb68b/eVUUj8xDhm3c5lkkEiEybPbeaG/2bpvaMs/zWIbM8yxEMs+zFBJJKckYD+IholBS0fA8r+e1Xr/n/rW6si/X917ndK3zvf4872utdRzv4zyXbS/3IXkZMgIECBAgQIAAAQIECBAgQIAAAQIECBAYXMB9wOCki1pQfRdVjsGDUd82Un5tfmubrWFS3xV3Hqhv3wJt2fk+2vzMJkCAAAECBAgQIECAAAECBAj0ILDZMOkMScozg8BSBU5O8vwquFckOWGpwYqrG4F/S3KqKpvTJPleN9lJpBeBuyd5apXMC5Lcrpfk5EFgiQIaJi2xKuuKyYX/uuq9xGzvkKR0aDw0npekPDMIjC3g/Btb2PrbBDRM8n4QIECAAAECBAgQIECAAAECBAgQIEBgGgH3AdM4z7WL+s4lP82+6tvmzK/Nb22zNUzqu+LOA/XtW6AtO99Hm5/ZBAgQIECAAAECBAgQIECAAIEeBDRM6qGK68rh1kleVKX8miTHrYtAtjMIfDfJj1X7/niSf5ohDlsS2CZwxyTPrn7wkiS3QkaAwHgCGiaNZ2vl3QRc+O/m5FfjCWiYNJ6tlbcLOP+8IXMKaJg0p769CRAgQIAAAQIECBAgQIAAAQIECBBYk4D7gL6rrb7q27dAW3a+jza/tc3ebJh06SSfWBtCx/k6DzoubhL1basvvzY/swkQIECAAAECBAgQIECAAAECPQh8O8npq0TOkKQ0UTIILFXgxCTl76YdGm9McuxSgxVXNwLfSXK6KpszJinnp0FgSQInJ3l+FdArkpywpADFQqA3AQ2Teqvo/uXjwn//atZbxJvdGp+b5mSyogAAIABJREFUpDwzCIwt4PwbW9j62wQ0TPJ+ECBAgAABAgQIECBAgAABAgQIECBAYBoB9wHTOM+1i/rOJT/Nvurb5syvzW9tsz+e5FJV0hom9fUGOA/6qudmNurbVl9+bX5mEyBAgAABAgQIECBAgAABAgR6ENhsmKQJSA9V7TuH45K8qkrxbUmO6jtl2S1A4B+SlIZyh8ZZk3xzAXEJgUAtcMskv1U9eF2SmyEiQGA8AQ2TxrO18m4CLvx3c/Kr8QTulORZ1fLPSVKeGQTGFnD+jS1s/W0CL9voTPtLScozgwABAgQIECBAgAABAgQIECBAgAABAgSGFXAfMKzn0lZT36VVZNh41LfNk1+b39pma5jUd8WdB+rbt0Bbdr6PNj+zCRAgQIAAAQIECBAgQIAAAQI9CGw2AdEwqYeq9p3DsUleX6X4u0l+oe+UZbcAgdIc6cxVHOdI8rcLiEsIBGqBWyR5efXgzUmORkSAwHgCGiaNZ2vl3QRc+O/m5FfjCdw5yTOr5TVMGs/ayv9VwPnnjZhTQMOkOfXtTYAAAQIECBAgQIAAAQIECBAgQIDAmgTcB/RdbfVV374F2rLzfbT5rW22hkl9V9x5oL59C7Rl5/to8zObAAECBAgQIECAAAECBAgQINCDwGbDpDMlKc8MAksVuFGS0gTk0HhPkmsvNVhxdSPw9SRnr7I5d5KvdpOdRHoRuFmS11TJvCPJDXpJTh4EliigYdISq7KumFz4r6veS8x2s2HSs5OUZwaBsQWcf2MLW3+bwGbDpBM3OtfSI0CAAAECBAgQIECAAAECBAgQIECAAIFhBNwHDOO41FXUd6mVGSYu9W1z5Nfmt7bZGib1XXHngfr2LdCWne+jzc9sAgQIECBAgAABAgQIECBAgEAPAhom9VDFdeVwvSSlCcih8f4kV18XgWxnECjNkc5Z7XveJF+eIQ5bEtgmcOMkb6p+8O4kP4+MAIHxBDRMGs/WyrsJuPDfzcmvxhO4S5JnVMs/K0l5ZhAYW8D5N7aw9bcJaJjk/SBAgAABAgQIECBAgAABAgQIECBAgMA0Au4DpnGeaxf1nUt+mn3Vt82ZX5vf2mZrmNR3xZ0H6tu3QFt2vo82P7MJECBAgAABAgQIECBAgAABAj0I/H2SM1aJnClJaaJkEFiqwLWTvKsK7o+TXGWpwYqrG4EvJTmiyuaCSb7QTXYS6UXg+kneXiXzviTX6CU5eRBYooCGSUusyrpicuG/rnovMdu7Jnl6FZiGSUusUp8xOf/6rOu+ZKVh0r5USpwECBAgQIAAAQIECBAgQIAAAQIECOy7gPuAfa/g9vjVV337FmjLzvfR5re22Rom9V1x54H69i3Qlp3vo83PbAIECBAgQIAAAQIECBAgQIBADwKbDZPOnKQ8MwgsVeDqSf6gCu7DSa641GDF1Y1AaY50/iqbCyf5XDfZSaQXgZ9P8ntVMhrK9VJZeSxWQMOkxZZmNYG58F9NqReb6GbDpGcmKc8MAmMLOP/GFrb+NgENk7wfBAgQIECAAAECBAgQIECAAAECBAgQmEbAfcA0znPtor5zyU+zr/q2OfNr81vbbA2T+q6480B9+xZoy8730eZnNgECBAgQIECAAAECBAgQIECgB4FvJTlTlYiGST1Ute8crprkA1WKH01yub5Tlt0CBEpzpAtVcVw8yacXEJcQCNQCGsp5HwhMLKBh0sTgtvtvAi78vRRzC9wtydOqIJ6RpDwzCIwt4PwbW9j62wRenuQW1Q9OTFKeGQQIECBAgAABAgQIECBAgAABAgQIECAwrID7gGE9l7aa+i6tIsPGo75tnvza/NY2W8OkvivuPFDfvgXasvN9tPmZTYAAAQIECBAgQIAAAQIECBDoQWCzYdJZkpRnBoGlClwpyYeq4D6V5JJLDVZc3QiU5kgXrbK5VJJPdpOdRHoRuEqSP6qS+ViSy/aSnDwILFFAw6QlVmVdMbnwX1e9l5jt3ZM8tQpMw6QlVqnPmJx/fdZ1X7LSMGlfKiVOAgQIECBAgAABAgQIECBAgAABAgT2XcB9wL5XcHv86qu+fQu0Zef7aPNb22wNk/quuPNAffsWaMvO99HmZzYBAgQIECBAgAABAgQIECBAoAeBbyY5c5WIhkk9VLXvHC6X5CNVip9NcpG+U5bdAgRKc6RLVHGU9/CjC4hLCARqgZ9M8mfVg9Lo6+KICBAYT0DDpPFsrbybgAv/3Zz8ajyBzYZJT09SnhkExhZw/o0tbP1tAhomeT8IECBAgAABAgQIECBAgAABAgQIECAwjYD7gGmc59pFfeeSn2Zf9W1z5tfmt7bZGib1XXHngfr2LdCWne+jzc9sAgQIECBAgAABAgQIECBAgEAPApsNk86apDwzCCxV4JJJPlEF98UkF1hqsOLqRqA0R7pMlU1pTPPn3WQnkV4EyjtaN/L6fJIje0lOHgSWKKBh0hKrsq6YXPivq95LzPYeSZ5SBfa0JOWZQWBsAeff2MLW3yaw2TDphCSvQEaAAAECBAgQIECAAAECBAgQIECAAAECgwu4DxicdFELqu+iyjF4MOrbRsqvzW9tszVM6rvizgP17VugLTvfR5uf2QQIECBAgAABAgQIECBAgACBHgQ0TOqhiuvK4SJJPlOl/NdJjlgXgWxnECjNkS5f7XvlJB+aIQ5bEtgmcPEkn6p+8KUk50NGgMB4AhomjWdr5d0EXPjv5uRX4wncM8mTq+WfmqQ8MwiMLeD8G1vY+tsENEzyfhAgQIAAAQIECBAgQIAAAQIECBAgQGAaAfcB0zjPtYv6ziU/zb7q2+bMr81vbbM1TOq74s4D9e1boC0730ebn9kECBAgQIAAAQIECBAgQIAAgR4EvpHkLFUiZ01SmigZBJYqcMEkn6+C+3qSn1hqsOLqRqA0R7pSlc1Vk3ywm+wk0ovAhZJ8rkrma0nO2Uty8iCwRAENk5ZYlXXF5MJ/XfVeYrYaJi2xKuuIyfm3jjovNUsNk5ZaGXERIECAAAECBAgQIECAAAECBAgQINCbgPuA3ir6X/NRX/XtW6AtO99Hm9/aZmuY1HfFnQfq27dAW3a+jzY/swkQIECAAAECBAgQIECAAAECPQhsNkw6W5LyzCCwVIEjknypCu5bG02/lhq3uPZboDRH+ukqhasnef9+pyT6DgXOm+R/VXmVBoilEaJBgMBIAhomjQRr2Z0FXPjvTOWHIwncK8mTqrWfkqQ8MwiMLeD8G1vY+tsENEzyfhAgQIAAAQIECBAgQIAAAQIECBAgQGAaAfcB0zjPtYv6ziU/zb7q2+bMr81vbbM1TOq74s4D9e1boC0730ebn9kECBAgQIAAAQIECBAgQIAAgR4E/m6jmYKGST1Ute8cfiLJ31QpfifJ6ftOWXYLEPjDJD9TxXHNJO9dQFxCIFALbJ6P/5jkDIgIEBhPQMOk8WytvJuAC//dnPxqPIF7J3litfyTk5RnBoGxBZx/Ywtbf5vAK5LcvPrBCUnKM4MAAQIECBAgQIAAAQIECBAgQIAAAQIEhhVwHzCs59JWU9+lVWTYeNS3zZNfm9/aZmuY1HfFnQfq27dAW3a+jzY/swkQIECAAAECBAgQIECAAAECPQhsNkw6e5LyzCCwVIGzJPlGFdx3k5x2qcGKqxuB0hzpGlU210nyrm6yk0gvApvn4/eSnKaX5ORBYIkCGiYtsSrrismF/7rqvcRs75PkCVVgGiYtsUp9xuT867Ou+5KVhkn7UilxEiBAgAABAgQIECBAgAABAgQIECCw7wLuA/a9gtvjV1/17VugLTvfR5vf2mZrmNR3xZ0H6tu3QFt2vo82P7MJECBAgAABAgQIECBAgAABAj0IaJjUQxXXlcMZkvxDlfJ/JDnVughkO4PAu5Ncq9r3ekneOUMctiSwTeD0Sb5d/eB/J/kRZAQIjCegYdJ4tlbeTcCF/25OfjWewGbDpCclKc8MAmMLOP/GFrb+NoHNhkm3SPJKZAQIECBAgAABAgQIECBAgAABAgQIECAwuID7gMFJF7Wg+i6qHIMHo75tpPza/NY2W8OkvivuPFDfvgXasvN9tPmZTYAAAQIECBAgQIAAAQIECBDoQeBvk5ytSuTsSUoTJYPAUgVOm+SfN4LTr2Cp1eonrtIc6bpVOkcleVs/6cmkE4EfS/LdjVx+KMnmfVAn6UqDwPwC/gFk/hqsPQIX/mt/A+bP/75JHl+F8cQk5ZlBYGwB59/YwtbfJqBhkveDAAECBAgQIECAAAECBAgQIECAAAEC0wi4D5jGea5d1Hcu+Wn2Vd82Z35tfmubrWFS3xV3Hqhv3wJt2fk+2vzMJkCAAAECBAgQIECAAAECBAj0ILDZMOkcScozg8BSBU6V5N82gjt1kn9fasDi6kLg7UmuX2VydJI3d5GZJHoS+OH/dz6WJkmHRmmi9K89JSkXAksS0DBpSdVYZywu/NdZ9yVlfb8kj6sC0jBpSdXpOxbnX9/1XXp2GiYtvULiI0CAAAECBAgQIECAAAECBAgQIECgFwH3Ab1U8vvnob7q27dAW3a+jza/tc3WMKnvijsP1LdvgbbsfB9tfmYTIECAAAECBAgQIECAAAECBHoQ+HqSs1eJaJjUQ1X7z6E0R/qRKs3/keRf+k9bhjMKvCXJUdX+N03y+hnjsTWBUxL4bpLSJOnQ+PEk/4SLAIFxBDRMGsfVqrsLuPDf3covxxHYbJj0hCTlmUFgbAHn39jC1t8moGGS94MAAQIECBAgQIAAAQIECBAgQIAAAQLTCLgPmMZ5rl3Udy75afZV3zZnfm1+a5utYVLfFXceqG/fAm3Z+T7a/MwmQIAAAQIECBAgQIAAAQIECPQgsNkw6SeSlGcGgSULlOZIp6kCPGOSby85YLHtvcAbkhxTZXFcktfsfVYS6FHgH5OUJkmHxlmSfKvHROVEYAkCGiYtoQrrjsGF/7rrv4Ts75/ksVUgj09SnhkExhZw/o0tbP1tAq9Mcnz1g1skKc8MAgQIECBAgAABAgQIECBAgAABAgQIEBhWwH3AsJ5LW019l1aRYeNR3zZPfm1+a5u92TDpUkk+uTaEjvN1HnRc3CTq21Zffm1+ZhMgQIAAAQIECBAgQIAAAQIEehDQMKmHKq4vh9Ic6fRV2mdL8o31Mch4QoHXJrlptd8JSV4x4f62IrCrQDkLS5OkQ0MjxF3l/I7AYQhomHQYaKYMKuDCf1BOix2GwAOSPKaap2HSYSCaclgCzr/DYjNpIAENkwaCtAwBAgQIECBAgAABAgQIECBAgAABAgR+gID7gL5fEfVV374F2rLzfbT5rW22hkl9V9x5oL59C7Rl5/to8zObAAECBAgQIECAAAECBAgQINCDwNeSnKNK5JxJyjODwJIFNhuCnCvJ3yw5YLHtvcDm34c8KclL9z4rCfQoUM7C0iTp0Dhvki/3mKicCCxBQMOkJVRh3TG48F93/ZeQ/WbDpMclKc8MAmMLOP/GFrb+NgENk7wfBAgQIECAAAECBAgQIECAAAECBAgQmEbAfcA0znPtor5zyU+zr/q2OfNr81vb7E8kuWSV9KWSfHJtCB3n6zzouLhJ1Letvvza/MwmQIAAAQIECBAgQIAAAQIECPQgoGFSD1VcXw6bDUHOl+RL62OQ8YQCL0tyQrXfbZK8eML9bUVgV4FyFh5R/fjIJJ/fdbLfESBwMAENkw7m5dfDC7jwH97UigcTeGCSR1dTHpukPDMIjC3g/Btb2PrbBDYbJt08yauQESBAgAABAgQIECBAgAABAgQIECBAgMDgAu4DBidd1ILqu6hyDB6M+raR8mvzW9tsDZP6rrjzQH37FmjLzvfR5mc2AQIECBAgQIAAAQIECBAgQKAHgc3GM+dMUpooGQSWLPDlJOepAtQQZMnV6iO2lyQ5qUrl5CQv7CM1WXQm8LkkF6pyuniST3eWo3QILEZAw6TFlGK1gbjwX23pF5P4g5L8ehWNhkmLKU33gTj/ui/xohPUMGnR5REcAQIECBAgQIAAAQIECBAgQIAAAQIdCbgP6KiY3ycV9VXfvgXasvN9tPmtbbaGSX1X3Hmgvn0LtGXn+2jzM5sAAQIECBAgQIAAAQIECBAg0IPAZsOkcyUpzwwCSxb4qyQXqALUEGTJ1eojtt9McpsqlTskeV4fqcmiM4G/THKxKqfLJvlYZzlKh8BiBDRMWkwpVhuIC//Vln4xiW82THpMkvLMIDC2gPNvbGHrbxPQMMn7QYAAAQIECBAgQIAAAQIECBAgQIAAgWkE3AdM4zzXLuo7l/w0+6pvmzO/Nr+1zdYwqe+KOw/Ut2+Btux8H21+ZhMgQIAAAQIECBAgQIAAAQIEehD4apJzVolomNRDVfvP4TNJLlKleZkkH+8/bRnOKPD8JCdX+985ybNnjMfWBE5J4KNJypl4aFwxyYdxESAwjoCGSeO4WnV3ARf+u1v55TgCD07yqGrpRycpzwwCYws4/8YWtv42AQ2TvB8ECBAgQIAAAQIECBAgQIAAAQIECBCYRsB9wDTOc+2ivnPJT7Ov+rY582vzW9tsDZP6rrjzQH37FmjLzvfR5mc2AQIECBAgQIAAAQIECBAgQKAHgc2GSedOUp4ZBJYssHm385NJ/nzJAYtt7wWek+QOVRZ3T/L0vc9KAj0K/FmSciYeGldN8sEeE5UTgSUIaJi0hCqsOwYX/uuu/xKyf0iSR1aB/HqS8swgMLaA829sYetvE3hVkuOqH9w8SXlmECBAgAABAgQIECBAgAABAgQIECBAgMCwAu4DhvVc2mrqu7SKDBuP+rZ58mvzW9tsDZP6rrjzQH37FmjLzvfR5mc2AQIECBAgQIAAAQIECBAgQKAHAQ2Teqji+nL4iySXrdL+6SR/sj4GGU8o8Mwkd672u1eSp0y4v60I7CpQmiOVM/HQ+Lkkf7DrZL8jQOBgAhomHczLr4cXcOE/vKkVDyagYdLBvPx6OAHn33CWVjq4gIZJBzczgwABAgQIECBAgAABAgQIECBAgAABAocj4D7gcNT2Z4767k+tDidS9T0ctf+cw6/Nb22zNUzqu+LOA/XtW6AtO99Hm5/ZBAgQIECAAAECBAgQIECAAIEeBL6S5FxVIudOUpooGQSWLPCnSa5YBXi1JB9YcsBi23uBpyW5W5XF/ZI8Ye+zkkCPAqU50tWrxK6T5F09JionAksQ0DBpCVVYdwwu/Ndd/yVk/9Akj6gCeVSS8swgMLaA829sYetvE9hsmHR8klcjI0CAAAECBAgQIECAAAECBAgQIECAAIHBBdwHDE66qAXVd1HlGDwY9W0j5dfmt7bZGib1XXHngfr2LdCWne+jzc9sAgQIECBAgAABAgQIECBAgEAPApsNk86TpDwzCCxZ4I+SXKUK8JpJ3rvkgMW29wJPSnKvKosHJnns3mclgR4FSnOka1eJ3TDJ23tMVE4EliCgYdISqrDuGFz4r7v+S8j+YUkeXgXyyCTlmUFgbAHn39jC1t8moGGS94MAAQIECBAgQIAAAQIECBAgQIAAAQLTCLgPmMZ5rl3Udy75afZV3zZnfm1+a5utYVLfFXceqG/fAm3Z+T7a/MwmQIAAAQIECBAgQIAAAQIECPQg8NdJzl0lomFSD1XtP4c/SHL1Ks3rJvm9/tOW4YwCj09y32r/hyZ51Izx2JrAKQm8I8n1qj88JsmbcBEgMI6AhknjuFp1dwEX/rtb+eU4Ar+a5NeqpTVMGsfZqv9dwPnnrZhTQMOkOfXtTYAAAQIECBAgQIAAAQIECBAgQIDAmgTcB/RdbfVV374F2rLzfbT5rW22hkl9V9x5oL59C7Rl5/to8zObAAECBAgQIECAAAECBAgQINCDwGbDpCOSlGcGgSULvDvJtaoAb5jk7UsOWGx7L/DoJA+ssih/L/zhe5+VBHoUKM2RblwldlyS1/SYqJwILEFAw6QlVGHdMbjwX3f9l5D9ZsOkRyQpzwwCYws4/8YWtv42AQ2TvB8ECBAgQIAAAQIECBAgQIAAAQIECBCYRsB9wDTOc+2ivnPJT7Ov+rY582vzW9tsDZP6rrjzQH37FmjLzvfR5mc2AQIECBAgQIAAAQIECBAgQKAHAQ2Teqji+nL4nSS/UKV9TJLSJMQgMJbAI5M8pFr8UUkeOtZm1iXQIPDaJDet5v9Skpc1rGcqAQJbBDRM8nrMLeDCf+4K2L90Ea0bJJWOouWZQWBsAeff2MLW3ybw6iS/WP3g+CTlmUGAAAECBAgQIECAAAECBAgQIECAAAECwwq4DxjWc2mrqe/SKjJsPOrb5smvzW9tszVM6rvizgP17VugLTvfR5uf2QQIECBAgAABAgQIECBAgACBHgS+nOQ8VSJHJClNlAwCSxZ4S5KjqgDL31MrTUIMAmMJlL8HXv/d78ckedBYm1mXQIPAy5Pcopp/myQvbljPVAIEtghomOT1mFvAhf/cFbB/aZD0sIpBwyTvxFQCzr+ppO3z/QQ0TPJeECBAgAABAgQIECBAgAABAgQIECBAYBoB9wHTOM+1i/rOJT/Nvurb5syvzW9tszVM6rvizgP17VugLTvfR5uf2QQIECBAgAABAgQIECBAgACBHgQ2GyadN0l5ZhBYssDrkxxbBXhCklcsOWCx7b3AQ5I8ssriCUnut/dZSaBHgd9Kcssqsdsn+Y0eE5UTgSUIaJi0hCqsOwYX/uuu/xKy32yYVDqMlmcGgbEFnH9jC1t/m4CGSd4PAgQIECBAgAABAgQIECBAgAABAgQITCPgPmAa57l2Ud+55KfZV33bnPm1+a1ttoZJfVfceaC+fQu0Zef7aPMzmwABAgQIECBAgAABAgQIECDQg8CXkhxRJaJhUg9V7T+HVyU5rkrzVkle0n/aMpxR4IFJHl3t/+Qk954xHlsTOCWBFyT55eoP75LkWbgIEBhHQMOkcVyturuAC//drfxyHIFHJHlotfSvJinPDAJjCzj/xha2/jaBzYZJ5V9QvQYZAQIECBAgQIAAAQIECBAgQIAAAQIECAwu4D5gcNJFLai+iyrH4MGobxspvza/tc3WMKnvijsP1LdvgbbsfB9tfmYTIECAAAECBAgQIECAAAECBHoQ2GyYdL4k5ZlBYMkCL0tyQhXgyUleuOSAxbb3AvdN8vgqi6cnufveZyWBHgWeneSOVWL3SvKUHhOVE4ElCGiYtIQqrDsGF/7rrv8Ssn9kkodUgWiYtISqrCMG59866rzULDVMWmplxEWAAAECBAgQIECAAAECBAgQIECAQG8C7gN6q+h/zUd91bdvgbbsfB9tfmubrWFS3xV3Hqhv3wJt2fk+2vzMJkCAAAECBAgQIECAAAECBAj0IPC/kpy3SkTDpB6q2n8OL05yqyrN0hzkuf2nLcMZBUrTmSdV+z8ryV1mjMfWBE5J4GlJ7lb94QOSPA4XAQLjCGiYNI6rVXcXcOG/u5VfjiOw2TDpYUnKM4PA2ALOv7GFrb9NQMMk7wcBAgQIECBAgAABAgQIECBAgAABAgSmEXAfMI3zXLuo71zy0+yrvm3O/Nr81jZbw6S+K+48UN++Bdqy8320+ZlNgAABAgQIECBAgAABAgQIEOhBYLNh0vmTlGcGgSULPD/JyVWApTnIM5YcsNj2XqC8Y6URzaFRGnSVRl0GgaUJPCHJfaqgHprkUUsLUjwEehHQMKmXSu5vHi7897d2vURe/iHjwf7Bo5dy7lUezr+9Kld3wWqY1F1JJUSAAAECBAgQIECAAAECBAgQIECAwEIF3AcstDADhaW+A0EudBn1bSsMvza/tc3WMKnvijsP1LdvgbbsfB9tfmYTIECAAAECBAgQIECAAAECBHoQ0DCphyquL4dnbzSruXeSJ6+PQcYTCtw5yTOr/V6Q5HYT7m8rArsKPDrJA6sfPzLJw3ad7HcECBxMQMOkg3n59fACLvyHN7XiwQR+PcmDqik6NR7Mz68PX8D5d/h2ZrYLvCbJzapljktSnhkECBAgQIAAAQIECBAgQIAAAQIECBAgMKyA+4BhPZe2mvourSLDxqO+bZ782vzWNlvDpL4r7jxQ374F2rLzfbT5mU2AAAECBAgQIECAAAECBAgQ6EHgi0nOVyVy/iSliZJBYMkCT09y1yrAByR53JIDFtveC9whyXOqLF6U5LZ7n5UEehR4+EaDpMduNFDqMWc5EZhNQMOk2eht/P8EXPh7FeYW2GyY9JAk5ZlBYGwB59/YwtbfJqBhkveDAAECBAgQIECAAAECBAgQIECAAAEC0wi4D5jGea5d1Hcu+Wn2Vd82Z35tfmubvdkw6ZJJPrU2hI7zdR50XNwk6ttWX35tfmYTIECAAAECBAgQIECAAAECBHoQ2GyYdIEk5ZlBYMkCT0pyryrAhyZ51JIDFtveC5yc5PlVFr+d5JZ7n5UEehR48MZ5+OQk9+4xUTkRWIKAhklLqMK6Y3Dhv+76LyH7R290Ziz/IFKeGQTGFnD+jS1s/W0Cmw2TfjHJa5ERIECAAAECBAgQIECAAAECBAgQIECAwOAC7gMGJ13Uguq7qHIMHoz6tpHya/Nb22wNk/quuPNAffsWaMvO99HmZzYBAgQIECBAgAABAgQIECBAoAeBLyQ5f5WIhkk9VLX/HB6b5P5Vmo9I8qv9py3DGQVuk+Q3q/1fnuTEGeOxNYFTErhfksdVf/jMJHfFRYDAOAIaJo3jatXdBVz4727ll+MIPCbJA6qlH5SkPDMIjC3g/Btb2PrbBDRM8n4QIECAAAECBAgQIECAAAECBAgQIEBgGgH3AdM4z7WL+s4lP82+6tvmzK/Nb22zP5nkElXSl0zyqbUhdJyv86Dj4iZR37b68mvzM5sAAQIECBAgQIAAAQIECBAg0IPAZsOkCyYpzwwCSxZ4ZJKHVAE+OsmDlxyw2PZe4KQkL6myeHWS4/c+Kwn0KHDPJE/OYAknAAAgAElEQVSuEntekjv0mKicCCxBQMOkJVRh3TG48F93/ZeQ/WYnWw2TllCVdcTg/FtHnZeapYZJS62MuAgQIECAAAECBAgQIECAAAECBAgQ6E3AfUBvFf2v+aiv+vYt0Jad76PNb22zNUzqu+LOA/XtW6AtO99Hm5/ZBAgQIECAAAECBAgQIECAAIEeBDRM6qGK68vhV5P8WpX2E5Lcb30MMp5Q4IQkL6v2e12Sm024v60I7Cpw5yTPrH78oiS33XWy3xEgcDABDZMO5uXXwwu48B/e1IoHE9hsmPTAJOWZQWBsAeff2MLW3yagYZL3gwABAgQIECBAgAABAgQIECBAgAABAtMIuA+YxnmuXdR3Lvlp9lXfNmd+bX5rm61hUt8Vdx6ob98Cbdn5Ptr8zCZAgAABAgQIECBAgAABAgQI9CDwV0kuUCVywSSliZJBYMkCD0ry61WAT01yzyUHLLa9Fzg+ySurLN6U5Ji9z0oCPQr8SpLnVYm9NMlJPSYqJwJLENAwaQlVWHcMLvzXXf8lZP+4jc61D0hSnhkExhZw/o0tbP1tAq9NctPqB7+YpDwzCBAgQIAAAQIECBAgQIAAAQIECBAgQGBYAfcBw3oubTX1XVpFho1Hfds8+bX5rW22hkl9V9x5oL59C7Rl5/to8zObAAECBAgQIECAAAECBAgQINCDwGbDpAslKc8MAksWuG+Sx1cBPivJXZYcsNj2XqD8Xcj67z++NcmN9j4rCfQocOskL6oSe3WS0vDLIEBgBAENk0ZAteSBBFz4H4jLj0cQKP+lrPyXs0NDw6QRkC35fQWcf16MOQU0TJpT394ECBAgQIAAAQIECBAgQIAAAQIECKxJwH1A39VWX/XtW6AtO99Hm9/aZmuY1HfFnQfq27dAW3a+jzY/swkQIECAAAECBAgQIECAAAECPQh8PskFq0Q0TOqhqv3ncI8kT6nS/I0kt+8/bRnOKHBMkjdU+78jyQ1mjMfWBE5J4MQkL63+8I1JjsVFgMA4AhomjeNq1d0FXPjvbuWX4whsNky6/0Zn23F2tSqBxPnnLZhTQMOkOfXtTYAAAQIECBAgQIAAAQIECBAgQIDAmgTcB/RdbfVV374F2rLzfbT5rW22hkl9V9x5oL59C7Rl5/to8zObAAECBAgQIECAAAECBAgQINCDwGbDpCOTlGcGgSUL3DnJM6sAX5TktksOWGx7L3BUkrdUWfxekuvufVYS6FHguCSvqhJ7W5Ly/hoECIwgoGHSCKiWPJCAC/8DcfnxCAJPSHKfat37JSnPDAJjCzj/xha2/jaBzYZJN0vyOmQECBAgQIAAAQIECBAgQIAAAQIECBAgMLiA+4DBSRe1oPouqhyDB6O+baT82vzWNlvDpL4r7jxQ374F2rLzfbT5mU2AAAECBAgQIECAAAECBAgQ6EFAw6Qeqri+HG6f5LlV2i9NctL6GGQ8ocD1k7y92u89Sa494f62IrCrwDFJ3lD9+HeT/MKuk/2OAIGDCWiYdDAvvx5ewIX/8KZWPJjAE5Pcu5qiYdLB/Pz68AWcf4dvZ2a7gIZJ7YZWIECAAAECBAgQIECAAAECBAgQIECAwC4C7gN2Udrf36jv/tZul8jVdxelU/4Nvza/tc3WMKnvijsP1LdvgbbsfB9tfmYTIECAAAECBAgQIECAAAECBHoQ+FySC1WJHJmkNFEyCCxZ4LZJXlgF+KokN19ywGLbe4HrJnlnlcX7klxj77OSQI8CN0zy1iqx9ya5Zo+JyonAEgQ0TFpCFdYdgwv/ddd/CdlvNky6b5LyzCAwtoDzb2xh628T0DDJ+0GAAAECBAgQIECAAAECBAgQIECAAIFpBNwHTOM81y7qO5f8NPuqb5szvza/tc3WMKnvijsP1LdvgbbsfB9tfmYTIECAAAECBAgQIECAAAECBHoQ2GyYdOEk5ZlBYMkCJyV5SRXg65LcbMkBi23vBa6V5N1VFh9IcrW9z0oCPQpsNvfyrvZYZTktRkDDpMWUYrWBuPBfbekXk/iTktyriuY+Scozg8DYAs6/sYWtv01AwyTvBwECBAgQIECAAAECBAgQIECAAAECBKYRcB8wjfNcu6jvXPLT7Ku+bc782vzWNlvDpL4r7jxQ374F2rLzfbT5mU2AAAECBAgQIECAAAECBAgQ6EHgs0mOrBLRMKmHqvafw82TvKJK881Jju4/bRnOKHCNJO+t9v/jJFeZMR5bEzglgZ9L8vvVH34oyZVxESAwjoCGSeO4WnV3ARf+u1v55TgCT05yz2ppDZPGcbbqfxdw/nkr5hQoXbtvUgVQOniXZwYBAgQIECBAgAABAgQIECBAgAABAgQIDCvgPmBYz6Wtpr5Lq8iw8ahvmye/Nr+1zdYwqe+KOw/Ut2+Btux8H21+ZhMgQIAAAQIECBAgQIAAAQIEehDYbJh0kSTlmUFgyQLl76K9pgrwHUlusOSAxbb3Aj+T5A+rLP4syZX2PisJ9Ciw+a7+RZLL95ionAgsQUDDpCVUYd0xuPBfd/2XkP1mw6R7JynPDAJjCzj/xha2/jYBDZO8HwQIECBAgAABAgQIECBAgAABAgQIEJhGwH3ANM5z7aK+c8lPs6/6tjnza/Nb22wNk/quuPNAffsWaMvO99HmZzYBAgQIECBAgAABAgQIECBAoAeB/5nkwlUiGib1UNX+czg6yRurNN+V5Dr9py3DGQV+OskHq/0/kuQKM8ZjawKnJFAaeX2o+sNyF34pXAQIjCOgYdI4rlbdXcCF/+5WfjmOwFOS3KNa+l5JyjODwNgCzr+xha2/TWCzYdJNk7weGQECBAgQIECAAAECBAgQIECAAAECBAgMLuA+YHDSRS2ovosqx+DBqG8bKb82v7XN1jCp74o7D9S3b4G27HwfbX5mEyBAgAABAgQIECBAgAABAgR6ENhsmHTRJOWZQWDJAjdI8rYqwPcmueaSAxbb3gtcMcmfVll8PMll9j4rCfQocLkkpaHXofHZJKUZokGAwAgCGiaNgGrJAwm48D8Qlx+PIPDUJHev1tUwaQRkS35fAeefF2NOAQ2T5tS3NwECBAgQIECAAAECBAgQIECAAAECaxJwH9B3tdVXffsWaMvO99Hmt7bZGib1XXHngfr2LdCWne+jzc9sAgQIECBAgAABAgQIECBAgEAPAhom9VDF9eVwnSS/W6X9gSRXWx+DjCcUuHySP6/2+1SSS064v60I7CpQ3stPVD/+YpIL7DrZ7wgQOJiAhkkH8/Lr4QVc+A9vasWDCWw2TLpnkvLMIDC2gPNvbGHrbxPQMMn7QYAAAQIECBAgQIAAAQIECBAgQIAAgWkE3AdM4zzXLuo7l/w0+6pvmzO/Nr+1zdYwqe+KOw/Ut2+Btux8H21+ZhMgQIAAAQIECBAgQIAAAQIEehD4TJKLVIlcNElpomQQWLLANZO8pwrwQ0muvOSAxbb3ApdJ8tEqi3J2Xmzvs5JAjwIX3vjP8a8kOU+PicqJwBIENExaQhXWHYML/3XXfwnZPy3J3apA7pGkPDMIjC3g/Btb2PrbBDRM8n4QIECAAAECBAgQIECAAAECBAgQIEBgGgH3AdM4z7WL+s4lP82+6tvmzK/Nb22zNUzqu+LOA/XtW6AtO99Hm5/ZBAgQIECAAAECBAgQIECAAIEeBDYbJpUGIOWZQWDJAldL8v4qwI8kucKSAxbb3gtcIkm5Uzw0Pp/kyL3PSgI9Cpw/yReqxP4uydl7TFROBJYgoGHSEqqw7hhc+K+7/kvI/ulJ7loFcvck5ZlBYGwB59/YwtbfJvD6JMdWP7hpkvLMIECAAAECBAgQIECAAAECBAgQIECAAIFhBdwHDOu5tNXUd2kVGTYe9W3z5Nfmt7bZGib1XXHngfr2LdCWne+jzc9sAgQIECBAgAABAgQIECBAgEAPAp9OctEqEQ2Teqhq/zlcOckfV2l+PMll+k9bhjMKlHOynJeHxheTXGDGeGxN4JQEzpXkK9Uf/kOSM+EiQGAcAQ2TxnG16u4CLvx3t/LLcQSekeQu1dIaJo3jbNX/LuD881bMKaBh0pz69iZAgAABAgQIECBAgAABAgQIECBAYE0C7gP6rrb6qm/fAm3Z+T7a/NY2W8OkvivuPFDfvgXasvN9tPmZTYAAAQIECBAgQIAAAQIECBDoQWCzYdLFN5qC9JCjHPoTuEKSD1dplfe4vLsGgbEELpTkc9Xif53kiLE2sy6BBoGzJfnbav4/Jzldw3qmEiCwRUDDJK/H3AIu/OeugP03GybdLUl5ZhAYW8D5N7aw9bcJaJjk/SBAgAABAgQIECBAgAABAgQIECBAgMA0Au4DpnGeaxf1nUt+mn3Vt82ZX5vf2mZrmNR3xZ0H6tu3QFt2vo82P7MJECBAgAABAgQIECBAgAABAj0IaJjUQxXXl8Olk3ysSvvzSY5cH4OMJxQ4f5IvVPv9TZJzTbi/rQjsKnDGJH9f/fjfk5x618l+R4DAwQQ0TDqYl18PL+DCf3hTKx5M4JlJ7lxNuWuS8swgMLaA829sYetvE9hsmHSTJG9ARoAAAQIECBAgQIAAAQIECBAgQIAAAQKDC7gPGJx0UQuq76LKMXgw6ttGyq/Nb22zNUzqu+LOA/XtW6AtO99Hm5/ZBAgQIECAAAECBAgQIECAAIEeBP4yycWqRC6epDRRMggsWaC8p5+qAvxSkvMtOWCx7b3AEUnKe3Zo/G2Sc+x9VhLoUeC0Sf55IzE9XXqstJwWIeDjWkQZVh2EC/9Vl38RyT8ryZ2qSDRMWkRZVhGE828VZV5skhomLbY0AiNAgAABAgQIECBAgAABAgQIECBAoDMB9wGdFXQjHfVV374F2rLzfbT5rW32ZsOkSyQpf0HE6EPAedBHHU8pC/Vtqy+/Nj+zCRAgQIAAAQIECBAgQIAAAQI9CGw2TPLvyHuoav85HJnks1WaX01y7v7TluGMAudMUt6zQ+NbSc4yYzy2JnBKAqdK8m8bf1ie/QcyAgSGF9AwaXhTKx5MwIX/wbz8eniBzYZJd0lSnhkExhZw/o0tbP1tAhomeT8IECBAgAABAgQIECBAgAABAgQIECAwjYD7gGmc59pFfeeSn2Zf9W1z5tfmt7bZ5f+BuPw/ER8a/jJIX2+A86Cvem5mo75t9eXX5mc2AQIECBAgQIAAAQIECBAgQKAHAf+OvIcqri+H8yX5YpX23yU5+/oYZDyhQHm/vl7t9+0kZ5xwf1sROIjAvyY5dTXhtEm+e5AF/JYAgd0ENEzazcmvxhNw4T+erZV3E3h2kjtWP71zkvLMIDC2gPNvbGHrbxPQMMn7QYAAAQIECBAgQIAAAQIECBAgQIAAgWkE3AdM4zzXLuo7l/w0+6pvmzO/Nr+1zfaXQfquuPNAffsWaMvO99HmZzYBAgQIECBAgAABAgQIECBAoAeBzX9Hfskk5ZlBYMkC50rylSrAf0hypiUHLLa9Fzhzkm9WWfxzktPtfVYS6FXgn5L8jyq50tyrNPkyCBAYWEDDpIFBLXdgARf+ByYzYWCB5yS5Q7WmhkkDA1vuFAWcf16OOQXekOSYKoCbJCnPDAIECBAgQIAAAQIECBAgQIAAAQIECBAYVsB9wLCeS1tNfZdWkWHjUd82T35tfmubrWFS3xV3Hqhv3wJt2fk+2vzMJkCAAAECBAgQIECAAAECBAj0IPDJJJeoEtEwqYeq9p/D2ZN8vUpT85r+az53hmdIUhpzHRrfS3KauYOyP4FTEPjWRhO5syX5Bi0CBIYX0DBpeFMrHkzAhf/BvPx6eIHNhkl3SlKeGQTGFnD+jS1s/W0CGiZ5PwgQIECAAAECBAgQIECAAAECBAgQIDCNgPuAaZzn2kV955KfZl/1bXPm1+a3ttkaJvVdceeB+vYt0Jad76PNz2wCBAgQIECAAAECBAgQIECAQA8Cmw2TLpWkPDMILFngTElKQ5BD41+T/NiSAxbb3gucLsl3qiz+Pcmp9z4rCfQqUBrKlcZyh8a5k3y112TlRWBOAQ2T5tS3dxFw4e89mFvguUluXwVxxyTlmUFgbAHn39jC1t8msNkw6dgkb0RGgAABAgQIECBAgAABAgQIECBAgAABAoMLuA8YnHRRC6rvosoxeDDq20bKr81vbbM1TOq74s4D9e1boC0730ebn9kECBAgQIAAAQIECBAgQIAAgR4ENEzqoYrry2Gzec3/SfLD62OQ8YQCpSHXd6v9yr9f/6EJ97cVgYMI/HWS0iTp0LhAki8eZAG/JUBgNwENk3Zz8qvxBFz4j2dr5d0EnpfkV6qfapi0m5tftQs4/9oNrXD4AhomHb6dmQQIECBAgAABAgQIECBAgAABAgQIEDiIgPuAg2jt32/Vd/9qdpCI1fcgWv/9t/za/NY2W8OkvivuPFDfvgXasvN9tPmZTYAAAQIECBAgQIAAAQIECBDoQeATSS5ZJXKpJKWJkkFgyQI/muR7GwGWhkmlcZJBYAyBUyX5t42FS8OkzX/PPsbe1iRwUIG/SlKaJB0aF0ny2YMu4vcECPxgAQ2TfrCRX4wr4MJ/XF+r/2CBzYZJd0hSnhkExhZw/o0tbP1tAhomeT8IECBAgAABAgQIECBAgAABAgQIECAwjYD7gGmc59pFfeeSn2Zf9W1z5tfmt7bZGib1XXHngfr2LdCWne+jzc9sAgQIECBAgAABAgQIECBAgEAPApsNky6dpDwzCCxZoDRHKs1rSsOaQ+PHkvzrkoMW214LlJ4Y/7Hxzp06yb/vdVaC71XgM0lKk6RDQzPEXistr9kFNEyavQSrD8CF/+pfgdkBfiPJ7aoobp+kPDMIjC3g/Btb2PrbBDRM8n4QIECAAAECBAgQIECAAAECBAgQIEBgGgH3AdM4z7WL+s4lP82+6tvmzK/Nb22zNUzqu+LOA/XtW6AtO99Hm5/ZBAgQIECAAAECBAgQIECAAIEeBD6epDRSODQ0TOqhquvI4XtJfrRK9ceT/NM6UpflTAKlSdepqr1Pk6S8hwaBpQls/mf7FZJ8ZGlBiodADwIaJvVQxf3OwYX/ftevh+ifn+TkKhENk3qo6n7k4Pzbjzr1GuUbkxxdJXdskvLMIECAAAECBAgQIECAAAECBAgQIECAAIFhBdwHDOu5tNXUd2kVGTYe9W3z5Nfmt7bZGib1XXHngfr2LdCWne+jzc9sAgQIECBAgAABAgQIECBAgEAPAptNFS6TpDwzCCxd4DtJTlcFeeYkf7/0oMW31wL/kqQ0STo0NOna63J2HfyfJ7l8leGVk3yo64wlR2AmAQ2TZoK37f8v4MLfyzC3wAuS/HIVxK8kKU2UDAJjCzj/xha2/jYBDZO8HwQIECBAgAABAgQIECBAgAABAgQIEJhGwH3ANM5z7aK+c8lPs6/6tjnza/Nb22wNk/quuPNAffsWaMvO99HmZzYBAgQIECBAgAABAgQIECBAoAcBDZN6qOI6c/hWkjNVqZ8jyd+uk0LWEwlsNuk6Y5JvT7S3bQgcROBPkvxUNeFnk/zhQRbwWwIEdhPQMGk3J78aT8CF/3i2Vt5NYLNh0u2SlGcGgbEFnH9jC1t/m4CGSd4PAgQIECBAgAABAgQIECBAgAABAgQITCPgPmAa57l2Ud+55KfZV33bnPm1+a1ttoZJfVfceaC+fQu0Zef7aPMzmwABAgQIECBAgAABAgQIECDQg8DHkly6SuQySUoTJYPA0gVKc6SzVUGeJ8lXlh60+PZa4O+TlCZJh8ZZk3xzrzMSfK8C709ytSq5ayX5/V6TlReBOQU0TJpT395FwIW/92BugRcmuW0VxMlJyjODwNgCzr+xha2/TWCzYdIxSd6EjAABAgQIECBAgAABAgQIECBAgAABAgQGF3AfMDjpohZU30WVY/Bg1LeNlF+b39pma5jUd8WdB+rbt0Bbdr6PNj+zCRAgQIAAAQIECBAgQIAAAQI9CGw2TLpskvLMILB0gdIc6VxVkBdI8sWlBy2+vRb4RpKzVBmcI0lp3GUQWJrAe5JcswrqekneubQgxUOgBwENk3qo4n7n4MJ/v+vXQ/S/meQ2VSIaJvVQ1f3Iwfm3H3XqNUoNk3qtrLwIECBAgAABAgQIECBAgAABAgQIEFiagPuApVVk2HjUd1jPpa2mvm0V4dfmt7bZGib1XXHngfr2LdCWne+jzc9sAgQIECBAgAABAgQIECBAgEAPAh9NcpkqEQ2TeqjqOnIozZHOV6V64SSfW0fqspxJ4GtJSpOkQ+PcSb46Uyy2JbBNoDRHum71gxsneQsyAgSGF9AwaXhTKx5MwIX/wbz8eniBzYZJv5ykPDMIjC3g/Btb2PrbBDRM8n4QIECAAAECBAgQIECAAAECBAgQIEBgGgH3AdM4z7WL+s4lP82+6tvmzK/Nb22zNUzqu+LOA/XtW6AtO99Hm5/ZBAgQIECAAAECBAgQIECAAIEeBDYbJl0uSXlmEFi6wGeTHFkFeYkkf7n0oMW31wJfSXKuKoPzJvnyXmck+F4FSnOko6rkbprk9b0mKy8CcwpomDSnvr2LgAt/78HcAi9KcusqiNsmKc8MAmMLOP/GFrb+NgENk7wfBAgQIECAAAECBAgQIECAAAECBAgQmEbAfcA0znPtor5zyU+zr/q2OfNr81vbbA2T+q6480B9+xZoy8730eZnNgECBAgQIECAAAECBAgQIECgBwENk3qo4jpzKM2RLlalftkkH1snhawnEvhSkiOqvS6Y5AsT7W0bAgcRKM2Rjq0m3CLJKw+ygN8SILCbgIZJuzn51XgCLvzHs7XybgIvTnKr6qcaJu3m5lftAs6/dkMrHL7Am5LcuJp+TJLyzCBAgAABAgQIECBAgAABAgQIECBAgACBYQXcBwzrubTV1HdpFRk2HvVt8+TX5re22Rom9V1x54H69i3Qlp3vo83PbAIECBAgQIAAAQIECBAgQIBADwJ/kaQ0mjk0LpekNFEyCCxdoDRHunQV5BWTfHjpQYtvrwX+KskFqgwunORze52R4HsVKM2Rjq+Su2WS3+41WXkRmFNAw6Q59e1dBFz4ew/mFthsmHSbJOWZQWBsAeff2MLW3yagYZL3gwABAgQIECBAgAABAgQIECBAgAABAtMIuA+YxnmuXdR3Lvlp9lXfNmd+bX5rm61hUt8Vdx6ob98Cbdn5Ptr8zCZAgAABAgQIECBAgAABAgQI9CCw2TDp8knKM4PA0gVKc6QrVEFeJckfLz1o8e21wGeTHFllcPEkn97rjATfq0BpjvRLVXInJ3lhr8nKi8CcAhomzalv7yLgwt97MLfAbyUpnRkPjVsnKc8MAmMLOP/GFrb+NoHNhklHJ3kzMgIECBAgQIAAAQIECBAgQIAAAQIECBAYXMB9wOCki1pQfRdVjsGDUd82Un5tfmubrWFS3xV3Hqhv3wJt2fk+2vzMJkCAAAECBAgQIECAAAECBAj0IPCRJJerEtEwqYeqriOH0hzpylWqV0/y/nWkLsuZBP4yycWqvS+V5JMzxWJbAtsEfjPJbaof3CnJc5ARIDC8gIZJw5ta8WACLvwP5uXXwwu8JMlJ1bIaJg1vbMXvL+D882bMKaBh0pz69iZAgAABAgQIECBAgAABAgQIECBAYE0C7gP6rrb6qm/fAm3Z+T7a/NY2W8OkvivuPFDfvgXasvN9tPmZTYAAAQIECBAgQIAAAQIECBDoQWCzYdIVkpRnBoGlC/xhkp+pgrx2kvcsPWjx7bXAJ5JcssqgNJv76F5nJPheBZ6b5PZVcndP8vRek5UXgTkFNEyaU9/eRcCFv/dgboHNhkm3SlKeGQTGFnD+jS1s/W0CGiZ5PwgQIECAAAECBAgQIECAAAECBAgQIDCNgPuAaZzn2kV955KfZl/1bXPm1+a3ttkaJvVdceeB+vYt0Jad76PNz2wCBAgQIECAAAECBAgQIECAQA8Cf57k8lUiGib1UNV15PD7SX6uSvV6Sd65jtRlOZNAaY50mWrvn0xSzlCDwNIEnpHkLlVQ903yxKUFKR4CPQhomNRDFfc7Bxf++12/HqL/7SS/VCVyyyTlmUFgbAHn39jC1t8moGGS94MAAQIECBAgQIAAAQIECBAgQIAAAQLTCLgPmMZ5rl3Udy75afZV3zZnfm1+a5u92TDp4kk+vTaEjvN1HnRcXP+Hic3F9X00E1qAAAECBAgQIECAAAECBAgQILD3ApsNkzQA2fuSriaB301ynSrbGyV562qyl+gcAh9OUprKHRpXTvKhOQKxJ4EfIPCkJPeqfvOgJI+hRoDA8AIaJg1vasWDCbjwP5iXXw8v8NIkJ1bLapg0vLEVv7+A88+bMafAm5OUfwl1aBydpDwzCBAgQIAAAQIECBAgQIAAAQIECBAgQGBYAfcBw3oubTX1XVpFho1Hfds8+bX5rW22hkl9V9x5oL59C7Rl5/to8zObAAECBAgQIECAAAECBAgQINCDgIZJPVRxnTm8LckNqtRvkuQN66SQ9UQCpTnSlaq9rprkgxPtbRsCBxF4bJL7VxN+LcnDD7KA3xIgsJuAhkm7OfnVeAIu/MeztfJuApsNk05KUp4ZBMYWcP6NLWz9bQIaJnk/CBAgQIAAAQIECBAgQIAAAQIECBAgMI2A+4BpnOfaRX3nkp9mX/Vtc+bX5re22X+Z5GJV0hdP8um1IXScr/Og4+ImUd+2+vJr8zObAAECBAgQIECAAAECBAgQINCDwIeTXKFK5CeTlCZKBoGlC7wxydFVkMcnefXSgxbfXgv8UZKrVBlcPcn79zojwfcq8MgkD6mSe3SSB/earLwIzCmgYdKc+vYuAi78vQdzC7wsyQlVEL+UpDwzCIwt4PwbW9j62wQ0TPJ+ECBAgAABAgQIECBAgAABAgQIECBAYBoB9wHTOM+1i/rOJT/Nvurb5syvzW9tszVM6rvizgP17YzM7HEAACAASURBVFugLTvfR5uf2QQIECBAgAABAgQIECBAgACBHgQ2GyZdMUl5ZhBYusBrk9y0CtLfzV16xfY/vtIc6WpVGtdM8t79T0sGHQo8NMkjqryekOR+HeYpJQKzC2iYNHsJVh+AC//VvwKzA7w8yS38l7LZ67DGAJx/a6z6cnLebJh04yRvWU54IiFAgAABAgQIECBAgAABAgQIECBAgEA3Au4Duinl901EfdW3b4G27HwfbX5rm61hUt8Vdx6ob98Cbdn5Ptr8zCZAgAABAgQIECBAgAABAgQI9CDwZ0l+skpEw6QeqrqOHF6R5OZVqrdJ8uJ1pC7LmQRKc6RrVHtfJ8m7ZorFtgS2CTwgyWOqHzwtyT2QESAwvICGScObWvFgAi78D+bl18MLbP6XshOTlCZKBoGxBZx/Ywtbf5uAhkneDwIECBAgQIAAAQIECBAgQIAAAQIECEwj4D5gGue5dlHfueSn2Vd925z5tfmtbbaGSX1X3Hmgvn0LtGXn+2jzM5sAAQIECBAgQIAAAQIECBAg0IPAZsOkKyUpzwwCSxd4SZKTqiB/Jcnzlx60+PZaoDRHunaVwfWSvHOvMxJ8rwL3TvLEKrlnJ7lzr8nKi8CcAhomzalv7yLgwt97MLfAZsOkE5KUZwaBsQWcf2MLW3+bgIZJ3g8CBAgQIECAAAECBAgQIECAAAECBAhMI+A+YBrnuXZR37nkp9lXfduc+bX5rW22hkl9V9x5oL59C7Rl5/to8zObAAECBAgQIECAAAECBAgQINCDgIZJPVRxnTm8MMltq9RLM5DSFMQgMJZAaY503Wrxo5K8bazNrEugQeCuSZ5ezX9Bkts1rGcqAQKnIKBhkldjbgEX/nNXwP6vTHJ8xXCLJOWZQWBsAeff2MLW3yagYZL3gwABAgQIECBAgAABAgQIECBAgAABAtMIuA+YxnmuXdR3Lvlp9lXfNmd+bX5rm61hUt8Vdx6ob98Cbdn5Ptr8zCZAgAABAgQIECBAgAABAgQI9CDwp0muWCVypSSliZJBYOkCz0vyK1WQd99oELL0+MW3fwKlOdINqrCPTlL+nqRBYGkCd0jynCqolyS51dKCFA+BHgQ0TOqhivudgwv//a5fD9G/KslxVSIaJvVQ1f3Iwfm3H3XqNcq3JCkdlA+NGycpzwwCBAgQIECAAAECBAgQIECAAAECBAgQGFbAfcCwnktbTX2XVpFh41HfNk9+bX5rm61hUt8Vdx6ob98Cbdn5Ptr8zCZAgAABAgQIECBAgAABAgQI9CCw2TDpp5KUZwaBpQs8M8mdqyDvk+RJSw9afHstUJoj3ajK4KZJXr/XGQm+V4HbJnlhldwrkpzQa7LyIjCngIZJc+rbuwi48PcezC2w2TDp5knKM4PA2ALOv7GFrb9NQMMk7wcBAgQIECBAgAABAgQIECBAgAABAgSmEXAfMI3zXLuo71zy0+yrvm3O/Nr81jZbw6S+K+48UN++Bdqy8320+ZlNgAABAgQIECBAgAABAgQIEOhB4ENJrlQlomFSD1VdRw5PSXKPKtUHJnnsOlKX5UwCb0hyTLX3cUleM1MstiWwTeCkJC+pfvC6JDdDRoDA8AIaJg1vasWDCbjwP5iXXw8v8Ookv1gte3yS8swgMLaA829sYetvE9hsmFQ6K78VGQECBAgQIECAAAECBAgQIECAAAECBAgMLuA+YHDSRS2ovosqx+DBqG8bKb82v7XN1jCp74o7D9S3b4G27HwfbX5mEyBAgAABAgQIECBAgAABAgR6ENhsmHTlJOWZQWDpAo9Pct8qyIcleeTSgxbfXguU5kh105lbJHnlXmck+F4Fbp7kFVVyb05ydK/JyovAnAIaJs2pb+8i4MLfezC3wOY/IGuYNHdF1rO/8289tV5iphomLbEqYiJAgAABAgQIECBAgAABAgQIECBAoEcB9wE9VvU/c1Jf9e1boC0730eb39pma5jUd8WdB+rbt0Bbdr6PNj+zCRAgQIAAAQIECBAgQIAAAQI9CPxJkp+qEtEwqYeqriOHRyd5YJVqaZZUmiYZBMYSKM2Ryt8BPzROSvLSsTazLoEGgZskeV01/3eSXL9hPVMJEDgFAQ2TvBpzC7jwn7sC9t9smHRckvLMIDC2gPNvbGHrbxPQMMn7QYAAAQIECBAgQIAAAQIECBAgQIAAgWkE3AdM4zzXLuo7l/w0+6pvmzO/Nr+1zdYwqe+KOw/Ut2+Btux8H21+ZhMgQIAAAQIECBAgQIAAAQIEehDQMKmHKq4zh4dvNEh67EYDpXWqyHpMgdIc6cRqg1sn+a0xN7Q2gcMUuFGSN1dz353k5w9zLdMIENgioGGS12NuARf+c1fA/q9NctOK4ReTlGcGgbEFnH9jC1t/m4CGSd4PAgQIECBAgAABAgQIECBAgAABAgQITCPgPmAa57l2Ud+55KfZV33bnPm1+a1ttoZJfVfceaC+fQu0Zef7aPMzmwABAgQIECBAgAABAgQIECDQg8Bmw6SfTlKeGQSWLvCQJI+sgnxSkvssPWjx7bVAaY50yyqDk5O8cK8zEnyvAtdL8o4qufcnuXqvycqLwJwCGibNqW/vIuDC33swt8DrktykCkLDpLkrsp79nX/rqfUSM31rkhtWgZWOteWZQYAAAQIECBAgQIAAAQIECBAgQIAAAQLDCrgPGNZzaaup79IqMmw86tvmya/Nb22zNUzqu+LOA/XtW6AtO99Hm5/ZBAgQIECAAAECBAgQIECAAIEeBP44yZWrRDRM6qGq68jh/kkeW6X69CR3X0fqspxJoDRHum219+2T/MZMsdiWwDaBayV5d/WD8p/1V0FGgMDwAhomDW9qxYMJuPA/mJdfDy+w2TDpZknKM4PA2ALOv7GFrb9NQMMk7wcBAgQIECBAgAABAgQIECBAgAABAgSmEXAfMI3zXLuo71zy0+yrvm3O/Nr81jZbw6S+K+48UN++Bdqy8320+ZlNgAABAgQIECBAgAABAgQIEOhBYLNhUmmoUJ4ZBJYucK8kT6qCfE6SOy09aPHttUBpjnS7KoM7J3n2Xmck+F4FfjbJ+6rkPpzkir0mKy8CcwpomDSnvr2LgAt/78HcAq9PcmwVxE2TlGcGgbEFnH9jC1t/m8Bmw6SjkrwNGQECBAgQIECAAAECBAgQIECAAAECBAgMLuA+YHDSRS2ovosqx+DBqG8bKb82v7XN1jCp74o7D9S3b4G27HwfbX5mEyBAgAABAgQIECBAgAABAgR6EPhgkp+uEtEwqYeqriOHuyV5WpXqCzaa2axDQZZTCpSmXHeoNizv4DOmDMBeBHYUuPJG88OPJ7nMjnP9jACBAwhomHQALD8dRcCF/yisFj2AwBuSHFP9XsOkA+D5aZOA86+Jz+RGAQ2TGgFNJ0CAAAECBAgQIECAAAECBAgQIECAwI4C7gN2hNrTn6nvnhZux7DVd0eoU/gZvza/tc3WMKnvijsP1LdvgbbsfB9tfmYTIECAAAECBAgQIECAAAECBHoQ2GyYdNUk5ZlBYOkCd0zy7CrI30py66UHLb69FijNke5SZXCvJE/Z64wE36vAFZJ8uEru00ku3muy8iIwp4CGSXPq27sIuPD3HswtsNkw6SZJyjODwNgCzr+xha2/TUDDJO8HAQIECBAgQIAAAQIECBAgQIAAAQIEphFwHzCN81y7qO9c8tPsq75tzvza/NY2W8OkvivuPFDfvgXasvN9tPmZTYAAAQIECBAgQIAAAQIECBDoQUDDpB6quM4cTk7y/Cr1lyc5cZ0Usp5I4KlJ7l7tdd8kT5xob9sQOIjApZN8rJrw+SRHHmQBvyVAYDcBDZN2c/Kr8QRc+I9na+XdBN6Y5Ojqp8cmKc8MAmMLOP/GFrb+NgENk7wfBAgQIECAAAECBAgQIECAAAECBAgQmEbAfcA0znPtor5zyU+zr/q2OfNr81vbbA2T+q6480B9+xZoy8730eZnNgECBAgQIECAAAECBAgQIECgB4E/SnKVKpGrJilNlAwCSxe4VZIXV0G+OsnxSw9afHstUJoj3bvK4IFJHrvXGQm+V4GLJvl0ldyXk5y312TlRWBOAQ2T5tS3dxFw4e89mFvgTUluXAVxTJLyzCAwtoDzb2xh628T0DDJ+0GAAAECBAgQIECAAAECBAgQIECAAIFpBNwHTOM81y7qO5f8NPuqb5szvza/tc3WMKnvijsP1LdvgbbsfB9tfmYTIECAAAECBAgQIECAAAECBHoQ2GyY9DNJyjODwNIFTkzy0irINyS5ydKDFt9eCzwuyf2qDB6S5Nf3OiPB9ypwwSSfr5L7WpJz9pqsvAjMKaBh0pz69i4CLvy9B3MLvDnJjaogNEyauyLr2d/5t55aLzHTtyW5QRXYUUnKM4MAAQIECBAgQIAAAQIECBAgQIAAAQIEhhVwHzCs59JWU9+lVWTYeNS3zZNfm9/aZm82TLpYks+sDaHjfJ0HHRfX//6vubi+j2ZCCxAgQIAAAQIECBAgQIAAAQIE9l7gA0muWmWhYdLel3Q1CRyX5FVVtm/d+Lu6q4GQ6GQCj07ywGq3X0vy8Ml2txGB3QXOk+TL1c+/leQsu0/3SwIEdhXQMGlXKb8bS8CF/1iy1t1VYLNh0tFJyjODwNgCzr+xha2/TUDDJO8HAQIECBAgQIAAAQIECBAgQIAAAQIEphFwHzCN81y7qO9c8tPsq75tzvza/NY2W8OkvivuPFDfvgXasvN9tPmZTYAAAQIECBAgQIAAAQIECBDoQWCzYdLVkpRnBoGlCxyb5PVVkO9Mcr2lBy2+vRZ4RJKHVhk8MsnD9jojwfcqcI4kX6uS+06S0/earLwIzCmgYdKc+vYuAi78vQdzC7wlyVFVEDdOUp4ZBMYWcP6NLWz9bQKbDZNumOTtyAgQIECAAAECBAgQIECAAAECBAgQIEBgcAH3AYOTLmpB9V1UOQYPRn3bSPm1+a1t9qeTXLRK+mJJPrM2hI7zdR50XFz/+7/m4vo+mgktQIAAAQIECBAgQIAAAQIECBDYewENk/a+hKtNoPy93Prv4r4nybVXqyHxKQR+NcmvVRs9JsmDptjYHgQOKHDmJN+s5nwvyWkOuIafEyCwg4CGSTsg+cmoAi78R+W1+A4Cb01SGoUcGhom7YDmJ4MIOP8GYbTIYQpomHSYcKYRIECAAAECBAgQIECAAAECBAgQIEDggALuAw4Itmc/V989K9gBw1XfA4Jt/Jxfm9/aZmuY1HfFnQfq27dAW3a+jzY/swkQIECAAAECBAgQIECAAAECPQj8YZKfqRK5WpLSRMkgsHSB6yV5RxXk+5JcY+lBi2+vBR6c5FFVBo9Pcv+9zkjwvQqcLsl3quT+T5If7jVZeRGYU0DDpDn17V0EXPh7D+YW2GyYdKMk5ZlBYGwB59/YwtbfJqBhkveDAAECBAgQIECAAAECBAgQIECAAAEC0wi4D5jGea5d1Hcu+Wn2Vd82Z35tfmubrWFS3xV3Hqhv3wJt2fk+2vzMJkCAAAECBAgQIECAAAECBAj0ILDZMOlnk5RnBoGlC1w7ybuqID+Y5KpLD1p8ey3wgCSPqTJ4cpJ773VGgu9V4EeTfG8juR/6Pn01es1fXgQmE9AwaTJqG52CgAt/r8bcAptNQ45KUp4ZBMYWcP6NLWz9bQIaJnk/CBAgQIAAAQIECBAgQIAAAQIECBAgMI2A+4BpnOfaRX3nkp9mX/Vtc+bX5re22Rom9V1x54H69i3Qlp3vo83PbAIECBAgQIAAAQIECBAgQIBADwLvT3K1KhENk3qo6jpyuHqSP6hS/bMkV1pH6rKcSeC+SR5f7f20JPeYKRbbEtgmUJoj/WuSH6l+VJoo/Rs2AgSGFdAwaVhPqx1cwIX/wc3MGFbg7UmuXy2pYdKwvlY7ZQHnn7djToHNs++GScozgwABAgQIECBAgAABAgQIECBAgAABAgSGFXAfMKzn0lZT36VVZNh41LfNk1+b39pma5jUd8WdB+rbt0Bbdr6PNj+zCRAgQIAAAQIECBAgQIAAAQI9CGw2TCpNaMozg8DSBa6S5I+qID+a5HJLD1p8ey1wzyRPrjJ4VpK77HVGgu9Z4F+SnKZK8MeT/FPPCcuNwBwCGibNoW7PWsCFv/dhbgFNQ+auwHr3d/6tt/ZLyNzZt4QqiIEAAQIECBAgQIAAAQIECBAgQIAAgTUIuA/ou8rqq759C7Rl5/to81vbbA2T+q6480B9+xZoy8730eZnNgECBAgQIECAAAECBAgQIECgB4H3JfnZKhENk3qo6jpyuFKSD1WpfjLJpdaRuixnErhbkqdVez83yR1nisW2BH6QwD8kOUP1o7Mk+dYPmuTPCRA4mICGSQfz8uvhBVz4D29qxYMJvCPJ9aopN0hSnhkExhZw/o0tbP1tApsNk5x93hcCBAgQIECAAAECBAgQIECAAAECBAiMI+A+YBzXpayqvkupxDhxqG+bK782v7XN1jCp74o7D9S3b4G27HwfbX5mEyBAgAABAgQIECBAgAABAgR6ENhsmHSNJOWZQWDpApdL8pEqyP+Z5KJLD1p8ey1wpyTPqjJ4QZLb7XVGgu9Z4O+SnLVK8CeSfL3nhOVGYA4BDZPmULdnLeDC3/swt8DvJPmFKghNQ+auyHr2d/6tp9ZLzFTDpCVWRUwECBAgQIAAAQIECBAgQIAAAQIECPQo4D6gx6r+Z07qq759C7Rl5/to81vbbA2T+q6480B9+xZoy8730eZnNgECBAgQIECAAAECBAgQIECgBwENk3qo4jpzuGSST1SpfyHJBddJIeuJBG6f5LnVXi9KctuJ9rYNgYMKfDXJOatJ503y5YMu4vcECGwX0DDJGzK3gAv/uStg/82GSddPUp4ZBMYWcP6NLWz9bQIaJnk/CBAgQIAAAQIECBAgQIAAAQIECBAgMI2A+4BpnOfaRX3nkp9mX/Vtc+bX5re22Rom9V1x54H69i3Qlp3vo83PbAIECBAgQIAAAQIECBAgQIBADwJ/kOTqVSLXSFKaKBkEli5wkSSfqYL86yRHLD1o8e21wMlJnl9l8NtJbrnXGQm+Z4EvJjlfleCFkvxVzwnLjcAcAhomzaFuz1rAhb/3YW6Bdya5bhXE9ZKUZwaBsQWcf2MLW3+bgIZJ3g8CBAgQIECAAAECBAgQIECAAAECBAhMI+A+YBrnuXZR37nkp9lXfduc+bX5rW22hkl9V9x5oL59C7Rl5/to8zObAAECBAgQIECAAAECBAgQINCDwGbDpJ9LUp4ZBJYucIGN5h9fS3LOpQctvr0WuHWSF1UZvDzJiXudkeB7FvhskiOrBC+epNyLGwQIDCigYdKAmJY6LAEX/ofFZtKAAr+b5DrVehomDYhrqa0Czj8vyJwCGibNqW9vAgQIECBAgAABAgQIECBAgAABAgTWJOA+oO9qq6/69i3Qlp3vo81vbbM1TOq74s4D9e1boC0730ebn9kECBAgQIAAAQIECBAgQIAAgR4E3pvkGlUiGib1UNV15HBEki9VqX4zyVnXkbosZxI4KclLqr1fneT4mWKxLYEfJPDJJJeofnTZJB/7QZP8OQECBxPQMOlgXn49vIAL/+FNrXgwgc2GSb+QpDwzCIwt4PwbW9j62wTekaQ0iDs0bpCkPDMIECBAgAABAgQIECBAgAABAgQIECBAYFgB9wHDei5tNfVdWkWGjUd92zz5tfmtbbaGSX1X3Hmgvn0LtGXn+2jzM5sAAQIECBAgQIAAAQIECBAg0IPAZsOkayYpzwwCSxf4iSR/UwX5j0nOsPSgxbfXArdI8vIqg9cludleZyT4ngX+IklpknRoXDHJh3tOWG4E5hDQMGkOdXvWAi78vQ9zC/xekp+vgrhukvLMIDC2gPNvbGHrbxPQMMn7QYAAAQIECBAgQIAAAQIECBAgQIAAgWkE3AdM4zzXLuo7l/w0+6pvmzO/Nr+1zdYwqe+KOw/Ut2+Btux8H21+ZhMgQIAAAQIECBAgQIAAAQIEehDQMKmHKq4zh7Mk+UaV+neTnHadFLKeSOC4JK+q9npTkmMm2ts2BA4q8KdJSpOkQ+OqST540EX8ngCB7QIaJnlD5hZw4T93Bez/riTXrhiuk6Q8MwiMLeD8G1vY+tsENhsmXT/J7yAjQIAAAQIECBAgQIAAAQIECBAgQIAAgcEF3AcMTrqoBdV3UeUYPBj1bSPl1+a3ttkaJvVdceeB+vYt0Jad76PNz2wCBAgQIECAAAECBAgQIECAQA8Cv5/k56pErpmkNFEyCCxd4PRJvl0F+e9JTr30oMW31wI3SfK6KoO3JrnRXmck+J4FPpCkNEk6NK6R5H09Jyw3AnMIaJg0h7o9awEX/t6HuQXeneRaVRAaJs1dkfXs7/xbT62XmKmGSUusipgIECBAgAABAgQIECBAgAABAgQIEOhRwH1Aj1X9z5zUV337FmjLzvfR5re22Rom9V1x54H69i3Qlp3vo83PbAIECBAgQIAAAQIECBAgQIBADwKbDZPK33UszwwCSxc4bZJ/3ghS34KlV22/4zs6yRurFH4nyfX3OyXRdyxQmh+WJkmHhv4FHRdbavMJ+AeP+ezt/P8JuPD3JswtsNkw6eeTlGcGgbEFnH9jC1t/m4CGSd4PAgQIECBAgAABAgQIECBAgAABAgQITCPgPmAa57l2Ud+55KfZV33bnPm1+a1ttoZJfVfceaC+fQu0Zef7aPMzmwABAgQIECBAgAABAgQIECDwf9m78/Btu7Fe4N/DmLHXLEJmMmSexwyZIvOUlFkkQ2Vnl91kZ6tIUilFJTKkiJBZxowbkVkRheg19Yo69rEO+3e03B6/9/49676u677W+qx/9rEv91rrPD/ndS3P+66eUw8Cr0hy/SoRDZN6qOoYOZw6yX9spFqefW2M9GW5gMAtkvxlte9Lk9x4gThsSWAbgfJ+lp4FB+PmSf5qm4l+Q4DA9gIaJm1v5ZfTCLjwn8bVqtsLbP4LhRskKc8MAlMLOP+mFrb+YQIaJnk/CBAgQIAAAQIECBAgQIAAAQIECBAgMI+A+4B5nJfaRX2Xkp9nX/Vtc+bX5jfabA2T+q6480B9+xZoy8730eZnNgECBAgQIECAAAECBAgQIECgBwF/v7GHKo6bQ2mYVJokHYzTJTlpXA6ZTyxwkyTl70UejHJ+lr8TbhDYR4EXJrlZFdgPJHnePgYqJgJrFtAwac3V6yN2F/591HHNWbwyyfWqBDRMWnM11xW7829d9eot2hcn+b4qqZsmKc8MAgQIECBAgAABAgQIECBAgAABAgQIENitgPuA3Xru22rqu28V2W086tvmya/Nb7TZGib1XXHngfr2LdCWne+jzc9sAgQIECBAgAABAgQIECBAgEAPAi9P8r1VIv5+Yw9VHSeHLycpTZIOxpmTfGGc9GU6s8CNkvx1tedrklx35hhsR2Bbgb9Icqvqx3dI8uxtJ/sdAQLbCWiYtJ2TX00n4MJ/Olsrbyew2TCp/MuF8swgMLWA829qYesfJqBhkveDAAECBAgQIECAAAECBAgQIECAAAEC8wi4D5jHeald1Hcp+Xn2Vd82Z35tfqPN1jCp74o7D9S3b4G27HwfbX5mEyBAgAABAgQIECBAgAABAgR6ENAwqYcqjpvDiUlKk6SDcbYknx2XQ+YTC1w/ySuqPV6X5FoT72l5Ascr8Kwkt68m3zXJ0493MfMIEDi2gIZJ3oylBVz4L10B+79qo4No+QNzeWYQmFrA+Te1sPUPE9hsmHSTJC9BRoAAAQIECBAgQIAAAQIECBAgQIAAAQI7F3AfsHPSvVpQffeqHDsPRn3bSPm1+Y02e7Nh0sWTvH80hI7zdR50XNwk6ttWX35tfmYTIECAAAECBAgQIECAAAECBHoQ2GyYdMMk5ZlBYA0Cn0lSmiQdjHMn+Zc1BC7GVQpcJ8mrq8jflORqq8xE0CMI/EmSu1SJ/kiSp46QuBwJzCmgYdKc2vY6loALf+/F0gLlD8flD8kHQ8OkpSsyzv7Ov3FqvY+Zapi0j1UREwECBAgQIECAAAECBAgQIECAAAECPQq4D+ixqv+dk/qqb98Cbdn5Ptr8RputYVLfFXceqG/fAm3Z+T7a/MwmQIAAAQIECBAgQIAAAQIECPQg8LIkN6gS0TCph6qOk8Mnk5QmSQfjfEk+Pk76Mp1Z4JpJXlvt+ZYkV545BtsR2FagNEe6e/Xj+yb53W0n+x0BAtsJaJi0nZNfTSfgwn86WytvJ7DZMOl6Gx1Gt1vFrwgcXcD5d3QzM3YnoGHS7iytRIAAAQIECBAgQIAAAQIECBAgQIAAgcME3Af0/X6or/r2LdCWne+jzW+02e9LcrEq6Ysnef9oCB3n6zzouLhJ1Letvvza/MwmQIAAAQIECBAgQIAAAQIECPQgsNkw6UZJyjODwBoE/jFJaZJ0MC6U5CNrCFyMqxS4apI3VpG/PckVVpmJoEcQKM2R7l0l+sAkTxwhcTkSmFNAw6Q5te11LAEX/t6LpQVek+TaVRDXTVKeGQSmFnD+TS1s/cMENEzyfhAgQIAAAQIECBAgQIAAAQIECBAgQGAeAfcB8zgvtYv6LiU/z77q2+bMr81vtNkaJvVdceeB+vYt0Jad76PNz2wCBAgQIECAAAECBAgQIECAQA8CL01ywyoRDZN6qOo4OXw4yQWrdP2PYoxT+yUyvVKSN1cbvyvJZZcIxJ4EthAozZF+tPrdQ5M8bot5fkKAwBEENEw6ApafTiLgwn8SVoseQeBvklyr+r2GSUfA89MmAedfE5/JjQIaJjUCmk6AAAECBAgQIECAAAECBAgQIECAAIEtBdwHbAm10p+p70oLt2XY6rsl1Lf4Gb82v9Fma5jUd8WdB+rbt0Bbdr6PNj+zCRAgQIAAAQIECBAgQIAAAQI93yjouAAAIABJREFUCGw2TLpxkvLMILAGgc07nksn+bs1BC7GVQpcLsnbq8jfk+RSq8xE0CMIlOZID64SfXiSx4yQuBwJzCmgYdKc2vY6loALf+/F0gKbDZOuk6Q8MwhMLeD8m1rY+ocJvCRJ+ReoB+MmScozgwABAgQIECBAgAABAgQIECBAgAABAgR2K+A+YLee+7aa+u5bRXYbj/q2efJr8xtttoZJfVfceaC+fQu0Zef7aPMzmwABAgQIECBAgAABAgQIECDQg4CGST1Ucdwc3r3RsObySd4xLofMJxa4TJJ3Vnu8P8nFJ97T8gSOV6A0R/rJavLPJvml413MPAIEji2gYZI3Y2kBF/5LV8D+r01yzYrh2knKM4PA1ALOv6mFrX+YgIZJ3g8CBAgQIECAAAECBAgQIECAAAECBAjMI+A+YB7npXZR36Xk59lXfduc+bX5jTZbw6S+K+48UN++Bdqy8320+ZlNgAABAgQIECBAgAABAgQIEOhB4K+T3KhKpPwPpJcmSgaBNQi8PcnlqkCvkuTNawhcjKsU+O4kf1dF/qEkF1llJoIeQeBRSR5RJfqLSR45QuJyJDCngIZJc2rb61gCLvy9F0sLvC7JNaogNExauiLj7O/8G6fW+5jpZsOk70tS/gWrQYAAAQIECBAgQIAAAQIECBAgQIAAAQK7FXAfsFvPfVtNffetIruNR33bPPm1+Y02W8OkvivuPFDfvgXasvN9tPmZTYAAAQIECBAgQIAAAQIECBDoQWCzYZK/49NDVcfJoTRHulKV7jWTvH6c9GU6s8DFkpR7xYPx0SQXnDkG2xHYVuB/Jfm56sePTvLT2072OwIEthPQMGk7J7+aTsCF/3S2Vt5OYLNh0rWSlGcGgakFnH9TC1v/MAENk7wfBAgQIECAAAECBAgQIECAAAECBAgQmEfAfcA8zkvtor5Lyc+zr/q2OfNr8xtttoZJfVfceaC+fQu0Zef7aPMzmwABAgQIECBAgAABAgQIECDQg4C/49NDFcfNoTRHunqV/vWSvHpcDplPLHDhJB+s9vh4kvNNvKflCRyvwCOSPKqa/NgkDzvexcwjQODYAhomeTOWFnDhv3QF7L/5D2Q62Hon5hJw/s0lbZ9jCfiXqd4LAgQIECBAgAABAgQIECBAgAABAgQIzCPgPmAe56V2Ud+l5OfZV33bnPm1+Y02W8OkvivuPFDfvgXasvN9tPmZTYAAAQIECBAgQIAAAQIECBDoQWDz7/jcJEl5ZhBYg0BpjnSdKtAbJXnZGgIX4yoFLpDko1Xkn0xynlVmIugRBH4yyWOqRJ+Q5EEjJC5HAnMKaJg0p7a9jiXgwt97sbTAG5JcrQriGknKM4PA1ALOv6mFrX+YgIZJ3g8CBAgQIECAAAECBAgQIECAAAECBAjMI+A+YB7npXZR36Xk59lXfduc+bX5jTZbw6S+K+48UN++Bdqy8320+ZlNgAABAgQIECBAgAABAgQIEOhBQMOkHqo4bg6lOdINqvRvluRF43LIfGKB70zysWqPTyc558R7Wp7A8Qr8eJJfryY/Kcn9jncx8wgQOLaAhknejKUFXPgvXQH7vzHJVSsGDZO8E3MJOP/mkrbPsQT+Oknp2H0wvi9JeWYQIECAAAECBAgQIECAAAECBAgQIECAwG4F3Afs1nPfVlPffavIbuNR3zZPfm1+o83WMKnvijsP1LdvgbbsfB9tfmYTIECAAAECBAgQIECAAAECBHoQeHGS8vd6DsZNkpQmSgaBNQhsvr+3SvL8NQQuxlUKfEeST1SRfzbJ2VaZiaBHEPjRJE+sEn1KknuMkLgcCcwpoGHSnNr2OpaAC3/vxdICmw2Trp6kPDMITC3g/Jta2PqHCWiY5P0gQIAAAQIECBAgQIAAAQIECBAgQIDAPALuA+ZxXmoX9V1Kfp591bfNmV+b32izNUzqu+LOA/XtW6AtO99Hm5/ZBAgQIECAAAECBAgQIECAAIEeBDYbztw0SXlmEFiDwF8muUUV6O2S/NkaAhfjKgXOkeRTVeQnJjlhlZkIegSBeyX5vSrRpyW52wiJy5HAnAIaJs2pba9jCbjw914sLfCmJFepgrhakvLMIDC1gPNvamHrHyaw2TDpxkleiowAAQIECBAgQIAAAQIECBAgQIAAAQIEdi7gPmDnpHu1oPruVTl2Hoz6tpHya/MbbbaGSX1X3Hmgvn0LtGXn+2jzM5sAAQIECBAgQIAAAQIECBAg0IPAi5LcpEpEw6QeqjpODs9Ncusq3TsleeY46ct0ZoGzJvnXas8vJTnjzDHYjsC2AndP8tTqx89KcsdtJ/sdAQLbCWiYtJ2TX00n4MJ/Olsrbyfwt0muXP1Uw6Tt3PyqXcD5125oheMX0DDp+O3MJECAAAECBAgQIECAAAECBAgQIECAwFEE3AccRWt9v1Xf9dXsKBGr71G0vvm3/Nr8RputYVLfFXceqG/fAm3Z+T7a/MwmQIAAAQIECBAgQIAAAQIECPQgsNkw6WZJyjODwBoESnOkO1SB3i3J09YQuBhXKXDmJCdWkZ+U5HSrzETQIwjcJcmfVIn+eZLbjJC4HAnMKaBh0pza9jqWgAt/78XSApsNk66apDwzCEwt4PybWtj6hwlomOT9IECAAAECBAgQIECAAAECBAgQIECAwDwC7gPmcV5qF/VdSn6efdW3zZlfm99oszVM6rvizgP17VugLTvfR5uf2QQIECBAgAABAgQIECBAgACBHgT+KslNq0Q0TOqhquPkUJoj3bVK9x5JnjJO+jKdWeAMSb5Y7fm1JKeeOQbbEdhW4HZJnl39+IVJbrHtZL8jQGA7AQ2TtnPyq+kEXPhPZ2vl7QTenORK1U+vkqQ8MwhMLeD8m1rY+ocJaJjk/SBAgAABAgQIECBAgAABAgQIECBAgMA8Au4D5nFeahf1XUp+nn3Vt82ZX5vfaLM1TOq74s4D9e1boC0730ebn9kECBAgQIAAAQIECBAgQIAAgR4ENEzqoYrj5vDUJHev0r9vkt8dl0PmEwucNslJ1R7l37GfYuI9LU/geAVuleQvqskvTXLj413MPAIEji2gYZI3Y2kBF/5LV8D+b0lyxYpBwyTvxFwCzr+5pO1zLAENk7wXBAgQIECAAAECBAgQIECAAAECBAgQmEfAfcA8zkvtor5Lyc+zr/q2OfNr8xtttoZJfVfceaC+fQu0Zef7aPMzmwABAgQIECBAgAABAgQIECDQg8Bmw6SbJynPDAJrEPi9JPeqAn1gkieuIXAxrlLgVEm+uhF5aZi0+e/aV5mcoLsTuFmSF1ZZvSrJ9bvLUkIEFhbQMGnhAtj+m/4Q4p30UswtsNkw6cpJyjODwNQC/g+epha2/mECpRvtDasflM605ZlBgAABAgQIECBAgAABAgQIECBAgAABArsVcB+wW899W019960iu41Hfds8+bX5jTZbw6S+K+48UN++Bdqy8320+ZlNgAABAgQIECBAgAABAgQIEOhBoDRTKE0VDoaGST1UdZwcfivJ/at0H5Lk18dJX6YzC5QeBKVh0imrfU9zjCZKM4dlOwLHFCh/f7f+O7uvT3JNVgQI7FZAc5rdelrt6AIu/I9uZsZuBd6a5ArVkldKUp4ZBKYWcP5NLWz9wwQ0TPJ+ECBAgAABAgQIECBAgAABAgQIECBAYB4B9wHzOC+1i/ouJT/Pvurb5syvzW+02Rom9V1x54H69i3Qlp3vo83PbAIECBAgQIAAAQIECBAgQIBADwKbDZNukaQ8MwisQeDxSR5UBfpTSX5lDYGLcbUCX0lSmiQdjNMlOWm12Qi8Z4HrJnlVleCbk1yl54TlRmAJAQ2TllC3Zy3gwt/7sLTA25JcvgpCw6SlKzLO/s6/cWq9j5luNky6UZKX7WOgYiJAgAABAgQIECBAgAABAgQIECBAgMDKBdwHrLyAJxO++qpv3wJt2fk+2vxGm61hUt8Vdx6ob98Cbdn5Ptr8zCZAgAABAgQIECBAgAABAgQI9CDwgiQ3rxLRMKmHqo6Tw68leWiV7v9M8r/HSV+mCwh8Kcnpq33PlOSLC8RhSwInJ3D1JK+vfvSOjX4GJzfff06AwBYCGiZtgeQnkwq48J+U1+JbCGw2TLpikvLMIDC1gPNvamHrHyagYZL3gwABAgQIECBAgAABAgQIECBAgAABAvMIuA+Yx3mpXdR3Kfl59lXfNmd+bX6jzdYwqe+KOw/Ut2+Btux8H21+ZhMgQIAAAQIECBAgQIAAAQIEehDYbJj0/UnKM4PAGgQeneThVaA/l+Tn1xC4GFcr8PkkpUnSwTghyYmrzUbgPQtcKcmbqwTfk+RSPScsNwJLCGiYtIS6PWsBF/7eh6UF3p7kclUQV0hSnhkEphZw/k0tbP3DBDRM8n4QIECAAAECBAgQIECAAAECBAgQIEBgHgH3AfM4L7WL+i4lP8++6tvmzK/Nb7TZmw2TLpbkA6MhdJyv86Dj4iZR37b68mvzM5sAAQIECBAgQIAAAQIECBAg0IOAhkk9VHHcHH4xyc9U6T9q4/8/rozMpxL4XJLSJOlgnD3Jv061mXUJNAh8T5J3VPPL/Xe5BzcIENihgIZJO8S01HEJuPA/LjaTdihQ/rBR/tBxMDRM2iGupQ4VcP55QZYU0DBpSX17EyBAgAABAgQIECBAgAABAgQIECAwkoD7gL6rrb7q27dAW3a+jza/0WZrmNR3xZ0H6tu3QFt2vo82P7MJECBAgAABAgQIECBAgAABAj0I/GWSW1SJfH+S0kTJILAGgUcm+fkq0MckefgaAhfjagU+naQ0SToY50ryqdVmI/CeBS6Z5D1Vgh9NcsGeE5YbgSUENExaQt2etYALf+/D0gKbDZMuv9Gxcen47N+vgPOv39quIbOXJblBFeiNkpRnBgECBAgQIECAAAECBAgQIECAAAECBAjsVsB9wG4992019d23iuw2HvVt8+TX5jfa7PcnuWiVdPlf1iz/C5tGHwLOgz7q+K2yUN+2+vJr8zObAAECBAgQIECAAAECBAgQINCDwGbDpFsmKc8MAmsQeESSR1WBPi7JQ9cQuBhXK/DPSUqTpINxniSfXG02Au9Z4CIbd96fSHLenhOWG4ElBDRMWkLdnrWAC3/vw9IC/zfJZasgLpekPDMITC3g/Jta2PqHCWiY5P0gQIAAAQIECBAgQIAAAQIECBAgQIDAPALuA+ZxXmoX9V1Kfp591bfNmV+b32izNUzqu+LOA/XtW6AtO99Hm5/ZBAgQIECAAAECBAgQIECAAIEeBJ6f5PurRDRM6qGq4+Twk0keU6X7m0l+bJz0ZbqAwMc3ms6cP8nHFojDlgROTqC8m/9Q/ejTSc55cpP85wQIHE1Aw6Sjefn17gVc+O/e1IpHE3hnkstUU74nSXlmEJhawPk3tbD1DxPYbJh0wyQvR0aAAAECBAgQIECAAAECBAgQIECAAAECOxdwH7Bz0r1aUH33qhw7D0Z920j5tfmNNlvDpL4r7jxQ374F2rLzfbT5mU2AAAECBAgQIECAAAECBAgQ6EFgs2HSrZKUZwaBNQg8OMnjqkCflOR+awhcjKsVKA1oSiOag3HBJB9dbTYC71ngO5J8okrw35KcpeeE5UZgCQENk5ZQt2ct4MLf+7C0wLuSXLoKQsOkpSsyzv7Ov3FqvY+Zapi0j1UREwECBAgQIECAAAECBAgQIECAAAECPQq4D+ixqv+dk/qqb98Cbdn5Ptr8RputYVLfFXceqG/fAm3Z+T7a/MwmQIAAAQIECBAgQIAAAQIECPQgoGFSD1UcN4cHJPnNKv0/SHLPcTlkPoPAh5OUJkkH46JJPjjDvrYgcFSBsyf5dDXpy0nOcNRF/J4AgcMFNEzyhiwt4MJ/6QrYf7Nh0mWTlGcGgakFnH9TC1v/MAENk7wfBAgQIECAAAECBAgQIECAAAECBAgQmEfAfcA8zkvtor5Lyc+zr/q2OfNr8xtttoZJfVfceaC+fQu0Zef7aPMzmwABAgQIECBAgAABAgQIECDQg8DzktyySuRWSUoTJYPAGgTuk+RJVaB/lOTuawhcjKsV2LxXvESS9602G4H3LHDmJCdWCX41yWl6TlhuBJYQ0DBpCXV71gIu/L0PSwu8O8mlqiAuk6Q8MwhMLeD8m1rY+ocJaJjk/SBAgAABAgQIECBAgAABAgQIECBAgMA8Au4D5nFeahf1XUp+nn3Vt82ZX5vfaLM1TOq74s4D9e1boC0730ebn9kECBAgQIAAAQIECBAgQIAAgR4ENhsm/UCS8swgsAaBeyT5/SrQZyS5yxoCF+NqBd6bpDRJOhiXTvJ3q81G4D0LnC7JlzcS1Nul54rLbREBH9Ui7DatBFz4ex2WFih/EP7uKggNk5auyDj7O//GqfU+Zqph0j5WRUwECBAgQIAAAQIECBAgQIAAAQIECPQo4D6gx6r+d07qq759C7Rl5/to8xtttoZJfVfceaC+fQu0Zef7aPMzmwABAgQIECBAgAABAgQIECDQg8BfJLlVlYiGST1UdZwc7pbkj6p0n5Pk9uOkL9MFBN6VpDRJOhjfk+SdC8RhSwInJ3CqJF9Jcorqh6dO8rWTm+g/J0BgewENk7a38stpBFz4T+Nq1e0FNhsm6Sa6vZ1ftgk4/9r8zG4TeHmS762WuGGS8swgQIAAAQIECBAgQIAAAQIECBAgQIAAgd0KuA/Yree+raa++1aR3cajvm2e/Nr8RputYVLfFXceqG/fAm3Z+T7a/MwmQIAAAQIECBAgQIAAAQIECPQgsNkw6dZJyjODwBoE7pTkGVWgz0tSmn4ZBKYSeEeS0iTpYFwxydum2sy6BBoFTkpy2mqN0yf598Y1TSdAoBLQMMnrsLSAC/+lK2D/9yS5ZMVwqSTlmUFgagHn39TC1j9MQMMk7wcBAgQIECBAgAABAgQIECBAgAABAgTmEXAfMI/zUruo71Ly8+yrvm3O/Nr8RputYVLfFXceqG/fAm3Z+T7a/MwmQIAAAQIECBAgQIAAAQIECPQg8OcbDWY0TOqhquPkcNskz6nS/askNx8nfZkuIPDWJFeo9r1KkjcvEIctCWwj8PkkZ6p+eEKSE7eZ6DcECGwnoGHSdk5+NZ2AC//pbK28ncB7k1yi+qmGSdu5+VW7gPOv3dAKxy+w2TDpBklecfzLmUmAAAECBAgQIECAAAECBAgQIECAAAEC30LAfUDfr4b6qm/fAm3Z+T7a/EabrWFS3xV3Hqhv3wJt2fk+2vzMJkCAAAECBAgQIECAAAECBAj0ILDZMOk2Scozg8AaBG6V5C+qQF+a5MZrCFyMqxV4U5LSJOlgXCPJG1abjcB7F/jXJGetkjxHks/0nrT8CMwpoGHSnNr2OpaAC3/vxdICmw2TvjtJeWYQmFrA+Te1sPUPE9AwyftBgAABAgQIECBAgAABAgQIECBAgACBeQTcB8zjvNQu6ruU/Dz7qm+bM782v9Fma5jUd8WdB+rbt0Bbdr6PNj+zCRAgQIAAAQIECBAgQIAAAQI9CGiY1EMVx83hZkleWKX/yiTfOy6HzGcQeH2Sq1f7XDvJa2fY1xYEjkfgn5Ocq5p43iSfOJ6FzCFA4NgCGiZ5M5YWcOG/dAXs//dJLl4xXDJJeWYQmFrA+Te1sPUPE9AwyftBgAABAgQIECBAgAABAgQIECBAgACBeQTcB8zjvNQu6ruU/Dz7qm+bM782v9Fma5jUd8WdB+rbt0Bbdr6PNj+zCRAgQIAAAQIECBAgQIAAAQI9CDw3ya2rRG6TpDRRMgisQeBGSf66CrQ0rikNbAwCUwm8ZuMdu36SV021mXUJNAr8Y5LzVWtcMMlHG9c0nQCBSkDDJK/D0gIu/JeugP3fl+RiFYOGSd6JuQScf3NJ2+dYAhomeS8IECBAgAABAgQIECBAgAABAgQIECAwj4D7gHmcl9pFfZeSn2df9W1z5tfmN9psDZP6rrjzQH37FmjLzvfR5mc2AQIECBAgQIAAAQIECBAgQKAHgc2GSbdNUp4ZBNYgcL0kr6wCfVOSq60hcDGuVqC8b+W9Oxg3TFL+rqRBYB8FPpTkQlVgpZ/BB/YxUDERWKuAhklrrVw/cbvw76eWa81ks2HSJZKUZwaBqQWcf1MLW/8wgVckKd2TD8YNkpRnBgECBAgQIECAAAECBAgQIECAAAECBAjsVsB9wG4992019d23iuw2HvVt8+TX5jfabA2T+q6480B9+xZoy8730eZnNgECBAgQIECAAAECBAgQIECgB4E/S3KbKhENk3qo6jg5XCvJ31Tpvi3JFcdJX6YLCLw0SWmSdDBukuQlC8RhSwLbCLw3SelbcDAuneTvtpnoNwQIbCegYdJ2Tn41nYAL/+lsrbydwOb/0d3Fk5RnBoGpBZx/Uwtb/zABDZO8HwQIECBAgAABAgQIECBAgAABAgQIEJhHwH3APM5L7aK+S8nPs6/6tjnza/MbbbaGSX1X3Hmgvn0LtGXn+2jzM5sAAQIECBAgQIAAAQIECBAg0IPAZsOk2yUpzwwCaxC4apI3VoG+K8ll1xC4GFcr8OIk31dFf/Mkf7XabATeu8A7k1ymSvLySd7Re9LyIzCngIZJc2rb61gCLvy9F0sLfCDJRaogNExauiLj7O/8G6fW+5jpZsOk703yyn0MVEwECBAgQIAAAQIECBAgQIAAAQIECBBYuYD7gJUX8GTCV1/17VugLTvfR5vfaLM1TOq74s4D9e1boC0730ebn9kECBAgQIAAAQIECBAgQIAAgR4ENEzqoYrj5nCFJG+t0n9vku8el0PmMwi8MMnNqn1uleT5M+xrCwLHI1DOx3JOHozSZO5vj2chcwgQOLaAhknejKUFXPgvXQH7bzZMuliS8swgMLWA829qYesfJqBhkveDAAECBAgQIECAAAECBAgQIECAAAEC8wi4D5jHeald1Hcp+Xn2Vd82Z35tfqPN1jCp74o7D9S3b4G27HwfbX5mEyBAgAABAgQIECBAgAABAgR6EHhOkttWidwuSWmiZBBYg8BlkryzCvSDSS66hsDFuFqB5yW5ZRX9bZL8+WqzEXjvAm9IcrUqyWsneW3vScuPwJwCGibNqW2vYwm48PdeLC1Q/gHswlUQ5R/GyjODwNQCzr+pha1/mICGSd4PAgQIECBAgAABAgQIECBAgAABAgQIzCPgPmAe56V2Ud+l5OfZV33bnPm1+Y02W8OkvivuPFDfvgXasvN9tPmZTYAAAQIECBAgQIAAAQIECBDoQWCzYdLtk5RnBoE1CFwiyXurQP8hyXetIXAxrlbguUluXUV/hyTPXm02Au9d4DVJSpOkg/G9SV7Ze9LyIzCngIZJc2rb61gCLvy9F0sLfCjJhaogLpKkPDMITC3g/Jta2PqHCWiY5P0gQIAAAQIECBAgQIAAAQIECBAgQIDAPALuA+ZxXmoX9V1Kfp591bfNmV+b32izNUzqu+LOA/XtW6AtO99Hm5/ZBAgQIECAAAECBAgQIECAAIEeBEqjj9tViWiY1ENVx8mh/H3cD1TpfiLJecdJX6YLCDwrSTknD8adk/zpAnHYksA2Ai9PUpokHYybJHnJNhP9hgCB7QQ0TNrOya+mE3DhP52tlbcT+HCSC1Y/1TBpOze/ahdw/rUbWuH4BTRMOn47MwkQIECAAAECBAgQIECAAAECBAgQIHAUAfcBR9Fa32/Vd301O0rE6nsUrW/+Lb82v9FmbzZMumiSD46G0HG+zoOOi5tEfdvqy6/Nz2wCBAgQIECAAAECBAgQIECAQA8Cmw2T7pCkPDMIrEHgAkk+WgX6qSTnWkPgYlytwDOS3KmK/m5JnrbabATeu8CLkpQmSQfj+5O8oPek5UdgTgENk+bUttexBFz4ey+WFthsmHThJOWZQWBqAeff1MLWP0zglUmuV/2gdKktzwwCBAgQIECAAAECBAgQIECAAAECBAgQ2K2A+4Ddeu7bauq7bxXZbTzq2+bJr81vtNkaJvVdceeB+vYt0Jad76PNz2wCBAgQIECAAAECBAgQIECAQA8Cz0py+yoRDZN6qOo4OZwnyT9V6X4uyVnHSV+mCwiU5kh3rfb94SR/uEActiSwjcDzk5QmSQfjtkmeu81EvyFAYDsBDZO2c/Kr6QRc+E9na+XtBD6S5Luqn14oSXlmEJhawPk3tbD1DxPQMMn7QYAAAQIECBAgQIAAAQIECBAgQIAAgXkE3AfM47zULuq7lPw8+6pvmzO/Nr/RZn8gyUWqpC+a5IOjIXScr/Og4+ImUd+2+vJr8zObAAECBAgQIECAAAECBAgQINCDgIZJPVRx3BzOkeRTVfpfTHKmcTlkPoPAU5PcvdrnXkl+f4Z9bUHgeASek6Q0SToYd07yp8ezkDkECBxbQMMkb8bSAi78l66A/T+a5AIVg4ZJ3om5BJx/c0nb51gCmw2Trp/kVagIECBAgAABAgQIECBAgAABAgQIECBAYOcC7gN2TrpXC6rvXpVj58Gobxspvza/0WZrmNR3xZ0H6tu3QFt2vo82P7MJECBAgAABAgQIECBAgAABAj0IbDZMumOS8swgsAaBsyT5bBXoV5J82xoCF+NqBUpzpHtU0d83ye+uNhuB9y7wjCR3qpL8oSR/3HvS8iMwp4CGSXNq2+tYAi78vRdLC2w2TLpgkvLMIDC1gPNvamHrHyagYZL3gwABAgQIECBAgAABAgQIECBAgAABAvMIuA+Yx3mpXdR3Kfl59lXfNmd+bX6jzdYwqe+KOw/Ut2+Btux8H21+ZhMgQIAAAQIECBAgQIAAAQIEehB4ZpI7VIlomNRDVcfJ4YxJvlCl+59JTjVO+jJdQOBJSe5T7fuAJL+1QBy2JLCNwB8luVv1w3slKU2/DAIEdiSgYdKOIC1z3AIu/I+bzsQdCfxDkvNXa31XkvLMIDC1gPOL1vhVAAAgAElEQVRvamHrHyagYZL3gwABAgQIECBAgAABAgQIECBAgAABAvMIuA+Yx3mpXdR3Kfl59lXfNmd+bX6jzdYwqe+KOw/Ut2+Btux8H21+ZhMgQIAAAQIECBAgQIAAAQIEehDYbJh0pyTlmUFgDQKnTXLSRqB6F6yhcuuNsTRHun8V/oOSPGG96Yi8c4EnJ7lnlWN5d3+n85ylR2BWAX/omJXbZscQcOHvtVha4B+TnK8KQsOkpSsyzv7Ov3FqvY+Zapi0j1UREwECBAgQIECAAAECBAgQIECAAAECPQq4D+ixqv+dk/qqb98Cbdn5Ptr8RputYVLfFXceqG/fAm3Z+T7a/MwmQIAAAQIECBAgQIAAAQIECPQg8KdJ7lglomFSD1UdJ4dTJPlqkvL/HozT/P9n4yjIdE6B0hzpgdWGD03yuDkDsBeBIwj8dpL7Vb//8SS/cYT5fkqAwMkIaJjkFVlawIX/0hWw/2bDpAskKc8MAlMLOP+mFrb+YQKvSnLd6gfXT1KeGQQIECBAgAABAgQIECBAgAABAgQIECCwWwH3Abv13LfV1HffKrLbeNS3zZNfm99oszVM6rvizgP17VugLTvfR5uf2QQIECBAgAABAgQIECBAgACBHgQ2GybdOUl5ZhBYi8BJSU5bBXuGJF9eS/DiXJ1AaY704Crqn0zyq6vLQsCjCDw+yYO8r6OUW55LCGiYtIS6PWsBF/7eh6UFPpbkO6sgzp+kPDMITC3g/Jta2PqHCWiY5P0gQIAAAQIECBAgQIAAAQIECBAgQIDAPALuA+ZxXmoX9V1Kfp591bfNmV+b32izNUzqu+LOA/XtW6AtO99Hm5/ZBAgQIECAAAECBAgQIECAAIEeBDRM6qGKY+fwhSRnrAhOSHLi2CSyn1CgNEd6WLX+Tyd59IT7WZpAi8Dm+/qIJL/csqC5BAh8o4CGSd6IpQVc+C9dAft/PMl5KwYNk7wTcwk4/+aSts+xBDYbJl0vyatRESBAgAABAgQIECBAgAABAgQIECBAgMDOBdwH7Jx0rxZU370qx86DUd82Un5tfqPN1jCp74o7D9S3b4G27HwfbX5mEyBAgAABAgQIECBAgAABAgR6EHhGkjtVidw5SWmiZBBYi8Bnk5ylCvYcST6zluDFuTqB0hzp4VXUP5PkUavLQsCjCJTmSP+jSvbnkvz8KMnLk8AcAhomzaFsj8MEXPh7P5YW2GyYdL4k5ZlBYGoB59/UwtY/TEDDJO8HAQIECBAgQIAAAQIECBAgQIAAAQIE5hFwHzCP81K7qO9S8vPsq75tzvza/EabrWFS3xV3Hqhv3wJt2fk+2vzMJkCAAAECBAgQIECAAAECBAj0ILDZMOkuScozg8BaBP4lyTmrYM+T5JNrCV6cqxMozZEeUUWtAc3qSjhUwKU50iOrjMv7W5p8GQQI7EhAw6QdQVrmuAVc+B83nYk7EvinJOUfwA7GdyYpzwwCUws4/6YWtv5hAhomeT8IECBAgAABAgQIECBAgAABAgQIECAwj4D7gHmcl9pFfZeSn2df9W1z5tfmN9psDZP6rrjzQH37FmjLzvfR5mc2AQIECBAgQIAAAQIECBAgQKAHgacnuXOViIZJPVR1rBw2/47uBZL841gEsp1R4BeS/Gy13y9uNKSZMRRbEThZgdIcqbyjB+NXkvzUyc7yAwIEthbQMGlrKj+cSMCF/0Swlt1a4BNJvqP69XmTlGcGgakFnH9TC1v/MAENk7wfBAgQIECAAAECBAgQIECAAAECBAgQmEfAfcA8zkvtor5Lyc+zr/q2OfNr8xtttoZJfVfceaC+fQu0Zef7aPMzmwABAgQIECBAgAABAgQIECDQg8Bmw6S7JinPDAJrEfhoktIk6WBcJMmH1hK8OFcn8MgkP19F/ctJHrG6LAQ8isDDkzy6SvbxSR48SvLyJDCHgIZJcyjb4zABF/7ej6UFNExaugLj7u/8G7f2+5C5hkn7UAUxECBAgAABAgQIECBAgAABAgQIECAwgoD7gL6rrL7q27dAW3a+jza/0WZrmNR3xZ0H6tu3QFt2vo82P7MJECBAgAABAgQIECBAgAABAj0IaJjUQxXHzmHznueSSf5+bBLZTyjwP5P8UrX+Y5KUpjQGgX0UeEiSx1aB/VaSB+xjoGIisFYBDZPWWrl+4nbh308t15rJJ5Ocuwr+PEnKM4PA1ALOv6mFrX+YwKuTXKf6wfWSlGcGAQIECBAgQIAAAQIECBAgQIAAAQIECOxWwH3Abj33bTX13beK7DYe9W3z5NfmN9psDZP6rrjzQH37FmjLzvfR5mc2AQIECBAgQIAAAQIECBAgQKAHgT9JcpcqkbsmKU2UDAJrEXhPktIk6WBcNsm71hK8OFcnUJojPbqKujSjedjqshDwKAIPTPKEKtknJ7n3KMnLk8AcAhomzaFsj8MEXPh7P5YW+Ock56qC+I4k5ZlBYGoB59/UwtY/TEDDJO8HAQIECBAgQIAAAQIECBAgQIAAAQIE5hFwHzCP81K7qO9S8vPsq75tzvza/EabrWFS3xV3Hqhv3wJt2fk+2vzMJkCAAAECBAgQIECAAAECBAj0ILDZMOkHk5RnBoG1CLwzyWWqYK+Y5G1rCV6cqxP4iSS/UkX9+CQPXl0WAh5F4D5JnlQl+4dJfniU5OVJYA4BDZPmULbHYQIu/L0fSwv8S5JzVkFomLR0RcbZ3/k3Tq33MdPNhknXTfKafQxUTAQIECBAgAABAgQIECBAgAABAgQIEFi5gPuAlRfwZMJXX/XtW6AtO99Hm99oszVM6rvizgP17VugLTvfR5uf2QQIECBAgAABAgQIECBAgACBHgSeluSuVSIaJvVQ1bFyeGuSK1QpXy3Jm8YikO2MAqU50uOq/Z6Y5IEz7m8rAkcR+JEkf1BNeEaSuxxlAb8lQOBwAQ2TvCFLC7jwX7oC9t9smHTuJOWZQWBqAeff1MLWP0xAwyTvBwECBAgQIECAAAECBAgQIECAAAECBOYRcB8wj/NSu6jvUvLz7Ku+bc782vxGm61hUt8Vdx6ob98Cbdn5Ptr8zCZAgAABAgQIECBAgAABAgQI9CCw2TDpbknKM4PAWgTemOSqVbDXTvLatQQvztUJ/FiS36ii/p0k919dFgIeRaA0QfzjKtk/S3K7UZKXJ4E5BDRMmkPZHocJuPD3fiwt8Kkk56iCOFeS8swgMLWA829qYesfJqBhkveDAAECBAgQIECAAAECBAgQIECAAAEC8wi4D5jHeald1Hcp+Xn2Vd82Z35tfqPN1jCp74o7D9S3b4G27HwfbX5mEyBAgAABAgQIECBAgAABAgR6ECiNFEpDhYOhYVIPVR0rh79Jcq0q5esnedVYBLKdUeBHkzyx2u/JSe494/62InAUgTskeWY14flJbnWUBfyWAIHDBTRM8oYsLeDCf+kK2P/TSc5eMWiY5J2YS8D5N5e0fY4loGGS94IAAQIECBAgQIAAAQIECBAgQIAAAQLzCLgPmMd5qV3Udyn5efZV3zZnfm1+o83WMKnvijsP1LdvgbbsfB9tfmYTIECAAAECBAgQIECAAAECBHoQ2GyY9ENJyjODwFoEXpnkelWwN07y0rUEL87VCdwnyZOqqJ+S5B6ry0LAowjcOslzq2RfnOSmoyQvTwJzCGiYNIeyPQ4TcOHv/VhaYLNh0jmTlGcGgakFnH9TC1v/MIHXJLl29YPrJinPDAIECBAgQIAAAQIECBAgQIAAAQIECBDYrYD7gN167ttq6rtvFdltPOrb5smvzW+02Rom9V1x54H69i3Qlp3vo83PbAIECBAgQIAAAQIECBAgQIBADwIaJvVQxbFz+OskN6oIbp7kr8Ymkf2EAvdM8uRq/XKGlkZzBoF9FLhFkr+sAnt5khvuY6BiIrBWAQ2T1lq5fuJ24d9PLdeayWeSnK0K/hxJyjODwNQCzr+pha1/mICGSd4PAgQIECBAgAABAgQIECBAgAABAgQIzCPgPmAe56V2Ud+l5OfZV33bnPm1+Y02e7Nh0kWSfGg0hI7zdR50XNwk6ttWX35tfmYTIECAAAECBAgQIECAAAECBHoQ+KMkd6sSKY0/SgMQg8BaBF6Y5GZVsD+Q5HlrCV6cqxO4e5KnVlE/PcldV5eFgEcRuHGSl1TJ/k2S64ySvDwJzCGgYdIcyvY4TMCFv/djaYF/TXLWKggNk5auyDj7O//GqfU+ZrrZMKn8Q1b5hy2DAAECBAgQIECAAAECBAgQIECAAAECBHYr4D5gt577tpr67ltFdhuP+rZ58mvzG222hkl9V9x5oL59C7Rl5/to8zObAAECBAgQIECAAAECBAgQINCDwGbDpNIMpDwzCKxF4C+S3KoK9vZJnrOW4MW5OoEf3Ggq96wkd1xdFgIeReD6SV5RJfvGJFcfJXl5EphDQMOkOZTtcZiAC3/vx9ICmw2Tzp6kPDMITC3g/Jta2PqHCWiY5P0gQIAAAQIECBAgQIAAAQIECBAgQIDAPALuA+ZxXmoX9V1Kfp591bfNmV+b32izNUzqu+LOA/XtW6AtO99Hm5/ZBAgQIECAAAECBAgQIECAAIEeBP4wyQ9ViWiY1ENVx8rh2UluV6V8lyTPGItAtjMK3DnJ06v9/mzj/ZsxFFsROFmBayZ5bfWrtyW54snO8gMCBLYW0DBpayo/nEjAhf9EsJbdWuCzSc5S/fpsScozg8DUAs6/qYWtf5iAhkneDwIECBAgQIAAAQIECBAgQIAAAQIECMwj4D5gHueldlHfpeTn2Vd925z5tfmNNvuDSS5cJX2RJB8aDaHjfJ0HHRc3ifq21Zdfm5/ZBAgQIECAAAECBAgQIECAAIEeBDYbJv1wkvLMILAWgdIc6U5VsJp+raVy64zz9kmeVYX+vCQ/sM5URD2AwFWSvKnK811JLjtA3lIkMJuAhkmzUdvoWwi48PdqLC3wuSQnVEFomLR0RcbZ3/k3Tq33MVMNk/axKmIiQIAAAQIECBAgQIAAAQIECBAgQKBHAfcBPVb1v3NSX/XtW6AtO99Hm99oszVM6rvizgP17VugLTvfR5uf2QQIECBAgAABAgQIECBAgACBHgQ0TOqhimPn8EdJ7lYR3CvJ749NIvsJBW6T5M+q9V+Q5Psn3M/SBFoELp/kbdUC70tyiZYFzSVA4BsFNEzyRiwt4MJ/6QrYf7Nh0lmTlGcGgakFnH9TC1v/MAENk7wfBAgQIECAAAECBAgQIECAAAECBAgQmEfAfcA8zkvtor5Lyc+zr/q2OfNr8xtttoZJfVfceaC+fQu0Zef7aPMzmwABAgQIECBAgAABAgQIECDQg8BTk9y9SuSHk5QmSgaBtQiU5kj3qIK9f5LfWUvw4lydwC2TPK+K+sVJbrq6LAQ8isClkry7SvbDSS48SvLyJDCHgIZJcyjb4zABF/7ej6UF/i3Jt1dBnCVJeWYQmFrA+Te1sPUPE/ibJNeqfnCdJOWZQYAAAQIECBAgQIAAAQIECBAgQIAAAQK7FXAfsFvPfVtNffetIruNR33bPPm1+Y02W8OkvivuPFDfvgXasvN9tPmZTYAAAQIECBAgQIAAAQIECBDoQWCzYdKPJCnPDAJrESjNke5bBfugJE9YS/DiXJ3AzZO8oIr6pUluvLosBDyKwMWSvK9K9mNJzj9K8vIkMIeAhklzKNvjMAEX/t6PpQVOTHLmKogTkpRnBoGpBZx/Uwtb/zABDZO8HwQIECBAgAABAgQIECBAgAABAgQIEJhHwH3APM5L7aK+S8nPs6/6tjnza/MbbbaGSX1X3Hmgvn0LtGXn+2jzM5sAAQIECBAgQIAAAQIECBAg0IPAU5L8cJWIhkk9VHWsHH4zyQOqlB+W5LFjEch2RoGbJHlRtd8rktxgxv1tReAoAt+V5CPVhH9Jcu6jLOC3BAgcLqBhkjdkaQEX/ktXwP4aJnkHlhJw/i0lb98isNkw6dpJXouGAAECBAgQIECAAAECBAgQIECAAAECBHYu4D5g56R7taD67lU5dh6M+raR8mvzG222hkl9V9x5oL59C7Rl5/to8zObAAECBAgQIECAAAECBAgQINCDwGbDpHskKc8MAmsReFySB1fB/o8k/2ctwYtzdQI3TPLSKurXJLnu6rIQ8CgC503y8SrZzyY52yjJy5PAHAIaJs2hbI/DBFz4ez+WFvh8kjNVQXx7kvLMIDC1gPNvamHrHyagYZL3gwABAgQIECBAgAABAgQIECBAgAABAvMIuA+Yx3mpXdR3Kfl59lXfNmd+bX6jzdYwqe+KOw/Ut2+Btux8H21+ZhMgQIAAAQIECBAgQIAAAQIEehD4gyQ/UiWiYVIPVR0rh8ck+ckq5Z9N8ktjEch2RoHrJ3lFtd/rklxrxv1tReAoAudM8i/VhC8kOfNRFvBbAgQOF9AwyRuytIAL/6UrYP/yh4szVgzlDxrlmUFgagHn39TC1j9MQMMk7wcBAgQIECBAgAABAgQIECBAgAABAgTmEXAfMI/zUruo71Ly8+yrvm3O/Nr8RputYVLfFXceqG/fAm3Z+T7a/MwmQIAAAQIECBAgQIAAAQIECPQgoGFSD1UcO4dHJXlERfALSf7X2CSyn1Dg2kleU63/piRXm3A/SxNoETghyeeqBb6S5NtaFjSXAIFvFNAwyRuxtIAL/6UrYH8Nk7wDSwk4/5aSt28R0DDJe0CAAAECBAgQIECAAAECBAgQIECAAIF5BNwHzOO81C7qu5T8PPuqb5szvza/0WZrmNR3xZ0H6tu3QFt2vo82P7MJECBAgAABAgQIECBAgAABAj0IbDZMumeS8swgsBaBn0/yyCrYX95ooLSWPMS5DoFrJHldFepbklx5HaGLckCBMyT5YpX3fyU55YAOUiYwmYCGSZPRWnhLARf+W0L52WQC5Q8a5Q8cB+NMG3/4mGxjCw8v4Pwb/hVYFOC1Sa5ZRVA6K5dnBgECBAgQIECAAAECBAgQIECAAAECBAjsVsB9wG4992019d23iuw2HvVt8+TX5jfabA2T+q6480B9+xZoy8730eZnNgECBAgQIECAAAECBAgQIECgB4HfT3KPKhENk3qo6lg5/EySX6xS/pUkPzUWgWxnFLhqkjdW+70jyeVn3N9WBI4icJokX9mYcIokm/dDR1nTbwkQqAQ0TPI6LC3gwn/pCtj/S0lOXzGcMUl5ZhCYWsD5N7Ww9Q8T0DDJ+0GAAAECBAgQIECAAAECBAgQIECAAIF5BNwHzOO81C7qu5T8PPuqb5szvza/0WZrmNR3xZ0H6tu3QFt2vo82P7MJECBAgAABAgQIECBAgAABAj0IbDZMuleS8swgsBaBhyd5dBXsryd5yFqCF+fqBK6Y5C1V1O9KctnVZSHgkQT+I8mpq4RPm6Q8MwgQ2IGAhkk7QLREk4AL/yY+k3cg8OUkp6vW0TBpB6iW2ErA+bcVkx9NJLDZMOlaSV430V6WJUCAAAECBAgQIECAAAECBAgQIECAwMgC7gP6rr76qm/fAm3Z+T7a/EabrWFS3xV3Hqhv3wJt2fk+2vzMJkCAAAECBAgQIECAAAECBAj0IPDkJPesEtEwqYeqjpXDQ5P8WpXyE5M8cCwC2c4ocLkkb6/2e0+SS824v60IHFXgi0nOUE06U5LyzCBAYAcCGibtANESTQIu/Jv4TN6BwGbDpPKHjvLMIDC1gPNvamHrHyagYZL3gwABAgQIECBAgAABAgQIECBAgAABAvMIuA+Yx3mpXdR3Kfl59lXfNmd+bX6jzdYwqe+KOw/Ut2+Btux8H21+ZhMgQIAAAQIECBAgQIAAAQIEehDYbJh07yTlmUFgLQI/luQ3qmB/N8l91xK8OFcncOkk76qifn+Si68uCwGPJPC5JCdUCZ81SXlmECCwAwENk3aAaIkmARf+TXwm70Dg35N8W7XO6ZOUZwaBqQWcf1MLW/8wAQ2TvB8ECBAgQIAAAQIECBAgQIAAAQIECBCYR8B9wDzOS+2ivkvJz7Ov+rY582vzG222hkl9V9x5oL59C7Rl5/to8zObAAECBAgQIECAAAECBAgQINCDgIZJPVRx7Bzun+S3KoKnJLnH2CSyn1DgkkneU63/oSQXmXA/SxNoFfhUknNUi5w7yb+0Lmo+AQJfF9AwyZuwtIAL/6UrYP+Tkpy2YtAwyTsxl4Dzby5p+xxLQMMk7wUBAgQIECBAgAABAgQIECBAgAABAgTmEXAfMI/zUruo71Ly8+yrvm3O/Nr8RputYVLfFXceqG/fAm3Z+T7a/MwmQIAAAQIECBAgQIAAAQIECPQg8HtJ7lUlcu8kpYmSQWAtAuX9Le/xwXhakrutJXhxrk7gokneX0X9D0m+a3VZCHgkgY8nOW+V8PmTfGwkALkSmFJAw6Qpda29jYAL/22U/GZKgc2GSadLUp4ZBKYWcP5NLWz9wwQ0TPJ+ECBAgAABAgQIECBAgAABAgQIECBAYB4B9wHzOC+1i/ouJT/Pvurb5syvzW+02Rom9V1x54H69i3Qlp3vo83PbAIECBAgQIAAAQIECBAgQIBADwKbDZPus9F8pocc5dC3wN2TPLVK8ZlJ7tR3yrJbUOBCST5U7V+a0ZxvwXhsTeDkBD6y0dTrwkk+fHKT/OcECGwnoGHSdk5+NZ2AC//pbK28ncBXkpym+um3JSnPDAJTCzj/pha2/mECr0tyjeoH10pSnhkECBAgQIAAAQIECBAgQIAAAQIECBAgsFsB9wG79dy31dR33yqy23jUt82TX5vfaLM1TOq74s4D9e1boC0730ebn9kECBAgQIAAAQIECBAgQIAAgR4EfjfJvatENEzqoapj5XCXJH9SpfzcJLcdi0C2MwpcIMlHq/0+meQ8M+5vKwJHFXhfkotVky6Z5O+PuojfEyBwbAENk7wZSwu48F+6Avb/jySnrhg0TPJOzCXg/JtL2j7HEtAwyXtBgAABAgQIECBAgAABAgQIECBAgACBeQTcB8zjvNQu6ruU/Dz7qm+bM782v9Fma5jUd8WdB+rbt0Bbdr6PNj+zCRAgQIAAAQIECBAgQIAAAQI9CGw2TLpvkvLMILAWgTskeWYV7F8mueVaghfn6gTOm+TjVdSfTnLO1WUh4JEE3p3kUlXCl03yrpEA5EpgSgENk6bUtfY2Ai78t1HymykFNhsmnTZJeWYQmFrA+Te1sPUPE9hsmHTNJK9HRoAAAQIECBAgQIAAAQIECBAgQIAAAQI7F3AfsHPSvVpQffeqHDsPRn3bSPm1+Y02W8OkvivuPFDfvgXasvN9tPmZTYAAAQIECBAgQIAAAQIECBDoQUDDpB6qOHYOt07y3IrgxUluOjaJ7CcUOHeST1brfzbJ2Sbcz9IEWgXenuRy1SJXSvLW1kXNJ0Dg6wIaJnkTlhZw4b90Bez/1SSnqhhOk6Q8MwhMLeD8m1rY+ocJaJjk/SBAgAABAgQIECBAgAABAgQIECBAgMA8Au4D5nFeahf1XUp+nn3Vt82ZX5vfaLM3GyZdOMmHR0PoOF/nQcfFTaK+bfXl1+ZnNgECBAgQIECAAAECBAgQIECgB4EnJblPlch9k5QmSgaBtQjcIslfVsG+PMkN1xK8OFcncPYkn66i/nySb19dFgIeSeBNSa5SJXyNJG8YCUCuBKYU0DBpSl1rbyPgwn8bJb+ZUuBrSU5ZbXDqJOWZQWBqAeff1MLWP0xAwyTvBwECBAgQIECAAAECBAgQIECAAAECBOYRcB8wj/NSu6jvUvLz7Ku+bc782vxGm61hUt8Vdx6ob98Cbdn5Ptr8zCZAgAABAgQIECBAgAABAgQI9CCw2TDpfknKM4PAWgS+L8mLq2BfneR6awlenKsTOEuSz1ZRfynJGVeXhYBHEnhtkmtWCV83yWtGApArgSkFNEyaUtfa2wi48N9GyW+mFNAwaUpdax8m4PzzfiwpoGHSkvr2JkCAAAECBAgQIECAAAECBAgQIEBgJAH3AX1XW33Vt2+Btux8H21+o83+UJILVUlfOMmHR0PoOF/nQcfFTaK+bfXl1+ZnNgECBAgQIECAAAECBAgQIECgB4HfSXLfKhENk3qo6lg53CDJy6qUX7/RHGQsDdlOLXDmJCdWm5yU5HRTb2p9Ag0Cr9xoInejjTOzYWlTCRDQMMk7sLSAC/+lK2D//0xyiorhVEnKM4PA1ALOv6mFrX+YQPkXT1evflA61JZnBgECBAgQIECAAAECBAgQIECAAAECBAjsVsB9wG4992019d23iuw2HvVt8+TX5jfabA2T+q6480B9+xZoy8730eZnNgECBAgQIECAAAECBAgQIECgB4HNhkn3T1KeGQTWInCdJK+ugn1zkqusJXhxrk7g9Em+VEX9tSSnXl0WAh5J4CVJblwlfLMkLxoJQK4EphTQMGlKXWtvI+DCfxslv5lS4L+S1GfhKZOUZwaBqQWcf1MLW/8wAQ2TvB8ECBAgQIAAAQIECBAgQIAAAQIECBCYR8B9wDzOS+2ivkvJz7Ov+rY582vzG222hkl9V9x5oL59C7Rl5/to8zObAAECBAgQIECAAAECBAgQINCDwG8nuV+ViIZJPVR1rByunqT8XbWD8Y4klx+LQLYzCpw2yUnVfuXfs59ixv1tReCoAi9IcvNq0g8ked5RF/F7AgSOLaBhkjdjaQEX/ktXwP4aJnkHlhJw/i0lb98isNkw6RpJ3oCGAAECBAgQIECAAAECBAgQIECAAAECBHYu4D5g56R7taD67lU5dh6M+raR8mvzG222hkl9V9x5oL59C7Rl5/to8zObAAECBAgQIECAAAECBAgQINCDgIZJPVRx7ByulOTNFcG7k1xmbBLZTyhwyiRf21i/NEza/PftE4ZgaQJHEnhukltXM+6Q5NlHWsGPCRD4lgIaJnk5lhZw4b90Bey/+Q76g7F3Yo0TlC0AACAASURBVC4B599c0vY5loCGSd4LAgQIECBAgAABAgQIECBAgAABAgQIzCPgPmAe56V2Ud+l5OfZV33bnPm1+Y02W8OkvivuPFDfvgXasvN9tPmZTYAAAQIECBAgQIAAAQIECBDoQWCzYdKPJinPDAJrEfieJO+ogn1fkkusJXhxrlKgNEwqjZMOxqmP0URplYkJukuBZyYpTZIOxl2TPL3LTCVFYAEBDZMWQLflNwi48PdCLClQzsD/2gjAubhkRcba2/k3Vr33LVsNk/atIuIhQIAAAQIECBAgQIAAAQIECBAgQKBXAfcBvVb263mpr/r2LdCWne+jzW+02Rom9V1x54H69i3Qlp3vo83PbAIECBAgQIAAAQIECBAgQIBADwK/leT+VSIaJvVQ1bFyuFSSd1cpfzjJhccikO3MAiclOW215+mSlGcGgX0UeFqS0iTpYPxIkqfuY6BiIrBGAY1B1li1vmJ24d9XPdeWzWbDpPI+nmJtSYh3tQLOv9WWrovANUzqooySIECAAAECBAgQIECAAAECBAgQIEBgBQLuA1ZQpIYQ1bcBbwVT1betSPza/EabrWFS3xV3Hqhv3wJt2fk+2vzMJkCAAAECBAgQIECAAAECBAj0ILDZMOkBScozg8BaBC6W5H1VsB9Lcv61BC/OVQp8Kcnpq8jPmKQ8Mwjso8AfJClNkg7GfZL83j4GKiYCaxTQMGmNVesrZhf+fdVzbdmU5kj/WQX9X0lOubYkxLtaAeffakvXReAaJnVRRkkQIECAAAECBAgQIECAAAECBAgQILACAfcBKyhSQ4jq24C3gqnq21Ykfm1+o83WMKnvijsP1LdvgbbsfB9tfmYTIECAAAECBAgQIECAAAECBHoQeGKSH60S0TCph6qOlcMFk3y4Svmfk3zHWASynVngxCRnrvY8IUl5ZhDYR4EnJSlNkg7GA5OU/+43CBDYgYCGSTtAtESTgAv/Jj6TGwVKc6SvVWtomNQIavqRBJx/R+Ly4x0LvCHJ1ao1r5GkPDMIECBAgAABAgQIECBAgAABAgQIECBAYLcC7gN267lvq6nvvlVkt/Gob5snvza/0WZrmNR3xZ0H6tu3QFt2vo82P7MJECBAgAABAgQIECBAgAABAj0IbDZM0kihh6qOlcN3JvlYlfJnkpxjLALZzizw2SRnqfY8W5LyzCCwjwJPSFL+u/1gPDTJ4/YxUDERWKOAhklrrFpfMbvw76uea8tms2HSfyY51dqSEO9qBZx/qy1dF4FrmNRFGSVBgAABAgQIECBAgAABAgQIECBAgMAKBNwHrKBIDSGqbwPeCqaqb1uR+LX5jTZbw6S+K+48UN++Bdqy8320+ZlNgAABAgQIECBAgAABAgQIEOhBQMOkHqo4dg7nTvLJiuDEJCeMTSL7iQU+neTs1R7nSvKpife0PIHjFXhskodUkx+e5DHHu5h5BAh8o4CGSd6IpQVc+C9dgbH3L82RvloRfC3Jqccmkf2MAs6/GbFt9U0Cmw2Trp7kjZwIECBAgAABAgQIECBAgAABAgQIECBAYOcC7gN2TrpXC6rvXpVj58Gobxspvza/0WZrmNR3xZ0H6tu3QFt2vo82P7MJECBAgAABAgQIECBAgAABAj0I/GaSB1SJPDBJaaJkEFiLwNmSfKYK9stJzrCW4MW5SoHSoKs06joY59lo2rXKpATdrcD/SfJTVXY/m+SXus1WYgRmFtAwaWZw232TgAt/L8WSAqU50n9UAWiYtGQ1xtvb+TdezfcpYw2T9qkaYiFAgAABAgQIECBAgAABAgQIECBAoGcB9wE9VzdRX/XtW6AtO99Hm99oszVM6rvizgP17VugLTvfR5uf2QQIECBAgAABAgQIECBAgACBHgQ2Gyb9WJLyzCCwFoEzJzmxCvarSU6zluDFuUqBjyc5bxX5+ZN8bJWZCHoEgV9M8jNVor+Q5H+NkLgcCcwhoGHSHMr2OEzAhb/3Y0mBzYZJ/kFsyWqMt7fzb7ya71PGGibtUzXEQoAAAQIECBAgQIAAAQIECBAgQIBAzwLuA3quroZJfVdXfVvr6/xrFRxrvoZJfdfbeaC+fQu0Zef7aPMzmwABAgQIECBAgAABAgQIECDQg8ATkjywSkTDpB6qOlYOp0vy5Srl8u89TzEWgWxnFvhokgtUe14wSXlmENhHgUcm+fkqsEcn+el9DFRMBNYooGHSGqvWV8wu/Puq59qyKV1qv1IF/R9JTru2JMS7WgHn32pL10XgGiZ1UUZJECBAgAABAgQIECBAgAABAgQIECCwAgH3ASsoUkOI6tuAt4Kp6ttWJH5tfqPN1jCp74o7D9S3b4G27HwfbX5mEyBAgAABAgQIECBAgAABAgR6ENhsmPSgJOWZQWAtAqdOUv5ubj1OmeS/1pKAOFcnsHm3eNEkH1xdFgIeRaA0R/rfVbKPTfKwUZKXJ4GpBTRMmlrY+icn4ML/5IT851MKlOZIJ1UblOZJ3zblhtYmUAk4/7wOSwq8MclVqwCunqQ8MwgQIECAAAECBAgQIECAAAECBAgQIEBgtwLuA3bruW+rqe++VWS38ahvmye/Nr/RZmuY1HfFnQfq27dAW3a+jzY/swkQIECAAAECBAgQIECAAAECPQj8RpIfqxLRMKmHqo6XQ2mYVBonHYzy93TL39c1CEwh8L4kF6sWvkSS8swgsI8CpTnSr1aBlaaI5b/rDQIEdiCgYdIOEC3RJODCv4nP5EYBDZMaAU1vEnD+NfGZ3CigYVIjoOkECBAgQIAAAQIECBAgQIAAAQIECBDYUsB9wJZQK/2Z+q60cFuGrb5bQn2Ln/Fr8xtttoZJfVfceaC+fQu0Zef7aPMzmwABAgQIECBAgAABAgQIECDQg4CGST1UUQ5fSnL6iuFMSb6IhcBEAu9Jcslq7Usn+buJ9rIsgVaB0hzp8dUiT0pyv9ZFzSdA4OsCGiZ5E5YWcOG/dAXG3r90qf33iuCkJKcbm0T2Mwo4/2bEttU3CWw2TLpakjdxIkCAAAECBAgQIECAAAECBAgQIECAAIGdC7gP2DnpXi2ovntVjp0Ho75tpPza/EabrWFS3xV3Hqhv3wJt2fk+2vzMJkCAAAECBAgQIECAAAECBAj0ILDZMOnHk5RnBoE1Cfxbkm+vAj5rks+tKQGxrkrgXUlKk6SD8T1J3rmqDAQ7kkBpjvTbVcJPSXKPkQDkSmBKAQ2TptS19jYCLvy3UfKbqQRKc6QvV4uX5kl1F9up9rUugSLg/PMeLCmgYdKS+vYmQIAAAQIECBAgQIAAAQIECBAgQGAkAfcBfVdbfdW3b4G27HwfbX6jzdYwqe+KOw/Ut2+Btux8H21+ZhMgQIAAAQIECBAgQIAAAQIEehB4fJIHVYlomNRDVcfL4TNJzlalfa4knxqPQcYzCbw9yeWqva6Y5G0z7W0bAkcVuGeSJ1eTnpbkbkddxO8JEDi2gIZJ3oylBVz4L12BsffXMGns+i+dvfNv6QqMvb+GSWPXX/YECBAgQIAAAQIECBAgQIAAAQIECMwn4D5gPusldlLfJdTn21N926z5tfmNNlvDpL4r7jxQ374F2rLzfbT5mU2AAAECBAgQIECAAAECBAgQ6EFgs2HSg5OUZwaBNQl8Msm5q4C/M8k/rSkBsa5K4C1JSpOkg3GVJG9eVQaCHUngh5L8YZXws5LccSQAuRKYUkDDpCl1rb2NgAv/bZT8ZiqB0yf5UrX4l5OcYarNrEtgQ8D555VYUkDDpCX17U2AAAECBAgQIECAAAECBAgQIECAwEgC7gP6rrb6qm/fAm3Z+T7a/Eabvdkw6UJJPjIaQsf5Og86Lm4S9W2rL782P7MJECBAgAABAgQIECBAgAABAj0I/HqSH68S0TCph6qOl8M/JjlflfYFk3x0PAYZzySw+Xcjr5HkDTPtbRsCRxW4U5JnVJP+PMltjrqI3xMgcGwBDZO8GUsLuPBfugJj71+aI32xIijNk844NonsZxRw/s2IbatvEtAwyUtBgAABAgQIECBAgAABAgQIECBAgACBeQTcB8zjvNQu6ruU/Dz7qm+bM782v9Fma5jUd8WdB+rbt0Bbdr6PNj+zCRAgQIAAAQIECBAgQIAAAQI9CGw2THpIkvLMILAmgc27nosm+eCaEhDrqgRel6Q0SToY107y2lVlINiRBG6b5DlVwi9McouRAORKYEoBDZOm1LX2NgIu/LdR8pupBEpzpC9Ui2uYNJW0dY8l4PzzXiwp8KYkV6kCuFqS8swgQIAAAQIECBAgQIAAAQIECBAgQIAAgd0KuA/Yree+raa++1aR3cajvm2e/Nr8Rpv94STlf2n4YFwoyUdGQ+g4X+dBx8VNor5t9eXX5mc2AQIECBAgQIAAAQIECBAgQKAHAQ2TeqiiHN6X5GIVw3cneS8WAhMJvCZJaZJ0MK6f5FUT7WVZAq0Ct0zyvGqRlya5ceui5hMg8HUBDZO8CUsLuPBfugJj77/ZMOmLSc40NonsZxRw/s2IbatvEthsmHTVJH/LiQABAgQIECBAgAABAgQIECBAgAABAgR2LuA+YOeke7Wg+u5VOXYejPq2kfJr8xtttoZJfVfceaC+fQu0Zef7aPMzmwABAgQIECBAgAABAgQIECDQg8Djkjy4SuQhSUoTJYPAmgTeneRSVcDfk+Sda0pArKsSeEWS0iTpYNwwyctXlYFgRxK4SZIXVQmX5l71+zuShVwJ7FxAw6Sdk1rwiAIu/I8I5uc7FSjNkT5frfiFJGfe6Q4WI/CtBZx/3o4lBTRMWlLf3gQIECBAgAABAgQIECBAgAABAgQIjCTgPqDvaquv+vYt0Jad76PNb7TZGib1XXHngfr2LdCWne+jzc9sAgQIECBAgAABAgQIECBAgEAPApsNkx6apDwzCKxJ4O1JLlcFfKUkb11TAmJdlcBLk5QmSQejNKR5yaoyEOxIAjdI8rIq4dcnueZIAHIlMKWAhklT6lp7GwEX/tso+c1UAqU50onV4homTSVt3WMJOP+8F0sKaJi0pL69CRAgQIAAAQIECBAgQIAAAQIECBAYScB9QN/VVl/17VugLTvfR5vfaLM1TOq74s4D9e1boC0730ebn9kECBAgQIAAAQIECBAgQIAAgR4EHpvkIVUiGib1UNXxcvjbJFeu0r56kjeOxyDjmQRelKQ0SToYN0/yVzPtbRsCRxW4dpLXVJPenOQqR13E7wkQOLaAhknejKUFXPgvXYGx999smPT5JN8+NonsZxRw/s2IbatvEtAwyUtBgAABAgQIECBAgAABAgQIECBAgACBeQTcB8zjvNQu6ruU/Dz7qm+bM782v9Fma5jUd8WdB+rbt0Bbdr6PNj+zCRAgQIAAAQIECBAgQIAAAQI9CGw2THpYkvLMILAmgdcnKU2SDsZ1kvzNmhIQ66oEXpCkNEk6GLdK8vxVZSDYkQSuluQNVcL/N8nlRgKQK4EpBTRMmlLX2tsIuPDfRslvphIozZH+rVr8xCQnTLWZdQlsCDj/vBJLCmiYtKS+vQkQIECAAAECBAgQIECAAAECBAgQGEnAfUDf1VZf9e1boC0730eb32izNUzqu+LOA/XtW6AtO99Hm5/ZBAgQIECAAAECBAgQIECAAIEeBDRM6qGKcnh1ktIk6WDcIMkrsBCYSOB5SW5ZrX2bJH8+0V6WJdAqcMUkb6kWeU+SS7Uuaj4BAl8X0DDJm7C0gAv/pSsw9v6lOdLnKgINk8Z+H+bO3vk3t7j9aoG/TXLl6sFVk5RnBgECBAgQIECAAAECBAgQIECAAAECBAjsVsB9wG4992019d23iuw2HvVt8+TX5jfabA2T+q6480B9+xZoy8730eZnNgECBAgQIECAAAECBAgQIECgB4FfS/LQKpGHJSlNlAwCaxJ4WZLSJOlg3CTJS9aUgFhXJfBnSUqTpINxhyTPXlUGgh1J4DJJ3lkl/IEkFxsJQK4EphTQMGlKXWtvI+DCfxslv5lKYLNh0r8lOctUm1mXwIaA888rsaSAhklL6tubAAECBAgQIECAAAECBAgQIECAAIGRBNwH9F1t9VXfvgXasvN9tPmNNlvDpL4r7jxQ374F2rLzfbT5mU2AAAECBAgQIECAAAECBAgQ6EFgs2HSTyQpzwwCaxJ4UZLSJOlgfH+SF6wpAbGuSuBZSW5fRXznJH+6qgwEO5LAJZK8t0r4H5J810gAciUwpYCGSVPqWnsbARf+2yj5zVQCpTnSZ6vFP5fkrFNtZl0CGwLOP6/EkgKbDZOukuTNSwZkbwIECBAgQIAAAQIECBAgQIAAAQIECHQq4D6g08L+/7TUV337FmjLzvfR5jfabA2T+q6480B9+xZoy8730eZnNgECBAgQIECAAAECBAgQIECgB4FfTfKwKhENk3qo6ng5PD9JaZJ0MG6T5M/HY5DxTAJPT1KaJB2MuyV52kx724bAUQUulORD1aRPJDnvURfxewIEji2gYZI3Y2kBF/5LV2Ds/UtzpH+tCErzpLONTSL7GQWcfzNi2+qbBDRM8lIQIECAAAECBAgQIECAAAECBAgQIEBgHgH3AfM4L7WL+i4lP8++6tvmzK/Nb7TZGib1XXHngfr2LdCWne+jzc9sAgQIECBAgAABAgQIECBAgEAPApsNk34ySXlmEFiTwHOT3LoK+I5JnrWmBMS6KoE/TvKDVcQ/nOQPV5WBYEcSOF+Sf6wS/kySc4wEIFcCUwpomDSlrrW3EXDhv42S30wloGHSVLLW3UbA+beNkt9MJaBh0lSy1iVAgAABAgQIECBAgAABAgQIECBAgMA3CrgP6PuNUF/17VugLTvfR5vfaLM1TOq74s4D9e1boC0730ebn9kECBAgQIAAAQIECBAgQIAAgR4EfiXJT1SJaJjUQ1XHy+GZSe5QpV2a2fzJeAwynkngqUnuXu11ryS/P9PetiFwVIFzJ/lkNenEJCccdRG/J0Dg2AIaJnkzlhZw4b90Bcbe/2xJSifGg/GvSc4+NonsZxRw/s2IbatvEtAwyUtBgAABAgQIECBAgAABAgQIECBAgACBeQTcB8zjvNQu6ruU/Dz7qm+bM782v9Fma5jUd8WdB+rbt0Bbdr6PNj+zCRAgQIAAAQIECBAgQIAAAQI9CGiY1EMV5fC0JHetGH4kSWlqYxCYQuDJSe5ZLXzfJL87xUbWJLADgbMmKf0LDsaXk5xhB+taggCBJBomeQ2WFnDhv3QFxt6/NEf6dEVQmiedY2wS2c8o4PybEdtW3ySgYZKXggABAgQIECBAgAABAgQIECBAgAABAvMIuA+Yx3mpXdR3Kfl59lXfNmd+bX6jzdYwqe+KOw/Ut2+Btux8H21+ZhMgQIAAAQL/j737DrstqepF/bsKChwUFEVEcs45SFAwIIoSDCBBJIhkECRnQXLOOeecJIkkQZCcc5IoIB5UEFEO3uc8denvWr2apve3aq4516x6669mnlVVY7xjzmI35R6HAAECBAgQIECAQA8Cmw2TbpukPDMIrEngKUmuXQV8/SRPWFMCYl2VwOOSlHfsYNwkyaNXlYFgRxL4iSTfrBL+XpLjjwQgVwK7FNAwaZe61j4SARf+R6LkN7sSKM2R/qlaXMOkXUlb9wcJOP+8F0sKvCvJhaoALpKkPDMIECBAgAABAgQIECBAgAABAgQIECBAYFoB9wHTeu7bauq7bxWZNh71bfPk1+Y32mwNk/quuPNAffsWaMvO99HmZzYBAgQIECBAgAABAgQIECBAoAeB+ye5TZWIhkk9VHW8HEpzpOtVaWtgM947MGfGj0py42rDmyd5xJwB2IvAIQROkOQ7G7/X4+UQgH5K4IcJ+Ji8H0sLuPBfugJj77/ZMOnrSU4+NonsZxRw/s2IbatjCGw2TLpwkndzIkCAAAECBAgQIECAAAECBAgQIECAAIHJBdwHTE66Vwuq716VY/Jg1LeNlF+b32izNUzqu+LOA/XtW6AtO99Hm5/ZBAgQIECAAAECBAgQIECAAIEeBDYbJt0uSXlmEFiTwKOT3KgK+BZJHramBMS6KoGHJ7lZFfGfJ3nIqjIQ7EgCP5Lku0l+tEr6eEn+eyQEuRLYlYCGSbuSte6RCrjwP1Ipv9uFQGmO9LVq4X9K8nO72MiaBH6AgPPPa7GkgIZJS+rbmwABAgQIECBAgAABAgQIECBAgACBkQTcB/RdbfVV374F2rLzfbT5jTZbw6S+K+48UN++Bdqy8320+ZlNgAABAgQIECBAgAABAgQIEOhB4H5JblslomFSD1UdL4fSHOnmVdq3TvKg8RhkPJPAg5PcstrrNkkeONPetiGwjcB/JDlhNfFESb6zzULmECBwdAENk7wRSwu48F+6AmPvX5ojfbUi0DBp7Pdh7uydf3OL268W0DDJ+0CAAAECBAgQIECAAAECBAgQIECAAIF5BNwHzOO81C7qu5T8PPuqb5szvza/0WZrmNR3xZ0H6tu3QFt2vo82P7MJECBAgAABAgQIECBAgAABAj0IbDZMun2S8swgsCaB0qzmVlXAd0hy3zUlINZVCTwgSWnKdTC8b6sq35DB/luSn6wyP2mS8swgQKBRQMOkRkDTmwVc+DcTWqBBYLNh0teSnKJhPVMJHEbA+XcYLb+dWkDDpKlFrUeAAAECBAgQIECAAAECBAgQIECAAIEfLOA+oO83Q33Vt2+Btux8H21+o83WMKnvijsP1LdvgbbsfB9tfmYTIECAAAECBAgQIECAAAECBHoQ0DCphyrKoTRHul3FcNckf4mFwI4ENt+3Oye51472siyBKQT+OcnJqoV+Nkl5ZhAg0CigYVIjoOnNAi78mwkt0CBQmiN9pZr/1SQ/37CeqQQOI+D8O4yW304toGHS1KLWI0CAAAECBAgQIECAAAECBAgQIECAwA8WcB/Q95uhvurbt0Bbdr6PNr/RZmuY1HfFnQfq27dAW3a+jzY/swkQIECAAAECBAgQIECAAAECPQhsNv64fZLSRMkgsCaB0hypNK05GOU/l6ZJBoFdCNwzyZ2qhf8iyd13sZE1CUwk8I8b/Qt+IUl5ZhAg0CigYVIjoOnNAi78mwkt0CBQmiPVf6DQMKkB09RDCzj/Dk1mwoQC705ywWq9CycpzwwCBAgQIECAAAECBAgQIECAAAECBAgQmFbAfcC0nvu2mvruW0WmjUd92zz5tfmNNnuzYdLpk3xuNISO83UedFzcJOrbVl9+bX5mEyBAgAABAgQIECBAgAABAgR6ENhsmHSHJOWZQWBNAqU5Ut2wprzD5V02COxCoLxrdUMuDbp2oWzNKQU+n+Q01YKnS1KeGQQINApomNQIaHqzgAv/ZkILNAhsNkz6SpJTNqxnKoHDCDj/DqPlt1MLaJg0taj1CBAgQIAAAQIECBAgQIAAAQIECBAg8IMF3Af0/Waor/r2LdCWne+jzW+02Rom9V1x54H69i3Qlp3vo83PbAIECBAgQIAAAQIECBAgQIBADwL3SXL7KhENk3qo6ng5lPf23lXaD0py6/EYZDyTwF2S3KPaq5yjd5xpb9sQ2EbgU0nOVE08S5LyzCBAoFFAw6RGQNObBVz4NxNaoEGgNEf6cjX/H5P8QsN6phI4jIDz7zBafju1wGbDpAslec/Um1iPAAECBAgQIECAAAECBAgQIECAAAECBOI+oO+XQH3Vt2+Btux8H21+o83WMKnvijsP1LdvgbbsfB9tfmYTIECAAAECBAgQIECAAAECBHoQ2GyYVJp+lGcGgTUJlOZID6gCfniSP1tTAmJdlUA5J+9VRXz/JLdbVQaCHU3go0nOXiV9riQfGQ1BvgR2IaBh0i5UrXkYARf+h9Hy26kFSnOkL1WLluZJp5p6E+sROBYB559XY0kBDZOW1Lc3AQIECBAgQIAAAQIECBAgQIAAAQIjCbgP6Lva6qu+fQu0Zef7aPMbbfY/JDldlfTpk3xuNISO83UedFzcRIPQxvL6PhoBTSdAgAABAgQIECBAgAABAgQIdCCgYVIHRZRCbpHkIZXDY5LcmAuBHQmU5kj3rdZ+UJLStMsgsK8CH0hyniq48yd5/74GKy4CaxLQMGlN1eozVhf+fdZ1LVlpmLSWSvUZp/Ovz7quJSsNk9ZSKXESIECAAAECBAgQIECAAAECBAgQILB2AfcBa6/gD49ffdW3b4G27HwfbX6jzdYwqe+KOw/Ut2+Btux8H21+ZhMgQIAAAQIECBAgQIAAAQIEehC4d5I7VIncMUlpomQQWJPATZI8sgr4iUn+dE0JiHVVArdK8sAq4ocl/1/TLoPAvgq8K8mFquAumuSd+xqsuAisSUDDpDVVq89YXfj3Wde1ZHWqJF+sgv1SklOvJXhxrl7A+bf6Eq46AQ2TVl0+wRMgQIAAAQIECBAgQIAAAQIECBAgsCIB9wErKtYWoarvFmgrmqK+bcXi1+Y32mwNk/quuPNAffsWaMvO99HmZzYBAgQIECBAgAABAgQIECBAoAeBzYZJd0pSnhkE1iRw/SSPqwJ+WpJrrykBsa5KoDRHekgVcWnWdbNVZSDY0QTeluRiVdKXTPLW0RDkS2AXAhom7ULVmocRcOF/GC2/nVqgNEf6QrVoaZ50mqk3sR6BYxFw/nk1lhTQMGlJfXsTIECAAAECBAgQIECAAAECBAgQIDCSgPuAvqutvurbt0Bbdr6PNr/RZmuY1HfFnQfq27dAW3a+jzY/swkQIECAAAECBAgQIECAAAECPQjcK8kdq0Q0TOqhquPlcJ0kT67SfnaSa4zHIOOZBG6a5BHVXo9NcqOZ9rYNgW0E/jbJL1cTfzXJG7dZyBwCBI4uoGGSN2JpARf+S1dg7P01TBq7/ktn7/xbugJj7/+eJBeoCC6UpDwzCBAgQIAAAQIECBAgQIAAAQIECBAgQGBaAfcB03ru22rqu28VGVhfpgAAIABJREFUmTYe9W3z5NfmN9psDZP6rrjzQH37FmjLzvfR5mc2AQIECBAgQIAAAQIECBAgQKAHgc2GSXdOUp4ZBNYkcM0kT68CfkGSq6wpAbGuSqA0R3p0FfETklx/VRkIdjSBv0ny61XSv5nkr0dDkC+BXQhomLQLVWseRsCF/2G0/HZqgdMk+Xy16BeSnHbqTaxH4FgEnH9ejSUFNhsmXTDJe5cMyN4ECBAgQIAAAQIECBAgQIAAAQIECBDoVMB9QKeFPSot9VXfvgXasvN9tPmNNlvDpL4r7jxQ374F2rLzfbT5mU2AAAECBAgQIECAAAECBAgQ6EHgnknuVCWiYVIPVR0vh6smeU6V9kuT/O54DDKeSaA0R3pctddTklx3pr1tQ2AbgVcl+a1q4uWTvGKbhcwhQODoAhomeSOWFnDhv3QFxt6/NEf6XEVQmiedbmwS2c8o4PybEdtWxxDQMMlLQYAAAQIECBAgQIAAAQIECBAgQIAAgXkE3AfM47zULuq7lPw8+6pvmzO/Nr/RZmuY1HfFnQfq27dAW3a+jzY/swkQIECAAAECBAgQIECAAAECPQhomNRDFeXw+0leWDG8MsnvYCGwI4HSHOlJ1dpPT3KtHe1lWQJTCJQmclesFipn5ounWNgaBEYX0DBp9Ddg+fxd+C9fg5EjKM2Ryv/R3cHQMGnkt2H+3J1/85vb8X8ENEzyNhAgQIAAAQIECBAgQIAAAQIECBAgQGAeAfcB8zgvtYv6LiU/z77q2+bMr81vtNkaJvVdceeB+vYt0Jad76PNz2wCBAgQIECAAAECBAgQIECAQA8Cmw2T7pKkPDMIrEngCkleVgX82iSXXVMCYl2VQGmO9NQq4mcnucaqMhDsaAIvSPIHVdJXTfK80RDkS2AXAhom7ULVmocRcOF/GC2/nVpgs2HS55KcfupNrEfgWAScf16NJQU0TFpS394ECBAgQIAAAQIECBAgQIAAAQIECIwk4D6g72qrr/r2LdCWne+jzW+02Rom9V1x54H69i3Qlp3vo83PbAIECBAgQIAAAQIECBAgQIBADwJ/meTOVSIaJvVQ1fFyuFySV1ZpvyHJr43HIOOZBEpzpGdWe5XGM6UBjUFgXwVKU6+rVcH9cZJn7Guw4iKwJgENk9ZUrT5jdeHfZ13XklVpjvTZKtjyf4B3hrUEL87VCzj/Vl/CVSegYdKqyyd4AgQIECBAgAABAgQIECBAgAABAgRWJOA+YEXF2iJU9d0CbUVT1LetWPza/EabrWFS3xV3Hqhv3wJt2fk+2vzMJkCAAAECBAgQIECAAAECBAj0ILDZMOmuScozg8CaBC6T5LVVwG9J8strSkCsqxIozZGeU0X8oiR/sKoMBDuawFOTXKtK+npJnjQagnwJ7EJAw6RdqFrzMAIu/A+j5bdTC5TmSJ+pFtUwaWph6/0wAeef92NJgfcmOX8VwAWTlGcGAQIECBAgQIAAAQIECBAgQIAAAQIECEwr4D5gWs99W019960i08ajvm2e/Nr8RputYVLfFXceqG/fAm3Z+T7a/MwmQIAAAQIECBAgQIAAAQIECPQgcI8kd6kS0TCph6qOl8Olk7yxSvvtSS42HoOMZxK4cpLnV3u9NMnvzrS3bQhsI/CEJKVJ0sG4UZLHbrOQOQQIHF1AwyRvxNICLvyXrsDY+282TPpskjOOTSL7GQWcfzNi2+oYAhomeSkIECBAgAABAgQIECBAgAABAgQIECAwj4D7gHmcl9pFfZeSn2df9W1z5tfmN9psDZP6rrjzQH37FmjLzvfR5mc2AQIECBAgQIAAAQIECBAgQKAHgc2GSXdLUp4ZBNYkcIkkf1cF/J4kF1pTAmJdlUBpjvTiKuJXJLn8qjIQ7GgCj0py4yrpP0vy8NEQ5EtgFwIaJu1C1ZqHEXDhfxgtv51aoDRH+nS16GeSnGnqTaxH4FgEnH9ejSUFNhsmXSDJ+5YMyN4ECBAgQIAAAQIECBAgQIAAAQIECBDoVMB9QKeFPSot9VXfvgXasvN9tPmNNlvDpL4r7jxQ374F2rLzfbT5mU2AAAECBAgQIECAAAECBAgQ6EFAw6QeqiiHiyR5R8XwwSTnxUJgRwJXSPKyau1XJ7ncjvayLIEpBB6apDRJOhi3TvKgKRa2BoHRBTRMGv0NWD5/F/7L12DkCEpzpE9VABomjfw2zJ+7829+czv+j4CGSd4GAgQIECBAgAABAgQIECBAgAABAgQIzCPgPmAe56V2Ud+l5OfZV33bnPm1+Y02W8OkvivuPFDfvgXasvN9tPmZTYAAAQIECBAgQIAAAQIECBDoQeDuSe5aJXK3JKWJkkFgTQIXSPKeKuCPJjnnmhIQ66oESnOkV1YR/02S31hVBoIdTeABSUqTpINxxyT3GQ1BvgR2IaBh0i5UrXkYARf+h9Hy26kFNhsmfTrJmafexHoEjkXA+efVWFJAw6Ql9e1NgAABAgQIECBAgAABAgQIECBAgMBIAu4D+q62+qpv3wJt2fk+2vxGm61hUt8Vdx6ob98Cbdn5Ptr8zCZAgAABAgQIECBAgAABAgQI9CCw2TDpL5KUZwaBNQmcO8kHq4A/leQsa0pArKsSuGyS11QRvyHJr60qA8GOJnCvJKVJ0sHw3/WjvQHy3ZmAhkk7o7XwEQq48D9CKD/biUBpjvRJ/xK2E1uLHreA8++4jfxidwIaJu3O1soECBAgQIAAAQIECBAgQIAAAQIECBCoBdwH9P0+qK/69i3Qlp3vo81vtNkaJvVdceeB+vYt0Jad76PNz2wCBAgQIECAAAECBAgQIECAQA8CpWnC3apENFHooarj5XC2JB+r0v5cktOPxyDjmQRKc6TXVXu9OcmlZtrbNgS2Edj87/rSQOnO2yxkDgECRxfQMMkbsbSAC/+lKzD2/qVD7ScqgtI86axjk8h+RgHn34zYtjqGgIZJXgoCBAgQIECAAAECBAgQIECAAAECBAjMI+A+YB7npXZR36Xk59lXfduc+bX5jTZbw6S+K+48UN++Bdqy8320+ZlNgAABAgQIECBAgAABAgQIEOhBYLOJwt2TlGcGgTUJnDHJp6uAv5zkVGtKQKyrErh0kjdWEb81ySVXlYFgRxO4U5J7Vkk/IMltR0OQL4FdCGiYtAtVax5GwIX/YbT8dmoBDZOmFrXeYQScf4fR8tupBd6X5HzVohdIUp4ZBAgQIECAAAECBAgQIECAAAECBAgQIDCtgPuAaT33bTX13beKTBuP+rZ58mvzG222hkl9V9x5oL59C7Rl5/to8zObAAECBAgQIECAAAECBAgQINCDwN02GiRpmNRDVcfL4bRJPlel/bUkpxiPQcYzCfxSkjdXe70jyS/OtLdtCGwjcJsk968mPjTJLbdZyBwCBI4uoGGSN2JpARf+S1dg7P3PmuTjFcEnkpxtbBLZzyjg/JsR21bHENhsmHT+JO/nRIAAAQIECBAgQIAAAQIECBAgQIAAAQKTC7gPmJx0rxZU370qx+TBqG8bKb82v9Fma5jUd8WdB+rbt0Bbdr6PNj+zCRAgQIAAAQIECBAgQIAAAQI9CGiY1EMV5XDKJF+uGL6R5GRYCOxI4GJJ3lat/e4kF97RXpYlMIXALZI8pFro0UluMsXC1iAwuoCGSaO/Acvn78J/+RqMHEFpjvSxCqA0Tzr7yCByn1XA+Tcrt802BDRM8koQIECAAAECBAgQIECAAAECBAgQIEBgHgH3AfM4L7WL+i4lP8++6tvmzK/Nb7TZmw2TTpfk86MhdJyv86Dj4iZR37b68mvzM5sAAQIECBAgQIAAAQIECBAg0IPAZsOkeyQpzwwCaxL42ST/VAX8rSQ/uaYExLoqgYskeUcV8fuTnH9VGQh2NIEbJ3lUlfQTk/zpaAjyJbALAQ2TdqFqzcMIuPA/jJbfTi1QmiN9tFpUw6Spha33wwScf96PJQU0TFpS394ECBAgQIAAAQIECBAgQIAAAQIECIwk4D6g72qrr/r2LdCWne+jzW+02Rom9V1x54H69i3Qlp3vo83PbAIECBAgQIAAAQIECBAgQIBADwJ3TXL3KhENk3qo6ng5nDTJv1Rp/2eSE47HIOOZBC6Q5D3VXh9Kcp6Z9rYNgW0ESnOkx1cTn5bk2tssZA4BAkcX0DDJG7G0gAv/pSsw9v6bDZM+luQcY5PIfkYB59+M2LY6hoCGSV4KAgQIECBAgAABAgQIECBAgAABAgQIzCPgPmAe56V2Ud+l5OfZV33bnPm1+Y02+3NJTlslfboknx8NoeN8nQcdFzeJ+rbVl1+bn9kECBAgQIAAAQIECBAgQIAAgR4ENhsm/WWS8swgsCaBEyf5VhXwfyc53poSEOuqBM6b5P1VxB9Ncs5VZSDY0QRKc6SnVEk/J8nVR0OQL4FdCGiYtAtVax5GwIX/YbT8dmqB0hzpI/5QPDWr9Y5QwPl3hFB+thMBDZN2wmpRAgQIECBAgAABAgQIECBAgAABAgQIHEPAfUDfL4X6qm/fAm3Z+T7a/EabrWFS3xV3Hqhv3wJt2fk+2vzMJkCAAAECBAgQIECAAAECBAj0IHCXJPeoEtEwqYeqjpfDjyf5z4209TAY7z2YK+NzJflQtdknk5x1rs3tQ2ALgdIc6VnVvBcmufIW65hCgIA/bHgH9kzAhf+eFWSwcErH0A9XOesiOtgLsHC6zr+FCzD49qWDcumkfDDOv9FVeXAe6RMgQIAAAQIECBAgQIAAAQIECBAgQGAyAfcBk1Hu5ULqu5dlmSwo9W2j5NfmN9psDZP6rrjzQH37FmjLzvfR5mc2AQIECBAgQIAAAQIECBAgQKAHgc2GSfdMUp4ZBNYk8CNJvpvkR6ugj5/ke2tKQqyrEThbko9V0X4myZlWE71ARxQozZGeXyX+8iRXHBFCzgSmFtCdcWpR6x1WwIX/YcX8fkqBzYZJH0lSOosaBOYQcP7NoWyPYxPQMMm7QYAAAQIECBAgQIAAAQIECBAgQIAAgXkE3AfM47zULuq7lPw8+6pvmzO/Nr/RZmuY1HfFnQfq27dAW3a+jzY/swkQIECAAAECBAgQIECAAAECPQhomNRDFeVQBL6T5AQVxYmOekaHwNQCZ07yyWrRzyc53dSbWI/AhAJXSvKSar3XJPmtCde3FIFhBTRMGrb0e5O4C/+9KcWQgZTmSB+qMv9wknMPKSHpJQScf0uo2/NAYLNh0vmSfAAPAQIECBAgQIAAAQIECBAgQIAAAQIECEwu4D5gctK9WlB996ockwejvm2k/Nr8RputYVLfFXceqG/fAm3Z+T7a/MwmQIAAAQIECBAgQIAAAQIECPQgcOckf1klcs8kpYmSQWBtAt9KcuIq6J9MUp4ZBKYWOH2Sz1aLfinJqafexHoEJhS4XJJXVuu9PsmvT7i+pQgMK6Bh0rCl35vEXfjvTSmGDKQ0R/pglbmGSUO+Bosl7fxbjN7GSTRM8hoQIECAAAECBAgQIECAAAECBAgQIEBgHgH3AfM4L7WL+i4lP8++6tvmzK/Nb7TZGib1XXHngfr2LdCWne+jzc9sAgQIECBAgAABAgQIECBAgEAPApsNk+6VpDwzCKxN4BtJfqoK+mRJyjODwNQCp0ny+WrRryb5+ak3sR6BCQUuk+S11XpvSfLLE65vKQLDCmiYNGzp9yZxF/57U4ohA9lsmPShJOcZUkLSSwg4/5ZQt+eBgIZJ3gUCBAgQIECAAAECBAgQIECAAAECBAjMI+A+YB7npXZR36Xk59lXfduc+bX5jTZbw6S+K+48UN++Bdqy8320+ZlNgAABAgQIECBAgAABAgQIEOhB4E5J7lklomFSD1UdM4evJTl5lfopkpRnBoGpBX4hyZeqRb++8e5NvZ/1CLQKXCrJm6pF3p7kYq2Lmk+AQKJhkrdgaQEX/ktXYOz9S3OkD1QEH0xy3rFJZD+jgPNvRmxbHUNAwyQvBQECBAgQIECAAAECBAgQIECAAAECBOYRcB8wj/NSu6jvUvLz7Ku+bc782vxGm61hUt8Vdx6ob98Cbdn5Ptr8zCZAgAABAgQIECBAgAABAgQI9CCw2TDp3knKM4PA2gRKA5vSyOZgnHqjqc3a8hHv/gr8XJKvVuF9I8nJ9jdckRHIxZO8tXJ4b5ILciFAoF1Aw6R2Qyu0Cbjwb/Mzu02gNEcqTUMOhoZJbZ5mH07A+Xc4L7+eVkDDpGk9rUaAAAECBAgQIECAAAECBAgQIECAAIFjE3Af0Pe7ob7q27dAW3a+jza/0WZrmNR3xZ0H6tu3QFt2vo82P7MJECBAgAABAgQIECBAgAABAj0IaJjUQxXlUAQ273vOkOQf0BDYgcDPJPl6te43k5xkB/tYksBUAhdO8s5qsQ8nOfdUi1uHwMgCGiaNXP39yN2F/37UYdQoNhsmfSDJ+UbFkPfsAs6/2cltWAmU8+481X8uZ195ZhAgQIAAAQIECBAgQIAAAQIECBAgQIDAtALuA6b13LfV1HffKjJtPOrb5smvzW+02Rom9V1x54H69i3Qlp3vo83PbAIECBAgQIAAAQIECBAgQIBADwJ3THKvKpF7JylNlAwCaxP4VJIzVUGfNckn15aEeFchcNIk/1JF+u0kJ15F5IIcVWCzn8EnkpxtVAx5E5hSQMOkKTWttY2AC/9t1MyZSqA0CHlftdj7k5x/qsWtQ+A4BJx/XpElBTYbJpV/4frgkgHZmwABAgQIECBAgAABAgQIECBAgAABAp0KuA/otLBHpaW+6tu3QFt2vo82v9Fma5jUd8WdB+rbt0Bbdr6PNj+zCRAgQIAAAQIECBAgQIAAAQI9CGw2TLpPkvLMILA2gY8mOXsV9LmSfGRtSYh3FQI/keSbVaT/leQEq4hckKMKnGPjPPxskjOOiiFvAlMKaJg0paa1thFw4b+NmjlTCZTmSO+tFivNky4w1eLWIXAcAs4/r8iSAhomLalvbwIECBAgQIAAAQIECBAgQIAAAQIERhJwH9B3tdVXffsWaMvO99HmN9psDZP6rrjzQH37FmjLzvfR5mc2AQIECBAgQIAAAQIECBAgQKAHgTskuXeViIZJPVR1zBw2/75a+fu77x+TQtY7FjhRkm9Xe3wvyfF3vKflCbQInCnJp6oFvpTk1C0LmkuAwPcFNEzyJiwt4MJ/6QqMvb+GSWPXf+nsnX9LV2Ds/TVMGrv+sidAgAABAgQIECBAgAABAgQIECBAYD4B9wHzWS+xk/ouoT7fnurbZs2vzW+02Rom9V1x54H69i3Qlp3vo83PbAIECBAgQIAAAQIECBAgQIBADwKbDZPum6Q8MwisTeA9SS5QBX2RJO9aWxLiXYXAjyX5ryrS8r+1/8gqIhfkqAKnTVLuxA/G15KcYlQMeROYUkDDpCk1rbWNgAv/bdTMmUqg/MtX+Zewg/HeJBecanHrEDgOAeefV2RJAQ2TltS3NwECBAgQIECAAAECBAgQIECAAAECIwm4D+i72uqrvn0LtGXn+2jzG222hkl9V9x5oL59C7Rl5/to8zObAAECBAgQIECAAAECBAgQINCDwO2T3KdKRMOkHqo6Zg5vT3LRKvVLJHnbmBSy3rHAjyb5P0nqPhmlYdLm/+a+4zAsT+CIBU6Z5MvVr7+R5GRHPNsPCRA4VgENk7wcSwu48F+6AmPvX5ojvbsiKM2TLjQ2iexnFHD+zYhtq2MIaJjkpSBAgAABAgQIECBAgAABAgQIECBAgMA8Au4D5nFeahf1XUp+nn3Vt82ZX5vfaLM1TOq74s4D9e1boC0730ebn9kECBAgQIAAAQIECBAgQIAAgR4ENEzqoYpyKAJvSXLJiuLSSf4WDYEdCZSGScer1j5+ku/taC/LEmgV+JkkX68W+fckP9G6qPkECBy9cx4PAksIuPBfQt2eBwKlOdK7Kg4Nk7wbcwo4/+bUttemwAeTnLt6eN4k5ZlBgAABAgQIECBAgAABAgQIECBAgAABAtMKuA+Y1nPfVlPffavItPGob5snvza/0WZrmNR3xZ0H6tu3QFt2vo82P7MJECBAgAABAgQIECBAgAABAj0IbDZMul+S8swgsDaBNyT5lSroyyR53dqSEO9qBL6T5ARVtCdM8p+riV6gowmcJMm/Vkn/18b7O5qHfAlMJvD/TLaShQhsJ+DCfzs3s6YR2GyY9O4kF55maasQOE4B599xEvnBDgU0TNohrqUJECBAgAABAgQIECBAgAABAgQIECBQCbgP6Pt1UF/17VugLTvfR5vfaLM1TOq74s4D9e1boC0730ebn9kECBAgQIAAAQIECBAgQIAAgR4EbpfkvlUiGib1UNUxc/jrJL9RpX65JK8ek0LWMwj8e5L/Ve1z4iTfnmFfWxDYRuBEG+9nuR/6kW0WMocAgaMLaJjkjVhawIX/0hUYe//SHOmdFcG7klxkbBLZzyjg/JsR21bHENhsmHSeJB/iRIAAAQIECBAgQIAAAQIECBAgQIAAAQKTC7gPmJx0rxZU370qx+TBqG8bKb82v9Fma5jUd8WdB+rbt0Bbdr6PNj+zCRAgQIAAAQIECBAgQIAAAQI9CGw2TLp/kvLMILA2gVcmKU2SDsYVk7x8bUmIdzUC/5bkJ6toT5qkPDMI7KPA8ZJ8N0nd20Wfl32slJhWJ+BDWl3JugvYhX93JV1VQqU50juqiDVMWlX5Vh+s82/1JVx1Ahomrbp8gidAgAABAgQIECBAgAABAgQIECBAYEUC7gNWVKwtQlXfLdBWNEV924rFr81vtNkaJvVdceeB+vYt0Jad76PNz2wCBAgQIECAAAECBAgQIECAQA8Ct01yvyoRDZN6qOqYObw0SWmSdDD+IMmLxqSQ9QwC/zvJT1f7nCzJN2bY1xYEthX4zyQ/Xk0u/1yaKBkECDQIaJjUgGfqJAIu/CdhtMiWApsNk96Z5KJbrmUagcMKOP8OK+b3UwpomDSlprUIECBAgAABAgQIECBAgAABAgQIECBw7ALuA/p+O9RXffsWaMvO99HmN9rszYZJp03yhdEQOs7XedBxcZOob1t9+bX5mU2AAAECBAgQIECAAAECBAgQ6EFgs2HSA5KUZwaBtQm8IElpknQwrpbkuWtLQryrEfinJD9bRftzScozg8C+CnwryYmr4H4iyb/va7DiIrAWAQ2T1lKpfuN04d9vbdeQWWmO9PYq0Hck+cU1BC7GLgScf12UcbVJaJi02tIJnAABAgQIECBAgAABAgQIECBAgACBlQm4D1hZwQ4ZrvoeEmxlP1fftoLxa/MbbbaGSX1X3Hmgvn0LtGXn+2jzM5sAAQIECBAgQIAAAQIECBAg0IOAhkk9VFEOReDZSUqTpINxzSTPRENgRwL/mOTnq7VPmeQrO9rLsgSmEPhGkp+qFvrpJP8yxcLWIDCygIZJI1d/P3J34b8fdRg1itIc6e+r5DVMGvVNWCZv598y7nb9voCGSd4EAgQIECBAgAABAgQIECBAgAABAgQIzCPgPmAe56V2Ud+l5OfZV33bnPm1+Y02+/NJTlMlfdokXxgNoeN8nQcdFzeJ+rbVl1+bn9kECBAgQIAAAQIECBAgQIAAgR4EbpPk/lUiD0hSmigZBNYm8PQkpUnSwbhukqesLQnxrkbgi0lOVUVb7hrLM4PAvgp8NcnPVcGdIsnX9jVYcRFYi4CGSWupVL9xuvDvt7ZryGyzYdLbk1xsDYGLsQsB518XZVxtEh9Kcq4q+vMkKc8MAgQIECBAgAABAgQIECBAgAABAgQIEJhWwH3AtJ77tpr67ltFpo1Hfds8+bX5jTZbw6S+K+48UN++Bdqy8320+ZlNgAABAgQIECBAgAABAgQIEOhBYLNh0gOTlGcGgbUJPClJaZJ0MG6Q5PFrS0K8qxH4XJLy/wnLwTh9kvLMILCvAptNvk6d5Ev7Gqy4CKxFQMOktVSq3zhd+Pdb2zVkVpojva0K9O+TXHwNgYuxCwHnXxdlXG0Smw2Tzp3kw6vNRuAECBAgQIAAAQIECBAgQIAAAQIECBDYXwH3AftbmykiU98pFPd3DfVtqw2/Nr/RZmuY1HfFnQfq27dAW3a+jzY/swkQIECAAAECBAgQIECAAAECPQjcOskDqkQ0TOqhqmPm8NgkpUnSwbhpkkeNSSHrGQQ+neSM1T5nTlKeGQT2VeAzSc5QBVfe38/ua7DiIrAWAQ2T1lKpfuN04d9vbdeQWWmO9NYqUA2T1lC1fmJ0/vVTyzVmomHSGqsmZgIECBAgQIAAAQIECBAgQIAAAQIE1ijgPmCNVTvymNX3yK3W+Ev1basavza/0WZrmNR3xZ0H6tu3QFt2vo82P7MJECBAgAABAgQIECBAgAABAj0IbDZMelCS8swgsDaBRyQpTZIOxi2TPHRtSYh3NQKfSHKWKtqzJSnPDAL7KvDxJGetgjt7kvLMIECgQUDDpAY8UycRcOE/CaNFthTYbJj0tiSX2HIt0wgcVsD5d1gxv59SQMOkKTWtRYAAAQIECBAgQIAAAQIECBAgQIAAgWMXcB/Q99uhvurbt0Bbdr6PNr/RZmuY1HfFnQfq27dAW3a+jzY/swkQIECAAAECBAgQIECAAAECPQjcKskDq0Q0TOqhqmPm8JAkt6hSv22SB4xJIesZBD6S5BzVPudKUp4ZBPZVYPPv9J4nSXlmECDQIKBhUgOeqZMIuPCfhNEiWwqU5kh/V819a5JLbrmWaQQOK+D8O6yY308poGHSlJrWIkCAAAECBAgQIECAAAECBAgQIECAwLELuA/o++1QX/XtW6AtO99Hm99oszVM6rvizgP17VugLTvfR5uf2QQIECBAgAABAgQIECBAgACBHgQ0TOqhinIoAvdPcpuK4k5J7o2GwI4EPpjk3NXa501SnhkE9lXgPUkuUAV3oSTlmUGAQIOAhkkNeKZOIuDCfxJGi2wpUJpoK7yyAAAgAElEQVQjvaWaW5on/dKWa5lG4LACzr/Divn9lAIaJk2paS0CBAgQIECAAAECBAgQIECAAAECBAgcu4D7gL7fDvVV374F2rLzfbT5jTZbw6S+K+48UN++Bdqy8320+ZlNgAABAgQIECBAgAABAgQIEOhBYLNh0oOTlGcGgbUJ3CvJHaug/yLJ3deWhHhXI/C+JOeror1gkveuJnqBjijw9iQXrRK/eJK/HxFCzgSmFNAwaUpNa20j4MJ/GzVzphIozZHeXC2mYdJUstY5EgHn35Eo+c2uBD6c5JzV4qWbcnlmECBAgAABAgQIECBAgAABAgQIECBAgMC0Au4DpvXct9XUd98qMm086tvmya/Nb7TZGib1XXHngfr2LdCWne+jzc9sAgQIECBAgAABAgQIECBAgEAPAn+e5EFVIhom9VDVMXMoDZLuVqVeGijdeUwKWc8g8K4kF6r2uUiS8swgsK8Cb0lyySq4S230ONjXuMVFYK8FNEza6/IMEZwL/yHKvLdJbjZMKn/Y+OW9jVZgvQk4/3qr6Lry0TBpXfUSLQECBAgQIECAAAECBAgQIECAAAEC6xVwH7De2h1J5Op7JErr/Y36ttWOX5vfaLM1TOq74s4D9e1boC0730ebn9kECBAgQIAAAQIECBAgQIAAgR4ENhsmPSRJeWYQWJvAnZLcswr6/klut7YkxLsagbcnuWgV7cWT/P1qohfoiAKvT/KrVeKXSfK6ESHkTGBKAQ2TptS01jYCLvy3UTNnKoHSHOlvq8XenKR0ZDQIzCHg/JtD2R7HJrDZMOlcST6CiwABAgQIECBAgAABAgQIECBAgAABAgQmF3AfMDnpXi2ovntVjsmDUd82Un5tfqPN1jCp74o7D9S3b4G27HwfbX5mEyBAgAABAgQIECBAgAABAgR6ELhlkgdXiWiY1ENVx8yhNEe6r3d5zOIvkPXfJblEte8vJSnPDAL7KvCaJJetgrtcklfva7DiIrAWAQ2T1lKpfuN04d9vbdeQWWmO9KYqUA2T1lC1fmJ0/vVTyzVmomHSGqsmZgIECBAgQIAAAQIECBAgQIAAAQIE1ijgPmCNVTvymNX3yK3W+Ev1basavza/0WZrmNR3xZ0H6tu3QFt2vo82P7MJECBAgAABAgQIECBAgAABAj0IbDZMemiS8swgsDaBP0/yoCroRya52dqSEO9qBP42yS9X0f7Kxt8XX00iAh1G4OVJLl9le6UkLxsme4kS2JGAhkk7grXsEQu48D9iKj/cgcBmw6TyB+RL72AfSxL4QQLOP+/FkgIaJi2pb28CBAgQIECAAAECBAgQIECAAAECBEYScB/Qd7XVV337FmjLzvfR5jfabA2T+q6480B9+xZoy8730eZnNgECBAgQIECAAAECBAgQIECgBwENk3qoohyKQGmO9PCK4nFJboiGwI4E3pCkNEk6GL+e5PU72suyBKYQeFGS36sWukqSF0yxsDUIjCygYdLI1d+P3F3470cdRo2iNEd6Y5X8mzb+gDyqi7znEXD+zeNslx8soGGSN4MAAQIECBAgQIAAAQIECBAgQIAAAQLzCLgPmMd5qV3Udyn5efZV3zZnfm1+o83WMKnvijsP1LdvgbbsfB9tfmYTIECAAAECBAgQIECAAAECBHoQuEWSh1SJPDRJaaJkEFibQGmO9Jgq6Ccn+ZO1JSHe1Qi8Nsllqmh/M8lfryZ6gY4o8Nwkf1glfo0kzx4RQs4EphTQMGlKTWttI+DCfxs1c6YSKN1DSxfRg6Fh0lSy1jkSAeffkSj5za4ENEzalax1CRAgQIAAAQIECBAgQIAAAQIECBAgcHQB9wF9vxHqq759C7Rl5/to8xtttoZJfVfceaC+fQu0Zef7aPMzmwABAgQIECBAgAABAgQIECDQg8Bmw6SHJSnPDAJrE7hekidUQT8jyR+vLQnxrkbg1UlKk6SD8dtJXrWa6AU6osDTk1yzSvw6SZ46IoScCUwpoGHSlJrW2kbAhf82auZMJbDZMOmNSX51qsWtQ+A4BJx/XpElBT6S5BxVAOdKUp4ZBAgQIECAAAECBAgQIECAAAECBAgQIDCtgPuAaT33bTX13beKTBuP+rZ58mvzG222hkl9V9x5oL59C7Rl5/to8zObAAECBAgQIECAAAECBAgQINCDwJ8leWiViIZJPVR1zByutdH84zlJrj4mhaxnEPirJL9T7XOFJOWZQWBfBZ6U5LpVcNffaDK3r3GLi8BeC2iYtNflGSI4F/5DlHlvkyzNkV5fRfeGJL+2t9EKrDcB519vFV1XPpsNk86Z5KPrSkG0BAgQIECAAAECBAgQIECAAAECBAgQWIWA+4BVlGnrINV3a7pVTFTftjLxa/MbbbaGSX1X3Hmgvn0LtGXn+2jzM5sAAQIECBAgQIAAAQIECBAg0IPAZsOkhycpzwwCaxMozZGeVQX9wiRXXlsS4l2NwEuTXLGK9veSvGQ10Qt0RIHHJLlhlfhNkzxqRAg5E5hSQMOkKTWttY2AC/9t1MyZSqA0R3pdtZiGSVPJWudIBJx/R6LkN7sS0DBpV7LWJUCAAAECBAgQIECAAAECBAgQIECAwNEF3Af0/Uaor/r2LdCWne+jzW+02Rom9V1x54H69i3Qlp3vo83PbAIECBAgQIAAAQIECBAgQIBADwIaJvVQRTkUgdIc6fkVxcuSXAkNgR0JlIZcv1+tXd6/8swgsK8CpSHizarg/jzJQ/Y1WHERWIuAhklrqVS/cbrw77e2a8hss2HS65P8+hoCF2MXAs6/Lsq42iQ0TFpt6QROgAABAgQIECBAgAABAgQIECBAgMDKBNwHrKxghwxXfQ8JtrKfq29bwfi1+Y02W8OkvivuPFDfvgXasvN9tPmZTYAAAQIECBAgQIAAAQIECBDoQeDmSR5WJVIaKpQmSgaBtQn8bpIXV0G/Kslvry0J8a5G4HlJrlJFe7Ukz11N9AIdUeBBSUqTpINxuyT3HxFCzgSmFNAwaUpNa20j4MJ/GzVzphIozZH+plrsdUkuM9Xi1iFwHALOP6/IkgIaJi2pb28CBAgQIECAAAECBAgQIECAAAECBEYScB/Qd7XVV337FmjLzvfR5jfabA2T+q6480B9+xZoy8730eZnNgECBAgQIECAAAECBAgQIECgB4HNhkmPSFKeGQTWJvA7Sf6qCrr83d3fWFsS4l2NwLOTlCZJB+OPkjxrNdELdESB+yS5fZX4XZLcc0QIOROYUkDDpCk1rbWNgAv/bdTMmUqgNEd6bbWYhklTyVrnSAScf0ei5De7EtAwaVey1iVAgAABAgQIECBAgAABAgQIECBAgMDRBdwH9P1GqK/69i3Qlp3vo81vtNmbDZNOk+SLoyF0nK/zoOPiJlHftvrya/MzmwABAgQIECBAgAABAgQIECDQg8DNkjy8SkTDpB6qOmYOl03ymir1NyX5lTEpZD2DwNOTXLPa59pJnjbDvrYgsK3APZKUJkkHo/znu227mHkECHxfQMMkb8LSAi78l67A2PtvNkzSsXbs92Hu7J1/c4vbrxb4aJKzVw/OmaQ8MwgQIECAAAECBAgQIECAAAECBAgQIEBgWgH3AdN67ttq6rtvFZk2HvVt8+TX5jfabA2T+q6480B9+xZoy8730eZnNgECBAgQIECAAAECBAgQIECgB4HNhkmPTFKeGQTWJvCrSV5fBf3WJJdcWxLiXY3AU5KUJkkH40+SPHk10Qt0RIHSLKk0SToY901yhxEh5ExgSgENk6bUtNY2Ai78t1EzZyqB30jy19Vir01SutgaBOYQcP7NoWyPYxPQMMm7QYAAAQIECBAgQIAAAQIECBAgQIAAgXkE3AfM47zULuq7lPw8+6pvmzO/Nr/RZmuY1HfFnQfq27dAW3a+jzY/swkQIECAAAECBAgQIECAAAECPQjcNMkjqkQ0TOqhqmPm8EtJ3lyl/s4kFx2TQtYzCDwhyfWqfW6Q5PEz7GsLAtsK3C5JaZJ0MB6c5FbbLmYeAQLfF9AwyZuwtIAL/6UrMPb+pTnSayqC0jzpN8cmkf2MAs6/GbFtdQyBzYZJ50jyMU4ECBAgQIAAAQIECBAgQIAAAQIECBAgMLmA+4DJSfdqQfXdq3JMHoz6tpHya/MbbfYXkpy6Svo0Sb44GkLH+ToPOi5uEvVtqy+/Nj+zCRAgQIAAAQIECBAgQIAAAQI9CGiY1EMV5VAELpbkbRXF+5JcAA2BHQk8NklpknQwbpzkMTvay7IEphD48yQPqhYqzRJvPsXC1iAwsoCGSSNXfz9yd+G/H3UYNYrSHOnVVfIaJo36JiyTt/NvGXe7fl9AwyRvAgECBAgQIECAAAECBAgQIECAAAECBOYRcB8wj/NSu6jvUvLz7Ku+bc782vxGm61hUt8Vdx6ob98Cbdn5Ptr8zCZAgAABAgQIECBAgAABAgQI9CCw2TDpUUnKM4PA2gQulORdVdAfTnLutSUh3tUIlLOyNEk6GKXxTGlAYxDYV4HN/75/XJIb7muw4iKwFgENk9ZSqX7jdOHfb23XkNlmw6TXJPmtNQQuxi4EnH9dlHG1SWiYtNrSCZwAAQIECBAgQIAAAQIECBAgQIAAgZUJuA9YWcEOGa76HhJsZT9X37aC8WvzG222hkl9V9x5oL59C7Rl5/to8zObAAECBAgQIECAAAECBAgQINCDwE2SPLJKRMOkHqo6Zg7nTfL+KvWPJzn7mBSynkHgYUlKk6SDccskD51hX1sQ2FbgBkkeW01+cpI/2XYx8wgQ+L6AhknehKUFXPgvXYGx9y/NkV5VEbw6yeXGJpH9jALOvxmxbXUMAQ2TvBQECBAgQIAAAQIECBAgQIAAAQIECBCYR8B9wDzOS+2ivkvJz7Ov+rY582vzG222hkl9V9x5oL59C7Rl5/to8zObAAECBAgQIECAAAECBAgQINCDwGbDpEcnKc8MAmsTOEeSj1RBfybJmdaWhHhXI/DgJKVJ0sG4TZIHriZ6gY4ocN0kT6oSf2aSa44IIWcCUwpomDSlprW2EXDhv42aOVMJlOZIr6wW0zBpKlnrHImA8+9IlPxmVwIaJu1K1roECBAgQIAAAQIECBAgQIAAAQIECBA4uoD7gL7fCPVV374F2rLzfbT5jTZbw6S+K+48UN++Bdqy8320+ZlNgAABAgQIECBAgAABAgQIEOhB4MZJHlUlomFSD1UdM4ezJPlElXq5/zntmBSynkHg/klKk6SDcfsk95thX1sQ2Fbgj5I8o5r8/CR/uO1i5hEg8H0BDZO8CUsLuPBfugJj77/ZMOlVSX57bBLZzyjg/JsR21bHEPhYkrNVT0sH7/LMIECAAAECBAgQIECAAAECBAgQIECAAIFpBdwHTOu5b6up775VZNp41LfNk1+b32izNUzqu+LOA/XtW6AtO99Hm5/ZBAgQIECAAAECBAgQIECAAIEeBDYbJj0mSXlmEFibwOmTfLYK+itJTrm2JMS7GoH7JClNkg7GnZPcazXRC3REgdIc6blV4i9J8nsjQsiZwJQCGiZNqWmtbQRc+G+jZs5UAqU50iuqxV6Z5HemWtw6BI5DwPnnFVlSYLNh0tmTfHzJgOxNgAABAgQIECBAgAABAgQIECBAgACBTgXcB3Ra2KPSUl/17VugLTvfR5vfaLM1TOq74s4D9e1boC0730ebn9kECBAgQIAAAQIECBAgQIAAgR4ENEzqoYpyKAKnSvLFiuLrSU6OhsCOBO6Z5E7V2ndLco8d7WVZAlMIlOZIL6oW0tNgClVrDC+gYdLwr8DiAC78Fy/B0AGU5kh/5Q8XQ78DSybv/FtS394aJnkHCBAgQIAAAQIECBAgQIAAAQIECBAgMI+A+4B5nJfaRX2Xkp9nX/Vtc+bX5jfabA2T+q6480B9+xZoy8730eZnNgECBAgQIECAAAECBAgQIECgB4EbJXl0lchjkpQmSgaBtQn8XJKvVkH/a5KfWlsS4l2NwF8kKU2SDsZfJrnraqIX6IgCmz0NXpvksiNCyJnAlAIaJk2paa1tBFz4b6NmzlQCm3+4eEWSy0+1uHUIHIeA888rsqSAhklL6tubAAECBAgQIECAAAECBAgQIECAAIGRBNwH9F1t9VXfvgXasvN9tPmNNlvDpL4r7jxQ374F2rLzfbT5mU2AAAECBAgQIECAAAECBAgQ6EFgs2HSY5OUZwaBtQmcLMk/V0F/O8mJ15aEeFcjcJck96iivXeSO60meoGOKFCaI72mSvxNSX5lRAg5E5hSQMOkKTWttY2AC/9t1MyZSqA0R3p5tdhfJbnCVItbh8BxCDj/vCJLCmiYtKS+vQkQIECAAAECBAgQIECAAAECBAgQGEnAfUDf1VZf9e1boC0730eb32izNUzqu+LOA/XtW6AtO99Hm5/ZBAgQIECAAAECBAgQIECAAIEeBG6Y5DFVIhom9VDVMXP4yST/VqX+3SQ/PiaFrGcQuEOS0iTpYNw/ye1m2NcWBLYVKM2R3lBNfluSS2y7mHkECHxfQMMkb8LSAi78l67A2PuX5kgvqwg0TBr7fZg7e+ff3OL2qwU0TPI+ECBAgAABAgQIECBAgAABAgQIECBAYB4B9wHzOC+1i/ouJT/Pvurb5syvzW+02Rom9V1x54H69i3Qlp3vo83PbAIECBAgQIAAAQIECBAgQIBADwKbDZMel6Q8MwisTeCESf6jCvr/TfKja0tCvKsRuG2S+1XRPijJrVcTvUBHFLhkkrdUib8ryUVGhJAzgSkFNEyaUtNa2wi48N9GzZypBDYbJr08yRWnWtw6BI5DwPnnFVlS4ONJzloFcPYk5ZlBgAABAgQIECBAgAABAgQIECBAgAABAtMKuA+Y1nPfVlPffavItPGob5snvza/0WZrmNR3xZ0H6tu3QFt2vo82P7MJECBAgAABAgQIECBAgAABAj0I3CDJY6tENEzqoapj5nC8JN9NUvcu0MdgzHdhjqxvleSB1UYPS3KLOTa2B4EtBS6a5O3V3A8kOd+Wa5lGgMBRAv6g4VVYWsCF/9IVGHv/0hzppRXBy5JcaWwS2c8o4PybEdtWxxDQMMlLQYAAAQIECBAgQIAAAQIECBAgQIAAgXkE3AfM47zULuq7lPw8+6pvmzO/Nr/RZmuY1HfFnQfq27dAW3a+jzY/swkQIECAAAECBAgQIECAAAECPQhomNRDFeVwIFAaJh2/4vixJP8HD4EdCPxZkodW6z4yyc12sI8lCUwlcP4k760W+2iSc061uHUIjCqgYdKold+fvF34708tRoykNEd6SZV4aZ70uyNCyHkRAeffIuw2PUpgs2HS2ZJ8gg4BAgQIECBAgAABAgQIECBAgAABAgQITC7gPmBy0r1aUH33qhyTB6O+baT82vxGm61hUt8Vdx6ob98Cbdn5Ptr8zCZAgAABAgQIECBAgAABAgQI9CCw2TDp8UnKM4PAGgW+neREVeD/K8l/rDERMe+9wE2TPKKK8rFJbrT3UQtwZIFzJflQBfDpJGceGUTuBKYQ0DBpCkVrtAi48G/RM7dVoDRHenG1iIZJraLmH0bA+XcYLb+dWkDDpKlFrUeAAAECBAgQIECAAAECBAgQIECAAIEfLOA+oO83Q33Vt2+Btux8H21+o83WMKnvijsP1LdvgbbsfB9tfmYTIECAAAECBAgQIECAAAECBHoQuH6Sx1WJaJjUQ1XHzeFfk5ykSv+kSf5tXA6Z71DghkkeU63/hCTlPDUI7KvAWZJ8ogru80lOt6/BiovAWgQ0TFpLpfqN04V/v7VdQ2abDZNekuT31hC4GLsQcP51UcbVJqFh0mpLJ3ACBAgQIECAAAECBAgQIECAAAECBFYm4D5gZQU7ZLjqe0iwlf1cfdsKxq/Nb7TZGib1XXHngfr2LdCWne+jzc9sAgQIECBAgAABAgQIECBAgEAPApsNkzT96KGq4+bw9SQ/U6X/s0n+eVwOme9Q4E+TlAZzB+MpSa67w/0sTaBV4PRJPlst8pUkp2xd1HwCowtomDT6G7B8/i78l6/ByBGU5kgvqgBenOT3RwaR+6wCzr9ZuW22IaBhkleCAAECBAgQIECAAAECBAgQIECAAAEC8wi4D5jHeald1Hcp+Xn2Vd82Z35tfqPN1jCp74o7D9S3b4G27HwfbX5mEyBAgAABAgQIECBAgAABAgR6ENhs+qFhUg9VHTeH0gDkFFX6pRlIeWYQmFrgOkmeXC369CTXmnoT6xGYUOBUSb5YrVeayZWmcgYBAg0CGiY14Jk6iYAL/0kYLbKlQGmO9MJqroZJW0KatpWA828rNpMmEtAwaSJIyxAgQIAAAQIECBAgQIAAAQIECBAgQOA4BNwH9P2KqK/69i3Qlp3vo81vtNkaJvVdceeB+vYt0Jad76PNz2wCBAgQIECAAAECBAgQIECAQA8CGib1UEU5HAhs3vmcNkl5ZhCYWuCPkzytWvTZSa4x9SbWIzChwMmTfK1a79+SnHTC9S1FYEgBDZOGLPteJe3Cf6/KMVwwmw2TXpTkD4ZTkPBSAs6/peTtWwQ+keQsFcXZjnpGhwABAgQIECBAgAABAgQIECBAgAABAgSmFXAfMK3nvq2mvvtWkWnjUd82T35tfqPN3vw/nj91ki+NhtBxvs6DjoubRH3b6suvzc9sAgQIECBAgAABAgQIECBAgEAPApsNk56YpDwzCKxR4DNJzlAFfqYk5ZlBYGqB0hzpmdWiz0ty1ak3sR6BCQV+Ksk3qvW+k+REE65vKQJDCmiYNGTZ9yppF/57VY7hginNkV5QZf3CJFceTkHCSwk4/5aSt28R2GyYdNYkn0RDgAABAgQIECBAgAABAgQIECBAgAABApMLuA+YnHSvFlTfvSrH5MGobxspvza/0WZrmNR3xZ0H6tu3QFt2vo82P7MJECBAgAABAgQIECBAgAABAj0IXC/JE6pENEzqoarj5vDxJOXvqR2MsycpzwwCUwv8YZLnVou+KEn5O+MGgX0VOHGSb1XBfS/J8fc1WHERWIuAhklrqVS/cbrw77e2a8isNEd6fhWohklrqFo/MTr/+qnlGjPRMGmNVRMzAQIECBAgQIAAAQIECBAgQIAAAQJrFHAfsMaqHXnM6nvkVmv8pfq2VY1fm99oszVM6rvizgP17VugLTvfR5uf2QQIECBAgAABAgQIECBAgACBHgQ2GyY9KUl5ZhBYo8CHk5yzCvw8ST60xkTEvPcCpTnSC6ooX5rkd/c+agGOLPBjSf5rA0Cvl5HfCLlPIuAjmoTRIg0CLvwb8ExtFthsmFT+cHyV5lUtQODIBJx/R+bkV7sR0DBpN65WJUCAAAECBAgQIECAAAECBAgQIECAwKaA+4C+3wn1Vd++Bdqy8320+Y02+4tJTlUlfeokXxoNoeN8nQcdFzeJ+rbVl1+bn9kECBAgQIAAAQIECBAgQIAAgR4E/iTJE6tENEzqoarj5vC+JOer0r9gkveOyyHzHQpcKclLqvVfkeTyO9zP0gRaBUpfl9Iw6fjVQsdL8t+tC5tPYGQBDZNGrv5+5O7Cfz/qMGoUpTnS86rkn5/kD0fFkPfsAs6/2cltWAlomOR1IECAAAECBAgQIECAAAECBAgQIECAwDwC7gPmcV5qF/VdSn6efdW3zZlfm99oszVM6rvizgP17VugLTvfR5uf2QQIECBAgAABAgQIECBAgACBHgQ2GyY9OUl5ZhBYo8A7k1y4CvwXk7xjjYmIee8FSnOkl1dRvjrJ5fY+agGOLvDtJCeqEMo/f2d0FPkTaBHQMKlFz9wpBFz4T6FojW0FSnOk51aTNUzaVtK8bQScf9uomTOVgIZJU0lahwABAgQIECBAgAABAgQIECBAgAABAj9cwH1A32+I+qpv3wJt2fk+2vxGm61hUt8Vdx6ob98Cbdn5Ptr8zCZAgAABAgQIECBAgAABAgQI9CCgYVIPVZTDgcBbk1y84vilJH+Hh8AOBEpzpFdW6/5Nkt/YwT6WJDClwL8mOUm1YPnnb065gbUIjCagYdJoFd+/fF34719NRopos2HS85JcdSQAuS4q4PxblH/4zT+Z5MyVwlmTlGcGAQIECBAgQIAAAQIECBAgQIAAAQIECEwr4D5gWs99W019960i08ajvm2e/Nr8RputYVLfFXceqG/fAm3Z+T7a/MwmQIAAAQIECBAgQIAAAQIECPQgcN0kT6oSeXKS0kTJILBGgTcluVQV+K8kKc8MAlMLlOZIf10t+oYkvzb1JtYjMLHAPyX52WrN8s//PPEeliMwlICGSUOVey+TdeG/l2UZJqjSHOk5VbbPTXK1YbKX6NICzr+lKzD2/homjV1/2RMgQIAAAQIECBAgQIAAAQIECBAgMJ+A+4D5rJfYSX2XUJ9vT/Vts+bX5jfabA2T+q6480B9+xZoy8730eZnNgECBAgQIECAAAECBAgQIECgB4HNhklPSVKeGQTWKPC6jaY1panN36wxETHvvUBpjlTet4Px5o1mXXufgACHFPhyklNWmf9Ckn8cUkLSBCYS0DBpIkjLbC3gwn9rOhMnECjNkZ5draNh0gSoljhiAeffEVP54Q4ENhsmnSXJp3awjyUJECBAgAABAgQIECBAgAABAgQIECAwuoD7gL7fAPVV374F2rLzfbT5jTZbw6S+K+48UN++Bdqy8320+ZlNgAABAgQIECBAgAABAgQIEOhB4DpJnlwlomFSD1UdN4dXJ/nNKv3fTvKqcTlkvkOBSyV5U7X+W5Nccof7WZrAFAL/kOR01ULlnz8/xcLWIDCqgIZJo1Z+f/J24b8/tRgxks2GSc9JcvURIeS8iIDzbxF2mx4loGGSV4EAAQIECBAgQIAAAQIECBAgQIAAAQLzCLgPmMd5qV3Udyn5efZV3zZnfm1+o83WMKnvijsP1LdvgbbsfB9tfsyDxuQAACAASURBVGYTIECAAAECBAgQIECAAAECBHoQ2GyY9NQk5ZlBYI0CL09y+SrwKyV52RoTEfPeC5TmSG+ponxHkl/c+6gFOLqAv9c7+hsg/8kFNEyanNSChxRw4X9IMD+fVKA0R3pWteKzk1xj0h0sRuDYBZx/3o4lBfyL1ZL69iZAgAABAgQIECBAgAABAgQIECBAYCQB9wF9V1t91bdvgbbsfB9tfqPN1jCp74o7D9S3b4G27HwfbX5mEyBAgAABAgQIECBAgAABAgR6ELh2kqdUiWiY1ENVx83hRUl+r0r/ykleOC6HzHcocLEkb6vWf3eSC+9wP0sTmELgI0nOUS10ziQfnWJhaxAYVUDDpFErvz95u/Dfn1qMGElpjvTMKvHSPOmPRoSQ8yICzr9F2G16lICGSV4FAgQIECBAgAABAgQIECBAgAABAgQIzCPgPmAe56V2Ud+l5OfZV33bnPm1+Y02W8OkvivuPFDfvgXasvN9tPmZTYAAAQIECBAgQIAAAQIECBDoQUDDpB6qKIcDgecluUrFcfUkz8FDYAcCpTnSO6t135/k/DvYx5IEphR4X5LzVQuWd7a8uwYBAlsKaJi0JZxpkwm48J+M0kJbCJTmSM+o5mmYtAWiKVsLOP+2pjNxAgENkyZAtAQBAgQIECBAgAABAgQIECBAgAABAgSOQMB9wBEgrfgn6rvi4h1B6Op7BEg/5Cf82vxGm61hUt8Vdx6ob98Cbdn5Ptr8zCZAgAABAgQIECBAgAABAgQI9CCw2TDpaUnKM4PAGgWemeQaVeDXSvL0NSYi5r0XuECS91RRfijJefY+agGOLlCafJVmXwfjohuNv0b3kT+BQwtomHRoMhMmFnDhPzGo5Q4lsNkwqfzL2DUPtYIfE9hewPm3vZ2Z7QKfSnKmapmzJCnPDAIECBAgQIAAAQIECBAgQIAAAQIECBCYVsB9wLSe+7aa+u5bRaaNR33bPPm1+Y02W8OkvivuPFDfvgXasvN9tPmZTYAAAQIECBAgQIAAAQIECBDoQaA0lHlqlYiGST1UddwcnrLR8Ot6SZ40LofMdyhQmiN9oFr/Y0nOscP9LE1gCoG3Jrl4tdAlk5RnBgECWwpomLQlnGmTCbjwn4zSQlsIlOZIdXfaZyT54y3WMYXANgLOv23UzJlKYLNh0pmTfHqqxa1DgAABAgQIECBAgAABAgQIECBAgAABAv+/gPuAvl8G9VXfvgXasvN9tPmNNlvDpL4r7jxQ374F2rLzfbT5mU2AAAECBAgQIECAAAECBAgQ6EFgs2FS+fuO5ZlBYI0Cj0/yp1XgN0ry2DUmIua9Fzhnkg9XUX4yyVn3PmoBji7wxiSXrhB+NUl5ZhAgsKWAhklbwpk2mYAL/8koLbSFQGmOVDouHwwNk7ZANGVrAeff1nQmTiCgYdIEiJYgQIAAAQIECBAgQIAAAQIECBAgQIDAEQi4DzgCpBX/RH1XXLwjCF19jwDph/yEX5vfaLM1TOq74s4D9e1boC0730ebn9kECBAgQIAAAQIECBAgQIAAgR4ENv+Oo4ZJPVR13BwenaQ0SToYN0/yiHE5ZL5DgbMl+Vi1/meSnGmH+1mawBQCr01ymWqhyyYpzwwCBLYU0DBpSzjTJhNw4T8ZpYW2EPA/JmyBZspkAs6/ySgttIWAhklboJlCgAABAgQIECBAgAABAgQIECBAgACBLQTcB2yBtqIp6ruiYm0RqvpugVZN4dfmN9psDZP6rrjzQH37FmjLzvfR5mc2AQIECBAgQIAAAQIECBAgQKAHgc2/4/iMJOWZQWCNAg9LUpokHYxbJXnwGhMR894LlOZI5e9IHozPJznd3kctwNEFXpHktyuEyycpzwwCBLYU0DBpSzjTJhNw4T8ZpYW2ELhWkqdW856W5NpbrGMKgW0EnH/bqJkzlYCGSVNJWocAAQIECBAgQIAAAQIECBAgQIAAAQI/XMB9QN9viPqqb98Cbdn5Ptr8RputYVLfFXceqG/fAm3Z+T7a/MwmQIAAAQIECBAgQIAAAQIECPQgoGFSD1WUw4HAA5OUJkkH4/ZJ7oeHwA4ETp/ks9W6X0py6h3sY0kCUwq8JMmVqgV/P8mLp9zAWgRGE9AwabSK71++Lvz3ryYjRVSaIz2lSljDpJGqv3yuzr/lazByBBomjVx9uRMgQIAAAQIECBAgQIAAAQIECBAgMKeA+4A5teffS33nN59zR/Vt0+bX5jfabA2T+q6480B9+xZoy8730eZnNgECBAgQIECAAAECBAgQIECgB4FrJnl6lcgzkpQmSgaBNQrcJ0lpknQw7pLknmtMRMx7L1CaI32hivKrSX5+76MW4OgCz09y5QrhqkmeNzqK/Am0CGiY1KJn7hQCLvynULTGtgKbDZOemuQ62y5mHoFDCjj/Dgnm55MKfDrJGasVz5ykPDMIECBAgAABAgQIECBAgAABAgQIECBAYFoB9wHTeu7bauq7bxWZNh71bfPk1+Y32mwNk/quuPNAffsWaMvO99HmZzYBAgQIECBAgAABAgQIECBAoAeBzYZJz0xSnhkE1ihwjySlSdLBKP/5bmtMRMx7L3DKJF+uovx6kpPvfdQCHF2g/Hf8NSqE0iCxNEo0CBDYUkDDpC3hTJtMwIX/ZJQW2kKgNEd6cjXvKUmuu8U6phDYRsD5t42aOVMJaJg0laR1CBAgQIAAAQIECBAgQIAAAQIECBAg8MMF3Af0/Yaor/r2LdCWne+jzW+02Rom9V1x54H69i3Qlp3vo83PbAIECBAgQIAAAQIECBAgQIBADwJ/tNEsQcOkHqo6bg53TXL3Kv37JLnjuBwy36FAaY70tWr9byQ52Q73szSBKQRKH4NrVwv9yUafgyn2sAaBoQQ0TBqq3HuZrAv/vSzLMEGV5khPqrLVMGmY0u9Fos6/vSjDsEFsNkw6U5LPDKshcQIECBAgQIAAAQIECBAgQIAAAQIECOxOwH3A7mz3YWX13Ycq7C4G9W2z5dfmN9psDZP6rrjzQH37FmjLzvfR5mc2AQIECBAgQIAAAQIECBAgQKAHgc2GSc9KUp4ZBNYocIck964Cf2CS26wxETHvvUBpjvTPVZTfTHKSvY9agKMLPC7J9SuEGyV57Ogo8ifQIqBhUoueuVMIuPCfQtEa2wpsNkx6cpLSjdEgMIeA828OZXscm4CGSd4NAgQIECBAgAABAgQIECBAgAABAgQIzCPgPmAe56V2Ud+l5OfZV33bnPm1+Y02e7Nh0qmSfHk0hI7zdR50XNwk6ttWX35tfmYTIECAAAECBAgQIECAAAECBHoQuEaSZ1aJaJjUQ1XHzeHWSR5Qpf/QJLccl0PmOxQ4aZJ/qdb/dpIT73A/SxOYQuCRSW5SLfRnSR4+xcLWIDCqgIZJo1Z+f/J24b8/tRgxktIc6YlV4k9Kcr0RIeS8iIDzbxF2mx4loGGSV4EAAQIECBAgQIAAAQIECBAgQIAAAQLzCLgPmMd5qV3Udyn5efZV3zZnfm1+o83WMKnvijsP1LdvgbbsfB9tfmYTIECAAAECBAgQIECAAAECBHoQ0DCphyrK4UCgNP8oTZIOxqOS3BQPgR0IlOZI36rW/a8kJ9jBPpYkMKXAQ5LcolqwNJl70JQbWIvAaAIaJo1W8f3L14X//tVkpIhKc6QnVAlrmDRS9ZfP1fm3fA1GjkDDpJGrL3cCBAgQIECAAAECBAgQIECAAAECBOYUcB8wp/b8e6nv/OZz7qi+bdr82vxGm/2lJL9QJX2qJF8eDaHjfJ0HHRc3ifq21Zdfm5/ZBAgQIECAAAECBAgQIECAAIEeBDYbJj07SXlmEFijwE2SPLIK/PFJbrDGRMS89wInTPIfVZTfS3L8vY9agKML3C/JbSuEOya5z+go8ifQIqBhUoueuVMIuPCfQtEa2wr8aZLyL1wH44lJyjODwBwCzr85lO1xbAIaJnk3CBAgQIAAAQIECBAgQIAAAQIECBAgMI+A+4B5nJfaRX2Xkp9nX/Vtc+bX5jfabA2T+q6480B9+xZoy8730eZnNgECBAgQIECAAAECBAgQIECgB4GrJ3lWlYiGST1Uddwcrp/kcVX6T0ly3XE5ZL5DgdIc6bvV+uV/b/+RHe5naQJTCNwzyZ2qhe6W5B5TLGwNAqMKaJg0auX3J28X/vtTixEj2WyY9IQk5V/IDAJzCDj/5lC2x7EJfCbJGar/xzMlKc8MAgQIECBAgAABAgQIECBAgAABAgQIEJhWwH3AtJ77tpr67ltFpo1Hfds8+bX5jTZbw6S+K+48UN++Bdqy8320+ZlNgAABAgQIECBAgAABAgQIEOhBYLNh0nOSlGcGgTUKXCfJk6vAn5nkmmtMRMx7L1CaI30vSd0rozzb/N/d9z4RAQ4lUBok/UWV8b2S3HkoAckSmFhAw6SJQS13aAEX/ocmM2FCgc1utY9PcoMJ17cUgR8m4PzzfiwpsNkw6YxJPrtkQPYmQIAAAQIECBAgQIAAAQIECBAgQIBApwLuAzot7FFpqa/69i3Qlp3vo81vtNkaJvVdceeB+vYt0Jad76PNz2wCBAgQIECAAAECBAgQIECAQA8CV0vy7CoRDZN6qOq4OfxRkmdU6T8vyVXH5ZD5jgW+m+T41R7ln0sTJYPAvgrcIcm9q+AekOS2+xqsuAisQUDDpDVUqe8YXfj3Xd99z640R3psFaSGSftesb7ic/71Vc+1ZaNh0toqJl4CBAgQIECAAAECBAgQIECAAAECBNYq4D5grZU7srjV98ic1vor9W2rHL82v9Fma5jUd8WdB+rbt0Bbdr6PNj+zCRAgQIAAAQIECBAgQIAAAQI9CGiY1EMV5XAgUJojlaZfB+PFSX4fD4EdCXwnyQmqtU+Y5D93tJdlCUwhcOskpUnSwXhokltOsbA1CIwqoGHSqJXfn7xd+O9PLUaMZLNh0uOS3HBECDkvIuD8W4TdpkcJaJjkVSBAgAABAgQIECBAgAABAgQIECBAgMA8Au4D5nFeahf1XUp+nn3Vt82ZX5vfaLM1TOq74s4D9e1boC0730ebn9kECBAgQIAAAQIECBAgQIAAgR4ENhsmPTdJeWYQWKNAaY70wirwv0pyhTUmIuZVCHwryYmrSMs/f3sVkQtyVIGbJ3lYlfyjk9xkVAx5E5hCQMOkKRSt0SLgwr9Fz9xWgdIc6THVIo9NcqPWRc0ncIQCzr8jhPKznQhomLQTVosSIECAAAECBAgQIECAAAECBAgQIEDgGALuA/p+KdRXffsWaMvO99HmN9psDZP6rrjzQH37FmjLzvfR5mc2AQIECBAgQIAAAQIECBAgQKAHgasmeU6ViIZJPVR13BxKc6SXVem/Jslvjcsh8x0L/GuSk1R7lH/+5o73tDyBFoHSw6A0SToYT0hy/ZYFzSUwuoCGSaO/Acvn78J/+RqMHMHmHyw0TBr5bZg/d+ff/OZ2/B8BDZO8DQQIECBAgAABAgQIECBAgAABAgQIEJhHwH3APM5L7aK+S8nPs6/6tjnza/MbbbaGSX1X3Hmgvn0LtGXn+2jzM5sAAQIECBAgQIAAAQIECBAg0IPAZsOk5yUpzwwCaxQozZFeVQX++iS/vsZExLwKgf+d5KerSE+W5BuriFyQowpcL0lpknQwnpbk2qNiyJvAFAIaJk2haI0WARf+LXrmtgpsNkx6TJIbty5qPoEjFHD+HSGUn+1E4LNJTl+tfMYk5ZlBgAABAgQIECBAgAABAgQIECBAgAABAtMKuA+Y1nPfVlPffavItPGob5snvza/0WZrmNR3xZ0H6tu3QFt2vo82P7MJECBAgAABAgQIECBAgAABAj0I/GGS51aJaJjUQ1XHzeEySV5bpf/mJJcal0PmOxb4WpKTV3uUf/76jve0PIEWgT9OUpokHYznJLl6y4LmEhhdQMOk0d+A5fN34b98DUaOoDRHelQF8OgkNxkZRO6zCjj/ZuW22YaAhkleCQIECBAgQIAAAQIECBAgQIAAAQIECMwj4D5gHueldlHfpeTn2Vd925z5tfmNNlvDpL4r7jxQ374F2rLzfbT5mU2AAAECBAgQIECAAAECBAgQ6EFgs2HS85OUZwaBNQpcOskbq8D/PsnF15iImFch8I9Jfr6K9JRJvrKKyAU5qsDVkjy7Sv6FSa48Koa8CUwhoGHSFIrWaBFw4d+iZ26rQGmO9MhqEQ2TWkXNP4yA8+8wWn47tcBmw6QzJPmHqTexHgECBAgQIECAAAECBAgQIECAAAECBAjEfUDfL4H6qm/fAm3Z+T7a/EabrWFS3xV3Hqhv3wJt2fk+2vzMJkCAAAECBAgQIECAAAECBAj0IKBhUg9VlMOBwCWS/F3F8e4kF8ZDYEcCX0hy6mrt8s/l3tEgsK8Cf5DkBVVwL09yxX0NVlwE1iCgYdIaqtR3jC78+67vvme32TDpUUluuu9Bi68bAedfN6VcZSIaJq2ybIImQIAAAQIECBAgQIAAAQIECBAgQGCFAu4DVli0Q4SsvofAWuFP1betaPza/EabrWFS3xV3Hqhv3wJt2fk+2vzMJkCAAAECBAgQIECAAAECBAj0IHCVJM+rEnl+ktJEySCwRoGLJHlHFfgHkpxvjYmIeRUC/5DkdFWkp0/yuVVELshRBa6Q5GVV8q9OcrlRMeRN4P+yd+fx/371nPgft7GOLUp7EZkREUI0rVq179pJUbRRSqHslVJETEYjk5lMKEWUUrQSbSqtWixFG5FomOX2u53bd96/ObdXffq+X+9zva7Xuc65n39+77nmOuc8n/fn6zoyp8/zt4SAhklLKFqjRcCFf4ueua0CpTnS46pFfibJfVoXNZ/AKQWcf6eE8tpBBDRMOgirRQkQIECAAAECBAgQIECAAAECBAgQIPARAu4Dxv5RqK/6ji3Qlp3vo81vttkaJo1dceeB+o4t0Jad76PNz2wCBAgQIECAAAECBAgQIECAwAgCuw2Tfi1JeWYQ2KLAVyR5VRX4G5JcfouJiHkTAm9Nctkq0i9I8rZNRC7IWQVukORZVfLPT3KdWTHkTWAJAQ2TllC0RouAC/8WPXNbBUpzpJ+uFtEwqVXU/H0EnH/7aHl3aQENk5YWtR4BAgQIECBAgAABAgQIECBAgAABAgQ+uoD7gLF/GeqrvmMLtGXn+2jzm222hkljV9x5oL5jC7Rl5/to8zObAAECBAgQIECAAAECBAgQIDCCwG2S/GqViIZJI1R13hy+NMlrq/TfkuQL5+WQ+YEF3rTz+7pckjcfeE/LE2gRuHaS51ULvDjJ1VsWNJfA7AIaJs3+Czh+/i78j1+DmSPYbZj0uCT3nRlE7qsKOP9W5bbZjsA7klymevb5ScozgwABAgQIECBAgAABAgQIECBAgAABAgSWFXAfsKxnb6upb28VWTYe9W3z5NfmN9tsDZPGrrjzQH3HFmjLzvfR5mc2AQIECBAgQIAAAQIECBAgQGAEgd2GSU9NUp4ZBLYoUBrWvLEKvPx7tfLv1gwChxB4fZIvrha+fJI3HGIjaxJYSKA0R3phtdbLklx5obUtQ2BKAQ2Tpix7V0m78O+qHNMFU5oj/VSV9U8n+Y7pFCR8LAHn37Hk7VsENEzyOyBAgAABAgQIECBAgAABAgQIECBAgMA6Au4D1nE+1i7qeyz5dfZV3zZnfm1+s83WMGnsijsP1HdsgbbsfB9tfmYTIECAAAECBAgQIECAAAECBEYQuHWSX6sS0TBphKrOm8Nlk7y1Sr/cAV16Xg6ZH1jgNUmuUO3xZUlee+A9LU+gRaA0R/qDaoFXJfnKlgXNJTC7gIZJs/8Cjp+/C//j12DmCEpzpMdWABomzfxrWD9359/65nb8fwK7DZM+L8mfAyJAgAABAgQIECBAgAABAgQIECBAgACBxQXcByxO2tWC6ttVORYPRn3bSPm1+c02W8OksSvuPFDfsQXasvN9tPmZTYAAAQIECBAgQIAAAQIECBAYQUDDpBGqKIcTgc9J8hcVx3uSXAwPgQMJlGYzX1GtfcUkrz7QXpYlsIRAaY70imqh1+00/VpiD2sQmEpAw6Spyt1lsi78uyzLNEF9Z5KfrLL9qSTlmUFgDQHn3xrK9jiXgIZJfhsECBAgQIAAAQIECBAgQIAAAQIECBBYR8B9wDrOx9pFfY8lv86+6tvmzK/Nb7bZGiaNXXHngfqOLdCWne+jzc9sAgQIECBAgAABAgQIECBAgMAIArsNk56WpDwzCGxR4BJJ3lUF/rdJPnuLiYh5EwJ/nOSrq0ivlOTlm4hckLMKXCHJa6rk35zkcrNiyJvAEgIaJi2haI0WARf+LXrmtgrsNkx6bJL7tS5qPoFTCjj/TgnltYMIaJh0EFaLEiBAgAABAgQIECBAgAABAgQIECBA4CME3AeM/aNQX/UdW6AtO99Hm99sszVMGrvizgP1HVugLTvfR5uf2QQIECBAgAABAgQIECBAgACBEQRuleSpVSIaJo1Q1XlzuHCS91bpfzDJBeblkPmBBf4wyddWe1w5ycsOvKflCbQIlOZIb6wWKP/O9/NbFjSXwOwCGibN/gs4fv4u/I9fg5kjKM2RfqIC+Mkk958ZRO6rCjj/VuW22Y6Ahkl+EgQIECBAgAABAgQIECBAgAABAgQIEFhHwH3AOs7H2kV9jyW/zr7q2+bMr81vttm7DZMumeSvZ0MYOF/nwcDFTaK+bfXl1+ZnNgECBAgQIECAAAECBAgQIEBgBIHdhkm/nqQ8MwhsUeAzk3ygCvzDST5li4mIeRMCL0lylSrSqyUpzwwCvQpcNslbq+DKPfmlew1WXAS2IKBh0haqNHaMLvzHrm/v2ZXmSI+pgtQwqfeKjRWf82+sem4tGw2TtlYx8RIgQIAAAQIECBAgQIAAAQIECBAgsFUB9wFbrdzp4lbf0zlt9S31bascvza/2WZrmDR2xZ0H6ju2QFt2vo82P7MJECBAgAABAgQIECBAgAABAiMI3DLJ06pENEwaoarz5vCpST5Upf+/knzCvBwyP7DAC5Jco9rjmkleeOA9LU+gReBzkvxFtcB7k1y0ZUFzCcwuoGHS7L+A4+fvwv/4NZg5gt2GST+R5LtmBpH7qgLOv1W5bbYj8OdJPrd69nlJyjODAAECBAgQIECAAAECBAgQIECAAAECBJYVcB+wrGdvq6lvbxVZNh71bfPk1+Y322wNk8auuPNAfccWaMvO99HmZzYBAgQIECBAgAABAgQIECBAYAQBDZNGqKIcTgQ+Kcn/2OHQy8Dv41ACz09yrWrx6yQpzwwCvQpcLMnfVMF9IMkFew1WXAS2IOA/ZGyhSmPH6MJ/7Pr2nl1pjvToKsjHJHlA70GLbxgB598wpdxkIrsNky6z05l2k0kJmgABAgQIECBAgAABAgQIECBAgAABAh0KuA/osCgLhqS+C2J2uJT6thWFX5vfbLPfleQSVdKXTPLXsyEMnK/zYODiJlHftvrya/MzmwABAgQIECBAgAABAgQIECAwgsBuw6SnJynPDAJbFPg3Sf41ycdVwZe//88WkxFz9wLPSXK9KsrrJ3lu91ELcGaBCyV5fwXwoSSfPjOI3Am0CmiY1CpofquAC/9WQfNbBEpzpB+vFtAwqUXT3H0FnH/7inl/SQENk5bUtBYBAgQIECBAgAABAgQIECBAgAABAgTOLeA+YOxfh/qq79gCbdn5Ptr8ZputYdLYFXceqO/YAm3Z+T7a/MwmQIAAAQIECBAgQIAAAQIECIwgcIskv14lomHSCFWdO4cPJ/nkiqD8/S9zk8j+QALPSnKDau0bJSnPDAK9CnxGkn+ogisN5j6p12DFRWALAhombaFKY8fown/s+vae3W7DpEcneWDvQYtvGAHn3zCl3GQiGiZtsmyCJkCAAAECBAgQIECAAAECBAgQIEBggwLuAzZYtD1CVt89sDb4qvq2FY1fm99sszVMGrvizgP1HVugLTvfR5uf2QQIECBAgAABAgQIECBAgACBEQR2GyY9I0l5ZhDYqsAHk3x6FXz5+0NbTUbcXQs8M8mNqwhvmqQ8Mwj0KlAayJWmciej3BP9m16DFReBLQhomLSFKo0dowv/sevbe3alOdKjqiB/PMl39x60+IYRcP4NU8pNJqJh0ibLJmgCBAgQIECAAAECBAgQIECAAAECBDYo4D5gg0XbI2T13QNrg6+qb1vR+LX5zTZbw6SxK+48UN+xBdqy8320+ZlNgAABAgQIECBAgAABAgQIEBhB4OZJnl4lomHSCFWdO4e/S/JZFcEFk3xgbhLZH0ignJ3lDD0Zt9w5Tw+0rWUJnFng45L8S5Ly/z0Z+r2cmdNEAokPyK/g2AIu/I9dgbn3L82RHlkRaJg09+9h7eydf2uL268W0DDJ74EAAQIECBAgQIAAAQIECBAgQIAAAQLrCLgPWMf5WLuo77Hk19lXfduc+bX5zTZbw6SxK+48UN+xBdqy8320+ZlNgAABAgQIECBAgAABAgQIEBhBYLdh0m/sNAAZIUc5zCXwniQXqVK+aJL3zkUg25UEnprkVtVet0lSnhkEehb4cJJPrgL8pCT/2nPAYiPQs4CGST1XZ47YXPjPUedes9xtmPSoJA/qNVhxDSfg/BuupJtK6C+SfE4V8WWSlGcGAQIECBAgQIAAAQIECBAgQIAAAQIECCwr4D5gWc/eVlPf3iqybDzq2+bJr81vttkaJo1dceeB+o4t0Jad76PNz2wCBAgQIECAAAECBAgQIECAwAgCGiaNUEU51ALvTHLJ6sGlkpS7IIPA0gJPSXLbatHbJynPDAI9C3wwyadXAZa/P9RzwGIj0LOAhkk9V2eO2Fz4z1HnXrMszZF+rArukUke3Guw4hpOwPk3XEk3lZCGSZsql2AJECBAgAABAgQIECBAgAABAgQIENiwgPuADRfvFKGr7ymQgfmyAgAAIABJREFUNvyK+rYVj1+b32yzNUwau+LOA/UdW6AtO99Hm5/ZBAgQIECAAAECBAgQIECAAIERBG6W5BlVIr+RpDRRMghsVeAdSS5TBf95Sf58q8mIu2uBJye5QxXhnZKUZwaBngXen+RCVYAXTPKBngMWG4GeBTRM6rk6c8Tmwn+OOveaZWmO9IgqOA2Teq3UmHE5/8as61ay2m2Y9LlJ/nIrwYuTAAECBAgQIECAAAECBAgQIECAAAECGxJwH7ChYp0hVPU9A9qGpqhvW7H4tfnNNlvDpLEr7jxQ37EF2rLzfbT5mU2AAAECBAgQIECAAAECBAgQGEFgt2HSbyYpzwwCWxX4syRfUAX/75OUZwaBpQV+Kcmdq0XvkuRJS29iPQILC/xNkotVa5a/37PwHpYjMI2AhknTlLrbRF34d1uaKQL7niQPrzL9sSTlmUFgDQHn3xrK9jiXgIZJfhsECBAgQIAAAQIECBAgQIAAAQIECBBYR8B9wDrOx9pFfY8lv86+6tvmzK/Nb7bZGiaNXXHngfqOLdCWne+jzc9sAgQIECBAgAABAgQIECBAgMAIAjdN8htVIhomjVDVuXN4Q5Ivqgi+OMkb5yaR/YEEnpjkm6u175akPDMI9Cyw+297L53knT0HLDYCPQtomNRzdeaIzYX/HHXuNcvdhkmPSPK9vQYrruEEnH/DlXRTCWmYtKlyCZYAAQIECBAgQIAAAQIECBAgQIAAgQ0LuA/YcPFOEbr6ngJpw6+ob1vx+LX5zTZbw6SxK+48UN+xBdqy8320+ZlNgAABAgQIECBAgAABAgQIEBhBYLdh0jOTlGcGga0KvCbJFargvyzJa7eajLi7FnhCkm+pIrxHkp/vOmLBEUjemuSyFUT5++1gCBA4m4CGSWdzM2s5ARf+y1laaX+B0hzpYdU0DZP2NzTj7ALOv7PbmdkuoGFSu6EVCBAgQIAAAQIECBAgQIAAAQIECBAgcBoB9wGnUdruO+q73dqdJnL1PY3Sud/h1+Y322wNk8auuPNAfccWaMvO99HmZzYBAgQIECBAgAABAgQIECBAYASBmyT5zSoRDZNGqOrcObwiyVdWBF+V5JVzk8j+QAKPT/Jt1dr3TFKeGQR6FnhjkstVAX5Rkjf1HLDYCPQsoGFSz9WZIzYX/nPUudcsvy/Jj1bBPTxJeWYQWEPA+beGsj3OJaBhkt8GAQIECBAgQIAAAQIECBAgQIAAAQIE1hFwH7CO87F2Ud9jya+zr/q2OfNr85tttoZJY1fceaC+Ywu0Zef7aPMzmwABAgQIECBAgAABAgQIECAwgoCGSSNUUQ61wMuSfE314MpJyjODwNICP5PkXtWi903yuKU3sR6BhQVek+QK1Zrl79ctvIflCEwjoGHSNKXuNlEX/t2WZorAdhsmPSzJQ6bIXJI9CDj/eqjCvDH8ZZJLV+l/bpLyzCBAgAABAgQIECBAgAABAgQIECBAgACBZQXcByzr2dtq6ttbRZaNR33bPPm1+c02W8OksSvuPFDfsQXasvN9tPmZTYAAAQIECBAgQIAAAQIECBAYQWC3YdJvJSnPDAJbFXhxkqtWwV89SXlmEFha4KeSlCZJJ+N+SR679CbWI7CwwCuSfGW15lcleeXCe1iOwDQCGiZNU+puE3Xh321ppgisNEf6kSrTH03y0Ckyl2QPAs6/Hqowbwy7DZM+J8lfzcshcwIECBAgQIAAAQIECBAgQIAAAQIECBxMwH3AwWi7WFh9uyjDwYJQ3zZafm1+s83WMGnsijsP1HdsgbbsfB9tfmYTIECAAAECBAgQIECAAAECBEYQuHGSZ1aJaJg0QlXnzuH3knxdRXDtJOWZQWBpgcckuX+16AOTPHrpTaxHYGGBP0zytdWaV07ysoX3sByBaQQ0TJqm1N0m6sK/29JMEVhpjvTDVaYaJk1R9m6SdP51U4opA9EwacqyS5oAAQIECBAgQIAAAQIECBAgQIAAgSMIuA84AvqKW6rvithH2Ep929D5tfnNNlvDpLEr7jxQ37EF2rLzfbT5mU2AAAECBAgQIECAAAECBAgQGEFgt2HSbycpzwwCWxV4TpLrVcF/fZLyzCCwtMCjkpQmSSfjwUkeufQm1iOwsMALk1y9WvMaSV608B6WIzCNgIZJ05S620Rd+HdbmikC222Y9CNJvn+KzCXZg4Dzr4cqzBuDhknz1l7mBAgQIECAAAECBAgQIECAAAECBAisK+A+YF3vtXdT37XF191Pfdu8+bX5zTZbw6SxK+48UN+xBdqy8320+ZlNgAABAgQIECBAgAABAgQIEBhB4EZJfqtKRMOkEao6dw7l91x+1yfjJju/8bl1ZL+kwMOTfE+14EOSPGzJDaxF4AACz0ty7Wrd6yYpzwwCBM4goGHSGdBMWVTAhf+inBbbU6A0R/qhas4PJ/mBPdfwOoGzCjj/zipn3hICGiYtoWgNAgQIECBAgAABAgQIECBAgAABAgQInL+A+4DzN9ryG+q75eqdf+zqe/5GH+sNfm1+s83WMGnsijsP1HdsgbbsfB9tfmYTIECAAAECBAgQIECAAAECBEYQ2G2Y9KydZjMj5CiHuQSekeRmVcq3TPL0uQhku5LAjyQpTZJORvn34eXfiRsEehYo/3P+BlWAN0zy7J4DFhuBngU0TOq5OnPE5sJ/jjr3mmX5D78/WAWnYVKvlRozLuffmHXdSlYaJm2lUuIkQIAAAQIECBAgQIAAAQIECBAgQGDrAu4Dtl7Bjx2/+qrv2AJt2fk+2vxmm61h0tgVdx6o79gCbdn5Ptr8zCZAgAABAgQIECBAgAABAgQIjCCgYdIIVZRDLfBrSW5dPbhtkl9FROAAArv/Rrw0UPr+A+xjSQJLCvxGkptWC948SXlmECBwBgENk86AZsqiAi78F+W02J4Cu/9h+Id2GijtuZzXCewl4Pzbi8vLCwv8VZJLVWt+TpLyzCBAgAABAgQIECBAgAABAgQIECBAgACBZQXcByzr2dtq6ttbRZaNR33bPPm1+c02e7dh0iWS/M1sCAPn6zwYuLhJ1Letvvza/MwmQIAAAQIECBAgQIAAAQIECIwgcMMkv10l8qwkpYmSQWCrAr+c5PZV8HdK8uStJiPurgUekqQ0SToZD0/yfV1HLDgCyVOT3KqCuE3Oe2YQIHAGAQ2TzoBmyqICLvwX5bTYngI/mKQ0TToZ5f9cmiYZBNYQcP6toWyPcwlomOS3QYAAAQIECBAgQIAAAQIECBAgQIAAgXUE3Aes43ysXdT3WPLr7Ku+bc782vxmm61h0tgVdx6o79gCbdn5Ptr8zCZAgAABAgQIECBAgAABAgQIjCCw2zDp2UnKM4PAVgWelOQbq+C/Ocl/2Woy4u5a4HuSlCZJJ+NRSR7UdcSCI5DsNpW7Y857ZhAgcAYBDZPOgGbKogIu/BfltNieAqU50vdXczRM2hPQ600Czr8mPpMbBXYbJl06yTsb1zSdAAECBAgQIECAAAECBAgQIECAAAECBD5SwH3A2L8K9VXfsQXasvN9tPnNNlvDpLEr7jxQ37EF2rLzfbT5mU2AAAECBAgQIECAAAECBAgQGEHgBkmeVSWiYdIIVZ07h19IcteK4O5JnjA3iewPJPDAJKVJ0sl4TJIHHGgvyxJYSkBTuaUkrUMgiYZJfgbHFnDhf+wKzL3/bsOkH0jyw3OTyH5FAeffiti2+ggBDZP8KAgQIECAAAECBAgQIECAAAECBAgQILCOgPuAdZyPtYv6Hkt+nX3Vt82ZX5vfbLP/OsnFq6QvkeRvZkMYOF/nwcDFTaK+bfXl1+ZnNgECBAgQIECAAAECBAgQIEBgBIHdhkm/k6Q8MwhsVeDnktyjCv5eSf7jVpMRd9cC909SmiSdjJ9K8p1dRyw4Auc1kPuWCkJTOb8KAg0CGiY14Jm6iIAL/0UYLXJGgdIc6aHV3O9P8iNnXMs0AvsKOP/2FfP+kgIaJi2paS0CBAgQIECAAAECBAgQIECAAAECBAicW8B9wNi/DvVV37EF2rLzfbT5zTZbw6SxK+48UN+xBdqy8320+ZlNgAABAgQIECBAgAABAgQIEBhB4OuTPLtKRMOkEao6dw6PS3LviqA0sCmNbAwCSwvcd+e39TNJ7rP0JtYjsLBAaSD37dWa5bz82YX3sByBaQQ0TJqm1N0m6sK/29JMEVhpjvSQKlMNk6YoezdJOv+6KcWUgWiYNGXZJU2AAAECBAgQIECAAAECBAgQIECAwBEE3AccAX3FLdV3RewjbKW+bej82vxmm61h0tgVdx6o79gCbdn5Ptr8zCZAgAABAgQIECBAgAABAgQIjCCgYdIIVZRDLfATSe5XPXhgkkcjInAAgXslKU2STsbP7TSiOcCWliTQLFAayJVmXyejnJePbV7VAgQmFdAwadLCd5S2C/+OijFhKD+a5PuqvB+apDwzCKwh4PxbQ9ke5xLQMMlvgwABAgQIECBAgAABAgQIECBAgAABAusIuA9Yx/lYu6jvseTX2Vd925z5tfnNNlvDpLEr7jxQ37EF2rLzfbT5mU2AAAECBAgQIECAAAECBAgQGEFgt2HSc5KUZwaBrQo8KklpknQyvifJj201GXF3LfBtSR5fRfiEJHfvOmLBEUh+PMkDKogHJSnnpkGAwBkENEw6A5opiwq48F+U02J7Cuw2THpIkoftuYbXCZxVwPl3VjnzlhB4Z5JLVgtdOkl5ZhAgQIAAAQIECBAgQIAAAQIECBAgQIDAsgLuA5b17G019e2tIsvGo75tnvza/GabrWHS2BV3Hqjv2AJt2fk+2vzMJkCAAAECBAgQIECAAAECBAiMIHD9JL9TJaJh0ghVnTuH8m90v7ci+P4kPzI3iewPJPAtSUqTpJPxi0nueqC9LEtgKYGHJymN5E7GQ5OUfgcGAQJnENAw6Qxopiwq4MJ/UU6L7Smw+794aZi0J6DXmwScf018JjcK7DZMulSSdzWuaToBAgQIECBAgAABAgQIECBAgAABAgQIfKSA+4CxfxXqq75jC7Rl5/to85tttoZJY1fceaC+Ywu0Zef7aPMzmwABAgQIECBAgAABAgQIECAwgsBuw6TnJinPDAJbFfjBJD9QBV+aJZWmSQaBpQW+OckTq0V/Kck3Lb2J9QgsLPBDO2fiD++cmQtvZzkCYwtomDR2fbeQnQv/LVRp3Bh3uzB+X5LyzCCwhoDzbw1le5xLQMMkvw0CBAgQIECAAAECBAgQIECAAAECBAisI+A+YB3nY+2ivseSX2df9W1z5tfmN9tsDZPGrrjzQH3HFmjLzvfR5mc2AQIECBAgQIAAAQIECBAgQGAEgesleU6ViIZJI1R17hzKv9P90Yrgx5J8z9wksj+QwJ2TlCZJJ+OXk9zxQHtZlsBSAs7IpSStQyCJhkl+BscWcOF/7ArMvf9uw6TvTfKIuUlkv6KA829FbFt9hICGSX4UBAgQIECAAAECBAgQIECAAAECBAgQWEfAfcA6zsfaRX2PJb/Ovurb5syvzW+22RomjV1x54H6ji3Qlp3vo83PbAIECBAgQIAAAQIECBAgQIDACAIaJo1QRTnUAt+d5JHVg8ckeQAiAgcQuEOSJ1fr/kqS2x1gH0sSWFLAGbmkprWmF9AwafqfwNEBXPgfvQRTB1CaIz24Eihdaku3WoPAGgLOvzWU7XEuAQ2T/DYIECBAgAABAgQIECBAgAABAgQIECCwjoD7gHWcj7WL+h5Lfp191bfNmV+b32yzNUwau+LOA/UdW6AtO99Hm5/ZBAgQIECAAAECBAgQIECAAIERBHYbJv1ukvLMILBVgfsnKU2STsZPJ/mOrSYj7q4FbpvkKVWET0ty664jFhyB5DuT/GQF8bgk9wVDgMDZBDRMOpubWcsJuPBfztJK+wuU5kgPqqZpmLS/oRlnF3D+nd3OzHYBDZPaDa1AgAABAgQIECBAgAABAgQIECBAgACB0wi4DziN0nbfUd/t1u40kavvaZTO/Q6/Nr/ZZmuYNHbFnQfqO7ZAW3a+jzY/swkQIECAAAECBAgQIECAAAECIwhcN8lzq0Q0TBqhqnPncJ8kpUnSyXh8knvOTSL7AwncKslTq7WfkeQWB9rLsgSWErhXkp+pFvtPSb5tqcWtQ2A2AQ2TZqt4f/m68O+vJjNFtNsw6cFJHjkTgFyPKuD8Oyr/9Ju/K8klKoVLJSnPDAIECBAgQIAAAQIECBAgQIAAAQIECBBYVsB9wLKeva2mvr1VZNl41LfNk1+b32yzNUwau+LOA/UdW6AtO99Hm5/ZBAgQIECAAAECBAgQIECAAIERBHYbJj0vSXlmENiqQGn8UZoknYz/nORbt5qMuLsWuHmSp1cR/laSm3QdseAIJHdPUpoknYwnJrkbGAIEziagYdLZ3MxaTsCF/3KWVtpfoDRH+u5q2oOSPGr/ZcwgcCYB59+Z2ExaSEDDpIUgLUOAAAECBAgQIECAAAECBAgQIECAAIHzEXAfMPZPRH3Vd2yBtux8H21+s83WMGnsijsP1HdsgbbsfB9tfmYTIECAAAECBAgQIECAAAECBEYQuE6S360S0TBphKrOnUNp/FGaJJ2MJyW5y9wksj+QwI2TPLNa+9lJbnigvSxLYCmBch7+YrXYf0ty56UWtw6B2QQ0TJqt4v3l68K/v5rMFFFpjvTAKmENk2aq/vFzdf4dvwYzR7DbMOmSScp/CdkgQIAAAQIECBAgQIAAAQIECBAgQIAAgWUF3Acs69nbaurbW0WWjUd92zz5tfnNNlvDpLEr7jxQ37EF2rLzfbT5mU2AAAECBAgQIECAAAECBAgQGEFgt2HS85OUZwaBrQp8U5L/UgX/y0nuuNVkxN21wA2SPKuKsDSfu17XEQuOwHnnYWmSdDJ+JcntwBAgcDYBDZPO5mbWcgIu/JeztNL+ArsNk747yY/vv4wZBM4k4Pw7E5tJCwlomLQQpGUIECBAgAABAgQIECBAgAABAgQIECBwPgLuA8b+iaiv+o4t0Jad76PNb7bZGiaNXXHngfqOLdCWne+jzc9sAgQIECBAgAABAgQIECBAgMAIAhomjVBFOdQCd0jy5OrBryX5BkQEDiBQmiM9p1r395Jc+wD7WJLAkgLlPCxNkk7G05PccskNrEVgJgENk2aqdp+5uvDvsy6zRFWaIz2gSvaBSR49S/LyPLqA8+/oJZg6AA2Tpi6/5AkQIECAAAECBAgQIECAAAECBAgQWFHAfcCK2EfYSn2PgL7ilurbhs2vzW+22RomjV1x54H6ji3Qlp3vo83PbAIECBAgQIAAAQIECBAgQIDACAKlucfzqkSen6Q0UTIIbFXgNkl+tQr+GUlusdVkxN21wLWSlDPzZLwoyTW6jlhwBJKbJylNkk7Gbye5MRgCBM4moGHS2dzMWk7Ahf9yllbaX6A0R/quapqGSfsbmnF2Aeff2e3MbBfQMKnd0AoECBAgQIAAAQIECBAgQIAAAQIECBA4jYD7gNMobfcd9d1u7U4TufqeRunc7/Br85tttoZJY1fceaC+Ywu0Zef7aPMzmwABAgQIECBAgAABAgQIECAwgsBuw6TfS1KeGQS2KqAZyFYrt724S3OkF1RhvzTJVbeXhognE7hRkt+qcn5ukutPZiBdAosJaJi0GKWFzijgwv+McKYtIvCYJPevVnpAkvLMILCGgPNvDWV7nEtAwyS/DQIECBAgQIAAAQIECBAgQIAAAQIECKwj4D5gHedj7aK+x5JfZ1/1bXPm1+Y322wNk8auuPNAfccWaMvO99HmZzYBAgQIECBAgAABAgQIECBAYASBayV5fpWIhkkjVHXuHG6c5JkVgWYgc/8eDpn9VZK8pNrgZUmufMgNrU1gAYHrJinn4skoTb++boF1LUFgSgENk6Yse1dJu/DvqhzTBbPbMOm7kvzEdAoSPpaA8+9Y8vYtArv/heNL/t9ndAgQIECAAAECBAgQIECAAAECBAgQIEBgWQH3Act69raa+vZWkWXjUd82T35tfrPN1jBp7Io7D9R3bIG27HwfbX5mEyBAgAABAgQIECBAgAABAgRGENhtmPT7Scozg8BWBa6f5Heq4P2mt1rJ/uP+2iR/WIX5iiRf3X/YIpxc4JpJyrl4Ml6a5KqTm0ifwJkFNEw6M52JCwm48F8I0jJnEijNke5XzdQw6UyMJp1RwPl3RjjTFhHwXzhehNEiBAgQIECAAAECBAgQIECAAAECBAgQOF8B9wHnS7TpF9R30+U73+DV93yJPuYL/Nr8Zpvt/nLsijsP1HdsgbbsfB9tfmYTIECAAAECBAgQIECAAAECBEYQ+Lokv1clornMCFWdO4fdJmAvTnL1uUlkfyCBr0ry8mrtVye54oH2siyBpQSukuQl1WLlN3ylpRa3DoHZBDRMmq3i/eXrwr+/mswU0U8m+c4q4fsnKc8MAmsIOP/WULbHuQT8F479NggQIECAAAECBAgQIECAAAECBAgQILCOgPuAdZyPtYv6Hkt+nX3Vt82ZX5vfbLN37y8vnuTdsyEMnK/zYODiJlHftvrya/MzmwABAgQIECBAgAABAgQIECAwgoCGSSNUUQ61wNWSvKh68LIkV0ZE4AACX5HkVdW6r0tyhQPsY0kCSwp8dZI/rhZ8TZIvX3IDaxGYSUDDpJmq3WeuLvz7rMssUe02TLpfksfOkrw8jy7g/Dt6CaYOQMOkqcsveQIECBAgQIAAAQIECBAgQIAAAQIEVhRwH7Ai9hG2Ut8joK+4pfq2YfNr85tttoZJY1fceaC+Ywu0Zef7aPMzmwABAgQIECBAgAABAgQIECAwgsBuw6QXJCnPDAJbFfjaJH9YBf/KJF+11WTE3bVAaY5Ums2cjDckuXzXEQuOwHnNkV7td+unQGAZAQ2TlnG0ytkFXPif3c7MdoHSHOk7qmW+M8lPtS9rBQKnEnD+nYrJSwcS0DDpQLCWJUCAAAECBAgQIECAAAECBAgQIECAwI6A+4CxfxLqq75jC7Rl5/to85tt9t8kuViV9MWTvHs2hIHzdR4MXNwk6ttWX35tfmYTIECAAAECBAgQIECAAAECBEYQuGaS368S0TBphKrOnUNpjvTyiuC1Sb5sbhLZH0jgi5O8vlr7LUm+8EB7WZbAUgK7v9u3Jvl3Sy1uHQKzCWiYNFvF+8vXhX9/NZkpotIc6b5VwhomzVT94+fq/Dt+DWaOQMOkmasvdwIECBAgQIAAAQIECBAgQIAAAQIE1hRwH7Cm9vp7qe/65mvuqL5t2vza/GabrWHS2BV3Hqjv2AJt2fk+2vzMJkCAAAECBAgQIECAAAECBAiMILDbMOmFScozg8BWBUpzpD+pgn9jktIgxCCwtEBpjvSmatG3JfmCpTexHoGFBUpzpNLc62T8RZLLLLyH5QhMI6Bh0jSl7jZRF/7dlmaKwHYbJn1Hkp+eInNJ9iDg/OuhCvPGsPtfOL5EkvLMIECAAAECBAgQIECAAAECBAgQIECAAIFlBdwHLOvZ22rq21tFlo1Hfds8+bX5zTZbw6SxK+48UN+xBdqy8320+ZlNgAABAgQIECBAgAABAgQIEBhB4BpJXlAlomHSCFWdO4fSHOn1FcFbk5QGIQaBpQUum6T8vk6GxjNLC1vvEAKlOdI7qoXLXXn5970GAQJnENAw6Qxopiwq4MJ/UU6L7SlQmiPdp5pz3ySP23MNrxM4q4Dz76xy5i0hoGHSEorWIECAAAECBAgQIECAAAECBAgQIECAwPkLuA84f6Mtv6G+W67e+ceuvudv9LHe4NfmN9tsDZPGrrjzQH3HFmjLzvfR5mc2AQIECBAgQIAAAQIECBAgQGAEAQ2TRqiiHGqB0hzpLdUDTWz8Pg4lsNt45p1JLn2ozaxLYCGB0hzpXdVa709y4YXWtgyB6QQ0TJqu5N0l7MK/u5JMFVBpjnTvKmMNk6Yq/9GTdf4dvQRTB+C/cDx1+SVPgAABAgQIECBAgAABAgQIECBAgMCKAu4DVsQ+wlbqewT0FbdU3zZsfm1+s812fzl2xZ0H6ju2QFt2vo82P7MJECBAgAABAgQIECBAgAABAiMI7DZMelGS8swgsFWBz0vy9ir4v05yya0mI+6uBUpzpL+sInx3kot3HbHgCJzXHOm9FcQHk1wADAECZxPQMOlsbmYtJ+DCfzlLK+0vsNsw6T5Jfmb/ZcwgcCYB59+Z2ExaSMB/4XghSMsQIECAAAECBAgQIECAAAECBAgQIEDgfATcB4z9E1Ff9R1boC0730eb32yz3V+OXXHngfqOLdCWne+jzc9sAgQIECBAgAABAgQIECBAgMAIAldP8sIqEQ2TRqjq3DlcKslfVQTvS3KRuUlkfyCB0hypNOQ6GX5rB4K27KICn5nkA9WKH07yKYvuYDECEwlomDRRsTtN1YV/p4WZJKzSHOleVa73TvKzk+QuzeMLOP+OX4OZI/BfOJ65+nInQIAAAQIECBAgQIAAAQIECBAgQGBNAfcBa2qvv5f6rm++5o7q26bNr81vttnuL8euuPNAfccWaMvO99HmZzYBAgQIECBAgAABAgQIECBAYASB3YZJL05SnhkEtipw0STvroIvjUEuuNVkxN21QGnE9R6/ta5rJLiPFCjNkf6pevy/k3w8KAIEziagYdLZ3MxaTsCF/3KWVtpfoDRHumc1TcOk/Q3NOLuA8+/sdma2C/gvHLcbWoEAAQIECBAgQIAAAQIECBAgQIAAAQKnEXAfcBql7b6jvtut3WkiV9/TKJ37HX5tfrPNdn85dsWdB+o7tkBbdr6PNj+zCRAgQIAAAQIECBAgQIAAAQIjCFwtyYuqRDRMGqGqc+dQmiP9bUXwoSSfPjeJ7A8ksPtb+2CSCxxoL8sSWErgE5L8S5K6z4ueL0vpWmc6AR/PdCXvLmEX/t2VZKqAdhsm3SuGHquoAAAgAElEQVTJf5xKQLLHFHD+HVPf3v4Lx34DBAgQIECAAAECBAgQIECAAAECBAgQWEfAfcA6zsfaRX2PJb/Ovurb5syvzW+22e4vx66480B9xxZoy8730eZnNgECBAgQIECAAAECBAgQIEBgBIHdhkkvSVKeGQS2KvAZSf6hCr40BvnkrSYj7q4FSnOkv68i/Kckn9Z1xIIjcJ5AORc/scL4+CT/Gw4BAvsLaJi0v5kZywq48F/W02r7CZTmSN9eTblnksfvt4S3CZxZwPl3ZjoTFxB4d5KLVutcPEl5ZhAgQIAAAQIECBAgQIAAAQIECBAgQIDAsgLuA5b17G019e2tIsvGo75tnvza/GabrWHS2BV3Hqjv2AJt2fk+2vzMJkCAAAECBAgQIECAAAECBAiMIHDVJC+uEtEwaYSqzp3Dv03yzxXB/0nycXOTyP5AAqU50j9Wa2vOdSBoyy4u8KEkn1qt+ilJPrz4LhYkMIGAhkkTFLnzFF34d16gwcMrzZG+rcpRw6TBC95Zes6/zgoyWTi7DZMuluQ9kxlIlwABAgQIECBAgAABAgQIECBAgAABAmsIuA9YQ/l4e6jv8ezX2Fl925T5tfnNNlvDpLEr7jxQ37EF2rLzfbT5mU2AAAECBAgQIECAAAECBAgQGEFAw6QRqiiHWuDjk/xrkrqHgX4GfiOHEPjknSYz/yvJJxxiI2sSWFjg75J8VrXmBZJ8cOE9LEdgCgH/AWOKMnedpAv/rsszfHA/l+QeVZbfnqQ8MwisIeD8W0PZHucS0DDJb4MAAQIECBAgQIAAAQIECBAgQIAAAQLrCLgPWMf5WLuo77Hk19lXfduc+bX5zTZbw6SxK+48UN+xBdqy8320+ZlNgAABAgQIECBAgAABAgQIEBhBYLdh0kuTlGcGgS0L/EuST6wSKE1sSjMbg8CSAuV3VZpz1UPvjCWFrXUogfckuUi1+IWTvP9Qm1mXwMgCDv2Rq7uN3Fz4b6NOo0a52zDp25L8p1GTlVd3As6/7koyVUAaJk1VbskSIECAAAECBAgQIECAAAECBAgQIHBEAfcBR8RfYWv1XQH5iFuobxs+vza/2WZrmDR2xZ0H6ju2QFt2vo82P7MJECBAgAABAgQIECBAgAABAiMIXCXJS6pENEwaoapy+Kckn1IxlL8/jIXAwgKlT0ZpxPVvqnX1zlgY2XIHEfirJJeqVr5EknJnbhAgsKeAQ39PMK8vLuDCf3FSC+4hUJoj3b16X8OkPfC82izg/GsmtECDgIZJDXimEiBAgAABAgQIECBAgAABAgQIECBAYA8B9wF7YG3wVfXdYNH2CFl998D6KK/ya/ObbbaGSWNX3HmgvmMLtGXn+2jzM5sAAQIECBAgQIAAAQIECBAgMILAbsOkP0hSnhkEtizw90kuUCVQ/v7glhMSe7cC/5rkE6royt+liZJBoGeBtyf5vCrAyyT5i54DFhuBXgU0TOq1MvPE5cJ/nlr3mOnPJ/nWKrB7JCnPDAJrCDj/1lC2x7kENEzy2yBAgAABAgQIECBAgAABAgQIECBAgMA6Au4D1nE+1i7qeyz5dfZV3zZnfm1+s83WMGnsijsP1HdsgbbsfB9tfmYTIECAAAECBAgQIECAAAECBEYQ+A9JXlolomHSCFWVw/uSfHbFcKEkf4eFwAEE/jnJv63W/eQk/3KAfSxJYEmBNyf599WC5e8/W3IDaxGYRUDDpFkq3W+eLvz7rc0Mke02TLp7kifMkLgcuxBw/nVRhmmDeE+Si1TZXyxJeWYQIECAAAECBAgQIECAAAECBAgQIECAwLIC7gOW9extNfXtrSLLxqO+bZ782vxmm61h0tgVdx6o79gCbdn5Ptr8zCZAgAABAgQIECBAgAABAgQIjCCgYdIIVZTDrsBfJ7l49dC/XfMbOZTAPyb5tGrx8vc/HWoz6xJYSOB1Sb6kWuvySd6w0NqWITCVgIZJU5W7y2Rd+HdZlmmCKs2RvqXK9luT/OdpspfosQWcf8euwNz7a5g0d/1lT4AAAQIECBAgQIAAAQIECBAgQIDAegLuA9azPsZO6nsM9fX2VN82a35tfrPN1jBp7Io7D9R3bIG27HwfbX5mEyBAgAABAgQIECBAgAABAgRGENhtmPSHScozg8CWBf4yyaWrBMrf79xyQmLvVuADST6ziu4CST7YbbQCI3CewKuSfEWFUf7+EzgECOwvoGHS/mZmLCvgwn9ZT6vtJ1CaI92tmqJh0n5+3m4TcP61+ZndJrDbMOmiSd7btqTZBAgQIECAAAECBAgQIECAAAECBAgQIPBRBNwHjP2zUF/1HVugLTvfR5vfbLM1TBq74s4D9R1boC0730ebn9kECBAgQIAAAQIECBAgQIAAgREErpzkD6pENEwaoapyeFuSz68Yyt/vwELgAALvT3Khat3y998dYB9LElhS4I+SXKlasPz98iU3sBaBWQQ0TJql0v3m6cK/39rMENluw6RvSfILMyQuxy4EnH9dlGHaIDRMmrb0EidAgAABAgQIECBAgAABAgQIECBAYGUB9wErg6+8nfquDL7ydurbBs6vzW+22RomjV1x54H6ji3Qlp3vo83PbAIECBAgQIAAAQIECBAgQIDACAK7DZNelqQ8MwhsWeBNSb6wSqD8/ZYtJyT2bgXeneSiVXQXSfK+bqMVGIHzBF6c5KoVRvn7pXAIENhfQMOk/c3MWFbAhf+ynlbbT6A0R7prNeVuSZ643xLeJnBmAeffmelMXEBAw6QFEC1BgAABAgQIECBAgAABAgQIECBAgACBUwi4DzgF0oZfUd8NF+8UoavvKZA+xiv82vxmm73bMOliScqdpjGGgPNgjDqeKwv1basvvzY/swkQIECAAAECBAgQIECAAAECIwh8bZI/rBLRMGmEqsrhdUm+pGIof78eC4EDCLwrySWqdcvf5e7RINCzwO8l+boqwGsl+f2eAxYbgV4FNEzqtTLzxOXCf55a95hpaY70zVVgGib1WKVxY3L+jVvbLWSmYdIWqiRGAgQIECBAgAABAgQIECBAgAABAgRGEHAfMEIVz52D+qrv2AJt2fk+2vxmm61h0tgVdx6o79gCbdn5Ptr8zCZAgAABAgQIECBAgAABAgQIjCCw2zDpj5KUZwaBLQu8OsmXVwl8RZI/2XJCYu9W4C+TXLqKrvz9zm6jFRiB8wR+J8n1K4zy93PhECCwv4CGSfubmbGsgAv/ZT2ttp/AbsOkuyb5xf2W8DaBMws4/85MZ+ICAhomLYBoCQIECBAgQIAAAQIECBAgQIAAAQIECJxCwH3AKZA2/Ir6brh4pwhdfU+B9DFe4dfmN9tsDZPGrrjzQH3HFmjLzvfR5mc2AQIECBAgQIAAAQIECBAgQGAEAQ2TRqiiHHYF/jjJV1cPr5Tk5ZgIHEDg7Uk+r1q3/P3nB9jHkgSWFHhmkhtXC94kyW8tuYG1CMwioGHSLJXuN08X/v3WZobISnOku1SJfnOS/zJD4nLsQsD510UZpg3ivUkuXGV/0STlmUGAAAECBAgQIECAAAECBAgQIECAAAECywq4D1jWs7fV1Le3iiwbj/q2efJr85tt9ruTlDvLk3GxJOX/JzDGGALOgzHqeK4s1Letvvza/MwmQIAAAQIECBAgQIAAAQIECIwg8DVJXlYl8kdJShMlg8CWBV6a5D9UCVwlyR9sOSGxdyvwZ0m+oIqu/P22bqMVGIHzBH49yS0qjFsmeTocAgT2F9AwaX8zM5YVcOG/rKfV9hMozZG+qZqiYdJ+ft5uE3D+tfmZ3Saw2zDpIkne17ak2QQIECBAgAABAgQIECBAgAABAgQIECDwUQTcB4z9s1Bf9R1boC0730eb32yzNUwau+LOA/UdW6AtO99Hm5/ZBAgQIECAAAECBAgQIECAAIERBHYbJv1xkvLMILBlgRckuUaVwDWTvHDLCYm9W4E3JrlcFV35+83dRiswAucJPCXJbSuM2yX5FTgECOwvoGHS/mZmLCvgwn9ZT6vtJ/CkJN9YTblLkvLMILCGgPNvDWV7nEtAwyS/DQIECBAgQIAAAQIECBAgQIAAAQIECKwj4D5gHedj7aK+x5JfZ1/1bXPm1+Y322wNk8auuPNAfccWaMvO99HmZzYBAgQIECBAgAABAgQIECBAYASBKyX5oyoRDZNGqKocfjfJdSqG6yZ5HhYCBxD40ySXr9Ytf7/hAPtYksCSAv81yZ2qBUuvg/LMIEBgTwENk/YE8/riAi78Fye14B4Cuw2TvinJL+0x36sEWgScfy165rYKaJjUKmg+AQIECBAgQIAAAQIECBAgQIAAAQIETifgPuB0Tlt9S323WrnTxa2+p3M611v82vxmm61h0tgVdx6o79gCbdn5Ptr8zCZAgAABAgQIECBAgAABAgQIjCCw2zDp5UnKM4PAlgWeneTrqwRumKQ8MwgsLfCaJFeoFv2yJK9dehPrEVhY4BeS3LVa825JnrjwHpYjMIWAhklTlLnrJF34d12e4YMrzZHuXGWpYdLwJe8qQedfV+WYLhgNk6YruYQJECBAgAABAgQIECBAgAABAgQIEDiSgPuAI8GvtK36rgR9pG3Utw2eX5vfbLM1TBq74s4D9R1boC0730ebn9kECBAgQIAAAQIECBAgQIAAgREEvjrJH1eJaJg0QlXl8JtJblIx3CxJeWYQWFrglUmuWC1a/n710ptYj8DCAj+X5B7Vmt+epDwzCBDYU0DDpD3BvL64gAv/xUktuIfAf01yp+r9b0xSnhkE1hBw/q2hbI9zCWiY5LdBgAABAgQIECBAgAABAgQIECBAgACBdQTcB6zjfKxd1PdY8uvsq75tzvza/GabrWHS2BV3Hqjv2AJt2fk+2vzMJkCAAAECBAgQIECAAAECBAiMIKBh0ghVlMOuwNOS3LJ6eOsk5ZlBYGmB0nCunKMn40pJSuM5g0DPAo9Lcu8qwPsmKc8MAgT2FNAwaU8wry8u4MJ/cVIL7iGw2zDpzkn+2x7zvUqgRcD516JnbqvA+5J8drXIRZKUZwYBAgQIECBAgAABAgQIECBAgAABAgQILCvgPmBZz95WU9/eKrJsPOrb5smvzW+22RomjV1x54H6ji3Qlp3vo83PbAIECBAgQIAAAQIECBAgQIDACAK7DZNesdP8Y4Qc5TCfwFOS3LZK+/ZJyjODwNICf5DkytWi5e+XLb2J9QgsLPCYJPev1nxAkvLMIEBgTwENk/YE8/riAi78Fye14B4CpTnSHav3NUzaA8+rzQLOv2ZCCzQIaJjUgGcqAQIECBAgQIAAAQIECBAgQIAAAQIE9hBwH7AH1gZfVd8NFm2PkNV3D6yP8iq/Nr/ZZmuYNHbFnQfqO7ZAW3a+jzY/swkQIECAAAECBAgQIECAAAECIwh8VZKXV4lomDRCVeXg3+76Dawl8OIkV602u1qSl6y1uX0InFHgx5I8qJr7vUkecca1TCMwtYCGSVOXv4vkXfh3UYZpg3hykjtU2d8pSXlmEFhDwPm3hrI9ziWw2zDpwknej4sAAQIECBAgQIAAAQIECBAgQIAAAQIEFhdwH7A4aVcLqm9X5Vg8GPVtI+XX5jfbbA2Txq6480B9xxZoy8730eZnNgECBAgQIECAAAECBAgQIEBgBIHdhkmvTFKeGQS2LPCLSe5SJXDXJOWZQWBpgRckuUa16DWTvHDpTaxHYGGBH0nykGrNH0jywwvvYTkCUwhomDRFmbtO0oV/1+UZPrjdhkl3TPLLw2ctwV4EnH+9VGLOODRMmrPusiZAgAABAgQIECBAgAABAgQIECBAYH0B9wHrm6+5o/quqb3+XurbZs6vzW+22RomjV1x54H6ji3Qlp3vo83PbAIECBAgQIAAAQIECBAgQIDACAJfmeQVVSIaJo1QVTn8fJJvrRjukaQ8MwgsLfC8JNeuFr1OkucvvYn1CCws8NCdBkkP22mgtPB2liMwroCGSePWdiuZufDfSqXGjLM0R7p9ldodkvz3MVOVVYcCzr8OizJRSBomTVRsqRIgQIAAAQIECBAgQIAAAQIECBAgcFQB9wFH5T/45up7cOKjbqC+bfz82vxmm61h0tgVdx6o79gCbdn5Ptr8zCZAgAABAgQIECBAgAABAgQIjCCgYdIIVZTDrsDPJrln9fDeScozg8DSAs9Jcr1q0esnee7Sm1iPwMICD07yiGrNRyV50MJ7WI7AFAIaJk1R5q6TdOHfdXmGD640R7pdlaWGScOXvKsEnX9dlWO6YDRMmq7kEiZAgAABAgQIECBAgAABAgQIECBA4EgC7gOOBL/Stuq7EvSRtlHfNnh+bX6zzdYwaeyKOw/Ud2yBtux8H21+ZhMgQIAAAQIECBAgQIAAAQIERhDYbZj0qiTlmUFgywI/leS+VQL3S/LYLSck9m4FfjvJDavobpTkWd1GKzAC5wncP8ljKoxyPpZz0iBAYE8BDZP2BPP64gIu/BcnteAeArsNk26f5Cl7zPcqgRYB51+LnrmtAhomtQqaT4AAAQIECBAgQIAAAQIECBAgQIAAgdMJuA84ndNW31LfrVbudHGr7+mczvUWvza/2WZrmDR2xZ0H6ju2QFt2vo82P7MJECBAgAABAgQIECBAgAABAiMIXDHJK6tENEwaoapyeHSS76oYvjvJj2MhcACB30xyk2rdmyZ55gH2sSSBJQXuk+SnqwX/Y5J7LbmBtQjMIqBh0iyV7jdPF/791maGyEpzpNtWid4uya/MkLgcuxBw/nVRhmmDeH+SC1XZXzhJeWYQIECAAAECBAgQIECAAAECBAgQIECAwLIC7gOW9extNfXtrSLLxqO+bZ782vxmm61h0tgVdx6o79gCbdn5Ptr8zCZAgAABAgQIECBAgAABAgQIjCCw2zDp1UnKM4PAlgUekeTBVQLfl+ThW05I7N0KPD3JzavobpmkPDMI9CzwbUkeXwX4hCR37zlgsRHoVUDDpF4rM09cLvznqXWPmZbmSN9QBaZhUo9VGjcm59+4td1CZrsNkz47yd9uIXAxEiBAgAABAgQIECBAgAABAgQIECBAYGMC7gM2VrA9w1XfPcE29rr6thWMX5vfbLM1TBq74s4D9R1boC0730ebn9kECBAgQIAAAQIECBAgQIAAgREEviLJq6pENEwaoapy+OEkD60YfjDJD2EhcACBX0ty62rd2yR56gH2sSSBJQXumuQXqgWflOQuS25gLQKzCGiYNEul+83ThX+/tZkhst2GSbdN8qszJC7HLgScf12UYdogNEyatvQSJ0CAAAECBAgQIECAAAECBAgQIEBgZQH3ASuDr7yd+q4MvvJ26tsGzq/Nb7bZGiaNXXHngfqOLdCWne+jzc9sAgQIECBAgAABAgQIECBAgMAIArsNk/4kSXlmENiyQGmWVJomnYyHJXnIlhMSe7cCT0lS/m34ybh9kvLMINCzwJ2T/FIV4H9PcoeeAxYbgV4FNEzqtTLzxOXCf55a95hpaY5UuoWejG9IUrqJGgTWEHD+raFsj3MJaJjkt0GAAAECBAgQIECAAAECBAgQIECAAIF1BNwHrON8rF3U91jy6+yrvm3O/Nr8ZputYdLYFXceqO/YAm3Z+T7a/MwmQIAAAQIECBAgQIAAAQIECIwg8OVJXl0lomHSCFWVw/ckeXjF8KgkD8JC4AAC/y3JHat175TkyQfYx5IElhS4XZLSJOlkPHWn38GSe1mLwNACGiYNXd5NJOfCfxNlGjbI0hzp1lV2GiYNW+ouE3P+dVmWaYLSMGmaUkuUAAECBAgQIECAAAECBAgQIECAAIEjC7gPOHIBDry9+h4Y+MjLq29bAfi1+c02W8OksSvuPFDfsQXasvN9tPmZTYAAAQIECBAgQIAAAQIECBAYQUDDpBGqKIddgQck+fHq4U8muT8mAgcQeFKSb6zWvUuS8swg0LPALZM8rQrwN5PcrOeAxUagVwENk3qtzDxxufCfp9Y9Zlo6Lt6qCuw2Scozg8AaAs6/NZTtcS4BDZP8NggQIECAAAECBAgQIECAAAECBAgQILCOgPuAdZyPtYv6Hkt+nX3Vt82ZX5vfbLN3GyZdNMl7Z0MYOF/nwcDFTaK+bfXl1+ZnNgECBAgQIECAAAECBAgQIEBgBIHdhkmvSVKeGQS2LPAdSR5bJfAzSe6z5YTE3q3ALyS5axXd3ZI8sdtoBUbgPIGbJClNkk7Gs5PcEA4BAvsLaJi0v5kZywq48F/W02r7Cew2TLr1TkfG/VbzNoH9BJx/+3l5e1mBv01ywWrJz05SnhkECBAgQIAAAQIECBAgQIAAAQIECBAgsKyA+4BlPXtbTX17q8iy8ahvmye/Nr/ZZmuYNHbFnQfqO7ZAW3a+jzY/swkQIECAAAECBAgQIECAAAECIwh8WZI/qRLRMGmEqsrhnkl+tmL4T0m+DQuBAwj8fJJvrda9R5LyzCDQs8D1k/xOFeDzk1yn54DFRqBXAQ2Teq3MPHG58J+n1j1m+rQkt6wC0zCpxyqNG5Pzb9zabiEzDZO2UCUxEiBAgAABAgQIECBAgAABAgQIECAwgoD7gBGqeO4c1Fd9xxZoy8730eY322wNk8auuPNAfccWaMvO99HmZzYBAgQIECBAgAABAgQIECBAYASB3YZJr01SnhkEtixw9ySlSdLJeGKSu205IbF3K/D4nWZcpVlXeWYQ6FngWklKk6ST8eIkV+85YLER6FVAw6ReKzNPXC7856l1j5n+epJbVIHdKkl5ZhBYQ8D5t4ayPc4lsNsw6UJJ/g4XAQIECBAgQIAAAQIECBAgQIAAAQIECCwu4D5gcdKuFlTfrsqxeDDq20bKr81vttnvSXKRKumLJnnvbAgD5+s8GLi4SdS3rb782vzMJkCAAAECBAgQIECAAAECBAiMIHCFJK+pEtEwaYSqyuGbk5QmSSfjvyb5RiwEDiDwuCT3rta9b5LyzCDQs8DVkryoCvBlSa7cc8BiI9CrgIZJvVZmnrhc+M9T6x4z3W2YdMskT+8xUDENKeD8G7Ksm0lKw6TNlEqgBAgQIECAAAECBAgQIECAAAECBAhsXMB9wMYLeD7hq6/6ji3Qlp3vo81vttkaJo1dceeB+o4t0Jad76PNz2wCBAgQIECAAAECBAgQIECAwAgCGiaNUEU57ArcKUlpknQynpLk9pgIHEDgsUm+o1r3fknKM4NAzwJfk6Q0SToZr0rylT0HLDYCvQpomNRrZeaJy4X/PLXuMdPSHOnmVWAaJvVYpXFjcv6NW9stZKZh0haqJEYCBAgQIECAAAECBAgQIECAAAECBEYQcB8wQhXPnYP6qu/YAm3Z+T7a/GabrWHS2BV3Hqjv2AJt2fk+2vzMJkCAAAECBAgQIECAAAECBAiMILDbMOl1Scozg8CWBW6bpDRJOhlPTXKbLSck9m4FHp3ku6roHpikPDMI9CxwxSSvrAL0P/t7rpbYuhbQMKnr8kwRnAv/KcrcbZLPSHKzKrpbJCnPDAJrCDj/1lC2x7kENEzy2yBAgAABAgQIECBAgAABAgQIECBAgMA6Au4D1nE+1i7qeyz5dfZV3zZnfm1+s83WMGnsijsP1HdsgbbsfB9tfmYTIECAAAECBAgQIECAAAECBEYQ+NIkr60S0TRhhKrK4VZJSpOkk/EbSW6OhcABBB6Z5LurdR+cpDwzCPQs8CVJyv+8PxlvTnK5ngMWG4FeBTRM6rUy88Tlwn+eWveY6W7DpPK/cJX/xcsgsIaA828NZXucS0DDJL8NAgQIECBAgAABAgQIECBAgAABAgQIrCPgPmAd52Ptor7Hkl9nX/Vtc+bX5jfbbA2Txq6480B9xxZoy8730eZnNgECBAgQIECAAAECBAgQIEBgBIHdhkl/mqQ8MwhsWeCmO/9W91lJbrTlhMTercDDk3xPFd1Dkjys22gFRuA8gS9M8qYK4x1JPh8OAQL7C2iYtL+ZGcsKuPBf1tNq+wmU5kjlf/E6GTdL8pv7LeFtAmcWcP6dmc7EBQT+LslnVetcKEl5ZhAgQIAAAQIECBAgQIAAAQIECBAgQIDAsgLuA5b17G019e2tIsvGo75tnvza/GabrWHS2BV3Hqjv2AJt2fk+2vzMJkCAAAECBAgQIECAAAECBAiMIPAlSV5XJaJh0ghVlcMNkpQmSSfjd5NcDwuBAwj8cJKHVuv+QJLyzCDQs0BpjvS2KsB3Jrl0zwGLjUCvAhom9VqZeeJy4T9PrXvMtDRHukkVmIZJPVZp3Jicf+PWdguZ7TZMumCSD2whcDESIECAAAECBAgQIECAAAECBAgQIEBgYwLuAzZWsD3DVd89wTb2uvq2FYxfm99sszVMGrvizgP1HVugLTvfR5uf2QQIECBAgAABAgQIECBAgACBEQR2Gya9Pkl5ZhDYssB1kpQmSSfjBUm+bssJib1bgdIg6Qer6EqzpPLMINCzwKWS/FUV4HuTXLTngMVGoFcBDZN6rcw8cbnwn6fWPWa62zDppkme2WOgYhpSwPk3ZFk3k5SGSZsplUAJECBAgAABAgQIECBAgAABAgQIENi4gPuAjRfwfMJXX/UdW6AtO99Hm99sszVMGrvizgP1HVugLTvfR5uf2QQIECBAgAABAgQIECBAgACBEQQ0TBqhinLYFbhGktIk6WS8NMlVMRE4gMD3JfnRat2HJynPDAI9C5TmSO+uAvxAkgv2HLDYCPQqoGFSr5WZJy4X/vPUusdMS3OkG1eB3STJb/UYqJiGFHD+DVnWzSSlYdJmSiVQAgQIECBAgAABAgQIECBAgAABAgQ2LuA+YOMFPJ/w1Vd9xxZoy8730eY322wNk8auuPNAfccWaMvO99HmZzYBAgQIECBAgAABAgQIECBAYASByyf50yqR1ycpTZQMAlsWuEqSl1QJ/HGSr9lyQmLvVuDBSdpHXE4AACAASURBVB5RRffIJOWZQaBngdIc6W+rAP8pyaf1HLDYCPQqoGFSr5WZJy4X/vPUusdMS3OkG1WBaZjUY5XGjcn5N25tt5CZhklbqJIYCRAgQIAAAQIECBAgQIAAAQIECBAYQcB9wAhVPHcO6qu+Ywu0Zef7aPObbbaGSWNX3HmgvmMLtGXn+2jzM5sAAQIECBAgQIAAAQIECBAgMILAbsOkNyQpzwwCWxa4UpI/qhJ4dZIrbjkhsXcr8MAkj6qie0ySB3QbrcAInCdQmiP9Y4Xxr0k+CQ4BAvsLaJi0v5kZywq48F/W02r7Cfx2khtWU26cpDwzCKwh4PxbQ9ke5xLQMMlvgwABAgQIECBAgAABAgQIECBAgAABAusIuA9Yx/lYu6jvseTX2Vd925z5tfnNNlvDpLEr7jxQ37EF2rLzfbT5mU2AAAECBAgQIECAAAECBAgQGEHgi5O8vkpEw6QRqiqHr0jyqorhT5N8KRYCBxC4X5KfqNZ9bJLyzCDQs0BpjvQ/dgLU96XniomtWwEfTrelmSYwF/7TlLrLRHcbJt0oybO6jFRQIwo4/0as6nZy+kCSz6zCvWCS8swgQIAAAQIECBAgQIAAAQIECBAgQIAAgWUF3Acs69nbaurbW0WWjUd92zz5tfnNNlvDpLEr7jxQ37EF2rLzfbT5mU2AAAECBAgQIECAAAECBAgQGEFgt2HSG5OUZwaBLQt8SZLXVQm8OcnltpyQ2LsVuG+Sn6qi+5kk9+k2WoEROE+g9Hj51yQfX4Ho++LXQeAMAj6cM6CZsqiAC/9FOS22p0BpjnSDao6GSXsCer1JwPnXxGdyo4CGSY2AphMgQIAAAQIECBAgQIAAAQIECBAgQOCUAu4DTgm10dfUd6OFO2XY6ntKqHO8xq/Nb7bZGiaNXXHngfqOLdCWne+jzc9sAgQIECBAgAABAgQIECBAgMAIAl+U5A1VIhomjVBVOZTmSOW3fDLenuSyWAgcQOCeSX62WvfxScozg0DvAv+c5N9WQX7S/22i1Hvc4iPQlYCGSV2VY8pgXPhPWfZukn52kq+vorlhkvLMILCGgPNvDWV7nEtgt2HSZyX5e1wECBAgQIAAAQIECBAgQIAAAQIECBAgsLiA+4DFSbtaUH27KsfiwahvGym/Nr/ZZmuYNHbFnQfqO7ZAW3a+jzY/swkQIECAAAECBAgQIECAAAECIwhomDRCFeWwK1CaI721evhXST4HE4EDCNwjyc9V6z4hyd0PsI8lCSwtUP497wWqRT8tyT8tvYn1CIwuoGHS6BXuPz8X/v3XaOQIdxsm3SDJ74ycsNy6EnD+dVWO6YLRMGm6kkuYAAECBAgQIECAAAECBAgQIECAAIEjCbgPOBL8Stuq70rQR9pGfdvg+bX5zTZbw6SxK+48UN+xBdqy8320+ZlNgAABAgQIECBAgAABAgQIEBhBYLdh0puSlGcGgS0LlOZIf1El8O4kF99yQmLvVuBbkpQmSSfjiUnu1m20AiPw/wTel+SzK5ALJin/7tcgQGAPAQ2T9sDy6kEEXPgfhNWipxQozZGuX72rYdIp4by2iIDzbxFGi5xRQMOkM8KZRoAAAQIECBAgQIAAAQIECBAgQIAAgT0F3AfsCbax19V3YwXbM1z13RNs53V+bX6zzdYwaeyKOw/Ud2yBtux8H21+ZhMgQIAAAQIECBAgQIAAAQIERhC4XJI3VolomDRCVeVQmiP9dcXwtzuNQQgRWErgLkl+sVrsl5J801KLW4fAAQXeleQS1foXS1LuzQ0CBPYQ0DBpDyyvHkTAhf9BWC16SoHnJLle9e7XJynPDAJrCDj/1lC2x7kENEzy2yBAgAABAgQIECBAgAABAgQIECBAgMA6Au4D1nE+1i7qeyz5dfZV3zZnfm1+s83WMGnsijsP1HdsgbbsfB9tfmYTIECAAAECBAgQIECAAAECBEYQ2G2Y9OYk5ZlBYMsCF07y3iqBf0jymVtOSOzdCtw5SWmSdDKenORO3UYrMAL/T+DPk3xuBXLpJO8ERIDAfgIaJu3n5e3lBVz4L29qxdML7DZMun6S555+ujcJNAk4/5r4TG4U0DCpEdB0AgQIECBAgAABAgQIECBAgAABAgQInFLAfcApoTb6mvputHCnDFt9Twl1jtf4tfnNNlvDpLEr7jxQ37EF2rLzfbT5mU2AAAECBAgQIECAAAECBAgQGEHgC5O8qUpEw6QRqiqH0hyp/Pu1k/HPST4VC4EDCNw+yS9X6/5KktsdYB9LElha4M+SfEG16GWTvH3pTaxHYHQBDZNGr3D/+bnw779GI0dYmiNdt0pQw6SRq91fbs6//moyU0R/n+QCVcKflaQ8MwgQIECAAAECBAgQIECAAAECBAgQIEBgWQH3Act69raa+vZWkWXjUd82T35tfrPN1jBp7Io7D9R3bIG27HwfbX5mEyBAgAABAgQIECBAgAABAgRGENAwaYQqymFXoDRH+lD18H8m+URMBA4g8A1JSpOkk/HUJLc5wD6WJLC0wOuTfHG16OWSlKaJBgECewhomLQHllcPIuDC/yCsFj2lwO8muU717vWSlGcGgTUEnH9rKNvjXAK7DZNK1+5/wEWAAAECBAgQIECAAAECBAgQIECAAAECiwu4D1ictKsF1berciwejPq2kfJr85tt9m7DpIsked9sCAPn6zwYuLhJ1Letvvza/MwmQIAAAQIECBAgQIAAAQIECIwgsNsw6S1JyjODwJYFSnOkf9lJQE+DLVe039hvmeRpVXjPSHKLfsMVGYH/X+BPknxZ5XGFJK/jQ4DAfgL+w8V+Xt5eXsCF//KmVjy9wG7DpOsmed7pp3uTQJOA86+Jz+RGAQ2TGgFNJ0CAAAECBAgQIECAAAECBAgQIECAwCkF3AecEmqjr6nvRgt3yrDV95RQ53iNX5vfbLM1TBq74s4D9R1boC0730ebn9kECBAgQIAAAQIECBAgQIAAgREE/n2SN1eJaJg0QlXlUPoX/M8kH1dR6Gngd3EIgZslKU2STsYzk9z0EBtZk8DCAi9P8lXVmuXvVy68h+UIDC/gP1wMX+LuE3Th332Jhg6wNEe6dpXhdZI8f+iMJdeTgPOvp2rMF4uGSfPVXMYECBAgQIAAAQIECBAgQIAAAQIECBxHwH3AcdzX2lV915I+zj7q2+bOr81vttkaJo1dceeB+o4t0Jad76PNz2wCBAgQIECAAAECBAgQIECAwAgCuw2T/ixJeWYQ2LrAh5N8cpXEJ/7fJkpbz0v8fQncOElpknQynp3khn2FKBoCH1XgpUn+Q/V/c+UkL2NFgMB+Ahom7efl7eUFXPgvb2rF0wuU5kjXql7XMOn0dt5sF3D+tRta4ewCGiad3c5MAgQIECBAgAABAgQIECBAgAABAgQI7CPgPmAfre29q77bq9k+EavvPlof+S6/Nr/ZZr83yYWrpC+S5H2zIQycr/Ng4OImUd+2+vJr8zObAAECBAgQIECAAAECBAgQIDCCwL9L8pYqEQ2TRqiqHIrAB5N8ekXxqUn+GQ2BhQW+PklpknQynpvk+gvvYTkChxB4QZJrVAuXv190iI2sSWBkAQ2TRq7uNnJz4b+NOo0a5W7DpGsn+b1Rk5VXdwLOv+5KMlVAGiZNVW7JEiBAgAABAgQIECBAgAABAgQIECBwRAH3AUfEX2Fr9V0B+YhbqG8bPr82v9lma5g0dsWdB+o7tkBbdr6PNj+zCRAgQIAAAQIECBAgQIAAAQIjCOw2THprkvLMILB1gb9NcsEqic9M8g9bT0r83QlcN0lpknQyyr8RL/9W3CDQu0D53Zbf78m4TpLS98AgQGAPAQ2T9sDy6kEEXPgfhNWipxQo/8H366p3r5Xk908512sEWgWcf62C5rcIlP/Hpc+oFvD/4NSiaS4BAgQIECBAgAABAgQIECBAgAABAgTOLeA+YOxfh/qq79gCbdn5Ptr8ZputYdLYFXceqO/YAm3Z+T7a/MwmQIAAAQIECBAgQIAAAQIECIwg8AVJ/qxKRMOkEaoqhyLwniQXqSgunOT9aAgsLFD+jXj5t+In44VJrrnwHpYjcAiB305yw2rh8vezD7GRNQmMLKBh0sjV3UZuLvy3UadRoyzNker/4Kth0qiV7jMv51+fdZklKg2TZqm0PAkQIECAAAECBAgQIECAAAECBAgQOLaA+4BjV+Cw+6vvYX2Pvbr6tlWAX5vfbLM1TBq74s4D9R1boC0730ebn9kECBAgQIAAAQIECBAgQIAAgREENEwaoYpy+GgC70xyyer/4hJJ/gYVgYUFrp6kNEk6GS9NctWF97AcgUMIPCPJzaqFb57kNw6xkTUJjCygYdLI1d1Gbi78t1GnUaN8QZJrVMmVTqLlmUFgDQHn3xrK9jiXwG7DpAsk+SAuAgQIECBAgAABAgQIECBAgAABAgQIEFhcwH3A4qRdLai+XZVj8WDUt42UX5vfbLM1TBq74s4D9R1boC0730ebn9kECBAgQIAAAQIECBAgQIAAgREEdhsmvS1JeWYQ2LrAO5Jcpkric5P85daTEn93AldJ8pIqqpcluXJ3UQqIwEcK/GqS21SPy99PBUWAwH4CGibt5+Xt5QVc+C9vasXTC+w2TLrmTifR06/kTQL7Czj/9jczYzkBDZOWs7QSAQIECBAgQIAAAQIECBAgQIAAAQIEPpaA+4Cxfx/qq75jC7Rl5/to85tttoZJY1fceaC+Ywu0Zef7aPMzmwABAgQIECBAgAABAgQIECAwgsBlk7y1SkTDpBGqKoci8JYk/66iKI3Ayu/bILCkwNckKU2STsYrknz1khtYi8CBBJ6c5A7V2ndM8ssH2suyBIYV0DBp2NJuJjEX/psp1ZCBvjDJ1avMNEwasszdJuX867Y0UwSmYdIUZZYkAQIECBAgQIAAAQIECBAgQIAAAQIdCLgP6KAIBwxBfQ+I28HS6ttWBH5tfrPN1jBp7Io7D9R3bIG27HwfbX5mEyBAgAABAgQIECBAgAABAgRGENhtmPT2JOWZQWDrAm9I8kVVEuXvN209KfF3J/BVSV5eRfXqJFfsLkoBEfhIgV9Mcpfqcfn7SaAIENhPQMOk/by8vbyAC//lTa14eoEXJbla9fo1kpRnBoE1BJx/ayjb41wCGib5bRAgQIAAAQIECBAgQIAAAQIECBAgQGAdAfcB6zgfaxf1PZb8Ovuqb5szvza/2WZrmDR2xZ0H6ju2QFt2vo82P7MJECBAgAABAgQIECBAgAABAiMIfH6St1WJaJg0QlXlUARek+QKFUX5+3VoCCws8OVJSpOkk1F+Y/XvbuHtLEdgMYGfT/Kt1Wp3T/KExVa3EIFJBDRMmqTQHafpwr/j4kwQ2m7DpKsnefEEeUuxDwHnXx91mDUKDZNmrby8CRAgQIAAAQIECBAgQIAAAQIECBBYW8B9wNri6+6nvut6r72b+raJ82vzm222hkljV9x5oL5jC7Rl5/to8zObAAECBAgQIECAAAECBAgQIDCCgIZJI1RRDh9N4BVJvrL6vyh/vwoVgYUFvjTJa6s135Dk8gvvYTkChxD42ST3rBa+d5LyzCBAYA8BDZP2wPLqQQRc+B+E1aKnFCjNka5avath0inhvLaIgPNvEUaLnFHgg0k+vZp7gSTlmUGAAAECBAgQIECAAAECBAgQIECAAAECywq4D1jWs7fV1Le3iiwbj/q2efJr85tttoZJY1fceaC+Ywu0Zef7aPMzmwABAgQIECBAgAABAgQIECAwgsBuw6R3JCnPDAJbF/jDJF9bJVH+/qOtJyX+7gS+OMnrq6jekuQLu4tSQAQ+UuAnk3xn9fh+SR4LigCB/QQ0TNrPy9vLC7jwX97UiqcXeEmSq1SvXy1JeWYQWEPA+beGsj3OJbDbMOkzkvwjLgIECBAgQIAAAQIECBAgQIAAAQIECBBYXMB9wOKkXS2ovl2VY/Fg1LeNlF+b3//H3n1A21HV7R9/MLQYE6QklEiJEgOChGboAhIpKgEC/CEEMFIDBAEpIpFeAmgIQugtEIoRQkJRkCZgo0oXEX0hinTJC4iQSOC/fuN7wr5zT5m5e+acmT3fvZZrxXNn79n78zuzz7lM5knVehOYFHbF2Q+ob9gCfqvj+vDzozcCCCCAAAIIIIAAAggggAACCCAQgsAgSf/jLITApBCqyhpM4H5J9sxurfH8Lu+LPAS+KOk5Z+C/Slo5jxMxJgIZC5wp6UhnzO9LstdoCCCQQoDApBRYHJqLADf8c2Fl0IQC8cCkjSX9NmFfDkPAV4D9z1eQ/j4CBCb56NEXAQQQQAABBBBAAAEEEEAAAQQQQAABBBBILsD9gORWZTyS+paxasnnTH2TW9U7Ej8/v6r1JjAp7IqzH1DfsAX8Vsf14edHbwQQQAABBBBAAAEEEEAAAQQQQCAEgXhg0ouS7DUaAmUXuEfS5s4ivibpV2VfFPMvnMAXJP3FmdUsSSsVbpZMCIHuAqdKOsZ5+YeS7DUaAgikECAwKQUWh+YiwA3/XFgZNKGAhSNt6BxLYFJCOA7LRID9LxNGBumhAIFJPYSjGwIIIIAAAggggAACCCCAAAIIIIAAAgggkFKA+wEpwUp2OPUtWcFSTpf6pgSLHY6fn1/VehOYFHbF2Q+ob9gCfqvj+vDzozcCCCCAAAIIIIAAAggggAACCCAQgoAFe7zgLITApBCqyhpM4JeStnQo7M93QoNAxgIrSrJ9s9ZekrR8xudgOATyEDhe0gnOwCdJstdoCCCQQoDApBRYHJqLADf8c2Fl0IQCv5O0gXPsRpLsNRoC7RBg/2uHMudoJEBgEu8NBBBAAAEEEEAAAQQQQAABBBBAAAEEEECgPQLcD2iPc6fOQn07Jd+e81JfP2f8/Pyq1pvApLArzn5AfcMW8Fsd14efH70RQAABBBBAAAEEEEAAAQQQQACBEAQITAqhiqyhnsCtkr7p/MD+/AuoEMhY4HOS/u6M+aqkZTM+B8MhkIfAMZJOdQY+XdIP8jgRYyIQsgCBSSFXtxxr44Z/OeoU6izjgUkbSvp9qItlXYUTYP8rXEkqNSECkypVbhaLAAIIIIAAAggggAACCCCAAAIIIIAAAh0U4H5AB/HbcGrq2wbkDp6C+vrh4+fnV7XeBCaFXXH2A+obtoDf6rg+/PzojQACCCCAAAIIIIAAAggggAACCIQgEA9MmiXJXqMhUHaBGZK2dxZhf76p7Iti/oUTsHCkl51ZvSFpQOFmyYQQ6C5whKQfOS9PlGSv0RBAIIUAgUkpsDg0FwFu+OfCyqAJBSwcaX3n2A0kPZCwL4ch4CvA/ucrSH8fgXclfcYZoJ8ke42GAAIIIIAAAggggAACCCCAAAIIIIAAAgggkK0A9wOy9SzaaNS3aBXJdj7U188TPz+/qvUmMCnsirMfUN+wBfxWx/Xh50dvBBBAAAEEEEAAAQQQQAABBBBAIASBFSW96CyEwKQQqsoaTOB6STs5FDtLugEaBDIW6C/J7jXW2mxJS2R8DoZDIA+BQySd7Qx8rqTv5nEixkQgZAECk0KubjnWxg3/ctQp1FlaONJ6zuIITAq10sVcF/tfMetSlVkRmFSVSrNOBBBAAAEEEEAAAQQQQAABBBBAAAEEEOi0APcDOl2BfM9PffP17fTo1NevAvj5+VWtN4FJYVec/YD6hi3gtzquDz8/eiOAAAIIIIAAAggggAACCCCAAAIhCMQDk/4myV6jIVB2gWsljXIWsZuk68q+KOZfOAELR/qnM6t3JC1WuFkyIQS6Cxwo6Tzn5QslHQAUAgikEyAwKZ0XR2cvwA3/7E0ZMbnAg5KGOYevL8leoyHQDgH2v3Yoc45GAvHApL6S/gUXAggggAACCCCAAAIIIIAAAggggAACCCCAQOYC3A/InLRQA1LfQpUj88lQXz9S/Pz8qtabwKSwK85+QH3DFvBbHdeHnx+9EUAAAQQQQAABBBBAAAEEEEAAgRAEVpA0y1kIgUkhVJU1mMCVkvZ0KL4t6SpoEMhYoJ+kt50x/y2pT8bnYDgE8hDYR9IlzsCXS9o7jxMxJgIhCxCYFHJ1y7E2bviXo06hzjIemLSepIdCXSzrKpwA+1/hSlKpCRGYVKlys1gEEEAAAQQQQAABBBBAAAEEEEAAAQQQ6KAA9wM6iN+GU1PfNiB38BTU1w8fPz+/qvWOByb1l/Rm1RACXi/7QcDFlUR9/eqLn58fvRFAAAEEEEAAAQQQQAABBBBAAIEQBOKBSX+XZK/RECi7wKWx8A8LB7ms7Iti/oUTsHCkfzmzmiNp0cLNkgkh0F3AQuSmOC9fLWkPoBBAIJ0AgUnpvDg6ewFu+GdvyojJBSwc6SvO4QQmJbfjSH8B9j9/Q0bouQCBST23oycCCCCAAAIIIIAAAggggAACCCCAAAIIIJBGgPsBabTKdyz1LV/N0syY+qbR6n4sfn5+VetNYFLYFWc/oL5hC/itjuvDz4/eCCCAAAIIIIAAAggggAACCCCAQAgCy0v6m7MQApNCqCprMIELJe3vUBzwf6+hg0CWAotI+sAZ8ENJC2V5AsZCICeB3SRd44w9TdKuOZ2LYREIVoDApGBLW5qFccO/NKUKcqIPS1rXWdkwSfYaDYF2CLD/tUOZczQSIDCJ9wYCCCCAAAIIIIAAAggggAACCCCAAAIIINAeAe4HtMe5U2ehvp2Sb895qa+fM35+flXrTWBS2BVnP6C+YQv4rY7rw8+P3ggggAACCCCAAAIIIIAAAggggEAIAgQmhVBF1lBP4FxJ45wffFeSvUZDIEuBBSX9JzYg+RlZCjNWXgI7SbreGXyGpJF5nYxxEQhVgA0/1MqWZ13c8C9PrUKcaTww6SuSHglxoaypkALsf4UsS2UmRWBSZUrNQhFAAAEEEEAAAQQQQAABBBBAAAEEEECgwwLcD+hwAXI+PfXNGbjDw1NfvwLg5+dXtd5vSFrKWXR/SW9WDSHg9bIfBFxcSdTXr774+fnRGwEEEEAAAQQQQAABBBBAAAEEEAhBIB6Y9JIke42GQNkFzpJ0mLOIwyXZazQEshSwrAwLTOrlDEp+RpbCjJWXwHaSZjqD3ypp27xOxrgIhCrAhh9qZcuzLm74l6dWIc7UwpHWcRZGYFKIVS7umtj/ilubKszsX5L6OAvtK8leoyGAAAIIIIAAAggggAACCCCAAAIIIIAAAghkK8D9gGw9izYa9S1aRbKdD/X188TPz69qvQlMCrvi7AfUN2wBv9Vxffj50RsBBBBAAAEEEEAAAQQQQAABBBAIQeBzkv7uLITApBCqyhpM4AxJRzkUR//fa+ggkLXAHEkLO4MuJOnDrE/CeAhkLLCNpF84Y94haauMz8FwCAQvQGBS8CUu/AK54V/4EgU9wUclre2scF1J9hoNgXYIsP+1Q5lzNBKIByZ9RtJ7cCGAAAIIIIAAAggggAACCCCAAAIIIIAAAghkLsD9gMxJCzUg9S1UOTKfDPX1I8XPz69qvQlMCrvi7AfUN2wBv9Vxffj50RsBBBBAAAEEEEAAAQQQQAABBBAIQSAemPQPSfYaDYGyC5wiabyziGMl2Ws0BLIWsOciP+0MuqgkC1GiIVBkgeGS7nQmeK+kzYs8YeaGQBEFCEwqYlWqNSdu+Fer3kVbbTwwaR1JfyjaJJlPsALsf8GWthQLIzCpFGVikggggAACCCCAAAIIIIAAAggggAACCCAQgAD3AwIoYpMlUF/qG7aA3+q4Pvz8qtabwKSwK85+QH3DFvBbHdeHnx+9EUAAAQQQQAABBBBAAAEEEEAAgRAEBkp6yVkIgUkhVJU1mMAJko53KE6K/X+UEMhK4B1JfZ3BPiPJQpRoCBRZYFNJFpJUa7+VtHGRJ8zcECiiAIFJRaxKtebEDf9q1btoq7VwpLWcSRGYVLQKhT0f9r+w61v01RGYVPQKMT8EEEAAAQQQQAABBBBAAAEEEEAAAQQQCEWA+wGhVLL+Oqgv9Q1bwG91XB9+flXrTWBS2BVnP6C+YQv4rY7rw8+P3ggggAACCCCAAAIIIIAAAggggEAIAgQmhVBF1lBPYLykU5wfTJB0DFQI5CAwW9JnnXEXk2QhSjQEiiywgaTfORN8WNKwIk+YuSFQRAECk4pYlWrNiRv+1ap30Vb7mKQ1nUmtLcleoyHQDgH2v3Yoc45GAgQm8d5AAAEEEEAAAQQQQAABBBBAAAEEEEAAAQTaI8D9gPY4d+os1LdT8u05L/X1c8bPz69qvQlMCrvi7AfUN2wBv9Vxffj50RsBBBBAAAEEEEAAAQQQQAABBBAIQSAemPSyJHuNhkDZBY6SdIaziB9LOrLsi2L+hRSI32tcUtJbhZwpk0LgE4F1JVlIUq09LmktgBBAIJ0AgUnpvDg6ewFu+GdvyojJBeKBSfZFwr5Q0BBohwD7XzuUOUcjAQKTeG8ggAACCCCAAAIIIIAAAggggAACCCCAAALtEeB+QHucO3UW6tsp+facl/r6OePn51e13gQmhV1x9gPqG7aA3+q4Pvz86I0AAggggAACCCCAAAIIIIAAAgiEILCcpH84CyEwKYSqsgYTOEzSWQ7FTyQdCg0COQi8KmlpZ9wBkuz+Iw2BIgusIekJZ4J/lLRakSfM3BAoogCBSUWsSrXmxA3/atW7aKu1cKShzqTWjH25KNp8mU9YAux/YdWzbKt5T9KnnUl/RpK9RkMAAQQQQAABBBBAAAEEEEAAAQQQQAABBBDIVoD7Adl6Fm006lu0imQ7H+rr54mfn1/VehOYFHbF2Q+ob9gCfqvj+vDzozcCCCCAAAIIIIAAAggggAACCCAQgkA8MOkVSfYaDYGyCxws6RxnEedJGlf2RTH/Qgq8JGmgMzPbQ20vpSFQZIFVJVlIUq39RdLgIk+YuSFQRAECk4pYlWrNiRv+1ap30VZroltY4AAAIABJREFUyYuWwFhrBCYVrUJhz4f9L+z6Fn118cCkPpL+XfRJMz8EEEAAAQQQQAABBBBAAAEEEEAAAQQQQKCEAtwPKGHRUkyZ+qbAKuGh1NevaPj5+VWtN4FJYVec/YD6hi3gtzquDz8/eiOAAAIIIIAAAggggAACCCCAAAIhCCwr6WVnIQQmhVBV1mACYyVd4FBcLGl/aBDIQWCWpBWccZeXZCFKNASKLLCypOedCdr7eKUiT5i5IVBEAQKTiliVas2JG/7VqnfRVhsPTBoq6cmiTZL5BCvA/hdsaUuxMAKTSlEmJokAAggggAACCCCAAAIIIIAAAggggAACAQhwPyCAIjZZAvWlvmEL+K2O68PPr2q9CUwKu+LsB9Q3bAG/1XF9+PnRGwEEEEAAAQQQQAABBBBAAAEEEAhBIB6Y9Koke42GQNkF9pZ0qbOIKyTtVfZFMf9CCvyPpEHOzOzPLxZypkwKgU8ELOTLQpJqjcBE3h0I9ECAwKQeoNElUwFu+GfKyWApBSwc6ctOnzUkPZVyDA5HoKcC7H89laNfFgIEJmWhyBgIIIAAAggggAACCCCAAAIIIIAAAggggEBrAe4HtDYq8xHUt8zVaz136tvaqNkR+Pn5Va03gUlhV5z9gPqGLeC3Oq4PPz96I4AAAggggAACCCCAAAIIIIAAAiEIEJgUQhVZQz2BPSVd6fzgakl7QIVADgJ/ljTYGXdlSX/N4TwMiUCWAvHP/zcl9c/yBIyFQBUECEyqQpWLvUZu+Be7PqHPzsKRVncWSWBS6BUv1vrY/4pVj6rNhsCkqlWc9SKAAAIIIIAAAggggAACCCCAAAIIIIBApwS4H9Ap+facl/q2x7lTZ6G+fvL4+flVrTeBSWFXnP2A+oYt4Lc6rg8/P3ojgAACCCCAAAIIIIAAAggggAACIQgsI+kVZyGvSrIQBRoCZRfYTdI1ziKmSdq17Iti/oUUeFbSKs7M7M/PFXKmTAqBTwSWkmT3yWvtHUmLAYQAAukECExK58XR2Qtwwz97U0ZMLvC0pNWcw78syV6jIdAOAfa/dihzjkYCBCbx3kAAAQQQQAABBBBAAAEEEEAAAQQQQAABBNojwP2A9jh36izUt1Py7Tkv9fVzxs/Pr2q9CUwKu+LsB9Q3bAG/1XF9+PnRGwEEEEAAAQQQQAABBBBAAAEEEAhBIB6Y9Joke42GQNkFdpb0M2cRN0raseyLYv6FFHhK0urOzOy58T8WcqZMCoFPBPpJetsB+UBSb4AQQCCdAIFJ6bw4OnsBbvhnb8qIyQXigUn2hfiZ5N05EgEvAfY/Lz46ewoQmOQJSHcEEEAAAQQQQAABBBBAAAEEEEAAAQQQQCChAPcDEkKV9DDqW9LCJZw29U0I1eAw/Pz8qtabwKSwK85+QH3DFvBbHdeHnx+9EUAAAQQQQAABBBBAAAEEEEAAgRAElpb0qrMQApNCqCprMIHtJc1wKG6RNAIaBHIQeFzSUGdc+/OTOZyHIRHIUsDCkf7tDDhP0oJZnoCxEKiCAIFJVahysdfIDf9i1yf02Vk40pecRRKYFHrFi7U+9r9i1aNqs7FfpNy02T6xX66q5sF6EUAAAQQQQAABBBBAAAEEEEAAAQQQQACBvAS4H5CXbDHGpb7FqENes6C+frL4+flVrTeBSWFXnP2A+oYt4Lc6rg8/P3ojgAACCCCAAAIIIIAAAggggAACIQjEA5Nel2Sv0RAou8A3Jd3qLOJ2SduUfVHMv5ACj0pa25mZ/fmxQs6USSHwiUAvSXMlfcpBIfuFdwgCKQW4aFKCcXjmAtzwz5yUAVMI/FHSqs7xq0my12gItEOA/a8dypyjkUA8MOnTkt6HCwEEEEAAAQQQQAABBBBAAAEEEEAAAQQQQCBzAe4HZE5aqAGpb6HKkflkqK8fKX5+flXrTWBS2BVnP6C+YQv4rY7rw8+P3ggggAACCCCAAAIIIIAAAggggEAIAgMkveYshMCkEKrKGkxgS0m/dCjuljQcGgRyEHhQ0jBnXPvzwzmchyERyFrgA0mLOIMuKGle1idhPARCFiAwKeTqlmNt3PAvR51CnWU8MOlLkp4NdbGsq3AC7H+FK0mlJkRgUqXKzWIRQAABBBBAAAEEEEAAAQQQQAABBBBAoIMC3A/oIH4bTk1924DcwVNQXz98/Pz8qtabwKSwK85+QH3DFvBbHdeHnx+9EUAAAQQQQAABBBBAAAEEEEAAgRAECEwKoYqsoZ7A1yRZSFKt3S9pU6gQyEHgd5I2cMa1Pz+Qw3kYEoGsBd6R1NcZtLckC1GiIYBAQgECkxJCcVhuAtzwz42WgRMIWDjSKs5xBCYlQOOQzATY/zKjZKAeCBCY1AM0uiCAAAIIIIAAAggggAACCCCAAAIIIIAAAj0Q4H5AD9BK1IX6lqhYPZgq9e0BmtMFPz+/qvUmMCnsirMfUN+wBfxWx/Xh50dvBBBAAAEEEEAAAQQQQAABBBBAIASBeGCS/Tdze42GQNkFNpFkIUm19ntJG5Z9Ucy/kAL2PrP3W63Zn39TyJkyKQS6CvxT0hLOS4tJshAlGgIIJBQgMCkhFIflJsAN/9xoGTiBwJ8kDXGOW1WSvUZDoB0C7H/tUOYcjQQITOK9gQACCCCAAAIIIIAAAggggAACCCCAAAIItEeA+wHtce7UWahvp+Tbc17q6+eMn59f1XrHA5OWkmR/OZQWhgD7QRh1bLQK6utXX/z8/OiNAAIIIIAAAggggAACCCCAAAIIhCDQX9LrzkIITAqhqqzBBNaXZCFJtfaIpK9Ag0AOAr+StJkzrv35vhzOw5AIZC3wiqRlnEHtO8GbWZ+E8RAIWYDApJCrW461ccO/HHUKdZbxwKRVJD0X6mJZV+EE2P8KV5JKTYjApEqVm8UigAACCCCAAAIIIIAAAggggAACCCCAQAcFuB/QQfw2nJr6tgG5g6egvn74+Pn5Va03gUlhV5z9gPqGLeC3Oq4PPz96I4AAAggggAACCCCAAAIIIIAAAiEIxAOTLCjBXqMhUHaBdSRZSFKtPSFpzbIvivkXUuBOScOdmW0h6Z5CzpRJIdBV4G+SlndeWk6ShSjREEAgoQCBSQmhOCw3AW7450bLwAkELBzpi85xBCYlQOOQzATY/zKjZKAeCLwvaVGn36cl2Ws0BBBAAAEEEEAAAQQQQAABBBBAAAEEEEAAgWwFuB+QrWfRRqO+RatItvOhvn6e+Pn5Va03gUlhV5z9gPqGLeC3Oq4PPz96I4AAAggggAACCCCAAAIIIIAAAiEILCXJ/jt5rRGYFEJVWYMJDJX0uEPxR0mrQYNADgK3S9rKGdf+fEcO52FIBLIW+KukzzuDriRpVtYnYTwEQhYgMCnk6pZjbdzwL0edQp3lnyUNdhY3RJK9RkOgHQLsf+1Q5hyNBOKBSb0lfQAXAggggAACCCCAAAIIIIAAAggggAACCCCAQOYC3A/InLRQA1LfQpUj88lQXz9S/Pz8qtbbHv5Y0lm0PRzyz6ohBLxe9oOAiyuJ+vrVFz8/P3ojgAACCCCAAAIIIIAAAggggAACIQgQmBRCFVlDPYEvSXrG+cHzkr4IFQI5CPxc0jecce3Pt+VwHoZEIGuBZyWt4gxqmQd/yfokjIdAyAIEJoVc3XKsjRv+5ahTqLOMBybZL1v2SxcNgXYIsP+1Q5lzNBIgMIn3BgIIIIAAAggggAACCCCAAAIIIIAAAggg0B4B7ge0x7lTZ6G+nZJvz3mpr58zfn5+VetNYFLYFWc/oL5hC/itjuvDz4/eCCCAAAIIIIAAAggggAACCCCAQAgC8cAk+wcF7DUaAmUXsOAPe4a31l6Q9PmyL4r5F1LgJkkjnJnZn28p5EyZFAJdBZ6U9GXnpdUk/REkBBBILkBgUnIrjsxHgBv++bgyajIBC0da2TmU5MVkbhyVjQD7XzaOjNIzAQKTeuZGLwQQQAABBBBAAAEEEEAAAQQQQAABBBBAIK0A9wPSipXreOpbrnqlnS31TSvW9Xj8/Pyq1pvApLArzn5AfcMW8Fsd14efH70RQAABBBBAAAEEEEAAAQQQQACBEASWlGT/nbzWCEwKoaqswQRWkmQhSbX2kqTloUEgB4EbJe3gjGt/npnDeRgSgawFHpW0tjPoWpIez/okjIdAyAIEJoVc3XKsjRv+5ahTqLP8i6QvOIsjMCnUShdzXex/xaxLVWZFYFJVKs06EUAAAQQQQAABBBBAAAEEEEAAAQQQQKDTAtwP6HQF8j0/9c3Xt9OjU1+/CuDn51e13gQmhV1x9gPqG7aA3+q4Pvz86I0AAggggAACCCCAAAIIIIAAAgiEIBAPTHpLkr1GQ6DsAp+T9HdnEa9JWqbsi2L+hRT4maSdnZnZn28o5EyZFAJdBX4vaX3npWGSHgYJAQSSCxCYlNyKI/MR4IZ/Pq6Mmkzgr5I+7xy6siR7jYZAOwTY/9qhzDkaCRCYxHsDAQQQQAABBBBAAAEEEEAAAQQQQAABBBBojwD3A9rj3KmzUN9OybfnvNTXzxk/P7+q9SYwKeyKsx9Q37AF/FbH9eHnR28EEEAAAQQQQAABBBBAAAEEEEAgBIElJP3TWQiBSSFUlTWYwNKSXuW9zZuhDQLXSdrVOY/9eVobzsspEPAVuF/SJs4gG0v6re+g9EegSgIEJlWp2sVcKzf8i1mXqswqHpj0BUn/U5XFs86OC7D/dbwElZ4AgUmVLj+LRwABBBBAAAEEEEAAAQQQQAABBBBAAIE2CnA/oI3YHTgV9e0AehtPSX39sPHz86tabwKTwq44+wH1DVvAb3VcH35+9EYAAQQQQAABBBBAAAEEEEAAAQRCEIgHJs2WZK/RECi7QPy9/a6kfmVfFPMvpMDVkkY7M9td0jWFnCmTQqCrwF2StnBe+pqkX4GEAALJBQhMSm7FkfkIcMM/H1dGTSZg4UiDnEMJTErmxlHZCLD/ZePIKD0T+EDSIk7X3pLsNRoCCCCAAAIIIIAAAggggAACCCCAAAIIIIBAtgLcD8jWs2ijUd+iVSTb+VBfP0/8/Pyq1pvApLArzn5AfcMW8Fsd14efH70RQAABBBBAAAEEEEAAAQQQQACBEAQWl/SWsxACk0KoKmswgb6S3nEo7Nk1e4aNhkDWAlMkfdsZ1P58VdYnYTwEchC4TdLWzrhbSbojh/MwJALBChCYFGxpS7MwbviXplRBTvQFSSs5K/u8JHuNhkA7BNj/2qHMORoJxAOTFpU0By4EEEAAAQQQQAABBBBAAAEEEEAAAQQQQACBzAW4H5A5aaEGpL6FKkfmk6G+fqT4+flVrTeBSWFXnP2A+oYt4Lc6rg8/P3ojgAACCCCAAAIIIIAAAggggAACIQgQmBRCFVlDPQF7Xu195wfzJC0IFQI5CFwmaS9n3L0lXZ7DeRgSgawFbpa0rTOo/fnWrE/CeAiELEBgUsjVLcfauOFfjjqFOst4YNIgSS+GuljWVTgB9r/ClaRSEyIwqVLlZrEIIIAAAggggAACCCCAAAIIIIAAAggg0EEB7gd0EL8Np6a+bUDu4Cmorx8+fn5+VetNYFLYFWc/oL5hC/itjuvDz4/eCCCAAAIIIIAAAggggAACCCCAQAgC8cCk/5Vkr9EQKLuAhSPNleRmGZBrUPaqFnP+F0naz5ma/fmSYk6VWSHQReAGSTs6r4yUNAMjBBBILsAXi+RWHJmPADf883Fl1GQCFo60onMogUnJ3DgqGwH2v2wcGaVnAgQm9cyNXggggAACCCCAAAIIIIAAAggggAACCCCAQFoB7gekFSvX8dS3XPVKO1vqm1as6/H4+flVrTeBSWFXnP2A+oYt4Lc6rg8/P3ojgAACCCCAAAIIIIAAAggggAACIQh8VtJsZyEEJoVQVdZQE5gjaWGHo5ekj+BBIGOB8yUd4Ix5oKQLMj4HwyGQh8B1knZ1BrY/T8vjRIyJQKgCBCaFWtnyrIsb/uWpVYgznSVpBWdhK0my12gItEOA/a8dypyjkQCBSbw3EEAAAQQQQAABBBBAAAEEEEAAAQQQQACB9ghwP6A9zp06C/XtlHx7zkt9/Zzx8/OrWm8Ck8KuOPsB9Q1bwG91XB9+fvRGAAEEEEAAAQQQQAABBBBAAAEEQhCIBya9LcleoyEQgsC/JPVxFrKoJAtRoiGQpcC5ksY5Ax4saXKWJ2AsBHISuFLSns7Y9uepOZ2LYREIUoDApCDLWqpFccO/VOUKbrLxwKQVJf0tuFWyoKIKsP8VtTLVmBeBSdWoM6tEAAEEEEAAAQQQQAABBBBAAAEEEEAAgc4LcD+g8zXIcwbUN0/dzo9Nff1qgJ+fX9V6E5gUdsXZD6hv2AJ+q+P68POjNwIIIIAAAggggAACCCCAAAIIIBCCwGKS/tdZCIFJIVSVNdQE7L1t7/Fa6yvJQpRoCGQpMEnSoc6Ah0k6O8sTMBYCOQlcKmlvZ2z78+U5nYthEQhSgMCkIMtaqkVxw79U5QpushaOtLyzKgKTgitxoRfE/lfo8gQ/OUviXthZJencwZecBSKAAAIIIIAAAggggAACCCCAAAIIIIBAhwS4H9Ah+Dadlvq2CbpDp6G+fvD4+flVrTeBSWFXnP2A+oYt4Lc6rg8/P3ojgAACCCCAAAIIIIAAAggggAACIQgQmBRCFVlDI4E3JC3l/HAJSbPhQiBjgR9LOtwZ8whJEzM+B8MhkIfABZLGOgMfIOnCPE7EmAiEKkBgUqiVLc+6uOFfnlqFONO/S/qcs7AVJNlrNATaIcD+1w5lztFIIB6YtIikuXAhgAACCCCAAAIIIIAAAggggAACCCCAAAIIZC7A/YDMSQs1IPUtVDkynwz19SPFz8+var0JTAq74uwH1DdsAb/VcX34+dEbAQQQQAABBBBAAAEEEEAAAQQQCEEgHpj0jiR7jYZACAIvS1rWWcjSkl4PYWGsoVACp0v6vjOjoyWdUagZMhkE6gv8RNJ3nR/Zn88FCwEEkgsQmJTciiPzEeCGfz6ujJpMIB6YtLykl5J15SgEvAXY/7wJGcBDgMAkDzy6IoAAAggggAACCCCAAAIIIIAAAggggAACKQS4H5ACq4SHUt8SFi3FlKlvCqw6h+Ln51e13gQmhV1x9gPqG7aA3+q4Pvz86I0AAggggAACCCCAAAIIIIAAAgiEINBP0tvOQghMCqGqrKEmMEvSCg7H5yT9Ax4EMhY4VdIxzpjjJZ2W8TkYDoE8BH4s6XBn4CMkTczjRIyJQKgCBCaFWtnyrIsb/uWpVYgztXCkgc7CCEwKscrFXRP7X3FrU4WZEZhUhSqzRgQQQAABBBBAAAEEEEAAAQQQQAABBBAoggD3A4pQhfzmQH3zsy3CyNTXrwr4+flVrTeBSWFXnP2A+oYt4Lc6rg8/P3ojgAACCCCAAAIIIIAAAggggAACIQjEA5PelWSv0RAIQeCvkj7vLGSQpBdDWBhrKJTASZKOdWZ0vCR7jYZA0QUmSDramaQFf9lrNAQQSChAYFJCKA7LTYAb/rnRMnACAUuiXc45jnTaBGgckpkA+19mlAzUAwECk3qARhcEEEAAAQQQQAABBBBAAAEEEEAAAQQQQKAHAtwP6AFaibpQ3xIVqwdTpb49QHO64OfnV7XeBCaFXXH2A+obtoDf6rg+/PzojQACCCCAAAIIIIAAAggggAACCIQg0FfSO85CCEwKoaqsoSbwJ0lDHI4vSnoeHgQyFjhO0onOmBaWZKFJNASKLmDvW3v/1hphX0WvGPMrnACBSYUrSeUmxA3/ypW8UAuOByYNlPRyoWbIZEIWYP8LubrFXxuBScWvETNEAAEEEEAAAQQQQAABBBBAAAEEEEAAgTAEuB8QRh0brYL6Ut+wBfxWx/Xh51e13gQmhV1x9gPqG7aA3+q4Pvz86I0AAggggAACCCCAAAIIIIAAAgiEIEBgUghVZA2NBJ6StLrzw9Uk/REuBDIWGC/pFGfM0yTZazQEii7wQ0knO5M8VZK9RkMAgYQCBCYlhOKw3AS44Z8bLQMnELBwpGWd45aT9EqCfhyCQBYC7H9ZKDJGTwUITOqpHP0QQAABBBBAAAEEEEAAAQQQQAABBBBAAIF0AtwPSOdVtqOpb9kqlm6+1DedV/xo/Pz8qtY7Hpi0pKS3qoYQ8HrZDwIuriTq61df/Pz86I0AAggggAACCCCAAAIIIIAAAgiEIBAPTPqXJHuNhkAIAn+QtJazkKGSngxhYayhUALfl3S6M6MzJB1dqBkyGQTqCxwlyd6vtXamJHs/0xBAIKEAgUkJoTgsNwFu+OdGy8AJBCwcaRnnOAKTEqBxSGYC7H+ZUTJQDwTmSlrI6beIJHuNhgACCCCAAAIIIIAAAggggAACCCCAAAIIIJCtAPcDsvUs2mjUt2gVyXY+1NfPEz8/v6r1JjAp7IqzH1DfsAX8Vsf14edHbwQQQAABBBBAAAEEEEAAAQQQQCAEgc9IetdZCIFJIVSVNdQEHpQ0zOFYV9Kj8CCQscARkn7kjDlRkr1GQ6DoAodJOsuZ5NmS7DUaAggkFCAwKSEUh+UmwA3/3GgZOIHAq5KWdo5bVpK9RkOgHQLsf+1Q5hyNBOKBSQtL+g9cCCCAAAIIIIAAAggggAACCCCAAAIIIIAAApkLcD8gc9JCDUh9C1WOzCdDff1I8fPzq1pvApPCrjj7AfUNW8BvdVwffn70RgABBBBAAAEEEEAAAQQQQAABBEIQiAcmvSfJXqMhEILAbyVt6CxkA0kPhLAw1lAogUMlTXJmROhMocrDZJoIjJN0rvPz8yUdhBgCCCQXIDApuRVH5iPADf98XBk1mUA8MGkZSa8l68pRCHgLsP95EzKAhwCBSR54dEUAAQTKIvDxxx/Hv2+UZerMEwEEEEAAAQQQQAABBBBAAIHKCiywwALcwy9X9bnfU656pZ0t9U0r1vV4/Pz8qtabwKSwK85+QH3DFvBbHdeHnx+9EUAAAQQQQAABBBBAAAEEEEAAgRAE+kj6l7MQApNCqCprqAncK2lTh+Orkn4NDwIZCxws6RxnzMmS7DUaAkUX2E/SRc4kL5Fkr9EQQCChAH/ZMiEUh+UmwA3/3GgZOIGAhSMNcI4jMCkBGodkJsD+lxklA/VAgMCkHqDRBQEEECibAIFJZasY80UAAQQQQAABBBBAAAEEEEBAIjCpdO8C7veUrmSpJkx9U3F1Oxg/P7+q9f6npCWcRS8p6a2qIQS8XvaDgIsrifr61Rc/Pz96I4AAAggggAACCCCAAAIIIIAAAiEIxAOT/i3JXqMhEILAnZKGOwvZQtI9ISyMNRRK4EBJ5zkzukCSvUZDoOgC35F0uTPJKyWNKfqkmR8CRRIgMKlI1ajmXLjhX826F2XVr0vq70xmaUn2Gg2Bdgiw/7VDmXM0EiAwifcGAgggUAEBApMqUGSWiAACCCCAAAIIIIAAAgggEJwAgUmlKyn3e0pXslQTpr6puLodjJ+fX9V6E5gUdsXZD6hv2AJ+q+P68POjNwIIIIAAAggggAACCCCAAAIIIBCCwKclvecshMCkEKrKGmoCv5C0jcOxtaRfwoNAxgL7SbrIGfMSSfYaDYGiC+wuaaozyWsljS76pJkfAkUSIDCpSNWo5ly44V/Nuhdl1fHApAGS3ijK5JhH8ALsf8GXuNALJDCp0OVhcggggEA2AgQmZePIKAgggAACCCCAAAIIIIAAAgi0U4DApHZqZ3Iu7vdkwljYQaivX2nw8/OrWm8Ck8KuOPsB9Q1bwG91XB9+fvRGAAEEEEAAAQQQQAABBBBAAAEEQhAgMCmEKrKGRgI3S9rW+aH9+Va4EMhYYG9JlzpjXi7JXqMhUHSB/ydpmjPJGyTtXPRJMz8EiiRAYFKRqlHNuXDDv5p1L8qqLRxpKWcyBCYVpTLVmAf7XzXqXNRV/kfSgs7kFpZkr9EQQAABBAISIDApoGKyFAQQQAABBBBAAAEEEEAAgcoIEJhUulJzv6d0JUs1Yeqbiqvbwfj5+VWtN4FJYVec/YD6hi3gtzquDz8/eiOAAAIIIIAAAggggAACCCCAAAIhCMQDk96XZK/REAhBYLqkkc5C7M8zQlgYayiUwLclTXFmdJUke42GQNEFdpB0ozNJC5nbruiTZn4IFEmAwKQiVaOac+GGfzXrXpRVvylpSWcy/SXZazQE2iHA/tcOZc7RSCAemLSQpA/hQgABBBAIS4DApLDqyWoQQAABBBBAAAEEEEAAAQSqIUBgUunqzP2e0pUs1YSpbyqubgfj5+dXtd4EJoVdcfYD6hu2gN/quD78/OiNAAIIIIAAAggggAACCCCAAAIIhCDQW9K/nYUQmBRCVVlDTeCnknZxOOzPP4MHgYwFdpc01RnzGkn2Gg2Bogt8U9KtziRvk/SNok+a+SFQJAECk4pUjWrOhRv+1ax7UVYdD0xaSpL9JTwaAu0QYP9rhzLnaCRAYBLvDQQQQKACAgQmVaDILBEBBBBAAAEEEEAAAQQQQCA4AQKTSldS7veUrmSpJkx9U3F1Oxg/P7+q9SYwKeyKsx9Q37AF/FbH9eHnR28EEEAAAQQQQAABBBBAAAEEEEAgBIF4YNIHkuw1GgIhCFiIjRtcY3+2MBsaAlkKjJJ0rTPgNEm7ZnkCxkIgJ4EtJf3SGftuScNzOhfDIhCkAIFJQZa1VIvihn+pyhXcZON/4Y7ApOBKXOgFsf8VujzBT47ApOBLzAIRQAABicAk3gUIIIAAAggggAACCCCAAAIIlE+AwKTS1Yz7PaUrWaoJU99UXN0Oxs/Pr2q9CUwKu+LsB9Q3bAG/1XF9+PnRGwEEEEAAAQQQQAABBBBAAAEEEAhBYFFJ7zsLITAphKqyhprAFZLGOBzfkTQFHgQyFthZ0s+cMW+QZK/RECi6wOaS7nEmeb+kTYs+aeaHQJEECEwqUjWqORdu+Fc8SbGPAAAgAElEQVSz7kVZ9VuSFncms6Qke42GQDsE2P/aocw5GgkQmMR7AwEEEKiAAIFJFSgyS0QAAQQQQAABBBBAAAEEEAhOgMCk0pWU+z2lK1mqCVPfVFzdDsbPz69qvQlMCrvi7AfUN2wBv9Vxffj50RsBBBBAAAEEEEAAAQQQQAABBBAIQYDApBCqyBoaCVwsaV/nh/tJugQuBDIWGClpujPmTEk7ZHwOhkMgD4GNJP3GGfgBSRvkcSLGRCBUAQKTQq1sedbFDf/y1CrEmcYDk5aQNDvEhbKmQgqw/xWyLJWZFIFJlSk1C0UAgSoLEJhU5eqzdgQQQAABBBBAAAEEEEAAgbIKEJhUuspxv6d0JUs1Yeqbiqvbwfj5+VWtN4FJYVec/YD6hi3gtzquDz8/eiOAAAIIIIAAAggggAACCCCAAAIhCMQDk+ZIstdoCIQgcJ6kA52FHCTp/BAWxhoKJTBC0k3OjG6RZK/RECi6wDBJDzqT/IOkdYo+aeaHQJEECEwqUjWqORdu+Fez7kVZtYUjfdaZDIFJRalMNebB/leNOhd1lQQmFbUyzAsBBBDIUIDApAwxGQoBBBBAAAEEEEAAAQQQQACBNgkQmNQm6OxOw/2e7CyLOBL19asKfn5+VetNYFLYFWc/oL5hC/itjuvDz4/eCCCAAAIIIIAAAggggAACCCCAQAgCi0j6wFkIgUkhVJU11ATOlnSIw3GopJ/Ag0DGAt+UdKsz5m2SvpHxORgOgTwE1pT0mDPwU5LWyONEjIlAqAIEJoVa2fKsixv+5alViDP9X0mLOQtbXJK9RkOgHQLsf+1Q5hyNBD6U1Mv54UKS7DUaAggggEBAAgQmBVRMloIAAggggAACCCCAAAIIIFAZAQKTSldq7veUrmSpJkx9U3F1Oxg/P7+q9SYwKeyKsx9Q37AF/FbH9eHnR28EEEAAAQQQQAABBBBAAAEEEEAgBIF4YNJcSfYaDYEQBH4k6QhnIUdK+nEIC2MNhRLYWpKFJNXaHZK2KtQMmQwC9QVWk/S086PnJK0CFgIIJBcgMCm5FUfmI8AN/3xcGTWZwNuS+jmHflaSvUZDoB0C7H/tUOYcjQTigUkLSpoHFwIIIIBAWAIEJoVVT1aDAAIIIIAAAggggAACCCBQDQECk0pXZ+73lK5kqSZMfVNxdTsYPz+/qvUmMCnsirMfUN+wBfxWx/Xh50dvBBBAAAEEEEAAAQQQQAABBBBAIASBhSXNcRZCYFIIVWUNNYEJko52OH4g6XR4EMhYYLikO50x75G0RcbnYDgE8hD4oiQLSaq1/5H0hTxOxJgIhCpAYFKolS3PurjhX55ahTjTeGDSYpLeCXGhrKmQAux/hSxLZSZFYFJlSs1CEUCgygIEJlW5+o3X/vHHH2vWrFmaOXOmfvWrX+mJJ56I/r+1vn37as0119TAgQO17rrratSoUVpuueWARAABBBAIVOCdd97RwQcfrKuuuipa4aqrrqqf/vSnWmONNQJdMctCAIF6Atdcc4123333+T/aeuutNXXqVC211FKAIYBACoHXX39d++67r26++eao10YbbaSrr75aK620UopR/nsogUmpyTrdgfs9na5Avuenvn6++Pn5Va03gUlhV5z9gPqGLeC3Oq4PPz96I4AAAggggAACCCCAAAIIIIAAAiEIxAOT/iPJXqMhEILASZKOdRZynKSTQ1gYayiUwOaSLCSp1u6TtFmhZshkEKgvYH+57AXnRy9JWh4sBBBILkBgUnIrjsxHgBv++bgyajIBC0fq6xxKYFIyN47KRoD9LxtHRumZAIFJPXOjFwIIIFAqgSwCk+bNm6cTTzxRJ5/c/Z6EhSpcf/31Wm211UrlkmSyv/3tb7Xxxht3O/Q3v/lN9NBrWdurr76q8ePH6/LLL2+5hKFDh2ratGkaMmRIy2M5oLGABVQ99thjevzxx7XXXnslogr1/Zdo8T04qCfGPTgNXRAITsCunXPOOUeHHnro/LWddtppOuqoo9SrV69M1vvee+9p3LhxmjJlSrfxhg8fHgU1Lbvsspmci0EQQKBnAnPnztXRRx+tSZMmzR/gBz/4QfT9390L/vnPf2r06NH65S9/2bMTxXqttdZa6t+/v5ZYYgnZny2ozYI7l156aQuKyeQcDNJcgO+cjX18bG666Sbtscceevfdd6MTHHjggTrzzDPVp0+fVG9JApNScRXhYO73FKEK+c2B+vrZ4ufnV7XeBCaFXXH2A+obtoDf6rg+/PzojQACCCCAAAIIIIAAAggggAACCIQgsJCkuc5CCEwKoaqsoSZgYUkWmlRr9mCChSbREMhSYBNJ9zsD/lZS9wdCsjwjYyGQjcBASRaSVGuvS1o6m6EZBYFqCPC3jqtR5yKvkhv+Ra5O+HOzv7H+GWeZ/ST992+x0xDIX4D9L39jztBYgMAk3h0IIIBABQSyCEx6+eWXowej77333rpiEydO1GGHHRbcQ80+D8gW9a31/PPPR6EVd9xxR6IpbrXVVrrmmmu05JJLJjqeg7oLWFDIxRdfrFNOOSUKJDn2WPcfR2ksFuL7L6/3R0+N85oP4yJQJgHba+wzftasWdG0N998c02dOlUDB9p9t2zak08+qZ122kn2GVSvTZ8+XSNHjszmZIyCAAI9Eqj3fd8CX0aMGNFlvKwDkxpNdpNNNtHYsWP1rW99S/362X+up+UlwHfOfL6Pv/POOzr44IOjUEBrffv21YUXXqhRo0al+r2ZwKS83vm5jcv9ntxoCzEw9fUrA35+flXrTWBS2BVnP6C+YQv4rY7rw8+P3ggggAACCCCAAAIIIIAAAggggEAIAgQmhVBF1tBI4GhJE5wfni7pB3AhkLHAhpIsJKnWHpC0QcbnYDgE8hAYIOk1Z+DZkpbI40SMiUCoAgQmhVrZ8qyLG/7lqVWIM40HJvWV9K8QF8qaCinA/lfIslRmUgQmVabULBQBBKoskEVg0o033qgdd9yxIePw4cOjB0GXXXbZoKhDe3jYQmUs2OqSSy5JXKf9999fkyZNUu/evRP34cD/Cnz00Ue65557dMwxx+jhhx+OXjvppJMITMrwDeJrnOFUGAqBUgq88cYbsn1+xowZ8+d/9dVXRwFKWbWPP/44+hw5/PDDGw45ZswYTZ48WX369MnqtIyDAAIpBex77zbbbKN33/3vvyMwdOhQTZs2TUOGDOkyUrsCk2ontfMfd9xx0e8iiyyySMpVcXgSgdB+50my5qTH+Nrcf//92nXXXfXKK69Ep1xvvfV0xRVXaNVVV006BQtX4h5+Yq1CHMj9nkKUIbdJUF8/Wvz8/KrWm8CksCvOfkB9wxbwWx3Xh58fvRFAAAEEEEAAAQQQQAABBBBAAIEQBOKBSfbMj71GQyAEgSMk/chZyERJ9hoNgSwF1pNkIUm19oikr2R5AsZCICeBz0qykKRae0/SZ3I6F8MiEKQAf9kyyLKWalHc8C9VuYKbrIUjuU9kEZgUXIkLvSD2v0KXJ/jJzZP0KWeVC0qy12gIIIAAAgEJ+AYmvf/++1HIzkUXXdRUZfr06Ro5cmRAcpLvA7JFw7j77ru1ww47zH8QPsn80gT8JBmvKsf861//0pFHHqkLL7ywy5LTeIb2/su69lkYZz0nxkOgTAIWZHTOOefo0EMPnT/tESNGRKF6AwbYP1KSTXvzzTe1xx576Pbbb284oAUuzpw5U8OGDcvmpIyCAAKpBSzY7Hvf+978fnbdnnfeeerb1/5T+Set3YFJtTPbd1ib44orrph6bXRoLsB3zsY+vjZz5szR+PHjNXGi/f2+/7Zx48bpzDPPTBxIS2BS6a5g7veUrmSpJkx9U3F1Oxg/P7+q9SYwKeyKsx9Q37AF/FbH9eHnR28EEEAAAQQQQAABBBBAAAEEEEAgBAF7puc/zkIITAqhqqyhJnCIpLMdjnMk2Ws0BLIUWEeShSTV2mOS1s7yBIyFQE4ClnFgWQe1NlcS/8pkTtgMG6YAgUlh1rVMq+KGf5mqFd5cLWnx086yLHXRXqMh0A4B9r92KHOORgLxwKRekj6CCwEEEEAgLAHfwKRnnnlGO++8s5599tmmMGPGjNHkyZPVp4+bRVpuS98HZIu0+nnz5unYY4/VhAkTuk1riSWW0CGHHKJvfvObWmmllaKff/jhh/rLX/6ipZZaSkOGDCnSUkoxl0ZhAgQmZVe+LIyzmw0jIVA+gSeffFK77rrr/M93C0WZOnWqtttuu0wXkzSszz6jjj/+ePXqZb+W0hBAoJ0C7777rg466KBoD6i1s846KwpNjbdOBSbZPNZbb70oxGmddezvtNCyEgjpd56sTGrjZGHj+3lLYFLWVc19PO735E7c0RNQXz9+/Pz8qtabwKSwK85+QH3DFvBbHdeHnx+9EUAAAQQQQAABBBBAAAEEEEAAgRAE4oFJ9syPvUZDIASBAyWd5yzkAkn2Gg2BLAXWlGQhSbX2lKQ1sjwBYyGQk8BCkiwkyW3kv+SEzbBhCnDBhFnXMq2KG/5lqlZ4c40HJtkT3v8Ob5msqKAC7H8FLUxFpkVgUkUKzTIRQKDaAj6BSR9//LEmTZqkww8/vAviMccco5///Od64okn5r++7LLLaubMmRo2bFgw4Fk8IFsUjLffflv77LOPbrjhhi5TWnHFFXXllVdq0003LcpUg5hHFmE+Ib3/8ihqFsZ5zIsxESiDwPvvv6+jjjoqCjqstT333FPnnnuu+vXrl9kS5syZE53nnHPsH4L6b7NgJnvtzDPPlIW01JoFoVx33XUaNGhQZudnIAQQSCbw3HPPaZdddpn/3d6u09tuu00bbbRRtwEaff7aNTx+/PjoGk/aZs+erT//+c+yMR944AE9/vjjXfaFeuPYea644gqtuuqqSU/DcS0E+M7ZGCgLGwuitUDA0047bf6JRowYoUsuuUQDBgxo+f4kMKklUdEO4H5P0SqS7Xyor58nfn5+VesdD0xaQtLsqiEEvF72g4CLK4n6+tUXPz8/eiOAAAIIIIAAAggggAACCCCAAAIhCNi/NvehsxACk0KoKmuoCewr6WKH41JJ9hoNgSwFVpdkIUm19kdJq2V5AsZCAAEEECimAIFJxaxLlWbFDf8qVbt4a7VwpN7OtAhMKl6NQp4R+1/I1S3+2ghMKn6NmCECCCDgLeATmGQPMe+9996aMWPG/HlYMNK1114bhexMmTKly/yOPfbY6GHQXr3sfl35WxYPyBZFodHD7fvvv38UitW7t/srUVFmXd55ZBHmE9L7L49KZmGcx7wYE4EyCNxxxx3aaaed5geTWMCJBeptueWWmU7/hRde0KhRo/Tggw/OH3fDDTfUj3/8Yx133HG66667upzv0ksvjb530BBAoL0CN998s7bbbrv5J91ss810zTXXaLnllus2kUafv1tttVXUZ8kll+zx5OfOnauHHnpI559/fhSg1qjZXC+66CItvfTSPT4XHRFIIpDV9/FnnnlGO++8s5599tn5p7344oujQNsFFmh+i57ApCSVKtQx3O8pVDkynwz19SPFz8+var0JTAq74uwH1DdsAb/VcX34+dEbAQQQQAABBBBAAAEEEEAAAQQQCEGAwKQQqsgaGgl8R9Llzg+vlDQGLgQyFrB/ic9Ckmrtz5KGZHwOhkMAAQQQKKAAgUkFLErFpsQN/4oVvGDLfV/Sos6cPi3JXqMh0A4B9r92KHOORgIEJvHeQAABBCog4BOYdPfdd2uHHXaYH6hgXMOHD48Ck2688UaNHTu2i+B6660XPdw8aNCgIGSzekC2CBizZs3Sbrvtpt/97nddpnPWWWfpsMMOK8IUg5pDFmE+Ib3/8ihuFsZ5zIsxESi6gIUhWlje9ddfP3+qFuJg4SOLL754ptO/7LLLojAIt9n/t8+eCRMmRP9zm33nsD5ZzyPTRTEYAoEJzJs3TxZ66l6P9t3w9NNP18ILL9xttXkGJtVO9tFHH0W/a/zwhz/Uc889V1d83LhxOvPMMwn9DOz9WLTlZPV93K6zE088USeffPL8JW600Ua6+uqrtdJKKzVdNoFJRXtXtJwP93taEpX6AOrrVz78/Pyq1pvApLArzn5AfcMW8Fsd14efH70RQAABBBBAAAEEEEAAAQQQQACBEATigUkfSQrjX7ENoTqswVdgd0lTnUGulTTad1D6IxATGCzJQpJq7a+SVkYJAQQQQCB8AQKTwq9x0VfIDf+iVyjs+cUDk3pL+iDsJbO6Agmw/xWoGBWcCoFJFSw6S0YAgeoJ9DQwae7cuTr66KM1adKkLmi1B6iff/55WcDCs88+2+Xn06dP18iRI4OAzuoB2SJg2MPmu+yyi5544oku07GHdEeP5l5T1jXKIswnpPdf1r42XhbGecyLMREousBNN92kPfbYo0sYYh6f3W+//XYUlnTDDTd0IakF9dULZVx22WU1c+ZMDRs2rOiMzA+BYATefPPNaE+4/fbb56+p2ffDdgQm1Sby6KOP6qCDDtKDDz7Yzbtv376aOnWqtttuu2BqwUKKJ5Dl9/GHHnpI22+/vV555ZX5C504cWIUXrvAAo1v0xOYVLz3RYsZcb+ndCVLNWHqm4qr28H4+flVrfdbktxE3yUkza4aQsDrZT8IuLiSqK9fffHz86M3AggggAACCCCAAAIIIIAAAgggEILApyTZcz61RmBSCFVlDTWBXST91OGwf/Xx/8GDQMYCn5dkIUm1NktS83/RLOMJMBwCCCCAQGcECEzqjDtn/USAG/68GzopYOFIizgTIDCpk9Wo3rnZ/6pX8yKtmMCkIlWDuSCAAAI5CfQ0MOmFF17QqFGjuj2gXHuA+r333tO4ceM0ZcqULjMfM2aMJk+erD59+uS0ovYNm+UDsu2bdf0zEZjU3gpkEeYT0vsvD/0sjPOYF2MiUGSB2bNna//999f119vfM/hvGz58uK666ipZWFGWrV4whAWc3Hbbbdpoo42iwIg999xTd911V5fTHnvssTr++OPVqxf/MFqW9WAsBBoJWCjRtttuOz/EZfDgwVHQ2RprrFG3SzsDk2wC9913n7797W9r1iz7eytd24gRI3TJJZdowIABFBiBXASy/D5e7/fn9dZbT9ddd50GDRrUcP4EJuVS2jwH5X5PnrqdH5v6+tUAPz+/qvUmMCnsirMfUN+wBfxWx/Xh50dvBBBAAAEEEEAAAQQQQAABBBBAIASBeGCS/Tcje42GQAgC9i8yT3cWMlPSDiEsjDUUSmBFSS86M3pJ0vKFmiGTQQABBBDIRYDApFxYGTSFADf8U2BxaOYCcyQt7Iy6qCR7jYZAOwTY/9qhzDkaCVjavPs90J5ItddoCCCAAAIBCfQ0MOmyyy7TPvvs00Vi6NChmjZtmoYMGRK9Xu8YC1yYOXOmhg0bVnrFLB+Q7TQGgUntrUAWYT4hvf/y0M/COI95MSYCRRa4++67tcMOO+jdd9+dP82JEyfqsMMO0wILZHeLYN68eTrxxBN18sknd+HYeuutNXXqVC211FJqdEyS8IgiGzM3BMomcNFFF2ns2LHzp73TTjvp0ksv1WKLLVZ3Ke0OTPr444+jQBmbo7t31SY3ffp0jRxpf5eKhkD2All/H7/xxhu14447dploq89hApOyr2vOI3K/J2fgDg9Pff0KgJ+fX9V6E5gUdsXZD6hv2AJ+q+P68POjNwIIIIAAAggggAACCCCAAAIIIBCCgP0lLveZHgKTQqgqa6gJbCvpZofj55K+BQ8CGQsMlGQhSbX2qqRs/0XRjCfMcAgggAAC2Qhk9zRENvNhlOoJcMO/ejUv0orjgUmLSJpbpAkyl6AF2P+CLm/hFxcPTLLk+fh7svCLYIIIIIAAAs0FehKY9N5772ncuHGaMmVKl8HHjBmjyZMnq0+fPtHrjUJ4jj32WB1//PHq1cuy+Mrbsn5AtpMSBCa1Vz+LMJ+Q3n956GdhnMe8GBOBogrU+2zPK+TwlVde0Z577qm77rqrC0f8+4Htc9tss023EBQLa9l7772LSsm8EAhG4P33348C0yw0qdYs6Gz8+PENQ9TaHZhk86o3z9p847+fBFMcFlIIgay/j7/88ssaPXq07r333vnrGz58uK666irZZ3K9RmBSId4KaSbB/Z40WuU7lvr61Qw/P7+q9SYwKeyKsx9Q37AF/FbH9eHnR28EEEAAAQQQQAABBBBAAAEEEEAgBAECk0KoImtoJLCNpF84P7xD0lZwIZCxwDKSXnHGfEPSgIzPwXAIIIAAAgUUIDCpgEWp2JQ2i633k78tXDEIltsRAQtHWsg5M4FJHSlDZU/KX3iqbOkLsXACkwpRBiaBAAII5CvQk8Ckhx56SNtvv70s8MBt8QCDOXPm6KijjtI555zT5bj11ltP1113nQYNGpTr4ubOnavHH39cv/zlL/XAAw/omWee0axZs6Jz9u3bV2uuuaa+/OUva5NNNtFmm22mpZdeuuHD3/UmmtUDshZSYQ+e/+QnP+l2miWWWELnnXeedtlll1Rzawbb6EH2NMXYaqutdM0112jJJZdM3G327Nn63e9+p/vuu0+PPPKInnjiCb31lj3fJNk6hw4dqlVXXVXf+MY3tOGGG2rxxRdPPHb8wHprjM/Z3G+66abovWjzsrkMGTJEa621lrbddlvZw8kDBmRz/8PX/De/+Y022mijLstM8/57/fXXdc8990TXgrk/9thj3a4Dc7droV+/fj12b9Txww8/1EsvvRQ527z//Oc/6/nnn59/PbrX5MCBA6P6b7HFFvriF7+oBRdcMNF88jBOdOIMDrL34sMPP6w77rgj2qvqXRvrrruuNt10U+9rIz7ddtQmCVHNwAICzMLdr63/+uuvr2WWWUYbbLBBtF/b/r3wwgsnGTrVMR9//LFee+21KKjg17/+tZ566qnoc+Tdd9+NxllxxRW12mqrRfP52te+prXXXlu9e/dOdY5WB3/00Uf6+9//HoUJ2bX/pz/9KXpf1JrNYfDgwdH10dPPr3pzqPfZvtNOO8k+2xdbbLFW00718xtvvFE77rhjlz72uTxjxozo2q81+9ywYCR73W077LCDLrvsMq/PCRuv3j66//77a9KkSV3qamEsDz74YDQPc3LrYe8Fex9ksYfa5+ruu+/eZa0nnXSSLEjKbe+88070/rzhhhvq7ukbb7yxttxyS9n3rZ6+PzvxOdrqvW+f0SuvvHK0LvtM78k+0Cgg0kKBTj/9dO99pVGo6B577BF9n7P3edKWxMO+N9lnw1e/+lWtscYaiT8zk87Bvjfvtttu0ed3rdln1de//vWGQ3QiMMkm0+j3EwuZueWWW7TOOuskXXbd45p9Trm/V9h70/YFn++Q9Qzte/K0adOi76puc79D2GeG+5ll32mtn83JPrN6Oqc03znTIBfhPV6bb83R9nn7nlxzrNXWrrMRI0ZEvye4302ztpk3b16050+YMKEL5fTp0zVy5Mi6vAQmpXnXFeJY7vcUogy5TYL6+tHi5+dXtd4EJoVdcfYD6hu2gN/quD78/OiNAAIIIIAAAggggAACCCCAAAIIhCAQD0yyNfHsdwiVZQ0mMFzSnQ7FryR9DRoEMhZYSpKFJNXabHuUIeNzMBwCCCCAQAEF+NJcwKIwJQQQaJvAfyS5T2jaE3n2Gg2BdgjwF57aocw5GgkQmMR7AwEEEKiAQNrAJAuTOPXUU7s9vG8PbF9//fVRkITbbr75Zm233XbdJOPhSllS/+1vf9OVV14ZhSnUApKSjD9q1Ch9//vfjx44X2CB1v8pJIsHZO3h3NNOOy36X7zlEZZk5/ANlrExkgYm2YPQ9sCxhUHZA8i10JFW9bCHky0Q45BDDokCET71qU+16tLl562CHizs4rvf/W4UzNKo2Rz22muv6P3ep0+fVOePH+xr3tPApBdffFETJ06Mrock9vaes9AICwzp37+/15qts4Wq2bmnTJkiC6lI2yzQ7IADDtDo0aNbBjnlYZx2vmmOt73UgnAuuugiTZ06dX54WKsx7H357W9/W4cffrhWWmmlVoc3/Hk7a9NskvYePfvss1MZ2Hj2Xt1333114IEHaoUVVuixQ62j7VUWCHLWWWd1C+dpNniW14yFDN56663RfmlhOGmaBSfZ55cFvS2yiOV8p2uNPtvNw/aELJuFD9mY9t53m839qquukoWbuM3Ci773ve91ea1euFJP5tgqMMkCxSyUyD6jLTyrVfN9X7YKTDK7iy++OAp0SvL9xsK1Dj74YI0ZMyZVwKGts52fo7Yue++fe+65qd77tr799ttP3/nOd7q9bxrVqlGYpwX1XXvttVEomk978sknZUFjFgrotjTfe22OFph2xhlnpPKwIJ1avX2/t9Tmfuedd0bhW7WWxKlTgUmNwqps7hdeeGH03aYnzX6vOP/883XJJZck/qy286T9vcKdW5LAJFuv7Qf2mZFkP/CZUxa/87jrK9J7/I033og+j2xfrQW5Nnuf2OftCSecoM033zz6fTFrGzt3/Lqz12wfnzx5ct3fSQhM6smV3dE+3O/pKH/uJ6e+fsT4+flVrTeBSWFXnP2A+oYt4Lc6rg8/P3ojgAACCCCAAAIIIIAAAggggAACoQhsFlvIvaEsjHVUXmBTSe77+TeSNqm8CgBZC9i/6Pzff/H5v+0dSdn+q6JZz5jxEEAAAQQyEWj9lGAmp2EQBBBAoJACH0rq5cxsIUn2Gg2BdgjwF57aocw5GgkQmMR7AwEEEKiAQNrAJAvZ2HPPPaMHud1m4TNnnnlmt6CGRsdbGI4FGi2+uP0352yaPXBvD0SfcsopiR54rXdWC2Gwh82PPvpo2Z+bNd8HZO1hYQujOOaYY7qdJq+wJDuRb7CMjZEkMOnVV1/V+PHjdfnll3sVuBZatMwyyyQep1nQw9NPPx0FziR5uNweRN9nn30SBWg1m/mORRsAACAASURBVJyvedrApPXWW08/+9nPovdWknXG5/6Vr3xF55xzjtZff/3E5u6BWVyL7ng2HwvV2WCDDRrWIg/jHi0+QSd7IN/2SwtgSBJkVW9I2yNOOumk6P2ZJiCnE7WpN3/b/yxA5Ljjjuvxfm3jmsMPf/hDjR07Vr17906g3/2QLPYqC1mxz56dd945VT1qs7HwrCOPPDIKjfFp3/rWt3TyySdHQXNpWr3PagsumjlzpoYNG5ZmqJbHPvPMM5HTs88+2+VYC3ezIKV4YGGj4xt972g5AeeAZoFJFpZkn2EW4pO2WXDN8ccfH61zwQXdDPbmIzULTPrHP/4R+Vg4Zdpme+jpp58+P+AjSf92fI5aUNfvf/97HXrooU0DDFvNN+1+2CjMc/r06Ro5cmSr0zX9uQWv2H7ktqFDh2ratGmy90WrlsVeYOf70Y9+pC222CJ14KQ7v3pBahY6ZMEyzfbbTgUm2dzrXUP2un1WWrDQpz/96VYlmP/zrD6njjjiCB111FGpgihbBSb94Q9/iII/bQ9L2+x6sc8rCx1Muj/5/s7jzrEo73ELSrztttuiAMq0oZ72O6LV1PpaLTbeeONuZaj33T1prey7+2677RYFOdba4MGDowA/C/aNNwKTksoW5jju9xSmFLlMhPr6seLn51e13gQmhV1x9gPqG7aA3+q4Pvz86I0AAggggAACCCCAAAIIIIAAAggggAACxRbYUJL7F2IekLRBsafM7Eoo0E/S2868/y3J719WLiECU0YAAQSqKEBgUhWrzpoRQKAmEA9Msied5sGDQJsE+AtPbYLmNHUFCEzijYEAAghUQCBtYFKjh8xvuukmjRgxopvYvHnzdOKJJ0YBDm6zB01nzJgRPcydRfMJEqh3/j322EMW3tC/f/+G0/N5eNiCGGx8C2aKNwvesCAlC5WKB0dkYeUbLGNzaBaYZA/Y2wO+Bx10kJ544okspqyNNtooCvBZe+21E43XKOjBwi8slOTBBx9sOY6FDl133XUaNGhQy2NbHeBrniYw6e6779YjjzwSPQzf0zAeW4+9D6+88kptuqn9gy3J2xtvvBE9QD516tTknRIc2Wo+eRgnmFbqQyz8xQInehJyUO9kFopl/+vTp/W9uk7VJj7vZvtfatD/63DIIYfo1FNPTeTgnsPCWg444IDM9ioL3LN5tArcc+dgwUHf+c53Eu1LSXwslMXC3r761a8mOTw65s4779SWW27Z5fitt946uo6XWmqpxOMkOdDCVr73ve91OdTCmW655Rats8463YZ47733NG7cOE2ZMqXLz1ZdddUoPGi11VZLctq6xzQKTLLvLCeccEIUatbTZu8BC/Oy92bSULNGgUn77bdftG/Yd62eNgtJsfCnXXfdNVGITt6foxZGY+9T+1z2+axyPQ488MDo+6attVlLG/6Z1Pztt9+Ognks1MRtScK97LuTfS+2a6MnQYfxOfbk/Rcfo956LJjU3ovNWicDk5588knttNNOev7557tMccMNN9S1114bfbdJ0rL+vLTvsRamlXS/ahaYZCF/SYM/m63VQtTs+1qS0CSf33lqcyjSe9y+h9h72b4/+ew/tr9vs802ss/LePMJTLJwSwvIs/eM2+z3Q3s93ghMSnJVF+oY7vcUqhyZT4b6+pHi5+dXtd4EJoVdcfYD6hu2gN/quD78/OiNAAIIIIAAAggggAACCCCAAAIIIIAAAsUWsH/d0f0L3o9KWrfYU2Z2JRSwf3XvPWfecyQtWsJ1MGUEEEAAgZQCBCalBONwBBAISsDCkT7lrIjApKDKW/jF8BeeCl+ioCcYf//ZXhh/LWgAFocAAghUQSBNYJI93H7UUUdFwTVuGz58uK666ipZ4EG99tBDD2n77beXPaDutiQPkCepwWuvvdYySMAekLYAnKFDh6pXr16yB5F//etf64EH7B+fqN/swfszzzyzYQBHTx8e7mRYkq3U6vjYY4/pgw8+mL9wC5yyYKv4A+bHH3+8Nttss25Aiy66qNZaa626IRD33Xdfywe5re8GG2ygFVZYIRr7b3/7myy4xObVqKUJAan3oLmFa1jwh9W91ixQwEK7vvKVr0QvPf7447LAobfeekunnXZa9H6394tvi5vbw9kWqhIPbtp333212267dTvd6quv3i20pNH7z0IBLLCqXjPDWljAO++80/T9b/0333zzKDBl4MCBiQgs2MTMmoWMWO3tOlxllVXmj2n1smvR/Js9uN5sPnkYJ1p0ioOSBONYjezaqPkkuTaShB50sjYukQUmWBDZ2LFj69barsk111xT66+/vpZccsmoqwXvWfiaXS/NgkTOPvts2edK0qC5JHuVzWOTTTaZP5c//elP0Vya7VWtPjtcj1afX/Z+sGvmy1/+8vy9KMnnl4VzXH311VpppZVavkPN99hjj9WECRO6HGuhDPbeWnjhhVuOkfSA2bNna++9946CYdw2ZswYTZ48ueHn7Y033qgdd9yx22kseNDmmbTm8QHq7aM2F9vzbI+Ot29961uy/1ldzO2pp57SrbfeGn1uNGpJrs9a33qBSRagY5/X8X3VrpXafJZbbjn95z//ifbRn//85w3Dt6yPhYSMGjWqpVmen6NJQtNsrsOGDYv2Avtz0n1g5513joKhll566YY1aRTm6RuU2Oj7bqNQ0doEW+2Ldlw9D3v/2V703HPPZfL+iw8SDx9qFmzm9u1kYJLtMRZ6ateB28zvjjvuiN5PrVqrfdn6xz+rk3yPsffXFVdcIfs+2qo1Ckyy7+VnnHFG3WvcgsLs+9VCCy0kC9xp9Z3K6vnTn/40UbheT3/nKeJ73K5/C2v7/ve/3/A7p31Xtt9/arWy72K2z9e71hp97/YJTDI3C0uy70puszCwSy+9VIsttliX1wlManVFFe7n3O8pXEkynRD19ePEz8+var0JTAq74uwH1DdsAb/VcX34+dEbAQQQQAABBBBAAAEEEEAAAQQQQAABBIotsJakPzhTfFLS0GJPmdmVUGARSZ88RCHZs+P2vDgNAQQQQCBwAQKTAi8wy0MAgaYCH0ly90F7WtZeoyHQDgH+wlM7lDlHIwHef7w3EEAAgQoIpAlMeuaZZ2QPolvoh9ssaMEe4G0ULPP2229rn3320Q033NCln++D6TZYqxAQCwU4/PDDoweIF1yw63/LtgfULXzDAqAmTZpUt9r2QK3NvV4YQ08eHraQAAsrOOaYY7o9pGsP55511lnaYYcdWgYZZP3WtAeAd9lllygIxG0WuDF69OjEp2sWCGMPq++///466KCDotCeuGmtHuedd170kHC94JykD5s3eljfXYi9NywUKR4oYg+ZWwDGGmusET0Qn0drNL+TTjopCi5J0hq9/+J9bQ1mbteuBUi47nb93HvvvVFY1sMPP1z3tElDaKx+di0deuih3caxh/iPPvroKEhrwIABDZdn8/nFL36hH/3oRw3nYw+KW+BKq5aFcatzpPl5swAGuzbMxsJ+vvCFL+hTn3Izm6WPPvpIf/zjH6P3q4UNxZv1t/11yy23rDulItXmhRdeiMJa4mFhticcd9xxsjCAfv361V2H7Z8WrGZBdnaNxpvt89OmTUt03Tbbq+yaOfjgg6PwssUXX7zbeZLsVUlCcmwc++yxz6h4MyP7nPjSl77U7f1QO/b111/XlVdeGYUaWchbvCUNfXvzzTejgJHbb7+9yxA29p577pnmbd7yWAucsM+4+P7e6rq2z2qrRzwMzsa67LLL6tap5WQkJd1HrR6nnHKKBg0aVPezy0Jr7HtQvfdlq+vTnWe9wKR66zjiiCNkQUr1giptv7jnnnui90+9fd0CQCwkxT7jmrW8PkdbhQPZ9WdBJhaQVW8vaLUP2JqShJY1CjdK+72nZtjoem4VKmr9m4W3WaDjkUceqW984xt1A8Vqnw/2uWnhpfU+H5KGZMX7xt+PW2+9dRSiaOGTPXnvbLXVVrIxa2F4Sa7RtMdYuJjtqfWCG+19b991m7Vmv1e0+qy2cS2Mcvr06VGoUb1wne222y76jtss0MvGqXf92fl79+4t2/trzb5fHXLIIdp9992j77Pu94ck10qrsLraeXryO4/rXKT3eKu5WFieBXTGf2+0a+0Pf/hD9J253l4ff1/5BiaZ+TbbbNPl83Lw4MHR9734/k1gUtqdouPH89/bO16CXCdAff148fPzq1pvApPCrjj7AfUNW8BvdVwffn70RgABBBBAAAEEEEAAAQQQQAABBBBAAIFiC6wu6SlnivbAwpeKPWVmV0IBezb8w9i8ydAoYSGZMgIIIJBWoAybffyGcNo1cjwCCCCAAAIIIIAAAggggAAClROwB7yTNnvAd+zYsV0Ot4f1Z86cqWHDhjUdxgINLHgo3lqFJLSamz38vN9++3ULX7CHii2Iwh4gXmQR+4cAGjd7APbaa6+NHrCPhzg0C3VK+/CwPbhsARSHHXZYocKSTCaLwKTZs2dHgUjXX399N2wLMrEgpA033LBlGJS9Jy0Uw0J+4gFONrAFeJx77rkNQ1XsmFZBD0nCFFq993x+nkWYT5KgDwvVOOqoo9S/f/+m033jjTeigAELQoi3pIEkzYJwLr/88ujh83rBY/UmZuEvFrB0ySWXdPuxBerYvrHYYos1XVMWxj41dvvOmzcvCkOzWsSbBQXZtWEPxceDkuLHzpkzJxrHglDS1KlItbF92YJe3GYGtjduuummichtn7ZAlQsuuKDb8RYMYvtQs2aBFhaIVC9cxIKDLJBpmWWWaTmXZnuVfQbZ9WThGI1aoxCgNPuTzeFXv/qV9tprrygA0G2bbbZZFE6y3HLLNV3Lo48+qm233VavvPLK/ONs/nfccYfWX3/9lg5JD7DrwALhJkyY0KVLkvBE62shFSeffHKXvjbPGTNmaIsttkg6jS7HJdlHTzjhhOjataCSZs2CViykyv4Xb7b/2fth4MCBTcdoFZhU+25jAWvxMI/4wM329U5+jj7yyCNRMFr8/WrzT3P92X5ooZbjx4+vG7DYLPDSzmXfWSx8z94/brP9w/apVvWOezcKHmsVKvqPf/wjWrddx/Fmn4O231vdWzX7LmtBPRauFLe1PdZCVtZdd91Ww8z/+dy5c6PPYTdQ9Ac/+EF0DTYKSK11bvT5247AJJuDzdEC+OKt1eeD7af2/cJ+r4i3NN9jre+rr74a7Rv1vlfZ9y0L5Wn2+0mr77F2Dvt+9uMf/1if//znm9a12XcH+z3ulltu0TrrrNN0jLS/87iDFek9bvuiXePx697mu++++0YBhBZC1ay12ntqfX0Dkxp9R6gX/EVgUuKtrSgH8oB7USqRzzyor58rfn5+VetNYFLYFWc/oL5hC/itjuvDz4/eCCCAAAIIIIAAAgggkFwg+V8oTD4mRyKAAAIIIIAAAggggAACCCCAgJ9AGTJ//FaYY+8y4PEfZHJ8AzA0AggggAACCCCAAAIIIIBAmAJJA5MaPVieNLykUSBP0jCWevoW7mAP/d91111dfmwPlttD0aNGjUoc0GJhRhMnToweDo83CyixkKN4S/PwcLNQJnuQ3c5hFkkDZbJ+N2YRmNQo6MHCMK644gqtuuqqqab99NNPRyFbDz74YLd+V199tUaPHt1wvGYPmttD79OmTdOQIUNSzSfLg7MI82kV9GEPfdtD+a1CNWrrevHFF6OAMRvXbYMHD46CFtZYY42mBPUC1axDq9CKRoM2esA+af2yMM6q5s8884x23nlnPfus/WM3n7S0QUHW00JZLITh/PPP7za9m266SSNGjOj2elFqY0FHFoQWD5Cwvdf22DT7X6P3hwWPWABVs4CRRnvVAQccoDPOOCNROImL3GivslpY6NeAAQPqvpXuvPNObbnlll1+liQ8KD5Ys5APCz36+te/3vStbMFRFsDjNgu3syBBe49m1RoFd1ntbb9aeOGFm57K9iYLFosHG373u9+NQq5ahSPWG7zVPmrhRxbwlXTsZtdnkr2wWWCSvaftut9tt91ahqvV1vraa69F4SC2N7jNxrJ9Pf7+c4/J43P0/fffj65125PiLU1QWK1vs+9WST4r6u2N9l3Fgh9XW221VG/9u+++O/oe574/W4WKWhCYvXfrheClfe/ZZJsFqKUNgnr55Zej71n33nvvfIdGnzFxqE4HJtXb02yOJ510UhTa1qg1+i5s+7IFKa2+uv0Ddslbo3A/e19Y6M1Xv/rVhoO1CkxK+3nVbG9qFSRlk0zzO4+7qKK9xxvtsWn3n2a/N9bW7xuY1Og7U73gMgKTkl+XBTmSB9wLUoicpkF9/WDx8/OrWm8Ck8KuOPsB9Q1bwG91XB9+fvRGAAEEEEAAAQQQQACB5AI8n5fciiMRQAABBBBAAAEEEEAAAQQQaJdAGTJ/2mWR+jxlwOM/yKQuKx0QQAABBBBAAAEEEEAAAQSqLpA0MKneg+BmZw8Q77333i0Z58yZE4V8nHPOOV2OtYf2Z8yYoS222KLlGPEDbrzxRu24447d+tmD5yeeeGLioJjaAK+//rr23Xdf3XzzzV3GbBQKlfThYTO+7rrrNHbs2G5BDxZGccEFF2jrrbdOFRaSGqtFB9/ApEZ29lC4hRt97Wtf69GULezD/OMBGcOHD5c9EG/j12vNHjS3h+WPP/549erVq0dzyqJTFmE+zYI+LEjs3HPPVb9+/RJP196nkyZNikKW4q1VSMLbb78dhVtZAIfbWgXGNJtcs/kkeQg9C+PEeE0ObLaOJAEq9YZudL3WC54pUm0a1SRJPeMOjVzXWWedKIhi5ZVXrluVRuF/m2++eRTkNHDgwB6V3a4RC2uK71XTp0/XyJEj645ZL7ghbahJbeBGYUQWumLhCo2ahVnYnjhhwoREn3s9wvm/Tpdddlm0T7gtzXeARrXracCNzaPZPmrhNxao079//1TLbhQ+1+pzy07SLDBp3LhxUbhO7969U83nkUceiT5HZ82a1aXfmDFjNHnyZPXp06dtn6P333+/dt11V1ngpdu++c1vRt8nl1lmmVRrs4MtuMQ+0+29Hm+tPu8bhdkl/W5bO59dR/a98+STT+4yhVahoI2u2558htdObHujfdc+9NBDu8ylVXhT3C4eUJYkgKo2RqcDkxpdR/WCZly3et+BkoSLNXvTNtoPWgW95RFY9tBDD2n77bfvdv0lCa1L+jtP3KJI7/FGnyH23rbf09IGu1oIldlZMGK91pPvNu44aT6fCUxK/dHR6Q484N7pCuR7furr54ufn1/VehOYFHbF2Q+ob9gCfqvj+vDzozcCCCCAAAIIIIAAAggkF+D5vORWHIkAAggggAACCCCAAAIIIIBAuwTKkPnTLovU5ykDHv9BJnVZ6YAAAggggAACCCCAAAIIIFB1gSSBSY0eBE8bUnDnnXdqyy237Ebe6qHhejV6//33o4dULczAbWke6K43br1Ah8GDB0dBMGussUaXLkkeHjbfadOm6aCDDtJbb9mzPJ+0ooQl2Yx8A5MaBWpZ+M6pp56qRRZZpEeXmgVtjR8/XhMnTuzWv1mIT7MHzS2E6etf/3qP5pNVpyzCfBq9/9IEkMTX8+ijj2rbbbft9jD9hRdeKAtyadSefPLJKJDj+eef73JIq36tPBvtGUkeQs/CuNX8kvz8zTffjIJ0br/99i6H+4RJNdqTN9tssyhwZbnllpt/riLV5i9/+UsUlmLvM7e1CuRq5PzAAw/IQmSWX355rb322vrCF74g269XX331hqEyjfYqC3YbPXp0kpLWPaZREEOzUBoLKbKAP7c1CuhrNbEPPvggCiV8+umno9AHC4wyh1VWWUWf+9znGgbyNQrUShKg0WpO7s8tWMJqNWXKlC7dkoQIuR3sM9/CB+PNPiNszv+fvTeB27Ha9/+/G5uNk5JMDT/sjAlJhihDplRmimQoQqbyOMmQHhRJxxgylqFtyJyURKj+Mh5RotRB7UhsNo7d1qH+r886+37OPVzrvoZ13fdzD5/1enm1t3sN3/X+rrWu67lZb3/4g7s/xoh2juK5b/XOYjdvPPch3OnZs2dIVSdns070gpxCBBb+HmIXCz7XCYXs3uH8fo7qzi1wgaysZcuWTqZjWUcnpaldu7YsXrxY8L5lVXTvknYyqfC+IICC5GjTpk2unoFW75wQGyHXdevW9cxDJ6mxE0gFDwh5UEZGRtZv4Tk2ffp0Qb7sSqIKk6IJ6XQ59CqxCzDSyf1M9p/X8w7PKeRx/fr1ISmEyG7KlCmSL18+bWqd/Mxj1TiR1rhOGOWVJ+ar6xOfOXlXtdtLVs88KzEkhUl2JBPuc15wT7iU+BoQ82uGk/zM+KVbawqTUjvjPA+Y39QmYDY77g8zfmxNAiRAAiRAAiRAAiRAAiTgnADv5zlnxZokQAIkQAIkQAIkQAIkQAIkQAIkEC8C7v6yfLyiSpJxkgFeyBcyTi58Jgl7hkkCJEACJEACJEACJEACJEACJEAC2UpAd/HarehIdxnZ7tKw1eR1gp+hQ4fKiy++KDlz5vTEDHKRp59+WooVKyZVq1aVihUryp///Gcl4sidO3dIn3aXh/HdxOrVq9WF8+PHj4e0TSRZEgIzESZBgoBL+JB/BBdc+l+zZo3UqFHDUy4CjXSXkaPlWndZ3+qSsVFwHhv7IfPRrb/WrVsLLqgXLFjQdXSnT5+WRx99NEL6MHr0aJVjXYEM5fPPP1fr/KuvvlL/G3PERW8vgo/AOBDiQFhy8eLFkKGdXEL3g7FrgBYNkKdmzZpFzMEPmdQLL7yghDhgDDkOZEGQ4+TKlSsrkkTKjS4nEI289tprUqBAAT+Qa/vQnVVWoikvgViJDaJJ/KzkOJCReBX1eIkZexZ7fvv27SHNx44dKzhj/Sp+iSoOHjwo7du3l0OHDoWE5la8FGisO0fdyGGsGOnem/B+AgmgTuykEyaZvtvo+EcThfn9HD1x4oSSkm3dujUEmckzK9CRTkqDz+0kiatWrZK2bduGxKQTZer2g5Xcz+7dFs81yDQhiwoupmsPfenOuvvvv1+Nd8MNN0Td2laxTZw4UUnJnJRkFCbpBI1268cJD5240Mv+M3m3hlgPItMZM2aEhN20aVMlWyxUqJB2OnY/81g1TLQ1Hi4BQ8xu93r4PHUyQNRz8q5qt36s1iXeE7Aua9WqldWcwiQ7kgn3OS+4J1xKfA2I+TXDSX5m/NKtNYVJqZ1xngfMb2oTMJsd94cZP7YmARIgARIgARIgARIgARJwToD385yzYk0SIAESIAESIAGfCOAfKC1cuHBWb9ddd53gHwljIQESIAESIIF0JWDxd86TwfmTsOlKBnj8QiZhlw8DIwESIAESIAESIAESIAESIAESSGYCVpfJMZ+VK1dKmzZtHE8NF9rHjBljKV6ZMGGCuoitkwiED6K72Lx27Vpp0aKF45hMKka7PFy7dm3ZsmWLPPHEEwkvSwIDE2ES/jAKF/zXr18fgrNdu3Yyd+5cufbaa00wy/nz56VHjx5KIhJcol38113Wf/DBB5UswItMyGgSYY39kPno1p+JWEPH2k6Y5Ceb4L5063Lp0qXyyCOPRB3WD8Z+zMtKogPhwbp16wQCr2QtXnLzyy+/qHMeTMJLnz595PnnnxewiVXBH6bjrNqwYUPIEIhp3LhxEVI8t3HoBF+655JOplWuXDnBMxESi2D5ldt4nNT3IvJw0m9wHZ3Mxov4I9oacvtOghh156ip0EwXp91zUSdMMpW2eFn7fj9HdfvDjYgn2trbu3evNG/eXCDnDC52kiqdNMxpXL/++qsMGTJEIGMJLr169VK/lzdvXsuwdWeo03Ht9uGyZcukQ4cOIdWcPnvCY4Og5f3335c6derYDas+TzZhku7nE7zLL168WCA5NSm69+Rozx4dQ1PBH/YDZIvBJVbCpERa4zp5k92Z7CTvVu95aOeHMMnpewWFSU4ylVB1eME9odLhezDMrxlS8jPjl26tKUxK7YzzPGB+U5uA2ey4P8z4sTUJkAAJkAAJkAAJkAAJkIBzAryf55wVa5IACZAACZAACfhE4O9//3vI3+/Onz+//Pd//7dPvbMbEiABEiABEkg+AhQm+ZszCpP85cneSIAESIAESIAESIAESIAESIAESCApCFy6dEn69esn8+fPD4m3UaNGsnDhQtdyi127dkmrVq0iLrS77Q+X0DMyMkJiqlSpkrz99ttSvnz5uLCNJky6cuWKdO3aNUKWhMAge3n44Ycdy6HiMRkTYZKubWZmpuCXUwmWbp64yD5q1Cj1K7iUKVNGSZQqV64c0VR30dxOYBAP1hjDD5mPbv0tWLBAunTp4mkqOslHdgmTTGQufjD2BDGokU6kgfMOEobgfwnHdKx4t/eam3nz5ikBmlW5/vrrBVIzyLAgqvBbbKaL2VSOE5iLTrwyduxYgcgsvEDsgr26adMmSx41a9ZUUsKHHnpIypYtGxN5ku4c2bZtm9StW9eXZaWbZ7du3WTatGmCv9Tgpugkjl76s5o/5DAQFNWqVctNWBF1rd5TIEnDO0Dp0qUt+7YSJtm1cRKk7iyKJhH0+zmqk0H5tdZOnz4tjz76aMR+giRt+vTpgrxalatXr6r3C4hkgotTkcrRo0elY8eOsnPnzpD2dgIvnfjTVI4VCEInkHIiHHznnXekZcuWWfNxK+lJNmGSTqZjt3ac7D3U8XP/4fk5ZcoUyZcvn9PhQ+rFU5iUSGtc93z242cV3V7zQ5ik+xkr/L2FwiRP2yE7G/GCe3bSj/3YzK8ZY/Iz45durSlMSu2M8zxgflObgNnsuD/M+LE1CZAACZAACZAACZAACZCAcwIUJjlnxZokQAIkQAIkQAI+EcCdhX/7t3/L6i137txy+fJln3pnNyRAAiRAAiSQfAQoTPI3ZxQm+cuTvZEACZAACZAACZAACZAACZAAPOFfzAAAIABJREFUCZBAUhDQXQIdMWKEkuHkzJnT1Tx0l5LRid3l8sBAuovHTZs2FVzIL1SokKuYvFbWiSaef/55WbRokaUsCWM9+eSTApGCW0mE1zidtDMRJuk4vPXWW9KpUycnw9vWWbZsmXTo0CGinu4yciLIcqJNyo/4dNydyBB0semESfEUTeFfg/nqq6/kgw8+kPXr10dIKBC7k7XlB2PbhWlT4fz580oOBLFXcIknT9M5BLf3Izc//vijQEKxZcsW29AgDILQBWc7hHh58+a1bROtgk7e8Nhjj8ntt99u1DcaY/9A2nfo0KGQvgYOHCjjxo0T/OF9cIEMbu7cudKzZ0/bsQMyqQceeECJjIoVKyY5cuSwbWdXQSex8UP0EBg7XL4S+H3MvXv37nYhRnx+4sQJ9WzZunVryGfFixeXNWvWSI0aNRz3aXWOQtYFoVmJEiUc92NVUTfvaGyt8uFU3GMXrJXAqUqVKoLna7ly5SKa+32GWolaoo1vN5/wz//5z3/KoEGDZMaMGSEfOXk3xDpo1qyZ4B01UJyuJyuBl5M1NGvWLOndu3fENCEpvfnmm91OP6L+2bNn1bsohGXBZeLEiYIzSVcgkMI7/ssvv5xVRXeG6fpIVGGSTv6oO1Pq1Kkj999/v/zxj380zsfHH38s7733Xkg/0daJjmGfPn1kwoQJ8qc//clTTPEUJiXSGtcJE00ko4EE6GRMfjxHv/32W/XzD34eDy7ha5nCJE/bITsb8YJ7dtKP/djMrxlj8jPjl26tKUxK7YzzPGB+U5uA2ey4P8z4sTUJkAAJkAAJkAAJkAAJkIBzAhQmOWfFmiRAAiRAAiRAAj4RwP2APHnyZPUGScRvv/3mU+/shgRIgARIgASSjwCFSf7mjMIkf3myNxIgARIgARIgARIgARIgARIgARJIeAKQOeCCPS6gBxenl8h1E5w3b56SiIQXpxIRndQFfU6ZMkXy5csXF7Y6YY2TwXGJHcIHiy+wnDT3vY6JMMmtzMhL8G6lTH6LHrzEHK2NH/HpmJhc0I6XMAl/gAmZ0E8//SR//etfBRfZ9+zZI/v27ROsRbuSLMIkXZ4hm8OvRNn/wbzjkZtt27ZJ165dtVI5q/xfc8010rBhQyWvwK9bbrnFtTBIJweyW2+mn0d7tuFfRBo8eHCE5MVuTAhu2rRpI02aNJHq1at7FvBZMSlTpoySfFWuXNkuDNvP8a87YX5Tp04NqQsZ1pIlS6RUqVK2fYRXgNBl1KhRAvFHeMHvDR8+3PHesjpHIenCM7pgwYKuYwtuoDuj165dKy1atLDs2yofpoKUwEBWfeN9bt26dVKtWrWIePx4TgU6NZEZuUmCVynTuXPnlLxr9erVIcNBTANZkO6s1j0znUhFrWJ1M1evdXXSoEB/Z86cUVK7DRs2ZA3h5JkbHE92C5N0bHVz170De2XstF08hWWBmOIpTEqkNa47jzdu3CiNGzd2mjLLerr1bvI+HhhI1/fQoUPVMzAgLqYwySiF2dGYF9yzg3r8xmR+zViTnxm/dGsdLkzCD3B/TzcIKTxfngcpnFwRYX7N8kt+ZvzYmgRIgARIgARIgARIgARIwDkBCpOcs2JNEiABEiABEiABnwjg3gL+fmlwqV+/vk+9sxsSIAESIAESSD4CFCb5mzMKk/zlyd5IgARIgARIgARIgARIgARIgARIIFsJbN26VQkHtmzZoo3j5MmT0qVLF9m0aVNcYq1QoYIsX75cKlasGHU83eVRp8IlvyZjIkyCLOLNN98UzDkRiokwSSch8eOicIDNjh07lBjk4sWLIbh0l/j9FD3EIj9+xJcMwiT84eWpU6fk888/l//8z/+U3bt3y6FDhxxJkaJxdyJv8IOxae51+8pOWGE6rpP22ZkbjA0xSUZGhitpUvC8KlWqJI899pi0a9dOSpYs6Uie9PLLL8uwYcOc4PG1DmKcO3euXHvttZb9nj59WokJIenxUiCTeuihh6Rbt25Sp04dV/IkSBGRh+ASTeLhNr6DBw9K+/bt1b6PR2nUqJEsXLhQIAJyUqzOUb/eJSCCQ+6PHDni6LmFSlbPU7/Oiw8//FA9R8OL7lnt5xmqEws1bdpUzblQoUJO0mVbx2qPO13PVnuhdevWAsmnTp5ldcZjP+J8g+BNV3QCKdsJ+lABAqhx48ZJ7ty5LXvbu3evNG/eXPAzAIoXgVp2CpMgVIOwCmshvOjeHXTvmD7gjtpFvIRlwUHES5iUaGs8lnJX3fnmx89BTn/mpTAp1rvV9/55wd13pAnVIfNrlg7yM+OXbq0pTErtjPM8YH5Tm4DZ7Lg/zPixNQmQAAmQAAmQAAmQAAmQgHMCFCY5Z8WaJEACJEACJEACJEACJEACJEACJBATAhQm+YuVwiR/ebI3EiABEiABEiABEiABEiABEiABEsgWAgFREv6LAnGFrmzevFlwWTxcUhPLwCdMmCC4zG3xxU7WsE4vj8YyTvTtRJh0/fXXS9GiRS1lEf369ZPx48dL3rx5Yx2qbf9+C5MgM3n77belfPnytmM7qeA2Pj9FD07ic1vHj/gSWZiEy+PvvvuuvPbaa/LJJ5+4xWNbn8IkW0TaComQm0BwX3zxhZJaLFmyxPuERATSleeee07q1asXVZxkJYowGthhYydSGORl/vz5MmXKFCOhGJ45eIZC+lO4cGHbCK2YOBXM2HYuomQzPXr0cFLVtzorV66UNm3aOOovlsIkt88tBBxLYZLbZ4Yfz6lAEnRCEawNrPl8+fI5ypddJSt+TtezldwL8qP3339ficisitX6tpMsoR8dD7v5+fG5nRBs1qxZ0rt376yh7IRvVjFlpzAJP7P07dvXUkC3ceNGady4cUTITt7n/WBv1Uc8hGXB48ZLmJRoazyWclcKk2K1O1K6X15wT+n0CvNrll/yM+OXbq0pTErtjPM8YH5Tm4DZ7Lg/zPixNQmQAAmQAAmQAAmQAAmQgHMCFCY5Z8WaJEACJEACJEACJEACJEACJEACJBATAhQm+YuVwiR/ebI3EiABEiABEiABEiABEiABEiABEogrgXBRUmBwnTDp8uXLMnjwYJk6dWpc42zUqJEsXLhQihcvrh03WYRJJUqUkIkTJ0rVqlWlc+fOSrAUXHARf/bs2dKhQ4e4MrYazIvYIdCP1SVkv4VJhw8flocfflggWAkuOnGOn6KHWCTHj/jcyi+czEN36dtOsBB8nmzZskWGDBkiu3fvdjKktk7Dhg0F62jy5MkRdShMco8WZ32i5CY4esT1zTffKMEa5CPHjx93P7l/tRg2bJjgV/78+S37yC5hkhvhyKVLlwSywjlz5ijpmNcCSczrr78ud999d9QuYilMOnfunHTv3l1Wr17tdRqe2nXr1k2mTZumXQfBnVKYJBIPYUu8hEl4f+zatWvIunEqTMLeg8gS4rLggj0yfPjwCJGnrr4T8Wd2ymQgVBs3bpzkzp07Yn9ZxTV06FABg5w5czrej9kpTMIz5NFHH5Xt27eHxFumTBlZsWKFVK5cOWIe2SVMws8669atk2rVqkXE5Md7olXC0kGYZLXGKUxyvH1ZMT4EeME9PpyzaxTm14w8+ZnxS7fW50TkuqBJFxSRv6cbhBSeL8+DFE4u/g2PsOklw99JTaSMkF8iZYOxkAAJkAAJkAAJkAAJkEBqE6AwKbXzy9mRAAmQAAmQAAmQAAmQAAmQAAkkAQEKk/xNUjL84TS/kPE35+yNBEiABEiABEiABEiABEiABEggBQjoREmBqemESTqBTjyQrFy5Utq0aaMdKhmESQFZUuvWrdUl+6VLl0rPnj3l4sWLIfOqWbOmLFq0SHCROzuL38IkzEUnYfAyT91ldgqT7onAacLdRJh05coVmTlzphLWhK9zJzmvVauWNGjQQOrXry/Vq1eXggULKsnYPfdEzpHCJCdE/69OouVGFz3ihDwJoqBVq1bJzp073U1URPr06SPjx4+3lOXEUg7kOlAHDSAcgvRj2bJlsn79ejl79qyDVv9XBc+hBQsWSL169bTtYskE+7dZs2aezgNXEw2rDAnJmjVrpEaNGrbdxFKY5OX8spJ6jB49WkaMGGE7F7sKboUhfgpbdM+Wpk2bCuIqVKiQXfiOPjddzzh32rZtGzKWTuR54MABgQztyJEjWfWjSXmCO40XD0fQgipZyYbWrl0rLVq0cNVVdgqTdOfO/fffr963b7jhhoi5eNmrroB4qOzn/gsePruFSX7veado8Ry1EtSavDMHxtbtZz/6dvoz7x8s/kaEUzasly0EeME9W7DHbVDm1ww1+ZnxS7fWFCaldsZ5HjC/qU3AbHbcH2b82JoESIAESIAESIAESIAESMA5Ad7Pc86KNUmABEiABEiABEiABEiABEiABEggJgQoTPIXK4VJ/vJkbyRAAiRAAiRAAiRAAiRAAiRAAiQQUwJ2oqTA4Dph0rx586RHjx4xjVHXebdu3WTatGmWwgu0gYylb9++6uJzcEG8U6ZMkXz58sUlbt0Fa0gqXn/9dcHl7MAXVJcuXZLBgwfLjBkzImIbNGiQjBkzRvLkyROXuK0GMREmxfISciDWjz/+2FL6obvIH6uL5n4lyI/4dOvP5IK2V2ESzpElS5ZI7969o8pRrrnmGrnjjjsEcqSSJUtKpUqVpGzZskqOlDt37gi8JhIDPxib5vvEiRPSqVMnwXkcXDIzMwW/4nG/PRFz45QrhEG7d+9W/DZs2CD79u1z1FQn1Fq4cKF07do1pA+syY0bN6o1mcgFMqnvvvtOsdi8ebP65USgBNHJnDlzpEiRIpbTmzVrltq3waVKlSpK0lSuXDnPSK5evSqjRo0SyDmyo0AwhD2WM2fOqMNbnTGdO3eW6dOnC9aGSdGdX9u2bZO6detadm0lNRo6dKjiaDcXu1it+sYZ/Pbbb0v58uUjmvt5hv7zn/8UvOuEvwP5KU/BWYc1h1/BpXbt2rJ48WLBu5ldOXr0qHTs2DFE1oZ1sHr1amnYsGFI80mTJklGRkbI79m9vwYq62KtVq2aEmyWLl3aLtSYfP7hhx9KkyZNsvr2ehZklzAJXJEXrLXwEm0fHT58WB5++GH54osvQpqNHTtW0C47ip/7Lzj+eAmTEm2N685jL0Kw8PWg+7nU5H08MAaFSdmx++IyJi+4xwVztg3C/JqhJz8zfunWmsKk1M44zwPmN7UJmM2O+8OMH1uTAAmQAAmQAAmQAAmQAAk4J0BhknNWrEkCJEACJEACJEACJEACJEACJEACMSFAYZK/WClM8pcneyMBEiABEiABEiABEiABEiABEiCBmBBwKkoKDG4lTIKkonv37uqCeHCpUKGCLF++XCpWrOhL7Lt27ZJWrVrJyZMnQ/orXry4rFmzRmrUqGE5Tjwu3juZoO7y7YoVK6RNmzYRMpRDhw6pi/j79+8P6R6X8SF/atmypZNhY1LHRJhkIrVxOhkr0QPa6i4jx+qiudN47er5EV8iCZN06wccrr/+enn66afVnoAcyUqMpONlsrb8YGyXR7vPcZZCvrJ+/fqQqr169VJSh7x589p1Yfx5IubGy6TwrIIgaMeOHYLz4N1339XKuVq3bi2Q/kHEFVx0cjc/hAle5mTS5tdff5VvvvlG3nvvPYEgKlz0Edz3ypUr1f6zKlZna5kyZQTPscqVK3sO0Uo8g84aNWokEFfhOe9HWbVqlbRt2zaiq5o1ayqJW6lSpaIOY3XGIEYIdgoXLmwUohVbzHvdunUCMY7TfPglg7QSpUSTCfl9hlqN71XIY8VOJ/xzI2WC6AuyrZdffjlkiHAB1/nz55VUFPskuOhkbVbxYoxhw4aFfGS3PowWpE1jnLGQd2KugeJVHpZdwiTdzy+YT7Rz/ttvv5UOHTrI3r17QygNHDhQxo0b5+q9xa8c+b3/AnHFS5iE8RJpjR84cEDatWsnR44cCUnRggULpEuXLkZp0+UqlsKkcPHmH+Jh4DSixMZhBHjBPbWXBPNrll/yM+OXbq0pTErtjPM8YH5Tm4DZ7Lg/zPixNQmQAAmQAAmQAAmQAAmQgHMCFCY5Z8WaJEACJEACJEACJEACJEACJEACJBATAhQm+YuVwiR/ebI3EiABEiABEiABEiABEiABEiABEvCVgFtRUmBwK2GSTmTkt+Tj0qVL0q9fP5k/f34Ei/DL6eEVrC78VqpUSd5++20pX768Z7bggb43bdokt956q5JDQRR10003CfrPmTNnVt9uhTXoe+7cudKzZ8+I+OrUqaOkFyVLlvQcu0lDE2GSrm34ZV6v8YHbqFGj1K/gEk20EKuL5l7nEN7Oj/jcrj8nseuEE9H2PgQTyA32TXhp0qSJTJkyxfOeTHZhko6nH0KWf/zjH5KRkaGkOTijSpcuLbfffrvcfPPN6v+jJGpunKxFuzoQ7U2cOFH+4z/+I6KqTjoC2RLW5MWLF0PaYO0OHz48QnJnF0OifH7lyhX56KOPZPDgwRFCPsQYTfqhk0iZih50IiO/WWMdQHaBZ3Z4wfMW8sdoxeqM8etdwuq5Vb9+fSX8uvHGGy3DspIs+XVeQFwHJsElmhDHj+dU8Fg68eG2bdukbt26xtvp9OnT8uijj0asBbfvrps3bxZI14LPifC8Wb0nO5V0BSaq23tupEvG0II6sJJA4YzF+eG2ZJcwaePGjUqKE37GRxODYW46ueH999+vhKY33HCDWwTG9f3ef4GA4ilMSqQ1fuLECenUqZPg5+XgMnToUPX+GvzzndvkHT58WB5++OEIcaHpcxRx6GReo0ePDpGbUZjkNmvZXp8X3LM9BTENgPk1w0t+ZvzSrTWFSamdcZ4HzG9qEzCbHfeHGT+2JgESIAESIAESIAESIAEScE6AwiTnrFiTBEiABEiABEiABEiABEiABEiABGJCgMIkf7FSmOQvT/ZGAiRAAiRAAiRAAiRAAiRAAiRAAr4Q8CpKCgweLkyKJthYuXKltGnTxpe4A53MmzdPevToEdGn3cVz3SVcXJZu3Lix5xhxybpv377qgnRwsRJOeBHW4FI2Lu8vX748IsZhw4Yp8UyuXLk8x++1oYkwSXfRHMIB5LdgwYJew1Lt0D+kF6tXrw7p58EHH1R5suo/VhfNjSYS1NiP+LysP7v4vQiTdMKSEiVKyIoVK+Suu+6yG1b7+cKFC6Vr164RnzsRSvjB2HPgQQ1ffvllwd4OLmXKlFFsKleu7HkI3eX/YMFFoubG86TDGkK6B0nQjBkzIrpcunSpPPLIIyG/f/z4cSVU2b59e8jv+3VW+TUvr/1APIP9gnkGl2hnpe4cMXmW6mSIEFmtWbNGatSo4XWKEe2ivbM4yatu/mvXrpUWLVp4jtNKPoPO7OQ9VlIhnQDMTXC6tR9NYOX3GaoTlk2YMEFJeSz+QM/NFEUn+xw7dqxAiuK0nDlzRiCS2rBhQ0iTwJ7Ae/OkSZNk0KBBIZ8PGDBAxo8fL3ny5HE01N69e6V58+aCczq4uO3H0WAOKh04cEDJho4cOaJqX3PNNfL+++8LhJ5uS3YIky5cuCD9+/cXvDeEFzsJ66+//ipDhgxReQ0usTiznLL0e/8Fxo2nMCmR1rju/dYPKdaHH36oZIzhxQ9hku7nswULFihZYKBQmOR0ZyVMPV5wT5hUxCQQ5tcMK/mZ8Uu31hQmpXbGeR4wv6lNwGx2Sb0/frf6F1zMeLA1CZAACZAACZAACZCACwL8PtkFLFYFAQqTuA5IgARIgARIgARIgARIgARIgARIIJsJUJjkbwIoTPKXJ3sjARIgARIgARIgARIgARIgARIgASMCpqKkwODhfz9ZJ+GwExh5nczRo0elY8eOsnPnzoguoklRwi92BxrbXYq2i1N3MXXmzJlKdBBcvApr0K5Tp04RUgtcTodExerSrV3cpp+bCJMgrAB3iGGCi18XzXUSBCuJVWD8WF00N+UcaK+TTI0ePVqxdFK8rr9ofXsRJukuxNuJQezmqFtXaOdEmOQHY7sYnXyuu0g/d+5cJQLzWpD/Zs2aCSRvwSVYdJNIufntt98E+/Kbb76Rw4cPC84cCFTatm0rTz/9tFcM8vHHH0u9evUcPT9069vPs+qJJ54Q9Fe2bFkpVaqUVKhQQf785z+r/wYXxHLs2DH5r//6Lzl48KDs27dPyeFmzZolkI15Kf/4xz8US6yt4NK0aVOBiKdQoUIR3SIXDz/8sHzxxRchnznZY7oYdc9nJwIjL/PWPSOcCF905ygEOxCL5MyZ00tIWnmP1btE8ABWwiR8btfOLshVq1apvRZeoomx/H6O6t4v/VgXOokR5utWfqXrK/B+CTGPlcTRrWRMJ2by630bOYesD+dJlSpV1Ll0++23q7PJ6owJX3v169dX58aNN95ot7wiPo+3MAk5W7JkifTu3Tvimej0fNftPT+EXjjbe/bsKadOnZKbbrpJKlWqJCVLllTPhqpVq1pKtvzef4EkxVOYlGhrHM9XrJHg4uQ5EW0DRJP2+SFMcir14wUX18dUdjdI6gvu2Q0vCcZnfs2SRH5m/NKtNYVJqZ1xngfMb2oTMJtdUu8PCpPMks/WJEACJEACJEACJGBKgN8nmxJMu/YUJqVdyjlhEiABEiABEiABEiABEiABEiCBRCNAYZK/GaEwyV+e7I0ESIAESIAESIAESIAESIAESIAEjAhAmDRy5EjZtm2bUT/hwiTdpfpochqTAH799VcZMmSITJo0KaKbbt26ybRp0yR//vwRn0ES0rdvX1m0aFHIZ6YXzefNmyc9evQI6ROXrdetWyfVqlUL+X2vwporV67IuHHjLMU4Dz74oJJdFCtWzASr67YmwiQMtnnzZoH0IFzeMmjQIBkzZozlZXAnQV6+fFmGDx8uuLAeXqJJEGJ10dxJzE7q6MQtyShM0u0DN3OxYuZVphboyw/GTnJpVycWkhDdBf3atWvL4sWLs2QYiZQb3ZnduXNnmT59ukBa4KXo5qgT/lid8RjXVPCFcz0zM1PGjh0bMQ2rWHQiLbfSleDBdGs+mjBJtz697t9o4pqJEycK3iX8LufPn1fPbQgHw4udRFG3fiCYWbZsmZQrV851uLr9CWnW8uXLpWLFito+ddKWFi1ayJw5c6RIkSKu47l06ZL069dP5s+fH9K2UaNGsnDhQiXSsSp+P0d1XLD38S7XsmVL13MLNIB87LHHHhPkM7iEn4lOB7CSzd1///0qTkjOWrVqJSdPnszqzo6l1bjRRCs4RwYPHuxZ2AWpU//+/VV+g4tODmP1Lm7y3h9vYdKhQ4eUfHX//v0RqJ2e7RDXtW/fXtBXcDE5CwL94Fxv165dxDtytNj83n+BWOIpTEqkNY7563Js8rNKtHdVP4RJ77zzTsTZaPVzKS+4OD3dE6ZeUl9wTxiKiRsI82uWG/Iz45durSlMSu2M8zxgflObgNnsknp/UJhklny2JgESIAESIAESIAFTAvw+2ZRg2rWnMCntUs4JkwAJkAAJkAAJkAAJkAAJkAAJJBoBCpP8zQiFSf7yZG8kQAIkQAIkQAIkQAIkQAIkQAIk4AsBU3FSsDBJd6kegZpIHOwmqpPt4ELomjVrpEaNGpZd6MQX48ePl4yMDNcXzX/++Wd58sknBZdTg4tO3ORVmIS+f/zxR4EoZMuWLRFzw2VmSKRy5cplh863z02FSefOnZPu3bvL6tWrQ2JCDiELue+++zzF+tFHHykJQrCYAB3ZyQliddHc0yQsGvkh8zFZf7p56OKKdqlfFwfkMfhl8SWtLcZoUjE01slwgjv2g7FtoA4qRJOEzJ49Wzp06OCgl9Aquv0aLodJpNzgWQN5GmIMLnbnvB0cnXgIMsG6detGNNfJDSAS8ZoPDALWnTp1kuPHj4eMqZP46XI4YMAAwTMsT548dlOP+FwnpYJMaMqUKZIvXz7Hbfr06aNEdX/6059cxYGzukuXLrJp06aQdmXKlFFCo8qVK7vqz2ll3fuAnURRt0cw7rBhw2TUqFGun8V79uxRcpTwteAktzphEuLB+kQu3Z6pkAvifSNcaIj8Qoqj6y8Wz9Fdu3ZFyIYwNxNZZLTnhZ0wS7e+rN6HA2cV1gzeMYML3tsgd3SbGx2PEiVKCNZCnTp1nG6BkHpLly6Vnj17RuQcYkvslYIFC4bUtxKnOXnO6oKLpzAJEhy8o4TLshAbOOLcueuuu2w5QtAJSdXUqVMj6kI4hnM5b968tv2EVzh9+rSKL/z9GPVWrlwpbdq0sewzFvsPA8VTmITxEmWNIxZdjr3+rGL3ruqHMAlC4fDzxkoExwsurrdmdjdI6gvu2Q0vCcZnfs2SRH5m/NKtNYVJqZ1xngfMb2oTMJtdUu8PCpPMks/WJEACJEACJEACJGBKgN8nmxJMu/YUJqVdyjlhEiABEiABEiABEiABEiABEiCBRCNAYZK/GaEwyV+e7I0ESIAESIAESIAESIAESIAESIAEfCXgVZwULEzCpeP27dvLoUOHQmKzk9OYTkQn20G/0S6766RDuCD9xhtvSIMGDRxfXselV8gDICoKL7oLzabCGp3EwOvFXZM8mAqTMLZO9ABhxdy5c+X22293FeKXX36p5BA7d+6MaDd58mSBfCKeogdXwdtU1sl83EhKTNefVYhehEkHDhxQcpAjR474cm789ttvsnjxYgGLcMFHYAAnIgc/GPuVczCCGCn8bPWyNyDygNRhxowZIeFZiYcSLTc6cQIEO6+99poUKFDAFXKwgPBlzpw5Ie2sZAKBChBYQXwBGU54KVeunJLSWImWogV26tQpJcTAmR5exo4dq/KVM2fOkI904gaImyD4aNKkiSsWqKwTzE2cOFFxsip4B4AUCL+CCwQ2ixYtihCr2AWlEyDqxIN2/Tn9XCfCQns8fyD0syrRhEnIxcyZM6Vjx46O3yXwXtK3b9+ItYD9CYmN3drgxpazAAAgAElEQVSKJkzCu82CBQukXr16TrGI7jlapUoVWbZsmWDN60oshC26cxkxPPXUU/LKK68IuDst0Z4XbmQ5VuNZSbhwbnzzzTdqjwaKifQtGg/IkhBDtBxZxY3nzOOPP2757qR7dmIfNGvWLOuZayo4i4cwCWco3s9Hjx4teIe1Km4Fqh9//LF6VodLOrEm8fMIzlE3MtNoP1u0aNFCPbuKFCliGXss9h8GircwKVHWeACyLsd4H3vzzTelQoUKjo4fPDuXLFkivXv31r6rmgqTfv31V/VzKaRJwQUCvOnTp4eclbzg4ihtiVQpqS+4JxLIBI2F+TVLDPmZ8Uu31hQmpXbGeR4wv6lNwGx2Sb0/KEwySz5bkwAJkAAJkAAJkIApAX6fbEow7dpTmJR2KeeESYAESIAESIAESIAESIAESIAEEo0AhUn+ZoTCJH95sjcSIAESIAESIAESIAESIAESIAESiAkBt+KkgDAJ/8WFzEGDBkXEFU1a5Mckoo2NC6y4kFqqVCnLoSAg6NmzZ8RlVVyUx2VSXADPkSNH1DBx6RqSjOHDh0f0A4HUrFmzLKURpsIajIsxIWoKLy1btlTjFi1a1A/Etn34IUyC+ArSkOXLl0eMBzkD8gGRiU5yFGiE9bB9+3Ylndi/f39EX61bt1ZsChcurJ1XrC6a24J0WEF3gRyCBAgNSpYsaduT6fqzGsCLMOnMmTOCy9sbNmyI6HLcuHHqTHEqGIAA5/XXX1cCBJ0sCYOYCJPcMLZNgsMKkPRAWgNxTnjBGQdZ0F133WW7N8AEAh5wDS/gPGbMGMmTJ0/WR4mWG+S3X79+Mn/+/Ij4+/fvr+J3KkvB+QmmVuIju2eWTraHoCAnwZns5NmB+sePH1dn1fr16y1zC+kQ5CNWRScXQgwQ9UCMY3deBvrViXEgf8CZXLFiRe1qhTgHkpDgUq1aNSX4KV26tMNVLqKTQKGDaNIixwNEqRhtbDwzIJ4pWLBgRA/RhEmofP3116v9CT527xKHDx+Wp59+WjZu3Ohof1pNJ5owKbA+nawNu+eonXQQY8XqObpnzx4l2cPeCS94lkByU6xYMdtlEe3dDY3dynLCB4wm4Qqui7lgfV977bW2MVtV0An1UBfPK+QK+9HJWbB37151HlmJJqO9O+H9PyMjIys80znFUpiEd833339fnZGffPKJljmki1gD+fPnd5wXCI4yMzPVcza84Nn07LPPKk5O+sT7FMYfOXKkZV/4uSP83A2uGKv9F29hEuaUCGs8wDbaz17Yb1OnTpU777wz6pqBqA2yLqwHq3Ms0NhUmHT+/Hkljg0WtKFvrFH8Cj4TeMHF8TZPlIpJfcE9USAmcBzMr1lyyM+MX7q1pjAptTPO84D5TW0CZrNL6v1BYZJZ8tmaBEiABEiABEiABEwJ8PtkU4Jp157CpLRLOSdMAiRAAiRAAiRAAiRAAiRAAiSQaAQoTPI3IxQm+cuTvZEACZAACZAACZAACZAACZAACZBATAk4FScFhEm4gNy9e3dZvXp1SFzFixeXNWvWSI0aNWIa78GDBwVyokOHDkWME020AAEHJCQzZsyIaIfLzV27dpWBAwcq4VL4l0W48PrVV1/Jq6++KgsXLoxoD+kS5AW4QGtV/BDWHDlyRMlmrC63u5XNmCTID2ESxkf+Hn/8ccv5IB8QKuEyP9iG5wNrERePIVaCEMlKmGOXkwCDWF00N2Ec3tbq0jrqPPTQQ/LMM89I5cqVswQdYJc7d+6QLvxYf+ExeREmRROeIW5ICyDziSa4wrgfffSRjBo1Snbv3m2LGUIlSHHsiilju/7dfH7q1Cm1/teuXRvRDFIWnFM4g3HmhhdIHD777DMlX3j33XcjPod0yUrMk4i5+fjjj5Uk4uTJkxHzqF69upIA3HfffZI3b15LvHbnto5FeGfbtm1Tzwed7KBLly5KhnDbbbdZinIuXLigmEOmg/MzvGDtQ+jRsWNHrehEt9/Ql915GRgPcUDc8Morr1jG4UQaA5kFBCl4HgUXMKpbt67jZa4TzNiJDx0PYFNRJ6ACS7zbNGzYMKIHO2FSoAHWA9am1buEXQ7cSNrshEmBtYFzFXImq/Pi559/lgULFiix2tmzZyPmHE0EGVw5Vs9RnEsQYfbu3dvyOQ9h2HPPPSdt27aVAgUKuD4P0cCJWNFu3UWTcAW3NZWB2fFwchbgPIUUDOIjq5zj3QlrAhK28IJ3LbyX4TwLFDw7IfR0Immy4qhbOzgL0K9TMR76PnHihPzwww/y/fffq+fgvn377FInJtLRaM9qDGz3nMLzGmcnfrb44IMPLGN1InOK1f7LDmFSdq/x8CREkybifez5559X72Ph54+Tn1OCxzIVJul+NsN7ZIsWLUKmxQsutsdColVI6gvuiQYzAeNhfs2SQn5m/NKtNYVJqZ1xngfMb2oTMJtdUu8PCpPMks/WJEACJEACJEACJGBKgN8nmxJMu/YUJqVdyjlhEiABEiABEiABEiABEiABEiCBRCNAYZK/GaEwyV+e7I0ESIAESIAESIAESIAESIAESIAE4kLATpwUECbpRAO4dI5L2AULFoxpvBAf9evXT+bPnx8xjl0Mdpeb0WHVqlXl7rvvlv/3//6f6t/u4rUT2YUfwhrwhyAB0qTw4lQO5Edi/BImIRY7EYmXfKANeLzxxhvSoEED20v8sbpo7gfrQB9OxBiBulaXo/1Yf+Hz8SJMQh/Hjh2Txx57TBCTVcEF9AcffFDJGm699VZV5X/+53/kyy+/VPKD9evXW0oekGtIK7Zv3x7SLcQl+GUnczBl7Ge+0Vc0oVhgrFq1asm9994rhQoVUr91+PBhJYmwkvIE9oVOhJGIuYFMYsKECTJkyBAtXpy/d9xxh4BFgMPVq1dl//79Ssamkxw5ObcDg9oJHAL1IG/Bs6N8+fLqtyAX2bFjh+zatctS9hJo51R452RNIAY8wypVqiQ5c+ZUQ+CM++STT1QsuuJUGnL+/Hnp0aOHrFixIqSriRMnKpGX04J3BfQTXgYMGKBkX3ny5HHalad6kMZAbLRp0ybHMTgVJlntz19//VWtA5xPVpIatEHuZs+e7Vg85ebMwnqHzBL7BP/bydqEvAl5Qlx2JZbPUafnQPD8nJwBmBPWPcSLN910k90UbT//8MMPpUmTJtp6FSpUkOXLl0vFihVt+4pWwQkPtA9/l3VyDtidi1bvfxs3bpTGjRt7npNu7Xju0EVDvGsg/3hn9FqcnMt4r6ldu7bagxBaulmfkIIWLVo0anix2n/ZIUzCRLNzjVuBxnvVU089pd4rrAr2Dc5L5Bj5dbLXwvsxFSZZnT9VqlSRZcuWRZzhvODidbdnW7ukvuCebdSSZ2Dm1yxX5GfGL91aU5iU2hnnecD8pjYBs9kl9f6gMMks+WxNAiRAAiRAAiRAAqYE+H2yKcG0a09hUtqlnBMmARIgARIgARIgARIgARIgARJINAIUJvmbEQqT/OXJ3kiABEiABEiABEiABEiABEiABEggrgR04iRII3DpH/KKSZMmRcTkVphgMqlVq1ZJ27ZtI7rApdXVq1dLw4YNtd2fPn1aBg0aJIsWLTIJQbXFJejXXntNOnToIDly5ND255ew5sKFC9K/f39ZuHBhxFiQReFideHChY3nFa0DP4VJGMfuIrLbyeCCMC7A4+KynSQHfcfqornbuKPVP3jwoLRv315JdOyK1T70a/0Fj+1VmIQ+nIiy7OYZ+Bx7HnsC59LkyZPlhRdeCGkKwRjWA+rFkrHTeN3UO3LkiJLDQUhhWiA9mTlzphJRRdsXiZYbCPKGDx8uU6ZMMUWQ1R5rYcaMGfLoo49GPbeDB8TzD8+WjIwMrYTJbYCIY8SIEUo0lCtXLkfNP/74Y+nZs6dWiuWok7BKbqQx4DBmzBgVd3Dp1auXei/ImzevbQg66RIaWgnfbDv0UAHzQLx4FwgvOrGN7hydO3euvP3220b7FM+t119/XQm3nBYrYRL6wZkxbdo0rdzDSf8Q/6CPMmXKOKke8+coBCo4v4YNGxZVPuYo2H9VwrMBcq5ixYq5aaatG03ChUZ+ysBiwQPvs3hWPvLII9pnxDvvvKMkU4GC96zFixcbCYeyS5jUp08fgRAI8zYtfj6rA7HgnQ8/X9jJklA/Vu+x2SVMwpyya43r1oIfP6vgmT9q1Ch57733ImR9JsIk3XO5W7du6hzPnz9/yLR4wcV0x8e9fVJfcI87reQbkPk1yxn5mfFLt9YUJqV2xnkeML+pTcBsdkm9PyhMMks+W5MACZAACZAACZCAKQF+n2xKMFval8S/YZYtI4tQmJRN4DksCZAACZAACZAACZAACZAACZAACQQIUJjk71qgMMlfnuyNBEiABEiABEiABEiABEiABEiABLKFQLg4CRcyjx49Kh07dpSdO3eGxIRL9StWrJDKlSvHJdYTJ05Ip06dBDGGFyeX0iF7weX7l156Sc6ePesp5urVqytBCwQHdmIeP4U1e/bskXbt2llKOxAP5m8Xj6cJ/6uR38IkdPvDDz/I888/bymCchorLiLjcjBEHm6kUbG6aO40bif1rl69KhAhDR482LY65Cvjxo2T3LlzZ9X1c/0FOjURJuEsgZind+/eRuKXhx56SF0+r1q1qlrzy5YtU/Ky4FKzZk1ZsmSJlCpVKio7U8a2ifFYAecTpB4Q/Fy8eNFTL+D06quvSvny5W3bJ2JuLl++LJDSQIbl9bwOTNzNuW0F6/Dhw/Lss8/Ku+++a8syWgXEMXbsWLnvvvscS5sC/fkVQ7BszE4oFjwXnCfNmjULWY9uxCm7du2SVq1aCQQzwaV+/foCCdCNN95oxNZp4wMHDqhnKWQn4WXChAlKZBX8LI12jt56663qfPYiYuzSpYt6F7nllluchq7q6YRJOAexj59++mnXEiesA4hkMBc3Ipl4PEcxpy1btig53u7du12xCq5cokQJ9dzAsyJPnjye+wlvGE3ChborV66UNm3a+DoeJC7PPPOMEQ8EFP4stQoSz0i8X7388stZH7sRpekmHm9h0r333queJV7O3mjJw/MZ716QHHl9VqN/7Du8D0OMFy66cctw9OjREXI7NwswO4VJiBN7Kp5r3I4NflZ57rnn1Dul2xIQ7DZu3Fgga/vggw9CujARJmG99e3bN+L5g/em7t27R4TKCy5us5ft9ZP6gnu200v8AJhfsxyRnxm/dGtNYVJqZ5znAfOb2gTMZpfU+4PCJLPkszUJkAAJkAAJkAAJmBLg98mmBLOlfTcR6Soio0Qk8i/TxTYkCpNiy5e9kwAJkAAJkAAJkAAJkAAJkAAJkIAtAQqTbBG5qkBhkitcrEwCJEACJEACJEACJEACJEACJEACiU0gIE7Cf+fNmyc9evSICBiimmnTpjm+3Gs6Y1zcxoV3XOYNLxUqVJDly5dLxYoVbYc5duyYkh5BcuBUxIHL9hARuLnM7KewJprYBbFBXHXXXXfZzt1rhVgIkxDLb7/9Jtu3b1dioNWrVzsOD4IHSC8gMYEQxq0sKh6iB8eTiVLRqTQGF7GnT58uwQIUP9dfIEQTYVKgj9OnTwvEJG5lQJA74HJ4gwYNQoQXOgGKU1GFCWM/cqzrA9IAzC2wN5zKGCpVqiRDhw5Vkg63YpBEyw3YeDmvA0zBYtCgQeqscCqh0OXjypUrSviFZ4dbcRLieOqppwSSHJM4sFYx9pQpU+STTz5xtfxMz8wzZ84o4cOGDRtCxl27dq20aNEiaizRnt2QsWRmZkrOnDldzcdr5UuXLkm/fv1k/vz5EV00atRICfyKFy+e9ZndOYqc4KyBpATPSbuCcywjI0Pq1avnWpqFvqMJk8qVKyeY3+zZsx2JIbEmWrdureKB+DKRn6OYF95z8Oz44osv7DBnfY73o/79+yuxYqFChRy3c1MxO2RgeBbjLICox+1ZAHkQ3mexFu2eEVb7HuJRSJNMSjyESZDVtGzZUsljIFHMlSuXScjatgGx7NSpU139XIEOESPOVQiwSpbEP/7rvMTqPTa7hUnB75vxWONOiOOc37Rpk7zyyiuO9xue9/iZFXnV5cpEmGT17hvtZ2FecHGS6YSqk9QX3BOKZGIGw/ya5YX8zPilW2sKk1I74zwPmN/UJmA2u6TeHxQmmSWfrUmABEiABEiABEjAlAC/TzYlmG3tj4lIiX8Jk+IpTqIwKdtSzoFJgARIgARIgARIgARIgARIgARI4H8JUJjk70qgMMlfnuyNBEiABEiABEiABEiABEiABEiABBKCQDS5wNy5c9VF5HgW3cV0xOA2ngsXLsiOHTsEUqjdu3fLkSNH5Pjx42o6uMRcvXp1qVWrltSvX19dts6bN6+rqdqJFlx1JiI//fSTEletX78+omn79u1l1qxZUrBgQbfdOqofK2FSYHBcOD916pQgvx988IEcOnRI9u/fnyW0Qj6qVKmSlQ/kpUCBAo5it6oUq4vmngOyafj999/LqlWrZPPmzUowFS76whqFSOPGG2/M6snv9YeO/RAmBQI8d+6cmst7772nzTcufzdt2lRq1KghRYsWtRR66M4oiEAge3O6J7wwjlW+w/v9+eef1VlltTcgBMHeqFOnjpJJVa1a1VgMkWi5AQ/k+fPPPxes688++0ydh2ASKJC/3HHHHXLrrbfKPffcI5Df3HLLLZ6kNNHyandWoS3OJ0gSateuLQ0bNpSyZcsa5yQ4JojmfvjhB8UCv7755puQ5xfqQp5TunRpJdLD+YDnmYmsCfOeNGmSElAFF8i5INiIJjw6efKkkkVBOBFckDOI8sAongVnadu2bSOGtIrH6TmK9Yl3CUh98Ozat2+f6h95wJ5EDh544AG5+eabXYuJggO1EyYF6uIZh/Ni3bp1KpaAzAmx4LzAuXrfffdJkSJFPKPPjucoxGXfffedYo1fEKoFnwPgjecGhFR169ZVIqhYiXIC4CCzg8wPEs7gEg8ZWPBZ8OGHHyo2OCcDgj3Tc3Hv3r3SvHlzwR5GgUwMa6patWqe1w0a+i1MCrwTYm3jOYB1jmdB7ty5jeJ02zjwnProo49k586d8u2334aI1Pw8l2O1/xJFmBRgH+s17ibHiAVnKc7WLVu2qLM+8HNjtLM+FsIkq2fBgAEDZPz48ZYiNF5wcZPphKib1BfcE4JgYgfB/Jrlh/zM+KVbawqTUjvjPA+Y39QmYDa7pN4fFCaZJZ+tSYAESIAESIAESMCUAL9PNiWYbe27icibQaNvFZF4iJMoTMq2lHNgEiABEiABEiABEiABEiABEiABEvhfAhQm+bsSKEzylyd7IwESIAESIAESIAESIAESIAESIAESIAESIAESIAESIIGEIHDw4EGBnA9Cu0CxkrUlRLA+BeFUmOTTcLbdOBUm2XbECiTggABEnL17986qef/99ysx1A033OCgNauQAAnEgoCVKNROQMgLLrHIREz7TOoL7jElkxqdM79meSQ/M37p1prCpNTOOM8D5je1CZjNLqn3B4VJZslnaxIgARIgARIgARIwJcDvk00JZmv7YyJSIiyCWIuTKEzK1pRzcBIgARIgARIgARIgARIgARIgARKgMMnvNUBhkt9E2R8JkAAJkAAJkAAJkAAJkAAJkAAJkAAJkAAJkAAJkAAJJACBy5cvy+DBg2Xq1Kkh0WzcuFEaN26cABH6HwKFSf4zZY8kQAIkQALeCVjJC1u3bi3z5s2TggULWnbMCy7eeWdTy6S+4J5NzJJpWObXLFvkZ8Yv3VqHC5OuE5Hz6QYhhefL8yCFkysizK9ZfpOan1/CpN9//13Onj0re/fulT179sju3bvlb3/7m3z++edy8eLFLMIlSpSQMmXKSNmyZeXOO++U2rVry6233iq5c+c2ywJbkwAJkEAUAleuXJGdO3fK+vXr5dNPPw05m4LPpbvvvlv9IxZ58uQhTxIgARKIGwF+nxw31LEYqJuIvKnpOFbiJAqTYpFJ9kkCJEACJEACJEACJEACJEACJEACLgj84Q8Rip9kcP64mGF8qyYDPH4hE981wdFIgARIgARIgARIgARIgARIgARIgARIgARIgARIgARShMDmzZsFYobgi0UDBgyQ8ePHp+Rf2qcwKUUWLqdBAiRAAilCYNasWdK7d++Q2cydO1e6d++unSEvuCRd8pP6gnvS0Y5/wMyvGXPyM+OXbq0pTErtjPM8YH5Tm4DZ7JJ6f5gIkyBJ+utf/yqrVq2SJUuWKBmJl3L99ddL586dpUePHnLbbbdJjhw5vHSTVG0gyl+5cqWUK1dOqlWrllSxM1gSSCYCOKc+++wzeeaZZ5TIza706tVLJk2aJHnz5rWrys9JgARIwBGBS5cuyV/+8he57777pHTp0pZt+H2yI5SJXOmYiJSIEqDf4iTez0vk1cDYSIAESIAESIAESIAESIAESIAE0oIAhUn+ppnCJH95sjcSIAESIAESIAESIAESIAESIAESIAESIAESIAESIAESSBgCFy5ckP79+8vChQuzYqpSpYosW7ZMXahJtUJhUqpllPMhARIggeQlcO7cOSVGWr16ddYk6tSpI2+99ZaULFlSOzFecEm6nCf1Bfekox3/gJlfM+bkZ8Yv3VpTmJTaGed5wPymNgGz2SX1/vAiTIKA5PDhw/Lqq6/KihUrQkTvZihFmjZtKs8995zUq1cvZcVJx44dk8zMTPV976effir4OZOFBEjAfwI4q/CdTkZGhhw/ftzRAKNHj5YRI0Y4qstKJEACJBCNAM6gffv2qWf+Dz/8EPXPdfl9ctKvpW4i8qaDWfglTqIwyQFsViEBEiABEiABEiABEiABEiABEiCBWBKgMMlfuhQm+cuTvZEACZAACZAACZAACZAACZAACZAACZAACZAACZAACZBAQhFYu3at+lfWL168mBXX7Nmz1b+6bvGHLgkVu9tgKExyS4z1SYAESIAEYkVg8+bN0rp165Dn7+TJk2XAgAFRn7+84BKrjMSs36S+4B4zKqnTMfNrlkvyM+OXbq0pTErtjPM8YH5Tm4DZ7JJ6f7gVJp0+fVomTJggM2bM8FWUFJ6CPn36yMiRI6Vw4cJm2Umg1pcuXRJ8p/vSSy/J2bNnVWQUJiVQghhKyhE4dOiQdOzYUfbv3+94bpBkd+rUyXF9ViQBEiABKwLh70t2/xAOv09O+nV0nYgcE5FrHc7EVJxEYZJD0KxGAiRAAiRAAiRAAiRAAiRAAiRAArEiQGGSv2QpTPKXJ3sjARIgARIgARIgARIgARIgARIgARIgARIgARIgARIggYQicO7cOenVq5csX748K65GjRqpf4W8ePHiCRWraTAUJpkSZHsSIAESIAE/CFy+fFkGDx4sU6dOzequTp06gotzJUuWjDoEL7j4kYG49pHUF9zjSio5B2N+zfJGfmb80q3138MuB+LC4Pl0g5DC8+V5kMLJFRHm1yy/Sc3PqTDp999/l88++0yeeeYZ2b17txkxh63xM9i8efOkXLlyDlskbjWIW7p27RrBjsKkxM0ZI0tuAlevXpVRo0bJiy++6Goi3JOucLEyCZCABQFI+Pv27Stff/111qcUJqXFUhkpIpkuZ+pVnERhkkvQrE4CJEACJEACJEACJEACJEACJEACfhOgMMlfohQm+cuTvZEACZAACZAACZAACZAACZAACZAACZAACZAACZAACZBAwhHYuHGjtGvXLuRfbl+5cqW0adMm4WI1CYjCJBN6bEsCJEACJOAXgT179qjn7vHjx7O6nD17tvTo0UMs/sJDyLAUJvmVhbj1k9QX3ONGKXkHYn7Nckd+ZvzSrTWFSamdcZ4HzG9qEzCbXVLvDyfCJMiSVq9eLRkZGSE/I1lhK1GihNSvX1/uvfdeKVu2rJQqVUry5s2bVfWHH36Qo0ePKvnSO++8EyITsOqvZs2a8uabb0qFChXMspTNrRPtO89sxsHhSSDmBE6cOCGdOnWSrVvhoggt1atXVzKTunXrSoECBdSHFy5ckO+//15uv/12KVSoUMzj4wAkQAKpS+Avf/mLPPbYYyETpDApdfMdNDNIo4+FiaSdTtytOInCJKdkWY8ESIAESIAESIAESIAESIAESIAEYkSAwiR/wVKY5C9P9kYCJEACJEACJEACJEACJEACJEACJEACJEACJEACJEACCUfgl19+kYEDB8qsWbOyYmvfvr36/wULFky4eL0GlGiXh7z8xWavc2c7EiABEiCBxCBw5coVyczMlLFjx2YF1KBBA1m0aJHcdNNNtkFSmGSLKNEqJPUF90SDmYDxML9mSSE/M37p1prCpNTOOM8D5je1CZjNLqn3h50wyaksqWPHjkpAAsFRrly5HBH97bff5KuvvpKJEyfKihUrQkTxwR20bNlSfQdatGhRR/0mYqVE+84zERkxJhLwk8DevXulefPmcvLkyZBuU+E88ZMT+yIBEvCfgJc/V+T3yf7nIZt6HCkimQZjOxUnUZhkAJlNSYAESIAESIAESIAESIAESIAESMAPAhQm+UHx//qgMMlfnuyNBEiABEiABEiABEiABEiABEiABEiABEiABEiABEiABBKSwJ49e6Rdu3ZZ/5L7Nddco+QN+Ev+qVIS7fKQl7/YnCq54DxIgARIIF0JHDhwQDp06CCHDh1SCNw+b3nBJelWTlJfcE862vEPmPk1Y05+ZvzSrTWFSamdcZ4HzG9qEzCbXVLvDzth0rZt26Rr165Z30eGo2rSpImMGTNG7rzzTsmRI4cnkpAy7du3T4YOHSobN2607GP8+PGSkZEhOXPm9DRGdjdKtO88s5sHxyeBWBPQ7bm33npLOnXqFOvh2T8JkEAaE/Dy54r8PjllFsx1InJMRK41nJGdOInCJEPAbE4CJEACJEACJEACJEACJEACJEACpgQoTDIlGNqewiR/ebI3EhxOx8cAACAASURBVCABEiABEiABEiABEiABEiABEiABEiABEiABEiABEkhIAlevXlX/4vrgwYOz4mvfvr36F9YLFiyYkDG7DSrRLg95+YvNbufM+iRAAiRAAolD4MqVK5KZmSljx47NCurJJ5+USZMmSf78+R0FygsujjAlUqWkvuCeSCATNBbm1ywx5GfGL91aU5iU2hnnecD8pjYBs9kl9f6IJkw6deqU9OrVS9auXWtJaMiQITJs2DAlmfWjnD17VtDnnDlzIrqrUKGCLF26VCpXruzHUHHvI9G+84w7AA5IAnEm8M4770T8QxPFixeXdevWSbVq1eIcDYcjARJIJwJe/lyR3yen1AoZKSKZPs1IJ06iMMknwOyGBEiABEiABEiABEiABEiABEiABLwSoDDJKznrdhQm+cuTvZEACZAACZAACZAACZAACZAACZAACZAACZAACZAACZBAwhL46aefpEePHrJ+/fqsGFPpX0VOtMtDXv5ic8IuHgZGAiRAAiRgS2DPnj3Srl07OX78uKrr5VIuL7jYYk60Ckl9wT3RYCZgPMyvWVLIz4xfurWmMCm1M87zgPlNbQJms0vq/aETJkEmO27cOBkxYoQlHXw2aNAgyZUrlxm9sNbRJE2IBYLbnDlz+jpmPDpLtO884zFnjkEC2UmA3+tnJ32OTQLpTcDL+cPvk1NqzVwnIsdE5FofZ7VGRAb+q190S2GSj3DZFQmQAAmQAAmQAAmQAAmQAAmQAAl4IUBhkhdq+jYUJvnLk72RAAmQAAmQAAmQAAmQAAmQAAmQAAmQAAmQAAmQAAmQQEIT2LZtm3Tt2jVL5tCgQQNZtGiR3HTTTQkdt5PgEu3ykJe/2OxknqxDAiRAAiSQeAR++eUXGThwoMyaNSsruNmzZytRocVfctBOgBdcEi+3NhEl9QX3pKMd/4CZXzPm5GfGL91aU5iU2hnnecD8pjYBs9mF74+R/+ou8Pvx+i+GdT3W77//Pt1q+uEy2eA6ffr0kfHjx0v+/PnNyGla68auWbOmLFmyREqVKhWTcWPZaaJ95xnLubJvEkgEAvxePxGywBhIID0JeDl/+H1yyq0V/DyQGYNZzReRUSJyNLjv338P/3EkBiOzSxIgARIgARIgARIgARIgARIgARIggRACFCb5uyAoTPKXJ3sjARIgARIgARIgARIgARIgARIgARIgARIgARIgARIggYQmgH/hfcKECTJkyJCsOCdPniwDBgxwJXRIxEkm2uUhL3+xORG5MiYSIAESIAF7Ahs3bpR27drJxYsXVWWvl4B5wcWedYLVoAAiwRLiczjMrxlQ8jPjl26tKUxK7YzzPGB+U5uA2eyS+oay1QXry5cvy/Dhw9X3j+ElHuJ2fPeZmZkpY8eOjRj/rbfekk6dOpllLBtaJ9p3ntmAgEOSQFwJ8Hv9uOLmYCRAAkEEvJw/f/jDH+75Vxeu5Zc+tUM32TV2vMeNx1yvFZH/EhH8N+aFwqSYI+YAJEACJEACJEACJEACJEACJEACJBBBgMIkfxcFhUn+8mRvJEACJEACJEACJEACJEACJEACJEACJEACJEACJEACJJDwBC5cuCD9+/eXhQsXqlirVKmi/oX1ChUqJHzsDJAESIAESIAEEo3A6dOnpVevXrJ69WoVWs2aNeXNN9/09FylMCnRsmsbDwUQtoiSugLza5Y+8jPjl26tKUxK7YzzPGB+U5uA2exSTph08OBBad++vRw6dCiEzDXXXCOLFi2Sli1bmhFz0HrXrl3SqlUrOXnyZEht/Nw2adIkyZs3r4NeEqcKhUmJkwtGkh4EvAhL0oMMZ0kCJBBrAl7OH4sLdrEOk/2nEAEKk1IomZwKCZAACZAACZAACZAACZAACZBA0hCgMMnfVFGY5C9P9kYCJEACJEACJEACJEACJEACJEACJEACJEACJEACJEACJEACJEACJEACJEACnghQmOQJW3Y2ogAiO+nHfmzm14wx+ZnxS7fWFCaldsZ5HjC/qU3AbHYpJUzChWsIiQYNGhRBpVu3bjJt2jTJnz+/GTEHrS9duiT9+vWT+fPnZ9UuV66cdOrUSf1+wYIFHfRiXeW3336TH374QTZt2iSffvqpHD58WHbs2BEyDqT09erVk7p160rlypUlV65crsbTCZKcdNK0aVOBbKFQoUJOqvtaB/k/deqUbN26VT744AMtm7vvvlvq168vd9xxh+TOndu3GH755Rf56quvZPv27erXjz/+KJ9//rlcvHgxa4wSJUpImTJlpGzZsnLvvfeqOIoWLSp+ySbs1kesxw+G+euvv6r5Ix+fffaZkph9/fXXWVVq1aol5cuXl8aNGysWN998s28cAoNcuXJFvvnmG9m8ebPKCcbft29fyH4BE/yDDtgztWvXNtqfXhaTyX4LjDd69GgZMWJE1vB/+9vf1HmDfRAo4XsT59TatWvVP2QBNmfPnhWcU1WrVpXmzZtLo0aNpEiRIo6nZLf20Hfp0qWV5BuxmO4/qzkij8uWLVPzCC4///yzfPTRR4rH/v37s9bA9ddfL9WrV5c6depI69at5bbbbpMcOXJEnTPOmb/+9a/y7rvvyoYNG1R/x48fV23ADmN74ecYtA8Vz58/L19++aVg7WFv/vTTTyHPEQyBecRjb+Dc3Llzp2zcuFHFAJ5YiwGeyGm7du3UGVGgQIGQ2VuJfcL3gltcwc+RTz75RL744ouQcxxMKlasKDi/7rvvPrnzzjuNJIhW+99Krhj+fAtexxBCYj/dc8890qRJE7XH3IgZrTg65RaINV++fE6bsB4JRBDAO3pmZqaULFmSdEiABEiABEiABEiABEiABEiABEiABOJEgMIkf0FTmOQvT/ZGAiRAAiRAAiRAAiRAAiRAAiRAAiRAAiRAAiRAAiRAAiRAAiRAAiRAAiRAAp4IUJjkCVt2NqIAIjvpx35s5teMMfmZ8Uu31hQmpXbGeR4wv6lNwGx2I//VPPB3ef3+L7r3u8+s/n7//ffewdM/c+aMdO7cWUkswsvKlSulTZs2ZrRctIYsCYKOBx54wBcpzuXLl5Uk6ZVXXhFIHJwWSC/69+8vuIzuVBZlInDJDmES2GzZskWmT5+uJCZOixc24X1DEgMpEGRckM8ERB9OY0C9hx56SJ555hkl7HErtwqMAwaY+5QpU1ytD7SHiOS5555Tgpw8efK4Cd2yLkQ2WP+vvfZalkjGSadYO4gDHOykNXb9QQa0cOFCef3115XwxE2BOCcjI0PJk0zjcDKuyX4L9O9WmAQxzYABA2T37t3aECFheeKJJ2TMmDFRzw4Ib7D2kG83ZxPEMz179pTHH39cihcv7gRVSB0nwqTTp0/L5MmTZebMmY72JvbiqFGjlPjISmJ27NgxJfXA2rIr4NenTx8ZPHiwQMyU3QXysG3btqmzCgKxYJGbk9gwH+yNp59+Wsl5TPeG23MCDAcOHCgQ9BQuXFiF7KcwCWc5xGETJ06U1atXO0Gi6ljF5bixiJJWQXQUXMKFSVh32OMrVqxwlDe3MVGY5CZjrBsLAngejBw5Ur2rspAACZAACZAACZAACZAACZAACZAACcSHAIVJ/nKmMMlfnuyNBEiABEiABEiABEiABEiABEiABFKSAL+QScm0clIkQAIkQAIkQAIkQAIkQAIkQAIkQAJmBCiAMOOX6K2ZX7MMkZ8Zv3RrTWFSamec5wHzm9oE0nh2v//+e8j+hnigWbNmEUIBiGAguPAi5UgEvIcPH5Znn33WlQwoPO4qVarIq6++Kg0bNrQVXZgIXOItTIKsaMSIEUZsqlevrqQqd999t6UkRbcGfvjhB3n++ecdyVOcrKOAnKZYsWJOqmfV8WN9oDPIYl588UUlQ/FSIBxZtWqVYvL111976UK16dixo4wdO1ZKlizpug8cCZ999pkSUEWTATnpuEuXLvLSSy/JLbfc4qS65zom+y0wqBth0pdffildu3Z1JLOaPXu29OjRw3Jf+MUachfEj3HcCLuiCZPKli2r5Dd9+/aV/fv3u8oNxB2Q5kAOFPg7KpANQSoDkZZbKVqTJk2UpKhMmTKu4vCzsh/nZCAeiJMg4RsyZIjgf7stWDeQCQ4aNMh1bjAWzuupU6dKrVq1fBMm/fTTTzJ8+HB544033E4nqz7WDc6L9u3bu1rH0YRJf/zjHz2vu3BW0SbmkzDp/4ulIPNf8fsl4ER3fvWV3f3Eci45PG8Ilw3DXuddtmZ1EiABEiABEiABEiABEiABEiABEiABLwR4P88LNX0bCpP85cneSIAESIAESIAESIAESIAESIAESCAlCfALmZRMKydFAiRAAiRAAiRAAiRAAiRAAiRAAiRgRoACCDN+id6a+TXLEPmZ8Uu31hQmpXbGeR4wv6lNII1nFy5MmjRpkhJahJehQ4cqEUzOnDmTihYukK9evVrN6fjx48axQ24Bmc3TTz8dVehgInCJlzAJcp6lS5cqcYdbgYkVSCtJSjTgkPI89dRTnoQf0fpt2bKlzJo1S4oWLeoo34cOHZLHH39cdu7c6ai+XaVy5coJJDl169a1qxry+aVLl5TkCL/8KIhj5syZUq9ePVcSq23btjmWATmJs06dOjJv3jxBPLEqJvstEJNTYRKkMJCvOVkvNWvWlCVLlkipUqUipn758mW1TtDfxYsXfUHTp08fdU5DoOSkRBMmHTx40OjcxHmwYMECtf4gS8KzBbF5navbfe1k/k7q+P0MCR4T+Ro/frzkz5/fSSiqjl/nNvIDudGJEyekc+fOIeOH7wW74Pw+y/FMGjNmjGOZlE6YBLavv/66ElOZlOC1rOvHJ2FSMtwJM0GZbm2vE5GjIoL/xrxQmBRzxByABEiABEiABEiABEiABEiABEiABCII8H6ev4siGb4cC/kLE/xCxt8FwN5IgARIgARIgARIgARIgARIgARIwAkBfiHjhBLrkAAJkAAJkAAJkAAJkAAJkAAJkAAJpBkBCiBSO+HMr1l+yc+MX7q1pjAptTPO84D5TW0CaTy7YGHSP/7xDyUCmjt3bgSRtWvXSosWLZKKFP6uMmQlvXv31ko6IECqUaOG1KpVS8kZrl69Kl988YXs27dPvv76a+18x40bJ4MGDZJcuXJZ1jlz5ox8+eWXWZ9BygM5RniZMWOGVKhQIeS3//SnP0nVqlWjCplME+GEDcYAl3vvvVcKFSqk2Ozfv1+JYnTyKSdiCfRrJylCLu644w41PsYOlMOHD6sYkJ9oZdiwYTJq1ChtfgJtT506Jb169RKsb6sCyQ9yUalSpSxZGCQzn3zyiezYsUMbAiRBb731lpQsWdJRqiBLGjx4sGA96ArYQsBTpUoVFQvEM3v27JHdu3drhVdO8xEY0y4vYIHxy5cvnxXm999/LxCmRMtJ+/btlcSqYMGCjni4rRS+39B+69atag0ElzJlykhmZqbcdNNNEUNAsBW8F61kQvj8hhtuUPkPFKzVhg0bSvXq1dVvff7557J582aVE8ivkNdw0RwEQhMmTIgqcrE6m+z2H8YH69dee82RMEwnTHryySfl1VdftdznWAOFCxdW4p4jR45EFdEF8v7+++9bnsOBfZ43b165cOFC1D2FuU2ePFkGDBjgSgDmdi2F17cTiEFOhdzfddddWYIfp88RjAVpVo8ePRzNycm5HX5ORNufgbpvv/12yLTdCJPs+IQ/R/D/nZzjbmRSVsIkrGHk5N///d8tn/842zF/lNOnT9s+U/D+M2fOHClSpIjlksIz8ehRuHH+t7g5f6677jr1jMmVK1cy3Akz3VLp1H6kiGTGYML7cRyKyJvBffN+XgxIs0sSIAESIAESIAESIAESIAESIAESsCHA+3n+LpFk+HKMwiR/c87eSIAESIAESIAESIAESIAESIAESMA1AX4h4xoZG5AACZAACZAACZAACZAACZAACZAACaQ+AQogUjvHzK9ZfsnPjF+6taYwKbUzzvOA+U1tAmk8u2Bh0okTJ6RTp07qon9wgWRkxYoVUrly5aQiFU3kAMHFs88+Kw888IDkz58/Yl6QgXz11VdKGrJw4cKIzyH6mDlzpnTs2NGR6MJK6IBOP/30U4FcJ94lGhuIJPr37y+PPvqopeDml19+kU2bNsmIESOUvCi8NGjQQBYtWmQppUHdc+fOKUnR8uXLI9oiLxDa3HfffQKJilWBFABr9c0335RJkyZZyoIgtkH/FStW1KJFP2gP8VV4QV4hXbrtttskR44cln38/PPPsmDBAoE8C3Kc8KKT5YTXs5PnIBbECFGRlaAL+fjoo4+UHAjypPACyRJYhYu5wutdvnxZyX2mTp0a0cfAgQOVqAaCEYu/cyBgCWHI9OnTlRgJMqfwAoEUzpd4lb/85S/y2GOPhQwHhsuWLROscbtiJROyWifIc7gYCzl599131ZkZPpad9Ab1n3vuOWnbtq0UKFAgIkysFwiqxo8fr8awKk5lM07miP4DMbVq1SrkTMBcIInB2rM6J9G2Z8+e8sEHH4SIlbp06aJENliTwWsa4rDVq1fLSy+9ZCmsw1qGBK9UqVJ26fPl82PHjqk1hPM7vDz00ENqv9x9991aMRueI999953aUzgrrPZFo0aNFLvixYvbxgxBWrt27SwlVVjbOLOaN28ecXbaPc/CB3YqTIomWLN7jjg5M+zEhIG4rZ6vEBthHwYzx/PlmWeekWbNmkU82yDsWrlypbzyyitaWSJkkt27d7fNEyp4OX/+YHW4OhqNlRKQwHUiAoMW/utX2SYikDAFXtJ5P88vsuyHBEiABEiABEiABEiABEiABEiABDwS4P08j+A0zShM8pcneyMBEiABEiABEiABEiABEiABEiCBlCTAL2RSMq2cFAmQAAmQAAmQAAmQAAmQAAmQAAmQgBkBCiDM+CV6a+bXLEPkZ8Yv3VpTmJTaGed5wPymNoE0nl2wMOnAgQNKxnDkyJEQIhA6LF68WAoXLpw0pH788Ufp3LmzbNmyJSLmIUOGKLEEpEd2BaIJSBQgV4IQJrhAHgOR1F133WXXjRJu3HPPPRH1skOYdPr0aSUsgpgkvDz44INK7vHnP//Zdk5g3LdvX1m7dm1E3QkTJggkO1b+h1WrVikZTHhp2bKlEu7cdNNNtmMHKuzdu1fFsHPnzog2EydOVDHoCvIJKdT27dtDqjiVzaARpB9YY0888UTE+qhfv76SZtx4441R57Nx40a178JlKlhfEHaBlU7aFNwx2kPeA8lIeGnfvr0SGRUsWFAbC1hCtnLy5MmQOk6lJWiE/YKzAgzD54P9iPw62XeOF0CUil6EJcHd2cmE3KyT4H6jSW/ACCKkYsWK2SKA4Gr27NkyfPhwSxEPPuvRo0dUoZvdHBEE5jly5Mio5z/ENM8//7xgz0UrWNNYAxDWRFvT0UQ8OG9atGhhy8e0QjSh2lNPPaXEOk7XMvrasGGDoF34cwRxOplTNNGc03UD2RbETTgXreRNAWZOhEkQDEGsZyXKchpP4AzFGYxzPFzAB76Q7+HZEK3onq+BNugHz/CMjAxLQWJw39GeazinIU269tprbZeXl/OHwiRbrMlUAWKjTJ8CDhclBbqlMMknwOyGBEiABEiABEiABEiABEiABEiABLwS4P08r+Ss21GY5C9P9kYCJEACJEACJEACJEACJEACJEACKUmAX8ikZFo5KRIgARIgARIgARIgARIgARIgARIgATMCFECY8Uv01syvWYbIz4xfurWmMCm1M87zgPlNbQJpPLtgYdLHH38s9erVi6AB6caUKVMkX758SUHq6tWrSjoCKVJ4gVAG0oQ8efI4nks0KQ7EQ5MmTZK8efNG7S+RhEnz5s1TIpXwAikFpDpFixZ1zEYnNqldu7YS50CQElwg6YAYAxKM4FKhQgVZunSpVK5c2fHYgYo64ZBdbj788ENp0qRJyHg1a9aUJUuWSKlSpRzHgfUBiUbPnj0j2iC2xo0ba/v6+eef5cknn5R33nknpA64vfHGG9KgQYOowpvwjiHRgbTGau2/9dZb0qlTJ20syH3v3r1DPm/durVgvUQTLYV3CClLZmamkjcFlzJlyijBmJccO05GUEUvwpLgcaLJhKpUqSLLli2TcuXKuQoNYiHIasA6vHgRMEUTVDmJ0U6Y5Camo0ePSseOHS3lZZgr1jRkPVbPGCuIun2NtYVfVjI2V8mwqXzixAm1X7Zu3RpSE3sS55cbsRs6iHZOOBEURRPNuTm3EQfOOOx1nTTJSTxW+wvzdCuTCsD98ssv1XMpXH4HOdacOXOkSJEi2oxFEyZBljRjxgwlx3MinsMguueamzPMy/lDYZKfOzhb+7pORI6KCP5rUnSipECfFCaZ0GVbEiABEiABEiABEiABEiABEiABEvCBAO/n+QAxqAsKk/zlyd5IgARIgARIgARIgARIgARIgARIICUJ8AuZlEwrJ0UCJEACJEACJEACJEACJEACJEACJGBGgAIIM36J3pr5NcsQ+ZnxS7fWFCaldsZ5HjC/qU0gjWcXLEzSCRAg+Bg3bpzkzp07KUjpxB1dunSR1157TQoUKOB6HpBMTJ06VZ555pmQtsWLF5c1a9ZIjRo1ovaZKMKkc+fOSffu3WX16tUh8ZoIi3TrZu3atQLZRXDZu3evNG/eXE6ePBny+5DrDB48WHLmzOk6N7o5NW3aVBBboUKFLPu0ittOsqQLTrfmMK+hQ4dq56SToMyePVvJQ7xIYcAD81i+fHnIuHbyoxdffFFeeOGFkDZOxClWk9u1a5e0atUqIs+QYj3yyCOuc+ylgRdhSfA40WRCI0aMUNIet+sVUroOHTpEcHnwwQeVdKtYsWKup6oTVKEjuzj9lEJBVIfxXn75Zcs5YH0NGTJEcuXK5WiOZ86ckc6dO8uGDRtC6nvdo44GDaoEiRkkcuHFTjwWbRzdOWE3J92ehhQL8iOc324K1gye6ciXVbHb97oz16tMKhADnhnIebjIaeXKldKmTRvtFKMJk+zYWnWK5z1EiIMGDYr42Oq5ZtWHl/OHwiQ3qzih644UkUyDCO1ESYGuKUwygMymJEACJEACJEACJEACJEACJEACJOAHAd7P84Pi//VBYZK/PNkbCZAACZAACZAACZAACZAACZAACaQkAX4hk5Jp5aRIgARIgARIgARIgARIgARIgARIgATMCFAAYcYv0Vszv2YZIj8zfunWOlyYdK2IXEg3CCk8X54HKZxcEWF+Uzu/UWfnRJhkJ09INHzz5s1TspngArERZC1169b1HK5OdmEnJcGAiSJMQhzNmjWLEFKYCIsgP4KMatOmTSFsIQqCJCVYKjNr1izp3bt3SL0yZcrIihUrpHLlyp5yoxO12AmTIHYZNmxYyJjt2rVT4pprr8VrjPPyz3/+UwmfvvzySyUvKV26tNx+++1Svnx5ufnmmy3FR5cuXZJ+/frJ/PnzQwaCZGrOnDlSpEgR5wGE1bQSMV1zzTVKlNWwYcOIfhE/5CAzZswI+cyrLA1CFezBCxcuSNWqVaVkyZJy2223qV8m83IDxIuwJLj/aDKhjRs3SuPGjd2EI1ino0aNUnsiuCAvixYtspTzOB3g2LFj8thjj6lzJrjUrl1bFi9eLCVKlLDsym8p1LJly5QQKrxgT0DgVbFiRadTEt2atNvXjgeIUlF3ptSvX19J2G688UZPw0AE1LdvX5Xv4GIn9dEJyCZPniwDBgzwJFbTrRnEZffM37x5s0DAFi42MpFJYVydiKlbt24ybdo0yZ8/vyV33fPVqdDQqtMdO3ZIkyZNIua4YMEC9byzK17OHwqT7KgmxefXichREcF/3RanoqRAvxQmuSXM+iRAAiRAAiRAAiRAAiRAAiRAAiTgMwHez/MXKIVJ/vJkbyRAAiRAAiRAAiRAAiRAAiRAAiSQkgT4hUxKppWTIgESIAESIAESIAESIAESIAESIAESMCNAQYAZv0RvzfyaZYj8zPilW2sKk1I74zwPmN/UJpDGswsWJk2aNEkyMjIiaNjJExIJn05I0blzZ5k+fbpATuK16CQa999/vxJg3HDDDdquE0GY9Pvvv8uYMWMEgqfg4oewKDMzU7Zv3y533XWXlCtXTomC8Ov6668PkXn8+OOPcvjwYfn666/l4MGDcujQISVzmTp1qlFurORHdmIVK6EF1gfkTRBlxLocOHBAIGg6cuRIyFAzZ84UCFRMyokTJ6RTp06ydevWkG4g6xk+fLilYAWfvfDCCyH1IbqBaMyrzMpkDqZtvQhLgsfUyYSqVaummECK5abocgLxDCRvBQsWdNNdSF3sbZzfkF6Fl2hyJ90csQ/ef/99qVOnjquYdOec1/PXak3a7WtXAWsqg+d3330nkORBgoa9iv9/7733KplQsATOzXg6CVQ0YZLu3K5SpYpAUIXz1kuJtmaiPfNjJZMKzMFKqmc3V926M9lb3377rZJ/7d27NwSv0/chL+cPhUleVnLCtRkpIpkuo3IrSgp0T2GSS9CsTgIkQAIkQAIkQAIkQAIkQAIkQAJ+E+D9PH+JUpjkL0/2RgIkQAIkQAIkQAIkQAIkQAIkQAIpSYBfyKRkWjkpEiABEiABEiABEiABEiABEiABEiABMwIUQJjxS/TWzK9ZhsjPjF+6taYwKbUzzvOA+U1tAmk8u2BhkpWcAmicCgKiYdT17QV9NLkERDyPPPKI7N+/P6TriRMnysCBA70MF9IGggpIFIJL8eLFZd26dQKRiq4kgjBJJ5OCtGfu3Lly7bXXGvPJrg6s5BR2YhvkpFmzZgIuwQUCkgkTJgjELLly5YrZlKxidrKWnASkE7NEy7VVPBgL0hzwqF69uuTIkcPJ8AlRx4uwJDhwnUzowQcfVII0t4KjHTt2KBFX+Hrz62yC2KV58+Zy8uTJEP7RJFm6OdauXVsWL16sZGZuik4C5vUZkl3CPkvCKAAAIABJREFUJDdzdlvXak7R1tT58+elR48eSuQWXKI9B53GtGvXLmnVqlXEmomWrzNnzggEWBs2bAgZBs/XcePGSe7cuZ0Ob1lPt0/Wrl0rLVq0sGyje74OHTpUwNuL4Eq3N5yuZS/nD4VJRksnERpfJyJHRQT/dVK8ipICfVOY5IQy65AACZAACZAACZAACZAACZAACZBADAnwfp6/cClM8pcneyMBEiABEiABEiABEiABEiABEiCBlCTAL2RSMq2cFAmQAAmQAAmQAAmQAAmQAAmQAAmQgBkBCiDM+CV6a+bXLEPkZ8Yv3VqfF5ECQZOGdeFCukFI4fnyPEjh5IoI85va+Y06u2Bhkk6Y4lQQEG2geAmTPvzwQyUlCS8bN26Uxo0bG2daJyVZunSpEjXpSiIIk44fPy6PPvqobN++PSTMzMxMwS+LP0s25hWvDmbNmiW9e/cOGa5KlSoCwRUESFYFYpkuXbrIpk2bLD+vWbOmtGnTRh566CEpW7asr/Kkq1evyogRI+Tll18OGbt+/fqCfXjjjTcao5s0aZJkZGSE9BNNInXw4EFp3769HDp0yHLshg0bStu2beWBBx6QW265JeHlSV6EJcET1wlTvIpqdOfrtm3bpG7dusb5Pn36tNrf4esZcpvp06fLNddcEzGGbo5eJWo6Yd1bb70lnTp1cj1HK2YQmeH3CxUq5Lq/7G6g2/fR5vTtt98qSR+ePcFl5syZgrVoUk6cOKHysnXr1pBuoj3zdVIsP+JBELrn1NixYwUCJKuie74uWLBAnfFeCoVJXqilfZuRIpLpgIKpKCkwBIVJDmCzCgmQAAmQAAmQAAmQAAmQAAmQAAnEkgDv5/lLl8Ikf3myNxIgARIgARIgARIgARIgARIgARJISQL8QiYl08pJkQAJkAAJkAAJkAAJkAAJkAAJkAAJmBGgIMCMX6K3Zn7NMkR+ZvzSrTWFSf8/e/cCdlOZ/3/8+8NFxkjSAR3UlDByKBVRmBzSVJRUzipCSGGSqGTKqd8gKlLkOE6RnCqnQpJDhQ5Do0Lzi6Q/v8gUQ/7Xd/1mm31Ya+112s+z91rvdV1dM1fPuu9136/vve79tPdenyfcFWc/oL7hFojw7JwEJmlIgQYeFSxY0LNUXgUmmQXn6KB79Ogh559/vufxxxoeOHBApk2bJhq2E3+MHDlSevXqZdl/NgQmWYU9eQ0z8Y3po4Nff/1VNNBi48aNsmTJEnnzzTeNoI34I11g0smTJ2XChAnSuXPntCM588wz5eabbzbCgjTcpnTp0r4Cgw4fPizdu3c31lL8UalSJbnrrrukaNGiaceU7oTPPvtMtLbxR5kyZWTRokWiwUnJx/Hjx43gLA0mSXeUK1fOsFCTWrVqifpkW+BWpgKTvAbIme2B6dZoujrE//yXX36RPn36yNixYxOa2YXxBB0KZRWYtGDBAmnatKmb6RjnhiEwSe+r7777TtauXWvsU7pf6etI/GFXI6vXjiBCAP/5z3/KQw89ZOyD8YfdGrcKJWzbtq1cfvnlrmuc3ODnn3+WOXPmpAS36evrsGHDpHDhwinXsDJKF2RoN1gCk3yXMmodnCEiO0VE/9fqCCooKdY/gUlRW2XMFwEEEEAAAQQQQAABBBBAIOsEeD4v2JIQmBSsJ70hgAACCCCAAAIIIIAAAgggEEoB3pAJZVmZFAIIIIAAAggggAACCCCAAAII+BMgAMKfX7a3pr7+KoSfP7+otSYwKdwVZz+gvuEWiPDs4gOTFi5cKM2aNUvR6NKli4waNcpXiEteBSYFeR03yyJdiEo2BCZZjWH16tVGCFA2HseOHZMff/xRdu3aJf/zP/8jGvr04YcfyqZNm1JCR5LH7ySM5siRI9K3b9+UkJl0FhUqVJDmzZtL48aN5eqrr5ZixYqla5Lwc6swDledeDxZg1vq1Klj2nrfvn2i97sG3Lg5atasaYQnafBL9erVTUNN3PQXxLnZFJjkJczIi4HbUCardajBWfqP2xAsq8AkuzVnN89cCkzSoJ9Dhw7Jl19+aYS3bdmyRdavX2/8rwak2R12gUmzZ8+Wli1bJjQvXry4aGCShpX5OTQ0btCgQcY/8Yfd65lZTfyMwWlbu99DMvH6SmCS08pw3r8FnhKRgRYaQQclxS5DYBLLDwEEEEAAAQQQQAABBBBAAIF8FuD5vGALQGBSsJ70hgACCCCAAAIIIIAAAggggEAoBXhDJpRlZVIIIIAAAggggAACCCCAAAIIIOBPgAAIf37Z3pr6+qsQfv78otaawKRwV5z9gPqGWyDCs4sPTNJwBw2ASQ530CCUadOmScmSJT1LBRlkZBWcYBVK4nnQLhr26tVLhg0bZhkUk4lABxfDM061CrrwGmbi9vp25x8/fly++uorIxBJA0Y0FGnr1q1pQ5Hs+nQSmKTt9+/fL3369DHWuJdDw0tuueUWueeee4wgIifhSRqqoiEoOt+8PjQMqWnTppaX3bFjh/To0cMIZPFynHnmmdKqVStjftdcc02+hSdlU2CShunoHjF+/PgEUrugHC/2Q4cOlf79+yc0tbsP/IbCJI8xCoFJGuL2t7/9zbh3P/74Y/n0008dhSLZ1dNuHfhdx+nWkdlrs11gktkaS3eNIH7eokULmTBhgpQoUSKlu0y8vvq9N7zU7b/cJpQFAUsfQQicISI7RUT/N/7IVFBS7BoEJgVRPfpAAAEEEEAAAQQQQAABBBBAwIcAz+f5wDNpSmBSsJ70hgACCCCAAAIIIIAAAggggEAoBXhDJpRlZVIIIIAAAggggAACCCCAAAIIIOBPgAAIf37Z3pr6+qsQfv78otaawKRwV5z9gPqGWyDCs4sPTLIKcalRo4bMmjVLLr30Us9S27Ztk3379rlq/+2338qgQYNEA1ziD6vAJKtQElcX9Xiy1Zhi3WUi0MHtULMxMGnv3r0yadIkefnll2X37t1up2R7vtPAJO1E187kyZNl9OjRoqEvXg8NC9JgHF0PZ599tmU3VsEyXq/rpt306dOlTZs2tk0OHDggY8eOlVGjRvkKrapQoYI8+OCDRpiUkyApN/NId66XwJL4Pv0GpsT3ZbU3derUyVhzv/nNb9JNx9HP3c45yDnqAMMamHTy5EnZuXOnjBkzxghW0/sjyMMuMMltCJbbcbkNTAoy/NDNWO2MMvH66vfecHsvqgWBSW5WRFad+5SIDIwbUaaDkmKXIjApq5YBg0EAAQQQQAABBBBAAAEEEIiiAM/nBVt1ApOC9aQ3BBBAAAEEEEAAAQQQQAABBEIpwBsyoSwrk0IAAQQQQAABBBBAAAEEEEAAAX8CBED488v21tTXX4Xw8+cXtdYEJoW74uwH1DfcAhGeXXxg0o8//iga4DF37twUkdWrV0vdunXzVMoqfCMbA5M0JGfYsGFSuHBhU6NMBDq4LUY2BSZpgMxLL70kzzzzjK/wEQ0oatasmRw+fDhl3boJTIpZHjlyRFauXCmvvPKKLF682C3xqfP12uPGjZNrr73WtI/8DExasGCBNG3a1NHcNDTkzTffNDzee+89R23MTmrcuLG88MILUr58ec99uG3oJbAk/hp+A1Pi+8qrwKSpU6dKhw4dEqjs7oMg56gXDWNgkoYjPfvss0aAmO4zXo9y5crJTTfdZAQvLV26NKEbuzAgs4AiL3ub1bhzJTCpRYsWMmHCBClRokTKVDLx+ur33vCy/xCY5PXuytd2Z4jIThHR/82roKTYhAlMytfSc3EEEEAAAQQQQAABBBBAAAEEjADsZIZcyPzJ2tLlAh5vyGTt8mFgCCCAAAIIIIAAAggggAACURHgDZmoVJp5IoAAAggggAACCCCAAAIIIICACwECIFxg5eCp1Ndf0fDz5xe11gQmhbvi7AfUN9wCEZ5dfGDSiRMn5IknnpChQ4emiIwcOVI0FCgvj6ACk+zCKPJqPpkIdHA79mwJTNq/f7/06dNHpk2b5nYKogFJtWvXlgYNGsj1118vVapUMUKqMhEqcvDgQVm3bp3Mnj1blixZ4jrYSQNSpkyZIvXq1UuZp9Xa/vOf/2zcg9l2nDx5Uvbt2yfvvPOOvPbaa0aolNvwmJo1a8qkSZOkUqVKeTI9L4El8QPzG5gS35dVYFLQe5Pb+yDIOep8wxaYtGPHDunRo4csW7bM9ZrV+1/X/A033CD169eXSy65RP71r38Zr6Pjx49P6M9uHZiFYOm+N2fOHKlYsaLrcSU3CCIwKcgAJy8TysTrq997w8v+Q2CSl+rne5unRKS+iOj/rsrj0fB8Xh6DczkEEEAAAQQQQAABBBBAAAEEkgV4Pi/YNUFgUrCe9IYAAggggAACCCCAAAIIIIBAKAV4QyaUZWVSCCCAAAIIIIAAAggggAACCCDgT4AACH9+2d6a+vqrEH7+/KLWmsCkcFec/YD6hlsgwrOLD0xShoULF0qzZs1SRFq0aCETJkyQEiVK5JmW28AkDXUZNGiQ8U/8UaNGDZk1a5ZceumleTb25AtlItDB7WSWL18ujRs3Tmm2evVqqVu3rtvuPJ1/5MgR6du3r4wdO9a2vYaNaAjHVVddZQSN/P73vxf9d7r+ChQokNLWbVCM28EfP35cvvrqK1m1apURFqT/HDhwIG03TZs2lVdeeUXOOeechHM1NKp169ayYsWKhH/frVs3GTFihJx22mlp+87PE44dOyaffvqpvPfee7J06VLR9e0kQKlLly4yatQoKVq0aMaH7yWwJH5QfgNT4vv65ZdfjJCw5HUfZGCS1f6nAWMzZsww7p/kI8g5at9hCkzSgDBdrwsWLLBdqxUqVJArrrjCCG/TMDANMSpbtqycfvrpKX9h3ktwViaD7qzWjF1wm1mAU/HixY1QqVq1amX8vja7QCZeX/3eG172HwKT8mX5+L1odRHZ4rcTj+0JTPIIRzMEEEAAAQQQQAABBBBAAAEEghLg+bygJP+vHwKTgvWkNwQQQAABBBBAAAEEEEAAAQRCKcAbMqEsK5NCAAEEEEAAAQQQQAABBBBAAAF/AgRA+PPL9tbU11+F8PPnF7XWBCaFu+LsB9Q33AIRnl1yYNLu3buNIJd169YlqJQpU0beeOMNueaaa/JMy21gkg5s6NCh0r9//5SxL1q0SDQ4Kb+OTAQ6uJ3L+vXrjcCk5GCb6dOnS5s2bdx25+l8q/AP7ezqq6+WBx98UBo0aCClS5c2DUayumimA5OSr6uBQX//+9/lzTffFPXT8CCrY968edK8efOEHx88eFDatWsnS5YsSfj3+RFM5qmQSY00CEYNNHBNPXQfMTvych/xElgSP2a/gSnJ88/0GvUSxhP0HMMSmHTixAl59tlnU15LYjXVoCsNN6tTp46ceeaZKcFIVveUlxqtWbNG6tWrl9KlBjlpIJufw2o8doFJs2fPlpYtW2ZkPF7nkonXV7/3hpf9h8Akrysgsu0ITIps6Zk4AggggAACCCCAAAIIIIBAtgjwfF6wlSAwKVhPekMAAQQQQAABBBBAAAEEEEAglAK8IRPKsjIpBBBAAAEEEEAAAQQQQAABBBDwJ0AAhD+/bG9Nff1VCD9/flFrTWBSuCvOfkB9wy0Q4dklByZpUMSgQYNEwz2Sj549exohEkWKFMkTMS+BSVZhDnkZCmSGk4lAB7dFsPIcOHCg6D8mnyU7vsT27dulc+fOcvrpp0v16tXl4osvlksuuUQuv/xyOeuss4x+9u7dK+3bt5cVK1ak9NuvXz8jnKR48eKOrxl/YqbDaOwGdfz4cXnnnXekb9++snXr1pRTe/XqJcOGDZPChQuf+tkvv/wiffr0kbFjxyacX61aNdE1XKFCBU8O2dBIQ1g0JOrxxx83DU4aOXKkqEmmDy+BJfFj8huYkjw/q7Cw1atXS926dX1z7N+/3wi7S76/unTpIqNGjZKiRYumXCPoOYYlMOnzzz+XO++8U7Zt25ZgpvvT4MGDjb3Oy+ugl8Ak3VvvuuuulFC2IO4jqzVjF5hkFbyne/CAAQN8vY54vQky8frq997wsv8QmOR1BUS2HYFJkS09E0cAAQQQQAABBBBAAAEEEMgWAZ7PC7YSBCYF60lvCCCAAAIIIIAAAggggAACCIRSgDdkQllWJoUAAggggAACCCCAAAIIIIAAAv4ECIDw55ftramvvwrh588vaq0JTAp3xdkPqG+4BSI8u+TAJKXYuHGj3HbbbUbATfxRpkwZmTVrViDhHk7IvQQmffTRR3LrrbemjD2vw56S55eJQAcnhvHnHDx4UNq1aydLlixJaKr/7sUXX/QcVqSdLV++XBo3bpyyXhYtWiQ1atQw/v3KlSvl9ttvl8OHDyecp8Ek48ePl5IlS7qdknH+P//5T3nooYdkwoQJCe3zOnxIg286dOiQEhJ08803y7Rp01LmpyE2vXv3Tpmzhg01b97ck0W2NDp58qTMnDlTunbtmlLvbt26yYgRI+S0007L6HC9BJbED8hvYEry5KyCZtRCA6T8BJbZ7dtDhgyRxx57zNQ66DmGJTBp4sSJ0qlTpxQzDTnTwCQvYUnamVVA0Y033ii6XkuVKpVyTat92y4Iy+mNZfV6aReYtHv3biOYa926dQmX0b1d3bzu407HbHZeJl5f/d4bXvYfApP8rIJItiUwKZJlZ9IIIIAAAggggAACCCCAAALZJMDzecFWg8CkYD3pDQEEEEAAAQQQQAABBBBAAIFQCvCGTCjLyqQQQAABBBBAAAEEEEAAAQQQQMCfAAEQ/vyyvTX19Vch/Pz5Ra01gUnhrjj7AfUNt0CEZ2cWmPTzzz8bAR4aYpN8NGvWzPj35557bsbVvAQm/fDDD0Yo0Ntvv50wvpo1axoBLhdffLGvcb/++uvSv39/KVeunGggj4ZIXX755XLZZZcZ/87qsApLWbt2rdSpU8fXmJw2PnHihDzxxBMydOjQhCaVKlWS1157TSpXruy0q4TzNBxHQ0S07/ijfv36RghI2bJljX9tFRA0ffp0adOmjadra6M9e/YY7VetWpXQh11gkq7xXbt2yddffy2ff/65bN68WTSYRNe2XR3tBmkV3GQVhqIhHzfddFNKoFAQ4V5Hjx6Vvn37GuFnpUuXliuvvNKoQ4UKFYx1W7x48YSp/PTTT/Lll1/Kzp075bPPPpMPP/zQOEeDtEqUKOGpNlbhMEEEvTgZkJfAkvh+/QamJI/Rap0GETSj96DeXxrok3wsWLBAmjZtakoW9BzDEJh07Ngx6devn+EZf+j98NZbb/narz/55BNp0aKF7NixI6Fvu8Ak3bcHDRokTz/9dOCvabrfaahZ8mEXmGT1+4G+Fr7xxhtyzTXXOLk9Lc/RPeu+++4zXlv1dVVfs/U16ne/+53xv2ZHNgYmzZ49W1q2bOn4NUlPJDDJ19KJYmMCk6JYdeaMAAIIIIAAAggggAACCCCQVQI8nxdsOQhMCtaT3hBAAAEEEEAAAQQQQAABBBAIpQBvyISyrEwKAQQQQAABBBBAAAEEEEAAAQT8CRAA4c8v21tTX38Vws+fX9RaE5gU7oqzH1DfcAtEeHZmgUnKoYEpGuywe/fuFJ1u3brJs88+K8WKFcuonJfAJKtwCR3okCFDjBCZggULehr3oUOH5MEHH5SpU6cmtHcSpBF0kIinCYjI8uXLpXHjxinNR4wYYYRkmXyenPZSe/fulfbt28uKFSsSztX+hg0bJoULFzb+vQZ+PPnkkyn9+Q2N0hCrO+64I6Vfu8AkK4dly5ZJo0aN0s7Z7ASrIBGrMBQrNw0KmTVrltStW9fTOLSRBrNoWMe2bdsS+mjSpIlMmzZNzjrrrIR/bxacUr58eZk7d65UrVrV0ziswniiGphktTfp/qE10TA6r4eGf7Vt21Y0OCb+qF27tsyYMcMyBIzApFRxq/vYbj9xUje7UCu7wCTte+XKlaLBWocPH0641MsvvyydOnXytG9///33cv/998vChQtThm8XmKQnT5w40bhu8uH33j5+/LgMHDjQeK1OPuyC9bIxMMlsTOnWEIFJTu4kzokTIDCJ5YAAAggggAACCCCAAAIIIIBAPgvwfF6wBSAwKVhPekMAAQQQQAABBBBAAAEEEEAglAK8IRPKsjIpBBBAAAEEEEAAAQQQQAABBBDwJ0AAhD+/bG9Nff1VCD9/flFrTWBSuCvOfkB9wy0Q4dlZBSZpcIGG3TzxxBOmOk899ZQRPlS0aNGM6GkwhIYm6BiSj3ShDBs3bpTbbrtNNJAm/ihXrpz89a9/lTp16ngas4bYdO7cOSW0QoMsNECiZMmSlv1mS2CSVUhPzZo1jdAWDclxe6iphrXEHxoCM3/+fGnQoMGpf20VmLR69WrP4UDfffedEdyxZMmSlGHbhVNY1aNnz55GGFiRIkXcMhjronv37oZj/KHjGz16tPzmN79J+Pd2ASq6pjTE6Oyzz3Y9Dg180XvzhRdeSGlrFYyl4R433XRTytr2E6S1Z88eadOmjaxatSphHBqIov94Cedyg2G2LtMFlsT3H3SYkPZttTfdfPPNMmHCBCldurSbKRrn2u3Vun+rtVVIXNBzDHqfM6thunAh14BJDawCk6pUqSJz5syRihUrerqEhpe1atVKtm7dmtI+3ZwOHjwoHTt2NPbU+MPrvq17j643fT0zO9IFJu3cudOYy4YNG1L2fQ1x0rA2L4fuQ7pnJAc16jxnzpwpF198sWm3BCZ50aZNCAQITApBEZkCAggggAACCCCAAAIIIIBAbgvwfF6w9SMwKVhPekMAAQQQQAABBBBAAAEEEEAglAK8IRPKsjIpBBBAAAEEEEAAAQQQQAABBBDwJ0AAhD+/bG9Nff1VCD9/flFrTWBSuCvOfkB9wy0Q4dlZBSYpyb59+0TDiRYsWGAq1K1bN9HgJC+hLlbkv/76q3z88ccyYMAAWbZsmelp6QKTrAIvtDMNS9JwowoVKriquoZd3HvvvSkBEdrJ9OnTjZAHu8MqSERDmO6++25XY/Fzsl1QxgMPPCDDhw8XDTtyeli5mIVIaQBQ165dU7pOF+piNRYNKHr00Udl3LhxpqfYheMcPXrUCBUaM2ZMQlud+9y5c6Vx48ZOCU6d98477xjBUclBXSNHjpRevXqZ9me1LvTkhx56SAYPHizFihVzPBatrwaLqLP6xB92HlaBLJUqVRJdo1WrVnU8Bj1Rx6FhN+3atUtpp/tJ06ZNXfXn5eRsDEyy25u83H+6X86YMUN0L06utwbE6Vq+6qqrLPkITEqlOXHihBEUOHTo0JQfasiQBhe5Pb799lsjTM3qtTRdYJJe7/XXX5c77rgj5dJe1o2G1HXo0CElmCjWebrAJDXSYLn+/funjEdfWzU0qW7duq6Y7H7f0PBE3a+tgr9yJTBJX1/095patWqZ2vxXplPkXFWEk3NAgMCkHCgSQ0QAAQQQQAABBBBAAAEEEAi3AM/nBVtfApOC9aQ3BBBAAAEEEEAAAQQQQAABBEIpwBsyoSwrk0IAAQQQQAABBBBAAAEEEEAAAX8CBED488v21tTXX4Xw8+cXtdYEJoW74uwH1DfcAhGenV1gkrLYBQXpzzUc4cknnzSCHIoUKeJZUoM/tmzZIn/5y1+MwBe7I11gkrb95JNPpGXLlsb4kw8NTXruueekRo0a4iSf4KOPPjLCLjZs2JDSlwYDaRBQutAoq2CcPn36GKE4fuzcou/fv98Iwpo/f35K0/vvv98YT7r5aMPt27cboT7JwVYaCjFt2jRp1qxZQv8aanHTTTeZBrtMmTJF6tWr53gqu3btMsI67NaKXUCQXmjlypWi9UsOmtE1/dJLLxnjcbI+tK/PPvtMOnXqlLJGNHDotddek8qVK5vOzS7AShu4CSU7fvy4qKOGMyXPSfvSgJPevXtbho5okJjOwex+0TVuNYfk83VO7777rtx3330pgSwNGzaUqVOnSpkyZRzX2uuJ2RiYpHP58MMPpUWLFqZhNRowpXUqXbp02mlr6JcG02i4nJd66wUITDJnNls7embNmjVl0qRJove1k0Pvhc2bN8tjjz1mGQCo/TgJTDp06JA8+OCDxv2TfDjdt3U8S5culYcfflj0NcnqSBeYpO00BErXq97ryYfuoSNGjDD2+wIFCqSl2r17t/Eau2TJkpRz1VxfT8qXL2/ZT64EJukE9HePnj17mr62EJiUdqlwQqIAgUmsCAQQQAABBBBAAAEEEEAAAQTyWYDn84ItAIFJwXrSGwIIIIAAAggggAACCCCAAAKhFOANmVCWlUkhgAACCCCAAAIIIIAAAggggIA/AQIg/Plle2vq669C+Pnzi1prApPCXXH2A+obboEIzy5dYJLSrFmzRjp37mwbsHD11VcbYQ4a/HDOOec4Fj148KC89dZbRkDNe++9l7Zd48aNZfTo0VKxYkXbczUYQsN0unbtahomoqE+GhqkIQ3lypUzDS/Yu3evaIjMqFGj5MCBAynX03ZOg36sgkli4+jQocOpEBkNmChRooSjoIm0YBYnrF69WvSaGlSRfGgtH3nkEbnlllukaNGiKT/X4I558+bJ8OHDTddEjx49jNCX5LZa644dO5oGNTkN3vr+++8N82HDhpnWJHmwa9euFQ3IMjt+/vlnI1xIw4CSDyfrQ9uks0gXUqR9HDlyRPr27Stjx441HafaPProo0Yo2emnn55yjpOwMQ2v0nmee+65lktGbTV4ZeHChSnnnHnmmdKvXz9jzdjd33b1UVMN+NEgs7w4sjUwKd3elK7eGoz1wQcfGPfY4sWLTSmdBrkRmGS+Enfu3CmtWrUyDcnT/XHIkCFyww03WO7RWmPdW1988UXjvjMLtIq/crpwt9i5dmFbOq6BAwca4zLbt7/55ht5/vnnHY3HSWCSjsnudUR/3r59e+O15Pe//72ple6fGoak4zILcNI9Q3830FrYhddlY2COg8TwAAAgAElEQVSSVUii7qVqcvfdd5/azwsVKmT8/wIFCuTCM2F5sX1zDWcCBCY5c+IsBBBAAAEEEEAAAQQQQAABBDImwPN5wdLmwptjvCETbM3pDQEEEEAAAQQQQAABBBBAAAHXArwh45qMBggggAACCCCAAAIIIIAAAgggEH4BAiDCXWPq66+++Pnzi1prApPCXXH2A+obboEIz85JYJLyfPzxx9KzZ0/RYIJ0R7169aRBgwZSq1YtOf/88xMCVjRQ5euvv5ZNmzbJqlWrjMAFJ4cGJ2jIQO/evaVYsWJOmogGi4wYMcIIerE7rrjiCrn22mvlwgsvNE7TEBENb1q/fr1lM6dBDrEO7MJ5ki9Su3ZtmTFjhhHklKkjXWiLXleDHXQs11xzjRQuXFiOHTsmGzdulHXr1lmGFaUL5lmwYIG0a9fOMkBEw2KaNm1q1KNkyZLG9DVo6bPPPjPWysqVK1NItBYNGzY01mhyAJS2qVu3riXjtm3b5N577zUNRok10jHpGqlSpYoULFjQ8RpJZxE/qH379hkBXupjdeg8tRZ6X+n/12P79u1GeI5Z2Eisn5o1a8qkSZOkUqVKaZdTugAU7UAtNOAlPrRMw1h0HJs3b7a8Rrdu3YyQH6f3b9rBpjkhWwOTdNhO9qbkep84cUK2bt1qrFWzoLMYh647Deo577zz0hISmGROpPvjmDFj5OGHH7Y01PuqSZMmokFFsTW9Z88e+dvf/iYrVqww3VN0T9XXxrfffjthD9S9Zc6cOb6DAGP7tl6jevXqxn5l93qm4Wf62pQc6OQ0MMnJ64iOSfdQ3dNje4ZeT19f9fXELkxKg/H69OkjGihkd2RjYNIPP/xgvNZprdMdLVq0kAkTJsgZZ5yRC8+EpZsOP887AZ7PyztrroQAAggggAACCCCAAAIIIICAqQDP5wW7MHLhzTHekAm25vSGAAIIIIAAAggggAACCCCAgGsB3pBxTUYDBBBAAAEEEEAAAQQQQAABBBAIvwABEOGuMfX1V1/8/PlFrXVyYNLpInI4agghni/7QYiLKyLUN9z1tZ2d08Ak7eS7776TAQMGyKuvvpqnYrfccosMGjTICGox+bzTdiwaTPLSSy9J//79bYMZ3ExIQy80kOTuu+92NZ6JEydKp06d0l6qTJkysmjRIqlRo0bac/2coGEX8+fPN0Ko7AJYnF7jzjvvlFGjRtkGtTgJinF6PT1PgzieeeYZ0ZAuDadYunRpQnOtvQYR2R1r1qyRzp0724YOuRmTnusmtCbW9/79+41wkGnTprm9nOX5derUEV136uTk0DUxe/Zs6d69u2UolpN+ks954IEHZPjw4aeCnrz04bZNNgcm6VwysTfpPaChVKVLl3bERWCSNdORI0ekb9++MnbsWEeW6U7SYKXnnntOSpUqZbx2aPhV/LFs2TJp1KhRum4CWzca+KSBRPpP8r7pNDBJBxv064j2qWFhTzzxhPTq1SttWJKen42BSRpwpr+3PP3002lrGgtJvOiii3LhmbC08+GEPBPg+bw8o+ZCCCCAAAIIIIAAAggggAACCJgL8HxesCsjF94c4w2ZYGtObwgggAACCCCAAAIIIIAAAgi4FuANGddkNEAAAQQQQAABBBBAAAEEEEAAgfALEBAQ7hpTX3/1xc+fX9RaE5gU7oqzH1DfcAtEeHZuApOU6ejRozJv3jzRQIUvvvgio3IaMPHoo4+KBiYVKVLE87U00OGDDz6Qhx9+WDZt2uS5H23oJ7xJA3E0vEdDitIdCxYskKZNm6Y7LZCfb9myxQinWLx4saf+NNziwQcflH79+jkKxNE1NHr0aCPo6PBhb9mKes1u3boZAUNnn322/PLLL8b/Tw436dmzpxEgk279bN++XR555BHPBjE4txbJ4GozYcIEefLJJ30FFiX7uClskPeLhovpXqFBYelq4GaMTs7N9sAknYNav/vuu8a942dvKleunBHO0rJlS1fOBCbZryTdnzQk8Pnnn3ey5EzP0Xvg8ccfN0LZihUrJgcPHjTC3ZYsWZJw/ogRI4yAICehgL/++qu8/vrrRr9eXof1dWzkyJGiY2vTpo2vwKTYJILaQ/V1f8iQIXLDDTdIgQIFHLlnY2CSDnzHjh1GrTds2GA7j1hI4lVXXZULz4Q5qgkn5YkAz+flCTMXQQABBBBAAAEEEEAAAQQQQMBagOfzgl0dufDmGG/IBFtzekMAAQQQQAABBBBAAAEEEEDAtQBvyLgmowECCCCAAAIIIIAAAggggAACCIRfgACIcNeY+vqrL37+/KLWmsCkcFec/YD6hlsgwrNzG5gUozpy5IhMnTpVxo0bJ59++mmggtdff70RlNSwYUNX4R/pBvHzzz8bgTgafvHee++lOz3h5zqmhx56yHd403fffWcEcLz66qu213/ppZeMcKW8OjSoR200yMiNze23326EdlxxxRWOgj5i89GgmM2bN8vAgQNdhRRpwIcGUKhNxYoVE645fvx46dq1awJZzZo1ZebMmXLxxRenpfRqoB1rQFGLFi2M0KXkcaW9sMkJe/fulUmTJsnLL78su3fvdtyFjkNr0rt3b6lataqrmiRfxM89rnW6//77jVCrCy+80PH4gzwxFwKT4vfTuXPniobmuNlPNShJw8ruueceKVWqlGs+ApPSk2k40TvvvCP9+/d3FWqltenYsaN06NAh4R44ceKEEVA3dOjQhIvrfTtx4kQpWbJk+kH9+wwN4XvuuedEXy8OHDiQtp2OSV/HYuFNure0bt1a1q1bl9DW6+vP8ePHZfXq1caY3AbwValSRR544AFp3769ESzl5sjWwCSdg9MgqWXLlknjxo1z4ZkwN6Xh3MwK8HxeZn3pHQEEEEAAAQQQQAABBBBAAIG0Ajyfl5bI1Qm58OYYb8i4KiknI4AAAggggAACCCCAAAIIIBC8AG/IBG9KjwgggAACCCCAAAIIIIAAAgggkPMCBEDkfAltJ0B9/dUXP39+UWt9SPMC4iZ9uogcjhpCiOfLfhDi4ooI9Q13fe1/WdLkGh+HhhBt2LDBCE9asGCBo9AGs8tpsE3z5s2N0JmLLrpIChQo4GNU9k01AOMf//iHaMjC8uXL5auvvpItW7bI4cP/97KloTPVq1eXSy65RK677jojuOmCCy4IbEx6fTVbtGiRvPvuu7J+/fqUAT/22GPy9NNPS8GCBTPmYNaxjm3Hjh2yatUq459du3YljE+DkapVq2a4NG7cWM4//3xfoTyxWrz99tum16tQoYJceumlouvjhhtuMOpiFabx+eefy5133inbtm1LmJqG0PTq1cvxOOPXh66Rv//974ZJfHBRbFxXXXWV1K9fX66++mrXIR9OCnvs2DEjQEdDrDSIRMegQVOxQwNQypcvbwRW1atXT2rXru0qcMXJGDQERe+RtWvXGv/oGLZu3Zpwr+v1dSzXXnut4aF1Kly4sJPuM3ZOLgUmxRBi1lb3n667SpUqGbWuW7euEYpVqFAhz4YEJjmn09roXqDBNmb3Yuwe0NpowJ4GAFndAytXrjSCzWKvObFRzJs3z3gddHscOnTI2CPefPNNY7+Ifz2rVauWXHnlldKsWTNjXEWLFj3V/RdffCF33323cT/HH9OnT5c2bdq4Hcap8/XXin379snGjRtl6dKlxp6cvGfouPS1XvesBg0ayGWXXeZ5LWdzYJKiaBjfmjVr5I033pAPPvggYQ+PoWlIVdeuXXPhmTDP64KGgQvwfF7gpHSIAAIIIIAAAggggAACCCCAgDsBns9z55Xu7Fx4c4w3ZNJVkZ8jgAACCCCAAAIIIIAAAgggkGEB3pDJMDDdI4AAAggggAACCCCAAAIIIIBALgoQEJCLVXM+Zurr3MrsTPz8+UWtNYFJ4a44+wH1DbdAhGd30mdgUjydhrtosIoGumhggwYkaLiKhjLEjlgY0XnnnScaNlOjRg0jWOLMM890HGgT4XIxdQQQQAABBAIRyFRgUiCDi2An/2Xyha4IMjBl5wI8n+fcijMRQAABBBBAAAEEEEAAAQQQyIgAz+cFy0pgUrCe9IYAAggggAACCCCAAAIIIIBAKAV4QyaUZWVSCCCAAAIIIIAAAggggAACCCDgT4AACH9+2d6a+vqrEH7+/KLWmsCkcFec/YD6hlsgwrMLMjApwoxMHQEEEEAAgZwS2L59u9x1113y6aefJox77dq1UqdOnZyaSxgGS2BSGKqYp3MgMClPubkYAggggAACCCCAAAIIIIAAAqkCPJ8X7KogMClYT3pDAAEEEEAAAQQQQAABBBBAIJQCvCETyrIyKQQQQAABBBBAAAEEEEAAAQQQ8CdAAIQ/v2xvTX39VQg/f35Ra01gUrgrzn5AfcMtEOHZEZgU4eIzdQQQQACByAq8//77ct111yXMv3z58jJ37lypWrVqZF3ya+IEJuWXfM5el8CknC0dA0cAAQQQQAABBBBAAAEEEAiLAM/nBVtJApOC9aQ3BBBAAAEEEEAAAQQQQAABBEIpwBsyoSwrk0IAAQQQQAABBBBAAAEEEEAAAX8CBED488v21tTXX4Xw8+cXtdYEJoW74uwH1DfcAhGeHYFJES4+U0cAAQQQyHqBmTNnyrhx46RKlSpy5ZVXSsWKFeWyyy6TUqVKSYECBTyPf/z48dK1a9eE9vXr15e//vWvUrZsWc/90tCbAIFJ3twi3IrApAgXn6kjgAACCCCAAAIIIIAAAghkhwDP5wVbBwKTgvWkNwQQQAABBBBAAAEEEEAAAQRCKcAbMqEsK5NCAAEEEEAAAQQQQAABBBBAAAF/AgRA+PPL9tbU11+F8PPnF7XWBCaFu+LsB9Q33AIRnh2BSREuPlNHAAEEEMh6gdmzZ0vLli0Txlm7dm2ZMWOGlCtXztP4jxw5Ij169JDJkycntO/SpYuMGjVKihYt6qlfGnkXIDDJu11EWxKYFNHCM20EEEAAAQQQQAABBBBAAIHsEeD5vGBrQWBSsJ70hgACCCCAAAIIIIAAAggggEAoBXhDJpRlZVIIIIAAAggggAACCCCAAAIIIOBPgAAIf37Z3pr6+qsQfv78otaawKRwV5z9gPqGWyDCsyMwKcLFZ+oIIIAAAlkv8P7778t1112XMM7ixYvL/PnzpUGDBp7Gv2zZMmnRooUcPnw4of1LL70kGprEkfcCBCblvXmOX5HApBwvIMNHAAEEEEAAAQQQQAABBBDIfQGezwu2hgQmBetJbwgggAACCCCAAAIIIIAAAgiEUoA3ZEJZViaFAAIIIIAAAggggAACCCCAAAL+BAiA8OeX7a2pr78K4efPL2qtCUwKd8XZD6hvuAUiPDsCkyJcfKaOAAIIIJD1Art375bWrVvLunXrEsaqwUajRo2SokWLuprDd999J506dZIlS5YktKtUqZK89tprUrlyZVf9cXIwAgQmBeMYoV4ITIpQsZkqAggggAACCCCAAAIIIIBAdgrwfF6wdSEwKVhPekMAAQQQQAABBBBAAAEEEEAglAK8IRPKsjIpBBBAAAEEEEAAAQQQQAABBBDwJ0AAhD+/bG9Nff1VCD9/flFrTWBSuCvOfkB9wy0Q4dkRmBTh4jN1BBBAAIGsFzh69Kj07dtXxowZkzDW4sWLy+DBg6Vz585SpEgRR/P49ttvpVevXkYwUvLRv39/GTRokBQqVMhRX5wUrACBScF6RqA3ApMiUGSmiAACCCCAAAIIIIAAAgggkN0CPJ8XbH0ITArWk94QQAABBBBAAAEEEEAAAQQQCKUAb8gEW1a+QB6sJ70hgAACCCCAAAIIIICAcwEeoHBuxZkIOBAgAMIBUg6fQn39FQ8/f35Ra01gUrgrzn5AfcMtEOHZ8XlXhIvP1BFAAAEEckJgzZo10rJlS9m7d2/KeFu1aiV/+tOfpHr16lKgQAHT+Rw6dEjmzZsnw4cPly+++CLlnDp16sj06dPloosuygmPMA6S9/vDWNWMzonApIzy0jkCCCCAAAIIIIAAAggggAAC6QV4Pi+9kZszCExyo8W5CCCAAAIIIIAAAggggAACCERUgDdkgi08XyAP1pPeEEAAAQQQQAABBBBAwLkAD1A4t+JMBBwIEADhACmHT6G+/oqHnz+/qLUmMCncFWc/oL7hFojw7Pi8K8LFZ+oIIIAAAjkhcPz4cRkxYoT069fPcrzlypWTmjVrSrVq1aRgwYLGed988418/PHHsn79ett2U6ZMkXr16uWERVgHyfv9Ya1sxuZFYFLGaOkYAQQQQAABBBBAAAEEEEAAAWcCPJ/nzMnpWQQmOZXiPAQQQAABBBBAAAEEEEAAAQQiLMAbMsEWny+QB+tJbwgggAACCCCAAAIIIOBcgAconFtxJgIOBAiAcICUw6dQX3/Fw8+fX9RaE5gU7oqzH1DfcAtEeHZ83hXh4jN1BBBAAIGcEThy5IgMGDBARo8eHdiYNVxp3Lhxcu211wbWJx15E+D9fm9uEW5FYFKEi8/UEUAAAQQQQAABBBBAAAEEskOA5/OCrQOBScF60hsCCCCAAAIIIIAAAggggAACoRTgDZlgy8oXyIP1pDcEEEAAAQQQQAABBBBwLsADFM6tOBMBBwIEQDhAyuFTqK+/4uHnzy9qrQlMCnfF2Q+ob7gFIjw7Pu+KcPGZOgIIIIBATgkcPXpUJkyYIE8++aQcOHDA19jbt28vzzzzjFxwwQW++qFxMAK83x+MY4R6ITApQsVmqggggAACCCCAAAIIIIAAAtkpwPN5wdaFwKRgPekNAQQQQAABBBBAAAEEEEAAgVAK8IZMsGXlC+TBetIbAggggAACCCCAAAIIOBfgAQrnVpyJgAMBAiAcIOXwKdTXX/Hw8+cXtdYEJoW74uwH1DfcAhGeHZ93Rbj4TB0BBBBAICcFvvnmGxk7dqy88sorroOTbr/9dundu7fUrl1bChQokJPzD+Ogeb8/jFXN6JwITMooL50jgAACCCCAAAIIIIAAAgggkF6A5/PSG7k5g8AkN1qciwACCCCAAAIIIIAAAggggEBEBXhDJtjC8wXyYD3pDQEEEEAAAQQQQAABBJwL8ACFcyvORMCBAAEQDpBy+BTq6694+Pnzi1prApPCXXH2A+obboEIz47PuyJcfKaOAAIIIJDTAkeOHJEtW7bI+++/Lx988IHs3r1bNm/efGpO5cqVk/Lly8sVV1wh1113ndSqVUvOOeecnJ5zWAfP+/1hrWzG5kVgUsZo6RgBBBBAAAEEEEAAAQQQQAABZwI8n+fMyelZBCY5leI8BBBAAAEEEEAAAQQQQAABBCIswBsywRafL5AH60lvCCCAAAIIIIAAAggg4FyAByicW3EmAg4ECIBwgJTDp1Bff8XDz59f1FoTmBTuirMfUN9wC0R4dnzeFeHiM3UEEEAAAQQQyAoB3u/PijLk0iAITMqlajFWBBBAAAEEEEAAAQQQQACBUArwfF6wZSUwKVhPekMAAQQQQAABBBBAAAEEEEAglAK8IRNsWfkCebCe9IYAAggggAACCCCAAALOBXiAwrkVZyLgQIAACAdIOXwK9fVXPPz8+UWtNYFJ4a44+wH1DbdAhGfH510RLj5TRwABBBBAAIGsEOD9/qwoQy4NgsCkXKoWY0UAAQQQQAABBBBAAAEEEAilAM/nBVtWApOC9aQ3BBBAAAEEEEAAAQQQQAABBEIpwBsywZaVL5AH60lvCCCAAAIIIIAAAggg4FyAByicW3EmAg4ECIBwgJTDp1Bff8XDz59f1FoTmBTuirMfUN9wCzA7BBBAAAEEEEAAAQQQQCA3BAhMyo06MUoEEEAAAQQQQAABBBBAAIEQC/B8XrDFJTApWE96QwABBBBAAAEEEEAAAQQQQCCUArwhE2xZCUwK1pPeEEAAAQQQQAABBBBAwLkAgUnOrTgTAQcCBEA4QMrhU6ivv+Lh588vaq2TA5OKi8hPUUMI8XzZD0JcXBGhvuGuL7NDAAEEEEAAAQQQQACB8AgQmBSeWjITBBBAAAEEEEAAAQQQQACBHBXg+bxgC0dgUrCe9IYAAggggAACCCCAAAIIIIBAKAV4QybYshKYFKwnvSGAAAIIIICAc4Hjx4/L5s2b5e2335b3339fNm3aJAcOHDA6KF68uFSvXl3OO+88ueKKK+TWW2+VSpUqOe+cMxFAICcECEzKiTIxyNwRICAgd2rlZaTU14vaf9rg588vaq0JTAp3xdkPqG+4BZgdAggggAACCCCAAAIIIJAbAgQm5UadGCUCCCCAAAIIIIAAAggggECIBXg+L9jiEpgUrCe9IYAAAggggAACCCCAAAIIIBBKAd6QCbasQQQm7d69W1q3bi3r1q1LGZwGG7z22mtSuXLlYAeehb09/fTT8uSTT6aMbO3atVKnTp0sHDFDCoPAF198IXfffbds3bo1YTpdunSRUaNGSdGiRcMwzcDm8Ne//lXatm3LfRqYKB0h4E3g5MmTRlDSwIEDZfHixY46WbBggTRt2tTRuZyEAAK5I0BgUu7UipHmhAABEDlRJs+DpL6e6YyG+Pnzi1prApPCXXH2A+obbgFmhwACCCCAAAIIIIAAAgjkhgCBSblRJ0aJAAIIIIAAAggggAACCCAQYgGezwu2uAQmBetJbwgggAACCCCAAAIIIIAAAgiEUoA3ZIItaxCBSa+//rrccccdlgMbMWKE9OrVS0xqF+xk8rk3ApPyuQARvTyBSe4KT2CSOy/ODo/A/v37ZcaMGdK+fXspWbJkvk5Mw5Lmz58vvXv3Fg1ddHKUKVNGFi1aJDVq1HByOucgEDmBo0ePyrx586RChQo5d58QmBS55cqEMytAAERmffO7d+rrrwL4+fOLWmsCk8JdcfYD6htuAWaHAAIIIIAAAggggAACCOSGAIFJuVEnRokAAggggAACCCCAAAIIIBBiAZ7PC7a4BCYF60lvCCCAAAIIIIAAAggggAACCIRSgDdkgi2r38CkI0eOSI8ePWTy5MmWA2vYsKFMnTpVNOwgzAeBSWGubvbOjcAkd7UhMMmdF2fnvkAsROXPf/6zXHTRRaL3QKlSpfJ1Yh9++KG0aNHCcViSDrZ+/frG2MuWLZuvY+fiCGSbgAaQbd68WQYOHCiLFy+WtWvXSp06dbJtmLbjITApp8rFYLNfgACI7K+RnxFSXz96Ivj584ta68Mi8tu4SRcXkZ+ihhDi+bIfhLi4wn4f7uoyOwQQQAABBBBAAAEEEAiTAIFJYaomc0EAAQQQQAABBBBAAAEEEMhJAZ7PC7ZsBCYF60lvCCCAAAIIIIAAAggggAACCIRSgDdkgi2r38CkTz75xAg92LFjh+3A5s2bJ82bNw928FnWG4FJWVaQiAyHwCR3hSYwyZ0XZ+euQHKIis7kxhtvzPfAJCdBi2bq7dq1kxdffFGKF9fnlDkQQEAF9u/fLyNGjJCxY8fK4cP6TL8QmMTSQAABAiDCvQaor7/64ufPL2qtCUwKd8XZD6hvuAWYHQIIIIAAAggggAACCCCQGwIEJuVGnRglAggggAACCCCAAAIIIIBAiAV4Pi/Y4hKYFKwnvSGAAAIIIIAAAggggAACCCAQSgHekAm2rH4CkzSMYdSoUdKnT5+0g7rnnnvkhRdekGLFiqU9N1dPIDApVyuX2+MmMMld/QhMcufF2bkp8NNPP4m+Jo0bN+5UiIrOJBsCk9IFLd5yyy2i/1SoUMHA/9e//iWfffaZnH322dKqVSspWLBgbhaFUSMQsMCsWbPkqaeeEv09IP5Yu3at1KlTJ+CrZba7/zL5D7zMXpHeEQi1AAEQoS6vUF9/9cXPn1/UWhOYFO6Ksx9Q33ALMDsEEEAAAQQQQAABBBBAIDcECEzKjToxSgQQQAABBBBAAAEEEEAAgRAL8HxesMUlMClYT3pDAAEEEEAAAQQQQAABBBBAIJQCvCETbFn9BCb98MMP0q5dO3n77bcTBtWxY0eZOHFiwr8rU6aMvPHGG3LNNdcEO4Es6o3ApCwqRoSGQmCSu2ITmOTOi7NzU+D//b//J23atJGlS5cmTCAbApNmz54tLVu2TIEtV66cEfDUpEkTITslN9cdo85bgTD93klgUt6uHa4WegECIMJdYurrr774+fOLWmsCk8JdcfYD6utZwM/nKZ4vSkMEEEAAAQQQQAABBBBAIAsEMvB5DoFJWVBXhoAAAggggAACCCCAAAIIIBBtAZ7PC7b+BCYF60lvCCCAAAIIIIAAAggggAACCIRSgDdkgi2rny/4r1y5Um6//XY5fFifIfq/o0aNGjJw4EB54oknZOvWrQmD1X+nPytYsGCwk8iS3sL04HqWkDIMBwIEJjlAijuFwCR3XpydmwLZHJg0dOhQ6d+/fwps2H9HyM2VxKizWSBMv3dm4Av22Vw6xoZApgUIgMi0cP72T339+ePnzy9qrQlMCnfF2Q+or2cBP5+neL4oDRFAAAEEEEAAAQQQQACBLBDIwOc5BCZlQV0ZAgIIIIAAAggggAACCCCAQLQFeD4v2PoTmBSsJ70hgAACCCCAAAIIIIAAAgggEEoB3pAJtqxev+B/9OhR6du3r4wZMyZhQO3atZPhw4cbYQiTJ09O+Fn9+vVFw0rKli0b7CSypLcwPbieJaQMw4EAgUkOkOJOITDJnRdn56ZANgcmWb1WLlu2TBo1apSb4IwagXwQCNPvnRn4gn0+VIRLIpA1AgRAZE0pMjIQ6uuPFT9/flFrTWBSuCvOfkB9PQt4/TzF8wVpiAACCCCAAAIIIIAAAghkiUAGPs8hMClLasswEEAAAQQQQAABBBBAAAEEoivA83nB1p7ApGA96Q0BBBBAAAEEEEAAAQQQQACBUArwhkywZfX6Bf+dO3dKq1atZMOGDQkD0oe3BwwYIK+++qp06tQpZbDz5s2T5s2bBzuJLOktTA+uZwkpw3AgQGCSA6S4UxhfEeUAACAASURBVAhMcufF2bkpkK2BSceOHZN+/frJqFGjEmDLlCkjixYtkho1auQmOKNGIB8EwvR7Zwa+YJ8PFeGSCGSNAAEQWVOKjAyE+vpjxc+fX9RaE5gU7oqzH1BfzwJeP0/xfEEaIoAAAggggAACCCCAAAJZIpCBz3MITMqS2jIMBBBAAAEEEEAAAQQQQACB6ArwfF6wtScwKVhPekMAAQQQQAABBBBAAAEEEEAglAK8IRNsWb1+wX/ixImmgUjLli2TRo0ayeeffy533nmnbNu2LWHA99xzj7zwwgtSrFixYCeSBb2F6cH1LOBkCA4FCExyCPXv0whMcufF2bkpkK2BST///LP06tVLxo8fnwBbrVo1mT17tlSoUCE3wRk1AvkgEKbfOzPwBft8qAiXRCBrBAiAyJpSZGQg1NcfK37+/KLWmsCkcFec/YD6ehbw+nmK5wvSEAEEEEAAAQQQQAABBBDIEoEMfJ5DYFKW1JZhIIAAAggggAACCCCAAAIIRFeA5/OCrT2BScF60hsCCCCAAAIIIIAAAggggAACoRTgDZlgy+rlC/6HDx+W7t27y7Rp0xIGU7t2bZkxY4aUK1dOjhw5Ij169JDJkycnnFOmTBl544035Jprrgl2IlnQW5geXM8CTobgUIDAJIdQ/z6NwCR3XpydmwIEJuVm3Rg1Am4EwvR7Zwa+YO+GknMRCJsAARBhq2jifKivv/ri588vaq0JTAp3xdkPqK9nAS+fp3i+GA0RQAABBBBAAAEEEEAAgSwSyMDnOQQmZVF9GQoCCCCAAAIIIIAAAggggEA0BXg+L9i6E5gUrCe9IYAAAggggAACCCCAAAIIIBBKAd6QCbasXr7gv3HjRrnttttk7969CYPp2bOnPPvss1KkSBHj30+cOFE6deqUMuAnnnhCBg4cKAULFgx2MvncW5geXM9nSi7vQoDAJBdYIkJgkjsvzs5NAQKTcrNujBoBNwJh+r0zA1+wd0PJuQiETYAAiLBVNHE+1NdfffHz5xe11gQmhbvi7AfU17OAl89TPF+MhggggAACCCCAAAIIIIBAFglk4PMcApOyqL4MBQEEEEAAAQQQQAABBBBAIJoCPJ8XbN0JTArWk94QQAABBBBAAAEEEEAAAQQQCKUAb8gEW1a3X/A/efKkDB48WDT0KPmYPn26tGnT5tS/tgpyqVmzpsycOVMuvvjiYCdj0duvv/4q//jHP2TFihWydu1a2b59u6xfv/7U2RUqVJBKlSrJtddeK/Xr15fq1atL4cKFXY8tFx9c//nnn2XDhg2yatUqw2TTpk1y4MABY+4xl3r16knjxo3lsssuk0KFCrl2cdrgyJEjsmXLFnnnnXeMMX355Zeiayh21KpVSypWrCjXXXedNGzYUC644AIpUKCA0+5De16mA5P0nt+3b5+xRpYuXSpfffWVUafDh/XZwf+sE7/3j5sCxdbtsmXLjHW7devWU+tW14muj6ZNm8oVV1yRsmYzGZh06NAhYzyx+yl+XDqWatWqyY033ig33HCDnHPOOW6mHNi58Xa6H8bXMnaPtWjRQq6//no5/fTTHV031uf8+fNFA/Vi+2vx4sWN/bRKlSrSrFkzo8+iRYs66tPtSdm4TpPn8P333xv723vvvScff/xxwutQzF7Xh74OnXvuuWLy+45jlqgHJsVe999//31Zvnx5yr5Vrlw5qVy5slx99dWGt/5vsWLFHPv6OVHHpvfdlClTjD1V93Adj/5upPeJ7l/5tT/ovI4dO2aMT8emfvG/F2TLPubHP+i2+bnW8ur3zrzYXzPwBfugS01/COSSAAEQuVQt92Olvu7N4lvg588vaq0JTAp3xdkPqK9nAbefp3i+EA0RQAABBBBAAAEEEEAAgSwTyMDnOQQmZVmNGQ4CCCCAAAIIIIAAAggggED0BHg+L9iaE5gUrCe9IYAAAggggAACCCCAAAIIIBBKAd6QCbasbr/gv3fvXmnfvr0RPhR/aBDI7NmzjZCd2HH06FHp27evjBkzJmXQEyZMkI4dOwY7maTeNMRj8eLF8vzzzxsBFU4PDS548MEH5Z577pFSpUo5bSZBPriuATVdunSRBQsWmF5/yJAh0rt3bylSpEjKz83G8ec//zkh5ErDiSZPnmzYxIcS2U1WAyUeffRRueWWW0yv6xgq6cRdu3bJc889J9OmTTsVeuOkLw1f6dq1qxEw4TTowipcqHbt2jJjxgwjtMLtYdVnmTJlZNGiRVKjRg23XYqu3V69esn48eMT2t5+++0yceJEKVmy5Kl/n6nAJL1/3333XXnxxReN+8jp4fX+cdK/rtuXX35ZRo8eLbt3707bRNfqoEGDjOCk2GtHJgKTdF984YUX5KWXXnK0hjVIqEOHDtKnTx+56KKLjHlY1Tz53jWbtNmcdP8YNWrUqYAit/f8mWeeKY8//rh07tzZ8v5y26e+PjzyyCPStm3bwPaQ/FynVqFEGkRVp06dU6XSPW7EiBFGQE4saCzd4m3VqpWx31atWtVRcJIG22iYnNdDg5p0Hbl5zUt3LSufdO2Sf+5mbLoedL/SPcLN676u93bt2hmvuxrM5zWsKt29qPfMsGHDjPFZrQUdi762Pfzww3L22We75fJ8vtv7Wfexbt26GftYbJxWNU8O1DQbpNUadrIHppt0kL+fxa6V12stiPspeW9K55aX+2sGvmCfbnr8HIEwCxAAEebqilBff/XFz59f1FoTmBTuirMfUF/PAm4/T/F8IRoigAACCCCAAAIIIIAAAlkmkIHPcwhMyrIaMxwEEEAAAQQQQAABBBBAAIHoCfB8XrA1JzApWE96QwABBBBAAAEEEEAAAQQQQCCUArwhE2xZ3X7B//XXX5c77rgjZRA9e/aUZ599NiUEw+p8s+CXoGb266+/yjvvvCP9+/eXTZs2ee5Wwz2eeeYZad68uRQoUCBtP0E9kO8nLEkHmS4w6eOPPxatl4YTeDm0dhrE4iVcKP56GhahwREa2uQ0RMRsvBrkpP384Q9/SBtyodfp3r27Ec6UfCxbtkwaNWrkmmT58uXSuHFj03YaoKMBHG4PDQNq3bq1rFu3LqGp1nbAgAEJ88xEYNKWLVuMgC03QUnJc3R7/9gZnTx50ghv6tevn+t7WkM9Bg8ebAT/aMBYkIFJx48flzlz5hh7jZMAJzsjDaYwC8lyEhaSLqRl+/btRlCRl3refPPNRmhW8v2ufT700EOi943bQ4NpNEDIbxhMfq/TdIFJuj60Nhpud+DAAbdMomtXQwc1kKZo0aK27aMemKR7xAcffGCEDPl53Y+FAKm7Bhe5PezuRf3dRPsdO3Zs2m51HPPnz5cGDRqkPdfvCX72V7227vUaeqjBVrrO27RpI0uXLk0YVpgCk/JrreV1YFJe768Z+IK931uD9gjksgABELlcvfRjp77pjWz/0zLph7nwHSV/M6a1HwECk/zoZX9b9tPsr5GfEWa0vm4/T/EzEdoigAACCCCAAAIIIIAAAtkkkIHPcwhMyqYCMxYEEEAAAQQQQAABBBBAAIFICvB8XrBlz4UvI/GGTLA1pzcEEEAAAQQQQAABBBBAAAEEXAvwhoxrMtsGbr7gr4Ee+rD/mDFjUvqcN2+eESyUfOzZs8d4eH7VqlUJP9IwgLfeekvq1KkT6IR+/vlnI4hDw5v8hPDEBqXjfPzxx41gEA1bsTuCCEzav3+/EY5hFuij1x4yZIgRvmE3FqvAJJ2Hhs7cd999nsJd4udes2ZNmTRpklSqVMlT/fyErZhd0E2dNOxJDZOPkSNHGoE1bg4NTtAwHg0XMju6detmrMfTTjvNTbeycOFCadasmaN7JsjAJA300HtZw3W8BACZTVLDhPSfYsWKuTKInayhMxo8pX34uadj987cuXOlbdu2KWNZu3atq/3oyJEjxv2o//g5dO3q+tFgLd1fx48fn9Cd38AkDY/RsChdJ14PXYs6rnPPPdfoQoNpHnjgAdm6davXLkXvDd2nvayLbFmndoFJV111leieouvW7+HEKsqBSfq7ycsvv2yEyfnZI+LrpL+b6JqvXLmyq/JZBSbp64AGIGlYmJOjSZMmxu8BZ511lpPTPZ+j++uUKVOM1z4/dhoupcFqDRs2NPbXsAYm5eday6vApPzaXzPwBXvP9wUNEQiBQEYDAkLgk+tToL7+KoifP7+otSYwKdwVZz+gvp4F3Hye4vkiNEQAAQQQQAABBBBAAAEEslAgA5/n8HxeFtaZISGAAAIIIIAAAggggAACCERLgOfzgq03gUnBetIbAggggAACCCCAAAIIIIAAAqEU4A2ZYMvq5gv+n3/+udx5552ybdu2hEHUr19fNCSgbNmyKYM7ceKEDBo0SDTEJ/nQkJCBAwdKwYIFA5mUBphoYMLo0aMD6S++k2HDhhlBRoUKFbLs229g0oEDB6Rfv37yyiuvmF7DyRi0oVVgUt26daVDhw6BBeHoWtBAiZIlS7ryDiJsxeqCTsJ5PvroI7n11ltl7969Cd1okIUGPmiAjdPjxx9/lE6dOomG8JgddveG1TX0ntF7Y+jQoY7us6ACk4IKzjCbl5PAF7N2QYUlxfp+7rnnpFSpUqahJW4Ck4Lea3TNaWDJN998I5MnT06g8BOYdP/990v37t1lw4YNTpe07f6m+9OOHTvk3nvvDaRPDbnR+8fkdd1yHNm0Tq0CTDQgcP369cZ+HtSha7dnz56WVlENTAoquMysTtWqVZNx48bJtdde67iMVoFJ99xzjxFWmPz7k1XHGrCke4Kbe8PxIP99opN7SfcmDY+qXbu2FC5cWHTNr1ixQjZv3pxyuXLlysl///d/y8SJE0MZmJTfay0vApOcrAm36yx2frrfAzLwBXuvQ6UdAmEQIAAiDFW0ngP19Vdf/Pz5Ra01gUnhrjj7AfX1LODm8xTPF6EhAggggAACCCCAAAIIIJCFAhn4PIfApCysM0NCAAEEEEAAAQQQQAABBBCIlgDP5wVbbwKTgvWkNwQQQAABBBBAAAEEEEAAAQRCKcAbMsGW1c0X/DUcp2vXrikDSBd8tHHjRrnttttSAmpq1qwpM2fOlIsvvtj3pPQhbw0YsAuouP7660UDRP7whz/IOeecYzz8f/LkSfnf//1fI9xi7NixsnjxYtOxaGiAhuI0btzYcqx+ApMOHz4sjz76qBHOYHY4DUvStmbjaNOmjezZs0fefffdhO414KBp06byxz/+US6//HIpWrSoqKWGOixfvlxeeukl0SAnq2PChAnSsWNHx/XTfu3CVtRZx3r33XeLhlWcccYZRmDEsWPH5PvvvzfG//zzz8umTZssr5nO6ocffjACc95+++2EPvR6s2fPlgoVKjiezyeffCItWrQwQmTMDp3PsmXLpFatWo77tBrfY489ZtQ2OWAsiMAkvQ/0XtT7W9ei2VGlShWj1rpezjvvPOP+0eOnn36Sv/3tbzJt2jSZMmWKZft0dTG7ptqpr9WY9J7WMTdq1MgIQipQoICxVv7+97/L/PnzjeCO3bt3n+pa17vuO3PmzEm5nNPAJLUaM2aMPPzww5Y1vfHGG0XDITRo5Mwzzzy1hq3GZbc4vAYm6T7366+/yurVq1Puea2jml1yySWGmd5buk+r13vvvWc6nEqVKhnzfuGFF2TBggUJ52gdWrVqZQTLXHDBBcbPdu3aJW+++WZKDeIbqs/06dPloosucnR/ZNs6tQow0XA9DYNKXre69po3by4aXhezP3TokGzZssW4/1577TVLB/XXn1euXNn0HN2DXn/99VM/+/nnn411nhzQo/3cddddxl4ff5QoUULatm0rv/3tbx3VwslJujdofTVYLnb861//MvZeDXiKP8qUKWPsy3q/JB9WY3Pyun/11VcbrzlNmjQ5tW/pOlJ33TvT7Vtas0mTJom6OTnMApNatmxpNJ01a5aTLkQtFi1aJDVq1HB0vteTdG+wClHUOjz++OPGnn/66acnXEL3Fd3zNRxp6tSpCT/T36107SWvfV0H+tpud1iFfjnZA9MZ+Pn9TPvOhrVmdj+tWbPG2GeTjx49esj555+f8u91/ylfvrwpV37vrxn4gn26ZcHPEQizAAEQYa6uCPX1V1/8/PlFrTWBSeGuOPsB9fUs4ObzFLOLaCCvvhek/x2sf1hA37uMDybW/ybX96n1vQh9z00D+c8999yMhip7xqAhAggggAACCCCAAAIIREogA5/nEJgUqRXEZBFAAAEEEEAAAQQQQAABBLJRgOfzgq0KgUnBetIbAggggAACCCCAAAIIIIAAAqEU4A2ZYMvq9Av+Bw8eNB6c1xCS+EMDYd566y0jGMTqsGqr57sN3LG6hl2wioakPPPMM3LnnXdKkSJFLMepIQDz5s2TRx55JCFkJdZAg2JeeeUVI2zJ7PD6QL4+JNG3b18jsMnscBs0YzWO+L7twhDiz9u/f7889dRTlmO7/fbbjUCUkiVLpl2Y2leXLl1S1lCsofb1l7/8RX73u9/Z9nX06FGZMWOG/OlPfzINc9I1qUFPGuBisl/IiRMnREO+hg4dmnIdDYLROjs9NGApFoZh1UbHovN2elgFjFmNLYjAJA1+0nkkh6vomNXzySeflAceeECKFStmO42vv/7aqEvyPhHrR0Nk0nnFLqCBOxrgkhysoj/X9atrpXXr1rb39HfffScDBgyQV199NS2/08CkDz/80Ahxig9iinWuYVu612gohQYRWR3p7qv4dk7CQsxCWpKvHbvnO3fubFlHDTp59tlnjXveyaHz1aC6m266yXK+WgPd3zSYxuzQPVe9nBzZtk6tApOS56KhPYMHDzbC+goVKmQ6VQ0r+eijj4wgLrM1r43UulevXo4ekLMam4Z56XrRgLH8OHSN6Rw0gDH+8BJYpwFEup7NAtWc7hE6Brt9S3/erFkzY7z6cGK6w8m9qH3ccsstRoCjBjLpmtD9buXKlUbAlAYlaTBZuv023Vjsfv7tt98aAVXJIYraRsf04osvpg1s0tdiHa/W0yrULjaGXA9Mysa1prZef+80Wxv5vb9m4Av2fm4R2iKQ6wIEQOR6Be3HT3391Rc/f35Ra01gUrgrzn5AfT0LOP08Jf4C+t/Q+t/g+v6C/vd/uv+OTh5cLDRe36PI5PsFnlFoGEkBDeHX0O8VK1YYoV/6OYUe+nlC9erVjfDy6667zgjsDjKkPZLYTDpPBMw+a8vv99PzZOImFzELt9fPOUeNGpXyxxjya4xcFwEvAlafUTn9jNjLNWmTnQJmn684+Uw+O2eTt6PKwOc5BCblbQm5GgIIIIAAAggggAACCCCAAAIpAjyfF+yiIDApWE96QwABBBBAAAEEEEAAAQQQQCCUArwhE2xZnX7BX7/Ir4E2yV/mdxqYow8DdO3aNWXwTtvbzVq/mK3BAwsXLkw5TUMYxo0bJ9dee61juNWrVxtf4jYLRLELePLy4LpdWJJ+sVyDfTSMwCpkw2xS6QKT1ETDEGrXru0oeCPdGNMFZukYNQxkzJgxRhiI2fHggw8agSI6Z6eH/gVuDfHZunVrShMNfNCAlvLly5t2p2tFHzBJPtROA3bMgpaSz7ULXoo/t1u3bkbQyWmnneZoavqF4969eyecq7XSkCgN/0o+/AYmHTp0SNR/6tSpKX3r9UaOHGnc+05MtAPdIx599FHjvks+NFhNgzMuuugiWwu11eCe/v37m45J+27SpImjMTkNAXLyZVi9F3r06CGTJ082XXNOQkZiDfVBKbU1m2N8506+nJkupEXrqKFRGtiTro46R91zNBzO7tBaaliahialO/bt22eEhmnoV/Kh19JQuMKFC9t2k43r1ElgkobS6FouXbp0Oibj5xpadu+998qGDRtSztc1r/vaWWedlbavsAcm2QWq6ZrUoLp69eqlXe8xSF33Q4YMMf4xO7SGui8XLFjQ1j7dvahBTnrft2nTxvR1XfcFvV8uvPDCtDX2eoK+HuvrTJ8+fUz3sUmTJkmlSpUcda99zZw50/j9zu5hz1wOTMrWtaYF8vJ7p1lhs2F/zcAX7B2tYU5CIKQCBECEtLD/nhb19Vdf/Pz5Ra01gUnhrjj7AfX1LOD08xS9gP53/uLFi2X48OGyadMmz9eMNdRQbn3v4oYbbrANa/d9ITpAwEZA17V+TqZ/ZOHAgQO2VvreqL5n7uZzH/ARyC8BApP+I59NgUn6B0j089H27ds7+uM9+bV+uG5uCBCYlBt1yotRBhGYpJ+RaWjkli1b5L777suLYWfFNTLweQ6BSVlRWQaBAAIIIIAAAggggAACCCAQZQGezwu2+gQmBetJbwgggAACCCCAAAIIIIAAAgiEUoA3ZIItq5Mv+Gt4yaBBg4wHs5MPffBfAy/SHZ9//rnceeedRhhE/KFflJ4/f740aNAgXReWP3/99dfljjvuSPm5hoRMmTLFCE1wc+iXm/QL3507d05p1qJFC+NnJUqUSPmZ2wfX7QIavIYl6aDsApO8mnz77beiX27Xv4SdfGgwhYah2B07d+6UVq1amYaAaKCQhlF4+evYduFW+vBI3759TQMuNAyrdevWsm7duoRh29U3eX4//PCDYfL222/bzr1+/fqiIRply5ZNuww1cKJ79+5GKEr8YfeXW/0GJmmIjc4jOexC16DWVuuWLmQneWJ2ATkaHqV7hl2fdutFbTRsxM2Y7EK/YmN3EphkFRzn9b5yMi6/gUle6mg1z5iVhqnMmjVLqlatmnZNx06w6vPmm2821nvJkiVt+8rGdZouMElD2TQs8Nxzz3XspCcuW7ZMdC9Kvic1AG7u3LmO3MMcmGQX+OP1XlR3u/tRgwZnz56dNiDMLjDJy73oauE4PNlqf9Xx6fpq3Lixw57+77Tjx48boYD9+vWzbJergUnZvNbsft9z8noWX6xs2F8z8AV7V+uYkxEImQABECEraNJ0qK+/+uLnzy9qrZMDk36r/9kQNYQQz5f9IMTF1ez+pOkF+p1UJ5+n6PW//vpr+dOf/mR89hH0of8NriHshNAELUt/6QScvA8U38djjz1mfF6VLoQ83XX5OQJ5IUBg0n+UsyEwScPZ5s2bJ/oZmf4RFn3vvVSpUnmxFLhGiAUITApxcV1OzW9gkoa56WdjY8eOlUceecT4I2hROTLweQ6BSVFZPMwTAQQQQAABBBBAAAEEEEAgawV4Pi/Y0gT64XSwQzvVG2/IZAiWbhFAAAEEEEAAAQQQQAABBBBwKsAbMk6lnJ3n5Av+Vg/Xa2jGa6+9JpUrV057MasvoGnDnj17GoE5RYoUSdtP8gkacNCjRw+ZPHlySlvts3fv3p6+jL13717jr1WuWLEiod8yZcrIokWLpEaNGinXcxOYpB46vqeeeiqlHz9hSdqZXWCSPkih4VeFChVyZW0XGqDhN8OGDZPChQub9mnXtk6dOqJBCvplVy+HXbhVzZo1ZebMmXLxxRendG21Ht0Eknz00Udy6623iq6V2KHz0b+qHB8MpvXUAJRatWqlnaJV+JFd2ISfwCS7+6dPnz4yePBgT/elTvSTTz6Rli1bpoSk2dUlBjRx4kTp1KlTipfek88//7ycfvrpaS2TT7Byip2XLmBCv5ytAVxjxoxJufZzzz1n7GNuQpxindiFkek5fgOTvJilCwNzEnqVjLRnzx4j6GrVqlUJP9K9VMOXLr30UsuaZus6tQtM8ho+owgHDx6Ujh07mj5Qp8EmTZs2Tbv+wxyYZBeo5udeVFS7+9HJurcLTPJyL6YttIcTrPZXP7+LpdvHcjUwKZvXmt3ve+lez+KXTbbsrxn4gr2Hu4MmCIRGIKMBAaFRyt2JUF9/tcPPn1/UWhOYFO6Ksx9QX88C6T5P0ferly5dKg8//LDo+5HpjgoVKogGQMcOffh68+bN6ZoZf5xC3yd1G9SdtmNOQMBGwCp02aqJkz+2ATgC2SJAYNJ/KpHfgUlbtmwxwkcWL15sDOrGG28kMClbbpQcHweBSTlewACH7zUwScMj9ftR+n2b2O/6Tj7LD3Do+d5VBj7P4fm8fK8qA0AAAQQQQAABBBBAAAEEEIi6AM/nBbsCCEwK1pPeEEAAAQQQQAABBBBAAAEEEAilAG/IBFvWdF/w16u9/vrrcscdd6Rc+J577pEXXnhBihUr5mhQVv24CV5KvpCGsrRo0UJ27NiR8CMnoSx2g7YL+ZkyZYoRppR8OA1M0uCVkSNHGn8FOvnwG5ak/VmNwy7syUkB16xZI/Xq1Us5tUuXLjJq1CgpWrSoaTd24R8TJkwwgkH8HN9//73cf//9snDhwpRu7PofP368dO3aNaWNk2AHbTR16lTp0KFDQvvhw4fLZ599JtOmTUv4904fDDAL20h3f/gJTNq4caPcdtttCaFPOvB013RSrxMnThhfFtT1mHzoX4Vt3ry5aTeHDx+W7t27pxjqvaF/kb1BgwZOLp9yjt09rSenC5iwcvYb+qXXtgtZcfIlS7v2dtZWkL/88otoYJb+Vczkw+va+Oc//ykPPfSQ6D0Zf1SrVk1mz54t+nCY1ZGN61THaheYpK9LOtcSJUq4Xq+6VvXe0X+SD6f7U5gDk6x+l2jYsKGxL+trnZ/D6n5y0n/Q96KfeZi1zdT+qteyCmLSnzlZt2YP4WhbJ3tgOienv58l95PNa03H6nVe8fPMlv01A1+wT7cs+DkCYRYgACLM1RWhvv7qi58/v6i1JjAp3BVnP6C+ngXsPk/R93Q0wF/fc9b/Bjc7qlSpIm3btpU//vGPctlll5n+EYJjx47J9u3bjffM9H1lDeg3OwhN8lxGGnoQ+PHHH40/cjB37lzT1vHhX//6179k69atRlB+o0aNPFyNJgjkvQCBSf8xz8/ApC+//NL4Yyz6R2tiB4FJeX8/hPWKBCaFtbLu5+U1MEl/P9c9Kv4I4nMs9zPIvxYZ+DyHBryMBQAAIABJREFUwKT8KydXRgABBBBAAAEEEEAAAQQQQMAQ4Pm8YBcCgUnBetIbAggggAACCCCAAAIIIIAAAqEU4A2ZYMuaLjDpyJEj0qNHD5k8eXLKhd0GcezevVtat24t69atS+lLA4R69erlenJWoTf6lycHDhwoBQsWdN1nrIF+GbNnz55y4YUXylVXXSVVq1aVSy+9VM4++2z57W9/m9KvkwfX9a/OjRgxQvr165fSXgNhhgwZYjxQUahQIc/jthqHnwAPHYw+pHHXXXfJp59+mjC2du3ayYsvvig6frNDHW+99daUUB6/oVbx17IKarAL9bIa12OPPWaEENitHX1oRWuoQVGxIxZItWzZspQwrG7duhl1P+200yzratannpzO12tgkj7AM3jwYOOvtCYfuu6fffZZKVKkiOd1qA31S9U33XRTygNCdv1bhaA1adLECFE666yzPI/p888/N/76+rZt21L6SBeYZBWEomtlwIABZh8WOB7nnj17pE2bNrJq1aqUNk6+ZGk1ttq1a8uMGTMS/kq900FZ7SPp1qNV/1ZfQtZ9Q++ZWrVqmTbN1nWqg7ULTPL6mhZDMAtk0585DV8La2CS1T6pNrrH6u8RJr8nOl32xnl79+41QhFXrFiR0M5JaJvVvagPQ86ZM0cqVqzoaixBn2y1Bwaxv+7cuVNatWolGzZsSBl2LgYmZftaU2Qnv3faraFs2l8z8AX7oG8f+kMglwQIgMilarkfK/V1bxbfAj9/flFr/ZOIxCfE6xuBR6KGEOL5sh+EuLiS4YBBq89T9L+x9AFqDYI3CzjSMJnHH3/c+MMUVn94wKws+/fvl6eeeso02FzP19BzfY/X7/u44V4SzC4IAavPhxo3bmyswSuvvFIKFCgQxKXoA4F8ESAw6T/s+RmYRB3yZflH5qIEJkWm1Gkn6jUwyexzQCef5acdUA6dkIHPcwhMyqH6M1QEEEAAAQQQQAABBBBAAIFwCvB8XrB1JTApWE96QwABBBBAAAEEEEAAAQQQQCBUAlu2bJHq1auTYB1wVdMFJgUZdnPixAkZNGiQ8YB38nH77beLht6ULFnS8Qx/+eUX44GAsWPHprTRAI68/su16R5c17AkDdjR85L/wnRQYUkKYTUODZDSf7yGSVgFXqX7y55WoVZOgomcLgar0KAaNWoYf8VYg66SD6u/iOwkOMIs4CbWbvPmzaIPCcQf9evXF/0CXdmyZS2nZBWaky4gxWtgkt1fhF6wYIE0bdrUKb/rOdl5LFy4UJo1a5bSp9/1qx3qfacPLWnwUvJhF5hkFZyh9+1bb70lderU8WWle6MGVw0dOjSlHydfsrQKafEabqSDsLpv/dQh3R5phpit61THaheYtHr1aqlbt67ndWF1HzhZD3ZjS7dfex6ww4ZWX0avVq2a8VChPjxod1jtk+XLlzf+ur0GG/o97EJkNNRQX7usDqt70W9god85xdpncn+1CxjKxcCkbF9rdr/vpQsAjK2HbNpfM/AF+6BuG/pBIBcFCIDIxao5HzP1dW5ldiZ+/vyi1prApHBXnP0gWvUdKCInfP5zPNb+5MmTy834NKBdg4S3bt2a8mN9j07D6UuXLu1JXj9X0PeI+/fvb/q5gr7XafZ+qqeL0QgBCwGzABX9IxJvvPGGXHPNNbghkPMCBPX8p4QEJuX8cmYCFgIEJrE0/AoQmCT6XaOgn/kjMMnvwqQ9AggggAACCCCAAAIIIIAAAj4FCEzyCZjUPOg3T4Id3f/1xhsymVClTwQQQAABBBBAAAEEEEAAAQRsBFatWmWE7NSrV8/4S7q8IRPscrELTNLQAA340VCi5MNr2M3KlStFw5HMAoPmz58vDRo0cDxB/evKrVu3lhUrViS0sQvJcdy5hxPtwkBq1qxp+1CDhjB07dpVChUq5OHKiU2sxjFlyhRp37695/6twkHsAjjsAhQ0yOjuu+/2PJ74hnZBOFbBJVahGPol/0WLFomuI6tDvyx80003JazjXr16ybBhw+Trr7+Wu+66Sz799NNTzZ0E65jdG07G4jUw6csvv5SWLVuKhqLFH1WqVJE5c+ZIxYoVfdfGKtRMPTTUrFatWinXsFq/Qa0XDSXSh4uSD7uAiYMHD4o+2LRkyZKEZrVr15YZM2ZIuXLlfFtpWIzWI/lwEpBjFdLidZ/WMVj16Wcf8RKYlK3rVI2s9sQg7iGzBxL0mk7Wg93Ycj0wySrE8eabbzaC0NyELtrdtMuXL08JvtPzO3XqJKNHj5bf/OY3ps2t7pvY60PhwoV97xV+OrDa/4LaX6dOnSodOnRIGWIuBiZl+1pTZC97anxxsml/zcAX7P3cKrRFINcFCIDI9Qraj5/6+qsvfv78otaawKRwV5z9IFr1DXS2+p5y8qHvHXbp0kVee+21lJ898MADMnz4cNH3Q/0cGpo0YsQI6devX0o3DRs2FP1vcn0vmQOBTAmYBXFnS0h4puZMv9ESIDDpP/UmMClaaz9KsyUwKUrVzsxcCUwyApMuFpFdAQrzfF6AmHSFAAIIIIAAAggggAACCCCAgBcBns/zombdhsCkYD3pDQEEEEAAAQQQQAABBBBAAIGcFogFJen/lihRQnbt2iVnnHEGgUkBV9UuMGnv3r1GwE5yIJF+ud9tuFFs2PrwQMeOHY32yUfPnj2Nv7RcpEgRR7O0CooJOjjB0WBsHlzXNawPpWtgQnJQlPatISnjx4+X008/3emlbM+zeoBeA2oaNWrk+RpeApN+/PFHI2Bi7ty5Cdd1EgTkZqD6oIoGq+k/yYddUINVKIb+xW59yMXq0CCx3r17J/w4dh2rOdv1aRXepOFiEydOtA0B8RqYZBXIEnSgipsAJKsvqtoFLLlZJ3qu2YMd+u/tApOsjIN8IMQqnMNJQI5VSIsGsWlokpfDqk8nwSdW1/MS7pGN6zQ2P6s9sX79+kbgVNmyZb3QG20ITDKns7p/gw4k2r59e0rwnY4o3f5odd+MHDnS+B0gPw+r/TXd/udmzFbr1sm+4XfN243Ty96T7WtN5+tlXvFO2bS/Epjk5k7jXATSChAAkZYop0+gvv7Kh58/v6i1JjAp3BVnP4hWfQOdrVlgktX7Ac2aNTPe9z/33HMDGYNdMNOECROMz104EMiUgNk6189Q9LOSokWLZuqy9ItAngkQmPQfagKT8mzZcaE8FiAwKY/BQ3g5ApOMwCSt7FMiMlpE/jeAMhOYFAAiXSCAAAIIIIAAAggggAACCCDgR4DAJD96qW0JTArWk94QQAABBBBAAAEEEEAAAQQQyEmB+KCk2AQGDhwoTz2l37k49QWM+LnlwnsKWVsLu8CklStXiga2JIf8NGnSRKZNmyZnnXWW63npAwX6Beo+ffqktK1UqZLxV5grV67sqF+rB73z60vaVg+ut23bVhYsWGAalqQT1TCYl19+2QhOCuLw+wC91Ri8BCbt379fWrdunRK6VaNGDZk1a5ZceumlQUzZ6EP/inaHDh1S+rMLnNm9e7cxvnXr1iW069atm/EXu0877bSU/sy+TFm+fHkjFKpq1apy4sQJeeKJJ2To0KEJbe3WpVXIktZywIABZkFxp/r2Gphk9SBP0PePmzAfqzVWrVo1mT17tlSoUMH3elm/fr00btw45X60C0yyahOklVUd/QQmOQkpsQK1qtvq1aulbt26nurgZW/KxnUam7yXPdEpnN/wmEyOzekczM6z+jK603vcap/3Ew5mNk6r165048xE0Jgf7/i2+lBlu3btZMmSJQldppuTm+tb7WNO9iK/a95unF72nmxfazpfL/OKd8qm/ZXAJDd3GucikFaAAIi0RDl9AvX1Vz78/PlFrTWBSeGuOPtBtOob6GyTA5Os/uiEftah73/r+8VBHmvWrDE+R9Drxh9OgveDHAd9RU+AwKTo1TxqMyYw6T8VJzApaqs/OvMlMCk6tc7UTAlMSvi+noYlPRdAcBKBSZlasPSLAAIIIIAAAggggAACCCCAgEMBApMcQjk8LRcebuQNGYfF5DQEEEAAAQQQQAABBBBAAAEE3AqYBSVpHyVKlJBdu3bJGWecYXTJGzJuZe3PtwpMOnr0qPTt21fGjBmT0oEGyfTq1cs2xMXuqp988om0aNFCduzY4avv5cuXG8EnyYcGbOk/JmslWLyk3qweXHdy0Zo1axohVBq84/fw+wC91fW9BHBYhSfceOONol8oK1WqlN/pnmqvgTpmoVN26+HYsWPSr18/I8Qr/qhfv74xvrJly6aMzyxkKTlEzGwsdn2a3RMapPXWW29JnTp1bI28BibpXzfv2rVrYP5uOzILAtqzZ4+0adNG9PUg/mjYsKHMmDFDzj77bLeXSTnfyssuMEkfRKpXr15KX07CjJwO2Or+cnKNTIS0WPVp55Rurl72pmxcp7F5etkT0xnFfu43PCaTY3M6B7Pz/AYmWa0hJ4E8bsZtFS5UpUqV/8/eu4D9VOX9/2tiCM8TKpKmhiJKVEQHOSVGCdGBMKUpRolKpRBpfol0GBQdqKhnnNJROoq/ui5y1ml4oqGaUnTVU01NmQ7/672mfc/+7u9ae62199r3/b2/93tdl6uZ+7v2Orw/67D3WuvzWmLRokWiadOmyuR0/QYOkn379nUpgve4ujbhE2CoA03Z2Cdtm48TLMnYU+htDfVNUq+wToU0vhKY5L3LM8GKrQABEMVtf9o3nX2pXzr9KtrTBCYVt8U5HhS3fW8WQlTK6t/PP/98cli+Bx98UFx66aV5iqbdQ9GZSLdvY7uWXNymZ+2yVIDApCzVZdqFoACBSf+xAoFJhdAiWYYsFCAwKQtVK1aaBCYpz+ulBSfRP69idSPWlgpQASpABagAFaACVIAKUAEqQAUKUAH65/k1CoFJfvVkalSAClABKkAFqAAVoAJUgApQASpABcqFAjpQUlB4wE4mTJhQUhcuyPg1qw6YtGPHDnHBBReINWvW+M3QkBrAKI888og4+OCDjfnqwAQ2gBFj4gkipAEmIbtrrrlGTJw4UVStWjVB7v95JK0DvS7zJACO0gQm6WALf/zjHyUQqVq1asqqqdpRnIOJCtQ1evRoCS6oVAm+OEK4ApBU0II4wFK4IkmBSWnba6pGKoRQ2aU02sv27dslWGvDhg05VYgDAZXGWENgkhoMVojtNGg4ScZE236TFh6TZdls66CKV16ASbpyok5Jxoo0oLE0eoef1Y19PgGGunZHYJLeiknbGlJM+75XSOMrgUm+ejrToQJSAQIgirsh0L7p7Ev90ulX0Z4mMKm4Lc7xoLjtm2ntwvspX3/9tRg2bJi8CCEccDnC/PnzRcOGDTMpyyuvvCJ69+4tkH8Qfvvb34rrrrtOloeBCmShAIFJWajKNAtJAQKT/mMNApMKqWWyLD4VIDDJp5oVMy0Ck5TApKAxJAUnEZhUMbsTa00FqAAVoAJUgApQASpABagAFaACBaQA/fP8GoPAJL96MjUqQAWoABWgAlSAClABKkAFqAAVoAIFrYAJlITC16xZU+zcuVPUqlWrpC5ckPFrVh0wSXczst/c1ak9/vjjok+fPsasSgNiYixEKIKN4zlAPK1atRJo/9GA3+Bc0atXL5ds8+KmdaDXZZ4EwKED4ODW7WnTponq1aunqmv44aTAJBXcCOnedddd4uqrr84p388//yyhVuPGjcv5+4IFC0Tfvn1L/vbll1/Km8UXL16cE+++++6ToKBw0B3OjEKYdEIRmOTWhHTtOAkExSecjcAkApNsxjPbNpdkvHbrScliZwVMWrlypWjfvn2yQimeSgqx0b2XFAIwqTSAdBUBmFQobQ3NNu37ns17q7dOpUgoDE4kMClLpZl2BVSAAIjiNjrtm86+1C+dfhXtaQKTitviHA+K276Z1i68nwIge48ePcSuXbty8sSa8uTJk0WVKlUyKQvyu+qqqwQgSaeeeqo44YQTRL169cQ+++yTKL8vvvhCrFu3Tqxfv17+9/333xebNm3KSev444+X+Z188smibdu2omXLltoLClwK8dNPP4kPP/xQLFu2TEKqt27dKl5//fWSJJo0aSLzxZ4KLhho3bq1qF27tksWxrjffPONrDf2bPDfd955R2qAsP/++4tjjz1WnHTSSaJr164CMCzdxQzGjCIRsNfw6aefynxfe+018dZbb4nNmzeXgLBQ78aNG4sjjzxSAHjdpk0bcdBBBwnFHqlr1sb4unUk44O/RDBdYhFOx9QG0PbQDk455RTRuXNnqUflypVti1IST7XeFwaJwx64SObhhx8WS5culX0Ae3bQHbZHX//ss89E9+7dc2BlaB8LFy6UZbQNe/fuFTfccIO86CMczj33XDF79my5N24bPv74YzFgwICcPUfbyziQR6A/9tfQ/lDvbdu2lfQBxIEOxx13nDjiiCPkmIN/aJuuY46qXYXXu3/44Qc5DsyZM0fWB/0Q/QD9DvumuHCnbt26VtLs3r1bLF++XLz44ovijTfeKBnT0KcxjmAcA3ju6KOPLqlHFsCkshpfApHQrv/+97+L5557TmoK+6KeCNAW7bdTp07i7LPPlv8/GF9KE5iUZrxxXXe3sQfm1A4dOsgxx/d8Y9V4f4mkWru13R9S5aNKz3TRgco2qmegK9rM008/LTZu3FgyjwdjB8YM33Mo6ohxHRd/vfTSS3LsCM+hmLfxroKxo127diVzdxbAJIzpyBt9bPXq1WLLli0l/SzQoHnz5uLMM8+UZdlvv/1cmkJJ3LRjKObQWbNm5Z1xcJmzg8JgfO7fv79YtWpVTl1UZytMlbW5qMrHHI55Ojxv2fYx3b6fqV5JLiuxGaN8vJNG6x59l8G3xrx588SSJUsE9sQQkC/m4Z49e8p3I0MAOOkqIcRcU8RfficwyVIoRqMCVIAKUAEqQAWoABWgAlSAClABKpCVAvTP86ssgUl+9WRqVIAKUAEqQAWoABWgAlSAClABKkAFClIBG1BSUPCbbrpJTJgwIaceXJDxa1YVMEkHe/Gbsz61QYMGiXvuuUfUqFEjNsvyBkzCobhbb71VHiCD08QjjzySVz8c0sVhwwYNGiSWO60DvS7jJACO8gBM0rX33//+92LGjBnyMHgQVLeG42A4wEgtWrQoiffjjz/KA4eTJk3KkVN16FB3qBAHS3HozBQITDIplPs7gUl2emUBfkkyNhUS0COqXJIx0U59IQ+X4xB5NNgeiM+ybLZ1UMUjMCmNeumeJTBpfJ6AcQ41urGHwKR07TD8NIFJ/rRkSlQgogABEMXdJGjfdPalfun0q2hPE5hU3BbneFDc9s20duH9lPvvv18MHTo0Lz/bdd1MC2pIHJAUOLlPnz5dvPDCCzkAGJtyAawxZMgQMXjwYFGnTh2bR3LifP/99xKSdNttt0lYkG3AWj0gJyNHjpTr8WngQXv27BFTp04VuOTg888/typC2nojk0B7QAWefPJJq3yDSGeddZasO2AerrAal4zSAEyQjw18IWkbAHTimmuuEYALmfYQw3WOgy0AUASIxI033hjbFgDe+L//+78SeECQvmufV0GOkBbqtmjRItG0aVNrc73yyiuyT2DvKgg2l3EAyoB9rXvvvVcCR1wDoB9XXnmlQJusWrWq1eNxsA/0R0CkHnroIW1a6P9YHx8+fLioVKmSMh4uYUIc1C2siS5R1GP8+PHitNNOk6AoXIwCwFIQkgAv8GxZjS9BuQFKAhzplltusR5n0I7QBwApw/wQ3Z+w6ddWDSESKc14YwtM+uCDD8TMmTNlP7cd79HeMM5cd911sk+mmW+S6GILc7FNOwtgEsaRBx54QF6QFIAG48qDORTjBt4fXMbvaJpp8sXciTMaeIcLB9u2FH7GtRx4FtA2nD8A+NL1LIiPMXTgwIHyHEp4fAQcDHAc2Mc2qCBHeNb1wiycp7j55pvl5RDhAAhWly5dSv7kYw7v16+fPH90wAEHyHRt+1hpAJNKe87QAZMApXzqqacE3iMCuJ5tm9DE2ymEwGE/EziJwKSUQvNxKkAFqAAVoAJUgApQASpABagAFaACaRWgf15aBXOfJzDJr55MjQpQASpABagAFaACVIAKUAEqQAWoQEEp4AJKQsFxQBUHG2vVqpVTDy7I+DWrCpi0du1aeZtk9GZkvznrUzvqqKPEY489Jpo1axabZXkCJgWwJDhQ4PZb3NaMg5aqA4RjxoyRh8OS3JILwZJASWxsmwTAURqAhqDsOsCIzY3euMkXjgbhoDogqKqP7tbfZ555Rt5cGQ6qm31V8VwOJxKYZNN6/xMnCTBJZSOkCKgf/vk4KK0rlw0gRzcWmm6HjVOOwKR/qxPnBJBkTLRtrQQmqZXSzW9p2roqJx3Y6eCDD5Y3qrZq1UpZwCz6jW2bMcXDgWsAG+GMaJqXTGnpftf1CRv7pG3zcWVO8l5U6G3Nx/teIQHpfuVjIk3acPkcFSg+BQiAKD6bhmtE+6azL/VLp19Fe5rApOK2OMeD4rZvprUL9lO+++47CW0BgCEcjj32WLFw4ULRpEmTTMuRJvEPP/xQQjFUFzq4pot6AjoEqIjtp50NGMVUDuy3AJoCwEr4wgPTc/j9hx9+kPtP2INJ6gyOet95553ijDPOcAIXAa4wefJkCZewgbno6vOHP/xBTJw4UdSrV8+mys5x0gBMkJkJrLJ582Z54cSzzz7rXLbggdatW8u2d/LJJ1u1PR1sYe7cubI9YF/OZBPAZ/7xj39IG4aDDaAoHB/rYGg7qvxc4EuA4qAdQMtwiIImcj4ofv5ZrFixQvaddevWJdY/eBCQHeyv2YA2dLAP7JtiPH300Udjy4O12QULFoj27dvnxUO/xtos9vlsgTjhRKBHnz59JAQuDTCpLMeXoD5o6xifpkyZYmzTUSExnqJNYX++c+fOOT+b+nXSxpRmvDFBbqAFoHjou0naBeqUZr5Jqgmes4W52ObhG5gEwNgVV1whMN64hq5du0pwDS4kcg0bN24UI0aMkJeOuAbki4uOAHlKA0zC2Jt2HAU46Y477pB7Nmmhcy5jKHS/++67Bc5t2c4bUZ11cw/iuZxvQPzPPvtMAqQA7wyC6iyFjzkcl5qNGjWqBLhn28eyBCaV1ZyhAya98847ch61AaA59j8TOInAJEdBGZ0KUAEqQAWoABWgAlSAClABKkAFqIBvBeif51dRApP86snUqAAVoAJUgApQASpABagAFaACVIAKFIQCrqCkoNCAUEyYgAuncgMXZPyaNQpM0t3k5jdXc2o4zAnQTdwhezge4Da4aPAJMTGX9D8xdI7nUVgSnsBhMtzejBsEowHxcfspDu4lCUnAADb5JIGDlCYwKQ1AS3dAPXqwXAXO0bW3rVu3ivPPP1+89dZbJfLCts8//7xo27at/Bv6Gw6z44BmOOCwJw4z2xyS9A1MsgFb2LSXJHFKA+ih0yvuYLUO5OHzgLiuXAQm/T95w3M0lGU7DcqSZEy07Rdp4TFZls22Dqp4OhCRrTNhaUFsdPqZylnIwKSkdXKxN4FJLmr9O24au6R93yut/mSjCoFJNioxDhWwVoAACGupymVE2jed2ahfOv0q2tMEJhW3xTkeFLd9M61dsJ+iW8fUwfUzLZRD4hs2bBDDhg0Ta9ascXgqPipAKYDOdOjQwZjmp59+KmE6gML4CJdffrlcR69Ro4ZVcgAWwWEe/9IGrPVjbR/7WDaXXyBvOOpHIVtJy4HLGgB8OOigg5ImoX0uDcAEierWzbEv9uSTT3pzxgdw4q677hIDBgww2kAHW7j44oulDU0XyAQXvbz33nt5F2V069ZNwn4OPPBAK1uoLvAIHnSBL33xxRfikksukZoGIQ5WATAD+irqa4JDWVXkl0i2bVHVrgBvwz5YFPqkyn/QoEESshLt77AtxgHVmQKXehx//PHik08+yWkLgMFhzfeAAw4wJlWW40tQOECBAH+aNWuWsbxxEdCOVq1alRPF535YOOE0403cvh7maRsQl61QLnAw2zTj4tnCXGzz8glMatmypcDYmeZdAvvk2Odr0KCBVRUwfwCqc9lll6WCuQDSVKVKFQEwTDiY4FtBXIyjgHDZQPZsKnbllVdKSJnNe4yPMRRzJtoC5qFwwN/Gjh1rBSD88ssvxaWXXirPsqhCHLQvGl91iZvqIixfc3j4sjbbPpYVMKks5wwVMAnzMP4ehgaq7Iv33xTvEDpwEoFJNgMG41ABKkAFqAAVoAJUgApQASpABagAFchQAfrn+RWXwCS/ejI1KkAFqAAVoAJUgApQASpABagAFaACZapAUlASCl2zZk2xc+dOUatWrbw6cEHGr1mjwCQcCr7wwgvFsmXL8jICuKNdu3beCoCDQLfddpt47bXX8tI8/fTT5Q3HuDFUF0oDYuJSWZ3jOW4qxMHB6KF5HNbEAdPwYeYgv06dOskD1occcohLEWTctA70ugyTADh0jiOtWrWSN8E2atTIuX66B+AcgFsUowHODzhkHhc+/vhjeag+eqNi+ICgDm6ku/FXd2AQBylhdwTVzYn4uwsMJikwKQ1gypvRIgnhgD9ukly6dGnOLyZIiUt5kgCTVPAr5Nm9e3fZT2vXru1SBGVcOCv16NEjzzGjogOTCrGdBgZMMibaNhQCk9RK4b3goosuSjTO22qPeLo5wTR3FTIw6dtvvxU4fD979uwcKfCetWTJEoG6pQ24dRY3IkedaWzmtLRtXlf2vXv3SiehqAMA4sc5QRR6W/PxvldI4yuBSWl7H5+nAjkKEABR3A2C9k1nX+qXTr+K9jSBScVtcY4HxW3fTGsX7Kfo1hhdYCeZFlSR+EcffSTXXlesWJH3K5yfAS/A/g/WYgPHfayJo65waMfaOb79VeG8886T8J64dVJABiZPnqwEowB8g7VWAEuOOeYY8etf/1pmgzWazZs3C1xkgHKoAvZf4LjVo/TWAAAgAElEQVQfd/kGnsN+FGAA06ZNU6YTlAHgpyOOOKIk/02bNonHHntMW3fUCVCOOGgSQA/4Dof+0QDtO3fuLE4++WQBR/5Ae6yVY80Ye3U6KAWADTfffLMRFuTa1mArOMP/9NNPJY8+8cQTYsiQITlJYd8Leyj77rtvzt+hxX777ZdjE2iAS1AA7ALURRVOPPFEAfhQ69atpQ7/+te/BPQHfOGVV15RPgP9sOdywQUXxLYBFWwBz1arVk3s3r1bpo3/f9ZZZ8l/9evXl+0PgA7sVwwcOFBCeQDUia5/uayvQVdogH0FVXCBrqn2FFSgiSAf6Ij0VaADgM86duwo2rRpI5o0aSIqVaokH0O/ATwB+7hYv9NBEqZOnSpwEUhcP1SNm3Xr1hWwTZAuygFbnnrqqbJd4UKSZ599Vtr/8ccfF3369MmRDW0VF/Bg/U8VkN6ZZ54punTpIsenoE0hTdXedDQNW2BSWY4vQZlNUDbYFfphrEf/Qvx169YJ9O3wxS+68SIrYFJ0vPnb3/4mQWDhMmGMRD+PzjHos4DfRAPgfMOHD5djtyroxnusFz/33HPa8d4WDuY65qri28JcbPPyBUzCnLd69eo88CH6GsZwvENg/MD+GeYvjOG64DKHrVy5Uu4Nqd5DgnkU8wfaOQLgdhg30Ndt4C42wCS0VewzQEtVmkE5TjvtNHH00UdLHYK5HO8xun5mC3/0NYaqLodymXvefPNNOZds27ZNaVpAmTAX2QQVQFB17sLXHB6+qMq2jyFv7K8FQfU+hLY8cuTInCrvs88+8swb/hsNZT1nROsefR9CeYP3IfQptOOXX35Zjo8ApqnONtnYOxRnsxACjeT/++VvBCY5CsjoVIAKUAEqQAWoABWgAlSAClABKkAFfCtA/zy/ihKY5FdPpkYFqAAVoAJUgApQASpABagAFaACVKBMFEgDSgoKfNNNN2lvguSCjF+zRoFJOORzzjnn5GUS3J4avnktbUlwQBoHoXCYXBVUh1/D8XQHslwOdaWtQ/j5JKCi5cuXy4PWqttrXQ4Kpi2HjQ5J4CA6aJDLAXKbsulgRnjWBtSgAyqE25KqLnEgH7Rv3AoZvRk3fKhYdXOia19LCkzCwbauXbvmyYuDmThgHnVysLFD2jiqA49BmjaHVW3y10E5TDfRwgkiCpIzwVNsyhPEUR1QxW8VHZhUiO00sFmSMdG2TaSFx2RZNts6qOLp+rgtFE3XT+IcgZKUV/d+YXKQKWRgUtw86XLjb5yeOt1s5uG0bV5XrqTzSqG3NdQ3yXtnWKdCGl8JTEoyUvEZKqBVgACI4m4ctG86+1K/dPpVtKcJTCpui3M8KG77Zlq7YD9F9x3r4iSeaUEjicPJH/tuuFwgGgDBAUjosMMOiy0SvrGxZ3PLLbfkwYvgaA3naUAtdGH9+vXSwT4MO8Bz1113nYQ8A7CjC99//70EX9x44415sASbyzewVj99+nRx1VVX5WUByMO1114rL70IYEXRSMgfdcdabRTchDoAfgOQhi7gghjsA6HdhAPW4lGnuItDAC0C9AE6AVwTDq57CWnanGrdywWgorJ/UB445aN9wglfBRaA/Xbs2CHhUIBcRwNsOHfuXAHYlS7ErRHhGaxPzpgxQ5xyyil50B9cDAI4xuGHHy7QFkaNGiXbUziEL8qI01m3nxM807hxY7F48WLRokULo7lUl4jo9lV1wDSAY7CPBZiXrv0HBcE+JoBjM2fOzIOF2PRDU91RBkCp6tWrl1N32B9gDsCVohct6fZY0S/Hjx8vLrvsMmW90K82btwoxz6sjeqCaT0Yz5X1+BKUQQdlQ//AuA2wXRgWEtQZ8wN0RLuOjjFhXVz6u7HxxkRQtRMbOwRJoo/CrtjnjAa0d4y5ADLp5py4uQ7p2cJt0miAZ21hLrb5+AImRfODbTA/YfyNggODsRuaz58/P6+otnMYQHUAI0Yv20GCAKzh3aZBgwZKKTBu4d3sjjvuiJXKZg8aIB+MU1FYEsYbvEdgvKlTp44yH4w56Gc4+wFQWTQkhc6F07EdQzGfQrcwjNFl7tHtgwVlQTkwn0KXuKACCAK6hbbSsGHDnEd9zeHhRJP2MVX9bfbyg7wLYc7Q7S2hjJgzbr/9dnleLPpOBtAToHY27yiWYxOASTcLIXJortCIgQpQASpABagAFaACVIAKUAEqQAWoABUoXQXon+dXbwKT/OrJ1KgAFaACVIAKUAEqQAWoABWgAlSACpSqAj5ASSgwbtrC4eHoocegMlyQ8WvWMDAp7rBRVgch426hGzRokLjnnnu0h3Rxu+uAAQPkzcbhgAPN8+bNkwd60gTABXCgFreM4kZhwKJweO83v/mN/N/Rg39JHNfjHBVwSB6QAdxE6BKSlMMm/SQADh2ICPktWLBA9O3b1yZrYxwdmAkP2hxyRDwVHKF58+Zi0aJFomnTpkLVVk1wLhWMINw+VTcn2h4kDERJCkzS9T3cwAkHjwMPPNCoexYRJk2aJA+MRgMcHi688MLUWcKhAreQRkNcO/nuu+8k2A2OANGAW03bt2+fqlw6uBYStTlkqTucagMp0RU8C/BLkrGpUNspdEsyJto2lLTwmCzLZlsHVby0wCTVrenIp3v37nLcit4wnbSsOliO6V0oi36TtA6q51ROVIjny5lTp5vNWJS2zet0Svp+UOhtDfVNMqaGdSqk8ZXAJJ89nWlRAUEARHE3Ato3nX2pXzr9KtrTBCYVt8U5HhS3fTOtXbCfooPQ2nwDZ1pATeLvvPOOhGVs2bIlJ8bIkSMlSKNatWrWxQJkBPCfaFr4TgWkQrGHJ9NWrYXjmRtuuCFvr0VVGKyhAhyENeLoBRSAGPTs2VNbBx2sp23btgLrJbYXhQD2NGzYsDxoQ6dOneTa1CGHHKIsg2rNZPDgwVITE6QmSPCtt96SoIYo0MTXuo6pAaQBJn311Vdi+PDhStjRhAkTJKjFpg0ChPLAAw/IdhYFVmB9cPbs2XmwnaBecfufNsClsD5ptNCtn4XTN7VnxFWBJuKg9A8++KAEjoQDYBbYdzn77LO1/TbaLgD9mDVrlhg6dGheWs8//7xAn9KFOGASgGPoiwcddJCpKZb8/sUXXwis1wKmFg6w57333iuw16Ubj4L4n3/+uRyDUCdVsAH1lPX4gnLroGyAjwBcgss/TEE3vgXPmdbGTenb/p4WmAQAFvZuo2OEixYo69atWyXMTwXUwniP8wmm9mVbZ1W8pDAXXZ5ZAJMAugMsyTSPAbIC4B0gLNFggs3FwWVs5w+cxcBYh4s3ou0iKI/pLIGujzVp0kSgDgBG2bQH3ZiD8yc4NxEHovE1hurmQ5t32LhzH4GWtud0VPsTunHG5xwelDNpH0sLTCqEOUO3t4T3ArRnALXi2rNNW08z/hGYlEY9PksFqAAVoAJUgApQASpABagAFaACVCCZAvTPS6ab7ikCk/zqydSoABWgAlSAClABKkAFqAAVoAJUgAqUigK+QElBYXG4CgectAsIv8pbQigPawqlYoskmYSBSbpD80hXdytpkjzDz+CQ3BVXXCHmzJmTlxSAQU899ZRo06aNMptvv/1WHlbEIeho8AEx0TnZd+zYUeAwVP369XOyTeq4rjtkh8RNh7xVwiQth8mWSQEcOkDD6NGjpbN/pUqVTFkbf9c5/eMQMA4YNmrUyJiG7qBhcDhddZDd5ASiShOHzXBwHIce4VyBg7XhYDocGq1IUmASbkXu37+/WLZsWU6S6HdLliyxOkBtFDVBBJ2zEQ6yTp48WVSpUiVBqv9+BBC0cePGCUCZosF0GFbXjk1twKawONiPG21xC3s0VHRgUqG2U9gp6Zho0ybSwmOyLJtN+XVx0gKTdKBEl9tvTeWPGydwUzHmLl0odGAS2tUZZ5yR5xTgCupT1T8O/GZz0F7X5nFjN24D33fffU2mU/4ORx/MdatWrXIa9wu9raEyad/3Cml8JTApUfPmQ1RApwABEMXdNmjfdPalfun0q2hPE5hU3BbneFDc9s20dsF+im4NwMe+RBYVUMGKTJAfXTmwdgLwAb5LwyEOpqFaE0qyngNgDuA606dPz8kb+4r4p3Lg1j0DeMbDDz8sL8lwCdu3bxe47ANrGeEwdepUMWLECGUZVN/wgHB06dLFOmusvcCOAPuHAyA406ZNE9WrV7dOK0nENJAg7LFg/SkKqsB6P+oTvZwkrnwAX2CtCJCbaABMCXqo2kEcbAEXOKBN25ZDtZdqA4hQrTt27dpVfPrppzkgLJu9M9W+kK4P6vY6Xesd6A1gGcBl0b0l0xqgbi8Le2aLFy8W0MIlLF26VEIdwu3KFvYQzgf6Qzu002gwAZMKYXxBmXH5EKBk4eAKAsOzAOFdfPHFYs2aNXlalAdgkg6ilXS81+mRdP50ad9JYS66PHwDk1zHj48++kjOAytWrMgpomn9/4MPPpDjDd6vwgHPTZkyxQhrCp6JmzsQJ26PWDf/JuljyAvQJPQnjHvhgPlw4sSJomrVqkoz+hxDVRA9m3141b4JLsdauHBhTplt3nFU7xW6ecTnHB4UNGkfSwNMKpQ5Q7e3hL529913i/322y92uCIwyWU0Z1wqQAWoABWgAlSAClABKkAFqAAVoALlQwECk/zaqTw4N+YcmCDB2m8DYGpUgApQASpABagAFaACVIAKUAEqUL4U8A1KQu1r1qwpb0GsVauWVgwuyPhtJ2FgkurQPHKzOeibplRPPPGEOOecc5RJAG6Cg+46qI6uzD4gJjqAlO4AehrHdUB9hgwZorzZ0OWWZYiYphxxdkwK4NiwYYPo0aNH3q3POKA6f/580bBhwzTNRz6rOtiHv7tAIFQ38iINHE5HG8SB+Shox3TgT5cmbn0+88wzBQ4Rhm+ETgIrSgpMirsFEg4HOBiZ9sBb4DwDCFK9evVEy5YtxRFHHCEOPfRQgVs369atm2f7HTt2yEPu0QPZPtqL7iA/CmECJunGg9NPP13ejA3bJQ24Gb13797K/l/RgUmF2k5h66Rjok07ITBJrVJptIe4ccI05hc6MElXNzgG4ib2Zs2a2TRPZZw48JvJWQoJ6sCHaR1xdJAo07hf6G3Nx/teadTR9j2AwKTEXY8PUgGVAgRAFHe7oH3T2Zf6pdOvoj1NYFJxW5zjQXHbN9PamYBJpjXGTAunSVy3Ro2LKABxTxJUlwuce+658nIL7PNFg2odrXnz5mLRokWiadOmTkXAWvP1118v15eRBtY1sMeA/63aR1Kt6wKqArhOv379nPIOIqsAQLp1Yp2TfxK4FtZPsFYSXms//PDDxfHHH68FLCSqoOKhpMAk3aUpSS4LCYr11VdfSTgM1uXDIW6tXmeH4IKLtm3bWkul61OmtcPPPvtM7lm98MILJXnhooaNGzcK/DcIcX0piOMCmlCtu6VZD9StKWHfC/tKuqDby+rWrZu8WOTAAw+0toEOOgGYGeBBNWrUsE4LEdevXy+gO+Dr4WACJpX1+IKy6tZlTfvrOoF0gLO067S2BlG1E5MdgrR1e21oXwMGDEi054l+jbYRBb6lmUNttEgKc9Gl7ROYlGS/VnfhAuYC2Kd27drKoqvOkCQdv3RALWQc9/6m21cBsGnkyJGJLoZSjTmmevkcQ1Xzgu7CsLBhovstxx57rDw/gXMU4fMOpvlANScjLYCX8H4XDT7n8CDtpH0sDTCpEOYM1F93lshmLw/Ppz0/ErIvSGi4STGHpEb/PJtZgnGoABWgAlSAClABKkAFqAAVoAJUgAr4VYD+eZ719JtcJqkRmJSJrEyUClABKkAFqAAVoAJUgApQASpABcqTAlmAkoL64zDNhAk4E6EPXJDx21qCA/5xju5JD1XallR1G13wrOnQ3dq1a8XZZ5+dB+PxATHRQXh0h7zSgIpw0As3I+MgbzS43lCYphxxNksKB4lrW3E3/tq2n927d4vBgwcLOGlEg+lAXjS+CsCFw9q4oRmHHnFjbRBatWolALpq1KhRbFEBWcJNm+GAg8U4gI+b+sLB5iB8NLOkwCSko3Jswd9RNhyKa9Cgga0ZlPF0kCFE1jkP6A6645m0B5Dj4GwmZ6a4cqVpxzrnjkDQig5MKtR2inIlHRNtOlVaYJLu1nBbxwKbMiaJozvUHHcQOpqPrh/7utVZBz2ygUcWOjApgNfgPSEabr31VvkeogNUmuwdB36zOWStm8vwPjdv3jxRp04dUxHyfo+rLyKbxv1Cbmsovw4aaqpXWKhCeQ8gMMm5efMBKhCnAAEQxd0+aN909qV+6fSraE8TmFTcFud4UNz2zbR25RGYhHXNTZs2CazVAla/efNmua4FQEuLFi0S6aVau4pbd9IBZtKsq9oWXPX9DHg99n90gAZT2irwDcA7Tz75pOjcuXPO41ifwB5b9DIG7BkAMlC5cmVTdgXxe1Jgkm6P4PHHHxd9+vRJXDfVWpTOBshEty5pA4hQFVLVrkwXuUQvF2ncuLFYvHixQF2w/xSE4O+6/qkCFsWBNtBeMQa8/fbbYvv27WLLli0C+47Tp08X0CxJSAKa0K3/4dISpOeyLgmwUf/+/cWqVatyim+CVunqqtv/Ma2nl/X4gvqoLq0xtaE4m+v2dAsdmKRbC0473uugb0nhXLb9LUkfi0vbJzApSZ9F2QA87Nq1a04x4/qYDs6WNH9krFvzj1tTV62hm86vmOysm5Pi9sF9jqGqPUQbgGB0zAMEEHtLgOVhPguC6UIr1Rge16d8z+EoZ9I+lgaYVAhzhq7uLvOGB2DSXCHEVCHE5l/aDP3zTIMGf6cCVIAKUAEqQAWoABWgAlSAClABKpCxAvTP8yvwr/wml0lqXJDJRFYmSgWoABWgAlSAClABKkAFqAAVoALlQYEsQUmoP26d3blzp6hVq1asHFyQ8dtaggP+Okf3uAPGvkpicmiPOzidFYxHB+E5+OCDxZIlSwRgOdGQFlSEQ8oXXHBBzg18QR69evWSDgwHHXSQUfa05dBlkAYOonPqTwvmwQ1zODw4ZMiQvGKbbmJU1VN1sBg2B8jtjjvuENu2bSt5zHTYL4ioOgCKsu2///4CjiXhYDpQrypzGmCS7lZM5DN58mRxzTXXJHbY+OGHH+SNkjgoGQ0moJluPErTXuJuDkX5bAATunLBnoBnuToY/fTTTyUwLl2/IzBJSCAe4GLLli3Lk6ks22maMdE0kKcFJukOD5scPEzlSvu7D2CSzhkGZZs6daoYMWJE4ttNP/roI3nL+4oVOZeZymrbwCMLHZiEeuhAk0nHMaRpAr/ZAJN08EzMwU899ZRo06aNc/PTzY9BQqZxv5DbGurgo70VyvhKYJJz8+YDVCBOAQIgirt90L7p7Ev90ulX0Z4mMKm4Lc7xoLjtm2ntyiMwKQtBXIFJOmgQoC233HKLOO+880TVqlW9F1UHanK9aCFaMF19sBYOkEM0YG9n6NChOX/G3tv48ePFZZddJmrUqOG97r4TTApMWrhwoejXr19OcWzA5Kby6/YGdTbQrUteeumlco2+evXqpixzflftJZkuxHjkkUfERRddVJJO9+7dxaOPPirWr1+fBxHBfkPfvn2VZVKtWdnuVzlVMiZyEtCEbq1u7ty5eZeLmMqp2ndLCr8K8lJBUZKA4AphfEnbHlR7uoUOTMKYgHqHL76BbdPaA2moIDu2l+qY2rLu9yR9LC4vn8Ckp59+WvTs2dO5aq7vDro9g6RgNBRYt+av2yvQzfcABGF/skqVKs46BA+o3g0uv/xyceedd4p99903L12fYygSV/XzuP7y7bffiiuvvFKeywhCcBFHFAxp6h+q8fa+++4TGGdUwfccjjyS9rGkwKRCeSfV1d3l8pIUwCSAknB74s6Inemfl3gk4YNUgApQASpABagAFaACVIAKUAEqQAX8KED/PD86BqkQmORXT6ZGBagAFaACVIAKUAEqQAWoABWgAlTAiwJZg5K8FJKJJFYAwJk4YFHamxdtC6Zz4MfzplsadQ7jxx57rJg/f74ABMAlxEF44sqSFlQUly/KP2XKFHnLrOmW1bTl0GmVBg6Cm6sBg1qzZk1e8jj8h7olcQpYuXKlPGCOA47RANjPxIkTnRwtVDdDI10AGwAVCAfbQ7ZxwIVwejY3N6pskwaYhDaHW4SvuuqqvKRR51mzZokzzzwzEXxk+fLlYuDAgXm6ISMc9sRhUt2BujgQWpL2AngT8rzhhhu0Q4EJnIEHdTfJ4jfcJvrwww9bjzeAJc2bN0+gPjgkqQsEJglRqO00zZhompOyAib5cEYylT3udx/AJLQHHOTGGB8NcLKDg02HDh2ci4n+PWrUKDFz5kxlurgd94QTTohN1wfAxrngjg/obIBkXOCMQbY246sNMEl12D7IY8yYMeLmm292AvjF2TNI1zTuF3JbQx107c3FYaVQxtcUB+wdewCjU4EKqUB5OINRIQ2TsNIEfCQU7pfHqF86/Sra01FgEkgW31Y0EYq4vhwPiti4WVctACapIDDI2+WbLOuy+k7/yy+/FG+//bZ44YUXxGOPPSawLh0OJlC3yjk+eL558+YSmoQ08L+rVavmpfi6tfk0sIWgYKrvch18RwXXCdLBehb2TlD3448/Xl4uU4ghKTBJtV/lA7yCNQ2sF+FfOOjS1q2J4dIH/HNdm1DtJTVu3FhgDVF1scLevXvl/gTWNYMAuBb0wf4ZoFJoJ9HfVPuBKlhQHGjCR3vCfsYnn3wi4U6oI6A0n3/+eU7Spr0M3V4W9vnat2/vVMwsgD5bt24V559/vnjrrbdKyhI3rhXC+KJqVyi8yRYmsV999dW8NXYf/daUL35XtRPT/KJ7Lum+a7ScqraBOKb1ZZv66uIkhbm4pGdat1fZIu5iKVN9XW2rmjtx9gPvYE2aNDFlp/xdtw+hsyXefTC3Y9wLBx9jrmofMA5a43MMRV2Q/xlnnJGzRx0HW1ONecH7lOq9WPeupYJQxc2fKKvvORxpJu1jSYFJhTBnBG1YVXcXgKTrO5MQQgdKCopEYFKiEY0PUQEqQAWoABWgAlSAClABKkAFqAAV8KcAgUn+tERK5eGwHhdk/NqcqVEBKkAFqAAVoAJUgApQASpABahAAStAUFIBG8dj0XCoOA5mYwKb+CqK7lY1pI/Dd0899ZRo06aNMrvdu3eLwYMHCxy4j4a2bduKBx980PrgHPRYsWKF+MMf/pAH4cHBShyI69q1q7IcPkBFAMXg0CkcDqIBB+dxCAt1igs+yqFKPw0cJM4hH3kNHz5cwo2gsW1YvXq1vH35jTfeyHsEkCzcwKs6mB6Xvu6mSNUztk4VcW07nC4OQeKGYbR3l5AGmIR8PvroI3nrKtq9qs3de++9olu3bk4OA3G2sT3MCucilEsFE5owYYIEm9g4ztiCiWwPNsMhADdFqyBdqNvtt98uOnfuLPbZZx+tGQHyAHALceNgSUjA5mC7DpphOuwc186yAL+kGZsKsZ2mGRNNfTwrYJLp0LGpXGl/9wFMQhl27twpgWzQKRpwUB6H1QFNsj20iz6Jm3DxTxVsgT1Z9Ju0mquejxvHMK/edtttVvMx5naAKYcOHRo7ltmORSpHJ5Qf7wawKZwHbWyKcRW2xA3PccFm3C/UtoZ66dqbq7NGIYyvNnbNoi8wTSpQQRQoD2cwKogpvFSTgI90MlK/dPpVtKcJTCpui3M8KG77Zlq7AJikW7ux/QbOtJApEgcYGd/VWPvE9+I777wjNm3aJP9FAUnRbExAi7i9j3BaWAfAHgjSw5r5kUceKapUqZKoVjpQEYDZrhdtRAuwZcsWCcMPB50G33//vRg7dqyE+psC1rSwvuwbHmXK1/R7EmCSbi0Q6zaABaUNqjLpbKAri+3FGNGyYl0Me1rjxo3L+Uk3Bnz88cdiwIABAnvvQQgAa6o9pO7du4tHH31U1K5dOyd91QU4Ptd8odNXX30ltm/fLseBv/71rxKStG7dujxAUlQT016GL/hKVpAg1Xp/3LhWCOOLDuaSdi5S2arQgUmqeblVq1Zyr7hRo0aphhvdXlBaneMKlRTmoktTlZ6p/Kp2YLvHqyqHKzBJBVo0vWvYGFqlhW6vQAe5AWivY8eONtlp4+A9C9C/bdu2lcSJ09fXGBpkpgL/xeUfhfWFL2h588035d55uC66uR4XVF144YVi2bJlJfWOAzUhku85HGkm7WNJgUmFMGcEgqvqjouusKdm887tsJ9jAiUFRaJ/XqrRhA9TASpABagAFSheBbD2AlgzwMZYm8R7J9ZX8J4eXafcf//9Bd5nDzroIAkkx5nhY445RtSrV8/pcrbiVZM1owJUgApQASoQrwCBSX5bSHk4rMcFGb82Z2pUgApQASpABagAFaACVIAKUAEqUMAK4NAmoBS42ZGheBXAxpLO4TrNLYFJFAPYCLeXqQIOHePwmeo2VcRfvny5hCfgkFU02EJMcGh93rx54tprr1Ue/L3iiivElClTtJCWNDCQcJlxqBMHp1VAlt69e4v7779f1KlTRyuxr3JEM0gLB9mzZ4+EQT355JPKsqNud9xxhzj88MNjmw/sBKDUjTfeqNQIDz/wwAOyLTkc2CrJM+6m6yBS+BCgTVvXQSDCzwa3CevauC6ftMAkpBsHJ4KDyvjx4yWcqkaNGqVmGxx+BBTpnnvuUeYJZxTMUXF9wQVMZAPOQEEwZs6ePVsMGTJEq8VZZ50lIW4nn3yyOOCAAyQ8CYf4cfgV7QtjXfiW4jhRTU4GeLYiAJMKsZ2mHRPj7J4WmKS7YR15Yo7AbeaVK1cuKcI//vEPse+++2Z+SMQXMAkFh6MD+qEKOoaDMJhP+vfvL6pWrRo7bgGIAyASwD+q0KlTJ+mcdMghhxiH+/ICTIJjFZzBMMaqgs18jPEVQD2MUSbwm8nxIijD2rVrxdlnn618l7OxKQB5q2vuWg0AACAASURBVFatkm0cUENTsB33C7GtoW6qm97xdzjUYZ7Cwa8g4N0Jdq9evbpSlrJ+D0jyvmayL3+nAlSgRIHycAaD5rJXgIAPe61UMalfOv0q2tMEJhW3xTkeFLd9M61dAExSOYYjY18gmEwr8UviWK/cvHmzBLgAgA8AkAmKFFcuG4gB1rwuueQSp3ywJgCAENYMTjvtNOn4ZPsdqVtjy0rfODgHADSDBg1SAsB15QngUT179hRnnnmmOPTQQ2NB/VnVC+kmASZlBXMJ6qmyr27vRrcuabtupdI2Co9AHB1wAGU944wzStbRwlAKFXxJB0FSAS4AqcBaUM2aNZ2aACBmWEvDOQBAkXA5CRwRkwbTXoYv+IrOlnPnzpUQjqTh22+/FVdeeaXUMghx41ohjC+6PQrYtH379kmlENjPxdp6GGhS6MCkrOA6EDELWIvJOElhLrp0fQGTAAnCfFC/fn1TFfJ+dwUmqeYd7P1PmzZNu85tUyhcXnTRRRflRNXtFej24G3ySRIH8z72Nk466SQr/dIArHSXSAUwv3ABVPNUeExQzU06CFJ0PkQ+JnhhFnN40j6WFJhUCHNGYNOkdQ+eN7yHfymEmPrLv/+z7Af0z7MUitGoABVIrkBpj8NJS+oyt/uok0t+tnWyOXNpSstmfSmchg8tTGUCgCc4n4gzFy1bthT/9V//JaE8AHLjbEbcxYqm9KO/6771dOmkWdtwLVvW8QFzBxwJbQnng9OsVaKsuKAWQHacKz/xxBOtLue0rWPcORtdGqrzPLb5ucRzgbcH6eJ7BOfjevXqlZeV7jy6S5lKI67L2kVpjB0+6pzFWO2jXEyDClCB4lOAwCS/Ni0Ph/W4IOPX5kyNClABKkAFqAAVoAJUgApQASpABcqBAgQnlQMjpSgiIAkAAc2ZMycvFRzeBqzEBElJkX3Oozt27BAXXHCBWLNmTV6S2LACzKBhw4bK7LBZhtt5AYHQBRXEBM998sknYsWKFWLWrFnitddeUz6O/LEhhEPKuuALVGQCGUydOlWMGDFC6xTgqxzRevqAg8Dp4uKLL1baGPlh4w2gBsTBZk+tWrVkPW3thDQA0gHYKmm71d0WGdbDZXMNz+mgBuE0VQcQbfqWD2CSTf/BBjKcWWCfBg0ayI1/BDjW7N6929iHktgGgCEcqET/VIWgTBg3DjvsMHnrYdBWXnzxRXloNgomqlu3rjzcHAV82IIzUA6AQgAawU3kPgLqgTFm0aJFecmZnAzwQEUBJhVaO/UxJuraT1pgEtKNA7Wdd955cr5FP4bzBN71APJq0qSJjyatTcMnMMmmPTRv3lyOW3AqA/AouBkV7z64HR2QRMztOkcg9E042nTo0MFKl/ICTLIZx+CMCPAbDg0dccQR8tAQgER4Z3rllVfE3XffLW+Wtwm2h7N07SOcR7t27WTbhWMGxnOEDz/8UDp24j0x+h6H9wrc0vzcc8/lOPjgOdtxvxDbGsqvu5EYv7Vu3Vq+S+FwHt69oA3eXQDkVAWbOmb5HmDr6GrT3hiHClCBPAXKwxkMms1eAQI+7LVSxaR+6fSraE9/I4QI0yZBkP62oolQxPXleFDExs26agEwCbeZ4xsLayrhoIOlZF0ul/QBwsBeCC4dUF3a4JJWOK6tQ9vGjRvl/gbWv5IErKNiveL8888vWRvQpbNw4ULRr1+/JNkkesbkwAK90UZ0l0qYMsXaHeqOf/hOL83v6STAJN36KeDUffv2NVXX+LtqDVVngyxgC6pxQAcTia7VRkESKviSSicVcNwEmggLCegFgG94Bu3QBEI3GiEUwbSX4QuYBNAT9Fu6dGlO8WzXIHV1UrWRuHGtEMYXgNgwxmGdMBxs1z11Wqj6ruu+qEvbCcd1heoEz6rGKDiiYv2/du3aSYsjn9ONH6Y2nybTtECTaN6+gEm2c72q7q62nTRpkrzsIhx8tENVW9H1mddff1107drV61hpahcu8CbTe4cpL9Xco7rgSQVAvO++++SeA4IKvqSCSGIOwnx4zTXXlBTN5gK3LObwpH0sKTCpEOaMQPSkdQ+e17x/JgElBUnSP8/UWfk7FaACqRUoRiiGrzolPauoMooOyOhqQNd3Tl9auJYzHD9YrwHEF+cX04aKCEz66quv5PlHXNxmewmlq85YS8PFfDhLg/fQtMF0GagufdPZ77TlwvMAsQKw7bLuE3eZMIFJPqySLI20333JcuVTVIAKVEQFCEzya/XycFiPCzJ+bc7UqAAVoAJUgApQASpABagAFaACVKAcKZA1OAlgFABz8N+4wAUZv41m/fr1P/fo0UPs2rUrL2HcognQQGkFbJzCqR0bLKpgKg8gJrjBGf98BmxqwnnAdBunT1ARgAS4JTF64Bf1wubd4sWLxQknnKCsps9yhDPwBQcBPAibj2lvgFFV/rLLLhO33XabBC8lDTbABpcD6CiHCcKku/XYpg4+gEnIB/UGaGrChAk22TrHAaAFgA3cAO4S3n77bdkXVCA1l3QQF840119/vRxncFtyOLgeIMd4M3bsWAllShPQn9GecHsxDvlHg82B64oCTCq0duprTFS1Hx/AJNVB57i26toHkrR7n8Ak5O+rH6rqgr750EMPiU6dOlk7n5UnYBLq/Omnn4rhw4fLW9nShjjwm4uzEhy24OQDyI+PMHnyZAEAKG6MBkgv6bhfaG0N9dA55+p0M80nZfke8KvS9PD00bCYBhWgAlSg7BQg4COd9tQvnX4V7WkCk4rb4hwPitu+mdYuACbB2WTYsGESxBAOcETBPkbNmjUzLUeSxAHLxRoA1kaTrs1jfbVPnz6ifv36eWuZLg5t+M7GngvWVpNCmwB7hg2uu+467X6Abq0miX42z9g4sOCG9yeeeEIABJHUAQz7H1g/wbd+vXr1bIqWOo5PYJKvdciyBibhMglc4gL4QxBgm+eff160bdu25G+q8QL7mIBSBEG1h6SCVkTBS3Dwe+qpp0SbNm2MNgY0HntAuAjCxWEuXLfOnTtL2NX69evlJTbhYFp78gVM0q3Lu6xBqsRyBSYVwvii2x9M28eKBZjkA66DtkJg0n/2U13m+mg/cwUmqc47+LCpCzCpLJzvSxOYpJp7unXrJt9vDzzwwBITYt8G77jbtm2Tf8NcBwfsk046qSTOM888I3r16pVjdsTp0qVLyd9U4CVc1IQLXeLAZsUATCqEOSMwhGdgUhpQUlAk+ucZ3+IYgQpQgbQKlMWcnqTMNmsKQbq+6qT67kxSdjyjmuuTpOX6zulLiyRljT6D9yRc9AlAZJ06dRInWZGASVgne/zxx+UaV9L1SlehsaYIoDm+L9LYCfnibBMufYueQ40rE/o6Lj3DBWhZBICmUTeXs2CmMhGYlIWl7NJ0mRvsUmQsKkAFqIBaAfrn+W0ZBCb51ZOpUQEqQAWoABWgAlSAClABKkAFqAAVyESBLMFJN910kxHWwQUZr2b91Z133vlT+Ba3IHUcfMfGTMOGDb1maErslVdeETgYpTqsa3tgCod0ceg3yYHfaPmgw4wZMwRuwTMF36CiuJs+AJ+5//77lYfHfJcjqLdPOEjaW6SjtsCG86hRo+SGc7Vq1UymMv4ObYcOHaqMpzrwbkrQBGHCjdpos1WrVjUllfe7L2ASEsYmNBxVAALy0X+CwgIEhH6ZdJP5nXfekRu5SW8dRzkA85g7d650IMGB/rTApEAvOECNHz9ewNnANbRu3Vrg1qCTTz5ZzJs3T94MHg02h/wrEjCpkNqpzzExancfwKTdu3eLwYMHCxxStgk2bc0mnbg4voFJyAtp+pz3kSYcmqZPny5atmzpVOXyBkxC5fbs2SPnzqiDp0vFMS/iNuGffvpJCX5zaVu4YRi3248cOTKxw2RQdtw+jX/fffedGDBgQCpgUqG1NZQHoFG8O0Rv2dbZzsaZpKzeAwhMculxjEsFqEAFV4CAj3QNgPql06+iPU1gUnFbnONBcds309oFwCR8v06cOFGMGzcuJ7/mzZuLRYsWiaZNm2ZaDqwdAbgCJ/TTTz9dHHnkkaJKlSraPAFLwvoJ4C62AeupcMjAOglgLKgbHIqwR6dau3J1aEM5AJxZu3at1AxrWEngSXDOx3q+CtRfSM7pUd1hEzhVoe5wYEriFIb9q4cffjgzB6twmX0CkxYsWCDX6NOGsgYmofyAX51zzjk5VYleuKHaw4lCJFRQpe7du8s1uwAioYpjs2+KwgGcjrWhp59+2lr2448/Xo4Bp556qtwjxeUywf5bEtiCL2ASHP+w5xS9cMZlDVIlQnkEJm3fvl3C0zZs2JBTJQKT/i1HtA9ZN/5IRAKTygaYBLBgdO3bZo3bZGcCk/6jEPYDcL4C+2FBAIhvyZIlOWdjopp17NhR4G8AaAYhClXC36NwQFUcvJ/CWT3uTgUCk0ytOv/3OKfqJHN4OIdfbOUDlBQkS2CSu4n5BBWgAo4KFBJQJ67oLlAMX3XyCf5WzfWOppLRXdeXfGmRpKy6Z5KeOQrSqyjApL/97W/i2muvlWeEyiKgz91+++0CcOh99tknURGwRoyzo7g81iXgnBbWlpOcFTblk2Q9FOeFcaGp7r2cwCST6tn97jI3ZFcKpkwFqEBFUID+eX6tTGCSXz2ZGhWgAlSAClABKkAFqAAVoAJUgApQgUwVyAKcVKtWLbFjxw6B/+oCF2S8mvXg008//eNly5blJZoG4JKmhDjoeskllyg3wuCQjw0ybFLFBTjsA7yEm4Vdbu+IpnnhhReKW265RRx66KFWVfINKsIhNYBrore0BoUBaAV2ivYJ3+UI8vMNB0l7m21Qrnbt2knQWqdOnWIP01kZ8ZdIOFzco0cPsWvXrrzHVIcAbdKO3vwbfibNQW6fwCSUCRu5K1askM4z69ats6maNg4caO644w7Rv3//1Bu8gHrAzrj92DXgID/6Cw5VvPvuu96ASUE5du7cKfspgEw2oCnVTUVpoEdpntVpmQX4xefYVAjt1PeYGLaFD2AS0lu5cqW46KKLrJzNTDeAu/Y7VfwsgEk+xy30TcDycDAF/9s1ZNFvXMuQJD7sAuAR3nlc4W/h8TUN+C1cbvTv1atXi6uuuirRPATboT3jMA8OF+n6ahLHIV9jT9q2Fujl4uxme7DQVx1RRtv3AAKTkvRcPkMFqEAFVYCAj3SGp37p9KtoTxOYVNwW53hQ3PbNtHYBMAmZvPzyy6Jr1655+eFW9D59+mRajuhaM/ZOsG+C9VM4UUS/s3E5BtY8VGuXeBaOXPhuBBQF8KX99tsv9mICX8CkcDkBEHrvvffE8uXLJTwJedistSKNyy+/XEKFa9SokVP3V199VXTo0CHnb7bfx5kaMJI49rQ+/PBDgfICUoD9Lds1mjhglM86JAEmffnll3J9ZvHixTlFSbMfEk5IZV8AxLBGFb28IQvYAsqi2p8BzAcXsaBvIaA9w05BOOWUU2QZASULh2i/bty4sdSuRYsWMprK+RRr7thHjANNfPPNNxKIodtbQTmw74Xx7Oijj5blQtkrV66sbUJJYAu+gEk6W2J/Bvu6SYMrMKkQxhfduif2Bdq3b59UCuV6qg9QjU2BVO3EZtyO9jPkZfOcTZm+/fZbceWVV0on2HBI2+bi8k7Sx3TpYb335ptvlv/CwTQWJ7WFrhyu6anmHcwp06ZNE9WrV7cxnTKOCzBp69at4vzzzxdvvfVWSVpl5azqawyNiqLSA/tF6PMIgFvizADmqCAAcDR58uQcWKdqzo/Oh9ELq2wvqcpiDk/ax1R62eyvFsKcEdgvad2D53/1q19dLISYk7gT5j9IYJJHMZkUFaACagUKEaijKqnLe4avOkW/O9O0oSSQFlV+ru/xvrRIU3fVs/i2vvfee0W3bt2cz7MWOzAJ3ygvvviiPBOUBCDu01Y+LmnFeXe8PwOIbhuQL9Z8VGvLtmmo4uEMKy7sdLmUNO7i3rh3yDTlzOpZl7WLQh07otq4zA1Z6cp0qQAVqBgK0D/Pr50JTPKrJ1OjAlSAClABKkAFqAAVoAJUgApQASpQKgr4BifddNNN8lC3LnBBxqtZuwghXlKliFtGe/bs6TUz28QefPBBeYhaFUaPHi1wiKdSpUrG5HAI+JFHHpGbj+GDbKYHsfF6/fXXy4P0LreH+ISBBGXctm2bvCl1zZo1ecU+6qijBG7iDQ5LBxGyKAfSzgIOgg1QHDbEATnclGvrBIDyAJQEO+EAvO/bVnQH+ZGvy8Za2GjYZDvjjDPynDzSbmr5BiYFZcbhw2effVbcfffd4rXXXjN1m5zfsemPm3MGDx6c55jglFAkMhxHVq1aJXBDs83tQthcxm1YOAQcgM90eiUBZ0Trgg1wlO+5556TY87mzZtL7B3cxozyoO3C6Sgc0kCP0jyrs0cW4JcsxqaybKdZjImBPXwBk1zAM3AsA/hr3333TdNNY5/NCpgUZIp5H+8vOMztMm4B6oLxChocdthhieufRb9JXJgED+LgDA5241COySER4yv0AlwqcEDzPRbBnrjFDA4Q77//vrFGwZg/fvx40aBBg5L4PoFJhdLWwmJ88skn0jHuoYceitUITq94b2zUqJFRS0QozfGVwCQrkzASFaACVAAKEPCRrh1Qv3T6VbSnCUwqbotzPChu+2ZauzAwCd+qAMVjPTAcsr6MAt/sw4YNk+vp4aBbZ9Y5yuA7Gg7vKO8BBxzgpFtpOH3DQR8AJeT1wgsvSIiQbr1Cd9mGao3N9fvYSRhPkQGP+vvf/y7bFuq+dOnS2L0TQDxwEUmWIQkwSbcWeOuttwrs9aUN2P8DLD4cunfvLvtG7dq1c/6eBWwBGWD96oorrhBz5vyHGxDuiz/++KMYN26cmDRpUkl5dHtMqj2kMNAkagNb0ATWS7HPGO0/AKGjXGeeeabTHpsOvmICRviCfag0hbim/E3tTbUvGOeoWwjji24+MIFwTFqo5reke6OmvKK/u0J1gueztAcudMF8H72ACmutffv2da2iVfy0QJNwJknHv6S20FXQNT0VmNLVeV5VFtUFR7o9YlWZMfa+9NJL4qSTTrKypa9IvsbQaHneeecdAQfpLVu2KOepjz/+WAwYMEDgTFgQVGMM5oaJEyfKOS8I4flQ1Q4BD8CcfeCBB8bKlLQNxyWatI8lBSZlOUa5trGkdQ/yyWA/h8AkVyMyPhWgAs4KFCMUw2ed0n4/wCC67zRnYyUAn/rUIkl5457B+UmAVqMwb1M+xQxMwtlPfEsNHz7c6ZywSbO0v2PdBGfmogBu23TRDvHebHO2KUizd+/e8sx00jyjZUM/BFB+zJgxtsWW0Gy84wKm7/r+bJ1JKUZ0Wbso5LEjLFnas+WlKD+zogJUoJwrQP88vwYkMMmvnkyNClABKkAFqAAVoAJUgApQASpABahAqSrgC5xUq1YtsWPHDoH/qgIXZPyaNXzA32/KhZMaDpe/++678kA9DpjjQNmmTZtKChiATE499VR5a8dvfvMb55tdCqe25bckOFi+bt06eeAO/8UBvWATEYcPjzvuOHHEEUfIG0Fx2+1BBx1EO5WCuXHAEc4ZgI9goxAHJt94442cTWscCgWcAjcjYwMVEK+424fTFjsoE8BEaC/oz8GNQzjkjz6NNoKD/uWlP6ucO6ATDt126QK2HUOcAoXYTgvJYhhf0VcAwkH/DeZA9JeTTz5Z9hXA56KORIVUB5ey4IDNhx9+KB0YcNAdYL7XX3+9JAnUG9CYE088Uc4pmF+qVKnikkVRx929e7dYvny5vNEt3F5wUAaa9erVS7aXunXr5ujgG5gUJA4HSQDoUB7MQ3hHCACLwTtcWb0bFEpbQznQr5966imBG+QDYB9gYJibO3fuLEGomKtdYKCwQWmMrxkcsC/qPsrKUQEqUKEVIOAjnfmpXzr9KtrTBCYVt8U5HhS3fTOtXXg/Bd+rN9xwg4DjfTjgogPcKN6sWbNMyrJ27Vpx9tlni127duWkP2jQIHHPPfeIGjVq5Pxdd0EFAC9wBnL9TkTiqjUAHxCDOMGC9S3A8bE2EA2AP02ePDlnjUcHOnj++eeNjkCZGC9homhrWNu6/fbb5SUH0QBIP6BJNWvWTJiD+bEkwCSkqnLKd3Fe0pVM54ypSzsL2EJQNji3DR06NKeowaU0KggPYO8oZzSoIDXBJTJoA2jjyCsIWJ/DvsLBBx+sNaAK6ITIcLYCpKJ58+Zm40di6LQ0AYt8wj5UmuMiHoDXq1ev7lwnPKDSP25cK4TxRdcPcDkV/inOVFhps2HDBtGjR4+cecZHv7XJ3BWqE6SZpT3efPNNeTkLLjkKBx8Xseg0SQs0CaebFKyV1Ba6Ormmp9IdY9aiRYtE06ZNbZpTXhzdu5vOljpHdR9QAdcK+BxDTe0Dewrz5s2TztPR8aBx48ZyrzF6oRfSfOaZZ+T+UTgE+9yq8gOuhLHKdFFaFnN40j6WFJiU5Rjl2paS1j3IJ4P9HAKTXI3I+FSACjgrUIxQDJ91crm8VCf+Z599JteYAH1OG1zXl3xqkbbsqudxxubhhx8WWC+0DcUKTMLZk/nz58s1FNMlbrZa+YyHd1msN+BMsmvA+XSsS4YBojZp4BI5rGck/X4P54FvqH79+uXAUE1lwLsh1rdN53x1l2Sa0i/t313WLgp97Ai0IzCptFsR86MCFVcB+uf5tT2BSX71ZGpUgApQASpABagAFaACVIAKUAEqQAXKRAEf4CQcjJkwYYKy/FyQ8WvWigBM8qsYU6MCVIAK+FdAt7Gc5YFr/7VgilSAClRkBbICJlVkTStK3TM4YF9RpGM9qQAVqHgKEPCRzubUL51+Fe1pApOK2+IcD4rbvpnWLrqfgksacBt41Mnn1ltvFaNGjTI6gLsWFs432D9D+tHw+OOPiz59+uT8+bvvvhPXXHONmDlzZs7fUWaAlJLAs+HcBGgR/oWDq0Oba92D+J9++qmEzQBIEw7du3eXAJhwnVSwGjyDG+MBn0nqjAQNAMoCGKtevXqiZcuW8rKHww8/XML8q1atmrR6sc8BfoN2FbVnq1atxIIFCyQgPKuQFJi0cOFC6awVDmEQQ9Ly6pwx0Tfg7BkNWcAWgjxUcBms948dO1a89dZbOaAVXA4CeAQuobApY7du3WS7hu379+8vL4UJgg1oYvv27VJ/lDEc0vSBPXv2yLIAVh8OpQlMevXVV0WHDh1y8ocTKhwvGzZsmKhZwVHujDPOyBnP48a1QhlfVJdxpBnjIV7S/p5I+MhDrlCd4PEvvvhCOmgvXbo0J8W77rpLjvdpgkqPrMdd1Z5hUhCWCgYGPUzQn6S20Gntmp5urFG979jaVzd36PZidYClESNGiClTpqSa75944glxyy23iPr168tLPTB24bIPOMNiroiGrIBJyAfvNCNHjizJEvkHcMkooE71vhU8qCpjMB8uWbIkB6aEPJ588kl52YMpZDGHJ4UGJQUmFcqcAa2T1j2wUwb7OQQmmToBf6cCVCC1AsUIxfBZp+C788ADD0ysteq7OGlirutLPrVIWmbTcxdeeKG4++67xX777WeKKn8vRmAS1tKwRjRs2LCcSzqtBCnFSGmgSR999JH8Ll2xYoV1ibGWgXUfgEnTBLwzY80QMH3b0KlTJ5n3IYccYnyEwCSjRJlFIDApM2mZMBWgAhEF6J/nt0kQmORXT6ZGBagAFaACVIAKUAEqQAWoABWgAlSgTBVIA06qVauW2LFjh8B/o4ELMn7NSmCSXz2ZGhWgAlTAVQHdLcDc8HRVkvGpABUoSwUITCpL9ct33hkcsC/fgrD0VIAKUAG9AgR8pGsd1C+dfhXtaQKTitviHA+K276Z1i66nwJAwyWXXCIdvsMBt8YDYNOiRQuv5Vm/fr2ErwB+EA46BxcdQCIpdAF56uqsc2iDQ9Tnn38u/vrXv0p4zDvvvCP/e9lll4kLLrggkT6qNQhV/sh74sSJebe7n3766QKQkYMPPjhR/rt27RJwdosCY1QABTjIv/vuuwK3vAMkABt26dJF3t6eBNikgrqUxjpyUoAK7H3eeefl3W5vAnWYDKODlQFGBH2jIQvYQpCHCoKAfjp79mzxwgsv5ACjOnbsKGE0AGSoQhRMgTYKyAT6UNeuXXMe0dU1HOn111+Xz0WhbitXrhTt27c3yaz8fe3ateLss88W6AfhUJrApI8//lgMGDBA4CxCOEBzjMmuAXs0gMDBATAc4hx1C2F8QVkxtqC9bdu2raToLiCSqFaAc11xxRVizpw5OT8BVAeoSrVq1VzldYrvCtUJEtfZsGfPnmLWrFmibt26TuUIIuv0gBPsjBkzlGCbRBlFHooCbPBzUhvoxkvTOJzUFrr6u6an2zsdNGiQdAKuUaOGs9Q6LeIur1HNf3jPAzSxWbNmzmXAA7p2FQc7yxKYpAIcADaGd7UoeBNQQoyVlSpVyqs75ho4wMPpOggYn+677z4Jq5w0aVLJ303zYTjxLObwpNCgpMCkQpkzoGvSugc2yWA/h8CkRCMJH6ICVMBFgfIA1EF9XL7tfdYp+O4EFDRpUIFck6ZVjMAkfKPhHQkwHptQjMAktFl8x0fXNG30KO04l19+uQSkJvnmAOAd34vRdZi4OowZM0auSVSuXDlxVbFGhHdv23xd2ySBSYlNk/pBl7khdWZMgApQgQqtAP3z/JqfwCS/ejI1KkAFqAAVoAJUgApQASpABagAFaACBaFAUnASDmxPmDAhrw5ckPFrVgKT/OrJ1KgAFShOBbBxf+2114qmTZuK1q1bi+bNm4sjjzxS3lhepUqVVJXW3SoJx5158+aJOnXqpEqfD1MBKkAFSkMBApNKQ+XizCODA/bFKRRrRQWoABUQgoCPdK2A+qXTr6I9TWBScVuc40Fx2zfT2qn2U5544glxzjnn5OWb5kZyVSU+/fRTCUuA40002NqyqwAAIABJREFUTJ06VQDWE90/0zlYmcAmcSLqHH/igEkqaJEKLmRrvJdffjkPHqPLXwdHeOCBB8Sll17qDC2CwzugLEOGDMkr7uOPPy769OmT83fVekkcEMGkgQqOUhqOM0mBSTooRPfu3aWO9erVM1U57/evvvpKDB8+XEKvwiEOhJUFbCHIWwVBaNy4sVi4cKEEaoQBEVdffbWYPHmydk9BBcQCuAagjCSgCZ0TbRwcJM4g33//vRg7dqwEX0SDaVzxCfvQwXGStitV2VA/k6NuWY8vKKOujw0ePFgCjlwdPF999VUJ+YoCsZLCelw7uCtUJ5y+zh5wTIZjbhJInc7pNCmcy1YP1ZjrApgJ8kGfHTVqlJg+fXpe1oUOTEKBVTaFQz/Kftppp9nKKePp5gH8Fjcm6sB/aZyade0KYyvmCVVb9TmGRoX77LPPpFM3IH9BwP/HeD906NAcOB3eAwEiUwXVfIh3FMCX4GAdhtzFgZeiaWcxhyeFBiUFJunaM/5eWu+kga5J6x48n8F+DoFJTqMZI1MBKpBEAZ9woST52z7j8m3vu04AHOKdP0nYu3evhELj+8NHMH2HRfPwrYWPOqjScFkLKjZgUtyapq3ev/3tbyV4HdB49JXoec1//OMfYs+ePWLz5s0SbL906VIJn04adGutpvTw7opvMEBebQO+cQDeTwq2Btwe/RdrULYBoGRAoWyhyAQm2SrrP57L3OA/d6ZIBahARVKA/nl+rU1gkl89mRoVoAJUgApQASpABagAFaACVIAKUIGCUsAVnFSrVi2xY8cOgf+GAxdk/JqVwCS/ejI1KkAFilMBlSMKanrrrbcKHOpME1Q3dyI9OOxMmzZNVK9ePU3yfJYKUAEqUCoKEJhUKjIXZSYZHLAvSp1YKSpABaiAIDApbSMgICWtghXreQKTitveHA+K276Z1k61n6KDt6Agl112mbjtttsEbu1OEwDEgLPNzJkz85KBoxBgEIccckjebzpQe1LwxZYtW8TFF18s1qxZk5dXnEObCnAERyesJbRt29ZJGh0oBbe/AzSw77775qSncxpC/nPnzhUdOnRwyl+ngQ7Wo1pXRnuAczygJK7hwQcflOvG4QBIDNoAnMWyCkmBSSiPDrIFwA7addWqVa2L/cMPP0g7wxkzGuJAE1nAFsL5q0BHKA/afhhAYQKUfPzxxxLsEoZKwKly9+7dAnkEwQReCuLp9h5M5VAZBCCM+fPnS3jG119/nRelNIFJyHz9+vXi3HPPFe+//35OWQCkuuaaa0TlypWt2lXc+Gpy1C3r8SWooKqPYZyB0zMcSm1BQXFOrEnnDSsjhCKlASbp7AHnQoyRuAjFJejG+xNPPFH2hYYNG7ok5xQX4CrV/OTSd0191pRWGluoKpskPZ1NXaGUJi3igEk6UFySPgZddP3sqKOOkg7OzZo1U7aVLIFJOtAR3mOvu+66kjHfxlFX9c6H8QMXBIXnjjjwUlSALObwpNCgNMCkQpkzktY9sEsG+zkEJjnNEIxMBahAEgVcgDo2812SMvh+xqVONnnbfmOq0lJ9x9rkqYtj+g6LPueihYt9f/rpJ4F1NfwX3+Rbt26V72vPPvus8pvYVGe8PwLk07lzZ1NUUUzAJKzj4Dt93LhxxnqrIrRr105cf/31AutuLutHWK/Fd+Ddd98tIdSuAeuGixcvFieccILrowLfkvgWf+ONN6yfPe+888T999/vvLaHd3m8owJ4ahvQD/BNi28Q2+ACTCqt9QPbsuviZTV2pC0Xn6cCVIAKlJUC9M/zqzyBSX71ZGpUgApQASpABagAFaACVIAKUAEqQAUKUgEXcNJNN90kJkyYkFMPLsj4NSuBSX71ZGpUgAoUpwLbt2+XDixwMAiHtJu8Ogcf5IEbN3EohYEKUAEqUB4UIDCpPFipMMuYwQH7wqwoS0UFqAAVSK8AAR/pNKR+6fSraE8TmFTcFud4UNz2zbR2uv0UHbgDhYGDDKBJhx56aKKy4TZ0OBWpYEkm8A7WHvHspEmTcvLGzeUAJZx22mnWZYJj2JVXXileeukl5TOnnHKKdIaHQ1E07Nq1S1x44YVi2bJlOT8B9DNjxgzlM7qCrVy5Ulx00UV5kJTHH39c9OnTR/kYygywShTyAgch5I+y2wBFAGYZNmyYvKU+GmbPni0uueSSvL8DxoJb2+fMmZPzG4AbyLtVq1bWNtDBO+JAQdaJGyKmASbFQcWwBwxoks2N9oBWADQ1duzYPFsCvIU23aBBA2VNsoAthDNSOYjCxui/27Ztk1EbN24sne1atGihVXvv3r0SBvXnP/851iK2oAmd4yr6HtpsvXr1rJoIHETRxwDOiAKKggRMDra+YR9wusQ5AlxqEQ4YF2+88UY5XpmcKdEupkyZkncWIUjPxlG3LMeXoJy6Prb//vtL51Dsbe2zzz6xtkZbRdubNWuWMl7avTCrhiaEdGTt27dvjmMpQEeLFi0STZs2NSajs4frmBs3502dOlWMGDHCat4wFlgTAf2sf//+YtWqVXlzB/ruMcccE5u0TZ8tD8AkVFJnUzgUY6xUASPD4sCBGOA6wH9041ccMAlpAX6IfoR5OBzwznP77beLc845x9jH8FxcP8P7Gsa0SpUqKW3rewyNZqICHcEpPfzuBidsvLvEgUB1bTecX9w7o6ryWczhSaFBqvchlwuQCmHOSFr3wDYZ7OcQmJR0suBzVIAKWCtQjFAMlzrZCNWxY0cJXalfv75N9Jw4OlCvc0K/PGDzHRZO20ULF2CSrvw7d+6U722PPPKIcxUxD2NNw7QGVUzAJMBg8S6NtUGXgO9ZgJnxrmX6to9Ld8+ePfKbX7WuaioP1jLxTb3ffvuZoub8jm8QfLcNGTLE6TnTN5oqMbTHgQMH5kC2TZlibQ26mtphOB0Ck44VCxcuFE2aNDHJy9+pABWgAuVWAfrn+TUdgUl+9WRqVIAKUAEqQAWoABWgAlSAClABKkAFCloBG3BSrVq1xI4dOwT+GwQuyPg1K4FJfvVkalSAChSnArj1EQdBo84wuG1nwYIFsU4OcYrg4AZujI4e0oXT0lNPPSXatGlTnIKyVlSAChSdAgQmFZ1JS61CGRywL7WyMyMqQAWoQCkrQMBHOsGpXzr9KtrTBCYVt8U5HhS3fTOtnW4/BY4wuJl76NChylvm4UyB29DPP/98UaNGDasyAnawfPlyMWbMGLFu3TrlM/jt5ptvFpUrV9amifVMQJuSwoIA4njwwQfFLbfcIh39dSHO6SzOUQjPTZw40XhTPGA5jz32mAShRNdSe/bsKSEfdevWVRZPB1ZBZDj9X3vttWLw4MECa7KqgOdhC4B9VLfDmxyodM7xAC2MHz9ewkHi2gXawiuvvCJhNdH8fTj72TTINMAkpB8HFTvrrLOks2HLli2VwAm0H+wVo62rHBJN4DDknwVsIaybDk4WjgNI0aOPPipq164dK/n9998vxxJdAPgF403Dhg2NpgOACRAOQIGiAfsd+HscNMmkfThNE1AnC9hHnGMg+iXajAqiFdQL4wm01AUbR92yHl+Csuv6GPrH5ZdfLq655hpRp06dvKpifNm4caN02tUB8fCQyb7GxmgZQQdbwXyHf6Y5FHMF6gKQXDTA4RY2B9xO5/CKsQJwMMx5aLPR0Lt3b4E+qtLSsopW0VAPzDnTp0/Pi493CswdgPREHYdhz7/+9a8S4hMeLzE/om7hdwGTM66qz9r0CV0Fk6YXZ9PWrVtLaBoAkCooGN5h4AwMR+voe1C4nCZgksnhGTAmvEtgXFY5HZv6WadOneT8EAd/ymIMDWugA+yF40Dr0aNHx7Zh6Ay4JOqjCwCOYf6xdXzPYg5PCg165plnRK9evXKqhvfH++67T+B9xgSnK4Q5I2ndg0pnsJ9DYJLVzMBIVIAKpFGgtIE6acpq+6xLnWzSxHfD888/LwAjdg2mb1ikh3dYvJvZQHNc3zldtPC1hoJ31GnTpsnvhrj3zKiWgHkDpFOzZs1YmYsFmBQH0I4TwBVwbmqzcQDuuGfRL/BeG33/M+WH33HOFN/RWMu0DSYYeDQdrEXhvRrfyrYB4Fn0WdPaVDQ9ApMITLJtY4xHBahA+VWA/nl+bUdgkl89mRoVoAJUgApQASpABagAFaACVIAKUIFyoYAJnIRDsrjlIQhckPFrVgKT/OrJ1KgAFShOBbDJjMP12ACOBhw2xwa06aB29DkcbsXBbBzeiIZBgwaJe+65xznN4lSftaICVKA8KEBgUnmwUmGWMYMD9oVZUZaKClABKpBeAQI+0mlI/dLpV9GeJjCpuC3O8aC47Ztp7eL2U+AADUDDDTfcoC0DADlYDwRw4cgjjxRVqlTJiQuHfECJsF4IANCzzz6rTQuAn8mTJwsAIOJCnIMOHH/g3A1nmeOOO64EILF7926xdetW8eKLL0rHnigoqVmzZhLSFIb3NG/eXCxatEg0bdpUWRyToxC0OfPMM0WrVq3EEUccUZLGe++9JzZs2CCee+65PFASIuG5uXPnig4dOsTqgBvlAQzROfBDi86dO0vowtFHHy0qVaoknZtWr14t4ByvAmcgQ8BrHn74YQGwvi7EwR7wDGwImM5JJ50knQiRNwLgBZs3b9bmjzLDQR9ALJdb4ZN0krTAJLRt3MQOiIIOvAUtu3XrJgDAwFr7v/71L7Fp0yYJcQEwShWgAYBAV199dSw4LAvYQrQ8KohCOA4gE9hfCOyrswPae48ePbSOpK6giThYFfrPwIEDJbAMbRj9GmAPgIgA0cEYpBqHTjnlFAmxCju7XnrppdJhtHr16sqqZQX7WLlypbjooouU40PQr9Gu0LewzwOYDABoaFMmx1ZbR92yHF8CsU3gvmCcgRb169e36l9hQ5YWMOnLL78UaEuLFy/Oa0dor40bNy4BkgDegjkjGj799FMxfPhwrWNqoAXmjWC+wXgLaI5urkEecF4FQBBtqTRCXN8N5r+OHTuWzD8ffPCBbNfR+QpjK6CN2OMMz9vlBZiEusKmaINPP/20UnrUMZhHf/3rX8v502TPcEImYBLifvPNNxLOhH+6gPeIrl27iuOPP16gHHgG0MsXXnhBrFmzRvmY7XtMVmNoUCgA9vAO++c//1lbP8zHXbp0MTZ/pDFy5EhtPEDJ+vTpY0wniJDFHJ4UGhQ3R8PuAUztsMMOk2cHVI7oZT1nJK17YI8M9nMITLLuDYxIBahAUgXKAqiTtKy2z7nUCd9v+AZQvWOH88P6At65XIJuno6mMWTIEPk+pIJQR+PafocFz7lo4QuYhLxNaz0qHfH9gksZGzVqFCtzsQCT8P4OWLPp2zssBt7tZ8yYofzWc2mb0bhYt8X6IdaPXMqDNVx8B7oChpA/1h6w5mIDCgvKi3c1vJfHwfGDuKZvxqgGAH2i/bVv395ZSgKTCExybjR8gApQgXKnAP3z/JqMwCS/ejI1KkAFqAAVoAJUgApQASpABagAFaAC5UoBHTipVq1a8tAl/ovABRm/ZiUwya+eTI0KUIHiVWDt2rXi7LPPVm5kwykFh2RVtxVHFYm7ERxxcTgWDihJbu4qXvVZMypABQpdAQKTCt1ChVu+DA7YF25lWTIqQAWoQDoFCPigfukU4NMuChCY5KJW+YvL8bT82axgSmzaT4GjGJyjw5eAxBU+7FgNOAwcx3QwmXA6cDYCnClwyjYJBOfuAQMGaKE/pufDv//hD38QN954o7jjjjvEzJkzcx4FuCTO6SYOIO9ShiCuKzDI5KDuWgY4cc2ePVscc8wxxkdNAA9jAooIAGYBAmXjRJUk/fAzaYFJSAtAlyeffFJCFN5///20RRKwP9bkhw4datQgC9hCtALYy8Y+gQ6KAUfBnj17Guv92WefSYdCADZUwQQ5iT4D3eFsOGbMGCenQFXeAM386U9/EoC0AFKEsSUIgC7NmzdPOy5lBftA/aDVZZddlqpdwYkRDq+AxAXBxVG3LMeXoLxJHUCjtgaUC7Cy1157reSn0gImxV1eEi1nXF/wbQ9AcHDJCYBNpRVsQIymsgQwnnr16om+ffuWW2AS6ol5A9C9pUuXmqqt/R3zNvZe77rrrpw4NsAkPGADTXIpHOzz0EMPiU6dOhnBh1mNoeHyPvHEE+Kcc85RVgGgBYzxKLMpAFpwxhlnKOecJJCCLObwpNAgOLtfeOGFYtmyZbEymOrpe4xyeSdNWvegwhns5xCYZOpU/J0KUIHUCpQVUCd1wWMScKkTgKSAW1977bWxRUryzg9QJdabcO5bFwBpue222+Q6VjEBk1Bf1Tuaye42757FAEzCu/MVV1wh5syZY5Kk5HdbmKh1gpGISb6xsPaEtSzAUV0D8sNl0XHQ1Wia0ABwsxNOOCE2O1tYWTgRrAsBpJtkHZHAJAKTXNs/41MBKlD+FKB/nl+bEZjkV0+mRgWoABWgAlSAClABKkAFqAAVoAJUoFwqoAInYeMgOGDOBRm/ZjUd8PebG1OjAlSACpRfBUy3Q8FZAI4MuJEdt5AD9BfMWdio/uSTT+SNprhpPe52+NJ0dCm/1mDJqQAVKDQFCEwqNIuUn/JkcMC+/FSeJaUCVIAKuClAwIebXtHY1C+dfhXtaQKTitviHA+K276Z1s5mPwXOMFj/gxOKDyhMuEJw0hk1apSE5FSrVs2prqtXr5ZAERvnNFXCTZo0EePHj5eO9FWrVhV//vOfJfgmHAAgwE3tcQGaIA6cjdIElGfq1KkCQBPFvqE2aazT3nfffeKWW26xglPpEoKzPNI49NBDrasBGNa4cePyQFPWCfwSEevQ0BpOiUmcnFzzQ3wfwKQg382bN0sd4tbITWVs3bq1tP/JJ59sZf8sYAvRMsY5q5nACeG09u7dK2644QbZx6LBJZ3wsxiX0O7TQJPOOuss6VgH0NtXX30l4HQLJ74gwAl2yZIlolWrVkrzZQ372LhxowDoB47DrmH48OFi7Nix0pHx/vvvL3ncBZiEh8pyfAkKDYDUiy++KK666ipnSB7mGADxAI8CHA/pBCGJ87SrHYL4W7ZsERdffLEWPhbEA7wLY4ku+LAHNEH7QJ/E/y7tgH3JBx54QLbPr7/+2il7jBeApQF08+6775Z7YBIqn2YeBSgJ/RtzENp4ONg4rQfxMZ4CrIbxEONa0oAxFU7Hxx13nFUSWY+hKEScw7/LGIB3vf79+4tVq1bl1c0lneDhLObwpNAgjLHz58+XsEZTnzS1Kx9jFDRyfSdNWvfAHhns5xCYZDUKMBIVoAJpFHCBCyX95kpTviTPutQJ8y/OsfXu3Tt2/nIBJAZljgMlBnEA3MV7O9aQbNakXL/DXLTwbd+473edXW1gysUATIq7lFKnTWmclwTQHH0CdrANWGsAIB/roa5h586d8vvDZa0C73d333232G+//bTZvfTSS+Lcc881vpMGCeB7CNBhm4tAVZkSmERgkmvbZ3wqQAXKnwL0z/NrMwKT/OrJ1KgAFaACVIAKUAEqQAWoABWgAlSACpRrBcLgJEAncDNnGD4Rqlx5WFMoWFvYHPAv2MKzYFSAClCBUlYgyca5SxGvvPJKMXHiRFGjRg2XxxiXClABKlDmChCYVOYmKLcFyOCAfbnVggWnAlSAChgUIOAjXROhfun0q2hPE5hU3BbneFDc9s20di77KXCIAXzjkUce8VImAGLgONSpUycrQIwq0w8//FCWCZATk5N38Hzz5s0laAlwnrCjzssvvyy6du2akw2c7x588EFRu3bt2DoDAAFYzrRp08Rrr73mpA9uWsca6iWXXBLrOGRKFPYBcOfRRx91Aie1a9dOgqNOO+00sc8++5iyyfv9p59+EitXrpTAI1dgEEBJcNC/4oorBOA0pRl8ApNQ7qAN3HbbbWLdunXWVYH+gJcANOECDcsCtqAqNNo/QELRgIsWAC6xBa7o1tkGDRok7rnnnkT7B4A8rFixQl5Q5NLvoDXgOx06dCgBdP3444/S4XXSpEk5Vb3zzjslEE0FMSsN2Mc333wj5syZIx0LbUAmGN8AkYKT4b/+9S9Z9jTApECMshpfwsbYs2ePrAvAW4DMmAL6FtoG5hjEx5hfVsAklPX111+XAKy48cEWvAJ7oG3OnTvXeu4LLkhBGRo2bJh43jXpbvM7+u6mTZskpM8GNohx5vLLL5dwxTp16sgsVP0PzrKwsy6onnF1Xg+n7Su9YB7F/BFuo7p6BHMn9MD/Vo2vJrCNKm30sVmzZkmglQsgE+PO6NGjRZ8+fZwcrktrDMU7BsbRaAB0D33OJsQBBGfPni3f4VxCFnN4GmgQoFmwPQBzceOrqY+V1ZyRpu4ocwb7OQQmuXQIxqUCVCCRAmUJ1ElUYIuHXOqEOfy6666T36o4jx0XAGHp0qWLRQn+HUUF044+jHfTIUOGiIsuuqjogEmoK9b9UDfbYPOOUN6BSfiGwdnHOMBtVC98i2KN7pBDDrGVMnE8V9hQWtDWggULZB+wXYvFNx206NWrl7KO+BZBv7b5PkQCSA/fLf369UusGYFJBCYlbjx8kApQgXKjAIFJfk1VHpwbuSDj1+ZMjQpQASpABagAFaACVIAKUAEqQAWogFGBAJyE20ZwUI8LMkbJnCK4HPB3SpiRqQAVoAJFqsC2bdukUwo20H2FNLfD+yoD06ECVIAKpFGAwKQ06lXsZzM4YF+xBWXtqQAVKGYFCPhIZ13ql06/ivY0gUnFbXGOB8Vt30xr57qfAgehrVu3SmiFK5gnqAhgJcOGDZMQiyQ3masE2b17t1i+fLkEDaB8AFME4fjjjxeAEgGOAiDSkUceWQJJCae1a9cugRvPly1bVvJnrHECxhQFKemMAugBIE5w9MO/LVu2SOe5sPN5uDzt27cXLVq0UJYnqeEBWAGQA3uR69evF9u3b88BrZx00kmiadOm4tRTTxWnn366OPTQQxOBkqLlQ9sAnH/t2rUCoAbAMLDuHIYuNGnSRDRq1EiceOKJEtDUsmVLJ0hQUk1Uz/kGJgV5oA2g3tAf/wCEgBbh9ggdsEfcrVu3xPpnAVtQ6fTmm29K+A7qFA633nqrBGTYBl06SUAT0TyhOXRG/we8C/0ugAuhDx933HHiiCOOEACjQPeDDjpICYt55ZVXBCBpYYe/OAfH0oB9BHWFvdesWSP3cNC/Nm/eLMsZ1A/9GeMU+lYA3lK1kTRwGJSlrMaXsM2/+uorCch67rnnxMaNG0vGe4BjAOJr27at7FsYaytXriwfVTnn2sKJbNu4TTzot2TJEvH000/LcSEKwXK1D7TAfIexBv8NzzfQA06wGPPRNqBNoV1sgnnj73//u7Ql6hDWBOMkbNijRw85V9WtWzdH4mICJoXnj2AsAwwO9gzmUGgBe6KNYP4M6+ELmBSUY+/evXKMgU1Wr14ty6Cax0455RTRuXNn7XuVqU+U1hiKd1bAGcMBYyfGU/QP26BK56ijjhKPPfaYaNasmW0yMl4Wc3haaBDK9cEHHwg4v+OdGu+SUXjSn/70JydIQGnNGWnrnsF+Dv3znHoEI1MBKpBEARe4UFowSpLyJXnGpU54lwe8ZuzYsTmAWFW+gDsDJGsTvv32Wwm0xndqXAB4Ed+Wffv2LUpgku6cjE6TigBM+uyzzwTA0S+88IJNU5JxfKx32GaGb0PAuF0g9zZ20+WP9zz0K0A3bYNufQXfhdAKACbbMHjwYAk3S/ONS2ASgUm27Y3xqAAVKL8K0D/Pr+0ITPKrJ1OjAlSAClABKkAFqAAVoAJUgApQASpQVArgoBEOaXJBxq9ZXQ/4+82dqVEBKkAFyqcCOPQ4ZcoUMXPmTOsbgHQ1xcFrOEwkvZW8fCrIUlMBKlBsChCYVGwWLb36ZHDAvvQKz5yoABWgAqWrAAEf6fSmfun0q2hPE5hU3BbneFDc9s20dmn2U+BQ/95774lVq1ZJaMW7776bB8gBqKhx48YSegCgR5s2bbSwkkwrysSpABWgAlSAClABKkAFqAAVoAIRBTLYzyEwia2MClCBzBVwgQsVKzAJsBSAi0aOHBmrNyA3M2bMkLBZUwAosn///nKdSxeQzvPPPy8OPPBAApN+EckGvKOC2MbZwyZNkz19/r5hwwYJcwVs3SYAZjx//nzRsGFDm+he4jzxxBPinHPOsU4LwKPJkyeLKlWqWD8Tjggwdr9+/SS02jbgXCr6bKVKlUoe2blzpxg4cKAEz9sEQEsB+QSAPk0gMInApDTth89SASpQPhSgf55fOxGY5FdPpkYFqAAVoAJUgApQASpABagAFaACVKAoFeCCjF+zpjng77ckTI0KUAEqUL4UCG6Iv/322+XN6eGblG1q0q5dO3lLZ69evVLd4mOTF+NQASpABbJWgMCkrBUu3vQzOGBfvGKxZlSAClR0BQj4SNcCqF86/Sra01FgUnUhxD8rmghFXF+OB0Vs3Kyrxv2UrBVm+lSAClABKkAFqAAVoAJUgAoUqgIZ7OcQmFSoxma5qEARKUBg0h8FgEnr1q0THTp0iLWsCzDq5ZdfFl27do1N75RTThHz5s0T3333XdECk+6//3559s822MCNyjswSXd2SKfR6NGjBYA8YTCQrZ5J4+3YsUNccMEFYs2aNVZJnH766bIt16lTxyp+NBLOmE6fPl1cddVV1s9HYUc//PCDhDaNGzfOOo2pU6eKESNGqC6ptk4DEQlMIjDJqcEwMhWgAuVSAfrn+TUbgUl+9WRqVIAKUAEqQAWoABWgAlSAClABKkAFilIBLsj4NSsP+PvVk6lRASpQMRX45ptvxObNm+UNPqtXrxa4SWvTpk0lYuy///4CB0uwmd22bVv579BDDxX77LNPxRSMtaYCVIAKUAEq8IsCGRywp7ZUgApQgWJVgICPdJalfun0q2hPE5hU3BbneFDc9s20dtxPyVReJk4FqAAVoAJUgAq8x6JOAAAgAElEQVRQASpABahAASuQwX4OgUkFbG8WjQoUiwIEJv0bmLR7927Rv39/sWrVqljTvvTSS6JLly5G80+aNEmMGTMmNt6ll14qpk2bJj788MOiBCZ9//33YtSoURKEYxtWrlwp2rdvHxu9PAOTfvzxRwn0QfuwDU8//bTo2bOnbXQv8f75z3+Kq6++WgB4ZRMOPvhgsWTJEtGqVSub6Mo4e/bsEX/84x/Fk08+aZ0G4qP/VqtWTaxfv16ce+658kyqTejdu7esX1LIUzgPApMITLJpc4xDBahA+VaA/nl+7Udgkl89mRoVoAJUgApQASpABagAFaACVIAKUIGiVIALMn7NygP+fvVkalSAClABKkAFqAAVoAJUgArYK5DBAXv7zBmTClABKlC+FCDgI529qF86/Sra0wQmFbfFOR4Ut30zrR33UzKVl4lTASpABagAFaACVIAKUAEqUMAKZLCfQ2BSAdubRaMCxaIAgUn/Bq788MMPYtiwYeLRRx+NNS3AKGPHjhWKM9olz3399ddWad11110SSrN9+3bRr18/sWHDBmOz+t3vfif+8pe/iAMOOMAYFxHK0r5vvvmmrNeWLVusymoL3SnPwCTbthEI1rx5c7Fo0SLRtGlTKw19RkK/GDlypHWSPsBOy5cvFwMHDhS7du2yyve///u/xeLFi0W7du2cAU//8z//I0477TSrfEyRCEwiMMnURvg7FaAC5V8B+uf5tSGBSX71ZGpUgApQASpABagAFaACVIAKUAEqQAWKUgEuyPg1Kw/4+9WTqVEBKkAFqAAVoAJUgApQASpgr0AGB+ztM2dMKkAFqED5UoCAj3T2on7p9KtoTxOYVNwW53hQ3PbNtHbcT8lUXiZOBagAFaACVIAKUAEqQAWoQAErkMF+DoFJBWxvFo0KFIsCZQnUyUpDlzr98Y//BiZVq1ZNTJo0SYwZMya2WOeee66YPXu2qFmzpjbe//7v/4q+ffuKN954Izatl156SXTp0kW4AIDKCzDpm2++EaNGjRIzZ860NnPHjh0lDKp+/fqxz7johYQAxhkwYIB1ObKMuGfPHtG/f3+xbNkyq2y6d+8uIV61a9e2iu8z0ssvvyy6du1qnWQAALN+QBER4LKbbrpJ3HrrrdbJ9OzZU/Tu3VuMGDFCAEhlE9DPb775ZlG5cmWb6MY4BCYRmGRsJIxABahAuVeA/nl+TUhgkl89mRoVoAJUgApQASpABagAFaACVIAKUIGiVIALMn7NygP+fvVkalSAClABKkAFqAAVoAJUgArYK5DBAXv7zBmTClABKlC+FCDgI529qF86/Sra098KIaqFKl1dCPHPiiZCEdeX40ERGzfrqnE/JWuFmT4VoAJUgApQASpABagAFaAChapABvs5BCYVqrFZLipQRAq4wIXKotphoJFt/i51CqdvA4hp3LixWLx4sWjRooW2OM8884zo1atXbHFbtWolFixYIBo1alR0wKR//vOfYsqUKWLChAm2JpPxbG1dnoFJtjCtQDhbTZyEtoz85ptvCgDCtm3bZvXE6NGjBcBBlSpVsoqvi7Rz504xcOBAgX6cRWjbtq2EaDVo0MBb8i7AJG+ZOiSUBBrmMo46FMVb1LLsG94qwYSoABUoVwrQP8+vuQhM8qsnU6MCVIAKUAEqQAWoABWgAlSAClABKlCUCnBBxq9ZecDfr55MjQpQASpABagAFaACVIAKUAF7BTI4YG+fOWNSASpABcqXAgR8pLMX9UunX0V7msCk4rY4x4Pitm+mteN+SqbyMnEqQAWoABWgAlSAClABKkAFCliBDPZzCEwqYHuzaFSgWBQoRiiGS53C0A1bmM3TTz8tevbsqWwCP//8s5g4caIYN25cbBP5/e9/L2bMmCH++7//u2iASaj7jh07xI033ijmz5/v3EVmz54tLrnkEuNz5RmY9Prrr4uuXbuKr7/+2lhPRPjTn/5kbEtWCSWI9P7774v+/fuLVatWWT3tE2ADmNiQIUOsdbIqoBCyvz3wwAOiX79+to9YxSMwyUomr5F8tjevBWNiVIAKFK0C9M/za1oCk/zqydSoABWgAlSAClABKkAFqAAVoAJUgAoUpQJckPFrVh7w96snU6MCVIAKUAEqQAWoABWgAlTAXoEMDtjbZ86YVIAKUIHypQABH+nsRf3S6VfRniYwqbgtzvGguO2bae24n5KpvEycClABKkAFqAAVoAJUgApQgQJWIIP9HAKTCtjeLBoVKBYFXOBCZVHnJFAMlzqF0//yyy/FpZdeKhYvXhxb1dGjRwsAUipVqpQXzzYNPD927FiBs94uAKDf/e534i9/+Ys44IADrMzhosWxxx4rFi5cKJo0aWJMe+/evRJm88MPP4jt27eLt99+Wzz77LPyX5Jw1FFHiccee0w0+//ZexNoK4qrf3v/haDIiwQQCWgCvpGgUVFDAipRcUKMAg4gM6igEnBCIjIEEFEgGrjKFFAwKiogyCDiiArGhaKiggMQTBBNwCkiEhPhRfnW7i+HnHtuD1Wn+9zT3efptVgZbtWuXc+uru5TvetXRx8dWN2Glxp78MEHpXv37oF2K6OATTzUn+nTp4uO0WJctpzPO+88mT17ttSuXTu0u19//bUMHDhQ7rnnntC2sg1cccUVUlZWJjVq1IjULoJJkeI0MpbPs8HIMIUgAAEIeBBgf160QwPBpGh5Yg0CEIAABCAAAQhAAAIQgAAEIJBKAizIRBtWEvyj5Yk1CEAAAhCAAAQgAAEIQMCcQAES7M0bpyQEIACBZBFA4CNcvOAXjl+p1UYwKd0RZz5Id3wL2ju+pxQUL8YhAAEIQAACEIAABCAAgRgTKMD3HASTYhxvXINAWgjYCrhUdr/zEcWw6VO2/b1798ro0aOdf35X27ZtHWGYgw8+uEKxdevWSceOHWXTpk2+NpYsWSLt27d3ytgI0xRSMKmyY5vd3ogRI2TUqFGuIlS5ftnw0rpxEkxSQaouXboYoy6m79u3b5eePXvKsmXLjPy1HZtBRvVeUlbr168PKmr0dxXlmjt3rjRr1syovE0hBJNsaEVTNp9nQzQtYwUCEChVAuzPizbyCCZFyxNrEIAABCAAAQhAAAIQgAAEIACBVBJgQSbasJLgHy1PrEEAAhCAAAQgAAEIQAAC5gQKkGBv3jglIQABCCSLAAIf4eIFv3D8Sq02gknpjjjzQbrjW9De8T2loHgxDgEIQAACEIAABCAAAQjEmEABvucgmBTjeOMaBNJCwEZcqBh9zkcUw6ZPufYfe+wx6dChg29XmzRpIgsWLHAVXjGpf+yxx8ojjzwiRx55pNOOjQCQrSiNDYtixFfbPO6440SFhJo2bWrkgg0vNVhM0aHcDj300EPSo0cPo34W2/d///vfMnDgQJkxY4aRv7ZjM8ioCphNmjRJrr/++qCiRn+/88475dprrxWX/RVG9f0KIZgUGqG1gXyeDdaNUAECEIBAFgH250U7HBBMipYn1iAAAQhAAAIQgAAEIAABCEAAAqkkwIJMtGElwT9anliDAAQgAAEIQAACEIAABMwJFCDB3rxxSkIAAhBIFgEEPsLFC37h+JVabQST0h1x5oN0x7egveN7SkHxYhwCEIAABCAAAQhAAAIQiDGBAnzPQTApxvHGNQikhUDcBXXyEcWw6VOu/XXr1knHjh1l06ZNviF2E+H59ttvZcSIETJu3Djfump/5syZUqtWLaecjQCQrSiNDYtijenZs2dL9+7djYVsbHhpnxBMyi+yxRZMUq8/++wz0Xt00aJF+XXiP7UuvPBCR/ipXr16oex4VUYwqSBYfY3m82yofC9pEQIQSBMB9udFG00Ek6LliTUIQAACEIAABCAAAQhAAAIQgEAqCbAgE21YSfCPlifWIAABCEAAAhCAAAQgAAFzAgVIsDdvnJIQgAAEkkUAgY9w8YJfOH6lVhvBpHRHnPkg3fEtaO/4nlJQvBiHAAQgAAEIQAACEIAABGJMoADfcxBMinG8cQ0CaSEQd0GdfEQxbPo0dOhQUbGTKlWqOCHdvn279OzZU5YtW+Yb4oEDB8r48eOlWrVq+8qZ1s1t00YAKG2CSf3795fbb79datSoYXxL2fBSowgmGaMtVzAOgknq0PPPPy89evSQbdu25dWRBg0aOGPgjDPOyKu+SSUEk0woRVsmn2dDtB5gDQIQKDUC7M+LNuIIJkXLE2sQgAAEIAABCEAAAhCAAAQgAIFUEmBBJpVhpVMQgAAEIAABCEAAAhCAAAQgAAEIQAAC3gQQ+Ag3OuAXjl+p1UYwKd0RZz5Id3wL2jsEkwqKF+MQgAAEIAABCEAAAhCAQIwJIJgU4+DgGgQg4EnARlyoGBjzEcWw6dMtt9wiI0aM2Ne1b7/91vnf48aN8+1u69at5aGHHpKGDRvuK7du3Trp2LGjbNq0ybfu3LlzpXPnzvvK2AgApUkwqVOnTjJ58mSpX7++1dCy4aWGEUyywruv8L/+9S+57rrrZObMmUYGbMemkVER2bNnj4waNUrGjh1rWqVcuWHDhsno0aOlatWqedU3qYRgkgmlaMvk82yI1gOsQQACpUaA/XnRRhzBpGh5Yg0CEIAABCAAAQhAAAIQgAAEIJBKAizIpDKsdAoCEIAABCAAAQhAAAIQgAAEIAABCEDAmwACH+FGB/zC8Su12ggmpTvizAfpjm9Be4dgUkHxYhwCEIAABCAAAQhAAAIQiDEBBJNiHBxcgwAEPAnYiAsVA2M+ohg2fcoVTNI+qhBSjx49fLvboEEDWbp0qTRv3nxfOZN6TZo0kQULFkizZs321bMRALIVpbFhUZnx7dmzp0yYMEHq1atn3awNLzWOYJI1YqeCLWfbsWnj1QcffODckzqeba5WrVo58W/cuLFNNeuyCCZZIwtdIZ9nQ+hGMQABCJQ0AfbnRRt+BJOi5Yk1CEAAAhCAAAQgAAEIQAACEIBAKgmwIJPKsNIpCEAAAhCAAAQgAAEIQAACEIAABCAAAW8CCHyEGx3wC8ev1GojmJTuiDMfpDu+Be0dgkkFxYtxCEAAAhCAAAQgAAEIQCDGBBBMinFwcA0CEPAkEFdBnYzD+Yhi2PTJTTBpzZo10q5dO9m2bZvvyJk+fbqof3rt3r1bhgwZImVlZb512rZtK7Nnz5aDDz54XzkbYRpbURobFpVxm9SpU0eUed++fWX//ffPq0kbXtpAnASTXnzxRTnttNOM+z1x4kQZOHCgcfkoC9pyPu+885yxXbt27Sjd2Gdr7ty5cuWVV8rOnTuN7VdW7BFMMg5JZAXzeTZE1jiGIACBkiTA/rxow45gUrQ8sQYBCEAAAhCAAAQgAAEIQAACEEglARZkUhlWOgUBCEAAAhCAAAQgAAEIQAACEIAABCDgTQCBj3CjA37h+JVabQST0h1x5oN0x7egvUMwqaB4MQ4BCEAAAhCAAAQgAAEIxJgAgkkxDg6uQQACngRsBHWOO+44mTdvnjRt2jTWRG365CaY9Nlnn0m3bt1k+fLlvv3MFuz4/PPPpWfPnvLUU0/51lHxm/Hjx0u1atX2lbMRpkmyYFKvXr1k9OjR0rhx41Djx4aXNlRZojkmnbIZm2pv1KhRzj+XPQEmzYUqs3HjRuncubOsXbvWyE6hBWx27NghAwYMkIceesjIn+7du8vUqVOlVq1aRuXDFLIRTCo0pzD9yK5rM1aT8myIig12IACB0iTA/rxo445gUrQ8sQYBCEAAAhCAAAQgAAEIQAACEEglARZkUhlWOgUBCEAAAhCAAAQgAAEIQAACEIAABCDgTQCBj3CjA37h+JVabQST0h1x5oN0x5feQQACEIAABCAAAQhAAAIQgEAyCJT7fb53b+7P9WR0Ai8hAIF4E0ijKIZNn9wEk3bv3i1DhgyRsrIy3+C1bt3aEW9p2LChrFmzRtq1ayfbtm3zreMm3mMjAJQ0waRGjRpJjx49RMVrjjzyyEiEf2x4aTDiJJi0YcMGueSSS+Ttt982mhj69u0rd911lxx44IFG5aMs9Morr0ibNm1k586dRmbdxMCMKhoW+ve//y3axowZM4xqVKYwEYJJyRDTMxo4FIIABCDgQYD9edEODQSTouWJNQhAAAIQgAAEIAABCEAAAhCAQCoJsCCTyrDSKQhAAAIQgAAEIAABCEAAAhCAAAQgAAFvAgh8hBsd8AvHr9RqI5iU7ogzH6Q7vvQOAhCAAAQgAAEIQAACEIAABJJBAMGkZMQJLyGQaAI24kLHHZcMUQybPrkJJmlAVZSlX79+vrGtWbOmPPnkk9KqVSuj8g0aNJClS5dK8+bNy9m1EQCKm2CSCiI1adJE9ttvP6lTp44ce+yxUr9+fUcc6Sc/+YnUrVvX+VuUlw0vbTdOgklbtmyRbt26yapVq4yQnHXWWfLwww9LvXr1jMpHWWjevHnSpUsXY5Njx46VoUOHGpe3LYhgki2xcOVt5tGkPBvCEaE2BCBQ6gTYnxftCEAwKVqeWIMABCAAAQhAAAIQgAAEIAABCKSSAAsyqQwrnYIABCAAAQhAAAIQgAAEIAABCEAAAhDwJoDAR7jRAb9w/EqtNoJJ6Y4480G640vvIAABCEAAAhCAAAQgAAEIQCAZBBBMSkac8BICiSaQRlEMmz55CSa98sor0qZNG9m5c6dvfCdOnCgDBgyQIUOGSFlZmW9ZL/EbGwGgQgomJUX0xIaXBiROgkk7duyQvn37yoIFC4zmDS+RLaPKIQrt3btXRo8e7fwzvebOnSudO3c2LW5dDsEka2ShKtjMo0mZO0IBoTIEIFDyBNifF+0QQDApWp5YgwAEIAABCEAAAhCAAAQgAAEIpJIACzKpDCudggAEIAABCEAAAhCAAAQgAAEIQAACEPAmgMBHuNEBv3D8Sq02gknpjjjzQbrjS+8gAAEIQAACEIAABCAAAQhAIBkEEExKRpzwEgKJJpBGUQybPnkJJm3dulW6d+8uK1as8I1vz549Zfjw4dKvX7/AsgMHDpTx48dLtWrVytm0EYJBMEkkyYJJu3fvNhLXyh4gxRB8iqOwk819ovyuuuoqR8SsevXqBZ+jx4wZIyNHjjRqpzL9MnLIo5DNPIpgUhjS1IUABJJCgP150UYKwaRoeWINAhCAAAQgAAEIQAACEIAABCCQSgIsyKQyrHQKAhCAAAQgAAEIQAACEIAABCAAAQhAwJsAAh/hRgf8wvErtdoIJqU74swH6Y4vvYMABCAAAQhAAAIQgAAEIACBZBBAMCkZccJLCCSaQBpFMWz65CWYZCrOcvLJJ8uVV14p11xzjezcudN3LEyfPt0Rccm9TNvSeggmJVswSWP4wAMPSO/evY3njWII7KxZs0batWsn27ZtM/KzdevW8tBDD0nDhg2NyudTyOY+UfuVyQ3BpONk3rx50rRp03xCSx0IQAACiSDA/rxow4RgUrQ8sQYBCEAAAhCAAAQgAAEIQAACEEglARZkUhlWOgUBCEAAAhCAAAQgAAEIQAACEIAABCDgTQCBj3CjA37h+JVabQST0h1x5oN0x5feQQACEIAABCAAAQhAAAIQgEAyCCCYlIw44SUEEk3ARlzouOOSIYph0ycvwSQNallZmdxwww2B8T3rrLNk+fLlvuVq1qwpzzzzjJx44okVytkIwSCYlHzBJFsxoqOOOkrmz58vRx99dOBYjKLA3r17nbE/aNAgY3OVIU5kc5+o45XhUwYQgknJeDYYD2gKQgACEHAhwP68aIcFgknR8sQaBCAAAQhAAAIQgAAEIAABCEAglQRYkEllWOkUBCAAAQhAAAIQgAAEIAABCEAAAhCAgDcBBD7CjQ74heNXarVzBZOqi8g3pQYhxf1lPkhxcOkaBCAAAQhAAAIQgAAEIAABCCSGAIJJiQkVjkIguQRsxIVKTTDpxRdflNNOOy2S4LZu3VoeeughadiwYQV7NkIwCCYlXzDp888/l549e8pTTz1lPLbGjh0rgwcPlipVqhjXybfg3//+d8e/F154wdjEzJkzpU+fPsbl8yloc5+ofQST8qH83zppfDaEI0JtCECg1AmwPy/aEYBgUrQ8sQYBCEAAAhCAAAQgAAEIQAACEEglARZkUhlWOgUBCEAAAhCAAAQgAAEIQAACEIAABCDgTQCBj3CjA37h+JVabQST0h1x5oN0x5feQQACEIAABCAAAQhAAAIQgEAyCCCYlIw44SUEEk0gjaIYNn265ZZbZMSIEa4x3LJli3Tr1k1WrVoVOsZ+4i02QjAIJiVfMOnbb7+V0aNHy5gxY4zH1VFHHSVz586VZs2aGdfJp+DevXtFxY+uvPJK4+rq2/z58+Xoo482rpNPQZv7RO0jmJQP5f/WsZlHkyKmF44ItSEAgVInwP68aEcAgknR8sQaBCAAAQhAAAIQgAAEIAABCEAglQRYkEllWOkUBCAAAQhAAAIQgAAEIAABCEAAAhCAgDcBBD7CjQ74heNXarURTEp3xJkP0h1fegcBCEAAAhCAAAQgAAEIQAACySCAYFIy4oSXEEg0gTSKYtj0yU8waefOnTJgwACZPXt26BhPnDhRBg4c6GrHRggGwaTkCybpINAxeu6554qOMdOrf//+cvvtt0uNGjVMq1iXW79+vXTt2lXWrl1rXPfSSy+VKVOmFNQvdcbmPtHyCCYZh9C1oM08imBSONbUhgAEkkGA/XnRxgnBpGh5Yg0CEIAABCAAAQhAAAIQgAAEIJBKAizIpDKsdAoCEIAABCAAAQhAAAIQgAAEIAABCEDAmwACH+FGB/zC8Su12ggmpTvizAfpji+9gwAEIAABCEAAAhCAAAQgAIFkEEAwKRlxwksIJJpAGkUxbPrkJ5ikgR03bpwMGzYsdIxXrlwpp556qqsdGyEYBJPSIZi0fft26dOnjyxatMhqbKl4V/fu3cVlj4CVHbfCn3zyiSMytGTJEitbjz76qFx00UVWdfIpbHOfqH0Ek/Kh/N86NvMogknhWFMbAhBIBgH250UbJwSTouWJNQhAAAIQgAAEIAABCEAAAhCAQCoJsCCTyrDSKQhAAAIQgAAEIAABCEAAAhCAAAQgAAFvAgh8hBsd8AvHr9Rq/1tEDsjqdHUR+abUIKS4v8wHKQ4uXYMABCAAAQhAAAIQgAAEIACBxBBAMCkxocJRCCSXQBpFMWz6NHHiRBk4cKBnAJ999llp06ZNqACffPLJ8vDDD0ujRo1c7dgIwSCYlA7BJB0ICxculIsvvthqbNWsWVOmT58uXbt2jVQ06euvv5bBgwfLtGnTrPxp37693HPPPXLIIYdY1cunsM19ovYRTMqH8n/r2MyjCCaFY01tCEAgGQTYnxdtnBBMipYn1iAAAQhAAAIQgAAEIAABCEAAAqkkwIJMKsNKpyAAAQhAAAIQgAAEIAABCEAAAhCAAAS8CSDwEW50wC8cv1KrjWBSuiPOfJDu+NI7CEAAAhCAAAQgAAEIQAACEEgGAQSTkhEnvIRAogmkURTDpk8PPvigdO/e3TOGGzdulM6dO8vatWvzjnPPnj1l6tSpomI3bpeNEAyCSekRTNq+fbv06dNHFi1aZDW26tSpIyr0peO2atWqVnXdCn/xxRcyZMgQR/jI9gq6f2zt+ZW3uU/UDoJJ4ejbzKMIJoVjTW0IQCAZBNifF22cEEyKlifWIAABCEAAAhCAAAQgAAEIQAACqSTAgkwqw0qnIAABCEAAAhCAAAQgAAEIQAACEIAABLwJIPARbnTALxy/UquNYFK6I858kO740jsIQAACEIAABCAAAQhAAAIQSAYBBJOSESe8hECiCaRRFMOmT0GCLzt27JC+ffvKggUL8o7z2LFjZejQoZ71bYRgEExKj2CSDoglS5aICmrt3LnTenz95je/kcGDB0u9evWs62qFvXv3yptvvumMzWeeecbaRqdOnWTGjBlSu3Zt67r5VLC5T9Q+gkn5UP5vHZt5FMGkcKypDQEIJIMA+/OijROCSdHyxBoEIAABCEAAAhCAAAQgAAEIQCCVBFiQSWVY6RQEIAABCEAAAhCAAAQgAAEIQAACEICANwEEPsKNDviF41dqtRFMSnfEmQ/SHV96BwEIQAACEIAABCAAAQhAAALJIIBgUjLihJcQSDSBNIpi2PQpSDBJRWVGjx7t/Mv3UjGas88+27O6jRAMgknpEkzS2Kvo0ZQpU/IaXk2bNpWbbrpJLr74YjnooIOMbXz44YcyefJkR/AoH7GmRo0ayf333y+nnXaacZthC9rcJ9oWgknhiNvMowgmhWNNbQhAIBkE2J8XbZwQTIqWJ9YgAAEIQKDABHRxqKysTAYNGmTc0syZM6VPnz7G5aMoaPNDLt/2dCFCFwX00h+DjRs3lmOPPVZ++tOfSp06dcTlpSnfplzr2S4OeDU+ZswYGT58eGT+RqG4rr4GLVRm9+ehhx6SHj16GPG1XVBUPiNHjjSy3atXL2eRyWZhysiw2C0C3nLLLTJixAhT05SDAAQgAIGEEGBBJiGBwk0IQAACEIAABCAAAQhAAAIQgAAEIACBqAgg8BGOJPzC8Su12ggmpTvizAfpji+9gwAEIAABCEAAAhCAAAQgAIFkEEAwKRlxwksIJJpAZeyligqQqSiHTZ9M9iE99thj0qFDh7y6YeKzzV4v2/1NNixMfM0LQsSV/vGPf0j37t3l6aefjthydOZMxlWmtU2bNknPnj1l9erVeTugexK7du0q559/vhxzzDFSt25dqV69umNP93V+9dVXsnXrVnn99dflkUcekccffzzvtrTi+PHjnX2iVatWDWXHprLNfaJ24yqYZNPnQpQ15WIzdxTCTxubSZm7bPpEWQhAIH4E2J8XbUwQTIqWJ9YgAAEIQKDABLZt2yYqCrN8+XLjli688EKZNWuW1K5d27hO2ILF/iGnYkoq4KP/VFSpEOJJtosDXkw7dtkmUvMAACAASURBVOwoKmpVq1atsNid+uvWrRO1qYs8YS6bBaW4CCbVrFlT7r77bunSpUuYrrvWtVkERDApcvwYhAAEIBALAizIxCIMOAEBCEAAAhCAAAQgAAEIQAACEIAABCBQeQQQ+AjHGn7h+JVabQST0h1x5oN0x5feQQACEIAABCAAAQhAAAIQgEAyCCCYlIw44SUEEk2g2HupbOCZimLY9MlkH1KYPU8m+69s9nohmGR3uLzN+IqyrMm4ym5v5cqV0rt3b9myZUuUbhTEVv/+/eX222+XGjVqFMS+l1Gb+0RtmAoDRdGJMWPGyMiRI6MwVXAbplxs5tGCOx3QgOmzodh+0j4EIJBsAuzPizZ+CCZFyxNrEIAABCBQYAL5KGmriMyiRYvkzDPPLLB3/zUfpx9yqup80003SbNmzSIVTrJdHPCC36RJE1mwYIHjXxRXPmPErV2bBaW4CCZpP1q1aiXqe+PGjaPAuc8GgkmR4sQYBCAAgUQSYEEmkWHDaQhAAAIQgAAEIAABCEAAAhCAAAQgAIH8CSDwkT87rQm/cPxKrTaCSemOuNV8sFePqOaCAAQgAAEIQAACEIAABCDgQuD/FeIEWUhDoHQIIJhUOrGmpxAoGoE47aUKgmAqimHTJ5N9SNu3b5eePXvKsmXLglys8PdRo0aJ/vN7JbLZ64VgUjoFk3SJfc6cOdKvXz/ZuXOn9TirrAodOnSQGTNmSP369SuryX3t2NwnWslUGCiKjiCYFAXF/G2YPhvyb4GaEIAABMTtXS4Jmj+xDV0S4LEgE9vhg2MQgAAEKpfArl27ZPDgwTJp0iTrhkeMGOEsClWpUsW6bj4VbBbE8rFvW0dFo1R1WfnVqVPHtrpredvFAb9GlyxZIu3btw/t17fffisa63HjxoW2ZbJQmWkkToJJ6pMujgwZMkSqVq0amkPGAIJJkaHEEAQgAIHEEkAwKbGhw3EIQAACEIAABCAAAQhAAAIQgAAEIACB/AhYCXzk10Sqa8Ev1eGNvHMIJkWONFYGreYDBJNiFTucgQAEIAABCEAAAhCAQKwIIJgUq3DgTPIIsD8veTHDYwgkjkDc9lL5ATQVxbDpk8k+pDD7nkz2Xtns9UIwKZ2CSTru9+zZI/fff78MHDgwlqJJbdq0kSlTpkiTJk2KMs/Z3CfqIIJJ7mEy5WIzjxZlQGQ1avpsKLaftA8BCCSbAPvzoo0fgknR8sQaBCAAAQgUkMC7774rnTp1kvXr11u30rJlS0cd+fDDD7eum0+FuP6Qa9WqlSM49bOf/SyfbpWrY7s44Nfg0KFDHZGfsIJWn3/+uaO0/tRTT4Xun8lCZaaRuAkmNWrUSNQnjXdUF4JJUZHEDgQgAIHkEmBBJrmxw3MIQAACEIAABCAAAQhAAAIQgAAEIACBvAhYCXzk1UK6K8Ev3fGNuncIJkVNNF72rOYDBJPiFTy8gQAEIAABCEAAAhCAQJwIIJgUp2jgSwIJIJiUwKDhMgSSRiCue6ncOJqKYtj0yXQfks0epIzvKiyzYMECadasme+w2Lt3r4wePdr5F3QhmJRewSSN/XfffSdz586Va665Rr744oug4VBpfz/vvPNk6tSponvfinXZ7ok0FQaKoj+6v3LkyJFRmCq4DVMuNvNowZ0OaMD02VBsP2kfAhBINgH250UbPwSTouWJNQhAAAIQKCCBsrIyueGGG/JuYebMmdKnT5+869tUjPMPuaZNm8r06dPltNNOE5cXK+Nu2i4O+Blu27atzJ49Ww4++GDj9t0Krlu3Tjp27CibNm0KZUcrmy5UalmbxUrbBcV8Fzp69eolkydPloMOOig0CzWAYFIkGDECAQhAINEEWJBJdPhwHgIQgAAEIAABCEAAAhCAAAQgAAEIQMCegJXAh7351NeAX+pDHGkHEUyKFGfsjFnNBwgmxS5+OAQBCEAAAhCAAAQgAIHYEEAwKTahwJFkEkAwKZlxw2sIJIpAnPdS5YI0FcWw6ZPpPqQ1a9ZIu3btZNu2bcbxVZEZ3XdVu3btwDqm+5Bs9zfZsDDlG9iZAhew2StVYFc8zZuOKzcDKqC1atUqGTBggKxdu7ZYXdjXbv/+/UXHZ506dYrqi+2eSFNhoCg6ZXr/RtFWWBumXGzmjrA+ha2flLkrbD+pDwEIFJcA+/Oi5Y9gUrQ8sQYBCEAAAgUisH37dkfsaNGiRXm3cOGFF8qsWbOMFofybuQ/FeP+Q05VmO+//35HNCnfy3ZxwK8dU6XzIF9thIuCbNksKNm0a7ugGGahw6YPQTxsFgFvueUWGTFiRJBJ/g4BCEAAAgkjwIJMwgKGuxCAAAQgAAEIQAACEIAABCAAAQhAAAJhCVgJfIRtLIX14ZfCoBawSwgmFRBuDExbzQcIJsUgYrgAAQhAAAIQgAAEIACBmBJAMCmmgcGtpBBAMCkpkcJPCCSYQNz3UmWjNRXFsOmT6R6ezz77TLp16ybLly83jvbQoUMdoZkqVaoE1jHdh2S7v8mGhSnfwM4UuIDNXqkCu+Jp3nRc+fn38ccfy/Dhw+Xee+8tSjeaNm0qo0aNkk6dOknVqlWL4kN2o7Z7Ik2FgaLomOn9G0VbYW2YcrGZO8L6FLZ+UuausP2kPgQgUFwC7M+Llj+CSdHyxBoEIAABCBSIwHPPPScqeLRz5868W6hZs6Y8+eST0qpVq7xtmFZMwg+5li1byh//+Ec56qijTLtVrpzt4kBQI2EXcHbv3i1DhgyRsrKyoKaM/m7jT1wFk3Ssaz8aN25s1Ge/QjaLgAgmhcaNAQhAAAKxJMCCTCzDglMQgAAEIAABCEAAAhCAAAQgAAEIQAAChSNgJfBRODcSaxl+iQ1dURxHMKko2CutUav5AMGkSosLDUEAAhCAAAQgAAEIQCBxBBBMSlzIcDheBBBMilc88AYCqSSQhL1UGfCmohg2fTLdh/TNN9/IoEGDZNq0acbjwNS2GjQVXEEwScRmr5RxsCIuaBN7v6a/++47ef7552XYsGHy2muvReyluzndy9m/f39nvNerV69S2jRpxHZPpKkwkEnbQWVM798gO5Xxd1MuNvNoZfjt14bps6HYftI+BCCQbALsz4s2fggmRcsTaxCAAAQgUAACUQrhjBgxwlEkNlHUDtOVpPyQ69Chg8yYMUPq169v3V3bxYGgBgYOHCjjx4+XatWqBRV1/Xs+Cut+DdksKMVVMEn7pwtZo0ePDq3AbbMIiGBSXkOYShCAAARiT4AFmdiHCAchAAEIQAACEIAABCAAAQhAAAIQgAAEoiVgJfARbdOpsAa/VISx0jqBYFKloS5KQ1bzAYJJRYkRjUIAAhCAAAQgAAEIQCARBBBMSkSYcDK+BBBMim9s8AwCqSGQlL1UCtxUFMOmTzb7kHQvV79+/Yxi36RJE1mwYIE0a9bMqLyp4AqCSaUlmJQZPLt27ZIXXnhB7rzzTnn66aeNxpRtoTp16kjPnj3l2muvlcMPP1xc9iHYmoy0vO2eSFNhoCicNL1/o2grrA1TLjbzaFifwtY3fTaEbYf6EIBAaRNgf1608UcwKVqeWIMABCAAgQIQ2Lx5s3Tt2lVWr14d2nrLli1lzpw5zo/tQl5J+iGXr6CO7eJAEO/WrVuLCg81bNgwqKjr39esWSPt2rWTbdu25VU/t5LNQmWcBZMaNWrkcG3VqlUoLggmhcJHZQhAAAKpIMCCTCrCSCcgAAEIQAACEIAABCAAAQhAAAIQgAAEzAlYCXyYmy2ZkvArmVBH0lEEkyLBGFsjVvMBgkmxjSOOQQACEIAABCAAAQhAoOgEEEwqeghwINkEEExKdvzwHgKJIJCkvVSmohg2fbLZh6R2zz33XNm5c2dgbNu2bSuzZ8+Wgw8+OLCsFjAVXEEwqTQFkzKDaO/evbJlyxZ55JFHZOHChaH3bapI0nnnnSedO3eWU045RQ466CCj8VqMQrZ7Ik2FgaLoi+n9G0VbYW2YcrGZR8P6FLa+6bMhbDvUhwAESpsA+/OijT+CSdHyxBoEIAABCBSAwKxZs6Rv376RWZ45c6b06dMnMntuhmx+yNn8kNq9e/e+xbCPPvpIVEzq2WeflSeeeMJZpMjnatCggcydO1dOPfVUq+q2iwNBxtWPpUuXSvPmzYOKuv7dRl3dpAGbhco4CyZpX3v16iWTJ08OtdiEYJLJqKEMBCAAgXQTYEEm3fGldxCAAAQgAAEIQAACEIAABCAAAQhAAAIVCFgJfMAPfoyBUAQQTAqFL/aVreZTBJNiH08chAAEIAABCEAAAhCAQNEIIJhUNPQ0nA4CCCalI470AgIQgAAEIFAQAjt27JA///nPsm7dOnnjjTfk/fffl88++0zefPPNcu3VrFlTjj/+eGePmv6n7gPU/zz00EOlWrVqBfENoxCAAAQgAIE0EWB/XrTRRDApWp5YgwAEIACBiAnoj20VS1qwYEFkljt27CgqmlSrVq3IbOYaKpRgkpfDe/bskZUrV8odd9whTz/9tHW/8hHUiVowSZ2ePn26qLqw7aVCUkOGDJGysjLbqp7l0ySYpJ1UNfnu3buLy8u0ETMEk4wwUQgCEIBAqgmwIJPq8NI5CEAAAhCAAAQgAAEIQAACEIAABCAAgYoErAQ+AFiBAPwYFDYEEEyyoZW8slbzAYJJyQswHkMAAhCAAAQgAAEIQKCyCCCYVFmkaSelBBBMSmlg6RYEIAABCEAAAhCAAAQgAAEIJIcA+/OijRWCSdHyxBoEIAABCERM4NVXX5ULLrhAtm3bFpnlBg0ayOLFi6VFixaR2cw1VNmCSZn2d+3aJXfffbcMHz5cdu7cadw/VXdWQZ0OHToY1ymEYJKKJanoUfXq1Y390IJbt251xIBWrFjhWU/jrurVGzduNLKdNsGkVq1aifapcePGRv3PLYRgUl7YqAQBCEAgVQRYkElVOOkMBCAAAQhAAAIQgAAEIAABCEAAAhCAQDABK4GPYHMlVwJ+JRfyUB1GMCkUvthXtpoPEEyKfTxxEAIQgAAEIAABCEAAAkUjgGBS0dDTcDoIIJiUjjjSCwhAAAIQgAAEIAABCEAAAhBIMAH250UbPASTouWJNQhAAAIQiJDAt99+K6NHj5YxY8ZEaPX/NzVixAgZNWqUVKlSJXLbarBYgkna9t69e2XOnDnSr18/K9GkSy+9VKZMmSI1atQwYmIrmNSnTx954oknfMWvWrduLQ899JA0bNjQyIdMIeV97rnn+vZXbf/whz90hKFMrrQJJmmfhw0b5txTVatWNUFQrgyCSdbIqAABCEAgdQRYkEldSOkQBCAAAQhAAAIQgAAEIAABCEAAAhCAgD8BK4EPYFYgAD8GhQ0BBJNsaCWvrNV8gGBS8gKMxxCAAAQgAAEIQAACEKgsAggmVRZp2kkpAQSTUhpYugUBCEAAAhCAAAQgAAEIQAACySHA/rxoY4VgUrQ8sQYBCEAAAhES2LJli3Tr1k1WrVoVaPXkk0+WVq1ayR133BFYVgu0bNnSERU6/PDDjcrbFiqmYJL6umfPHpkwYYIMGTLE2PUGDRrI4sWLpUWLFkZ1bAWTVIBo5syZsmLFCk/7NWvWlCeffNKJpc01Y8YMRyDK7xo4cKBUr15dxo4da2Q6jYJJGuO5c+fKqaeeasQguxCCSdbIqAABCEAgdQRYkEldSOkQBCAAAQhAAAIQgAAEIAABCEAAAhCAgD8BK4EPYFYgAD8GhQ2BXMGkA0Rkl40BysaagNV8gGBSrGOJcxCAAAQgAAEIQAACECgqAQSTioqfxpNPAMGk5MeQHkAAAhCAAAQgAAEIQAACEIBAwgmwPy/aACKYFC1PrEEAAhCAQIQEFi5cKBdffLGRxaFDh0qPHj0cgaW1a9ca1VHxnj59+hiVtS1UbMEk9Xf79u1y1VVXyfz5843dHzNmjAwfPlxcXrgq2LAVTFq+fLloTKdNm+brz8SJE0XFjUwvUz+mT58un376qYwcOdLIdBoFk7TjnTp1EhWYql27thGHTCEEk6xwURgCEIBAKgmwIJPKsNIpCEAAAhCAAAQgAAEIQAACEIAABCAAAW8CVgIfgKxAAH4MChsCCCbZ0EpeWav5IArBpO+++04+/vhjef311+XVV1+Vt956S/Sb9yuvvFKOXtOmTaVRo0Zy3HHHyfHHHy96WNdhhx0mVatWTR5lPIYABCAAAQhAAAIQgEAJEEAwqQSCTBcLSQDBpELSxTYEIAABCEAAAhCAAAQgAAEIQMCAAPvzDCBZFEEwyQIWRSEAAQhAoPIIfP3113L11VfLfffdF9hozZo1ZdGiRfLLX/5SBg8eLJMmTQqsowV69uwpU6dOFa0f9RUHwSTt0zPPPCMdO3aUnTt3GnWxbdu2Mnv2bDn44IMDy5sKFWUMvfTSS/LOO+9Iv379fG3bxmXLli2OUNaqVas87WqMlcWzzz5b8oJJCklj3L17dyNhrAxUBJMCbwkKQAACEEg9ARZkUh9iOggBCEAAAhCAAAQgAAEIQAACEIAABCBQnoCVwAfwKhCAH4PChgCCSTa0klfWaj7IVzBJRZI2btwojz76qOgBSfrf87lUQEkP39LcBf3vJgdO5dNOnOp88MEH8vjjjzv9rl69epxcwxcIQCBiArt27XLmSRWMa968ecTWMQeB0iSgua4PPfSQnHHGGXLEEUeUJgR6HQsCe/fulTfffNMRC7388stj4ZOtE3ov6eG52dc555zj3GN169Z1/m8Ek2ypUh4C5QggmMSAgAAEIAABCEAAAhCAAAQgAAEIFJkA+/OiDQCCSdHyxBoEIAABCEREYM2aNdKuXTvZtm1boMVskZ/HHntMOnToEFhHCzRo0EAWL14sLVq0MCpvUygugknbt293EtpUUMrkUiZLly41SojJRzBJfTj33HN9BZz0xMaHH37YSTw0uV588UU57bTTfIu2bt3a+WA6a9YsBJNEpGXLlo5oUpMmTUwQO2UQTDJGRUEIQAACqSXAgkxqQ0vHIAABCEAAAhCAAAQgAAEIQAACEIAABNwJWAl8ALECAfgxKGwIfCMi+2dVOEBEdtkYoGysCVjNB7aCSSqUpAcsTZw40Tg3wpRW165d5aabbpJmzZqlUjgpI5xyyy23iOZVlJWVIZhkOjgoB4EEElBxtFGjRskDDzwgevBdq1atEtgLXIZAfAhkxGn0vvroo49k3rx5jhgZFwSKQUCFu+6++2659dZb5frrr5cRI0YUw43QbSKYFBohBiAQRADBpCBC/B0CEIAABCAAAQhAAAIQgAAEIFBgAuzPixYwgknR8sQaBCAAAQhEQEA/JGsS1qBBg4ysTZgwQQYOHOgkp6nAUq9evWT58uVGdfWjoH6wrlKlilF500JxEUxSf2fMmCH9+vUzdV3uv/9+h2HQlY9g0mGHHSbdunVzkhX9rmeeeUbOPvvsIBecv+tYueGGG3zLXnXVVU653//+9wgm/YfUsGHDZPTo0VK1alUjzggmGWGiEAQgAIFUE2BBJl7htd0wEi/v8QYCEIAABCAAAQhAAAIQgAAEkkqAE9yTGjn8zpOAlcBHnm2kuRr80hzd6PuGYFL0TONk0Wo+sFn/zhb/KFSHa9asKTfeeKOTl1CjRo1CNVOpdrMFHh5//HGn7UxeRfXq1SvVFxqDAAQKTyBbROOLL75wGkQwqfDcaSHdBD777DPRvNVp06Y5h0ced9xxCCalO+Sx7Z2Khz7//POi+aCvvfaa46eKYSKYFNuQ4RgEik0AwaRiR4D2IQABCEAAAhCAAAQgAAEIQKDkCbA/L9ohgGBStDyxBgEIQAACERCwET1q0KCBLF68WFq0aOG0rEldt912m/HHvpYtW8qcOXPk8MMPj8Dz/5qIk2DSmjVrpF27do6YlMk1dOhQGTNmTKCIVD6CSSeccIJcd911MnPmTF9XtP3hw4cHntCoyQYDBgyQ2bNn+9rTkyRVVEvtjhw50gSDPPjgg9K9e3ejsm6n2nhVPOecc0TL161b18i2jc9GBv9TSO+duXPnyqmnnmpUDcEkI0wUggAEIJBqAizIxCu8NhtG4uU53kAAAhCAAAQgAAEIQAACEIBAkgkgmJTk6OF7HgSsBD7ysJ/2KvBLe4Sj7R+CSdHyjJs1q/nAZP1bN4YvXLhQfvvb38rGjRsrpb+dOnWSyZMnS/369SulvUI1snv3btEcirFjxzoCD5kLwaRCEccuBIpLYP369dK7d+99IhoZbxBMKm5caD3ZBJ577jknZzH7HQTBpGTHNKne//Of/3SEPadPn16uCwgmJTWi+A2BSiGAYFKlYKYRCEAAAhCAAAQgAAEIQAACEICANwH250U7OhBMipYn1iAAAQhAIAICjz32mHTo0MHIUs+ePWXq1KmiJ/plrldffVUuuOACY4EgFe/p06ePUXumheIkmKSnGXXr1k2WL19u5H7Hjh0dQaNatWr5ls9HMKlVq1ZSVlbmnLzod7nF1a38+++/L126dBEVhfK7Vq5c6QgD2YgPJU0wqUmTJtK0aVPJnP5oEmxN6JwxY4bUrl07sDiCSYGIKAABCEAg9QRYkIlXiE02jMTLY7yBAAQgAAEIQAACEIAABCAAgTQQQDApDVGkDxYErAQ+LOyWSlH4lUqko+kngknRcIyrFav5IGj9e8+ePc6m8GHDhpUT/HHrvH5DP/PMM0VzFRo1aiRHHHGEVK1a1SmqoksffPCBbNq0SVQ45IknnpAtW7b4MtRcFv3GnmTRJK9cDwST4nr74BcEwhHwymFDMCkcV2qXNgG3wxURTCrtMVGs3nvldCKYVKyI0C4EEkEAwaREhAknIQABCEAAAhCAAAQgAAEIQCDNBNifF210EUyKlifWIAABCEAgJIFdu3bJ4MGDZdKkSUaW3MSOduzYIX379pUFCxYY2bj00ktlypQpUqNGDaPyJoXiJJhkK2x08skny8MPP+wkC/pdtnYziTbPPvustGnTxte2aQKBia3s/owbN85JmjS5kiaYpMwmTJggt912m7zwwgsmXXTK3H333c794vKSXc4GgknGSCkIAQhAILUEWJCJV2iDNozEy1u8gQAEIAABCEAAAhCAAAQgAIG0EEAwKS2RpB+GBKwEPgxtllIx+JVStMP3FcGk8AzjbMFqPvBb/zYRS9IDt3r37i0qAPTTn/5U9ttvPyM2avvll192DoFatGiRZ53+/fvL7bffHmmOiZGDERVCMCkikJiBQEIIIJiUkEDhZqIIIJiUqHCl2lkEk1IdXjoHgUIRQDCpUGSxCwEIQAACEIAABCAAAQhAAAIQMCTA/jxDUIbFEEwyBEUxCEAAAhCoHALvvvuudOrUSdavXx/YoJ+ozqxZsxwRGJOrQYMGsnjxYmnRooVJcaMycRJMUofHjBkjI0eONPK9SZMmjthUs2bNfMvnK5j0/vvvS5cuXWTNmjW+9pcsWSLt27f3LLN3715HHGjEiBG+dnr27ClTp04VTYp0S1bwqpxEwaR58+bJhg0bRPu8c+dOo3i3bNlSZs+eLRp3vwvBJCOcFIIABCCQagIsyMQrvAgmxSseeAMBCEAAAhCAAAQgAAEIQKBUCCCYVCqRpp//IWAl8AG1CgTgx6CwIYBgkg2t5JW1mg+81r81R2DOnDnSr18/z+/hXbt2lVtvvVUOP/zwwEODvDB+99138txzz8mNN94oa9eurVBMcw/0YCLNe0jihWBSEqOGzxDInwCCSfmzoyYEvAggmMTYiAsBBJPiEgn8gECiCCCYlKhw4SwEIAABCEAAAhCAAAQgAAEIpJEA+/OijSqCSdHyxBoEIAABCIQkoCf13XDDDUZWrr32WufUvv33379CeRvhJa2sojujRo2SKlWqGLUdVChugkkPPPCAc4Ki6fXSSy9Jq1atfIvnK5ikQj4DBgxwRHr8rqFDhzpCT14x2bFjhyOKpeJOftfYsWNFbelVCoJJP/rRj2TgwIEyY8YM03DLoEGDHPEpt3spYwTBJGOcFIQABCCQWgIsyMQrtAgmxSseeAMBCEAAAhCAAAQgAAEIQKBUCCCYVCqRpp//IWAl8AG1CgTgx6CwIYBgkg2t5JW1mg+81r/14K3LLrtMVq9eXYGAihjpN+8rr7zS97u3DbotW7Y4uQ3Lli2rUO300093ch4OPfRQG5OxKItgUizCgBMQqDQCCCZVGmoaKiECCCaVULBj3lUEk2IeINyDQDwJIJgUz7jgFQQgAAEIQAACEIAABCAAAQiUEAH250UbbASTouWJNQhAAAIQCEFg+/bt0qdPH1m0aJGRlUcffVQuuugi17K7du2SwYMHy6RJk4xstWzZ0jmJUE8ZjOKKm2CSjVCQ9n/u3LnSuXNnXxT5CibpqY+aqKgiVX5Xx44dZebMmVKrVi3XYhs3bnR8dDvRMbvCM888I2effbbzf9lwePDBB6V79+5Gw8HG7jnnnOP4UbduXSPbKho1cuTIwLLHHXeczJs3T5o2bSrr1q1zTrPUhFGTq0GDBqL9PeOMMzyLI5hkQpIyEIAABNJNgAWZeMUXwaR4xQNvIAABCEAAAhCAAAQgAAEIlAoBBJNKJdL08z8ErAQ+oFaBAPwYFDYEEEyyoZW8slbzgdv699dff+0cHHTPPfdU6L2KJU2fPl26du0qLt8yQtHyE2nSfAbNcUnahWBS0iKGvxAIRwDBpHD8qA0BNwIIJjEu4kIAwaS4RAI/IJAoAggmJSpcOAsBCEAAAhCAAAQgAAEIQAACaSTA/rxoo4pgUrQ8sQYBCEAAAiEIPPfcc3LhhRfKzp07A620bt3aEZ1p2LChZ9mFCxfKxRdfHGgrU8BGICfIaNwEk2z80b6ZsMhXMEntP/bYY9KhQwdfjE2aNJEFCxZIs2bNXMuZ2MgWEVIjNsJGJgwyjtnYrQzBJBWlUrGw66+/Pmio7vt7p06dZMaMGVK7dm3XOggmGaOkL2ODVQAAIABJREFUIAQgAIHUEmBBJl6hRTApXvHAGwhAAAIQgAAEIAABCEAAAqVCAMGkUok0/fwPASuBD6hVIAA/BoUNAQSTbGglr6zVfOC2/r1kyRLp2bOnaz7J+PHjZdCgQVK1atWCkPFqW/NbZs2a5fmNvSDORGAUwaQIIGICAgkigGBSgoKFq4khgGBSYkKVekcRTEp9iOkgBApBAMGkQlDFJgQgAAEIQAACEIAABCAAAQhAwIIA+/MsYBkURTDJABJFIAABCECg8AR2794tQ4YMkbKyMqPGRowYIaNGjZIqVap4lt+6dat0795dVqxYYWTz0ksvlSlTpkiNGjWMyvsVshEoyhX1Cd24iwEbf7S6nr541VVX+boSRjBpw4YNcskll8jbb7/t24aXaNG3334rOgbGjRvnW79jx46ipzrWqlXLKWcjbJRkwSTt68cffyx9+/aVZcuWGQ+pu+++26njduomgknGGCkIAQhAILUEWJCJV2gRTIpXPPAGAhCAAAQgAAEIQAACEIBAqRBAMKlUIk0//0PASuADahUIwI9BYUMAwSQbWskrazUf5K5/b9++3clfmD9/foWe9+rVSyZPniwHHXRQwah89dVXcs0118gDDzxQro2aNWvKk08+Ka1atSpY24UwjGBSIahiEwLxJYBgUnxjg2fJJYBgUnJjlzbPEUxKW0TpDwQqhQCCSZWCmUYgAAEIQAACEIAABCAAAQhAAALeBNifF+3oQDApWp5YgwAEIACBPAls3rxZunbtKqtXrw60oElnixYtkjPPPNO3rIrqjB49WsaMGRNoUws0aNBAFi9eLC1atDAq71fIRqAojoJJt9xyiyNI5HeFEUzasWOHI8yzYMEC3zaGDh3qxC9XGMu0vopq6b/MC2QpCSYp2GeeeUZUNGrnzp1GY9pvLCKYZISQQhCAAARSTYAFmXiFF8GkeMUDbyAAAQhAAAIQgAAEIAABCJQKAQSTSiXS9PM/BKwEPqBWgQD8GBQ2BBBMsqGVvLJW80Hu+vdzzz0nF154YYXv3o0aNXJyDn7+858XnMjChQvl4osvrtCO5jMMHz7c9VCigjuVZwMIJuUJjmoQSCgBBJMSGjjcjjUBBJNiHZ6Scg7BpJIKN52FQFQEEEyKiiR2IAABCEAAAhCAAAQgAAEIQAACeRJgf16e4DyqIZgULU+sQQACEIBAngRmzZrlCOiYXJoIp+Vr164dWFyTPs4991xjwRgVCVKBnVyBnsCGcgogmFSR2EsvvbTvZEUVs1LW48aN80Xbtm1bmT17thx88MHlyq1bt84RAtq0aZNv/SVLlkj79u33lSk1wSRNdBw8eLBMmTLFeAgPGjRIbrvtNtl///3L1UEwyRghBSEAAQiklgALMvEKbZSCSXv27JG//e1v8uabb8o777wjb7zxhnz88cfyyiuvlOu0bj5p0qSJ/OQnP5Gf/exn0rx5c2natKlUr149XnDwBgIQgEBKCeh8rXP1U089Jbru8Nprr8kXX3zh9FbFpY8//ng59NBD5YQTTpB27drJUUcdlVISdAsCEIAABCAAgWISQDCpmPRpuwgErAQ+iuBf3JuEX9wjFC//EEyKVzyi9sZqPshe/961a5fzzXvSpEkVfIoqv8Oks9u2bZNevXrJ8uXL9xVv2bKl9OzZUy6//PJQ6+S7d++Wt956S1asWCEvv/yyrF+/XjZu3LivnRNPPFGOPPJIOfvss+WUU06Rww47zEqgyfYwrFweDz74oHTv3t0EU+Rl9DAt/W6ha2HKxu3bhX6n0O8XekDUaaedJieffLJRPlE+zn799dfOmpweXqXfUNauXbtvfa5OnTqODyrgVSg/4tK+jlXl8O6778qWLVvKrU8ee+yxcs4554iO20MOOSQfzL51tm/fLqtWrZKVK1fK66+/Xi4G2WukOg70ID79plW1atXI/Ch2+yYdsclZy7WnsdPcqrp165o0ta9MZmz6jY0f//jHztho3bq11K9f32oes3ImosJxmn90HtdDKN3mHv0eoHOP5tHpM+Kggw4qR8AtV87kIEU/jHv37pVPPvnEeW796U9/krffftt5jmUO9NM5+eijj3bmgTPOOMP5rhzme7LbmL7qqqukrKysnN1sv55++mlnftBvKnpl5odf/vKX0qZNG9FnuI1PNjmHuezcfI1omIpbPp/bgYnfffed826xdOlSef7558t9X9LnqI4jvTd/9atfWb9n2PTFbw7NPEf125b6EfZ57vb+k8tG3zNfeOEF+eMf/+jcY/pMy7xTaN7q+eefb8Ujk3ehzykdt3/+85+d/NbMszJ7LOr3vHyeVTY5nG6xyc7hNYmdjh19/9JnrtbV+0r7k/2uqnb0fv/BD34gJ510kjOW9JtltWrVTJqoUMbtfst9PrE+mRdaKkEgQwDBJMYCBCAAAQhAAAIQgAAEIAABCECgyATYnxdtABBMipYn1iAAAQhAIA8CmmCgYkl68p/JNWHCBBk4cKBR4oR+ZO3Tp48sWrTIxLTzEfLhhx92PnyGuWyST9w+Uodp262ujT9a3yQxwiapTjfWa3ybNWu2z7158+ZJly5dfLvaoEED50O9bsbPvkzqurVpk7xgk/RnY9c2uUhPpBw5cmTgkPAaR5pM2bVrV+djtcmlCSIaK00Oyb5sPrabjB8TXygDAQhAAALxIsCCTLziEVYwKSO6MWfOHNGTsbOT9Gx6qu8OmnB+5ZVXOolvNomlNu1QFgLZBDQBs3PnzhXecQuZcEwEIFBMAprkr0n9KvD8+OOPG7mSKyBsVIlClUbAax3BNlG90hxOUENea2AmaxU8XxIUaFwtKQJu66OVsaZeUpAtO8uGJEtgFE86ASuBj6R3tgD+w68AUFNsEsGkFAdXRKzmg+z1b6/fappLsHjxYmnRokWlkNNDocaOHSsqnHTeeeeF3sSvTus3+Pvuu08mT55stUavOQc33XSTI8qz3377BfbfJrfDzZhN7kSgMwYF9PuFiuHowVDPPfec8QFpGdP63UIPYrvuuuuczfomjPzc0rW5DRs2yIwZM5wDvzIC5kFdUT969+4temhV48aNg4p7/r3Y7atjH374oUybNk3uuece4/5rPc1V0bGquUIu3xmNmSgDPVht4sSJTv5XRpTFxIDmf11zzTVy6aWXWosAZewXu32TfmaXsc0Ry65rk9OkXDZv3uwI2tncG9qeipBcf/31zjwWpaCVLavc8nGbf2yfEyo4ozmV+r2sXr16TveiFExS4RQVgsnci6a83fwyravlTASTPvjgAyffUXPeTOYIW59scgNz+1bI75cmgkkqZqVsTPNn9Rl6ww03OO86YZ+hykLHjfpw1113Wc3hYZ/nQYJJKmSk/Qz67qbPMh3zKgbkden74f333++81+UKCZmMdRUb/PWvf+0IVOaKnuXWt8nhdGvb9DvUV1995cwf2i8Vk7K99PmrOSSXXXaZ6Hu7zYVgkg0tykIgLwIIJuWFjUoQgAAEIAABCEAAAhCAAAQgAIHoCLA/LzqWagnBpGh5Yg0CEIAABPIg8Oqrr8oFF1zgJJYFXV4COn71NGmpX79+Qab3/f3RRx+Viy66yLi8W0Gb5JPK2Nxh44/2x2QTmU1SnVsfNZlJT7fSj89+1/Tp051EjsyliYh6UuS4ceN862mSoibk1K5de185m+QFm6Q/G7s2yUXqeFjBJE1Q0uQkTTQyvTTxQe+bTPKM1rP52G4yfkx9oRwEIAABCMSHAAsy8YmFepKvYJK+w2nS3x133OGcHBnlpadPZpLOa9SoEaXpWNvSJE89ifNf//qXtG/fPta+psU5BC3SEkn6YUJAf9NpErsmbZuK2+WzdmLiC2WiI4BgUnQscy0hmFQ4tliGQLEIIJhUueR37dol+o1Ef9/lHmSQ8QTBpMqNCa0VnYCVwEfRvY2fA/CLX0zi7BGCSXGOTnjfrOaD7PVvr9/QKn6igjpJXIvWNWU9yOC3v/1tXpvqM+HQDfwq4hQkxmOT2+EWapvcibBDRQUVNB8kSLzApB0VWtBvFkOGDBH97/lcKo50++23O2JBJgIcbm2oKIfmUOhBcvvvv7+VG8VuX38fzJw50znky1Qoyq2Dv/nNb2Tw4MHlclBMQSj38ePHO8Ji+cZA29LfOCpI36lTJyuBnmK3b8opu5xtjlh2XdOcpqi4qHCSfrM88sgj8+lqpHXiNP/odwH99qiCa6YH5GXD+MUvfuHkip144omRCSZ9/PHHMnz4cLn33nvz5q4CKrfeeqtzH9rMh36CSd/73vecPuo3lHzmqWxWfh2zyQ3MtVMswSQ9bHLu3LnOs9CWjT43+/fv78zd+hzL94pi3Gjbl19+udx2222+okW5PvoJJum7mAr5mAgBDRs2TEaPHu367NA2NLdVx7UtYzemOh7vvPNOOemkkzyFBm1yON3aCBJMUuG4+fPnO33OR/wpt019/iofzcc2FeBCMCnfO456EDAmgGCSMSoKQgACEIAABCAAAQhAAAIQgAAECkOA/XnRckUwKVqeWIMABCAAAUsCKn6jH9d004PJlU/S27vvvut8aF+/fr1JE86pYmET62yST0pVMOnzzz+Xnj17ylNPPeUbFz35SpOfqlWr5pQzrTd06FBnXFWpUmWffZvkBZukPxu7pslFGafDCiapnc8++8wRnTI9KUrr3H333U7CXubl2+ZjO4JJRlMNhSAAAQgkjgALMvEKma1gUkbURxP6ohZKyiWjiXz6/nb66aeHOjE4XsTdvdHTSjXB/oEHHhCb98ck9C3OPiKYFOfo4FvUBF5//XVHbNhULEnbb926tbNBoGHDhlG7g72ICCCYFBFIFzMIJhWOLZYhUCwCCCZVDnndjPnmm286v290c7rf5ikEkyonJrQSGwJWAh+x8To+jsAvPrFIgicIJiUhSvn7aDUfZNa/d+/e7YjdlJWVVWg59+Cl/F2r3Jpff/21I3Kk/6K4dBO6sjjttNM81+OTIJiUj2i4KT8VfFDRI1txLc010jwLXWuI4tLvM/rP1I9it695JirWogeVRXG1atXKObjr6KOPNjan94uKdahgVRSXCoCoIJfmIVWtWjXQZLHbD3TQo4BNzlquCZOcpg0bNsh1110nzzzzTL4ulqun85gKhGjbLt+jI2nDz0jc5h/9ppuvyE12P1WcSMWNtm7d6uTnZV+2eV0vv/yy/PrXv85LvMmNvQr4qPiNqZidl2CSzu1/+MMfnHeFMJeyuv/++51nqddlkxuYa6NYgklr1qxxDhkNIzanObf6HnbooYdaIdb7atWqVTJgwIDIxo0+R1QI7Gc/+5mRL16CSTrf6L8lS5YE2tEDShYvXiwtWrSoUDbq52SmgaDxaJPD6dZBvzW/qN9TM+3rva7vqyr2aTLPI5gUODQpAIGwBBBMCkuQ+hCAAAQgAAEIQAACEIAABCAAgZAE2J8XEmBOdQSTouWJNQhAAAIQsCSgG/66devmfCA1ufTksj59+pgU3VfGNvnL70OnacM2ySdxFEzSJIBevXr5dteGq1sf/ZIbsxvO3eipH/PbtWsn27Zt8/XPbcO6TfKCzYZ3G7smyUXZHYtCMEntaaKSbrI1TYLQmM2ZM0eOOuooxx2bj+22iTWm9xXlIAABCECguARYkCku/9zWbQST9DTDcePGye9///tK64Qmvenp2JowbXNCaKU5GLIhTRZUgcns0yJt3h9DNl/y1RFMKvkhUDIAdK65+uqr5b777rPqs25+mDp1qvFmAyvjFI6EAIJJkWB0NYJgUuHYYhkCxSKAYFLhyesGrwkTJjibkDPrxwgmFZ47LSSGgJXAR2J6VXmOwq/yWKehJQST0hBF7z5YzQeZ9W99T9F8kuXLl5ezrDkdS5culebNmyeKmon4im6Sb9mypej3ej0cSt/PVFBbD0LQtX63K2hjvR5k9vbbb8uXX37pVNdcDRWYUAGA7OuCCy5wBDEyh1ll/nb44YeLtlHIa+XKldK7d29P0fA6deqIHtbw85//fN+aV6ZfKvypa8Z+V+6BUUF90QPZLrvsMlm9erVnURV5Oemkk+TII490ynz44YeioiLqj9elh02oCFGQWE+x2//kk08csSg/MYnc/mtOySuvvCJvvfWWZ16Kju0//vGP+/JQ/OKwZ88e53eKlxCK25jQsf3qq686OWhe94t+v1IRqA4dOvgOg2K3HzRG/f6uB9G98847+4roeFLhsNxLfwNmcoIyfzvggAPkhBNO8Py2l8/Y1LHxpz/9yRkfXpfGU9e0O3fubCSmEYZPbt04zT8qMqO5Wn4iN7nPCb+5J1P2kUceKddtm7yuID5q+MQTT5RTTjlF6tat67Sjolpr1671nQ9txOzc1nyvuOIK55nwm9/8xnXO0Tkq8+zS9wm/uVl9bt++vdxzzz1yyCGHuA4vzXHdvHnzvr+tWLHCOSQ0+2rSpIkjRJ0rLvT9739fjj322HKHPkY1ht3y+fQdQvnccccdFZ6r6oeKIGnMvve97zmCWnrY5bJlyzznTZ0vVfCufv36xm6bjBuda/Q5+qMf/cj4Oapx1Wf6qaeeGuiLW26rxkgPG1H/sq8zzzzTEczSdyCd5zS+GnMvsSuTdzrtn8Yi856g7Zk8K7WcHkylzyo3oapdu3Y54/mbb/TnkzjjXwXIct9ZdAzoe3Tudcwxx8jBBx9c4f8Peu5pBeWv/coezybvqlpXnzcqBtesWbPA2CGYFIiIAhAISwDBpLAEqQ8BCEAAAhCAAAQgAAEIQAACEAhJgP15IQHmVEcwKVqeWIMABCAAAUsCCxculIsvvtioVhhhIZt21Bk9UUw/YGsCWj5X3ASTbAR9tL8mm73DCiZpOw888ICT9OZ3abLSk08+KXpKkF4mffFKkDSpm/HFhEGmrI3dYgkm6cfy4cOHOwllppcm6ukHdRU5QDDJlBrlIAABCKSXAAsy8YqtqWCSJvLpyY2a5GhyZRITjzjiCNFkOU2U1Es3HuiGgw8++CAwqTm7nZtvvtk5/bd69eomzSeijCZ163uSblDJvmzeHxPR0Rg7iWBSjIODa5ESWLdunSN8u2nTJle7559/vug/TVDW6//+7/+cjTD16tVzTmnNd00j0k5gzJUAgkmFGxgIJhWOLZYhUCwCCCYVlrxuVNLfbbkbzBFMKix3rCeKgJXAR6J6VjnOwq9yOKelFQST0hJJ935YzQeZ9W+vtZHcQ5eSgC5oE7qu5ei6s+bFuInpaH7G888/74gz5K5Na/9thGi8cj28RAEKzVe/O/To0UP0N33upWtf+o1BBRW8RIa+++47+ctf/iKTJk0SPRzM7RCps846y8lP0VySoMtPLEjzVzTH5dprr5Uf//jHst9++5Uzp7689957MnbsWEf0JPfS+gsWLJA2bdp4ulHs9v1EIIL6r5366quv5NFHH5Xf/e53rkJWpsIbKnykIl65h6npPaK/EzWmXt+egu6XIGEU7Uex2w8apzZ/91ov8/vd52Y/SEhLD+a78cYb5ac//WmFe0Ptffrpp849qsJhboJWQeJvNn02LRu3+UcF8vSbgH7fzb107A8bNsw5ZDB37GfmHhXI0bku6DIVTPITyNLvEtdcc40jyFK7du0KTar4k/ZDhbBUbMdtbjYVkXMbwypspPd6tl0V1rv++uvl3HPPreBT0NykHbA5yNNtjT9MbmtQzLz+bprPp77dfvvtcsYZZ7g+T93EtLPb1LGn7yBBgn9ax2/c6HNE3zc0f0Hv+dwcFJNxY/rOY5Lbqs9jPXhKcySyfdH3thdeeEH+53/+x3kHyb7UR33n0LGWe6n4mwr96buCl/iW1tFn7RNPPOGIWrm919mMR68xYHqfZ/qgIol6IEvuvRoUs0x9FS188cUXnUO8nn76adcha5qTjWBSvjMC9SBgTADBJGNUFIQABCAAAQhAAAIQgAAEIAABCBSGAPvzouWKYFK0PLEGAQhAAAIWBPTD39VXXy333XefUS1NONIPtyreYnvpB3j9QK+niJlcYRPski6Y9Mwzz8jZZ5/ti8rko3LGgFdCwJo1a5xEjtwEp9yGp0+f7nws1w+r+lG5rKzM17e2bds6p+zknoZjI2xks+Hdxm6xBJMUmNfGci+Y2cl6pgkWasv2g7vJPUkZCEAAAhAoPgEWZIofg2wPTASTVGBD37f13c7v0hM/9aRSt+RRr3rbt293RC31PU0FhPwufYe/4YYbUiPc4fXuZ/P+GK/RlDxvEExKXszwOD8C8+bNky5dulSorEnkf/jDH0R/+7o8n/NrjFqVSgDBpMLhRjCpcGyxDIFiEUAwqbDk3fhqiwgmFZY71hNFwErgI1E9qxxn4Vc5nNPSCoJJaYmkez+s5oPM+vezzz7rKizTt29fueuuu+TAAw9MDDVdp1cRjNxN6LrOo5vl9aCxXPEdt85pfRXjUZGJ3KtTp06OKIWbcEV22TgJJqnogOZ/qFhU7vXrX//aEd3RvAWTS2099dRTovXcxEZUCECFcvwuPTxi4sSJjkhT7qWxUuEP/ZYSFCs90ErtqMBE7nXhhRfKrFmzXONU7PaVoQqGXHnllRX81rwf7f/JJ59stCb58ccfOxw1dyf3yj68yy0eXrlBpiIZGZt///vfHVEOjX3u5ZcXVez2Tca7TZkoBJP8Dmmzncc2bNgg1113nev3y9NPP90ZM4ceeqhNF/MqG7f5R7+9am7c/PnzK/RHRUz0e+sPfvAD376qyIuKUg0cONBVoChT2SSvSwWGVBDJTYDJ1B9tTzlrvqbei2vXri3nv87vGm8VUvO7gvIw1Y6Kden36Bo1avja8psX9Dmtc2CtWrUCx1SSBJPOO+88Z/7We9Xv0lgtWrTI4Zj7HDUR/FPbfuPY5jniN260HRVomzx5shx00EGeXQrKbTUV8MttYPPmzc6hJatXry73J+V77733is5jpt/uVDxOc2HvueeeCv0wHY9RCCZp3Pr06ePEP/vSuE+bNs3Juw5698nUU+46X6lAe+6l7xAPP/xw4FhEMClwCqIABMISQDApLEHqQwACEIAABCAAAQhAAAIQgAAEQhJgf15IgDnVEUyKlifWIAABCEDAgoCpWI6FyUiL6olnF110UV42gz7UZxutjNOFvDY9eHXO5BSxoI/KJn3cunWrdO/eXVasWOHLOXOSoX6cNSmviR+aIFitWrVydm2EjWw2vNvYLaZgkl9ym1cANFlPkyr1o7ey9zoBKLu+SWJNXjcWlSAAAQhAoKgEWJApKv4KjQcJJgWd8qoG9b3kpptuktNOO804wS3XET2xVE+11qR/r9MPi3EibCGjhWBSIema2UYwyYwTpZJPQE+1ddtUZXoCa/IJpLcHCCYVLrYIJhWOLZYhUCwCCCYVljyCSYXli/VUELAS+EhFj6PtBPyi5Zl2a7mCSXqK0u60d7qE+mc1H2TWv1WkoXfv3hUwjRo1SvSf6Wb0YnP+9NNP5YorrpDHHnusnCv5bKxXA35iPCZ5DnESTPLKGclXNMUvJ8Ikj+Hdd98VFZ5av359hVipCIl+TzG99BA5FQxSoYHcy0u8qdjte629q1CRiogcc8wxpt13yqnAl36HUvH37KtBgwYyd+5cOfXUU13teY2LfPK41q1b54jS58Z06NChor+HqlSpUsGHYrdvBdmgcBSCSS+++KLDMfdAvHy/AfqJ1qgonN47brEx6K5xkbjNPwsXLnTE83IvW1EXnQfnzJnjHJaTK9KXsW0yH3qtYduK2WXafOedd0QFD3NFZlTITsViDjnkEM/Y+eVh5iPoovPBZZddVsGXJk2ayIIFC6RZs2aB4ygpgkk6flQsyVSEzG/8mIgUeY0bW8G7oHGjfw965/HLbQ16DvkNAM2j1Psr97r77rudMW77fqrzoYqQvfDCC+VMmuYURyGY5CVSqt8oR48eLVWrVg28J7IL+AmumeQlI5hkhZvCEMiHAIJJ+VCjDgQgAAEIQAACEIAABCAAAQhAIEIC7M+LEKaIIJgULU+sQQACEICAIQG/U5oMTRS82KWXXipTpkwJPHnIzZE4CSZ98803zml8bklYbr6bfmyNQjDJ1LfM6TKff/65tGvXrkICTm4/NFFNP9LnXjbCRkEf1bNt29gtpmCS+ux3kpPXTXXnnXc6Ykk9evRAMKngMw8NQAACEIgvARZk4hUbP8EkvyR87YUmjupmkv79+0v16tUj6ZiefqgCHl7vnKYnW0fiTIGNIJhUYMCYhwAE9hHwEjDwO/0cfMkggGBS4eIURjCpcF5hGQIQCEMAwaQw9ILrIpgUzIgSJU/ASuCj5GlVBAA/BoUNAQSTbGglr6zVfJBZ//Z6V5k4caLoIUpJubxEMPLdWK/99vrurwcizZo1S2rXru2JJ06CSSoipWIOuZdNvkZu3c2bN0vXrl0rCGFkDury+i7il8eUb6y8BIjcDgGLa/v6TUkFRNq0aZPXLffBBx84uSa6ZpN9XXvttXL77bfL/vurPl75y42baS5Tri0VGFPxnUmTJpX703nnnSezZ892vVeK3X5eoH0qhRVM8ssPU4aaT2QrEKLueolZHXXUUTJ//nw5+uijo0ZRzl6c5h+vOV3HvYofKROba8+ePc5Bg/rt1u0KEkxSf/r06SOLFi0qVz1fMbuMERWLU2GYXCGnIDE0vzzMoLndrf9+862XoF2unSQIJqmgmfrZqlUrm+HjCDMOHz5cJkyYUK6ePg90TJx55pmu9rwEIlWcSJ/rZ5xxhpUfmcL6Taxjx44Vxs1ZZ50lKq6p9t0uv7kr37zgHTt2OKJI+lzMvkyEv7w67zceTcSFwgom7d69W4YMGSJlZWXlXMz3uZsx4vX+a/KOh2BSXrcKlSBgQwDBJBtalIUABCAAAQhAAAIQgAAEIAABCBSAAPvzooWKYFK0PLEGAQhAAAKGBPTEKRW0Wb58uWFkmKlsAAAgAElEQVSNyi+mH1MXL14sLVq0sG48ToJJmsSgyQbLli0z6oepoE8UgknqkNepO7nO6sfvv/71r64n9GSX1bgtXbpUmjdvXqG/NnEx+TibaSBJgknq8/PPP+8kpOWe/OY1QPQD+OTJk+W2225DMMnoLqIQBCAAgXQSYEEmXnH1EkwKOjVUEyN1M4lumsgnedmPQpBQU1Cya7wIe3uDYFJSIoWfEEg2Aa8EZb/fvMnucWl5j2BS4eKNYFLh2GIZAsUigGBSYckjmFRYvlhPBQErgY9U9DjaTsAvWp5pt4ZgUrojbDUfBAkm2XzLLzZWXTe/+uqr5b777ivnSpiN9RlDbhvRg8QMtG5cBJO+/fZbR8xj3Lhx5di0bt3aEXho2LBhXuFTIY4BAwY4YjjZV5Cohh7gpbk1Tz31VGSx0j6OHj1a9L07+3LrY7Hb98rjCuIWFCQvIQg/UZxXXnnFEWjKFlUJsy46b9480YPCGjduLMcee6wjPvO///u/jiBP1apVK3Sh2O0HMbX9e1jBpHfffVf0YJT169eXazrsYSk6NlTI6vrrr6/QpUIL48Vt/nn11VflggsuqJDHpeNWxcXy+abrJVamsIMEk5577jnnW3KusFHY56+XEFOQeI3XGA6T2+l2nysbr0MacwdpEgSThg0b5jyD3Oa5oHnES9BMn9t6MFOVKlUqmPAaN3rQp+YcugnkBfmhf/cScNK/+Qlc+eW2Tp8+XfT5ZnspFxVv2rRpU7mq+drLGHn22WddhQkrQzBp69atjvDdihUryvVp6NChzvuLW6xNuHmxMplHEEwyIUwZCIQiUEEw6a233pLjjz8+lFEqQwACEIAABCAAAQhAAAIQgAAEIGBOgP155qxMSiKYZEKJMhCAAAQgEDkBr1OaIm8opEG/j7x+pm2EecKexhLUxQ0bNsgll1wib7/9dlBR5+/9+/d3Tgg64IADfMtHJZikrM4999wKSRa5jWuyxt///ndHYMnv8kues4mLycfZjB9JE0zSk8Q0eWHs2LFGY0ILnX/++fLRRx/J2rVrA+sEJdYEGqAABCAAAQjEkgALMvEKi5dgkl/yq26U0GQ9PVk5n8RaEwKffPKJk1yoyYm5l8nJ1iZtFLsMgknFjgDtQ6A0CHj95i70GkJp0C1+LxFMKlwMEEwqHFssQ6BYBBBMKix5BJMKyxfrqSBgJfCRih5H2wn4Rcsz7dYQTEp3hK3mA13/9hKTVkw23/KLjbVQG+u1X14b3PUdb/jw4Z7fAeIimKRiKX/5y19k8+bN8s4774iy0v99yimnOGIe+W7Q/+abb0TFGaZNm1Yu/EHCP165K1GIIIwcOVKOPPJIadasmRxzzDHSpEkTOeyww8qJWBS7fS+xBj3c7Oyzzw51K9mKJmzcuFE6d+5cIT8ljPiHTQeK3b6NryZlwwomeR2EF8VBKXr/63fL1atXl+uKipdNnTpV9NtmIa44zT/qi4rJaI5i9hX2W4CXWJm24ZfXVSgxqUzf3MZTUF+9xnCYb8/vv/++dOnSRdasWVOOu2nOW9wFk/Q5s2DBAue5k8+lIkWDBw92RM2yr7Zt2zqChAcffHC5/99r3IQRtcpuwEtUzE/Ux+t9R+cVfbadeOKJ1mhUCFNFRbZs2SLvvfee89//8Y9/OPms+bJWJ7wEvCpDMEljrXnFmheq72NvvPGG07/f/e53oZ7/XveYyXs8gknWQ5MKELAlUEEw6eabb5aVK1c6eeWag88FAQhAAAIQgAAEIAABCEAAAhCAQGEJsD8vWr4IJkXLE2sQgAAEIGBAwOuDqkHVSi9y1llnyQMPPCD68dbmshHmCfrob9OuW1lbcSrTU7qiEkzSD6zdunWTVatW+Xa1ZcuW8sUXX1Q4oSe3kp/gk01cTD7OZtpOmmCS+q0nHWmCUW7SUdjxpvVNk0eiaAsbEIAABCBQeQRYkKk81iYtuQkmaSLi7bffLpow7naNHz/e2SSQzymSJj5lymiCoZ6smHvqqCYfPvnkk9KqVSsbc7Eri2BS7EKCQxBIJQEEk1IZ1n2dQjCpcPFFMKlwbLEMgWIRQDCpsOQRTCosX6yngoCVwEcqehxtJ+AXLc+0W9slItWyOrm/iOxOe6dLqH9W84Guf/vlI9h8y3djbJPrYBIjv+/jbmsAmn+ydOlSad68uYl5zzJewkC6Pj9z5kypVauWa924CCaF6nxAZbf33PPOO88Reahdu7ZrbTcRj6hiZdLXYrbvJdhy8skny8MPPyyNGjUy6YJnme3btzv5KcuWLStXZuDAgaLfrqpVy57+RT7//HOn/FNPPVWuvH5nuvHGG+W6666Tgw46KJRPfpWL3X7UHQsjmOQ1z0Q1NrzE8QqdSxc142x7tvPPjh07pG/fvo64TfYVJPJm0gcvkRm/55bX+Pe6X038yC7jJQyjh/G0b9/e1ZzXGPYTywnyS0VuunfvLk8//XS5oqY5b3EXTIpCdMzmHcZrng96JwmKU+bvXveJl4CT1vN639H3r7lz58oRRxxh2nzBy3kJ9amfKiDod4Udy4XqnJdfesCn3rt+F4JJhYoKdiGwj0AFwaQvv/xSGjduLDrfqmASwkmMFghAAAIQgAAEIAABCEAAAhCAQGEJsD8vWr4IJkXLE2sQgAAEIGBA4N1335VOnTrJ+vXrDUoXv0g+J2LZCPMUMsnDVpzKZhO7TRKhXx//9a9/OclMmrAXxeV3up9NXGySLJMomKQJb+q3JkhEfZkmj0TdLvYgAAEIQKCwBFiQKSxfW+tugkleiXRqW0/Y1GT7evXq2TZlXV5PVrz66qvlvvvuq1BXT0fVxJp8T4a2dqYAFRBMKgBUTEIAAhUIIJiU7kGBYFLh4otgUuHYYhkCxSKAYFJhySOYVFi+WE8FASuBj1T0ONpOwC9anmm3hmBSuiNsNR9k1r+93lVsvuW7YbXJdTAJi9f3cT3kQNfEx40bV86MbkDVtYGGDRuamPctU1ZWJjfccEO5MkFCAGkXTPLifs455zjc69atW4Gpl2iLHrKmgkGF/rZS7Pb1AIwBAwY4glLZVxSCG2rPq39eIlYaw9GjR4vOAW6XCjipsMpFF10kv/jFL6RGjRqh76VsA8VuP9LOiEgYwSQvwQsV+LnrrrvkwAMPDO2uHmTYu3fvCnb0gJazzz47tP3KNJDP/PP+++9Lly5dZM2aNeVc9ct/M+3T1q1bHVGgFStWlKvil9e1bt0652AcPYgv+4rCH7XndbCin4iK1xi+//77pVevXqY4ypULKzITd8EkE1GaIHA6Jtu1ayfbtm0rV9RNxMcrT0HzAvSfS65JUPPl/q55jvpc0H/ZV5MmTRyxsWbNmlWw5/W+4/c+YOVUhIW97juTd96wYznCbpQzlc/8kzGAYFKhooJdCOwjUEEwSf9y8803l5tnEU5ixEAAAhCAAAQgAAEIQAACEIAABApHgP150bJFMClanliDAAQgAAEDAm4JWwbVilbk0ksvlSlTplgl2NgI8xRSMMlWnEqTvTQRRU/JC7pskgiD+hjVmAgSfLKJi8kH5wyjJAomqe9fffWVXHPNNU7Mo7wQTIqSJrYgAAEIxIcACzLxiYV6kiuYpEmC+k41aNCgCo7qO5ImCrZp06bSOrFw4UK5+OKLK7Tnd8qjrXOaYP/WW285J3+uXr1aNKFYkzH10j4ff/zxcuyxx8opp5zinIBWv3790MmYajvJgknfffedw0iZvfDCC7J27VonMVkv3WCg7+2nn366M1Z+8pOfSNWqVW3DYl1e30nnz5/vjFF9X9eNGSeeeKLobxPd8HDCCSdUih9ujvvxatq0qRx11FEOq/PPP18OO+wwo/GVsaknyD///PPy2muvyRdffOE0r31Vu9p3TUA+5JBDrHmmpYKOiz/96U/yxBNPyBtvvCF64nD2va2sVAiuZcuWUr16daNuZ2zqWNOx/+abbzr16tSp44x9HXe6QUdtVsbYD3K6MgWT9ORfHYu6aUL/UzdCZOaGQs6nQQz0ftF5Xjc96Lyl85fOVRqjDh06OPdKMe8TjZE+f3Tjjo5RHVeZ+zloHiu0YNKePXvkz3/+s+PbypUrnXhmxrxyV/+OPPJI+eUvf+lw/OEPfyj77bdfUEhC/11FFbPHmq5bRT3WkiKY9OmnnzrPAZ3rsue57Pjoxo0o32G8Alisd6rQA8rSgL4v/+1vf3OeLTrf6T2ReXfUZ4FusGzVqpUod32PrFatmmUL9sX1Xn3ppZccoVH1Se8HfRc46aSTnI1p+h570EEHWRvWe03nTx1jue/JxZoDsp/tb7/9tuOfvvfpc6ZFixbOO5W+/2j/c+ejUhRM0mfgRx99JMuXL3fGyIYNG/a9D2kMM++iOlZ0nggzZhFMsr7FqFB6BKwEPkoPT2CP4ReIiAJZBBBMSvdwsJoPggSTwoo22OQ6mITF6/u4lwiNritecsklxutafj688847orkN2Zfme+j6owonuV1pFEzS31cff/yx8/6sv/uWLVu2b50mw8BPIGHHjh2iAjC6dph9XXXVVc63F9M1SJPx4lam2O17iRro72T9rvO9730v367tq/fiiy86scm+Tj75ZEeQStf8ci8Vj1ARGZPD+M4880xnnV7XufTbRhS/6YvdfmjgWQbCCCZ5iaBEmReka6u6LqBzZvZlk7cVJS9bW2HnH6/4RCEY5XWIoV/8nn32Wddvyj169JBjjjnGFk+F8voMeuSRRyrc2wMHDpTx48e73r9ejNyEe0wdDCsyE3fBpCVLljjfWcNcXuJWbuPHK0ZR3sfz5s1zngu5lz779XmVe8X9feef//ynvPfee873L31v0XXc3MuEX9ixHGaMuDH/y1/+4qxpPv744/Lcc89VMG/y/EAwKcqoYAsCrgRcBZO+/PJLady4sehvk+wL4SRGEQQgAAEIQAACEIAABCAAAQhAIHoC7M+LlimCSdHyxBoEIAABCAQQ0E14ffr0kUWLFiWGlSaTLV682Nm4YXrZCPMEiQmZtplbzm/TvJdNPd1QT/WpUqVKYLM2SYRBffRKtgh0IqeAXzKVFrWJi8kH50zzSRVMyjDR08QyGxRtmbuVN/mwHUU72IAABCAAgcolwIJM5fIOai1XMElPdtQTNDX5LPfKRwA0qP2gv7v5owIXnTt3lssuu0y+//3vB5nw/PuHH37oiGfMmjXL6h1GxVX0pG19ZzQVhbB55/Vy2Oa9Ml8obpucszdy6G8DFQXQd31NTjS5VDTgpptucjYZ7L///iZVypXxSs7MTlrVJPhrr73WEc/wulQoYOTIkXLGGWfsi5tXgr7J5hW3urm/V3SDugqM/O53v3OSVE0uvf/0VFNNIHO7bG2qeID+dtYY/OAHPzBxYV+ZfDa9mzTgFVPTk1jd/Mr97fDZZ5/JjBkznE1IGeEZP99ULEDHhwq0eY1TW5s69vW3sYonmc4VJvz8ynixtbVrGgu1q/OCbvqZOHGis0aTuxnFr22dF/TEeRVYy2d+UNtuv6Oz72EV+9DNEXpKuZdvKnDSr18/uf7666VevXq2uPIur77dfffdjm8mv6WVl84PKvSVeZ8qlGCSjqU5c+Y4/qkgiemlc63ON7qpLN+YerWlY23z5s0yadIkmT17ttG9nbGVz7M7jGBSmOeLyXNP+/XBBx/IhAkTnHcZ0/uua9euTnz0lOywJ3Fnx6ky36lMx2I+5Uw2Tyh3fQ8yFQ3X54uKjOt7dI0aNfJxS4Kee/p8GjJkiNx7772e9nXD6HXXXSdXXnmlkR/azzvvvNP6XtM5QOdTFaPLt79endB+qk+6od3k2e72ThVGMCmu70VevPT3h76vT5482RFUM710rGTGbN26dT2rRfHOoe/zv/zlL5OQY2CKj3IQCCJgJfARZKwE/w6/Egx6iC4jmBQCXgKqWs0HmfVvr4OXwn6PjmLdN5u5lz9RvH/lG1sv8QC1F3cBAb8+q+8qyKoHKOi6jIqx6jpzRpTVr67f2plXrPS3pP6L8ve4m4/Fbt9rTSTf8Wdazy+XSNeUdJ1Lf6+arqFou7pmqGu7v/rVr0IJURe7fVOGJuXCCCZVhphRZYgymXAKKlOo+cdNBEa/Ealgkgrfh7l0HOvatP4zeW5pGZscuDC+5db1+8YXZgx7+RhWZCbOgklRjR8vRm7iVrZiRvmMHVtRpji87+j3YRUeUVFHFfPX73Kvv/56OTF/PxYmeQZhx7JtLHRe0XcxXev961//6hxKoN/6sw+r8bNp8h5vsub//wr9cmYLhvIQSBYBV8Ek7cLNN99c4b0h0zWEk5IVZLyFAAQgAAEIQAACEIAABCAAgXgTYH9etPFJQjKj54JMtCiwBgEIQAAClUFATw3RzU42ySyV4VdQG7qxYvjw4cZJUDbCPEFiQkG+ef1dT1nTDVX6MdLkshWGskkiDOqjJrPpCUBr1qwxcdWzjJ74pxsWDzzwQNcyNnEx+eCcacQmWcRmA6va99rUk9vBIMZe0PSkM92EqhuCo7pMPmxH1RZ2IAABCECg8giwIFN5rE1ayhVM8nvPjuIEUhOfsst8++23ou8EukFaE9NVpKh27dq2ZsqV1/dP3Wh96623Gm229mrs8ssvl9tuu81IhMbmnderPZv3ynwB+QkmqeCLCmfo75l8foep0Mcdd9whRx55pJV7QcIRKkjUu3dvI7GRXNGvMIIWQYJJykjfj3WTui0v3aj+hz/8wTlxO3vOVDtjx4517Npe+p6vNk866STjqnEVBvATjtDk2pdfftkRvvET0PKCcMUVVzh8dTNM5lKbq1atcoR9TH8XZ9sfNmyY6L+ohSPc+hDV5jnT35uamK1zgp9Ih8mA0/lB43r88cebFC9Xxk8wSRPIBw8eLNOmTQu0q4n/Kvikp8gX+tIx9cILLzgCJ7bjVP3UZ4+KnqggUdSCSfrbfv78+U4Cq85z+V75zvle7el7gIoDaSxt59RsmzbP7rgKJmmMNO4q3mgiGpPLVMeQ3heDBg2S6tWr5xtip14x3qlCORxQ2W/zhL5/Pvroo3LjjTcavXPkNqUieir2o89h2/0Xfs+9Tz75RHQTmJ70HnQdddRRzv199NFHexYN8/6SbVT7q89TFcSz7W+uc2HmJX2n0vdPFUTUd9lSEEzSZ9/zzz/vvHvYPmOy2avYl/5euuiii1yFH6N450AwKeiu5e8pJGAl8JHC/oftEvzCEiyt+ggmpTveVvNBZv3ba/N9//79nd+bBxxwQF7Uolj3zW7Y6/t4VHkQ+XRSf2+0b9/etWocBASC+rR792557733nBySN954wxGGNhFF8rPrt3ZWbMGWYrfvJYoTFKewf9c8paVLl0rz5s1dTelvS/0upL+V8l1bUpHgHj16OPdD/fr1rX7vFrv9sHwz9cOIzdgKlOTjs9dcWazco8qefwotvBMk6p0bs3Hjxjn3XGVfHTt2lJkzZ0qtWrUqNB1mDHv1I6zITKHjZsrfrR/55hDmtqnzrn5j04MQsi83cauov3m49d9WwK0y33f0+5Gu+eq7ir636Pqe5u6G+V6jDEzyDMKOZb+xpofj6jdWfR9ToSftjx7SFOYymdsRTApDmLoQMCLguT/vyy+/dA4JU7E3rwvhJCPGFIIABCAAAQhAAAIQgAAEIAABCPgSYH9etAMEwaRoeWINAhCAAAR8CGhCgW4q01MAk3adddZZzgnkmqxjctkI80T1kTrbL5tNN5l6uZuQg/ppk0SoG+Qffvjh/4+9d4Healr3+OfBibRPCoVyKSFEp5RQhKi/NsqtIqSLnOhmRy6lcAYi124uXST7DJWSLnItl/xPhEgkQ51dm41c/oqzt4Ht8h/fuffqvL/1rjnn88w11/uu9/d75hi/keGda16+87LmmvN5PlPB2SUpmA7YXWWI/37PPfco3GJkCpx2oRw4R/lUMjAJdcDt8zAQgz4hAuVgO0Q+koYoIAqIAqJAaRWQDZnS6u3KrRCYBDgRAAkweI0H7jrWlW+5fgfcA5CAuEGmb3moEBrOmtdUFs660rc+JmASID0A/+AWuDQBjtdwSjjxxBPJzgQ2YFKzZs0UYKdLly4lFSuuYVbApHr16qmhQ4dqKIFvwDfPrFmztFYIgIUAbpGm7x5zzDFq5syZCsAESqg0YNINN9yg4PwGo2sfiEikCRzlxo8frwFHMEwGRAdgEtw07xsAjUD77bTTTr5JkJ4LAS9ARi5gUlqIVFJlAKnCPAMIMqAW1GACJsHZEW138cUXk5ICoAzja8899yTF940UwjkKeWNeRr+cP3++/g6PB0AoOnTowCpmGihbUkaYx7C/AuB5GmAKnAKGDRsWbK8Bujz00ENWaAzqk0dgUtu2bbWmIRyNCuc6Vkf5Z+Ryral8ykp9xuQ8gffxU089pfcKfZ0qUQbfec7kjHb99dez4OVJDkiF2nz44Ydq+PDhCpDUEAFwLrybkSYAbz7hb3/7m57v8OcbUA7A1nr37q2Bc2PHjq2SFHVPPa/rosLK4JsD7z+sY9L01ShNWxuGWHMIMMm3V8tzFawAC/BRwfXMquiiX1bKVs90BZhUPds1qhVrPoj2v02O8YD0Yz/AF9KPPXUAeOAMyglwfMd3WTyYzsdN+5icPH3j2valSwkQ4JQfe1ebNm1SEydO1O2bZq8wKV8BJplbg2NLw2lTSlzXfhj6xYoVKxQgLs899xwlSWMcXDp37bXXqpYtW5L3vcqdf6oK//PhNLAZ07O4FKNjx44hiqeyhH1QC1jO+ScJUETd96DUjwtMol7sR8mbE8c2R6fpw6YypO13NQGYxFkvJOlx5JFHqscff5x9KY+pzUzrKtOah1N+Tl8tjIs8sAeNc7JXX33VNxnjcxQ7g7R9OZ45zsMwx+MiAdQtdKDYlQowKbTqkp4oUKSAEZiEmLAvgg2aKwg4yaWQ/C4KiAKigCggCogCooAoIAqIAqKAKCAKmBUQ/7ywvUOASWH1lNREAVFAFBAFLArAsAnGJ6tWrSLpBKcqOAn4OmbYMoHTxpAhQ9QjjzxCKgsi4TZy3MxMCRxjopBGDigbnEHhCAQHQ2qAEwUMzrp37059RN9Gj3zgrOYKFKdNOL6MGTPGlZT1dzgGde7c2RiH0y6UA+coo0oHJqEec+bMUZdddlkQpxzKwXaqhpaHRQFRQBQQBcqigGzIlEV2Y6aFwKSvv/5agyWeffbZovhwyIZh64477pivCjBKg/UtQCpUuA416TjYJuk5zprXlC9nXUktezxekvEygKiNGzfWDuZJAUCf448/XuFbAIaUMOKEA5IpUPQqfNZknPnyyy9rh36qAz1gQbNnz1ZNmzbdnnwWwKQZM2aohx9+WDvmpw1w2MItuNAWoK8Qafbp00cb29atW9dZvLyCAUxG+XCquOSSS1KBjSJR8F174YUXageaEGmiDQG26dKli1P3NBFCwAuQv+3bOxREKqme0AljetCgQWS4lAmYhLmrf//++uZdSgBgAnsTacA+rnxCwZKifGBkvsceeyRCoVwOYvGywnEQcPJp06a5qsH6HW0KUB728Xy0xRjEHkPa25PjhaYA5PIGTMJ7D+9XtFOogD6EfVNu25RzTRWq7knpJM0ngIb+/ve/VzfeeGPiXlfr1q0V4mAsAlCDNnrjjTeM+2I+Y8L03kM/Pu+888h7cLY96ddee01dfvnl+pbv0AGAL/wBRMgJIWBJUX7RnvXatWurLTAJeo0ePVpNmDCBIzMpbhL4McSaQ4BJJPklUvVSgAX4qF5VD1Ib0S+IjDUmEQEmVe+mZs0H0f43vmMA0Vy5cmUVdUI74FOl535zlhOYtGjRItWtW7fEqpUCIEDVNIqHPQ7YB2EvNQ1IFPvYXbt21eClOFxHgEnmVuHY0nDb1hYfl9YtWbJEtWnTxpnsr7/+qt555x1t25QGqOWzl4nClTt/p0CWCGlgM6UAJuHiCcz1y5Ytq1KLUtkelXv+SdpDCmlLWCnAJOyX4Wxtt912K+rNafqwaWikhcwIMOleVbt27e3ylgKYBHB8z549NfSyMJQDmIQzt5deeknv+7/55ptppmh1yimnKKxtse8fDxQ7g7R9uTDPNWvWaPvdtKAk7IEfd9xx2r5jw4YN7LldgEmpupQ8LApQFLACkwAWbtKkifr2228paSkBJ5FkkkiigCggCogCooAoIAqIAqKAKCAKiAKiQBUFxD8vbIcQYFJYPSU1UUAUEAVEAYsCcEC99NJLyRrZDLjIiVgiciA3SAZOe5MnTyY5iXCMiUIZOXz33Xca6nTHHXewHdJ69OihwUecGxg5zuMuYBL0Xbx4MQvYFG9aGFAB+nPQQQcZW53TLpQD5ygjTl+iaFFYAerNXWn7EfrP0KFD1aOPPpp6eJXKaCl1QSUBUUAUEAVEAZYCsiHDkivzyIXAJDgQw4g0bmyGQmS9ps66ol988YX6j//4D12PpADD9rPPPlv169dPYT1Ur149DQ8A3GLLli3aUBGQGZOhogu88NNPP+k19scff7w9+/fff19hrRgPF110kTriiCOK/j/ARMcee2ymUlHXjNALN6APHz5cwRGhMES35+KmONOa0KVXYXom40wYWcLg+fPPPydpAhAKnL1r1aq1PX5oYNLBBx+sDVEXLFhQpUxR/wIwBG0Lw198B6EPAOIESK3JeQegERiSxQEZcNhBXwGk4bDDDtNwGazFARfBN7Pp9lEO5LaSgEmnnXaa2rp1axFYGe0xYMAAhfGz33776Xb55JNP9I2m0CluDB01HHSF5gAPxGHNZ5xxhjakbtu2rWrYsKF2cPnoo4/UvHnzrA42Pt/LpM5dEOmvf/2rnlcKjQ7//ve/axAevmMLA8YuIHm77757UTZwJED/+t3vflf0G7SzQaSQHoBHACkffvjh29NAn8d8unDhQr1vYALgcGEiSd/R559/vi43vu0pgeNQRaIwAe8AACAASURBVEnPFAeQNxvc5IQTTtDaAeAM+MoOO+yg8P5A/8I8gT4LB88oYB7AfIqbleOBA0wCZMMFZUO/HzhwoDZMj8qGvo85GqAVOCHGnQcLyzlr1iw9DjkBsCu8l03AdPQ19GE4QTVv3lyD4PDuhmZ432J+jWtWmL8LIMd1Xi1MO837xfTeu+qqq9TUqVOL3hfoAwCzAxrXrFkz3W/wPoBDAjTA3GQKeH/g9xYtWpCbptxrKnJBPSJy9uXQfwBRAogx/n2DtQmgNSbnXC48Mul9DCAcYKfYB6WE9u3bq8cee0wh73hwjTXMy4AI9urVq8o6GWPtyy+/dK6TkV8ScMdWbqwnsc4DMM0UMC9hPYr1cbR2x7sG73bUNe70irGCPes4HJa6F5rXdRH0wTcLwH82oBreMZjHTz75ZL1+wZoYOmOdCdAX+qvJgSkJ/Ji05sA69Omnny5qMlw4se+++xb9f8xdhxxySCXYGFCGmcQRBSgKsAAflARrWBzRr4Y1eMrqCjAppYA5f5w1H0T739h7A0wf68R4KMfeN/eb0/SdWe7z9LwBk3C2gfUn9mC4Idpn6dSpk3bUxTc29tWSLv8SYJJZXVPf5tjNcNsuTXx822IPBbAl7JH4QLu537yF5S13/lzt0sBmStE3yjlX5mH+wZkc9u4LQ0gwYAhgEnUfhts3qfHT9GFTHmkhMzUBmGTSCGf3997rBiZBe86Zh6s/cOejrNY7aS/ZwL4o9vqwbjn66KP13ie3boVape3LSCvtpSu4oADnUFhrtWvXTu211176jAx703HYP2UdLMAk12iQ30WB1ApYgUlI/aabblKwHeIEASdx1JK4ooAoIAqIAqKAKCAKiAKigCggCogCNV0B8c8L2wMqwZjRuSETVhJJTRQQBUQBUSALBeD0B1jS/PnzScnDyREGAXEnXtLDxEi4UQ6OryYHrngyHEc8DpjHx6gAB7rff/+9dm7B7TlwwMONLLj1ihtQLxg5wYCME0IDk0y3AFHLBGe7KVOmKDiCmAKnXTiGXxzHrLwCk6DZW2+9pZ1ACx05qfoXxqMcbPukK8+IAqKAKCAKlFcB2ZApr/7x3AuBSSbwJCAwWH+3bNkyX4UnlgbGhnBov+222xKf6NKlixo3bpyCAV5C/9z+zI8//qidr6+++urE9TKAS4CANGjQgFQy09qPs34kZcSIRAEmwXHkgQceUADU2PQCSAOwEsA0k74v4LiCm74Lbw1NKqrJODMeF+UCGAftgG8TfGe8/fbbugzLly/XbYebNQtDGqAF9VZ3ABVgAIab85ICDEfhuH/55ZeT1s/4Thk5cqQaMWKEEcKLvgqoBmA/SSCmYcOGae133nlna+/IKxiA0k8BTxk7dqw699xzjfVEvwRYYNq0aaRR0qFDB30rKyC7pr6P71GAxJKcstAvAQuCgW8pg+mb22cPAU4f+GY27X8AXAGjR9c8CEDPPffco+68887EPsqBiVC/oyPgD4AZAIxt3rxZzw2Yc9GmVLC1b9shP0Co4uAqpAfwz1133aXBP7ZxCeAUxvXDDz/sLAbVecAFJUE/QTth/gSIxxQw5z/zzDMKUJ8kxzLoDqdUrCkowQVjxj4c3uumuTXKA5oBBpXkEIs4tncu13k11PuF+t6DA8Stt96qHSLQp03vmNWrV6srr7wyse/hGUBW4Pxpe6dHaed1TUXpU5Q4lPkE72E48cD5zKQ78sLYAmAOELSkMcFZN1Lee4XwzwiABUcSjEv08wjwtOOOO1aR4quvvtJQUewJJwWUE/PTgQceaJXQtU7mwvBse4t4x6Pfdu3a1Tov4Z2MNZPrFnPq+zCv6yI0jA3Ih3fqLbfcogButL1jMI8D8ArNkvZ0u3XrptdMgC2Zgo9G/0KZfCgDWOKIApWhAAvwURlVKmkpRb+Syl3xmQkwqeKb0FoB1nxQuP+NtTz21OIhCbSetYTcb06s3bFvsGzZsipFw14M1se77LJL1kVOTD8rgIBPZVyA3yhNfFPgLAAQEYCEDz30UNWoUaPtIObCvE31s9lqfPbZZxo6+/LLL1epBs4o8Jf1Erjc+ZvsdbCPc/311/s0bcmewbc8+tEbb7yhweDYO6QAlLDvi3MIwKzThHLnTyl7GtgMYL04j4ufWYQ8EzP1P+xFY67PKuRl/jHtbVH3im36oH/irCsOPLDZdSUBnLBHhH2MrC+IMdUlTR82pZkWMpNnYFIoGwGTRknvxrlz56roUoxCzUP04yg9QL+TLngwQTSzWO9gTOHCA+wfmy7VQXkxZlq1aqXHDM5DsH455JBDNByp8JKgqG7lBia5Ll2Jyon6HHXUUfpCU9igYH2GyzqS7AbSwPAEmJTVm0/SFQW2K+D0z8OlDZi/Ci98ouon4CSqUhJPFBAFRAFRQBTIrwKAhf/P//yPeuedd9QHH3ygweXRJXDxbyHs2cLmEDYc+EaAPR++GZIufMxvjatvyfBtjO8z2KHBLnvjxo0K5xZo23jANx8uPixsS7Spy1a8+qonNRMFRAFRIFsFxD8vrL4CTAqrp6QmCogCooAoYFAAhilnnXWWwk3dlDBmzBhtdBR3BqE8S43zyy+/KOQDJ2tqoDojccA81Lyzijdq1ChtGGFzFkrKOzQwiQvVipcJjh1wQLQZqnHahWPcQ3HMisqbZ2ASxgQcsNEn0gQBJqVRT54VBUQBUSC/CsiGTL7aptBhBOvZpPc3IKSAzbgAGPmq2f+VxuZADPAH1ubUusF48aWXXlL9+/dPdCQGTAUwGorTQyUCkzgQE7SAzdgTBp4AccFA3hYo4Ag488PhCeVLCjBW33XXXYugqFkDk+AEAicsF5gIOqE/oD/aAqAqgLviFk1XHwPUAn0bQKB4aN++vR7TJr2i+D5O75R5wNSm1G8cFzgCYJbp06erI444wlkcwFQAZQY42BYAGZg0aZK+ydQV1q9fr/r165cIFcraMYPzzU0FRERpAoaBb2X0q3jAeL7hhhs0LMrV36NnXbfMUmEiru9ojBvoDke1pP0K1AtzxP777+9qWu/fbd/IVAhdlDn2UPC9DTCVLVCdB9auXaudD9Bv4wHzM0BSVMgRnn///ff1mEqCagGmBMAPpY/Y2hVrFfzVqVOH1CYAdAGadP/99xfFt4HWuc6rhYmneb9Q3nt4X6Af7L333iQNbPMSAIgASu25557OtPK6pnIWnBjBNZ9woT/I1uYgArghxovrne5678GoCGtQvEeT0sIYwH4pHIALA+bhiRMnaqBWUgD0EmPWBpWPP/faa69pCGT8tm/Eo4LTbHvFSANrIRjGUQIFjkh9H+Z1XYSLEAYOHKgAv40H1A2gU9zKTg22Pov1FQClpuCjkQCTqC0j8aqJAizARzWpc8hqiH4h1az+aQkwqXq3MWs+KNz/hiH/mWeeWWRrgnUmHNabNm1aMuW435xbt27Ve4fxPSxcYoR12m677VayshdmlAVAwKciLvsEfC8BLgUgOvaKXN9hURl8gEmmtgKsFnvYWTuFlDt/OMpgrwnjrTCUA0zm05cKnwFYFvvHgF9hjrABeamXFHDKVO78k8qaBjaTBnhB1S0NKISaRzxenuYfLgSGU2fTfGiz6zKBb0xQGk55fOOm6cOmPKszMAl1xl5RWiCcafwnnZmVYhxz4WJZrHdsF/NgrYLztnPOOUfDkZLASKb+mEa/tH3Ztk+JPWZcQoD1LKBPnPVQmveHAJN8Z0t5ThQgK+AEJiElnGvHoYvkHJRSAk7iqCVxK0EB14U2sDWDfYPN98l1rh1aB6xPcO74r//6r/rMGfDp/fbbTx1++OGZwUw4/kWh68tNj+Pvwmk7qh0dt7zljr9p0yaFS9JMl/XFy2ez6/GpC8UmxyfdrJ8x2YFRL/2Myke1J0tTH3wbAPw/b948DSS3QWIp+QB4CztCfCPtu+++5L1dStpJcTjjFJfcweaqcePGvtkZn+PMg1ntPaMtAZafNWuWbsu0ARc29uzZU/sE2y7r8s0nL+OBO89w3iPctDn+rBw/Wd82isBoeB42/YApA4oGmDIuuIAtpO1ST9985TlRoLorIP55YVtYgElh9ZTURAFRQBQQBRIUgJEBNs1heE8JOGjDLdoweso64OMPH+HUj3nqxk0pPjhCaNO9e3f10EMPkZxH4/lxPuQpG38+AKvCMlEMMzjtwvnA5GyuULQorJfLuSqKS3UScvWbTz/9VB9yAyjgGzgf/r55yHOigCggCogCpVdANmRKr7ktx8hhBDd5AKwCg/14gCP3hAkT9OZ0pQU4B+AwCIdv8eC7hrVBgDjONZUGTPKBBEBzG7inb9++GsZhg164Dnh82xFlSwO0cB2uwQEHMAsq0ANQ4D59+hTdEl/Yb6lghegZU5rUG3x9nN4pc0SWwCQu1AvlnTFjhgZWmILPwbYpTfQLAId22WUXilRB4pi+ubnffjaA9e23364Aw+EClF036FK+p23f0b7zVhDhCxKxGfvAaAIwJ6qjHpK1AYCibCkGLjYIFt5nM2fO1AfR3GCCbeyzzz5q4cKFql27dtYk8e4GkOPJJ58sisedW6MEbHsUpn0grvNqYWHTvF+yeu+ZYEfUW8LzvKbi9lFTfNe+nM9cZ5vnqPvDtj09n/deVH/b3OQ71pC2DbhDMfA1vW8wh+C90KlTJ1aTA4qH7wGM9aRAfR/mdV20YMECde655xZVzbdvoM/C4f6yyy4rStPljO+jkQCTWN1ZIle+AizAR+VXN3gNRL/gklbrBAWYVK2bV7Hmg0JgEr6nhwwZoh555JEihagXXoWSlvvN+cMPP+i9lzgMmLqeDVXueDpZAAR8yrpu3ToF4HkcCI29IYBgsb6lAJyp9bPZapg0CXExxffff68B/R999JHes8EN64DGw1Eo2sMpd/4mYBMH2OzTB7J+Bt9K+I4GNB7wpHigXlLgW85y5x+VOw1sxrTnFfIM8tFHH9VAjnig7JX6tk2e5p8PP/xQO5299957VaoT4iIHOHX37t276AzLZtf1+uuv60tT4raUlIsMfdvD9VyaPmxKOy1kJmlPshzvd1M94BSJ88s0wQTzwp51586dqyRt2lvHhan445ylJJUZ8ynsj+PgDpvmodc7NhtojBnYZQBC4BPKCUwynY1CW0Dw8a70aT8BJvn0BHlGFCiZAiRg0rZt21STJk305R5pgoCT0qgnz+ZFAawDsD4HECkp4NseNo4tWrSwFtl1rl3q+sK+BCATfI/gjNLnnR8vM8e/qNT1jefH8XfhtB3XV6jcOlDzd9npJaXzxBNP6D4WIrhsckLkkUUaeQcmAfy9Zs0a/T0Dey+qXyVXqzPOOENfCgaIEtdOkZoXZ5wiTdgIY8/WBrqj5l0YjzMPhgYmffzxx/osYtq0aQoXlYUO2LeH/cnYsWP1OjFUcNl0x/PJas+QO89w3iPctCn2t5EuHD/ZUG0WTweXBl500UV6LyrLC1CzKr+kKwqUSwHxzwurvACTwuopqYkCooAoIAokKPDnP/9ZH76vXLmSpA8ARthQqV+/Pil+mkg2Zy5TupSNmzx8cLh0wcYmNgV8wVScD3nqxp/plipXXXCDzeOPP+48dOa0C+cDk7O5QtUiqnOpgUnIF45IgCb5bnhxPvxdbSu/iwKigCggCuRHAdmQyU9boCSRwwgM7XFTIZxj4+H666/X0NLQBzqlUMIENsUadv78+apt27ZexQAECEaZcPqOB6pzTaUBkwYOHKiBWlQAUKEuphslKfAM2wEPDs7QjjAe9QlpgBa2wzUYsMyZM0ffekENMNCF886YMWMSH/H5vrXBZFG+Xr16WYvn4/ROqW+WwKRRo0ZpI2fOgbjroJTy7R6v99q1a/Wh7oYNG6r8dPrpp+tbhUqxTxFlHAKYBLAODLYmTpxY1MRwRgNA2bdOtvmU0u9t39E4OJ00aZKqW7cupWtmFsdk7JOmfK5+SznQtznzoJ8CSOcTbLCNYcOGaUMRm5Oi6d0NIzuUC4Afn2Bqhz/84Q8KIJz4Lc1c59XCMqV5v2T13rPtXVLg4XleU/n0h6RnbPMJ5m+sk3GTFTfY9j4p7xjbnp7Pe++f3wB6XQeH63jAHi/2M32NkmxzgAsuanMW8q0r6genrPPPP18BJhkPVAe0PK6LbA7/aYzyTNBNrN2XLFmi2rRpkzgMfDQSYBJ3RpH4Fa4AC/BR4XXNoviiXxaqVt80BZhUfdtWL2dj1bPaLBYCk/CcCThJXReGktbnmxNreDhexAPluyJUuePphAYI+JbT9M2Pbx7sufrAklAWEyDEZasxbtw4hW+YwkAFFts0+OyzzzR4++WXX64SLQ5DKWf+pss5KGcBvu1fyudMUF7qJQVpy1ru/NPAZkzgN9deAVUz0x42vmFxHgLAWBYhT/OPCVgWwmlu9erV6swzzyzaW7HZdZnsPCn7/lm0FdJM04dNZaruwCTT/jmnjZLWMKa1l6kfh+o3pn1y2/ld6PWOae8trf0C2sQEjqPYr6bpy6Z9Srwf05w3oU4m4BbFrjRpzz++jpP9Sc5olriiQJECJGASnrrpppuKYHW+ego4yVc5eS4PCmA9iu96rJWTAsWeAs9x/E1KWe+QAAyOf1Ep65iUF2VdEj3HaTvX/lO56+2TP+B5ACfD3pMTKJdyUtPjwkao6WYdL8/ApM2bN2tbanyPlCpgfFx77bUanLTDDjsEzZYzTpFxiG+5pApw5sEQez8oA/J88MEH1S233JIJKCleT7w3Ro4cqc89fOzS4+m57Cnj8Sn2lT6dizvPcN4j3LQp+wFRHTl+sj66cJ5B38BlfzjjadCgAedRiSsK1EgFxD8vbLMLMCmsnpKaKCAKiAKiQIICJuM1k1ghbkjiNITJQM2UBmXjJk8fHEn18L2pujAtzoc8dePP5Jzqak/XLdk+H4KcD0zO5gpVi6jM5QAm4TAchhMgS/sEzoe/T/ryjCggCogCokB5FJANmfLobso1chixbaJX6jvZBvgAlAaHdGkgUCbQBNVgs5KASXBmgEF5x44dvTuwyWjcdZOsrW9StTYVOg3Qwna4RjVgiZfLBn4FpGHAgAFs/dMYxvo4vVMKmBUwydfpxmR8jbrg5ndoiLQ5wdeZipMHNW4IYBJuT7/gggvUqlWrqmSLg0ncCnXKKadQi5MYzzSeKOnbvqPL6TAYVRQA4cGDB2uD8MJAqZtNVABJTLATPOc60Lc9T9mvcjW4yeDf5QBlA71RgYSmspn6Mcb5Y489VnS47uO8GuWd5v1ie+9R962SNDDdnI24rr2rvK+pXP2R+rttPnFp5MrDBJyiGC2Z3se+7z2U1QbQ8l1zFGpggmUiji19k/Mv9TZVUzvY+jDVMT6P6yLTHrhrrnX1V9s7YtasWfomt6Tgo5E4JLlaQ36vZgqwAB/VrO4hqiP6hVCx5qQhwKTq3das+SAOTLKtVWF8DfBkCMN8VxP4fHPima5duxZdVuS7F1lYxmjN/MYbb2hQ7FFHHaUaNWqkcJsv1szYx0gKJgAK5VvHpRH1dxOgB2V+5plnvC/+Qv6mNbfLVuOFF15IhPyn/d4y9YHnn39ede7cebtk5c7f9H2ddm8n+p697LLLFMBBjRs3VrgUDcDfAw88ULVu3boKHAug9i1btqiNGzeqDz74QOFM5+2331a4JKRbt27ULlYUz7TnHt+PK3f+3hW0PPj666/rvh2/NM21FxklCfD+oEGDinIIsY9r2vtLs5/m0jBv848JRJ12nwA6mNrOdoZsOptIs6dV2CZ4Z/Xv31+f3xxyyCGqadOmCntImA/wb1LIIzAp6WyQul/l6qOc30370oBSYF7HusAnmPYhcQHjlClTitYYpjOCkP3mrLPOKoJ/2cBQoYFJJgBZ2vWT7XyFsr9tOi+l2IqYAGmnnXaaPh/bc889fbqPfsZn/okyE2CSt+zyoChAVYAMTNq2bZtetwOUESoIOCmUkpJOqRTAuxbv+3nz5iVmybHN4/iblKp+hflgPwkwZ6y7EmyFSUXi+BeREswwEmW9ZFufmIrm2n/KsEqZJY3vuKT1uCvDtPYChelzYSOuspXq9zwCk7CnDHurq6++uiRwnSStkTcugQwJVPGZY9NcRmvqQ5x5MO33JMrw6aefat8/03sqy74OO3DYQcI/NU0QYFKxepT9gOipPPov49I/XPKKMysJooAoYFZA/PPC9g4BJoXVU1ITBUQBUUAUiClguy05SawQt7NxG8HkMG1Kh1LGPH5wRPXBx+gDDzygcLDpu5mJtDgf8tSNv6+//lrhYP3ZZ59lNSMMo+DY4XKc//DDD1XPnj3Ve++950yf84HJ2VyhahEVsBzAJOQNI0Lc4L5+/XqnVvEInA1kduLygCggCogCokDZFJANmbJJn5hxdQYmmQ4/QhlUpjX0rSRgksloldObTe3hMla3HVIDeoU/3++RNEAL2+HaokWLvBwuTN9/lG9HU1uY+tltt92mHUNswcfpndInsgImufqSqWy2b1LqN2I8bVMds77NOqmOIYBJixcvVt27dy9KPi20LErQ5MiB312AO1Mfh7PU448/rg499FBKt8wsjsmxLoSRuG0fyuWkZNs3CeGgBNjGrbfeqtsvHmzpZwVLQRngwDR69GgFZ4S2bduqVq1aKcyvcKSpV6+e2mmnnaoU1cd5NUogzfvF9t5LC4c3OfThdjAYz5hC3tdUoQawaT5J6xSE8pnGXPv27bUBmc3ox/Q+NsG+KHqYnHJCONBF+ZtgmTYom8mpN4RxlwlaRXVAy+O6yOQs5Hp3UvsIHO/3339/PWe2bNlSHXTQQdrQ8He/+11iEj4aCTCJ0hoSpxopwAJ8VKN6h6qK6BdKyZqRjgCTqnc7s+aDODAJ0mDvDvudceAHfrv99tv1jbXxb8TQkvp8c5rgxByHOlM9TGf6lP2LpHVgiDU8VfMQe19JedlAoi5bDdP+Rpq9NNP+WdJ3ZbnzN+1ZUb+/bG0POBT2gePjN6nPmXTw3fONymXaP4jvx5U7f+oY4sQz7RG59iKjPEx9o0ePHhqIUb9+fU5xtsfFeIXjzJVXXln0fNr9NFuB8jj/mPY/pk6dqi699FKv8zQbbNBl12XaH0r7ngCQDOeDOOuKB5udXh6BSUllCjFfcgeTbV+aY/sYz9fUJ20QQdMzWKPh3GHnnXfmVk/HhzMvzggA8IsH29luaGCSzzqQUmETOA7PUtrQVE/XOEf6ac5EbHWzgf8p5RJgEqXnSBxRIJUCZGAScrnpppvUzTffnCrDpIcFnBRcUkkwAwXwzYL1DwDApsC52Irjb5JBdUhJAmQN+MUll1zitc/G8S8iFSjDSJR1SZQ9p+1c+08ZVimTpG22YZQMQ4C4kY8Ak/7fVID5qK2++eYbbRN2//33U5ov0zihgSqccRpVDHMe9l7gNxcqcObBtPssGzZsUEOGDFHYey1XgL3SzJkzjRBsSrkEmFSsEmU/IHoqr/7LoXyXKX1I4ogClaqA+OeFbTkBJoXVU1ITBUQBUUAUiClgcuIwCcXZNAwlNueDNMrTtXGT1w8O3Bh2xx13aOeytIGjG3Xjz3SLl6usc+bMUb169XJFMx7yJj3I+cDkbK5QtYjKVC5gEjY3YYAEcjc3cDaQuWlLfFFAFBAFRIHSK7BmzRq9dpANmdJrb8uxlMAk6nqEqpBrPWQCfPhCVZLKZXJSdoEHkFYlAZMo9XG1GxwYBg8erG+RLAwuGJDtkNoXTBTln8Z40/Ssqz42nUxglTRAhDRGtz5O765+gN+zAib5OrrYblydNWuW6tOnD6VaVeJk5SjBLogFUkw1uLfpE2JuiOqEvtq1a9ciZ6fTTz9dzxsmZxnTXBpyrvfRPXrG9C5KC3xD+qZ5Fb+5nJRM+2wUeAtVDxP4xDZWTbfUhwD3Uctd2CePP/74oscoexVp3i+2994rr7yiOnbsyK3K9vim/uiqU97XVN6CxB40zSe+75fC5G1zKQyOOnfubKyG6X1su/XcpYlpDRuirq51lg0eCKPZESNGFBXf931cmJDJUZX6PszbuuiHH37QjvxJBoiuPuXqH76/+2gkwCRfteW5ClWABfio0DpmWWzRL0t1q1/aAkyqfm1aWKP4fHCTrbq//fZb0e+4rAvr6WnTphU9mtaZiyL9li1b9Nl5fJ8Uz9q+z2wAH4B4sM73uUkb+1goz+TJk4uK77JnwQN5BSalhWnjQqgLLrhAvfvuu0W6uM4mTA5gaRxnTHsNScDUcucPIAX6FAA28QDHm/Hjx6vatWtThkuVOF999ZUGPj/55JNFzyYBuk17tGlhwUnf1En9rdz5swUmPJAWmGTrG5gTL7zwQi+gj2m8HnbYYWrevHmqRYsWhNrxo5jauJzzjwkugn4PjXGGxQkux27XvqIJ4JJmPkT5cZ6A/vLnP/+5SnVc41uASebWt+1Ln3zyybr/NG7cmNN9FPoj5m2Mw8LgaidTPwYkEnaYnTp1YpUjivziiy+qiy66SAFCWRhwDovLBpB+UigVMCnNuREgYgB/Jl1igTpR7FezACYB1DZhwgS16667stsM8w/27HE+lBRc8w+eIQKT9rMULv7tURjV9hviye/2Vq/J+lSnuv9S2Mz4DrFddrZt2zZ9kc23337LnhMoDwg4iaKSxCmXAps3b9brEKxHTYFzsRXH36RcdUa+WPfDrgj7K9zLEDn+ReWsI/KmrEuiMnLazrX/VO56c/PH91vv3r3VypUruY/q+K51OzVRASalByZ9+umnen89/q1HbYMs4gGoAp817JNz55t4eTjjtPBZ329nkx6ceTANMOmLL77Q3+6wxS53APwK8O3mzZt7FUWAScWyUfYDoqfy6r+M8mGMw3bsxBNP9Oob8pAoUN0VEP+8sC0swKSwekpqooAoIAqIAgUK2Ay/TEJxFvUhxV6wYIE699xzyUm6Nm7yMAP77wAAIABJREFU9sGx++67qxtuuEET7uvUqUOupy0i50Oes/GHg2xQ6amB49jM+ZDm9EXO5gpHC2hABRRQnYSouiIejD5xAL506VLOY6wNZFbCElkUEAVEAVGgpAq8/PLL+oYobFLitijZkCmp/M7MqjMwady4cWrUqFFFGqQxNownZgI7XHHFFfp2yl122cXYBpUCTILxApyujz32WGd/ckUwtYkNfGQ6pIbR6pIlSxSc7n1DGqCF6VkYYaFtGzVqxC6WKc00xqQ1CZiUBt5j+l7yhZNUJ2ASDBbRB+fPn1+lT4ecG5CwCWThci4xzaVpQCLswWt5wNS3qMBmV1lM86oLmDR37tzEW63SzDfxsm7cuFHnAThTYbBBsEx7ObgpHCCXUoY082ea94vpvecaCxRtfOuU9zUVpe6UOKb5JNR4NY07GG1hzjIF0zzies6Ung00H6quyNsGdUt6v5renaHeNybAEHUv1AcGROl3viBJOArDoHTZsmVVsrEBqSjlSRPHRyMBJqVRXJ6tQAUE+JOu0US/dPrVtKcFmFS9W9zlXFql9rA1SQqAa/Tr10+tWrWq6GesQUeOHKlhnqFsIpAJHNnhqA+QTBKEB3FcDlY2O4Xhw4erW2+9lVVm6DN79mw1aNCgIoh1mrWyC4AdsovaALXTp09XAwYMYGcHpx/A/01OIhRbDcDxsS+CvlYYAIlAuY444ghyuQD5Qr+JA1OxR75w4ULVrl27orTKnf+KFSt0/eNQCowvwBzwHbzTTjuRNcD4wZnLddddV/RMt27dNACtYcOGRb+ZbLhwdoSzS04ZkLjJ9sUEby93/mSBiRFNcxBnP8HUN+D08vDDDys4l3Ec22zjFaBhzIs777wzsYa8aHmdf0z97vLLL9eXI2IcUgP2cGB7FwcTRc+73lvQCJC0pPNaOL9NnTqVDYi3OfJhHxnz5Y477phYxUoBJoXaD6O2M+K5nIZx9o22pK6NAEjD/mVS27vaCeUx7dX6vEeR3vvvv6/PupLWfvfdd58aNmyYce4JDUyyXaBjAzeZ2vPXX39Vjz32mEIbYU82KVDsV031pNg9mM74fMF1WKO+9NJLqn///t7zj6kfxddxnHcOZ0xJXFFAFCifAgJOKp/2knOyAvieha0i1kCm4PInij/H8Tcpd7tgfwl7T1gXcALHv4iTbhZxXd9FhXly2o6y/5RFfbJKk+tnl1QODljMVA/Xt09W9U+brskOjOPXhjK47Mlc5cwTXCde1jSQNt9xGi8D5XvXpXH0O2ce9AUm4dt99OjRet81L2HgwIEKl61R9x8Ky13q8RBqnuG8R7hzGGU/IKpH3vyX4/piT2jmzJnsNUVe+raUQxTIUgHxzwurrgCTwuopqYkCooAoIAoUKAADmj59+hQZ/5tEct1Ck6W43LKiLLaNm7x8cACUhA9PHIDuv//+QSXkfMhzNv5Mzuumwp922mn6NqQ999zTWT/OhzTnAzPLTdByApMgKIwJceOP6WA+SXTOh7+z0SSCKCAKiAKiQMkViEBJ+He33XZTuCmnXr16AkwqeUvYM6yuwCTbGpOzPnM1l2ldSHEIqRRgUvv27bWRJYzV0wYTKMAGwjAd8IQoVxqgRZq2N+mYpjymNH3hGEjPx+md0kd8wQBR2lkAaELXtToBk0w3fIUYg4X95fvvv1dw7IPDWDzYjDVMc6kvSITSh6lxsoZ/oByLFy9W3bt3Z2lmG98hv8NNY90G88hifFPbKx4vzfyZZj436ZYGyBfVzadOlbCm8m3j+HNJ80kIQGOUjy9o0zQubMBJmyYmEF7IuiJ/OLXA+RR/8ZC0HveZM7htD6MqOL0XhjRO4EgnrUGh77ooi7UoV894fJ/1lACT0qouz1eYAgL8Sddgol86/Wra0wJMqt4tHgSYBIlcEIijjz5aO7N16tRJ7bDDDt6qwjEOed15553queees6bj+i7HOht7J7jgKinAngMXVzRo0MBZXpQLN/ICXJN0hg8oAtbPJuhElEHSOhB7yYBvt23b1lmOEBFsUAWOAT30feeddzS0GZcImALFbgWQEOxPAdwRD7BpmjRpktbH5aSPtkE/vP3224vSscFgyp2/zSGUCyXD3gT6I/p2PCAtAFcAZ0oKJhsuPIfL4rAfSYXpoC2uvfZa9cADDxRlZYJzlTv/EOOrMA3TtygHTGRzxMLcgbkSFxVS5t0PP/xQt2HSeMU4gw0YLs/LMuRx/vnuu+/U0KFDFcAr8QDbP0CkXO8JzId4Z1155ZUK7W4KrvcWngPUCvZigJ/EA6BJcMrr2rUrqc1xXgGgXdKFfZQ2rxRgEnRyQXxC92uKwx36FfqPC7ple3d16NBBYW+wSZMm1ips3bpVweFz3rx5RfGwnzdlyhSFcyrXexR9eeXKlbrfJAErzz77bPXQQw9Zx0RoYNLXX3+tx8Szzz5bVDe87zGnUoF+gCrivYSxaLPJpNhHmOpJaTPbOYIPbAvtjve0CdYG4SjzT9IcLcCk0LOHpCcK5FcBASflt21qWslMQONCHbAmxv6Ma20TPcPxN8mD3j4gD45/UbnrSFmX+LQdZf+p3HWn5o9165AhQ9QjjzxCfSQxnk9fiidE+fZJVciMHs4DMAmwJHwXJn2nZVRtdrIhoElp5tiQ++KcedB3bGBPDSB4jo8fu1E8HsB+L6DH1PdilAXHzxPPpLX3MVWNO89w3iPctCn7AVE98uK/bOsy8C3H2UrdunU9epY8IgpUXwUEmBS2bQWYFFZPSU0UEAVEAVGgQAGT85dJJNz4AmMZqlFLSLFhdAQnEBiFUUPfvn3V5MmTEwm45fzgwGbBKaeconr16qV+//vfZ/ZBwfmQ52z8mW6uMbULjN7Qbi6DPzzP+ZDmfGByNlc4WqDM5QYmoZ1hDIi+Tg2cD39qmhJPFBAFRAFRIHsFCkFJUW64JScyZJYNmezbgJNDBEwyOU4jLbQf/riHD/FyUNcj1PLb1kO2Q4GQhxxpHLsrBZhEgT9R28z0fQOjDxiA1qpVqygpXydySpnSAC3SPGsqmynNNGPQB44Rlc/H6Z2ie9o2zaJcSWkeeeSR6vHHH1eHHnoopVpV4lQnYBKcTnr27Knee++9KnUMOTcgYS5YIypMHufSqGymvk6Fc1A6ngnAYnvXlQqAwwVG2coV8t1N0RVx0syfad4RaedIW/186lQJaypqm7riJc0nNsCXK73476Z+AeMjOFYCMpsUQr/3vvrqK9W7d++iywlC1jWqBxzzLrnkkqJqJe35mfTh7oHa2iUJ3kmdk0O3g+td4aq3aTz7GsJx+3OovirApBDKSxoVpIAAf9I1luiXTr+a9nQcmIQNp7/XNBGqcX2DAZOwF4E1Ihzov/nmG6NkWJvB0RvOllQjbKQNBxJAg2DcH99XScoMjvOwc9l7772tzQcHI5y733///YnxAJ8A1AXAkaTy/vrrr2rNmjXqrrvuUrNnz05MA3BmwAP22msvZ1cy7c0AOAUbDMAMIqf/XXfdVdWuXduZJjfCpk2b1AUXXKBWrVpV9CgFfIX2gkM+4Auot8tBhPodYbtxHZeWYV98wIABCgDbeABw6LXXXtN94qmnnir6nQIGyXP+qBDaBnvfgJIl9QsKbIwCYbDZ4Zxxxhl6PB133HFGOIWrLVywjXLnzx1PtvimfSLYl+F7FHsAUX8G8Ah7HUngI1vfRP5wfBk5cqQ6/PDDE5//8ssvNfAN50pJ87cLpBVSk7zOP2+99ZZ2eEuCjbjG3scff6wdjyjzIdWuywUpdLU5IFAAYKFcSQAnqkNkHoFJpj0xvCcwDmC3Gb3P8T7Ff6c9s08aA1SHO/QfQJNOPvnkonnTNV+indCOSZdAJJVp/fr1ql+/fonv92jewToODqlxTSjvdjyHORpAIFsIDUxC2QB2BxgpHlAvvNvwmw1shjK9+OKL2k75zTffdE5r1LFq2gPF+xIAtZYtW26fl1HWwrP9BQsW6PVnUsAYR1ltoCxX/4mnS9kHFWCSs2tIBFGgWitw4oknaltFfMtLEAXKpYANGBuVCd9QCxcuVO3atSMXk+NvQk40w4hYNzz55JPaL4kaOP5F1DSzikddayF/Ttu5zouzqk8W6a5evVqdeeaZCmDpNOGwww7TsJ4WLVp4J0P99vHOIKMHyw1M8vEFy0gKZ7L41sO+EdYCPoEzTk3fPyGALpx5kPJ9FC+rDVTso1vIZ7D3jbOLpk2bspLl+Hki4azsEbnzDOc9wk2b489aTv9lakNz95ao6Uo8UaDSFRD/vLAtKMCksHpKaqKAKCAKiAL/VAAbhTBOmThxIlkTUG47d+5Mjh864htvvKHOOuss8oaObeOmFB8c2BDAjVoATLVq1UobnOAPhnRZGKvF9eZ8yHM2/jjpokycD0HOhzQnXc7mCkcL1I8KKKAa9/mMGxgywFAx6campPQ4H/4+5ZFnRAFRQBQQBcIqkARKQg4wht28ebOqV6+ezlA2ZMLqnja1CJhkWzv5HKYklYu6HqHWybYe4sIzqXlS41HWVHmEfCS1Uaj2h3amw29bHqYDnhCwljRAizTPmvqRKc0062IfOEZUvryBAbIsV1JdKePY1JbVCZhUSiDDuHHj1KhRo4pkhREDjKmTgmkunTNnjnYkKGcwvYtOPfVU9dhjjzlv8aaU3TRv2A704fQHJwI4JpQrJJXPVK408LI09Uszf6Z5R+QNmFQJa6o07Vz4LMV5Ik1ecFADqAg3mhcG1x5f0jsKBiDYAz/22GPZRSoFmCgqVBKgCL8lwSBxuyoc+TZs2FClTrg1bsKECQqO1WlD0rimvu/zti564YUXVJcuXYokSQPaTKuvj0YCTEqrujxfYQoI8Cddg4l+6fSraU8LMKl6t/hNjupVsWH87bffxtriw2H9ueee0w7gSQCGwmexDodDPdbw+FY98MADqwCJPvnkEwVwBiA3y5YtU++88w6pJQBEALwI3wvUS8FcsBFkjPLC2Q7fDfhvBICxUT5bXeGMMHPmTAU7FkrAOrtr165OyBDSuueeezQkKHRAO8KmCO1oCqjXaaedpiE9derU0dHwzfvBBx/o9kqCLaFt4Mz37LPPVqkfZ6/CBnuIyoo2OuGEE9Qee+xBaieO008l5A+dAdZCfwV4ARfVwaYEbZIEe4l0o4K9XJAxpIcyoG+0bdt2+3j56aefFOy/8B1vgqpR2qLc+Yccbxw7LLQp9kChUVKg9E3YrQFmFV1qgH2zV199VQEibwqY7wCUw5yaBGsKqQfSyuv8g3LBsWzQoEHG+Tma42AriMsFbfo2bNhQof3jQDnq+RWlPNAz3ubID+2NsWiD2QGeBcBMBOgztXMegUlff/21AjQR7xpXcIHXXc/bfuc63MXbyrXGwNgcM2aMXge42qmwnC7YFuK2bt1azxX777+/fhTQL6x3bGsxzE0PP/ywBj+5AFShgUkoI+xnLrroIn1xQ1LA+MRZOBx8mzVrpqP8/e9/V++//76u19KlSxPfTagP7K3je9DUPUOO7eqiRYtUt27dthff5WwbXd4KUCJskzHv4J2PdSnq9fTTTxshb9ADa/bCQNk3puz5/8u//MtfEtrA5Rclv9snnCz1yTJt1ErS57XtDoXRXfMp1gOlCAJKKoXKkgdVARvINErDdvG6KR/OO5ta1qzjcevJ+f7Muuyu9KnfRUiH03YuOwJXufLyuw0Y6lPGu+++W39XuN47prS53z4+ZczimXICk6jf9K56A8SKv44dO6pGjRpVAQIDoLpt2za1ceNGtWLFCgUga9J+rSuP6Hfs48OPzwZtzWqODQXy5syDPjbey5cvVwDBuy4PiOuEvXF8z6IdDzroIO0bUvid/9e//lW35dtvv61gv4nLALh5IE+fsc7x80QeAkyq2rql8F+mjmFbPPTbGTNmqPr164dITtIQBaqFAuKfF7YZXZtDYXPzS63KDkupNlz8iipPiQKigCggCogCooAoIAqIAqKAKCAKiAKVoYAJlBSVHsZXuLEpCrIhk692jYBJ2CfBrX74i4cQYBqkCcM9GLtxw1/+8hc1efLkosdsh8Lcgw9umSjxXYcplQJMwi2WOHzaZZddKNW2xvEBSJgOqX0O+eKF8ylPlEaaZ00iCTDp/9GGIZFjkEknH2d8V+cVYJJZoVICk0zzos24yPSMaw529YkQv5cCSgJDkfPPP18D6QqDrf55MP5JgkubykWFmYRos8I0BJj0DzUqYU0Vqu2T5pNQ62CU0ReGFfodVYq5KWoTzjuEE9e3zeFgB8hQoTEWdY7JYv2Rpl/4vDN9daM+56ORAJOo6kq8aqKAAH/SNaTol06/mva0AJNqWotb6hvtf7skgZP/yJEjtfF+KQMA0diT93Hc+OqrrzQcIiQQGY4kMDQHBIEacDM86gHokCvAmQlQC0BxQgcKlIaTJ+A59913n96rBJQ7fikU5yI3gGGHDBmiwbdpA9rmwQcf1AAFqmNYdco/0q9Hjx4KN7XvtddeJEkBGRs6dKiaN28eKT4lEge2Ue78KfWhxsEcAUiFK+yzzz5qyZIlqk2bNsaoIfsmMkGb3Hnnnercc88tCSwpqlhe5x84G2K+wCUFPo5pUf0AnMPcjb84sITjGIyz6CeffFKNGDHCCkNz9a3C37kQnjwCkwCMwVoA+yqu4AKRuZ63/W7au0R74Yz4tttu804e7YTnAfDiwJKiDAE/uvzyy8kXNLoKiv3AKVOmaFgf5V2aBTAJZaTAoFx1iX6HxnjPXXfddXr9MnZsVWYooFyocwTRNKW7bt06hXcsoHaukATCpMDwXOkW/t6/f3916623KjjywiG3MJx00kn6XBmO1qZABCZVgg8URzaJKwqUUgGWfx4c55s2baod6LMIAkrKQlVJM40CgBiOHj1a29zZAudi7iidUkJ3sI7/7rvv1A8//KDhJdOmTfPaP7NdMJ+kDwcUguc53yZp2jXts6Vsu7RlDfU8Z++QkicuqXv00UcV9h3KFbh2Vz7jnFo3rk2Pjz0d1vkXXHCB1zcZ4KcDBw5UsEGOILeUuv36669qzZo1+qIBAKF9AvbO8T1BvaTAZ441lQswW+zbN27c2Kfo+hnOPMi1pQYoHt+P9957L7l82C+Hnqgb59sewGDsTXHb0Wesl2I8UATjzhGcdxg3bc78wwEmUW2toBfG87fffqv//fLLL/XFHtin94VpYW8De4y47EKCKCAK/EMB8c8L2xMqYbOQtSETVh5JTRQQBUQBUUAUEAVEAVFAFBAFRAFRQBSoXgq4QEmo7W677aZvx8MNAlGQDZl89YNChxEcJF5yySVFBYQxM256wG0Q5QimTXgBJoVvjSQnZ85hjKtEPg76AkxKZ9SRBvjh4/Tu6gP43RcYEaWdRblCwyhMB9acg0KKlpQ4acti6kPU22gpZYzi+MAfajowyTSeBJjE6XnJcdPMn2mgemnnSFvNferENSZJr3xxCj4GWz7lSJpPuEZFtnx9oWCh31GmNqXcyM3VlQNB4sTlliOKn1R36rs5i/VHmnWRzzvTVzfqcz4aCTCJqq7EqyYKCPAnXUOKfun0q2lPCzCpprW4pb5UYBKSAPBi6tSp6pZbblHffPNNpipib/vaa6/V0JsddtjBOy84302fPl07xacpMwzM4bQCJ5IGDRqwy4Pzg8suu8wJ5DjvvPN0eXF2lEUAEATOiADp+AY48dxwww26PnXq1FFbt25VgAzgQojCwL3hGu0zfvx4df/99zt1MpUdN7ADBnPooYeyq1fu/NE2gK2gbdKAW+LtwxEiVBmQp09blDt/jla2uIC1Yb8ETimusGjRItWtWzdrtBB9Exn07NlTjRs3Th144IGuYmXye17nHzgiLViwQM9r2BfhBvR1QFEw9i688MJUwKQo71CQQjjqAcLTqVMn8rs0j8Ak6AJ4GN41cEC3BQqIjNvGUXzT3iXOia+55hq9RsI7ljuHo50w/8OhkgInMpX/k08+0f0Y9gy+Aeudvn37qjFjxrDWO1kBkwAfADQJICmf8RnpgHEK6Fbr1q21xnPnztUXbRQGgM/gnApQiS0A4IUxjzZ3BRMIE9AlvCcw3nxDfHwngfAxHhYuXKjatWtnzEaASb4tIM+JAmQFWP55uGwx6RI/cm6GiAJKSqugPJ+VAmvXrtXvZBuIkPqOjpexnNAdrGFWrlypBg8ezIancKANHFAI9Alp35hVn0C65Wy7LOtlS3vx4sWqe/fuQbOn7DcEzTCWWJbAEm65uTY9XPsb7lgsLL/P/lm8/tjXeOaZZ/S+Nfe7Cd+A8+fP15dqcQJnnNrShf0EoEQcuFBhehztubZNn332md7ngR8IJQB6hW977A/5BJy9YA+HA2P2geJkPR6odefOEZx3GDdtzrs3K2CSSTf4F8EG2WevB+ML+1Rp9pqo7SnxRIFKUED888K2kgCTwuopqYkCooAoIAqIAqKAKCAKiAKigCggCogCuVSAAkqKCo6NTBg8FAbZkMlXsxY6jGCzu2vXromGjjDW69ixY1kKL8Ck0sleLmCSzVFGgEnpjDp84BhRj/Nxeqf01rQwkCzKFRpGkRZSRNGRGidtWQSYRFW6OJ4PJI6bmwCTuIrR46eZPwWYRNeZEpNrsEVJMylOuYBJrpvhQ7+jBJjUq4rxrgCTfEdM8XM+azQBJoXTX1KqCAUE+JOumUS/dPrVtKd/Ukr9a0Glayml/l7TRJD6/kMBDjAp0gwwkGnTpmkwwJ///OegUp599tlqxIgRCt8BaUBJ8ULhpvaZM2eyywyng6hMLVu29DYupwI5TjrpJO0Y1qhRo6C6FiaGsrz44ov61uo333yTnM8BBxygBgwYoC+VKLztHOAAgBUAYikM0G3GjBmqfv365DzgVAiHSYAIAJuhQieOPPJIdf3116tzzjmHfSN6YeHykP+mTZvUxIkT9Q3rHMgXnHEAE7nyyitVkyZNyJrHI/pqEKVzwgknaNgZbjjn3k7/zznJqw+Eyt9buNiDW7Zs0Q4pDz/8sDXJBx98UEMzXAHtAogOgGBwZKOODaSb1bzqKnPS73mef/Buu++++xTahDL2MCcOHz58OzwO78PevXtrx+jCQG3juF4///yzBsWgTLhNnhMwJ15++eWqT58+GmzHCXkFJqEOVJDU888/rzp37sypNimuDZiE9yDG6TvvvKMd2ShtlqadTAXGGEMfjN6jpIoppbDewVn0yJEjNXSQ60yXFTApKj/GJ0CMXKginI8BKgCMqvCdhLUG6gsQV2F44okn9FrCFahATryXp0yZovWNB18QKd6zAEjBob5wfJuceV0ASwEmuVpbfhcFUitABiZt27ZNQ9vwb6ggoKRQSko6WSiAvQQAwnB2ZgsmAKGrTByYh+1CSlc+tt8BgurXr58T+lmYBqe+HFAI8uDAJtLUO+2zeWi7tHXgPI+1JWCc2AsKGYYNG6bB5D57MyHKkSWwhFu+rAEx+AbF9wVnrwZ1ACgI+7NJ3wvcOiI+vpmxT4HycEKPHj3UQw89xNrD5YxTW1mwt4J9rrZt23KKvD0uZx7kApNWr16tzjzzTIVzBVfwhfvF0+VA2KNnAVjCvjg1ZD0eqOXgzhGcdxg37TwDk6An3hMTJkzQF5lw5pmsL+egtrXEEwXyooD454VtCQEmhdVTUhMFRAFRQBQQBUQBUUAUEAVEAVFAFBAFcqUAB5SEguOGYNDf69WrV6UesiGTq2at4jBiMnZFiWF4iEPrcgQBJpVO9SQnZ46xgqukOLjELb/vvfdelai2AzsBJqUz6kgD/PBxenf1AfwuwKS5qnnz5hSpgsTJCpjEPWinVMZkcGB7B5meKRVgxVYvASaZ1Uk6jDfNDVSYCaWPceKkmT8FmMRR2h23VOM5aT4JaWAB4x84li1btqxKpV1GqqUCJrnK4W6p4himcZS0vjTFDfm+SRqb1Dkmb+si0/uPY0jl06a2Z3w0EmBS6FaQ9HKugAB/0jWQ6JdOv5r2tACTalqLW+rrA0yKkvvuu+/0DcsAES1fvpxlrF1YpFNOOUXviXbr1k3ttddebCd9TnP+9NNPeu/11Vdf1SAK7PkDbhAFOGkcfPDBqnXr1grOpQA3cYA/rrLg237hwoXacWXVqlVFwCnkDScRwJmyDoBxfPTRR7osSVpAA+gBHeCcD7BDrVrgqxUHtD+gLHGDfSp4ICnNL7/8Ur3++uvqueeeU3AyfPfdd7dDTFAufKt06NBBQxBQVt+byE06lzt/gBTWrFmj4VboKxs3bqxySzz2Tw866CDtUATQ1tFHH80Go7j62NatWzVUC/CNt956SwHGUDheAGlCOxx22GG6j6AcIcdwufN36eP6HeAStN2SJUvUSy+9pPtzPMChCd+KO+64oyu57b9HumD+RfsA+BHB6+Bk16pVKz1esY9x7LHHqoYNG5LTLlXEPM8/eLfhHfH000/r9wXGYTS3Qc+jjjpKg0rQ52vXrr1dMtN+J8fpKkl/QHi++OIL9cYbbyTOh3gG5QIoDe8svFMPOeQQ7zkxz8Ak1BVOYitWrNDv0tdee63KnBTp5wupcvV/FzApeh5jH3Mlyoj3a9SHMGdirsa767TTTsvk3RWVwdVvovkbfQdzN/6tW7euSwLj71kDk6KMMf/hnYTxGV8bFL6TMP+1a9fO+E7CO3bIkCHqkUceqVInLuzx448/VgsWLNDrYJQrDlujgDBRFszlWI+Z5vRmzZppCBj6zn777ZcIFTVBJ1yOuwJM8u728qAoQFWADEzCZYuAx4QIAkoKoaKkkbUCgAVfcMEFTpjQokWL9H4RN3BgHlmcAaO8WJNNnz5dQ1apgXP2zgGFIP9ynpFS6494eWg7TnnTxl23bp0CsAbr25ABezXz5s1TLVq0CJksOa0sgSXkQvwzYpaAGHyjwF4DWnMC3vsAZRXuK3CeN8XF/hCgsUvGgBkDAAAgAElEQVSXLmUlx93D5YxTV0EAe540aZLXNylnHuTa1bzwwguqS5curuLr333290wJcwFcl156qYbp7LrrrqSyZjkeSAX4ZyTuHMF5h3HT5uzdmfbNkupOtbWi6Ib9MMD5AUWmhjZt2qg5c+boMwQJooAooJLOniuB+ZPbpqsE8cgbMrlVWQomCogCooAoIAqIAqKAKCAKiAKigCggCpRYAS4oKSoebhfEwUc8CDCpxA3oyK7QYcR2wMI5sA5dw5DApKyMAHzqbDpY4xxQ+ORreybJyZl7mGZL38cRXoBJ6Yw60gA/fJzeKX1SgEkCTDL1E1Ofs82LeQYmmeAoFCNyylhCHNNBvw0wkzcwUVRXGNrgRuK4YQscoB5//HF983MpQ5r5syYAk/K0pgrVLyjOE2ny8oWoVTIwiQP1MYE1bTeVc9sjaVxTjXjyti6aO3euOv/884skwHc4/hK+u7lyseP7aCTAJLbM8kBlKyDAn3TtJ/ql06+mPS3ApJrW4pb6pgEmFSaLvXOs6XHz8ttvv61BPIUQD8SNHNkBuwEwANAJOO/gcgkJooAoIAqIAqJAJSuQFTCpkjWpbmWnApOqW72lPqKA7E9KHxAFUilA8s/btm2batq0qcK/aYKAktKoJ8+WWoEZM2YoQB5sAUDQxx57TMOcuYED88jyXJ8KhorqxykLBxSC9DmwCa7eIePnpe1C1smW1r333qtGjBhBym7YsGHqgw8+KLqAyvQwwBq4qKkc5+JZAktIYhVEyhIQY4LI28p4xRVXqPHjxwcHn0d5Ar7Vr18/J5CusIx9+/ZVkydPJpeJM04p7eVrD86ZB7k23pw6hpxfYRs4YMAA9eSTT1KkU6eeeqp+VzZo0IAUP8vxQCrAPyNx5wiOxty0Of2vXMAkyMZtOzxTqgsYOW0vcUWBcikg/nlhlRdgUlg9JTVRQBQQBUQBUUAUEAVEAVFAFBAFRAFRoKwK+IKSUGg4AGzevFnVq1evqA6yIVPWZi3KPO4wYjoI2WefffRNkbitsNTBB5iUVxhEoXaVAkwK6aRuupnEduAjwKR0Rh1pgB8+Tu+U+QG3/fTu3VvfRloYqIYxWZQrNIzCdGBNhTJQdKTGSVsWE8Di9NNPV3/84x9V/fr1qUWxxsPtsGPGjFHjxo0riofbYHr16pX4fJ6BSSYAUMh+4ANMshlUlPMgOW/lSjN/VidgUiWsqYJMQobbHEMCztauXasAIYVTdWFwGS6FfkeZYG5Z3L710EMPqUGDBhU10W233aZvoSsMGzdu1AAgOKD7rA8o/SCPwCTfdZEPiJSiUZo4Pms0cUhKo7g8W4EKCPAnXaOJfun0q2lPCzCpprW4pb6hgEkiqSggCogCooAoUJMVMJ0TlHM/uSa3RxZ1F2BSFqpKmpWggOxPVkIrSRlzrAAJmITLFm+++WbvaggoyVs6ebBMClBhEAC93H777apWrVrsknJAF1RbLHYhlFL/+7//qwYPHqxthyiBYyvDAYUgbw5sglLWrOLkpe2yql9hutSxgGcOPvhgNX/+fLV48WJtO0YJAKk8+uijCnbNpQ5ZAku4deFCRqjf8T/++KO65ppr1MSJE8lFOuaYY9TMmTP1JQJZhd9++03Nnj1b26FgDqIEru07Z5xS8u/QoYMCtKZJkyaU6NvjcOZBl91RPGNOHWHbA1uQHXfckVX+pMhov1tvvZU8zjnvDeSX1XjgVpw7R3DeYdy0KwWY9NNPP6nrrrtOAbRHDYsWLVLdunWjRpd4okC1VkD888I2rwCTwuopqYkCooAoIAqIAqKAKCAKiAKigCggCogCZVEgDSgpKvCNN96oYPCQFGRDpizNasw07jBiu/ln1KhR2ohlp512KmklfIBJpgP5f/u3f1PPP/+8OvbYY0tah6TMKgWYxL2lwyasyWl+1qxZqk+fPomPCjApnVFHGuCHj9M7ZWCZDiapRjpZlCs0jCItpIiiIzVO2rKYQA5pbrtLKrvNkMpmrJFnYFIpAECmMW7TzBdORe1zvvFs5SrHAXea+bM6AZMqYU3l2+fizyXNJ0ceeaR6/PHH1aGHHpo6GxM4Et9O+DPdfBj6HfXtt9/qG01hcFgYYCS2ZMkSBXBSiGAb00kGOaWAcyW1MdXAKov1B3T2XReZAFyAck2fPl1DjEsdfDQSh6RSt5LkV2YFBPiTrgFEv3T61bSnBZhU01rcUl8BJklnEAVEAVFAFBAF0iuQtFcaObS2bNkyfQaSQtkVEGBS2ZtAClAmBWR/skzCS7bVRQEnMGnbtm2qadOmCv9yg4CSuIpJ/LwosHz5cnX22Wc7QR5pbCA4oAuqLZaPfhyYB9KnnssiLjdtDmzCp66hnslL24Wqjy0d6lhAGn379lWTJ09W69atU2eddZb6/PPPSUWEHXDnzp1JcUNGyhJYwi1nVoAYbroo99SpU7Utisn2hVs3U/zvvvtODR06VAOzqAG2DKNHjyaVjTNOOfkDBsOxvefMg1xg0ty5c/WFZpTAmbsp6Zlsp5Ke5ebN7bdUgBilXoVxuHME5x3GTbtSgEnQD2P6kksuIcvNqRs5UYkoClSoAuKfF7bhBJgUVk9JTRQQBUQBUUAUEAVEAVFAFBAFRAFRQBQoqQIhQEkoMBwzN2/erOrVq5dYftmQKWmzOjOLO4zAsRlQJBwQxcMBBxygHavbtm3rTDdkBB9gEtdBO2R5qWlVCjAplMGz7QaIV155RXXs2DFROgEmVT9g0urVq9WZZ55ZZNxANdLxccZ3jcvQMIq0kCJXeTm/py2LCawRGkBnAjO5Dr7zDExCO40bN04BOBgPNlAcp31NB8WuA30TwI5jIMIpJzWuqVz33HOPwg2LaQMAIzAS2WOPPVSrVq20ge4hhxyimjdvrho2bFgleQEm/UOOSlhTpe0X0fOm+SSUkR1uwRoxYgR7Pgj9jrKtyebMmaN69eoVRFLT+wOJJ81RP/zwg7rqqqvU/fffX5S/ba1ILSxuqsN3TvwWY9d7Jko/i/UH0vZdF3322WfqwgsvVPiOLwyhgIYY+2PHjlWvvvqqatasmWrRooW+CXLffffV/51kyOejkTgkUXuwxKsmCgjwJ11Din7p9KtpTwswqaa1uKW+AkySziAKiAKigChQkxSYPXu2euCBBxQg4EcddZSGgGP/E/uhO+ywg7cUSfu2J510ksJ+WqNGjbzTlQfzo4AAk/LTFlKS0iog+5Ol1Vtyq3YKOIFJuGwxfi7jUkFASS6F5Pc8K2CzuywsN/V80lRXDsyDaovloysH5oH0OeeY3LQ5sAmfuoZ6Ji9tF6o+pnRsNglJz0TQC5uNQdJzw4YNU+PHj1c777xz1lWqkn6WwBJuRbICxHD6KsqMS1lhw4aLukoRYMeDy6RwCRwlnHbaaeqPf/yj2nPPPZ3RuXV3JqiUgu090u3QoQMluo7DmQe5wCSTTZypcAMHDlS333672n333cnlL0fErMYDty7cOYLzDuOmzYEKcfpF2rVMkqbcscepG7cNJb4oUGkKiH9e2BYTYFJYPSU1UUAUEAVEAVFAFBAFRAFRQBQQBUQBUaAkCoQCJUWFvfHGGxUMHkxBNmRK0qzkTJIcRt566y19mAR4RTzg4APO3nXq1CHnkTaiDzAJeZogEgAu4PCmVq1aaYuW6vlKASahkk888YQ655xzUtXX16lbgEn5AyalhSksXrxYde/evag/UY10fJzxXZ03NIwiLaTIVV7O72nLYoOlPPjggxo+EyKYbg86/fTTtcFC/fr1E7PJOzDJVK8Q7yJb27iASStWrFAwNo0HvP+nT5+uAZjlCKZy4QayCRMmqF133TVVsUzzT1JfFmDS/0md9zVVqk5R8LBpPrn77rs1sCvNLXgw0ho8eLCezwoDjMWWLFmi2rRpY6xG6HcUMjLBya6//noNTt1xxx1TywpAGeaUDRs2VEkLdcVa4qCDDirKI0tomqkNqEY8pvVHudZF33//vRo+fLies+MhBGDKZIxqc4b0WaOJQ1LqoSYJVJYCAvxJ116iXzr9atrTAkyqaS1uqa8Ak6QziAKigCggCtQkBebOnavOP//8KlXmOCUnafW3v/1NDRkyRD3yyCNVfuY649WkdqjEugowqRJbTcocQgHZnwyhoqRRgxWwApO2bdumL6/Bv5QgoCSKShIn7wqYbOPi5b744ovVlClTFC4q8wkcoADVFsunHFu3blWoy9KlS0mPc8rCAYUgcw5sglTYjCLlpe0yqt72ZDdt2qQuuOACtWrVKmdWxxxzjAL8F+8MhBkzZijYCFECLvyZN2+evvCnlCFLYAm3HlkAYrjAK5Q5hF0Np+6YfwYMGKCefPJJ0mMU25woIc44JWX+z0h9+vRRkyZNUnXr1iU9xpkHuXs0Gzdu1PtHuOCLGs444wwF/xAAutNAuan5+cTLYjz4lIM7R3DeYdy0OVAhASb5tLY8IwrkQwHxzwvbDgJMCqunpCYKiAKigCggCogCooAoIAqIAqKAKCAKZKpAaFASCgvn+s2bN6t69eoZyy4bMpk2KzvxJIeRn3/+WR9s3HbbbYnpATZ01VVXqZ122omdn88DvsAkHOaceeaZ6vPPP6+SbfyQ1adM0TPr1q1T/fr1030fN7TC8fuII45QDRs21AexNo0qCZgU4jae5cuXq7PPPrvoVhfXYZ0Ak9IZdaQBfpigBZxDtPj4+u2339Stt96qxowZUzT0qIYxPs74rnEeGkaRFlLkKi/n9xBlMUFmMKZhqGKCGVHLabtlzwXvyDswyWQEFOJdhPcbjCmWLVtWJLULmAQoYu/evdXKlSurPAsDkYULF6p27dpRm88YD+Xr37+/+vHHH/VNWXgvwlgJ70i8K2vXrl30rKlcVKCJrdC2fpYEF0kzf5oMMFzvPJTf9N6jzpE2DXzrlPc1VerO+s8ETPNJiLkOa8YePXqo9evXVyku5Ra70O8oFKAUbWoyZLQZAL/xxhvqrLPOKlq/Z9kG1Pklj+sigGxHjBhRNATQZ0aPHp0K8mXqszaAnc8aTRySQs1gkk6FKCDAn3QNJfql06+mPS3ApJrW4pb6CjBJOoMoIAqIAqJATVIgaf8PTthwIDzllFO8pHj++ec1FBsw6sIQ8kIFr4LJQ0EVEGBSUDklsQpSQPYnK6ixpKh5VMAKTMJlizfffLOz3AJKckokESpIAdOFWvEq3HPPPfrCHt/AgXmEsDMwldN0gY4pPueiLA4oBPlxYBO+uod4Li9tF6IutjQ40KO4XSoXeFJqUA/qnSWwhNs2XL1c9mTI/+uvv9YwtGeffZZUnIMPPljNnz9ftWzZkhQ/RCTYoMJeAnbs1DBr1ixtZ+cKnHHqSiv+O8fuljMPUuzRCstiukCLUh+Ak6644grVsWPHkl68TClbFuOBkm88DneO4LzDuGlz+ly5gUkmuyxTG3Dq5tOO8owoUEkKiH9e2NYSYFJYPSU1UUAUEAVEAVFAFBAFRAFRQBQQBUQBUSATBbIAJUUFBWQHBg+2IBsymTSrd6Imh5ENGzboQ6+kW15gWAsjWNwCk9Ce3mVJevCbb75R1113nZo2bVrRz64Dfduhzn333adw2Jqm/DbwAuUmKBOApJyb+CYn57S38QCWcc0116iJEycWtaOrvgJMSmfU4QvHQEOZDn8x1+PPZ/zYAC+uMR11Hh9nfNfEFBpGEQJS5Coz9fcQZTFBf/A+gMFDly5dqMVJjGc7rF60aJHq1q2bMf28A5Ns89/06dP1bVe+YcGCBercc89NfNxl4GK7DQzGJACb7bzzzr5F08+ZDKBOOukkPb80atSoKP0s9TLNP6Yb1tPMn9UNmJT3NVWqjlrwsGk+SetUZjPUooBtQr+jUGXbbXtTp07VNzb6vOcjOb/88ks1cOBAhfVuPNgMgE3lyrINqMCkPK6LTICpU089VT366KMKEDzfYJrDbe1nAjjZ3knikOTbQvJchSogwJ90DSf6pdOvpj0twKSa1uKW+gowSTqDKCAKiAKiQE1SwASk5zrORZpt2bJF7xMtXbq0ioxpzw1rUptUSl0FmFQpLSXlDK2A7E+GVlTSq2EKGIFJ27ZtU02bNlX41xQElFTDeksNqK7tArl49QEl7dy5s7cqHJgH1RaLWxjYTY4fP16NGjWK/CjH3owDCkEBOLAJcoEziJiHtsugWlWS5IJY4uPBZjeUVPYQZ+NcTbIElnDLkgUghgtDA2QZNnC4dLaUAXZdXbt2LQI8m8oAUB0uC65Vq5a1mJxx2qtXLzV37lxytTt06KBgL92kSRPnM5x50Gffx2Tf4SzYPyPsvvvu6vTTT1fQALZ3aS/cpOZri5fFePApF3eO4LzDuGm77PML61dOYBJ37ke5ky7I9GkveUYUqA4KiH9e2FYUYFJYPSU1UUAUEAVEAVFAFBAFRAFRQBQQBUQBUSCoAlmCklBQHHZs3rxZ1atXz1pu2ZAJ2qypEzM5jOAQf/bs2WrQoEGJB0o47ICz7IUXXqh22mmn1OWIJ4D833nnHXX99dcrHIomBcqBvsnR95hjjlEzZ85UMOj1DTgYPP/889X69euLkqBAMEyHC5wDCt+ym54zgWgQHwYOuP3Np71ffPFFddFFFynAKgoD2gH9DIZSpiDApHRGHWmAH6abz84++2wNQvE55LQdKFPGNPqJAJN4Iz8EMMkG1+nRo4fC7S4+/QE1+fnnnzWA67bbbiuqGMWoJe/AJFRq+fLlCuMmfgM3xwgiLg6gIjB2mDdvXmKHcAGTbOU64IADFG7VgpGqb/j00081ePGll14qSmLMmDG6zXfcccfE5E0gqJNPPln98Y9/VI0bN/YqlqmvmAxi0syf1Q2YBMHzvKby6hAJD9neUbhlbtKkSapu3brs7LBWBGj03XffrfIsYDYLFy5U7dq1s6aZBTAJGZqMn9LMTUgX63ishS+77LKielGc6Ux9Lc37Bt+pWItiXMcDFZiUx3VRVuArE/AKfXbJkiWqTZs2iX3W550sDknsKUUeqGwFBPiTrv1Ev3T61bSnBZhU01rcUl8BJklnEAVEAVFAFKhJCpiciwCjBiQf+zVUUD72eLF3mrQHnebMsCa1RyXVVYBJldRaUtaQCsj+ZEg1Ja0aqIARmITLFmFflBQElFQDe0oNqTIVEoNztjlz5qiDDjrIWxkOzINqi8UpDM6DYQvSv39/BWgrNbguTCtMhwMKwXMc2AS1vFnEK3fbZVGneJqmS3+S8jbZhZkuIk1KI+3lSz6aZAks4ZYnC0CMyTbCVDYODI1bP1t8EzTa9AwV7MQZpwBMA5iEC62ogbqnwpkHfYBJ69atU7DDSbJ/p9alMB5swQFQ6tSpkzriiCNKDtBCWbIYDz5acOcIzjuMmzbHH6GcwCSbP0ZSG7jsl3zaTZ4RBSpZAfHPC9t6AkwKq6ekJgqIAqKAKCAKiAKigCggCogCooAoIAoEUSBrUFKQQkoiZVMAB9imAKPa0aNHq7vvvtsY5+qrr1bXXHONatCgQbA6fPXVVzrP+++/33r7B+VA3+Yc3bdvX50P4E/c8Le//U0bCU+bNq3oUQoECA+ZDhcAokLa5Qg2YBIOGHB4ggMtTvjiiy801ANGD/EAQAr6jwmagfgCTEpn1JEG+PHhhx+qnj17qvfee69K08HQYP78+apLly6crqAPV/v166dWrVqV+BxlTONBASaxZFchgEnI0WbQgtuXrrrqKjZQzQXnu++++9SwYcNUwmHOdhF84Aw8BdPHtgEtrrjiCn3rXp06dcgZATKF99d1111nfIYCTLJBlzAeH3zwQdKNVvFCoHzoEwAjxQMFEGMCdUTjH/XmwvtMACeb4VSa+bM6ApPyvKYiDx5HRJfRE4BdgIXa5qR4FlgzYq2DdW08UA2WsgImbdq0SYOckt7LPnNTVD/c4HXJJZckGsfiXQHnPJtjnq1cPu8bWxugzFRgUl7XRaZ+i3oBTMoFxNqAV/h+mjx5svGdZSqLzfiZM55CjXVJRxTIkQKVYGOTI7mUAJPy1Br5L4sAk/LfRiUroQCTSia1ZCQKiAKigCiQEwVWrFihL3yJX2KC4mEvCGe7rVq1UjvssENiib/77jv1xBNPqDvuuEM7msVDWth2TmSSYsQUEGCSdImaqoAAk2pqy0u9AymQCEzatm2bvjQN/xYGASUFUl2Sya0CcPQHjGPDhg3WMlKBHbZEXOfahc9SbbGowsKeFFDVG264gQVLat++vXrssccULvCiBA4oBOlxYBOU/LOKU862y6pOhen+8ssvGpgHGwdKQDzYJ8fPjPE9i0utli1bRklG25bB9ooKCCYlaomUJbCEW7YsADGA/8DmgxoAgevVqxc1erB4uLhw8ODB+vI9SqDOQ5xxCvs89DvM7VSAHOZB5IH9FVvgzINU+6P4eMW4AcApixABlPAewj5UrVq1ssimSppZjAefQnPnCM47jJt2JQCTXHZdSW1w0kkn6XHUqFEjnyaSZ0SBaqeAAJPCNmklGHMZCdZhpZDURAFRQBQQBUQBUUAUEAVEAVFAFBAFRIHyKyCgpPK3QSWUwAZMQvm/+eYbDWRIAgNF9WvevLm69tprNViFA3yI64ON/EceeURNmjTJeXiEPAHSwGGKzcnW5vCL/AcOHKihDhxoEjbnAfrBX1KgQIDwnAnEcP311+tDYxtEKKu+ZQMmIU/oPnXqVNWxY0dSEQC/gmN80qEk1aBagEnpjDrSAD9st5/hQHPmzJlkJ3xABoYPH66ef/55Y9+hGukIMIk0/LZHCgVMskH0AJ2BMRTamGp8gvn5ySefVCNGjEic808++WQ9dzRu3Nha4UoAJqECgEVcfPHFiSBA3LAJoErt2rWdjfvrr79qIzLATGD4YQoUYBKexZiE0UZSWrj1acqUKWSDNaQHWBJASzCmSEqTaqBhalf0NYCYABakQpNQDqxTHnjggSK5YGCFdUfdunWLfkszf1ZHYFKe11TOgUOM4DJ6wnoRYwKGXhTIi23NCAMowAfbtm3rLF1WwCS06cSJE9WVV16ZWIahQ4dquBHGHTW89tpr6vLLL1fvvvtu0SMA98BQrmXLltbkbOVCWe69915tnEeZA/DuAozUZuBFBSbldV1kg8xhvT1jxgy9hqcE222wFGCmaQzhvYD5PylQxhKl7BJHFKhQBSrBxiZP0gowKU+tkf+yCDAp/21UshIKMKlkUktGooAoIAqIAjlRgALcx94UznmwLxKdR3788cfq7bffVq+//rqxJnhu1qxZCsADCdVLAQEmVa/2lNrQFRBgEl0riSkKJCiQ6J+Hs2/AMqIgoCTpOzVFgblz52pwqSuEsAt0nWsXloFqixUvN2xTcD6KfwFV/dOf/qRWr16tL1uMX7znqjN+h53HjTfeSLaH5IBCKPlnEYdql1OYdynaLou6UtMEMKZ3795q5cqVzkdsF65xwUuwRQDIq0WLFs58Q0TIEljCLV8WgBiXDXG8jD5jgVvPpPjoJ5hbxo0bR0ru4IMP1nY6LpsVzjhF3Y899lgN7OKAh3r06KEeeughVb9+fWPZOfMg1R4vnpnt8jySqMRIsLeCHSLsrU444YREOz1iUtZo3PEQIs8QadRkYBL6OcYPviE4wbfPc/KQuKJAJSkgwKSwrVUJxlwCTArb5pKaKCAKiAKigCggCogCooAoIAqIAqJAjhUAMAkbiK+88kqOSylFK7cCLmASymeD3hSWH0ayAwYMUOeee6465JBDSE7MP/30k3rjjTe08/Ts2bM1oMkVzj77bHXXXXepAw880BVV/75161btoItD0aTQpUsXfWjWunVrp/M7DohwsIWyJgUq4APPAiADyFTciADGyUgfB7lRgPHBX//618wOiqJ8KIedaOc777xTt7Pp9lmkt2bNGg2oSALkwOEajtO4ydblJC3ApPIBkzA/AEoA6FVSgBM+wGVt2rQxtiNgETAKwqGe6xYdqpGOAJNIU9/2SKGASUgQN+EB+rNq1arEQgDig7VHgwYNrIVEvwC8Bv0iCapDgTJEGVQKMAntACjS5MmTvbWDbgB/YA62wZKQAdUYxQbCQjp4JyG/U045xTrnR+sFHGDjHZ0UqLAUPIu6AopkAjbiFnTo6eprMNpDXMC54sF1Y5cAk4pbMa9rKt6saI5NMXrC/ASI0GWXXWYFxH3yySd6HWRaMwLYifcrBfqTFTApGrdYJyeNEfxOXXdTbhIFdPPSSy91rv1c5UIbjBw5UgP3bLBWfMPgnXT//fdbuwgVmJTXdREq9+KLL6qLLrpI4abNeKDO42hDAPkwZyZ9kw0ZMkQbKdngfitWrEh0mITh2/Tp09Xee++9vXjIDwaMaYC7oca+pCMKlFGBSrCxKaM8RVkLMClPrZH/sggwKf9tVLISCjCpZFJLRqKAKCAKiAI5UgD7q6NHj1YTJkwIVirsMWBf/7jjjguWpiSUHwUEmJSftpCSlFYBASaVVm/JrdopUOSft23bNtW0aVOFfwWUVO3aWypkUQDniACFFcLCTNFtF41QRaaca1PTKkU8jq1IVB4OKKQUdUjKg2qXU/gsp+2odnTlqn9SvgsWLNA2pZQAWwRc/mMCxsCm+Kyzzko8A09K/+6779Z2Ri5bVErZXHGqMzDphx9+0LYsLjuLSCOqvYVLU9/fYdsK2xFqoIxbzjiN0vv000+1TeVLL71ELYq+SPLCCy809lnOPJgGHgMfE1xa5rLtJVfMERE2Pxj/sLsCzJtiN0XNW4BJxUoBdIh+RgkmW8mkZ9OOfaydNm3apC9pNdnW2coMGyT4q0gQBUSBfyggwKSwPaESjLkEmBS2zSU1UUAUEAVEAVFAFBAFRAFRQBQQBUSBClBAwEkV0EhlLCIFmITiAcxw2223KTh3UwJuhGjfvr1q166datasmWrUqNH2xz777DP1wQcf6BtKcbDpgj5EDw8lXoIAACAASURBVOKgZOzYseryyy9nO9auX79e9evXzwj5QB5nnHGGGjhwoD6E2WOPPfRBDPTBLUk4SIEDMQ6pTFAn7q2qtht1mjdvrsvbtm1bBb0ef/xxrSVuRMkyUIBJUf44lAccBdActDc2W3FIBwAUdMINs6a2xXNwuKY4SAswqXzAJLS16xAR4xJjB7ekHXXUUdqJHrcXY8wtW7ZM3ywWP0zFGOvbt68ey4WBaughwCTeLBASmIScXYfkmA9gAIAbww4//HD1u9/9ThcYgDwYByxevFgbvNhunOOARCoFmAQNXMYREXgQMLn9999f1apVS4+nLVu2qOeee047t8R1a9iwoZ574/MtxcAj6klffPGFBgsuWrTI2LlwuxPekQADIk+UDQEwP8AEAVtBu5qMJzigvKgQrnd3pBeMKLDWiCAeKBPWGa73Nt5DMJqJblCPV16AScndwdUu5VhT8WZFc2yO0dPRRx+thg4dqmFigMAAIol57qOPPlIwAsR4Na0Zu3fvrm+K22uvvUhFzxKYhAK42jQyVsLaFAYv9erV0+u+aH6CwRfgZq+++qqxPpy1X5TI2rVr9foC5UsKRx55pDaggpEk2gBr9+hdA1AqDPjicxJuqYxDhThGPHlcF0EbtAUMQK+77jpjG0TfOnBqxLcO+iy1DbF2w/oeNy7aAm6VPfPMMxONVjFm0IdgEI02hcET3j0APUkQBWqwApVgY5On5hFgUp5aI/9lEWBS/tuoZCUUYFLJpJaMRAFRQBQQBXKmAGDFcB7C2Srlwhpb8fv06aNuueUWtd9+++WsllKcUAoIMCmUkpJOpSkgwKRKazEpb84UKPLPw0UWkZ3iSSedlLPiSnFEgewUgL3G4MGD9XmaK+Diwc6dO7uiWX/nnGunyijQw7iMb9iwYSyQDQcUEqiY7GQ4djlR4py2o9rRsQue0QMA9+ISnkceeYSUgwsehgu9AMMwXf4Uz+S0007TY3DPPfck5Z8mUnUGJnHHHt736NeF9uFptOU+yxlTSBsX+/bq1SvYHFs4D8DuDjaTVHt42F3DtrZJkyaJ5eG0RRpgEmzkYb8xaNAgctm57WSKD7sfALrOO+88ki25K1+XTY/r+XL9jktHqb4BWc4/WQGTYMuFcQEbpY0bN6r3339fPfXUU/rPJ8DuCHZhLVq08HlcnhEFqqUCAkwK26yVYMwlwKSwbS6piQKigCggCogCooAoIAqIAqKAKCAKVJACWYOT4DgL2jv+tQXZkMlXp+E4jGCzGpvMuA0JBwulDHDwRb6tW7dmHZ4XlhEOvDBOWLVqVfCiAxAyZcoUfZhGvaWGYyyBAqc51KJW2ASiAfxq5cqV1GSs8XAoCIfuBg0akNITYFJ5gUk4EIVBPYAEIUIEFgPU4Pjjj6+SJNXQQ4BJvJYIDUxCn5g7d66eT9M6WSTVBHA+QGx23nlnUkUrCZiECuHA99JLLw3yLgLA4tprr9Xvx3fffbeKXlzDLEBF0KZLly4l6c6JBNgKDvVxkxv3VqjXXntNw9Xi9ePknxR3+PDh6tZbb7UaWwgwyaxy3tZUaftD9LxpPjn22GPVunXrghgGdenSRU2ePNkJnimsU9bAJOS1YsUK/a7PYo2PMXzHHXcozAWcgPcNYEz9+/cPcpMdQFW4Na1nz55VisEBJuVxXRRVBgaoeIfiL2QAyHXq1KmqY8eOzmQBeoXG2HugBBh9jR07thJsDCjVkTiigCiQvQICTMpe4+qUgwCTqlNrpqwLZ/87ZVbyuCggCogCooAokEsFPv74Yw2WBvCau6cPWD3263FOCPiyhOqrgACTqm/bSs3sCggwSXqIKJBKgSL/vDVr1qhWrVqlSlQeFgUqUQHqGRkud1myZIlq06ZNqmpyASGpMkv5sM/FOsiSAwpJWUTvx7l2OciI03ZUOzrvCgR+0Ha5TjwrKuwCF1EB4kIJsEcAXAmXXmUdsgSWcMvOBcS4+i1AVbDvpdqPlbufwoYRF3FRAwBFsGmwBc44LdQTNhuwjcP+CzWMGjVK2/0l2dNx5sG0tuXwDQDEDOWhAp+odaTEwwVcsHXp1KlTqv0n7niglK0UcSoRmFQKXUx5wA71xhtvNF6SWc6ySd6iQLkUEP+8sMpXgjGjAJPCtrmkJgqIAqKAKCAKiAKigCggCogCooAoUIEKZAlOwgYkbouyBdmQyVen8XEY2bx5swbezJo1K/PDERyEoF+deuqpZHiGTeEPP/xQAZKA25pCBQBg7rnnHgWjYSosKcqbc7hWisNFE4jm2WefVc8884yaMGFCKtlgBIE8AJiiBgEmlReYhHYK5YBfOFYA4BJgEnUUpIsXGpiE0gAY8dxzz6krr7wyGFwD8wLmUhglcKA6lQZMgn4Ar8BQAUAe3xDBx/bee28N60sLTEI5tmzZoq655hrSrYfUcsMgCQYNMGDitGth+m+//ba+bTCNXoXpYa2KetauXdtaDQEm2Vs5b2sqap+0xTPNJ7gB8csvv9RrmDSGQVgr3nvvvQrjlxNKAUxCeUKPNYx/jDXcBucabyY98L555ZVX9BySBuYEwNzMmTO1U2B8/cEBJuVxXVSoHd75+E4bP358qr4apQndAIWlGm3/8ssvOm8Y0VEC3oUPPfTQrrB5psSXOKKAKFDjFRBgUo3vAiwBBJjEkqt6R/bZ/67eikjtRAFRQBQQBWqqAjjrAcQA+54A1QOi/84772yXA3tWBx98sL68BvsngIg3bNiwpsol9RYFRIEaooAAk2pIQ0s1s1JA/POyUlbSrTgF1q5dq8477zy1YcMGa9lx5jZnzhx10EEHpaojx94wVUYpH8aFNgDe7LXXXuyUOKAQduKBHnCBZ5Ky4bRdKWxFA0mh7chgCwHbAEro27evvmiqTp061uiwr+rRo4dav349JVltW4TzauolfaREEyJVZ2ASt27l7qcm2y5T22YJTEKeeB8A4ETtswDp4b2QdIEVZx5MC0xC2X/99Ve1YMECdcMNN6Syz/EdV7AxGjp0qLruuuvYF7JFeQowqVh9Sp+PnuKOJ9+2TvMc18YrTV7yrChQSQqIf17Y1hJgUlg9JTVRQBQQBUQBUUAUEAVEAVFAFBAFRAFRIFMFsgAn1atXT23atEnhX1OQDZlMm5WduK/DCA450dYTJ07UYAXujaSugp5xxhlq8ODB6uSTTw5+gImy4mAUt6mmcXpHHeD4ftddd6kDDzzQVaXE32GcDEdylMUVSrHRbwIm4YD/qKOO8nbAbt68uRo7dqw699xz2e0pwKTyA5PQN3/88Uc1ffp03Y4+4x3ws/vuu08dd9xxGiyWdLhGPUC39dMOHTq4hlLi76FhFFlAirwqZrl1LcSc8sknn+hD8kcffdS3ePo5zKXoWz63TVYiMAl1/uqrrzRkkjL/x8XFnIrxhDHz0UcfBQMmIR/0XdwYdcstt3iN9cKyYjyinDD64wIF43WGXnh3453rG6AbIIwwpqLAmwSY5FY6T2sqd2ndMUzzCYxHACbD7yNGjGCPDQDhMFdedtllToO/pFKGfkfZlAjVpieccIKe47CWTzv+Ud4//elP6uqrr9Y3QnID5iJ8s2AtmzSufd6HeVoXxfWAEdvy5cvVyJEji2B6HO369Omj3wX77bcf5zH1xRdfaCjgokWLnM/hPfbcc8/tqZT6/5yRJYIoIAqIAkoJMEl6AUcBASZx1KrmcX33v6u5LFI9UUAUEAVEAVFAFBAFRAFRQBRQCvvXleADJW0lCuRVAQEm5bVlpFwlV+CFF15QXbp0ceZLtYtyJcSB7rjSyur3iy++WNt44BIwn8ABhfikH+IZASb9n4qff/65wvnysmXLSNI+8cQT6pxzznHG5faDww47TM2bN0+1aNHCmXaaCFyoEAdYwi0XFxDj6rfcuoWa17j1juJzAS+UtuDMsXE9cckULoyETTg1wI4NcLn69etXeYTT/0MAk6LMcaEy7OvS2oNS6x+Ph/cHLgpr0KABOwnueGBnkNED//mf/6nGjBlDSp07Ril93nc8kQocOBL8VXAhq3zKBxZWkqt4BcQ/L2wTVsJmoWzIhG1zSU0UEAVEAVFAFBAFRAFRQBQQBUQBUaAaKBAanISNcjjHmoJsyOSr04RwGNm6dSscXbUT+VNPPeVdwWOOOUYfhPbs2VPhFtMsN7TTAp8AdILD/Iknnqh22GEH7zrjQUCbbr/9djVp0iQrwAk3aDz//PP6RtesggtEA91w2yzGOaWtAQj4wx/+oJ2mfQ6wUE8BJuUDmBT1ORyI4oBu/vz5JOAYxvLw4cOLIBECTGqe1TAuSjdreBPADKtWrdKQHYAsOCA6gJIwl7Zv3957Lq1UYBIaCtqtXLlSG0pQICB4D+BWwptvvnk7wMJ00O8ycHF1QBgzzZw5U02dOlXfNM4JAKVg3ONdGfLWNryDcBNXpBe1r/m+iwSYRGv1PK2paCU2x7IBk2BsgcAxDMKYveSSS/Qtik2aNPEuXimBSSgk2vTDDz/UBllcMCrG/7XXXqtOPfXUoOMf5QKkCAaWd9xxh3r11VedemLsDxo0SOuP/0YIBUzK07rIJATArDBge+CBB9R7773n1CuKAINGtGGa75wtW7ao0aNHq4cfftiaL4B6q1evPlgptZFcQIkoCogCNVkBASbV5Nbn112ASXzNqu0TIfa/q604UjFRQBQQBUQBUUAUEAVEAVGghisgwKQa3gGk+mkVEP+8tArK89VGASpc49JLL1UTJkxQu+66a6q6U/NLlYnnw9FlQjinrV27tmcq/7jsCzaHOLPOa/Cxy+G0XblBNBzdFy9erLp37056BDbCs2fPVk2bNiXFX7Bggb6kkxpgU4S+k2XIEljCLTcXEOPqt9y6lbuf5g2YhPaDvQTm+6VLl5KbE/Z5eKbQZp4zD4YEJqHQkY0e7HMwXksdBg4cqG3qI1sfav7c8UBNN+t4AkyiKXzFFVdoGGOdOnVoD0gsUaAGKSD+eWEbW4BJYfWU1EQBUUAUEAVEAVFAFBAFRAFRQBQQBUSBkioQCpxUr149tWnTJoV/k4JsyJS0WZ2ZhXYYwSENDh1Wr16t3n77bbVx40YNWsD/iwKcx1u1aqUaN26s2rZtq+Aoe+SRR+rDjSwhSSYxUGaUFYdnr732mi4voEBRAPDl4IMPVq1bt1bHH3+8BhY1bNjQqS0nAg6YPvroI7Vo0SL14osvqjfffFN98803Clq1a9dOOyyfddZZCrfg7LTTTpykWXFdwKQoMUA+PvjgAw34gG6F5UXbQifcnHX00UfL4QSrBSonMkBpAL08/fTTevy8/vrruvDR+JY+UDltGbKkUb945ZVX1FtvvaXeffddPZchYI7/93//dz2P/f73v9eQpPjNSCHLUklp4R3wl7/8RY8nrMfwDorem82bN9fvn5NOOknrtu+++5b0Xfnzzz9rSBHmeox5wGKi8R5v1w4dOijAUkpRRldfw/sH72voBmOrNIZ4ldSXyl3WPKyp0mhAASYhfYxZrBcXLlyoXnrpJT3XRWAx9Lujjjqq2sxzgO5gnYe5Cf+uW7due12jd36zZs0UjOAw3vbaa6/M5yisQzFHAtga1x/zJd41KE+nTp2Cr9lN/SvP6yLM4/jOWL58uZ7HoV3ht06kWbR2CzWHo52QD8YJ1gVr1qzRUEWsB7AGOOWUU1S3bt1Us2bNdgRDMM3YlWdFAVGgxiggwKQa09RBKhoHJv2rUurnIClLIqKAKCAKiAKigCggCogCooAoIAqIAqKAKCAKiAL6yKxQBpyfSRAFaqoCJnu7uB6hgBYc6E6p2gRngABcAGaw//77p86WAwpJnZlnAi7wTFKynLYrN4iGKgsuPrrmmmvUxIkTSY8AZgQQSq1atUjxP/vsM4ULrmCzQAm4vG/GjBmZ2qRxoUL/9V//peuQReACYlz9llu3cvfTFStWaNtqaqC0BWecmvSEHfjFF19MvngStm240Ax26lHgzIOh3i9xHSP7KJQN44p76SK1XZLiYZ7ABWkce3nueEhTvpDPCjDJrWaPHj30pdSwS5MgCogCxQqIf17YXiHApLB6SmqigCggCogCooAoIAqIAqKAKCAKiAKiQFkUCAFOuvHGG9VNN92UWH7ZkClLsxozDQ1MylftpDRcBajAJG66El8UEAVEAVFAFBAFRIG8K0AFJuW9HlI+UaCSFJAb3CuptaSsokDZFRBgUtmboKIKIMCkimouKawoIAqIAqKAKCAKiAKigCggCogCooAoIApUoAICTKrARpMih1fgl19+UWPGjFHjxo1zJg6bWvylvVCSA/NwFipFBECScEnKOeecoy8Uqlu3borUqj7KAYUEy5SZkAs8k5Qcp+3KDaKhyoFLlwCyWL9+vfMRXMqECzrRb6gBY+zmm29WsGulBJ88KOkWxuFChSiQHm4ZovhcQIyr33LrVu5+yhlT0IzSFpw0TXpiDgNIbPLkyeSmHTVqlO7rESCIMw9mBUwqLDwu68KlWYsXL1bz5s2rcokyuZKMiBjLADV1796d/BR3PJATzjiiAJPsAgM+dvfdd6sGDRpk3BKSvChQuQqIf17YthNgUlg9JTVRQBQQBUQBUUAUEAVEAVFAFBAFRAFRoKwKpAEn1atXT23atEnh33iQDZmyNmtR5gJMyld7lLs0AkwqdwtI/qKAKCAKiAKigChQLgUEmFQu5SXfmqyAAJNqcutL3UUBtgICTGJLVqMfEGBSjW5+qbwoIAqIAqKAKCAKiAKigCggCogCooAoIAqUQAEBJpVAZMki/wpwgBYcIIKt5hyYR2gFGzZsqK666ip13nnnqX333VfVqlUrdBY6PY6umRSAkKgLPJOUBKftyg2iIUigo9x7771qxIgRpOinnnqqevTRR9U+++xDih9F+u///m/VtWtX9b//+7+k54YNG6bGjx+vdt55Z1J8biQuVIgC6eGWIYrPBcS4+u3333+vhg8frqZPn04qUvv27dVjjz2mDjjgAFL80JE4Ywp5z5kzR/Xq1ctaDE6aNj3Xrl2rzj//fBJMDAXCuEBf6dSpE3seLAUwqVC0X3/9VX3yyScKY/PZZ59VS5cuVd98803o5lXdunVT06ZNU3j3UAJ3PFDSLEUczvogy/kH7Xn88ceXosqkPABmhDaXXnppZvM5qSASSRSoAAXEPy9sIwkwKayekpooIAqIAqKAKCAKiAKigCggCogCooAokAsFfMFJ/z979wNcVX3n///9FQoijYjV1qBdaFeKlBG7xQolVLAgxaWAKAgkBnSJSMF/kJEhYIqwK2TokggKAsJY/gyCRBGQsfyxQlco2NJWrMVZnLXZqaClSCFDC/yI/OZ9dsPGcO89n/e55957bu7zzDj7/f3y+fv4nPO5uad8XtG/hvPkk09eNAdeyERiWS8MgsCkaK1HpkdDYFKmV4D+EUAAAQQQQCBTAgQmZUqefnNZgMCkXF595o6AWYDAJDNZTlf4/0SkeQOBL4jIuZwWYfIIIIAAAggggAACCCCAAAIIIIBAuAIEJoXrSWtZKmAJ9rEEIiTisIR5pII1Ly9PHn/8cS8kp3Xr1qnowhyYFJZtSibToFHL2mVDYNLx48dl7NixsmHDBic6/bep06dPlxj/hjxhfWs/nTt3lvXr10uXLl2cxmUtlMrAEutYrAExfoFJlj1Nx3rjjTfKSy+9JDfccIN16KGUj/fvneM17jd/rWd5ThO1d/78eVmwYIE89thjznMdPny4LFmyRNq2bWvaB9MdmNR4QufOnZM//elPsnXrVi9A6Y033nAOOPPDefnll+Wuu+7yK+b9POznwanTGIWse4TlM8zatiWwLUqBSaNHj5aZM2dKhw4dgi4D9RDIKQHO54W73AQmhetJawgggAACCCCAAAIIIIAAAghESsAanHTFFVfIhx9+KPp/G168kInUsgqBSdFaj0yPhsCkTK8A/SOAAAIIIIBApgQITMqUPP3msgCBSbm8+swdAbMAgUlmspyuQGBSTi8/k0cAAQQQQAABBBBAAAEEEEAAgTQIEJiUBmS6iL6ABrkUFxfLli1bfAdrCS1I1JglzCNW6I6GeJw8edILs/jNb34ja9eulddee80cbtG/f3+ZP39+SoJSrKEtlrAJ34VKYYFk1y6FQwvUtIaiDB061Oneyc/Pl1dffVVuueWWQH1VVVV5IV2u1+LFi0VDZFJxpTKwxDresANidH/QkBL9z/XatWuX3Hrrra7FQyt3+vRpKS0tlUWLFjm1qffg5s2bpVu3bgnLW55TvwCmP//5z/LAAw/Ipk2bnMaohZYuXSolJSWi85s0aZIXoOR3ZTowqfH4zp49K7/73e88bw0v0/s06HXffffJs88+6xTQF/bzEHTM1j3C8hlmbdvyu0emA5Pat28v9957rxQVFXm/W1jD9YKuF/UQaAoCnM8LdxUJTArXk9YQQAABBBBAAAEEEEAAAQQQiKSAJThpxowZ8uSTT35uHryQidayEpgUrfXI9GgITMr0CtA/AggggAACCGRKgMCkTMnTby4LEJiUy6vP3BEwCxCYZCbL6QoEJuX08jN5BBBAAAEEEEAAAQQQQAABBBBIgwCBSWlApovoC1iCCyyhBYlmbgnziBWY1LhtDUj57W9/K2VlZbJt2zYTeqdOneTpp58W7SfMYAMCk8Qz1bX+0pe+ZFqTdBXWQJSpU6eKBhlF8dIgp+XLl0vbtm1DH57ludfOw3r2Y00kFQEx1nCqFStWyOjRo0N39mvQElinbWlQkgbEXX/99QmbtuyxfoFJ2pHuq8OGDXMKFtPy3bt3l1WrVsl1112XtYFJDYE/++wz+cMf/uAFP+m9omF9luumm26SdevWiX7e+F2peB78+oz1c+sekSuBSRqI1LFjR7nkkkvkyiuvlBtvvFG+8pWveOFI3/jGN7zPO/0ZFwII2AU4n2c3S1SDwKRwPWkNAQQQQAABBBBAAAEEEEAAgUgLuAQnXXHFFfLhhx+K/t/6ixcy0VpWApOitR6ZHg2BSZleAfpHAAEEEEAAgUwJEJiUKXn6zWUBApNyefWZOwJmAQKTzGQ5XYHApJxefiaPAAIIIIAAAggggAACCCCAAAJpECAwKQ3IdBF9AUsoQlihKZYwD0vozqeffuoF4Dz//PMmeA09WLhwoYwYMSK00CQCk6IfmKT/LnzUqFGyb98+0/2SrsJ5eXmyYcMG6du3b+hdWp577TysZz/WRFIRELNp0yYZMmSIs9ukSZOkoqJCWrRo4VwnjILvv/++3HPPPfLuu+86NTdw4EAviMgvRMuyx7oEJp05c0amT58u8+bNcxqnFiotLfXqaJCdBg35XQ8++KAXXtaqVSu/ohn7eTLhfBs3bpTBgwf7jj0Vz4NvpzEKWPeIbAxMsgRZBTGkDgII2AQ4n2fz8itNYJKfED9HAAEEEEAAAQQQQAABBBBAoAkK+AUnzZgxQ5588skLM+eFTLRuAgKTorUemR4NgUmZXgH6RwABBBBAAIFMCRCYlCl5+s1lAQKTcnn1mTsCZgECk8xkOV2BwKScXn4mjwACCCCAAAIIIIAAAggggAACaRAgMCkNyHQRfQFLKEJYoSmWMA9LYJJqf/LJJ6LBGxpOYbnat28vlZWVMnTo0FBCkwhMin5g0vLly6WkpMRym6S97COPPCJz586Vli1bhtq35bnXjsN69mNNIhUBMfv375dBgwbJkSNHnNwGDBjgBRFdddVVTuXDKpSqYCfLHusSmKTzPXjwoBcw9s477zhNPz8/X5YuXSqvvfZakwlMqp94kM8Z/XzRYC6/KxXPg1+fsX5u3SMITAqiTB0EEGgowPm8cO8HApPC9aQ1BBBAAAEEEEAAAQQQQAABBLJKIF5w0hVXXCH610T0/+rFC5loLSuBSdFaj0yPhsCkTK8A/SOAAAIIIIBApgQITMqUPP3msgCBSbm8+swdAbMAgUlmspyuQGBSTi8/k0cAAQQQQAABBBBAAAEEEEAAgTQIEJiUBmS6iL6AJRQhrNAUS5iHNTBJxTXY4/7775d9+/aZFkBDk1asWCG9e/c21YtVmMCkaAcmnThxwgtLqq6uTnqtU9lA586dZf369dKlS5dQu7E899pxWM9+rEmkIiDm6NGjUlhYKDt27HByy8vLk9dff10KCgqcyodR6OzZszJ16lSpqqpybm7x4sVeIJzfZdljXQOTzp8/L8uWLZNx48b5dX/h57qXXnLJJfLmm2/61tF5qUWrVq18y+r++re//U1OnjwpNTU1curUKW/fV9N3331XPv30U+///7Rp02T06NG+7QUp8Pbbb8udd97pHMpVVlYm+m/bmzVrlrC7VDwPQeZn3SMITAqiTB0EEGgowPm8cO8HApPC9aQ1BBBAAAEEEEAAAQQQQAABBLJSIFZw0owZM+TJJ5/05sMLmWgtK4FJ0VqPTI+GwKRMrwD9I4AAAggggECmBAhMypQ8/eayAIFJubz6zB0BswCBSWaynK5AYFJOLz+TRwABBBBAAAEEEEAAAQQQQACBNAgQmJQGZLqIvoAlOCas0BRLmEeQwCRV37ZtmwwbNkxqa2tNizBw4EAvFOSaa64x1WtcmMCkaAcmWcNOkroZkqys9+PYsWOTbOXz1a1hKGE9+7EmkYqAmCBhROXl5aLnBPwCbcJaCP0jzqNGjXIOdrOEOln2WNfAJJ23BlFpsNGGDRvCYrjQjmtg0pw5c7wgJJdr0qRJUlFRIS1atHApbiqjny0TJ06UVatWOdVznV8qngenATYqZN0jCEwKokwdBBBoKMD5vHDvBwKTwvWkNQQQQAABBBBAAAEEEEAAAQSyWqBhcNIVV1wh+j9Q6P/lhUy0lpXApGitR6ZHQ2BSpleA/hFAAAEEEEAgUwIEJmVKnn5zWYDApFxefeaOgFmAwCQzWU5XIDApp5efySOAAAIIIIAARTnq4gAAIABJREFUAggggAACCCCAQBoECExKAzJdRF/AEuwze/ZsKSsrS3pSljCPoIFJ586dk3nz5snUqVPN433ooYdk7ty50qpVK3Pd+goWV61jCZsIPKgQKqZj7UIYZsIm6urqZObMmaL/zjQbrqFDh8ry5culbdu2oQ3XGoaSbYFJCmW5V7X8TTfdJOvWrZNOnTqF5hyvofPnz3vBbOPGjXPuq1+/frJy5UrJz8/3rWOZuyUwSTv++c9/Lvfee68cOXLEdxyWAq6BQrpGI0eOdGraYubUYINCuoa6j+h/Lpfr/AhMuljTsv/s3r1bevXq5bIkaX3mnQZEIQRyXIDzeeHeAAQmhetJawgggAACCCCAAAIIIIAAAgg0CYH64KQ+ffrIk08+SWBSxFaVwKSILUiGh0NgUoYXgO4RQAABBBBAIGMCBCZljJ6Oc1iAwKQcXnymjoBdgMAku1ku1yAwKZdXn7kjgAACCCCAAAIIIIAAAggggEA6BAhMSocyfURe4PTp01JaWiqLFi3yHWtYoT6WMI+ggUk6mU8++UQ0pGLjxo2+c2tYIC8vTxYvXiyjRo2K9W+FndoiMEkkmbVzQg5YqKamRgoLC2XPnj0BW0hvNb0fN2zYIH379g2t41wITHrvvfdk+PDhcvDgQWe3adOmeQE4zZs3d64TpOBHH30kxcXF8uabbzpXLy8vlxkzZkizZs1861j2WGtgkobR6Tg0QC/MyzVQaO/evdK/f3+pra317T4Vz07DTuP9W/VYA3OdH4FJF+sRmOR7q1MAgSYhQGBSuMtIYFK4nrSGAAIIIIAAAggggAACCCCAQJMS+N3vfiff+ta3CEyK2KoSmBSxBcnwcAhMyvAC0D0CCCCAAAIIZEyAwKSM0dNxDgsQmJTDi8/UEbALEJhkN8vlGgQm5fLqM3cEEEAAAQQQQAABBBBAAAEEEEiHAIFJ6VCmj6wQcA190JAM/S/GgWbTPC1hHsmG7uzevVuKiopEQ3IsV/fu3eWFF16Qzp07W6pdKEtgUnQDk1555RW5++67A61rpio98sgjMnfuXGnZsmUoQ8iFwCTrM6iw7du3lxUrVkjv3r1DcY7ViAYOVVRUiAYguV7W4B/LHmsNTNIxHzp0yAt82rdvn+sUfMu5BgpZA8/CfnbqJ/K3v/1NHn30UVm2bJnv3LSA6/wITLqYk8Akp1uMQghkvQCBSeEuIYFJ4XrSGgIIIIAAAggggAACCCCAAAJNUoAXMtFaVgKTorUemR4NgUmZXgH6RwABBBBAAIFMCRCYlCl5+s1lAQKTcnn1mTsCZgECk8xkOV2BwKScXn4mjwACCCCAAAIIIIAAAggggAACaRAgMCkNyHSRHQJLliyR8ePH+w7WNfDBryFLmEeygUl1dXVSWVkpU6ZM8RvWRT9/6KGHvJCaVq1ametaw1pmzZplClAxDyikCulcu5CG/LlmTp06JbquP/3pT1PRfMravOmmm2TdunXSqVOnUPrIhcAkhQoSjjVw4EAvBOeaa64JxbphI+fPn5cXX3zR229ra2ud2x86dKgsX75c2rZt61TH8pwGCUzSeWgfGpoU1uX6+WLdWzUEq7q6Wm6++eawhuq18+GHH8qoUaOcQ6NcAwcJTLp4mQhMCvXWpTEEIivA+bxwl4bApHA9aQ0BBBBAAAEEEEAAAQQQQACBJinAC5loLSuBSdFaD0aDAAIIIIAAAggggAACCOSKAIFJubLSzBOBUAQITAqFMWcaITApZ5aaiSKAAAIIIIAAAggggAACCCCAQIYECEzKEDzdRk9g06ZNMmTIEN+BaTjGwoULJS8vz7dsogKWMI9kA5N0HEePHhUN49iwYYNp3DrPpUuXysiRI031tLA11IPAJDNxoAr79++XQYMGyZEjRwLVz2QlDfEZO3ZsKEPIlcCk48ePe2bWZ1/3Qw2S+8pXvhKKd30ju3btkjFjxkhNTY2pXUtgjDZs2WODBCZpH2qr++r69etNc4lX2DUwSeu7hvzV9zV8+HCvjmvglN+ENIhPw/SmTZvmV/TCz1esWCGjR4/2LU9g0sVElvt/9+7d0qtXL19nLRB2EJ1TpxRCAIG4ApzPC/fmIDApXE9aQwABBBBAAAEEEEAAAQQQQKBJCvBCJlrLSmBStNaD0SCAAAIIIIAAAggggAACuSJAYFKurDTzRCAUAQKTQmHMmUYITMqZpWaiCCCAAAIIIIAAAggggAACCCCQIQECkzIET7fRE9i7d6/0799famtrEw4ujPAi7cAS5hFWnxqiUFRUZA4qKSgoEA1r6NChg2nhCEwSCWvtTPAJCp8/f16qqqqktLTUqcn8/Hx59dVX5ZZbbnEqby30xhtvyNChQ32fu/p2tezy5ctDCX3JlcAktXvllVfk7rvvti6PtzZ6v7Rv395ct3EFvfd+9rOfyY9+9CPzHjR48GB5/vnn5ctf/rLzOCx7bNDAJB1M0H011kQsgUkHDhyQYcOGyaFDh5xNZs+eLZMnT5aWLVs614lX0Bp8pXvJ5s2bpVu3br59E5h0MRGBSb63DQUQaBICnM8LdxkJTArXk9YQQAABBBBAAAEEEEAAAQQQaJICvJCJ1rISmBSt9WA0CCCAAAIIIIAAAggggECuCBCYlCsrzTwRCEWAwKRQGHOmEQKTcmapmSgCCCCAAAIIIIAAAggggAACCGRIgMCkDMHTbfQEPvjgAxk5cqTs378/4eBuuukmWbdunXTq1CmpSVjCPMIK3amrq5PKykqZMmWKeez/+q//KlOnTpXmzZs71yUwKXqBSUeOHJHRo0fLjh07nNZRA1mWLVsmbdq0cSpvLfSXv/xFiouLvSAdlysvL082bNggffv2dSmesEwuBSYdP35cNIxn/fr1Zjfd837yk5945pdccom5vlY4deqUPPfcczJr1izncKz6jnTNV61aJUOGDDH1bdljkwlMOnfunMyYMUM0jCjZyxKYpKYPPfSQ/PSnPzV1q/v4tGnTRF2DXEGDrwYMGOCt41VXXeXbLYFJFxMRmOR721AAgSYhwPm8cJeRwKRwPWkNAQQQQAABBBBAAAEEEEAAgSYpwAuZaC0rgUnRWg9GgwACCCCAAAIIIIAAAgjkigCBSbmy0swTgVAECEwKhTFnGiEwKWeWmokigAACCCCAAAIIIIAAAggggECGBAhMyhA83UZP4MSJE1JSUiLV1dUJB6chE9u2bZMePXokNQlLmEdYgUk64KNHj3rBKRo6Y7nat28vOuaCggLnagQmRS8wadOmTabgGQ1LGjt2rPOaWwtq+EpVVZWUlpY6V500aZJUVFRIixYtnOvEKphLgUk6/927d0tRUZHU1NQEctOgrccff1y++c1vOgcnnTlzxgvnmjlzpvzqV78K1O+ECRNk7ty50rp1a1N9yx6bTGCSDuqPf/yj3HvvvZ5xMpclMEn72bhxoxc4Vltba+r2O9/5jjz11FNy2223mULwNHBt/vz5smjRInOf8+bNE312Y5w9uWjsBCZdvJwEJplucQojkLUCnM8Ld+kITArXk9YQSFpAXxBoevOzzz4bsy2XX4Ytv+SHlXYda7D6i3+vXr2cTaxfOCzz1F/qNZn02muvdR6Pa0HLSx2X9WvYr6Vt1/E2Lqcv8L71rW9Jq1at5Morr5Qbb7xROnfuLDfccIP84z/+Y9IvFVzGZf1y49JmqspY7lPLPRrGeHX99Jn+whe+IO3atfPW8Ktf/ar3guL666+XL37xi4G60WT58vJymTNnjlP9Pn36eC9HdQzJXkHvDeuzlmicOm9NVHa5Bg4c6O01bdu2vai4puz/+Mc/dmkmlDL6krpjx47eyyld/3/4h3+Qb3zjG9590aFDB++ZD/uy3PN+L/KtLyTDnkvQ9uLtEUHv5aDjSKZeLu5zjb30Za3+PrZgwYKYlLon6Itcy1/NSGZNqItAVAR4IROVlfifcRCYFK31YDQIIIAAAggggAACCCCAQK4IEJiUKyvNPBEIRYDApFAYc6YRApNyZqmZKAIIIIAAAggggAACCCCAAAIIZEiAwKQMwdNt9AQsZ2Q0pGLw4MFJTSLMcxbWgQQNThk+fLgsWbIk5tmYWGNIx/k369wTlZ81a5Z3TsrvsqydX1up+Hm8czl+5yEaj0XPEa5fv166dOmSimFeaPPAgQMybNgwOXTokFM/3bt3lxdffFG+9rWvOZWPV8h6PskSWGIdmPVskeV8T/1YdI+rrKz0zsQkc33ve9+TUaNGyXe/+13RM2pt2rS5EKB09uxZOX78uBw8eNALSlKzoAFNOkZd6xdeeME702q9LM9pEM/G47H0F28u1nOPaq119DkNcqnvXXfdJX379pWvf/3rn1tLDTM7efKkfPrpp/LLX/5SXnvtNe8/aziTjsu6l6TjeXDxsu4Rrp8h2re1bcv+Yzm/n8ocARdjyiCAwOcFOJ8X7h1BYFK4nrSGQNICa9eulXHjxsX8hVKDbTTVWX8xTXRZfulO5S86ll+4dD7WLxyWeWr7mjA7efJkadasWdLr1LABy0sd65cZS9uhTup/G9N7Tu83vSc1BCcVASvalfXLTSrm6tqm5T613qOuYwharv7L7T333OO9qHBJ6q3vyzKX/Px82bx5s3Tr1i3oUC/Usyaa11fs2bOnrFmzxptnMtff/vY3efTRR0WT0l2usrIy0WCkWPtMugOT/Marz7beC3feead8+ctf9ivu9HPLfUJgkhNpRgrl6j7XGPuNN96QoUOHxv2dTMPRhgwZkpE1olMEMiXAC5lMycful8CkaK0Ho0EAAQQQQAABBBBAAAEEckWAwKRcWWnmiUAoAgQmhcKYM40QmJQzS81EEUAAAQQQQAABBBBAAAEEEEAgQwIEJmUInm6jKbBy5UoZM2aM7+A0dGTSpEm+5RIVCPOchXUgyQSnLF26VEpKSpzOHmX6/JvVxTXswrJ21jGEUT7euZz33ntPNPRKw2xcLut5R5c2Y5U5deqUPPTQQ/LTn/7UuQk9zzV27Fjn8rEKpjKwxDow6xlKy/mehmNRaw1MWrRokXWIaS+vZ/9WrFghvXv3DtS35TkN6tlwYBou9PDDD4t+jgS9gjxz27Zt8wLHggQZBR2ntd7s2bO9+871/Ha6nge/eVj3CNfPEO3X2jaBSX6rxc8RaBoCnM8Ldx0JTArXk9YQSEpA03GLi4tl3759MdvRQ/vLly/3TWe2/JKfS4FJ+uWpurpabr755qTWqXFly0sd65cZS9uhTipGY506dfK+zN13333SunXrULuzfrkJtXNjY5YvxpZn0TiMpIprEJZ+Qf7xj38sHTp0cGpr//79MmjQIDly5IhTeQ1/GzFihFPZeIU0ofipp55ySm1v3IbO8fXXX5eCgoKkxnD48GEpKiqSnTt3OrWT6Etp1AKT6id05ZVXyvjx4+Wxxx6Tq6++2mme8QpZ7nkCk5KiTmnlXN3nGqP6JbDr/qLPvOs+mtJFo3EE0iTAC5k0QTt2Q2CSIxTFEEAAAQQQQAABBBBAAAEEQhUgMClUThpDoKkLEJjU1Fc43PkRmBSuJ60hgAACCCCAAAIIIIAAAggggAACjQUITOKeQKCBgOsZGQ1LqqiokBYtWgT2C/OcRZBBHD16VPQ824YNG0zV9czhiy++KJ07d/atF6Xzb76DFRHXsAvL2rn0G3aZeOdyqqqqZPLkyc7dvfzyy3LXXXc5l0+m4CuvvCJ33323cxOu52kTNZjKwBLnifxvQesZSsv5nsZj+eSTT7xnf+PGjdZhpq28nv9bvHixjBo1yimcLdbALM9pMp4N+/71r3/tnc2sqakJZGU9Y6ydnDt3TmbMmCEaShTF67bbbhP9w/TXXnut8/DS+TyEuUe4foZon6ncf3bv3i29evVy8k5ljoDTACiEAAKfE+B8Xrg3BIFJ4XrSGgKBBc6cOSPTp0+XefPmxW3DNR3S8kt+Kn/RsfzCpZO2fuGwzLMe9YEHHhD90h9m4I/lpY71y4yl7cA3n7Hid77zHe9ln36JifGhbGztf4pbv9wE6iSkSpb7NMg9GtIwnZrREKw5c+bInXfe6buW1uCgsrIy0YAg10TgWAM+ceKEl0avQWdBrjCS/Pfu3Sv9+/d3Sl/Oz8+XzZs3S7du3WION6qBSfWD1Wd7wYIF0qNHjyDcXh3LPU9gUmDmlFfM1X0uFqzfy/hp06bJzJkzpXnz5ilfFzpAIAoCvJCJwir83xgITIrWejAaBBBAAAEEEEAAAQQQQCBXBAhMypWVZp4IhCJAYFIojDnTSOPAJP0fX+pyZvZMFAEEEEAAAQQQQAABBBBAAAEEEEi9AIFJqTemhywScD0jM3DgQC8Aom3btoFnF+Y5i6CD0DN++sfEreEepaWl3h9Cb9myZcKuo3j+LdGAXcMuLGsXdG2SqRfrXI7+4eixY8c6B2T17NlT1qxZI+3bt09mKM519R4sLCyUPXv2ONXRQB0N++rbt69T+ViFUhlYYh2U9Qyl5XxPrLGo98SJE2XLli3Woaa8vK6thv+MHz8+qTM5luc0Wc96FA0v0vO15eXlgZysZ4zrO4lqCJaeqdSz79///vdNHul+HuINzrpHuH6GaH/Wtl0zBLRty/n9VOYImBadwggg4AlwPi/cG4HApHA9aQ2BwALbtm3zUkVra2tjttGvXz9ZuXKl6C+Pfpfll/xU/qJj+YVL52T9wmGZZ72ZfpFaunSpjBw50o/R+eeWlzrWLzOWtp0HHEJBdZwyZYroi69WrVol3aL1y03SHSbRgOU+DXKPJjG0QFV1LTVEbMyYMQlfLpw+fdpb70WLFjn1o/vZsmXLpE2bNk7lYxU6cOCAty8eOnQoUBvW5y1WJ7rvqo3Lpfu0viS8+uqrYxaPemCSDlpfcD733HMyYMAA3xCtWJO03PMEJrncVZkpk6v7XCztI0eOyOjRo2XHjh0xFyPoS73MrCy9IpC8AC9kkjcMswUCk8LUpC0EEEAAAQQQQAABBBBAAAFXAQKTXKUohwACIkJgEreBRYDAJIsWZRFAAAEEEEAAAQQQQAABBBBAAAG7AIFJdjNqNGGBs2fPytSpU73zNImuG2+8UV566SW54YYbAmuEec4i6CA03GPevHnenC2XnjnSP4Kuf4g80RXV82/xxuwadmFZO4trWGVjnct54403ZOjQoU5/OF7HUVZWJnreqVmzZmENK2E7dXV13h+t1j5dr2THmMrAEtc51JeznqG0nO+JN5aPPvpIJk2aJOvXr7cON2XlXc8zugzA8pyG4Vk/JnUtLi6WN99802WYnyuTzJnHgwcPyv333y/79u0z95uKCsmsZSaeh1gG1j3C9TNE+7K2TWBSKu5S2kQgegKczwt3TQhMCteT1hAIJKDJvfpLbqIvHfpSQr+YxNgEL+rT8kt+rgUmKdZtt93mpXtfe+21gdarcSXLSx3rlxlL26FMxtjIww8/7CWF6xebZC7rl5tk+kq2ruWLseVZTHZcydTX9Vu8eLGMGjUq4R6zZMkSL7XZ5erWrZusXbtWrr/+epfiMcusW7cuqXCzZFPO9SWcJj3PmTPHaQ66R2s6dIsWLWKWz4bAJB24hiatWLFCevfu7TTvhoUs9zyBSWbetFXI5X2uMfL58+e9/xFMA+PiXcOHDxfdH5P5qyFpW1w6QiBJAV7IJAkYcnUCk0IGpTkEEEAAAQQQQAABBBBAAAEnAQKTnJgohAAC/yNAYBJ3gkWAwCSLFmURQAABBBBAAAEEEEAAAQQQQAABuwCBSXYzajRxAdfzD9u2bZPbb789sIZrP9qB3zmLwIMQkU8++cQ7v7hx40ZTMwMHDvT+oPo111wTt17Uz781Hrhr2IVl7UyoIRVufL+4BoHVd6/nyTZs2CB9+/YNaURuzezevVvuuOMO51Cn7t27y4svvihf+9rX3DpoVCqVgSXWAVnPUFrO9yQaS21trcyePds795bpq1OnTvL00097+53LWWm/8Vqe07A868ekZyfHjRvnfC/X17OeMW5soPfR2LFjRZ+lTF66h+h9pedNmzdvbh5Kpp6HxgO17hGunyHaj7VtApPMtxEVEMhKAc7nhbtsBCaF60lrCJgF9CC+vjTQX4zjXZ07d/bClLp06eLUvuWX/FwMTFJE/UV8ypQpoaQfW17qWL/MWNp2ujlSUGjChAkyd+5cad26deDWrV9uAncUQkXLF2PLsxjC0JJqQvcCfXmk+028y/pCateuXXLrrbcGGpc1rChWJ/ql+/XXX5eCgoJAYzhx4oSUlJR4afgul4ZO6TMe78qWwCQdv8sL7VjztNzzfi/yrS8EXNYoHWXi7RHsc+nQT9yHyz4Xq4X33ntPNBRJU9jjXUuXLvX2izBe1mZeihEgEF+AFzLcHQgggAACCCCAAAIIIIAAAggggAACCCBgECAwyYBFUSEwiZsAAQQQQAABBBBAAAEEEEAAAQQQSK0AgUmp9aX1LBRw/Tf+lZWVon9gO+gV5jmLoGOor6fnfMaMGSM1NTWmpvTc2OTJk+Oew8uG828NJ+wadmFZOxNoSIUbn8v58MMPZdSoUbJv3z6nHgYMGCCrVq2Sq666yql8WIWOHz/uhb1oWJPrpedvtU6Qy3o+yRJYYh2P675T367lHKPfWD777DN55ZVX5IknnhAdRyau0aNHy7/927/JV7/61dC6tzynYXrqBE6dOuV9Pjz//POm+VjPGMdq/OOPP/bOR+sznImrffv28pOf/ETuvvtuueSSSwINIZPPQ8MBW/cI188Q7cPatmX/0bO+vXr1crJPZY6A0wAohAACnxPgfF64NwSBSeF60hoCZoGPPvpIiouL5c0334xb95FHHvECaVq2bOnUvuWX/FT+omP5hUsnZv3CYZlnYzj9hVxDUG6++WYn00SFLC91rF9mLG0nPZEkGtB04dLS0kBJsNqt9ctNEkNNuqrlPk3mHk16oAEa8Ls/9YVoYWGh7Nmzx6l1vwChRI385S9/8fbGn/3sZ059xSuUzBg++OADGTlypOzfv993DBrOpH81oEePHnHLZlNgkk4iSLCc5Z4nMMn3tspYgVze52KhnzlzxnuJuGDBgrhrosFs+lKqQ4cOGVs3OkYgHQK8kEmHMn0ggAACCCCAAAIIIIAAAggggAACCCDQZAQITGoyS5mWiZwTkWYNetI/Q1uXlp7pBAEEEEAAAQQQQAABBBBAAAEEEMgNAQKTcmOdmaVBQIMuHnroIfnpT3+asJbfWRu/LsM8Z+HXl9/Pz507J/PmzZOpU6f6Ff3cz/3O4WXL+bf6SbmGXVjWzgQaUuHG53KWL1/u/SFo10vvBQ17ycQfjraOdejQoaJ12rZt6zq9C+VSGVhiHYz1DKXlfI/rWI4ePertA4sWLZLa2lrXakmV+853vuOdU/v+978fOFwn3gAsz2kqPH/961/LsGHDTEF0yX6u1FvoeaeXX35ZdE9LZwiWBl/NnDkz6TNUUXge1NK6R7h+hgRpm8CkpLYaKiOQNQKczwt3qQhMCteT1hAwCZw/f947fP/YY48lrKe/tN51113ObVt+yc/VwCTF1F/Mn3nmGbn88sudbWMVtLzUsX6ZsbSd1CSSrKxhMRpMoynUQV6SWL/cJDncpKpbvhhbnsWkBhVSZV1HTefu27dvzBb1JcjEiROdk4f1pZmGabVo0cI8Qg0pGjRokBw5csRct2EF6zPXsO4vfvEL6d27t1P/ffr0EV3vdu3axS2fbYFJnTt3lvXr10uXLl2cDLSQ5Z4nMMmZNe0Fc3mfi4e9fft26d+/f8K1ePrpp0VDLoN8DqZ9kekQgYACvJAJCEc1BBBAAAEEEEAAAQQQQAABBBBAAAEEclOAwKTcXPegsyYwKagc9RBAAAEEEEAAAQQQQAABBBBAAAE3AQKT3JwolWMCLqEtPXv2lDVr1oiGBgW5wjxnEaT/xnU++eQT0bM2GzduNDWX6Bxetpx/q5+wa9iFZe1MmCEVbngu58SJE15YUnV1tVPr+fn58uqrr8ott9ziVD7sQu+9954MHz5cDh486NS035m3RI1Yw1AsgSVOg29QyHqG0nK+xzqW//7v//YC4+bPny+ffvqptbpT+e9973vy8MMPyw9/+ENp1aqVUx1rIctzmgrPuro6qays9P5Qu+uVzHnHWH1oCNbzzz8vS5cuNQU3uY63vpwGl02ePFn0c/GSSy6xVr+ofFSeB+se4foZohO2tm3Zf3bv3i29evVyWodU5gg4DYBCCCDwOQHO54V7QxCYFK4nrSFgEvjjH/8o9957r+gvJvGufv36ycqVK0W/hLpell/yU/mLjuUXLp2b9QuHZZ6x7PSLsn4JGDlypCttzHKWlzrWLzOWtpOaRAiVNVxl7dq10rVrV3Nr1i835g5CrGC5T5O9R0MctnNT9913nzz77LPSunXrmHXmzJkj06ZNc2pv4MCBXrhSkPRu3ffGjBnj1E+iQi5BRvHqV1VVeV/iXS6XZzvbApN03uXl5TJjxgxp1qzhH3ONL2K55wlMcrmzMlMm1/e5WOoa3qb/A8+OHTviLkr37t3lxRdflK997WuZWTh6RSANAryQSQMyXSCAAAIIIIAAAggggAACCCCAAAIIINB0BAhMajprmY6ZEJiUDmX6QAABBBBAAAEEEEAAAQQQQACBXBYgMCmXV5+5xxVwDW3ZtWuX3HrrrYEkwzxnEWgAMSrpfPTMTk1NjalJPSNUVFR00R8Zzqbzbzph17ALy9qZIEMq3PBczttvvy133nmn8x+uLy4uloULF4qer8zEdebMGS9gZsGCBc7dW8841TecysAS58H/b0HrGUrL+R7rWOrL6/P7H//xH6JBLVu2bEk6PEnP1tx1110yaNAg6dSpUyjBOonmZnlOU+X58ccfe4Fl6udyuZxDdGmncZlTp055Z9XDWkttv34977nnHi84MMw/Mh+V58Fh6J8KAAAgAElEQVS6R7h+hqiftW0Ck4Lc+dRBIPsEOJ8X7poRmBSuJ60h4Cxw/vx57wvdY489lrCOBmxMnz7d9Iuk5Zf8XA5MUvjbbrvNC3S59tprndeucUHLSx3rlxlL25YXNnr/nTx5Us6dOyfaxwcffCC/+93v5LXXXpM33ngjsIV1fvUdReXLTeCJx6loeRb9wmP8xla/pqdPn5Z9+/Z5qcC6ntZLg6/Wr18vXbp0iVl1+/bt0r9/f6dmb7zxRnnppZfkhhtucCpfX+js2bMydepU0cCiZC99cff6669LQUGBqSl1LC0tlUWLFjnV0yToSZMm+e7nP/7xj53aC/os1Tf+2WefiabD64uON99807sf9OWV9bKG9qXznneZSypfKrj037AM+5xItuxzsdZW91jdk3RfSHTNmzfP2wvCfAFovdcoj0AqBXghk0pd2kYAAQQQQAABBBBAAAEEEEAAAQQQQKDJCRCY1OSWNKUTIjAppbw0jgACCCCAAAIIIIAAAggggAACCAiBSdwECMQQcA1t4d+Jc/sggEAuCOhZ0z/96U+iYXLvvPOO/OpXv/LOp+n/+9NPP/0cgYYhaYBOu3bt5Dvf+Y58+9vf9gKSrrjiCs7UROBm0fOZH330kXdm+Pe//7385je/ibuWV155peg588suu0y+9a1veX9Ivlu3bnL99dfLF7/4xQjMhiEggAACTUuA83nhrieBSeF60hoCzgL6y6Ym8WqQRbwrPz9fXn31Vbnllluc29WClsCKXA9MUi8NpdJwlubNm5uc6wtbQo2sISiWtnU8lnTSeJM9cuSILF++3AuGaPxF1g9Iw2mqq6udA3Xq2yNIJPkgkcZro+Eee/bskYkTJ3ovJSxXoiTa999/XzQR+N1333VqcuPGjTJ48GCnsvWFDh8+7CXO79y501QvXuHFixeLPnuW6+jRo1JYWCg7duxwquby1wJ0r0lXYFLjQWuA0ssvvyyPP/646S8AWAOnLJ8/yYbnuCwMgUkuSsmVyeSap2qfiyfi8hcXNDn9xRdf9F4OciHQFAV4IdMUV5U5IYAAAggggAACCCCAAAIIIIAAAgggkDIBApNSRtskGyYwqUkuK5NCAAEEEEAAAQQQQAABBBBAAIEICRCYFKHFYCjREnjllVfk7rvvTjioYcOGybJly6RNmzbRGjyjQQABBBBAAAEEEEAAgawS4HxeuMtFYFK4nrSGgLOABtKUlJSk5GWKJbyAwCTxkmw15Ofmm292Xr+GBS2hRtkQmFQ/Nw3GefTRR2Xbtm0ml+HDh8uSJUukbdu2zvUITAo/MKke/+DBg3L//ffLvn37nNdj0qRJUlFRIS1atLiojqZC696lz4zLNXv2bCkrK3MpeqHM7t275Y477pDa2lpTvXiFJ0yYIJrmf+mllzq3d+DAAdEX2ocOHfKt07NnT1mzZo23lyS6MhmYVD8uDXYaM2aMKTSpsrJS9J5wuSyfPwQmJRZ96623pKCgwIU9o2WisOZh73PxQF33P/0fwsaOHZvRdaFzBFIlwAuZVMnSLgIIIIAAAggggAACCCCAAAIIIIAAAk1SgMCkJrmsKZsUgUkpo6VhBBBAAAEEEEAAAQQQQAABBBBAwBMgMIkbAYE4AvqH50ePHp3wD2537NjRO0fTtWtXHBFAAAEEEEAAAQQQQACBwAKczwtMF7MigUnhetIaAk4Cx48f9w7Sb9iwIWF5S0hFw4Ys4QUEJv2PnL7YeuaZZ+Tyyy93WsOGhZpqYJLO8ZNPPhENedq4caOzS15enndv9+3b17kOgUmpC0w6f/68l2I/btw45/VIlHxfV1cn5eXlMmfOHKf2NFxp/vz5ctlllzmV10IauDV+/Hjn8n4F+/TpI7ovtmvXzq/ohZ9v2rRJhgwZ4lS+uLhYFi5cKHrvJ7qiEJh07tw5mTFjhmiQleuVKECrcRuWzx8CkxKvAIFJrneoSNj7XKKeq6qqZPLkyQkHN3ToUNFgTEtwoPtsKYlAZgV4IZNZf3pHAAEEEEAAAQQQQAABBBBAAAEEEEAgywQITMqyBcvwcAlMyvAC0D0CCCCAAAIIIIAAAggggAACCDR5AQKTmvwSM8GgAvrv0fXfiZeWliZsYvHixd4ZKy4EEEAAAQQQQAABBBBAIKgA5/OCysWuR2BSuJ60hoCTwBtvvCF6mL62tjZu+fz8fNm8ebN069bNqc2GhSyBFQQm/Z/c6tWrpaioyOzdlAOTFOPgwYNy//33y759+5xtHnnkEZk7d660bNnSqQ6BSakLTNIF+PDDD2XUqFHOa+gXZLNu3ToZOXKk09paw4osz5Puk5rk73dpkNG2bdukR48efkUv/FwDoaZNm+ZUXsOHysrKfMtGITBJB/n222/LnXfe6WSn5fWFvr78b9Wqle8cLZ8/fveZb2cOBY4dO+bt61u3bnUoLRL0c8Clcfa57Nrn4q3p/v37ZdCgQQmfnyDBgS73EGUQiIIAL2SisAqMAQEEEEAAAQQQQAABBBBAAAEEEEAAgawRIDApa5YqEgMlMCkSy8AgEEAAAQQQQAABBBBAAAEEEECgCQsQmNSEF5epJS/w3nvvyfDhw70zVPEu1z+2nfxoaAEBBBBAAAEEEEAAAQSaqgDn88JdWQKTwvWkNQR8Bc6cOSNTpkyRBQsWJCw7bNgwWbZsmbRp08a3zcYFLIEVBCb9n15BQYEXltGhQweTuSXgxRI8ooOwtK3lZ82aJeXl5abxuxTeuHGj6Iu9RCFfDdux3lcEiaQ2SETXbeLEibJq1SqX5Ra/9Ttw4IDoHnXo0CHf9qzhbzU1NVJYWCh79uzxbXvevHmycuVKeeedd3zLWpL8rV4axnT77bf7jiEqgUmHDx/2QoR27tzpO2YtYAk2snz+WNp1GmiMQgQmBZVzrxeVNbc+t377XDyBEydOSElJiVRXVydEsgYHuotTEoHMCvBCJrP+9I4AAggggAACCCCAAAIIIIAAAggggECWCRCYlGULluHhEpiU4QWgewQQQAABBBBAAAEEEEAAAQQQaPICBCY1+SVmgskI1NXVycyZM0XPfcS7rOdjkhkPdRFAAAEEEEAAAQQQQKBpCnA+L9x1JTApXE9aQ8BXwCVxWhuprKyUSZMm+bYXq4AlvCBoYIDLwHbv3i29evVyKeqVeeutt0RDi1wvyzxd29QXW1OnTpXmzZu7VjGFGmVrYNLJkyfl4Ycf9sJpXC8Nn9JQFpeLwCRbKI2LacMy1uAtv33h6NGjXqjRjh07nIaydu1aGTFihFPZ7du3S//+/X3L9uzZU5YsWSJz5851CoKaMGGCaMDSpZde6tu2JbTJz6phZ1EJTLKGCFmCjSz7sqVd30WLU8A6V8u+ZR0T+1x27XOJ1reqqkomT56c8Bbo3LmzrF+/Xrp06WK9VSiPQKQFeCET6eVhcAgggAACCCCAAAIIIIAAAggggAACCERNgMCkqK1ItMdDYFK014fRIYAAAggggAACCCCAAAIIIIBA9gsQmJT9a8gMUiygf1x85MiRcvDgwbg96bkUPe8X49/Upnh0NI8AAggggAACCCCAAAJNQYDzeeGuIoFJ4XrSGgK+AsuXL5eSkpKE5fLy8uT11183hQc1bNASWGEJ+/CdXKMC2RiY1L59e1E/S3CTJYwmWwOTdGlfeeUVufvuu51vA30BWFFRIS1atPCtQ5BItIJENIxozZo1os9DrOvs2bNesJiGhrhcM2bMEP3P5YWwSxCJ9qn76Pz5873/pk2b5juMPn36eM92u3btfMvu3bvXC22qra31LTts2DBZtmyZtGnTxrdstgYmWeZo+fwhMCnxLWMNEfS9AVNUICprbvksVgq/fS4Rl/5+c8cdd/juEbo3jB07NkXyNItAZgR4IZMZd3pFAAEEEEAAAQQQQAABBBBAAAEEEEAgSwUITMrShcvQsAlMyhA83SKAAAIIIIAAAggggAACCCCAQM4IEJiUM0vNRIMKnDlzRqZPn+79se54V79+/bw/Rp+fnx+0G+ohgAACCCCAAAIIIIBADgtwPi/cxScwKVxPWkMgoYCGb0ycOFFWrVqVsJwl2CNWQ5bwAgKTLhYcPXq0PPPMM3L55Zc73dGWkIZsDkw6fPiwFBUVyc6dO51c9CWghu5cffXVvuUJTEptYNLx48eluLhYtmzZ4rsWWsAlyGbJkiUyfvx4p/ZcA3dc90jttLKy0kvl3759uxdu5Hfpy+jNmzdLt27d/Ip6L6/HjBnjW04LWMKgohKY9MEHH3h/9WD//v1Oc7TsW5bPH5f7zGmACQodO3bM27e2bt3q1NTq1au98qm42Ofc9pag9qnY5+KNxfXzUPfdhQsXigZhciHQVAR4IdNUVpJ5IIAAAggggAACCCCAAAIIIIAAAgggkBYBApPSwtxkOiEwqcksJRNBAAEEEEAAAQQQQAABBBBAAIGIChCYFNGFYVjREjhw4IB33uLgwYNxB/byyy/LXXfdFa2BMxoEEEAAAQQQQAABBBDICgHO54W7TAQmhetJawgkFNCXJhoccujQoYTlNASkoqJCWrRoEUjUElhBYFJsYktoRq4EJp09e1amTp0qVVVVTvdlx44dpbq6Wrp27epbniCR1AaJuO499QtVUlIi8+fPl8suuyzu2u3du9cLKtKQI79LQ4rWrl0r119/fcKirveBho+8/vrrUlBQIDU1NVJYWCh79uzxG4YsXrxYNPwn0VVXVyfl5eUyZ84c3/a0wMaNG2Xw4MFOZaMSmOQaMlU/KUsolOXzh8CkxLfNW2+95d3jUb+isuap2Ofi2Z8+fVpKS0tl0aJFCZfH8jkY9XVmfAjUC/BChnsBAQQQQAABBBBAAAEEEEAAAQQQQAABBAwCBCYZsCgqBCZxEyCAAAIIIIAAAggggAACCCCAAAKpFSAwKbW+tN5EBM6dO+f9Ye3Zs2fHndF9990nzz77rLRu3bqJzJppIIAAAggggAACCCCAQLoEOJ8XrjSBSeF60hoCCQVcQwVcQj0SdeTaj7aRK4FJI0aMkHXr1jnfoRpSoaFJHTp08K2TK4FJCrFy5UoZM2aMr0l9AdcwGdegnPp2CRJxXgLRAKC5c+fKtGnTnCu5BOQcPnxYioqKZOfOnU7t7tq1S2699daEZTdt2iRDhgzxba9Pnz6i+1y7du3E8vy5hNGdOHFCNDBKw778LmsYShQCkyxe9fNfsWKFjB492o/D+7nl84fApMSk7HNOt5xXKFX7XKIRLFmyRMaPH+87SEsAo29jFEAgAgK8kInAIjAEBBBAAAEEEEAAAQQQQAABBBBAAAEEskeAwKTsWasojJTApCisAmNAAAEEEEAAAQQQQAABBBBAAIGmLEBgUlNeXeYWqoDfGaf8/Hx59dVX5ZZbbgm1XxpDAAEEEEAAAQQQQACBpi/A+bxw15jApHA9aQ2BuAJnz56VqVOnSlVVVUKlvLw82bZtm/To0SOwpiWwIlcCk7Zs2eIFJmngj+ulATMzZ86U5s2bJ6xiCSB58MEHvXugVatWTsOwtK0Nzpo1S8rLy53aDlJo9+7d0qtXL+eqlZWVoiE1fpffy8TG9QkS8RP9n5+fP39e3nzzTfmXf/kXqampcaskIi5BV3/729/k0UcflWXLljm16xcEp2N96qmnnO7fCRMmyLx58+TSSy/1+tZnavLkyb7jaBi0FK+w5V4cOHCgrFq1Stq2bevbtxbIdGDSZ599JmvWrBH1q62tdRqzvsjfvHmzdOvWzam85fOHwKTEpOxzTrdcSve5RCPQz8M77rjD91lqvF+5zYpSCERXgBcy0V0bRoYAAggggAACCCCAAAIIIIAAAggggEAEBQhMiuCiRHhIBCZFeHEYGgIIIIAAAggggAACCCCAAAIINAkBApOaxDIyiXQI6PmWBQsWyGOPPRa3Oz27pX+svFmzZukYEn0ggAACCCCAAAIIIIBAExHgfF64C0lgUrietIZAXIHDhw9LUVGR7Ny5M6FSz549vUCL9u3bB9a0BFbkSmCSBk+0bNlShg0b5hwco2uglgUFBQnXwhJqlO2BSZYwGUUrKyvzQmL8XgBa2yVIxH97OHPmjKxfv16eeOIJ53teW7XsQa5BRdquBmdVVFRIixYtYg7+xIkTUlJSItXV1b6Taxy+5Bpc4hL+s337dunfv7/vGCz3d31jmQxMOnXqlDz33HNeqJprWJKOW/dMDcVq06aNk4nl84fApMSk7HP+t1w69rl4o/jggw9k5MiRsn///oQDdQlq858pJRCIjgAvZKKzFowEAQQQQAABBBBAAAEEEEAAAQQQQACBLBAgMCkLFilCQyQwKUKLwVAQQAABBBBAAAEEEEAAAQQQQKBJChCY1CSXlUmlSuDPf/6zPPDAA7Jp06aYXaTyPF6q5kS7CCCAAAIIIIAAAgggkHkBzueFuwYEJoXrSWsIxBXYu3evF8LhF1RRXFwsCxculLy8vMCalsCKVL6g0RCTXr16Oc/DGg5hmae23aNHD5k7d65MmzbNeUzDhw+XJUuWSNu2bePWyaXApKNHj0phYaHs2LHDydA1IMoamOTUeYiFgga7WO7RoH189tlnomFD+n9Pnjwp//Vf/+UFeKxevVreffdds4Il5d4SLjRw4EBZtWpV3GfpwIEDXjjPoUOHEo45VuiRayCdNrxixQoZPXp03D4sIVBqrEF4rlc6ApPOnTvnfc7o/aAv6P/0pz/Jrl27vPuhpqbGdagXymlY0tixY53rpeOedx6MiBw7dsxbo61btzpVs66pU6P/W4h9TiQb97l4a+wa8qa/z23bts37HYQLgaYgwAuZprCKzAEBBBBAAAEEEEAAAQQQQAABBBBAAIG0CRCYlDbqJtERgUlNYhmZBAIIIIAAAggggAACCCCAAAIIRFiAwKQILw5Di6aA/jtwPecS7yzgvHnzvD8uHuPf10ZzQowKAQQQQAABBBBAAAEEMi7A+bxwl4DApHA9aQ2BuAIrV66UMWPG+AqVlZWJhmo0a9bMt2y8ApbAilwKTCooKJCPPvpINJTqzTffdPbVkBcN3Ij3AiuXApOs4SN+ITn1i0CQiPPtmNKCnTt3lrVr10rXrl2d+vnggw9k5MiRXkCT33XjjTfKSy+9JDfccEPMouvWrfPa8rsGDBjgBS9dddVVF4qePn1aSktLZdGiRX7VvZfRFRUV0qJFi4vKWtqJFdzk17klMMmvrXT8/LbbbvOsr732WufuLJ8/QcNznAdDYJKFKnCYkWXNTQNKUWHrPhdvGGfPnpWpU6eKhqz5XYsXLxYNEORCoCkI8EKmKawic0AAAQQQQAABBBBAAAEEEEAAAQQQQCBtAgQmpY26SXTUODBJ/9HMZ01iZkwCAQQQQAABBBBAAAEEEEAAAQQQiIYAgUnRWAdGkUUCZ86ckenTp4sGI8W6gpy5yKLpM1QEEEAAAQQQQAABBBBIgQDn88JFJTApXE9aQyCmQF1dnZSXl8ucOXN8hcI4VG8JL8i1wCRdgI0bN3qhSfESvhsvkgYtrV69Wjp06BBz/XIpMMkyV8VyDUQhMMl3a0hLgaeffloeeeQR53T7EydOSElJiVRXVzuNT5+9wYMHX1TWskfGCzxasmSJjB8/3ncc/fr1kzVr1sjVV199UdmjR49KYWGh7NixI6l24lXOpsCkvLw8LyxpyJAhvhYNC1g+f1z3B9MAGhW2hrzpXq8Beam42OdSoWpv07rPJepBw5ImT57sO4hEQW2+lSmAQMQEeCETsQVhOAgggAACCCCAAAIIIIAAAggggAACCERbgMCkaK9P1EZHYFLUVoTxIIAAAggggAACCCCAAAIIIIBAUxMgMKmprSjzSYvAoUOHvDNo+/bti9nfsmXLZOzYsWkZC50ggAACCCCAAAIIIIBA9gtwPi/cNSQwKVxPWkMgpoAG80ycONELn/C74gWK+NVr+HNLYEUuBiadOnVKNLzg+eefd2adNm2azJw5U5o3b35RHUuI0IMPPigasNCqVSunvi1ta4OzZs3ywrlSdVnH06dPH9H7sV27dgmHRJBIqlbMvd0JEybI3LlzpXXr1s6Vzp8/7z0X+p/LNXv2bCkrK7uo6F/+8hfvBfLPfvYz32biBdrs379fBg0aJEeOHEnYRn5+vmzevFm6det2UbkDBw7IsGHDRF9o+11BAlCyKTCpoqJCSktLY+55iWwsnz8EJvndZen9edD1sKx5emd0cW9B9rlEY163bp2MHDnSd1q6r+j/ENamTRvfshRAIOoCvJCJ+goxPgQQQAABBBBAAAEEEEAAAQQQQAABBCIlQGBSpJYj8oMhMCnyS8QAEUAAAQQQQAABBBBAAAEEEEAgywUITMryBWT4CCCAAAIIIIAAAggggAAC2S/A+bxw15DApHA9aQ2BmAKHDx+WoqIi2blzZ0KhvLw82bZtm/To0SMpSUt4QS4GJimuBqNoyMHBgwedrDVkZe3atXLrrbdeVN4SIpRrgUmu9xeBSU63YcoKDRkyRJYsWSJf+cpXzH1s2rRJtL7LVVJSIvPnz5fLLrvsc8Vdw446duwo1dXV0rVr14u6s4QurVixQkaPHn1RG5a5LF68WPR5tlzZEpiUTKiM5fMnaECPxfzYsWPe5+/WrVudqsUL5HKq7FOIfS4MxeBtJLPPxet19+7d0qtXL99BaUCb/g5x/fXX+5alAAJRF+CFTNRXiPEhgAACCCCAAAIIIIAAAggggAACCCAQKQECkyK1HJEfDIFJkV8iBogAAggggAACCCCAAAIIIIAAAlkuQGBSli8gw0cAAQQQQAABBBBAAAEEEMh+Ac7nhbuGBCaF60lrCMQU0HCeYcOGyaFDhxIKuYbL+DFbAivC6jPWmFyDBOrrvvXWW1JQUOA3vQs/t8yzcdt1dXVSWVkpU6ZMce5v+PDhXqhM27ZtP1eHwKT4hK73F0Eizrdh6AWLi4tl7ty5cs011wRq23V/08b79Okj+ty2a9fuc32tXLlSxowZ49u/7qPLli2TNm3aXFT27NmzMnXqVKmqqvJtZ9KkSVJRUSEtWrS4UPb8+fMyc+ZM7z+/K2i4XTYEJqnhtGnTROcY5LLsywQmBRFOXZ2g62FZ89SNPnHLye5z8Vp3/ezS0MXNmzeLBidxIZDtAryQyfYVZPwIIIAAAggggAACCCCAAAIIIIAAAgikVYDApLRyZ31ndSJySYNZNBORz7J+VkwAAQQQQAABBBBAAAEEEEAAAQQQiI4AgUnRWQtGggACCCCAAAIIIIAAAgggkKMCnM8Ld+EJTArXk9YQiCngGhzUr18/WbNmjVx99dVJSVrCC1wDbYIMyHXe9W2nMzBJ+/z444+lpKREtmzZ4jy9pUuXenUafhgRmBSfz/X+cg2dcF6okAs2xSCRK6+8Up544gkZP368tGrVKrDY8ePHRcNIXJ6jWKEhlqCjsrIy0dChZs3038ZefLnufbH22traWpk4caKsWrXK1yJe8JNfxSgHJnXq1ElmzJghGgzXvHlzv6nE/bnrGmgDQZ8ry+COHTsmRUVFsnXrVqdqq1ev9sqn4mKfS4Vq4jbD2ufi9VJTUyOFhYWyZ88e38lt27ZNbr/9dt9yFEAg6gK8kIn6CjE+BBBAAAEEEEAAAQQQQAABBBBAAAEEIiVAYFKkliPygyEwKfJLxAARQAABBBBAAAEEEEAAAQQQQCDLBQhMyvIFZPgIIIAAAggggAACCCCAAALZL8D5vHDXkMCkcD1pDYGYAq4BEmGFR7j2p4N1DbQJsrRRD0zSOW3cuNELe9GwFJere/fuXqBKx44dLxQnMCm+nOv9RZCIy90XThkNEHnggQdkwoQJ8g//8A9JN2oJPNLO1q5dKyNGjLjQ7+HDh72Amp07d/qORZ/XwYMHxy134MABGTZsmBw6dChhW7GCmyzBJw8++KBUVVWZg6aiGJjUvn17efjhh+W+++6TL33pS75r4FfA8vkT1mdeojERmOS3Yv/386DrYVlz99EkVzLsfS7eaCz3VyrDuJLTojYCNgFeyNi8KI0AAggggAACCCCAAAIIIIAAAggggECOCxCYlOM3gHH6BCYZwSiOAAIIIIAAAggggAACCCCAAAIIGAUITDKCURwBBBBAAAEEEEAAAQQQQACBsAU4nxeuKIFJ4XrSGgIxBZYsWSLjx4/31SkpKZH58+fLZZdd5ls2UQFLUJFroE2QAVnGoe2/9dZbUlBQ4NyVJaQhXtsadjRlyhR59tlnnfudNm2azJw5U5o3b+7VITApPp3r/UVgkvPtF6ighof07dtX7rrrLvnnf/5nufzyywO1E6/SypUrZcyYMU5tzpgxQ/S/+l/odJ+44447fEPLXO6lEydOiO6j1dXVvmNpHF6yd+9e6d+/v+84tOHKykqZNGmSbx+NC0QlMElDkvr06SOFhYXyve99zxz8lGjiln05aECPBd4SaKPtpjLUhn3OsnL2sqne52KNyLLnzJ49W8rKyuwTowYCERPghUzEFoThIIAAAggggAACCCCAAAIIIIAAAgggEG0BApOivT5RGx2BSVFbEcaDAAIIIIAAAggggAACCCCAAAJNTYDApKa2oswHAQQQQAABBBBAAAEEEEAg6wQ4nxfukhGYFK4nrSEQU8A1JOPBBx+UqqqqpMMrLEFFLiEkQZfVMg7tIxOBSdrvgQMHZOTIkXLw4EGnqebn53uhGt///ve98gQmxWfr16+frFmzRq6++uqEtgSJON16pkJf/vKXpbS0VIYNGybXXXedtGjRwlTfUnj//v0yaNAgOXLkiG81Hc+yZcukTZs2XlnXQLni4mJZuHCh5OXlxe2jrq5OysvLZc6cOb7j0MCjioqKCy6W0Kdt27bJ7bff7ttH4wKunwXmhh0qfP3rX5cnnnjCG/c111xzIfDNoaqpCIFJ8bnY50y3klPhdO5zsQZk+fyfNRuyaecAACAASURBVGuWtz9xIZDtAryQyfYVZPwIIIAAAggggAACCCCAAAIIIIAAAgikVYDApLRyZ31nBCZl/RIyAQQQQAABBBBAAAEEEEAAAQQQiLgAgUkRXyCGhwACCCCAAAIIIIAAAggg0PQFOJ8X7hoTmBSuJ60hEFPANSQjlwOTOnbsKNXV1dK1a1fnu8gSzJEojOn8+fOyYMECeeyxx5z7Hj58uBf00rZt25wKTDp27JgUFRXJ1q1bnax+8IMfiK7Tl770pYTlrUEi1nAtp8GmoJDlHk1B91640OOPPy6TJ0+W1q1bp6ILr83Dhw9798XOnTt9++jWrZusXbtWrr/+etOzo/vo9OnTJcYvgp/rc9OmTTJkyBDfcQwYMEBWrVolV111lZw9e1amTp3qBdb5XQ3H71e28c9dPwus7bqWv/LKK+Xf//3fpbCwUFq2bOlazVTOcs+77g+mATQqbN2zNAxP7+VUXOxzqVCVtO1zsUZvCUxqHNKWGg1aRSD1AryQSb0xPSCAAAIIIIAAAggggAACCCCAAAIIINCEBAhMakKLmYapEJiUBmS6QAABBBBAAAEEEEAAAQQQQACBnBYgMCmnl5/JI4AAAggggAACCCCAAAIIREGA83nhrgKBSeF60hoCFwmcPn1aSktLZdGiRb46s2bNkvLyct9yfgV2794tvXr18ivm/fymm26SdevWSadOnZzKWwqlehyWYA6/gJ0///nP8sADD4iGrbheS5culZKSEtE11iAEDVDyu6yhWJYwBu07rHso3jys4SPFxcWycOFCL9Ai0UWQiEis8BgN8zp58qTU1tbKb37zGy9o6LXXXvP+vy1X//79Zf78+XLDDTdYqjmXtd6nu3btkltvvVVqamq88J49e/b49rVt2za5/fbbfcu53kv5+fmyefNm0QCk48ePi96rW7Zs8W3f9Z6O1ZAlMCnWXvHZZ5/JiRMn5K9//avonvbSSy9594P10jnMnTtXrrnmGmtV3/KWfZnApMScfp9bvouRpgLJrnm27HOxOC17n/XzP03LRzcImAV4IWMmowICCCCAAAIIIIAAAggggAACCCCAAAK5LEBgUi6vvn3uBCbZzaiBAAIIIIAAAggggAACCCCAAAIIWAQITLJoURYBBBBAAAEEEEAAAQQQQACBFAhwPi9cVAKTwvWkNQQuErAcpg8r7CbVQUWuy5zqcVhCGlyCJzSQZdiwYc5hNN27d5dVq1bJddddlzOBSa5hNPX3iGtAhLVdl/V0vU9TWc5yj7qEx2iwyG9/+1spKysTvV8tl4aiPf30014wU4xfpixNxSxbVVUlkydPdmpn8eLFovfG9u3bRcOc/K6ePXvKmjVrpH379n5FvUAhDTKrrq72Lbt69WopKiqS999/X+655x559913feto6NH06dMDGSYbmNR4cBqg9MYbb8jjjz8u77zzju/YGxYoKCiQBQsWyLe//W1TPb/CYd/zfv35/dwa8lZ/T/i1G+Tn7HOxg+EaW0Z5n2s81rq6Oi/ocs6cOb63hOvnoW9DFEAgwwK8kMnwAtA9AggggAACCCCAAAIIIIAAAggggAAC2SVAYFJ2rVemR0tgUqZXgP4RQAABBBBAAAEEEEAAAQQQQKCpCxCY1NRXmPkhgAACCCCAAAIIIIAAAghEXoDzeeEuEYFJ4XrSGgIXCRCY1Mvprrjppptk3bp1oqEurpclmMMlYOfMmTNeEMq8efNchyClpaVeHQ2wWbJkiW89a2CC5f7RzsMK3Yo3kb1793oBN7W1tb5ztYyHIBG3IJF69E8//VSmTp0qzz//vNM61Be68sorZeHChTJixIhAgT+JOvvFL34hvXv3dhrPpEmTpKKiwhuLS8hScXGxVzYvL8+3fQ1beeqpp7wQE79Ln1sNMfr5z3/uFNyk7W3cuFEGDx7s13TMn4cdmFTfSU1NjUycOFG2bNliGpfut0uXLpVbb73VVC9RYcu+7BISluzACExKVtC/fqrWPIr7XCwN1+fa+vnvL08JBDIjwAuZzLjTKwIIIIAAAggggAACCCCAAAIIIIAAAlkqQGBSli5choZNYFKG4OkWAQQQQAABBBBAAAEEEEAAAQRyRoDApJxZaiaKAAIIIIAAAggggAACCCAQVQHO54W7MgQmhetJawhcJGAJvAkr7Gb//v0yaNAgOXLkiO+K5Ofny+bNm6Vbt26+Za0Fdu/eLb16ZU9gks7v4MGDMmrUKHnnnXecpqt+Gjjy2muv5URgkoZajRw50slGC61evVqKiop8yxOYZAtMUtBPPvlENIBDA3wsV/v27aWyslKGDh0aamiShvYUFhbKnj17fIczcOBALwBJQ41WrVrlW17HqyFLrtf27dudApAGDBjg9a//uQQ33XjjjfLSSy/JDTfc4DqUz5VzDVbRStZwFd277r//ftm3b59pbBpW99xzz8l3v/tdU714hVMVnhN0cAQmBZVzr5fKNY/aPhdLxfW5tj7T7itASQTSK8ALmfR60xsCCCCAAAIIIIAAAggggAACCCCAAAJZLkBgUpYvYJqHT2BSmsHpDgEEEEAAAQQQQAABBBBAAAEEck6AwKScW3ImjAACCCCAAAIIIIAAAgggEDUBzueFuyIEJoXrSWsIXCSQicCkqITPWEIUevbsKWvWrBENc3G9LO2/9dZbUlBQ4Nv0+fPnZdmyZTJu3DjfsvUFevfuLZdccom8+eabvnWsgQmW+0c7Dyt0K9ZE1GbmzJnefy5XXl6ebNu2TXr06OFbPCr3rO9AjQUs9+gPfvAD0fJf+tKXnHsJGpKjz9mKFStE792wrtraWpk4caJTAJIGD9XfS37hZHofvf76607Pb/1cXMObOnbs6IV6qcWiRYt8KYYNG+btD23atPEtG6uAa7CK1rXuFVpn165dMmbMGNH5W67u3bvLCy+8IJ07d7ZUi1k21fe8dYAEJlnF7OVTveZR2ueSea6DPNP21aAGAqkX4IVM6o3pAQEEEEAAAQQQQAABBBBAAAEEEEAAgSYkQGBSE1rMNEyFwKQ0INMFAggggAACCCCAAAIIIIAAAgjktACBSTm9/EweAQQQQAABBBBAAAEEEEAgCgKczwt3FQhMCteT1hC4SODs2bMydepUqaqq8tUJK+wmKuEzqQ5RsLTvGpiki3T06FEvrGTDhg2+a2YtYA1MiFJg0okTJ6SkpESqq6udpm0JwYrKPes0MUMhyz0aJDBJh6KhVBrko4FFlmvgwIFe+M8111xjqRa3rAZqPfXUU1JeXu7U3ogRI2TdunW+Zfv06eMFSbVr1863bH0BS3iTjnn79u2yc+dO3/bLyspEQ4+aNWvmWzZWgVQHJgUJfKsf5wMPPOB9TrVu3TrQ3OorpeOetwyQwCSLVrCy6VjzqOxzjYUsn9HJ7h/BVodaCIQvwAuZ8E1pEQEEEEAAAQQQQAABBBBAAAEEEEAAgSYsQGBSE17cFEyNwKQUoNIkAggggAACCCCAAAIIIIAAAggg0ECAwCRuBwQQQAABBBBAAAEEEEAAAQQyLMD5vHAXgMCkcD1pDYGYAq4hGRMmTJB58+bJpZdempSkBv4UFhbKjh07nNpZvXq1FBUVOZW1FJozZ45MmzbNqUqQsBhLSIMlMEkH/POf/1zuvfdeOXLkiNP4XQtlc2DS22+/LXfeeaeziWWuBCaJBHkG9L47d+6ct29oMJv1euihh2Tu3LnSqlUra9WY5Tdt2iRDhgwJpa36Riz3UcOONfxn8uTJvmPp1KmTnDx50um+Xrt2rWjQU9DL9bNA2w8671OnTsmUKVNk0aJF5mHqvaBmQQOhtEPLvhz0nrdMjMAki1awsulY8yjtcw2VLIFJYYViBlslaiEQngAvZMKzpCUEEEAAAQQQQAABBBBAAAEEEEAAAQRyQIDApBxY5BCnSGBSiJg0hQACCCCAAAIIIIAAAggggAACCMQQIDCJ2wIBBBBAAAEEEEAAAQQQQACBDAtwPi/cBSAwKVxPWkMgpoBrcFDQgIzGnR4/flyKi4tly5YtTiuiIR7Tp0+XGBusU/1Yherq6qS8vFx07i5XkLlbQhqsgUkazjBjxgyZPXu2y/Cdy1jnaQlj0EGkKpBB13PmzJmi94rrtWzZMhk7dqxTcQKTggcmKfAnn3ziBexs3LjRybu+UF5enixevFhGjRoVyvP//vvvyz333CPvvvuuaRyJCuv4dG7Wa/fu3XLHHXdIbW2ttWrM8h07dpTq6mrp2rVr4PbSEZikgzt48KDcf//9sm/fPtNY27dvLytWrJDevXub6jUsbNmXCUxKzGz93Aq8aElWTNeaR2Wfa8hl+YyurKyUSZMmJalNdQQyL8ALmcyvASNAAAEEEEAAAQQQQAABBBBAAAEEEEAgiwQITMqixYrAUAlMisAiMAQEEEAAAQQQQAABBBBAAAEEEGjSAgQmNenlZXIIIIAAAggggAACCCCAAALZIMD5vHBXicCkcD1pDYGYAq5hAiUlJTJ//ny57LLLkpK0HODXjoYOHSrLly+Xtm3bJtVvw8oaUjJx4kRZtWqVU5saIlBRUSEtWrRwKq+FXF21bJDgiUOHDnnBU9bQkUQTyNbApA8//NAL1XG16Ny5s6xfv166dOnitJ4EJiUXmKTIGhBUVFQkNTU1Tub1hbp37y4vvPCC6Jole504cUJ0H9NgoTCu/Px82bx5s3Tr1s3cnDoUFhbKnj17zHVjVRgwYIC3n1111VWB20tXYJIOcO3atTJu3DhzYNSQIUNkyZIl8pWvfCXQPC37MoFJiYmDfG4FWrQkK6VzzaOwzzXksux5q1ev9vZoLgSyXYAXMtm+gowfAQQQQAABBBBAAAEEEEAAAQQQQACBtAoQmJRW7qzvjMCkrF9CJoAAAggggAACCCCAAAIIIIAAAhEXIDAp4gvE8BBAAAEEEEAAAQQQQAABBJq+AOfzwl1jApPC9aQ1BGIKbN++Xfr37++rE2Z4hCWYIy8vTzZs2CB9+/b1HaNrgffee0+GDx8uBw8edKoye/ZsKSsrcypbX8gS0hAkeOL8+fNeKJOGJoV1ZWNg0rlz57wwq/LycmeGRx55RObOnSstW7Z0qkNgUvKBSXV1dVJZWSlTpkxxMm9Y6KGHHvLWq1WrVua6DSvoGPQ+mTNnTlLt1Ffu16+frFmzRq6++mpze9bgOL8OgoS6NW7Tsi9b94rGfen89V549tln/aZ20c/1Xpg8ebI0a9bMXNeyL4f5mRdvoMeOHfNCarZu3eo0l1SG2rDPNY19ruGNZLm/gvwe4nTTUgiBNAvwQibN4HSHAAIIIIAAAggggAACCCCAAAIIIIBAdgsQmJTd65fu0ROYlG5x+kMAAQQQQAABBBBAAAEEEEAAgVwTIDAp11ac+SKAAAIIIIAAAggggAACCEROgPN54S4JgUnhetIaAjEF9u/fL4MGDZIjR44kFOrTp48X0NOuXbukJVeuXCljxoxxbkfDjZYsWSJt27Z1rhOvoAbszJgxQzQEyfVau3atjBgxwrW4V84SzBE0qOD48eOiwSXr1683jS1eYWsIijX0ZdasWaZgI79JaWjUiy++KOPHj5fa2lq/4t7PgwRwESSSfJCI2h89etS7XzUAzXLpmi1dulRGjhxpqRazrOW59Oss2ZAi3dP03g3jWrFihYwePTqpptIZmKQDPXTokBf4tm/fPtO427dv7+2vBQUFpnrWfZnApMS8QT+3zIuWZAXLMx/Gmkdhn6snq6mpkcLCQtmzZ09CxY4dO0p1dbV07do1SW2qI5B5AV7IZH4NGAECCCCAAAIIIIAAAggggAACCCCAAAJZJEBgUhYtVgSGSmBSBBaBISCAAAIIIIAAAggggAACCCCAQJMWIDCpSS8vk0MAAQQQQAABBBBAAAEEEMgGAc7nhbtKBCaF60lrCMQU+OCDD7wgEg1OSnTddNNNsm7dOunUqVPSknv37pX+/fs7h9xohxUVFVJaWirNmzdPqv9du3Z5YU0aJOBy5efny+bNm6Vbt24uxS+UsYQ0JBM8sXv3bikqKnKeT6JJZFNgkgZfqfHkyZPl008/dV6bIOFbBCaFE5ikixT0ftVwnNWrV0uHDh2c1zpWQdeAOJdOdDz67AW9whpL0D2q8bjTHZik/WsY3bhx40yfBVovyHOs9Sz7chjhOX73xrFjx7x7aOvWrX5FvZ8ne88l6oR9runsc/Xr/P7778s999wj7777bsL7K8xATKcbmUIIpFCAFzIpxKVpBBBAAAEEEEAAAQQQQAABBBBAAAEEmp4AgUlNb01TOSMCk1KpS9sIIIAAAggggAACCCCAAAIIIICACIFJ3AUIIIAAAggggAACCCCAAAIIZFiA83nhLgCBSeF60hoCMQWOHz8uxcXFsmXLFl+hZIJ9GjZ++PBhLyRi586dvn02LPDkk0/KlClTpFWrVqZ69YV/+ctfyo9+9CN55513nOsPGDBAVq1aJVdddZVzHS1oCeZIxlWDg2bMmCGzZ882jS9W4WwITPrss8/kD3/4g/zkJz+RlStXmuacl5fnreWQIUNM9QgSCS9IpK6uTiorK73n2HppoM/UqVOTCk07evSoFBYWyo4dO6zdf658x44dpbq6Wrp27Rq4naD7YOMOwwo7yURg0t///nfvXnj22WfNjvos6+dIjF++47Zl2ZcJTEq8JMl8bpkXO4kKmVjzTO9z9VwaUNerVy9fPf0dcOHChaKfkVwIZLsAL2SyfQUZPwIIIIAAAggggAACCCCAAAIIIIAAAmkVIDAprdxZ31njwKRLpNEhvqyfIRNAAAEEEEAAAQQQQAABBBBAAAEEMitAYFJm/ekdAQQQQAABBBBAAAEEEEAAgVhntrMh8yeyK5cNeLyQieztw8BcBc6ePeuFkFRVVflWWbt2rYwYMcK3nF8BDROYOXOmaECH9frhD3/o1f2nf/on56CMU6dOeUE506dPl08//dTUZXl5uRdI1KxZM1M9S0hDssETf/zjH+Xee+8VDUdI5opaYJKGI504cUL0Hv3P//xP0cCrV155Rfbt2xdomg888IB3n7du3dpUn8Ck8AKTFF5Di/Re27Bhg2kd2rdv7wWRFRQUmOo1LHz69GkpLS2VRYsWBW5DKw4cONDbU9q2bRu4Hcvem6iTCRMmyLx58+TSSy8NPBatmInAJO330KFDXmif9bnu3r27twYaXuV6WfZlApMSqyb7ueW6ZsmWy9SaZ3Kfqzdbt26djBw50pewrKzMe/6tv+f4NkwBBDIgQGBSBtDpEgEEEEAAAQQQQAABBBBAAAEEEEAAgewVIDApe9cuEyMnMCkT6vSJAAIIIIAAAggggAACCCCAAAK5JMD5vFxabeaKAAIIIIBAhgX03OrHH38sBw4ckN///vfy3nvvyeHDh6Wmpkb0LGnDS/9A+be+9S1p1aqV3HTTTdKpUyfp1q2bXH/99fLFL34xwzOhewQQQAABBMIV4HxeyJ7hNpeS1nghkxJWGk23wJIlS2T8+PG+3VZWVsqkSZN8y7kUePvtt+XOO++UI0eOuBS/qIwGJ91zzz1y8803S7t27eTyyy+/EKB07tw5+etf/+p9OXn99ddl9erV3pcV65Wfny+vvvqq3HLLLdaqXrCLhhi5XGEET1j6izemVAcmuVikqkznzp1FA7+6du1q7sIamGTuIOQKrveT5Z4JOzxGw72KiorMz+Xw4cNF96tkgopc97tEyxJWwIhlDeKNZ/HixV4AVbJXpgKTdNz6bI4bN05qa2tN09Dwq6eeekpatmzpVM/iHfY9H2uAx44d856DrVu3Oo1fP8u0fCou9rlwg+F0jTK5z2n/c+bMkWnTpvneLitWrJDRo0f7lqMAAtkgwAuZbFglxogAAggggAACCCCAAAIIIIAAAggggEBkBAhMisxSZMVACEzKimVikAgggAACCCCAAAIIIIAAAgggkMUCnM/L4sVj6Ahkm4D+W/9evXolNWwNTdE/cqzBKWFdmzZtkiFDhiTVXDrOwjQc4JkzZ2TKlCmyYMECp3Fr8MyGDRukb9++TuXDKmQ5T3Tbbbd5f+D92muvDav7C+38/e9/987m6tk2v8t6ztOvPZefW8/73nffffLss89K69atXZrPeJmzZ8+KzvGll14Sfd6CnDduPInevXvL0KFD5a677pLrrrvuwvnmsCdruXfC7tva3qxZs6S8vNypmuXZdGrQp9CVV17phV594Qtf8M6k33DDDfLVr35VvvnNb4YagOW3N+p5r5kzZ0rz5s3DmBZtIIAAAqEKcD4vVE75f+E2l5LWeCGTElYaTbfAL37xC9Ffzv0u/UJWUVEhLVq08Cvq+3P9pW/69Okyb94837KZKpDMlzbLL+uuATeJHE6ePCkPP/ywrFy5MjCX9Yt0tnzR0pcpGiozatSoQF86CRIJP0ikrq5ONIBNX4pZr6VLl0pJSUmgtdS+9MXmHXfcYQ7naTjOjRs3yuDBg61Dv6j8/v37ZdCgQYGD4/Te1lC4goKCpMeSycAk3Uv0XtCXZJZL519dXS39+/d3qmbZl9PxkpjAJKdli1nI9XMzk2ueyX3u9OnTooFiixYtSoisz9C2bdukR48ewReDmghESIAXMhFaDIaCAAIIIIAAAggggAACCCCAAAIIIIBA9AUITIr+GkVphAQmRWk1GAsCCCCAAAIIIIAAAggggAACCDRFAc7nNcVVZU4IRFQgjMAknVpYZ4u0LT1/oAEj+oeTk7nScRam4fjee+89GT58uBw8eNB52I888ojMnTvX+Y+nOzecoKDlbIk2o+ObPHmyNGvWLIzuL7RhOYtpPeeZ7ED1HtQAFz1f5nrl5+fLq6++KrfccotrlYyU03O3GoL1zDPPiJ4TTdWlwUl63/Ts2VMuueSSULux3DuhdhygsSgHJvlNp3v37l741T333CPt27cPfH5V+3njjTe8MK3a2tqLutXzXHpPJhuS5zcffo4AAggEEeB8XhC1+HUITArXk9YQiCugaaiFhYWyZ8+ehErDhg2TZcuWSZs2bULR1C/DGmLzzjvvhNJemI3oL7T6ZThoEInli7Rr8IPf/H7961+LrlHQdFvrF+ls+aL10EMPeS8qWrVq5UcY8+cEJoUfmKTQR48eFb3nNBnccmmK74svviidO3e2VLtQ1nW/i9d4mCnwf/nLX6S4uFh+9rOfBZqLvkBZs2aN9wU82SuTgUk69kOHDnkW+/btM01l4MCB3ufSNddc41vPsi+n4yUxgUm+Sxa3gOvnZqbXPFP73PHjx73nacuWLQmR+/Tp4/2uo6noXAg0BQFeyDSFVWQOCCCAAAIIIIAAAggggAACCCCAAAIIpE2AwKS0UTeJjj4T+dwf/tN/5d74HmoSE2USCCCAAAIIIIAAAggggAACCCCAQIYECEzKEDzdIpCLAmEFJpWVlXnhMmGE6pw4ccL74/L6R8WTudJxFqbh+KqqqryAGMul58HWr18vXbp0sVRLqqzlbIl2pOe0dC1uvvnmpPptXNlyFtN6zjPZgQY9b6dBXzNmzAjlOUh2Do3rnznz/7P3JuA+Xff+/+eGckVFhQiSFrcU0ZD0CEojYipNzNQUUw2PIuQcjRoip5oaqj2IIMZGzjl/Q8xTiaEkuY+ERAVxpZVecVMOkcYPj/7Cz+H/vNfNV7/ne/aw1t77O7/X83hIzhpfa+29z157rde6LuvXrxcIfKIpSoosd8CAAUo+VaNGjcCaZDJ2AivUY0bJLEwKNRlCI+zTfvHFFz33I/Z24TrG/c4qYN96fn6+5/w9dg+TkQAJkIArAe7Pc0VkFIHCJCNcjEwC3gnAUjlq1ChlpXQKGRkZsnr1aqlVq5b3wsJS3r59W4lPRowYYWnKDKQQj5nMnDlTxo0bJyVLlvSUg8mLtK74wa0iN2/eFNQbL5pegumLdDK8aI0cOVLJksqWLesFiUpDYVJ0hElgi0nGfv36GUu+cG1OmzbNk038n//8p4wdO1ZJdryEIMVxfg3wmAx9+eWX5e677/bSlCJp4i1MQmXwfBk+fLjx82Du3LkCw7zFL+JF2mhyX47FJDGFSd6Hre5zMxH6PB73Od3nlulz33uPMSUJxIYAJ2Riw5mlkAAJkAAJkAAJkAAJkAAJkAAJkAAJkAAJkECKEKAwKUU6MkbNoDApRqBZDAmQAAmQAAmQAAmQAAmQAAmQAAmQQNoSoDApbbueDSeB2BMISpgU5P6iY8eOKTkHDiP3E2KxFyZUP8hAhgwZIhs3bjSuMvZ0IW2sgsneklCdhg0bJhBC+dmTGNk+k72Ysd7vsWHDBunevbtxl7Rp00Zyc3OlatWqxmmjmeDDDz9Ue2y3bdsWzWJs87733ntl9uzZat+k1/3J4ZmbjJ24NDis0FQQJoWaU6dOHZkxY4Z06dLFdd+iFXe362rSpElKrhXEGIl3v7N8EiCB1CHA/XnB9iWFScHyZG4k4EhA1+j71ltvSYsWLQKjCclPTk6OTJgwIbA8/WYUhGTH5EVaV/yg066zZ89K//79Zd++fTrRi8QxfZFO9BctTExAIIUXTD9BVzzhp4wg0+qOJ5MxGq0JM6/XPyy9MHW3a9fOEzq8qOKF0kuAWGjy5MmeXnKtytuyZYt07tzZS1XUxElmZqantJGJEkGYdO3aNRk/frwsXLjQqE2wy0O21KBBA8d0iTDmwytIYZJRNxeJzPucM7u3335bnnjiCVfAixYtUrZyBhJIFQKckEmVnmQ7SIAESIAESIAESIAESIAESIAESIAESIAESCAmBChMignmlCmEwqSU6Uo2hARIgARIgARIgARIgARIgARIgARIIEEJUJiUoB3DapFAKhIISphUu3ZttbfJbS+LDkOT/S5O+UVr/5dVmXv37pWuXbsaH5qOvJBu+fLlUqFCBR08vuN44Yu9a0uWLJHevXv7Lj+UgcleHMgsawAAIABJREFUTNN9nn4qif1co0ePlhUrVnjKZv369dKtWzdPaYNOhL2K6O+srCz58ssvg87eOD/sX8Qfv+Itk7FjXMmAE6SSMAlocC/A3vuBAwcai40KCgpkwIABsmfPHkvKEI3l5+dLq1atAu4FZkcCJEAC3glwf553dlYpKUwKlidzIwFHAnjZ79Chg+tLajQ21+MX9lmzZsmvfvWruPcSZEMQON13332+6mLyIq0rftCtEMQhw4cPd+3LyPxMX6QT9UULLyHZ2dkC8VWZMmV0sdnGozBJJJoTZhcuXFDCjs2bNxv11VNPPSUwilepUsUoHSLv3r3bs2xp165d0rZtW+My7RL4scAHWZdEECaB0cmTJ2Xw4MFy8OBBI8Y65naT+3I0x3yoYRQmGXVxkci6z81E6fNY3+cWL14sI0aMcASMSbWtW7dKRkaG945gShJIMAKckEmwDmF1SIAESIAESIAESIAESIAESIAESIAESIAESCCxCVCYlNj9k2i1ozAp0XqE9SEBEiABEiABEiABEiABEiABEiABEkg1AhQmpVqPsj0kkMAEghImoYkQXfTr189XawsLC2XKlCmCw+H9hljshUEdb9y4IRMmTFASES8Be/82btworVu39pLcOI3J3pLwzJ988knJy8uTBx54wLhMqwQmezFN93n6qeDhw4elY8eOArmLlzBo0CCZP3++bymQl7LD00D8NH36dPUnkcLYsWNl2rRpvviYjJ14tz3VhEngiXsW9tX36dNHLPat2CK/ffu2uk+OGzfONk7Pnj0F+8BiJZCL9/hg+SRAAolPgPvzgu0jCpOC5cncSMCRwBdffCGQBe3cudMxXmZmpsycOVNKlSoVKNHr168r6+7kyZONRT9BVQQv6jC24hdYv8HkRVpX/KBbJ7zcoZ+WLl2qm0TFM32RTsQXraefflqmTp0qjz76qNHLhxMoCpOiK0wC+7feektZds+cOWM0ZiFag/G5RIkSRum89mmzZs1k5cqVUr16daPynCJfvnxZhg4dqqzyJgGSE8jRatWqZZLMNm6iCJMwEbBq1Sole7l69ap223TM7Sb35VhMElOYpN29xSLqPjcTqc9jdZ/76quv1ETawoULHQG3b99eTdxXqlTJe0cwJQkkGAFOyCRYh7A6JEACJEACJEACJEACJEACJEACJEACJEACJJDYBChMSuz+SbTaUZiUaD3C+pAACZAACZAACZAACZAACZAACZAACaQaAQqTUq1H2R4SSGACQQqTJk6cKNiPY7qvKRyP7p5OHaSx2AuDepw+fVqJQ0wPSw9vw5gxYwT7wkqXLq3TNF9xTPaWRBYE+c748eN99XEoT5O9mKb7PL0C0hG6uOWNA703bdokjRs3dosatZ9jPy36yW0vTdQq4JIx9mNjr0/JkiU9VcFk7HgqIMBEqShMAp6GDRuqPY/16tUzonXixAmBFOnkyZO26bCvHvtLTWRMRpVgZBIgARIwIMD9eQawNKJSmKQBiVFIICgCsBFDNIOXdKcQzQ32eME6cuSIZGdny7Zt24Jqmms+derUUWXiF0+vLx2RhZi8SOuKH1wbEhbhgw8+kB49ehgJaExfpBPpRevxxx+XX/7yl9KmTZvAJ0q8ynVM+ivIuLrjyWSMRnvC7ObNm5KTk6Ps4iYB4iKIhho1amSSTLxKiiCVW7BgQSBStVCFcd+DJRo2eJMQdF0SRZgEBl4nqZo3b67s/DVq1LBEmUhjHhWkMMlkxBeNy/ucPbtz586pEyr279/vCBj3HPzu4+fDjPceZEoSiA4BTshEhytzJQESIAESIAESIAESIAESIAESIAESIAESIIEUJUBhUop2bJSaRWFSlMAyWxIgARIgARIgARIgARIgARIgARIgARL4mgCFSRwKJEACMSMQpDApiH2Whw8flo4dO0pBQYFvBtHe/xWq4PLly5Xcw0+AfGTNmjWCfZ3RDib7iSLr4nXvmlWbTPZimu7z9MoQ427AgAGyZ88er1modNiXNnny5LgIX7zuQ/PVYMPE5cqVk0WLFinRmBcpjsnYMaxa4NFTVZgEUF6uy+vXryuZ17x582xZu+2JDLyTmCEJkAAJOBDg/rxghweFScHyZG4k4Epg79690rVrV7l69aptXBhft27dKhkZGa75eY2AXwI3bNggM2bMkOPHj3vNxjUdXlifffZZGTRokFSsWNE1vkkEkxdpXfGDSfkQYM2ePVv9Mq0bTH9hj/eLFiZEILnq1auXPPTQQ3LXXXfpNtUoHoVJIrGYMLtw4YJ6ady8ebNR/2BS5pVXXpF77rlHOx0kRRDE4Y9JwDWVmZlpkkQr7pYtW6Rz585acUORgp5ISiRhEtoIa/LgwYONbfOTJk1S/WolvzO5L8dizFOYZDTki0TWfW4mWp/H4j6n87EEE60bN26U1q1be+8EpiSBBCTACZkE7BRWiQRIgARIgARIgARIgARIgARIgARIgARIgAQSlwCFSYnbN4lYMwqTErFXWCcSIAESIAESIAESIAESIAESIAESIIFUIkBhUir1JttCAglOIEhhUhD7LHNzc2XgwIGBUIvFXhivh9hbNXDZsmUyZMiQQNrulInJ3hKrfLzsXbPKx2Qvpuk+T68QvexpsyqrTZs2grGMayKW4ebNm5KTkyMTJkyIZbGeyqpXr56sXr1aGjRoYJzeZOwYZx5wglQWJnndj7V7925p166dI+m5c+fKmDFjPAm1Au5CZkcCJJDmBLg/L9gBQGFSsDyZGwm4EtA1wr7++uvKHBvtgF/k33nnHcnPz5ft27fLl19+6btI/FIKQQAkOz/5yU+MJCsmhZu8SOuKH0zKR9zz588rWzPY6QTTF+lYvWg1bdpU9VO1atXUCyH+4AWxSpUqUZMkhfOiMCk2wiQwf+utt9Qk35kzZ3SG7J04eXl50q9fP6MXQljIe/furV0O7h07duwQGHuDDl7GGMRSnTp1CqwqiSZMgtRq1apVMmLECEeJXyQATKzhmdGqVatibEzuy7GYJKYwyfvw1X1uJlqfx+I+t3jxYnXdOIV4TUR773GmJAE9ApyQ0ePEWCRAAiRAAiRAAiRAAiRAAiRAAiRAAiRAAiRAAooAhUkcCCYEKEwyocW4JEACJEACJEACJEACJEACJEACJEACJGBOgMIkc2ZMQQIk4JFAkMIkVGHRokXqAHkv4caNG0r0MmfOHC/Ji6WJxV6YQ4cOSZcuXQT7UP2Grl27yvLly6VChQp+s3JMb7K3xCoj7ClbsmSJ0T40q3xM9mKa7vP0AvD69esyfvx4mTdvnpfkxdKsX79eunXrFkheuplgf13//v2N9p5F5o29xt27d5cf/vCHUr16dUF/lyxZUkXD/rYrV67IJ598Inv37pUNGzbIwYMHdatXLJ7XfjUZO54rF1DCVBYmAdGgQYNk/vz5UrZsWW1iOvv2mzRpovZS1qxZUztfRiQBEiCBaBDg/rxgqVKYFCxP5kYCrgTwCzxesMeNG+cYF6bKWbNmSenSpV3zDCoCJgDOnj0rH374ofz1r3+Vjz/+WM6dOycXL16UI0eOFCsGLyaPPPKIlClTRho2bCh16tSRjIwM9Tf+HwMJkAAJkAAJkAAJpBIB3QlQCNImT55sJJlLJU5sS+oS4IRM6vYtW0YCJEACJEACJEACJEACJEACJEACJEACJEACUSBAYVIUoKZwlhQmpXDnsmkkQAIkQAIkQAIkQAIkQAIkQAIkQAIJQYDCpIToBlaCBNKDQNDCpMzMTJk5c6aUKlXKGCD2RuIA+f379xuntUoQbWFSYWGhTJ06VbAnIYiA/Z8bN24UCGuiGfwKk1C3J598UvLy8uSBBx7wXFXdPR8owKtYx6RyJ06ckJ49e8rJkydNktnG9SKS8VPwqVOnlCzJi8Do3nvvlbFjx8qAAQOUJMliL4Jl1W7duiUHDhyQ3/72t7Jt2zbj6mPMr1u3Ttq1a2eU1mTsIGMTaZFRRQKObHJt+r2/heRXX331lRozS5cu9dSH9erVk7Vr10r9+vW1aeju28/JyRE8U3THo3YFGJEESIAEDAhwf54BLI2oFCZpQGIUEgiagI7lt1mzZrJy5Ur1MsBAAiRAAiRAAiRAAiQQfwJnzpyRvn37qslXu1C1alXZtGmTNG7cOP4VZg1IIGACnJAJGCizIwESIAESIAESIAESIAESIAESIAESIAESIIHUJkBhUmr3b9CtozApaKLMjwRIgARIgARIgARIgARIgARIgARIgASKEqAwiSOCBEggZgSCFia1bNlSIP2oVq2acRsOHz4sHTt2lIKCAuO0Vgn8CkXcKqGzZ8Etj8if+xFO6ZZlImVxyhOiqAkTJkjJkiV1iy4Sz0R6Ewth0pw5cyQrK8tTW6wSYb/K1q1bJSMjI7A87TK6fv26OkgcghnT0KdPH5k+fbrUqFHDNOmd+Ch/yZIlqg5Xr141yseLWMpk7KAyFCa5dwkkRth/NWrUKDl69Kh7grAY+fn5SnZnEnT27Tdp0kRWrVolNWvWNMmacUmABEggUALcnxcoTqEwKViezI0EtAhcu3ZNRo8eLStWrHCMv2vXLmnbtq1WnoxEAiRAAiRAAiRAAiQQXQK7d+92tcx7mViNbq2ZOwkER4ATMsGxZE4kQAIkQAIkQAIkQAIkQAIkQAIkQAIkQAIkkAYEKExKg04OsIkUJgUIk1mRAAmQAAmQAAmQAAmQAAmQAAmQAAmQgAUBCpM4LEiABGJGIGhhUrly5WTHjh3SvHlz4zYsXrxYRowY4ZiuTp06cuXKFS2pUrSFSRs2bJDu3bsbt9MpQSwEIUEJk6pXry7r1q2TRo0aeWJgIr2JtjDp0qVLMmTIENm4caOnttglgsAIEiyLtf2BlvP2229L7969ta6LUMG4Vl944QUZO3aslC5d2nd9INyB3AbXsIk0yctB6CZjBw2jMEm/e0+ePCmDBw+WgwcPaifyInq7fPmyDB06VN1DnMKyZcvUtclAAiRAAvEiwP15wZKnMClYnsyNBLQJ6Ly8Tpw4UWDFLVGihHa+jEgCJEACJEACJEACJBA8gcLCQpk6dar63cwprF+/Xrp16xZ8BZgjCSQAAU7IJEAnsAokQAIkQAIkQAIkQAIkQAIkQAIkQAIkQAIkkDwEKExKnr5KhJpSmJQIvcA6kAAJkAAJkAAJkAAJkAAJkAAJkAAJpDIBCpNSuXfZNhJIMAImwqRmzZpJtWrVXAUXixYtEghuTIKuAGX48OFK5HH06FHX7KMpTLp27ZqMHj1aVqxY4VoP0wjRFoQEJUxCuwYMGCCvvPKK3HPPPabNFN0+R8bRFibt3btXunbtaiT60WlwmzZtJDc3VyAFilbwMhYhS5ozZ44MHDhQSpYsGVjVbt26JUuXLnUVn0UWiL0/kydP1hZLmYwdlEVhkn4XQ3yFexDutbqhR48eKk358uV1k6h4GINZWVmOaXBdLl++XCpUqGCUNyOTAAmQQFAEuD8vKJL/mw+FScHyZG4koE2goKBAvbzt2bPHNk3Lli0FL4t46WcgARIgARIgARIgARKIHwGd391iMfEcPwIsmQTE6mNBMswpsOtIgARIgARIgARIgARIgARIgARIgARIgARIgATiQ4DCpPhwT9ZSKUxK1p5LgXrfxkp9BhIgARIgARIgARIgARKIE4F/s9ghFaeqsFgSIIHUJ0BhUur3MVtIAglDwESYNHToUKlbt6784he/cKy/F7nNuXPnpF+/frJ//37bvCGd+e1vfys5OTlxFyYdPnxYOnbsKNi74BY6deqkhDmLFy92i6p+Hm1BSJDCJNQ3Pz9f9Z1pMJHeeBlTuvW5ceOGTJgwQclbdMKUKVOUNOzkyZM60SXaB30fOnRIunTpojUWQxWeOXOmjBs3LlBZUihvCJwyMzOVOEk3tG/fXvLy8qRSpUpaSUzGDjKkMEkL651Ip0+flj59+ig5nU7wKqfTuY9C7rVx40Zp3bq1TlUYhwRIgAQCJ0BhUrBIk2FzIydkgu1z5pZABGChxEu9U9i8ebPgBZaBBEiABEiABEiABEggfgR07P5z586VMWPGaBvo49calkwC3ghwQsYbN6YiARIgARIgARIgARIgARIgARIgARIgARIggTQlQGFSmna8x2ZTmOQRHJP5J0Bhkn+GzIEESIAESIAESIAESMA7AQqTvLNjShIgAWMC3J9njIwJSIAEvBIwESZBWtOzZ08l9Ll69aptkc2aNZOVK1dK9erVtauFenTo0MEx35YtWwpkNVlZWXEVJsHrDrkOhDM6YdGiRfL973/ftX2hvKItCAlamNS8eXMlTapRo4YOjjtxTKQ30RQmmchhMAaXLVsmv/vd77QFWIMGDZL58+dL2bJljfjoRC4sLFTXxIwZM3Siqzi4hiHvqlChgnYa04jHjh2T3r17a0ulIBTbunWrZGRkaBVlMnaQIYVJWljvRML9fdSoUUpipRMaNmwoa9askTp16uhEvxPn8uXLas8+BGROAXu/Zs2aJaVLlzbKn5FJgARIIAgC3J8XBMV/5UFhUrA8mRsJGBE4e/as9O/fX/bt22ebjr94GSFlZBIgARIgARIgARIInICO3d/rhHzglWWGJBBFApyQiSJcZk0CJEACJEACJEACJEACJEACJEACJEACJEACqUeAwqTU69NotojCpGjSZd6OBChM4gAhARIgARIgARIgARKIJwEKk+JJn2WTQNoRoDAp7bqcDSaB+BEwFSY9//zzSnCxf/9+x0rv2rVL2rZtq90wCIggQnIKI0eOlOHDh8vAgQPjKkwqKCiQAQMGyJ49e1zbV69ePVm7dq1Uq1ZNhgwZIhs3bnRNgwgTJ06Ul156SUqUKKEV3yRS0MIklI26TpgwQUqWLKldFRPpTTSFScuXL1djWidATpSdnS2bN2+W7t276ySR2rVrKyFMgwYNtOKbRDKRPSFfiIlWr14tLVq0MCnGOO7NmzcVp+nTp2unff3119V1pRNMxg7yozBJh+q/4pjy9SpMQok69/7QfbR+/fpmDWFsEiABEgiAAPfnBQAxLAsKk4LlydxIwIgAzL/z5s2T5557zjYdf/EyQsrIJEACJEACJEACJBA4AZ0J37lz5wpElxYvrIHXhxmSQLwIcEImXuRZLgmQAAmQAAmQAAmQAAmQAAmQAAmQAAmQAAkkJQEKk5Ky2+JWaQqT4oaeBVOYxDFAAiRAAiRAAiRAAiQQTwIUJsWTPssmgbQjQGFS2nU5G0wC8SNgKkyaNm2aTJ48WRYvXuxY6dmzZ0tmZqZWw/75z3/K2LFjZdmyZY7xFy1aJC1btpRevXrFVZi0ZcsW6dy5s1bbwkU/OmKQUKZNmjSRVatWSc2aNbXKMYkUDWFS9erVBfnicGvdYCJliZYw6fLly0qWBKGRWyhXrpzs2LFDtfHMmTPSt29fOXDggFsy9fOcnBx1PQS9h2XDhg3a4ibUA/toZs2aJaVLl9aqt59IuLd06NBBrl69WiybRx99VCDZeeyxx+QHP/iBkkpVqFBB7rrrLq0iTcYOMqQwSQvrnUimfJs1ayYrV64U3AdMg9M4Cc8LzwdI5xhIgARIINYEuD8vWOIUJgXLk7mRgDGBs2fPSv/+/WXfvn22aaP18mJcWSYgARIgARIgARIggTQk4Gb3x+R0fn6+1KhRIw3psMnpRIATMunU22wrCZAACZAACZAACZAACZAACZAACZAACZAACfgmQGGSb4RplQGFSWnV3YnVWAqTEqs/WBsSIAESIAESIAESSDcCFCalW4+zvSQQVwIUJsUVPwsngfQiYCpMgvQH4qKsrCxHUNiDuWDBAoFkxi3oyGdCsppKlSrFVZh0/fp1GT9+vMybN8+tWern69evl27duql/nzhxQnr27CknT57UShstQUg0hElo0IABA+SVV16Re+65R6t9JlKWaAmTDh06JF26dJGCggLXOnft2lWwXwVin8LCQpk6daq89NJLrukQoU2bNpKbmytVq1bViq8T6caNGzJhwgTBNakTcA1t3LhRWrdurRPdd5wvvvhCRo4cKSVKlJBGjRrJI488InXq1JHKlStLqVKlfOVvMnZQEIVJZrgvXbqk9tFv375dK+GPf/xjJUyrWLGiVvzwSOfOnZN+/frJ/v37A3umGFeCCUiABEjAgQD35wU7PChMCpYncyMBYwK3b99WpuLhw4fbpo3Gy4txRZmABEiABEiABEiABNKQACblYAzHJK5dWLJkiToBIGgzfxriZpMTnAAnZBK8g1g9EiABEiABEiABEiABEiABEiABEiABEiABEkgsAhQmJVZ/JHptIoVJybCmLdGZsn6aBChM0gTFaCRAAiRAAiRAAiRAAlEhQGFSVLAyUxIgAWsCFCZxZJAACcSMgBdh0vvvvy9PPPGEYx0bNmwoa9asUYIUt7B7925p166dY7RmzZrJypUr5auvvoqrMMlEetSkSRNZtWqV1KxZU7XNVPISLuhxY2jy82gJk1AHHG4N+YlOMOERDWGSqfQoJydHMjMz7+xFwbXToUMHuXr1qk5zi8iztBK4RNIVzYSyad++veTl5QmkY8keTMYO2kphklmPHzt2THr06CGnTp3SSog9Wi+//LLcfffdWvHDI+GePm7cOFm4cKFj2tq1a8u6deukQYMGxmUwAQmQAAn4IcD9eX7oFU+bDItLOCETbJ8ztwQk8Pnnn8uwYcNky5YttrULN/8mYBNYJRIgARIgARIgARJISQK7du1Sk3J2E86dOnWSpUuXKiM9AwmkOgFOyKR6D7N9JEACJEACJEACJEACJEACJEACJEACJEACJBAoAQqTAsWZ8plRmJTyXZy4DaQwKXH7hjUjARIgARIgARIggXQgQGFSOvQy20gCCUOA+/MSpitYERJIfQJehEnYX9m3b185cOCAIyCs72/btq0rxBkzZsikSZMc44WEHJ999llchUlz5syRrKws1zYhwsSJE+Wll16SEiVK3Im/YcMG6d69u1b6cuXKqcOkW7durRVfN5KJMKlXr15KfKUbmjdvrqRJNWrUcE1iIr2JhjDpzJkzWuMYDbGStegc+B0OYdCgQTJ//nwpW7asKxudCO+9954SjekKm6zGo045iRjHZOyg/hQm6fciRGKzZs1yvSeH55idnS344/Vg+8WLF8uIESNcK2kiZHPNjBFIgARIQJMA9+dpgtKMRmGSJihGI4FoE9i8ebP079/f9mUi6JeXaLeH+ZMACZAACZAACZBAshO4du2ajB49WlasWGHZFHwsgA2/c+fOyd5U1p8EtAhwQkYLEyORAAmQAAmQAAmQAAmQAAmQAAmQAAmQAAmQAAn8LwEKkzgSTAhQmGRCi3EDJUBhUqA4mRkJkAAJkAAJkAAJkIAhAQqTDIExOgmQgB8CFCb5oce0JEACRgS8CJNu3rwpo0aNUuvznQJkQZMnT3aUaED2opPX7NmzJTMzUz755BPp3bu3HD582LWdP/7xjwVyoIoVK7rG1YlgIsixkx2ZSHpQpylTpigRSbh0SaeuTnFMhEnbt29XwqTc3FztYiG/mjp1qpQsWdIxjYn0JhrCJBN5ld1+YROBVr169WTt2rVSv359bZZOEdEnAwcO1M4Le6JxCHkqBJOxg/ZSmKTX67dv35Z9+/bJz372M8G9Sjf4HVt4DnXo0MFV/jVy5EjJycmRf//3f9etGuORAAmQgG8C3J/nG2GRDChMCpYncyMBzwTcfqGuWrWqrF69Wlq0aOG5DCYkARIgARIgARIgARLQJ3Do0CHp0qWLFBQUWCYaNmyYYDI6KBu/fs0YkwTiQ4ATMrHlzg0aseXN0kiABEiABEiABEiABJKLADeQJFd/sbYkQAIkQAJpS4DCpLTtek8NpzDJEzYmCoIA5+ODoMg8SIAESIAESIAESIAEvBLgfLdXckxHAiTggQCFSR6gMQkJkIA3Al6ESWXKlJEZM2YIxDhOoUePHrJs2TIpX768bbS//OUv0qtXLzl69KhjXrt27ZK2bdvKP/7xD+nXr5+8+eabrg0OWpi0d+9e6dq1q6vUAxVr3769EkpVqlSpSD0LCwuVTAgyKZ3QpEkTWbVqldSsWVMnulYcE2HSf/7nf0rp0qUFfakrUKlevboSVTVv3tyxPm57dMMTBy1McjuwO7Li+fn5atxFhhMnTkjPnj3l5MmTWuwhe4H4y2Ktv1b6UCSIbTCO8Ecn1K5dW9atWycNGjTQiZ7wcUzGDhpDYZJ7l16/fl0JvV544QXtax25NmvWTFauXCm47r0GXRFey5Yt1b2lWrVqXotiOhIgARIwJsD9ecbIHBNQmBQsT+ZGAr4IHDt2TNmI7V5mxowZI7NmzVIvhAwkQAIkQAIkQAIkQALRI4CJOZw8gcljq4CJN0zuNmrUKHqVYM4kkGAEOCET2w7hBo3Y8mZpJEACJEACJEACJEACyUWAG0iSq79YWxIgARIggbQlQGFS2na9p4ZzvHjCxkRBEOB8fBAUmQcJkAAJkAAJkAAJkIBXApzv9kqO6UiABDwQoDDJAzQmIQES8EbAqzBp9+7d0q5dO8dCdSQtW7Zskc6dOzvmk5GRIatXr5ZatWrFTZh048YNmTBhgjrEWSc4iXFMxEsoC9KpIUOG6BSrFcdUmNS0aVO1T9ZNkBVeOCRCixcvlgoVKtjWyUR6E7Qw6fDhw9KxY0fbA7vDK+0krTIVL7Vp00Zyc3OlatWqWn1lF8mEHfJINdGMaft9wfaYGLIxN2lYZNYm16ZXIdytW7fk8uXLgr+vXLki//3f/y24HiAFO378uHFrp0yZItnZ2VKiRAnjtKEEqM/QoUPVvi+nUK5cOYE8D/ckBhIgARKIFQHuzwuWNIVJwfJkbiTgiwAsrPPmzZPnnnvOMp969eqpF/FUsa76gsXEJEACJEACJEACJBBFAm5WfkwRIY9jAAAgAElEQVTOZ2Vl+ZqAi2L1mTUJRIUAJ2SigtU2U27QiC1vlkYCJEACJEACJEACJJBcBLiBJLn6i7UlARIgARJIWwIU4KRt13tqOMeLJ2xMFAQBzscHQZF5kAAJkAAJkAAJkAAJeCXA+W6v5JiOBEjAAwEKkzxAYxISIAFvBLwKk/7yl79Ir1695OjRo44Fb968WTp16mQZB/szp02bJhBuOIX+/fvLggULBLKMf/zjH9KvXz958803XRvsVShilfHp06elT58+cvDgQddyIcPZtGmTNG7c2DLupUuXlABp48aNrnkhQteuXWX58uWO8iGtjL6OZCJlCUlfzp49K+iHffv2aReVl5en+spiXbvKw0R6E6QwCeMO4qtx48ZptWXMmDFKGFW6dGnL+Bs2bJDu3btr5YVI69evl27dumnHt4poch0g/VNPPSXoDyeBla8KxTixydiJcdXuFBdtYVK82hVeblB76E2EdIsWLRLcDxhIgARIIFYEuD8vWNIUJgXLk7mRgG8CFy9eVL9c2b2cBmHH9F1JZkACJEACJEACJEACKUygsLBQpk6dKi+99JJlK/FxACcT3HfffSlMgU0jgeIEOCET21HBDRqx5c3SSIAESIAESIAESIAEkosAN5AkV3+xtiRAAiRAAmlLgAKctO16Tw3nePGEjYmCIMD5+CAoMg8SIAESIAESIAESIAGvBDjf7ZUc05EACXggQGGSB2hMQgIk4I2AV2HS5cuXZejQobJu3TrHgidOnKjW+pcoUaJYPN08kH7y5MlKvGMiiglSmARhEdqrE8IFT1bxTYU9EEXt2LFDmjdvrlO8axwvwiRkCvkV2nb16lXXMhAB9c3Pz5caNWpYxjeR3gQpTCooKJABAwbInj17tNqxa9cuadu2rW1cE5kWMgmiLdjX3LdvX+02BFGmFqwYRTIZOzGqUrFi0kGYNHfuXIFQzE6KZsIeErOsrCzXJJmZmTJz5kwpVaqUa1xGIAESIIEgCHB/XhAU/5UHhUnB8mRuJEACJEACJEACJEACJEACJEACJJCSBDghE9tu5QaN2PJmaSRAAiRAAiRAAiRAAslFgBtIkqu/WFsSIAESIIG0JUABTtp2vaeGc7x4wsZEQRDgfHwQFJkHCZAACZAACZAACZCAVwKc7/ZKjulIgAQ8EKAwyQM0JiEBEvBGwKswCdIfHHyMP06hffv2kpeXJ5UqVSoW7dixY9KjRw85deqUYx4Q9XTq1EnFiYcwSVfsFGrEsmXLZMiQIY5t0m17KJMpU6ZIdna2pXjKtOe9CpOuXbsmkJUsXbpUu8hJkyapMVKyZMliaUykN0EKf7Zs2SKdO3fWakObNm0kNzdXqlatahsfh4Cjf2bMmKGVZ7169WTt2rVSv359rfhWkf7yl79Ir1695OjRo1p5BMlPq8AoRzIZO1Guim32qS5MGjlypMyaNUvKli0bCOI1a9ZI7969XfPCMwP32PLly7vGZQQSIAESCIIA9+cFQfFfeVCYFCxP5kYCJEACJEACJEACJEACJEACJEACKUmAEzKx7VZu0Igtb5ZGAiRAAiRAAiRAAiSQXAS4gSS5+ou1JQESIAESSFsCFOCkbdd7ajjHiydsTBQEAc7HB0GReZAACZAACZAACZAACXglwPlur+SYjgRIwAMBCpM8QGMSEiABbwS8CpNQmo54pnbt2rJu3Tpp0KBBsQrqpH/44YfljTfekLp166r08RAmHTp0SLp06SIFBQWukHVlOJAPjR49WlasWOGaJyI0adJEVq1aJTVr1tSK7xTJqzAJeUL0BKnJyZMnteoB0dDq1aulRYsWxeKbSG+CEv5cv35dxo8fL/PmzdOqv66oau/evdK1a1e5evWqVr45OTlKPmWx5l8rfTyESSbjRqsRFpF0JUMmY8drXfym021LeDmxYOy3XUgP4djixYvl/vvvDyI7lYfusygjI0PdU2rVqhVY2cyIBEiABJwIcH9esOODwqRgeTI3EiABEiABEiABEiABEiABEiABEkhJApyQiW23coNGbHmzNBIgARIgARIgARIggeQiwA0kydVfrC0JkAAJkEDaEqAAJ2273lPDOV48YWOiIAhEzsfbLaAPavNMEHVmHtEhYLchhn0fHd7JlqvVxqKGDRsKTimvU6dOsjWH9U0AAnabcfPz86Vfv34JUMP4VcFugybZxK9PWLJ3AtiwjmdIq1atbDdecr7bO1+mJAESMCZAYZIxMiYgARLwSkBXUoH8I+deIM/p0aOHnDp1yrF4q3eEwsJCgYxmxowZjmmR/7Jly6R8+fIqXqyFSajn1KlT5aWXXtJCPGbMGJk1a5aULl3aNb6pHAUchgwZ4pqvWwSTciOlL+Axe/ZsJR3SDT179lRylQoVKhRJYiK9CWre78SJE4L66AifIHvatGmTNG7c2LWpX3zxhfTv31927tzpGhcR2rRpI7m5uYIyvAQKk/6vEk5hXCVqSFVhEsY57nFVqlQJFL3umMY1s3XrVoE4iYEESIAEYkGA+/OCpUxhUrA8mRsJkAAJkAAJkAAJkAAJkAAJkAAJpCQBTsjEtlspTIotb5ZGAiRAAiRAAiRAAiSQXAS4gSS5+ou1JQESIAESSFsCFOCkbdd7ajjHiydsTBQEAQqTgqCYGnlQmJQa/RitVlCYFC2y6ZsvhUn2fU9hUvpeF6nU8tu3b8uRI0ckOztbPvvsM0fBHue7U6nn2RYSSHgCFCYlfBexgiSQOgRMhEkTJ05U4qASJUooAJcuXVKSmO3btzsCgdhk5syZUqpUqTvxdNNGlhlrYdKZM2ekb9++cuDAAa1OX79+vXTr1k0r7unTp6VPnz5y8OBBrfiR8iitRBaR/AiTkN358+dl6NChrv0eXvSSJUtUmvA17vEQJs2ZM0eysrK00HXt2lWWL19eTPRklRjvFch73LhxWnkj0ubNm6VTp07a8cMj6splQmmCEE6ZjBtPjRIRXcmQydjxWhe/6XTbEl5OLBh7bde9994rL7zwgowYMULKlCnjNRvbdCb32l27dknbtm0DrwMzJAESIAErAtyfF+y4oDApWJ7MjQRIgARIgARIgARIgARIgARIgARSkgAnZGLbrRQmxZY3SyMBEiABEiABEiABEkguAtxAklz9xdqSAAmQAAkERgBrfLDq/xtf/41/W/13IsUJb3wyrFEKrLOYkTGBSGHSdRG5ISL42+7fbj/XySM8jk5+t4xbxgQJT4DCpITvophVkMKkmKFOyoIoTErKbkvoSlOYZN89FCYl9NBl5TQIXLx4UXJycmThwoVy9epVadiwIYVJGtwYhQRIICYEKEyKCWYWQgIkAAImwqRf//rXMmXKlDvgCgsL1X/PmDHDEWbLli0F7+vVqlW7E+/YsWMCAdCpU6cc065evVp69ep1J06shUkbNmyQ7t27aw2WZs2aycqVK6V69epa8XX5hTKrWrWqbNq0SRo3bqyVv10kEymLnfQFsh/IsvB7tE5o0qSJ5OXlSe3ate9EN5HeBCH8gaRryJAhsnHjRp0qy+zZswWyL92gO6ZD+Y0ZM0ZmzZolpUuX1i3iTjwKk/6v6pvFixcbs4tVglQRJkGUNGzYMBk5cqR85zvfiRo+k3t7fn6+9OvXL2p1YcYkQAIkEE6A+/OCHQ/JsBiJEzLB9jlzIwESIAESIAESIAESIAESIAESIAFjApyQMUbmKwGFSb7wMTEJkAAJkAAJkAAJkECKE6AwKcU7mM0jARIggdgSuCvJBESQJSVrSIY1SsnKNhXqHSlMSsQ23XQROJnKl9wETW4/D5X3/xIRVjLVicKkZOqt6NaVwqTo8k323ClMSvYeTLz6U5hk3ycUJiXeeGWN9Ans3btXRo0aJRjHoUBhkj4/xiQBEog6Ae7PizpiFkACJBAi4EeYhDx05DsQ/WzdulUyMjLugNdJB7nOunXrpEGDBnfSmUg1fvzjH6v6VaxY0VOHX7t2TUaPHi0rVqzQSg95VHZ2tpQoUUIrPiLh99KuXbtqi4e8lBFZGR32oTR20hfMz40fP17mz5+v3dZJkybJ1KlTpWTJkipNrIVJJqzr1asna9eulfr162u3z3S8eCkjVJlPPvlEevfuLYcPH9aqXxDCKZNxo1Upi0i6kiGTseO1Ln7T6bYlvJxYMNZpFyRJrVu3lm7duslPfvITueeee3SS+Ypz+fJlGTp0qLrnu4Xp06fLxIkT3aLx5yRAAiQQCAHuzwsE451MkmExEidkgu1z5kYCJEACJEACJEACJEACJEACJEACxgQ4IWOMzFcCCpN84WNiEiABEiABEiABEiCBFCdAYVKKdzCbRwIkkAoEICEqFfYHkp/w/8a/I/9fPOP87wpqhmgTSIY1StFmwPztCSSDMCkR++/W1xInN7mS28/DZU86/9bJLxF5WdaJwqSk6aqoV5TCpKgjTuoCKExK6u5LyMpTmGTfLRQmJeSQZaU0CXh5XnC+WxMuo5EACQRBgPvzgqDIPEiABLQI+BUmQdjSsWNHKSgocCxv0aJFAmkLwo0bN2TChAkyZ84cxzTt27eXvLw8qVSp0p14sRQm6bYNlStXrpxs3LhRSUZMwhdffCH9+/eXnTt3aiVr0qSJrFq1SmrWrKkV3yqSiZTFSfpy7NgxJe05efKkVl0gzsrPz5dWrVqp+CbSG7/CH90xF2rIoEGDlAyqbNmyWm0LRTJhizQ5OTmSmZkpFmv/Hcs1uQ6QkV95GPIwbZsRuK8j60qGTMaOl3oEkUa3LeFlxYKxXdsqV64s48aNkx49esiDDz4opUphmUDsgkmf/vrXvxbI4xhIgARIIBYEuD8vWMrJsBiJEzLB9jlzIwESIAESIAESIAESIAESIAESIAFjApyQMUbmK0H4Bg2nD1D4yNevXz9fZTFxchOw+5DFsZHc/RqL2tvdW4L4iB2L+rOM5CVgtyCKH5yt+/Sll16SF198scgP3U4iTt7RwZqTgD4BbiDRZ8WYJEACKUUAx8aGpEPxlAvpyo70j7lNqW5iYxwIJMMaJXZg/AhQmBQ/9tEoWUeoFIpjEtdO5qSbR6FVYylMisYQSM48KUxKzn6LVa29CDBiVTeWk5wEKEyy7zcKk5JzTLPW/0vAy/OC890cPSRAAjEkwP15MYTNokgg3Qn4FSZdvHhR+vbtK3v27HFEGS680ZUEQSQzc+bMIuIOE1GMn/V1t2/fVkInCER0gpXcSSedaTnIc9myZTJkyBCd7C3jmEhZnKQvqPu8efPkueee065Lz549ZfHixVKhQoWYCpNOnz4tffr0kYMHD2rV1eu6XtNy2rRpI7m5uQKZlEm4evWqjBo1SgnFdELLli3VO1C1atV0ovseN14L0ZUMmch1UJdkWe9ocm16ZeyUDuK3559/XrKysoxlYX7rY9KnVs8Gv+UzPQmQAAnYEeD+vGDHRjIsRuKETLB9ztxIgARIgARIgARIgARIgARIgARIwJgAJ2SMkflKQGGSL3xplZjCpLTq7kAbS2FSoDiZmQEBCpMMYIkIhUlmvBg7dQh8+umnsm3bNrUYr0yZMsUaxg0kqdPXbAkJJACBkl9LiJJBQIQ6UkKUAIMmgaqA9TSQhIT+/D+X/0Y8tzhuP/ebRwLhY1USjEDpr+/H+Dv835C0Rf4/k5+bxLUqi/fdBBsoPqpzU0QshUu3b9/+fni+dnMXfk8b91F3JiUBEkgAAl4EGAlQbVYhgQlQmGTfORQmJfDAZdVcCXh5XnC+2xUrI5AACQRHgPvzgmPJnEiABFwI+BUm3bhxQyZMmKDkQk4hXNhy+PBh6dixoxQUFDimsZLWxEqYhLoNGDDAVQQVakBOTo5A4mGxhtt1DOryCGXUv39/WbBggUBu4iWYSFncBDaff/65DBs2TLZs2aJdlSVLlsjQoUPlq6++UswgUHILfud8ly9frsrUCU2aNJFVq1ZJzZo1daIXiaN7PYQn2rVrl7Rt29aoLNNyateuLevWrZMGDRoYlRMe2WTceC3EbbyF8jWR6yBNKgqTrIRwkJhduXJFINT685//LKtXr1ZruvDfJqFdu3by8ssvS926dU2S+Ypr0qd+7we+KsrEJEACaUeA+/OC7XIKk4LlydxIgARIgARIgARIgARIgARIgARIICUJcEImtt1KYVJseSdzaRQmJXPvxbfuFCbFl386l05hklnvU5hkxouxk5/AtWvXBIvYfvOb3whOAMTiRwqTkr9f2YK0JACxT7IIiCDHuCste4mNtiNQ+LV0yE0cZPpzv6IhOykSBCAMJEAC0SEAWVJI1uRXvBSkEArPLoYACWCxf3igMClAuMyKBFKIgBcBRgo1n02JAgEKk+yhUpgUhQHHLGNGwMvzgsKkmHUPCyIBEhChMImjgARIIGYE/AqTUFEIb0aMGOFYZ8h9duzYIc2bN9eKX7VqVdm6datkZGQUyTdWwiQIgDp37hyzfjApCGw2bdokjRs3Nkl2J66J+EZHYAPhT48ePbSlLBAS5eXlyYMPPhgTYdLly5eVLAnCoEQMY8aMkVmzZknp0vg8oR+wTicrK0s7webNm6VTp07a8SMjmowbr4XojDfkbSLXQfx0ESZFcsc3lSNHjsjEiRMF16lJqFOnjsydO1cgZvIigjMpC3ELCwtlypQpMmPGDNekFCa5ImIEEiCBAAlwf16AMEWEwqRgeTI3EiABEiABEiABEiABEiABEiABEkhJApyQiW23UpgUW97JXBqFScnce/GtO4VJ8eWfzqVTmGTW+xQmmfFi7OQlcOvWLfnTn/4kkyZNkvfff181xGkhCjeQJG9fs+a+CCSTgAgih2RYi+CrQ5jYiACkPnbCn0jxULTEQm6Co1D98Pcto9YxMgmQAAnElkAiSpxQp6QVEFKYFNsBzNJIIFkJeBFgJGtbWe/YEKAwyZ4zhUmxGYMsJToEvDwvON8dnb5griRAApYEKEziwCABEogZgSCESe+99560a9fOVZgze/ZsGTVqlEyYMEEdyuQU2rRpIytXrpT77ruvSLRYCJOuX78u48ePl3nz5sWsH0wLglgkOztbSpTAeQJmwUR8oyOwAa/JkydLTk6OdkXGjRun0kDkAuGWW/AjSDl06JB06dJFCgoK3IqJy8/r1asna9eulfr16xuVbyr1wto2MPcqvzEZN0YNCYusM94QncIkUSIj9EnFihVdcX/55Zfqvrt06VLXuOER7r33XlmwYIH06tXL87gxKdBq/aVVej/3A5P6MC4JkAAJgAD35wU7DpJhkSInZILtc+ZGAiRAAiRAAiRAAiRAAiRAAiRAAsYEOCFjjMxXAgqTfOFLq8QUJqVVdwfaWAqTAsXJzAwIUJhkAEtEKEwy48XYyUng/PnzagHN66+/XqQBFCYlZ38mYa0h9gn/EyklSjRJURIiZpWjSCBRREM69YCEqMjajyhyYdYkQAIkQAKxJ4DdM+EiJ/wbv2OF/p/Vv91+Hp6HW1y7n+N3OddAYZIrIkYgARIQURuFnnnmmSIsGjZsKGvWrBGcjM5AAqYEKEyyJ0ZhkuloYvxEIuDleUFhUiL1IOtCAilPgPvzUr6L2UASSBwCQQiTzp07J/369ZP9+/c7Nqx///5K2DJixAjXuJmZmTJz5kwpVQpTiv8KJqIUE6FIeBknTpyQnj17ysmTJxOnoyJq0qRJE1m1apXUrFnTuI4m4htdgQ1Y9enTR44ePapVn6pVq8qSJUtk27ZtURUmFRYWytSpU9W6rkQOkE1hzJvIjD7++GP56U9/KsePH9dqWo8ePWTZsmVSvnx5rfhBRDK5v6A83fFmch9Avr/+9a8FkrFEDybXpun97cKFC+pAvM2bNxthqF69ukB217VrV6PxaVTI15EpTPJCjWlIgASiTYD784IlTGFSsDyZGwmQAAmQAAmQAAmQAAmQAAmQAAmkJAFOyMS2WylMii3vZC6NwqRk7r341p3CpPjyT+fSKUwy630Kk8x4MXZyErDbAEVhUnL2Jw5ASjIBkdYm+qTtDVbclAA2i0Dsgz+REiC3//aSRkc0ZBUnvI6mbWR8EiABEiABEkgnAuEiJVuh0+3bt3eHQ7Gbu+Dpwuk0dNhWEihOwIsAgxxJwIkAhUn2dChM4rWTzAS8PC8oTErmHmfdSSDpCFCYlHRdxgqTQPISMBGa2ElHdOUlzZo1k+HDh8uzzz4rV69edYS2aNEiJfeIDLplIZ2pUCRU1pw5cyQrKyvhOxXymyFDhhjX00TKoiuwgewe9UH/6oYnnnhC7rrrLtm3b59rEq9zvmfOnJG+ffvKgQMHXMuIZ4Q2bdpIbm6uQCSlGy5fvixDhw6VdevWaSVB3lu3bpWMjAyt+EFEMrm/oDzd8WZyH0C+FCb9b29CbDZ48GA5ePCgUfdCmoTD9XDNRjNQmBRNusybBEjAKwHuz/NKzjodhUnB8mRuJEACJEACJEACJEACJEACJEACJJCSBDghE9tupTAptryTuTQKk5K59+JbdwqT4ss/nUunMMms9ylMMuPF2MlJgMIkrX67K0xCBMEPNn6H/kT+N/5/vONQQqTVrWkT6VaYhMirjMiLWEhHcBSqT/jfhWnTM2woCZAACZAACZCAIhA+H4//pjCJA4MESMCKgBcBBkmSgBMBCpPs6VCYxGsnmQl4eV5QmJTMPc66k0DSEaAwKem6jBUmgeQlYCI0cZKO6EqGIIbZs2ePI7By5crJrl27pGnTpsXimYhSvAiTLl26pCREGzduTPhOHTRokMyfP1/Kli1rVNdoCJNQgYsXLyrJVTTYeRUmbdiwQbp3727EJx6RMebBrXXr1trFQ1I1bdo0mTJlinaanJwcyczMFIu9Btp5mEQ0ub8gXwqT/j955plntBB7ub8hY9xbe/To4Sqti6zEU089paRoVapU0aqfaSSTe/vEiRMFazVLlChhWgzjkwAJkIAxAe7PM0bmmIDCpGB5MjcSIAESIAESIAESIAESIAESIAESSEkCnJCJbbdSmBRb3iyNBNKRAIVJ6djridFmCpPM+oHCJDNejJ2cBOIoTMIKFyu5UFDCoaBFRiWTs4dZ6ygRuPm1hMhNChQt0ZBVvlbyodD/K7IJI0pMmC0JkAAJkAAJkAAJeCKQzMKka9euyfvvvy/79+9Xf584cUJwujkCNsM88sgj8t3vfledet+yZUu5//77o7ZpBRsPcII0Nka89957cvToUfnyyy9VXR599FFp2LCh2jDx+OOPyz333FOkr6w2U8XjdG67zRM6G6d023Dr1i357LPPZOfOnarfjhw5IngvRrj33nvlsccek+bNm0v79u0Vt5IlE/dVEKfNf/TRR0oy9u6778r58+dV34eHOnXqCE4KR//jpPBmzZpJhQoVPF2rbolC14PVGARb1KFRo0ae6+FFgGFV5wsXLsizzz4ra9euLfZj8FqyZIm0aNGi2M+SaYyFxjk2qmJD2scff1xkbKCdtWrVkiZNmqj7E+5VpUphOkYv2M0led3UtGXLFuncuXOxwrOzswV/TDf7WfVV165dZfny5UXGf7SESdjYiHGGe8w777wjx48flw8//PDOhjVck/Xr11cbhFu1aiU/+MEPpEyZMnrwDWPduHFDlb1161Z1rwh/NqD8xo0bC9hgLITXIVrCpM8//1z+9Kc/yZtvvllkXIaembhPderUqdj91+754Lbh0qqPcS9as2aN4DoID+F1Ayc8HyKfDWD10EMPyV13wa1uHzAG/v73v8u2bdvU8wb5hX4/wLMFZXfs2FGwobxy5cqGveocPdbjz+qbk9VzO7xe6P9wxqH+/9GPfiTt2rUrNh7dAJlsCo/MK1TXu+++Oxn29Lih4M9JgASSgwCFScnRT6wlCaQEAROhidM80Ntvv63e5YMImB/D72/VqlUrlp2JVMOLUGTv3r3q/efq1atBNCWqeVStWlU2bdqk3tlMgsnvxm7vU5Hl4l0OwpeCggKTKrnG1Zn3i8wEc1CjR4+WFStWuOafCBHGjBkjs2bNktKlS2tXB9dvhw4dtMcr5jPz8/OlRo0a2mX4iWhyf0E5uuPN5D6AfOMxh+2Fm8m16eX+hjrdvHlTIM6aMGGCcRVxPWGMRmN+yqRPk6U/jQEzAQmQQEIS4P68YLslGSZXOSETbJ8zNxIgARIgARIgARIgARIgARIgARIwJsAJGWNkvhJQmOQLHxOTAAloEKAwSQMSo0SFAIVJZlgpTDLjxdjJScCjMGlpQLIjHguWnMMmWrUOlwDFSjRkKh4KCYiQjoEESIAESIAESIAESCAAAskmTMKG/9OnT8u8efMkLy/vjpRIB8XTTz8tzz33nNpkFpSIB/OM2Bz0yiuv3JExONUF4hqcNo7NSPfdd5+KqiuC0WmjnzjRFCah3yC/+M1vfqNOddcJEFpArDNo0CApW7asTpKox8HGl7feekvmz58v2OhnuskPUgpsDhw7dqyS5LhJP9waBK6Q8SxevNjoekA9Bg4cKOPGjdPeyBWEMOnixYuqTFy7kcFJlqRznSTCGMM1BEEL7gcQ9egGCHyGDx8ugwcPFmzKdAsYd6NGjSrGESfSg62JlKuwsFCmTJkiM2bMKFYsJG844b58+fJuVbrzcwiCsDFszpw5RdJgnnfy5MlF5EtBC5Mgqjpw4IDMnj1b+z6DSlrdl7UbbBMRm0dDz4aQFM4pz4cfflgmTZqkxHp4PgUpTArdJ373u9/JunXrtO5bkNf98pe/FDw3saE0msIk3Bfmzp0rixYt0nqmo05Tp05VUicrmdenn36qRF+5ubmu3Yh74ciRI2X8+PFqHPgJ8Rp/OsIkMMGmR93+N70mTDaeRjKmMMnPqGNaEiABjwS4P88jOCYjARIwJ2AiNHGSVED+2bdvX/W+4zc4yXFMpBqmQhG7d0W/7Ylmerwr492iRAn9JRUmvxvrCmxCbcScFOozffr0QJZrc0YAACAASURBVJvtRZh0+PBhJaENWt4UaMPCMqtXr54Sd0OerBsuXbokQ4YMMZpfwLst5Eym4mndOoXHM7m/IJ3ueDO5DyDfZBHsmFybpve38H6BwBvX1ObNm426FfMTmBfp06dP4OPHpE8xp4ZvFwwkQAIkEAsC3J8XLGUKk4LlydxIgARIgARIgARIgARIgARIgARIICUJJPCEzLdE5P+kGnQKk1KtR9keEkg8AhQmJV6fpEuNKEwy62kKk8x4MXZyEvAoTErOxqZfrbHwHoKfSCmQ6X8HlUdINoS/r39dt/D/V5h+XcQWkwAJkAAJkAAJkAAJJJMwCZKQmTNnKhmJqagmvKchW4A4om7dup4HAAQUONkd8pejR48a5wMZBaRPTZs2TXlhEjZl4HRtnJLtpd/QX9isUbt2bWPOQSb48MMPlVgGQhy/AZtgIIOCWAb/9hK+/PJLxXThwoWeuKJMSDGwsWno0KFKiuIU/AqT0PcQsLz66qvFinGTJSGBk1gs3mMM94N3331XCdnef/99L92p0pj0ByRZI0aMKFIWrhEIURo0aKBdh8uXL6v+R7rIAInPG2+8YXSvPHfunPTr10/2799/JzuM8R07dkjz5s2LFBGkMOn8+fNKyPSHP/xBu+2RESGugtStZ8+erteDXSEYC9g4irGAbwGmAfIezIlDItSrV69iz5f8/HzFVzfg2sA9AoIhL/ffn/3sZ+q5+81vflNtmMO4Cw9uGy6t+rhhw4ayZs0a+d73vqc2fEP+ZfocRV/huQABXWgdBzYP4z6RlZWlJV4Kb0e7du2UCM/rcyae489JmPSNb3zDMxPwCf9dxfT5oDtGKUzSJcV4JJD0BLC2DSER1rdRmJT0w4kNIIHkIWAiNHGSjthJc72QcJJhmEg1TIUikJ9DBHLw4EEv1Y5LmiZNmsiqVaukZs2a2uWbSFnc3qesCj116pT0798/UI6mwiS890KSjDnRZAqYm8R7ra7MyEs78a6K+ZVGjRpFHY3J/QWV0R1vJvcB5EthUvGuRt9g7gayO5OAe85rr70mEHwFGZzm/iLLMZ13CrKezIsESCD9CCTw/ryk7AwKk5Ky21hpEiABEiABEiABEiABEiABEiABEogtgQSckGkpItkiMlhEPo0tjeiXRmFS9BmzBBJIdwIUJqX7CIhf+ylMMmNPYZIZL8ZOTgIUJhn3260w0U+keCgIsZBOnuGSIbd/o74MJEACJEACJEACJEACJJCwBJJFmPTxxx/L2LFjZdeuXYGwhKAFp35jg5fuRplQwbdu3ZLVq1cr4Q2kNV4DNtFA7gHBCDY7hYd4bDax2xCjs3HKTmYDccX48eOVsMNPiNaGEZ06YYPUxo0blYTDdKOLW/6Qo0B6VLZsWbeoRX5+4sQJdVq5FyGLVUGTJk0S/HGqhx9h0rVr12zHAeQpkCj98Ic/dGSQqGPs+vXrsmTJEiXr8SKksWp0SJoDgZJdgJSnY8eOUlBQUCSK6camY8eOSY8ePQSbLq3C5s2bpVOnTtrjc/fu3QL5THho2bKlkrZUq1atyP8PSpgEWdXPf/5zY+mOXaNwb582bZqxzCyoewWETRgDkC5FioRM+hfjEeMSkkE/oXPnzkoyiM2lQQqTcB/zc1/FM/T111+XJ554QiBLwoZdfE/weh2inWjf/fffb4Qr3uPPTpiEZwvurRDz+QnhnO3yMdkUHpkHhUl+eodpSSCpCECY9KGIzBGRl+NccwqT4twBLJ4E0omAidDEbR5oxowZ6r3db3jrrbekRYsWltmYiFJMhUnLly9Xst5kCybvYGibye/GugKbcGZ470QZkfOIfrjqzPuF5495iAEDBsiePXv8FBvztO3bt5e8vDypVKmSdtl4b8U7+smTJ7XTeH231C7g64gm9xck0R1vJvcB5Ot27zJtV7Tim1ybpve3yDoXFhYqyTPmxE3D6NGj1VxxmTJlTJPaxrebf7NKoDtOAqscMyIBEkhrAgm4Py+p+4PCpKTuPlaeBEiABEiABEiABEiABEiABEiABGJDIIEmZEKiJPz9uogMig2B2JZCYVJsebM0EkhHAhQmpWOvJ0abKUwy6wcKk8x4MXZyEkgQYdJNEYkUBZn+txdZkZtsyO7nydnZrDUJkAAJkAAJkAAJkAAJJCCBZBAmYVPK4MGDHU9PhwAJwpW6desqypj/e+edd+S9996zpQ4ZyYIFC6RXr17a0iRsTMLp8iNGjLCVMkAuAMEPRDAlSpSQ//mf/xEIFY4cOVKsLqG4b7zxRpGfxWOzSdDCpBdeeEG++c1v2soaHn30UbnvvvtUuyEiwvuxUzDdwBXU5YbNhAMHDrSVJWEcPfbYY+r0+HLlyqlisTHm+PHjqs/d2gXZDjYN6oq7vFwPTmMwxGnmzJkybtw4KVmypCU6r8KkIGRJqJBV+fEeY5C0QCLjJCTBmGjcuLE0bdpUjQ+MDUhwDh486CjgwoY8iG7s5C1ffPGF2iC5c+fOIv2VmZkp6MtSpUppXQJuG8YwPwvpjs74xP0RoqEpU6YUKXvixIlKZIP7YXgIQpjkdn2iPLB//PHHpWLFiqp4CPjQB1b35FD9vMjMNm3apCRHdmI13Ctat24tjzzyiGKB9mODqVU9cH88f/68ZyGW03UXaiPKwHPzO9/5juu4hJTorrvukn379hXpQ7eNdFZ9jGfjsGHDlITJilXo2QA5IUReTqI6XCeQHO3YscPyuYxrDryx0fDKlSuOvxOgYRApjhkzRmu8I34ijD+rb07gi2fSL37xC8vfVfA7E37/QLh48aLjtYA4kKYtXbpUKleubHlfQR+dPn36zs/2798vU6dOLRK3du3akp2dLQ888ECR//+tb31LHn74YTx7kmFPj9Z9lZFIgARsCfzq64MBcSgg/o01b/EIFCbFgzrLJIE0JWAiNIFcA+9zdsFKTmuKtVmzZrJy5co7vwtGpjcRpZgIRS5fvqzmPdatW2da5bjHHzRokMyfP19bdO32jh3eILf3KbvGX7p0SUm0165dGwgf0/m2LVu2CKRAyRbwfgghOt7LdQPmcPBugzkNk4B3MszNOImwTfKLjAtR8PTp01UZukF3vJncB1B2POawddscHs/k2jS5v9nVBe/auLYw5kwCxinminv37m2SzDEu3tn79u0rBw4ccIyH93bcpxs0aBBY2cyIBEiABJwIJND+vJToqGSYXOWETEoMNTaCBEiABEiABEiABEiABEiABEggmQkkwIRMja9P2uoSxvHRr0/gSma0lnVPBWESFkn/7W9/EywIxJ9PP/20yCJMLESsV6+eWoiKk1WxWFN38bLXDsfHrD//+c/ypz/9SdUFJ6CEFpmiPliAirr85Cc/kQcffFB7MajX+iRTOvQnFixjITAWM2AhdYgdFpTWr19fLbjGx7JY9GVQ7LAg4aOPPlLj4YMPPpCzZ8/Khx9+WGTxLNqHj2Hf+973pHnz5urPt7/9bbUwOlrhxo0bqh64drCRCBtAwjeVgDU2Pv3oRz+SNm3aeKpPsgqTPv/8c3UNY7MXrufwDV8hLhiHuJaxkUJnE4PXfsSCe/QT6oPNHZ988kng/eS1bomcLtrCJNyv/vrXv8quXbvUYn3cq8I3XARx/ZjyxUYEjNk//vGPaqNY6D4T2iyEE8dxGjqeRZH3lmgJk7B55+9//7uqFxaWYZNM6HoKbaLAPQZ1wwbHIE9uMuGHZzeuL/QnFq+E36NDfYkT4LHh55577tHKOpQnFmUcOnSoWLuxOQGLm5BntNqdiOM0El4s77cehUm/FBGvsiGrdBAmMZAACZAACZAACZAACZAACaQhgUQXJl24cEFtLti8ebNl7+BE8+eff14eeughyzlLvN+9/vrragPJl19+WSwPzH/i55BB6ATMo+Jd3ErgAAnEpEmT1DxH5Ds1xA//9V//pQQRubm5rkXFY7NJ0MIkiBWQJzbxhALmLseOHSstWrQottnMra+8bGxyBe0SAd92nnnmGfVdIDI8/fTT6qRwfOexkwyh3/GtaN68eWqchbMI5Yc5boyJqlWrulbX6XoAH4idIPv47ne/W+x6CI1BbKiC9CsyID02xWA+zCp4ESZhDhnl4U9kwPXy6quvKn46war8eI4xN3ka5jp/+ctfSvfu3S3n7TA/hu8fODV+27ZtlgicpD3YtAcx0YwZM4qkxXjCBtiQjMyJrV0e4Wlwv1u2bJmUL1/etZvsNsHi/g3hSmTwK0xykoeB/7PPPqs2hFWoUKFY2eg/3MchzYNwx+radJOIhWfqVhfIvTAWIp8NqAdEM9iAqfNsyM/Pl379+jn2BfLEPQfyJqsAyRAkX/ieGTkfj3s2vvmgPu+//75rn7ttuLTr48iMQ9dLly5divSXDp/hw4fLm2++WeS5jN8NIAvCt/jw+zPuSZgX/81vfmMps8O3ANwfa9as6dp2tz6P1fiz+uZkdW+E2A9jokOHDsWuCXzDWb9+vfz2t7+1lfzhPjBkyBBXLojg5Xnxb9H8oKlVa0YiARKIAYFviQhkSaFfKvDvwSKyPwZlhxfB/XkxBs7iSCCdCZgIk9x+17dbU2DCF9JdvAOFZM+RaU1EKSZCEaxLwe/6BQUFWtWFmBjyqGj8iog64H0B8lqdgLkayHEhQtYJJlIWt/cpp/IwtvBu6CSY1akv4pgIk65fv67mwvDOqRNM3rF08ouMs3z5ciXj0g2YM8M8TOnSpXWTqDXWeI/GO6BJwPWGsqpUqWKSzDEu5vbwzo75Z5139vDMdMebyX0A+cdjDtsLUJNr0+T+Fo3rFOuz8UyoUQPbRvwHrIn86U9/qtZsOgWsNwanatWq+S+UOZAACZCABoEE2J+nUcvkiUJhUvL0FWtKAiRAAiRAAiRAAiRAAiRAAiRAAnEjEMcJGcx4Z4vIoIjGvyUiLeMGJMoFJ7MwCQstsaAVi7zdPjCEY8SmDCwyxGJ2nOQZZMAiR3wcfPnll7U/kvbp00ct5MZpEaHxbyWtMPlgGmSbQnnZfchyW0SA9FZpI9uDj7xYqI4ForofGUOLsHHCUNmyZaPRbF95ok0QP2EBhN0ifLcCINHACeoQagTZRixKeO2119QpKSYf9FEfjFdsBND9oB20MMnpFFlc33/4wx/kySefLLaYw64ekR+psTEHC0LsNtVY9ZnVdezWtzo/R11wym5eXp7lJjO7PLyMGyzwwOLtyM0KJps0Iutjl6fbSWpObOxO87ZaaBEtYRLGEhby4/oxef54uX50xgni4LQkjJVFixZpjRUsSsJGjPAP/kELk7B4BLIxbNLSPcXJ6r5utxhNZ4GJzvMHv0+sWLFCnSIfLoyzY49TybDpBptD7O7Lpnmi3dhwik2BuvdWt7ERz3GaSPdbk4U4Vkzx+8rixYvvFpH/68acPycBEiABEiABEiABEiABEiABNwKJLEzCXObkyZPVvFhkwJwb5EMQUOjI3bExAKIeSIkjA+btMNf1wAMPOOJyOsFddxMMJCmY48PGLytBR6gC8dhsErQwKRwm5i5+//vfK3mJ2zwDJP/Y7ASJdGQAN0hMon0ABcqFqGPOnDkybty4YvX4+c9/rr4b2G0yjEyAvHbu3ClIZzX3bSeUCc8HcpvZs2erjWlW1wPm/DGX6nY94LpCPthcFRm6du2qvidZCWZMBRgYT9gY9qtf/apYOaayJGTgNp8S6zHmJE/TvR+gXegPzOniXmd1T8DPcD1YbRSFCD5ScIXNnFu3bpWMjAy327/YzWuHJ0RfrVmzRsnu3cKxY8eUUO7UqVN3ojrNu/sRJuHbJ4Q0VpIhE/64Ng8cOCCjRo1Sh6WEB1zfeDbgW5hTwFjHdTl//vxi0Z566in1PQ7PLKeAeWsIazAf6/R9TOf7p93YRHumTZum5pDd7sMQDEKqtHTpUsd6u82H6wiTIAbDfcJJ8gXGmP/GvcspgLPOvdBJdqRzP06k8ee2CR/9jnGVlZXl+k0XB+vgWrCSVJp8lzN9XqBPKUxyu8Py5ySQMgRWiMjAiNZAmDQ1huIkCpNSZjixISSQ+ATcflcLb4Hb7/p2gloTClgnM3HiRNskJqIUXaEI5jKwDghrf3SCyTutTn6RcfAOiPciCIh1A+JmZ2dLiRIlXJO4zV2EZ+D2PuVUGOYXUScrQbVrJSMimKz/NZUHRXsez1QkBqnu2rVr1eGousFpPs4tD4hr0UetWrVyna9zmzMwEfFb5aU73kzuAygnHnPYbtytfm5ybere39zq4Wfs4J6JeRk7Sb9b2eE/130WuUn1TMpkXBIgARLQIRDH/Xk61Uu6OBQmJV2XscIkQAIkQAIkQAIkQAIkQAIkQAIkEHsCcZiQwclaECVZH/0o8mQMF4vEHHgyCpOwkHXDhg1qsaaO2MAOakh4ABlN5Cmjph2BD7w4UQSL+SMX+erkhbrggxYWYmPhbLoJk7AgGR9tdYUakUxx0gdO0/nBD36ggzvqcTAeIErChzRd+ZNbpfBRFzIUnADt51QnSDyw6B8nulqd8u5Wj9DPcaI3NknVrVvXNUmQwiSvsiRU0k3ggQUO+GCLhcxe2GAhNBbq4z7g956CzRrYjASBi9NmLjf4GDfIx0ogFZn23Llz6kSs/fuLHixZu3Ztddo5pG6mAadF4x5rFbBhrm3btqZZyuHDh6Vjx47FTkOzWtAUtDAJYwSLObDAyM/zx+T6cQPkp06Rmx2DFCbhGsKJ69ic5yWEM4qmMAkbOLGBwYvUzm4DjtOmUDcWWBCBjak6p9Lb5eVnTITn6WecJtL91mQhjhVTCpPcRi1/TgIkQAIkQAIkQAIkQAIkYEIgkYVJb7/9tvTu3bvYnAvmDyAdeuKJJ0yaKk4iAGxewTya0+YnfAOAoCkyQKaBOaf7779fqz6Yq4X4GnNUdvNs8dhsEi1hkpNQ3g6Y3ZxrLE+6tpub1BVsRbYN/b5s2TIlK4kMOv1ttynNy/WAOXmM94ULFxari50sxESA4SRl8iJLQiWd5lNiPcacNo9B/gJRlMlhE/jGuHLlSkHayHuCk7AI37EgIYPwJzxAYI/5I7dgNa+Nzak43CI86M6bW829O2289CNMshsPpjKzUDvtRG2dOnVS0qDKlSvb4rR7VkXj2eC2iRrXHq5tfJ+MDPgug29FupvtnO4TobzdNly6CZNMrpfTp08LDgqxkumhPqb3QoxrSIAirzlsOsYfp++eiTT+nDY+4hsh7vO4T7jJ9EJ9aieTMvkuZ/K8CJVLYZLbHZs/J4GUIYBDA0/btAYLAgaLyKdRbi2FSVEGzOxJgAT+RUBXUoEUbr/rY04B64Lwx2twe7czEaXoCkXs3lvt2oADKiGjNXmnNuVx6NAh6dKlS7F3X7t8TA7gM1kL4vY+5dYuHHiIA9AwzvwEE2ESxOJYw6gT8D6CdbetW7fWie4pjtM7sF2GEPFiTbBJuHDhgppnsZLL6uSDAwSxDuyhhx7SfjdDvngvx5wD3uu8rCELr5vueDO5DyB/nTlNHUbRjmNybere33TqjMMmMXZM16BjjgN1xhp0vwEidHxjcQsQ6mGdpo4czi0v/pwESIAEdAjEYX+eTrWSNg6FSUnbdaw4CZAACZAACZAACZAACZAACZAACcSOQAwnZCBKGvu1KAn/tgpviUjL2LU+9iUlmzAJCymxmQILTYMKPXv2VCcXu51obVcexARYEI0Tgv2ITZA/Tt3GyTr4WPjiiy8WKdLkg2lQbMLzsfuQ5baIAHlYpQ21529/+5vtCdYm7TBdnGuSt0lcfBx++eWXlZDI73iILBdtfPXVV6V9+/aepEl+xVSR9cEpxxj72CzltJg5KGHSu+++q04Ft5KS6WzScBJ4NGrUyPakb5P+R1yTRedWefuRrVjlh0UREMzh/uJ0kvGNGzeU5Av3w8igc8pvZBq3j/pup6nZcbdaEGK3kSVIYVLQzx+MWdzrcZK8VwkaFmuAo59TzMIX8eP5E/nsMTnVPNRnONV89OjRggVgfgLuMRC8YQNkr169il37OgtMnJ4/ENph05wf+VXkRhyn+5QuCz/3kEQZp4l0vzVZiGPVRxQm6Y5cxiMBEiABEiABEiABEiABEtAhkKjCJKd5nLy8PCXZ9jJ/cezYMbVBAEKA8OB2wvilS5fU5gaIq8MD5ikgP0J6k4A5fHxTsDvRPh6bTaIlTNKRUUWys9vwBJnL1q1bJSMjwwS3p7hbtmwRzLNEBp3vD3YF2gk/3L61YGMk5iAhO4kMmKvCwRem14OdEBybxjA2S5UqVaQoXQEGxjbk25jXjQxNmjSRBQsWeOo/p/mUWI8xO0EOZOaQYlWpUsV4zIEbJC1W86q4T+BnkRuW/FyzqGBubq4MHDjwTl0hRMH3ycg66Myb29XF6XrxKkzC/XjIkCHFNpt5lZmFAOCbA+Txkd/R1q9fL926dbPsU6d7FdreqlUro7Hg9mxwu/988MEHSgKEb2/hYdiwYeoeYrrp+Pz58+r+sn37dst2uM2HOwmTTOf5CwsL1TMThyJYBWzqw31HVwj1xRdfqP7euXNnkezc7seJNP5QcadN+G5tseLo9LzR/S6n+7wIL5/CJKNbBSOTQLITWCEi//oFpHhr8HPYQKIlTqIwKdlHEOtPAklEIEhhEpptN0+hg0Tn92+3NVXh5egKRezk43Z1xjs13veiGfDON2rUKMH8om5wei8Mz8NkLYjb+5RO3UzKs8tP973B7l3ILt82bdqoeQfM5UUz7N69W9q1a6ddBNbELV++XCpUqKCdBhGdDtTUzQjzYphfaNGihdSqVUu+9a1v3XmHhUz78uXLgvfwI0eOqHdVvIt7OWDTqj66483kPqDb7mjG051DN7lWdO9vuu3CswDfMiLnatzSY44OcnLTsRqZL+ZRsI/ALeCACsi9GEiABEggVgRiuD8vVk2KazkUJsUVPwsnARIgARIgARIgARIgARIgARIggeQgEKMJmWwXUVII1pMigpO1UjYkkzAJJ0BggbrJB1TdjsOHPJyYgwXKJgGLabHoFQtDg5LjQGqChdgQaYQH3Q+mJvU3iRsNYRIWDeOjuN0JpSb1Q1yc8oEFzDVq4LC82AenzQlB1QYfc1977TXjTUHYkIFFDn5POopsh46oKghhEk5fthsrOnVAve3qsX//fnnvvfcsN5V47be5c+fKmDFjjDfOBCFbsaszPsbij9MifbsFP15OtXE7uQyL47FhB8Ie3WC3kMYur6CESVgQgcX/ON06yIC2QzqGk5pNN1kFIUsKtQX1wLMVmxj9CpOCvtdAmoRrCZvRImVpOgtM7IRJQT5/QptDIIoaPHhwIM80L5vvEmmcJtL91mQhjtX1TWFSkHc95kUCJEACJEACJEACJEACJJCowqQTJ04ocUek2MjvRgGIAObNmyfPPfdcsc53OmHc7vR5r3NuKNzpJHjdzR5BjmA/8hW7d13MHUMoVbNmTeOq2p1+jQ1K2FgUzWAn5mjZsqU6jKFatWqeirebS3T71mIn9ujUqZOaH6xcubJxfdDGqVOnqm9J4cGujToCDKfvU35kSahfoowxO26h+UwryZZu59jdE5o1ayYrV64UfHeIDNjkB6FNeHCKH4pndVgBDsb4xS9+oQ6JwLxiKOjMm1vNvbuJ6LwKk/bu3auk/5HfQN1kQm79YLf5c9CgQep7rdV3DDsJGuaPZ82a5XhghF197PJEfKc22oluMG7WrVsnOKTDS7ATSSEvt/lwJ2GSnQjMqY52zwW3sWaV51dffaW+8S9cuLDIj902RibS+EPF7b45YVPypk2bpHHjxsbdju+TWKcQeY3pbp7UeV5EVorCJONuYgISSGYCWDhzWqMBvxKRl0Xk/2jENYlCYZIJLcYlARLwRSBoYRLWz0CQGv6+pltBpIOMqHz58rZJTEQpbr83oxCsIcLBZitWwIXnHnSkTu656MWwepd2Sun0XhiezmQtiNv7lE5Lrly5Is8++6wSE3kNbnNSoXzt3oXsysV80+TJk43Xnpm2o6CgQEle9uzZo5UU8zcbN26U1q1ba8UPRcI7N+Y4R4wYEdiabKMK+IysO95M7gM+qxRIct05dJNrU+f+ZlJ5zCXiu8P48eNNkqm4XtbqhRdiN/cRWRFcFziEsmnTpsZ1ZAISIAES8EogRvvzvFYv6dJRmJR0XcYKkwAJkAAJkAAJkAAJkAAJkAAJkEDsCUR5QgYnZ2Ghh45NBcdB6sSLPaQAS0wWYRI+6uIjRuRCynAU+HiCD3JYvI8TZXGqJU4DwaLb48ePqw8a+JBmF7CwGqdE3H///dqEnRauIpPHHntMfSjFRz/U6a677hIsYv/73/8uSIsPwqibTtD9YKqTl5c4QQuTunTpovoHgpbwcO+99wpOBsYC7EceeUTuueceFe9vf/ubOj0GsiAIOeyCl0W/XnhYpVm9erUMHz7c8kMtPnQ9/fTT6gQTLJTGaSShU6PxkRcf1T/77DP54x//qBZhO40LSG+wuUL35NYLFy6oE9kx5qwC6gbeEH08/PDDqm6hsYqTdLDIF9ePXZ3cThL2K0z66KOP1CYEK7GWriwJ7barBxZpo32Ri5HDTxr67ne/q5ignz788EN1L4k84T6crZcF49iQ5iRbQT9h/PTq1UuwcAUnH+GZic0Wn3/+uezbt09eeeUVef/9922HNE4rR3vtxo7dSefYvAGhTqVKlbQvF7dTpXAyPa4ZnOKkG+zqB+kQxnhkCEKYpPP8wbUNAc8Pf/hDqVixohoruG9hzEGChWfXm2++adlMkzEcygD3DCyuwv3GLqBOI0eOVB/XQ2MFCy1wHWPDD/oz/GQsjHdc+5EnPJssksLzFv1gd21gDOMUdWz6wb2mTJkyqvo4tQsnduH+joUyugJCnQUmVs8u3LPQP3imhAf0BcRybdu2ldA1j2sLmzTxvH7nnXcsceN6x+ZPbOSJvM8+ffq1SwAAIABJREFU/vjjSoiFsfHtb39bpcdmLNzrkafdiVamAsBEG6eJdL/FhpPwvsa4x/jHQq7wAOa4133jG98o8v+/853vSN++fUuLyA3dexXjkQAJkAAJkAAJkAAJkAAJkIAdgUQVJmFeHBtQIoPuie5OPW4no7CTgmDeY9q0aYJ53vBgMkdhVR87uQXi6m72CHJkR0OY5EcaYids8CtF0WGGvsH8P8YK5oKxKRH/jXkV9A0OmPAS7DapuH1rwZxihw4dis1R2c1B6tYN86WQldetW1caNGgg3//+99UhHg8++GCx+Vo3AQa+M6E++FZgNa8NUT3mX70Gu+9BsR5j586dU3PiOPQgPOB7BubW/Jz67nRPwKYlzBFGBqsNs5jz3LFjhzrQwy5YtQOHFOAAFWwEDZ+T1Zk3t5p7dxMteREmRUtmFuJk9exxutfbHfhg1186499OyoW0Tvc/O7Ga2/3FrU52Iimkc5sPt+tjnTFqVS+77ytuY82ujdjAG3lgg9PGyEQbf2iXHRM/96RPPvlEevfuLTg4Jjzo/m7i9ryw6g8Kk9yuRP6cBFKOAH6RekKjVZAlzQ1YnERhkgZ4RiEBEgiGQNDCJPxujt99t2/fblzB7OxswR+ng9NMRCk6QhH8PtmxY8di6yDsKu/n/d4UiJOo1iovXSGpiZTF7X1Kt00ffPCBEmnZrfVxy0fnndFKuuyUry4vt7rp/NxpLiXosRaLg0t12mwaB+sHsT4Ta6Ddgsl9wC2vWPzcz3uqXf107m+mbcPBzLjWsAbRJGBOCmuCsQ7QS9B9bvg9JMBL3ZiGBEiABKK8Py/tAFOYlHZdzgaTAAmQAAmQAAmQAAmQAAmQAAmQgDmBKE3ImIiSQpUeLCJ6R66YNzNhUiSDMMnt1Ic6depITk6OWsAOSYVdwAc7fBzGadb4SG4VIJfAKaRWJ5dGxnc6kRofvPCBCJKX0qWxx946QHCAEy1+97vfuQoidD6YRnNgBS1MiqwrFuyCPxaI40OuV2Z+TtH2w+/s2bNqoQSkNZEBC+Vx+jkWujsthgilw8dQLPbH4olwoUno5yZtxMdj5DN9+nTL5uHU0hkzZsijjz7qWDdsukAe+KBrFfAzSM2sNq/4ESY5SYRMRTNOp+uGtwmiM2zKglTFTiykcz/BfSkzM1Orz90+1GKx9e9//3v5j//4D8dhev36dSXDwcnUVmMH1xk20kDgYjUW7U5dxzW5detWo002GFfYsOMUTDcybNiwQbp3714kS6e6+RUmuYmJ8KEc929I8ZyeP5DzYNMMZFVWwjdc0xC4YIOUTnBagKP7TPz444/l+eefl23btjkWqbsZEawgDcIz1ipA4ARW2BDm5zkdnlZnQZPOAik8s1944QUloLJ7/uO+jN8PfvUreDfdg04/QEiH+yb63irobkpNxHGayPdbO/Ga0+9Z3EDiPuYZgwRIgARIgARIgARIgARIQI9AIgqT7KQyzZo1U/NMmIPzE+w2+djNOUCsjHn1devWFSk2iPlxSJEh8o+U6Opu9vDDITJtNIRJfoQ+du/LsRAmBck1Mi8rQQcObMB8jJ1sx0ri4mV+1E+7nAQYmEPEtYnvKdGQJaHednNqsR5jdiIvfFfD3LvfYLehFONm8uTJxebQ7e5PbvWxknDhMAHM+0+YMEHmzJlTpClO8+Z2Ehm3vvEiTLKTAoE9vhWFDgXx2g92/QspfadOnYpka9fuIJ5Vdoc/ON3/7MaO33um0+ZTt/lwuz72yshKEIZO8frMNBUmJdL4Cw1Gu29OEKChfV4Ef3b9psuZwiSvdyCmI4G0ItBSRIovYrFHAHESPvi+HgAlCpMCgMgsSIAE9AgELUyyewfRqY3VO43uvJBV/m5CES8SG5066rRVJ46pAAh56hyYqbMeKFQ/t/cpnXYgDtZh4n04UvSum15nftNUMAWBEw7dK1++vG41fMUzlXN5OXQyVEGsg8Sci9v6Q18NCigx1mRiDRjWBoYOEHTLmsIkEbf7mxtDu5/jmQAJu6ncDP2HdcNOa/7tyrSbX4+Mr3Mf8NpupiMBEiABOwJR2p+XtsApTErbrmfDSYAESIAESIAESIAESIAESIAESECfQMATMlj4kS0i+NsknBGRGiYJkjVuMgiTnMQQENFg8Xr9+vW1uwBiEnzYsBIU4MPVkiVL1EmOTsHpxFFsIHn11Velffv2WqIUiDTsFreH1yHeH0qiKUwCM4g0IEJxko6EeLidION3QbL2YAqLCMERNvJEBohQXnvtNeOTR7CYASeW4GT3yE0PKEN34cLbb7+txnPkJiDkAcETpD733XefVpOduDt93PYqTHKSJUFGgmu1RYsWWnVHJB2BB5hAilKlShWtfJ3qiHsA7jOVKlVyzMtNNPPss8+qD7G4P+mGd999V37+85/L0aNHLcekk5wHmzOysrKKpTO5ruzES5GZQrSFheQ6wW4BjdPCD7/CJGwIwPWDfo4MkI3Nnz9fW3KE9B999JG6Txw8eLBYfrof3J0WS+B+Y3J6PKRa2JCzdOlS2y7QFSadOHFCevbsacnK5PQsVAQCulGjRqn7nFPQWdDktkAKz58//OEPSpDmJrSD5BCbgZx4ob743QTPBNyn3MKFCxfUqVZWbdXdeJSI4zRR77foDwqT3EYlf04CJEACJEACJEACJEACJBBNAokoTLJ7h8Mcxssvvyx33323byS5ubkycCDOtSgarKQgn3zyiZqPweab8OAmA9Gp5Llz59RGif379xeJrisl0ClDN040hElvvfWW0XxpeF1TUZhkt7nRaSOO3RxkmzZt1Hcc3bl03XFgF89JgIFrw+q7AWT7+BZhMmduUj7ixnqM2c3t+alHeJvxvbBv376yZ8+eIijwnQDzrJFz8pjLx1x95MZIu/ihTCMlXJBeQQrXoEED9Y0T/RkenARMVhIZHaGXF2GSnTAniPsx2otNa+B/4MCBIu23+m5gJ6sK4lllVw+nbyJr1qwp9i05vF/93APsBE5u8+F2fex182zQzwWr69npfpxI4y/Un3bfnF5//XUZMGCAp26PkzBpu4hcF5EbX/9t+m/TdJ7YMBEJkECgBPAC9IRhjp+KCE6S8SNOojDJEDqjkwAJeCcQtDAJNXFbb2JVW933ArxfTp06Vf1xC25CEawJxO+jke+2dvm2bNlSta1atWpuRQf287179yppsNUaSKtCdOpo0j9u71MmDXU6VNMtH531v3ZrUO3yDuod3a3uoZ9j7dTo0aNlxQr9s4j91BHrVZEe0iTd8aPblqDi4XBOiLR01p6Fl0lhUvSESW7ry+36HnOBmLPDulDTgHXaTzzh/iu3n+vBtE6MTwIkQAIhAgHvz0t7sBQmpf0QIAASIAESIAESIAESIAESIAESIAEScCcQ0ISMV1FSqIKDRUT/i457sxI2RqILk3BKCE7emDdvXjGGXkU0yMhJUIBTSyFDqFy5sm2/2Ykh8MEEHzT69OnjKl4Iz1znA43OB9NoDrRoCZO8Mrty5YpAJIPNNpHBz0meXhjaLdRGXiaSmciynT6K6mzicbp+OnfurBbi33///UZNduJut4jfizDp1KlT6uM6Nk1FBi+yJOThJvDwygR1xILzyI/yuotgnE6GwinhEDiVLVvWqJ8QGZtGsBHN6qQcbDjAvdXqtFu7k6B05S0oW/fEHLeNJOGNttvQZnfaN9L6ESbh+sEp4pCKRQY/zx+7fsGmlk2bNknjxo0d+/rQoUPSpUuXYhI0pMf9plWrVkZjxel5iIx0hElOEkGv15WTjCzUQJ0FTU4LpLw8f9wWcUEeh9PhsdlJN9jl+dRTTynpWoUKFWyzStRxmqj3W6f7k9PvWf/mZtPS7WzGIwESIAESIAESIAESIAESSHsCiShMspvH0Zl/1O3Q9957T20yiJw/s5o7tZvPsZIr6ZYfivfPf/5Txo4dq05dDw9BtlW3TkELkzDPAUZNmzbVrUKReEGLMTxVIoBE+NZy/vx5wbzRH//4R9m+fbtAGh4enDYa2s31x/r7jNWc1sMPP6wO6sA3KLsNYpgrhSC9ZMmSvmhalR+PMYb2vPjii0XaojNfqdv4r776Sh2wsnDhQu0xYjWXl5GRoeYEa9WqVaxoq2s9XGCDe16HDh2K9KnTvLnV/D02nWJDpdM8ohdhkp2455lnnpHvf//7upht44HNG2+8UUzCb/Utwu77QHZ2tuCPn+k7u+ve6fue1djU2dCrA+3jjz+Wn/70p3L8+PEi0d3mw+362Ov9y+65oHugS2RbTYVJiTT+Qm2x+x0F13+vXr10urdYnDgJkzzV1WMiN7mS2891ZE5e8ij02B4mI4FkJTBIRF7zWPkPRSRTRIpaZ/UyozBJjxNjkQAJBEAgGsIku/VTTtXVWecRSm/1XvH/s3cn0FZUd/r3f422Bo0QwJEkgokIDtiiqKgoxIFIG0QcERCNCAvBEROcUaM4RkVQnHBA84ooztIOQcUhCEYFpB0STEQ7iogvRm1sJQ7/9VQ45Ay1az731q37rbVYJtyqXbs+e5863F21n+1Xdlhg0sMPP2x6NyfqphBg/R7l985Y1DLi7ucX/htWxn333WcHH3ywc7fGCkxShfQ7wIgRI2IH+IT9fhb0DqofRNACl2G+aX4ex17niTJuEVQfBYw9/fTT3hiO3+KRaa4lzbFt27a1c845x+sLSd7tJDCpfoFJatewdyJdba/7uJ4fRF1wtVSOXyh69TmihJ6n6ZMciwACCLgEMpqfB/BqAQKT6AoIIIAAAggggAACCCCAAAIIIBAqkHJApqOZXW1mB4WeyL3Dp2b2gxTHN6lD8x6Y5AqG0IvZChGI87C3umG0MqVWqlYoQ/UW9MBVD+Cuvvpq7wFc9aa/0+qy6667bux+EBREo8LCHpjGPmHMA+oVmKQVjiZNmmStWrWKWSOz+++/3w455JCa45Kulhq7AqsPcL0gkfZhr4p3uUcJhXIFe3Xo0MErd4899kh0ya5wD5d73MAkBfyMHj3am8xSvSUNS1I5QQEeaVaH+eSTT2zYsGH2wAMP1NQ37MXxoPuJ2kcv5HfsqK+2+JvK1sNbPZSv3hT4M23aNNtiiy1qfuZ6SSXOy/5+L+Pss88+9sYbb1QE/QRNJKmumN/EEbXbY4895uzLaQKTgoLx0nz/BLXLSSed5AVkub5DgoKJtJKWVp5LMhlKKxzp+1CrzlVvUSYguUK/dK/Rqkvdu3eP34HNvEl+fmFkpcLCJogE3UP1syTfP2EvcSlgSxN64kzQcU32ifL5yGM/zev9ttRvXBN9CExK9DHlIAQQQAABBBBAAAEEEIgpkMfApDhhRjEvd83ucUKZpk+f7o1TlG9pg1pKZWlcRuMn+lO+FSEwKcoYTlD7NbXAJE0o0jOVt99+2wuMX7Bggakv679hq80HTTR0jSFnEcoS5/MTd+JZqeykoerVdfM7f0P3sSRhRnGMS/vGDWVyjeW5Qt3UPwcNGmRz5sxZU73y5zt+P999993trrvuMo2vVm96PjlmzJiKvw5aVKC0Y5LApKT9MEk7lB/jN07nukcpQEz7p9lcExRdgUmuvhlnYnRQfZcvX+71mVmzZlXsFjYenvX9y2UeVg/XtcUNTMpT/ytdk+uZU1ITldsMApPSfDzrdezXZuYKYkoSvqSysijvH/W6YMpFYLXAEjOr/cdFdB4FJukXqTjBSQQmRfdlTwQQSClQj8Ak17/Ng6oa5X2+oN9H/coOGscIWkzRr6yw96xSNoPz8KD341wHHXPMMXbttdc6g2ji/M6Q5t/sfvVbuXKl926QFmWNs4W9/+t6V9p1jrDy4tQtzr5Bi0O6+p3eq9S7g2k2fSbPP//8muDrNGUmOVZBScOHDzcthLn55psnKcI7hsCk+gYmyThowdGghtP7mxp/ixos5xorqj6HwvD13umGG26YuN9wIAIIIJBEIOX8vCSnLPQxBCYVunm5OAQQQAABBBBAAAEEEEAAAQSyEUg4IKM0ifPMTKtipd30gsf5aQtpKsfnOTAp6EFp2APRKP4KntCDDYVMVG9B5bvCEtIGQ6gOQaEVjfWAs2RTr8CksECZoLZ0rbIatrJSlP4RZ5877rjDjj766JpDrrrqKu/heJrNFcYUpT+4Vi0JC2UJq68rIEgrXGs14C5dulQUEScw6f333/fCktQvqrc0YUkqKygwKU3Ilmuilc4ZtAKxfh4UtqSwIwUxpdk++ugj7wG9AoyqN1f5ujdqNbFLLrmk4pCoL824PHQ+ecyeXfkOpWsiSfnJVabC6FSv8m3fffc1ff40EchvSxqYVO/vHwUTKaynesJDUJCVrs81GSftimFBL1BFmQjl+n5IEyKo6w17MSTKC01BL0iFrUbn16eCXnBI2g5ffPGFnXzyyV7AWfkWZp/XfprX+23JlsCkNN8qHIsAAggggAACCCCAAAJpBfIYmOQaPwkb14pjoVAbhSBprLN88wsqqkdQS/k5/cJRXIFJrt8h41y76/d717hHlHHfehjlNTBp1apVXgi7+s6rr75qixYtihSKFNRGQc8P4oR7xekHcfeNM+mvumwtNKJnA5tssknc067ZPw99zPUZyfr5j8bBq58TBo3LqU+eccYZ3sIq1feWs88+uyZIXc/9evXqVbFv+XMx19igJnTttddeFccpDEzPTzSxqrRFHbdPEpjkZ5O4U8U40O95Tb3D/fy+G1zfg2nu31EYXG0VNh6eNninum6NHZiUp/5XsiEwKUoPZp+EAt+amV9YU2MGOJVCoCoCbxJeH4flQ0Dv092WQVUeNDO9BKMAprCNwKQwIX6OAAKZCdQjMClqAEb5RcQZT/P7PcQPJOj3YNciWy7YLBZ/TNpoceuqd8EefPBB22WXXXxPGWfsJOz3qSTX9PLLL3uLwCkIOeoWNO4XtIieq/wk7z1FrWvQfknqmvZ91VJ9vv32W2+MUIH4jz76aBaXE7kMvR+uhSt/+ctfOt9VjFxYhPfi4pTVEPtGXXQgzmcz63G+aoevv/7atPihxvLibHHnArje6aw+p959VTB/1CCmOHVmXwQQQCBIIOH8PFAdAgQm0TUQQAABBBBAAAEEEEAAAQQQQCBUIOaAzA9WByWdElpwtB0+NTOFL/092u5Nf688ByZ9+umndtxxx9mMGTNqoLN62Od6EBsUeqAH7H379q1ZpTjKRIawHuP3snPpmCzKDzt/0M/rEZgUtEpulLq6VnLq3bu3qb7t27ePUkzqfRR6o0kbegD+l7/8xXsoq6CaiRMn2k477ZSq/CTBDjqhqy/p5fksVuy55pprTJ9DhSTtuOOOXkjSlltuaW3atLF11lmn4pqjBiYtW7bMWwnYLyxJExSuv/5622233RJ7BgUmpQ23coVmha1u7ArECgvOiYNwyy23ePfS6i0oGE4BS5pYU72FXY/297t367OuekyaNKlmlaeLL77YtMJa0Ob6PghbmS1pYJIrGE91zOL7xxUAFVb+73//e+vTp08NVRbfD0899ZTpxSjdO8q3sNAe1+SQqBN1wvqy65p1XJQXmlzfXWm+f1wvrR111FF23XXXma49zhZkqECxHj16+BaX136qyubxfltCTPK9+m8+v6DEaWP2RQABBBBAAAEEEEAAAQRKAk0pMMkvrCNpS8YJcYgbXhK3TgQm+YvlKTBJY2daqV7j6wqGWbFiRdxmDty/KIFJmrijyTV//etfa6437iro1QXkOTBJY916PrHeeutl0i+SXKvfMa5FGRSspBXpS5vfwhPV+2hfv2cWfp/TsEUFSudNEpgUdfJuJg1RVojfZ7Te4X5xApP0TFBjwTNnzqy49CzG6YPGVsPGw+N810Zps8YOTMpT/yt5FSgw6WAz08PcdTP4U15O9f9eK0pfY59cC5QCm+oV5pQ0EOqbXKvlu3IKOeqQURVvNzMtSBgUnERgUkbYFIMAAuEC9QhM0lldixX61ahTp07ee67bb799eIXNLOq/eYPGMfx+nww6uYJDtPhjY7wCsXLlSjvhhBPs9tv1FRJtCwoXiRPKEvb7VLTaVO6l0CD97j527NjIhwf93qj3TgcNGmRz5syJVF6W7xZGOmHVTq73zFxlJV2EzlWegpPmzZtnepdR78JWv++W5Jr8jtE7YPvss48XlKR3klu2bJlV0aELCWZ2oowKaoqBSbr0oHeSg2i0GKbedW3VqlWooOsd4PIDs3pvO7Qy7IAAAgj4CMScn4dhiACBSXQRBBBAAAEEEEAAAQQQQAABBBAIFYg4IKOgpJPNTEFJ+t9ZbXqZ4/ysCmsK5eQ5MOm1117zVmFZvHhxBWWWYTiukAKd8O6777YjjjiiphldD5rjrBAU1DdcD9qzetE2ab+sR2BS2hfbXSEqYQEfSQ0a47gkwQ6qp2vV9iw/P1E9ogQm6cHkiSeeaPfee29NsVmEJanQoACPtBPAXAFDYQ+KXZ/3sCCgqPbaz9WHFOal+5yCrqo310sYUe5Dfvfu0nEKlho5cmTF6aKEzLi+DxQms99++zk5kgYmuR5ipwnZqa6kKwgoqO1d3z9Tp041PaRPs7lWOgq7n7r6yv777+9NaNtwww3TVMuCVmCK8kKT67srSr9zVdz1udUKUPqT5MUy14twQdeY136a1/ttqT2TfK8SmJTqY8zBCCCAAAIIIIAAAgggUCbQXAOTXMH3fmNnfr8jh41PxOlkBCb5a+UlMEnhSAr7mTx5cqqJTgoT0sIXCl564oknKi66CIFJpTHzf//3f/eeo2mMrnzT9WtcbI899ojz8Vizb5IQobATxe1jrud3aZ8rVdfTbzGEsHuO37X4BSH5LWzhF6z03HPPWa9evSqq5jcW7/ccIuqzhKYUmORnlKfAJJdllOcnYZ+ToLHVsPFwApOi6Ibv4wo/05EFCkxqyDk9WYQyxS0jKMSpctWf8C7BHvkT+NrM6hXg9FVZ2XHDnP6RPyrfGul9uPMyrKsWI5xgZtc4FiYkMClDbIpCAIFggXoFJrkW1vSrTdz3ZNIGJinMddiwYV5YTJQtbqBTlDLj7nP//ffbIYccEvmwoJDgxg5M0kV8+OGH3iKG1YG6rgsM+r0xrk3U8YDI2DF3jNv/VPyUKVO8Ppv1poVNZ82a5b13qiCntOFJGlfTO7aHHXaY6V1BLSBajy3o3fV6nC9tmWHvwZbKj/PZDBqnTVvf8uP1bvDRRx9dM4Yadg69+zh48ODQdwGjhOtFDT0PqxM/RwABBJIIRJyfl6ToZnlMQw6uJgVmQCapHMchgAACCCCAAAIIIIAAAgggkJFAyIBMvYKSSrXXkw290JF2+/fVq/LphSv9qf7/fn/XKPt89913esHM24LCRLIKA4oD6wogGTVqlGm1m+9973txinPuGyf44Msvv7TTTjvNe1m/fNtss83skUceMQWQpN3mzp1rffr0qXlwl9WLtknrV4/ApDThEroO10PDsJfZkxo0xnFJgh1UT78X7PX3WX9+opiEBSZpxR99rvSAsXrLKiwp6B7nN5EhynWV75MkmGfVqlV2xhlnmEJwqjdXYFvceml/v0kZpXJcQVGuz1aUwCC/e0VpNWy/fhnl83rLLbd4L5iUb1HqkqRddI7p06fbwIEDa7iznIzjCjU74IADvM9C9csWrjbR6kMKjurRo0eS7rHmGNf3W1j7uL6ztCLdpZdeauusk+7dc1e9VPGwCSLax/XdlebFIVeZaYKrkgQm5bGfljqU677fWPfb8g9Hku9VApNS3V44GAEEEEAAAQQQQAABBMoEmlJgUpbPBFy/i/lNsvALL8ni98lSMxCY5P+RjBtmU48PthbPOOGEE7yxrribJjLtuuuutvfee3sTmn7605/aP/7xD9MYlZ4BlW9NPTCpfMz8m2++MY29jh07toZswIAB3rVvtNFGcTl9x9TCxgnDThK3j7nGQ7OeSJUkpM015v7QQw/ZgQceuIbCbwzY77mYXyh99fi363lC9Tld7ZBVYFLafhDWT1w/d41DZ/Vd5dcPXGV/8cUXdvLJJ3sTPcu3rJ4fuNoqbDy8OQQmNVb/K7UzgUlJP8G5O24tM4sbwpTl/n6BTi1yp0SF4ghoDprCltIELoUFNIX9vPzc5f+7Yn7c6gUJl5hZ6zgXGGFfV3AS8/Mi4LELAggggAACCGQnoPGT999/3xYsWGD//d//ba+++qppUdaFCxeagtrLt86dO5vGFLXYpP5069bNtt12W2vXrp21aME/0bNrlWKXFDX4SmNPZ599dmj4UrG1uDoEEGgsAQKTspUnMClbT0pDAAEEEEAAAQQQQAABBBBAoJACAQMyR5uZVrvqWKcLf9PMnvUJN0oaZFSnamZb7Hff/ev9lLwFJilEZMyYMTUXXAreyErCFSzjF1DkMooS3BG1vn4vRuvYIgYm3XDDDd51Jd2KGpik63rjjTe8FW+0etC8efNqiML6gyvQ4+KLLzYFhTTkFhSYNHHiRPvtb39rN998s2+Vrr32Whs9enQm1XXVQxNo5NW+ffvE50kSzKOH8XqBfsaMGRXnzTKATQXrPn/BBRd4f6q3oMkErjA5TVjab7/9fK38Jm0o0Oexxx7zVjN33d+CynR9zk866SRvtfl1112T+1dTpyTtokJc4TVRV0qK0pFc/VHBewrM0osY5Vvc/aPUoXofv+/dsAkIrntNlt/Vrn8PhE0Q0fXV416YJkDQ1S5JApPy2E9L15e3+225O4FJSe4OHIMAAggggAACCCCAAAJZCeQxMKneIRSye+utt+zwww+3RYsWVVD6jR+4fu+OMg4Q1k6ucTLXmI/rd8iw85T/3DW24hrzChv3dY13hI3hhNU5bphNWHlxf75s2TLvWYHCX4I2TWTS5CWFaG299dbWpUsXb1y3VatWNZNNkgTufPDBB96q4bNnz66oRtrFH+J6uD4HCoW67rrrKhbvCLKSGvbYAAAgAElEQVSbMGGCaRzV59lrYJX8zt/QfcwVpJ5lYJLrnhDlmZ/fmGV1SPvvf/97b4GU8s0v4MgvgKd8XF3H+/XNKPUMG68LekbgF2CXVYB/3M+E6x6VxTi0gsfOPfdcu+SSSyqq5bJJcm+Jc73Lly+3QYMG2axZsyoOC/seLFpgUp76X6khCEyK05PZN4FA0lCm8gCmpGWUH1cqT+9JsTVtAYUs+QUtaSHBjet0aQpj0nt9U1eXT2BSnaApFgEEEEAAAQQQQCAfAq73Yctrp/eBH3zwQdtll13yUWlqgQACzU6AwKRsm5zApGw9KQ0BBBBAAAEEEEAAAQQQQACBQgr4DMgcU+egpEI6Rr2ovAYmBQV8KEjiiCOOiHqJofu5Jmv4vXTttxqsTpDlC9quF1qjTJQIvdgUO6QJiEhzbFCVm3Jgkvr4Z5995q1co36lFW1ee+01bzWb+fPnh7ZUWH9wBWlktdpuaAXLdnD1aU2w+PGPf2yPPvqoszhNALnzzjutU6dOcU7pu29QcJP6qFYHSrolCeZxvfTuCsxJWjcd5/diuf4+KADolVdesX79+tnSpUsrTh0UuvXxxx/bUUcdZY8//viaY8oDqVwrbwetoON6qBylLydpl6BVf6KcM2o7uc7jmnDimhCS5ffP9OnTbeDAgRWXEDYRSpNIzjrrrJrLztIqzUTJenz/uMp89tlnba+99oraBSr2ixuYlNd+WrqovN1vy7EJTErURTkIAQQQQAABBBBAAAEEMhLIY2CS6/ekLIOjXWM0fuMHrgUO/EJG4jaL6/dpApPMGjMwSWElCkb3G2NSG2v8a9SoUV4ge9u2bSOH/yQJNfnkk0+88c2ZM2dWdK+w8fi4fTFsf7/xJ42R33rrrdazZ8+aw59++mkbMmRIzVhuhw4dvMD+7t27h52y4ud5CExShfzGzMLGK+NcaJI+Uipf97W+ffuaxrxL2/777+89z9hwww29hQzGjx/vBfGUtqC6+wUwlS864ne+KIsKhI3XBY3j+o0Xq7ws7sdx2kn71jPMzNUPXDZpgraiXLfrftzcApPy1P/KP/d+9+Cwtglq97RBV0nu1/8WN0UvSsdln6IKrGVmWYQwpS2jFOKk/7YoKnbBrqsUnHR7+XWVv59WsOvlchBAAAEEEEAAAQSaqYBfYHo1xTHHHGNaOHb99ddvpkpcNgIINLYAgUnZtgCBSdl6UhoCCCCAAAIIIIAAAggggAAChRTg/ayGbda8BiYFBQGkeenQT9cVgrTvvvvaXXfdZRtttNGaw1zhSlm+LJ9kZWlXeEPc3hR0HWlCJ9IcG3QNTSEw6dtvv7UPP/zQ3nzzTVuwYIG9/PLL3uSTKKFIQdce1Fau1XBVXppAj7j9qbS/62XfqOWdcMIJ3oSZli1bRj3Ed7+8BXg0RABOCcL1YnnQyuiffvqpHXfccd6EmvJNE4a0irmCfao3v5Cl6r7qF7ATVKbfQ+Wok2KSBCa5Qp1Sdb6YB/t9zylQ7dBDD7XFixdXlKY2uuaaa2y99daLeZba3f28gqyDwg2z/K5Os2pzPb5/0gQ4uRopbmBSXvtp2H0/i4CvJJ/rcncCk1LfKigAAQQQQAABBBBAAAEEUgjkMTDJNWaW5ZiDK8zbb/zANQZ/1VVX2amnnppC38wVYJ5lOFTUCiZ5DlAqO0k4Qli9GjMw6fXXX7fDDjvMG0Mv3zT+qMCZESNG2Lrrap59vC1JGI7rGL/nRfFqY/bFF1/YmDFj7M9//rNtvfXWtuWWW9p2221nP/rRj7z/X77FbeOvv/7aNNarsPvqTbY33nijtWnTJnKV454/SsFJ+lg9gsvL6+q6J0R55ue3eIBWi3/kkUdMiyL4jd9pfHfKlCnWunXrGjK/sDgFhV155ZVe/1eg0mmnnVZxXJzQete9PqiMuXPnWp8+fSpCoVSBoAUQovSFJPu4xkODni1EPY+rHwTZ+H2vlbd/1HP77ecKDgwbc08bvFNdl6TBTa5r9/s8B40X56n/la4pzbMKl0vadktyvyYwKc0nlGNzIlAKUEobxJTF8arLv+fEJffVIDAp901EBRFAAAEEEEAAAQRiCOg97QsuuMAbKwva7rvvPjv44INjlMyuCCCAQLYCBCZl7JltcXUp7bvyUhmQqYsxhSKAAAIIIIAAAggggAACCCAQKFCgwKR/mNmqBH++SnBMkvN4x3z33XdflxokKNQkzku3WXTxhgxMcl23X0iE60XIKC9PR3VJMlGCwKQbK3ijhqlEbZMk+3300Ud2zz332E033WSLFi1KUkTgMUF9riE/P1EuLG1gkibGaFXm/v37Rzmdc5/mHJiU5N7ltwK2cIM+X5p4M3LkyIo2KF8FWz+IE4DkCv+KOgkiSbBK2v6aqpOuPtjvOzdJG8ati98EhKD2bqh7TZpJCEUNTMprPw37NyWBSXE/leyPAAIIIIAAAggggAACRRPIY2DSl19+6YVwTJ48uYJ71113tWnTptkWW2yRqhm++uorGzt2rE2cOLGiHAWK3H333V5oTPn2ySefmMZ+Zs6cWfH3WYzB+4V96yQEJpkX8n/EEUfYwoULK9wb4tnQLbfc4gW3V2/qlwpMShKWpLJcIShh4xN+ge+dOnXyguW33377xJ+HDz74wAYPHmyzZ8+uKMMvDCxJAMaSJUtsyJAhprG06k3PKWQc9RlskvOHwSTpY67AFIUIKUAt6vW46vbSSy/ZQQcdZEuXLq3YRcFTZ555ZuAlucaup06dakOHDvX9TAUFDb377rs2aNAgmzNnzprz9u7d29QWWn2+enGDuM/BkgQm+dVJlRswYIDpcxsnhCusf4T9PMnzirAySz93LVaQJEwqi3umwrEUrla9NbfApDz1v1JbpHlW4eqPBCZF/aSyHwK5F1jLzLIKYMqiHJXxb3lTY35e3lqE+iCAAAIIIIAAAgikEdCYosYBZ82a5SxGQfwK3lbQNhsCCCDQWAIEJmUrn7sBF5/LIzAp2zanNAQQQAABBBBAAAEEEEAAAQRiC/gMyOht/PPN7OjYhcU7YIWZnZVRWFHFGEO8ajTs3uUTNJpCYFLXrl29EJouXbpkBkVg0r8ogyadpAmdSHNsUEO7wjriviieWWcys5UrV3ohSRdddJGtWKHbSvKtbdu21qtXL9OkgOoX9osYmNS5c2dbb731bP78+TVoe+yxh+lF844dOyYGbSqBSZr4cM0113gWWW1Jw3b8wo1Up4ceesgOPPDAiur5fR4VdvXkk09ajx491uzresld++23334VZfqt0q0dqkOYXE4EJsXrQX6TlghMqjV0faeFTVgJag1Nlho3blzNLq4yCUzqWWMVdXKra3Je0PcqK27Hu5ewNwIIIIAAAggggAACCLgF8hiYpNr6hWDr77NY+fidd96xI4880ubNm1cBc+ihh9qUKVOsdevWFX/vWpU5iwAn13VG/Z0yy76dZOGE0vnzEmaThceqVavsjDPOMAWElG8aV3zsscdM48JJN1cISlhgkmtMVP112LBhSavjBRn17dvXPv/884oy/MZFk7axQshGjBhRc46tt97aCyiLGviU9PxBOEkCk1whU1kE9mjCvvqdgrmqN7/xb79re/jhh2sWelCQ06WXXmqPP/54zc/82rpUbtD4up4V6J65ePHiNdWIuqhA6YAkgUmu+5QmeD344IO2yy67JP486EAFVh177LHehLGtttrKC+hTX/3JT37i/bd6c30204YUuULbgsp1TYg76aST7PLLL08c9Kb7w+jRo71FRKq3sPHntME71edzfWbD6uHqFH73laD7cd76n64rj4FJ06dPt4EDB1awhz0nZ7w71a2LgxFoagLr+AQ5PWdmP6zzhUxd/Z7fO+XnITCpzuoUjwACCCCAAAIIINCgAk899ZQXLF493lteiQkTJpjGi9IGvzfohXEyBBAonACBSdk2KYFJ2XpSGgIIIIAAAggggAACCCCAAAKFFAgYkFFKhoKTDjKzyjfos5P4pZndnl1x+S+JwCQzApP+1U8JTEr3mdXL6ieccIIXEJN069atm+2///7Wp08f23nnne1vf/ub78reRQtM0su7119/vbdSsl7sffPNN2sI064oTmBSbcBIUD9SA7jCjbS6tgJe1lpLi2X+c/ObvFJaAbt9+/Zr9nO98O+3uvYrr7xi/fr1qwgM0+SJRx55xHbaaafQjxmBSaFEFTsQmBTNi8CkfzoFTRjK2/22vGUJTIrWz9kLAQQQQAABBBBAAAEE6iOQ18Ck119/3Q477LCaMTn9nUKG2rRpkwhEE2InTpxop5xySs3xV111lSlYxG9zTTRQUL3CxpNMLvjoo49s+PDhpoCT6o3AJLMkYTaJOkXVQfVaFCEoDCcsMKkeIT2uILDdd9/d7rrrLuvQoUOFTNLAIi3ooM/VzTffXNM86v8KCNIYfNiW9PxB5SbpYy43BWopUKZ///5hl+L8+ZIlS2zIkCFeAEr55moTv4L8AuE0Jq5xs9tuu83OPffcNYeFBZhoR7XPmDFjKk6lxQO+//3ve3Ut36IuKlA6Jklgko51hQmFPVsIa5ivv/7azjvvPLv44otrdnWNO7pCitJ8V33yySdeENoDDzwQuR7a0dU344aTVZ/0ueee856RVS+iov3CgoqKFpiUt/6n+uQxMMmvTmH3GwKTwu5Q/ByBQgvonbvz6nSFn65+326CmS1ZfY6KxQYJTKqTPMUigAACCCCAAAIINLiAayGA8opksUhsg18YJ0QAgUIKEJiUbbMSmJStJ6UhgAACCCCAAAIIIIAAAgggUEiBCAMyPzAzvV2vP1kHJ+mljS0KCeu4qKYWmKTLCHshNG77uV4g9Xsp2i+8Q+fTJI1rrrnGtMpr2i3JytKu8Ia4dSEwKa7Yv/bXy/56qbr65XpXiXqhf4cddrAePXpY586dvfCXLbfc0nvxvXxLEuzg6kP1+PxEEXN9xkrHlsKSdtttNwuaRCWzGTNmeGFSSba8BXi42jZswk6Sa3e9xF1a7XqddbS4ZO3merCr1ay1onrr1v/6GvZbId1Vvt/ED78Vsf328zu3y4TApHi9JW5gUtCD/2effdb22muveBVw7J1mEoLr+zHNquMEJv2zoQhMyqR7UwgCCCCAAAIIIIAAAgg0M4G8BiZ99dVXNnbsWC/cqHpTKMngwYMThRQpFP3II4+0hQsXVhSrQIl7773Xtt12W98e4Aqw2HXXXb2QlE6dOsXqORpz1FjWiBEjfI8jMCl/gUldu3a1e+65x7p06RKrrUs7u/qefh42/hoU0qPQLoWZxN1cY8EK1FFoTHkwvcpOE1j02muvORcliPp5TnN+l02SwCSV9dJLL9lBBx1UEyBzwAEHeJ/rTTfdNG5zmMJ6Lr300opAo1IhrjbxO4nfsxg9x1AI1tSpU73nGaXNb/y7uky/MXY9d/rHP/5hd9xxx5rd4ywqUDooaWCSXyiUytR1Jv086Hhdq75btGhD+ab7/LRp02yLLWof1wcFoUXt2+XnUnnq62obvy1sDNnVN7WwyuWXX24tW7aM1Tc/++wzO/HEEyvauryAsOfjRQxMylP/K/Xbnj1rFycJa5ugjpC23QhMivUxY2cEmruA3rV7x8z03yw3BSUpJEl//l5VMIFJWUpTFgIIIIAAAggggEBuBFxjFuUVnDBhgp100kmJnq3k5kKpCAIIFEIgwvy8QlxnQ10EgUkNJc15EEAAAQQQQAABBBBAAAEEEGjCAjEGZErBSceYWeXSq+muX0sa60WOZrERmOSeCOD30nxDBJy4XoxMEmYUtxMnOUfYC8OqQz0CK1RuvVafjusW9hKzylMokla53X///b1JHlqVvUWLFqGnShKY9OWXX9ppp51mkydPrik/yxCT0Mqv3iEoMKk8LKlUniZEqS9q0lT19rOf/cybFPXDH/4w6unX7NecA5Ncn8Eok8H8jtWkNE322H777df4+oUbaVLI0KFDa9pKqyT36tWr4u+rV7z9/PPPbfTo0V57l29XXnmlt0q6z78Xas6TZWBS2Iq8sTtkzAPeeustO/zww23RokUVR0aZaBP1VElerL/wwgtt3LhxNaeI8t0QtV5pAorq8f2Tpj6ua3Y5uiZauO5njd1PS9eXt/ttuXuS71VW3I76aWU/BBBAAAEEEEAAAQQQCBPIa2CS6q3xGgXBLF26tOIyOnToYLfeeqtpXC7KeEzp4Pfff98b23nooYdqWDR2OX78eFt33XWdZPfff78dcsghNT8//vjj7bLLLvPCOqJuGhM9+uija4I5SsdHGSOLeq6o+yVZOKFUdp7CbKJer2s/hRMpoOaSSy6p2UVhOAqLibsF9T2VFRaYpH1coUMKc1G9tttuu8jVWrlypRdIVj1er9CbBx980HbZZZeastK0cdCiBBo7UhiNQsuCtjTnd5WbNDApaIGIJPeDb7/91gs0GjVqlGkMunzT/U7j3t27d4/cvjfeeKONHDmyYn8Fxb3xxhsVYXEXX3yxnXnmmYHlKjxo0KBBNmfOnMD94iwqUCooaWCSPqMK/znrrLNq6qTnXgpNihucv2zZMu8ZkN/3g5z0eakOESud3NWP1HZ6HlH93CEIMuy7IWyM2xU2qO8nfd7VllGeA6qOCvHSs48zzjjDWeWwUJ60wTvVJ3ZZh9XDdQF+95Ww+3He+l+axR1cLmnbza9O6oNPPvmkt2iP38Z4d+RbPDsiUDSB883svAwvSqmHKvNBn6Ck0mkITMoQnKIQQAABBBBAAAEE8iNwyy23eAstu7Y99tjDW4ywY8eO+ak0NUEAgWYrEGN+XrM1inPhBCbF0WJfBBBAAAEEEEAAAQQQQAABBJqpQMIBGYUm6UWMLIKTtOKVlq2sXvmqkC2S18AkvdB9wQUXeH+qt7vvvtuOOOKIzNpDL77r5eLFixdXlKnVaRXUoWCb0rZ8+XLvBddZs2ZV7LvTTjuZ6rXlllumrpfrheigMKPUJ41QQJrQiTTHBlUtL4FJrutT3XfeeWdv8o8mFK299toRpCt3SRLsoBIaIsQk6sUEBXvcfPPNnlH15lpdWPvpxXzdG+J65i3AoyHuJyVXv0kb+lmUSRque2T5ZAG/cKOgVa5d9zm9wL3ffvt51fbr+3rJ+7HHHjM9UI6yJQlMCpqAk3QiQJS6hu3z9ttve5MWX3nllYpdwyYUhJVb/vMkgUla2VwTDqu3KH0rat38wrh0bJT2qMf3Tx4Ck/LaT0ttmrf7bXlfS/K9ygSSqJ9W9kMAAQQQQAABBBBAAIEwgTwHJin44eyzz/YCG6o3BVFcccUVXoBRlPAHBT+ffPLJ3mT96k2BMxp3VyB30BYUUj98+HBvzHWjjTYKLEPPGZ544gk75ZRTvLEm10ZgknthibDAkLA+H+XnrrEW9ZXbbrstNNyndA619/z5871QGr++V9ovyniaQjquuuoqL7jFrw9PmjTJC9UJCxHTuKnGyS699NKacoKCw9IGFgUtSqCgIAXgrL/++s7mSXt+v4KTBiaprJdfftl7jqdx5epNgfK6nk033TS0u+k+p4Af3euqw5J0sMoZM2aMM6zH7wQar+3Xr19N2Fz1vuVj366KBo35lR8TZ1GB0nFJA5N0vELI5PzMM8/UVF2hSapP3759I30/qA0Vpjdz5sxE3w9BgWCqy4QJE7xQtKDPpspQKJXqsXDhQme/iXL/c4Wr6VmGxrWHDBkSGA6ok6vdZaj+59cvSxUMGw9PG7xTDZGHwKS89b+mEpgkN30WTjrpJN/PAuPdoV8X7IBAEQW0IOE7Zqb/pt1KQUm3RyiIwKQISOyCAAIIIIAAAggg0LQENPaqoP8HHnjAWXGNQSpQKWz8uGldObVFAIGmKpBwfl5Tvdy615vApLoTcwIEEEAAAQQQQAABBBBAAAEEmr5AygGZrIKTlNKjAKbCb3kNTBK8KyBBL6mfeuqpmbXN73//e+vTp09NeX4BRV988YU30UMrCJdvYSs1xqms6+VqApNqFfMQmBT08CvuhA6/fjJ37lyvf1a/JB3WH1wBOVl/fqL07STBGVpNV5NItLp49abPm1Z59vvcBtUnST2iXJ/2SRLM8+mnn3oPRXUt5VtQ0FDU+pTvF7RKe5QX/l311H1YbbTOOut4E1WqV77ef//9vclvG264YU21XZ9dBX1psor+LXD//fd7k/DKt3333dcU0COjKFuSdgnyyjqwL8o1lPYJCh6bPn26aTJI2i3JRKjnnnvOd9VuTbzSJI/vfe97qaq1atUqb1Vt/ZugegubIKL9ixqYlNd+GtZfo0xIDOswST7X5WUSmBQmzM8RQAABBBBAAAEEEECgngJRA5MOOuggO/74471xl6y37bbbzne8RudZtmyZadzxoYce8j3t0KFD7de//rVts802vsEYH330kU2dOtUbM1qxYkVNGRrX00QBhUJH2YJCUhTCft5559nee+9tLVu2rCnuvffeM4XaaJw0KIBCBxKY1LiBSe+8844deeSRNm/evJp2VDsrcEjt7ArrUviJxievu+66SO39H//xHxZlPC3o89C2bVvvOZUmxviNVWp8+8UXX/QCUB599NGa6woLDksyTld9EteiBPoc3nDDDZ65a8JOFuevrk+awCS18bRp02zkyJG+n2eNjZ5++uneeHKrVq1qvMPaQwcMGDDA6z9hQWzVhUeZIBVn0RXXs9HSeeMuKlA6Lk1gksp49tlnveB8v9Aq/Tzs+0EheHpeoPuyX4BdlH5ZupagQD2Vo7FpPcv1+2yGfU+Vt2+U5ydBAU5hLt9++60X3HTZZZf53ieq+1rYeHhRA5Py1P/yGJjkurfqe0r/ZtMiVKX7ohai0f9u0aJFU5jTE+WfiuyDAALRBRRuVLsCTvTjvdvx6vfoZsc4jMCkGFjsigACCCCAAAIIINA0BBSMrnB313OHAw880LSQ7MYbb9w0LohaIoBA4QVSzs8rvE/cC2wKg6sMyMRtVfZHAAEEEEAAAQQQQAABBBBAIGOBjAZkeq9+UaNXwur93cy2MDP9t9BbngOTHn74Yevfv3+Nf1YhDKWCXS8fuyZJXHLJJXbWWWfV1EsTQfRCcNrNFe4QFpCT9rxhx6cJnUhzbFC98hCY5Aq4ShrqU329rjCSsP7gCgIrD7kJa/Ogn3/wwQfeZBBNNOjWrZt17NjRC2zZaqut7Ec/+lHFRIukQUVBqxYfcMABXnBZlFWjS9eRtB5RnJIEeAQFwWQZzOMKPNJ1hb1gH3SfVHjRXXfd5U0g8etvYX3NL9RLD5LVrprk5heSo9XhFaq01lprRWmWREFWKtgVOFYe6BSpAhnu9OWXX5pWnZ88eXJNqZqsstdee6U6myZ2XHDBBd6f8i1sAtnbb7/tTXLUvbB8K+8faSr28ccfe6uXP/744zXFROm/9fj+cZUZpT4uC/WtcePGxbrGPPbTvN5vy2EJTErzieRYBBBAAAEEEEAAAQQQSCsQNTAp7XmCjg/7/fXNN9+0X/7yl77hNaVyNQ642267WZcuXby/0rjb888/bwp/d20aL9W4hkK3XcE31ceGhaRofwUC7LPPPrbDDjt4Y0ZBddEEBY0pV09kIDCpcQOTwgJH1M4KGFJAuwKU1l9/fa+raIz6jTfesFmzZvn211Lf0LhSeZt37drV7rnnnjX9N+jzEuXz0KNHD9tzzz2tXbt2XlFvvfWWF5bkFwqjn3fo0MELFuvVy/0IM4vAoqBFCRoisKnaNU1gksrS9SigXePGQfeZXXbZxdQmuucodHzhwoVe/3AF/agsPYtU4NYPf/jD2Ldf9d/x48f7Lv5QKkzjmypfdQrb9Kyhb9++zglXcRcVKJ0vbWBSlPuxzlX9/aDPnr4bXnrppcDwOgXtafxbgS5RtsWLF9sJJ5xgmqDm2vQZ69mzp+cetR7lZUUJTNL+K1eutLFjx/qO3Zd/b+q7avPNNw+9TyjoaenSpTWXFfb9XeTApLz0vzwGJgU9Q6nuRKVncD/4wQ+awpyeKLcC9kEAgWgCHc3snWi7+u6lNN0JZhYnKKlUEPPzUsBzKAIIIIAAAggggED+BDQOpDGp229XJmntpnEohYb7zX3I39VQIwQQaC4CGc3Pay5codfZFAZXGZAJbUZ2QAABBBBAAAEEEEAAAQQQQKC+AhkPyKQJTlJiwPn1vdrGLz3PgUmvvfaatwqDXnot33r37m16Wbx9+/apAfWC7OjRo70HFNWbK7DEFUQTFmATpbJfffWV91LtxIkTa3bPovwodXDtkyZ0Is2xQXXOQ2DSHXfc4a2qW71pNeJbbrnF2rRpk4bdGdwS1h80KePwww+3RYsWVZw/qxATV1CUX6BNmqAirWavyQR+q7EoYESTI6K+QJ+mHmGNmCQwSWW6Ak/iBgMF1c91L42zqrXfJA29tP/II4+YyvELngubTOBXZimcRw+OBw8ebLNnV753qckP++23X1hzrPl50nZxBZWVXiZv3bp15DpkuaOrv1x11VXeivZpNtf3YVhgkuu4pCudV1+DJtIcdNBBiSaIqKx6fP/kJTApr/1U7nm835b6FoFJae4UHIsAAggggAACCCCAAAJpBZpCYJKuMUoQRRwLBcRcccUVdsghh0QOSyqVr5CUG264wVvEwLVic5S6KCBGgRz688QTT1QcQmBS4wYmqTGiBI5EaefSPgpWmjBhghdidMQRR3ihOeVbnHHGLD8PCpNRf1aQi8/z0DVVzCIwSYUFLUqgiT2XX365F15fvWV1/vJy0wYmqays7gfl9dLzBznEWZyh2sv13LC0X5zxWwU7KVhuzpw5vl0+6bODtIFJqoxCax544AEbM2ZMYABVnM+qxpHPPfdcb3w76rOeUvlZfTbPPvts77NSPdEt7BlH+XUuX77cC3zye94cx+P444+3fv362X/+53/WHNacA5Py0v/yGJikYINISEMAACAASURBVDgthKFnpmHb7rvv7i2E0rFjx6Ywpyfscvg5AghEF9BM7toXWsKPn7r6nbkl4bs692B+Xgo8DkUAAQQQQAABBBDIn0DQu4yq7fDhw713aUuh//m7AmqEAALNUSDj+XnNkbDimpvC4CoDMs2+mwKAAAIIIIAAAggggAACCCDQ2AJ1GpDRilkKP4r7EsgWZpbm5Y/G5gw9f54Dkz799FM77rjjbMaMGTXXcd9999nBBx8cen1hO7z++ut22GGHmVYJLt86derknXf77bevKUKreg4dOtRbtbh823rrre3ee++1bbfdNuy0zp+76qMDwgJyEp804oFpQifSHBtUvTwEJukF1HHjxtVUM+lL6+UFua4vSn9wfX6yCjFRGJQ+n9WbVsbW56N8SxOcIQOFiF177bU151Jgj15Y33vvvSP14jT1CDtB0mAeV/CUJnBNmzbNtthCX0PpNldbxVnVWqu1+wUYaXKPJm9UB88F3UNLV+MqUyFZmshUvYp26UVuTbCLuiVtF9ekFPW5Bx980LRKedpN3yXHHnusKShP16TvDn2PbLzxxrbddtv5TlRyPXDPIqDN9f0TFpgkB1cf00SX8847z9Zaa61EXGEv+odNENFJ6/H9k5fApLz2U7nn8X5b6oQEJiX6OHIQAggggAACCCCAAAIIZCTQVAKTdLkrVqzwQkQmT56cKqhIoe6XXHKJ/eQnP0ms+O2339r9999v55xzjun3urjbL37xC1NgSdu2bb0xLgKTagWzCLOJ2y7V+ysQS8ElkyZNSlyU2lj9ZMSIEd6klE8++cQL5J85c2ZFmVdeeaUX0BIUWlR+QBafB/VDBYd16dIl9PqyDCxyLUoQtNp5lucPG5OJE0qjshTa88wzz3iLKfzxj38MtXTtoDFZhYwMHDjQ1l133cTl6MCwkKM4AV1Bz4V0rjhllV9UFoFJpfK0YMevf/1re/TRR1O5Kdjs4osv9p7xtGjRIlFZ+mzqO+a3v/1t7OP1GSjdL9SftGBB+Ra3b+oeplA+3cPiBvypLieffLLXrxcsWGA9e/asuZ6w8XBXGycNBXR9L4TVw9UQfveVn//8594Yvp4JRd0as//lMTBJbgoP03fdvHnzAhlLC6F07969Kczpidol2A8BBIIFdjCz+TGQPjUzBSxNyOhdOebnxcBnVwQQQAABBBBAAIF8C+g9T41fa2zZb9N4o+YddO/ePd8XQu0QQKDZCdRpfl6zcyxdcFMYXGVAptl2Ty4cAQQQQAABBBBAAAEEEEAgLwJ1HpCJG5ykFbOOyYtNPeqR58AkvfSslRa0Imf1pkAWvXDaqlWrxCwKYtCED61MXb0deuihNmXKFGvdunXNz4LqpbL0gnXcVVB1Eq2Mq2AJvRzstxGYVKuS58CkpC8gl19lUIBWUB9VGUH9NG2IiVb71urT1avtll603WmnnSoaK21wRtCLvv379/deYt9kk01C7wVp6xF0gqTBPJqwM2zYMG9V5urtpptu8kKpok7a8avfRx995K1a8/DDD9f8OM6q1qtWrfJe1Nc9uXzTfWnUqFFe8I/Cn0rbAQcc4K2k3KZNGyfbl19+6d3fNemufNNnR6uaa8JF+aYJTJpssM4664S2dWmHpO3iul6VqzqPHz8+9SQaV8hQ7969vQkC7du3r7lOV3/RZAr1oX322SeyTfmOQfeLKIFJ77zzjh155JE1L+MrAOruu+/2DR+MUtHXXnvNm7BUHWpYOjbKxIwiBybltZ+qffJ4vy31G9cEtqB/Z/1bmhtxlM7OPggggAACCCCAAAIIINBsBJpSYJIaRWMGCiZQyIte9I8TAKGA5zFjxphCsJMGYVR3jOXLl9uECRNMId4KyQjbNEFBARSl8BzX74QqT78XNuTmGtuO8hwgz2E2aQ0VjvX00097z23ihOGorTXOevTRR9vmm2++php6DqTxcAWqlG9JAsj1edB4lcZVNRYX9fPQtWtX0wILWgQkajBPlm0ctCjBHnvs4S1K0LGjHp/+a8vy/KVSsw7l0nMK3Zc0QWnRokWRu576yoknnmjHHHNMrJCWoBMEjdMlWQhA4/C6f1ZvScoqlZFlYJLK1DPNZ5991rsnxw1O0mfi+OOP9xbfULBZ2k33jTlz5qz5bEYpTwFmep7brVs307MKPX9IG5hU+t6cP3++XXTRRb7Pffzqtueee3oLs5SCo/Q8R8++yrcoi1Q0l8Ckxux/eQ1MkknUICmFrvXp06cpzOmJ8lFmHwQQCBd4xsx6h+9mCkpSSJL+/D3C/lF3YX5eVCn2QwABBBBAAAEEEMi9QND73Kq85iNoTC/p4pK5B6CCCCDQZAXqPD+vybokrXhTGFxlQCZp63IcAggggAACCCCAAAIIIIAAAhkJNNCAzA/M7JTVf2oTcSqvZYuMVs7KSCjbYvIcmKQrVQBHv379bOnSpRUXHrTybVShoCAGhSXp5XrX5nrwoXrpBe0+ffpErYa3n1601wv2ekHb9ZJ9lIkSsU4ac+c0oRNpjg2qZp4Dk5KEu5Rfa1iAVpRVV1966SU76KCDaj4/aUNMnnvuOS/EpPpz6QpxShucoc+H+pBWR/XbFKKjEJuwoLK09Qjqi0mDeVSma/KDa7JK1I+u3HQv04Sw6k194N5777Vtt902anFe6FL1S/qaoDF48GAbPXp0RTmaAHThhReGPvzVBISRI0dWHFsK3CoPYNIOcVdz1jFp2uWpp54yTZyqvidrQs3UqVOtV69eke2qd3z//fe9/qyV0Ku3sEAzV9DSYYcd5k3oCAqpclV4yZIlNmTIEM+reosSmKSJZ5pcojav3pIGHGrSo7739J3q2pp7YJJc8tpP83q/lZmrbgQmJb6lcSACCCCAAAIIIIAAAgjEEGhqgUnll6YgZwXYzJ492/uvQs4VQKRN4+I77LCDKQRD45Y9evSwjTfeOIZMvF0/++wze/755+2//uu/vKCUBQsWrBnD0bl33HFHbxxLIRQK5i5tWQe2xKt15d4EJgXraXz8z3/+synYQaEs6msKISltCjnROJ3G6NTO6nuuoHXX+Ml9993nhRgl2RRUP3fuXHviiSe8sO+FCxeuCfFSvTSmpvHdn/3sZ14gS9jYdXUdsg4sUh0VeK56Vm9+AfFZn1/nrNfnT33lL3/5i3dv0h+NdaptSlvnzp1N4+HqK3vttZcX7h63PaL0EddzMC2KcM0119h6660XpRhvH43T9u3bt2Zs+qSTTvImXkUN3io/YdaBSaWy9Rxi2bJlpudRfp8H7af7skK59DxBof9bbbVVXdpAdfnb3/7mfTeoL+ieoX6nrfS51GdS31PqF6UwP9f9OMkziXKX8rqoHqV7WNu2bW3nnXf27hF6BrHNNttUBAsm/fw1p8Ckxup/eQ5MkslXX31leob74IMP2osvvljxvVkyU0jkyJEjm8Kcnsj3THZEAAGngIKSah9GV+6uX+jON7MHMw5KWnOrLj+dvqvZEEAAAQQQQAABBBBoigJB70fqejTGo3c3N9poo6Z4edQZAQQKLtBA8/MKrvivy2sKg6sEJjWb7siFIoAAAggggAACCCCAAAII5FWggQdkogQnTTWzY/LqlbZeeQ9M0ot9Y8eOtYkTJ9Zc6q677mq33Xab96Jz3E0v72pi/EMPPVRzaJSQkqCHH3HDNPRSkEIzjj322DUTTPyuh8CkWpU8BCbdcccd3qrV1du+++5r+tlmm20Wt3t6AVrTpk3zgmRcAVpRApNcPqrQ8OHDvaCeuKv3ajKSVl/WtVVvrqCxLIIzgs6rz5xeINdnN2jLoh6u8tME87zzzjveZJV58+bVFD9q1ChvAkTcdlJBmkikvlmauFZeuN8kmLCO6prQoj5eHZ6le+uBBx4YVqQzFK/6wCihPX4nS9MumgSo+66Cpao3ff70Unn1yuuhF7x65W2FfCkYqXqTpV5k32WXXZxFBfWXqOFh5YVrJXZ9z06ePNn3nFHtg1ZQituPdd87/fTT7frrrw8kJTDJLK/9NK/3W3UoV91coX865t98fkGJ8nlnHwQQQAABBBBAAAEEEECgWqA6MAmhhhWoV2BLw14FZ0MAAQQQKLJA0sCkIptwbdkKMN6drSelIZBjAYUlKTTJbysFJd1e5/ozP6/OwBSPAAIIIIAAAggggAACCCCAQJhAA8/PC6tOk/85gUlNvgm5AAQQQAABBBBAAAEEEEAAAQTqL9BIAzIKTjpo9cpZHXyu8mdmNrv+V9/wZ8h7YJJEXn75ZdMkdr/QDwWkaFWGbbfdNjLe8uXLTWEhd955p+8xN910k2nF17C58VqldsiQId5Kr9WbAlwuuugiO+ywwwJXelUg1F133WW/+tWv1qw+7LoQApNqZfIQmORa6Ve1VR8bPHhwaF8qvzKFJT3++ON2/PHHBwZoRQlMUrlaSXTgwIE1gTb62cknn2zjx4+PHMaj/nrVVVfZWWedVdMYWpVX1/vDH/6w5mdZBWcE3QuirNCSVT38PqNpgnnU5gqFO+WUU3w//gqoUjttsMEGke9zWjlWfchvxXCFzN19993eStpxNoXYjB492nnvLJXVqVMnmzFjRqTyP/jgA+8zotWeg7ZjjjnGrr322sh9tVRWmnZRGVrBXt8/fsFlBxxwgF133XXeytRRN612rqAlfYb8yoxynw/qL+ojCkJTUFaUVdKDPtOla4oamBTWjxUKdvHFF4eGTP31r3/1vhMfeOCBUFYCk/5JlMd+mtf7rbxcdevdu7cXvte+ffuavscEktCPIzsggAACCCCAAAIIIIBARAECkyJC1Wm3t956yw4//HBbtGhRxRmijDHUqUoUiwACCCCAQIWA30ItUZ8JQolAFAHGu6MosQ8CTV5A77/5PWx9dvV7cQ31/huBSU2+K3EBCCCAAAIIIIAAAggggAACTV2gkebnNXU2Z/0JTCps03JhCCCAAAIIIIAAAggggAACCGQnkIMBmWN8gpP0sohCkwq3RQ1MUjDQdtttV7frP/jgg00hG37bN99844W0jB071vfnnTt3tiuvvNL69u1rLVq0cNZRYQ7z58+3M8880wsX8NuGDh1qkyZNslatWkW61qCQAhWw55572vDhw01hMptuuqkXYKHAjA8//NCeeeYZu/nmm+3555+PdK4oQRqRCkq4k9+Kpirqd7/7nRd4ErSlOTao3DwEJn388cd21FFHeSFH1ZuCVKZOnWq9evWKpL5y5UpTYJfCtlasWBF4zE477eSF3my55ZaB+6m/XXrppXbuuef67hc1xERBY+eff75Nnjy5phyFtKjeCmby27IKzgi7F1x++eU2ZswYW2uttepaD7/C0wbzyFefcVdIjAKhfvvb39pPfvKTwPZWAM69995r55xzjjNwK2oonN+JFMYj46BNAUNTpkyx1q1bh/b7VatW2RlnnOGF/ARtChmST9wtbbvI8+yzz/a+Y/w2hQldccUVts8++wR+/+hYtbH6qNrRb4sTZBXUX/R5/PWvf+210/rrr+8kC/pMlx8UNTBJx3z22WemgC9N6PDb2rZt690vBw0aZNtss419//vf93b73//9X3vjjTe8AEEFr4Xd/0plR5nMWI/vH1eZUerjapALL7zQxo0bV/PjKGXmsZ9mdd+vx/32iy++8AIDdZ+q3vyCDhVu1qpVq7XN7Ju49yD2RwABBBBAAAEEEEAAAQSqBQhMatw+4TdWFCf8u3Frz9kRQAABBJqDgN9YscbVtYBDnIU1moMV15hMgMCkZG4chUATE3jHzDqW1fkhM5vQCAsFEpjUxDoO1UUAAQQQQAABBBBAAAEEECieQA7m5xUKlcCkQjUnF4MAAggggAACCCCAAAIIIIBAfQRyNCCjFbdOMbNS0okCkxpqla364PqUGjUwqd4VCgsEUJCMApP8wlpKdfMLJ1JI0t///ndbuHCh3XbbbV4YiSa++2277rqrt49CK6JuCqNRkIYCP7LY9KJr//79vRCi6o3ApFrhPAQmqVa33HKLHXfccb5dQAEhCq8ZNmyYM4jrk08+sccee8wmTJhgf/zjHyvKUejSD37wA68Pl29xJvIsW7bMC5t56CG9B1e7uUJM5PuXv/zF+9zoGt99913f40844QQvCKZly5a+P88yOCMoKEZWM2bMsO7du9e9HtUnSBvMo/LefPNN++Uvf2nz5s3zrb/uDwpO0j4KsVG/0HdmnBC2UaNGeW0VFKQTdC975ZVXrF+/frZ06VLnbnqZXyFDPt/nvsf4rZZcvuNmm21mjzzyiCkkLO6WRbuEfX5Up/Lvn4033tjWWWcdr6oKAlqyZEnoZ0htq1AoBZhFdXvttde8kDL1G7+ta9euNmLECDvooIPWBPYpoOr999/3QrX0fVr9mZZ1ddvGCUyK0o/jtqEC5xSGqJDB6i3s3w7avzkEJuk689ZPs7zvZ32/DQpq02dRIZC/+MUvvNPqu1mf4ZkzZ25oZv9/3P7L/ggggAACCCCAAAIIIIBAtQCBSdH6xLRp0+z66683jW/suOOO1qVLF9tqq62sXbt2oaHVQWe48cYbbeTIkRW79O7d2xs/aN++fbTKsRcCCCCAQLMX0POz008/3XuG1q1bN+/5xRZbbOEtclJaKCAJkp5hjx492ltYoHzTYkB69uJaMCTJuTim+QoQmNR8254rbzYCWiTwttVXO3X1goFLGunqCUxqJHhOiwACCCCAAAIIIIAAAggggEBJIEfz8wrRKAQmFaIZuQgEEEAAAQQQQAABBBBAAAEE6iuQwwGZ3qtfINGLHApNKtTWVAKThK4wgBNPPNELesh6U1jSlClTbLvttotdtMJKrr76au9FVVcYU5RCNUn/4osv9iaBaJJG9UZgUq1iXgKTFHik9gnqm2rfXXbZxXr06LFmBdj33nvPXn31VZs7d65vF1FQiSYGLV682I4++uiafZ588knbb7/9onQvrwwFG+mYLLfDDjvMJk2aZJtssomz2KyDM55++mkbMmSIb2iP6qOJT23atKmpT9b1KD9BFsE8Ku+5557zQm7+9Kc/ZdlMXlnHH3+8XXbZZalWIP74449NKxk//vjjzvopmOvAAw+MXP+wEKZDDz3Uuz+3bt06cpmlHbNqFwULaZLCzJkzY9ch7ADdG84991w79dRTbe211w7bfc3PFQioEKFjjz3WGWYWuTAzL6xPQTGHH354xWFxA5N0sPqvQuLkn2br06ePXXHFFV64kz7X1RuBSZUieeqneb/f+k2QdfVVfQYWLlzYRV07TX/mWAQQQAABBBBAAAEEEEBAAgQmResH06dP94Kiy7fdd9/d7rrrLlNoepJNizJofPT222+vOLyxx92TXAvHIIAAAgg0rsCXX35pp512Ws1CPxrnv/TSS9csqhC3lq+//rrpOVf1QglaaEfj92wIZCFAYFIWipSBQK4FFqxeDHCCmTVWUFIJiMCkXHcVKocAAggggAACCCCAAAIIINAcBHI4P69JsxOY1KSbj8ojgAACCCCAAAIIIIAAAggg0DACOR6Q2WH1yyR/bxiJhjlLUwpMksiKFSu8YAmFJ2S1DRgwwAs8SjrRQvX49ttv7f7777dzzjknUdBJ586d7aKLLrKDDz7YXnzxRevZs2fN5f3mN7/xrr2xNq2yrZCa6i3KS7ppjg263rwEJqmOWQWElK5XISjjx4+3TTfd1Asd6du3b00gl/rDeeedF3lFWYVp6GXtBx54IJNuNHz4cO/F77Zt2waWl3VwhkLKdN0KGPPbJkyYYCeddJJVf59kXY/yc2cVzKMyFaKl+qcNmynVT4E8Y8eO9V7eb9myZaq2/+abb7z70CWXXOJbTpJwnbAQpiuvvNLrtz7/Pgi9lizb5cMPP/Qcq1d2Dq1EwA6loLyRI0fGCksqFanQpGeffdZ0fJqQLYUG3nbbbd53bPX3T5I2Vf3kdfbZZ9utt96aiKh0D1RQltq/OjApar3q8f3jKjNKgJMLQ6GL48aNq/lx3DLz0k/zfr/V5+WII45QEFLU/ql/mKVLAIt6JvZDAAEEEEAAAQQQQACBQgsQmBStef3GdDSOonHNffbZJ1ohVXspSF7B3NWLHtxwww1eGD4bAggggAACcQT8xnT33Xdfu+OOO2yzzTaLU5S3r+vZV6dOnWzGjBm2/fbbxy6TAxDwEyAwiX6BQKEFOpqZ3mnLy3ttBCYVurtxcQgggAACCCCAAAIIIIAAAk1BIMfz85oCX00dCUxqks1GpRFAAAEEEEAAAQQQQAABBBBoWAEGZBrWu6kFJklHL4zee++9dsEFF6QKiFBAkkIYRowYkTpEpNRqy5cv90IdFMCk4ImwTZM8jj76aC/IpGNHvbtkXkgKgUlhcv/8eZ4Ck1SfLAKJFJ6l0IxDDjnE1l13Xe86P/jgA2/l2NmzZ1fAJHnxWiupX3/99aYArurJQdHUzQtIUjiYQlqiBPDUIzhjyZIlXoCXX6iQPtt6ebx79+4Vl1SPepROkPXnVvePyy+/3AuHS9pOqtuee+5p559/vv3sZz9LFDjk1ycefvhh69+/v293Oeqoo+y6664z3duibqtWrbIzzjjDu29Wbyrnsccesz322CNqcRX7Zd0uuudoEp0C7qLc44MqrWtSuNdOO+2Uum3++te/2q9+9atEYWiqx8SJE23HHXf0/f6JGkzkd60KE1Sg02WXXWZPPPFEpDbceeed7fTTT7df/OIX3j0w7X2+uQUmlb4bG7uf5v1+q7CxadOmed9jEe+xSoz8/yJ1YnZCAAEEEEAAAQQQQAABBAIECEyK1j00zjpo0CCbM2dOxQEKNtIYUpQxyfIDFTB83HHH2cyZMyvK23rrrb1nDdtuu220irEXAggggAACqwVcz0qiLDTjh/j00097z72WLl1a8eNjjjnGrr32Wlt//fWxRyATAQKTMmGkEAQQiCZAYFI0J/ZCAAEEEEAAAQQQQAABBBBAoG4CzM/LlpbApGw9KQ0BBBBAAAEEEEAAAQQQQACBQgowINOwzdoUA5NKQpqMr8nuN910ky1atCgynMJUTjzxRNMLpu3atYt8XJwdFUrzxz/+0bRq9dy5c23hwoVrwjUUiNOtWzfr16+fKfBm4403rig664CPOPUO2jdN6ESaY4PqlDZIIyub8nJUp3vuuceuvPLKWP2ya9euXnCWVjmvfun5m2++8QLCtFpt9Zb0xWsFDims5c4774wc/OIX8BXFsF7BGXfffbcXeOYXdjF06FCbNGmStWrVak0V61UPnaAen1sFerz11lteCFucdlJ9FJSk0BndY0rBW1HaKso+rglrOlZ99Oyzz44dAOS6R+y///7etW+44YZRqlazTz3aRSfRhIXbbrvN+/6RR5xNbXPyySevCQSKc2zQvl999ZXNmjXLCyd6/vnnQ4tV8JnCYnTf0f929eM0gUmlSig46X/+53/s8ccf94Lf/vSnP9n8+fO9H+u+ssMOO1ivXr3swAMP9L4f11577TX1T3ufr8f3j6vMF154IXG4l99q5EJIU2Zj9tOmcL9Vv7z//vu9AED1yZDtLDO7JGwnfo4AAggggAACCCCAAAIIhAkQmBQm9M+fa5xj7NixXshz+aZxhPHjx3tjglHHvN5//31v4QQFI1VvZ511ljfuWj4WEa2G7IUAAggg0NwF3nnnHTvyyCNt3rx5FRQaU9fCErvvvnukZyV6FqSFBzReXz1Oqe89LRDSp0+f5s7N9WcoQGBShpgUhQACYQIEJoUJ8XMEEEAAAQQQQAABBBBAAAEE6izA/LxsgQlMytaT0hBAAAEEEEAAAQQQQAABBBAopAADMg3brEWYoPH111/bn//8Z3vqqae8FafLgxikqfAFhSQpjEEvlG611Va5ngDx3HPPeXWt3m644QbTCtpsTUNg1apVtmDBAnviiSe8l6Xffvvtihede/ToYV26dLGePXt6oTY//vGPrUWLFg1+caVwL4WYKOTr9ddfXxMAUwoyUV3VJxX0Uh5A1OCVbcYnjNJOP/3pT+3nP/+59e7d2zbZZJNIL+I3Y9JMLl3fP6+99poXmKXvHwWRKSSvtCmISJMjtt56ay9IR5+hH/3oR3VtG4XA6HtQ955nnnnGC+wrhTrp+1D1UT/Ze++9awL7MkHJuJAvvvjCC5iaMmVKRcnq5wouat++fcZnLF5xeeyneVJWuJM+L4888ogX5FWalKTPy2677Wb9+/fXZ+b7ZrYyT/WmLggggAACCCCAAAIIINA0BYowHt9Q8honHzhwoBdcXb0poOJXv/qVF8LsGlP97LPP7L777vPCpf2CcjVWozD6jh07NtQlcR4EEEAAgQIJaLGTyy+/3BS+V73p2YDC+oYNG2abbbaZ71UrKElj9wpX0sIZfouDaMEDBQVGDQksEC+XUkcBApPqiEvRCCBQLUBgEn0CAQQQQAABBBBAAAEEEEAAgUYWYH5etg1AYFK2npSGAAIIIIAAAggggAACCCCAQCEFGJBp2GZlgkbDekc5mwIghgwZUrOrJm8MHjw4ShHsgwACCCCAQCEEFGaj7z4F2pRvCn3S92W7du0KcZ1cRL4FmECS7/ahdggggAACCCCAAAIINCUBxuOjt5YCgK+88ko744wznAdpoYRdd93VC4hea621vP3ee+89e/XVVytCrasL0HFTp071Xbggeg3ZEwEEEECguQssW7bMW+zmoYceclKUgtk333xzbx8FLS1atKgivN3vYAW5K0hJC2SwIZClAOPdWWpSFgIIhAgQmEQXQQABBBBAAAEEEEAAAQQQQKCRBZifl20DEJiUrSelIYAAAggggAACCCCAAAIIIFBIAQZkGrZZmaDRsN5RzqaXX0eOHFmz6wsvvGBa9ZoNAQQQQACB5iLwwQcfeIFJs2fPrrhkTUK5+uqrrWXLls2FgutsRAEmkDQiPqdGAAEEEEAAAQQQQKBgAozHR3dXvAAAIABJREFUx2vQlStX2tlnn23XXHNNvAMD9la40vXXX2+77bZbZmVSEAIIIIBA8xX405/+ZMOGDbM//OEPmSEcddRRXmjgRhttlFmZFIRASYDxbvoCAgg0oACBSQ2IzakQQAABBBBAAAEEEEAAAQQQ8BNgfl62/YLApGw9KQ0BBBBAAAEEEEAAAQQQQACBQgowINOwzcoEjfjeevH15JNPtjZt2lj37t1thx12sM6dO1u7du1SBzesWrXKWzFbIRDlW9euXe2ee+6xLl26xK8wRyCAAAIIIFBHgfHjx9tTTz215jtxm222sQ4dOljr1q2tRYsWqc78yiuvWL9+/Wzp0qUV5Zx33nmmPz7/bkx1Pg5GwE+ACST0CwQQQAABBBBAAAEEEMhKgPH4+JJfffWVTZkyxcaNG2crVqyIX0DZEUOHDrWLLrrIfvzjH6cqh4MRQAABBBAoF/jwww+9gL9bb701FUzbtm3tnHPO8RbWYbGAVJQcHCDAeDfdAwEEGlCAwKQGxOZUCCCAAAIIIIAAAggggAACCPgJMD8v235BYFK2npSGAAIIIIAAAggggAACCCCAQCEFGJBp2GZlgkZ87w8++MAGDx5ss2fPrjh41KhR3mqf3/ve9+IXuvqId9991wYNGmRz5sypKGPfffe1u+66i5VEE8tyIAIIIIBAvQRuvPFGbwJH+bbBBhvYk08+aT169Eh1WgUIjhkzpqaMqVOnmiY5siHQEAJMIGkIZc6BAAIIIIAAAggggEDzEGA8Pnk7v/feezZ58mS7+eabYwcnDRgwwBtf2H333VOHOye/Ao5EAAEEECiywLfffus9373qqqvsgQceiHWpCkoaPny46Vnz5ptvHutYdkYgrgDj3XHF2B8BBFIIEJiUAo9DEUAAAQQQQAABBBBAAAEEEMhCgPl5WSj+qwwCk7L1pDQEEEAAAQQQQAABBBBAAAEECinAgEzDNisTNOJ7f/LJJ3bUUUfZzJkzKw7ef//97c4777QNN9wwfqGrj7jlllvsuOOOqzn+1FNPtUsvvdTWWWedxGVzIAIIIIAAAvUQmD59ug0cOLCm6N/97ndewGDSbenSpV4o0qxZsyqK2GyzzeyRRx6xnXbaKWnRHIdALAEmkMTiYmcEEEAAAQQQQAABBBAIEGA8Pn33WLlypS1YsMD+8Ic/2IsvvmhahGD+/PlrCu7QoYN16tTJunXrZj179vTCnDfeeOP0J6YEBBBAAAEEIgh89913tmzZMnvppZfshRde8L6jFi9e7H1flTZ9R+n7arfddrM99tjDdtxxR2vZsmWE0tkFgfQCjHenN6QEBBCILEBgUmQqdkQAAQQQQAABBBBAAAEEEECgPgLMz8vWlcCkbD0pDQEEEEAAAQQQQAABBBBAAIFCCjAg07DNygSN+N5ffvmlnXbaad5q1uXbBhtsYDNmzLA+ffrEL9TMe1lWQUzz5s2rOf6+++6zgw8+OFG5HIQAAggggEA9BebOnet9933++ecVp1HY0aRJk6xVq1axT//NN994K3GPHTu25tgBAwaYAgbbtGkTu1wOQCCJABNIkqhxDAIIIIAAAggggAACCPgJMB5Pv0AAAQQQQAABBBBoTAHGuxtTn3Mj0OwECExqdk3OBSOAAAIIIIAAAggggAACCORNgPl52bYIgUnZelIaAggggAACCCCAAAIIIIAAAoUUYECmYZuVCRrJvBXUcNxxx9Uc3L9/f7vxxhttk002iVWwVho98cQT7d577605bt9997U77rjDNttss1hlsjMCCCCAAAINIbB06VJTONKsWbMqTqcgwRtuuMGOPPJI8/n3nbNqWoF7+vTpNnr0aFuxYkXNflOmTLFhw4Y1xKVxDgQ8ASaQ0BEQQAABBBBAAAEEEEAgKwHG47OSpBwEEEAAAQQQQACBJAKMdydR4xgEEEgoQGBSQjgOQwABBBBAAAEEEEAAAQQQQCArAebnZSX5z3IITMrWk9IQQAABBBBAAAEEEEAAAQQQKKQAAzIN26xM0Ejm/c4773gBEPPmzaspoE+fPnbJJZdYt27dQgMiFAoxf/58O/PMM+3JJ5+sKUthEzfddJMNHDgwWUU5CgEEEEAAgToL6Lvs6quvttNOO833e2zcuHF2/PHH2/rrrx9ak5UrV9r1119vv/nNb+zzzz+v2X/AgAFeMOFGG20UWhY7IJCVABNIspKkHAQQQAABBBBAAAEEEEAAAQQQQAABBBBAAAEEEEAAgWYiQGBSM2loLhMBBBBAAAEEEEAAAQQQQCC/AszPy7ZtCEzK1pPSEEAAAQQQQAABBBBAAAEEECikAAMyDdusBCYl81Y4xMSJE+2UU07xLUBBRwp1GDx4sBec1K5dO2vRooW376pVq+yjjz6yV1991e6++2579NFHfUMhtO+oUaPs8ssvjxQykexKOAoBBBBAAIH0AkuWLLEhQ4bYH/7wB9/CunbtasOGDTOFCnbs2NFatmzp7afv088++8zefvtte+qpp+x3v/udLVq0yLeMDh062NSpU61Xr17pK0wJCMQQIDApBha7IoAAAggggAACCCCAAAIIIIAAAggggAACCCCAAAIIIGBGYBK9AAEEEEAAAQQQQAABBBBAAIFGFmB+XrYNQGBStp6UhgACCCCAAAIIIIAAAggggEAhBRiQadhmJTApuffKlStt7NixNnny5OSFBBx52GGH2aRJk2yTTTapS/kUigACCCCAQJYCzz77rB199NH27rvvZlmsV1bbtm3tuuuusyOOOMJ8/q2Y+fkoEIFyAQKT6A8IIIAAAggggAACCCCAAAIIIIAAAggggAACCCCAAAIIxBIgMCkWFzsjgAACCCCAAAIIIIAAAgggkL0A8/OyNSUwKVtPSkMAAQQQQAABBBBAAAEEEECgkAIMyDRssxKYlM57+fLldtppp9mdd96ZrqCqo0eNGmUXXnihFxDBhgACCCCAQFMQ+O677+yBBx6wMWPGZBqa1LlzZ5swYYL9/Oc/JyypKXSEAtaRwKQCNiqXhAACCCCAAAIIIIAAAggggAACCCCAAAIIIIAAAgggUE8BApPqqUvZCCCAAAIIIIAAAggggAACCEQQYH5eBKQYuxCYFAOLXRFAAAEEEEAAAQQQQAABBBBorgIMyDRsyxOYlN77//7v/+yGG26wiy66yFasWJGqQIVCjBs3zg455BBbd911U5XFwQgggAACCDSGwIIFC+zcc8+1Rx99NPXphw4dahdccIF17NgxdVkUgEBSAQKTkspxHAIIIIAAAggggAACCCCAAAIIIIAAAggggAACCCCAQDMVIDCpmTY8l40AAggggAACCCCAAAIIIJAfAebnZdsWBCZl60lpCCCAAAIIIIAAAggggAACCBRSgAGZhm1WApOy837vvfds8uTJdvPNN8cOTuratauNGDHCjjzySGvXrl12laIkBBBAAAEEGkHgq6++slmzZtlll11mzz//fKwabLDBBjZgwAAbOXKk7brrrtaiRYtYx7MzAlkLEJiUtSjlIYAAAggggAACCCCAAAIIIIAAAggggAACCCCAAAIIFFyAwKSCNzCXhwACCCCAAAIIIIAAAgggkH8B5udl20YEJmXrSWkIIIAAAggggAACCCCAAAIIFFKAAZmGbVYCk7L3XrVqlS1atMjmzJnj/VmyZInNnTt3zYkUBLHDDjvYT3/6U+vZs6f3R/977bXXzr4ylIgAAggggEAjCnz33Xe2bNkye+mll+yFF16w+fPn2+LFi+3dd99dU6vOnTvblltuad27d7fdd9/ddt55Z2vTpk0j1ppTI1ApQGASPQIBBBBAAAEEEEAAAQQQQAABBBBAAAEEEEAAAQQQQACBWAIEJsXiYmcEEEAAAQQQQAABBBBAAAEEshdgfl62pgQmZetJaQgggAACCCCAAAIIIIAAAggUUoABmYZtVgKTGtabsyGAAAIIIIAAAgg0LQECk5pWe1FbBBBAAAEEEEAAAQQQQAABBBBAAAEEEEAAAQQQQACBRhcgMKnRm4AKIIAAAggggAACCCCAAAIINHcB5udl2wMITMrWk9IQQAABBBBAAAEEEEAAAQQQKKQAAzIN26wEJjWsN2dDAAEEEEAAAQQQaFoCBCY1rfaitggggAACCCCAAAIIIIAAAggggAACCCCAAAIIIIAAAo0uQGBSozcBFUAAAQQQQAABBBBAAAEEEGjuAszPy7YHEJiUrSelIYAAAggggAACCCCAAAIIIFBIAQZkGrZZCUxqWG/OhgACCCCAAAIIINC0BAhMalrtRW0RQAABBBBAAAEEEEAAAQQQQAABBBBAAAEEEEAAAQQaXYDApEZvAiqAAAIIIIAAAggggAACCCDQ3AWYn5dtDyAwKVtPSkMAAQQQQAABBBBAAAEEEECgkAIMyDRssxKY1LDenA0BBBBAAAEEEECgaQkQmNS02ovaIoAAAggggAACCCCAAAIIIIAAAggggAACCCCAAAIINLoAgUmN3gRUAAEEEEAAAQQQQAABBBBAoLkLMD8v2x5AYFK2npSGAAIIIIAAAggggAACCCCAQCEFGJBp2GYlMKlhvTkbAggggAACCCCAQNMSIDCpabUXtUUAAQQQQAABBBBAAAEEEEAAAQQQQAABBBBAAAEEEGh0AQKTGr0JqAACCCCAAAIIIIAAAggggEBzF2B+XrY9gMCkbD0pDQEEEEAAAQQQQAABBBBAAIFCCjAg07DNSmBSw3pzNgQQQAABBBBAAIGmJUBgUtNqL2qLAAIIIIAAAggggAACCCCAAAIIIIAAAggggAACCCDQ6AIEJjV6E1ABBBBAAAEEEEAAAQQQQACB5i7A/LxsewCBSdl6UhoCCCCAAAIIIIAAAggggAAChRRgQKZhm5XApIb15mwIIIAAAggggAACTUuAwKSm1V7UFgEEEEAAAQQQQAABBBBAAAEEEEAAAQQQQAABBBBAoNEFCExq9CagAggggAACCCCAAAIIIIAAAs1dgPl52fYAApOy9aQ0BBBAAAEEEEAAAQQQQAABBAopwIBMwzYrgUkN683ZEEAAAQQQQAABBJqWAIFJTau9qC0CCCCAAAIIIIAAAggggAACCCCAAAIIIIAAAggggECjCxCY1OhNQAUQQAABBBBAAAEEEEAAAQSauwDz87LtAQQmZetJaQgggAACCCCAAAIIIIAAAggUUoABmYZtVgKTGtabsyGAAAIIIIAAAgg0LQECk5pWe1FbBBBAAAEEEEAAAQQQQAABBBBAAAEEEEAAAQQQQACBRhcgMKnRm4AKIIAAAggggAACCCCAAAIINHcB5udl2wMITMrWk9IQQAABBBBAAAEEEEAAAQQQKKQAAzKFbFYuCgEEEEAAAQQQQAABBBBAAAEEEEAAAQQQQAABBBBAAAEEEEAAAQQQQAABBBBAoPgCBCYVv425QgQQQAABBBBAAAEEEEAAgZwLMD8v2wYiMClbT0pDAAEEEEAAAQQQQAABBBBAoJACDMgUslm5KAQQQAABBBBAAAEEEEAAAQQQQAABBBBAAAEEEEAAAQQQQAABBBBAAAEEEEAAgeILEJhU/DbmChFAAAEEEEAAAQQQQAABBHIuwPy8bBuIwKRsPSkNAQQQQAABBBBAAAEEEEAAgUIKMCBTyGblohBAAAEEEEAAAQQQQAABBBBAAAEEEEAAAQQQQAABBBBAAAEEEEAAAQQQQAABBIovQGBS8duYK0QAAQQQQAABBBBAAAEEEMi5APPzsm0gApOy9aQ0BBBAAAEEEEAAAQQQQAABBAopwIBMIZuVi0IAAQQQQAABBBBAAAEEEEAAAQQQQAABBBBAAAEEEEAAAQQQQAABBBBAAAEEECi+AIFJxW9jrhABBBBAAAEEEEAAAQQQQCDnAszPy7aBCEzK1pPSEEAAAQQQQAABBBBAAAEEECikAAMyhWxWLgoBBBBAAAEEEEAAAQQQQAABBBBAAAEEEEAAAQQQQAABBBBAAAEEEEAAAQQQQKD4AgQmFb+NuUIEEEAAAQQQQAABBBBAAIGcCzA/L9sGIjApW09KQwABBBBAAAEEEEAAAQQQQKCQAgzIFLJZuSgEEEAAAQQQQAABBBBAAAEEEEAAAQQQQAABBBBAAAEEEEAAAQQQQAABBBBAAIHiCxCYVPw25goRQAABBBBAAAEEEEAAAQRyLsD8vGwbiMCkbD0pDQEEEEAAAQQQQAABBBBAAIFCCjAgU8hm5aIQQAABBBBAAAEEEEAAAQQQQAABBBBAAAEEEEAAAQQQQAABBBBAAAEEEEAAAQSKL0BgUvHbmCtEAAEEEEAAAQQQQAABBBDIuQDz87JtIAKTsvWkNAQQQAABBBBAAAEEEEAAAQQKKcCATCGblYtCAAEEEEAAAQQQQAABBBBAAAEEEEAAAQQQQAABBBBAAAEEEEAAAQQQQAABBBAovgCBScVvY64QAQQQQAABBBBAAAEEEEAg5wLMz8u2gQhMytaT0hBAAAEEEEAAAQQQQAABBBAopAADMoVsVi4KAQQQQAABBBBAAAEEEEAAAQQQQAABBBBAAAEEEEAAAQQQQAABBBBAAAEEEECg+AIEJhW/jblCBBBAAAEEEEAAAQQQQACBnAswPy/bBiIwKVtPSkMAAQQQQAABBBBAAAEEEECgkAIMyBSyWbkoBBBAAAEEEEAAAQQQQAABBBBAAAEEEEAAAQQQQAABBBBAAAEEEEAAAQQQQACB4gsQmFT8NuYKEUAAAQQQQAABBBBAAAEEci7A/LxsG4jApGw9KQ0BBBBAAAEEEEAAAQQQQACBQgowIFPIZuWiEEAAAQQQQAABBBBAAAEEEEAAAQQQQAABBBBAAAEEEEAAAQQQQAABBBBAAAEEii9AYFLx25grRAABBBBAAAEEEEAAAQQQyLkA8/OybSACk7L1pDQEEEAAAQQQQAABBBBAAAEECinAgEwhm5WLQgABBBBAAAEEEEAAAQQQQAABBBBAAAEEEEAAAQQQQAABBBBAAAEEEEAAAQQQKL4AgUnFb2OuEAEEEEAAAQQQQAABBBBAIOcCzM/LtoEITMrWk9IQQAABBBBAAAEEEEAAAQQQKKQAAzKFbFYuCgEEEEAAAQQQQAABBBBAAAEEEEAAAQQQQAABBBBAAAEEEEAAAQQQQAABBBBAoPgCBCYVv425QgQQQAABBBBAAAEEEEAAgZwLMD8v2wYiMClbT0pDAAEEEEAAAQQQQAABBBBAoJACDMgUslm5KAQQQAABBBBAAAEEEEAAAQQQQAABBBBAAAEEEEAAAQQQQAABBBBAAAEEEEAAgeILEJhU/DbmChFAAAEEEEAAAQQQQAABBHIuwPy8bBuIwKRsPSkNAQQQQAABBBBAAAEEEEAAgUIKMCBTyGblohBAAAEEEEAAAQQQQAABBBBAAAEEEEAAAQQQQAABBBBAAAEEEEAAAQQQQAABBIovQGBS8duYK0QAAQQQQAABBBBAAAEEEMi5APPzsm0gApOy9aQ0BBBAAAEEEEAAAQQQQAABBAopwIBMIZuVi0IAAQQQQAABBBBAAAEEEEAAAQQQQAABBBBAAAEEEEAAAQQQQAABBBBAAAEEECi+AIFJxW9jrhABBBBAAAEEEEAAAQQQQCDnAszPy7aBCEzK1pPSEEAAAQQQQAABBBBAAAEEECikAAMyhWxWLgoBBBBAAAEEEEAAAQQQQAABBBBAAAEEEEAAAQQQQAABBBBAAAEEEEAAAQQQQKD4AgQmFb+NuUIEEEAAAQQQQAABBBBAAIGcCzA/L9sGIjApW09KQwABBBBAAAEEEEAAAQQQQKCQAgzIFLJZuSgEEEAAAQQQQAABBBBAAAEEEEAAAQQQQAABBBBAAAEEEEAAAQQQQAABBBBAAIHiCxCYVPw25goRQAABBBBAAAEEEEAAAQRyLsD8vGwbiMCkbD0pDQEEEEAAAQQQQAABBBBAAIFCCjAgU8hm5aIQQAABBBBAAAEEEEAAAQQQQAABBBBAAAEEEEAAAQQQQAABBBBAAAEEEEAAAQSKL0BgUvHbmCtEAAEEEEAAAQQQQAABBBDIuQDz87JtIAKTsvWkNAQQQAABBBBAAAEEEEAAAQQKKcCATCGblYtCAAEEEEAAAQQQQAABBBBAAAEEEEAAAQQQQAABBBBAAAEEEEAAAQQQQAABBBAovgCBScVvY64QAQQQQAABBBBAAAEEEEAg5wLMz8u2gQhMytaT0hBAAAEEEEAAAQQQQAABBBAopAADMoVsVi4KAQQQQAABBBBAAAEEEEAAAQQQQAABBBBAAAEEEEAAAQQQQAABBBBAAAEEEECg+AIEJhW/jblCBBBAAAEEEEAAAQQQQACBnAswPy/bBiIwKVtPSkMAAQQQQAABBBBAAAEEEECgkAIMyBSyWbkoBBBAAAEEEEAAAQQQQAABBBBAAAEEEEAAAQQQQAABBBBAAAEEEEAAAQQQQACB4gsQmFT8NuYKEUAAAQQQQAABBBBAAAEEci7A/LxsG4jApGw9KQ0BBBBAAAEEEEAAAQQQQACBQgowIFPIZuWiEEAAAQQQQAABBBBAAAEEEEAAAQQQQAABBBBAAAEEEEAAAQQQQAABBBBAAAEEii9AYFLx25grRAABBBBAAAEEEEAAAQQQyLkA8/OybSACk7L1pDQEEEAAAQQQQAABBBBAAAEECinAgEwhm5WLQgABBBBAAAEEEEAAAQQQQAABBBBAAAEEEEAAAQQQQAABBBBAAAEEEEAAAQQQKL4AgUnFb2OuEAEEEEAAAQQQQAABBBBAIOcCzM/LtoEITMrWk9IQQAABBBBAAAEEEEAAAQQQKKQAAzKFbFYuCgEEEEAAAQQQQAABBBBAAAEEEEAAAQQQQAABBBBAAAEEEEAAAQQQQAABBBBAoPgCBCYVv425QgQQQAABBBBAAAEEEEAAgZwLMD8v2wYiMClbT0pDAAEEEEAAAQQQQAABBBBAoJACDMgUslm5KAQQQAABBBBAAAEEEEAAAQQQQAABBBBAAAEEEEAAAQQQQAABBBBAAAEEEEAAgeILEJhU/DbmChFAAAEEEEAAAQQQQAABBHIuwPy8bBuIwKRsPSkNAQQQQAABBBBAAAEEEEAAgUIKMCBTyGblohBAAAEEEEAAAQQQQAABBBBAAAEEEEAAAQQQQAABBBBAAAEEEEAAAQQQQAABBIovQGBS8duYK0QAAQQQQAABBBBAAAEEEMi5APPzsm0gApOy9aQ0BBBAAAEEEEAAAQQQQAABBAopwIBMIZuVi0IAAQQQQAABBBBAAAEEEEAAAQQQQAABBBBAAAEEEEAAAQQQQAABBBBAAAEEECi+AIFJxW9jrhABBBBAAAEEEEAAAQQQQCDnAszPy7aBCEzK1pPSEEAAAQQQQAABBBBAAAEEECikAAMyhWxWLgoBBBBAAAEEEEAAAQQQQAABBBBAAAEEEEAAAQQQQAABBBBAAAEEEEAAAQQQQKD4AgQmFb+NuUIEEEAAAQQQQAABBBBAAIGcCzA/L9sGIjApW09KQwABBBBAAAEE/l87d3DjSg4EUdB/r/e8188UwX4TBjSlirwVUEmAAAECBAgkBSxkkrEaigABAgQIECBAgAABAgQIECBAgAABAgQIECBAgAABAgQIECBAgAABAgT6AgqT+hmbkAABAgQIECBAgAABAgQeF3Cftw1IYdLW02sECBAgQIAAAQIECBAgQCApYCGTjNVQBAgQIECAAAECBAgQIECAAAECBAgQIECAAAECBAgQIECAAAECBAgQINAXUJjUz9iEBAgQIECAAAECBAgQIPC4gPu8bUAKk7aeXiNAgAABAgQIECBAgAABAkkBC5lkrIYiQIAAAQIECBAgQIAAAQIECBAgQIAAAQIECBAgQIAAAQIECBAgQIAAgb6AwqR+xiYkQIAAAQIECBAgQIAAgccF3OdtA1KYtPX0GgECBAgQIECAAAECBAgQSApYyCRjNRQBAgQIECBAgAABAgQIECBAgAABAgQIECBAgAABAgQIECBAgAABAgQI9AUUJvUzNiEBAgQIECBAgAABAgQIPC7gPm8bkMKkrafXCBAgQIAAAQIECBAgQIBAUsBCJhmroQgQIECAAAECBAgQIECAAAECBAgQIECAAAECBAgQIECAAAECBAgQIECgL6AwqZ+xCQkQIECAAAECBAgQIEDgcQH3eduAFCZtPb1GgAABAgQIECBAgAABAgSSAhYyyVgNRYAAAQIECBAgQIAAAQIECBAgQIAAAQIECBAgQIAAAQIECBAgQIAAAQJ9AYVJ/YxNSIAAAQIECBAgQIAAAQKPC7jP2wakMGnr6TUCBAgQIECAAAECBAgQIJAUsJBJxmooAgQIECBAgAABAgQIECBAgAABAgQIECBAgAABAgQIECBAgAABAgQIEOgLKEzqZ2xCAgQIECBAgAABAgQIEHhcwH3eNiCFSVtPrxEgQIAAAQIECBAgQIAAgaSAhUwyVkMRIECAAAECBAgQIECAAAECBAgQIECAAAECBAgQIECAAAECBAgQIECAQF9AYVI/YxMSIECAAAECBAgQIECAwOMC7vO2ASlM2np6jQABAgQIECBAgAABAgQIJAUsZJKxGooAAQIECBAgQIAAAQIECBAgQIAAAQIECBAgQIAAAQIECBAgQIAAAQIE+gIKk/oZm5AAAQIECBAgQIAAAQIEHhdwn7cNSGHS1tNrBAgQIECAAAECBAgQIEAgKWAhk4zVUAQIECBAgAABAgQIECBAgAABAgQIECBAgAABAgQIECBAgAABAgQIECDQF1CY1M/YhAQIECBAgAABAgQIECDwuID7vG1ACpO2nl4jQIAAAQIECBAgQIAAAQJJAQuZZKyGIkCAAAECBAgQIECAAAECBAgQIECAAAECBAgQIECAAAECBAgQIECAAIG+gMKkfsYmJECAAAECBAgQIECGQUg+AAAgAElEQVSAAIHHBdznbQNSmLT19BoBAgQIECBAgAABAgQIEEgKWMgkYzUUAQIECBAgQIAAAQIECBAgQIAAAQIECBAgQIAAAQIECBAgQIAAAQIECPQFFCb1MzYhAQIECBAgQIAAAQIECDwu4D5vG5DCpK2n1wgQIECAAAECBAgQIECAQFLAQiYZq6EIECBAgAABAgQIECBAgAABAgQIECBAgAABAgQIECBAgAABAgQIECBAoC+gMKmfsQkJECBAgAABAgQIECBA4HEB93nbgBQmbT29RoAAAQIECBAgQIAAAQIEkgIWMslYDUWAAAECBAgQIECAAAECBAgQIECAAAECBAgQIECAAAECBAgQIECAAAECfQGFSf2MTUiAAAECBAgQIECAAAECjwu4z9sGpDBp6+k1AgQIECBAgAABAgQIECCQFLCQScZqKAIECBAgQIAAAQIECBAgQIAAAQIECBAgQIAAAQIECBAgQIAAAQIECBDoCyhM6mdsQgIECBAgQIAAAQIECBB4XMB93jYghUlbT68RIECAAAECBAgQIECAAIGkgIVMMlZDESBAgAABAgQIECBAgAABAgQIECBAgAABAgQIECBAgAABAgQIECBAgEBfQGFSP2MTEiBAgAABAgQIECBAgMDjAu7ztgEpTNp6eo0AAQIECBAgQIAAAQIECCQFLGSSsRqKAAECBAgQIECAAAECBAgQIECAAAECBAgQIECAAAECBAgQIECAAAECBPoCCpP6GZuQAAECBAgQIECAAAECBB4XcJ+3DUhh0tbTawQIECBAgAABAgQIECBAIClgIZOM1VAECBAgQIAAAQIECBAgQIAAAQIECBAgQIAAAQIECBAgQIAAAQIECBAg0BdQmNTP2IQECBAgQIAAAQIECBAg8LiA+7xtQAqTtp5eI0CAAAECBAgQIECAAAECSQELmWSshiJAgAABAgQIECBAgAABAgQIECBAgAABAgQIECBAgAABAgQIECBAgACBvoDCpH7GJiRAgAABAgQIECBAgACBxwXc520DUpi09fQaAQIECBAgQIAAAQIECBBICljIJGM1FAECBAgQIECAAAECBAgQIECAAAECBAgQIECAAAECBAgQIECAAAECBAj0BRQm9TM2IQECBAgQIECAAAECBAg8LuA+bxuQwqStp9cIECBAgAABAgQIECBAgEBSwEImGauhCBAgQIAAAQIECBAgQIAAAQIECBAgQIAAAQIECBAgQIAAAQIECBAgQKAvoDCpn7EJCRAgQIAAAQIECBAgQOBxAfd524AUJm09vUaAAAECBAgQIECAAAECBJICFjLJWA1FgAABAgQIECBAgAABAgQIECBAgAABAgQIECBAgAABAgQIECBAgAABAn0BhUn9jE1IgAABAgQIECBAgAABAo8LuM/bBqQwaevpNQIECBAgQIAAAQIECBAgkBSwkEnGaigCBAgQIECAAAECBAgQIECAAAECBAgQIECAAAECBAgQIECAAAECBAgQ6AsoTOpnbEICBAgQIECAAAECBAgQeFzAfd42IIVJW0+vESBAgAABAgQIECBAgACBpICFTDJWQxEgQIAAAQIECBAgQIAAAQIECBAgQIAAAQIECBAgQIAAAQIECBAgQIBAX0BhUj9jExIgQIAAAQIECBAgQIDA4wLu87YBKUzaenqNAAECBAgQIECAAAECBAgkBSxkkrEaigABAgQIECBAgAABAgQIECBAgAABAgQIECBAgAABAgQIECBAgAABAgT6AgqT+hmbkAABAgQIECBAgAABAgQeF3Cftw1IYdLW02sECBAgQIAAAQIECBAgQCApYCGTjNVQBAgQIECAAAECBAgQIECAAAECBAgQIECAAAECBAgQIECAAAECBAgQINAXUJjUz9iEBAgQIECAAAECBAgQIPC4gPu8bUAKk7aeXiNAgAABAgQIECBAgAABAkkBC5lkrIYiQIAAAQIECBAgQIAAAQIECBAgQIAAAQIECBAgQIAAAQIECBAgQIAAgb6AwqR+xiYkQIAAAQIECBAgQIAAgccF3OdtA1KYtPX0GgECBAgQIECAAAECBAgQSApYyCRjNRQBAgQIECBAgAABAgQIECBAgAABAgQIECBAgAABAgQIECBAgAABAgQI9AUUJvUzNiEBAgQIECBAgAABAgQIPC7gPm8bkMKkrafXCBAgQIAAAQIECBAgQIBAUsBCJhmroQgQIECAAAECBAgQIECAAAECBAgQIECAAAECBAgQIECAAAECBAgQIECgL6AwqZ+xCQkQIECAAAECBAgQIEDgcQH3eduAFCZtPb1GgAABAgQIECBAgAABAgSSAhYyyVgNRYAAAQIECBAgQIAAAQIECBAgQIAAAQIECBAgQIAAAQIECBAgQIAAAQJ9AYVJ/YxNSIAAAQIECBAgQIAAAQKPC7jP2wakMGnr6TUCBAgQIECAAAECBAgQIJAUsJBJxmooAgQIECBAgAABAgQIECBAgAABAgQIECBAgAABAgQIECBAgAABAgQIEOgLKEzqZ2xCAgQIECBAgAABAgQIEHhcwH3eNiCFSVtPrxEgQIAAAQIECBAgQIAAgaSAhUwyVkMRIECAAAECBAgQIECAAAECBAgQIECAAAECBAgQIECAAAECBAgQIECAQF9AYVI/YxMSIECAAAECBAgQIECAwOMC7vO2ASlM2np6jQABAgQIECBAgAABAgQIJAUsZJKxGooAAQIECBAgQIAAAQIECBAgQIAAAQIECBAgQIAAAQIECBAgQIAAAQIE+gIKk/oZm5AAAQIECBAgQIAAAQIEHhdwn7cNSGHS1tNrBAgQIECAAAECBAgQIEAgKWAhk4zVUAQIECBAgAABAgQIECBAgAABAgQIECBAgAABAgQIECBAgAABAgQIECDQF1CY1M/YhAQIECBAgAABAgQIECDwuID7vG1ACpO2nl4jQIAAAQIECBAgQIAAAQJJAQuZZKyGIkCAAAECBAgQIECAAAECBAgQIECAAAECBAgQIECAAAECBAgQIECAAIG+gMKkfsYmJECAAAECBAgQIECAAIHHBdznbQNSmLT19BoBAgQIECBAgAABAgQIEEgKWMgkYzUUAQIECBAgQIAAAQIECBAgQIAAAQIECBAgQIAAAQIECBAgQIAAAQIECPQFFCb1MzYhAQIECBAgQIAAAQIECDwu4D5vG5DCpK2n1wgQIECAAAECBAgQIECAQFLAQiYZq6EIECBAgAABAgQIECBAgAABAgQIECBAgAABAgQIECBAgAABAgQIECBAoC+gMKmfsQkJECBAgAABAgQIECBA4HEB93nbgBQmbT29RoAAAQIECBAgQIAAAQIEkgIWMslYDUWAAAECBAgQIECAAAECBAgQIECAAAECBAgQIECAAAECBAgQIECAAAECfQGFSf2MTUiAAAECBAgQIECAAAECjwu4z9sGpDBp6+k1AgQIECBAgAABAgQIECCQFLCQScZqKAIECBAgQIAAAQIECBAgQIAAAQIECBAgQIAAAQIECBAgQIAAAQIECBDoCyhM6mdsQgIECBAgQIAAAQIECBB4XMB93jYghUlbT68RIECAAAECBAgQIECAAIGkgIVMMlZDESBAgAABAgQIECBAgAABAgQIECBAgAABAgQIECBAgAABAgQIECBAgEBfQGFSP2MTEiBAgAABAgQIECBAgMDjAu7ztgEpTNp6eo0AAQIECBAgQIAAAQIECCQFLGSSsRqKAAECBAgQIECAAAECBAgQIECAAAECBAgQIECAAAECBAgQIECAAAECBPoCCpP6GZuQAAECBAgQIECAAAECBB4XcJ+3DUhh0tbTawQIECBAgAABAgQIECBAIClgIZOM1VAECBAgQIAAAQIECBAgQIAAAQIECBAgQIAAAQIECBAgQIAAAQIECBAg0BdQmNTP2IQECBAgQIAAAQIECBAg8LiA+7xtQAqTtp5eI0CAAAECBAgQIECAAAECSQELmWSshiJAgAABAgQIECBAgAABAgQIECBAgAABAgQIECBAgAABAgQIECBAgACBvoDCpH7GJiRAgAABAgQIECBAgACBxwXc520DUpi09fQaAQIECBAgQIAAAQIECBBICljIJGM1FAECBAgQIECAAAECBAgQIECAAAECBAgQIECAAAECBAgQIECAAAECBAj0BRQm9TM2IQECBAgQIECAAAECBAg8LuA+bxuQwqStp9cIECBAgAABAgQIECBAgEBSwEImGauhCBAgQIAAAQIECBAgQIAAAQIECBAgQIAAAQIECBAgQIAAAQIECBAgQKAvoDCpn7EJCRAgQIAAAQIECBAgQOBxAfd524AUJm09vUaAAAECBAgQIECAAAECBJICFjLJWA1FgAABAgQIECBAgAABAgQIECBAgAABAgQIECBAgAABAgQIECBAgAABAn0BhUn9jE1IgAABAgQIECBAgAABAo8LuM/bBqQwaevpNQIECBAgQIAAAQIECBAgkBSwkEnGaigCBAgQIECAAAECBAgQIECAAAECBAgQIECAAAECBAgQIECAAAECBAgQ6AsoTOpnbEICBAgQIECAAAECBAgQeFzAfd42IIVJW0+vESBAgAABAgQIECBAgACBpICFTDJWQxEgQIAAAQIECBAgQIAAAQIECBAgQIAAAQIECBAgQIAAAQIECBAgQIBAX0BhUj9jExIgQIAAAQIECBAgQIDA4wLu87YBKUzaenqNAAECBAgQIECAAAECBAgkBSxkkrEaigABAgQIECBAgAABAgQIECBAgAABAgQIECBAgAABAgQIECBAgAABAgT6AgqT+hmbkAABAgQIECBAgAABAgQeF3Cftw1IYdLW02sECBAgQIAAAQIECBAgQCApYCGTjNVQBAgQIECAAAECBAgQIECAAAECBAgQIECAAAECBAgQIECAAAECBAgQINAXUJjUz9iEBAgQIECAAAECBAgQIPC4gPu8bUAKk7aeXiNAgAABAgQIECBAgAABAkkBC5lkrIYiQIAAAQIECBAgQIAAAQIECBAgQIAAAQIECBAgQIAAAQIECBAgQIAAgb6AwqR+xiYkQIAAAQIECBAgQIAAgccF3OdtA1KYtPX0GgECBAgQIECAAAECBAgQSApYyCRjNRQBAgQIECBAgAABAgQIECBAgAABAgQIECBAgAABAgQIECBAgAABAgQI9AUUJvUzNiEBAgQIECBAgAABAgQIPC7gPm8bkMKkrafXCBAgQIAAAQIECBAgQIBAUsBCJhmroQgQIECAAAECBAgQIECAAAECBAgQIECAAAECBAgQIECAAAECBAgQIECgL6AwqZ+xCQkQIECAAAECBAgQIEDgcQH3eduAFCZtPb1GgAABAgQIECBAgAABAgSSAhYyyVgNRYAAAQIECBAgQIAAAQIECBAgQIAAAQIECBAgQIAAAQIECBAgQIAAAQJ9AYVJ/YxNSIAAAQIECBAgQIAAAQKPC7jP2wakMGnr6TUCBAgQIECAAAECBAgQIJAUsJBJxmooAgQIECBAgAABAgQIECBAgAABAgQIECBAgAABAgQIECBAgAABAgQIEOgLKEzqZ2xCAgQIECBAgAABAgQIEHhcwH3eNqDPFSZtx/caAQIECBAgQIAAAQIECBAg8I8CX9gp/ONoPiNAgAABAgQIECBAgAABAgQIECBAgAABAgQIECBAgAABAgQIECBAgAABAhmB/xUmZaYyCAECBAgQIECAAAECBAgQ+LaA+7yD/L6AZyFzELBPCRAgQIAAAQIECBAgQIDAjwS+sFP40eieJUCAAAECBAgQIECAAAECBAgQIECAAAECBAgQIECAAAECBAgQIECAAAECnxFwn/eZqPxRAgQIECBAgAABAgQIEPhDAu7zDsL+Ap6FzEHAPiVAgAABAgQIECBAgAABAj8S+MJO4Ueje5YAAQIECBAgQIAAAQIECBAgQIAAAQIECBAgQIAAAQIECBAgQIAAAQIECHxGwH3eZ6LyRwkQIECAAAECBAgQIEDgDwm4zzsI+wt4FjIHAfuUAAECBAgQIECAAAECBAj8SOALO4Ufje5ZAgQIECBAgAABAgQIECBAgAABAgQIECBAgAABAgQIECBAgAABAgQIECDwGQH3eZ+Jyh8lQIAAAQIECBAgQIAAgT8k4D7vIGx4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MBhUkHeD4lQIAAAQIECBAgQIAAAQIECBAgQIAAAQIECBAgQIAAAQIECBAgQIAAAQIECBAgQIAAAQIECBAgQIAAAQIECBAgQIAAAQIECBAgQIAAAQIE7ggoTLrj7FcIECBAgAABAgQIECBAgAABAgQIECBAgAABAgQIECBAgAABAgQIECBAgAABAgQIECBAgAABAgQIECBAgAABAgQIECBAgAABAgQIECBAgACBAwGFSQd4PiVAgAABAgQIECBAgAABAgQIECBAgAABAgQIECBAgAABAgQIECBAgAABAgQIECBAgAABAgQIECBAgAABAgQIECBAgAABAgQIECBAgAABAgTuCChMuuPsVwgQIECAAAECBAgQIECAAAECBAgQIIH1bpQAAADvSURBVECAAAECBAgQIECAAAECBAgQIECAAAECBAgQIECAAAECBAgQIECAAAECBAgQIECAAAECBAgQIECAAIEDAYVJB3g+JUCAAAECBAgQIECAAAECBAgQIECAAAECBAgQIECAAAECBAgQIECAAAECBAgQIECAAAECBAgQIECAAAECBAgQIECAAAECBAgQIECAAAECBO4IKEy64+xXCBAgQIAAAQIECBAgQIAAAQIECBAgQIAAAQIECBAgQIAAAQIECBAgQIAAAQIECBAgQIAAAQIECBAgQIAAAQIECBAgQIAAAQIECBAgQIAAgQOB/wDgchlayQvS0wAAAABJRU5ErkJggg=="/>
          <p:cNvSpPr>
            <a:spLocks noChangeAspect="1" noChangeArrowheads="1"/>
          </p:cNvSpPr>
          <p:nvPr/>
        </p:nvSpPr>
        <p:spPr bwMode="auto">
          <a:xfrm>
            <a:off x="165100" y="-4846638"/>
            <a:ext cx="11153775" cy="100965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6" name="Picture 5" descr="DFD NEW.drawio.png"/>
          <p:cNvPicPr>
            <a:picLocks noChangeAspect="1"/>
          </p:cNvPicPr>
          <p:nvPr/>
        </p:nvPicPr>
        <p:blipFill>
          <a:blip r:embed="rId2"/>
          <a:stretch>
            <a:fillRect/>
          </a:stretch>
        </p:blipFill>
        <p:spPr>
          <a:xfrm>
            <a:off x="2282687" y="118532"/>
            <a:ext cx="7626626" cy="6629401"/>
          </a:xfrm>
          <a:prstGeom prst="rect">
            <a:avLst/>
          </a:prstGeom>
        </p:spPr>
      </p:pic>
    </p:spTree>
    <p:extLst>
      <p:ext uri="{BB962C8B-B14F-4D97-AF65-F5344CB8AC3E}">
        <p14:creationId xmlns:p14="http://schemas.microsoft.com/office/powerpoint/2010/main" val="227195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06395B6-B493-E4D2-29A6-E31162DA4503}"/>
              </a:ext>
            </a:extLst>
          </p:cNvPr>
          <p:cNvSpPr txBox="1"/>
          <p:nvPr/>
        </p:nvSpPr>
        <p:spPr>
          <a:xfrm>
            <a:off x="1469985" y="0"/>
            <a:ext cx="8738886" cy="1323439"/>
          </a:xfrm>
          <a:prstGeom prst="rect">
            <a:avLst/>
          </a:prstGeom>
          <a:noFill/>
        </p:spPr>
        <p:txBody>
          <a:bodyPr wrap="square">
            <a:spAutoFit/>
          </a:bodyPr>
          <a:lstStyle/>
          <a:p>
            <a:pPr algn="ctr"/>
            <a:r>
              <a:rPr lang="en-IN" sz="4000" b="1" dirty="0">
                <a:solidFill>
                  <a:srgbClr val="0070C0"/>
                </a:solidFill>
                <a:effectLst>
                  <a:outerShdw blurRad="38100" dist="38100" dir="2700000" algn="tl">
                    <a:srgbClr val="000000">
                      <a:alpha val="43137"/>
                    </a:srgbClr>
                  </a:outerShdw>
                </a:effectLst>
                <a:latin typeface="Arial Rounded MT Bold" panose="020F0704030504030204" pitchFamily="34" charset="0"/>
              </a:rPr>
              <a:t>First </a:t>
            </a: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Level</a:t>
            </a:r>
            <a:r>
              <a:rPr lang="en-IN" sz="4000" b="1" dirty="0">
                <a:solidFill>
                  <a:srgbClr val="0070C0"/>
                </a:solidFill>
                <a:effectLst>
                  <a:outerShdw blurRad="38100" dist="38100" dir="2700000" algn="tl">
                    <a:srgbClr val="000000">
                      <a:alpha val="43137"/>
                    </a:srgbClr>
                  </a:outerShdw>
                </a:effectLst>
                <a:latin typeface="Arial Rounded MT Bold" panose="020F0704030504030204" pitchFamily="34" charset="0"/>
              </a:rPr>
              <a:t>(1</a:t>
            </a:r>
            <a:r>
              <a:rPr lang="en-IN" sz="4000" b="1" baseline="30000" dirty="0">
                <a:solidFill>
                  <a:srgbClr val="0070C0"/>
                </a:solidFill>
                <a:effectLst>
                  <a:outerShdw blurRad="38100" dist="38100" dir="2700000" algn="tl">
                    <a:srgbClr val="000000">
                      <a:alpha val="43137"/>
                    </a:srgbClr>
                  </a:outerShdw>
                </a:effectLst>
                <a:latin typeface="Arial Rounded MT Bold" panose="020F0704030504030204" pitchFamily="34" charset="0"/>
              </a:rPr>
              <a:t>st </a:t>
            </a:r>
            <a:r>
              <a:rPr lang="en-IN" sz="4000" b="1" dirty="0">
                <a:solidFill>
                  <a:srgbClr val="0070C0"/>
                </a:solidFill>
                <a:effectLst>
                  <a:outerShdw blurRad="38100" dist="38100" dir="2700000" algn="tl">
                    <a:srgbClr val="000000">
                      <a:alpha val="43137"/>
                    </a:srgbClr>
                  </a:outerShdw>
                </a:effectLst>
                <a:latin typeface="Arial Rounded MT Bold" panose="020F0704030504030204" pitchFamily="34" charset="0"/>
              </a:rPr>
              <a:t>Level) of Admin</a:t>
            </a:r>
            <a:br>
              <a:rPr lang="en-IN" sz="4000" b="1" dirty="0">
                <a:solidFill>
                  <a:srgbClr val="0070C0"/>
                </a:solidFill>
                <a:effectLst>
                  <a:outerShdw blurRad="38100" dist="38100" dir="2700000" algn="tl">
                    <a:srgbClr val="000000">
                      <a:alpha val="43137"/>
                    </a:srgbClr>
                  </a:outerShdw>
                </a:effectLst>
                <a:latin typeface="Arial Rounded MT Bold" panose="020F0704030504030204" pitchFamily="34" charset="0"/>
              </a:rPr>
            </a:br>
            <a:endParaRPr lang="en-IN" sz="4000" dirty="0"/>
          </a:p>
        </p:txBody>
      </p:sp>
      <p:pic>
        <p:nvPicPr>
          <p:cNvPr id="1026" name="Picture 2">
            <a:extLst>
              <a:ext uri="{FF2B5EF4-FFF2-40B4-BE49-F238E27FC236}">
                <a16:creationId xmlns:a16="http://schemas.microsoft.com/office/drawing/2014/main" id="{9A5B026A-FD7C-417E-B067-14C8C1F84D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2" y="753034"/>
            <a:ext cx="12187237" cy="6106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7143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63BBA2-FB20-5482-33E1-8DE41AF9E231}"/>
              </a:ext>
            </a:extLst>
          </p:cNvPr>
          <p:cNvSpPr txBox="1"/>
          <p:nvPr/>
        </p:nvSpPr>
        <p:spPr>
          <a:xfrm>
            <a:off x="2499360" y="0"/>
            <a:ext cx="7995920" cy="646331"/>
          </a:xfrm>
          <a:prstGeom prst="rect">
            <a:avLst/>
          </a:prstGeom>
          <a:noFill/>
        </p:spPr>
        <p:txBody>
          <a:bodyPr wrap="square">
            <a:spAutoFit/>
          </a:bodyPr>
          <a:lstStyle/>
          <a:p>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First Level(1</a:t>
            </a:r>
            <a:r>
              <a:rPr lang="en-IN" sz="3600" b="1" baseline="30000" dirty="0">
                <a:solidFill>
                  <a:srgbClr val="0070C0"/>
                </a:solidFill>
                <a:effectLst>
                  <a:outerShdw blurRad="38100" dist="38100" dir="2700000" algn="tl">
                    <a:srgbClr val="000000">
                      <a:alpha val="43137"/>
                    </a:srgbClr>
                  </a:outerShdw>
                </a:effectLst>
                <a:latin typeface="Arial Rounded MT Bold" panose="020F0704030504030204" pitchFamily="34" charset="0"/>
              </a:rPr>
              <a:t>st </a:t>
            </a: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Level) of Employee</a:t>
            </a:r>
            <a:endParaRPr lang="en-IN" sz="3600" dirty="0"/>
          </a:p>
        </p:txBody>
      </p:sp>
      <p:pic>
        <p:nvPicPr>
          <p:cNvPr id="2050" name="Picture 2">
            <a:extLst>
              <a:ext uri="{FF2B5EF4-FFF2-40B4-BE49-F238E27FC236}">
                <a16:creationId xmlns:a16="http://schemas.microsoft.com/office/drawing/2014/main" id="{923386D7-E5B1-4305-AF3B-56BC5E6F2E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646330"/>
            <a:ext cx="12192000" cy="6211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0239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750E43-91DC-05A6-2642-220E6529C5A6}"/>
              </a:ext>
            </a:extLst>
          </p:cNvPr>
          <p:cNvSpPr txBox="1"/>
          <p:nvPr/>
        </p:nvSpPr>
        <p:spPr>
          <a:xfrm>
            <a:off x="2582067" y="0"/>
            <a:ext cx="7285674" cy="646331"/>
          </a:xfrm>
          <a:prstGeom prst="rect">
            <a:avLst/>
          </a:prstGeom>
          <a:noFill/>
        </p:spPr>
        <p:txBody>
          <a:bodyPr wrap="square">
            <a:spAutoFit/>
          </a:bodyPr>
          <a:lstStyle/>
          <a:p>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First Level(1</a:t>
            </a:r>
            <a:r>
              <a:rPr lang="en-IN" sz="3600" b="1" baseline="30000" dirty="0">
                <a:solidFill>
                  <a:srgbClr val="0070C0"/>
                </a:solidFill>
                <a:effectLst>
                  <a:outerShdw blurRad="38100" dist="38100" dir="2700000" algn="tl">
                    <a:srgbClr val="000000">
                      <a:alpha val="43137"/>
                    </a:srgbClr>
                  </a:outerShdw>
                </a:effectLst>
                <a:latin typeface="Arial Rounded MT Bold" panose="020F0704030504030204" pitchFamily="34" charset="0"/>
              </a:rPr>
              <a:t>st </a:t>
            </a: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Level) of Agent</a:t>
            </a:r>
            <a:endParaRPr lang="en-IN" sz="3600" dirty="0"/>
          </a:p>
        </p:txBody>
      </p:sp>
      <p:pic>
        <p:nvPicPr>
          <p:cNvPr id="15362" name="Picture 2" descr="https://documents.lucid.app/documents/248aa2ba-7737-4d15-9157-3dc19c9312cf/pages/EKeZNYBs3bpx?a=14733&amp;x=113&amp;y=-39&amp;w=1480&amp;h=1303&amp;store=1&amp;accept=image%2F*&amp;auth=LCA%207ef6432908f9bff466bc23760cf0806baca4eac7-ts%3D1669366205"/>
          <p:cNvPicPr>
            <a:picLocks noChangeAspect="1" noChangeArrowheads="1"/>
          </p:cNvPicPr>
          <p:nvPr/>
        </p:nvPicPr>
        <p:blipFill>
          <a:blip r:embed="rId2"/>
          <a:srcRect/>
          <a:stretch>
            <a:fillRect/>
          </a:stretch>
        </p:blipFill>
        <p:spPr bwMode="auto">
          <a:xfrm>
            <a:off x="1055076" y="641838"/>
            <a:ext cx="9873761" cy="6216162"/>
          </a:xfrm>
          <a:prstGeom prst="rect">
            <a:avLst/>
          </a:prstGeom>
          <a:noFill/>
        </p:spPr>
      </p:pic>
    </p:spTree>
    <p:extLst>
      <p:ext uri="{BB962C8B-B14F-4D97-AF65-F5344CB8AC3E}">
        <p14:creationId xmlns:p14="http://schemas.microsoft.com/office/powerpoint/2010/main" val="1865738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750E43-91DC-05A6-2642-220E6529C5A6}"/>
              </a:ext>
            </a:extLst>
          </p:cNvPr>
          <p:cNvSpPr txBox="1"/>
          <p:nvPr/>
        </p:nvSpPr>
        <p:spPr>
          <a:xfrm>
            <a:off x="2582067" y="0"/>
            <a:ext cx="7285674" cy="646331"/>
          </a:xfrm>
          <a:prstGeom prst="rect">
            <a:avLst/>
          </a:prstGeom>
          <a:noFill/>
        </p:spPr>
        <p:txBody>
          <a:bodyPr wrap="square">
            <a:spAutoFit/>
          </a:bodyPr>
          <a:lstStyle/>
          <a:p>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First Level(1</a:t>
            </a:r>
            <a:r>
              <a:rPr lang="en-IN" sz="3600" b="1" baseline="30000" dirty="0">
                <a:solidFill>
                  <a:srgbClr val="0070C0"/>
                </a:solidFill>
                <a:effectLst>
                  <a:outerShdw blurRad="38100" dist="38100" dir="2700000" algn="tl">
                    <a:srgbClr val="000000">
                      <a:alpha val="43137"/>
                    </a:srgbClr>
                  </a:outerShdw>
                </a:effectLst>
                <a:latin typeface="Arial Rounded MT Bold" panose="020F0704030504030204" pitchFamily="34" charset="0"/>
              </a:rPr>
              <a:t>st </a:t>
            </a: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Level) of Client</a:t>
            </a:r>
            <a:endParaRPr lang="en-IN" sz="3600" dirty="0"/>
          </a:p>
        </p:txBody>
      </p:sp>
      <p:pic>
        <p:nvPicPr>
          <p:cNvPr id="53250" name="Picture 2" descr="https://documents.lucid.app/documents/248aa2ba-7737-4d15-9157-3dc19c9312cf/pages/m1L.bazdSd4e?a=15214&amp;x=-93&amp;y=83&amp;w=2057&amp;h=765&amp;store=1&amp;accept=image%2F*&amp;auth=LCA%20598637d578e100412d014ee9914b778df88e916a-ts%3D1669366205"/>
          <p:cNvPicPr>
            <a:picLocks noChangeAspect="1" noChangeArrowheads="1"/>
          </p:cNvPicPr>
          <p:nvPr/>
        </p:nvPicPr>
        <p:blipFill>
          <a:blip r:embed="rId2"/>
          <a:srcRect/>
          <a:stretch>
            <a:fillRect/>
          </a:stretch>
        </p:blipFill>
        <p:spPr bwMode="auto">
          <a:xfrm>
            <a:off x="1" y="852855"/>
            <a:ext cx="12192000" cy="6005146"/>
          </a:xfrm>
          <a:prstGeom prst="rect">
            <a:avLst/>
          </a:prstGeom>
          <a:noFill/>
        </p:spPr>
      </p:pic>
    </p:spTree>
    <p:extLst>
      <p:ext uri="{BB962C8B-B14F-4D97-AF65-F5344CB8AC3E}">
        <p14:creationId xmlns:p14="http://schemas.microsoft.com/office/powerpoint/2010/main" val="18657384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95FB59-537F-4D93-1BD2-82D1B5B16E24}"/>
              </a:ext>
            </a:extLst>
          </p:cNvPr>
          <p:cNvSpPr txBox="1"/>
          <p:nvPr/>
        </p:nvSpPr>
        <p:spPr>
          <a:xfrm>
            <a:off x="2330245" y="149631"/>
            <a:ext cx="7678993" cy="646331"/>
          </a:xfrm>
          <a:prstGeom prst="rect">
            <a:avLst/>
          </a:prstGeom>
          <a:noFill/>
        </p:spPr>
        <p:txBody>
          <a:bodyPr wrap="square">
            <a:spAutoFit/>
          </a:bodyPr>
          <a:lstStyle/>
          <a:p>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Second Level(2</a:t>
            </a:r>
            <a:r>
              <a:rPr lang="en-IN" sz="3600" b="1" baseline="30000" dirty="0">
                <a:solidFill>
                  <a:srgbClr val="0070C0"/>
                </a:solidFill>
                <a:effectLst>
                  <a:outerShdw blurRad="38100" dist="38100" dir="2700000" algn="tl">
                    <a:srgbClr val="000000">
                      <a:alpha val="43137"/>
                    </a:srgbClr>
                  </a:outerShdw>
                </a:effectLst>
                <a:latin typeface="Arial Rounded MT Bold" panose="020F0704030504030204" pitchFamily="34" charset="0"/>
              </a:rPr>
              <a:t>nd </a:t>
            </a: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Level) of Agent</a:t>
            </a:r>
            <a:endParaRPr lang="en-IN" sz="3600" dirty="0"/>
          </a:p>
        </p:txBody>
      </p:sp>
      <p:pic>
        <p:nvPicPr>
          <p:cNvPr id="4098" name="Picture 2">
            <a:extLst>
              <a:ext uri="{FF2B5EF4-FFF2-40B4-BE49-F238E27FC236}">
                <a16:creationId xmlns:a16="http://schemas.microsoft.com/office/drawing/2014/main" id="{DDC24BE1-36A5-4643-B112-EA7F24F088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95962"/>
            <a:ext cx="12192000" cy="6062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8973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DF7EA2-573E-7403-CBE6-FC817ABF2EB7}"/>
              </a:ext>
            </a:extLst>
          </p:cNvPr>
          <p:cNvSpPr txBox="1"/>
          <p:nvPr/>
        </p:nvSpPr>
        <p:spPr>
          <a:xfrm>
            <a:off x="2367495" y="129521"/>
            <a:ext cx="7649497" cy="646331"/>
          </a:xfrm>
          <a:prstGeom prst="rect">
            <a:avLst/>
          </a:prstGeom>
          <a:noFill/>
        </p:spPr>
        <p:txBody>
          <a:bodyPr wrap="square" rtlCol="0">
            <a:spAutoFit/>
          </a:bodyPr>
          <a:lstStyle/>
          <a:p>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Second Level(2</a:t>
            </a:r>
            <a:r>
              <a:rPr lang="en-IN" sz="3600" b="1" baseline="30000" dirty="0">
                <a:solidFill>
                  <a:srgbClr val="0070C0"/>
                </a:solidFill>
                <a:effectLst>
                  <a:outerShdw blurRad="38100" dist="38100" dir="2700000" algn="tl">
                    <a:srgbClr val="000000">
                      <a:alpha val="43137"/>
                    </a:srgbClr>
                  </a:outerShdw>
                </a:effectLst>
                <a:latin typeface="Arial Rounded MT Bold" panose="020F0704030504030204" pitchFamily="34" charset="0"/>
              </a:rPr>
              <a:t>nd </a:t>
            </a: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Level) of Agent</a:t>
            </a:r>
            <a:endParaRPr lang="en-IN" sz="3600" dirty="0">
              <a:effectLst>
                <a:outerShdw blurRad="38100" dist="38100" dir="2700000" algn="tl">
                  <a:srgbClr val="000000">
                    <a:alpha val="43137"/>
                  </a:srgbClr>
                </a:outerShdw>
              </a:effectLst>
            </a:endParaRPr>
          </a:p>
        </p:txBody>
      </p:sp>
      <p:pic>
        <p:nvPicPr>
          <p:cNvPr id="5122" name="Picture 2">
            <a:extLst>
              <a:ext uri="{FF2B5EF4-FFF2-40B4-BE49-F238E27FC236}">
                <a16:creationId xmlns:a16="http://schemas.microsoft.com/office/drawing/2014/main" id="{3CFB66C1-41CC-47FD-8160-EE3CB12D13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 y="775852"/>
            <a:ext cx="12188825" cy="60821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8726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CBD8C93-2C01-1675-B2B9-C95B94B9BFC8}"/>
              </a:ext>
            </a:extLst>
          </p:cNvPr>
          <p:cNvSpPr txBox="1"/>
          <p:nvPr/>
        </p:nvSpPr>
        <p:spPr>
          <a:xfrm>
            <a:off x="1229033" y="260554"/>
            <a:ext cx="9773264" cy="646331"/>
          </a:xfrm>
          <a:prstGeom prst="rect">
            <a:avLst/>
          </a:prstGeom>
          <a:noFill/>
        </p:spPr>
        <p:txBody>
          <a:bodyPr wrap="square" rtlCol="0">
            <a:spAutoFit/>
          </a:bodyPr>
          <a:lstStyle/>
          <a:p>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rPr>
              <a:t>       Entity Relationship Diagram (ERD)</a:t>
            </a:r>
          </a:p>
        </p:txBody>
      </p:sp>
      <p:sp>
        <p:nvSpPr>
          <p:cNvPr id="5" name="TextBox 4">
            <a:extLst>
              <a:ext uri="{FF2B5EF4-FFF2-40B4-BE49-F238E27FC236}">
                <a16:creationId xmlns:a16="http://schemas.microsoft.com/office/drawing/2014/main" id="{18EDB22D-E297-F55C-BED5-043C7B9AC613}"/>
              </a:ext>
            </a:extLst>
          </p:cNvPr>
          <p:cNvSpPr txBox="1"/>
          <p:nvPr/>
        </p:nvSpPr>
        <p:spPr>
          <a:xfrm>
            <a:off x="1071716" y="1297859"/>
            <a:ext cx="10186219" cy="4093428"/>
          </a:xfrm>
          <a:prstGeom prst="rect">
            <a:avLst/>
          </a:prstGeom>
          <a:noFill/>
        </p:spPr>
        <p:txBody>
          <a:bodyPr wrap="square" rtlCol="0">
            <a:spAutoFit/>
          </a:bodyPr>
          <a:lstStyle/>
          <a:p>
            <a:pPr algn="just"/>
            <a:r>
              <a:rPr lang="en-IN" sz="2000" dirty="0">
                <a:latin typeface="Times New Roman" panose="02020603050405020304" pitchFamily="18" charset="0"/>
                <a:cs typeface="Times New Roman" panose="02020603050405020304" pitchFamily="18" charset="0"/>
              </a:rPr>
              <a:t> An ERD is a data modelling technique that graphically illustrates an information system’s entities and the relationship between those entities.</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Two types of model in the ER Diagram:</a:t>
            </a:r>
          </a:p>
          <a:p>
            <a:pPr algn="just"/>
            <a:endParaRPr lang="en-IN" sz="2000" dirty="0">
              <a:latin typeface="Times New Roman" panose="02020603050405020304" pitchFamily="18" charset="0"/>
              <a:cs typeface="Times New Roman" panose="02020603050405020304" pitchFamily="18" charset="0"/>
            </a:endParaRPr>
          </a:p>
          <a:p>
            <a:pPr marL="342900" indent="-342900" algn="just">
              <a:buAutoNum type="arabicPeriod"/>
            </a:pPr>
            <a:r>
              <a:rPr lang="en-IN" sz="2000" dirty="0">
                <a:latin typeface="Times New Roman" panose="02020603050405020304" pitchFamily="18" charset="0"/>
                <a:cs typeface="Times New Roman" panose="02020603050405020304" pitchFamily="18" charset="0"/>
              </a:rPr>
              <a:t>Crow’s foot model</a:t>
            </a:r>
          </a:p>
          <a:p>
            <a:pPr marL="342900" indent="-342900" algn="just">
              <a:buAutoNum type="arabicPeriod"/>
            </a:pPr>
            <a:r>
              <a:rPr lang="en-IN" sz="2000" dirty="0">
                <a:latin typeface="Times New Roman" panose="02020603050405020304" pitchFamily="18" charset="0"/>
                <a:cs typeface="Times New Roman" panose="02020603050405020304" pitchFamily="18" charset="0"/>
              </a:rPr>
              <a:t>Chain</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There are three types of Relationship between entities:</a:t>
            </a:r>
          </a:p>
          <a:p>
            <a:pPr algn="just"/>
            <a:endParaRPr lang="en-IN" sz="2000" dirty="0">
              <a:latin typeface="Times New Roman" panose="02020603050405020304" pitchFamily="18" charset="0"/>
              <a:cs typeface="Times New Roman" panose="02020603050405020304" pitchFamily="18" charset="0"/>
            </a:endParaRPr>
          </a:p>
          <a:p>
            <a:pPr marL="342900" indent="-342900" algn="just">
              <a:buAutoNum type="arabicPeriod"/>
            </a:pPr>
            <a:r>
              <a:rPr lang="en-IN" sz="2000" dirty="0">
                <a:latin typeface="Times New Roman" panose="02020603050405020304" pitchFamily="18" charset="0"/>
                <a:cs typeface="Times New Roman" panose="02020603050405020304" pitchFamily="18" charset="0"/>
              </a:rPr>
              <a:t>One-to-Many</a:t>
            </a:r>
          </a:p>
          <a:p>
            <a:pPr marL="342900" indent="-342900" algn="just">
              <a:buAutoNum type="arabicPeriod"/>
            </a:pPr>
            <a:r>
              <a:rPr lang="en-IN" sz="2000" dirty="0">
                <a:latin typeface="Times New Roman" panose="02020603050405020304" pitchFamily="18" charset="0"/>
                <a:cs typeface="Times New Roman" panose="02020603050405020304" pitchFamily="18" charset="0"/>
              </a:rPr>
              <a:t>One-to-One</a:t>
            </a:r>
          </a:p>
          <a:p>
            <a:pPr marL="342900" indent="-342900" algn="just">
              <a:buAutoNum type="arabicPeriod"/>
            </a:pPr>
            <a:r>
              <a:rPr lang="en-IN" sz="2000" dirty="0">
                <a:latin typeface="Times New Roman" panose="02020603050405020304" pitchFamily="18" charset="0"/>
                <a:cs typeface="Times New Roman" panose="02020603050405020304" pitchFamily="18" charset="0"/>
              </a:rPr>
              <a:t>Many-to-Many</a:t>
            </a:r>
          </a:p>
        </p:txBody>
      </p:sp>
    </p:spTree>
    <p:extLst>
      <p:ext uri="{BB962C8B-B14F-4D97-AF65-F5344CB8AC3E}">
        <p14:creationId xmlns:p14="http://schemas.microsoft.com/office/powerpoint/2010/main" val="5340865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https://documents.lucid.app/documents/d6c334bf-cd65-45a7-9f7d-1fef3768b497/pages/0_0?a=4691&amp;x=-664&amp;y=-1084&amp;w=2288&amp;h=1838&amp;store=1&amp;accept=image%2F*&amp;auth=LCA%202fa4bcd1d7e8f72cc21dd0a8c5a3efffba726722-ts%3D1669394281"/>
          <p:cNvPicPr>
            <a:picLocks noChangeAspect="1" noChangeArrowheads="1"/>
          </p:cNvPicPr>
          <p:nvPr/>
        </p:nvPicPr>
        <p:blipFill>
          <a:blip r:embed="rId2"/>
          <a:srcRect/>
          <a:stretch>
            <a:fillRect/>
          </a:stretch>
        </p:blipFill>
        <p:spPr bwMode="auto">
          <a:xfrm>
            <a:off x="1405467" y="1"/>
            <a:ext cx="9076266" cy="6858000"/>
          </a:xfrm>
          <a:prstGeom prst="rect">
            <a:avLst/>
          </a:prstGeom>
          <a:noFill/>
        </p:spPr>
      </p:pic>
    </p:spTree>
    <p:extLst>
      <p:ext uri="{BB962C8B-B14F-4D97-AF65-F5344CB8AC3E}">
        <p14:creationId xmlns:p14="http://schemas.microsoft.com/office/powerpoint/2010/main" val="1659169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D49C7A-ED94-3196-3364-9F163EF044F6}"/>
              </a:ext>
            </a:extLst>
          </p:cNvPr>
          <p:cNvSpPr txBox="1"/>
          <p:nvPr/>
        </p:nvSpPr>
        <p:spPr>
          <a:xfrm>
            <a:off x="2677803" y="1856594"/>
            <a:ext cx="6282160" cy="2308324"/>
          </a:xfrm>
          <a:prstGeom prst="rect">
            <a:avLst/>
          </a:prstGeom>
          <a:noFill/>
        </p:spPr>
        <p:txBody>
          <a:bodyPr wrap="square">
            <a:spAutoFit/>
          </a:bodyPr>
          <a:lstStyle/>
          <a:p>
            <a:pPr algn="ctr"/>
            <a:r>
              <a:rPr lang="en-IN" sz="7200" b="1" dirty="0">
                <a:solidFill>
                  <a:srgbClr val="0070C0"/>
                </a:solidFill>
                <a:effectLst>
                  <a:outerShdw blurRad="38100" dist="38100" dir="2700000" algn="tl">
                    <a:srgbClr val="000000">
                      <a:alpha val="43137"/>
                    </a:srgbClr>
                  </a:outerShdw>
                </a:effectLst>
                <a:latin typeface="Arial Rounded MT Bold" panose="020F0704030504030204" pitchFamily="34" charset="0"/>
              </a:rPr>
              <a:t>Data Dictionary</a:t>
            </a:r>
          </a:p>
        </p:txBody>
      </p:sp>
    </p:spTree>
    <p:extLst>
      <p:ext uri="{BB962C8B-B14F-4D97-AF65-F5344CB8AC3E}">
        <p14:creationId xmlns:p14="http://schemas.microsoft.com/office/powerpoint/2010/main" val="45228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AA37E-CD4B-5BA3-26F6-02CE7E024AD3}"/>
              </a:ext>
            </a:extLst>
          </p:cNvPr>
          <p:cNvSpPr>
            <a:spLocks noGrp="1"/>
          </p:cNvSpPr>
          <p:nvPr>
            <p:ph type="title"/>
          </p:nvPr>
        </p:nvSpPr>
        <p:spPr>
          <a:xfrm>
            <a:off x="1158240" y="176326"/>
            <a:ext cx="9875520" cy="811161"/>
          </a:xfrm>
        </p:spPr>
        <p:txBody>
          <a:bodyPr>
            <a:normAutofit/>
          </a:bodyPr>
          <a:lstStyle/>
          <a:p>
            <a:pPr algn="ctr"/>
            <a:r>
              <a:rPr lang="en-US"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TABLE OF CONTENT</a:t>
            </a:r>
            <a:endParaRPr lang="en-IN" sz="3600" dirty="0">
              <a:solidFill>
                <a:srgbClr val="0070C0"/>
              </a:solidFill>
              <a:latin typeface="Arial Rounded MT Bold" panose="020F07040305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94AAE66-5E8A-6728-1937-8ED8EA9E49F0}"/>
              </a:ext>
            </a:extLst>
          </p:cNvPr>
          <p:cNvSpPr>
            <a:spLocks noGrp="1"/>
          </p:cNvSpPr>
          <p:nvPr>
            <p:ph idx="1"/>
          </p:nvPr>
        </p:nvSpPr>
        <p:spPr>
          <a:xfrm>
            <a:off x="2186503" y="1487215"/>
            <a:ext cx="7323258" cy="4354786"/>
          </a:xfrm>
        </p:spPr>
        <p:txBody>
          <a:bodyPr>
            <a:normAutofit/>
          </a:bodyPr>
          <a:lstStyle/>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Organization profile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College certificate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Project profile</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Definition</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Benefits of system</a:t>
            </a: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 Process description</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Tools  and  technology</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 Entity description</a:t>
            </a:r>
            <a:endParaRPr lang="en-I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IN"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IN" sz="2000" dirty="0">
              <a:latin typeface="Times New Roman" panose="02020603050405020304" pitchFamily="18" charset="0"/>
              <a:cs typeface="Times New Roman" panose="02020603050405020304" pitchFamily="18" charset="0"/>
            </a:endParaRPr>
          </a:p>
          <a:p>
            <a:pPr lvl="3">
              <a:buFont typeface="Wingdings" panose="05000000000000000000" pitchFamily="2" charset="2"/>
              <a:buChar char="v"/>
            </a:pPr>
            <a:endParaRPr lang="en-IN" sz="1800" dirty="0">
              <a:latin typeface="Times New Roman" panose="02020603050405020304" pitchFamily="18" charset="0"/>
              <a:cs typeface="Times New Roman" panose="02020603050405020304" pitchFamily="18" charset="0"/>
            </a:endParaRPr>
          </a:p>
          <a:p>
            <a:pPr marL="274320" lvl="1" indent="0">
              <a:buNone/>
            </a:pPr>
            <a:endParaRPr lang="en-IN"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IN"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endParaRPr lang="en-US" sz="2200" dirty="0">
              <a:latin typeface="Times New Roman" panose="02020603050405020304" pitchFamily="18" charset="0"/>
              <a:cs typeface="Times New Roman" panose="02020603050405020304" pitchFamily="18" charset="0"/>
            </a:endParaRPr>
          </a:p>
        </p:txBody>
      </p:sp>
      <p:pic>
        <p:nvPicPr>
          <p:cNvPr id="5" name="Picture 6" descr="See the source image">
            <a:extLst>
              <a:ext uri="{FF2B5EF4-FFF2-40B4-BE49-F238E27FC236}">
                <a16:creationId xmlns:a16="http://schemas.microsoft.com/office/drawing/2014/main" id="{767A0FDF-23ED-633C-298F-7BA55868C4D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91299" y="2585270"/>
            <a:ext cx="4762500" cy="318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98932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C279585-0C29-75F9-6823-27C021D2C83D}"/>
              </a:ext>
            </a:extLst>
          </p:cNvPr>
          <p:cNvSpPr txBox="1"/>
          <p:nvPr/>
        </p:nvSpPr>
        <p:spPr>
          <a:xfrm>
            <a:off x="3219097" y="386612"/>
            <a:ext cx="6094070" cy="646331"/>
          </a:xfrm>
          <a:prstGeom prst="rect">
            <a:avLst/>
          </a:prstGeom>
          <a:noFill/>
        </p:spPr>
        <p:txBody>
          <a:bodyPr wrap="square">
            <a:spAutoFit/>
          </a:bodyPr>
          <a:lstStyle/>
          <a:p>
            <a:pPr algn="ctr"/>
            <a:r>
              <a:rPr lang="en-IN" sz="3600" b="1" dirty="0" err="1">
                <a:solidFill>
                  <a:srgbClr val="0070C0"/>
                </a:solidFill>
                <a:effectLst>
                  <a:outerShdw blurRad="38100" dist="38100" dir="2700000" algn="tl">
                    <a:srgbClr val="000000">
                      <a:alpha val="43137"/>
                    </a:srgbClr>
                  </a:outerShdw>
                </a:effectLst>
                <a:latin typeface="Arial Rounded MT Bold" panose="020F0704030504030204" pitchFamily="34" charset="0"/>
              </a:rPr>
              <a:t>admin_M</a:t>
            </a:r>
            <a:endPar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2520940"/>
              </p:ext>
            </p:extLst>
          </p:nvPr>
        </p:nvGraphicFramePr>
        <p:xfrm>
          <a:off x="2161987" y="1468048"/>
          <a:ext cx="8128000" cy="3337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IN" dirty="0" err="1"/>
                        <a:t>Sr.no</a:t>
                      </a:r>
                      <a:endParaRPr lang="en-US" dirty="0"/>
                    </a:p>
                  </a:txBody>
                  <a:tcPr/>
                </a:tc>
                <a:tc>
                  <a:txBody>
                    <a:bodyPr/>
                    <a:lstStyle/>
                    <a:p>
                      <a:r>
                        <a:rPr lang="en-IN" dirty="0"/>
                        <a:t>Field Name</a:t>
                      </a:r>
                      <a:endParaRPr lang="en-US" dirty="0"/>
                    </a:p>
                  </a:txBody>
                  <a:tcPr/>
                </a:tc>
                <a:tc>
                  <a:txBody>
                    <a:bodyPr/>
                    <a:lstStyle/>
                    <a:p>
                      <a:r>
                        <a:rPr lang="en-IN" dirty="0"/>
                        <a:t>Data Type</a:t>
                      </a:r>
                      <a:endParaRPr lang="en-US" dirty="0"/>
                    </a:p>
                  </a:txBody>
                  <a:tcPr/>
                </a:tc>
                <a:tc>
                  <a:txBody>
                    <a:bodyPr/>
                    <a:lstStyle/>
                    <a:p>
                      <a:r>
                        <a:rPr lang="en-IN" dirty="0"/>
                        <a:t>Key</a:t>
                      </a:r>
                      <a:endParaRPr lang="en-US" dirty="0"/>
                    </a:p>
                  </a:txBody>
                  <a:tcPr/>
                </a:tc>
                <a:extLst>
                  <a:ext uri="{0D108BD9-81ED-4DB2-BD59-A6C34878D82A}">
                    <a16:rowId xmlns:a16="http://schemas.microsoft.com/office/drawing/2014/main" val="10000"/>
                  </a:ext>
                </a:extLst>
              </a:tr>
              <a:tr h="370840">
                <a:tc>
                  <a:txBody>
                    <a:bodyPr/>
                    <a:lstStyle/>
                    <a:p>
                      <a:pPr algn="ctr"/>
                      <a:r>
                        <a:rPr lang="en-IN" dirty="0"/>
                        <a:t>1</a:t>
                      </a:r>
                      <a:endParaRPr lang="en-US" dirty="0"/>
                    </a:p>
                  </a:txBody>
                  <a:tcPr/>
                </a:tc>
                <a:tc>
                  <a:txBody>
                    <a:bodyPr/>
                    <a:lstStyle/>
                    <a:p>
                      <a:r>
                        <a:rPr lang="en-IN" dirty="0"/>
                        <a:t>admin_id</a:t>
                      </a:r>
                      <a:endParaRPr lang="en-US" dirty="0"/>
                    </a:p>
                  </a:txBody>
                  <a:tcPr/>
                </a:tc>
                <a:tc>
                  <a:txBody>
                    <a:bodyPr/>
                    <a:lstStyle/>
                    <a:p>
                      <a:r>
                        <a:rPr lang="en-IN" dirty="0"/>
                        <a:t>integer(10)</a:t>
                      </a:r>
                      <a:endParaRPr lang="en-US" dirty="0"/>
                    </a:p>
                  </a:txBody>
                  <a:tcPr/>
                </a:tc>
                <a:tc>
                  <a:txBody>
                    <a:bodyPr/>
                    <a:lstStyle/>
                    <a:p>
                      <a:r>
                        <a:rPr lang="en-IN" dirty="0"/>
                        <a:t>Primary key</a:t>
                      </a:r>
                    </a:p>
                  </a:txBody>
                  <a:tcPr/>
                </a:tc>
                <a:extLst>
                  <a:ext uri="{0D108BD9-81ED-4DB2-BD59-A6C34878D82A}">
                    <a16:rowId xmlns:a16="http://schemas.microsoft.com/office/drawing/2014/main" val="10001"/>
                  </a:ext>
                </a:extLst>
              </a:tr>
              <a:tr h="370840">
                <a:tc>
                  <a:txBody>
                    <a:bodyPr/>
                    <a:lstStyle/>
                    <a:p>
                      <a:pPr algn="ctr"/>
                      <a:r>
                        <a:rPr lang="en-IN" dirty="0"/>
                        <a:t>2</a:t>
                      </a:r>
                      <a:endParaRPr lang="en-US" dirty="0"/>
                    </a:p>
                  </a:txBody>
                  <a:tcPr/>
                </a:tc>
                <a:tc>
                  <a:txBody>
                    <a:bodyPr/>
                    <a:lstStyle/>
                    <a:p>
                      <a:r>
                        <a:rPr lang="en-IN" dirty="0"/>
                        <a:t>admin_pass</a:t>
                      </a:r>
                      <a:endParaRPr lang="en-US" dirty="0"/>
                    </a:p>
                  </a:txBody>
                  <a:tcPr/>
                </a:tc>
                <a:tc>
                  <a:txBody>
                    <a:bodyPr/>
                    <a:lstStyle/>
                    <a:p>
                      <a:r>
                        <a:rPr lang="en-IN" dirty="0"/>
                        <a:t>varchar(20)</a:t>
                      </a:r>
                      <a:endParaRPr lang="en-US" dirty="0"/>
                    </a:p>
                  </a:txBody>
                  <a:tcPr/>
                </a:tc>
                <a:tc>
                  <a:txBody>
                    <a:bodyPr/>
                    <a:lstStyle/>
                    <a:p>
                      <a:r>
                        <a:rPr lang="en-IN" dirty="0"/>
                        <a:t>Not null</a:t>
                      </a:r>
                    </a:p>
                  </a:txBody>
                  <a:tcPr/>
                </a:tc>
                <a:extLst>
                  <a:ext uri="{0D108BD9-81ED-4DB2-BD59-A6C34878D82A}">
                    <a16:rowId xmlns:a16="http://schemas.microsoft.com/office/drawing/2014/main" val="10002"/>
                  </a:ext>
                </a:extLst>
              </a:tr>
              <a:tr h="370840">
                <a:tc>
                  <a:txBody>
                    <a:bodyPr/>
                    <a:lstStyle/>
                    <a:p>
                      <a:pPr algn="ctr"/>
                      <a:r>
                        <a:rPr lang="en-IN" dirty="0"/>
                        <a:t>3</a:t>
                      </a:r>
                      <a:endParaRPr lang="en-US" dirty="0"/>
                    </a:p>
                  </a:txBody>
                  <a:tcPr/>
                </a:tc>
                <a:tc>
                  <a:txBody>
                    <a:bodyPr/>
                    <a:lstStyle/>
                    <a:p>
                      <a:r>
                        <a:rPr lang="en-IN" dirty="0"/>
                        <a:t>emp_id</a:t>
                      </a:r>
                      <a:endParaRPr lang="en-US" dirty="0"/>
                    </a:p>
                  </a:txBody>
                  <a:tcPr/>
                </a:tc>
                <a:tc>
                  <a:txBody>
                    <a:bodyPr/>
                    <a:lstStyle/>
                    <a:p>
                      <a:r>
                        <a:rPr lang="en-IN" dirty="0"/>
                        <a:t>Integer(10)</a:t>
                      </a:r>
                      <a:endParaRPr lang="en-US" dirty="0"/>
                    </a:p>
                  </a:txBody>
                  <a:tcPr/>
                </a:tc>
                <a:tc>
                  <a:txBody>
                    <a:bodyPr/>
                    <a:lstStyle/>
                    <a:p>
                      <a:r>
                        <a:rPr lang="en-IN" dirty="0"/>
                        <a:t>Foreign</a:t>
                      </a:r>
                      <a:r>
                        <a:rPr lang="en-IN" baseline="0" dirty="0"/>
                        <a:t> key</a:t>
                      </a:r>
                      <a:endParaRPr lang="en-US" dirty="0"/>
                    </a:p>
                  </a:txBody>
                  <a:tcPr/>
                </a:tc>
                <a:extLst>
                  <a:ext uri="{0D108BD9-81ED-4DB2-BD59-A6C34878D82A}">
                    <a16:rowId xmlns:a16="http://schemas.microsoft.com/office/drawing/2014/main" val="10003"/>
                  </a:ext>
                </a:extLst>
              </a:tr>
              <a:tr h="370840">
                <a:tc>
                  <a:txBody>
                    <a:bodyPr/>
                    <a:lstStyle/>
                    <a:p>
                      <a:pPr algn="ctr"/>
                      <a:r>
                        <a:rPr lang="en-IN" dirty="0"/>
                        <a:t>4</a:t>
                      </a:r>
                      <a:endParaRPr lang="en-US" dirty="0"/>
                    </a:p>
                  </a:txBody>
                  <a:tcPr/>
                </a:tc>
                <a:tc>
                  <a:txBody>
                    <a:bodyPr/>
                    <a:lstStyle/>
                    <a:p>
                      <a:r>
                        <a:rPr lang="en-IN" dirty="0"/>
                        <a:t>first_name</a:t>
                      </a:r>
                      <a:endParaRPr lang="en-US" dirty="0"/>
                    </a:p>
                  </a:txBody>
                  <a:tcPr/>
                </a:tc>
                <a:tc>
                  <a:txBody>
                    <a:bodyPr/>
                    <a:lstStyle/>
                    <a:p>
                      <a:r>
                        <a:rPr lang="en-IN" dirty="0"/>
                        <a:t>varchar(20)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4"/>
                  </a:ext>
                </a:extLst>
              </a:tr>
              <a:tr h="370840">
                <a:tc>
                  <a:txBody>
                    <a:bodyPr/>
                    <a:lstStyle/>
                    <a:p>
                      <a:pPr algn="ctr"/>
                      <a:r>
                        <a:rPr lang="en-IN" dirty="0"/>
                        <a:t>5</a:t>
                      </a:r>
                      <a:endParaRPr lang="en-US" dirty="0"/>
                    </a:p>
                  </a:txBody>
                  <a:tcPr/>
                </a:tc>
                <a:tc>
                  <a:txBody>
                    <a:bodyPr/>
                    <a:lstStyle/>
                    <a:p>
                      <a:r>
                        <a:rPr lang="en-IN" dirty="0"/>
                        <a:t>middle_name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varchar(20)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5"/>
                  </a:ext>
                </a:extLst>
              </a:tr>
              <a:tr h="370840">
                <a:tc>
                  <a:txBody>
                    <a:bodyPr/>
                    <a:lstStyle/>
                    <a:p>
                      <a:pPr algn="ctr"/>
                      <a:r>
                        <a:rPr lang="en-IN" dirty="0"/>
                        <a:t>6</a:t>
                      </a:r>
                      <a:endParaRPr lang="en-US" dirty="0"/>
                    </a:p>
                  </a:txBody>
                  <a:tcPr/>
                </a:tc>
                <a:tc>
                  <a:txBody>
                    <a:bodyPr/>
                    <a:lstStyle/>
                    <a:p>
                      <a:r>
                        <a:rPr lang="en-IN" dirty="0"/>
                        <a:t>last_name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varchar(20)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6"/>
                  </a:ext>
                </a:extLst>
              </a:tr>
              <a:tr h="370840">
                <a:tc>
                  <a:txBody>
                    <a:bodyPr/>
                    <a:lstStyle/>
                    <a:p>
                      <a:pPr algn="ctr"/>
                      <a:r>
                        <a:rPr lang="en-IN" dirty="0"/>
                        <a:t>7</a:t>
                      </a:r>
                      <a:endParaRPr lang="en-US" dirty="0"/>
                    </a:p>
                  </a:txBody>
                  <a:tcPr/>
                </a:tc>
                <a:tc>
                  <a:txBody>
                    <a:bodyPr/>
                    <a:lstStyle/>
                    <a:p>
                      <a:r>
                        <a:rPr lang="en-IN" dirty="0"/>
                        <a:t>m_no</a:t>
                      </a:r>
                      <a:endParaRPr lang="en-US" dirty="0"/>
                    </a:p>
                  </a:txBody>
                  <a:tcPr/>
                </a:tc>
                <a:tc>
                  <a:txBody>
                    <a:bodyPr/>
                    <a:lstStyle/>
                    <a:p>
                      <a:r>
                        <a:rPr lang="en-IN" dirty="0"/>
                        <a:t>integer(10)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7"/>
                  </a:ext>
                </a:extLst>
              </a:tr>
              <a:tr h="370840">
                <a:tc>
                  <a:txBody>
                    <a:bodyPr/>
                    <a:lstStyle/>
                    <a:p>
                      <a:pPr algn="ctr"/>
                      <a:r>
                        <a:rPr lang="en-IN" dirty="0"/>
                        <a:t>8</a:t>
                      </a:r>
                      <a:endParaRPr lang="en-US" dirty="0"/>
                    </a:p>
                  </a:txBody>
                  <a:tcPr/>
                </a:tc>
                <a:tc>
                  <a:txBody>
                    <a:bodyPr/>
                    <a:lstStyle/>
                    <a:p>
                      <a:r>
                        <a:rPr lang="en-IN" dirty="0"/>
                        <a:t>email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varchar(30)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63219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6DF7BD0-C006-F7D0-C2DD-FCF282816851}"/>
              </a:ext>
            </a:extLst>
          </p:cNvPr>
          <p:cNvSpPr txBox="1"/>
          <p:nvPr/>
        </p:nvSpPr>
        <p:spPr>
          <a:xfrm>
            <a:off x="2929100" y="432799"/>
            <a:ext cx="6094070" cy="646331"/>
          </a:xfrm>
          <a:prstGeom prst="rect">
            <a:avLst/>
          </a:prstGeom>
          <a:noFill/>
        </p:spPr>
        <p:txBody>
          <a:bodyPr wrap="square">
            <a:spAutoFit/>
          </a:bodyPr>
          <a:lstStyle/>
          <a:p>
            <a:pPr algn="ctr"/>
            <a:r>
              <a:rPr lang="en-IN" sz="3600" b="1" dirty="0" err="1">
                <a:solidFill>
                  <a:srgbClr val="0070C0"/>
                </a:solidFill>
                <a:effectLst>
                  <a:outerShdw blurRad="38100" dist="38100" dir="2700000" algn="tl">
                    <a:srgbClr val="000000">
                      <a:alpha val="43137"/>
                    </a:srgbClr>
                  </a:outerShdw>
                </a:effectLst>
                <a:latin typeface="Arial Rounded MT Bold" panose="020F0704030504030204" pitchFamily="34" charset="0"/>
              </a:rPr>
              <a:t>emp_M</a:t>
            </a:r>
            <a:endPar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601446828"/>
              </p:ext>
            </p:extLst>
          </p:nvPr>
        </p:nvGraphicFramePr>
        <p:xfrm>
          <a:off x="2056480" y="1512010"/>
          <a:ext cx="8128000" cy="33375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IN" dirty="0" err="1"/>
                        <a:t>Sr.no</a:t>
                      </a:r>
                      <a:endParaRPr lang="en-US" dirty="0"/>
                    </a:p>
                  </a:txBody>
                  <a:tcPr/>
                </a:tc>
                <a:tc>
                  <a:txBody>
                    <a:bodyPr/>
                    <a:lstStyle/>
                    <a:p>
                      <a:r>
                        <a:rPr lang="en-IN" dirty="0"/>
                        <a:t>Field Name</a:t>
                      </a:r>
                      <a:endParaRPr lang="en-US" dirty="0"/>
                    </a:p>
                  </a:txBody>
                  <a:tcPr/>
                </a:tc>
                <a:tc>
                  <a:txBody>
                    <a:bodyPr/>
                    <a:lstStyle/>
                    <a:p>
                      <a:r>
                        <a:rPr lang="en-IN" dirty="0"/>
                        <a:t>Data Type</a:t>
                      </a:r>
                      <a:endParaRPr lang="en-US" dirty="0"/>
                    </a:p>
                  </a:txBody>
                  <a:tcPr/>
                </a:tc>
                <a:tc>
                  <a:txBody>
                    <a:bodyPr/>
                    <a:lstStyle/>
                    <a:p>
                      <a:r>
                        <a:rPr lang="en-IN" dirty="0"/>
                        <a:t>Key</a:t>
                      </a:r>
                      <a:endParaRPr lang="en-US" dirty="0"/>
                    </a:p>
                  </a:txBody>
                  <a:tcPr/>
                </a:tc>
                <a:extLst>
                  <a:ext uri="{0D108BD9-81ED-4DB2-BD59-A6C34878D82A}">
                    <a16:rowId xmlns:a16="http://schemas.microsoft.com/office/drawing/2014/main" val="10000"/>
                  </a:ext>
                </a:extLst>
              </a:tr>
              <a:tr h="370840">
                <a:tc>
                  <a:txBody>
                    <a:bodyPr/>
                    <a:lstStyle/>
                    <a:p>
                      <a:pPr algn="ctr"/>
                      <a:r>
                        <a:rPr lang="en-IN" dirty="0"/>
                        <a:t>1</a:t>
                      </a:r>
                      <a:endParaRPr lang="en-US" dirty="0"/>
                    </a:p>
                  </a:txBody>
                  <a:tcPr/>
                </a:tc>
                <a:tc>
                  <a:txBody>
                    <a:bodyPr/>
                    <a:lstStyle/>
                    <a:p>
                      <a:r>
                        <a:rPr lang="en-IN" dirty="0" err="1"/>
                        <a:t>emp_id</a:t>
                      </a:r>
                      <a:endParaRPr lang="en-US" dirty="0"/>
                    </a:p>
                  </a:txBody>
                  <a:tcPr/>
                </a:tc>
                <a:tc>
                  <a:txBody>
                    <a:bodyPr/>
                    <a:lstStyle/>
                    <a:p>
                      <a:r>
                        <a:rPr lang="en-IN" dirty="0"/>
                        <a:t>integer(10)</a:t>
                      </a:r>
                      <a:endParaRPr lang="en-US" dirty="0"/>
                    </a:p>
                  </a:txBody>
                  <a:tcPr/>
                </a:tc>
                <a:tc>
                  <a:txBody>
                    <a:bodyPr/>
                    <a:lstStyle/>
                    <a:p>
                      <a:r>
                        <a:rPr lang="en-IN" dirty="0"/>
                        <a:t>Primary key</a:t>
                      </a:r>
                    </a:p>
                  </a:txBody>
                  <a:tcPr/>
                </a:tc>
                <a:extLst>
                  <a:ext uri="{0D108BD9-81ED-4DB2-BD59-A6C34878D82A}">
                    <a16:rowId xmlns:a16="http://schemas.microsoft.com/office/drawing/2014/main" val="10001"/>
                  </a:ext>
                </a:extLst>
              </a:tr>
              <a:tr h="370840">
                <a:tc>
                  <a:txBody>
                    <a:bodyPr/>
                    <a:lstStyle/>
                    <a:p>
                      <a:pPr algn="ctr"/>
                      <a:r>
                        <a:rPr lang="en-IN" dirty="0"/>
                        <a:t>2</a:t>
                      </a:r>
                      <a:endParaRPr lang="en-US" dirty="0"/>
                    </a:p>
                  </a:txBody>
                  <a:tcPr/>
                </a:tc>
                <a:tc>
                  <a:txBody>
                    <a:bodyPr/>
                    <a:lstStyle/>
                    <a:p>
                      <a:r>
                        <a:rPr lang="en-IN" dirty="0" err="1"/>
                        <a:t>emp_pass</a:t>
                      </a:r>
                      <a:endParaRPr lang="en-US" dirty="0"/>
                    </a:p>
                  </a:txBody>
                  <a:tcPr/>
                </a:tc>
                <a:tc>
                  <a:txBody>
                    <a:bodyPr/>
                    <a:lstStyle/>
                    <a:p>
                      <a:r>
                        <a:rPr lang="en-IN" dirty="0" err="1"/>
                        <a:t>varchar</a:t>
                      </a:r>
                      <a:r>
                        <a:rPr lang="en-IN" dirty="0"/>
                        <a:t>(20)</a:t>
                      </a:r>
                      <a:endParaRPr lang="en-US" dirty="0"/>
                    </a:p>
                  </a:txBody>
                  <a:tcPr/>
                </a:tc>
                <a:tc>
                  <a:txBody>
                    <a:bodyPr/>
                    <a:lstStyle/>
                    <a:p>
                      <a:r>
                        <a:rPr lang="en-IN" dirty="0"/>
                        <a:t>Not null</a:t>
                      </a:r>
                    </a:p>
                  </a:txBody>
                  <a:tcPr/>
                </a:tc>
                <a:extLst>
                  <a:ext uri="{0D108BD9-81ED-4DB2-BD59-A6C34878D82A}">
                    <a16:rowId xmlns:a16="http://schemas.microsoft.com/office/drawing/2014/main" val="10002"/>
                  </a:ext>
                </a:extLst>
              </a:tr>
              <a:tr h="370840">
                <a:tc>
                  <a:txBody>
                    <a:bodyPr/>
                    <a:lstStyle/>
                    <a:p>
                      <a:pPr algn="ctr"/>
                      <a:r>
                        <a:rPr lang="en-IN" dirty="0"/>
                        <a:t>3</a:t>
                      </a:r>
                      <a:endParaRPr lang="en-US" dirty="0"/>
                    </a:p>
                  </a:txBody>
                  <a:tcPr/>
                </a:tc>
                <a:tc>
                  <a:txBody>
                    <a:bodyPr/>
                    <a:lstStyle/>
                    <a:p>
                      <a:r>
                        <a:rPr lang="en-IN" dirty="0" err="1"/>
                        <a:t>agent_id</a:t>
                      </a:r>
                      <a:endParaRPr lang="en-US" dirty="0"/>
                    </a:p>
                  </a:txBody>
                  <a:tcPr/>
                </a:tc>
                <a:tc>
                  <a:txBody>
                    <a:bodyPr/>
                    <a:lstStyle/>
                    <a:p>
                      <a:r>
                        <a:rPr lang="en-IN" dirty="0"/>
                        <a:t>integer(10)</a:t>
                      </a:r>
                      <a:endParaRPr lang="en-US" dirty="0"/>
                    </a:p>
                  </a:txBody>
                  <a:tcPr/>
                </a:tc>
                <a:tc>
                  <a:txBody>
                    <a:bodyPr/>
                    <a:lstStyle/>
                    <a:p>
                      <a:r>
                        <a:rPr lang="en-IN" dirty="0"/>
                        <a:t>Foreign</a:t>
                      </a:r>
                      <a:r>
                        <a:rPr lang="en-IN" baseline="0" dirty="0"/>
                        <a:t> key</a:t>
                      </a:r>
                      <a:endParaRPr lang="en-US" dirty="0"/>
                    </a:p>
                  </a:txBody>
                  <a:tcPr/>
                </a:tc>
                <a:extLst>
                  <a:ext uri="{0D108BD9-81ED-4DB2-BD59-A6C34878D82A}">
                    <a16:rowId xmlns:a16="http://schemas.microsoft.com/office/drawing/2014/main" val="10003"/>
                  </a:ext>
                </a:extLst>
              </a:tr>
              <a:tr h="370840">
                <a:tc>
                  <a:txBody>
                    <a:bodyPr/>
                    <a:lstStyle/>
                    <a:p>
                      <a:pPr algn="ctr"/>
                      <a:r>
                        <a:rPr lang="en-IN" dirty="0"/>
                        <a:t>4</a:t>
                      </a:r>
                      <a:endParaRPr lang="en-US" dirty="0"/>
                    </a:p>
                  </a:txBody>
                  <a:tcPr/>
                </a:tc>
                <a:tc>
                  <a:txBody>
                    <a:bodyPr/>
                    <a:lstStyle/>
                    <a:p>
                      <a:r>
                        <a:rPr lang="en-IN" dirty="0" err="1"/>
                        <a:t>first_name</a:t>
                      </a:r>
                      <a:endParaRPr lang="en-US" dirty="0"/>
                    </a:p>
                  </a:txBody>
                  <a:tcPr/>
                </a:tc>
                <a:tc>
                  <a:txBody>
                    <a:bodyPr/>
                    <a:lstStyle/>
                    <a:p>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4"/>
                  </a:ext>
                </a:extLst>
              </a:tr>
              <a:tr h="370840">
                <a:tc>
                  <a:txBody>
                    <a:bodyPr/>
                    <a:lstStyle/>
                    <a:p>
                      <a:pPr algn="ctr"/>
                      <a:r>
                        <a:rPr lang="en-IN" dirty="0"/>
                        <a:t>5</a:t>
                      </a:r>
                      <a:endParaRPr lang="en-US" dirty="0"/>
                    </a:p>
                  </a:txBody>
                  <a:tcPr/>
                </a:tc>
                <a:tc>
                  <a:txBody>
                    <a:bodyPr/>
                    <a:lstStyle/>
                    <a:p>
                      <a:r>
                        <a:rPr lang="en-IN" dirty="0" err="1"/>
                        <a:t>middle_name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5"/>
                  </a:ext>
                </a:extLst>
              </a:tr>
              <a:tr h="370840">
                <a:tc>
                  <a:txBody>
                    <a:bodyPr/>
                    <a:lstStyle/>
                    <a:p>
                      <a:pPr algn="ctr"/>
                      <a:r>
                        <a:rPr lang="en-IN" dirty="0"/>
                        <a:t>6</a:t>
                      </a:r>
                      <a:endParaRPr lang="en-US" dirty="0"/>
                    </a:p>
                  </a:txBody>
                  <a:tcPr/>
                </a:tc>
                <a:tc>
                  <a:txBody>
                    <a:bodyPr/>
                    <a:lstStyle/>
                    <a:p>
                      <a:r>
                        <a:rPr lang="en-IN" dirty="0" err="1"/>
                        <a:t>last_name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6"/>
                  </a:ext>
                </a:extLst>
              </a:tr>
              <a:tr h="370840">
                <a:tc>
                  <a:txBody>
                    <a:bodyPr/>
                    <a:lstStyle/>
                    <a:p>
                      <a:pPr algn="ctr"/>
                      <a:r>
                        <a:rPr lang="en-IN" dirty="0"/>
                        <a:t>7</a:t>
                      </a:r>
                      <a:endParaRPr lang="en-US" dirty="0"/>
                    </a:p>
                  </a:txBody>
                  <a:tcPr/>
                </a:tc>
                <a:tc>
                  <a:txBody>
                    <a:bodyPr/>
                    <a:lstStyle/>
                    <a:p>
                      <a:r>
                        <a:rPr lang="en-IN" dirty="0" err="1"/>
                        <a:t>m_no</a:t>
                      </a:r>
                      <a:endParaRPr lang="en-US" dirty="0"/>
                    </a:p>
                  </a:txBody>
                  <a:tcPr/>
                </a:tc>
                <a:tc>
                  <a:txBody>
                    <a:bodyPr/>
                    <a:lstStyle/>
                    <a:p>
                      <a:r>
                        <a:rPr lang="en-IN" dirty="0"/>
                        <a:t>integer(10)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7"/>
                  </a:ext>
                </a:extLst>
              </a:tr>
              <a:tr h="370840">
                <a:tc>
                  <a:txBody>
                    <a:bodyPr/>
                    <a:lstStyle/>
                    <a:p>
                      <a:pPr algn="ctr"/>
                      <a:r>
                        <a:rPr lang="en-IN" dirty="0"/>
                        <a:t>8</a:t>
                      </a:r>
                      <a:endParaRPr lang="en-US" dirty="0"/>
                    </a:p>
                  </a:txBody>
                  <a:tcPr/>
                </a:tc>
                <a:tc>
                  <a:txBody>
                    <a:bodyPr/>
                    <a:lstStyle/>
                    <a:p>
                      <a:r>
                        <a:rPr lang="en-IN" dirty="0"/>
                        <a:t>email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(30)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903220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75394B17-BD16-646B-3CD6-AA0DA601084B}"/>
              </a:ext>
            </a:extLst>
          </p:cNvPr>
          <p:cNvSpPr txBox="1"/>
          <p:nvPr/>
        </p:nvSpPr>
        <p:spPr>
          <a:xfrm>
            <a:off x="635091" y="134976"/>
            <a:ext cx="10157635" cy="646331"/>
          </a:xfrm>
          <a:prstGeom prst="rect">
            <a:avLst/>
          </a:prstGeom>
          <a:noFill/>
        </p:spPr>
        <p:txBody>
          <a:bodyPr wrap="square">
            <a:spAutoFit/>
          </a:bodyPr>
          <a:lstStyle/>
          <a:p>
            <a:pPr algn="ctr"/>
            <a:r>
              <a:rPr lang="en-IN" sz="3600" b="1" dirty="0" err="1">
                <a:solidFill>
                  <a:srgbClr val="0070C0"/>
                </a:solidFill>
                <a:effectLst>
                  <a:outerShdw blurRad="38100" dist="38100" dir="2700000" algn="tl">
                    <a:srgbClr val="000000">
                      <a:alpha val="43137"/>
                    </a:srgbClr>
                  </a:outerShdw>
                </a:effectLst>
                <a:latin typeface="Arial Rounded MT Bold" panose="020F0704030504030204" pitchFamily="34" charset="0"/>
              </a:rPr>
              <a:t>agent_M</a:t>
            </a:r>
            <a:endPar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27710591"/>
              </p:ext>
            </p:extLst>
          </p:nvPr>
        </p:nvGraphicFramePr>
        <p:xfrm>
          <a:off x="1748750" y="1010848"/>
          <a:ext cx="8128000" cy="519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IN" dirty="0" err="1"/>
                        <a:t>Sr.no</a:t>
                      </a:r>
                      <a:endParaRPr lang="en-US" dirty="0"/>
                    </a:p>
                  </a:txBody>
                  <a:tcPr/>
                </a:tc>
                <a:tc>
                  <a:txBody>
                    <a:bodyPr/>
                    <a:lstStyle/>
                    <a:p>
                      <a:r>
                        <a:rPr lang="en-IN" dirty="0"/>
                        <a:t>Field Name</a:t>
                      </a:r>
                      <a:endParaRPr lang="en-US" dirty="0"/>
                    </a:p>
                  </a:txBody>
                  <a:tcPr/>
                </a:tc>
                <a:tc>
                  <a:txBody>
                    <a:bodyPr/>
                    <a:lstStyle/>
                    <a:p>
                      <a:r>
                        <a:rPr lang="en-IN" dirty="0"/>
                        <a:t>Data Type</a:t>
                      </a:r>
                      <a:endParaRPr lang="en-US" dirty="0"/>
                    </a:p>
                  </a:txBody>
                  <a:tcPr/>
                </a:tc>
                <a:tc>
                  <a:txBody>
                    <a:bodyPr/>
                    <a:lstStyle/>
                    <a:p>
                      <a:r>
                        <a:rPr lang="en-IN" dirty="0"/>
                        <a:t>Key</a:t>
                      </a:r>
                      <a:endParaRPr lang="en-US" dirty="0"/>
                    </a:p>
                  </a:txBody>
                  <a:tcPr/>
                </a:tc>
                <a:extLst>
                  <a:ext uri="{0D108BD9-81ED-4DB2-BD59-A6C34878D82A}">
                    <a16:rowId xmlns:a16="http://schemas.microsoft.com/office/drawing/2014/main" val="10000"/>
                  </a:ext>
                </a:extLst>
              </a:tr>
              <a:tr h="370840">
                <a:tc>
                  <a:txBody>
                    <a:bodyPr/>
                    <a:lstStyle/>
                    <a:p>
                      <a:pPr algn="ctr"/>
                      <a:r>
                        <a:rPr lang="en-IN" dirty="0"/>
                        <a:t>1</a:t>
                      </a:r>
                      <a:endParaRPr lang="en-US" dirty="0"/>
                    </a:p>
                  </a:txBody>
                  <a:tcPr/>
                </a:tc>
                <a:tc>
                  <a:txBody>
                    <a:bodyPr/>
                    <a:lstStyle/>
                    <a:p>
                      <a:r>
                        <a:rPr lang="en-IN" dirty="0" err="1"/>
                        <a:t>agent_id</a:t>
                      </a:r>
                      <a:endParaRPr lang="en-US" dirty="0"/>
                    </a:p>
                  </a:txBody>
                  <a:tcPr/>
                </a:tc>
                <a:tc>
                  <a:txBody>
                    <a:bodyPr/>
                    <a:lstStyle/>
                    <a:p>
                      <a:r>
                        <a:rPr lang="en-IN" dirty="0"/>
                        <a:t>integer(10)</a:t>
                      </a:r>
                      <a:endParaRPr lang="en-US" dirty="0"/>
                    </a:p>
                  </a:txBody>
                  <a:tcPr/>
                </a:tc>
                <a:tc>
                  <a:txBody>
                    <a:bodyPr/>
                    <a:lstStyle/>
                    <a:p>
                      <a:r>
                        <a:rPr lang="en-IN" dirty="0"/>
                        <a:t>Primary key</a:t>
                      </a:r>
                    </a:p>
                  </a:txBody>
                  <a:tcPr/>
                </a:tc>
                <a:extLst>
                  <a:ext uri="{0D108BD9-81ED-4DB2-BD59-A6C34878D82A}">
                    <a16:rowId xmlns:a16="http://schemas.microsoft.com/office/drawing/2014/main" val="10001"/>
                  </a:ext>
                </a:extLst>
              </a:tr>
              <a:tr h="370840">
                <a:tc>
                  <a:txBody>
                    <a:bodyPr/>
                    <a:lstStyle/>
                    <a:p>
                      <a:pPr algn="ctr"/>
                      <a:r>
                        <a:rPr lang="en-IN" dirty="0"/>
                        <a:t>2</a:t>
                      </a:r>
                      <a:endParaRPr lang="en-US" dirty="0"/>
                    </a:p>
                  </a:txBody>
                  <a:tcPr/>
                </a:tc>
                <a:tc>
                  <a:txBody>
                    <a:bodyPr/>
                    <a:lstStyle/>
                    <a:p>
                      <a:r>
                        <a:rPr lang="en-IN" dirty="0" err="1"/>
                        <a:t>agent_pass</a:t>
                      </a:r>
                      <a:endParaRPr lang="en-US" dirty="0"/>
                    </a:p>
                  </a:txBody>
                  <a:tcPr/>
                </a:tc>
                <a:tc>
                  <a:txBody>
                    <a:bodyPr/>
                    <a:lstStyle/>
                    <a:p>
                      <a:r>
                        <a:rPr lang="en-IN" dirty="0" err="1"/>
                        <a:t>varchar</a:t>
                      </a:r>
                      <a:r>
                        <a:rPr lang="en-IN" dirty="0"/>
                        <a:t>(20)</a:t>
                      </a:r>
                      <a:endParaRPr lang="en-US" dirty="0"/>
                    </a:p>
                  </a:txBody>
                  <a:tcPr/>
                </a:tc>
                <a:tc>
                  <a:txBody>
                    <a:bodyPr/>
                    <a:lstStyle/>
                    <a:p>
                      <a:r>
                        <a:rPr lang="en-IN" dirty="0"/>
                        <a:t>Not null</a:t>
                      </a:r>
                    </a:p>
                  </a:txBody>
                  <a:tcPr/>
                </a:tc>
                <a:extLst>
                  <a:ext uri="{0D108BD9-81ED-4DB2-BD59-A6C34878D82A}">
                    <a16:rowId xmlns:a16="http://schemas.microsoft.com/office/drawing/2014/main" val="10002"/>
                  </a:ext>
                </a:extLst>
              </a:tr>
              <a:tr h="370840">
                <a:tc>
                  <a:txBody>
                    <a:bodyPr/>
                    <a:lstStyle/>
                    <a:p>
                      <a:pPr algn="ctr"/>
                      <a:r>
                        <a:rPr lang="en-IN" dirty="0"/>
                        <a:t>3</a:t>
                      </a:r>
                      <a:endParaRPr lang="en-US" dirty="0"/>
                    </a:p>
                  </a:txBody>
                  <a:tcPr/>
                </a:tc>
                <a:tc>
                  <a:txBody>
                    <a:bodyPr/>
                    <a:lstStyle/>
                    <a:p>
                      <a:r>
                        <a:rPr lang="en-IN" dirty="0" err="1"/>
                        <a:t>first_name</a:t>
                      </a:r>
                      <a:endParaRPr lang="en-US" dirty="0"/>
                    </a:p>
                  </a:txBody>
                  <a:tcPr/>
                </a:tc>
                <a:tc>
                  <a:txBody>
                    <a:bodyPr/>
                    <a:lstStyle/>
                    <a:p>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3"/>
                  </a:ext>
                </a:extLst>
              </a:tr>
              <a:tr h="370840">
                <a:tc>
                  <a:txBody>
                    <a:bodyPr/>
                    <a:lstStyle/>
                    <a:p>
                      <a:pPr algn="ctr"/>
                      <a:r>
                        <a:rPr lang="en-IN" dirty="0"/>
                        <a:t>4</a:t>
                      </a:r>
                      <a:endParaRPr lang="en-US" dirty="0"/>
                    </a:p>
                  </a:txBody>
                  <a:tcPr/>
                </a:tc>
                <a:tc>
                  <a:txBody>
                    <a:bodyPr/>
                    <a:lstStyle/>
                    <a:p>
                      <a:r>
                        <a:rPr lang="en-IN" dirty="0" err="1"/>
                        <a:t>middle_name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4"/>
                  </a:ext>
                </a:extLst>
              </a:tr>
              <a:tr h="370840">
                <a:tc>
                  <a:txBody>
                    <a:bodyPr/>
                    <a:lstStyle/>
                    <a:p>
                      <a:pPr algn="ctr"/>
                      <a:r>
                        <a:rPr lang="en-IN" dirty="0"/>
                        <a:t>5</a:t>
                      </a:r>
                      <a:endParaRPr lang="en-US" dirty="0"/>
                    </a:p>
                  </a:txBody>
                  <a:tcPr/>
                </a:tc>
                <a:tc>
                  <a:txBody>
                    <a:bodyPr/>
                    <a:lstStyle/>
                    <a:p>
                      <a:r>
                        <a:rPr lang="en-IN" dirty="0" err="1"/>
                        <a:t>last_name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5"/>
                  </a:ext>
                </a:extLst>
              </a:tr>
              <a:tr h="370840">
                <a:tc>
                  <a:txBody>
                    <a:bodyPr/>
                    <a:lstStyle/>
                    <a:p>
                      <a:pPr algn="ctr"/>
                      <a:r>
                        <a:rPr lang="en-IN" dirty="0"/>
                        <a:t>6</a:t>
                      </a:r>
                      <a:endParaRPr lang="en-US" dirty="0"/>
                    </a:p>
                  </a:txBody>
                  <a:tcPr/>
                </a:tc>
                <a:tc>
                  <a:txBody>
                    <a:bodyPr/>
                    <a:lstStyle/>
                    <a:p>
                      <a:r>
                        <a:rPr lang="en-IN" dirty="0" err="1"/>
                        <a:t>m_no</a:t>
                      </a:r>
                      <a:endParaRPr lang="en-US" dirty="0"/>
                    </a:p>
                  </a:txBody>
                  <a:tcPr/>
                </a:tc>
                <a:tc>
                  <a:txBody>
                    <a:bodyPr/>
                    <a:lstStyle/>
                    <a:p>
                      <a:r>
                        <a:rPr lang="en-IN" dirty="0"/>
                        <a:t>integer(10)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6"/>
                  </a:ext>
                </a:extLst>
              </a:tr>
              <a:tr h="370840">
                <a:tc>
                  <a:txBody>
                    <a:bodyPr/>
                    <a:lstStyle/>
                    <a:p>
                      <a:pPr algn="ctr"/>
                      <a:r>
                        <a:rPr lang="en-IN" dirty="0"/>
                        <a:t>7</a:t>
                      </a:r>
                      <a:endParaRPr lang="en-US" dirty="0"/>
                    </a:p>
                  </a:txBody>
                  <a:tcPr/>
                </a:tc>
                <a:tc>
                  <a:txBody>
                    <a:bodyPr/>
                    <a:lstStyle/>
                    <a:p>
                      <a:r>
                        <a:rPr lang="en-IN" dirty="0"/>
                        <a:t>email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(30)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7"/>
                  </a:ext>
                </a:extLst>
              </a:tr>
              <a:tr h="370840">
                <a:tc>
                  <a:txBody>
                    <a:bodyPr/>
                    <a:lstStyle/>
                    <a:p>
                      <a:pPr algn="ctr"/>
                      <a:r>
                        <a:rPr lang="en-IN" dirty="0"/>
                        <a:t>8</a:t>
                      </a:r>
                      <a:endParaRPr lang="en-US" dirty="0"/>
                    </a:p>
                  </a:txBody>
                  <a:tcPr/>
                </a:tc>
                <a:tc>
                  <a:txBody>
                    <a:bodyPr/>
                    <a:lstStyle/>
                    <a:p>
                      <a:r>
                        <a:rPr lang="en-IN" dirty="0"/>
                        <a:t>add_line1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8"/>
                  </a:ext>
                </a:extLst>
              </a:tr>
              <a:tr h="370840">
                <a:tc>
                  <a:txBody>
                    <a:bodyPr/>
                    <a:lstStyle/>
                    <a:p>
                      <a:pPr algn="ctr"/>
                      <a:r>
                        <a:rPr lang="en-IN" dirty="0"/>
                        <a:t>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add_line2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09"/>
                  </a:ext>
                </a:extLst>
              </a:tr>
              <a:tr h="370840">
                <a:tc>
                  <a:txBody>
                    <a:bodyPr/>
                    <a:lstStyle/>
                    <a:p>
                      <a:pPr algn="ctr"/>
                      <a:r>
                        <a:rPr lang="en-IN" dirty="0"/>
                        <a:t>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add_line3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0"/>
                  </a:ext>
                </a:extLst>
              </a:tr>
              <a:tr h="370840">
                <a:tc>
                  <a:txBody>
                    <a:bodyPr/>
                    <a:lstStyle/>
                    <a:p>
                      <a:pPr algn="ctr"/>
                      <a:r>
                        <a:rPr lang="en-IN" dirty="0"/>
                        <a:t>11</a:t>
                      </a:r>
                      <a:endParaRPr lang="en-US" dirty="0"/>
                    </a:p>
                  </a:txBody>
                  <a:tcPr/>
                </a:tc>
                <a:tc>
                  <a:txBody>
                    <a:bodyPr/>
                    <a:lstStyle/>
                    <a:p>
                      <a:r>
                        <a:rPr lang="en-IN" dirty="0"/>
                        <a:t>city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1"/>
                  </a:ext>
                </a:extLst>
              </a:tr>
              <a:tr h="370840">
                <a:tc>
                  <a:txBody>
                    <a:bodyPr/>
                    <a:lstStyle/>
                    <a:p>
                      <a:pPr algn="ctr"/>
                      <a:r>
                        <a:rPr lang="en-IN" dirty="0"/>
                        <a:t>12</a:t>
                      </a:r>
                      <a:endParaRPr lang="en-US" dirty="0"/>
                    </a:p>
                  </a:txBody>
                  <a:tcPr/>
                </a:tc>
                <a:tc>
                  <a:txBody>
                    <a:bodyPr/>
                    <a:lstStyle/>
                    <a:p>
                      <a:r>
                        <a:rPr lang="en-IN" dirty="0" err="1"/>
                        <a:t>pincode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integer(6)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2"/>
                  </a:ext>
                </a:extLst>
              </a:tr>
              <a:tr h="370840">
                <a:tc>
                  <a:txBody>
                    <a:bodyPr/>
                    <a:lstStyle/>
                    <a:p>
                      <a:pPr algn="ctr"/>
                      <a:r>
                        <a:rPr lang="en-IN" dirty="0"/>
                        <a:t>13</a:t>
                      </a:r>
                      <a:endParaRPr lang="en-US" dirty="0"/>
                    </a:p>
                  </a:txBody>
                  <a:tcPr/>
                </a:tc>
                <a:tc>
                  <a:txBody>
                    <a:bodyPr/>
                    <a:lstStyle/>
                    <a:p>
                      <a:r>
                        <a:rPr lang="en-IN" dirty="0" err="1"/>
                        <a:t>reg_date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3226766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20968" y="395653"/>
            <a:ext cx="10629900" cy="646331"/>
          </a:xfrm>
          <a:prstGeom prst="rect">
            <a:avLst/>
          </a:prstGeom>
          <a:noFill/>
        </p:spPr>
        <p:txBody>
          <a:bodyPr wrap="square" rtlCol="0">
            <a:spAutoFit/>
          </a:bodyPr>
          <a:lstStyle/>
          <a:p>
            <a:pPr algn="ctr"/>
            <a:r>
              <a:rPr lang="en-IN" sz="3600" b="1" dirty="0" err="1">
                <a:solidFill>
                  <a:srgbClr val="0070C0"/>
                </a:solidFill>
                <a:effectLst>
                  <a:outerShdw blurRad="38100" dist="38100" dir="2700000" algn="tl">
                    <a:srgbClr val="000000">
                      <a:alpha val="43137"/>
                    </a:srgbClr>
                  </a:outerShdw>
                </a:effectLst>
                <a:latin typeface="Arial Rounded MT Bold" panose="020F0704030504030204" pitchFamily="34" charset="0"/>
              </a:rPr>
              <a:t>Client_M</a:t>
            </a:r>
            <a:endParaRPr lang="en-US" sz="3600" b="1"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01446828"/>
              </p:ext>
            </p:extLst>
          </p:nvPr>
        </p:nvGraphicFramePr>
        <p:xfrm>
          <a:off x="1871841" y="1503218"/>
          <a:ext cx="8128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IN" dirty="0" err="1"/>
                        <a:t>Sr.no</a:t>
                      </a:r>
                      <a:endParaRPr lang="en-US" dirty="0"/>
                    </a:p>
                  </a:txBody>
                  <a:tcPr/>
                </a:tc>
                <a:tc>
                  <a:txBody>
                    <a:bodyPr/>
                    <a:lstStyle/>
                    <a:p>
                      <a:r>
                        <a:rPr lang="en-IN" dirty="0"/>
                        <a:t>Field Name</a:t>
                      </a:r>
                      <a:endParaRPr lang="en-US" dirty="0"/>
                    </a:p>
                  </a:txBody>
                  <a:tcPr/>
                </a:tc>
                <a:tc>
                  <a:txBody>
                    <a:bodyPr/>
                    <a:lstStyle/>
                    <a:p>
                      <a:r>
                        <a:rPr lang="en-IN" dirty="0"/>
                        <a:t>Data Type</a:t>
                      </a:r>
                      <a:endParaRPr lang="en-US" dirty="0"/>
                    </a:p>
                  </a:txBody>
                  <a:tcPr/>
                </a:tc>
                <a:tc>
                  <a:txBody>
                    <a:bodyPr/>
                    <a:lstStyle/>
                    <a:p>
                      <a:r>
                        <a:rPr lang="en-IN" dirty="0"/>
                        <a:t>Key</a:t>
                      </a:r>
                      <a:endParaRPr lang="en-US" dirty="0"/>
                    </a:p>
                  </a:txBody>
                  <a:tcPr/>
                </a:tc>
                <a:extLst>
                  <a:ext uri="{0D108BD9-81ED-4DB2-BD59-A6C34878D82A}">
                    <a16:rowId xmlns:a16="http://schemas.microsoft.com/office/drawing/2014/main" val="10000"/>
                  </a:ext>
                </a:extLst>
              </a:tr>
              <a:tr h="370840">
                <a:tc>
                  <a:txBody>
                    <a:bodyPr/>
                    <a:lstStyle/>
                    <a:p>
                      <a:pPr algn="ctr"/>
                      <a:r>
                        <a:rPr lang="en-IN" dirty="0"/>
                        <a:t>1</a:t>
                      </a:r>
                      <a:endParaRPr lang="en-US" dirty="0"/>
                    </a:p>
                  </a:txBody>
                  <a:tcPr/>
                </a:tc>
                <a:tc>
                  <a:txBody>
                    <a:bodyPr/>
                    <a:lstStyle/>
                    <a:p>
                      <a:r>
                        <a:rPr lang="en-IN" dirty="0" err="1"/>
                        <a:t>client_id</a:t>
                      </a:r>
                      <a:endParaRPr lang="en-US" dirty="0"/>
                    </a:p>
                  </a:txBody>
                  <a:tcPr/>
                </a:tc>
                <a:tc>
                  <a:txBody>
                    <a:bodyPr/>
                    <a:lstStyle/>
                    <a:p>
                      <a:r>
                        <a:rPr lang="en-IN" dirty="0"/>
                        <a:t>integer(10)</a:t>
                      </a:r>
                      <a:endParaRPr lang="en-US" dirty="0"/>
                    </a:p>
                  </a:txBody>
                  <a:tcPr/>
                </a:tc>
                <a:tc>
                  <a:txBody>
                    <a:bodyPr/>
                    <a:lstStyle/>
                    <a:p>
                      <a:r>
                        <a:rPr lang="en-IN" dirty="0"/>
                        <a:t>Primary key</a:t>
                      </a:r>
                    </a:p>
                  </a:txBody>
                  <a:tcPr/>
                </a:tc>
                <a:extLst>
                  <a:ext uri="{0D108BD9-81ED-4DB2-BD59-A6C34878D82A}">
                    <a16:rowId xmlns:a16="http://schemas.microsoft.com/office/drawing/2014/main" val="10001"/>
                  </a:ext>
                </a:extLst>
              </a:tr>
              <a:tr h="370840">
                <a:tc>
                  <a:txBody>
                    <a:bodyPr/>
                    <a:lstStyle/>
                    <a:p>
                      <a:pPr algn="ctr"/>
                      <a:r>
                        <a:rPr lang="en-IN" dirty="0"/>
                        <a:t>2</a:t>
                      </a:r>
                      <a:endParaRPr lang="en-US" dirty="0"/>
                    </a:p>
                  </a:txBody>
                  <a:tcPr/>
                </a:tc>
                <a:tc>
                  <a:txBody>
                    <a:bodyPr/>
                    <a:lstStyle/>
                    <a:p>
                      <a:r>
                        <a:rPr lang="en-IN" dirty="0" err="1"/>
                        <a:t>agent_id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integer(10)</a:t>
                      </a:r>
                      <a:endParaRPr lang="en-US" dirty="0"/>
                    </a:p>
                  </a:txBody>
                  <a:tcPr/>
                </a:tc>
                <a:tc>
                  <a:txBody>
                    <a:bodyPr/>
                    <a:lstStyle/>
                    <a:p>
                      <a:r>
                        <a:rPr lang="en-IN" dirty="0"/>
                        <a:t>Foreign</a:t>
                      </a:r>
                      <a:r>
                        <a:rPr lang="en-IN" baseline="0" dirty="0"/>
                        <a:t> key</a:t>
                      </a:r>
                      <a:endParaRPr lang="en-US" dirty="0"/>
                    </a:p>
                  </a:txBody>
                  <a:tcPr/>
                </a:tc>
                <a:extLst>
                  <a:ext uri="{0D108BD9-81ED-4DB2-BD59-A6C34878D82A}">
                    <a16:rowId xmlns:a16="http://schemas.microsoft.com/office/drawing/2014/main" val="10002"/>
                  </a:ext>
                </a:extLst>
              </a:tr>
              <a:tr h="370840">
                <a:tc>
                  <a:txBody>
                    <a:bodyPr/>
                    <a:lstStyle/>
                    <a:p>
                      <a:pPr algn="ctr"/>
                      <a:r>
                        <a:rPr lang="en-IN" dirty="0"/>
                        <a:t>3</a:t>
                      </a:r>
                      <a:endParaRPr lang="en-US" dirty="0"/>
                    </a:p>
                  </a:txBody>
                  <a:tcPr/>
                </a:tc>
                <a:tc>
                  <a:txBody>
                    <a:bodyPr/>
                    <a:lstStyle/>
                    <a:p>
                      <a:r>
                        <a:rPr lang="en-IN" dirty="0" err="1"/>
                        <a:t>policy_no</a:t>
                      </a:r>
                      <a:endParaRPr lang="en-US" dirty="0"/>
                    </a:p>
                  </a:txBody>
                  <a:tcPr/>
                </a:tc>
                <a:tc>
                  <a:txBody>
                    <a:bodyPr/>
                    <a:lstStyle/>
                    <a:p>
                      <a:r>
                        <a:rPr lang="en-IN" dirty="0"/>
                        <a:t>integer(10)</a:t>
                      </a:r>
                      <a:endParaRPr lang="en-US" dirty="0"/>
                    </a:p>
                  </a:txBody>
                  <a:tcPr/>
                </a:tc>
                <a:tc>
                  <a:txBody>
                    <a:bodyPr/>
                    <a:lstStyle/>
                    <a:p>
                      <a:r>
                        <a:rPr lang="en-IN" dirty="0"/>
                        <a:t>Foreign</a:t>
                      </a:r>
                      <a:r>
                        <a:rPr lang="en-IN" baseline="0" dirty="0"/>
                        <a:t> key</a:t>
                      </a:r>
                      <a:endParaRPr lang="en-US" dirty="0"/>
                    </a:p>
                  </a:txBody>
                  <a:tcPr/>
                </a:tc>
                <a:extLst>
                  <a:ext uri="{0D108BD9-81ED-4DB2-BD59-A6C34878D82A}">
                    <a16:rowId xmlns:a16="http://schemas.microsoft.com/office/drawing/2014/main" val="10003"/>
                  </a:ext>
                </a:extLst>
              </a:tr>
              <a:tr h="370840">
                <a:tc>
                  <a:txBody>
                    <a:bodyPr/>
                    <a:lstStyle/>
                    <a:p>
                      <a:pPr algn="ctr"/>
                      <a:r>
                        <a:rPr lang="en-IN" dirty="0"/>
                        <a:t>4</a:t>
                      </a:r>
                      <a:endParaRPr lang="en-US" dirty="0"/>
                    </a:p>
                  </a:txBody>
                  <a:tcPr/>
                </a:tc>
                <a:tc>
                  <a:txBody>
                    <a:bodyPr/>
                    <a:lstStyle/>
                    <a:p>
                      <a:r>
                        <a:rPr lang="en-IN" dirty="0" err="1"/>
                        <a:t>payment_id</a:t>
                      </a:r>
                      <a:endParaRPr lang="en-US" dirty="0"/>
                    </a:p>
                  </a:txBody>
                  <a:tcPr/>
                </a:tc>
                <a:tc>
                  <a:txBody>
                    <a:bodyPr/>
                    <a:lstStyle/>
                    <a:p>
                      <a:r>
                        <a:rPr lang="en-IN" dirty="0"/>
                        <a:t>integer(10)</a:t>
                      </a:r>
                      <a:endParaRPr lang="en-US" dirty="0"/>
                    </a:p>
                  </a:txBody>
                  <a:tcPr/>
                </a:tc>
                <a:tc>
                  <a:txBody>
                    <a:bodyPr/>
                    <a:lstStyle/>
                    <a:p>
                      <a:r>
                        <a:rPr lang="en-IN" dirty="0"/>
                        <a:t>Foreign</a:t>
                      </a:r>
                      <a:r>
                        <a:rPr lang="en-IN" baseline="0" dirty="0"/>
                        <a:t> key</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CFE9A123-876F-9C77-3784-1DE51F3EDCC7}"/>
              </a:ext>
            </a:extLst>
          </p:cNvPr>
          <p:cNvSpPr txBox="1"/>
          <p:nvPr/>
        </p:nvSpPr>
        <p:spPr>
          <a:xfrm>
            <a:off x="1486679" y="116527"/>
            <a:ext cx="8562372" cy="646331"/>
          </a:xfrm>
          <a:prstGeom prst="rect">
            <a:avLst/>
          </a:prstGeom>
          <a:noFill/>
        </p:spPr>
        <p:txBody>
          <a:bodyPr wrap="square">
            <a:spAutoFit/>
          </a:bodyPr>
          <a:lstStyle/>
          <a:p>
            <a:pPr algn="ctr"/>
            <a:r>
              <a:rPr lang="en-IN" sz="3600" b="1" dirty="0" err="1">
                <a:solidFill>
                  <a:srgbClr val="0070C0"/>
                </a:solidFill>
                <a:effectLst>
                  <a:outerShdw blurRad="38100" dist="38100" dir="2700000" algn="tl">
                    <a:srgbClr val="000000">
                      <a:alpha val="43137"/>
                    </a:srgbClr>
                  </a:outerShdw>
                </a:effectLst>
                <a:latin typeface="Arial Rounded MT Bold" panose="020F0704030504030204" pitchFamily="34" charset="0"/>
              </a:rPr>
              <a:t>quote_M</a:t>
            </a:r>
            <a:endPar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92385460"/>
              </p:ext>
            </p:extLst>
          </p:nvPr>
        </p:nvGraphicFramePr>
        <p:xfrm>
          <a:off x="1801504" y="835002"/>
          <a:ext cx="8128000" cy="519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IN" dirty="0" err="1"/>
                        <a:t>Sr.no</a:t>
                      </a:r>
                      <a:endParaRPr lang="en-US" dirty="0"/>
                    </a:p>
                  </a:txBody>
                  <a:tcPr/>
                </a:tc>
                <a:tc>
                  <a:txBody>
                    <a:bodyPr/>
                    <a:lstStyle/>
                    <a:p>
                      <a:r>
                        <a:rPr lang="en-IN" dirty="0"/>
                        <a:t>Field Name</a:t>
                      </a:r>
                      <a:endParaRPr lang="en-US" dirty="0"/>
                    </a:p>
                  </a:txBody>
                  <a:tcPr/>
                </a:tc>
                <a:tc>
                  <a:txBody>
                    <a:bodyPr/>
                    <a:lstStyle/>
                    <a:p>
                      <a:r>
                        <a:rPr lang="en-IN" dirty="0"/>
                        <a:t>Data Type</a:t>
                      </a:r>
                      <a:endParaRPr lang="en-US" dirty="0"/>
                    </a:p>
                  </a:txBody>
                  <a:tcPr/>
                </a:tc>
                <a:tc>
                  <a:txBody>
                    <a:bodyPr/>
                    <a:lstStyle/>
                    <a:p>
                      <a:r>
                        <a:rPr lang="en-IN" dirty="0"/>
                        <a:t>Key</a:t>
                      </a:r>
                      <a:endParaRPr lang="en-US" dirty="0"/>
                    </a:p>
                  </a:txBody>
                  <a:tcPr/>
                </a:tc>
                <a:extLst>
                  <a:ext uri="{0D108BD9-81ED-4DB2-BD59-A6C34878D82A}">
                    <a16:rowId xmlns:a16="http://schemas.microsoft.com/office/drawing/2014/main" val="10000"/>
                  </a:ext>
                </a:extLst>
              </a:tr>
              <a:tr h="370840">
                <a:tc>
                  <a:txBody>
                    <a:bodyPr/>
                    <a:lstStyle/>
                    <a:p>
                      <a:pPr algn="ctr"/>
                      <a:r>
                        <a:rPr lang="en-IN" dirty="0"/>
                        <a:t>1</a:t>
                      </a:r>
                      <a:endParaRPr lang="en-US" dirty="0"/>
                    </a:p>
                  </a:txBody>
                  <a:tcPr/>
                </a:tc>
                <a:tc>
                  <a:txBody>
                    <a:bodyPr/>
                    <a:lstStyle/>
                    <a:p>
                      <a:r>
                        <a:rPr lang="en-IN" dirty="0" err="1"/>
                        <a:t>quote_id</a:t>
                      </a:r>
                      <a:endParaRPr lang="en-US" dirty="0"/>
                    </a:p>
                  </a:txBody>
                  <a:tcPr/>
                </a:tc>
                <a:tc>
                  <a:txBody>
                    <a:bodyPr/>
                    <a:lstStyle/>
                    <a:p>
                      <a:r>
                        <a:rPr lang="en-IN" dirty="0"/>
                        <a:t>integer(10)</a:t>
                      </a:r>
                      <a:endParaRPr lang="en-US" dirty="0"/>
                    </a:p>
                  </a:txBody>
                  <a:tcPr/>
                </a:tc>
                <a:tc>
                  <a:txBody>
                    <a:bodyPr/>
                    <a:lstStyle/>
                    <a:p>
                      <a:r>
                        <a:rPr lang="en-IN" dirty="0"/>
                        <a:t>Primary key</a:t>
                      </a:r>
                    </a:p>
                  </a:txBody>
                  <a:tcPr/>
                </a:tc>
                <a:extLst>
                  <a:ext uri="{0D108BD9-81ED-4DB2-BD59-A6C34878D82A}">
                    <a16:rowId xmlns:a16="http://schemas.microsoft.com/office/drawing/2014/main" val="10001"/>
                  </a:ext>
                </a:extLst>
              </a:tr>
              <a:tr h="370840">
                <a:tc>
                  <a:txBody>
                    <a:bodyPr/>
                    <a:lstStyle/>
                    <a:p>
                      <a:pPr algn="ctr"/>
                      <a:r>
                        <a:rPr lang="en-IN" dirty="0"/>
                        <a:t>2</a:t>
                      </a:r>
                      <a:endParaRPr lang="en-US" dirty="0"/>
                    </a:p>
                  </a:txBody>
                  <a:tcPr/>
                </a:tc>
                <a:tc>
                  <a:txBody>
                    <a:bodyPr/>
                    <a:lstStyle/>
                    <a:p>
                      <a:r>
                        <a:rPr lang="en-IN" dirty="0" err="1"/>
                        <a:t>reg_num</a:t>
                      </a:r>
                      <a:endParaRPr lang="en-US" dirty="0"/>
                    </a:p>
                  </a:txBody>
                  <a:tcPr/>
                </a:tc>
                <a:tc>
                  <a:txBody>
                    <a:bodyPr/>
                    <a:lstStyle/>
                    <a:p>
                      <a:r>
                        <a:rPr lang="en-IN" dirty="0" err="1"/>
                        <a:t>varchar</a:t>
                      </a:r>
                      <a:r>
                        <a:rPr lang="en-IN" dirty="0"/>
                        <a:t>(10)</a:t>
                      </a:r>
                      <a:endParaRPr lang="en-US" dirty="0"/>
                    </a:p>
                  </a:txBody>
                  <a:tcPr/>
                </a:tc>
                <a:tc>
                  <a:txBody>
                    <a:bodyPr/>
                    <a:lstStyle/>
                    <a:p>
                      <a:r>
                        <a:rPr lang="en-IN" dirty="0"/>
                        <a:t>Not null</a:t>
                      </a:r>
                    </a:p>
                  </a:txBody>
                  <a:tcPr/>
                </a:tc>
                <a:extLst>
                  <a:ext uri="{0D108BD9-81ED-4DB2-BD59-A6C34878D82A}">
                    <a16:rowId xmlns:a16="http://schemas.microsoft.com/office/drawing/2014/main" val="10002"/>
                  </a:ext>
                </a:extLst>
              </a:tr>
              <a:tr h="370840">
                <a:tc>
                  <a:txBody>
                    <a:bodyPr/>
                    <a:lstStyle/>
                    <a:p>
                      <a:pPr algn="ctr"/>
                      <a:r>
                        <a:rPr lang="en-IN" dirty="0"/>
                        <a:t>3</a:t>
                      </a:r>
                      <a:endParaRPr lang="en-US" dirty="0"/>
                    </a:p>
                  </a:txBody>
                  <a:tcPr/>
                </a:tc>
                <a:tc>
                  <a:txBody>
                    <a:bodyPr/>
                    <a:lstStyle/>
                    <a:p>
                      <a:r>
                        <a:rPr lang="en-IN" dirty="0" err="1"/>
                        <a:t>start</a:t>
                      </a:r>
                      <a:r>
                        <a:rPr lang="en-IN" baseline="0" dirty="0" err="1"/>
                        <a:t>_date</a:t>
                      </a:r>
                      <a:endParaRPr lang="en-US" dirty="0"/>
                    </a:p>
                  </a:txBody>
                  <a:tcPr/>
                </a:tc>
                <a:tc>
                  <a:txBody>
                    <a:bodyPr/>
                    <a:lstStyle/>
                    <a:p>
                      <a:r>
                        <a:rPr lang="en-IN" dirty="0"/>
                        <a:t>date</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3"/>
                  </a:ext>
                </a:extLst>
              </a:tr>
              <a:tr h="370840">
                <a:tc>
                  <a:txBody>
                    <a:bodyPr/>
                    <a:lstStyle/>
                    <a:p>
                      <a:pPr algn="ctr"/>
                      <a:r>
                        <a:rPr lang="en-IN" dirty="0"/>
                        <a:t>4</a:t>
                      </a:r>
                      <a:endParaRPr lang="en-US" dirty="0"/>
                    </a:p>
                  </a:txBody>
                  <a:tcPr/>
                </a:tc>
                <a:tc>
                  <a:txBody>
                    <a:bodyPr/>
                    <a:lstStyle/>
                    <a:p>
                      <a:r>
                        <a:rPr lang="en-IN" dirty="0" err="1"/>
                        <a:t>end_date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date</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4"/>
                  </a:ext>
                </a:extLst>
              </a:tr>
              <a:tr h="370840">
                <a:tc>
                  <a:txBody>
                    <a:bodyPr/>
                    <a:lstStyle/>
                    <a:p>
                      <a:pPr algn="ctr"/>
                      <a:r>
                        <a:rPr lang="en-IN" dirty="0"/>
                        <a:t>5</a:t>
                      </a:r>
                      <a:endParaRPr lang="en-US" dirty="0"/>
                    </a:p>
                  </a:txBody>
                  <a:tcPr/>
                </a:tc>
                <a:tc>
                  <a:txBody>
                    <a:bodyPr/>
                    <a:lstStyle/>
                    <a:p>
                      <a:r>
                        <a:rPr lang="en-IN" dirty="0"/>
                        <a:t>make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5"/>
                  </a:ext>
                </a:extLst>
              </a:tr>
              <a:tr h="370840">
                <a:tc>
                  <a:txBody>
                    <a:bodyPr/>
                    <a:lstStyle/>
                    <a:p>
                      <a:pPr algn="ctr"/>
                      <a:r>
                        <a:rPr lang="en-IN" dirty="0"/>
                        <a:t>6</a:t>
                      </a:r>
                      <a:endParaRPr lang="en-US" dirty="0"/>
                    </a:p>
                  </a:txBody>
                  <a:tcPr/>
                </a:tc>
                <a:tc>
                  <a:txBody>
                    <a:bodyPr/>
                    <a:lstStyle/>
                    <a:p>
                      <a:r>
                        <a:rPr lang="en-IN" dirty="0"/>
                        <a:t>model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6"/>
                  </a:ext>
                </a:extLst>
              </a:tr>
              <a:tr h="370840">
                <a:tc>
                  <a:txBody>
                    <a:bodyPr/>
                    <a:lstStyle/>
                    <a:p>
                      <a:pPr algn="ctr"/>
                      <a:r>
                        <a:rPr lang="en-IN" dirty="0"/>
                        <a:t>7</a:t>
                      </a:r>
                      <a:endParaRPr lang="en-US" dirty="0"/>
                    </a:p>
                  </a:txBody>
                  <a:tcPr/>
                </a:tc>
                <a:tc>
                  <a:txBody>
                    <a:bodyPr/>
                    <a:lstStyle/>
                    <a:p>
                      <a:r>
                        <a:rPr lang="en-IN" dirty="0"/>
                        <a:t>subtype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7"/>
                  </a:ext>
                </a:extLst>
              </a:tr>
              <a:tr h="370840">
                <a:tc>
                  <a:txBody>
                    <a:bodyPr/>
                    <a:lstStyle/>
                    <a:p>
                      <a:pPr algn="ctr"/>
                      <a:r>
                        <a:rPr lang="en-IN" dirty="0"/>
                        <a:t>8</a:t>
                      </a:r>
                      <a:endParaRPr lang="en-US" dirty="0"/>
                    </a:p>
                  </a:txBody>
                  <a:tcPr/>
                </a:tc>
                <a:tc>
                  <a:txBody>
                    <a:bodyPr/>
                    <a:lstStyle/>
                    <a:p>
                      <a:r>
                        <a:rPr lang="en-IN" dirty="0" err="1"/>
                        <a:t>reg_date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date</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8"/>
                  </a:ext>
                </a:extLst>
              </a:tr>
              <a:tr h="370840">
                <a:tc>
                  <a:txBody>
                    <a:bodyPr/>
                    <a:lstStyle/>
                    <a:p>
                      <a:pPr algn="ctr"/>
                      <a:r>
                        <a:rPr lang="en-IN" dirty="0"/>
                        <a:t>9</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idv</a:t>
                      </a:r>
                      <a:endParaRPr lang="en-US" dirty="0"/>
                    </a:p>
                  </a:txBody>
                  <a:tcPr/>
                </a:tc>
                <a:tc>
                  <a:txBody>
                    <a:bodyPr/>
                    <a:lstStyle/>
                    <a:p>
                      <a:r>
                        <a:rPr lang="en-IN" dirty="0"/>
                        <a:t>integer(10)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09"/>
                  </a:ext>
                </a:extLst>
              </a:tr>
              <a:tr h="370840">
                <a:tc>
                  <a:txBody>
                    <a:bodyPr/>
                    <a:lstStyle/>
                    <a:p>
                      <a:pPr algn="ctr"/>
                      <a:r>
                        <a:rPr lang="en-IN" dirty="0"/>
                        <a:t>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ncb</a:t>
                      </a:r>
                      <a:endParaRPr lang="en-US" dirty="0"/>
                    </a:p>
                  </a:txBody>
                  <a:tcPr/>
                </a:tc>
                <a:tc>
                  <a:txBody>
                    <a:bodyPr/>
                    <a:lstStyle/>
                    <a:p>
                      <a:r>
                        <a:rPr lang="en-IN" dirty="0"/>
                        <a:t>integer(2)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0"/>
                  </a:ext>
                </a:extLst>
              </a:tr>
              <a:tr h="370840">
                <a:tc>
                  <a:txBody>
                    <a:bodyPr/>
                    <a:lstStyle/>
                    <a:p>
                      <a:pPr algn="ctr"/>
                      <a:r>
                        <a:rPr lang="en-IN" dirty="0"/>
                        <a:t>11</a:t>
                      </a:r>
                      <a:endParaRPr lang="en-US" dirty="0"/>
                    </a:p>
                  </a:txBody>
                  <a:tcPr/>
                </a:tc>
                <a:tc>
                  <a:txBody>
                    <a:bodyPr/>
                    <a:lstStyle/>
                    <a:p>
                      <a:r>
                        <a:rPr lang="en-IN" dirty="0" err="1"/>
                        <a:t>m_no</a:t>
                      </a:r>
                      <a:endParaRPr lang="en-US" dirty="0"/>
                    </a:p>
                  </a:txBody>
                  <a:tcPr/>
                </a:tc>
                <a:tc>
                  <a:txBody>
                    <a:bodyPr/>
                    <a:lstStyle/>
                    <a:p>
                      <a:r>
                        <a:rPr lang="en-IN" dirty="0"/>
                        <a:t>integer(10)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1"/>
                  </a:ext>
                </a:extLst>
              </a:tr>
              <a:tr h="370840">
                <a:tc>
                  <a:txBody>
                    <a:bodyPr/>
                    <a:lstStyle/>
                    <a:p>
                      <a:pPr algn="ctr"/>
                      <a:r>
                        <a:rPr lang="en-IN" dirty="0"/>
                        <a:t>12</a:t>
                      </a:r>
                      <a:endParaRPr lang="en-US" dirty="0"/>
                    </a:p>
                  </a:txBody>
                  <a:tcPr/>
                </a:tc>
                <a:tc>
                  <a:txBody>
                    <a:bodyPr/>
                    <a:lstStyle/>
                    <a:p>
                      <a:r>
                        <a:rPr lang="en-IN" dirty="0"/>
                        <a:t>email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2"/>
                  </a:ext>
                </a:extLst>
              </a:tr>
              <a:tr h="370840">
                <a:tc>
                  <a:txBody>
                    <a:bodyPr/>
                    <a:lstStyle/>
                    <a:p>
                      <a:pPr algn="ctr"/>
                      <a:r>
                        <a:rPr lang="en-IN" dirty="0"/>
                        <a:t>13</a:t>
                      </a:r>
                      <a:endParaRPr lang="en-US" dirty="0"/>
                    </a:p>
                  </a:txBody>
                  <a:tcPr/>
                </a:tc>
                <a:tc>
                  <a:txBody>
                    <a:bodyPr/>
                    <a:lstStyle/>
                    <a:p>
                      <a:r>
                        <a:rPr lang="en-IN" dirty="0"/>
                        <a:t>premium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integer(10)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23548941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6F0955E-C854-898A-44BA-2D84C3AAC603}"/>
              </a:ext>
            </a:extLst>
          </p:cNvPr>
          <p:cNvSpPr txBox="1"/>
          <p:nvPr/>
        </p:nvSpPr>
        <p:spPr>
          <a:xfrm>
            <a:off x="1205325" y="107956"/>
            <a:ext cx="9456516" cy="646331"/>
          </a:xfrm>
          <a:prstGeom prst="rect">
            <a:avLst/>
          </a:prstGeom>
          <a:noFill/>
        </p:spPr>
        <p:txBody>
          <a:bodyPr wrap="square">
            <a:spAutoFit/>
          </a:bodyPr>
          <a:lstStyle/>
          <a:p>
            <a:pPr algn="ctr"/>
            <a:r>
              <a:rPr lang="en-IN" sz="3600" b="1" dirty="0" err="1">
                <a:solidFill>
                  <a:srgbClr val="0070C0"/>
                </a:solidFill>
                <a:effectLst>
                  <a:outerShdw blurRad="38100" dist="38100" dir="2700000" algn="tl">
                    <a:srgbClr val="000000">
                      <a:alpha val="43137"/>
                    </a:srgbClr>
                  </a:outerShdw>
                </a:effectLst>
                <a:latin typeface="Arial Rounded MT Bold" panose="020F0704030504030204" pitchFamily="34" charset="0"/>
              </a:rPr>
              <a:t>policy_M</a:t>
            </a:r>
            <a:endParaRPr lang="en-IN" sz="1800" b="1"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465182733"/>
              </p:ext>
            </p:extLst>
          </p:nvPr>
        </p:nvGraphicFramePr>
        <p:xfrm>
          <a:off x="1766334" y="843794"/>
          <a:ext cx="8128000" cy="5191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IN" dirty="0" err="1"/>
                        <a:t>Sr.no</a:t>
                      </a:r>
                      <a:endParaRPr lang="en-US" dirty="0"/>
                    </a:p>
                  </a:txBody>
                  <a:tcPr/>
                </a:tc>
                <a:tc>
                  <a:txBody>
                    <a:bodyPr/>
                    <a:lstStyle/>
                    <a:p>
                      <a:r>
                        <a:rPr lang="en-IN" dirty="0"/>
                        <a:t>Field Name</a:t>
                      </a:r>
                      <a:endParaRPr lang="en-US" dirty="0"/>
                    </a:p>
                  </a:txBody>
                  <a:tcPr/>
                </a:tc>
                <a:tc>
                  <a:txBody>
                    <a:bodyPr/>
                    <a:lstStyle/>
                    <a:p>
                      <a:r>
                        <a:rPr lang="en-IN" dirty="0"/>
                        <a:t>Data Type</a:t>
                      </a:r>
                      <a:endParaRPr lang="en-US" dirty="0"/>
                    </a:p>
                  </a:txBody>
                  <a:tcPr/>
                </a:tc>
                <a:tc>
                  <a:txBody>
                    <a:bodyPr/>
                    <a:lstStyle/>
                    <a:p>
                      <a:r>
                        <a:rPr lang="en-IN" dirty="0"/>
                        <a:t>Key</a:t>
                      </a:r>
                      <a:endParaRPr lang="en-US" dirty="0"/>
                    </a:p>
                  </a:txBody>
                  <a:tcPr/>
                </a:tc>
                <a:extLst>
                  <a:ext uri="{0D108BD9-81ED-4DB2-BD59-A6C34878D82A}">
                    <a16:rowId xmlns:a16="http://schemas.microsoft.com/office/drawing/2014/main" val="10000"/>
                  </a:ext>
                </a:extLst>
              </a:tr>
              <a:tr h="370840">
                <a:tc>
                  <a:txBody>
                    <a:bodyPr/>
                    <a:lstStyle/>
                    <a:p>
                      <a:pPr algn="ctr"/>
                      <a:r>
                        <a:rPr lang="en-IN" dirty="0"/>
                        <a:t>1</a:t>
                      </a:r>
                      <a:endParaRPr lang="en-US" dirty="0"/>
                    </a:p>
                  </a:txBody>
                  <a:tcPr/>
                </a:tc>
                <a:tc>
                  <a:txBody>
                    <a:bodyPr/>
                    <a:lstStyle/>
                    <a:p>
                      <a:r>
                        <a:rPr lang="en-IN" dirty="0"/>
                        <a:t>policy</a:t>
                      </a:r>
                      <a:r>
                        <a:rPr lang="en-US" dirty="0"/>
                        <a:t>_no</a:t>
                      </a:r>
                      <a:endParaRPr lang="en-IN" dirty="0"/>
                    </a:p>
                  </a:txBody>
                  <a:tcPr/>
                </a:tc>
                <a:tc>
                  <a:txBody>
                    <a:bodyPr/>
                    <a:lstStyle/>
                    <a:p>
                      <a:r>
                        <a:rPr lang="en-IN" dirty="0"/>
                        <a:t>integer(10)</a:t>
                      </a:r>
                      <a:endParaRPr lang="en-US" dirty="0"/>
                    </a:p>
                  </a:txBody>
                  <a:tcPr/>
                </a:tc>
                <a:tc>
                  <a:txBody>
                    <a:bodyPr/>
                    <a:lstStyle/>
                    <a:p>
                      <a:r>
                        <a:rPr lang="en-IN" dirty="0"/>
                        <a:t>Primary key</a:t>
                      </a:r>
                    </a:p>
                  </a:txBody>
                  <a:tcPr/>
                </a:tc>
                <a:extLst>
                  <a:ext uri="{0D108BD9-81ED-4DB2-BD59-A6C34878D82A}">
                    <a16:rowId xmlns:a16="http://schemas.microsoft.com/office/drawing/2014/main" val="10001"/>
                  </a:ext>
                </a:extLst>
              </a:tr>
              <a:tr h="370840">
                <a:tc>
                  <a:txBody>
                    <a:bodyPr/>
                    <a:lstStyle/>
                    <a:p>
                      <a:pPr algn="ctr"/>
                      <a:r>
                        <a:rPr lang="en-IN" dirty="0"/>
                        <a:t>2</a:t>
                      </a:r>
                      <a:endParaRPr lang="en-US" dirty="0"/>
                    </a:p>
                  </a:txBody>
                  <a:tcPr/>
                </a:tc>
                <a:tc>
                  <a:txBody>
                    <a:bodyPr/>
                    <a:lstStyle/>
                    <a:p>
                      <a:r>
                        <a:rPr lang="en-IN" dirty="0" err="1"/>
                        <a:t>reg_num</a:t>
                      </a:r>
                      <a:endParaRPr lang="en-US" dirty="0"/>
                    </a:p>
                  </a:txBody>
                  <a:tcPr/>
                </a:tc>
                <a:tc>
                  <a:txBody>
                    <a:bodyPr/>
                    <a:lstStyle/>
                    <a:p>
                      <a:r>
                        <a:rPr lang="en-IN" dirty="0" err="1"/>
                        <a:t>varchar</a:t>
                      </a:r>
                      <a:r>
                        <a:rPr lang="en-IN" dirty="0"/>
                        <a:t>(10)</a:t>
                      </a:r>
                      <a:endParaRPr lang="en-US" dirty="0"/>
                    </a:p>
                  </a:txBody>
                  <a:tcPr/>
                </a:tc>
                <a:tc>
                  <a:txBody>
                    <a:bodyPr/>
                    <a:lstStyle/>
                    <a:p>
                      <a:r>
                        <a:rPr lang="en-IN" dirty="0"/>
                        <a:t>Not null</a:t>
                      </a:r>
                    </a:p>
                  </a:txBody>
                  <a:tcPr/>
                </a:tc>
                <a:extLst>
                  <a:ext uri="{0D108BD9-81ED-4DB2-BD59-A6C34878D82A}">
                    <a16:rowId xmlns:a16="http://schemas.microsoft.com/office/drawing/2014/main" val="10002"/>
                  </a:ext>
                </a:extLst>
              </a:tr>
              <a:tr h="370840">
                <a:tc>
                  <a:txBody>
                    <a:bodyPr/>
                    <a:lstStyle/>
                    <a:p>
                      <a:pPr algn="ctr"/>
                      <a:r>
                        <a:rPr lang="en-IN" dirty="0"/>
                        <a:t>3</a:t>
                      </a:r>
                      <a:endParaRPr lang="en-US" dirty="0"/>
                    </a:p>
                  </a:txBody>
                  <a:tcPr/>
                </a:tc>
                <a:tc>
                  <a:txBody>
                    <a:bodyPr/>
                    <a:lstStyle/>
                    <a:p>
                      <a:r>
                        <a:rPr lang="en-IN" dirty="0" err="1"/>
                        <a:t>first_name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3"/>
                  </a:ext>
                </a:extLst>
              </a:tr>
              <a:tr h="370840">
                <a:tc>
                  <a:txBody>
                    <a:bodyPr/>
                    <a:lstStyle/>
                    <a:p>
                      <a:pPr algn="ctr"/>
                      <a:r>
                        <a:rPr lang="en-IN" dirty="0"/>
                        <a:t>4</a:t>
                      </a:r>
                      <a:endParaRPr lang="en-US" dirty="0"/>
                    </a:p>
                  </a:txBody>
                  <a:tcPr/>
                </a:tc>
                <a:tc>
                  <a:txBody>
                    <a:bodyPr/>
                    <a:lstStyle/>
                    <a:p>
                      <a:r>
                        <a:rPr lang="en-IN" dirty="0" err="1"/>
                        <a:t>middle_name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4"/>
                  </a:ext>
                </a:extLst>
              </a:tr>
              <a:tr h="370840">
                <a:tc>
                  <a:txBody>
                    <a:bodyPr/>
                    <a:lstStyle/>
                    <a:p>
                      <a:pPr algn="ctr"/>
                      <a:r>
                        <a:rPr lang="en-IN" dirty="0"/>
                        <a:t>5</a:t>
                      </a:r>
                      <a:endParaRPr lang="en-US" dirty="0"/>
                    </a:p>
                  </a:txBody>
                  <a:tcPr/>
                </a:tc>
                <a:tc>
                  <a:txBody>
                    <a:bodyPr/>
                    <a:lstStyle/>
                    <a:p>
                      <a:r>
                        <a:rPr lang="en-IN" dirty="0" err="1"/>
                        <a:t>last_name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5"/>
                  </a:ext>
                </a:extLst>
              </a:tr>
              <a:tr h="370840">
                <a:tc>
                  <a:txBody>
                    <a:bodyPr/>
                    <a:lstStyle/>
                    <a:p>
                      <a:pPr algn="ctr"/>
                      <a:r>
                        <a:rPr lang="en-IN" dirty="0"/>
                        <a:t>6</a:t>
                      </a:r>
                      <a:endParaRPr lang="en-US" dirty="0"/>
                    </a:p>
                  </a:txBody>
                  <a:tcPr/>
                </a:tc>
                <a:tc>
                  <a:txBody>
                    <a:bodyPr/>
                    <a:lstStyle/>
                    <a:p>
                      <a:r>
                        <a:rPr lang="en-IN" dirty="0"/>
                        <a:t>add_line1</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6"/>
                  </a:ext>
                </a:extLst>
              </a:tr>
              <a:tr h="370840">
                <a:tc>
                  <a:txBody>
                    <a:bodyPr/>
                    <a:lstStyle/>
                    <a:p>
                      <a:pPr algn="ctr"/>
                      <a:r>
                        <a:rPr lang="en-IN" dirty="0"/>
                        <a:t>7</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add_line2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7"/>
                  </a:ext>
                </a:extLst>
              </a:tr>
              <a:tr h="370840">
                <a:tc>
                  <a:txBody>
                    <a:bodyPr/>
                    <a:lstStyle/>
                    <a:p>
                      <a:pPr algn="ctr"/>
                      <a:r>
                        <a:rPr lang="en-IN" dirty="0"/>
                        <a:t>8</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add_line3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8"/>
                  </a:ext>
                </a:extLst>
              </a:tr>
              <a:tr h="370840">
                <a:tc>
                  <a:txBody>
                    <a:bodyPr/>
                    <a:lstStyle/>
                    <a:p>
                      <a:pPr algn="ctr"/>
                      <a:r>
                        <a:rPr lang="en-IN" dirty="0"/>
                        <a:t>9</a:t>
                      </a:r>
                      <a:endParaRPr lang="en-US" dirty="0"/>
                    </a:p>
                  </a:txBody>
                  <a:tcPr/>
                </a:tc>
                <a:tc>
                  <a:txBody>
                    <a:bodyPr/>
                    <a:lstStyle/>
                    <a:p>
                      <a:r>
                        <a:rPr lang="en-IN" dirty="0"/>
                        <a:t>city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09"/>
                  </a:ext>
                </a:extLst>
              </a:tr>
              <a:tr h="370840">
                <a:tc>
                  <a:txBody>
                    <a:bodyPr/>
                    <a:lstStyle/>
                    <a:p>
                      <a:pPr algn="ctr"/>
                      <a:r>
                        <a:rPr lang="en-IN" dirty="0"/>
                        <a:t>10</a:t>
                      </a:r>
                      <a:endParaRPr lang="en-US" dirty="0"/>
                    </a:p>
                  </a:txBody>
                  <a:tcPr/>
                </a:tc>
                <a:tc>
                  <a:txBody>
                    <a:bodyPr/>
                    <a:lstStyle/>
                    <a:p>
                      <a:r>
                        <a:rPr lang="en-IN" dirty="0" err="1"/>
                        <a:t>pincode</a:t>
                      </a:r>
                      <a:endParaRPr lang="en-US" dirty="0"/>
                    </a:p>
                  </a:txBody>
                  <a:tcPr/>
                </a:tc>
                <a:tc>
                  <a:txBody>
                    <a:bodyPr/>
                    <a:lstStyle/>
                    <a:p>
                      <a:r>
                        <a:rPr lang="en-IN" dirty="0"/>
                        <a:t>integer(6)</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0"/>
                  </a:ext>
                </a:extLst>
              </a:tr>
              <a:tr h="370840">
                <a:tc>
                  <a:txBody>
                    <a:bodyPr/>
                    <a:lstStyle/>
                    <a:p>
                      <a:pPr algn="ctr"/>
                      <a:r>
                        <a:rPr lang="en-IN" dirty="0"/>
                        <a:t>11</a:t>
                      </a:r>
                      <a:endParaRPr lang="en-US" dirty="0"/>
                    </a:p>
                  </a:txBody>
                  <a:tcPr/>
                </a:tc>
                <a:tc>
                  <a:txBody>
                    <a:bodyPr/>
                    <a:lstStyle/>
                    <a:p>
                      <a:r>
                        <a:rPr lang="en-IN" dirty="0" err="1"/>
                        <a:t>m_no</a:t>
                      </a:r>
                      <a:endParaRPr lang="en-US" dirty="0"/>
                    </a:p>
                  </a:txBody>
                  <a:tcPr/>
                </a:tc>
                <a:tc>
                  <a:txBody>
                    <a:bodyPr/>
                    <a:lstStyle/>
                    <a:p>
                      <a:r>
                        <a:rPr lang="en-IN" dirty="0"/>
                        <a:t>integer(10)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1"/>
                  </a:ext>
                </a:extLst>
              </a:tr>
              <a:tr h="370840">
                <a:tc>
                  <a:txBody>
                    <a:bodyPr/>
                    <a:lstStyle/>
                    <a:p>
                      <a:pPr algn="ctr"/>
                      <a:r>
                        <a:rPr lang="en-IN" dirty="0"/>
                        <a:t>12</a:t>
                      </a:r>
                      <a:endParaRPr lang="en-US" dirty="0"/>
                    </a:p>
                  </a:txBody>
                  <a:tcPr/>
                </a:tc>
                <a:tc>
                  <a:txBody>
                    <a:bodyPr/>
                    <a:lstStyle/>
                    <a:p>
                      <a:r>
                        <a:rPr lang="en-IN" dirty="0"/>
                        <a:t>email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(30)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2"/>
                  </a:ext>
                </a:extLst>
              </a:tr>
              <a:tr h="370840">
                <a:tc>
                  <a:txBody>
                    <a:bodyPr/>
                    <a:lstStyle/>
                    <a:p>
                      <a:pPr algn="ctr"/>
                      <a:r>
                        <a:rPr lang="en-IN" dirty="0"/>
                        <a:t>13</a:t>
                      </a:r>
                      <a:endParaRPr lang="en-US" dirty="0"/>
                    </a:p>
                  </a:txBody>
                  <a:tcPr/>
                </a:tc>
                <a:tc>
                  <a:txBody>
                    <a:bodyPr/>
                    <a:lstStyle/>
                    <a:p>
                      <a:r>
                        <a:rPr lang="en-IN" dirty="0"/>
                        <a:t>make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40196049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F62B53-7677-56C0-2517-10CBD87B802D}"/>
              </a:ext>
            </a:extLst>
          </p:cNvPr>
          <p:cNvSpPr txBox="1"/>
          <p:nvPr/>
        </p:nvSpPr>
        <p:spPr>
          <a:xfrm>
            <a:off x="1099595" y="462987"/>
            <a:ext cx="1851949" cy="369332"/>
          </a:xfrm>
          <a:prstGeom prst="rect">
            <a:avLst/>
          </a:prstGeom>
          <a:noFill/>
        </p:spPr>
        <p:txBody>
          <a:bodyPr wrap="square" rtlCol="0">
            <a:spAutoFit/>
          </a:bodyPr>
          <a:lstStyle/>
          <a:p>
            <a:r>
              <a:rPr lang="en-IN" dirty="0"/>
              <a:t>Continue….</a:t>
            </a:r>
          </a:p>
        </p:txBody>
      </p:sp>
      <p:graphicFrame>
        <p:nvGraphicFramePr>
          <p:cNvPr id="4" name="Table 3"/>
          <p:cNvGraphicFramePr>
            <a:graphicFrameLocks noGrp="1"/>
          </p:cNvGraphicFramePr>
          <p:nvPr/>
        </p:nvGraphicFramePr>
        <p:xfrm>
          <a:off x="1801504" y="993264"/>
          <a:ext cx="8128000" cy="4450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IN" dirty="0" err="1"/>
                        <a:t>Sr.no</a:t>
                      </a:r>
                      <a:endParaRPr lang="en-US" dirty="0"/>
                    </a:p>
                  </a:txBody>
                  <a:tcPr/>
                </a:tc>
                <a:tc>
                  <a:txBody>
                    <a:bodyPr/>
                    <a:lstStyle/>
                    <a:p>
                      <a:r>
                        <a:rPr lang="en-IN" dirty="0"/>
                        <a:t>Field Name</a:t>
                      </a:r>
                      <a:endParaRPr lang="en-US" dirty="0"/>
                    </a:p>
                  </a:txBody>
                  <a:tcPr/>
                </a:tc>
                <a:tc>
                  <a:txBody>
                    <a:bodyPr/>
                    <a:lstStyle/>
                    <a:p>
                      <a:r>
                        <a:rPr lang="en-IN" dirty="0"/>
                        <a:t>Data Type</a:t>
                      </a:r>
                      <a:endParaRPr lang="en-US" dirty="0"/>
                    </a:p>
                  </a:txBody>
                  <a:tcPr/>
                </a:tc>
                <a:tc>
                  <a:txBody>
                    <a:bodyPr/>
                    <a:lstStyle/>
                    <a:p>
                      <a:r>
                        <a:rPr lang="en-IN" dirty="0"/>
                        <a:t>Key</a:t>
                      </a:r>
                      <a:endParaRPr lang="en-US" dirty="0"/>
                    </a:p>
                  </a:txBody>
                  <a:tcPr/>
                </a:tc>
                <a:extLst>
                  <a:ext uri="{0D108BD9-81ED-4DB2-BD59-A6C34878D82A}">
                    <a16:rowId xmlns:a16="http://schemas.microsoft.com/office/drawing/2014/main" val="10000"/>
                  </a:ext>
                </a:extLst>
              </a:tr>
              <a:tr h="370840">
                <a:tc>
                  <a:txBody>
                    <a:bodyPr/>
                    <a:lstStyle/>
                    <a:p>
                      <a:pPr algn="ctr"/>
                      <a:r>
                        <a:rPr lang="en-IN" dirty="0"/>
                        <a:t>14</a:t>
                      </a:r>
                      <a:endParaRPr lang="en-US" dirty="0"/>
                    </a:p>
                  </a:txBody>
                  <a:tcPr/>
                </a:tc>
                <a:tc>
                  <a:txBody>
                    <a:bodyPr/>
                    <a:lstStyle/>
                    <a:p>
                      <a:r>
                        <a:rPr lang="en-IN" dirty="0"/>
                        <a:t>model</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(20)</a:t>
                      </a:r>
                      <a:endParaRPr lang="en-US" dirty="0"/>
                    </a:p>
                  </a:txBody>
                  <a:tcPr/>
                </a:tc>
                <a:tc>
                  <a:txBody>
                    <a:bodyPr/>
                    <a:lstStyle/>
                    <a:p>
                      <a:r>
                        <a:rPr lang="en-IN" dirty="0"/>
                        <a:t>Not</a:t>
                      </a:r>
                      <a:r>
                        <a:rPr lang="en-IN" baseline="0" dirty="0"/>
                        <a:t> null</a:t>
                      </a:r>
                      <a:endParaRPr lang="en-IN" dirty="0"/>
                    </a:p>
                  </a:txBody>
                  <a:tcPr/>
                </a:tc>
                <a:extLst>
                  <a:ext uri="{0D108BD9-81ED-4DB2-BD59-A6C34878D82A}">
                    <a16:rowId xmlns:a16="http://schemas.microsoft.com/office/drawing/2014/main" val="10001"/>
                  </a:ext>
                </a:extLst>
              </a:tr>
              <a:tr h="370840">
                <a:tc>
                  <a:txBody>
                    <a:bodyPr/>
                    <a:lstStyle/>
                    <a:p>
                      <a:pPr algn="ctr"/>
                      <a:r>
                        <a:rPr lang="en-IN" dirty="0"/>
                        <a:t>15</a:t>
                      </a:r>
                      <a:endParaRPr lang="en-US" dirty="0"/>
                    </a:p>
                  </a:txBody>
                  <a:tcPr/>
                </a:tc>
                <a:tc>
                  <a:txBody>
                    <a:bodyPr/>
                    <a:lstStyle/>
                    <a:p>
                      <a:r>
                        <a:rPr lang="en-IN" dirty="0"/>
                        <a:t>subtype</a:t>
                      </a:r>
                      <a:endParaRPr lang="en-US" dirty="0"/>
                    </a:p>
                  </a:txBody>
                  <a:tcPr/>
                </a:tc>
                <a:tc>
                  <a:txBody>
                    <a:bodyPr/>
                    <a:lstStyle/>
                    <a:p>
                      <a:r>
                        <a:rPr lang="en-IN" dirty="0" err="1"/>
                        <a:t>varchar</a:t>
                      </a:r>
                      <a:r>
                        <a:rPr lang="en-IN" dirty="0"/>
                        <a:t>(20)</a:t>
                      </a:r>
                      <a:endParaRPr lang="en-US" dirty="0"/>
                    </a:p>
                  </a:txBody>
                  <a:tcPr/>
                </a:tc>
                <a:tc>
                  <a:txBody>
                    <a:bodyPr/>
                    <a:lstStyle/>
                    <a:p>
                      <a:r>
                        <a:rPr lang="en-IN" dirty="0"/>
                        <a:t>Not null</a:t>
                      </a:r>
                    </a:p>
                  </a:txBody>
                  <a:tcPr/>
                </a:tc>
                <a:extLst>
                  <a:ext uri="{0D108BD9-81ED-4DB2-BD59-A6C34878D82A}">
                    <a16:rowId xmlns:a16="http://schemas.microsoft.com/office/drawing/2014/main" val="10002"/>
                  </a:ext>
                </a:extLst>
              </a:tr>
              <a:tr h="370840">
                <a:tc>
                  <a:txBody>
                    <a:bodyPr/>
                    <a:lstStyle/>
                    <a:p>
                      <a:pPr algn="ctr"/>
                      <a:r>
                        <a:rPr lang="en-IN" dirty="0"/>
                        <a:t>16</a:t>
                      </a:r>
                      <a:endParaRPr lang="en-US" dirty="0"/>
                    </a:p>
                  </a:txBody>
                  <a:tcPr/>
                </a:tc>
                <a:tc>
                  <a:txBody>
                    <a:bodyPr/>
                    <a:lstStyle/>
                    <a:p>
                      <a:r>
                        <a:rPr lang="en-IN" dirty="0" err="1"/>
                        <a:t>idv</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integer(10)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3"/>
                  </a:ext>
                </a:extLst>
              </a:tr>
              <a:tr h="370840">
                <a:tc>
                  <a:txBody>
                    <a:bodyPr/>
                    <a:lstStyle/>
                    <a:p>
                      <a:pPr algn="ctr"/>
                      <a:r>
                        <a:rPr lang="en-IN" dirty="0"/>
                        <a:t>17</a:t>
                      </a:r>
                      <a:endParaRPr lang="en-US" dirty="0"/>
                    </a:p>
                  </a:txBody>
                  <a:tcPr/>
                </a:tc>
                <a:tc>
                  <a:txBody>
                    <a:bodyPr/>
                    <a:lstStyle/>
                    <a:p>
                      <a:r>
                        <a:rPr lang="en-IN" dirty="0" err="1"/>
                        <a:t>ncb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integer(2)</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4"/>
                  </a:ext>
                </a:extLst>
              </a:tr>
              <a:tr h="370840">
                <a:tc>
                  <a:txBody>
                    <a:bodyPr/>
                    <a:lstStyle/>
                    <a:p>
                      <a:pPr algn="ctr"/>
                      <a:r>
                        <a:rPr lang="en-IN" dirty="0"/>
                        <a:t>18</a:t>
                      </a:r>
                      <a:endParaRPr lang="en-US" dirty="0"/>
                    </a:p>
                  </a:txBody>
                  <a:tcPr/>
                </a:tc>
                <a:tc>
                  <a:txBody>
                    <a:bodyPr/>
                    <a:lstStyle/>
                    <a:p>
                      <a:r>
                        <a:rPr lang="en-IN" dirty="0" err="1"/>
                        <a:t>prv_start_date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date</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5"/>
                  </a:ext>
                </a:extLst>
              </a:tr>
              <a:tr h="370840">
                <a:tc>
                  <a:txBody>
                    <a:bodyPr/>
                    <a:lstStyle/>
                    <a:p>
                      <a:pPr algn="ctr"/>
                      <a:r>
                        <a:rPr lang="en-IN" dirty="0"/>
                        <a:t>19</a:t>
                      </a:r>
                      <a:endParaRPr lang="en-US" dirty="0"/>
                    </a:p>
                  </a:txBody>
                  <a:tcPr/>
                </a:tc>
                <a:tc>
                  <a:txBody>
                    <a:bodyPr/>
                    <a:lstStyle/>
                    <a:p>
                      <a:r>
                        <a:rPr lang="en-IN" dirty="0" err="1"/>
                        <a:t>prv_end_date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date</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6"/>
                  </a:ext>
                </a:extLst>
              </a:tr>
              <a:tr h="370840">
                <a:tc>
                  <a:txBody>
                    <a:bodyPr/>
                    <a:lstStyle/>
                    <a:p>
                      <a:pPr algn="ctr"/>
                      <a:r>
                        <a:rPr lang="en-IN" dirty="0"/>
                        <a:t>20</a:t>
                      </a:r>
                      <a:endParaRPr lang="en-US" dirty="0"/>
                    </a:p>
                  </a:txBody>
                  <a:tcPr/>
                </a:tc>
                <a:tc>
                  <a:txBody>
                    <a:bodyPr/>
                    <a:lstStyle/>
                    <a:p>
                      <a:r>
                        <a:rPr lang="en-IN" dirty="0" err="1"/>
                        <a:t>prv_ncb</a:t>
                      </a:r>
                      <a:endParaRPr lang="en-US" dirty="0"/>
                    </a:p>
                  </a:txBody>
                  <a:tcPr/>
                </a:tc>
                <a:tc>
                  <a:txBody>
                    <a:bodyPr/>
                    <a:lstStyle/>
                    <a:p>
                      <a:r>
                        <a:rPr lang="en-IN" dirty="0"/>
                        <a:t>integer(2)</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7"/>
                  </a:ext>
                </a:extLst>
              </a:tr>
              <a:tr h="370840">
                <a:tc>
                  <a:txBody>
                    <a:bodyPr/>
                    <a:lstStyle/>
                    <a:p>
                      <a:pPr algn="ctr"/>
                      <a:r>
                        <a:rPr lang="en-IN" dirty="0"/>
                        <a:t>21</a:t>
                      </a:r>
                      <a:endParaRPr lang="en-US" dirty="0"/>
                    </a:p>
                  </a:txBody>
                  <a:tcPr/>
                </a:tc>
                <a:tc>
                  <a:txBody>
                    <a:bodyPr/>
                    <a:lstStyle/>
                    <a:p>
                      <a:r>
                        <a:rPr lang="en-IN" dirty="0" err="1"/>
                        <a:t>prv_idv</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integer(10)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8"/>
                  </a:ext>
                </a:extLst>
              </a:tr>
              <a:tr h="370840">
                <a:tc>
                  <a:txBody>
                    <a:bodyPr/>
                    <a:lstStyle/>
                    <a:p>
                      <a:pPr algn="ctr"/>
                      <a:r>
                        <a:rPr lang="en-IN" dirty="0"/>
                        <a:t>22</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premium</a:t>
                      </a:r>
                      <a:endParaRPr lang="en-US" dirty="0"/>
                    </a:p>
                  </a:txBody>
                  <a:tcPr/>
                </a:tc>
                <a:tc>
                  <a:txBody>
                    <a:bodyPr/>
                    <a:lstStyle/>
                    <a:p>
                      <a:r>
                        <a:rPr lang="en-IN" dirty="0"/>
                        <a:t>integer(10)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09"/>
                  </a:ext>
                </a:extLst>
              </a:tr>
              <a:tr h="370840">
                <a:tc>
                  <a:txBody>
                    <a:bodyPr/>
                    <a:lstStyle/>
                    <a:p>
                      <a:pPr algn="ctr"/>
                      <a:r>
                        <a:rPr lang="en-IN" dirty="0"/>
                        <a:t>23</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payment_mode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err="1"/>
                        <a:t>varchar</a:t>
                      </a:r>
                      <a:r>
                        <a:rPr lang="en-IN" dirty="0"/>
                        <a:t>(10)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Not null</a:t>
                      </a:r>
                      <a:endParaRPr lang="en-US" dirty="0"/>
                    </a:p>
                  </a:txBody>
                  <a:tcPr/>
                </a:tc>
                <a:extLst>
                  <a:ext uri="{0D108BD9-81ED-4DB2-BD59-A6C34878D82A}">
                    <a16:rowId xmlns:a16="http://schemas.microsoft.com/office/drawing/2014/main" val="10010"/>
                  </a:ext>
                </a:extLst>
              </a:tr>
              <a:tr h="370840">
                <a:tc>
                  <a:txBody>
                    <a:bodyPr/>
                    <a:lstStyle/>
                    <a:p>
                      <a:pPr algn="ctr"/>
                      <a:r>
                        <a:rPr lang="en-IN" dirty="0"/>
                        <a:t>24</a:t>
                      </a:r>
                      <a:endParaRPr lang="en-US" dirty="0"/>
                    </a:p>
                  </a:txBody>
                  <a:tcPr/>
                </a:tc>
                <a:tc>
                  <a:txBody>
                    <a:bodyPr/>
                    <a:lstStyle/>
                    <a:p>
                      <a:r>
                        <a:rPr lang="en-IN" dirty="0" err="1"/>
                        <a:t>payment_id</a:t>
                      </a:r>
                      <a:endParaRPr lang="en-US" dirty="0"/>
                    </a:p>
                  </a:txBody>
                  <a:tcPr/>
                </a:tc>
                <a:tc>
                  <a:txBody>
                    <a:bodyPr/>
                    <a:lstStyle/>
                    <a:p>
                      <a:r>
                        <a:rPr lang="en-IN" dirty="0"/>
                        <a:t>integer(10)</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Foreign</a:t>
                      </a:r>
                      <a:r>
                        <a:rPr lang="en-IN" baseline="0" dirty="0"/>
                        <a:t> key</a:t>
                      </a:r>
                      <a:endParaRPr lang="en-US"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176447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ECD9C1A-5678-5CC2-80D8-9B55E3D4B7C9}"/>
              </a:ext>
            </a:extLst>
          </p:cNvPr>
          <p:cNvSpPr txBox="1"/>
          <p:nvPr/>
        </p:nvSpPr>
        <p:spPr>
          <a:xfrm>
            <a:off x="956840" y="399855"/>
            <a:ext cx="10278319" cy="646331"/>
          </a:xfrm>
          <a:prstGeom prst="rect">
            <a:avLst/>
          </a:prstGeom>
          <a:noFill/>
        </p:spPr>
        <p:txBody>
          <a:bodyPr wrap="square">
            <a:spAutoFit/>
          </a:bodyPr>
          <a:lstStyle/>
          <a:p>
            <a:pPr algn="ctr"/>
            <a:r>
              <a:rPr lang="en-IN" sz="3600" b="1" dirty="0" err="1">
                <a:solidFill>
                  <a:srgbClr val="0070C0"/>
                </a:solidFill>
                <a:effectLst>
                  <a:outerShdw blurRad="38100" dist="38100" dir="2700000" algn="tl">
                    <a:srgbClr val="000000">
                      <a:alpha val="43137"/>
                    </a:srgbClr>
                  </a:outerShdw>
                </a:effectLst>
                <a:latin typeface="Arial Rounded MT Bold" panose="020F0704030504030204" pitchFamily="34" charset="0"/>
              </a:rPr>
              <a:t>payment_M</a:t>
            </a:r>
            <a:endPar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graphicFrame>
        <p:nvGraphicFramePr>
          <p:cNvPr id="4" name="Table 3"/>
          <p:cNvGraphicFramePr>
            <a:graphicFrameLocks noGrp="1"/>
          </p:cNvGraphicFramePr>
          <p:nvPr/>
        </p:nvGraphicFramePr>
        <p:xfrm>
          <a:off x="1898218" y="1432880"/>
          <a:ext cx="8128000" cy="37084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IN" dirty="0" err="1"/>
                        <a:t>Sr.no</a:t>
                      </a:r>
                      <a:endParaRPr lang="en-US" dirty="0"/>
                    </a:p>
                  </a:txBody>
                  <a:tcPr/>
                </a:tc>
                <a:tc>
                  <a:txBody>
                    <a:bodyPr/>
                    <a:lstStyle/>
                    <a:p>
                      <a:r>
                        <a:rPr lang="en-IN" dirty="0"/>
                        <a:t>Field Name</a:t>
                      </a:r>
                      <a:endParaRPr lang="en-US" dirty="0"/>
                    </a:p>
                  </a:txBody>
                  <a:tcPr/>
                </a:tc>
                <a:tc>
                  <a:txBody>
                    <a:bodyPr/>
                    <a:lstStyle/>
                    <a:p>
                      <a:r>
                        <a:rPr lang="en-IN" dirty="0"/>
                        <a:t>Data Type</a:t>
                      </a:r>
                      <a:endParaRPr lang="en-US" dirty="0"/>
                    </a:p>
                  </a:txBody>
                  <a:tcPr/>
                </a:tc>
                <a:tc>
                  <a:txBody>
                    <a:bodyPr/>
                    <a:lstStyle/>
                    <a:p>
                      <a:r>
                        <a:rPr lang="en-IN" dirty="0"/>
                        <a:t>Key</a:t>
                      </a:r>
                      <a:endParaRPr lang="en-US" dirty="0"/>
                    </a:p>
                  </a:txBody>
                  <a:tcPr/>
                </a:tc>
                <a:extLst>
                  <a:ext uri="{0D108BD9-81ED-4DB2-BD59-A6C34878D82A}">
                    <a16:rowId xmlns:a16="http://schemas.microsoft.com/office/drawing/2014/main" val="10000"/>
                  </a:ext>
                </a:extLst>
              </a:tr>
              <a:tr h="370840">
                <a:tc>
                  <a:txBody>
                    <a:bodyPr/>
                    <a:lstStyle/>
                    <a:p>
                      <a:pPr algn="ctr"/>
                      <a:r>
                        <a:rPr lang="en-IN" dirty="0"/>
                        <a:t>1</a:t>
                      </a:r>
                      <a:endParaRPr lang="en-US" dirty="0"/>
                    </a:p>
                  </a:txBody>
                  <a:tcPr/>
                </a:tc>
                <a:tc>
                  <a:txBody>
                    <a:bodyPr/>
                    <a:lstStyle/>
                    <a:p>
                      <a:r>
                        <a:rPr lang="en-IN" dirty="0" err="1"/>
                        <a:t>payment_id</a:t>
                      </a:r>
                      <a:endParaRPr lang="en-US" dirty="0"/>
                    </a:p>
                  </a:txBody>
                  <a:tcPr/>
                </a:tc>
                <a:tc>
                  <a:txBody>
                    <a:bodyPr/>
                    <a:lstStyle/>
                    <a:p>
                      <a:r>
                        <a:rPr lang="en-IN" dirty="0"/>
                        <a:t>integer(10)</a:t>
                      </a:r>
                      <a:endParaRPr lang="en-US" dirty="0"/>
                    </a:p>
                  </a:txBody>
                  <a:tcPr/>
                </a:tc>
                <a:tc>
                  <a:txBody>
                    <a:bodyPr/>
                    <a:lstStyle/>
                    <a:p>
                      <a:r>
                        <a:rPr lang="en-IN" dirty="0"/>
                        <a:t>Primary key</a:t>
                      </a:r>
                    </a:p>
                  </a:txBody>
                  <a:tcPr/>
                </a:tc>
                <a:extLst>
                  <a:ext uri="{0D108BD9-81ED-4DB2-BD59-A6C34878D82A}">
                    <a16:rowId xmlns:a16="http://schemas.microsoft.com/office/drawing/2014/main" val="10001"/>
                  </a:ext>
                </a:extLst>
              </a:tr>
              <a:tr h="370840">
                <a:tc>
                  <a:txBody>
                    <a:bodyPr/>
                    <a:lstStyle/>
                    <a:p>
                      <a:pPr algn="ctr"/>
                      <a:r>
                        <a:rPr lang="en-IN" dirty="0"/>
                        <a:t>2</a:t>
                      </a:r>
                      <a:endParaRPr lang="en-US" dirty="0"/>
                    </a:p>
                  </a:txBody>
                  <a:tcPr/>
                </a:tc>
                <a:tc>
                  <a:txBody>
                    <a:bodyPr/>
                    <a:lstStyle/>
                    <a:p>
                      <a:r>
                        <a:rPr lang="en-IN" dirty="0" err="1"/>
                        <a:t>policy_no</a:t>
                      </a:r>
                      <a:endParaRPr lang="en-US" dirty="0"/>
                    </a:p>
                  </a:txBody>
                  <a:tcPr/>
                </a:tc>
                <a:tc>
                  <a:txBody>
                    <a:bodyPr/>
                    <a:lstStyle/>
                    <a:p>
                      <a:r>
                        <a:rPr lang="en-IN" dirty="0"/>
                        <a:t>integer(10)</a:t>
                      </a:r>
                      <a:endParaRPr lang="en-US" dirty="0"/>
                    </a:p>
                  </a:txBody>
                  <a:tcPr/>
                </a:tc>
                <a:tc>
                  <a:txBody>
                    <a:bodyPr/>
                    <a:lstStyle/>
                    <a:p>
                      <a:r>
                        <a:rPr lang="en-IN" dirty="0"/>
                        <a:t>Foreign</a:t>
                      </a:r>
                      <a:r>
                        <a:rPr lang="en-IN" baseline="0" dirty="0"/>
                        <a:t> key</a:t>
                      </a:r>
                      <a:endParaRPr lang="en-US" dirty="0"/>
                    </a:p>
                  </a:txBody>
                  <a:tcPr/>
                </a:tc>
                <a:extLst>
                  <a:ext uri="{0D108BD9-81ED-4DB2-BD59-A6C34878D82A}">
                    <a16:rowId xmlns:a16="http://schemas.microsoft.com/office/drawing/2014/main" val="10002"/>
                  </a:ext>
                </a:extLst>
              </a:tr>
              <a:tr h="370840">
                <a:tc>
                  <a:txBody>
                    <a:bodyPr/>
                    <a:lstStyle/>
                    <a:p>
                      <a:pPr algn="ctr"/>
                      <a:r>
                        <a:rPr lang="en-IN" dirty="0"/>
                        <a:t>3</a:t>
                      </a:r>
                      <a:endParaRPr lang="en-US" dirty="0"/>
                    </a:p>
                  </a:txBody>
                  <a:tcPr/>
                </a:tc>
                <a:tc>
                  <a:txBody>
                    <a:bodyPr/>
                    <a:lstStyle/>
                    <a:p>
                      <a:r>
                        <a:rPr lang="en-IN" dirty="0" err="1"/>
                        <a:t>payment_mode</a:t>
                      </a:r>
                      <a:endParaRPr lang="en-US" dirty="0"/>
                    </a:p>
                  </a:txBody>
                  <a:tcPr/>
                </a:tc>
                <a:tc>
                  <a:txBody>
                    <a:bodyPr/>
                    <a:lstStyle/>
                    <a:p>
                      <a:r>
                        <a:rPr lang="en-IN" dirty="0" err="1"/>
                        <a:t>varchar</a:t>
                      </a:r>
                      <a:r>
                        <a:rPr lang="en-IN" dirty="0"/>
                        <a:t>(10)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3"/>
                  </a:ext>
                </a:extLst>
              </a:tr>
              <a:tr h="370840">
                <a:tc>
                  <a:txBody>
                    <a:bodyPr/>
                    <a:lstStyle/>
                    <a:p>
                      <a:pPr algn="ctr"/>
                      <a:r>
                        <a:rPr lang="en-IN" dirty="0"/>
                        <a:t>4</a:t>
                      </a:r>
                      <a:endParaRPr lang="en-US" dirty="0"/>
                    </a:p>
                  </a:txBody>
                  <a:tcPr/>
                </a:tc>
                <a:tc>
                  <a:txBody>
                    <a:bodyPr/>
                    <a:lstStyle/>
                    <a:p>
                      <a:r>
                        <a:rPr lang="en-IN" dirty="0" err="1"/>
                        <a:t>cheque_no</a:t>
                      </a:r>
                      <a:endParaRPr lang="en-US" dirty="0"/>
                    </a:p>
                  </a:txBody>
                  <a:tcPr/>
                </a:tc>
                <a:tc>
                  <a:txBody>
                    <a:bodyPr/>
                    <a:lstStyle/>
                    <a:p>
                      <a:r>
                        <a:rPr lang="en-IN" dirty="0"/>
                        <a:t>integer(6)</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4"/>
                  </a:ext>
                </a:extLst>
              </a:tr>
              <a:tr h="370840">
                <a:tc>
                  <a:txBody>
                    <a:bodyPr/>
                    <a:lstStyle/>
                    <a:p>
                      <a:pPr algn="ctr"/>
                      <a:r>
                        <a:rPr lang="en-IN" dirty="0"/>
                        <a:t>5</a:t>
                      </a:r>
                      <a:endParaRPr lang="en-US" dirty="0"/>
                    </a:p>
                  </a:txBody>
                  <a:tcPr/>
                </a:tc>
                <a:tc>
                  <a:txBody>
                    <a:bodyPr/>
                    <a:lstStyle/>
                    <a:p>
                      <a:r>
                        <a:rPr lang="en-IN" dirty="0" err="1"/>
                        <a:t>cheque_date</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date</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5"/>
                  </a:ext>
                </a:extLst>
              </a:tr>
              <a:tr h="370840">
                <a:tc>
                  <a:txBody>
                    <a:bodyPr/>
                    <a:lstStyle/>
                    <a:p>
                      <a:pPr algn="ctr"/>
                      <a:r>
                        <a:rPr lang="en-IN" dirty="0"/>
                        <a:t>6</a:t>
                      </a:r>
                      <a:endParaRPr lang="en-US" dirty="0"/>
                    </a:p>
                  </a:txBody>
                  <a:tcPr/>
                </a:tc>
                <a:tc>
                  <a:txBody>
                    <a:bodyPr/>
                    <a:lstStyle/>
                    <a:p>
                      <a:r>
                        <a:rPr lang="en-IN" dirty="0" err="1"/>
                        <a:t>micr_no</a:t>
                      </a:r>
                      <a:endParaRPr lang="en-US" dirty="0"/>
                    </a:p>
                  </a:txBody>
                  <a:tcPr/>
                </a:tc>
                <a:tc>
                  <a:txBody>
                    <a:bodyPr/>
                    <a:lstStyle/>
                    <a:p>
                      <a:r>
                        <a:rPr lang="en-IN" dirty="0"/>
                        <a:t>integer(9)</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6"/>
                  </a:ext>
                </a:extLst>
              </a:tr>
              <a:tr h="370840">
                <a:tc>
                  <a:txBody>
                    <a:bodyPr/>
                    <a:lstStyle/>
                    <a:p>
                      <a:pPr algn="ctr"/>
                      <a:r>
                        <a:rPr lang="en-IN" dirty="0"/>
                        <a:t>7</a:t>
                      </a:r>
                      <a:endParaRPr lang="en-US" dirty="0"/>
                    </a:p>
                  </a:txBody>
                  <a:tcPr/>
                </a:tc>
                <a:tc>
                  <a:txBody>
                    <a:bodyPr/>
                    <a:lstStyle/>
                    <a:p>
                      <a:r>
                        <a:rPr lang="en-IN" dirty="0" err="1"/>
                        <a:t>ifsc_no</a:t>
                      </a:r>
                      <a:endParaRPr lang="en-US" dirty="0"/>
                    </a:p>
                  </a:txBody>
                  <a:tcPr/>
                </a:tc>
                <a:tc>
                  <a:txBody>
                    <a:bodyPr/>
                    <a:lstStyle/>
                    <a:p>
                      <a:r>
                        <a:rPr lang="en-IN" dirty="0" err="1"/>
                        <a:t>varchar</a:t>
                      </a:r>
                      <a:r>
                        <a:rPr lang="en-IN" dirty="0"/>
                        <a:t>(10)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7"/>
                  </a:ext>
                </a:extLst>
              </a:tr>
              <a:tr h="370840">
                <a:tc>
                  <a:txBody>
                    <a:bodyPr/>
                    <a:lstStyle/>
                    <a:p>
                      <a:pPr algn="ctr"/>
                      <a:r>
                        <a:rPr lang="en-IN" dirty="0"/>
                        <a:t>8</a:t>
                      </a:r>
                      <a:endParaRPr lang="en-US" dirty="0"/>
                    </a:p>
                  </a:txBody>
                  <a:tcPr/>
                </a:tc>
                <a:tc>
                  <a:txBody>
                    <a:bodyPr/>
                    <a:lstStyle/>
                    <a:p>
                      <a:r>
                        <a:rPr lang="en-IN" dirty="0"/>
                        <a:t>amt</a:t>
                      </a:r>
                      <a:endParaRPr lang="en-US" dirty="0"/>
                    </a:p>
                  </a:txBody>
                  <a:tcPr/>
                </a:tc>
                <a:tc>
                  <a:txBody>
                    <a:bodyPr/>
                    <a:lstStyle/>
                    <a:p>
                      <a:r>
                        <a:rPr lang="en-IN" dirty="0"/>
                        <a:t>integer(10)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8"/>
                  </a:ext>
                </a:extLst>
              </a:tr>
              <a:tr h="370840">
                <a:tc>
                  <a:txBody>
                    <a:bodyPr/>
                    <a:lstStyle/>
                    <a:p>
                      <a:pPr algn="ctr"/>
                      <a:r>
                        <a:rPr lang="en-IN" dirty="0"/>
                        <a:t>9</a:t>
                      </a:r>
                      <a:endParaRPr lang="en-US" dirty="0"/>
                    </a:p>
                  </a:txBody>
                  <a:tcPr/>
                </a:tc>
                <a:tc>
                  <a:txBody>
                    <a:bodyPr/>
                    <a:lstStyle/>
                    <a:p>
                      <a:r>
                        <a:rPr lang="en-IN" dirty="0" err="1"/>
                        <a:t>transection_id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integer(10)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4523426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090791C-0417-B6EB-6C12-020DA6EF6327}"/>
              </a:ext>
            </a:extLst>
          </p:cNvPr>
          <p:cNvSpPr txBox="1"/>
          <p:nvPr/>
        </p:nvSpPr>
        <p:spPr>
          <a:xfrm>
            <a:off x="2966013" y="585050"/>
            <a:ext cx="6094070" cy="646331"/>
          </a:xfrm>
          <a:prstGeom prst="rect">
            <a:avLst/>
          </a:prstGeom>
          <a:noFill/>
        </p:spPr>
        <p:txBody>
          <a:bodyPr wrap="square">
            <a:spAutoFit/>
          </a:bodyPr>
          <a:lstStyle/>
          <a:p>
            <a:pPr algn="ctr"/>
            <a:r>
              <a:rPr lang="en-IN" sz="3600" b="1" dirty="0" err="1">
                <a:solidFill>
                  <a:srgbClr val="0070C0"/>
                </a:solidFill>
                <a:effectLst>
                  <a:outerShdw blurRad="38100" dist="38100" dir="2700000" algn="tl">
                    <a:srgbClr val="000000">
                      <a:alpha val="43137"/>
                    </a:srgbClr>
                  </a:outerShdw>
                </a:effectLst>
                <a:latin typeface="Arial Rounded MT Bold" panose="020F0704030504030204" pitchFamily="34" charset="0"/>
              </a:rPr>
              <a:t>renewal_M</a:t>
            </a:r>
            <a:endPar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endParaRPr>
          </a:p>
        </p:txBody>
      </p:sp>
      <p:graphicFrame>
        <p:nvGraphicFramePr>
          <p:cNvPr id="5" name="Table 4"/>
          <p:cNvGraphicFramePr>
            <a:graphicFrameLocks noGrp="1"/>
          </p:cNvGraphicFramePr>
          <p:nvPr/>
        </p:nvGraphicFramePr>
        <p:xfrm>
          <a:off x="2020966" y="1394607"/>
          <a:ext cx="8128000" cy="29667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r>
                        <a:rPr lang="en-IN" dirty="0" err="1"/>
                        <a:t>Sr.no</a:t>
                      </a:r>
                      <a:endParaRPr lang="en-US" dirty="0"/>
                    </a:p>
                  </a:txBody>
                  <a:tcPr/>
                </a:tc>
                <a:tc>
                  <a:txBody>
                    <a:bodyPr/>
                    <a:lstStyle/>
                    <a:p>
                      <a:r>
                        <a:rPr lang="en-IN" dirty="0"/>
                        <a:t>Field Name</a:t>
                      </a:r>
                      <a:endParaRPr lang="en-US" dirty="0"/>
                    </a:p>
                  </a:txBody>
                  <a:tcPr/>
                </a:tc>
                <a:tc>
                  <a:txBody>
                    <a:bodyPr/>
                    <a:lstStyle/>
                    <a:p>
                      <a:r>
                        <a:rPr lang="en-IN" dirty="0"/>
                        <a:t>Data Type</a:t>
                      </a:r>
                      <a:endParaRPr lang="en-US" dirty="0"/>
                    </a:p>
                  </a:txBody>
                  <a:tcPr/>
                </a:tc>
                <a:tc>
                  <a:txBody>
                    <a:bodyPr/>
                    <a:lstStyle/>
                    <a:p>
                      <a:r>
                        <a:rPr lang="en-IN" dirty="0"/>
                        <a:t>Key</a:t>
                      </a:r>
                      <a:endParaRPr lang="en-US" dirty="0"/>
                    </a:p>
                  </a:txBody>
                  <a:tcPr/>
                </a:tc>
                <a:extLst>
                  <a:ext uri="{0D108BD9-81ED-4DB2-BD59-A6C34878D82A}">
                    <a16:rowId xmlns:a16="http://schemas.microsoft.com/office/drawing/2014/main" val="10000"/>
                  </a:ext>
                </a:extLst>
              </a:tr>
              <a:tr h="370840">
                <a:tc>
                  <a:txBody>
                    <a:bodyPr/>
                    <a:lstStyle/>
                    <a:p>
                      <a:pPr algn="ctr"/>
                      <a:r>
                        <a:rPr lang="en-IN" dirty="0"/>
                        <a:t>1</a:t>
                      </a:r>
                      <a:endParaRPr lang="en-US" dirty="0"/>
                    </a:p>
                  </a:txBody>
                  <a:tcPr/>
                </a:tc>
                <a:tc>
                  <a:txBody>
                    <a:bodyPr/>
                    <a:lstStyle/>
                    <a:p>
                      <a:r>
                        <a:rPr lang="en-IN" dirty="0" err="1"/>
                        <a:t>rn_quote_id</a:t>
                      </a:r>
                      <a:endParaRPr lang="en-US" dirty="0"/>
                    </a:p>
                  </a:txBody>
                  <a:tcPr/>
                </a:tc>
                <a:tc>
                  <a:txBody>
                    <a:bodyPr/>
                    <a:lstStyle/>
                    <a:p>
                      <a:r>
                        <a:rPr lang="en-IN" dirty="0"/>
                        <a:t>integer(10)</a:t>
                      </a:r>
                      <a:endParaRPr lang="en-US" dirty="0"/>
                    </a:p>
                  </a:txBody>
                  <a:tcPr/>
                </a:tc>
                <a:tc>
                  <a:txBody>
                    <a:bodyPr/>
                    <a:lstStyle/>
                    <a:p>
                      <a:r>
                        <a:rPr lang="en-IN" dirty="0"/>
                        <a:t>Primary key</a:t>
                      </a:r>
                    </a:p>
                  </a:txBody>
                  <a:tcPr/>
                </a:tc>
                <a:extLst>
                  <a:ext uri="{0D108BD9-81ED-4DB2-BD59-A6C34878D82A}">
                    <a16:rowId xmlns:a16="http://schemas.microsoft.com/office/drawing/2014/main" val="10001"/>
                  </a:ext>
                </a:extLst>
              </a:tr>
              <a:tr h="370840">
                <a:tc>
                  <a:txBody>
                    <a:bodyPr/>
                    <a:lstStyle/>
                    <a:p>
                      <a:pPr algn="ctr"/>
                      <a:r>
                        <a:rPr lang="en-IN" dirty="0"/>
                        <a:t>2</a:t>
                      </a:r>
                      <a:endParaRPr lang="en-US" dirty="0"/>
                    </a:p>
                  </a:txBody>
                  <a:tcPr/>
                </a:tc>
                <a:tc>
                  <a:txBody>
                    <a:bodyPr/>
                    <a:lstStyle/>
                    <a:p>
                      <a:r>
                        <a:rPr lang="en-IN" dirty="0" err="1"/>
                        <a:t>policy_no</a:t>
                      </a:r>
                      <a:endParaRPr lang="en-US" dirty="0"/>
                    </a:p>
                  </a:txBody>
                  <a:tcPr/>
                </a:tc>
                <a:tc>
                  <a:txBody>
                    <a:bodyPr/>
                    <a:lstStyle/>
                    <a:p>
                      <a:r>
                        <a:rPr lang="en-IN" dirty="0"/>
                        <a:t>integer(10)</a:t>
                      </a:r>
                      <a:endParaRPr lang="en-US" dirty="0"/>
                    </a:p>
                  </a:txBody>
                  <a:tcPr/>
                </a:tc>
                <a:tc>
                  <a:txBody>
                    <a:bodyPr/>
                    <a:lstStyle/>
                    <a:p>
                      <a:r>
                        <a:rPr lang="en-IN" dirty="0"/>
                        <a:t>Foreign key</a:t>
                      </a:r>
                    </a:p>
                  </a:txBody>
                  <a:tcPr/>
                </a:tc>
                <a:extLst>
                  <a:ext uri="{0D108BD9-81ED-4DB2-BD59-A6C34878D82A}">
                    <a16:rowId xmlns:a16="http://schemas.microsoft.com/office/drawing/2014/main" val="10002"/>
                  </a:ext>
                </a:extLst>
              </a:tr>
              <a:tr h="370840">
                <a:tc>
                  <a:txBody>
                    <a:bodyPr/>
                    <a:lstStyle/>
                    <a:p>
                      <a:pPr algn="ctr"/>
                      <a:r>
                        <a:rPr lang="en-IN" dirty="0"/>
                        <a:t>3</a:t>
                      </a:r>
                      <a:endParaRPr lang="en-US" dirty="0"/>
                    </a:p>
                  </a:txBody>
                  <a:tcPr/>
                </a:tc>
                <a:tc>
                  <a:txBody>
                    <a:bodyPr/>
                    <a:lstStyle/>
                    <a:p>
                      <a:r>
                        <a:rPr lang="en-IN" dirty="0" err="1"/>
                        <a:t>start_date</a:t>
                      </a:r>
                      <a:endParaRPr lang="en-US" dirty="0"/>
                    </a:p>
                  </a:txBody>
                  <a:tcPr/>
                </a:tc>
                <a:tc>
                  <a:txBody>
                    <a:bodyPr/>
                    <a:lstStyle/>
                    <a:p>
                      <a:r>
                        <a:rPr lang="en-IN" dirty="0"/>
                        <a:t>date</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3"/>
                  </a:ext>
                </a:extLst>
              </a:tr>
              <a:tr h="370840">
                <a:tc>
                  <a:txBody>
                    <a:bodyPr/>
                    <a:lstStyle/>
                    <a:p>
                      <a:pPr algn="ctr"/>
                      <a:r>
                        <a:rPr lang="en-IN" dirty="0"/>
                        <a:t>4</a:t>
                      </a:r>
                      <a:endParaRPr lang="en-US" dirty="0"/>
                    </a:p>
                  </a:txBody>
                  <a:tcPr/>
                </a:tc>
                <a:tc>
                  <a:txBody>
                    <a:bodyPr/>
                    <a:lstStyle/>
                    <a:p>
                      <a:r>
                        <a:rPr lang="en-IN" dirty="0" err="1"/>
                        <a:t>end_date</a:t>
                      </a:r>
                      <a:endParaRPr lang="en-US" dirty="0"/>
                    </a:p>
                  </a:txBody>
                  <a:tcPr/>
                </a:tc>
                <a:tc>
                  <a:txBody>
                    <a:bodyPr/>
                    <a:lstStyle/>
                    <a:p>
                      <a:r>
                        <a:rPr lang="en-IN" dirty="0"/>
                        <a:t>date</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4"/>
                  </a:ext>
                </a:extLst>
              </a:tr>
              <a:tr h="370840">
                <a:tc>
                  <a:txBody>
                    <a:bodyPr/>
                    <a:lstStyle/>
                    <a:p>
                      <a:pPr algn="ctr"/>
                      <a:r>
                        <a:rPr lang="en-IN" dirty="0"/>
                        <a:t>5</a:t>
                      </a:r>
                      <a:endParaRPr lang="en-US" dirty="0"/>
                    </a:p>
                  </a:txBody>
                  <a:tcPr/>
                </a:tc>
                <a:tc>
                  <a:txBody>
                    <a:bodyPr/>
                    <a:lstStyle/>
                    <a:p>
                      <a:r>
                        <a:rPr lang="en-IN" dirty="0" err="1"/>
                        <a:t>rn_ncb</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integer(2)</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5"/>
                  </a:ext>
                </a:extLst>
              </a:tr>
              <a:tr h="370840">
                <a:tc>
                  <a:txBody>
                    <a:bodyPr/>
                    <a:lstStyle/>
                    <a:p>
                      <a:pPr algn="ctr"/>
                      <a:r>
                        <a:rPr lang="en-IN" dirty="0"/>
                        <a:t>6</a:t>
                      </a:r>
                      <a:endParaRPr lang="en-US" dirty="0"/>
                    </a:p>
                  </a:txBody>
                  <a:tcPr/>
                </a:tc>
                <a:tc>
                  <a:txBody>
                    <a:bodyPr/>
                    <a:lstStyle/>
                    <a:p>
                      <a:r>
                        <a:rPr lang="en-IN" dirty="0" err="1"/>
                        <a:t>rn_idv</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integer(20)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6"/>
                  </a:ext>
                </a:extLst>
              </a:tr>
              <a:tr h="370840">
                <a:tc>
                  <a:txBody>
                    <a:bodyPr/>
                    <a:lstStyle/>
                    <a:p>
                      <a:pPr algn="ctr"/>
                      <a:r>
                        <a:rPr lang="en-IN" dirty="0"/>
                        <a:t>7</a:t>
                      </a:r>
                      <a:endParaRPr lang="en-US" dirty="0"/>
                    </a:p>
                  </a:txBody>
                  <a:tcPr/>
                </a:tc>
                <a:tc>
                  <a:txBody>
                    <a:bodyPr/>
                    <a:lstStyle/>
                    <a:p>
                      <a:r>
                        <a:rPr lang="en-IN" dirty="0" err="1"/>
                        <a:t>rn_premium</a:t>
                      </a:r>
                      <a:endParaRPr lang="en-US" dirty="0"/>
                    </a:p>
                  </a:txBody>
                  <a:tcPr/>
                </a:tc>
                <a:tc>
                  <a:txBody>
                    <a:bodyPr/>
                    <a:lstStyle/>
                    <a:p>
                      <a:r>
                        <a:rPr lang="en-IN" dirty="0"/>
                        <a:t>integer(10)</a:t>
                      </a:r>
                      <a:endParaRPr lang="en-US" dirty="0"/>
                    </a:p>
                  </a:txBody>
                  <a:tcPr/>
                </a:tc>
                <a:tc>
                  <a:txBody>
                    <a:bodyPr/>
                    <a:lstStyle/>
                    <a:p>
                      <a:r>
                        <a:rPr lang="en-IN" dirty="0"/>
                        <a:t>Not null</a:t>
                      </a:r>
                      <a:endParaRPr lang="en-US" dirty="0"/>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2103814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33E303-8AE3-4816-B1C0-015193FCFA52}"/>
              </a:ext>
            </a:extLst>
          </p:cNvPr>
          <p:cNvSpPr txBox="1"/>
          <p:nvPr/>
        </p:nvSpPr>
        <p:spPr>
          <a:xfrm>
            <a:off x="432618" y="2974258"/>
            <a:ext cx="11454581" cy="1569660"/>
          </a:xfrm>
          <a:prstGeom prst="rect">
            <a:avLst/>
          </a:prstGeom>
          <a:noFill/>
        </p:spPr>
        <p:txBody>
          <a:bodyPr wrap="square" rtlCol="0">
            <a:prstTxWarp prst="textPlain">
              <a:avLst/>
            </a:prstTxWarp>
            <a:spAutoFit/>
            <a:scene3d>
              <a:camera prst="obliqueTopLeft"/>
              <a:lightRig rig="threePt" dir="t"/>
            </a:scene3d>
            <a:sp3d extrusionH="57150">
              <a:bevelT w="38100" h="38100"/>
            </a:sp3d>
          </a:bodyPr>
          <a:lstStyle/>
          <a:p>
            <a:pPr algn="ctr"/>
            <a:r>
              <a:rPr lang="en-US" sz="9600" b="1" dirty="0">
                <a:solidFill>
                  <a:srgbClr val="0070C0"/>
                </a:solidFill>
                <a:effectLst>
                  <a:outerShdw blurRad="38100" dist="38100" dir="2700000" algn="tl">
                    <a:srgbClr val="000000">
                      <a:alpha val="43137"/>
                    </a:srgbClr>
                  </a:outerShdw>
                </a:effectLst>
                <a:latin typeface="Bradley Hand ITC" panose="03070402050302030203" pitchFamily="66" charset="0"/>
              </a:rPr>
              <a:t>Thank you</a:t>
            </a:r>
            <a:endParaRPr lang="en-IN" sz="9600" b="1" dirty="0">
              <a:solidFill>
                <a:srgbClr val="0070C0"/>
              </a:solidFill>
              <a:effectLst>
                <a:outerShdw blurRad="38100" dist="38100" dir="2700000" algn="tl">
                  <a:srgbClr val="000000">
                    <a:alpha val="43137"/>
                  </a:srgbClr>
                </a:outerShdw>
              </a:effectLst>
              <a:latin typeface="Bradley Hand ITC" panose="03070402050302030203" pitchFamily="66" charset="0"/>
            </a:endParaRPr>
          </a:p>
        </p:txBody>
      </p:sp>
    </p:spTree>
    <p:extLst>
      <p:ext uri="{BB962C8B-B14F-4D97-AF65-F5344CB8AC3E}">
        <p14:creationId xmlns:p14="http://schemas.microsoft.com/office/powerpoint/2010/main" val="3854675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1CB923B-655E-43BF-CE35-097FBE1BC858}"/>
              </a:ext>
            </a:extLst>
          </p:cNvPr>
          <p:cNvSpPr txBox="1"/>
          <p:nvPr/>
        </p:nvSpPr>
        <p:spPr>
          <a:xfrm>
            <a:off x="1896409" y="1065689"/>
            <a:ext cx="7514897" cy="5509200"/>
          </a:xfrm>
          <a:prstGeom prst="rect">
            <a:avLst/>
          </a:prstGeom>
          <a:noFill/>
        </p:spPr>
        <p:txBody>
          <a:bodyPr wrap="square">
            <a:spAutoFit/>
          </a:bodyPr>
          <a:lstStyle/>
          <a:p>
            <a:pPr>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 Data flow diagram(DFD)</a:t>
            </a:r>
          </a:p>
          <a:p>
            <a:endParaRPr lang="en-IN"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 Context  level(0</a:t>
            </a:r>
            <a:r>
              <a:rPr lang="en-IN" sz="2200" baseline="30000" dirty="0">
                <a:latin typeface="Times New Roman" panose="02020603050405020304" pitchFamily="18" charset="0"/>
                <a:cs typeface="Times New Roman" panose="02020603050405020304" pitchFamily="18" charset="0"/>
              </a:rPr>
              <a:t>th</a:t>
            </a:r>
            <a:r>
              <a:rPr lang="en-IN" sz="2200" dirty="0">
                <a:latin typeface="Times New Roman" panose="02020603050405020304" pitchFamily="18" charset="0"/>
                <a:cs typeface="Times New Roman" panose="02020603050405020304" pitchFamily="18" charset="0"/>
              </a:rPr>
              <a:t>level)</a:t>
            </a:r>
          </a:p>
          <a:p>
            <a:pPr lvl="1"/>
            <a:endParaRPr lang="en-IN" sz="22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 First level(1</a:t>
            </a:r>
            <a:r>
              <a:rPr lang="en-IN" sz="2200" baseline="30000" dirty="0">
                <a:latin typeface="Times New Roman" panose="02020603050405020304" pitchFamily="18" charset="0"/>
                <a:cs typeface="Times New Roman" panose="02020603050405020304" pitchFamily="18" charset="0"/>
              </a:rPr>
              <a:t>st</a:t>
            </a:r>
            <a:r>
              <a:rPr lang="en-IN" sz="2200" dirty="0">
                <a:latin typeface="Times New Roman" panose="02020603050405020304" pitchFamily="18" charset="0"/>
                <a:cs typeface="Times New Roman" panose="02020603050405020304" pitchFamily="18" charset="0"/>
              </a:rPr>
              <a:t> level)</a:t>
            </a:r>
          </a:p>
          <a:p>
            <a:pPr lvl="3">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Admin </a:t>
            </a:r>
          </a:p>
          <a:p>
            <a:pPr lvl="3">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Employee</a:t>
            </a:r>
          </a:p>
          <a:p>
            <a:pPr lvl="3">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  Agent </a:t>
            </a:r>
          </a:p>
          <a:p>
            <a:pPr lvl="3"/>
            <a:endParaRPr lang="en-IN" sz="2200" dirty="0">
              <a:latin typeface="Times New Roman" panose="02020603050405020304" pitchFamily="18" charset="0"/>
              <a:cs typeface="Times New Roman" panose="02020603050405020304" pitchFamily="18" charset="0"/>
            </a:endParaRPr>
          </a:p>
          <a:p>
            <a:pPr lvl="1">
              <a:buFont typeface="Wingdings" pitchFamily="2" charset="2"/>
              <a:buChar char="v"/>
            </a:pPr>
            <a:r>
              <a:rPr lang="en-IN" sz="2200" dirty="0">
                <a:latin typeface="Times New Roman" panose="02020603050405020304" pitchFamily="18" charset="0"/>
                <a:cs typeface="Times New Roman" panose="02020603050405020304" pitchFamily="18" charset="0"/>
              </a:rPr>
              <a:t>Second level(2</a:t>
            </a:r>
            <a:r>
              <a:rPr lang="en-IN" sz="2200" baseline="30000" dirty="0">
                <a:latin typeface="Times New Roman" panose="02020603050405020304" pitchFamily="18" charset="0"/>
                <a:cs typeface="Times New Roman" panose="02020603050405020304" pitchFamily="18" charset="0"/>
              </a:rPr>
              <a:t>nd</a:t>
            </a:r>
            <a:r>
              <a:rPr lang="en-IN" sz="2200" dirty="0">
                <a:latin typeface="Times New Roman" panose="02020603050405020304" pitchFamily="18" charset="0"/>
                <a:cs typeface="Times New Roman" panose="02020603050405020304" pitchFamily="18" charset="0"/>
              </a:rPr>
              <a:t> level)</a:t>
            </a:r>
          </a:p>
          <a:p>
            <a:pPr marL="1714500" lvl="3" indent="-3429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Agent(Log-in)</a:t>
            </a:r>
          </a:p>
          <a:p>
            <a:pPr marL="1714500" lvl="3" indent="-342900">
              <a:buFont typeface="Wingdings" panose="05000000000000000000" pitchFamily="2" charset="2"/>
              <a:buChar char="q"/>
            </a:pPr>
            <a:r>
              <a:rPr lang="en-IN" sz="2200" dirty="0">
                <a:latin typeface="Times New Roman" panose="02020603050405020304" pitchFamily="18" charset="0"/>
                <a:cs typeface="Times New Roman" panose="02020603050405020304" pitchFamily="18" charset="0"/>
              </a:rPr>
              <a:t>Agent(Payment)</a:t>
            </a:r>
          </a:p>
          <a:p>
            <a:pPr lvl="1"/>
            <a:endParaRPr lang="en-I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Entity relationship diagram</a:t>
            </a:r>
          </a:p>
          <a:p>
            <a:endParaRPr lang="en-IN"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IN" sz="2200" dirty="0">
                <a:latin typeface="Times New Roman" panose="02020603050405020304" pitchFamily="18" charset="0"/>
                <a:cs typeface="Times New Roman" panose="02020603050405020304" pitchFamily="18" charset="0"/>
              </a:rPr>
              <a:t>Data dictionary table</a:t>
            </a:r>
          </a:p>
        </p:txBody>
      </p:sp>
      <p:sp>
        <p:nvSpPr>
          <p:cNvPr id="6" name="Title 1">
            <a:extLst>
              <a:ext uri="{FF2B5EF4-FFF2-40B4-BE49-F238E27FC236}">
                <a16:creationId xmlns:a16="http://schemas.microsoft.com/office/drawing/2014/main" id="{86536FB1-651D-6CE7-E281-A76627678421}"/>
              </a:ext>
            </a:extLst>
          </p:cNvPr>
          <p:cNvSpPr>
            <a:spLocks noGrp="1"/>
          </p:cNvSpPr>
          <p:nvPr>
            <p:ph type="title"/>
          </p:nvPr>
        </p:nvSpPr>
        <p:spPr>
          <a:xfrm>
            <a:off x="1158240" y="176326"/>
            <a:ext cx="9875520" cy="811161"/>
          </a:xfrm>
        </p:spPr>
        <p:txBody>
          <a:bodyPr>
            <a:normAutofit/>
          </a:bodyPr>
          <a:lstStyle/>
          <a:p>
            <a:pPr algn="ctr"/>
            <a:r>
              <a:rPr lang="en-US"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TABLE OF CONTENT</a:t>
            </a:r>
            <a:endParaRPr lang="en-IN" sz="3600" dirty="0">
              <a:solidFill>
                <a:srgbClr val="0070C0"/>
              </a:solidFill>
              <a:latin typeface="Arial Rounded MT Bold" panose="020F0704030504030204" pitchFamily="34" charset="0"/>
              <a:cs typeface="Times New Roman" panose="02020603050405020304" pitchFamily="18" charset="0"/>
            </a:endParaRPr>
          </a:p>
        </p:txBody>
      </p:sp>
      <p:pic>
        <p:nvPicPr>
          <p:cNvPr id="18434" name="Picture 2" descr="712,272 Insurance Stock Photos, Pictures &amp; Royalty-Free ...">
            <a:extLst>
              <a:ext uri="{FF2B5EF4-FFF2-40B4-BE49-F238E27FC236}">
                <a16:creationId xmlns:a16="http://schemas.microsoft.com/office/drawing/2014/main" id="{13A3161A-07B9-E23D-FC7E-EC3B86D8FE8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31419" y="3632637"/>
            <a:ext cx="3860581" cy="25737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414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4188C-97D5-1B38-CD82-CA04A66849BC}"/>
              </a:ext>
            </a:extLst>
          </p:cNvPr>
          <p:cNvSpPr>
            <a:spLocks noGrp="1"/>
          </p:cNvSpPr>
          <p:nvPr>
            <p:ph type="title"/>
          </p:nvPr>
        </p:nvSpPr>
        <p:spPr>
          <a:xfrm>
            <a:off x="980440" y="406400"/>
            <a:ext cx="9875520" cy="1356360"/>
          </a:xfrm>
        </p:spPr>
        <p:txBody>
          <a:bodyPr>
            <a:normAutofit/>
          </a:bodyPr>
          <a:lstStyle/>
          <a:p>
            <a:pPr algn="ct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ORGANIZATION PROFILE</a:t>
            </a:r>
          </a:p>
        </p:txBody>
      </p:sp>
      <p:sp>
        <p:nvSpPr>
          <p:cNvPr id="3" name="Content Placeholder 2">
            <a:extLst>
              <a:ext uri="{FF2B5EF4-FFF2-40B4-BE49-F238E27FC236}">
                <a16:creationId xmlns:a16="http://schemas.microsoft.com/office/drawing/2014/main" id="{1379B86A-E0E6-7C2A-EAF4-B00EEF9A6462}"/>
              </a:ext>
            </a:extLst>
          </p:cNvPr>
          <p:cNvSpPr>
            <a:spLocks noGrp="1"/>
          </p:cNvSpPr>
          <p:nvPr>
            <p:ph idx="1"/>
          </p:nvPr>
        </p:nvSpPr>
        <p:spPr>
          <a:xfrm>
            <a:off x="688422" y="1662471"/>
            <a:ext cx="7135761" cy="4667864"/>
          </a:xfrm>
        </p:spPr>
        <p:txBody>
          <a:bodyPr/>
          <a:lstStyle/>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 J College of computer  application (affiliated to Gujarat University ) is one of the premier institutes in Ahmedabad, imparting quality education and professional training for bachelors in computer applications.</a:t>
            </a: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 J College of computer application  was founded by Lok Jagruti Trust,  a name  held high up  in esteem for providing  quality  education,  in the 1999 at  its vastrapur campus.</a:t>
            </a:r>
          </a:p>
          <a:p>
            <a:pPr algn="just">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We at LJCCA are committed to impart professional education with practical exposure, to groom young technocrats for facing the challenges and opportunities of the IT industry.  </a:t>
            </a:r>
          </a:p>
        </p:txBody>
      </p:sp>
      <p:pic>
        <p:nvPicPr>
          <p:cNvPr id="4" name="Picture 3" descr="LJ LOGO.jpeg"/>
          <p:cNvPicPr>
            <a:picLocks noChangeAspect="1"/>
          </p:cNvPicPr>
          <p:nvPr/>
        </p:nvPicPr>
        <p:blipFill>
          <a:blip r:embed="rId2" cstate="print"/>
          <a:stretch>
            <a:fillRect/>
          </a:stretch>
        </p:blipFill>
        <p:spPr>
          <a:xfrm>
            <a:off x="8190230" y="1764030"/>
            <a:ext cx="3006716" cy="3295650"/>
          </a:xfrm>
          <a:prstGeom prst="rect">
            <a:avLst/>
          </a:prstGeom>
        </p:spPr>
      </p:pic>
    </p:spTree>
    <p:extLst>
      <p:ext uri="{BB962C8B-B14F-4D97-AF65-F5344CB8AC3E}">
        <p14:creationId xmlns:p14="http://schemas.microsoft.com/office/powerpoint/2010/main" val="2224212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ollage Certificate-2.png"/>
          <p:cNvPicPr>
            <a:picLocks noChangeAspect="1"/>
          </p:cNvPicPr>
          <p:nvPr/>
        </p:nvPicPr>
        <p:blipFill>
          <a:blip r:embed="rId2" cstate="print"/>
          <a:stretch>
            <a:fillRect/>
          </a:stretch>
        </p:blipFill>
        <p:spPr>
          <a:xfrm>
            <a:off x="3446318" y="0"/>
            <a:ext cx="5299363" cy="6858000"/>
          </a:xfrm>
          <a:prstGeom prst="rect">
            <a:avLst/>
          </a:prstGeom>
        </p:spPr>
      </p:pic>
      <p:sp>
        <p:nvSpPr>
          <p:cNvPr id="3" name="TextBox 2"/>
          <p:cNvSpPr txBox="1"/>
          <p:nvPr/>
        </p:nvSpPr>
        <p:spPr>
          <a:xfrm>
            <a:off x="4182533" y="2912534"/>
            <a:ext cx="1981200" cy="276999"/>
          </a:xfrm>
          <a:prstGeom prst="rect">
            <a:avLst/>
          </a:prstGeom>
          <a:noFill/>
        </p:spPr>
        <p:txBody>
          <a:bodyPr wrap="square" rtlCol="0">
            <a:spAutoFit/>
          </a:bodyPr>
          <a:lstStyle/>
          <a:p>
            <a:r>
              <a:rPr lang="en-US" sz="1200" dirty="0"/>
              <a:t>Sunlight insurance </a:t>
            </a:r>
            <a:r>
              <a:rPr lang="en-US" sz="1200" dirty="0" err="1"/>
              <a:t>pvt</a:t>
            </a:r>
            <a:r>
              <a:rPr lang="en-US" sz="1200" dirty="0"/>
              <a:t> ltd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A96AAD-A05F-8B30-A2E3-01E89D59E215}"/>
              </a:ext>
            </a:extLst>
          </p:cNvPr>
          <p:cNvSpPr>
            <a:spLocks noGrp="1"/>
          </p:cNvSpPr>
          <p:nvPr>
            <p:ph type="title"/>
          </p:nvPr>
        </p:nvSpPr>
        <p:spPr>
          <a:xfrm>
            <a:off x="1447800" y="152646"/>
            <a:ext cx="9875520" cy="1356360"/>
          </a:xfrm>
        </p:spPr>
        <p:txBody>
          <a:bodyPr>
            <a:normAutofit/>
          </a:bodyPr>
          <a:lstStyle/>
          <a:p>
            <a:pPr algn="ct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PROJECT PROFILE</a:t>
            </a:r>
          </a:p>
        </p:txBody>
      </p:sp>
      <p:graphicFrame>
        <p:nvGraphicFramePr>
          <p:cNvPr id="4" name="Diagram 3">
            <a:extLst>
              <a:ext uri="{FF2B5EF4-FFF2-40B4-BE49-F238E27FC236}">
                <a16:creationId xmlns:a16="http://schemas.microsoft.com/office/drawing/2014/main" id="{A2B3D7B9-AEC0-1799-F217-FB9661C61429}"/>
              </a:ext>
            </a:extLst>
          </p:cNvPr>
          <p:cNvGraphicFramePr/>
          <p:nvPr>
            <p:extLst>
              <p:ext uri="{D42A27DB-BD31-4B8C-83A1-F6EECF244321}">
                <p14:modId xmlns:p14="http://schemas.microsoft.com/office/powerpoint/2010/main" val="701094800"/>
              </p:ext>
            </p:extLst>
          </p:nvPr>
        </p:nvGraphicFramePr>
        <p:xfrm>
          <a:off x="1137264" y="1887793"/>
          <a:ext cx="8881806" cy="41393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2484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8E74A-ACC7-4C68-12A4-A07DFB389DC9}"/>
              </a:ext>
            </a:extLst>
          </p:cNvPr>
          <p:cNvSpPr>
            <a:spLocks noGrp="1"/>
          </p:cNvSpPr>
          <p:nvPr>
            <p:ph type="title"/>
          </p:nvPr>
        </p:nvSpPr>
        <p:spPr>
          <a:xfrm>
            <a:off x="749710" y="373625"/>
            <a:ext cx="9875520" cy="1356360"/>
          </a:xfrm>
        </p:spPr>
        <p:txBody>
          <a:bodyPr>
            <a:normAutofit/>
          </a:bodyPr>
          <a:lstStyle/>
          <a:p>
            <a:pPr algn="ct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DEFINITION </a:t>
            </a:r>
          </a:p>
        </p:txBody>
      </p:sp>
      <p:sp>
        <p:nvSpPr>
          <p:cNvPr id="3" name="TextBox 2">
            <a:extLst>
              <a:ext uri="{FF2B5EF4-FFF2-40B4-BE49-F238E27FC236}">
                <a16:creationId xmlns:a16="http://schemas.microsoft.com/office/drawing/2014/main" id="{5CAED1FE-9704-3FE8-400E-0CBAFEF8ACA1}"/>
              </a:ext>
            </a:extLst>
          </p:cNvPr>
          <p:cNvSpPr txBox="1"/>
          <p:nvPr/>
        </p:nvSpPr>
        <p:spPr>
          <a:xfrm>
            <a:off x="830990" y="1701923"/>
            <a:ext cx="10334850" cy="5011949"/>
          </a:xfrm>
          <a:prstGeom prst="rect">
            <a:avLst/>
          </a:prstGeom>
          <a:noFill/>
        </p:spPr>
        <p:txBody>
          <a:bodyPr wrap="square" rtlCol="0">
            <a:spAutoFit/>
          </a:bodyPr>
          <a:lstStyle/>
          <a:p>
            <a:pPr algn="just">
              <a:lnSpc>
                <a:spcPct val="150000"/>
              </a:lnSpc>
              <a:buFont typeface="Wingdings" pitchFamily="2" charset="2"/>
              <a:buChar char="v"/>
            </a:pPr>
            <a:r>
              <a:rPr lang="en-US" sz="2400" dirty="0">
                <a:latin typeface="Times New Roman" panose="02020603050405020304" pitchFamily="18" charset="0"/>
                <a:cs typeface="Times New Roman" panose="02020603050405020304" pitchFamily="18" charset="0"/>
              </a:rPr>
              <a:t>  This is an advance general insurance company portal to do all the things by some easy step and helping the insurance agents and insurance companies to avoid time consuming and lengthy offline process and stop depending on each other, it can save time, money and manpower so the company can focus on their other future goals.</a:t>
            </a:r>
          </a:p>
          <a:p>
            <a:pPr algn="just">
              <a:lnSpc>
                <a:spcPct val="150000"/>
              </a:lnSpc>
              <a:buFont typeface="Wingdings" pitchFamily="2" charset="2"/>
              <a:buChar char="v"/>
            </a:pPr>
            <a:r>
              <a:rPr lang="en-US" sz="2400" dirty="0">
                <a:latin typeface="Times New Roman" panose="02020603050405020304" pitchFamily="18" charset="0"/>
                <a:cs typeface="Times New Roman" panose="02020603050405020304" pitchFamily="18" charset="0"/>
              </a:rPr>
              <a:t>  Our project provides agency management software for insurance agents. It offers solution for insurance quoting, sales &amp; distribution, renewal management, claim management and more. </a:t>
            </a:r>
          </a:p>
          <a:p>
            <a:pPr algn="just">
              <a:lnSpc>
                <a:spcPct val="150000"/>
              </a:lnSpc>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6907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A7B3DAF-811A-377D-7651-BF89347659C4}"/>
              </a:ext>
            </a:extLst>
          </p:cNvPr>
          <p:cNvSpPr txBox="1"/>
          <p:nvPr/>
        </p:nvSpPr>
        <p:spPr>
          <a:xfrm>
            <a:off x="1127059" y="1546422"/>
            <a:ext cx="9906701" cy="297004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Decrease the dependency of agents on insurance company and their employees.</a:t>
            </a:r>
          </a:p>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For easy and accurate in-house procedure for quote , policy issuance and payment.</a:t>
            </a:r>
          </a:p>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Less dependency means less errors.</a:t>
            </a:r>
          </a:p>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Smooth and quick process for best service to clients and their business will grow.</a:t>
            </a:r>
          </a:p>
          <a:p>
            <a:pPr marL="285750" indent="-285750">
              <a:lnSpc>
                <a:spcPct val="150000"/>
              </a:lnSpc>
              <a:buFont typeface="Arial" panose="020B0604020202020204" pitchFamily="34" charset="0"/>
              <a:buChar char="•"/>
            </a:pPr>
            <a:r>
              <a:rPr lang="en-IN" sz="2200" dirty="0">
                <a:latin typeface="Times New Roman" panose="02020603050405020304" pitchFamily="18" charset="0"/>
                <a:cs typeface="Times New Roman" panose="02020603050405020304" pitchFamily="18" charset="0"/>
              </a:rPr>
              <a:t>They can keep their all clients data at one safest place.</a:t>
            </a:r>
          </a:p>
          <a:p>
            <a:endParaRPr lang="en-IN" sz="22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1234440" y="213360"/>
            <a:ext cx="9875520" cy="914400"/>
          </a:xfrm>
        </p:spPr>
        <p:txBody>
          <a:bodyPr>
            <a:normAutofit/>
          </a:bodyPr>
          <a:lstStyle/>
          <a:p>
            <a:pPr algn="ct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BENEFITS</a:t>
            </a:r>
            <a:r>
              <a:rPr lang="en-IN" sz="3600" b="1" dirty="0">
                <a:solidFill>
                  <a:srgbClr val="0070C0"/>
                </a:solidFill>
                <a:latin typeface="Arial Rounded MT Bold" panose="020F0704030504030204" pitchFamily="34" charset="0"/>
                <a:cs typeface="Times New Roman" panose="02020603050405020304" pitchFamily="18" charset="0"/>
              </a:rPr>
              <a:t> </a:t>
            </a:r>
            <a:r>
              <a:rPr lang="en-IN" sz="3600" b="1" dirty="0">
                <a:solidFill>
                  <a:srgbClr val="0070C0"/>
                </a:solidFill>
                <a:effectLst>
                  <a:outerShdw blurRad="38100" dist="38100" dir="2700000" algn="tl">
                    <a:srgbClr val="000000">
                      <a:alpha val="43137"/>
                    </a:srgbClr>
                  </a:outerShdw>
                </a:effectLst>
                <a:latin typeface="Arial Rounded MT Bold" panose="020F0704030504030204" pitchFamily="34" charset="0"/>
                <a:cs typeface="Times New Roman" panose="02020603050405020304" pitchFamily="18" charset="0"/>
              </a:rPr>
              <a:t>OF SYSTEM</a:t>
            </a:r>
            <a:endParaRPr lang="en-IN" sz="3600" dirty="0"/>
          </a:p>
        </p:txBody>
      </p:sp>
    </p:spTree>
    <p:extLst>
      <p:ext uri="{BB962C8B-B14F-4D97-AF65-F5344CB8AC3E}">
        <p14:creationId xmlns:p14="http://schemas.microsoft.com/office/powerpoint/2010/main" val="2663193714"/>
      </p:ext>
    </p:extLst>
  </p:cSld>
  <p:clrMapOvr>
    <a:masterClrMapping/>
  </p:clrMapOvr>
</p:sld>
</file>

<file path=ppt/theme/theme1.xml><?xml version="1.0" encoding="utf-8"?>
<a:theme xmlns:a="http://schemas.openxmlformats.org/drawingml/2006/main" name="Basis">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Basis">
      <a:maj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lnDef>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Basis" id="{5665723A-49BA-4B57-8411-A56F8F207965}" vid="{ACC63D00-1EE0-4159-BF5A-6FF02000B710}"/>
    </a:ext>
  </a:extLst>
</a:theme>
</file>

<file path=docProps/app.xml><?xml version="1.0" encoding="utf-8"?>
<Properties xmlns="http://schemas.openxmlformats.org/officeDocument/2006/extended-properties" xmlns:vt="http://schemas.openxmlformats.org/officeDocument/2006/docPropsVTypes">
  <Template>TM03457444[[fn=Basis]]</Template>
  <TotalTime>1935</TotalTime>
  <Words>1732</Words>
  <Application>Microsoft Office PowerPoint</Application>
  <PresentationFormat>Widescreen</PresentationFormat>
  <Paragraphs>559</Paragraphs>
  <Slides>39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39</vt:i4>
      </vt:variant>
    </vt:vector>
  </HeadingPairs>
  <TitlesOfParts>
    <vt:vector size="46" baseType="lpstr">
      <vt:lpstr>Arial</vt:lpstr>
      <vt:lpstr>Arial Rounded MT Bold</vt:lpstr>
      <vt:lpstr>Bradley Hand ITC</vt:lpstr>
      <vt:lpstr>Corbel</vt:lpstr>
      <vt:lpstr>Times New Roman</vt:lpstr>
      <vt:lpstr>Wingdings</vt:lpstr>
      <vt:lpstr>Basis</vt:lpstr>
      <vt:lpstr>SUNLIGHT INSURANCE  pVt ltd</vt:lpstr>
      <vt:lpstr>GROUP MEMBERS</vt:lpstr>
      <vt:lpstr>TABLE OF CONTENT</vt:lpstr>
      <vt:lpstr>TABLE OF CONTENT</vt:lpstr>
      <vt:lpstr>ORGANIZATION PROFILE</vt:lpstr>
      <vt:lpstr>PowerPoint Presentation</vt:lpstr>
      <vt:lpstr>PROJECT PROFILE</vt:lpstr>
      <vt:lpstr>DEFINITION </vt:lpstr>
      <vt:lpstr>BENEFITS OF SYSTEM</vt:lpstr>
      <vt:lpstr>PROCESS DESCRIPTION</vt:lpstr>
      <vt:lpstr>TOOLS  AND  TECHNOLOGY</vt:lpstr>
      <vt:lpstr>ENTITES DESCRIPTION</vt:lpstr>
      <vt:lpstr>Underwriter /admin:</vt:lpstr>
      <vt:lpstr>Employee</vt:lpstr>
      <vt:lpstr>Agent</vt:lpstr>
      <vt:lpstr>Client :</vt:lpstr>
      <vt:lpstr>    Data Flow  Diagram(DFD)</vt:lpstr>
      <vt:lpstr>                 SYMBOL INFORMATI0N</vt:lpstr>
      <vt:lpstr>Context  Level(0thLevel) DFD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SUNLIGHT INSURANCE SOLUTION</dc:title>
  <dc:creator>DIVYESH RATHOD</dc:creator>
  <cp:lastModifiedBy>Krunal Vegda</cp:lastModifiedBy>
  <cp:revision>106</cp:revision>
  <dcterms:created xsi:type="dcterms:W3CDTF">2022-08-27T09:19:37Z</dcterms:created>
  <dcterms:modified xsi:type="dcterms:W3CDTF">2024-03-29T18:29:33Z</dcterms:modified>
</cp:coreProperties>
</file>