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3" autoAdjust="0"/>
    <p:restoredTop sz="84186" autoAdjust="0"/>
  </p:normalViewPr>
  <p:slideViewPr>
    <p:cSldViewPr snapToGrid="0">
      <p:cViewPr varScale="1">
        <p:scale>
          <a:sx n="97" d="100"/>
          <a:sy n="97" d="100"/>
        </p:scale>
        <p:origin x="8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814CB-DDC6-4037-B979-AB51FF8A1568}" type="datetimeFigureOut">
              <a:rPr lang="zh-TW" altLang="en-US" smtClean="0"/>
              <a:t>2017/4/17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B4EAB-5334-4C30-85D8-14C1E04A62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5591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B4EAB-5334-4C30-85D8-14C1E04A629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8503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若</a:t>
            </a:r>
            <a:r>
              <a:rPr lang="en-US" altLang="zh-TW" dirty="0" smtClean="0"/>
              <a:t>CSS</a:t>
            </a:r>
            <a:r>
              <a:rPr lang="zh-TW" altLang="en-US" dirty="0" smtClean="0"/>
              <a:t>部分未加以修改的話 格子會太小 不方便觀看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B4EAB-5334-4C30-85D8-14C1E04A629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083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B4EAB-5334-4C30-85D8-14C1E04A629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917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8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0431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118274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4298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021706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5035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417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34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0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753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5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71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0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30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7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325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5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egetableting.github.io/ITV_HW1/ITV_HW1/sankeyDiagra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vegetableting.github.io/ITV_HW1/ITV_HW1/heatmap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379934"/>
          </a:xfrm>
        </p:spPr>
        <p:txBody>
          <a:bodyPr>
            <a:normAutofit/>
          </a:bodyPr>
          <a:lstStyle/>
          <a:p>
            <a:r>
              <a:rPr lang="en-US" altLang="zh-TW" sz="4800" u="sng" dirty="0" smtClean="0">
                <a:solidFill>
                  <a:srgbClr val="CC3300"/>
                </a:solidFill>
              </a:rPr>
              <a:t>SankeyDiagram-</a:t>
            </a:r>
            <a:r>
              <a:rPr lang="zh-TW" altLang="en-US" sz="4800" u="sng" dirty="0" smtClean="0">
                <a:solidFill>
                  <a:srgbClr val="CC3300"/>
                </a:solidFill>
              </a:rPr>
              <a:t>世界人口</a:t>
            </a:r>
            <a:endParaRPr lang="zh-TW" altLang="en-US" sz="4800" u="sng" dirty="0">
              <a:solidFill>
                <a:srgbClr val="CC33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61" y="4000500"/>
            <a:ext cx="7801530" cy="1611855"/>
          </a:xfrm>
        </p:spPr>
        <p:txBody>
          <a:bodyPr/>
          <a:lstStyle/>
          <a:p>
            <a:r>
              <a:rPr lang="zh-TW" altLang="en-US" dirty="0" smtClean="0">
                <a:solidFill>
                  <a:srgbClr val="CC3300"/>
                </a:solidFill>
              </a:rPr>
              <a:t>第二組 </a:t>
            </a:r>
            <a:endParaRPr lang="en-US" altLang="zh-TW" dirty="0" smtClean="0">
              <a:solidFill>
                <a:srgbClr val="CC3300"/>
              </a:solidFill>
            </a:endParaRPr>
          </a:p>
          <a:p>
            <a:r>
              <a:rPr lang="zh-TW" altLang="en-US" dirty="0" smtClean="0">
                <a:solidFill>
                  <a:srgbClr val="CC3300"/>
                </a:solidFill>
              </a:rPr>
              <a:t>組員：蔡昌廷、鄭博云、游凱文、石道全、顏家珩</a:t>
            </a:r>
            <a:endParaRPr lang="en-US" altLang="zh-TW" dirty="0" smtClean="0">
              <a:solidFill>
                <a:srgbClr val="CC3300"/>
              </a:solidFill>
            </a:endParaRPr>
          </a:p>
          <a:p>
            <a:r>
              <a:rPr lang="en-US" altLang="zh-TW" dirty="0">
                <a:solidFill>
                  <a:srgbClr val="CC3300"/>
                </a:solidFill>
              </a:rPr>
              <a:t>https://</a:t>
            </a:r>
            <a:r>
              <a:rPr lang="en-US" altLang="zh-TW" dirty="0" smtClean="0">
                <a:solidFill>
                  <a:srgbClr val="CC3300"/>
                </a:solidFill>
              </a:rPr>
              <a:t>vegetableting.github.io/-ITV_HW1/ITV_HW1/sankeyDiagram</a:t>
            </a:r>
            <a:r>
              <a:rPr lang="en-US" altLang="zh-TW" dirty="0">
                <a:solidFill>
                  <a:srgbClr val="CC3300"/>
                </a:solidFill>
              </a:rPr>
              <a:t>/</a:t>
            </a:r>
            <a:endParaRPr lang="en-US" altLang="zh-TW" dirty="0" smtClean="0">
              <a:solidFill>
                <a:srgbClr val="CC3300"/>
              </a:solidFill>
            </a:endParaRPr>
          </a:p>
          <a:p>
            <a:endParaRPr lang="zh-TW" altLang="en-US" dirty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14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127590" cy="4601183"/>
          </a:xfrm>
        </p:spPr>
        <p:txBody>
          <a:bodyPr/>
          <a:lstStyle/>
          <a:p>
            <a:r>
              <a:rPr lang="en-US" altLang="zh-TW" dirty="0" smtClean="0"/>
              <a:t>SankeyDiagram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 </a:t>
            </a:r>
            <a:r>
              <a:rPr lang="en-US" altLang="zh-TW" dirty="0" smtClean="0"/>
              <a:t>Sankey </a:t>
            </a:r>
            <a:r>
              <a:rPr lang="en-US" altLang="zh-TW" dirty="0" err="1" smtClean="0"/>
              <a:t>Digram</a:t>
            </a:r>
            <a:r>
              <a:rPr lang="zh-TW" altLang="en-US" dirty="0" smtClean="0"/>
              <a:t>，即為桑機能量分流圖，他是以種特定類型的流程圖，途中延伸的分支的寬度對應數據流量的大小，通常應用於能源、材料成分、金融等數據的可視化分析。</a:t>
            </a:r>
            <a:endParaRPr lang="en-US" altLang="zh-TW" dirty="0" smtClean="0"/>
          </a:p>
          <a:p>
            <a:r>
              <a:rPr lang="en-US" altLang="zh-TW" dirty="0" smtClean="0"/>
              <a:t>Sankey </a:t>
            </a:r>
            <a:r>
              <a:rPr lang="en-US" altLang="zh-TW" dirty="0" err="1" smtClean="0"/>
              <a:t>Digram</a:t>
            </a:r>
            <a:r>
              <a:rPr lang="zh-TW" altLang="en-US" dirty="0" smtClean="0"/>
              <a:t>最平想的特徵就是，使末端的分支寬度總個相等，及所有主之寬度的總和應為所有分出去的分支寬度總和相等，保持能量的平衡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6155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網頁視覺呈現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69268" y="864108"/>
            <a:ext cx="7934806" cy="5120640"/>
          </a:xfrm>
        </p:spPr>
        <p:txBody>
          <a:bodyPr/>
          <a:lstStyle/>
          <a:p>
            <a:pPr algn="just"/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vegetableting.github.io/ITV_HW1/ITV_HW1/sankeyDiagram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pPr algn="just"/>
            <a:endParaRPr lang="en-US" altLang="zh-TW" dirty="0"/>
          </a:p>
          <a:p>
            <a:pPr algn="just"/>
            <a:endParaRPr lang="en-US" altLang="zh-TW" dirty="0" smtClean="0"/>
          </a:p>
          <a:p>
            <a:pPr algn="just"/>
            <a:endParaRPr lang="en-US" altLang="zh-TW" dirty="0"/>
          </a:p>
          <a:p>
            <a:pPr algn="just"/>
            <a:endParaRPr lang="en-US" altLang="zh-TW" dirty="0" smtClean="0"/>
          </a:p>
          <a:p>
            <a:pPr algn="just"/>
            <a:endParaRPr lang="en-US" altLang="zh-TW" dirty="0" smtClean="0"/>
          </a:p>
          <a:p>
            <a:pPr algn="just"/>
            <a:endParaRPr lang="en-US" altLang="zh-TW" dirty="0"/>
          </a:p>
          <a:p>
            <a:pPr algn="just"/>
            <a:endParaRPr lang="en-US" altLang="zh-TW" dirty="0" smtClean="0"/>
          </a:p>
          <a:p>
            <a:pPr algn="just"/>
            <a:endParaRPr lang="en-US" altLang="zh-TW" dirty="0"/>
          </a:p>
          <a:p>
            <a:pPr algn="just"/>
            <a:endParaRPr lang="en-US" altLang="zh-TW" dirty="0" smtClean="0"/>
          </a:p>
          <a:p>
            <a:pPr algn="just"/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509" y="1393756"/>
            <a:ext cx="7112317" cy="538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8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資料來源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02" y="1270000"/>
            <a:ext cx="8398513" cy="4771362"/>
          </a:xfrm>
          <a:prstGeom prst="rect">
            <a:avLst/>
          </a:prstGeom>
        </p:spPr>
      </p:pic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2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程式修改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63514" y="1265382"/>
            <a:ext cx="3390231" cy="803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77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網頁視覺呈現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69268" y="864108"/>
            <a:ext cx="7934806" cy="5120640"/>
          </a:xfrm>
        </p:spPr>
        <p:txBody>
          <a:bodyPr/>
          <a:lstStyle/>
          <a:p>
            <a:pPr algn="just"/>
            <a:r>
              <a:rPr lang="en-US" altLang="zh-TW" dirty="0">
                <a:hlinkClick r:id="rId3"/>
              </a:rPr>
              <a:t>https://</a:t>
            </a:r>
            <a:r>
              <a:rPr lang="en-US" altLang="zh-TW" dirty="0">
                <a:hlinkClick r:id="rId3"/>
              </a:rPr>
              <a:t>vegetableting.github.io/ITV_HW1/ITV_HW1/heatmap/</a:t>
            </a:r>
            <a:r>
              <a:rPr lang="en-US" altLang="zh-TW" dirty="0"/>
              <a:t>inde.html</a:t>
            </a:r>
          </a:p>
          <a:p>
            <a:pPr algn="just"/>
            <a:endParaRPr lang="en-US" altLang="zh-TW" dirty="0"/>
          </a:p>
          <a:p>
            <a:pPr algn="just"/>
            <a:endParaRPr lang="en-US" altLang="zh-TW" dirty="0" smtClean="0"/>
          </a:p>
          <a:p>
            <a:pPr algn="just"/>
            <a:endParaRPr lang="en-US" altLang="zh-TW" dirty="0"/>
          </a:p>
          <a:p>
            <a:pPr algn="just"/>
            <a:endParaRPr lang="en-US" altLang="zh-TW" dirty="0" smtClean="0"/>
          </a:p>
          <a:p>
            <a:pPr algn="just"/>
            <a:endParaRPr lang="en-US" altLang="zh-TW" dirty="0" smtClean="0"/>
          </a:p>
          <a:p>
            <a:pPr algn="just"/>
            <a:endParaRPr lang="en-US" altLang="zh-TW" dirty="0"/>
          </a:p>
          <a:p>
            <a:pPr algn="just"/>
            <a:endParaRPr lang="en-US" altLang="zh-TW" dirty="0" smtClean="0"/>
          </a:p>
          <a:p>
            <a:pPr algn="just"/>
            <a:endParaRPr lang="en-US" altLang="zh-TW" dirty="0"/>
          </a:p>
          <a:p>
            <a:pPr algn="just"/>
            <a:endParaRPr lang="en-US" altLang="zh-TW" dirty="0" smtClean="0"/>
          </a:p>
          <a:p>
            <a:pPr algn="just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1924608"/>
            <a:ext cx="8704275" cy="406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31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資料來源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37" y="1759974"/>
            <a:ext cx="9023261" cy="386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28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</TotalTime>
  <Words>153</Words>
  <Application>Microsoft Office PowerPoint</Application>
  <PresentationFormat>寬螢幕</PresentationFormat>
  <Paragraphs>34</Paragraphs>
  <Slides>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SankeyDiagram-世界人口</vt:lpstr>
      <vt:lpstr>SankeyDiagram</vt:lpstr>
      <vt:lpstr>網頁視覺呈現</vt:lpstr>
      <vt:lpstr>資料來源</vt:lpstr>
      <vt:lpstr>程式修改</vt:lpstr>
      <vt:lpstr>網頁視覺呈現</vt:lpstr>
      <vt:lpstr>資料來源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SankeyDiagram-世界人口</dc:title>
  <dc:creator>gan</dc:creator>
  <cp:lastModifiedBy>VegetableTing</cp:lastModifiedBy>
  <cp:revision>10</cp:revision>
  <dcterms:created xsi:type="dcterms:W3CDTF">2017-04-09T14:17:51Z</dcterms:created>
  <dcterms:modified xsi:type="dcterms:W3CDTF">2017-04-17T07:53:07Z</dcterms:modified>
</cp:coreProperties>
</file>