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69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08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430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803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0518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208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802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76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58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10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63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7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82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25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98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70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BC459-646A-4A8F-AE35-0B92FCE886AC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56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98358" y="1664043"/>
            <a:ext cx="6170140" cy="840904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資訊視覺化作業二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98358" y="3896497"/>
            <a:ext cx="8765060" cy="1147120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 smtClean="0"/>
              <a:t>組員</a:t>
            </a:r>
            <a:r>
              <a:rPr lang="en-US" altLang="zh-TW" sz="2000" dirty="0" smtClean="0"/>
              <a:t>:</a:t>
            </a:r>
          </a:p>
          <a:p>
            <a:pPr algn="l"/>
            <a:r>
              <a:rPr lang="zh-TW" altLang="en-US" sz="2000" dirty="0" smtClean="0"/>
              <a:t>蔡昌廷、石道全、顏家珩、游凱文、鄭博云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230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台灣各縣市大學分佈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839096"/>
            <a:ext cx="7982951" cy="4339281"/>
          </a:xfrm>
        </p:spPr>
      </p:pic>
    </p:spTree>
    <p:extLst>
      <p:ext uri="{BB962C8B-B14F-4D97-AF65-F5344CB8AC3E}">
        <p14:creationId xmlns:p14="http://schemas.microsoft.com/office/powerpoint/2010/main" val="293632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319310"/>
            <a:ext cx="8911687" cy="128089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05232"/>
            <a:ext cx="8242030" cy="4480108"/>
          </a:xfrm>
        </p:spPr>
      </p:pic>
    </p:spTree>
    <p:extLst>
      <p:ext uri="{BB962C8B-B14F-4D97-AF65-F5344CB8AC3E}">
        <p14:creationId xmlns:p14="http://schemas.microsoft.com/office/powerpoint/2010/main" val="137659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59458"/>
            <a:ext cx="8124502" cy="4416223"/>
          </a:xfrm>
        </p:spPr>
      </p:pic>
    </p:spTree>
    <p:extLst>
      <p:ext uri="{BB962C8B-B14F-4D97-AF65-F5344CB8AC3E}">
        <p14:creationId xmlns:p14="http://schemas.microsoft.com/office/powerpoint/2010/main" val="362575866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24</Words>
  <Application>Microsoft Office PowerPoint</Application>
  <PresentationFormat>寬螢幕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Century Gothic</vt:lpstr>
      <vt:lpstr>Wingdings 3</vt:lpstr>
      <vt:lpstr>絲縷</vt:lpstr>
      <vt:lpstr>資訊視覺化作業二</vt:lpstr>
      <vt:lpstr>台灣各縣市大學分佈</vt:lpstr>
      <vt:lpstr>PowerPoint 簡報</vt:lpstr>
      <vt:lpstr>PowerPoint 簡報</vt:lpstr>
    </vt:vector>
  </TitlesOfParts>
  <Company>SYNNEX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資訊視覺化作業二</dc:title>
  <dc:creator>游凱文</dc:creator>
  <cp:lastModifiedBy>游凱文</cp:lastModifiedBy>
  <cp:revision>4</cp:revision>
  <dcterms:created xsi:type="dcterms:W3CDTF">2017-06-22T04:58:14Z</dcterms:created>
  <dcterms:modified xsi:type="dcterms:W3CDTF">2017-06-22T15:50:28Z</dcterms:modified>
</cp:coreProperties>
</file>