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67" r:id="rId3"/>
    <p:sldId id="270" r:id="rId4"/>
    <p:sldId id="271" r:id="rId5"/>
    <p:sldId id="266" r:id="rId6"/>
    <p:sldId id="269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2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5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list.moe.gov.tw/Query/SimpleQuer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egetableting.github.io/1052_ITV/HW_2/TaiwanUniversity/index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8358" y="1664043"/>
            <a:ext cx="6170140" cy="840904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台灣各縣市大學</a:t>
            </a:r>
            <a:r>
              <a:rPr lang="zh-TW" altLang="en-US" sz="4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分佈視覺化</a:t>
            </a:r>
            <a:endParaRPr lang="zh-TW" altLang="en-US" sz="40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72925" y="3489173"/>
            <a:ext cx="8765060" cy="114712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組員</a:t>
            </a:r>
            <a:r>
              <a:rPr lang="en-US" altLang="zh-TW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:</a:t>
            </a: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蔡昌廷、石道全、顏家珩、游凱文、鄭博云</a:t>
            </a:r>
            <a:endParaRPr lang="zh-TW" altLang="en-US" sz="20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3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動機</a:t>
            </a:r>
            <a:endParaRPr lang="zh-TW" altLang="en-US" dirty="0"/>
          </a:p>
        </p:txBody>
      </p:sp>
      <p:sp>
        <p:nvSpPr>
          <p:cNvPr id="3" name="內容版面配置區 8"/>
          <p:cNvSpPr txBox="1">
            <a:spLocks/>
          </p:cNvSpPr>
          <p:nvPr/>
        </p:nvSpPr>
        <p:spPr>
          <a:xfrm>
            <a:off x="977898" y="3086100"/>
            <a:ext cx="10236201" cy="3270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想要了解各縣市大學分布狀況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想要了解是不是有教育資源分配不均的問題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資料來源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105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年大專院校一覽表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(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以台北市為例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)</a:t>
            </a:r>
          </a:p>
          <a:p>
            <a:pPr algn="ctr"/>
            <a:r>
              <a:rPr lang="en-US" altLang="zh-TW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https://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ulist.moe.gov.tw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1782784"/>
            <a:ext cx="6690903" cy="36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成果展示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各縣市公私立大學分布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https</a:t>
            </a:r>
            <a:r>
              <a:rPr lang="en-US" altLang="zh-TW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://vegetableting.github.io/1052_ITV/HW_2/TaiwanUniversity/index.html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1782784"/>
            <a:ext cx="6743700" cy="3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台北</a:t>
            </a:r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市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台北市共有 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27 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所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公私立大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782784"/>
            <a:ext cx="669090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金門縣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金門縣僅有 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1 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所</a:t>
            </a:r>
            <a:endParaRPr lang="en-US" altLang="zh-TW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公立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大學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782784"/>
            <a:ext cx="669090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8"/>
          <p:cNvSpPr txBox="1">
            <a:spLocks/>
          </p:cNvSpPr>
          <p:nvPr/>
        </p:nvSpPr>
        <p:spPr>
          <a:xfrm>
            <a:off x="977898" y="3086100"/>
            <a:ext cx="10236201" cy="3270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教育資源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分配不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均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未來可以將更詳細的資料加入圖表中，如各校資源、各校師生比例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未來可以</a:t>
            </a:r>
            <a:r>
              <a:rPr lang="zh-TW" altLang="en-US" sz="200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整合國高中小學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171</TotalTime>
  <Words>114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思源黑體 TW Medium</vt:lpstr>
      <vt:lpstr>新細明體</vt:lpstr>
      <vt:lpstr>Arial</vt:lpstr>
      <vt:lpstr>Century Gothic</vt:lpstr>
      <vt:lpstr>Wingdings 2</vt:lpstr>
      <vt:lpstr>至理名言</vt:lpstr>
      <vt:lpstr>台灣各縣市大學分佈視覺化</vt:lpstr>
      <vt:lpstr>動機</vt:lpstr>
      <vt:lpstr>資料來源</vt:lpstr>
      <vt:lpstr>成果展示</vt:lpstr>
      <vt:lpstr>台北市</vt:lpstr>
      <vt:lpstr>金門縣</vt:lpstr>
      <vt:lpstr>結論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資訊視覺化作業二</dc:title>
  <dc:creator>游凱文</dc:creator>
  <cp:lastModifiedBy>VegetableTing</cp:lastModifiedBy>
  <cp:revision>34</cp:revision>
  <dcterms:created xsi:type="dcterms:W3CDTF">2017-06-22T04:58:14Z</dcterms:created>
  <dcterms:modified xsi:type="dcterms:W3CDTF">2017-06-22T21:30:59Z</dcterms:modified>
</cp:coreProperties>
</file>