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6" r:id="rId7"/>
    <p:sldId id="267" r:id="rId8"/>
    <p:sldId id="268" r:id="rId9"/>
    <p:sldId id="260" r:id="rId10"/>
    <p:sldId id="264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" initials="J" lastIdx="1" clrIdx="0">
    <p:extLst>
      <p:ext uri="{19B8F6BF-5375-455C-9EA6-DF929625EA0E}">
        <p15:presenceInfo xmlns:p15="http://schemas.microsoft.com/office/powerpoint/2012/main" userId="Ja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01T02:24:23.11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DA382-6BDA-4DA2-9086-53627BB9A7A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5925A93-B3DA-4A12-A031-C883FB7072C7}">
      <dgm:prSet phldrT="[文字]"/>
      <dgm:spPr/>
      <dgm:t>
        <a:bodyPr/>
        <a:lstStyle/>
        <a:p>
          <a:r>
            <a:rPr lang="zh-TW" altLang="en-US" dirty="0" smtClean="0"/>
            <a:t>科學研究</a:t>
          </a:r>
          <a:endParaRPr lang="zh-TW" altLang="en-US" dirty="0"/>
        </a:p>
      </dgm:t>
    </dgm:pt>
    <dgm:pt modelId="{13AF9F8A-4F74-4E27-9C2D-EDDC66273442}" type="parTrans" cxnId="{8B8ABEAE-6006-4E13-BE65-2E43F7B675F2}">
      <dgm:prSet/>
      <dgm:spPr/>
      <dgm:t>
        <a:bodyPr/>
        <a:lstStyle/>
        <a:p>
          <a:endParaRPr lang="zh-TW" altLang="en-US"/>
        </a:p>
      </dgm:t>
    </dgm:pt>
    <dgm:pt modelId="{7D61AC32-C453-4855-8C64-665AE0BAEE5F}" type="sibTrans" cxnId="{8B8ABEAE-6006-4E13-BE65-2E43F7B675F2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/>
        </a:p>
      </dgm:t>
    </dgm:pt>
    <dgm:pt modelId="{E5DDEF30-1EF7-4613-91C0-D76D14574886}">
      <dgm:prSet phldrT="[文字]"/>
      <dgm:spPr/>
      <dgm:t>
        <a:bodyPr/>
        <a:lstStyle/>
        <a:p>
          <a:r>
            <a:rPr lang="zh-TW" altLang="en-US" dirty="0" smtClean="0"/>
            <a:t>數位圖書館</a:t>
          </a:r>
          <a:endParaRPr lang="zh-TW" altLang="en-US" dirty="0"/>
        </a:p>
      </dgm:t>
    </dgm:pt>
    <dgm:pt modelId="{3A6FA561-3D1B-4F03-81FF-E8035EE2F501}" type="parTrans" cxnId="{E19DED84-E529-42BB-81BD-133AE812603C}">
      <dgm:prSet/>
      <dgm:spPr/>
      <dgm:t>
        <a:bodyPr/>
        <a:lstStyle/>
        <a:p>
          <a:endParaRPr lang="zh-TW" altLang="en-US"/>
        </a:p>
      </dgm:t>
    </dgm:pt>
    <dgm:pt modelId="{32222BA3-92E8-4C88-9363-6A8C0F17A06E}" type="sibTrans" cxnId="{E19DED84-E529-42BB-81BD-133AE812603C}">
      <dgm:prSet/>
      <dgm:spPr/>
      <dgm:t>
        <a:bodyPr/>
        <a:lstStyle/>
        <a:p>
          <a:endParaRPr lang="zh-TW" altLang="en-US"/>
        </a:p>
      </dgm:t>
    </dgm:pt>
    <dgm:pt modelId="{F19442BA-AC9A-48B1-9953-330618F33D59}">
      <dgm:prSet phldrT="[文字]"/>
      <dgm:spPr/>
      <dgm:t>
        <a:bodyPr/>
        <a:lstStyle/>
        <a:p>
          <a:r>
            <a:rPr lang="zh-TW" altLang="en-US" dirty="0" smtClean="0"/>
            <a:t>資料探勘</a:t>
          </a:r>
          <a:endParaRPr lang="zh-TW" altLang="en-US" dirty="0"/>
        </a:p>
      </dgm:t>
    </dgm:pt>
    <dgm:pt modelId="{034189CD-E38C-412A-BF6B-B86D4DBF44EC}" type="parTrans" cxnId="{8C692A73-4164-4C3E-8A5D-BD234EA4296F}">
      <dgm:prSet/>
      <dgm:spPr/>
      <dgm:t>
        <a:bodyPr/>
        <a:lstStyle/>
        <a:p>
          <a:endParaRPr lang="zh-TW" altLang="en-US"/>
        </a:p>
      </dgm:t>
    </dgm:pt>
    <dgm:pt modelId="{1E074E4B-62FB-4DEB-B22E-6F4366EAD2A4}" type="sibTrans" cxnId="{8C692A73-4164-4C3E-8A5D-BD234EA4296F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/>
        </a:p>
      </dgm:t>
    </dgm:pt>
    <dgm:pt modelId="{39860BCE-321D-4BDD-B148-68BD72470392}">
      <dgm:prSet phldrT="[文字]"/>
      <dgm:spPr/>
      <dgm:t>
        <a:bodyPr/>
        <a:lstStyle/>
        <a:p>
          <a:r>
            <a:rPr lang="zh-TW" altLang="en-US" dirty="0" smtClean="0"/>
            <a:t>資訊圖形</a:t>
          </a:r>
          <a:endParaRPr lang="zh-TW" altLang="en-US" dirty="0"/>
        </a:p>
      </dgm:t>
    </dgm:pt>
    <dgm:pt modelId="{3DA0FCEF-3CF3-464B-AE24-BBA0244D681A}" type="parTrans" cxnId="{3255A9C1-4E24-4CCD-9DBA-E0B01B48E342}">
      <dgm:prSet/>
      <dgm:spPr/>
      <dgm:t>
        <a:bodyPr/>
        <a:lstStyle/>
        <a:p>
          <a:endParaRPr lang="zh-TW" altLang="en-US"/>
        </a:p>
      </dgm:t>
    </dgm:pt>
    <dgm:pt modelId="{359AAC31-5180-4E3C-98C6-248191F47459}" type="sibTrans" cxnId="{3255A9C1-4E24-4CCD-9DBA-E0B01B48E342}">
      <dgm:prSet/>
      <dgm:spPr/>
      <dgm:t>
        <a:bodyPr/>
        <a:lstStyle/>
        <a:p>
          <a:endParaRPr lang="zh-TW" altLang="en-US"/>
        </a:p>
      </dgm:t>
    </dgm:pt>
    <dgm:pt modelId="{0E6FEEEC-9C14-4FCA-BB44-D90F8C76F6AC}">
      <dgm:prSet phldrT="[文字]"/>
      <dgm:spPr/>
      <dgm:t>
        <a:bodyPr/>
        <a:lstStyle/>
        <a:p>
          <a:r>
            <a:rPr lang="zh-TW" altLang="en-US" dirty="0" smtClean="0"/>
            <a:t>金融資料分析</a:t>
          </a:r>
          <a:endParaRPr lang="zh-TW" altLang="en-US" dirty="0"/>
        </a:p>
      </dgm:t>
    </dgm:pt>
    <dgm:pt modelId="{B16CB3A5-FC0E-4974-B6A7-0FC735365795}" type="parTrans" cxnId="{910AE0B5-D864-444A-9B5C-262DF5AA9990}">
      <dgm:prSet/>
      <dgm:spPr/>
      <dgm:t>
        <a:bodyPr/>
        <a:lstStyle/>
        <a:p>
          <a:endParaRPr lang="zh-TW" altLang="en-US"/>
        </a:p>
      </dgm:t>
    </dgm:pt>
    <dgm:pt modelId="{B1CBE488-96C2-42F7-8C5B-0B607F2BD851}" type="sibTrans" cxnId="{910AE0B5-D864-444A-9B5C-262DF5AA9990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/>
        </a:p>
      </dgm:t>
    </dgm:pt>
    <dgm:pt modelId="{12B891C2-AE72-4215-9C1C-E0E3D69B678C}">
      <dgm:prSet phldrT="[文字]"/>
      <dgm:spPr/>
      <dgm:t>
        <a:bodyPr/>
        <a:lstStyle/>
        <a:p>
          <a:r>
            <a:rPr lang="zh-TW" altLang="en-US" dirty="0" smtClean="0"/>
            <a:t>市場研究</a:t>
          </a:r>
          <a:endParaRPr lang="zh-TW" altLang="en-US" dirty="0"/>
        </a:p>
      </dgm:t>
    </dgm:pt>
    <dgm:pt modelId="{35E37332-07A2-4CC5-A627-1E5D3C7463D5}" type="parTrans" cxnId="{A74AE1C8-B075-4E92-B903-4C3D29904BAA}">
      <dgm:prSet/>
      <dgm:spPr/>
      <dgm:t>
        <a:bodyPr/>
        <a:lstStyle/>
        <a:p>
          <a:endParaRPr lang="zh-TW" altLang="en-US"/>
        </a:p>
      </dgm:t>
    </dgm:pt>
    <dgm:pt modelId="{4385D1A5-16A9-4C3A-A50C-E3B058CE29DE}" type="sibTrans" cxnId="{A74AE1C8-B075-4E92-B903-4C3D29904BAA}">
      <dgm:prSet/>
      <dgm:spPr/>
      <dgm:t>
        <a:bodyPr/>
        <a:lstStyle/>
        <a:p>
          <a:endParaRPr lang="zh-TW" altLang="en-US"/>
        </a:p>
      </dgm:t>
    </dgm:pt>
    <dgm:pt modelId="{00514530-7078-442C-AEA6-429921B1F435}">
      <dgm:prSet phldrT="[文字]"/>
      <dgm:spPr/>
      <dgm:t>
        <a:bodyPr/>
        <a:lstStyle/>
        <a:p>
          <a:r>
            <a:rPr lang="zh-TW" altLang="en-US" dirty="0" smtClean="0"/>
            <a:t>製造生產控制</a:t>
          </a:r>
          <a:endParaRPr lang="zh-TW" altLang="en-US" dirty="0"/>
        </a:p>
      </dgm:t>
    </dgm:pt>
    <dgm:pt modelId="{1FA59280-D0B2-44B6-ABB6-A8847BFD3712}" type="parTrans" cxnId="{63E9B989-CC00-4A8F-B4BF-4DB72B68080C}">
      <dgm:prSet/>
      <dgm:spPr/>
      <dgm:t>
        <a:bodyPr/>
        <a:lstStyle/>
        <a:p>
          <a:endParaRPr lang="zh-TW" altLang="en-US"/>
        </a:p>
      </dgm:t>
    </dgm:pt>
    <dgm:pt modelId="{2B5025BB-3329-474E-B730-AEFA7C746158}" type="sibTrans" cxnId="{63E9B989-CC00-4A8F-B4BF-4DB72B68080C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/>
        </a:p>
      </dgm:t>
    </dgm:pt>
    <dgm:pt modelId="{A93C795C-8DCF-4219-B99A-13EC086AA673}">
      <dgm:prSet phldrT="[文字]"/>
      <dgm:spPr/>
      <dgm:t>
        <a:bodyPr/>
        <a:lstStyle/>
        <a:p>
          <a:r>
            <a:rPr lang="zh-TW" altLang="en-US" dirty="0" smtClean="0"/>
            <a:t>罪行繪圖</a:t>
          </a:r>
          <a:endParaRPr lang="zh-TW" altLang="en-US" dirty="0"/>
        </a:p>
      </dgm:t>
    </dgm:pt>
    <dgm:pt modelId="{D75DF8E7-02F7-4EAE-AD28-F0A5A290414B}" type="parTrans" cxnId="{BCC4D516-55AE-4D02-BDB0-6E951708092D}">
      <dgm:prSet/>
      <dgm:spPr/>
      <dgm:t>
        <a:bodyPr/>
        <a:lstStyle/>
        <a:p>
          <a:endParaRPr lang="zh-TW" altLang="en-US"/>
        </a:p>
      </dgm:t>
    </dgm:pt>
    <dgm:pt modelId="{5693856A-0727-4D33-B078-7D4EB1037170}" type="sibTrans" cxnId="{BCC4D516-55AE-4D02-BDB0-6E951708092D}">
      <dgm:prSet/>
      <dgm:spPr/>
      <dgm:t>
        <a:bodyPr/>
        <a:lstStyle/>
        <a:p>
          <a:endParaRPr lang="zh-TW" altLang="en-US"/>
        </a:p>
      </dgm:t>
    </dgm:pt>
    <dgm:pt modelId="{C752A9F0-1BF9-41F6-B306-C92CD8458B69}" type="pres">
      <dgm:prSet presAssocID="{69BDA382-6BDA-4DA2-9086-53627BB9A7AC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0C3F4F02-8B25-4B2F-8F1C-CFF981E28DA9}" type="pres">
      <dgm:prSet presAssocID="{55925A93-B3DA-4A12-A031-C883FB7072C7}" presName="composite" presStyleCnt="0"/>
      <dgm:spPr/>
    </dgm:pt>
    <dgm:pt modelId="{314B35F1-E1BD-4F00-BE9E-80AEFB2AEDAB}" type="pres">
      <dgm:prSet presAssocID="{55925A93-B3DA-4A12-A031-C883FB7072C7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47237A-359F-4571-BC9C-66173FB5D4E1}" type="pres">
      <dgm:prSet presAssocID="{55925A93-B3DA-4A12-A031-C883FB7072C7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3F7049F-A103-487D-8124-098ACB444A39}" type="pres">
      <dgm:prSet presAssocID="{55925A93-B3DA-4A12-A031-C883FB7072C7}" presName="BalanceSpacing" presStyleCnt="0"/>
      <dgm:spPr/>
    </dgm:pt>
    <dgm:pt modelId="{E99F1369-D5AD-4F5D-91CE-0BC124C873C3}" type="pres">
      <dgm:prSet presAssocID="{55925A93-B3DA-4A12-A031-C883FB7072C7}" presName="BalanceSpacing1" presStyleCnt="0"/>
      <dgm:spPr/>
    </dgm:pt>
    <dgm:pt modelId="{47FDDACD-1A7D-4F33-8CD7-E4FD334E0CF6}" type="pres">
      <dgm:prSet presAssocID="{7D61AC32-C453-4855-8C64-665AE0BAEE5F}" presName="Accent1Text" presStyleLbl="node1" presStyleIdx="1" presStyleCnt="8"/>
      <dgm:spPr/>
      <dgm:t>
        <a:bodyPr/>
        <a:lstStyle/>
        <a:p>
          <a:endParaRPr lang="zh-TW" altLang="en-US"/>
        </a:p>
      </dgm:t>
    </dgm:pt>
    <dgm:pt modelId="{BB7C31DE-0C72-4D44-9D89-BEA6A38754AE}" type="pres">
      <dgm:prSet presAssocID="{7D61AC32-C453-4855-8C64-665AE0BAEE5F}" presName="spaceBetweenRectangles" presStyleCnt="0"/>
      <dgm:spPr/>
    </dgm:pt>
    <dgm:pt modelId="{8C5FE132-A9EB-4A55-BA83-6EE3B505E5FE}" type="pres">
      <dgm:prSet presAssocID="{F19442BA-AC9A-48B1-9953-330618F33D59}" presName="composite" presStyleCnt="0"/>
      <dgm:spPr/>
    </dgm:pt>
    <dgm:pt modelId="{F345E657-0E05-4DEE-A371-2104BC1F890B}" type="pres">
      <dgm:prSet presAssocID="{F19442BA-AC9A-48B1-9953-330618F33D59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9E5819-E0E1-4861-90CC-87A3E7D21DBE}" type="pres">
      <dgm:prSet presAssocID="{F19442BA-AC9A-48B1-9953-330618F33D59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5BA2E4-04D7-4946-83E7-7BD8F49F429A}" type="pres">
      <dgm:prSet presAssocID="{F19442BA-AC9A-48B1-9953-330618F33D59}" presName="BalanceSpacing" presStyleCnt="0"/>
      <dgm:spPr/>
    </dgm:pt>
    <dgm:pt modelId="{20DC4A15-4508-4E66-A9B4-FA679CA776CA}" type="pres">
      <dgm:prSet presAssocID="{F19442BA-AC9A-48B1-9953-330618F33D59}" presName="BalanceSpacing1" presStyleCnt="0"/>
      <dgm:spPr/>
    </dgm:pt>
    <dgm:pt modelId="{5A2B0EDE-5F8E-4490-819A-4A9E3B32BA7E}" type="pres">
      <dgm:prSet presAssocID="{1E074E4B-62FB-4DEB-B22E-6F4366EAD2A4}" presName="Accent1Text" presStyleLbl="node1" presStyleIdx="3" presStyleCnt="8"/>
      <dgm:spPr/>
      <dgm:t>
        <a:bodyPr/>
        <a:lstStyle/>
        <a:p>
          <a:endParaRPr lang="zh-TW" altLang="en-US"/>
        </a:p>
      </dgm:t>
    </dgm:pt>
    <dgm:pt modelId="{2A7CD48A-632C-4DF0-9191-04C33238D9AF}" type="pres">
      <dgm:prSet presAssocID="{1E074E4B-62FB-4DEB-B22E-6F4366EAD2A4}" presName="spaceBetweenRectangles" presStyleCnt="0"/>
      <dgm:spPr/>
    </dgm:pt>
    <dgm:pt modelId="{FA307FB4-F874-4C5F-94C6-2A61A5BEFFE6}" type="pres">
      <dgm:prSet presAssocID="{0E6FEEEC-9C14-4FCA-BB44-D90F8C76F6AC}" presName="composite" presStyleCnt="0"/>
      <dgm:spPr/>
    </dgm:pt>
    <dgm:pt modelId="{2E486804-97EB-4D0F-8D8E-87BA0058B517}" type="pres">
      <dgm:prSet presAssocID="{0E6FEEEC-9C14-4FCA-BB44-D90F8C76F6AC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461E57-8F91-4AB7-94A9-385E27D6F023}" type="pres">
      <dgm:prSet presAssocID="{0E6FEEEC-9C14-4FCA-BB44-D90F8C76F6AC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915DBB-DC7A-413C-BE5D-38EF7436373F}" type="pres">
      <dgm:prSet presAssocID="{0E6FEEEC-9C14-4FCA-BB44-D90F8C76F6AC}" presName="BalanceSpacing" presStyleCnt="0"/>
      <dgm:spPr/>
    </dgm:pt>
    <dgm:pt modelId="{837C97A9-191A-408D-995C-9B08A5C2F924}" type="pres">
      <dgm:prSet presAssocID="{0E6FEEEC-9C14-4FCA-BB44-D90F8C76F6AC}" presName="BalanceSpacing1" presStyleCnt="0"/>
      <dgm:spPr/>
    </dgm:pt>
    <dgm:pt modelId="{6025F17A-0BCB-416D-9F58-C8402077348D}" type="pres">
      <dgm:prSet presAssocID="{B1CBE488-96C2-42F7-8C5B-0B607F2BD851}" presName="Accent1Text" presStyleLbl="node1" presStyleIdx="5" presStyleCnt="8"/>
      <dgm:spPr/>
      <dgm:t>
        <a:bodyPr/>
        <a:lstStyle/>
        <a:p>
          <a:endParaRPr lang="zh-TW" altLang="en-US"/>
        </a:p>
      </dgm:t>
    </dgm:pt>
    <dgm:pt modelId="{FD4923F7-A248-473E-AD97-10C96CC654A7}" type="pres">
      <dgm:prSet presAssocID="{B1CBE488-96C2-42F7-8C5B-0B607F2BD851}" presName="spaceBetweenRectangles" presStyleCnt="0"/>
      <dgm:spPr/>
    </dgm:pt>
    <dgm:pt modelId="{5A95D235-F695-47EB-B65D-5ADF57465D55}" type="pres">
      <dgm:prSet presAssocID="{00514530-7078-442C-AEA6-429921B1F435}" presName="composite" presStyleCnt="0"/>
      <dgm:spPr/>
    </dgm:pt>
    <dgm:pt modelId="{8DBE0691-AD88-497B-9F9D-0F3455CDCC14}" type="pres">
      <dgm:prSet presAssocID="{00514530-7078-442C-AEA6-429921B1F435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6095B6-A64B-492A-87F9-95C8D3899961}" type="pres">
      <dgm:prSet presAssocID="{00514530-7078-442C-AEA6-429921B1F435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0D4A8E-D69B-42F3-8862-47B8CC4546A0}" type="pres">
      <dgm:prSet presAssocID="{00514530-7078-442C-AEA6-429921B1F435}" presName="BalanceSpacing" presStyleCnt="0"/>
      <dgm:spPr/>
    </dgm:pt>
    <dgm:pt modelId="{E9F20E75-EAB5-40A6-B23D-304117032EBC}" type="pres">
      <dgm:prSet presAssocID="{00514530-7078-442C-AEA6-429921B1F435}" presName="BalanceSpacing1" presStyleCnt="0"/>
      <dgm:spPr/>
    </dgm:pt>
    <dgm:pt modelId="{409B7325-45B4-408E-98B9-8D531125C24F}" type="pres">
      <dgm:prSet presAssocID="{2B5025BB-3329-474E-B730-AEFA7C746158}" presName="Accent1Text" presStyleLbl="node1" presStyleIdx="7" presStyleCnt="8"/>
      <dgm:spPr/>
      <dgm:t>
        <a:bodyPr/>
        <a:lstStyle/>
        <a:p>
          <a:endParaRPr lang="zh-TW" altLang="en-US"/>
        </a:p>
      </dgm:t>
    </dgm:pt>
  </dgm:ptLst>
  <dgm:cxnLst>
    <dgm:cxn modelId="{1BE049D4-4804-44C0-9A71-318EC84D7406}" type="presOf" srcId="{B1CBE488-96C2-42F7-8C5B-0B607F2BD851}" destId="{6025F17A-0BCB-416D-9F58-C8402077348D}" srcOrd="0" destOrd="0" presId="urn:microsoft.com/office/officeart/2008/layout/AlternatingHexagons"/>
    <dgm:cxn modelId="{B944627D-D4DD-4562-AAA8-4BEBAD16D10C}" type="presOf" srcId="{55925A93-B3DA-4A12-A031-C883FB7072C7}" destId="{314B35F1-E1BD-4F00-BE9E-80AEFB2AEDAB}" srcOrd="0" destOrd="0" presId="urn:microsoft.com/office/officeart/2008/layout/AlternatingHexagons"/>
    <dgm:cxn modelId="{910AE0B5-D864-444A-9B5C-262DF5AA9990}" srcId="{69BDA382-6BDA-4DA2-9086-53627BB9A7AC}" destId="{0E6FEEEC-9C14-4FCA-BB44-D90F8C76F6AC}" srcOrd="2" destOrd="0" parTransId="{B16CB3A5-FC0E-4974-B6A7-0FC735365795}" sibTransId="{B1CBE488-96C2-42F7-8C5B-0B607F2BD851}"/>
    <dgm:cxn modelId="{A74AE1C8-B075-4E92-B903-4C3D29904BAA}" srcId="{0E6FEEEC-9C14-4FCA-BB44-D90F8C76F6AC}" destId="{12B891C2-AE72-4215-9C1C-E0E3D69B678C}" srcOrd="0" destOrd="0" parTransId="{35E37332-07A2-4CC5-A627-1E5D3C7463D5}" sibTransId="{4385D1A5-16A9-4C3A-A50C-E3B058CE29DE}"/>
    <dgm:cxn modelId="{E19DED84-E529-42BB-81BD-133AE812603C}" srcId="{55925A93-B3DA-4A12-A031-C883FB7072C7}" destId="{E5DDEF30-1EF7-4613-91C0-D76D14574886}" srcOrd="0" destOrd="0" parTransId="{3A6FA561-3D1B-4F03-81FF-E8035EE2F501}" sibTransId="{32222BA3-92E8-4C88-9363-6A8C0F17A06E}"/>
    <dgm:cxn modelId="{D431460D-D268-4DBB-9605-ED4C5D73FC7B}" type="presOf" srcId="{69BDA382-6BDA-4DA2-9086-53627BB9A7AC}" destId="{C752A9F0-1BF9-41F6-B306-C92CD8458B69}" srcOrd="0" destOrd="0" presId="urn:microsoft.com/office/officeart/2008/layout/AlternatingHexagons"/>
    <dgm:cxn modelId="{63E9B989-CC00-4A8F-B4BF-4DB72B68080C}" srcId="{69BDA382-6BDA-4DA2-9086-53627BB9A7AC}" destId="{00514530-7078-442C-AEA6-429921B1F435}" srcOrd="3" destOrd="0" parTransId="{1FA59280-D0B2-44B6-ABB6-A8847BFD3712}" sibTransId="{2B5025BB-3329-474E-B730-AEFA7C746158}"/>
    <dgm:cxn modelId="{0FFB2426-A15C-4049-A3D3-4E8674271F3D}" type="presOf" srcId="{2B5025BB-3329-474E-B730-AEFA7C746158}" destId="{409B7325-45B4-408E-98B9-8D531125C24F}" srcOrd="0" destOrd="0" presId="urn:microsoft.com/office/officeart/2008/layout/AlternatingHexagons"/>
    <dgm:cxn modelId="{ABAA4118-692C-47E3-9D6B-F43AF6ADF31F}" type="presOf" srcId="{7D61AC32-C453-4855-8C64-665AE0BAEE5F}" destId="{47FDDACD-1A7D-4F33-8CD7-E4FD334E0CF6}" srcOrd="0" destOrd="0" presId="urn:microsoft.com/office/officeart/2008/layout/AlternatingHexagons"/>
    <dgm:cxn modelId="{5DE5F491-0934-4760-A14D-77AABF3DEC75}" type="presOf" srcId="{A93C795C-8DCF-4219-B99A-13EC086AA673}" destId="{8B6095B6-A64B-492A-87F9-95C8D3899961}" srcOrd="0" destOrd="0" presId="urn:microsoft.com/office/officeart/2008/layout/AlternatingHexagons"/>
    <dgm:cxn modelId="{D9C2DC7C-4DBB-4CF2-BD49-066AF7B637B0}" type="presOf" srcId="{39860BCE-321D-4BDD-B148-68BD72470392}" destId="{E69E5819-E0E1-4861-90CC-87A3E7D21DBE}" srcOrd="0" destOrd="0" presId="urn:microsoft.com/office/officeart/2008/layout/AlternatingHexagons"/>
    <dgm:cxn modelId="{AC8BBDBD-9906-4B31-B611-92C0F62F30AD}" type="presOf" srcId="{1E074E4B-62FB-4DEB-B22E-6F4366EAD2A4}" destId="{5A2B0EDE-5F8E-4490-819A-4A9E3B32BA7E}" srcOrd="0" destOrd="0" presId="urn:microsoft.com/office/officeart/2008/layout/AlternatingHexagons"/>
    <dgm:cxn modelId="{2B9AC2DD-CA3E-407A-A743-7038D0D72B59}" type="presOf" srcId="{00514530-7078-442C-AEA6-429921B1F435}" destId="{8DBE0691-AD88-497B-9F9D-0F3455CDCC14}" srcOrd="0" destOrd="0" presId="urn:microsoft.com/office/officeart/2008/layout/AlternatingHexagons"/>
    <dgm:cxn modelId="{8C692A73-4164-4C3E-8A5D-BD234EA4296F}" srcId="{69BDA382-6BDA-4DA2-9086-53627BB9A7AC}" destId="{F19442BA-AC9A-48B1-9953-330618F33D59}" srcOrd="1" destOrd="0" parTransId="{034189CD-E38C-412A-BF6B-B86D4DBF44EC}" sibTransId="{1E074E4B-62FB-4DEB-B22E-6F4366EAD2A4}"/>
    <dgm:cxn modelId="{4CDC91E5-2A53-4AB4-A2CB-E527F75E36F6}" type="presOf" srcId="{12B891C2-AE72-4215-9C1C-E0E3D69B678C}" destId="{DC461E57-8F91-4AB7-94A9-385E27D6F023}" srcOrd="0" destOrd="0" presId="urn:microsoft.com/office/officeart/2008/layout/AlternatingHexagons"/>
    <dgm:cxn modelId="{3255A9C1-4E24-4CCD-9DBA-E0B01B48E342}" srcId="{F19442BA-AC9A-48B1-9953-330618F33D59}" destId="{39860BCE-321D-4BDD-B148-68BD72470392}" srcOrd="0" destOrd="0" parTransId="{3DA0FCEF-3CF3-464B-AE24-BBA0244D681A}" sibTransId="{359AAC31-5180-4E3C-98C6-248191F47459}"/>
    <dgm:cxn modelId="{B19B9232-E8DC-4D75-B8A1-751547A9D247}" type="presOf" srcId="{F19442BA-AC9A-48B1-9953-330618F33D59}" destId="{F345E657-0E05-4DEE-A371-2104BC1F890B}" srcOrd="0" destOrd="0" presId="urn:microsoft.com/office/officeart/2008/layout/AlternatingHexagons"/>
    <dgm:cxn modelId="{A9088E4C-5093-466F-8031-D6DACE4AE973}" type="presOf" srcId="{E5DDEF30-1EF7-4613-91C0-D76D14574886}" destId="{4B47237A-359F-4571-BC9C-66173FB5D4E1}" srcOrd="0" destOrd="0" presId="urn:microsoft.com/office/officeart/2008/layout/AlternatingHexagons"/>
    <dgm:cxn modelId="{BCC4D516-55AE-4D02-BDB0-6E951708092D}" srcId="{00514530-7078-442C-AEA6-429921B1F435}" destId="{A93C795C-8DCF-4219-B99A-13EC086AA673}" srcOrd="0" destOrd="0" parTransId="{D75DF8E7-02F7-4EAE-AD28-F0A5A290414B}" sibTransId="{5693856A-0727-4D33-B078-7D4EB1037170}"/>
    <dgm:cxn modelId="{8B8ABEAE-6006-4E13-BE65-2E43F7B675F2}" srcId="{69BDA382-6BDA-4DA2-9086-53627BB9A7AC}" destId="{55925A93-B3DA-4A12-A031-C883FB7072C7}" srcOrd="0" destOrd="0" parTransId="{13AF9F8A-4F74-4E27-9C2D-EDDC66273442}" sibTransId="{7D61AC32-C453-4855-8C64-665AE0BAEE5F}"/>
    <dgm:cxn modelId="{C78DCCDB-D055-455B-9B37-A375AB024125}" type="presOf" srcId="{0E6FEEEC-9C14-4FCA-BB44-D90F8C76F6AC}" destId="{2E486804-97EB-4D0F-8D8E-87BA0058B517}" srcOrd="0" destOrd="0" presId="urn:microsoft.com/office/officeart/2008/layout/AlternatingHexagons"/>
    <dgm:cxn modelId="{F7825E4D-BE38-40CC-A0EC-31B5A598E2C0}" type="presParOf" srcId="{C752A9F0-1BF9-41F6-B306-C92CD8458B69}" destId="{0C3F4F02-8B25-4B2F-8F1C-CFF981E28DA9}" srcOrd="0" destOrd="0" presId="urn:microsoft.com/office/officeart/2008/layout/AlternatingHexagons"/>
    <dgm:cxn modelId="{F5DB9A71-F9F7-47D2-96EF-1AC28C574F5C}" type="presParOf" srcId="{0C3F4F02-8B25-4B2F-8F1C-CFF981E28DA9}" destId="{314B35F1-E1BD-4F00-BE9E-80AEFB2AEDAB}" srcOrd="0" destOrd="0" presId="urn:microsoft.com/office/officeart/2008/layout/AlternatingHexagons"/>
    <dgm:cxn modelId="{4404CD92-48F5-4D56-B690-ED9288F9914D}" type="presParOf" srcId="{0C3F4F02-8B25-4B2F-8F1C-CFF981E28DA9}" destId="{4B47237A-359F-4571-BC9C-66173FB5D4E1}" srcOrd="1" destOrd="0" presId="urn:microsoft.com/office/officeart/2008/layout/AlternatingHexagons"/>
    <dgm:cxn modelId="{68490A6C-1486-4DA9-8EAE-75883D1C991E}" type="presParOf" srcId="{0C3F4F02-8B25-4B2F-8F1C-CFF981E28DA9}" destId="{43F7049F-A103-487D-8124-098ACB444A39}" srcOrd="2" destOrd="0" presId="urn:microsoft.com/office/officeart/2008/layout/AlternatingHexagons"/>
    <dgm:cxn modelId="{963B3236-0B74-4699-89A0-A1608D868D2A}" type="presParOf" srcId="{0C3F4F02-8B25-4B2F-8F1C-CFF981E28DA9}" destId="{E99F1369-D5AD-4F5D-91CE-0BC124C873C3}" srcOrd="3" destOrd="0" presId="urn:microsoft.com/office/officeart/2008/layout/AlternatingHexagons"/>
    <dgm:cxn modelId="{2EA511B4-7B44-4FE6-8EA1-1FF6D513ED07}" type="presParOf" srcId="{0C3F4F02-8B25-4B2F-8F1C-CFF981E28DA9}" destId="{47FDDACD-1A7D-4F33-8CD7-E4FD334E0CF6}" srcOrd="4" destOrd="0" presId="urn:microsoft.com/office/officeart/2008/layout/AlternatingHexagons"/>
    <dgm:cxn modelId="{E0C459BA-917C-4CF4-A971-90B1365CEDB0}" type="presParOf" srcId="{C752A9F0-1BF9-41F6-B306-C92CD8458B69}" destId="{BB7C31DE-0C72-4D44-9D89-BEA6A38754AE}" srcOrd="1" destOrd="0" presId="urn:microsoft.com/office/officeart/2008/layout/AlternatingHexagons"/>
    <dgm:cxn modelId="{EDF73DB1-6ADF-4032-9466-B2E0FE2B8343}" type="presParOf" srcId="{C752A9F0-1BF9-41F6-B306-C92CD8458B69}" destId="{8C5FE132-A9EB-4A55-BA83-6EE3B505E5FE}" srcOrd="2" destOrd="0" presId="urn:microsoft.com/office/officeart/2008/layout/AlternatingHexagons"/>
    <dgm:cxn modelId="{0BA00D2D-DD92-48D1-9BA2-39312A7C7707}" type="presParOf" srcId="{8C5FE132-A9EB-4A55-BA83-6EE3B505E5FE}" destId="{F345E657-0E05-4DEE-A371-2104BC1F890B}" srcOrd="0" destOrd="0" presId="urn:microsoft.com/office/officeart/2008/layout/AlternatingHexagons"/>
    <dgm:cxn modelId="{94A931C3-84E4-419B-95CA-A06D11E8D18E}" type="presParOf" srcId="{8C5FE132-A9EB-4A55-BA83-6EE3B505E5FE}" destId="{E69E5819-E0E1-4861-90CC-87A3E7D21DBE}" srcOrd="1" destOrd="0" presId="urn:microsoft.com/office/officeart/2008/layout/AlternatingHexagons"/>
    <dgm:cxn modelId="{79806E59-B265-4D34-ACAA-44005D589F8C}" type="presParOf" srcId="{8C5FE132-A9EB-4A55-BA83-6EE3B505E5FE}" destId="{925BA2E4-04D7-4946-83E7-7BD8F49F429A}" srcOrd="2" destOrd="0" presId="urn:microsoft.com/office/officeart/2008/layout/AlternatingHexagons"/>
    <dgm:cxn modelId="{C80396F4-E039-4A7C-81BC-7EC1D2CDD2B9}" type="presParOf" srcId="{8C5FE132-A9EB-4A55-BA83-6EE3B505E5FE}" destId="{20DC4A15-4508-4E66-A9B4-FA679CA776CA}" srcOrd="3" destOrd="0" presId="urn:microsoft.com/office/officeart/2008/layout/AlternatingHexagons"/>
    <dgm:cxn modelId="{76328B42-2336-456F-BF52-337827CCE6D8}" type="presParOf" srcId="{8C5FE132-A9EB-4A55-BA83-6EE3B505E5FE}" destId="{5A2B0EDE-5F8E-4490-819A-4A9E3B32BA7E}" srcOrd="4" destOrd="0" presId="urn:microsoft.com/office/officeart/2008/layout/AlternatingHexagons"/>
    <dgm:cxn modelId="{C41E1AB1-AA92-4CDF-92E1-08B3BE450E1E}" type="presParOf" srcId="{C752A9F0-1BF9-41F6-B306-C92CD8458B69}" destId="{2A7CD48A-632C-4DF0-9191-04C33238D9AF}" srcOrd="3" destOrd="0" presId="urn:microsoft.com/office/officeart/2008/layout/AlternatingHexagons"/>
    <dgm:cxn modelId="{D120C9FB-E674-4FEB-BD4D-C84B8719DD83}" type="presParOf" srcId="{C752A9F0-1BF9-41F6-B306-C92CD8458B69}" destId="{FA307FB4-F874-4C5F-94C6-2A61A5BEFFE6}" srcOrd="4" destOrd="0" presId="urn:microsoft.com/office/officeart/2008/layout/AlternatingHexagons"/>
    <dgm:cxn modelId="{D2FEC44B-0FB7-40A1-BEDB-4E0843680C5D}" type="presParOf" srcId="{FA307FB4-F874-4C5F-94C6-2A61A5BEFFE6}" destId="{2E486804-97EB-4D0F-8D8E-87BA0058B517}" srcOrd="0" destOrd="0" presId="urn:microsoft.com/office/officeart/2008/layout/AlternatingHexagons"/>
    <dgm:cxn modelId="{194F0111-7FF0-47BB-ABA1-7D748B4047B9}" type="presParOf" srcId="{FA307FB4-F874-4C5F-94C6-2A61A5BEFFE6}" destId="{DC461E57-8F91-4AB7-94A9-385E27D6F023}" srcOrd="1" destOrd="0" presId="urn:microsoft.com/office/officeart/2008/layout/AlternatingHexagons"/>
    <dgm:cxn modelId="{0A8B2FAB-F123-4255-8294-E6ED60ACA838}" type="presParOf" srcId="{FA307FB4-F874-4C5F-94C6-2A61A5BEFFE6}" destId="{25915DBB-DC7A-413C-BE5D-38EF7436373F}" srcOrd="2" destOrd="0" presId="urn:microsoft.com/office/officeart/2008/layout/AlternatingHexagons"/>
    <dgm:cxn modelId="{8EC66F7B-36CE-43CC-9661-1A34777DD8CC}" type="presParOf" srcId="{FA307FB4-F874-4C5F-94C6-2A61A5BEFFE6}" destId="{837C97A9-191A-408D-995C-9B08A5C2F924}" srcOrd="3" destOrd="0" presId="urn:microsoft.com/office/officeart/2008/layout/AlternatingHexagons"/>
    <dgm:cxn modelId="{4916EB9F-EC57-439D-8FE6-EF80FF9359FE}" type="presParOf" srcId="{FA307FB4-F874-4C5F-94C6-2A61A5BEFFE6}" destId="{6025F17A-0BCB-416D-9F58-C8402077348D}" srcOrd="4" destOrd="0" presId="urn:microsoft.com/office/officeart/2008/layout/AlternatingHexagons"/>
    <dgm:cxn modelId="{BEB9317F-CD22-4399-BD6A-19D9E48B11A1}" type="presParOf" srcId="{C752A9F0-1BF9-41F6-B306-C92CD8458B69}" destId="{FD4923F7-A248-473E-AD97-10C96CC654A7}" srcOrd="5" destOrd="0" presId="urn:microsoft.com/office/officeart/2008/layout/AlternatingHexagons"/>
    <dgm:cxn modelId="{14312985-EC50-4234-8EC2-8FF5E9946D10}" type="presParOf" srcId="{C752A9F0-1BF9-41F6-B306-C92CD8458B69}" destId="{5A95D235-F695-47EB-B65D-5ADF57465D55}" srcOrd="6" destOrd="0" presId="urn:microsoft.com/office/officeart/2008/layout/AlternatingHexagons"/>
    <dgm:cxn modelId="{9DBAEBAD-1888-499B-ADC9-129F7D1B6D5E}" type="presParOf" srcId="{5A95D235-F695-47EB-B65D-5ADF57465D55}" destId="{8DBE0691-AD88-497B-9F9D-0F3455CDCC14}" srcOrd="0" destOrd="0" presId="urn:microsoft.com/office/officeart/2008/layout/AlternatingHexagons"/>
    <dgm:cxn modelId="{01F1E752-6BD6-437A-837E-12237F8CB4A8}" type="presParOf" srcId="{5A95D235-F695-47EB-B65D-5ADF57465D55}" destId="{8B6095B6-A64B-492A-87F9-95C8D3899961}" srcOrd="1" destOrd="0" presId="urn:microsoft.com/office/officeart/2008/layout/AlternatingHexagons"/>
    <dgm:cxn modelId="{17CC8402-9F36-424E-B2C0-89BBEA78AB04}" type="presParOf" srcId="{5A95D235-F695-47EB-B65D-5ADF57465D55}" destId="{110D4A8E-D69B-42F3-8862-47B8CC4546A0}" srcOrd="2" destOrd="0" presId="urn:microsoft.com/office/officeart/2008/layout/AlternatingHexagons"/>
    <dgm:cxn modelId="{F99998C6-76B4-4655-850C-7FE6839A7FBF}" type="presParOf" srcId="{5A95D235-F695-47EB-B65D-5ADF57465D55}" destId="{E9F20E75-EAB5-40A6-B23D-304117032EBC}" srcOrd="3" destOrd="0" presId="urn:microsoft.com/office/officeart/2008/layout/AlternatingHexagons"/>
    <dgm:cxn modelId="{4C8924D3-88B2-484C-9A3C-EE57AC1DCDBF}" type="presParOf" srcId="{5A95D235-F695-47EB-B65D-5ADF57465D55}" destId="{409B7325-45B4-408E-98B9-8D531125C24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90072-BE16-4D9A-9D15-903078DE552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F26DCD-5AB8-4560-A078-5B1BE18D7C0C}">
      <dgm:prSet phldrT="[文字]"/>
      <dgm:spPr/>
      <dgm:t>
        <a:bodyPr/>
        <a:lstStyle/>
        <a:p>
          <a:r>
            <a:rPr lang="zh-TW" altLang="en-US" dirty="0" smtClean="0"/>
            <a:t>市場分析</a:t>
          </a:r>
          <a:endParaRPr lang="zh-TW" altLang="en-US" dirty="0"/>
        </a:p>
      </dgm:t>
    </dgm:pt>
    <dgm:pt modelId="{1A464BB8-49ED-4195-845D-0A54FD0C3C3E}" type="parTrans" cxnId="{436B9C81-5A8C-4FA2-9DB5-92D2B06EE5DF}">
      <dgm:prSet/>
      <dgm:spPr/>
      <dgm:t>
        <a:bodyPr/>
        <a:lstStyle/>
        <a:p>
          <a:endParaRPr lang="zh-TW" altLang="en-US"/>
        </a:p>
      </dgm:t>
    </dgm:pt>
    <dgm:pt modelId="{46F6866B-6BEA-4D14-B291-2561094F21C8}" type="sibTrans" cxnId="{436B9C81-5A8C-4FA2-9DB5-92D2B06EE5DF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/>
        </a:p>
      </dgm:t>
    </dgm:pt>
    <dgm:pt modelId="{4193D0FB-8622-4BFD-A33B-DA3F531EF9F9}">
      <dgm:prSet phldrT="[文字]"/>
      <dgm:spPr/>
      <dgm:t>
        <a:bodyPr/>
        <a:lstStyle/>
        <a:p>
          <a:r>
            <a:rPr lang="zh-TW" altLang="en-US" dirty="0" smtClean="0"/>
            <a:t>收視率分析</a:t>
          </a:r>
          <a:endParaRPr lang="zh-TW" altLang="en-US" dirty="0"/>
        </a:p>
      </dgm:t>
    </dgm:pt>
    <dgm:pt modelId="{91460E9B-45AF-4ADF-96CB-7F32A26FA0A0}" type="parTrans" cxnId="{65754E0F-6E0B-4699-9B1A-0B0EF29D1A34}">
      <dgm:prSet/>
      <dgm:spPr/>
      <dgm:t>
        <a:bodyPr/>
        <a:lstStyle/>
        <a:p>
          <a:endParaRPr lang="zh-TW" altLang="en-US"/>
        </a:p>
      </dgm:t>
    </dgm:pt>
    <dgm:pt modelId="{DE52AEEE-46A6-402A-989D-186E121459DF}" type="sibTrans" cxnId="{65754E0F-6E0B-4699-9B1A-0B0EF29D1A34}">
      <dgm:prSet/>
      <dgm:spPr/>
      <dgm:t>
        <a:bodyPr/>
        <a:lstStyle/>
        <a:p>
          <a:endParaRPr lang="zh-TW" altLang="en-US"/>
        </a:p>
      </dgm:t>
    </dgm:pt>
    <dgm:pt modelId="{DE8AB631-A40E-4229-8613-39D69829895C}" type="pres">
      <dgm:prSet presAssocID="{AB890072-BE16-4D9A-9D15-903078DE552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D973693C-67C7-410D-98FE-8D1B2FE98FAB}" type="pres">
      <dgm:prSet presAssocID="{A2F26DCD-5AB8-4560-A078-5B1BE18D7C0C}" presName="composite" presStyleCnt="0"/>
      <dgm:spPr/>
    </dgm:pt>
    <dgm:pt modelId="{95C7AD17-F29C-4B34-B9E0-0C81CA8973F2}" type="pres">
      <dgm:prSet presAssocID="{A2F26DCD-5AB8-4560-A078-5B1BE18D7C0C}" presName="Parent1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CE5B4C2-9D9D-42D0-ACD5-A9A1FF93AFCC}" type="pres">
      <dgm:prSet presAssocID="{A2F26DCD-5AB8-4560-A078-5B1BE18D7C0C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88CE50-B38E-4C30-974C-01BC32A68C3C}" type="pres">
      <dgm:prSet presAssocID="{A2F26DCD-5AB8-4560-A078-5B1BE18D7C0C}" presName="BalanceSpacing" presStyleCnt="0"/>
      <dgm:spPr/>
    </dgm:pt>
    <dgm:pt modelId="{9EF83863-DE38-44C3-9334-655E5838354F}" type="pres">
      <dgm:prSet presAssocID="{A2F26DCD-5AB8-4560-A078-5B1BE18D7C0C}" presName="BalanceSpacing1" presStyleCnt="0"/>
      <dgm:spPr/>
    </dgm:pt>
    <dgm:pt modelId="{901752A6-7FFB-4206-AC64-BAF86352AE5E}" type="pres">
      <dgm:prSet presAssocID="{46F6866B-6BEA-4D14-B291-2561094F21C8}" presName="Accent1Text" presStyleLbl="node1" presStyleIdx="1" presStyleCnt="2"/>
      <dgm:spPr/>
      <dgm:t>
        <a:bodyPr/>
        <a:lstStyle/>
        <a:p>
          <a:endParaRPr lang="zh-TW" altLang="en-US"/>
        </a:p>
      </dgm:t>
    </dgm:pt>
  </dgm:ptLst>
  <dgm:cxnLst>
    <dgm:cxn modelId="{CDC4AC9D-9FD1-418B-822A-B349EB1C96E0}" type="presOf" srcId="{A2F26DCD-5AB8-4560-A078-5B1BE18D7C0C}" destId="{95C7AD17-F29C-4B34-B9E0-0C81CA8973F2}" srcOrd="0" destOrd="0" presId="urn:microsoft.com/office/officeart/2008/layout/AlternatingHexagons"/>
    <dgm:cxn modelId="{2C641A3D-E4B2-43D0-BE72-B4CD1E0F089A}" type="presOf" srcId="{46F6866B-6BEA-4D14-B291-2561094F21C8}" destId="{901752A6-7FFB-4206-AC64-BAF86352AE5E}" srcOrd="0" destOrd="0" presId="urn:microsoft.com/office/officeart/2008/layout/AlternatingHexagons"/>
    <dgm:cxn modelId="{65754E0F-6E0B-4699-9B1A-0B0EF29D1A34}" srcId="{A2F26DCD-5AB8-4560-A078-5B1BE18D7C0C}" destId="{4193D0FB-8622-4BFD-A33B-DA3F531EF9F9}" srcOrd="0" destOrd="0" parTransId="{91460E9B-45AF-4ADF-96CB-7F32A26FA0A0}" sibTransId="{DE52AEEE-46A6-402A-989D-186E121459DF}"/>
    <dgm:cxn modelId="{436B9C81-5A8C-4FA2-9DB5-92D2B06EE5DF}" srcId="{AB890072-BE16-4D9A-9D15-903078DE5524}" destId="{A2F26DCD-5AB8-4560-A078-5B1BE18D7C0C}" srcOrd="0" destOrd="0" parTransId="{1A464BB8-49ED-4195-845D-0A54FD0C3C3E}" sibTransId="{46F6866B-6BEA-4D14-B291-2561094F21C8}"/>
    <dgm:cxn modelId="{1345389C-F47D-4FEB-8238-0AE2E26DA7F2}" type="presOf" srcId="{AB890072-BE16-4D9A-9D15-903078DE5524}" destId="{DE8AB631-A40E-4229-8613-39D69829895C}" srcOrd="0" destOrd="0" presId="urn:microsoft.com/office/officeart/2008/layout/AlternatingHexagons"/>
    <dgm:cxn modelId="{DEDB648F-0D62-43BB-A9A2-CB2B8E504EF2}" type="presOf" srcId="{4193D0FB-8622-4BFD-A33B-DA3F531EF9F9}" destId="{2CE5B4C2-9D9D-42D0-ACD5-A9A1FF93AFCC}" srcOrd="0" destOrd="0" presId="urn:microsoft.com/office/officeart/2008/layout/AlternatingHexagons"/>
    <dgm:cxn modelId="{E14F736A-05CA-4773-AF76-DBCC143D64A3}" type="presParOf" srcId="{DE8AB631-A40E-4229-8613-39D69829895C}" destId="{D973693C-67C7-410D-98FE-8D1B2FE98FAB}" srcOrd="0" destOrd="0" presId="urn:microsoft.com/office/officeart/2008/layout/AlternatingHexagons"/>
    <dgm:cxn modelId="{D5AFAA91-FD21-4BD8-966D-78534D89ADF7}" type="presParOf" srcId="{D973693C-67C7-410D-98FE-8D1B2FE98FAB}" destId="{95C7AD17-F29C-4B34-B9E0-0C81CA8973F2}" srcOrd="0" destOrd="0" presId="urn:microsoft.com/office/officeart/2008/layout/AlternatingHexagons"/>
    <dgm:cxn modelId="{D92894C8-4D9E-4F69-AA32-C2528BF78BF6}" type="presParOf" srcId="{D973693C-67C7-410D-98FE-8D1B2FE98FAB}" destId="{2CE5B4C2-9D9D-42D0-ACD5-A9A1FF93AFCC}" srcOrd="1" destOrd="0" presId="urn:microsoft.com/office/officeart/2008/layout/AlternatingHexagons"/>
    <dgm:cxn modelId="{ACAB447F-5429-4967-AA8D-08B45284B076}" type="presParOf" srcId="{D973693C-67C7-410D-98FE-8D1B2FE98FAB}" destId="{5388CE50-B38E-4C30-974C-01BC32A68C3C}" srcOrd="2" destOrd="0" presId="urn:microsoft.com/office/officeart/2008/layout/AlternatingHexagons"/>
    <dgm:cxn modelId="{6267635C-48A6-47E9-8FAA-7A9FFE4ED5C2}" type="presParOf" srcId="{D973693C-67C7-410D-98FE-8D1B2FE98FAB}" destId="{9EF83863-DE38-44C3-9334-655E5838354F}" srcOrd="3" destOrd="0" presId="urn:microsoft.com/office/officeart/2008/layout/AlternatingHexagons"/>
    <dgm:cxn modelId="{D843DC93-A1F5-4553-8AC9-53EDF5D5A5B4}" type="presParOf" srcId="{D973693C-67C7-410D-98FE-8D1B2FE98FAB}" destId="{901752A6-7FFB-4206-AC64-BAF86352AE5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B35F1-E1BD-4F00-BE9E-80AEFB2AEDAB}">
      <dsp:nvSpPr>
        <dsp:cNvPr id="0" name=""/>
        <dsp:cNvSpPr/>
      </dsp:nvSpPr>
      <dsp:spPr>
        <a:xfrm rot="5400000">
          <a:off x="2187163" y="82313"/>
          <a:ext cx="1255951" cy="10926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科學研究</a:t>
          </a:r>
          <a:endParaRPr lang="zh-TW" altLang="en-US" sz="1600" kern="1200" dirty="0"/>
        </a:p>
      </dsp:txBody>
      <dsp:txXfrm rot="-5400000">
        <a:off x="2439075" y="196395"/>
        <a:ext cx="752127" cy="864513"/>
      </dsp:txXfrm>
    </dsp:sp>
    <dsp:sp modelId="{4B47237A-359F-4571-BC9C-66173FB5D4E1}">
      <dsp:nvSpPr>
        <dsp:cNvPr id="0" name=""/>
        <dsp:cNvSpPr/>
      </dsp:nvSpPr>
      <dsp:spPr>
        <a:xfrm>
          <a:off x="3394634" y="251866"/>
          <a:ext cx="1401641" cy="75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數位圖書館</a:t>
          </a:r>
          <a:endParaRPr lang="zh-TW" altLang="en-US" sz="1600" kern="1200" dirty="0"/>
        </a:p>
      </dsp:txBody>
      <dsp:txXfrm>
        <a:off x="3394634" y="251866"/>
        <a:ext cx="1401641" cy="753570"/>
      </dsp:txXfrm>
    </dsp:sp>
    <dsp:sp modelId="{47FDDACD-1A7D-4F33-8CD7-E4FD334E0CF6}">
      <dsp:nvSpPr>
        <dsp:cNvPr id="0" name=""/>
        <dsp:cNvSpPr/>
      </dsp:nvSpPr>
      <dsp:spPr>
        <a:xfrm rot="5400000">
          <a:off x="1007070" y="82313"/>
          <a:ext cx="1255951" cy="1092677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/>
        </a:p>
      </dsp:txBody>
      <dsp:txXfrm rot="-5400000">
        <a:off x="1258982" y="196395"/>
        <a:ext cx="752127" cy="864513"/>
      </dsp:txXfrm>
    </dsp:sp>
    <dsp:sp modelId="{F345E657-0E05-4DEE-A371-2104BC1F890B}">
      <dsp:nvSpPr>
        <dsp:cNvPr id="0" name=""/>
        <dsp:cNvSpPr/>
      </dsp:nvSpPr>
      <dsp:spPr>
        <a:xfrm rot="5400000">
          <a:off x="1594856" y="1148364"/>
          <a:ext cx="1255951" cy="10926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資料探勘</a:t>
          </a:r>
          <a:endParaRPr lang="zh-TW" altLang="en-US" sz="1600" kern="1200" dirty="0"/>
        </a:p>
      </dsp:txBody>
      <dsp:txXfrm rot="-5400000">
        <a:off x="1846768" y="1262446"/>
        <a:ext cx="752127" cy="864513"/>
      </dsp:txXfrm>
    </dsp:sp>
    <dsp:sp modelId="{E69E5819-E0E1-4861-90CC-87A3E7D21DBE}">
      <dsp:nvSpPr>
        <dsp:cNvPr id="0" name=""/>
        <dsp:cNvSpPr/>
      </dsp:nvSpPr>
      <dsp:spPr>
        <a:xfrm>
          <a:off x="274851" y="1317918"/>
          <a:ext cx="1356427" cy="75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資訊圖形</a:t>
          </a:r>
          <a:endParaRPr lang="zh-TW" altLang="en-US" sz="1600" kern="1200" dirty="0"/>
        </a:p>
      </dsp:txBody>
      <dsp:txXfrm>
        <a:off x="274851" y="1317918"/>
        <a:ext cx="1356427" cy="753570"/>
      </dsp:txXfrm>
    </dsp:sp>
    <dsp:sp modelId="{5A2B0EDE-5F8E-4490-819A-4A9E3B32BA7E}">
      <dsp:nvSpPr>
        <dsp:cNvPr id="0" name=""/>
        <dsp:cNvSpPr/>
      </dsp:nvSpPr>
      <dsp:spPr>
        <a:xfrm rot="5400000">
          <a:off x="2774948" y="1148364"/>
          <a:ext cx="1255951" cy="1092677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/>
        </a:p>
      </dsp:txBody>
      <dsp:txXfrm rot="-5400000">
        <a:off x="3026860" y="1262446"/>
        <a:ext cx="752127" cy="864513"/>
      </dsp:txXfrm>
    </dsp:sp>
    <dsp:sp modelId="{2E486804-97EB-4D0F-8D8E-87BA0058B517}">
      <dsp:nvSpPr>
        <dsp:cNvPr id="0" name=""/>
        <dsp:cNvSpPr/>
      </dsp:nvSpPr>
      <dsp:spPr>
        <a:xfrm rot="5400000">
          <a:off x="2187163" y="2214416"/>
          <a:ext cx="1255951" cy="10926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金融資料分析</a:t>
          </a:r>
          <a:endParaRPr lang="zh-TW" altLang="en-US" sz="1600" kern="1200" dirty="0"/>
        </a:p>
      </dsp:txBody>
      <dsp:txXfrm rot="-5400000">
        <a:off x="2439075" y="2328498"/>
        <a:ext cx="752127" cy="864513"/>
      </dsp:txXfrm>
    </dsp:sp>
    <dsp:sp modelId="{DC461E57-8F91-4AB7-94A9-385E27D6F023}">
      <dsp:nvSpPr>
        <dsp:cNvPr id="0" name=""/>
        <dsp:cNvSpPr/>
      </dsp:nvSpPr>
      <dsp:spPr>
        <a:xfrm>
          <a:off x="3394634" y="2383969"/>
          <a:ext cx="1401641" cy="75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市場研究</a:t>
          </a:r>
          <a:endParaRPr lang="zh-TW" altLang="en-US" sz="1600" kern="1200" dirty="0"/>
        </a:p>
      </dsp:txBody>
      <dsp:txXfrm>
        <a:off x="3394634" y="2383969"/>
        <a:ext cx="1401641" cy="753570"/>
      </dsp:txXfrm>
    </dsp:sp>
    <dsp:sp modelId="{6025F17A-0BCB-416D-9F58-C8402077348D}">
      <dsp:nvSpPr>
        <dsp:cNvPr id="0" name=""/>
        <dsp:cNvSpPr/>
      </dsp:nvSpPr>
      <dsp:spPr>
        <a:xfrm rot="5400000">
          <a:off x="1007070" y="2214416"/>
          <a:ext cx="1255951" cy="1092677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/>
        </a:p>
      </dsp:txBody>
      <dsp:txXfrm rot="-5400000">
        <a:off x="1258982" y="2328498"/>
        <a:ext cx="752127" cy="864513"/>
      </dsp:txXfrm>
    </dsp:sp>
    <dsp:sp modelId="{8DBE0691-AD88-497B-9F9D-0F3455CDCC14}">
      <dsp:nvSpPr>
        <dsp:cNvPr id="0" name=""/>
        <dsp:cNvSpPr/>
      </dsp:nvSpPr>
      <dsp:spPr>
        <a:xfrm rot="5400000">
          <a:off x="1594856" y="3280468"/>
          <a:ext cx="1255951" cy="10926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製造生產控制</a:t>
          </a:r>
          <a:endParaRPr lang="zh-TW" altLang="en-US" sz="1600" kern="1200" dirty="0"/>
        </a:p>
      </dsp:txBody>
      <dsp:txXfrm rot="-5400000">
        <a:off x="1846768" y="3394550"/>
        <a:ext cx="752127" cy="864513"/>
      </dsp:txXfrm>
    </dsp:sp>
    <dsp:sp modelId="{8B6095B6-A64B-492A-87F9-95C8D3899961}">
      <dsp:nvSpPr>
        <dsp:cNvPr id="0" name=""/>
        <dsp:cNvSpPr/>
      </dsp:nvSpPr>
      <dsp:spPr>
        <a:xfrm>
          <a:off x="274851" y="3450021"/>
          <a:ext cx="1356427" cy="75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罪行繪圖</a:t>
          </a:r>
          <a:endParaRPr lang="zh-TW" altLang="en-US" sz="1600" kern="1200" dirty="0"/>
        </a:p>
      </dsp:txBody>
      <dsp:txXfrm>
        <a:off x="274851" y="3450021"/>
        <a:ext cx="1356427" cy="753570"/>
      </dsp:txXfrm>
    </dsp:sp>
    <dsp:sp modelId="{409B7325-45B4-408E-98B9-8D531125C24F}">
      <dsp:nvSpPr>
        <dsp:cNvPr id="0" name=""/>
        <dsp:cNvSpPr/>
      </dsp:nvSpPr>
      <dsp:spPr>
        <a:xfrm rot="5400000">
          <a:off x="2774948" y="3280468"/>
          <a:ext cx="1255951" cy="1092677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/>
        </a:p>
      </dsp:txBody>
      <dsp:txXfrm rot="-5400000">
        <a:off x="3026860" y="3394550"/>
        <a:ext cx="752127" cy="864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7AD17-F29C-4B34-B9E0-0C81CA8973F2}">
      <dsp:nvSpPr>
        <dsp:cNvPr id="0" name=""/>
        <dsp:cNvSpPr/>
      </dsp:nvSpPr>
      <dsp:spPr>
        <a:xfrm rot="5400000">
          <a:off x="2086628" y="1347955"/>
          <a:ext cx="1370437" cy="119228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市場分析</a:t>
          </a:r>
          <a:endParaRPr lang="zh-TW" altLang="en-US" sz="2400" kern="1200" dirty="0"/>
        </a:p>
      </dsp:txBody>
      <dsp:txXfrm rot="-5400000">
        <a:off x="2361503" y="1472437"/>
        <a:ext cx="820686" cy="943317"/>
      </dsp:txXfrm>
    </dsp:sp>
    <dsp:sp modelId="{2CE5B4C2-9D9D-42D0-ACD5-A9A1FF93AFCC}">
      <dsp:nvSpPr>
        <dsp:cNvPr id="0" name=""/>
        <dsp:cNvSpPr/>
      </dsp:nvSpPr>
      <dsp:spPr>
        <a:xfrm>
          <a:off x="3404167" y="1532964"/>
          <a:ext cx="1529408" cy="82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 smtClean="0"/>
            <a:t>收視率分析</a:t>
          </a:r>
          <a:endParaRPr lang="zh-TW" altLang="en-US" sz="2100" kern="1200" dirty="0"/>
        </a:p>
      </dsp:txBody>
      <dsp:txXfrm>
        <a:off x="3404167" y="1532964"/>
        <a:ext cx="1529408" cy="822262"/>
      </dsp:txXfrm>
    </dsp:sp>
    <dsp:sp modelId="{901752A6-7FFB-4206-AC64-BAF86352AE5E}">
      <dsp:nvSpPr>
        <dsp:cNvPr id="0" name=""/>
        <dsp:cNvSpPr/>
      </dsp:nvSpPr>
      <dsp:spPr>
        <a:xfrm rot="5400000">
          <a:off x="798965" y="1347955"/>
          <a:ext cx="1370437" cy="1192280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/>
        </a:p>
      </dsp:txBody>
      <dsp:txXfrm rot="-5400000">
        <a:off x="1073840" y="1472437"/>
        <a:ext cx="820686" cy="943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06BE2-7417-4956-A434-D97158DC8D21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0C4F6-83CF-4BE1-91D6-D771C56F7F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07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0C4F6-83CF-4BE1-91D6-D771C56F7FF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9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期末報告計畫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036762"/>
          </a:xfrm>
        </p:spPr>
        <p:txBody>
          <a:bodyPr/>
          <a:lstStyle/>
          <a:p>
            <a:r>
              <a:rPr lang="zh-TW" altLang="en-US" dirty="0" smtClean="0"/>
              <a:t>第二組組員：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蔡昌廷、游凱文、石道全、鄭博云、顏家珩</a:t>
            </a:r>
            <a:endParaRPr lang="en-US" altLang="zh-TW" dirty="0" smtClean="0"/>
          </a:p>
          <a:p>
            <a:r>
              <a:rPr lang="zh-TW" altLang="en-US" dirty="0" smtClean="0"/>
              <a:t>指導老師：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林士勛 教授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5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Trend </a:t>
            </a:r>
            <a:r>
              <a:rPr lang="en-US" altLang="zh-TW" dirty="0" smtClean="0"/>
              <a:t>Chart </a:t>
            </a:r>
            <a:r>
              <a:rPr lang="zh-TW" altLang="en-US" dirty="0" smtClean="0"/>
              <a:t>趨勢</a:t>
            </a:r>
            <a:r>
              <a:rPr lang="zh-TW" altLang="en-US" dirty="0"/>
              <a:t>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Trend Chart</a:t>
            </a:r>
            <a:r>
              <a:rPr lang="zh-TW" altLang="en-US" dirty="0" smtClean="0"/>
              <a:t>是</a:t>
            </a:r>
            <a:r>
              <a:rPr lang="zh-TW" altLang="en-US" dirty="0"/>
              <a:t>一類在時間序列中表達數據變量的統計圖表，</a:t>
            </a:r>
            <a:r>
              <a:rPr lang="zh-TW" altLang="en-US" dirty="0" smtClean="0"/>
              <a:t>通常通常</a:t>
            </a:r>
            <a:r>
              <a:rPr lang="zh-TW" altLang="en-US" dirty="0"/>
              <a:t>用於發現</a:t>
            </a:r>
            <a:r>
              <a:rPr lang="zh-TW" altLang="en-US" dirty="0">
                <a:solidFill>
                  <a:srgbClr val="FF0000"/>
                </a:solidFill>
              </a:rPr>
              <a:t>數據集中的異常現象</a:t>
            </a:r>
            <a:r>
              <a:rPr lang="zh-TW" altLang="en-US" dirty="0"/>
              <a:t>，其暗示數據的變化往往是</a:t>
            </a:r>
            <a:r>
              <a:rPr lang="zh-TW" altLang="en-US" dirty="0">
                <a:solidFill>
                  <a:srgbClr val="FF0000"/>
                </a:solidFill>
              </a:rPr>
              <a:t>時間</a:t>
            </a:r>
            <a:r>
              <a:rPr lang="zh-TW" altLang="en-US" dirty="0"/>
              <a:t>及</a:t>
            </a:r>
            <a:r>
              <a:rPr lang="zh-TW" altLang="en-US" dirty="0">
                <a:solidFill>
                  <a:srgbClr val="FF0000"/>
                </a:solidFill>
              </a:rPr>
              <a:t>其他特定因素</a:t>
            </a:r>
            <a:r>
              <a:rPr lang="zh-TW" altLang="en-US" dirty="0"/>
              <a:t>所導致的</a:t>
            </a:r>
            <a:r>
              <a:rPr lang="zh-TW" altLang="en-US" dirty="0" smtClean="0">
                <a:solidFill>
                  <a:srgbClr val="FF0000"/>
                </a:solidFill>
              </a:rPr>
              <a:t>變異性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6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呈現結果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327" y="2097088"/>
            <a:ext cx="5866216" cy="35417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457028"/>
            <a:ext cx="1924050" cy="60769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890" y="818731"/>
            <a:ext cx="4098379" cy="139065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 flipV="1">
            <a:off x="7473143" y="989216"/>
            <a:ext cx="545319" cy="14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473143" y="1138844"/>
            <a:ext cx="545319" cy="2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1"/>
          </p:cNvCxnSpPr>
          <p:nvPr/>
        </p:nvCxnSpPr>
        <p:spPr>
          <a:xfrm flipH="1" flipV="1">
            <a:off x="7304188" y="1300334"/>
            <a:ext cx="725702" cy="21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7331825" y="1401625"/>
            <a:ext cx="698065" cy="41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7304188" y="1620447"/>
            <a:ext cx="725702" cy="47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590085" y="2532185"/>
            <a:ext cx="3015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每個禮拜六晚上的節目的收視率*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以後輸入進</a:t>
            </a:r>
            <a:r>
              <a:rPr lang="en-US" altLang="zh-TW" dirty="0" err="1" smtClean="0"/>
              <a:t>data.json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r>
              <a:rPr lang="zh-TW" altLang="en-US" dirty="0" smtClean="0"/>
              <a:t>便會接收資料畫收視率的趨勢圖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565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7625" y="2644587"/>
            <a:ext cx="9905998" cy="1218547"/>
          </a:xfrm>
        </p:spPr>
        <p:txBody>
          <a:bodyPr/>
          <a:lstStyle/>
          <a:p>
            <a:pPr algn="ctr"/>
            <a:r>
              <a:rPr lang="zh-TW" altLang="en-US" dirty="0" smtClean="0"/>
              <a:t>謝謝各位的聆聽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85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資料視覺化應用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775964"/>
              </p:ext>
            </p:extLst>
          </p:nvPr>
        </p:nvGraphicFramePr>
        <p:xfrm>
          <a:off x="926253" y="2017059"/>
          <a:ext cx="5071128" cy="4455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向右箭號 10"/>
          <p:cNvSpPr/>
          <p:nvPr/>
        </p:nvSpPr>
        <p:spPr>
          <a:xfrm>
            <a:off x="5762711" y="3415553"/>
            <a:ext cx="1308847" cy="11385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386640099"/>
              </p:ext>
            </p:extLst>
          </p:nvPr>
        </p:nvGraphicFramePr>
        <p:xfrm>
          <a:off x="6541240" y="1954306"/>
          <a:ext cx="4933576" cy="388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46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717" y="1802438"/>
            <a:ext cx="4276165" cy="36583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644" y="999215"/>
            <a:ext cx="4448767" cy="4682378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1748117" y="5945501"/>
            <a:ext cx="4787154" cy="699247"/>
          </a:xfrm>
          <a:prstGeom prst="wedgeRectCallout">
            <a:avLst>
              <a:gd name="adj1" fmla="val -5419"/>
              <a:gd name="adj2" fmla="val -99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http://tw.dorama.info/drama/d_rate.php?gk=101&amp;rt=&amp;nt=2&amp;aa=3&amp;ord=6&amp;date=2017-04-09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1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希望呈現方式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212" y="1980548"/>
            <a:ext cx="4821144" cy="4309894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1264024" y="2455676"/>
            <a:ext cx="2810156" cy="1778430"/>
          </a:xfrm>
          <a:prstGeom prst="cloudCallout">
            <a:avLst>
              <a:gd name="adj1" fmla="val 64881"/>
              <a:gd name="adj2" fmla="val 4720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Sequences </a:t>
            </a:r>
            <a:r>
              <a:rPr lang="en-US" altLang="zh-TW" dirty="0" smtClean="0"/>
              <a:t>sunburst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20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Sequences </a:t>
            </a:r>
            <a:r>
              <a:rPr lang="en-US" altLang="zh-TW" dirty="0" smtClean="0"/>
              <a:t>sunburst</a:t>
            </a:r>
            <a:r>
              <a:rPr lang="zh-TW" altLang="en-US" dirty="0"/>
              <a:t> 連續烈日圖表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Sunburst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Chart</a:t>
            </a:r>
            <a:r>
              <a:rPr lang="zh-TW" altLang="en-US" dirty="0" smtClean="0"/>
              <a:t>也為一中</a:t>
            </a:r>
            <a:r>
              <a:rPr lang="en-US" altLang="zh-TW" dirty="0" smtClean="0"/>
              <a:t>Pie Chart</a:t>
            </a:r>
            <a:r>
              <a:rPr lang="zh-TW" altLang="en-US" dirty="0" smtClean="0"/>
              <a:t>是</a:t>
            </a:r>
            <a:r>
              <a:rPr lang="zh-TW" altLang="en-US" dirty="0"/>
              <a:t>一個劃分為幾個扇形的</a:t>
            </a:r>
            <a:r>
              <a:rPr lang="zh-TW" altLang="en-US" dirty="0">
                <a:solidFill>
                  <a:srgbClr val="FF0000"/>
                </a:solidFill>
              </a:rPr>
              <a:t>圓形統計圖表</a:t>
            </a:r>
            <a:r>
              <a:rPr lang="zh-TW" altLang="en-US" dirty="0"/>
              <a:t>，用於描述量、頻率或</a:t>
            </a:r>
            <a:r>
              <a:rPr lang="zh-TW" altLang="en-US" dirty="0">
                <a:solidFill>
                  <a:srgbClr val="FF0000"/>
                </a:solidFill>
              </a:rPr>
              <a:t>百分比之間的相對關係</a:t>
            </a:r>
            <a:r>
              <a:rPr lang="zh-TW" altLang="en-US" dirty="0"/>
              <a:t>。在圓餅圖中，每個扇區的弧長（以及圓心角和面積）大小為其所表示的數量的比例。這些扇區合在一起剛好是一個完全的圓形。顧名思義，這些</a:t>
            </a:r>
            <a:r>
              <a:rPr lang="zh-TW" altLang="en-US" dirty="0">
                <a:solidFill>
                  <a:srgbClr val="FF0000"/>
                </a:solidFill>
              </a:rPr>
              <a:t>扇區拼成了一個切開的餅形圖案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已知最早的</a:t>
            </a:r>
            <a:r>
              <a:rPr lang="zh-TW" altLang="en-US" dirty="0">
                <a:solidFill>
                  <a:srgbClr val="FF0000"/>
                </a:solidFill>
              </a:rPr>
              <a:t>圓餅圖</a:t>
            </a:r>
            <a:r>
              <a:rPr lang="zh-TW" altLang="en-US" dirty="0"/>
              <a:t>是威廉</a:t>
            </a:r>
            <a:r>
              <a:rPr lang="en-US" altLang="zh-TW" dirty="0"/>
              <a:t>·</a:t>
            </a:r>
            <a:r>
              <a:rPr lang="zh-TW" altLang="en-US" dirty="0"/>
              <a:t>普萊菲於</a:t>
            </a:r>
            <a:r>
              <a:rPr lang="en-US" altLang="zh-TW" dirty="0"/>
              <a:t>1801</a:t>
            </a:r>
            <a:r>
              <a:rPr lang="zh-TW" altLang="en-US" dirty="0"/>
              <a:t>年在他的</a:t>
            </a:r>
            <a:r>
              <a:rPr lang="en-US" altLang="zh-TW" dirty="0"/>
              <a:t>《</a:t>
            </a:r>
            <a:r>
              <a:rPr lang="zh-TW" altLang="en-US" dirty="0"/>
              <a:t>統計學摘要</a:t>
            </a:r>
            <a:r>
              <a:rPr lang="en-US" altLang="zh-TW" dirty="0"/>
              <a:t>》Statistical Breviary</a:t>
            </a:r>
            <a:r>
              <a:rPr lang="zh-TW" altLang="en-US" dirty="0"/>
              <a:t>中所作</a:t>
            </a:r>
          </a:p>
        </p:txBody>
      </p:sp>
    </p:spTree>
    <p:extLst>
      <p:ext uri="{BB962C8B-B14F-4D97-AF65-F5344CB8AC3E}">
        <p14:creationId xmlns:p14="http://schemas.microsoft.com/office/powerpoint/2010/main" val="21932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呈現結果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4917372" cy="43175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34055" y="433852"/>
            <a:ext cx="5796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https://vegetableting.github.io/ITV_Final_Project/ggininder/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75" y="1221971"/>
            <a:ext cx="4874127" cy="363344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7090756" y="4779818"/>
            <a:ext cx="16626" cy="89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67302" y="5735782"/>
            <a:ext cx="5544589" cy="972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資料分類方式為  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L1</a:t>
            </a:r>
            <a:r>
              <a:rPr lang="zh-TW" altLang="en-US" dirty="0" smtClean="0"/>
              <a:t>第一層</a:t>
            </a:r>
            <a:r>
              <a:rPr lang="en-US" altLang="zh-TW" dirty="0" smtClean="0"/>
              <a:t>-</a:t>
            </a:r>
            <a:r>
              <a:rPr lang="zh-TW" altLang="en-US" dirty="0" smtClean="0"/>
              <a:t>第二層</a:t>
            </a:r>
            <a:r>
              <a:rPr lang="en-US" altLang="zh-TW" dirty="0" smtClean="0"/>
              <a:t>(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)-</a:t>
            </a:r>
            <a:r>
              <a:rPr lang="zh-TW" altLang="en-US" dirty="0" smtClean="0"/>
              <a:t>第三層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電視台</a:t>
            </a:r>
            <a:r>
              <a:rPr lang="en-US" altLang="zh-TW" dirty="0" smtClean="0"/>
              <a:t>)-</a:t>
            </a:r>
            <a:r>
              <a:rPr lang="zh-TW" altLang="en-US" dirty="0" smtClean="0"/>
              <a:t>第四層</a:t>
            </a:r>
            <a:r>
              <a:rPr lang="en-US" altLang="zh-TW" dirty="0" smtClean="0"/>
              <a:t>(</a:t>
            </a:r>
            <a:r>
              <a:rPr lang="zh-TW" altLang="en-US" dirty="0" smtClean="0"/>
              <a:t>節目</a:t>
            </a:r>
            <a:r>
              <a:rPr lang="en-US" altLang="zh-TW" dirty="0" smtClean="0"/>
              <a:t>)</a:t>
            </a:r>
          </a:p>
          <a:p>
            <a:pPr algn="ctr"/>
            <a:r>
              <a:rPr lang="en-US" altLang="zh-TW" dirty="0" smtClean="0"/>
              <a:t>L2:</a:t>
            </a:r>
            <a:r>
              <a:rPr lang="zh-TW" altLang="en-US" dirty="0" smtClean="0"/>
              <a:t>數值資料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收視率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52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070" y="1850476"/>
            <a:ext cx="2079403" cy="460045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71599" y="1481144"/>
            <a:ext cx="126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色碼與</a:t>
            </a:r>
            <a:r>
              <a:rPr lang="en-US" altLang="zh-TW" dirty="0" smtClean="0"/>
              <a:t>tag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13" y="2097088"/>
            <a:ext cx="6019800" cy="42386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829655" y="1665810"/>
            <a:ext cx="397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讀取資料並設成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的形式來畫</a:t>
            </a:r>
            <a:r>
              <a:rPr lang="zh-TW" altLang="en-US" dirty="0"/>
              <a:t>圖</a:t>
            </a:r>
          </a:p>
        </p:txBody>
      </p:sp>
    </p:spTree>
    <p:extLst>
      <p:ext uri="{BB962C8B-B14F-4D97-AF65-F5344CB8AC3E}">
        <p14:creationId xmlns:p14="http://schemas.microsoft.com/office/powerpoint/2010/main" val="19753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困難點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最麻煩的反而是資料讀取的問題</a:t>
            </a:r>
            <a:endParaRPr lang="en-US" altLang="zh-TW" dirty="0" smtClean="0"/>
          </a:p>
          <a:p>
            <a:r>
              <a:rPr lang="zh-TW" altLang="en-US" dirty="0" smtClean="0"/>
              <a:t>若直接在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編輯資料會儲存成</a:t>
            </a:r>
            <a:r>
              <a:rPr lang="en-US" altLang="zh-TW" dirty="0" smtClean="0"/>
              <a:t>big5</a:t>
            </a:r>
            <a:r>
              <a:rPr lang="zh-TW" altLang="en-US" dirty="0" smtClean="0"/>
              <a:t>格式 然而網頁吃</a:t>
            </a:r>
            <a:r>
              <a:rPr lang="en-US" altLang="zh-TW" smtClean="0"/>
              <a:t>utf-8</a:t>
            </a:r>
            <a:endParaRPr lang="en-US" altLang="zh-TW" dirty="0" smtClean="0"/>
          </a:p>
          <a:p>
            <a:r>
              <a:rPr lang="en-US" altLang="zh-TW" dirty="0" smtClean="0"/>
              <a:t>SOL:</a:t>
            </a:r>
            <a:r>
              <a:rPr lang="en-US" altLang="zh-TW" dirty="0"/>
              <a:t>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檔讀進讀進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並儲存成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格式</a:t>
            </a:r>
            <a:endParaRPr lang="en-US" altLang="zh-TW" dirty="0" smtClean="0"/>
          </a:p>
        </p:txBody>
      </p:sp>
      <p:pic>
        <p:nvPicPr>
          <p:cNvPr id="1030" name="Picture 6" descr="https://scontent-tpe1-1.xx.fbcdn.net/v/t34.0-12/19251140_1578191008866520_473751073_n.jpg?oh=11345cde03b94a1f8bb878e1b5b93ec7&amp;oe=594A5D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925" y="3440718"/>
            <a:ext cx="3659966" cy="33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同類型節目走勢比較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140" y="2285346"/>
            <a:ext cx="6855276" cy="3541712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8579742" y="2617866"/>
            <a:ext cx="2850776" cy="1748118"/>
          </a:xfrm>
          <a:prstGeom prst="cloudCallout">
            <a:avLst>
              <a:gd name="adj1" fmla="val -38129"/>
              <a:gd name="adj2" fmla="val 5737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Trend </a:t>
            </a:r>
            <a:r>
              <a:rPr lang="en-US" altLang="zh-TW" dirty="0" smtClean="0"/>
              <a:t>Chart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/>
              <a:t>Area + Line)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35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439</TotalTime>
  <Words>389</Words>
  <Application>Microsoft Office PowerPoint</Application>
  <PresentationFormat>寬螢幕</PresentationFormat>
  <Paragraphs>46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Trebuchet MS</vt:lpstr>
      <vt:lpstr>Tw Cen MT</vt:lpstr>
      <vt:lpstr>電路</vt:lpstr>
      <vt:lpstr>期末報告計畫</vt:lpstr>
      <vt:lpstr>資料視覺化應用</vt:lpstr>
      <vt:lpstr>資料來源</vt:lpstr>
      <vt:lpstr>希望呈現方式</vt:lpstr>
      <vt:lpstr>Sequences sunburst 連續烈日圖表</vt:lpstr>
      <vt:lpstr>呈現結果</vt:lpstr>
      <vt:lpstr>Code</vt:lpstr>
      <vt:lpstr>困難點</vt:lpstr>
      <vt:lpstr>同類型節目走勢比較</vt:lpstr>
      <vt:lpstr>Trend Chart 趨勢圖</vt:lpstr>
      <vt:lpstr>呈現結果</vt:lpstr>
      <vt:lpstr>謝謝各位的聆聽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期末報告計畫</dc:title>
  <dc:creator>Jason</dc:creator>
  <cp:lastModifiedBy>VegetableTing</cp:lastModifiedBy>
  <cp:revision>14</cp:revision>
  <dcterms:created xsi:type="dcterms:W3CDTF">2017-04-30T17:52:54Z</dcterms:created>
  <dcterms:modified xsi:type="dcterms:W3CDTF">2017-06-22T18:55:42Z</dcterms:modified>
</cp:coreProperties>
</file>