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978B1-6E0A-4E8F-8B82-3AB9E7DA9DE7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5477F-19C1-4839-8B02-C3B0F9FC20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6423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D7179E-36C0-409D-983E-6C4973B32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A299363-505D-4DB3-93B7-785DAA8E5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44FE3-12B8-4DFD-9BA6-7E9CC851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06E0-87C4-4D6A-BFC1-5223433996B3}" type="datetime1">
              <a:rPr lang="it-IT" smtClean="0"/>
              <a:t>31/01/2022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08E1FE-A4E8-4106-84F5-473C9C45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F6C23E-A24F-457D-AE9E-9BB4747A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4EEF-999F-4977-BE7F-BDC99AD8C4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141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083A99-C221-45EC-80FD-3B70E611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8D2C97D-F353-4978-9745-AB420FB73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51B7CC-CFA1-40FF-A960-45F12E169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D98D-FF33-4C0C-9A86-FAEE2BB91503}" type="datetime1">
              <a:rPr lang="it-IT" smtClean="0"/>
              <a:t>31/01/2022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D0C3D9-5180-4D7F-A638-4B0E8A9A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2E46CE-A0A2-4524-B974-A823F9A1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4EEF-999F-4977-BE7F-BDC99AD8C4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354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F4E7DD5-0ABE-4AB7-B994-AF12D2131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D27C9F0-0BAE-4F11-9483-BC63C49EB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AD1A23-ABAC-4E87-810B-F0457112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7CC4-4471-4B1E-8D28-66D4A09CEE0F}" type="datetime1">
              <a:rPr lang="it-IT" smtClean="0"/>
              <a:t>31/01/2022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A4F173-5765-4B03-8E3B-02AA9F58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05591A-A55C-4880-9473-10CCED45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4EEF-999F-4977-BE7F-BDC99AD8C4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499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8AEFA0-BC59-472E-8344-FFC503B4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7376BA-5DF5-4A07-98D7-69171BE5B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239E96-DE3B-45BF-A636-61510ABA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6546-08BD-4788-A62D-68F4A22B29C2}" type="datetime1">
              <a:rPr lang="it-IT" smtClean="0"/>
              <a:t>31/01/2022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63395D-4AB1-43C0-A560-E4E76E60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437DEA-6AE6-4C31-88B7-CEC4E62B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4EEF-999F-4977-BE7F-BDC99AD8C4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788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0DEC8B-02D4-470B-BCF7-8535B766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1539B6-6007-4294-B768-E5637F7B5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629D4E-DB97-4A4D-9F8B-4CDC46961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0486-3A3A-4E2A-B88A-FCD4C5C6DD5C}" type="datetime1">
              <a:rPr lang="it-IT" smtClean="0"/>
              <a:t>31/01/2022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843736-A96B-48B2-90C9-D55859A8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66C3B8-5022-454C-8188-E6019459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4EEF-999F-4977-BE7F-BDC99AD8C4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825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E5B057-4525-471C-8550-34F50243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1101C6-A2EF-4BE0-8B59-76ADB57F0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13DE30-986C-47D1-9EC0-3D4CDDB37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E42E4B-0494-45B2-B5DA-065C7FF0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F57D-CC12-4991-A01F-6CB0449D8004}" type="datetime1">
              <a:rPr lang="it-IT" smtClean="0"/>
              <a:t>31/01/2022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0D8D9-FFEB-4430-BFAB-2A6D3301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4C8955-9F53-4190-9D70-85C1C34F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4EEF-999F-4977-BE7F-BDC99AD8C4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691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D9304E-4CF0-4D5B-8361-A3FB0E1A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A6AD98-F65D-4D95-8D71-19F8F4E1E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C39D39-3992-401A-9CB8-765334F04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3C4BE71-089B-4978-8C01-8858D97FD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C8ACCC2-8FE9-4BB7-9917-34EFB9177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D301296-12B8-449D-9816-8981B137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00C5-E9DA-48B4-8AC8-61CBF14C05B2}" type="datetime1">
              <a:rPr lang="it-IT" smtClean="0"/>
              <a:t>31/01/2022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FC072BB-3504-4D4C-B23C-66DD33BE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22D235F-0360-4A9B-BA17-E171ECF1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4EEF-999F-4977-BE7F-BDC99AD8C4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28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AAB51E-DD20-47AF-9CBD-31A575CE4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2FB7CE6-94D6-4CD0-B5BA-56BB2DDB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EB3A-69F6-48D3-BB6D-0009EB6CC4E4}" type="datetime1">
              <a:rPr lang="it-IT" smtClean="0"/>
              <a:t>31/01/2022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B1DC9BB-1ECB-494E-9A4A-392B9F10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E0963C2-6DB8-4CD6-A94C-BDD38BF9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4EEF-999F-4977-BE7F-BDC99AD8C4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809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547C342-2DC4-4ED6-9B6E-72647333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11D1-D56E-4B2F-A8C2-899171D902EB}" type="datetime1">
              <a:rPr lang="it-IT" smtClean="0"/>
              <a:t>31/01/2022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2B08517-6BB3-45A2-9A34-264743EA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31E27C-232C-407B-9FB6-D7AC540B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4EEF-999F-4977-BE7F-BDC99AD8C4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726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536706-3A67-4A81-A789-26C515BE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0D1043-DC6A-485E-AADE-5C7B913A0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6CAB0E-4A35-4E3F-82D9-4534860B9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E1FA605-B668-4CE2-A681-7DD13A2A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D683-7C83-4978-9425-CFC8C5BC02DB}" type="datetime1">
              <a:rPr lang="it-IT" smtClean="0"/>
              <a:t>31/01/2022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9A2B08-2F40-4769-9D68-0D189487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D47B8AF-B76C-4010-9B34-2587E4A0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4EEF-999F-4977-BE7F-BDC99AD8C4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892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8BE343-C060-48F6-94B7-BFB59B501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CEB9473-F83F-43E6-9E24-91675584E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1147D69-C931-4E93-87D1-B24F99BEA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AB22D3-A903-4302-8B54-D118C938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691E-43C7-44FF-9E25-9C6ED764DBFE}" type="datetime1">
              <a:rPr lang="it-IT" smtClean="0"/>
              <a:t>31/01/2022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3189A9-330F-4C97-A618-4E8E538A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0351E5-54EC-48FF-A8CE-05C36680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4EEF-999F-4977-BE7F-BDC99AD8C4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44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058DF39-105F-4CD7-9089-9CA5F514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E1776CC-016B-468B-A463-ABA3F0614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02B546-6CAA-42C6-BE08-80CD9136C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97F90-41AC-462E-A312-0AFC18E5DEC1}" type="datetime1">
              <a:rPr lang="it-IT" smtClean="0"/>
              <a:t>31/01/2022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F2B66D-8198-4B36-832F-DAC18A0F8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FA1FEA-CDA3-4082-9460-6B2A873FF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04EEF-999F-4977-BE7F-BDC99AD8C4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434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738612-7F11-47F5-8CF2-ED197D6AC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Mood Tracker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9787B7E-00EA-4A30-BE6A-3B7682E61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u="sng" dirty="0"/>
              <a:t>Francesco</a:t>
            </a:r>
            <a:r>
              <a:rPr lang="it-IT" dirty="0"/>
              <a:t> Malagrinò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FA01CD0-48C2-4C1E-9DF0-06B1E539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4EEF-999F-4977-BE7F-BDC99AD8C4B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41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482047-0D8E-42CF-B61D-64E9602DE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57147"/>
          </a:xfrm>
        </p:spPr>
        <p:txBody>
          <a:bodyPr>
            <a:normAutofit fontScale="90000"/>
          </a:bodyPr>
          <a:lstStyle/>
          <a:p>
            <a:r>
              <a:rPr lang="it-IT" dirty="0"/>
              <a:t>Intro to the Mood Tracker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C2CBB09-0F3F-4786-A3AB-F519F97C7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1478"/>
            <a:ext cx="9144000" cy="4460032"/>
          </a:xfrm>
        </p:spPr>
        <p:txBody>
          <a:bodyPr/>
          <a:lstStyle/>
          <a:p>
            <a:r>
              <a:rPr lang="en-US" dirty="0" err="1"/>
              <a:t>MoodTracker</a:t>
            </a:r>
            <a:r>
              <a:rPr lang="en-US" dirty="0"/>
              <a:t> is a tool to track your daily mood. It can be used to track changing your mood but could also easily be adapted to serve as a means to evaluate a visit to a restaurant, follow the evolution of a patient or any other context that asks for feedback and history.</a:t>
            </a:r>
          </a:p>
          <a:p>
            <a:endParaRPr lang="en-US" dirty="0"/>
          </a:p>
          <a:p>
            <a:endParaRPr lang="en-US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0984B0-2645-4592-B821-8BDBA095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4EEF-999F-4977-BE7F-BDC99AD8C4B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121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11682B-701F-4F99-8895-51FDF0584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963" y="239421"/>
            <a:ext cx="10515600" cy="6170710"/>
          </a:xfrm>
        </p:spPr>
        <p:txBody>
          <a:bodyPr>
            <a:normAutofit/>
          </a:bodyPr>
          <a:lstStyle/>
          <a:p>
            <a:r>
              <a:rPr lang="en-US" dirty="0"/>
              <a:t>This is the homepage :</a:t>
            </a:r>
          </a:p>
          <a:p>
            <a:endParaRPr lang="en-US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There are 5 moods from very happy to </a:t>
            </a:r>
            <a:r>
              <a:rPr lang="it-IT" dirty="0" err="1"/>
              <a:t>sad</a:t>
            </a:r>
            <a:r>
              <a:rPr lang="it-IT" dirty="0"/>
              <a:t>,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change</a:t>
            </a:r>
            <a:r>
              <a:rPr lang="it-IT" dirty="0"/>
              <a:t> the mood just </a:t>
            </a:r>
            <a:r>
              <a:rPr lang="it-IT" dirty="0" err="1"/>
              <a:t>swiping</a:t>
            </a:r>
            <a:r>
              <a:rPr lang="it-IT" dirty="0"/>
              <a:t> with the finger up or down or </a:t>
            </a:r>
            <a:r>
              <a:rPr lang="it-IT" dirty="0" err="1"/>
              <a:t>left</a:t>
            </a:r>
            <a:r>
              <a:rPr lang="it-IT" dirty="0"/>
              <a:t> to </a:t>
            </a:r>
            <a:r>
              <a:rPr lang="it-IT" dirty="0" err="1"/>
              <a:t>right</a:t>
            </a:r>
            <a:r>
              <a:rPr lang="it-IT" dirty="0"/>
              <a:t> and as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changing</a:t>
            </a:r>
            <a:r>
              <a:rPr lang="it-IT" dirty="0"/>
              <a:t> mood </a:t>
            </a:r>
            <a:r>
              <a:rPr lang="it-IT" dirty="0" err="1"/>
              <a:t>will</a:t>
            </a:r>
            <a:r>
              <a:rPr lang="it-IT" dirty="0"/>
              <a:t> make a sound.</a:t>
            </a:r>
          </a:p>
          <a:p>
            <a:r>
              <a:rPr lang="it-IT" dirty="0"/>
              <a:t>The mood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saved</a:t>
            </a:r>
            <a:r>
              <a:rPr lang="it-IT" dirty="0"/>
              <a:t> as </a:t>
            </a:r>
            <a:r>
              <a:rPr lang="it-IT" dirty="0" err="1"/>
              <a:t>soon</a:t>
            </a:r>
            <a:r>
              <a:rPr lang="it-IT" dirty="0"/>
              <a:t> as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save</a:t>
            </a:r>
            <a:r>
              <a:rPr lang="it-IT" dirty="0"/>
              <a:t> a </a:t>
            </a:r>
            <a:r>
              <a:rPr lang="it-IT" dirty="0" err="1"/>
              <a:t>comment</a:t>
            </a:r>
            <a:r>
              <a:rPr lang="it-IT" dirty="0"/>
              <a:t> and the </a:t>
            </a:r>
            <a:r>
              <a:rPr lang="it-IT" dirty="0" err="1"/>
              <a:t>comment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saved</a:t>
            </a:r>
            <a:r>
              <a:rPr lang="it-IT" dirty="0"/>
              <a:t> in the history.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85A761F-67A7-4161-8C01-792A43144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786" y="192768"/>
            <a:ext cx="2102813" cy="2899973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629FFCF-0730-45FA-80E8-6D39F55B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4EEF-999F-4977-BE7F-BDC99AD8C4B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696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5243FB-32FB-4ED8-9D97-0AD6AE36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Share feature 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E9CE1D-87C6-4C44-8903-8A10062BF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01947" cy="4351338"/>
          </a:xfrm>
        </p:spPr>
        <p:txBody>
          <a:bodyPr/>
          <a:lstStyle/>
          <a:p>
            <a:r>
              <a:rPr lang="it-IT" dirty="0"/>
              <a:t>The app </a:t>
            </a:r>
            <a:r>
              <a:rPr lang="it-IT" dirty="0" err="1"/>
              <a:t>have</a:t>
            </a:r>
            <a:r>
              <a:rPr lang="it-IT" dirty="0"/>
              <a:t> the share option on </a:t>
            </a:r>
            <a:r>
              <a:rPr lang="it-IT" dirty="0" err="1"/>
              <a:t>right</a:t>
            </a:r>
            <a:r>
              <a:rPr lang="it-IT" dirty="0"/>
              <a:t> top , if </a:t>
            </a:r>
            <a:r>
              <a:rPr lang="it-IT" dirty="0" err="1"/>
              <a:t>you</a:t>
            </a:r>
            <a:r>
              <a:rPr lang="it-IT" dirty="0"/>
              <a:t> click on the share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appear</a:t>
            </a:r>
            <a:r>
              <a:rPr lang="it-IT" dirty="0"/>
              <a:t> the image on the </a:t>
            </a:r>
            <a:r>
              <a:rPr lang="it-IT" dirty="0" err="1"/>
              <a:t>right</a:t>
            </a:r>
            <a:r>
              <a:rPr lang="it-IT" dirty="0"/>
              <a:t> :</a:t>
            </a:r>
          </a:p>
          <a:p>
            <a:r>
              <a:rPr lang="it-IT" dirty="0"/>
              <a:t>You can share </a:t>
            </a:r>
            <a:r>
              <a:rPr lang="it-IT" dirty="0" err="1"/>
              <a:t>your</a:t>
            </a:r>
            <a:r>
              <a:rPr lang="it-IT" dirty="0"/>
              <a:t> mood with </a:t>
            </a:r>
            <a:r>
              <a:rPr lang="it-IT" dirty="0" err="1"/>
              <a:t>your</a:t>
            </a:r>
            <a:r>
              <a:rPr lang="it-IT" dirty="0"/>
              <a:t> friends </a:t>
            </a:r>
            <a:r>
              <a:rPr lang="it-IT" dirty="0" err="1"/>
              <a:t>using</a:t>
            </a:r>
            <a:r>
              <a:rPr lang="it-IT" dirty="0"/>
              <a:t> whatapp or email or </a:t>
            </a:r>
            <a:r>
              <a:rPr lang="it-IT" dirty="0" err="1"/>
              <a:t>twitter</a:t>
            </a:r>
            <a:r>
              <a:rPr lang="it-IT" dirty="0"/>
              <a:t> or any social media app.</a:t>
            </a:r>
          </a:p>
          <a:p>
            <a:endParaRPr lang="it-IT" dirty="0"/>
          </a:p>
        </p:txBody>
      </p:sp>
      <p:pic>
        <p:nvPicPr>
          <p:cNvPr id="5" name="Immagine 4" descr="Immagine che contiene testo, monitor, cellulare, elettronico&#10;&#10;Descrizione generata automaticamente">
            <a:extLst>
              <a:ext uri="{FF2B5EF4-FFF2-40B4-BE49-F238E27FC236}">
                <a16:creationId xmlns:a16="http://schemas.microsoft.com/office/drawing/2014/main" id="{7D582380-1C23-472D-8F0A-2F8EC4979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950" y="365125"/>
            <a:ext cx="2971356" cy="5991225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ED0C736-0490-4C51-B22C-FDBDEC29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4EEF-999F-4977-BE7F-BDC99AD8C4B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043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24C567-395B-4A66-948B-EF13C3C23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it-IT" dirty="0" err="1"/>
              <a:t>Comments</a:t>
            </a:r>
            <a:r>
              <a:rPr lang="it-IT" dirty="0"/>
              <a:t>  feature 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BC3F62-EC78-495C-9D00-D47B16AD7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90" y="1443069"/>
            <a:ext cx="6747587" cy="4351338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You can click the </a:t>
            </a:r>
            <a:r>
              <a:rPr lang="it-IT" dirty="0" err="1"/>
              <a:t>button</a:t>
            </a:r>
            <a:r>
              <a:rPr lang="it-IT" dirty="0"/>
              <a:t> on the bottom </a:t>
            </a:r>
            <a:r>
              <a:rPr lang="it-IT" dirty="0" err="1"/>
              <a:t>left</a:t>
            </a:r>
            <a:r>
              <a:rPr lang="it-IT" dirty="0"/>
              <a:t> to </a:t>
            </a:r>
            <a:r>
              <a:rPr lang="it-IT" dirty="0" err="1"/>
              <a:t>leave</a:t>
            </a:r>
            <a:r>
              <a:rPr lang="it-IT" dirty="0"/>
              <a:t> a </a:t>
            </a:r>
            <a:r>
              <a:rPr lang="it-IT" dirty="0" err="1"/>
              <a:t>comment</a:t>
            </a:r>
            <a:r>
              <a:rPr lang="it-IT" dirty="0"/>
              <a:t> like in the picture on the </a:t>
            </a:r>
            <a:r>
              <a:rPr lang="it-IT" dirty="0" err="1"/>
              <a:t>right</a:t>
            </a:r>
            <a:r>
              <a:rPr lang="it-IT" dirty="0"/>
              <a:t> :</a:t>
            </a:r>
          </a:p>
          <a:p>
            <a:r>
              <a:rPr lang="it-IT" dirty="0"/>
              <a:t>If </a:t>
            </a:r>
            <a:r>
              <a:rPr lang="it-IT" dirty="0" err="1"/>
              <a:t>you</a:t>
            </a:r>
            <a:r>
              <a:rPr lang="it-IT" dirty="0"/>
              <a:t> click </a:t>
            </a:r>
            <a:r>
              <a:rPr lang="it-IT" dirty="0" err="1"/>
              <a:t>cancel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cancel</a:t>
            </a:r>
            <a:r>
              <a:rPr lang="it-IT" dirty="0"/>
              <a:t> the </a:t>
            </a:r>
            <a:r>
              <a:rPr lang="it-IT" dirty="0" err="1"/>
              <a:t>comment</a:t>
            </a:r>
            <a:r>
              <a:rPr lang="it-IT" dirty="0"/>
              <a:t> and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appear</a:t>
            </a:r>
            <a:r>
              <a:rPr lang="it-IT" dirty="0"/>
              <a:t> a Toast </a:t>
            </a:r>
            <a:r>
              <a:rPr lang="it-IT" dirty="0" err="1"/>
              <a:t>notification</a:t>
            </a:r>
            <a:r>
              <a:rPr lang="it-IT" dirty="0"/>
              <a:t> on the bottom of the screen telling that the </a:t>
            </a:r>
            <a:r>
              <a:rPr lang="it-IT" dirty="0" err="1"/>
              <a:t>comment</a:t>
            </a:r>
            <a:r>
              <a:rPr lang="it-IT" dirty="0"/>
              <a:t> as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cancel</a:t>
            </a:r>
            <a:endParaRPr lang="it-IT" dirty="0"/>
          </a:p>
          <a:p>
            <a:r>
              <a:rPr lang="it-IT" dirty="0"/>
              <a:t>If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click </a:t>
            </a:r>
            <a:r>
              <a:rPr lang="it-IT" dirty="0" err="1"/>
              <a:t>confirm</a:t>
            </a:r>
            <a:r>
              <a:rPr lang="it-IT" dirty="0"/>
              <a:t> the </a:t>
            </a:r>
            <a:r>
              <a:rPr lang="it-IT" dirty="0" err="1"/>
              <a:t>comment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saved</a:t>
            </a:r>
            <a:r>
              <a:rPr lang="it-IT" dirty="0"/>
              <a:t> in the history and as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appear</a:t>
            </a:r>
            <a:r>
              <a:rPr lang="it-IT" dirty="0"/>
              <a:t> on the bottom of the screen a  </a:t>
            </a:r>
            <a:r>
              <a:rPr lang="it-IT" dirty="0" err="1"/>
              <a:t>Toas</a:t>
            </a:r>
            <a:r>
              <a:rPr lang="it-IT" dirty="0"/>
              <a:t> </a:t>
            </a:r>
            <a:r>
              <a:rPr lang="it-IT" dirty="0" err="1"/>
              <a:t>notification</a:t>
            </a:r>
            <a:r>
              <a:rPr lang="it-IT" dirty="0"/>
              <a:t> </a:t>
            </a:r>
            <a:r>
              <a:rPr lang="it-IT" dirty="0" err="1"/>
              <a:t>saying</a:t>
            </a:r>
            <a:r>
              <a:rPr lang="it-IT" dirty="0"/>
              <a:t> that the </a:t>
            </a:r>
            <a:r>
              <a:rPr lang="it-IT" dirty="0" err="1"/>
              <a:t>comment</a:t>
            </a:r>
            <a:r>
              <a:rPr lang="it-IT" dirty="0"/>
              <a:t> has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saved</a:t>
            </a: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 descr="Immagine che contiene testo, elettronico, screenshot&#10;&#10;Descrizione generata automaticamente">
            <a:extLst>
              <a:ext uri="{FF2B5EF4-FFF2-40B4-BE49-F238E27FC236}">
                <a16:creationId xmlns:a16="http://schemas.microsoft.com/office/drawing/2014/main" id="{6BED6C57-047E-42D6-B602-2B5221702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452" y="475401"/>
            <a:ext cx="2530059" cy="5235394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83438B-2575-4E5C-8CBB-154E2A9B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4EEF-999F-4977-BE7F-BDC99AD8C4B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816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46FEE-8E5C-427C-99CA-9F153EB9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History feature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62DAD0-4706-480E-9BC6-2EF5BAB96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75" y="1377756"/>
            <a:ext cx="6120887" cy="4351338"/>
          </a:xfrm>
        </p:spPr>
        <p:txBody>
          <a:bodyPr>
            <a:normAutofit lnSpcReduction="10000"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history page as  the picture first picture on the </a:t>
            </a:r>
            <a:r>
              <a:rPr lang="it-IT" dirty="0" err="1"/>
              <a:t>right</a:t>
            </a:r>
            <a:r>
              <a:rPr lang="it-IT" dirty="0"/>
              <a:t>.</a:t>
            </a:r>
          </a:p>
          <a:p>
            <a:r>
              <a:rPr lang="it-IT" dirty="0"/>
              <a:t>The data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saved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single mood </a:t>
            </a:r>
            <a:r>
              <a:rPr lang="it-IT" dirty="0" err="1"/>
              <a:t>daily</a:t>
            </a:r>
            <a:r>
              <a:rPr lang="it-IT" dirty="0"/>
              <a:t> up maximum </a:t>
            </a:r>
            <a:r>
              <a:rPr lang="it-IT" dirty="0" err="1"/>
              <a:t>seven</a:t>
            </a:r>
            <a:r>
              <a:rPr lang="it-IT" dirty="0"/>
              <a:t>  days :</a:t>
            </a:r>
          </a:p>
          <a:p>
            <a:r>
              <a:rPr lang="it-IT" dirty="0"/>
              <a:t>If </a:t>
            </a:r>
            <a:r>
              <a:rPr lang="it-IT" u="sng" dirty="0" err="1"/>
              <a:t>somebody</a:t>
            </a:r>
            <a:r>
              <a:rPr lang="it-IT" dirty="0"/>
              <a:t> could ask what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happens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eight</a:t>
            </a:r>
            <a:r>
              <a:rPr lang="it-IT" dirty="0"/>
              <a:t> day? The </a:t>
            </a:r>
            <a:r>
              <a:rPr lang="it-IT" dirty="0" err="1"/>
              <a:t>oldest</a:t>
            </a:r>
            <a:r>
              <a:rPr lang="it-IT" dirty="0"/>
              <a:t> day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ovveride</a:t>
            </a:r>
            <a:r>
              <a:rPr lang="it-IT" dirty="0"/>
              <a:t> and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become</a:t>
            </a:r>
            <a:r>
              <a:rPr lang="it-IT" dirty="0"/>
              <a:t> the today  day</a:t>
            </a:r>
          </a:p>
          <a:p>
            <a:r>
              <a:rPr lang="it-IT" dirty="0"/>
              <a:t>If </a:t>
            </a:r>
            <a:r>
              <a:rPr lang="it-IT" dirty="0" err="1"/>
              <a:t>you</a:t>
            </a:r>
            <a:r>
              <a:rPr lang="it-IT" dirty="0"/>
              <a:t> press the </a:t>
            </a:r>
            <a:r>
              <a:rPr lang="it-IT" dirty="0" err="1"/>
              <a:t>messagge</a:t>
            </a:r>
            <a:r>
              <a:rPr lang="it-IT" dirty="0"/>
              <a:t> </a:t>
            </a:r>
            <a:r>
              <a:rPr lang="it-IT" dirty="0" err="1"/>
              <a:t>icon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appear</a:t>
            </a:r>
            <a:r>
              <a:rPr lang="it-IT" dirty="0"/>
              <a:t> the </a:t>
            </a:r>
            <a:r>
              <a:rPr lang="it-IT" dirty="0" err="1"/>
              <a:t>comment</a:t>
            </a:r>
            <a:r>
              <a:rPr lang="it-IT" dirty="0"/>
              <a:t> </a:t>
            </a:r>
            <a:r>
              <a:rPr lang="it-IT" dirty="0" err="1"/>
              <a:t>saved</a:t>
            </a:r>
            <a:r>
              <a:rPr lang="it-IT" dirty="0"/>
              <a:t> as in the second picture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CD95837-CCCD-426B-8AF1-43C7B7650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813" y="531804"/>
            <a:ext cx="2682472" cy="519729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50736FA-B9F0-4805-BDA5-B1A470C48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106" y="531804"/>
            <a:ext cx="2598645" cy="5029636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A0335A-7E4D-4535-9043-24BC72AA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4EEF-999F-4977-BE7F-BDC99AD8C4B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8823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338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Mood Tracker </vt:lpstr>
      <vt:lpstr>Intro to the Mood Tracker</vt:lpstr>
      <vt:lpstr>Presentazione standard di PowerPoint</vt:lpstr>
      <vt:lpstr>Share feature :</vt:lpstr>
      <vt:lpstr>Comments  feature :</vt:lpstr>
      <vt:lpstr>History feature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Mood Tracker</dc:title>
  <dc:creator>Francesco Malagrino</dc:creator>
  <cp:lastModifiedBy>Francesco Malagrino</cp:lastModifiedBy>
  <cp:revision>2</cp:revision>
  <dcterms:created xsi:type="dcterms:W3CDTF">2022-01-15T18:00:57Z</dcterms:created>
  <dcterms:modified xsi:type="dcterms:W3CDTF">2022-01-31T09:14:10Z</dcterms:modified>
</cp:coreProperties>
</file>