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61" r:id="rId5"/>
    <p:sldMasterId id="2147483674" r:id="rId6"/>
    <p:sldMasterId id="214748368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Lst>
  <p:sldSz cy="5143500" cx="9144000"/>
  <p:notesSz cx="6858000" cy="9144000"/>
  <p:embeddedFontLs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iihpI9YHlXYiLKnpwz9dcZXhp8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848EE90-F179-45C3-B573-0836983F6989}">
  <a:tblStyle styleId="{D848EE90-F179-45C3-B573-0836983F698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font" Target="fonts/OpenSans-regular.fntdata"/><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font" Target="fonts/OpenSans-italic.fntdata"/><Relationship Id="rId14" Type="http://schemas.openxmlformats.org/officeDocument/2006/relationships/slide" Target="slides/slide6.xml"/><Relationship Id="rId36" Type="http://schemas.openxmlformats.org/officeDocument/2006/relationships/font" Target="fonts/OpenSans-bold.fntdata"/><Relationship Id="rId17" Type="http://schemas.openxmlformats.org/officeDocument/2006/relationships/slide" Target="slides/slide9.xml"/><Relationship Id="rId39" Type="http://customschemas.google.com/relationships/presentationmetadata" Target="metadata"/><Relationship Id="rId16" Type="http://schemas.openxmlformats.org/officeDocument/2006/relationships/slide" Target="slides/slide8.xml"/><Relationship Id="rId38" Type="http://schemas.openxmlformats.org/officeDocument/2006/relationships/font" Target="fonts/OpenSans-boldItalic.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it-IT"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pp.theplot.io/projects/c35bf152-4f5a-4f23-99f9-64a75f54d55b"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pp.theplot.io/projects/c35bf152-4f5a-4f23-99f9-64a75f54d55b"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6" name="Google Shape;226;p1: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10:notes"/>
          <p:cNvSpPr txBox="1"/>
          <p:nvPr>
            <p:ph idx="1" type="body"/>
          </p:nvPr>
        </p:nvSpPr>
        <p:spPr>
          <a:xfrm>
            <a:off x="914400" y="4343400"/>
            <a:ext cx="5028840" cy="411444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0" lang="it-IT" sz="2000" strike="noStrike">
                <a:latin typeface="Arial"/>
                <a:ea typeface="Arial"/>
                <a:cs typeface="Arial"/>
                <a:sym typeface="Arial"/>
              </a:rPr>
              <a:t>[ALL PARTICIPATION]</a:t>
            </a:r>
            <a:endParaRPr b="0" sz="2000" strike="noStrike">
              <a:latin typeface="Arial"/>
              <a:ea typeface="Arial"/>
              <a:cs typeface="Arial"/>
              <a:sym typeface="Arial"/>
            </a:endParaRPr>
          </a:p>
        </p:txBody>
      </p:sp>
      <p:sp>
        <p:nvSpPr>
          <p:cNvPr id="307" name="Google Shape;307;p10:notes"/>
          <p:cNvSpPr/>
          <p:nvPr>
            <p:ph idx="2" type="sldImg"/>
          </p:nvPr>
        </p:nvSpPr>
        <p:spPr>
          <a:xfrm>
            <a:off x="1143000" y="685800"/>
            <a:ext cx="4571640" cy="342864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1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4" name="Google Shape;314;p11: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1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1" name="Google Shape;321;p12: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8a4be80a06_0_4:notes"/>
          <p:cNvSpPr/>
          <p:nvPr>
            <p:ph idx="2" type="sldImg"/>
          </p:nvPr>
        </p:nvSpPr>
        <p:spPr>
          <a:xfrm>
            <a:off x="1107000" y="812520"/>
            <a:ext cx="5345400" cy="40089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a4be80a06_0_4: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9" name="Google Shape;329;g8a4be80a06_0_4: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13:notes"/>
          <p:cNvSpPr txBox="1"/>
          <p:nvPr>
            <p:ph idx="1" type="body"/>
          </p:nvPr>
        </p:nvSpPr>
        <p:spPr>
          <a:xfrm>
            <a:off x="914400" y="4343400"/>
            <a:ext cx="5028840" cy="411444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0" lang="it-IT" sz="2000" strike="noStrike">
                <a:latin typeface="Arial"/>
                <a:ea typeface="Arial"/>
                <a:cs typeface="Arial"/>
                <a:sym typeface="Arial"/>
              </a:rPr>
              <a:t>[ALL PARTICIPATION]</a:t>
            </a:r>
            <a:endParaRPr b="0" sz="2000" strike="noStrike">
              <a:latin typeface="Arial"/>
              <a:ea typeface="Arial"/>
              <a:cs typeface="Arial"/>
              <a:sym typeface="Arial"/>
            </a:endParaRPr>
          </a:p>
        </p:txBody>
      </p:sp>
      <p:sp>
        <p:nvSpPr>
          <p:cNvPr id="335" name="Google Shape;335;p13:notes"/>
          <p:cNvSpPr/>
          <p:nvPr>
            <p:ph idx="2" type="sldImg"/>
          </p:nvPr>
        </p:nvSpPr>
        <p:spPr>
          <a:xfrm>
            <a:off x="1143000" y="685800"/>
            <a:ext cx="4571640" cy="342864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1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2" name="Google Shape;342;p14: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15:notes"/>
          <p:cNvSpPr txBox="1"/>
          <p:nvPr>
            <p:ph idx="1" type="body"/>
          </p:nvPr>
        </p:nvSpPr>
        <p:spPr>
          <a:xfrm>
            <a:off x="914400" y="4343400"/>
            <a:ext cx="5028840" cy="411444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0" lang="it-IT" sz="2000" strike="noStrike">
                <a:latin typeface="Arial"/>
                <a:ea typeface="Arial"/>
                <a:cs typeface="Arial"/>
                <a:sym typeface="Arial"/>
              </a:rPr>
              <a:t>[ALL PARTICIPATION]</a:t>
            </a:r>
            <a:endParaRPr b="0" sz="2000" strike="noStrike">
              <a:latin typeface="Arial"/>
              <a:ea typeface="Arial"/>
              <a:cs typeface="Arial"/>
              <a:sym typeface="Arial"/>
            </a:endParaRPr>
          </a:p>
        </p:txBody>
      </p:sp>
      <p:sp>
        <p:nvSpPr>
          <p:cNvPr id="348" name="Google Shape;348;p15:notes"/>
          <p:cNvSpPr/>
          <p:nvPr>
            <p:ph idx="2" type="sldImg"/>
          </p:nvPr>
        </p:nvSpPr>
        <p:spPr>
          <a:xfrm>
            <a:off x="1143000" y="685800"/>
            <a:ext cx="4571640" cy="342864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16: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5" name="Google Shape;355;p16: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0" lang="it-IT" sz="2000" u="sng" strike="noStrike">
                <a:solidFill>
                  <a:srgbClr val="000000"/>
                </a:solidFill>
                <a:latin typeface="Arial"/>
                <a:ea typeface="Arial"/>
                <a:cs typeface="Arial"/>
                <a:sym typeface="Arial"/>
                <a:hlinkClick r:id="rId2"/>
              </a:rPr>
              <a:t>https://app.theplot.io/projects/c35bf152-4f5a-4f23-99f9-64a75f54d55b</a:t>
            </a:r>
            <a:endParaRPr b="0" sz="2000" strike="noStrike">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17: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17: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0" lang="it-IT" sz="2000" u="sng" strike="noStrike">
                <a:solidFill>
                  <a:srgbClr val="000000"/>
                </a:solidFill>
                <a:latin typeface="Arial"/>
                <a:ea typeface="Arial"/>
                <a:cs typeface="Arial"/>
                <a:sym typeface="Arial"/>
                <a:hlinkClick r:id="rId2"/>
              </a:rPr>
              <a:t>https://app.theplot.io/projects/c35bf152-4f5a-4f23-99f9-64a75f54d55b</a:t>
            </a:r>
            <a:endParaRPr b="0" sz="2000" strike="noStrike">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18: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 name="Google Shape;373;p18: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0" lang="it-IT" sz="2000" strike="noStrike">
                <a:latin typeface="Arial"/>
                <a:ea typeface="Arial"/>
                <a:cs typeface="Arial"/>
                <a:sym typeface="Arial"/>
              </a:rPr>
              <a:t>https://www.figma.com/file/GTdTcoXmFcaoICp5tI51pm/Doordash-Autopilot?node-id=0%3A1</a:t>
            </a:r>
            <a:endParaRPr b="0" sz="2000" strike="noStrike">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notes"/>
          <p:cNvSpPr txBox="1"/>
          <p:nvPr>
            <p:ph idx="1" type="body"/>
          </p:nvPr>
        </p:nvSpPr>
        <p:spPr>
          <a:xfrm>
            <a:off x="914400" y="4343400"/>
            <a:ext cx="5028840" cy="411444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0" lang="it-IT" sz="2000" strike="noStrike">
                <a:latin typeface="Arial"/>
                <a:ea typeface="Arial"/>
                <a:cs typeface="Arial"/>
                <a:sym typeface="Arial"/>
              </a:rPr>
              <a:t>[ALL PARTICIPATION]</a:t>
            </a:r>
            <a:endParaRPr b="0" sz="2000" strike="noStrike">
              <a:latin typeface="Arial"/>
              <a:ea typeface="Arial"/>
              <a:cs typeface="Arial"/>
              <a:sym typeface="Arial"/>
            </a:endParaRPr>
          </a:p>
        </p:txBody>
      </p:sp>
      <p:sp>
        <p:nvSpPr>
          <p:cNvPr id="233" name="Google Shape;233;p2:notes"/>
          <p:cNvSpPr/>
          <p:nvPr>
            <p:ph idx="2" type="sldImg"/>
          </p:nvPr>
        </p:nvSpPr>
        <p:spPr>
          <a:xfrm>
            <a:off x="1143000" y="685800"/>
            <a:ext cx="4571640" cy="342864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19:notes"/>
          <p:cNvSpPr txBox="1"/>
          <p:nvPr>
            <p:ph idx="1" type="body"/>
          </p:nvPr>
        </p:nvSpPr>
        <p:spPr>
          <a:xfrm>
            <a:off x="914400" y="4343400"/>
            <a:ext cx="5028840" cy="411444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0" lang="it-IT" sz="2000" strike="noStrike">
                <a:latin typeface="Arial"/>
                <a:ea typeface="Arial"/>
                <a:cs typeface="Arial"/>
                <a:sym typeface="Arial"/>
              </a:rPr>
              <a:t>[ALL PARTICIPATION]</a:t>
            </a:r>
            <a:endParaRPr b="0" sz="2000" strike="noStrike">
              <a:latin typeface="Arial"/>
              <a:ea typeface="Arial"/>
              <a:cs typeface="Arial"/>
              <a:sym typeface="Arial"/>
            </a:endParaRPr>
          </a:p>
        </p:txBody>
      </p:sp>
      <p:sp>
        <p:nvSpPr>
          <p:cNvPr id="382" name="Google Shape;382;p19:notes"/>
          <p:cNvSpPr/>
          <p:nvPr>
            <p:ph idx="2" type="sldImg"/>
          </p:nvPr>
        </p:nvSpPr>
        <p:spPr>
          <a:xfrm>
            <a:off x="1143000" y="685800"/>
            <a:ext cx="4571640" cy="342864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2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89" name="Google Shape;389;p20: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p2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7" name="Google Shape;397;p21: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p2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8" name="Google Shape;408;p22: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p2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9" name="Google Shape;419;p23: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p24:notes"/>
          <p:cNvSpPr txBox="1"/>
          <p:nvPr>
            <p:ph idx="1" type="body"/>
          </p:nvPr>
        </p:nvSpPr>
        <p:spPr>
          <a:xfrm>
            <a:off x="914400" y="4343400"/>
            <a:ext cx="5028840" cy="411444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0" lang="it-IT" sz="2000" strike="noStrike">
                <a:latin typeface="Arial"/>
                <a:ea typeface="Arial"/>
                <a:cs typeface="Arial"/>
                <a:sym typeface="Arial"/>
              </a:rPr>
              <a:t>[ALL PARTICIPATION]</a:t>
            </a:r>
            <a:endParaRPr b="0" sz="2000" strike="noStrike">
              <a:latin typeface="Arial"/>
              <a:ea typeface="Arial"/>
              <a:cs typeface="Arial"/>
              <a:sym typeface="Arial"/>
            </a:endParaRPr>
          </a:p>
        </p:txBody>
      </p:sp>
      <p:sp>
        <p:nvSpPr>
          <p:cNvPr id="425" name="Google Shape;425;p24:notes"/>
          <p:cNvSpPr/>
          <p:nvPr>
            <p:ph idx="2" type="sldImg"/>
          </p:nvPr>
        </p:nvSpPr>
        <p:spPr>
          <a:xfrm>
            <a:off x="1143000" y="685800"/>
            <a:ext cx="4571640" cy="342864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p2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32" name="Google Shape;432;p25: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0" name="Google Shape;240;p3: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4:notes"/>
          <p:cNvSpPr txBox="1"/>
          <p:nvPr>
            <p:ph idx="1" type="body"/>
          </p:nvPr>
        </p:nvSpPr>
        <p:spPr>
          <a:xfrm>
            <a:off x="914400" y="4343400"/>
            <a:ext cx="5028840" cy="411444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0" lang="it-IT" sz="2000" strike="noStrike">
                <a:latin typeface="Arial"/>
                <a:ea typeface="Arial"/>
                <a:cs typeface="Arial"/>
                <a:sym typeface="Arial"/>
              </a:rPr>
              <a:t>[ALL PARTICIPATION]</a:t>
            </a:r>
            <a:endParaRPr b="0" sz="2000" strike="noStrike">
              <a:latin typeface="Arial"/>
              <a:ea typeface="Arial"/>
              <a:cs typeface="Arial"/>
              <a:sym typeface="Arial"/>
            </a:endParaRPr>
          </a:p>
        </p:txBody>
      </p:sp>
      <p:sp>
        <p:nvSpPr>
          <p:cNvPr id="248" name="Google Shape;248;p4:notes"/>
          <p:cNvSpPr/>
          <p:nvPr>
            <p:ph idx="2" type="sldImg"/>
          </p:nvPr>
        </p:nvSpPr>
        <p:spPr>
          <a:xfrm>
            <a:off x="1143000" y="685800"/>
            <a:ext cx="4571640" cy="342864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5" name="Google Shape;255;p5: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1" name="Google Shape;281;p6: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7:notes"/>
          <p:cNvSpPr txBox="1"/>
          <p:nvPr>
            <p:ph idx="1" type="body"/>
          </p:nvPr>
        </p:nvSpPr>
        <p:spPr>
          <a:xfrm>
            <a:off x="914400" y="4343400"/>
            <a:ext cx="5028840" cy="411444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0" lang="it-IT" sz="2000" strike="noStrike">
                <a:latin typeface="Arial"/>
                <a:ea typeface="Arial"/>
                <a:cs typeface="Arial"/>
                <a:sym typeface="Arial"/>
              </a:rPr>
              <a:t>[ALL PARTICIPATION]</a:t>
            </a:r>
            <a:endParaRPr b="0" sz="2000" strike="noStrike">
              <a:latin typeface="Arial"/>
              <a:ea typeface="Arial"/>
              <a:cs typeface="Arial"/>
              <a:sym typeface="Arial"/>
            </a:endParaRPr>
          </a:p>
        </p:txBody>
      </p:sp>
      <p:sp>
        <p:nvSpPr>
          <p:cNvPr id="287" name="Google Shape;287;p7:notes"/>
          <p:cNvSpPr/>
          <p:nvPr>
            <p:ph idx="2" type="sldImg"/>
          </p:nvPr>
        </p:nvSpPr>
        <p:spPr>
          <a:xfrm>
            <a:off x="1143000" y="685800"/>
            <a:ext cx="4571640" cy="342864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4" name="Google Shape;294;p8: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0" name="Google Shape;300;p9: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4" name="Shape 14"/>
        <p:cNvGrpSpPr/>
        <p:nvPr/>
      </p:nvGrpSpPr>
      <p:grpSpPr>
        <a:xfrm>
          <a:off x="0" y="0"/>
          <a:ext cx="0" cy="0"/>
          <a:chOff x="0" y="0"/>
          <a:chExt cx="0" cy="0"/>
        </a:xfrm>
      </p:grpSpPr>
      <p:sp>
        <p:nvSpPr>
          <p:cNvPr id="15" name="Google Shape;15;p27"/>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7"/>
          <p:cNvSpPr txBox="1"/>
          <p:nvPr>
            <p:ph idx="1" type="subTitle"/>
          </p:nvPr>
        </p:nvSpPr>
        <p:spPr>
          <a:xfrm>
            <a:off x="457200" y="839520"/>
            <a:ext cx="8229240" cy="4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4" name="Shape 44"/>
        <p:cNvGrpSpPr/>
        <p:nvPr/>
      </p:nvGrpSpPr>
      <p:grpSpPr>
        <a:xfrm>
          <a:off x="0" y="0"/>
          <a:ext cx="0" cy="0"/>
          <a:chOff x="0" y="0"/>
          <a:chExt cx="0" cy="0"/>
        </a:xfrm>
      </p:grpSpPr>
      <p:sp>
        <p:nvSpPr>
          <p:cNvPr id="45" name="Google Shape;45;p42"/>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2"/>
          <p:cNvSpPr txBox="1"/>
          <p:nvPr>
            <p:ph idx="1" type="body"/>
          </p:nvPr>
        </p:nvSpPr>
        <p:spPr>
          <a:xfrm>
            <a:off x="457200" y="912960"/>
            <a:ext cx="822924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42"/>
          <p:cNvSpPr txBox="1"/>
          <p:nvPr>
            <p:ph idx="2" type="body"/>
          </p:nvPr>
        </p:nvSpPr>
        <p:spPr>
          <a:xfrm>
            <a:off x="457200" y="1074600"/>
            <a:ext cx="822924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8" name="Shape 48"/>
        <p:cNvGrpSpPr/>
        <p:nvPr/>
      </p:nvGrpSpPr>
      <p:grpSpPr>
        <a:xfrm>
          <a:off x="0" y="0"/>
          <a:ext cx="0" cy="0"/>
          <a:chOff x="0" y="0"/>
          <a:chExt cx="0" cy="0"/>
        </a:xfrm>
      </p:grpSpPr>
      <p:sp>
        <p:nvSpPr>
          <p:cNvPr id="49" name="Google Shape;49;p43"/>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3"/>
          <p:cNvSpPr txBox="1"/>
          <p:nvPr>
            <p:ph idx="1" type="body"/>
          </p:nvPr>
        </p:nvSpPr>
        <p:spPr>
          <a:xfrm>
            <a:off x="457200" y="91296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43"/>
          <p:cNvSpPr txBox="1"/>
          <p:nvPr>
            <p:ph idx="2" type="body"/>
          </p:nvPr>
        </p:nvSpPr>
        <p:spPr>
          <a:xfrm>
            <a:off x="4674240" y="91296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43"/>
          <p:cNvSpPr txBox="1"/>
          <p:nvPr>
            <p:ph idx="3" type="body"/>
          </p:nvPr>
        </p:nvSpPr>
        <p:spPr>
          <a:xfrm>
            <a:off x="457200" y="107460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43"/>
          <p:cNvSpPr txBox="1"/>
          <p:nvPr>
            <p:ph idx="4" type="body"/>
          </p:nvPr>
        </p:nvSpPr>
        <p:spPr>
          <a:xfrm>
            <a:off x="4674240" y="107460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4" name="Shape 54"/>
        <p:cNvGrpSpPr/>
        <p:nvPr/>
      </p:nvGrpSpPr>
      <p:grpSpPr>
        <a:xfrm>
          <a:off x="0" y="0"/>
          <a:ext cx="0" cy="0"/>
          <a:chOff x="0" y="0"/>
          <a:chExt cx="0" cy="0"/>
        </a:xfrm>
      </p:grpSpPr>
      <p:sp>
        <p:nvSpPr>
          <p:cNvPr id="55" name="Google Shape;55;p44"/>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4"/>
          <p:cNvSpPr txBox="1"/>
          <p:nvPr>
            <p:ph idx="1" type="body"/>
          </p:nvPr>
        </p:nvSpPr>
        <p:spPr>
          <a:xfrm>
            <a:off x="457200" y="912960"/>
            <a:ext cx="26496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44"/>
          <p:cNvSpPr txBox="1"/>
          <p:nvPr>
            <p:ph idx="2" type="body"/>
          </p:nvPr>
        </p:nvSpPr>
        <p:spPr>
          <a:xfrm>
            <a:off x="3239640" y="912960"/>
            <a:ext cx="26496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44"/>
          <p:cNvSpPr txBox="1"/>
          <p:nvPr>
            <p:ph idx="3" type="body"/>
          </p:nvPr>
        </p:nvSpPr>
        <p:spPr>
          <a:xfrm>
            <a:off x="6022080" y="912960"/>
            <a:ext cx="26496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44"/>
          <p:cNvSpPr txBox="1"/>
          <p:nvPr>
            <p:ph idx="4" type="body"/>
          </p:nvPr>
        </p:nvSpPr>
        <p:spPr>
          <a:xfrm>
            <a:off x="457200" y="1074600"/>
            <a:ext cx="26496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44"/>
          <p:cNvSpPr txBox="1"/>
          <p:nvPr>
            <p:ph idx="5" type="body"/>
          </p:nvPr>
        </p:nvSpPr>
        <p:spPr>
          <a:xfrm>
            <a:off x="3239640" y="1074600"/>
            <a:ext cx="26496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44"/>
          <p:cNvSpPr txBox="1"/>
          <p:nvPr>
            <p:ph idx="6" type="body"/>
          </p:nvPr>
        </p:nvSpPr>
        <p:spPr>
          <a:xfrm>
            <a:off x="6022080" y="1074600"/>
            <a:ext cx="26496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6" name="Shape 6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7" name="Shape 67"/>
        <p:cNvGrpSpPr/>
        <p:nvPr/>
      </p:nvGrpSpPr>
      <p:grpSpPr>
        <a:xfrm>
          <a:off x="0" y="0"/>
          <a:ext cx="0" cy="0"/>
          <a:chOff x="0" y="0"/>
          <a:chExt cx="0" cy="0"/>
        </a:xfrm>
      </p:grpSpPr>
      <p:sp>
        <p:nvSpPr>
          <p:cNvPr id="68" name="Google Shape;68;p45"/>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5"/>
          <p:cNvSpPr txBox="1"/>
          <p:nvPr>
            <p:ph idx="1" type="subTitle"/>
          </p:nvPr>
        </p:nvSpPr>
        <p:spPr>
          <a:xfrm>
            <a:off x="457200" y="839520"/>
            <a:ext cx="8229240" cy="4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70" name="Shape 70"/>
        <p:cNvGrpSpPr/>
        <p:nvPr/>
      </p:nvGrpSpPr>
      <p:grpSpPr>
        <a:xfrm>
          <a:off x="0" y="0"/>
          <a:ext cx="0" cy="0"/>
          <a:chOff x="0" y="0"/>
          <a:chExt cx="0" cy="0"/>
        </a:xfrm>
      </p:grpSpPr>
      <p:sp>
        <p:nvSpPr>
          <p:cNvPr id="71" name="Google Shape;71;p46"/>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6"/>
          <p:cNvSpPr txBox="1"/>
          <p:nvPr>
            <p:ph idx="1" type="body"/>
          </p:nvPr>
        </p:nvSpPr>
        <p:spPr>
          <a:xfrm>
            <a:off x="457200" y="912960"/>
            <a:ext cx="8229240" cy="309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73" name="Shape 73"/>
        <p:cNvGrpSpPr/>
        <p:nvPr/>
      </p:nvGrpSpPr>
      <p:grpSpPr>
        <a:xfrm>
          <a:off x="0" y="0"/>
          <a:ext cx="0" cy="0"/>
          <a:chOff x="0" y="0"/>
          <a:chExt cx="0" cy="0"/>
        </a:xfrm>
      </p:grpSpPr>
      <p:sp>
        <p:nvSpPr>
          <p:cNvPr id="74" name="Google Shape;74;p47"/>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7"/>
          <p:cNvSpPr txBox="1"/>
          <p:nvPr>
            <p:ph idx="1" type="body"/>
          </p:nvPr>
        </p:nvSpPr>
        <p:spPr>
          <a:xfrm>
            <a:off x="457200" y="912960"/>
            <a:ext cx="4015800" cy="309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47"/>
          <p:cNvSpPr txBox="1"/>
          <p:nvPr>
            <p:ph idx="2" type="body"/>
          </p:nvPr>
        </p:nvSpPr>
        <p:spPr>
          <a:xfrm>
            <a:off x="4674240" y="912960"/>
            <a:ext cx="4015800" cy="309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7" name="Shape 77"/>
        <p:cNvGrpSpPr/>
        <p:nvPr/>
      </p:nvGrpSpPr>
      <p:grpSpPr>
        <a:xfrm>
          <a:off x="0" y="0"/>
          <a:ext cx="0" cy="0"/>
          <a:chOff x="0" y="0"/>
          <a:chExt cx="0" cy="0"/>
        </a:xfrm>
      </p:grpSpPr>
      <p:sp>
        <p:nvSpPr>
          <p:cNvPr id="78" name="Google Shape;78;p48"/>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9" name="Shape 79"/>
        <p:cNvGrpSpPr/>
        <p:nvPr/>
      </p:nvGrpSpPr>
      <p:grpSpPr>
        <a:xfrm>
          <a:off x="0" y="0"/>
          <a:ext cx="0" cy="0"/>
          <a:chOff x="0" y="0"/>
          <a:chExt cx="0" cy="0"/>
        </a:xfrm>
      </p:grpSpPr>
      <p:sp>
        <p:nvSpPr>
          <p:cNvPr id="80" name="Google Shape;80;p49"/>
          <p:cNvSpPr txBox="1"/>
          <p:nvPr>
            <p:ph idx="1" type="subTitle"/>
          </p:nvPr>
        </p:nvSpPr>
        <p:spPr>
          <a:xfrm>
            <a:off x="457200" y="304920"/>
            <a:ext cx="8229240" cy="27514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81" name="Shape 81"/>
        <p:cNvGrpSpPr/>
        <p:nvPr/>
      </p:nvGrpSpPr>
      <p:grpSpPr>
        <a:xfrm>
          <a:off x="0" y="0"/>
          <a:ext cx="0" cy="0"/>
          <a:chOff x="0" y="0"/>
          <a:chExt cx="0" cy="0"/>
        </a:xfrm>
      </p:grpSpPr>
      <p:sp>
        <p:nvSpPr>
          <p:cNvPr id="82" name="Google Shape;82;p50"/>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0"/>
          <p:cNvSpPr txBox="1"/>
          <p:nvPr>
            <p:ph idx="1" type="body"/>
          </p:nvPr>
        </p:nvSpPr>
        <p:spPr>
          <a:xfrm>
            <a:off x="457200" y="91296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50"/>
          <p:cNvSpPr txBox="1"/>
          <p:nvPr>
            <p:ph idx="2" type="body"/>
          </p:nvPr>
        </p:nvSpPr>
        <p:spPr>
          <a:xfrm>
            <a:off x="4674240" y="912960"/>
            <a:ext cx="4015800" cy="309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50"/>
          <p:cNvSpPr txBox="1"/>
          <p:nvPr>
            <p:ph idx="3" type="body"/>
          </p:nvPr>
        </p:nvSpPr>
        <p:spPr>
          <a:xfrm>
            <a:off x="457200" y="107460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6" name="Shape 86"/>
        <p:cNvGrpSpPr/>
        <p:nvPr/>
      </p:nvGrpSpPr>
      <p:grpSpPr>
        <a:xfrm>
          <a:off x="0" y="0"/>
          <a:ext cx="0" cy="0"/>
          <a:chOff x="0" y="0"/>
          <a:chExt cx="0" cy="0"/>
        </a:xfrm>
      </p:grpSpPr>
      <p:sp>
        <p:nvSpPr>
          <p:cNvPr id="87" name="Google Shape;87;p51"/>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51"/>
          <p:cNvSpPr txBox="1"/>
          <p:nvPr>
            <p:ph idx="1" type="body"/>
          </p:nvPr>
        </p:nvSpPr>
        <p:spPr>
          <a:xfrm>
            <a:off x="457200" y="912960"/>
            <a:ext cx="4015800" cy="309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51"/>
          <p:cNvSpPr txBox="1"/>
          <p:nvPr>
            <p:ph idx="2" type="body"/>
          </p:nvPr>
        </p:nvSpPr>
        <p:spPr>
          <a:xfrm>
            <a:off x="4674240" y="91296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51"/>
          <p:cNvSpPr txBox="1"/>
          <p:nvPr>
            <p:ph idx="3" type="body"/>
          </p:nvPr>
        </p:nvSpPr>
        <p:spPr>
          <a:xfrm>
            <a:off x="4674240" y="107460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91" name="Shape 91"/>
        <p:cNvGrpSpPr/>
        <p:nvPr/>
      </p:nvGrpSpPr>
      <p:grpSpPr>
        <a:xfrm>
          <a:off x="0" y="0"/>
          <a:ext cx="0" cy="0"/>
          <a:chOff x="0" y="0"/>
          <a:chExt cx="0" cy="0"/>
        </a:xfrm>
      </p:grpSpPr>
      <p:sp>
        <p:nvSpPr>
          <p:cNvPr id="92" name="Google Shape;92;p52"/>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2"/>
          <p:cNvSpPr txBox="1"/>
          <p:nvPr>
            <p:ph idx="1" type="body"/>
          </p:nvPr>
        </p:nvSpPr>
        <p:spPr>
          <a:xfrm>
            <a:off x="457200" y="91296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52"/>
          <p:cNvSpPr txBox="1"/>
          <p:nvPr>
            <p:ph idx="2" type="body"/>
          </p:nvPr>
        </p:nvSpPr>
        <p:spPr>
          <a:xfrm>
            <a:off x="4674240" y="91296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52"/>
          <p:cNvSpPr txBox="1"/>
          <p:nvPr>
            <p:ph idx="3" type="body"/>
          </p:nvPr>
        </p:nvSpPr>
        <p:spPr>
          <a:xfrm>
            <a:off x="457200" y="1074600"/>
            <a:ext cx="822924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6" name="Shape 96"/>
        <p:cNvGrpSpPr/>
        <p:nvPr/>
      </p:nvGrpSpPr>
      <p:grpSpPr>
        <a:xfrm>
          <a:off x="0" y="0"/>
          <a:ext cx="0" cy="0"/>
          <a:chOff x="0" y="0"/>
          <a:chExt cx="0" cy="0"/>
        </a:xfrm>
      </p:grpSpPr>
      <p:sp>
        <p:nvSpPr>
          <p:cNvPr id="97" name="Google Shape;97;p53"/>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3"/>
          <p:cNvSpPr txBox="1"/>
          <p:nvPr>
            <p:ph idx="1" type="body"/>
          </p:nvPr>
        </p:nvSpPr>
        <p:spPr>
          <a:xfrm>
            <a:off x="457200" y="912960"/>
            <a:ext cx="822924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53"/>
          <p:cNvSpPr txBox="1"/>
          <p:nvPr>
            <p:ph idx="2" type="body"/>
          </p:nvPr>
        </p:nvSpPr>
        <p:spPr>
          <a:xfrm>
            <a:off x="457200" y="1074600"/>
            <a:ext cx="822924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00" name="Shape 100"/>
        <p:cNvGrpSpPr/>
        <p:nvPr/>
      </p:nvGrpSpPr>
      <p:grpSpPr>
        <a:xfrm>
          <a:off x="0" y="0"/>
          <a:ext cx="0" cy="0"/>
          <a:chOff x="0" y="0"/>
          <a:chExt cx="0" cy="0"/>
        </a:xfrm>
      </p:grpSpPr>
      <p:sp>
        <p:nvSpPr>
          <p:cNvPr id="101" name="Google Shape;101;p54"/>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54"/>
          <p:cNvSpPr txBox="1"/>
          <p:nvPr>
            <p:ph idx="1" type="body"/>
          </p:nvPr>
        </p:nvSpPr>
        <p:spPr>
          <a:xfrm>
            <a:off x="457200" y="91296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54"/>
          <p:cNvSpPr txBox="1"/>
          <p:nvPr>
            <p:ph idx="2" type="body"/>
          </p:nvPr>
        </p:nvSpPr>
        <p:spPr>
          <a:xfrm>
            <a:off x="4674240" y="91296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54"/>
          <p:cNvSpPr txBox="1"/>
          <p:nvPr>
            <p:ph idx="3" type="body"/>
          </p:nvPr>
        </p:nvSpPr>
        <p:spPr>
          <a:xfrm>
            <a:off x="457200" y="107460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54"/>
          <p:cNvSpPr txBox="1"/>
          <p:nvPr>
            <p:ph idx="4" type="body"/>
          </p:nvPr>
        </p:nvSpPr>
        <p:spPr>
          <a:xfrm>
            <a:off x="4674240" y="107460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6" name="Shape 106"/>
        <p:cNvGrpSpPr/>
        <p:nvPr/>
      </p:nvGrpSpPr>
      <p:grpSpPr>
        <a:xfrm>
          <a:off x="0" y="0"/>
          <a:ext cx="0" cy="0"/>
          <a:chOff x="0" y="0"/>
          <a:chExt cx="0" cy="0"/>
        </a:xfrm>
      </p:grpSpPr>
      <p:sp>
        <p:nvSpPr>
          <p:cNvPr id="107" name="Google Shape;107;p55"/>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55"/>
          <p:cNvSpPr txBox="1"/>
          <p:nvPr>
            <p:ph idx="1" type="body"/>
          </p:nvPr>
        </p:nvSpPr>
        <p:spPr>
          <a:xfrm>
            <a:off x="457200" y="912960"/>
            <a:ext cx="26496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55"/>
          <p:cNvSpPr txBox="1"/>
          <p:nvPr>
            <p:ph idx="2" type="body"/>
          </p:nvPr>
        </p:nvSpPr>
        <p:spPr>
          <a:xfrm>
            <a:off x="3239640" y="912960"/>
            <a:ext cx="26496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55"/>
          <p:cNvSpPr txBox="1"/>
          <p:nvPr>
            <p:ph idx="3" type="body"/>
          </p:nvPr>
        </p:nvSpPr>
        <p:spPr>
          <a:xfrm>
            <a:off x="6022080" y="912960"/>
            <a:ext cx="26496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55"/>
          <p:cNvSpPr txBox="1"/>
          <p:nvPr>
            <p:ph idx="4" type="body"/>
          </p:nvPr>
        </p:nvSpPr>
        <p:spPr>
          <a:xfrm>
            <a:off x="457200" y="1074600"/>
            <a:ext cx="26496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55"/>
          <p:cNvSpPr txBox="1"/>
          <p:nvPr>
            <p:ph idx="5" type="body"/>
          </p:nvPr>
        </p:nvSpPr>
        <p:spPr>
          <a:xfrm>
            <a:off x="3239640" y="1074600"/>
            <a:ext cx="26496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55"/>
          <p:cNvSpPr txBox="1"/>
          <p:nvPr>
            <p:ph idx="6" type="body"/>
          </p:nvPr>
        </p:nvSpPr>
        <p:spPr>
          <a:xfrm>
            <a:off x="6022080" y="1074600"/>
            <a:ext cx="26496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21" name="Shape 121"/>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2" name="Shape 122"/>
        <p:cNvGrpSpPr/>
        <p:nvPr/>
      </p:nvGrpSpPr>
      <p:grpSpPr>
        <a:xfrm>
          <a:off x="0" y="0"/>
          <a:ext cx="0" cy="0"/>
          <a:chOff x="0" y="0"/>
          <a:chExt cx="0" cy="0"/>
        </a:xfrm>
      </p:grpSpPr>
      <p:sp>
        <p:nvSpPr>
          <p:cNvPr id="123" name="Google Shape;123;p56"/>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56"/>
          <p:cNvSpPr txBox="1"/>
          <p:nvPr>
            <p:ph idx="1" type="subTitle"/>
          </p:nvPr>
        </p:nvSpPr>
        <p:spPr>
          <a:xfrm>
            <a:off x="457200" y="839520"/>
            <a:ext cx="8229240" cy="4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25" name="Shape 125"/>
        <p:cNvGrpSpPr/>
        <p:nvPr/>
      </p:nvGrpSpPr>
      <p:grpSpPr>
        <a:xfrm>
          <a:off x="0" y="0"/>
          <a:ext cx="0" cy="0"/>
          <a:chOff x="0" y="0"/>
          <a:chExt cx="0" cy="0"/>
        </a:xfrm>
      </p:grpSpPr>
      <p:sp>
        <p:nvSpPr>
          <p:cNvPr id="126" name="Google Shape;126;p57"/>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57"/>
          <p:cNvSpPr txBox="1"/>
          <p:nvPr>
            <p:ph idx="1" type="body"/>
          </p:nvPr>
        </p:nvSpPr>
        <p:spPr>
          <a:xfrm>
            <a:off x="457200" y="912960"/>
            <a:ext cx="8229240" cy="309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28" name="Shape 128"/>
        <p:cNvGrpSpPr/>
        <p:nvPr/>
      </p:nvGrpSpPr>
      <p:grpSpPr>
        <a:xfrm>
          <a:off x="0" y="0"/>
          <a:ext cx="0" cy="0"/>
          <a:chOff x="0" y="0"/>
          <a:chExt cx="0" cy="0"/>
        </a:xfrm>
      </p:grpSpPr>
      <p:sp>
        <p:nvSpPr>
          <p:cNvPr id="129" name="Google Shape;129;p58"/>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58"/>
          <p:cNvSpPr txBox="1"/>
          <p:nvPr>
            <p:ph idx="1" type="body"/>
          </p:nvPr>
        </p:nvSpPr>
        <p:spPr>
          <a:xfrm>
            <a:off x="457200" y="912960"/>
            <a:ext cx="4015800" cy="309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1" name="Google Shape;131;p58"/>
          <p:cNvSpPr txBox="1"/>
          <p:nvPr>
            <p:ph idx="2" type="body"/>
          </p:nvPr>
        </p:nvSpPr>
        <p:spPr>
          <a:xfrm>
            <a:off x="4674240" y="912960"/>
            <a:ext cx="4015800" cy="309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2" name="Shape 132"/>
        <p:cNvGrpSpPr/>
        <p:nvPr/>
      </p:nvGrpSpPr>
      <p:grpSpPr>
        <a:xfrm>
          <a:off x="0" y="0"/>
          <a:ext cx="0" cy="0"/>
          <a:chOff x="0" y="0"/>
          <a:chExt cx="0" cy="0"/>
        </a:xfrm>
      </p:grpSpPr>
      <p:sp>
        <p:nvSpPr>
          <p:cNvPr id="133" name="Google Shape;133;p59"/>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8" name="Shape 18"/>
        <p:cNvGrpSpPr/>
        <p:nvPr/>
      </p:nvGrpSpPr>
      <p:grpSpPr>
        <a:xfrm>
          <a:off x="0" y="0"/>
          <a:ext cx="0" cy="0"/>
          <a:chOff x="0" y="0"/>
          <a:chExt cx="0" cy="0"/>
        </a:xfrm>
      </p:grpSpPr>
      <p:sp>
        <p:nvSpPr>
          <p:cNvPr id="19" name="Google Shape;19;p35"/>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5"/>
          <p:cNvSpPr txBox="1"/>
          <p:nvPr>
            <p:ph idx="1" type="body"/>
          </p:nvPr>
        </p:nvSpPr>
        <p:spPr>
          <a:xfrm>
            <a:off x="457200" y="912960"/>
            <a:ext cx="8229240" cy="309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34" name="Shape 134"/>
        <p:cNvGrpSpPr/>
        <p:nvPr/>
      </p:nvGrpSpPr>
      <p:grpSpPr>
        <a:xfrm>
          <a:off x="0" y="0"/>
          <a:ext cx="0" cy="0"/>
          <a:chOff x="0" y="0"/>
          <a:chExt cx="0" cy="0"/>
        </a:xfrm>
      </p:grpSpPr>
      <p:sp>
        <p:nvSpPr>
          <p:cNvPr id="135" name="Google Shape;135;p60"/>
          <p:cNvSpPr txBox="1"/>
          <p:nvPr>
            <p:ph idx="1" type="subTitle"/>
          </p:nvPr>
        </p:nvSpPr>
        <p:spPr>
          <a:xfrm>
            <a:off x="457200" y="304920"/>
            <a:ext cx="8229240" cy="27514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36" name="Shape 136"/>
        <p:cNvGrpSpPr/>
        <p:nvPr/>
      </p:nvGrpSpPr>
      <p:grpSpPr>
        <a:xfrm>
          <a:off x="0" y="0"/>
          <a:ext cx="0" cy="0"/>
          <a:chOff x="0" y="0"/>
          <a:chExt cx="0" cy="0"/>
        </a:xfrm>
      </p:grpSpPr>
      <p:sp>
        <p:nvSpPr>
          <p:cNvPr id="137" name="Google Shape;137;p61"/>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61"/>
          <p:cNvSpPr txBox="1"/>
          <p:nvPr>
            <p:ph idx="1" type="body"/>
          </p:nvPr>
        </p:nvSpPr>
        <p:spPr>
          <a:xfrm>
            <a:off x="457200" y="91296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61"/>
          <p:cNvSpPr txBox="1"/>
          <p:nvPr>
            <p:ph idx="2" type="body"/>
          </p:nvPr>
        </p:nvSpPr>
        <p:spPr>
          <a:xfrm>
            <a:off x="4674240" y="912960"/>
            <a:ext cx="4015800" cy="309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0" name="Google Shape;140;p61"/>
          <p:cNvSpPr txBox="1"/>
          <p:nvPr>
            <p:ph idx="3" type="body"/>
          </p:nvPr>
        </p:nvSpPr>
        <p:spPr>
          <a:xfrm>
            <a:off x="457200" y="107460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41" name="Shape 141"/>
        <p:cNvGrpSpPr/>
        <p:nvPr/>
      </p:nvGrpSpPr>
      <p:grpSpPr>
        <a:xfrm>
          <a:off x="0" y="0"/>
          <a:ext cx="0" cy="0"/>
          <a:chOff x="0" y="0"/>
          <a:chExt cx="0" cy="0"/>
        </a:xfrm>
      </p:grpSpPr>
      <p:sp>
        <p:nvSpPr>
          <p:cNvPr id="142" name="Google Shape;142;p62"/>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62"/>
          <p:cNvSpPr txBox="1"/>
          <p:nvPr>
            <p:ph idx="1" type="body"/>
          </p:nvPr>
        </p:nvSpPr>
        <p:spPr>
          <a:xfrm>
            <a:off x="457200" y="912960"/>
            <a:ext cx="4015800" cy="309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4" name="Google Shape;144;p62"/>
          <p:cNvSpPr txBox="1"/>
          <p:nvPr>
            <p:ph idx="2" type="body"/>
          </p:nvPr>
        </p:nvSpPr>
        <p:spPr>
          <a:xfrm>
            <a:off x="4674240" y="91296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5" name="Google Shape;145;p62"/>
          <p:cNvSpPr txBox="1"/>
          <p:nvPr>
            <p:ph idx="3" type="body"/>
          </p:nvPr>
        </p:nvSpPr>
        <p:spPr>
          <a:xfrm>
            <a:off x="4674240" y="107460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46" name="Shape 146"/>
        <p:cNvGrpSpPr/>
        <p:nvPr/>
      </p:nvGrpSpPr>
      <p:grpSpPr>
        <a:xfrm>
          <a:off x="0" y="0"/>
          <a:ext cx="0" cy="0"/>
          <a:chOff x="0" y="0"/>
          <a:chExt cx="0" cy="0"/>
        </a:xfrm>
      </p:grpSpPr>
      <p:sp>
        <p:nvSpPr>
          <p:cNvPr id="147" name="Google Shape;147;p63"/>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63"/>
          <p:cNvSpPr txBox="1"/>
          <p:nvPr>
            <p:ph idx="1" type="body"/>
          </p:nvPr>
        </p:nvSpPr>
        <p:spPr>
          <a:xfrm>
            <a:off x="457200" y="91296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63"/>
          <p:cNvSpPr txBox="1"/>
          <p:nvPr>
            <p:ph idx="2" type="body"/>
          </p:nvPr>
        </p:nvSpPr>
        <p:spPr>
          <a:xfrm>
            <a:off x="4674240" y="91296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0" name="Google Shape;150;p63"/>
          <p:cNvSpPr txBox="1"/>
          <p:nvPr>
            <p:ph idx="3" type="body"/>
          </p:nvPr>
        </p:nvSpPr>
        <p:spPr>
          <a:xfrm>
            <a:off x="457200" y="1074600"/>
            <a:ext cx="822924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51" name="Shape 151"/>
        <p:cNvGrpSpPr/>
        <p:nvPr/>
      </p:nvGrpSpPr>
      <p:grpSpPr>
        <a:xfrm>
          <a:off x="0" y="0"/>
          <a:ext cx="0" cy="0"/>
          <a:chOff x="0" y="0"/>
          <a:chExt cx="0" cy="0"/>
        </a:xfrm>
      </p:grpSpPr>
      <p:sp>
        <p:nvSpPr>
          <p:cNvPr id="152" name="Google Shape;152;p64"/>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64"/>
          <p:cNvSpPr txBox="1"/>
          <p:nvPr>
            <p:ph idx="1" type="body"/>
          </p:nvPr>
        </p:nvSpPr>
        <p:spPr>
          <a:xfrm>
            <a:off x="457200" y="912960"/>
            <a:ext cx="822924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64"/>
          <p:cNvSpPr txBox="1"/>
          <p:nvPr>
            <p:ph idx="2" type="body"/>
          </p:nvPr>
        </p:nvSpPr>
        <p:spPr>
          <a:xfrm>
            <a:off x="457200" y="1074600"/>
            <a:ext cx="822924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55" name="Shape 155"/>
        <p:cNvGrpSpPr/>
        <p:nvPr/>
      </p:nvGrpSpPr>
      <p:grpSpPr>
        <a:xfrm>
          <a:off x="0" y="0"/>
          <a:ext cx="0" cy="0"/>
          <a:chOff x="0" y="0"/>
          <a:chExt cx="0" cy="0"/>
        </a:xfrm>
      </p:grpSpPr>
      <p:sp>
        <p:nvSpPr>
          <p:cNvPr id="156" name="Google Shape;156;p65"/>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65"/>
          <p:cNvSpPr txBox="1"/>
          <p:nvPr>
            <p:ph idx="1" type="body"/>
          </p:nvPr>
        </p:nvSpPr>
        <p:spPr>
          <a:xfrm>
            <a:off x="457200" y="91296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65"/>
          <p:cNvSpPr txBox="1"/>
          <p:nvPr>
            <p:ph idx="2" type="body"/>
          </p:nvPr>
        </p:nvSpPr>
        <p:spPr>
          <a:xfrm>
            <a:off x="4674240" y="91296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65"/>
          <p:cNvSpPr txBox="1"/>
          <p:nvPr>
            <p:ph idx="3" type="body"/>
          </p:nvPr>
        </p:nvSpPr>
        <p:spPr>
          <a:xfrm>
            <a:off x="457200" y="107460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65"/>
          <p:cNvSpPr txBox="1"/>
          <p:nvPr>
            <p:ph idx="4" type="body"/>
          </p:nvPr>
        </p:nvSpPr>
        <p:spPr>
          <a:xfrm>
            <a:off x="4674240" y="107460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61" name="Shape 161"/>
        <p:cNvGrpSpPr/>
        <p:nvPr/>
      </p:nvGrpSpPr>
      <p:grpSpPr>
        <a:xfrm>
          <a:off x="0" y="0"/>
          <a:ext cx="0" cy="0"/>
          <a:chOff x="0" y="0"/>
          <a:chExt cx="0" cy="0"/>
        </a:xfrm>
      </p:grpSpPr>
      <p:sp>
        <p:nvSpPr>
          <p:cNvPr id="162" name="Google Shape;162;p66"/>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66"/>
          <p:cNvSpPr txBox="1"/>
          <p:nvPr>
            <p:ph idx="1" type="body"/>
          </p:nvPr>
        </p:nvSpPr>
        <p:spPr>
          <a:xfrm>
            <a:off x="457200" y="912960"/>
            <a:ext cx="26496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66"/>
          <p:cNvSpPr txBox="1"/>
          <p:nvPr>
            <p:ph idx="2" type="body"/>
          </p:nvPr>
        </p:nvSpPr>
        <p:spPr>
          <a:xfrm>
            <a:off x="3239640" y="912960"/>
            <a:ext cx="26496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66"/>
          <p:cNvSpPr txBox="1"/>
          <p:nvPr>
            <p:ph idx="3" type="body"/>
          </p:nvPr>
        </p:nvSpPr>
        <p:spPr>
          <a:xfrm>
            <a:off x="6022080" y="912960"/>
            <a:ext cx="26496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66"/>
          <p:cNvSpPr txBox="1"/>
          <p:nvPr>
            <p:ph idx="4" type="body"/>
          </p:nvPr>
        </p:nvSpPr>
        <p:spPr>
          <a:xfrm>
            <a:off x="457200" y="1074600"/>
            <a:ext cx="26496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66"/>
          <p:cNvSpPr txBox="1"/>
          <p:nvPr>
            <p:ph idx="5" type="body"/>
          </p:nvPr>
        </p:nvSpPr>
        <p:spPr>
          <a:xfrm>
            <a:off x="3239640" y="1074600"/>
            <a:ext cx="26496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8" name="Google Shape;168;p66"/>
          <p:cNvSpPr txBox="1"/>
          <p:nvPr>
            <p:ph idx="6" type="body"/>
          </p:nvPr>
        </p:nvSpPr>
        <p:spPr>
          <a:xfrm>
            <a:off x="6022080" y="1074600"/>
            <a:ext cx="26496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76" name="Shape 176"/>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77" name="Shape 177"/>
        <p:cNvGrpSpPr/>
        <p:nvPr/>
      </p:nvGrpSpPr>
      <p:grpSpPr>
        <a:xfrm>
          <a:off x="0" y="0"/>
          <a:ext cx="0" cy="0"/>
          <a:chOff x="0" y="0"/>
          <a:chExt cx="0" cy="0"/>
        </a:xfrm>
      </p:grpSpPr>
      <p:sp>
        <p:nvSpPr>
          <p:cNvPr id="178" name="Google Shape;178;p67"/>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67"/>
          <p:cNvSpPr txBox="1"/>
          <p:nvPr>
            <p:ph idx="1" type="subTitle"/>
          </p:nvPr>
        </p:nvSpPr>
        <p:spPr>
          <a:xfrm>
            <a:off x="457200" y="839520"/>
            <a:ext cx="8229240" cy="456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80" name="Shape 180"/>
        <p:cNvGrpSpPr/>
        <p:nvPr/>
      </p:nvGrpSpPr>
      <p:grpSpPr>
        <a:xfrm>
          <a:off x="0" y="0"/>
          <a:ext cx="0" cy="0"/>
          <a:chOff x="0" y="0"/>
          <a:chExt cx="0" cy="0"/>
        </a:xfrm>
      </p:grpSpPr>
      <p:sp>
        <p:nvSpPr>
          <p:cNvPr id="181" name="Google Shape;181;p68"/>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68"/>
          <p:cNvSpPr txBox="1"/>
          <p:nvPr>
            <p:ph idx="1" type="body"/>
          </p:nvPr>
        </p:nvSpPr>
        <p:spPr>
          <a:xfrm>
            <a:off x="457200" y="912960"/>
            <a:ext cx="8229240" cy="309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1" name="Shape 21"/>
        <p:cNvGrpSpPr/>
        <p:nvPr/>
      </p:nvGrpSpPr>
      <p:grpSpPr>
        <a:xfrm>
          <a:off x="0" y="0"/>
          <a:ext cx="0" cy="0"/>
          <a:chOff x="0" y="0"/>
          <a:chExt cx="0" cy="0"/>
        </a:xfrm>
      </p:grpSpPr>
      <p:sp>
        <p:nvSpPr>
          <p:cNvPr id="22" name="Google Shape;22;p36"/>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6"/>
          <p:cNvSpPr txBox="1"/>
          <p:nvPr>
            <p:ph idx="1" type="body"/>
          </p:nvPr>
        </p:nvSpPr>
        <p:spPr>
          <a:xfrm>
            <a:off x="457200" y="912960"/>
            <a:ext cx="4015800" cy="309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36"/>
          <p:cNvSpPr txBox="1"/>
          <p:nvPr>
            <p:ph idx="2" type="body"/>
          </p:nvPr>
        </p:nvSpPr>
        <p:spPr>
          <a:xfrm>
            <a:off x="4674240" y="912960"/>
            <a:ext cx="4015800" cy="309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83" name="Shape 183"/>
        <p:cNvGrpSpPr/>
        <p:nvPr/>
      </p:nvGrpSpPr>
      <p:grpSpPr>
        <a:xfrm>
          <a:off x="0" y="0"/>
          <a:ext cx="0" cy="0"/>
          <a:chOff x="0" y="0"/>
          <a:chExt cx="0" cy="0"/>
        </a:xfrm>
      </p:grpSpPr>
      <p:sp>
        <p:nvSpPr>
          <p:cNvPr id="184" name="Google Shape;184;p69"/>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69"/>
          <p:cNvSpPr txBox="1"/>
          <p:nvPr>
            <p:ph idx="1" type="body"/>
          </p:nvPr>
        </p:nvSpPr>
        <p:spPr>
          <a:xfrm>
            <a:off x="457200" y="912960"/>
            <a:ext cx="4015800" cy="309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6" name="Google Shape;186;p69"/>
          <p:cNvSpPr txBox="1"/>
          <p:nvPr>
            <p:ph idx="2" type="body"/>
          </p:nvPr>
        </p:nvSpPr>
        <p:spPr>
          <a:xfrm>
            <a:off x="4674240" y="912960"/>
            <a:ext cx="4015800" cy="309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7" name="Shape 187"/>
        <p:cNvGrpSpPr/>
        <p:nvPr/>
      </p:nvGrpSpPr>
      <p:grpSpPr>
        <a:xfrm>
          <a:off x="0" y="0"/>
          <a:ext cx="0" cy="0"/>
          <a:chOff x="0" y="0"/>
          <a:chExt cx="0" cy="0"/>
        </a:xfrm>
      </p:grpSpPr>
      <p:sp>
        <p:nvSpPr>
          <p:cNvPr id="188" name="Google Shape;188;p70"/>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89" name="Shape 189"/>
        <p:cNvGrpSpPr/>
        <p:nvPr/>
      </p:nvGrpSpPr>
      <p:grpSpPr>
        <a:xfrm>
          <a:off x="0" y="0"/>
          <a:ext cx="0" cy="0"/>
          <a:chOff x="0" y="0"/>
          <a:chExt cx="0" cy="0"/>
        </a:xfrm>
      </p:grpSpPr>
      <p:sp>
        <p:nvSpPr>
          <p:cNvPr id="190" name="Google Shape;190;p71"/>
          <p:cNvSpPr txBox="1"/>
          <p:nvPr>
            <p:ph idx="1" type="subTitle"/>
          </p:nvPr>
        </p:nvSpPr>
        <p:spPr>
          <a:xfrm>
            <a:off x="457200" y="304920"/>
            <a:ext cx="8229240" cy="27514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91" name="Shape 191"/>
        <p:cNvGrpSpPr/>
        <p:nvPr/>
      </p:nvGrpSpPr>
      <p:grpSpPr>
        <a:xfrm>
          <a:off x="0" y="0"/>
          <a:ext cx="0" cy="0"/>
          <a:chOff x="0" y="0"/>
          <a:chExt cx="0" cy="0"/>
        </a:xfrm>
      </p:grpSpPr>
      <p:sp>
        <p:nvSpPr>
          <p:cNvPr id="192" name="Google Shape;192;p72"/>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72"/>
          <p:cNvSpPr txBox="1"/>
          <p:nvPr>
            <p:ph idx="1" type="body"/>
          </p:nvPr>
        </p:nvSpPr>
        <p:spPr>
          <a:xfrm>
            <a:off x="457200" y="91296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4" name="Google Shape;194;p72"/>
          <p:cNvSpPr txBox="1"/>
          <p:nvPr>
            <p:ph idx="2" type="body"/>
          </p:nvPr>
        </p:nvSpPr>
        <p:spPr>
          <a:xfrm>
            <a:off x="4674240" y="912960"/>
            <a:ext cx="4015800" cy="309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5" name="Google Shape;195;p72"/>
          <p:cNvSpPr txBox="1"/>
          <p:nvPr>
            <p:ph idx="3" type="body"/>
          </p:nvPr>
        </p:nvSpPr>
        <p:spPr>
          <a:xfrm>
            <a:off x="457200" y="107460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96" name="Shape 196"/>
        <p:cNvGrpSpPr/>
        <p:nvPr/>
      </p:nvGrpSpPr>
      <p:grpSpPr>
        <a:xfrm>
          <a:off x="0" y="0"/>
          <a:ext cx="0" cy="0"/>
          <a:chOff x="0" y="0"/>
          <a:chExt cx="0" cy="0"/>
        </a:xfrm>
      </p:grpSpPr>
      <p:sp>
        <p:nvSpPr>
          <p:cNvPr id="197" name="Google Shape;197;p73"/>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73"/>
          <p:cNvSpPr txBox="1"/>
          <p:nvPr>
            <p:ph idx="1" type="body"/>
          </p:nvPr>
        </p:nvSpPr>
        <p:spPr>
          <a:xfrm>
            <a:off x="457200" y="912960"/>
            <a:ext cx="4015800" cy="309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9" name="Google Shape;199;p73"/>
          <p:cNvSpPr txBox="1"/>
          <p:nvPr>
            <p:ph idx="2" type="body"/>
          </p:nvPr>
        </p:nvSpPr>
        <p:spPr>
          <a:xfrm>
            <a:off x="4674240" y="91296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0" name="Google Shape;200;p73"/>
          <p:cNvSpPr txBox="1"/>
          <p:nvPr>
            <p:ph idx="3" type="body"/>
          </p:nvPr>
        </p:nvSpPr>
        <p:spPr>
          <a:xfrm>
            <a:off x="4674240" y="107460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201" name="Shape 201"/>
        <p:cNvGrpSpPr/>
        <p:nvPr/>
      </p:nvGrpSpPr>
      <p:grpSpPr>
        <a:xfrm>
          <a:off x="0" y="0"/>
          <a:ext cx="0" cy="0"/>
          <a:chOff x="0" y="0"/>
          <a:chExt cx="0" cy="0"/>
        </a:xfrm>
      </p:grpSpPr>
      <p:sp>
        <p:nvSpPr>
          <p:cNvPr id="202" name="Google Shape;202;p74"/>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74"/>
          <p:cNvSpPr txBox="1"/>
          <p:nvPr>
            <p:ph idx="1" type="body"/>
          </p:nvPr>
        </p:nvSpPr>
        <p:spPr>
          <a:xfrm>
            <a:off x="457200" y="91296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4" name="Google Shape;204;p74"/>
          <p:cNvSpPr txBox="1"/>
          <p:nvPr>
            <p:ph idx="2" type="body"/>
          </p:nvPr>
        </p:nvSpPr>
        <p:spPr>
          <a:xfrm>
            <a:off x="4674240" y="91296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5" name="Google Shape;205;p74"/>
          <p:cNvSpPr txBox="1"/>
          <p:nvPr>
            <p:ph idx="3" type="body"/>
          </p:nvPr>
        </p:nvSpPr>
        <p:spPr>
          <a:xfrm>
            <a:off x="457200" y="1074600"/>
            <a:ext cx="822924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206" name="Shape 206"/>
        <p:cNvGrpSpPr/>
        <p:nvPr/>
      </p:nvGrpSpPr>
      <p:grpSpPr>
        <a:xfrm>
          <a:off x="0" y="0"/>
          <a:ext cx="0" cy="0"/>
          <a:chOff x="0" y="0"/>
          <a:chExt cx="0" cy="0"/>
        </a:xfrm>
      </p:grpSpPr>
      <p:sp>
        <p:nvSpPr>
          <p:cNvPr id="207" name="Google Shape;207;p75"/>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75"/>
          <p:cNvSpPr txBox="1"/>
          <p:nvPr>
            <p:ph idx="1" type="body"/>
          </p:nvPr>
        </p:nvSpPr>
        <p:spPr>
          <a:xfrm>
            <a:off x="457200" y="912960"/>
            <a:ext cx="822924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9" name="Google Shape;209;p75"/>
          <p:cNvSpPr txBox="1"/>
          <p:nvPr>
            <p:ph idx="2" type="body"/>
          </p:nvPr>
        </p:nvSpPr>
        <p:spPr>
          <a:xfrm>
            <a:off x="457200" y="1074600"/>
            <a:ext cx="822924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210" name="Shape 210"/>
        <p:cNvGrpSpPr/>
        <p:nvPr/>
      </p:nvGrpSpPr>
      <p:grpSpPr>
        <a:xfrm>
          <a:off x="0" y="0"/>
          <a:ext cx="0" cy="0"/>
          <a:chOff x="0" y="0"/>
          <a:chExt cx="0" cy="0"/>
        </a:xfrm>
      </p:grpSpPr>
      <p:sp>
        <p:nvSpPr>
          <p:cNvPr id="211" name="Google Shape;211;p76"/>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76"/>
          <p:cNvSpPr txBox="1"/>
          <p:nvPr>
            <p:ph idx="1" type="body"/>
          </p:nvPr>
        </p:nvSpPr>
        <p:spPr>
          <a:xfrm>
            <a:off x="457200" y="91296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3" name="Google Shape;213;p76"/>
          <p:cNvSpPr txBox="1"/>
          <p:nvPr>
            <p:ph idx="2" type="body"/>
          </p:nvPr>
        </p:nvSpPr>
        <p:spPr>
          <a:xfrm>
            <a:off x="4674240" y="91296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4" name="Google Shape;214;p76"/>
          <p:cNvSpPr txBox="1"/>
          <p:nvPr>
            <p:ph idx="3" type="body"/>
          </p:nvPr>
        </p:nvSpPr>
        <p:spPr>
          <a:xfrm>
            <a:off x="457200" y="107460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5" name="Google Shape;215;p76"/>
          <p:cNvSpPr txBox="1"/>
          <p:nvPr>
            <p:ph idx="4" type="body"/>
          </p:nvPr>
        </p:nvSpPr>
        <p:spPr>
          <a:xfrm>
            <a:off x="4674240" y="107460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216" name="Shape 216"/>
        <p:cNvGrpSpPr/>
        <p:nvPr/>
      </p:nvGrpSpPr>
      <p:grpSpPr>
        <a:xfrm>
          <a:off x="0" y="0"/>
          <a:ext cx="0" cy="0"/>
          <a:chOff x="0" y="0"/>
          <a:chExt cx="0" cy="0"/>
        </a:xfrm>
      </p:grpSpPr>
      <p:sp>
        <p:nvSpPr>
          <p:cNvPr id="217" name="Google Shape;217;p77"/>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77"/>
          <p:cNvSpPr txBox="1"/>
          <p:nvPr>
            <p:ph idx="1" type="body"/>
          </p:nvPr>
        </p:nvSpPr>
        <p:spPr>
          <a:xfrm>
            <a:off x="457200" y="912960"/>
            <a:ext cx="26496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9" name="Google Shape;219;p77"/>
          <p:cNvSpPr txBox="1"/>
          <p:nvPr>
            <p:ph idx="2" type="body"/>
          </p:nvPr>
        </p:nvSpPr>
        <p:spPr>
          <a:xfrm>
            <a:off x="3239640" y="912960"/>
            <a:ext cx="26496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0" name="Google Shape;220;p77"/>
          <p:cNvSpPr txBox="1"/>
          <p:nvPr>
            <p:ph idx="3" type="body"/>
          </p:nvPr>
        </p:nvSpPr>
        <p:spPr>
          <a:xfrm>
            <a:off x="6022080" y="912960"/>
            <a:ext cx="26496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1" name="Google Shape;221;p77"/>
          <p:cNvSpPr txBox="1"/>
          <p:nvPr>
            <p:ph idx="4" type="body"/>
          </p:nvPr>
        </p:nvSpPr>
        <p:spPr>
          <a:xfrm>
            <a:off x="457200" y="1074600"/>
            <a:ext cx="26496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2" name="Google Shape;222;p77"/>
          <p:cNvSpPr txBox="1"/>
          <p:nvPr>
            <p:ph idx="5" type="body"/>
          </p:nvPr>
        </p:nvSpPr>
        <p:spPr>
          <a:xfrm>
            <a:off x="3239640" y="1074600"/>
            <a:ext cx="26496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3" name="Google Shape;223;p77"/>
          <p:cNvSpPr txBox="1"/>
          <p:nvPr>
            <p:ph idx="6" type="body"/>
          </p:nvPr>
        </p:nvSpPr>
        <p:spPr>
          <a:xfrm>
            <a:off x="6022080" y="1074600"/>
            <a:ext cx="26496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37"/>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7" name="Shape 27"/>
        <p:cNvGrpSpPr/>
        <p:nvPr/>
      </p:nvGrpSpPr>
      <p:grpSpPr>
        <a:xfrm>
          <a:off x="0" y="0"/>
          <a:ext cx="0" cy="0"/>
          <a:chOff x="0" y="0"/>
          <a:chExt cx="0" cy="0"/>
        </a:xfrm>
      </p:grpSpPr>
      <p:sp>
        <p:nvSpPr>
          <p:cNvPr id="28" name="Google Shape;28;p38"/>
          <p:cNvSpPr txBox="1"/>
          <p:nvPr>
            <p:ph idx="1" type="subTitle"/>
          </p:nvPr>
        </p:nvSpPr>
        <p:spPr>
          <a:xfrm>
            <a:off x="457200" y="304920"/>
            <a:ext cx="8229240" cy="27514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9" name="Shape 29"/>
        <p:cNvGrpSpPr/>
        <p:nvPr/>
      </p:nvGrpSpPr>
      <p:grpSpPr>
        <a:xfrm>
          <a:off x="0" y="0"/>
          <a:ext cx="0" cy="0"/>
          <a:chOff x="0" y="0"/>
          <a:chExt cx="0" cy="0"/>
        </a:xfrm>
      </p:grpSpPr>
      <p:sp>
        <p:nvSpPr>
          <p:cNvPr id="30" name="Google Shape;30;p39"/>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9"/>
          <p:cNvSpPr txBox="1"/>
          <p:nvPr>
            <p:ph idx="1" type="body"/>
          </p:nvPr>
        </p:nvSpPr>
        <p:spPr>
          <a:xfrm>
            <a:off x="457200" y="91296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39"/>
          <p:cNvSpPr txBox="1"/>
          <p:nvPr>
            <p:ph idx="2" type="body"/>
          </p:nvPr>
        </p:nvSpPr>
        <p:spPr>
          <a:xfrm>
            <a:off x="4674240" y="912960"/>
            <a:ext cx="4015800" cy="309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39"/>
          <p:cNvSpPr txBox="1"/>
          <p:nvPr>
            <p:ph idx="3" type="body"/>
          </p:nvPr>
        </p:nvSpPr>
        <p:spPr>
          <a:xfrm>
            <a:off x="457200" y="107460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4" name="Shape 34"/>
        <p:cNvGrpSpPr/>
        <p:nvPr/>
      </p:nvGrpSpPr>
      <p:grpSpPr>
        <a:xfrm>
          <a:off x="0" y="0"/>
          <a:ext cx="0" cy="0"/>
          <a:chOff x="0" y="0"/>
          <a:chExt cx="0" cy="0"/>
        </a:xfrm>
      </p:grpSpPr>
      <p:sp>
        <p:nvSpPr>
          <p:cNvPr id="35" name="Google Shape;35;p40"/>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0"/>
          <p:cNvSpPr txBox="1"/>
          <p:nvPr>
            <p:ph idx="1" type="body"/>
          </p:nvPr>
        </p:nvSpPr>
        <p:spPr>
          <a:xfrm>
            <a:off x="457200" y="912960"/>
            <a:ext cx="4015800" cy="309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40"/>
          <p:cNvSpPr txBox="1"/>
          <p:nvPr>
            <p:ph idx="2" type="body"/>
          </p:nvPr>
        </p:nvSpPr>
        <p:spPr>
          <a:xfrm>
            <a:off x="4674240" y="91296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40"/>
          <p:cNvSpPr txBox="1"/>
          <p:nvPr>
            <p:ph idx="3" type="body"/>
          </p:nvPr>
        </p:nvSpPr>
        <p:spPr>
          <a:xfrm>
            <a:off x="4674240" y="107460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9" name="Shape 39"/>
        <p:cNvGrpSpPr/>
        <p:nvPr/>
      </p:nvGrpSpPr>
      <p:grpSpPr>
        <a:xfrm>
          <a:off x="0" y="0"/>
          <a:ext cx="0" cy="0"/>
          <a:chOff x="0" y="0"/>
          <a:chExt cx="0" cy="0"/>
        </a:xfrm>
      </p:grpSpPr>
      <p:sp>
        <p:nvSpPr>
          <p:cNvPr id="40" name="Google Shape;40;p41"/>
          <p:cNvSpPr txBox="1"/>
          <p:nvPr>
            <p:ph type="title"/>
          </p:nvPr>
        </p:nvSpPr>
        <p:spPr>
          <a:xfrm>
            <a:off x="457200" y="304920"/>
            <a:ext cx="8229240" cy="59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1"/>
          <p:cNvSpPr txBox="1"/>
          <p:nvPr>
            <p:ph idx="1" type="body"/>
          </p:nvPr>
        </p:nvSpPr>
        <p:spPr>
          <a:xfrm>
            <a:off x="457200" y="91296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41"/>
          <p:cNvSpPr txBox="1"/>
          <p:nvPr>
            <p:ph idx="2" type="body"/>
          </p:nvPr>
        </p:nvSpPr>
        <p:spPr>
          <a:xfrm>
            <a:off x="4674240" y="912960"/>
            <a:ext cx="401580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41"/>
          <p:cNvSpPr txBox="1"/>
          <p:nvPr>
            <p:ph idx="3" type="body"/>
          </p:nvPr>
        </p:nvSpPr>
        <p:spPr>
          <a:xfrm>
            <a:off x="457200" y="1074600"/>
            <a:ext cx="8229240" cy="200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4.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1.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E3D49"/>
        </a:solidFill>
      </p:bgPr>
    </p:bg>
    <p:spTree>
      <p:nvGrpSpPr>
        <p:cNvPr id="9" name="Shape 9"/>
        <p:cNvGrpSpPr/>
        <p:nvPr/>
      </p:nvGrpSpPr>
      <p:grpSpPr>
        <a:xfrm>
          <a:off x="0" y="0"/>
          <a:ext cx="0" cy="0"/>
          <a:chOff x="0" y="0"/>
          <a:chExt cx="0" cy="0"/>
        </a:xfrm>
      </p:grpSpPr>
      <p:pic>
        <p:nvPicPr>
          <p:cNvPr id="10" name="Google Shape;10;p26"/>
          <p:cNvPicPr preferRelativeResize="0"/>
          <p:nvPr/>
        </p:nvPicPr>
        <p:blipFill rotWithShape="1">
          <a:blip r:embed="rId1">
            <a:alphaModFix/>
          </a:blip>
          <a:srcRect b="7532" l="0" r="7789" t="0"/>
          <a:stretch/>
        </p:blipFill>
        <p:spPr>
          <a:xfrm>
            <a:off x="6579720" y="2571840"/>
            <a:ext cx="2563920" cy="2571480"/>
          </a:xfrm>
          <a:prstGeom prst="rect">
            <a:avLst/>
          </a:prstGeom>
          <a:noFill/>
          <a:ln>
            <a:noFill/>
          </a:ln>
        </p:spPr>
      </p:pic>
      <p:sp>
        <p:nvSpPr>
          <p:cNvPr id="11" name="Google Shape;11;p26"/>
          <p:cNvSpPr txBox="1"/>
          <p:nvPr>
            <p:ph type="title"/>
          </p:nvPr>
        </p:nvSpPr>
        <p:spPr>
          <a:xfrm>
            <a:off x="457200" y="834840"/>
            <a:ext cx="8229240" cy="1388880"/>
          </a:xfrm>
          <a:prstGeom prst="rect">
            <a:avLst/>
          </a:prstGeom>
          <a:noFill/>
          <a:ln>
            <a:noFill/>
          </a:ln>
        </p:spPr>
        <p:txBody>
          <a:bodyPr anchorCtr="0" anchor="b" bIns="34200" lIns="34200" spcFirstLastPara="1" rIns="34200" wrap="square" tIns="342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 name="Google Shape;12;p26"/>
          <p:cNvSpPr txBox="1"/>
          <p:nvPr>
            <p:ph idx="1" type="body"/>
          </p:nvPr>
        </p:nvSpPr>
        <p:spPr>
          <a:xfrm>
            <a:off x="457200" y="2195640"/>
            <a:ext cx="5038560" cy="1003320"/>
          </a:xfrm>
          <a:prstGeom prst="rect">
            <a:avLst/>
          </a:prstGeom>
          <a:noFill/>
          <a:ln>
            <a:noFill/>
          </a:ln>
        </p:spPr>
        <p:txBody>
          <a:bodyPr anchorCtr="0" anchor="t" bIns="34200" lIns="34200" spcFirstLastPara="1" rIns="34200" wrap="square" tIns="342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 name="Google Shape;13;p26"/>
          <p:cNvSpPr txBox="1"/>
          <p:nvPr>
            <p:ph idx="12" type="sldNum"/>
          </p:nvPr>
        </p:nvSpPr>
        <p:spPr>
          <a:xfrm>
            <a:off x="8892720" y="4952880"/>
            <a:ext cx="140760" cy="151920"/>
          </a:xfrm>
          <a:prstGeom prst="rect">
            <a:avLst/>
          </a:prstGeom>
          <a:noFill/>
          <a:ln>
            <a:noFill/>
          </a:ln>
        </p:spPr>
        <p:txBody>
          <a:bodyPr anchorCtr="0" anchor="t" bIns="19075" lIns="19075" spcFirstLastPara="1" rIns="19075" wrap="square" tIns="19075">
            <a:noAutofit/>
          </a:bodyPr>
          <a:lstStyle>
            <a:lvl1pPr indent="0" lvl="0"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1pPr>
            <a:lvl2pPr indent="0" lvl="1"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2pPr>
            <a:lvl3pPr indent="0" lvl="2"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3pPr>
            <a:lvl4pPr indent="0" lvl="3"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4pPr>
            <a:lvl5pPr indent="0" lvl="4"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5pPr>
            <a:lvl6pPr indent="0" lvl="5"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6pPr>
            <a:lvl7pPr indent="0" lvl="6"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7pPr>
            <a:lvl8pPr indent="0" lvl="7"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8pPr>
            <a:lvl9pPr indent="0" lvl="8"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it-IT"/>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2B3E4"/>
        </a:solidFill>
      </p:bgPr>
    </p:bg>
    <p:spTree>
      <p:nvGrpSpPr>
        <p:cNvPr id="62" name="Shape 62"/>
        <p:cNvGrpSpPr/>
        <p:nvPr/>
      </p:nvGrpSpPr>
      <p:grpSpPr>
        <a:xfrm>
          <a:off x="0" y="0"/>
          <a:ext cx="0" cy="0"/>
          <a:chOff x="0" y="0"/>
          <a:chExt cx="0" cy="0"/>
        </a:xfrm>
      </p:grpSpPr>
      <p:sp>
        <p:nvSpPr>
          <p:cNvPr id="63" name="Google Shape;63;p28"/>
          <p:cNvSpPr txBox="1"/>
          <p:nvPr>
            <p:ph type="title"/>
          </p:nvPr>
        </p:nvSpPr>
        <p:spPr>
          <a:xfrm>
            <a:off x="457200" y="1295280"/>
            <a:ext cx="8229240" cy="1390320"/>
          </a:xfrm>
          <a:prstGeom prst="rect">
            <a:avLst/>
          </a:prstGeom>
          <a:noFill/>
          <a:ln>
            <a:noFill/>
          </a:ln>
        </p:spPr>
        <p:txBody>
          <a:bodyPr anchorCtr="0" anchor="b" bIns="34200" lIns="34200" spcFirstLastPara="1" rIns="34200" wrap="square" tIns="342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28"/>
          <p:cNvSpPr txBox="1"/>
          <p:nvPr>
            <p:ph idx="12" type="sldNum"/>
          </p:nvPr>
        </p:nvSpPr>
        <p:spPr>
          <a:xfrm>
            <a:off x="8892720" y="4952880"/>
            <a:ext cx="140760" cy="151920"/>
          </a:xfrm>
          <a:prstGeom prst="rect">
            <a:avLst/>
          </a:prstGeom>
          <a:noFill/>
          <a:ln>
            <a:noFill/>
          </a:ln>
        </p:spPr>
        <p:txBody>
          <a:bodyPr anchorCtr="0" anchor="t" bIns="19075" lIns="19075" spcFirstLastPara="1" rIns="19075" wrap="square" tIns="19075">
            <a:noAutofit/>
          </a:bodyPr>
          <a:lstStyle>
            <a:lvl1pPr indent="0" lvl="0"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1pPr>
            <a:lvl2pPr indent="0" lvl="1"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2pPr>
            <a:lvl3pPr indent="0" lvl="2"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3pPr>
            <a:lvl4pPr indent="0" lvl="3"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4pPr>
            <a:lvl5pPr indent="0" lvl="4"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5pPr>
            <a:lvl6pPr indent="0" lvl="5"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6pPr>
            <a:lvl7pPr indent="0" lvl="6"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7pPr>
            <a:lvl8pPr indent="0" lvl="7"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8pPr>
            <a:lvl9pPr indent="0" lvl="8"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it-IT"/>
              <a:t>‹#›</a:t>
            </a:fld>
            <a:endParaRPr>
              <a:latin typeface="Times New Roman"/>
              <a:ea typeface="Times New Roman"/>
              <a:cs typeface="Times New Roman"/>
              <a:sym typeface="Times New Roman"/>
            </a:endParaRPr>
          </a:p>
        </p:txBody>
      </p:sp>
      <p:sp>
        <p:nvSpPr>
          <p:cNvPr id="65" name="Google Shape;65;p28"/>
          <p:cNvSpPr txBox="1"/>
          <p:nvPr>
            <p:ph idx="1" type="body"/>
          </p:nvPr>
        </p:nvSpPr>
        <p:spPr>
          <a:xfrm>
            <a:off x="457200" y="1203480"/>
            <a:ext cx="8229240" cy="29833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4" name="Shape 114"/>
        <p:cNvGrpSpPr/>
        <p:nvPr/>
      </p:nvGrpSpPr>
      <p:grpSpPr>
        <a:xfrm>
          <a:off x="0" y="0"/>
          <a:ext cx="0" cy="0"/>
          <a:chOff x="0" y="0"/>
          <a:chExt cx="0" cy="0"/>
        </a:xfrm>
      </p:grpSpPr>
      <p:sp>
        <p:nvSpPr>
          <p:cNvPr id="115" name="Google Shape;115;p30"/>
          <p:cNvSpPr txBox="1"/>
          <p:nvPr>
            <p:ph idx="1" type="body"/>
          </p:nvPr>
        </p:nvSpPr>
        <p:spPr>
          <a:xfrm>
            <a:off x="457200" y="912960"/>
            <a:ext cx="8229240" cy="309240"/>
          </a:xfrm>
          <a:prstGeom prst="rect">
            <a:avLst/>
          </a:prstGeom>
          <a:noFill/>
          <a:ln>
            <a:noFill/>
          </a:ln>
        </p:spPr>
        <p:txBody>
          <a:bodyPr anchorCtr="0" anchor="t" bIns="34200" lIns="34200" spcFirstLastPara="1" rIns="34200" wrap="square" tIns="342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6" name="Google Shape;116;p30"/>
          <p:cNvSpPr txBox="1"/>
          <p:nvPr>
            <p:ph idx="2" type="body"/>
          </p:nvPr>
        </p:nvSpPr>
        <p:spPr>
          <a:xfrm>
            <a:off x="457200" y="4915080"/>
            <a:ext cx="3957120" cy="114120"/>
          </a:xfrm>
          <a:prstGeom prst="rect">
            <a:avLst/>
          </a:prstGeom>
          <a:noFill/>
          <a:ln>
            <a:noFill/>
          </a:ln>
        </p:spPr>
        <p:txBody>
          <a:bodyPr anchorCtr="0" anchor="t" bIns="34200" lIns="34200" spcFirstLastPara="1" rIns="34200" wrap="square" tIns="342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7" name="Google Shape;117;p30"/>
          <p:cNvSpPr txBox="1"/>
          <p:nvPr>
            <p:ph type="title"/>
          </p:nvPr>
        </p:nvSpPr>
        <p:spPr>
          <a:xfrm>
            <a:off x="457200" y="304920"/>
            <a:ext cx="8229240" cy="593280"/>
          </a:xfrm>
          <a:prstGeom prst="rect">
            <a:avLst/>
          </a:prstGeom>
          <a:noFill/>
          <a:ln>
            <a:noFill/>
          </a:ln>
        </p:spPr>
        <p:txBody>
          <a:bodyPr anchorCtr="0" anchor="t" bIns="34200" lIns="34200" spcFirstLastPara="1" rIns="34200" wrap="square" tIns="342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8" name="Google Shape;118;p30"/>
          <p:cNvSpPr txBox="1"/>
          <p:nvPr>
            <p:ph idx="3" type="body"/>
          </p:nvPr>
        </p:nvSpPr>
        <p:spPr>
          <a:xfrm>
            <a:off x="457200" y="1714680"/>
            <a:ext cx="4024800" cy="2857320"/>
          </a:xfrm>
          <a:prstGeom prst="rect">
            <a:avLst/>
          </a:prstGeom>
          <a:noFill/>
          <a:ln>
            <a:noFill/>
          </a:ln>
        </p:spPr>
        <p:txBody>
          <a:bodyPr anchorCtr="0" anchor="ctr" bIns="34200" lIns="34200" spcFirstLastPara="1" rIns="34200" wrap="square" tIns="342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9" name="Google Shape;119;p30"/>
          <p:cNvSpPr txBox="1"/>
          <p:nvPr>
            <p:ph idx="12" type="sldNum"/>
          </p:nvPr>
        </p:nvSpPr>
        <p:spPr>
          <a:xfrm>
            <a:off x="8635320" y="4915080"/>
            <a:ext cx="102600" cy="11412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1pPr>
            <a:lvl2pPr indent="0" lvl="1"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2pPr>
            <a:lvl3pPr indent="0" lvl="2"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3pPr>
            <a:lvl4pPr indent="0" lvl="3"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4pPr>
            <a:lvl5pPr indent="0" lvl="4"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5pPr>
            <a:lvl6pPr indent="0" lvl="5"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6pPr>
            <a:lvl7pPr indent="0" lvl="6"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7pPr>
            <a:lvl8pPr indent="0" lvl="7"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8pPr>
            <a:lvl9pPr indent="0" lvl="8" marL="0" marR="0" rtl="0" algn="ctr">
              <a:lnSpc>
                <a:spcPct val="100000"/>
              </a:lnSpc>
              <a:spcBef>
                <a:spcPts val="0"/>
              </a:spcBef>
              <a:buNone/>
              <a:defRPr b="0" i="0" sz="700" u="none" cap="none" strike="noStrike">
                <a:solidFill>
                  <a:srgbClr val="000000"/>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it-IT"/>
              <a:t>‹#›</a:t>
            </a:fld>
            <a:endParaRPr>
              <a:latin typeface="Times New Roman"/>
              <a:ea typeface="Times New Roman"/>
              <a:cs typeface="Times New Roman"/>
              <a:sym typeface="Times New Roman"/>
            </a:endParaRPr>
          </a:p>
        </p:txBody>
      </p:sp>
      <p:sp>
        <p:nvSpPr>
          <p:cNvPr id="120" name="Google Shape;120;p30"/>
          <p:cNvSpPr/>
          <p:nvPr/>
        </p:nvSpPr>
        <p:spPr>
          <a:xfrm>
            <a:off x="4662360" y="1714680"/>
            <a:ext cx="4023720" cy="2857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9" name="Shape 169"/>
        <p:cNvGrpSpPr/>
        <p:nvPr/>
      </p:nvGrpSpPr>
      <p:grpSpPr>
        <a:xfrm>
          <a:off x="0" y="0"/>
          <a:ext cx="0" cy="0"/>
          <a:chOff x="0" y="0"/>
          <a:chExt cx="0" cy="0"/>
        </a:xfrm>
      </p:grpSpPr>
      <p:sp>
        <p:nvSpPr>
          <p:cNvPr id="170" name="Google Shape;170;p32"/>
          <p:cNvSpPr txBox="1"/>
          <p:nvPr>
            <p:ph idx="1" type="body"/>
          </p:nvPr>
        </p:nvSpPr>
        <p:spPr>
          <a:xfrm>
            <a:off x="457200" y="912960"/>
            <a:ext cx="8229240" cy="309240"/>
          </a:xfrm>
          <a:prstGeom prst="rect">
            <a:avLst/>
          </a:prstGeom>
          <a:noFill/>
          <a:ln>
            <a:noFill/>
          </a:ln>
        </p:spPr>
        <p:txBody>
          <a:bodyPr anchorCtr="0" anchor="t" bIns="34200" lIns="34200" spcFirstLastPara="1" rIns="34200" wrap="square" tIns="342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71" name="Google Shape;171;p32"/>
          <p:cNvSpPr txBox="1"/>
          <p:nvPr>
            <p:ph idx="2" type="body"/>
          </p:nvPr>
        </p:nvSpPr>
        <p:spPr>
          <a:xfrm>
            <a:off x="457200" y="4915080"/>
            <a:ext cx="3957120" cy="114120"/>
          </a:xfrm>
          <a:prstGeom prst="rect">
            <a:avLst/>
          </a:prstGeom>
          <a:noFill/>
          <a:ln>
            <a:noFill/>
          </a:ln>
        </p:spPr>
        <p:txBody>
          <a:bodyPr anchorCtr="0" anchor="t" bIns="34200" lIns="34200" spcFirstLastPara="1" rIns="34200" wrap="square" tIns="342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72" name="Google Shape;172;p32"/>
          <p:cNvSpPr txBox="1"/>
          <p:nvPr>
            <p:ph type="title"/>
          </p:nvPr>
        </p:nvSpPr>
        <p:spPr>
          <a:xfrm>
            <a:off x="457200" y="304920"/>
            <a:ext cx="8229240" cy="593280"/>
          </a:xfrm>
          <a:prstGeom prst="rect">
            <a:avLst/>
          </a:prstGeom>
          <a:noFill/>
          <a:ln>
            <a:noFill/>
          </a:ln>
        </p:spPr>
        <p:txBody>
          <a:bodyPr anchorCtr="0" anchor="t" bIns="34200" lIns="34200" spcFirstLastPara="1" rIns="34200" wrap="square" tIns="342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3" name="Google Shape;173;p32"/>
          <p:cNvSpPr txBox="1"/>
          <p:nvPr>
            <p:ph idx="3" type="body"/>
          </p:nvPr>
        </p:nvSpPr>
        <p:spPr>
          <a:xfrm>
            <a:off x="457200" y="1714680"/>
            <a:ext cx="4024800" cy="2857320"/>
          </a:xfrm>
          <a:prstGeom prst="rect">
            <a:avLst/>
          </a:prstGeom>
          <a:noFill/>
          <a:ln>
            <a:noFill/>
          </a:ln>
        </p:spPr>
        <p:txBody>
          <a:bodyPr anchorCtr="0" anchor="ctr" bIns="34200" lIns="34200" spcFirstLastPara="1" rIns="34200" wrap="square" tIns="342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74" name="Google Shape;174;p32"/>
          <p:cNvSpPr txBox="1"/>
          <p:nvPr>
            <p:ph idx="12" type="sldNum"/>
          </p:nvPr>
        </p:nvSpPr>
        <p:spPr>
          <a:xfrm>
            <a:off x="8635320" y="4915080"/>
            <a:ext cx="102600" cy="11412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buNone/>
              <a:defRPr b="0" sz="700" strike="noStrike">
                <a:solidFill>
                  <a:srgbClr val="000000"/>
                </a:solidFill>
                <a:latin typeface="Open Sans"/>
                <a:ea typeface="Open Sans"/>
                <a:cs typeface="Open Sans"/>
                <a:sym typeface="Open Sans"/>
              </a:defRPr>
            </a:lvl1pPr>
            <a:lvl2pPr indent="0" lvl="1" marL="0" marR="0" rtl="0" algn="ctr">
              <a:lnSpc>
                <a:spcPct val="100000"/>
              </a:lnSpc>
              <a:spcBef>
                <a:spcPts val="0"/>
              </a:spcBef>
              <a:buNone/>
              <a:defRPr b="0" sz="700" strike="noStrike">
                <a:solidFill>
                  <a:srgbClr val="000000"/>
                </a:solidFill>
                <a:latin typeface="Open Sans"/>
                <a:ea typeface="Open Sans"/>
                <a:cs typeface="Open Sans"/>
                <a:sym typeface="Open Sans"/>
              </a:defRPr>
            </a:lvl2pPr>
            <a:lvl3pPr indent="0" lvl="2" marL="0" marR="0" rtl="0" algn="ctr">
              <a:lnSpc>
                <a:spcPct val="100000"/>
              </a:lnSpc>
              <a:spcBef>
                <a:spcPts val="0"/>
              </a:spcBef>
              <a:buNone/>
              <a:defRPr b="0" sz="700" strike="noStrike">
                <a:solidFill>
                  <a:srgbClr val="000000"/>
                </a:solidFill>
                <a:latin typeface="Open Sans"/>
                <a:ea typeface="Open Sans"/>
                <a:cs typeface="Open Sans"/>
                <a:sym typeface="Open Sans"/>
              </a:defRPr>
            </a:lvl3pPr>
            <a:lvl4pPr indent="0" lvl="3" marL="0" marR="0" rtl="0" algn="ctr">
              <a:lnSpc>
                <a:spcPct val="100000"/>
              </a:lnSpc>
              <a:spcBef>
                <a:spcPts val="0"/>
              </a:spcBef>
              <a:buNone/>
              <a:defRPr b="0" sz="700" strike="noStrike">
                <a:solidFill>
                  <a:srgbClr val="000000"/>
                </a:solidFill>
                <a:latin typeface="Open Sans"/>
                <a:ea typeface="Open Sans"/>
                <a:cs typeface="Open Sans"/>
                <a:sym typeface="Open Sans"/>
              </a:defRPr>
            </a:lvl4pPr>
            <a:lvl5pPr indent="0" lvl="4" marL="0" marR="0" rtl="0" algn="ctr">
              <a:lnSpc>
                <a:spcPct val="100000"/>
              </a:lnSpc>
              <a:spcBef>
                <a:spcPts val="0"/>
              </a:spcBef>
              <a:buNone/>
              <a:defRPr b="0" sz="700" strike="noStrike">
                <a:solidFill>
                  <a:srgbClr val="000000"/>
                </a:solidFill>
                <a:latin typeface="Open Sans"/>
                <a:ea typeface="Open Sans"/>
                <a:cs typeface="Open Sans"/>
                <a:sym typeface="Open Sans"/>
              </a:defRPr>
            </a:lvl5pPr>
            <a:lvl6pPr indent="0" lvl="5" marL="0" marR="0" rtl="0" algn="ctr">
              <a:lnSpc>
                <a:spcPct val="100000"/>
              </a:lnSpc>
              <a:spcBef>
                <a:spcPts val="0"/>
              </a:spcBef>
              <a:buNone/>
              <a:defRPr b="0" sz="700" strike="noStrike">
                <a:solidFill>
                  <a:srgbClr val="000000"/>
                </a:solidFill>
                <a:latin typeface="Open Sans"/>
                <a:ea typeface="Open Sans"/>
                <a:cs typeface="Open Sans"/>
                <a:sym typeface="Open Sans"/>
              </a:defRPr>
            </a:lvl6pPr>
            <a:lvl7pPr indent="0" lvl="6" marL="0" marR="0" rtl="0" algn="ctr">
              <a:lnSpc>
                <a:spcPct val="100000"/>
              </a:lnSpc>
              <a:spcBef>
                <a:spcPts val="0"/>
              </a:spcBef>
              <a:buNone/>
              <a:defRPr b="0" sz="700" strike="noStrike">
                <a:solidFill>
                  <a:srgbClr val="000000"/>
                </a:solidFill>
                <a:latin typeface="Open Sans"/>
                <a:ea typeface="Open Sans"/>
                <a:cs typeface="Open Sans"/>
                <a:sym typeface="Open Sans"/>
              </a:defRPr>
            </a:lvl7pPr>
            <a:lvl8pPr indent="0" lvl="7" marL="0" marR="0" rtl="0" algn="ctr">
              <a:lnSpc>
                <a:spcPct val="100000"/>
              </a:lnSpc>
              <a:spcBef>
                <a:spcPts val="0"/>
              </a:spcBef>
              <a:buNone/>
              <a:defRPr b="0" sz="700" strike="noStrike">
                <a:solidFill>
                  <a:srgbClr val="000000"/>
                </a:solidFill>
                <a:latin typeface="Open Sans"/>
                <a:ea typeface="Open Sans"/>
                <a:cs typeface="Open Sans"/>
                <a:sym typeface="Open Sans"/>
              </a:defRPr>
            </a:lvl8pPr>
            <a:lvl9pPr indent="0" lvl="8" marL="0" marR="0" rtl="0" algn="ctr">
              <a:lnSpc>
                <a:spcPct val="100000"/>
              </a:lnSpc>
              <a:spcBef>
                <a:spcPts val="0"/>
              </a:spcBef>
              <a:buNone/>
              <a:defRPr b="0" sz="700" strike="noStrike">
                <a:solidFill>
                  <a:srgbClr val="000000"/>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it-IT"/>
              <a:t>‹#›</a:t>
            </a:fld>
            <a:endParaRPr>
              <a:latin typeface="Times New Roman"/>
              <a:ea typeface="Times New Roman"/>
              <a:cs typeface="Times New Roman"/>
              <a:sym typeface="Times New Roman"/>
            </a:endParaRPr>
          </a:p>
        </p:txBody>
      </p:sp>
      <p:sp>
        <p:nvSpPr>
          <p:cNvPr id="175" name="Google Shape;175;p32"/>
          <p:cNvSpPr/>
          <p:nvPr/>
        </p:nvSpPr>
        <p:spPr>
          <a:xfrm>
            <a:off x="4662360" y="1714680"/>
            <a:ext cx="4023720" cy="2857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1"/>
          <p:cNvSpPr txBox="1"/>
          <p:nvPr/>
        </p:nvSpPr>
        <p:spPr>
          <a:xfrm>
            <a:off x="457200" y="834840"/>
            <a:ext cx="8229240" cy="1388880"/>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None/>
            </a:pPr>
            <a:r>
              <a:rPr b="0" i="0" lang="it-IT" sz="1400" u="none" cap="none" strike="noStrike">
                <a:solidFill>
                  <a:srgbClr val="000000"/>
                </a:solidFill>
                <a:latin typeface="Arial"/>
                <a:ea typeface="Arial"/>
                <a:cs typeface="Arial"/>
                <a:sym typeface="Arial"/>
              </a:rPr>
              <a:t>DoorDash</a:t>
            </a:r>
            <a:endParaRPr b="0" i="0" sz="1400" u="none" cap="none" strike="noStrike">
              <a:solidFill>
                <a:srgbClr val="000000"/>
              </a:solidFill>
              <a:latin typeface="Arial"/>
              <a:ea typeface="Arial"/>
              <a:cs typeface="Arial"/>
              <a:sym typeface="Arial"/>
            </a:endParaRPr>
          </a:p>
        </p:txBody>
      </p:sp>
      <p:sp>
        <p:nvSpPr>
          <p:cNvPr id="229" name="Google Shape;229;p1"/>
          <p:cNvSpPr txBox="1"/>
          <p:nvPr/>
        </p:nvSpPr>
        <p:spPr>
          <a:xfrm>
            <a:off x="457200" y="2195640"/>
            <a:ext cx="6042240" cy="1858320"/>
          </a:xfrm>
          <a:prstGeom prst="rect">
            <a:avLst/>
          </a:prstGeom>
          <a:noFill/>
          <a:ln>
            <a:noFill/>
          </a:ln>
        </p:spPr>
        <p:txBody>
          <a:bodyPr anchorCtr="0" anchor="t" bIns="0" lIns="0" spcFirstLastPara="1" rIns="0" wrap="square" tIns="0">
            <a:noAutofit/>
          </a:bodyPr>
          <a:lstStyle/>
          <a:p>
            <a:pPr indent="0" lvl="0" marL="0" marR="0" rtl="0" algn="l">
              <a:lnSpc>
                <a:spcPct val="131000"/>
              </a:lnSpc>
              <a:spcBef>
                <a:spcPts val="0"/>
              </a:spcBef>
              <a:spcAft>
                <a:spcPts val="0"/>
              </a:spcAft>
              <a:buNone/>
            </a:pPr>
            <a:r>
              <a:rPr b="0" i="0" lang="it-IT" sz="1400" u="none" cap="none" strike="noStrike">
                <a:solidFill>
                  <a:srgbClr val="000000"/>
                </a:solidFill>
                <a:latin typeface="Arial"/>
                <a:ea typeface="Arial"/>
                <a:cs typeface="Arial"/>
                <a:sym typeface="Arial"/>
              </a:rPr>
              <a:t>Design Sprint</a:t>
            </a:r>
            <a:endParaRPr b="0" i="0" sz="1400" u="none" cap="none" strike="noStrike">
              <a:solidFill>
                <a:srgbClr val="000000"/>
              </a:solidFill>
              <a:latin typeface="Arial"/>
              <a:ea typeface="Arial"/>
              <a:cs typeface="Arial"/>
              <a:sym typeface="Arial"/>
            </a:endParaRPr>
          </a:p>
          <a:p>
            <a:pPr indent="0" lvl="0" marL="0" marR="0" rtl="0" algn="l">
              <a:lnSpc>
                <a:spcPct val="131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31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31000"/>
              </a:lnSpc>
              <a:spcBef>
                <a:spcPts val="0"/>
              </a:spcBef>
              <a:spcAft>
                <a:spcPts val="0"/>
              </a:spcAft>
              <a:buNone/>
            </a:pPr>
            <a:r>
              <a:rPr b="1" i="0" lang="it-IT" sz="1400" u="none" cap="none" strike="noStrike">
                <a:solidFill>
                  <a:srgbClr val="000000"/>
                </a:solidFill>
                <a:latin typeface="Arial"/>
                <a:ea typeface="Arial"/>
                <a:cs typeface="Arial"/>
                <a:sym typeface="Arial"/>
              </a:rPr>
              <a:t>Product Manager: Francesco Malagrino</a:t>
            </a:r>
            <a:endParaRPr b="0" i="0" sz="1400" u="none" cap="none" strike="noStrike">
              <a:solidFill>
                <a:srgbClr val="000000"/>
              </a:solidFill>
              <a:latin typeface="Arial"/>
              <a:ea typeface="Arial"/>
              <a:cs typeface="Arial"/>
              <a:sym typeface="Arial"/>
            </a:endParaRPr>
          </a:p>
          <a:p>
            <a:pPr indent="0" lvl="0" marL="0" marR="0" rtl="0" algn="l">
              <a:lnSpc>
                <a:spcPct val="131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0" name="Google Shape;230;p1"/>
          <p:cNvSpPr txBox="1"/>
          <p:nvPr/>
        </p:nvSpPr>
        <p:spPr>
          <a:xfrm>
            <a:off x="457200" y="4915080"/>
            <a:ext cx="3957120" cy="114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it-IT" sz="700" u="none" cap="none" strike="noStrike">
                <a:solidFill>
                  <a:srgbClr val="000000"/>
                </a:solidFill>
                <a:latin typeface="Open Sans"/>
                <a:ea typeface="Open Sans"/>
                <a:cs typeface="Open Sans"/>
                <a:sym typeface="Open Sans"/>
              </a:rPr>
              <a:t>© 2019 Udacity.  All rights reserved.</a:t>
            </a:r>
            <a:endParaRPr b="0" i="0" sz="7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10"/>
          <p:cNvSpPr txBox="1"/>
          <p:nvPr/>
        </p:nvSpPr>
        <p:spPr>
          <a:xfrm>
            <a:off x="457200" y="1295280"/>
            <a:ext cx="8229240" cy="139032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None/>
            </a:pPr>
            <a:r>
              <a:rPr b="0" lang="it-IT" sz="1400" strike="noStrike">
                <a:solidFill>
                  <a:srgbClr val="000000"/>
                </a:solidFill>
                <a:latin typeface="Arial"/>
                <a:ea typeface="Arial"/>
                <a:cs typeface="Arial"/>
                <a:sym typeface="Arial"/>
              </a:rPr>
              <a:t>Sketch</a:t>
            </a:r>
            <a:endParaRPr b="0" sz="1400" strike="noStrike">
              <a:solidFill>
                <a:srgbClr val="000000"/>
              </a:solidFill>
              <a:latin typeface="Arial"/>
              <a:ea typeface="Arial"/>
              <a:cs typeface="Arial"/>
              <a:sym typeface="Arial"/>
            </a:endParaRPr>
          </a:p>
        </p:txBody>
      </p:sp>
      <p:sp>
        <p:nvSpPr>
          <p:cNvPr id="310" name="Google Shape;310;p10"/>
          <p:cNvSpPr txBox="1"/>
          <p:nvPr/>
        </p:nvSpPr>
        <p:spPr>
          <a:xfrm>
            <a:off x="457200" y="4915080"/>
            <a:ext cx="3957120" cy="11412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lang="it-IT" sz="700" strike="noStrike">
                <a:solidFill>
                  <a:srgbClr val="000000"/>
                </a:solidFill>
                <a:latin typeface="Arial"/>
                <a:ea typeface="Arial"/>
                <a:cs typeface="Arial"/>
                <a:sym typeface="Arial"/>
              </a:rPr>
              <a:t>© 2019 Udacity.  All rights reserved.</a:t>
            </a:r>
            <a:endParaRPr b="0" sz="700" strike="noStrike">
              <a:solidFill>
                <a:srgbClr val="000000"/>
              </a:solidFill>
              <a:latin typeface="Arial"/>
              <a:ea typeface="Arial"/>
              <a:cs typeface="Arial"/>
              <a:sym typeface="Arial"/>
            </a:endParaRPr>
          </a:p>
        </p:txBody>
      </p:sp>
      <p:sp>
        <p:nvSpPr>
          <p:cNvPr id="311" name="Google Shape;311;p10"/>
          <p:cNvSpPr/>
          <p:nvPr/>
        </p:nvSpPr>
        <p:spPr>
          <a:xfrm>
            <a:off x="491040" y="2275560"/>
            <a:ext cx="7168680" cy="9273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it-IT" sz="1400" strike="noStrike">
                <a:solidFill>
                  <a:srgbClr val="000000"/>
                </a:solidFill>
                <a:latin typeface="Open Sans"/>
                <a:ea typeface="Open Sans"/>
                <a:cs typeface="Open Sans"/>
                <a:sym typeface="Open Sans"/>
              </a:rPr>
              <a:t>Generate tons of ideas, then narrow them down to two in depth solution sketches</a:t>
            </a:r>
            <a:endParaRPr b="0" sz="1400" strike="noStrike">
              <a:latin typeface="Arial"/>
              <a:ea typeface="Arial"/>
              <a:cs typeface="Arial"/>
              <a:sym typeface="Arial"/>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11"/>
          <p:cNvSpPr txBox="1"/>
          <p:nvPr/>
        </p:nvSpPr>
        <p:spPr>
          <a:xfrm>
            <a:off x="311760" y="216360"/>
            <a:ext cx="8520120" cy="572400"/>
          </a:xfrm>
          <a:prstGeom prst="rect">
            <a:avLst/>
          </a:prstGeom>
          <a:noFill/>
          <a:ln>
            <a:noFill/>
          </a:ln>
        </p:spPr>
        <p:txBody>
          <a:bodyPr anchorCtr="0" anchor="t" bIns="34200" lIns="34200" spcFirstLastPara="1" rIns="34200" wrap="square" tIns="34200">
            <a:noAutofit/>
          </a:bodyPr>
          <a:lstStyle/>
          <a:p>
            <a:pPr indent="0" lvl="0" marL="0" marR="0" rtl="0" algn="l">
              <a:lnSpc>
                <a:spcPct val="100000"/>
              </a:lnSpc>
              <a:spcBef>
                <a:spcPts val="0"/>
              </a:spcBef>
              <a:spcAft>
                <a:spcPts val="0"/>
              </a:spcAft>
              <a:buNone/>
            </a:pPr>
            <a:r>
              <a:rPr b="0" lang="it-IT" sz="3200" strike="noStrike">
                <a:solidFill>
                  <a:srgbClr val="000000"/>
                </a:solidFill>
                <a:latin typeface="Arial"/>
                <a:ea typeface="Arial"/>
                <a:cs typeface="Arial"/>
                <a:sym typeface="Arial"/>
              </a:rPr>
              <a:t>8 Sketches</a:t>
            </a:r>
            <a:endParaRPr b="0" sz="3200" strike="noStrike">
              <a:solidFill>
                <a:srgbClr val="000000"/>
              </a:solidFill>
              <a:latin typeface="Arial"/>
              <a:ea typeface="Arial"/>
              <a:cs typeface="Arial"/>
              <a:sym typeface="Arial"/>
            </a:endParaRPr>
          </a:p>
        </p:txBody>
      </p:sp>
      <p:sp>
        <p:nvSpPr>
          <p:cNvPr id="317" name="Google Shape;317;p11"/>
          <p:cNvSpPr txBox="1"/>
          <p:nvPr/>
        </p:nvSpPr>
        <p:spPr>
          <a:xfrm>
            <a:off x="311760" y="923760"/>
            <a:ext cx="8520120" cy="4040280"/>
          </a:xfrm>
          <a:prstGeom prst="rect">
            <a:avLst/>
          </a:prstGeom>
          <a:solidFill>
            <a:srgbClr val="CCCCCC"/>
          </a:solidFill>
          <a:ln cap="flat" cmpd="sng" w="38150">
            <a:solidFill>
              <a:srgbClr val="000000"/>
            </a:solidFill>
            <a:prstDash val="dashDot"/>
            <a:round/>
            <a:headEnd len="sm" w="sm" type="none"/>
            <a:tailEnd len="sm" w="sm" type="none"/>
          </a:ln>
        </p:spPr>
        <p:txBody>
          <a:bodyPr anchorCtr="0" anchor="t" bIns="34200" lIns="34200" spcFirstLastPara="1" rIns="34200" wrap="square" tIns="34200">
            <a:noAutofit/>
          </a:bodyPr>
          <a:lstStyle/>
          <a:p>
            <a:pPr indent="0" lvl="0" marL="114480" marR="0" rtl="0" algn="ctr">
              <a:lnSpc>
                <a:spcPct val="115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114480" marR="0" rtl="0" algn="ctr">
              <a:lnSpc>
                <a:spcPct val="115000"/>
              </a:lnSpc>
              <a:spcBef>
                <a:spcPts val="700"/>
              </a:spcBef>
              <a:spcAft>
                <a:spcPts val="0"/>
              </a:spcAft>
              <a:buNone/>
            </a:pPr>
            <a:r>
              <a:t/>
            </a:r>
            <a:endParaRPr b="0" sz="1400" strike="noStrike">
              <a:solidFill>
                <a:srgbClr val="000000"/>
              </a:solidFill>
              <a:latin typeface="Arial"/>
              <a:ea typeface="Arial"/>
              <a:cs typeface="Arial"/>
              <a:sym typeface="Arial"/>
            </a:endParaRPr>
          </a:p>
          <a:p>
            <a:pPr indent="0" lvl="0" marL="114480" marR="0" rtl="0" algn="ctr">
              <a:lnSpc>
                <a:spcPct val="115000"/>
              </a:lnSpc>
              <a:spcBef>
                <a:spcPts val="700"/>
              </a:spcBef>
              <a:spcAft>
                <a:spcPts val="0"/>
              </a:spcAft>
              <a:buNone/>
            </a:pPr>
            <a:r>
              <a:t/>
            </a:r>
            <a:endParaRPr b="0" sz="1400" strike="noStrike">
              <a:solidFill>
                <a:srgbClr val="000000"/>
              </a:solidFill>
              <a:latin typeface="Arial"/>
              <a:ea typeface="Arial"/>
              <a:cs typeface="Arial"/>
              <a:sym typeface="Arial"/>
            </a:endParaRPr>
          </a:p>
          <a:p>
            <a:pPr indent="0" lvl="0" marL="114480" marR="0" rtl="0" algn="ctr">
              <a:lnSpc>
                <a:spcPct val="115000"/>
              </a:lnSpc>
              <a:spcBef>
                <a:spcPts val="700"/>
              </a:spcBef>
              <a:spcAft>
                <a:spcPts val="0"/>
              </a:spcAft>
              <a:buNone/>
            </a:pPr>
            <a:r>
              <a:t/>
            </a:r>
            <a:endParaRPr b="0" sz="1400" strike="noStrike">
              <a:solidFill>
                <a:srgbClr val="000000"/>
              </a:solidFill>
              <a:latin typeface="Arial"/>
              <a:ea typeface="Arial"/>
              <a:cs typeface="Arial"/>
              <a:sym typeface="Arial"/>
            </a:endParaRPr>
          </a:p>
          <a:p>
            <a:pPr indent="0" lvl="0" marL="114480" marR="0" rtl="0" algn="ctr">
              <a:lnSpc>
                <a:spcPct val="115000"/>
              </a:lnSpc>
              <a:spcBef>
                <a:spcPts val="700"/>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15000"/>
              </a:lnSpc>
              <a:spcBef>
                <a:spcPts val="700"/>
              </a:spcBef>
              <a:spcAft>
                <a:spcPts val="0"/>
              </a:spcAft>
              <a:buNone/>
            </a:pPr>
            <a:r>
              <a:t/>
            </a:r>
            <a:endParaRPr b="0" sz="1400" strike="noStrike">
              <a:solidFill>
                <a:srgbClr val="000000"/>
              </a:solidFill>
              <a:latin typeface="Arial"/>
              <a:ea typeface="Arial"/>
              <a:cs typeface="Arial"/>
              <a:sym typeface="Arial"/>
            </a:endParaRPr>
          </a:p>
          <a:p>
            <a:pPr indent="0" lvl="0" marL="114480" marR="0" rtl="0" algn="ctr">
              <a:lnSpc>
                <a:spcPct val="115000"/>
              </a:lnSpc>
              <a:spcBef>
                <a:spcPts val="700"/>
              </a:spcBef>
              <a:spcAft>
                <a:spcPts val="0"/>
              </a:spcAft>
              <a:buNone/>
            </a:pPr>
            <a:r>
              <a:rPr b="0" lang="it-IT" sz="1200" strike="noStrike">
                <a:solidFill>
                  <a:srgbClr val="000000"/>
                </a:solidFill>
                <a:latin typeface="Arial"/>
                <a:ea typeface="Arial"/>
                <a:cs typeface="Arial"/>
                <a:sym typeface="Arial"/>
              </a:rPr>
              <a:t>Photo of your 8 sketches here</a:t>
            </a:r>
            <a:endParaRPr b="0" sz="1200" strike="noStrike">
              <a:solidFill>
                <a:srgbClr val="000000"/>
              </a:solidFill>
              <a:latin typeface="Arial"/>
              <a:ea typeface="Arial"/>
              <a:cs typeface="Arial"/>
              <a:sym typeface="Arial"/>
            </a:endParaRPr>
          </a:p>
        </p:txBody>
      </p:sp>
      <p:pic>
        <p:nvPicPr>
          <p:cNvPr id="318" name="Google Shape;318;p11"/>
          <p:cNvPicPr preferRelativeResize="0"/>
          <p:nvPr/>
        </p:nvPicPr>
        <p:blipFill rotWithShape="1">
          <a:blip r:embed="rId3">
            <a:alphaModFix/>
          </a:blip>
          <a:srcRect b="0" l="0" r="0" t="0"/>
          <a:stretch/>
        </p:blipFill>
        <p:spPr>
          <a:xfrm>
            <a:off x="191880" y="847080"/>
            <a:ext cx="8789760" cy="41173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12"/>
          <p:cNvSpPr txBox="1"/>
          <p:nvPr/>
        </p:nvSpPr>
        <p:spPr>
          <a:xfrm>
            <a:off x="311760" y="216360"/>
            <a:ext cx="8520120" cy="572400"/>
          </a:xfrm>
          <a:prstGeom prst="rect">
            <a:avLst/>
          </a:prstGeom>
          <a:noFill/>
          <a:ln>
            <a:noFill/>
          </a:ln>
        </p:spPr>
        <p:txBody>
          <a:bodyPr anchorCtr="0" anchor="t" bIns="34200" lIns="34200" spcFirstLastPara="1" rIns="34200" wrap="square" tIns="34200">
            <a:noAutofit/>
          </a:bodyPr>
          <a:lstStyle/>
          <a:p>
            <a:pPr indent="0" lvl="0" marL="0" marR="0" rtl="0" algn="l">
              <a:lnSpc>
                <a:spcPct val="100000"/>
              </a:lnSpc>
              <a:spcBef>
                <a:spcPts val="0"/>
              </a:spcBef>
              <a:spcAft>
                <a:spcPts val="0"/>
              </a:spcAft>
              <a:buNone/>
            </a:pPr>
            <a:r>
              <a:rPr b="0" lang="it-IT" sz="3200" strike="noStrike">
                <a:solidFill>
                  <a:srgbClr val="000000"/>
                </a:solidFill>
                <a:latin typeface="Arial"/>
                <a:ea typeface="Arial"/>
                <a:cs typeface="Arial"/>
                <a:sym typeface="Arial"/>
              </a:rPr>
              <a:t>Solution Sketch 1</a:t>
            </a:r>
            <a:endParaRPr b="0" sz="3200" strike="noStrike">
              <a:solidFill>
                <a:srgbClr val="000000"/>
              </a:solidFill>
              <a:latin typeface="Arial"/>
              <a:ea typeface="Arial"/>
              <a:cs typeface="Arial"/>
              <a:sym typeface="Arial"/>
            </a:endParaRPr>
          </a:p>
        </p:txBody>
      </p:sp>
      <p:sp>
        <p:nvSpPr>
          <p:cNvPr id="324" name="Google Shape;324;p12"/>
          <p:cNvSpPr txBox="1"/>
          <p:nvPr/>
        </p:nvSpPr>
        <p:spPr>
          <a:xfrm>
            <a:off x="311760" y="923760"/>
            <a:ext cx="8520120" cy="4040280"/>
          </a:xfrm>
          <a:prstGeom prst="rect">
            <a:avLst/>
          </a:prstGeom>
          <a:solidFill>
            <a:srgbClr val="CCCCCC"/>
          </a:solidFill>
          <a:ln cap="flat" cmpd="sng" w="38150">
            <a:solidFill>
              <a:srgbClr val="000000"/>
            </a:solidFill>
            <a:prstDash val="dashDot"/>
            <a:round/>
            <a:headEnd len="sm" w="sm" type="none"/>
            <a:tailEnd len="sm" w="sm" type="none"/>
          </a:ln>
        </p:spPr>
        <p:txBody>
          <a:bodyPr anchorCtr="0" anchor="t" bIns="34200" lIns="34200" spcFirstLastPara="1" rIns="34200" wrap="square" tIns="34200">
            <a:noAutofit/>
          </a:bodyPr>
          <a:lstStyle/>
          <a:p>
            <a:pPr indent="0" lvl="0" marL="114480" marR="0" rtl="0" algn="ctr">
              <a:lnSpc>
                <a:spcPct val="115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114480" marR="0" rtl="0" algn="ctr">
              <a:lnSpc>
                <a:spcPct val="115000"/>
              </a:lnSpc>
              <a:spcBef>
                <a:spcPts val="700"/>
              </a:spcBef>
              <a:spcAft>
                <a:spcPts val="0"/>
              </a:spcAft>
              <a:buNone/>
            </a:pPr>
            <a:r>
              <a:t/>
            </a:r>
            <a:endParaRPr b="0" sz="1400" strike="noStrike">
              <a:solidFill>
                <a:srgbClr val="000000"/>
              </a:solidFill>
              <a:latin typeface="Arial"/>
              <a:ea typeface="Arial"/>
              <a:cs typeface="Arial"/>
              <a:sym typeface="Arial"/>
            </a:endParaRPr>
          </a:p>
          <a:p>
            <a:pPr indent="0" lvl="0" marL="114480" marR="0" rtl="0" algn="ctr">
              <a:lnSpc>
                <a:spcPct val="115000"/>
              </a:lnSpc>
              <a:spcBef>
                <a:spcPts val="700"/>
              </a:spcBef>
              <a:spcAft>
                <a:spcPts val="0"/>
              </a:spcAft>
              <a:buNone/>
            </a:pPr>
            <a:r>
              <a:t/>
            </a:r>
            <a:endParaRPr b="0" sz="1400" strike="noStrike">
              <a:solidFill>
                <a:srgbClr val="000000"/>
              </a:solidFill>
              <a:latin typeface="Arial"/>
              <a:ea typeface="Arial"/>
              <a:cs typeface="Arial"/>
              <a:sym typeface="Arial"/>
            </a:endParaRPr>
          </a:p>
          <a:p>
            <a:pPr indent="0" lvl="0" marL="114480" marR="0" rtl="0" algn="ctr">
              <a:lnSpc>
                <a:spcPct val="115000"/>
              </a:lnSpc>
              <a:spcBef>
                <a:spcPts val="700"/>
              </a:spcBef>
              <a:spcAft>
                <a:spcPts val="0"/>
              </a:spcAft>
              <a:buNone/>
            </a:pPr>
            <a:r>
              <a:t/>
            </a:r>
            <a:endParaRPr b="0" sz="1400" strike="noStrike">
              <a:solidFill>
                <a:srgbClr val="000000"/>
              </a:solidFill>
              <a:latin typeface="Arial"/>
              <a:ea typeface="Arial"/>
              <a:cs typeface="Arial"/>
              <a:sym typeface="Arial"/>
            </a:endParaRPr>
          </a:p>
          <a:p>
            <a:pPr indent="0" lvl="0" marL="114480" marR="0" rtl="0" algn="ctr">
              <a:lnSpc>
                <a:spcPct val="115000"/>
              </a:lnSpc>
              <a:spcBef>
                <a:spcPts val="700"/>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15000"/>
              </a:lnSpc>
              <a:spcBef>
                <a:spcPts val="700"/>
              </a:spcBef>
              <a:spcAft>
                <a:spcPts val="0"/>
              </a:spcAft>
              <a:buNone/>
            </a:pPr>
            <a:r>
              <a:t/>
            </a:r>
            <a:endParaRPr b="0" sz="1400" strike="noStrike">
              <a:solidFill>
                <a:srgbClr val="000000"/>
              </a:solidFill>
              <a:latin typeface="Arial"/>
              <a:ea typeface="Arial"/>
              <a:cs typeface="Arial"/>
              <a:sym typeface="Arial"/>
            </a:endParaRPr>
          </a:p>
          <a:p>
            <a:pPr indent="0" lvl="0" marL="114480" marR="0" rtl="0" algn="ctr">
              <a:lnSpc>
                <a:spcPct val="115000"/>
              </a:lnSpc>
              <a:spcBef>
                <a:spcPts val="700"/>
              </a:spcBef>
              <a:spcAft>
                <a:spcPts val="0"/>
              </a:spcAft>
              <a:buNone/>
            </a:pPr>
            <a:r>
              <a:rPr b="0" lang="it-IT" sz="1200" strike="noStrike">
                <a:solidFill>
                  <a:srgbClr val="000000"/>
                </a:solidFill>
                <a:latin typeface="Arial"/>
                <a:ea typeface="Arial"/>
                <a:cs typeface="Arial"/>
                <a:sym typeface="Arial"/>
              </a:rPr>
              <a:t>Upload a photo of your sketch on this slide</a:t>
            </a:r>
            <a:endParaRPr b="0" sz="1200" strike="noStrike">
              <a:solidFill>
                <a:srgbClr val="000000"/>
              </a:solidFill>
              <a:latin typeface="Arial"/>
              <a:ea typeface="Arial"/>
              <a:cs typeface="Arial"/>
              <a:sym typeface="Arial"/>
            </a:endParaRPr>
          </a:p>
        </p:txBody>
      </p:sp>
      <p:pic>
        <p:nvPicPr>
          <p:cNvPr id="325" name="Google Shape;325;p12"/>
          <p:cNvPicPr preferRelativeResize="0"/>
          <p:nvPr/>
        </p:nvPicPr>
        <p:blipFill rotWithShape="1">
          <a:blip r:embed="rId3">
            <a:alphaModFix/>
          </a:blip>
          <a:srcRect b="0" l="0" r="0" t="0"/>
          <a:stretch/>
        </p:blipFill>
        <p:spPr>
          <a:xfrm>
            <a:off x="230400" y="789120"/>
            <a:ext cx="8601480" cy="41749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g8a4be80a06_0_4"/>
          <p:cNvSpPr txBox="1"/>
          <p:nvPr/>
        </p:nvSpPr>
        <p:spPr>
          <a:xfrm>
            <a:off x="0" y="0"/>
            <a:ext cx="9070500" cy="6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sz="3200">
                <a:solidFill>
                  <a:schemeClr val="dk1"/>
                </a:solidFill>
              </a:rPr>
              <a:t>Solution Sketch 2</a:t>
            </a:r>
            <a:endParaRPr sz="3200">
              <a:solidFill>
                <a:schemeClr val="dk1"/>
              </a:solidFill>
            </a:endParaRPr>
          </a:p>
        </p:txBody>
      </p:sp>
      <p:pic>
        <p:nvPicPr>
          <p:cNvPr id="332" name="Google Shape;332;g8a4be80a06_0_4"/>
          <p:cNvPicPr preferRelativeResize="0"/>
          <p:nvPr/>
        </p:nvPicPr>
        <p:blipFill>
          <a:blip r:embed="rId3">
            <a:alphaModFix/>
          </a:blip>
          <a:stretch>
            <a:fillRect/>
          </a:stretch>
        </p:blipFill>
        <p:spPr>
          <a:xfrm>
            <a:off x="152400" y="845700"/>
            <a:ext cx="8839200" cy="31555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13"/>
          <p:cNvSpPr txBox="1"/>
          <p:nvPr/>
        </p:nvSpPr>
        <p:spPr>
          <a:xfrm>
            <a:off x="457200" y="1295280"/>
            <a:ext cx="8229240" cy="139032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None/>
            </a:pPr>
            <a:r>
              <a:rPr b="0" lang="it-IT" sz="1400" strike="noStrike">
                <a:solidFill>
                  <a:srgbClr val="000000"/>
                </a:solidFill>
                <a:latin typeface="Arial"/>
                <a:ea typeface="Arial"/>
                <a:cs typeface="Arial"/>
                <a:sym typeface="Arial"/>
              </a:rPr>
              <a:t>Decide</a:t>
            </a:r>
            <a:endParaRPr b="0" sz="1400" strike="noStrike">
              <a:solidFill>
                <a:srgbClr val="000000"/>
              </a:solidFill>
              <a:latin typeface="Arial"/>
              <a:ea typeface="Arial"/>
              <a:cs typeface="Arial"/>
              <a:sym typeface="Arial"/>
            </a:endParaRPr>
          </a:p>
        </p:txBody>
      </p:sp>
      <p:sp>
        <p:nvSpPr>
          <p:cNvPr id="338" name="Google Shape;338;p13"/>
          <p:cNvSpPr txBox="1"/>
          <p:nvPr/>
        </p:nvSpPr>
        <p:spPr>
          <a:xfrm>
            <a:off x="457200" y="4915080"/>
            <a:ext cx="3957120" cy="11412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lang="it-IT" sz="700" strike="noStrike">
                <a:solidFill>
                  <a:srgbClr val="000000"/>
                </a:solidFill>
                <a:latin typeface="Arial"/>
                <a:ea typeface="Arial"/>
                <a:cs typeface="Arial"/>
                <a:sym typeface="Arial"/>
              </a:rPr>
              <a:t>© 2019 Udacity.  All rights reserved.</a:t>
            </a:r>
            <a:endParaRPr b="0" sz="700" strike="noStrike">
              <a:solidFill>
                <a:srgbClr val="000000"/>
              </a:solidFill>
              <a:latin typeface="Arial"/>
              <a:ea typeface="Arial"/>
              <a:cs typeface="Arial"/>
              <a:sym typeface="Arial"/>
            </a:endParaRPr>
          </a:p>
        </p:txBody>
      </p:sp>
      <p:sp>
        <p:nvSpPr>
          <p:cNvPr id="339" name="Google Shape;339;p13"/>
          <p:cNvSpPr/>
          <p:nvPr/>
        </p:nvSpPr>
        <p:spPr>
          <a:xfrm>
            <a:off x="491040" y="2275560"/>
            <a:ext cx="7168680" cy="9273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it-IT" sz="1400" strike="noStrike">
                <a:solidFill>
                  <a:srgbClr val="000000"/>
                </a:solidFill>
                <a:latin typeface="Open Sans"/>
                <a:ea typeface="Open Sans"/>
                <a:cs typeface="Open Sans"/>
                <a:sym typeface="Open Sans"/>
              </a:rPr>
              <a:t>Pick the final concept that you develop into a prototype</a:t>
            </a:r>
            <a:endParaRPr b="0" sz="1400" strike="noStrike">
              <a:latin typeface="Arial"/>
              <a:ea typeface="Arial"/>
              <a:cs typeface="Arial"/>
              <a:sym typeface="Arial"/>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14"/>
          <p:cNvSpPr txBox="1"/>
          <p:nvPr/>
        </p:nvSpPr>
        <p:spPr>
          <a:xfrm>
            <a:off x="311760" y="216360"/>
            <a:ext cx="8520120" cy="572400"/>
          </a:xfrm>
          <a:prstGeom prst="rect">
            <a:avLst/>
          </a:prstGeom>
          <a:noFill/>
          <a:ln>
            <a:noFill/>
          </a:ln>
        </p:spPr>
        <p:txBody>
          <a:bodyPr anchorCtr="0" anchor="t" bIns="34200" lIns="34200" spcFirstLastPara="1" rIns="34200" wrap="square" tIns="34200">
            <a:noAutofit/>
          </a:bodyPr>
          <a:lstStyle/>
          <a:p>
            <a:pPr indent="0" lvl="0" marL="0" marR="0" rtl="0" algn="l">
              <a:lnSpc>
                <a:spcPct val="100000"/>
              </a:lnSpc>
              <a:spcBef>
                <a:spcPts val="0"/>
              </a:spcBef>
              <a:spcAft>
                <a:spcPts val="0"/>
              </a:spcAft>
              <a:buNone/>
            </a:pPr>
            <a:r>
              <a:rPr b="0" lang="it-IT" sz="3200" strike="noStrike">
                <a:solidFill>
                  <a:srgbClr val="000000"/>
                </a:solidFill>
                <a:latin typeface="Arial"/>
                <a:ea typeface="Arial"/>
                <a:cs typeface="Arial"/>
                <a:sym typeface="Arial"/>
              </a:rPr>
              <a:t>Decision</a:t>
            </a:r>
            <a:endParaRPr b="0" sz="3200" strike="noStrike">
              <a:solidFill>
                <a:srgbClr val="000000"/>
              </a:solidFill>
              <a:latin typeface="Arial"/>
              <a:ea typeface="Arial"/>
              <a:cs typeface="Arial"/>
              <a:sym typeface="Arial"/>
            </a:endParaRPr>
          </a:p>
        </p:txBody>
      </p:sp>
      <p:graphicFrame>
        <p:nvGraphicFramePr>
          <p:cNvPr id="345" name="Google Shape;345;p14"/>
          <p:cNvGraphicFramePr/>
          <p:nvPr/>
        </p:nvGraphicFramePr>
        <p:xfrm>
          <a:off x="952560" y="1350720"/>
          <a:ext cx="3000000" cy="3000000"/>
        </p:xfrm>
        <a:graphic>
          <a:graphicData uri="http://schemas.openxmlformats.org/drawingml/2006/table">
            <a:tbl>
              <a:tblPr>
                <a:noFill/>
                <a:tableStyleId>{D848EE90-F179-45C3-B573-0836983F6989}</a:tableStyleId>
              </a:tblPr>
              <a:tblGrid>
                <a:gridCol w="2271600"/>
                <a:gridCol w="4966925"/>
              </a:tblGrid>
              <a:tr h="813250">
                <a:tc>
                  <a:txBody>
                    <a:bodyPr/>
                    <a:lstStyle/>
                    <a:p>
                      <a:pPr indent="0" lvl="0" marL="0" marR="0" rtl="0" algn="l">
                        <a:lnSpc>
                          <a:spcPct val="100000"/>
                        </a:lnSpc>
                        <a:spcBef>
                          <a:spcPts val="0"/>
                        </a:spcBef>
                        <a:spcAft>
                          <a:spcPts val="0"/>
                        </a:spcAft>
                        <a:buNone/>
                      </a:pPr>
                      <a:r>
                        <a:rPr b="1" lang="it-IT" sz="1400" u="none" cap="none" strike="noStrike">
                          <a:solidFill>
                            <a:srgbClr val="000000"/>
                          </a:solidFill>
                          <a:latin typeface="Arial"/>
                          <a:ea typeface="Arial"/>
                          <a:cs typeface="Arial"/>
                          <a:sym typeface="Arial"/>
                        </a:rPr>
                        <a:t>Decision</a:t>
                      </a:r>
                      <a:endParaRPr b="0" sz="1400" u="none" cap="none" strike="noStrike">
                        <a:solidFill>
                          <a:srgbClr val="000000"/>
                        </a:solidFill>
                        <a:latin typeface="Arial"/>
                        <a:ea typeface="Arial"/>
                        <a:cs typeface="Arial"/>
                        <a:sym typeface="Arial"/>
                      </a:endParaRPr>
                    </a:p>
                  </a:txBody>
                  <a:tcPr marT="45725" marB="45725" marR="91075" marL="91075">
                    <a:solidFill>
                      <a:srgbClr val="02B3E4"/>
                    </a:solidFill>
                  </a:tcPr>
                </a:tc>
                <a:tc>
                  <a:txBody>
                    <a:bodyPr/>
                    <a:lstStyle/>
                    <a:p>
                      <a:pPr indent="0" lvl="0" marL="0" marR="0" rtl="0" algn="l">
                        <a:lnSpc>
                          <a:spcPct val="115000"/>
                        </a:lnSpc>
                        <a:spcBef>
                          <a:spcPts val="0"/>
                        </a:spcBef>
                        <a:spcAft>
                          <a:spcPts val="0"/>
                        </a:spcAft>
                        <a:buNone/>
                      </a:pPr>
                      <a:r>
                        <a:rPr lang="it-IT" sz="1200">
                          <a:latin typeface="Open Sans"/>
                          <a:ea typeface="Open Sans"/>
                          <a:cs typeface="Open Sans"/>
                          <a:sym typeface="Open Sans"/>
                        </a:rPr>
                        <a:t>Using our matrix decision we decide to create the reccomandations because has the High value and High effort please see image decision matrix solutions</a:t>
                      </a:r>
                      <a:endParaRPr sz="1200">
                        <a:latin typeface="Open Sans"/>
                        <a:ea typeface="Open Sans"/>
                        <a:cs typeface="Open Sans"/>
                        <a:sym typeface="Open Sans"/>
                      </a:endParaRPr>
                    </a:p>
                    <a:p>
                      <a:pPr indent="0" lvl="0" marL="0" marR="0" rtl="0" algn="l">
                        <a:lnSpc>
                          <a:spcPct val="115000"/>
                        </a:lnSpc>
                        <a:spcBef>
                          <a:spcPts val="0"/>
                        </a:spcBef>
                        <a:spcAft>
                          <a:spcPts val="0"/>
                        </a:spcAft>
                        <a:buNone/>
                      </a:pPr>
                      <a:r>
                        <a:t/>
                      </a:r>
                      <a:endParaRPr sz="1200">
                        <a:latin typeface="Open Sans"/>
                        <a:ea typeface="Open Sans"/>
                        <a:cs typeface="Open Sans"/>
                        <a:sym typeface="Open Sans"/>
                      </a:endParaRPr>
                    </a:p>
                    <a:p>
                      <a:pPr indent="0" lvl="0" marL="0" marR="0" rtl="0" algn="l">
                        <a:lnSpc>
                          <a:spcPct val="100000"/>
                        </a:lnSpc>
                        <a:spcBef>
                          <a:spcPts val="0"/>
                        </a:spcBef>
                        <a:spcAft>
                          <a:spcPts val="0"/>
                        </a:spcAft>
                        <a:buNone/>
                      </a:pPr>
                      <a:r>
                        <a:t/>
                      </a:r>
                      <a:endParaRPr b="0" sz="1200" u="none" cap="none" strike="noStrike">
                        <a:latin typeface="Arial"/>
                        <a:ea typeface="Arial"/>
                        <a:cs typeface="Arial"/>
                        <a:sym typeface="Arial"/>
                      </a:endParaRPr>
                    </a:p>
                  </a:txBody>
                  <a:tcPr marT="45725" marB="45725" marR="91075" marL="91075">
                    <a:solidFill>
                      <a:srgbClr val="CFE7F5"/>
                    </a:solidFill>
                  </a:tcPr>
                </a:tc>
              </a:tr>
              <a:tr h="1590475">
                <a:tc>
                  <a:txBody>
                    <a:bodyPr/>
                    <a:lstStyle/>
                    <a:p>
                      <a:pPr indent="0" lvl="0" marL="0" marR="0" rtl="0" algn="l">
                        <a:lnSpc>
                          <a:spcPct val="100000"/>
                        </a:lnSpc>
                        <a:spcBef>
                          <a:spcPts val="0"/>
                        </a:spcBef>
                        <a:spcAft>
                          <a:spcPts val="0"/>
                        </a:spcAft>
                        <a:buNone/>
                      </a:pPr>
                      <a:r>
                        <a:rPr b="1" lang="it-IT" sz="1400" u="none" cap="none" strike="noStrike">
                          <a:solidFill>
                            <a:srgbClr val="000000"/>
                          </a:solidFill>
                          <a:latin typeface="Arial"/>
                          <a:ea typeface="Arial"/>
                          <a:cs typeface="Arial"/>
                          <a:sym typeface="Arial"/>
                        </a:rPr>
                        <a:t>Rationale</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txBody>
                  <a:tcPr marT="45725" marB="45725" marR="91075" marL="91075">
                    <a:solidFill>
                      <a:srgbClr val="02B3E4"/>
                    </a:solidFill>
                  </a:tcPr>
                </a:tc>
                <a:tc>
                  <a:txBody>
                    <a:bodyPr/>
                    <a:lstStyle/>
                    <a:p>
                      <a:pPr indent="0" lvl="0" marL="0" marR="0" rtl="0" algn="l">
                        <a:lnSpc>
                          <a:spcPct val="115000"/>
                        </a:lnSpc>
                        <a:spcBef>
                          <a:spcPts val="0"/>
                        </a:spcBef>
                        <a:spcAft>
                          <a:spcPts val="0"/>
                        </a:spcAft>
                        <a:buNone/>
                      </a:pPr>
                      <a:r>
                        <a:rPr lang="it-IT" sz="1200">
                          <a:latin typeface="Open Sans"/>
                          <a:ea typeface="Open Sans"/>
                          <a:cs typeface="Open Sans"/>
                          <a:sym typeface="Open Sans"/>
                        </a:rPr>
                        <a:t>The customer value here is very high because we will recomends based on their past purchase the items that they order plus in case the items is not available a similar items.</a:t>
                      </a:r>
                      <a:endParaRPr b="0" sz="1200" u="none" cap="none" strike="noStrike">
                        <a:latin typeface="Arial"/>
                        <a:ea typeface="Arial"/>
                        <a:cs typeface="Arial"/>
                        <a:sym typeface="Arial"/>
                      </a:endParaRPr>
                    </a:p>
                  </a:txBody>
                  <a:tcPr marT="45725" marB="45725" marR="91075" marL="91075">
                    <a:solidFill>
                      <a:srgbClr val="CFE7F5"/>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15"/>
          <p:cNvSpPr txBox="1"/>
          <p:nvPr/>
        </p:nvSpPr>
        <p:spPr>
          <a:xfrm>
            <a:off x="457200" y="1295280"/>
            <a:ext cx="8229240" cy="139032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None/>
            </a:pPr>
            <a:r>
              <a:rPr b="0" lang="it-IT" sz="1400" strike="noStrike">
                <a:solidFill>
                  <a:srgbClr val="000000"/>
                </a:solidFill>
                <a:latin typeface="Arial"/>
                <a:ea typeface="Arial"/>
                <a:cs typeface="Arial"/>
                <a:sym typeface="Arial"/>
              </a:rPr>
              <a:t>Prototype</a:t>
            </a:r>
            <a:endParaRPr b="0" sz="1400" strike="noStrike">
              <a:solidFill>
                <a:srgbClr val="000000"/>
              </a:solidFill>
              <a:latin typeface="Arial"/>
              <a:ea typeface="Arial"/>
              <a:cs typeface="Arial"/>
              <a:sym typeface="Arial"/>
            </a:endParaRPr>
          </a:p>
        </p:txBody>
      </p:sp>
      <p:sp>
        <p:nvSpPr>
          <p:cNvPr id="351" name="Google Shape;351;p15"/>
          <p:cNvSpPr txBox="1"/>
          <p:nvPr/>
        </p:nvSpPr>
        <p:spPr>
          <a:xfrm>
            <a:off x="457200" y="4915080"/>
            <a:ext cx="3957120" cy="11412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lang="it-IT" sz="700" strike="noStrike">
                <a:solidFill>
                  <a:srgbClr val="000000"/>
                </a:solidFill>
                <a:latin typeface="Arial"/>
                <a:ea typeface="Arial"/>
                <a:cs typeface="Arial"/>
                <a:sym typeface="Arial"/>
              </a:rPr>
              <a:t>© 2019 Udacity.  All rights reserved.</a:t>
            </a:r>
            <a:endParaRPr b="0" sz="700" strike="noStrike">
              <a:solidFill>
                <a:srgbClr val="000000"/>
              </a:solidFill>
              <a:latin typeface="Arial"/>
              <a:ea typeface="Arial"/>
              <a:cs typeface="Arial"/>
              <a:sym typeface="Arial"/>
            </a:endParaRPr>
          </a:p>
        </p:txBody>
      </p:sp>
      <p:sp>
        <p:nvSpPr>
          <p:cNvPr id="352" name="Google Shape;352;p15"/>
          <p:cNvSpPr/>
          <p:nvPr/>
        </p:nvSpPr>
        <p:spPr>
          <a:xfrm>
            <a:off x="491040" y="2275560"/>
            <a:ext cx="7168680" cy="9273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it-IT" sz="1400" strike="noStrike">
                <a:solidFill>
                  <a:srgbClr val="000000"/>
                </a:solidFill>
                <a:latin typeface="Open Sans"/>
                <a:ea typeface="Open Sans"/>
                <a:cs typeface="Open Sans"/>
                <a:sym typeface="Open Sans"/>
              </a:rPr>
              <a:t>Turn your concept into a realistic, interactive prototype that you will use to validate your assumptions and ideas</a:t>
            </a:r>
            <a:endParaRPr b="0" sz="1400" strike="noStrike">
              <a:latin typeface="Arial"/>
              <a:ea typeface="Arial"/>
              <a:cs typeface="Arial"/>
              <a:sym typeface="Arial"/>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16"/>
          <p:cNvSpPr txBox="1"/>
          <p:nvPr/>
        </p:nvSpPr>
        <p:spPr>
          <a:xfrm>
            <a:off x="311760" y="216360"/>
            <a:ext cx="8520120" cy="572400"/>
          </a:xfrm>
          <a:prstGeom prst="rect">
            <a:avLst/>
          </a:prstGeom>
          <a:noFill/>
          <a:ln>
            <a:noFill/>
          </a:ln>
        </p:spPr>
        <p:txBody>
          <a:bodyPr anchorCtr="0" anchor="t" bIns="34200" lIns="34200" spcFirstLastPara="1" rIns="34200" wrap="square" tIns="34200">
            <a:noAutofit/>
          </a:bodyPr>
          <a:lstStyle/>
          <a:p>
            <a:pPr indent="0" lvl="0" marL="0" marR="0" rtl="0" algn="l">
              <a:lnSpc>
                <a:spcPct val="100000"/>
              </a:lnSpc>
              <a:spcBef>
                <a:spcPts val="0"/>
              </a:spcBef>
              <a:spcAft>
                <a:spcPts val="0"/>
              </a:spcAft>
              <a:buNone/>
            </a:pPr>
            <a:r>
              <a:rPr b="0" lang="it-IT" sz="3200" strike="noStrike">
                <a:solidFill>
                  <a:srgbClr val="000000"/>
                </a:solidFill>
                <a:latin typeface="Arial"/>
                <a:ea typeface="Arial"/>
                <a:cs typeface="Arial"/>
                <a:sym typeface="Arial"/>
              </a:rPr>
              <a:t>Storyboard</a:t>
            </a:r>
            <a:endParaRPr b="0" sz="3200" strike="noStrike">
              <a:solidFill>
                <a:srgbClr val="000000"/>
              </a:solidFill>
              <a:latin typeface="Arial"/>
              <a:ea typeface="Arial"/>
              <a:cs typeface="Arial"/>
              <a:sym typeface="Arial"/>
            </a:endParaRPr>
          </a:p>
        </p:txBody>
      </p:sp>
      <p:sp>
        <p:nvSpPr>
          <p:cNvPr id="358" name="Google Shape;358;p16"/>
          <p:cNvSpPr txBox="1"/>
          <p:nvPr/>
        </p:nvSpPr>
        <p:spPr>
          <a:xfrm>
            <a:off x="311760" y="923760"/>
            <a:ext cx="8520120" cy="4040280"/>
          </a:xfrm>
          <a:prstGeom prst="rect">
            <a:avLst/>
          </a:prstGeom>
          <a:solidFill>
            <a:srgbClr val="CCCCCC"/>
          </a:solidFill>
          <a:ln cap="flat" cmpd="sng" w="38150">
            <a:solidFill>
              <a:srgbClr val="000000"/>
            </a:solidFill>
            <a:prstDash val="dashDot"/>
            <a:round/>
            <a:headEnd len="sm" w="sm" type="none"/>
            <a:tailEnd len="sm" w="sm" type="none"/>
          </a:ln>
        </p:spPr>
        <p:txBody>
          <a:bodyPr anchorCtr="0" anchor="t" bIns="34200" lIns="34200" spcFirstLastPara="1" rIns="34200" wrap="square" tIns="34200">
            <a:noAutofit/>
          </a:bodyPr>
          <a:lstStyle/>
          <a:p>
            <a:pPr indent="0" lvl="0" marL="114480" marR="0" rtl="0" algn="ctr">
              <a:lnSpc>
                <a:spcPct val="115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114480" marR="0" rtl="0" algn="ctr">
              <a:lnSpc>
                <a:spcPct val="115000"/>
              </a:lnSpc>
              <a:spcBef>
                <a:spcPts val="700"/>
              </a:spcBef>
              <a:spcAft>
                <a:spcPts val="0"/>
              </a:spcAft>
              <a:buNone/>
            </a:pPr>
            <a:r>
              <a:t/>
            </a:r>
            <a:endParaRPr b="0" sz="1400" strike="noStrike">
              <a:solidFill>
                <a:srgbClr val="000000"/>
              </a:solidFill>
              <a:latin typeface="Arial"/>
              <a:ea typeface="Arial"/>
              <a:cs typeface="Arial"/>
              <a:sym typeface="Arial"/>
            </a:endParaRPr>
          </a:p>
          <a:p>
            <a:pPr indent="0" lvl="0" marL="114480" marR="0" rtl="0" algn="ctr">
              <a:lnSpc>
                <a:spcPct val="115000"/>
              </a:lnSpc>
              <a:spcBef>
                <a:spcPts val="700"/>
              </a:spcBef>
              <a:spcAft>
                <a:spcPts val="0"/>
              </a:spcAft>
              <a:buNone/>
            </a:pPr>
            <a:r>
              <a:t/>
            </a:r>
            <a:endParaRPr b="0" sz="1400" strike="noStrike">
              <a:solidFill>
                <a:srgbClr val="000000"/>
              </a:solidFill>
              <a:latin typeface="Arial"/>
              <a:ea typeface="Arial"/>
              <a:cs typeface="Arial"/>
              <a:sym typeface="Arial"/>
            </a:endParaRPr>
          </a:p>
          <a:p>
            <a:pPr indent="0" lvl="0" marL="114480" marR="0" rtl="0" algn="ctr">
              <a:lnSpc>
                <a:spcPct val="115000"/>
              </a:lnSpc>
              <a:spcBef>
                <a:spcPts val="700"/>
              </a:spcBef>
              <a:spcAft>
                <a:spcPts val="0"/>
              </a:spcAft>
              <a:buNone/>
            </a:pPr>
            <a:r>
              <a:t/>
            </a:r>
            <a:endParaRPr b="0" sz="1400" strike="noStrike">
              <a:solidFill>
                <a:srgbClr val="000000"/>
              </a:solidFill>
              <a:latin typeface="Arial"/>
              <a:ea typeface="Arial"/>
              <a:cs typeface="Arial"/>
              <a:sym typeface="Arial"/>
            </a:endParaRPr>
          </a:p>
          <a:p>
            <a:pPr indent="0" lvl="0" marL="114480" marR="0" rtl="0" algn="ctr">
              <a:lnSpc>
                <a:spcPct val="115000"/>
              </a:lnSpc>
              <a:spcBef>
                <a:spcPts val="700"/>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15000"/>
              </a:lnSpc>
              <a:spcBef>
                <a:spcPts val="700"/>
              </a:spcBef>
              <a:spcAft>
                <a:spcPts val="0"/>
              </a:spcAft>
              <a:buNone/>
            </a:pPr>
            <a:r>
              <a:t/>
            </a:r>
            <a:endParaRPr b="0" sz="1400" strike="noStrike">
              <a:solidFill>
                <a:srgbClr val="000000"/>
              </a:solidFill>
              <a:latin typeface="Arial"/>
              <a:ea typeface="Arial"/>
              <a:cs typeface="Arial"/>
              <a:sym typeface="Arial"/>
            </a:endParaRPr>
          </a:p>
          <a:p>
            <a:pPr indent="0" lvl="0" marL="114480" marR="0" rtl="0" algn="ctr">
              <a:lnSpc>
                <a:spcPct val="115000"/>
              </a:lnSpc>
              <a:spcBef>
                <a:spcPts val="700"/>
              </a:spcBef>
              <a:spcAft>
                <a:spcPts val="0"/>
              </a:spcAft>
              <a:buNone/>
            </a:pPr>
            <a:r>
              <a:rPr b="0" lang="it-IT" sz="1200" strike="noStrike">
                <a:solidFill>
                  <a:srgbClr val="000000"/>
                </a:solidFill>
                <a:latin typeface="Arial"/>
                <a:ea typeface="Arial"/>
                <a:cs typeface="Arial"/>
                <a:sym typeface="Arial"/>
              </a:rPr>
              <a:t>Upload your storyboard on this slide</a:t>
            </a:r>
            <a:endParaRPr b="0" sz="1200" strike="noStrike">
              <a:solidFill>
                <a:srgbClr val="000000"/>
              </a:solidFill>
              <a:latin typeface="Arial"/>
              <a:ea typeface="Arial"/>
              <a:cs typeface="Arial"/>
              <a:sym typeface="Arial"/>
            </a:endParaRPr>
          </a:p>
        </p:txBody>
      </p:sp>
      <p:pic>
        <p:nvPicPr>
          <p:cNvPr id="359" name="Google Shape;359;p16"/>
          <p:cNvPicPr preferRelativeResize="0"/>
          <p:nvPr/>
        </p:nvPicPr>
        <p:blipFill rotWithShape="1">
          <a:blip r:embed="rId3">
            <a:alphaModFix/>
          </a:blip>
          <a:srcRect b="0" l="0" r="61451" t="0"/>
          <a:stretch/>
        </p:blipFill>
        <p:spPr>
          <a:xfrm>
            <a:off x="7966080" y="61920"/>
            <a:ext cx="675360" cy="642600"/>
          </a:xfrm>
          <a:prstGeom prst="rect">
            <a:avLst/>
          </a:prstGeom>
          <a:noFill/>
          <a:ln>
            <a:noFill/>
          </a:ln>
        </p:spPr>
      </p:pic>
      <p:sp>
        <p:nvSpPr>
          <p:cNvPr id="360" name="Google Shape;360;p16"/>
          <p:cNvSpPr/>
          <p:nvPr/>
        </p:nvSpPr>
        <p:spPr>
          <a:xfrm>
            <a:off x="7822800" y="658440"/>
            <a:ext cx="1009080" cy="4417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lang="it-IT" sz="800" strike="noStrike">
                <a:solidFill>
                  <a:srgbClr val="000000"/>
                </a:solidFill>
                <a:latin typeface="Open Sans"/>
                <a:ea typeface="Open Sans"/>
                <a:cs typeface="Open Sans"/>
                <a:sym typeface="Open Sans"/>
              </a:rPr>
              <a:t>Link your plot</a:t>
            </a:r>
            <a:endParaRPr b="0" sz="800" strike="noStrike">
              <a:latin typeface="Arial"/>
              <a:ea typeface="Arial"/>
              <a:cs typeface="Arial"/>
              <a:sym typeface="Arial"/>
            </a:endParaRPr>
          </a:p>
        </p:txBody>
      </p:sp>
      <p:pic>
        <p:nvPicPr>
          <p:cNvPr id="361" name="Google Shape;361;p16"/>
          <p:cNvPicPr preferRelativeResize="0"/>
          <p:nvPr/>
        </p:nvPicPr>
        <p:blipFill rotWithShape="1">
          <a:blip r:embed="rId4">
            <a:alphaModFix/>
          </a:blip>
          <a:srcRect b="0" l="0" r="0" t="0"/>
          <a:stretch/>
        </p:blipFill>
        <p:spPr>
          <a:xfrm>
            <a:off x="311760" y="923760"/>
            <a:ext cx="8520120" cy="40402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17"/>
          <p:cNvSpPr txBox="1"/>
          <p:nvPr/>
        </p:nvSpPr>
        <p:spPr>
          <a:xfrm>
            <a:off x="311760" y="216360"/>
            <a:ext cx="8520120" cy="572400"/>
          </a:xfrm>
          <a:prstGeom prst="rect">
            <a:avLst/>
          </a:prstGeom>
          <a:noFill/>
          <a:ln>
            <a:noFill/>
          </a:ln>
        </p:spPr>
        <p:txBody>
          <a:bodyPr anchorCtr="0" anchor="t" bIns="34200" lIns="34200" spcFirstLastPara="1" rIns="34200" wrap="square" tIns="34200">
            <a:noAutofit/>
          </a:bodyPr>
          <a:lstStyle/>
          <a:p>
            <a:pPr indent="0" lvl="0" marL="0" marR="0" rtl="0" algn="l">
              <a:lnSpc>
                <a:spcPct val="100000"/>
              </a:lnSpc>
              <a:spcBef>
                <a:spcPts val="0"/>
              </a:spcBef>
              <a:spcAft>
                <a:spcPts val="0"/>
              </a:spcAft>
              <a:buNone/>
            </a:pPr>
            <a:r>
              <a:rPr b="0" lang="it-IT" sz="3200" strike="noStrike">
                <a:solidFill>
                  <a:srgbClr val="000000"/>
                </a:solidFill>
                <a:latin typeface="Arial"/>
                <a:ea typeface="Arial"/>
                <a:cs typeface="Arial"/>
                <a:sym typeface="Arial"/>
              </a:rPr>
              <a:t>Storyboard</a:t>
            </a:r>
            <a:endParaRPr b="0" sz="3200" strike="noStrike">
              <a:solidFill>
                <a:srgbClr val="000000"/>
              </a:solidFill>
              <a:latin typeface="Arial"/>
              <a:ea typeface="Arial"/>
              <a:cs typeface="Arial"/>
              <a:sym typeface="Arial"/>
            </a:endParaRPr>
          </a:p>
        </p:txBody>
      </p:sp>
      <p:sp>
        <p:nvSpPr>
          <p:cNvPr id="367" name="Google Shape;367;p17"/>
          <p:cNvSpPr txBox="1"/>
          <p:nvPr/>
        </p:nvSpPr>
        <p:spPr>
          <a:xfrm>
            <a:off x="311760" y="923760"/>
            <a:ext cx="8520120" cy="4040280"/>
          </a:xfrm>
          <a:prstGeom prst="rect">
            <a:avLst/>
          </a:prstGeom>
          <a:solidFill>
            <a:srgbClr val="CCCCCC"/>
          </a:solidFill>
          <a:ln cap="flat" cmpd="sng" w="38150">
            <a:solidFill>
              <a:srgbClr val="000000"/>
            </a:solidFill>
            <a:prstDash val="dashDot"/>
            <a:round/>
            <a:headEnd len="sm" w="sm" type="none"/>
            <a:tailEnd len="sm" w="sm" type="none"/>
          </a:ln>
        </p:spPr>
        <p:txBody>
          <a:bodyPr anchorCtr="0" anchor="t" bIns="34200" lIns="34200" spcFirstLastPara="1" rIns="34200" wrap="square" tIns="34200">
            <a:noAutofit/>
          </a:bodyPr>
          <a:lstStyle/>
          <a:p>
            <a:pPr indent="0" lvl="0" marL="114480" marR="0" rtl="0" algn="ctr">
              <a:lnSpc>
                <a:spcPct val="115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114480" marR="0" rtl="0" algn="ctr">
              <a:lnSpc>
                <a:spcPct val="115000"/>
              </a:lnSpc>
              <a:spcBef>
                <a:spcPts val="700"/>
              </a:spcBef>
              <a:spcAft>
                <a:spcPts val="0"/>
              </a:spcAft>
              <a:buNone/>
            </a:pPr>
            <a:r>
              <a:t/>
            </a:r>
            <a:endParaRPr b="0" sz="1400" strike="noStrike">
              <a:solidFill>
                <a:srgbClr val="000000"/>
              </a:solidFill>
              <a:latin typeface="Arial"/>
              <a:ea typeface="Arial"/>
              <a:cs typeface="Arial"/>
              <a:sym typeface="Arial"/>
            </a:endParaRPr>
          </a:p>
          <a:p>
            <a:pPr indent="0" lvl="0" marL="114480" marR="0" rtl="0" algn="ctr">
              <a:lnSpc>
                <a:spcPct val="115000"/>
              </a:lnSpc>
              <a:spcBef>
                <a:spcPts val="700"/>
              </a:spcBef>
              <a:spcAft>
                <a:spcPts val="0"/>
              </a:spcAft>
              <a:buNone/>
            </a:pPr>
            <a:r>
              <a:t/>
            </a:r>
            <a:endParaRPr b="0" sz="1400" strike="noStrike">
              <a:solidFill>
                <a:srgbClr val="000000"/>
              </a:solidFill>
              <a:latin typeface="Arial"/>
              <a:ea typeface="Arial"/>
              <a:cs typeface="Arial"/>
              <a:sym typeface="Arial"/>
            </a:endParaRPr>
          </a:p>
          <a:p>
            <a:pPr indent="0" lvl="0" marL="114480" marR="0" rtl="0" algn="ctr">
              <a:lnSpc>
                <a:spcPct val="115000"/>
              </a:lnSpc>
              <a:spcBef>
                <a:spcPts val="700"/>
              </a:spcBef>
              <a:spcAft>
                <a:spcPts val="0"/>
              </a:spcAft>
              <a:buNone/>
            </a:pPr>
            <a:r>
              <a:t/>
            </a:r>
            <a:endParaRPr b="0" sz="1400" strike="noStrike">
              <a:solidFill>
                <a:srgbClr val="000000"/>
              </a:solidFill>
              <a:latin typeface="Arial"/>
              <a:ea typeface="Arial"/>
              <a:cs typeface="Arial"/>
              <a:sym typeface="Arial"/>
            </a:endParaRPr>
          </a:p>
          <a:p>
            <a:pPr indent="0" lvl="0" marL="114480" marR="0" rtl="0" algn="ctr">
              <a:lnSpc>
                <a:spcPct val="115000"/>
              </a:lnSpc>
              <a:spcBef>
                <a:spcPts val="700"/>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15000"/>
              </a:lnSpc>
              <a:spcBef>
                <a:spcPts val="700"/>
              </a:spcBef>
              <a:spcAft>
                <a:spcPts val="0"/>
              </a:spcAft>
              <a:buNone/>
            </a:pPr>
            <a:r>
              <a:t/>
            </a:r>
            <a:endParaRPr b="0" sz="1400" strike="noStrike">
              <a:solidFill>
                <a:srgbClr val="000000"/>
              </a:solidFill>
              <a:latin typeface="Arial"/>
              <a:ea typeface="Arial"/>
              <a:cs typeface="Arial"/>
              <a:sym typeface="Arial"/>
            </a:endParaRPr>
          </a:p>
          <a:p>
            <a:pPr indent="0" lvl="0" marL="114480" marR="0" rtl="0" algn="ctr">
              <a:lnSpc>
                <a:spcPct val="115000"/>
              </a:lnSpc>
              <a:spcBef>
                <a:spcPts val="700"/>
              </a:spcBef>
              <a:spcAft>
                <a:spcPts val="0"/>
              </a:spcAft>
              <a:buNone/>
            </a:pPr>
            <a:r>
              <a:rPr b="0" lang="it-IT" sz="1200" strike="noStrike">
                <a:solidFill>
                  <a:srgbClr val="000000"/>
                </a:solidFill>
                <a:latin typeface="Arial"/>
                <a:ea typeface="Arial"/>
                <a:cs typeface="Arial"/>
                <a:sym typeface="Arial"/>
              </a:rPr>
              <a:t>Upload your storyboard on this slide</a:t>
            </a:r>
            <a:endParaRPr b="0" sz="1200" strike="noStrike">
              <a:solidFill>
                <a:srgbClr val="000000"/>
              </a:solidFill>
              <a:latin typeface="Arial"/>
              <a:ea typeface="Arial"/>
              <a:cs typeface="Arial"/>
              <a:sym typeface="Arial"/>
            </a:endParaRPr>
          </a:p>
        </p:txBody>
      </p:sp>
      <p:pic>
        <p:nvPicPr>
          <p:cNvPr id="368" name="Google Shape;368;p17"/>
          <p:cNvPicPr preferRelativeResize="0"/>
          <p:nvPr/>
        </p:nvPicPr>
        <p:blipFill rotWithShape="1">
          <a:blip r:embed="rId3">
            <a:alphaModFix/>
          </a:blip>
          <a:srcRect b="0" l="0" r="61451" t="0"/>
          <a:stretch/>
        </p:blipFill>
        <p:spPr>
          <a:xfrm>
            <a:off x="7966080" y="61920"/>
            <a:ext cx="675360" cy="642600"/>
          </a:xfrm>
          <a:prstGeom prst="rect">
            <a:avLst/>
          </a:prstGeom>
          <a:noFill/>
          <a:ln>
            <a:noFill/>
          </a:ln>
        </p:spPr>
      </p:pic>
      <p:sp>
        <p:nvSpPr>
          <p:cNvPr id="369" name="Google Shape;369;p17"/>
          <p:cNvSpPr/>
          <p:nvPr/>
        </p:nvSpPr>
        <p:spPr>
          <a:xfrm>
            <a:off x="7822800" y="658440"/>
            <a:ext cx="1009080" cy="4417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lang="it-IT" sz="800" strike="noStrike">
                <a:solidFill>
                  <a:srgbClr val="000000"/>
                </a:solidFill>
                <a:latin typeface="Open Sans"/>
                <a:ea typeface="Open Sans"/>
                <a:cs typeface="Open Sans"/>
                <a:sym typeface="Open Sans"/>
              </a:rPr>
              <a:t>Link your plot</a:t>
            </a:r>
            <a:endParaRPr b="0" sz="800" strike="noStrike">
              <a:latin typeface="Arial"/>
              <a:ea typeface="Arial"/>
              <a:cs typeface="Arial"/>
              <a:sym typeface="Arial"/>
            </a:endParaRPr>
          </a:p>
        </p:txBody>
      </p:sp>
      <p:pic>
        <p:nvPicPr>
          <p:cNvPr id="370" name="Google Shape;370;p17"/>
          <p:cNvPicPr preferRelativeResize="0"/>
          <p:nvPr/>
        </p:nvPicPr>
        <p:blipFill rotWithShape="1">
          <a:blip r:embed="rId4">
            <a:alphaModFix/>
          </a:blip>
          <a:srcRect b="0" l="0" r="0" t="0"/>
          <a:stretch/>
        </p:blipFill>
        <p:spPr>
          <a:xfrm>
            <a:off x="232920" y="923760"/>
            <a:ext cx="8677440" cy="40402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18"/>
          <p:cNvSpPr txBox="1"/>
          <p:nvPr/>
        </p:nvSpPr>
        <p:spPr>
          <a:xfrm>
            <a:off x="311760" y="216360"/>
            <a:ext cx="8520120" cy="572400"/>
          </a:xfrm>
          <a:prstGeom prst="rect">
            <a:avLst/>
          </a:prstGeom>
          <a:noFill/>
          <a:ln>
            <a:noFill/>
          </a:ln>
        </p:spPr>
        <p:txBody>
          <a:bodyPr anchorCtr="0" anchor="t" bIns="34200" lIns="34200" spcFirstLastPara="1" rIns="34200" wrap="square" tIns="34200">
            <a:noAutofit/>
          </a:bodyPr>
          <a:lstStyle/>
          <a:p>
            <a:pPr indent="0" lvl="0" marL="0" marR="0" rtl="0" algn="l">
              <a:lnSpc>
                <a:spcPct val="100000"/>
              </a:lnSpc>
              <a:spcBef>
                <a:spcPts val="0"/>
              </a:spcBef>
              <a:spcAft>
                <a:spcPts val="0"/>
              </a:spcAft>
              <a:buNone/>
            </a:pPr>
            <a:r>
              <a:rPr b="0" lang="it-IT" sz="3200" strike="noStrike">
                <a:solidFill>
                  <a:srgbClr val="000000"/>
                </a:solidFill>
                <a:latin typeface="Arial"/>
                <a:ea typeface="Arial"/>
                <a:cs typeface="Arial"/>
                <a:sym typeface="Arial"/>
              </a:rPr>
              <a:t>Prototype</a:t>
            </a:r>
            <a:endParaRPr b="0" sz="3200" strike="noStrike">
              <a:solidFill>
                <a:srgbClr val="000000"/>
              </a:solidFill>
              <a:latin typeface="Arial"/>
              <a:ea typeface="Arial"/>
              <a:cs typeface="Arial"/>
              <a:sym typeface="Arial"/>
            </a:endParaRPr>
          </a:p>
        </p:txBody>
      </p:sp>
      <p:sp>
        <p:nvSpPr>
          <p:cNvPr id="376" name="Google Shape;376;p18"/>
          <p:cNvSpPr/>
          <p:nvPr/>
        </p:nvSpPr>
        <p:spPr>
          <a:xfrm>
            <a:off x="7116840" y="3012120"/>
            <a:ext cx="1009080" cy="4417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lang="it-IT" sz="800" strike="noStrike">
                <a:solidFill>
                  <a:srgbClr val="000000"/>
                </a:solidFill>
                <a:latin typeface="Open Sans"/>
                <a:ea typeface="Open Sans"/>
                <a:cs typeface="Open Sans"/>
                <a:sym typeface="Open Sans"/>
              </a:rPr>
              <a:t>Link your prototype</a:t>
            </a:r>
            <a:endParaRPr b="0" sz="800" strike="noStrike">
              <a:latin typeface="Arial"/>
              <a:ea typeface="Arial"/>
              <a:cs typeface="Arial"/>
              <a:sym typeface="Arial"/>
            </a:endParaRPr>
          </a:p>
        </p:txBody>
      </p:sp>
      <p:pic>
        <p:nvPicPr>
          <p:cNvPr id="377" name="Google Shape;377;p18"/>
          <p:cNvPicPr preferRelativeResize="0"/>
          <p:nvPr/>
        </p:nvPicPr>
        <p:blipFill rotWithShape="1">
          <a:blip r:embed="rId3">
            <a:alphaModFix/>
          </a:blip>
          <a:srcRect b="0" l="0" r="0" t="0"/>
          <a:stretch/>
        </p:blipFill>
        <p:spPr>
          <a:xfrm>
            <a:off x="6679440" y="1629360"/>
            <a:ext cx="1884240" cy="1884240"/>
          </a:xfrm>
          <a:prstGeom prst="rect">
            <a:avLst/>
          </a:prstGeom>
          <a:noFill/>
          <a:ln>
            <a:noFill/>
          </a:ln>
        </p:spPr>
      </p:pic>
      <p:graphicFrame>
        <p:nvGraphicFramePr>
          <p:cNvPr id="378" name="Google Shape;378;p18"/>
          <p:cNvGraphicFramePr/>
          <p:nvPr/>
        </p:nvGraphicFramePr>
        <p:xfrm>
          <a:off x="311760" y="1077120"/>
          <a:ext cx="3000000" cy="3000000"/>
        </p:xfrm>
        <a:graphic>
          <a:graphicData uri="http://schemas.openxmlformats.org/drawingml/2006/table">
            <a:tbl>
              <a:tblPr>
                <a:noFill/>
                <a:tableStyleId>{D848EE90-F179-45C3-B573-0836983F6989}</a:tableStyleId>
              </a:tblPr>
              <a:tblGrid>
                <a:gridCol w="1965250"/>
                <a:gridCol w="4511150"/>
              </a:tblGrid>
              <a:tr h="1278350">
                <a:tc>
                  <a:txBody>
                    <a:bodyPr/>
                    <a:lstStyle/>
                    <a:p>
                      <a:pPr indent="0" lvl="0" marL="0" marR="0" rtl="0" algn="l">
                        <a:lnSpc>
                          <a:spcPct val="100000"/>
                        </a:lnSpc>
                        <a:spcBef>
                          <a:spcPts val="0"/>
                        </a:spcBef>
                        <a:spcAft>
                          <a:spcPts val="0"/>
                        </a:spcAft>
                        <a:buNone/>
                      </a:pPr>
                      <a:r>
                        <a:rPr b="0" lang="it-IT" sz="1400" u="none" cap="none" strike="noStrike">
                          <a:solidFill>
                            <a:srgbClr val="000000"/>
                          </a:solidFill>
                          <a:latin typeface="Arial"/>
                          <a:ea typeface="Arial"/>
                          <a:cs typeface="Arial"/>
                          <a:sym typeface="Arial"/>
                        </a:rPr>
                        <a:t>Description</a:t>
                      </a:r>
                      <a:endParaRPr b="0" sz="1400" u="none" cap="none" strike="noStrike">
                        <a:solidFill>
                          <a:srgbClr val="000000"/>
                        </a:solidFill>
                        <a:latin typeface="Arial"/>
                        <a:ea typeface="Arial"/>
                        <a:cs typeface="Arial"/>
                        <a:sym typeface="Arial"/>
                      </a:endParaRPr>
                    </a:p>
                    <a:p>
                      <a:pPr indent="-291599" lvl="0" marL="457200" marR="0" rtl="0" algn="l">
                        <a:lnSpc>
                          <a:spcPct val="100000"/>
                        </a:lnSpc>
                        <a:spcBef>
                          <a:spcPts val="0"/>
                        </a:spcBef>
                        <a:spcAft>
                          <a:spcPts val="0"/>
                        </a:spcAft>
                        <a:buClr>
                          <a:srgbClr val="FFFFFF"/>
                        </a:buClr>
                        <a:buSzPts val="1000"/>
                        <a:buFont typeface="Arial"/>
                        <a:buChar char="●"/>
                      </a:pPr>
                      <a:r>
                        <a:rPr b="0" lang="it-IT" sz="1000" u="none" cap="none" strike="noStrike">
                          <a:solidFill>
                            <a:srgbClr val="000000"/>
                          </a:solidFill>
                          <a:latin typeface="Arial"/>
                          <a:ea typeface="Arial"/>
                          <a:cs typeface="Arial"/>
                          <a:sym typeface="Arial"/>
                        </a:rPr>
                        <a:t>High level overview of the prototype</a:t>
                      </a:r>
                      <a:endParaRPr b="0" sz="1000" u="none" cap="none" strike="noStrike">
                        <a:solidFill>
                          <a:srgbClr val="000000"/>
                        </a:solidFill>
                        <a:latin typeface="Arial"/>
                        <a:ea typeface="Arial"/>
                        <a:cs typeface="Arial"/>
                        <a:sym typeface="Arial"/>
                      </a:endParaRPr>
                    </a:p>
                    <a:p>
                      <a:pPr indent="-291599" lvl="0" marL="457200" marR="0" rtl="0" algn="l">
                        <a:lnSpc>
                          <a:spcPct val="100000"/>
                        </a:lnSpc>
                        <a:spcBef>
                          <a:spcPts val="0"/>
                        </a:spcBef>
                        <a:spcAft>
                          <a:spcPts val="0"/>
                        </a:spcAft>
                        <a:buClr>
                          <a:srgbClr val="FFFFFF"/>
                        </a:buClr>
                        <a:buSzPts val="1000"/>
                        <a:buFont typeface="Arial"/>
                        <a:buChar char="●"/>
                      </a:pPr>
                      <a:r>
                        <a:rPr b="0" lang="it-IT" sz="1000" u="none" cap="none" strike="noStrike">
                          <a:solidFill>
                            <a:srgbClr val="000000"/>
                          </a:solidFill>
                          <a:latin typeface="Arial"/>
                          <a:ea typeface="Arial"/>
                          <a:cs typeface="Arial"/>
                          <a:sym typeface="Arial"/>
                        </a:rPr>
                        <a:t>What does it do?</a:t>
                      </a:r>
                      <a:endParaRPr b="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000" u="none" cap="none" strike="noStrike">
                        <a:solidFill>
                          <a:srgbClr val="000000"/>
                        </a:solidFill>
                        <a:latin typeface="Arial"/>
                        <a:ea typeface="Arial"/>
                        <a:cs typeface="Arial"/>
                        <a:sym typeface="Arial"/>
                      </a:endParaRPr>
                    </a:p>
                  </a:txBody>
                  <a:tcPr marT="45725" marB="45725" marR="91075" marL="91075">
                    <a:solidFill>
                      <a:srgbClr val="02B3E4"/>
                    </a:solidFill>
                  </a:tcPr>
                </a:tc>
                <a:tc>
                  <a:txBody>
                    <a:bodyPr/>
                    <a:lstStyle/>
                    <a:p>
                      <a:pPr indent="0" lvl="0" marL="0" marR="0" rtl="0" algn="l">
                        <a:lnSpc>
                          <a:spcPct val="115000"/>
                        </a:lnSpc>
                        <a:spcBef>
                          <a:spcPts val="0"/>
                        </a:spcBef>
                        <a:spcAft>
                          <a:spcPts val="0"/>
                        </a:spcAft>
                        <a:buNone/>
                      </a:pPr>
                      <a:r>
                        <a:rPr b="0" lang="it-IT" sz="1200" u="none" cap="none" strike="noStrike">
                          <a:solidFill>
                            <a:srgbClr val="000000"/>
                          </a:solidFill>
                          <a:latin typeface="Open Sans"/>
                          <a:ea typeface="Open Sans"/>
                          <a:cs typeface="Open Sans"/>
                          <a:sym typeface="Open Sans"/>
                        </a:rPr>
                        <a:t> Its does the sign in select my postcode check the store next to me and buy the papel towel and select if pickup or deliveyy</a:t>
                      </a:r>
                      <a:endParaRPr b="0" sz="1200" u="none" cap="none" strike="noStrike">
                        <a:latin typeface="Arial"/>
                        <a:ea typeface="Arial"/>
                        <a:cs typeface="Arial"/>
                        <a:sym typeface="Arial"/>
                      </a:endParaRPr>
                    </a:p>
                  </a:txBody>
                  <a:tcPr marT="45725" marB="45725" marR="91075" marL="91075">
                    <a:solidFill>
                      <a:srgbClr val="CFE7F5"/>
                    </a:solidFill>
                  </a:tcPr>
                </a:tc>
              </a:tr>
              <a:tr h="856075">
                <a:tc>
                  <a:txBody>
                    <a:bodyPr/>
                    <a:lstStyle/>
                    <a:p>
                      <a:pPr indent="0" lvl="0" marL="0" marR="0" rtl="0" algn="l">
                        <a:lnSpc>
                          <a:spcPct val="100000"/>
                        </a:lnSpc>
                        <a:spcBef>
                          <a:spcPts val="0"/>
                        </a:spcBef>
                        <a:spcAft>
                          <a:spcPts val="0"/>
                        </a:spcAft>
                        <a:buNone/>
                      </a:pPr>
                      <a:r>
                        <a:rPr b="0" lang="it-IT" sz="1400" u="none" cap="none" strike="noStrike">
                          <a:solidFill>
                            <a:srgbClr val="000000"/>
                          </a:solidFill>
                          <a:latin typeface="Arial"/>
                          <a:ea typeface="Arial"/>
                          <a:cs typeface="Arial"/>
                          <a:sym typeface="Arial"/>
                        </a:rPr>
                        <a:t>Assumptions</a:t>
                      </a:r>
                      <a:endParaRPr b="0" sz="1400" u="none" cap="none" strike="noStrike">
                        <a:latin typeface="Arial"/>
                        <a:ea typeface="Arial"/>
                        <a:cs typeface="Arial"/>
                        <a:sym typeface="Arial"/>
                      </a:endParaRPr>
                    </a:p>
                    <a:p>
                      <a:pPr indent="-291599" lvl="0" marL="457200" marR="0" rtl="0" algn="l">
                        <a:lnSpc>
                          <a:spcPct val="100000"/>
                        </a:lnSpc>
                        <a:spcBef>
                          <a:spcPts val="0"/>
                        </a:spcBef>
                        <a:spcAft>
                          <a:spcPts val="0"/>
                        </a:spcAft>
                        <a:buClr>
                          <a:srgbClr val="FFFFFF"/>
                        </a:buClr>
                        <a:buSzPts val="1000"/>
                        <a:buFont typeface="Arial"/>
                        <a:buChar char="●"/>
                      </a:pPr>
                      <a:r>
                        <a:rPr b="0" lang="it-IT" sz="1000" u="none" cap="none" strike="noStrike">
                          <a:solidFill>
                            <a:srgbClr val="000000"/>
                          </a:solidFill>
                          <a:latin typeface="Arial"/>
                          <a:ea typeface="Arial"/>
                          <a:cs typeface="Arial"/>
                          <a:sym typeface="Arial"/>
                        </a:rPr>
                        <a:t>Any assumptions within the prototype</a:t>
                      </a:r>
                      <a:endParaRPr b="0" sz="1000" u="none" cap="none" strike="noStrike">
                        <a:latin typeface="Arial"/>
                        <a:ea typeface="Arial"/>
                        <a:cs typeface="Arial"/>
                        <a:sym typeface="Arial"/>
                      </a:endParaRPr>
                    </a:p>
                  </a:txBody>
                  <a:tcPr marT="45725" marB="45725" marR="91075" marL="91075">
                    <a:solidFill>
                      <a:srgbClr val="02B3E4"/>
                    </a:solidFill>
                  </a:tcPr>
                </a:tc>
                <a:tc>
                  <a:txBody>
                    <a:bodyPr/>
                    <a:lstStyle/>
                    <a:p>
                      <a:pPr indent="0" lvl="0" marL="0" marR="0" rtl="0" algn="l">
                        <a:lnSpc>
                          <a:spcPct val="115000"/>
                        </a:lnSpc>
                        <a:spcBef>
                          <a:spcPts val="0"/>
                        </a:spcBef>
                        <a:spcAft>
                          <a:spcPts val="0"/>
                        </a:spcAft>
                        <a:buNone/>
                      </a:pPr>
                      <a:r>
                        <a:rPr b="0" lang="it-IT" sz="1200" u="none" cap="none" strike="noStrike">
                          <a:solidFill>
                            <a:srgbClr val="000000"/>
                          </a:solidFill>
                          <a:latin typeface="Open Sans"/>
                          <a:ea typeface="Open Sans"/>
                          <a:cs typeface="Open Sans"/>
                          <a:sym typeface="Open Sans"/>
                        </a:rPr>
                        <a:t>List all assumptions you have made about the prototype</a:t>
                      </a:r>
                      <a:r>
                        <a:rPr b="1" i="1" lang="it-IT" sz="1200" u="none" cap="none" strike="noStrike">
                          <a:solidFill>
                            <a:srgbClr val="000000"/>
                          </a:solidFill>
                          <a:latin typeface="Open Sans"/>
                          <a:ea typeface="Open Sans"/>
                          <a:cs typeface="Open Sans"/>
                          <a:sym typeface="Open Sans"/>
                        </a:rPr>
                        <a:t> </a:t>
                      </a:r>
                      <a:r>
                        <a:rPr b="0" lang="it-IT" sz="1200" u="none" cap="none" strike="noStrike">
                          <a:solidFill>
                            <a:srgbClr val="000000"/>
                          </a:solidFill>
                          <a:latin typeface="Open Sans"/>
                          <a:ea typeface="Open Sans"/>
                          <a:cs typeface="Open Sans"/>
                          <a:sym typeface="Open Sans"/>
                        </a:rPr>
                        <a:t>   </a:t>
                      </a:r>
                      <a:endParaRPr b="0" sz="1200" u="none" cap="none" strike="noStrike">
                        <a:latin typeface="Arial"/>
                        <a:ea typeface="Arial"/>
                        <a:cs typeface="Arial"/>
                        <a:sym typeface="Arial"/>
                      </a:endParaRPr>
                    </a:p>
                    <a:p>
                      <a:pPr indent="-291599" lvl="0" marL="457200" marR="0" rtl="0" algn="l">
                        <a:lnSpc>
                          <a:spcPct val="100000"/>
                        </a:lnSpc>
                        <a:spcBef>
                          <a:spcPts val="0"/>
                        </a:spcBef>
                        <a:spcAft>
                          <a:spcPts val="0"/>
                        </a:spcAft>
                        <a:buClr>
                          <a:srgbClr val="000000"/>
                        </a:buClr>
                        <a:buSzPts val="1000"/>
                        <a:buFont typeface="Open Sans"/>
                        <a:buChar char="●"/>
                      </a:pPr>
                      <a:r>
                        <a:rPr b="0" lang="it-IT" sz="1000" u="none" cap="none" strike="noStrike">
                          <a:solidFill>
                            <a:srgbClr val="000000"/>
                          </a:solidFill>
                          <a:latin typeface="Open Sans"/>
                          <a:ea typeface="Open Sans"/>
                          <a:cs typeface="Open Sans"/>
                          <a:sym typeface="Open Sans"/>
                        </a:rPr>
                        <a:t> He is an customer</a:t>
                      </a:r>
                      <a:endParaRPr b="0" sz="1000" u="none" cap="none" strike="noStrike">
                        <a:latin typeface="Arial"/>
                        <a:ea typeface="Arial"/>
                        <a:cs typeface="Arial"/>
                        <a:sym typeface="Arial"/>
                      </a:endParaRPr>
                    </a:p>
                    <a:p>
                      <a:pPr indent="-291599" lvl="0" marL="457200" marR="0" rtl="0" algn="l">
                        <a:lnSpc>
                          <a:spcPct val="100000"/>
                        </a:lnSpc>
                        <a:spcBef>
                          <a:spcPts val="0"/>
                        </a:spcBef>
                        <a:spcAft>
                          <a:spcPts val="0"/>
                        </a:spcAft>
                        <a:buClr>
                          <a:srgbClr val="000000"/>
                        </a:buClr>
                        <a:buSzPts val="1000"/>
                        <a:buFont typeface="Open Sans"/>
                        <a:buChar char="●"/>
                      </a:pPr>
                      <a:r>
                        <a:rPr b="0" lang="it-IT" sz="1000" u="none" cap="none" strike="noStrike">
                          <a:solidFill>
                            <a:srgbClr val="000000"/>
                          </a:solidFill>
                          <a:latin typeface="Open Sans"/>
                          <a:ea typeface="Open Sans"/>
                          <a:cs typeface="Open Sans"/>
                          <a:sym typeface="Open Sans"/>
                        </a:rPr>
                        <a:t>He needs to buy something </a:t>
                      </a:r>
                      <a:endParaRPr b="0" sz="1000" u="none" cap="none" strike="noStrike">
                        <a:latin typeface="Arial"/>
                        <a:ea typeface="Arial"/>
                        <a:cs typeface="Arial"/>
                        <a:sym typeface="Arial"/>
                      </a:endParaRPr>
                    </a:p>
                    <a:p>
                      <a:pPr indent="-291599" lvl="0" marL="457200" marR="0" rtl="0" algn="l">
                        <a:lnSpc>
                          <a:spcPct val="100000"/>
                        </a:lnSpc>
                        <a:spcBef>
                          <a:spcPts val="0"/>
                        </a:spcBef>
                        <a:spcAft>
                          <a:spcPts val="0"/>
                        </a:spcAft>
                        <a:buClr>
                          <a:srgbClr val="000000"/>
                        </a:buClr>
                        <a:buSzPts val="1000"/>
                        <a:buFont typeface="Open Sans"/>
                        <a:buChar char="●"/>
                      </a:pPr>
                      <a:r>
                        <a:rPr b="0" lang="it-IT" sz="1000" u="none" cap="none" strike="noStrike">
                          <a:solidFill>
                            <a:srgbClr val="000000"/>
                          </a:solidFill>
                          <a:latin typeface="Open Sans"/>
                          <a:ea typeface="Open Sans"/>
                          <a:cs typeface="Open Sans"/>
                          <a:sym typeface="Open Sans"/>
                        </a:rPr>
                        <a:t>He is interest to buy with the reccomend system</a:t>
                      </a:r>
                      <a:endParaRPr b="0" sz="1000" u="none" cap="none" strike="noStrike">
                        <a:latin typeface="Arial"/>
                        <a:ea typeface="Arial"/>
                        <a:cs typeface="Arial"/>
                        <a:sym typeface="Arial"/>
                      </a:endParaRPr>
                    </a:p>
                  </a:txBody>
                  <a:tcPr marT="45725" marB="45725" marR="91075" marL="91075">
                    <a:solidFill>
                      <a:srgbClr val="CFE7F5"/>
                    </a:solidFill>
                  </a:tcPr>
                </a:tc>
              </a:tr>
              <a:tr h="1491475">
                <a:tc>
                  <a:txBody>
                    <a:bodyPr/>
                    <a:lstStyle/>
                    <a:p>
                      <a:pPr indent="0" lvl="0" marL="0" marR="0" rtl="0" algn="l">
                        <a:lnSpc>
                          <a:spcPct val="100000"/>
                        </a:lnSpc>
                        <a:spcBef>
                          <a:spcPts val="0"/>
                        </a:spcBef>
                        <a:spcAft>
                          <a:spcPts val="0"/>
                        </a:spcAft>
                        <a:buNone/>
                      </a:pPr>
                      <a:r>
                        <a:rPr b="0" lang="it-IT" sz="1400" u="none" cap="none" strike="noStrike">
                          <a:solidFill>
                            <a:srgbClr val="000000"/>
                          </a:solidFill>
                          <a:latin typeface="Arial"/>
                          <a:ea typeface="Arial"/>
                          <a:cs typeface="Arial"/>
                          <a:sym typeface="Arial"/>
                        </a:rPr>
                        <a:t>Tasks</a:t>
                      </a:r>
                      <a:endParaRPr b="0" sz="1400" u="none" cap="none" strike="noStrike">
                        <a:latin typeface="Arial"/>
                        <a:ea typeface="Arial"/>
                        <a:cs typeface="Arial"/>
                        <a:sym typeface="Arial"/>
                      </a:endParaRPr>
                    </a:p>
                    <a:p>
                      <a:pPr indent="-291599" lvl="0" marL="457200" marR="0" rtl="0" algn="l">
                        <a:lnSpc>
                          <a:spcPct val="100000"/>
                        </a:lnSpc>
                        <a:spcBef>
                          <a:spcPts val="0"/>
                        </a:spcBef>
                        <a:spcAft>
                          <a:spcPts val="0"/>
                        </a:spcAft>
                        <a:buClr>
                          <a:srgbClr val="FFFFFF"/>
                        </a:buClr>
                        <a:buSzPts val="1000"/>
                        <a:buFont typeface="Arial"/>
                        <a:buChar char="●"/>
                      </a:pPr>
                      <a:r>
                        <a:rPr b="0" lang="it-IT" sz="1000" u="none" cap="none" strike="noStrike">
                          <a:solidFill>
                            <a:srgbClr val="000000"/>
                          </a:solidFill>
                          <a:latin typeface="Arial"/>
                          <a:ea typeface="Arial"/>
                          <a:cs typeface="Arial"/>
                          <a:sym typeface="Arial"/>
                        </a:rPr>
                        <a:t>What are the tasks that a user can complete in the prototype?</a:t>
                      </a:r>
                      <a:endParaRPr b="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000" u="none" cap="none" strike="noStrike">
                        <a:latin typeface="Arial"/>
                        <a:ea typeface="Arial"/>
                        <a:cs typeface="Arial"/>
                        <a:sym typeface="Arial"/>
                      </a:endParaRPr>
                    </a:p>
                  </a:txBody>
                  <a:tcPr marT="45725" marB="45725" marR="91075" marL="91075">
                    <a:solidFill>
                      <a:srgbClr val="02B3E4"/>
                    </a:solidFill>
                  </a:tcPr>
                </a:tc>
                <a:tc>
                  <a:txBody>
                    <a:bodyPr/>
                    <a:lstStyle/>
                    <a:p>
                      <a:pPr indent="0" lvl="0" marL="0" marR="0" rtl="0" algn="l">
                        <a:lnSpc>
                          <a:spcPct val="115000"/>
                        </a:lnSpc>
                        <a:spcBef>
                          <a:spcPts val="0"/>
                        </a:spcBef>
                        <a:spcAft>
                          <a:spcPts val="0"/>
                        </a:spcAft>
                        <a:buNone/>
                      </a:pPr>
                      <a:r>
                        <a:rPr b="0" lang="it-IT" sz="1200" u="none" cap="none" strike="noStrike">
                          <a:solidFill>
                            <a:srgbClr val="000000"/>
                          </a:solidFill>
                          <a:latin typeface="Open Sans"/>
                          <a:ea typeface="Open Sans"/>
                          <a:cs typeface="Open Sans"/>
                          <a:sym typeface="Open Sans"/>
                        </a:rPr>
                        <a:t>  </a:t>
                      </a:r>
                      <a:endParaRPr b="0" sz="1200" u="none" cap="none" strike="noStrike">
                        <a:latin typeface="Arial"/>
                        <a:ea typeface="Arial"/>
                        <a:cs typeface="Arial"/>
                        <a:sym typeface="Arial"/>
                      </a:endParaRPr>
                    </a:p>
                    <a:p>
                      <a:pPr indent="-291599" lvl="0" marL="457200" marR="0" rtl="0" algn="l">
                        <a:lnSpc>
                          <a:spcPct val="100000"/>
                        </a:lnSpc>
                        <a:spcBef>
                          <a:spcPts val="0"/>
                        </a:spcBef>
                        <a:spcAft>
                          <a:spcPts val="0"/>
                        </a:spcAft>
                        <a:buClr>
                          <a:srgbClr val="000000"/>
                        </a:buClr>
                        <a:buSzPts val="1000"/>
                        <a:buFont typeface="Open Sans"/>
                        <a:buChar char="●"/>
                      </a:pPr>
                      <a:r>
                        <a:rPr b="0" lang="it-IT" sz="1000" u="none" cap="none" strike="noStrike">
                          <a:solidFill>
                            <a:srgbClr val="000000"/>
                          </a:solidFill>
                          <a:latin typeface="Open Sans"/>
                          <a:ea typeface="Open Sans"/>
                          <a:cs typeface="Open Sans"/>
                          <a:sym typeface="Open Sans"/>
                        </a:rPr>
                        <a:t>Receive an SMS with a code for Sign Im</a:t>
                      </a:r>
                      <a:endParaRPr b="0" sz="1000" u="none" cap="none" strike="noStrike">
                        <a:latin typeface="Arial"/>
                        <a:ea typeface="Arial"/>
                        <a:cs typeface="Arial"/>
                        <a:sym typeface="Arial"/>
                      </a:endParaRPr>
                    </a:p>
                    <a:p>
                      <a:pPr indent="-291599" lvl="0" marL="457200" marR="0" rtl="0" algn="l">
                        <a:lnSpc>
                          <a:spcPct val="100000"/>
                        </a:lnSpc>
                        <a:spcBef>
                          <a:spcPts val="0"/>
                        </a:spcBef>
                        <a:spcAft>
                          <a:spcPts val="0"/>
                        </a:spcAft>
                        <a:buClr>
                          <a:srgbClr val="000000"/>
                        </a:buClr>
                        <a:buSzPts val="1000"/>
                        <a:buFont typeface="Open Sans"/>
                        <a:buChar char="●"/>
                      </a:pPr>
                      <a:r>
                        <a:rPr b="0" lang="it-IT" sz="1000" u="none" cap="none" strike="noStrike">
                          <a:solidFill>
                            <a:srgbClr val="000000"/>
                          </a:solidFill>
                          <a:latin typeface="Open Sans"/>
                          <a:ea typeface="Open Sans"/>
                          <a:cs typeface="Open Sans"/>
                          <a:sym typeface="Open Sans"/>
                        </a:rPr>
                        <a:t>Receive the auto reccomend items</a:t>
                      </a:r>
                      <a:endParaRPr b="0" sz="1000" u="none" cap="none" strike="noStrike">
                        <a:latin typeface="Arial"/>
                        <a:ea typeface="Arial"/>
                        <a:cs typeface="Arial"/>
                        <a:sym typeface="Arial"/>
                      </a:endParaRPr>
                    </a:p>
                    <a:p>
                      <a:pPr indent="-291599" lvl="0" marL="457200" marR="0" rtl="0" algn="l">
                        <a:lnSpc>
                          <a:spcPct val="100000"/>
                        </a:lnSpc>
                        <a:spcBef>
                          <a:spcPts val="0"/>
                        </a:spcBef>
                        <a:spcAft>
                          <a:spcPts val="0"/>
                        </a:spcAft>
                        <a:buClr>
                          <a:srgbClr val="000000"/>
                        </a:buClr>
                        <a:buSzPts val="1000"/>
                        <a:buFont typeface="Open Sans"/>
                        <a:buChar char="●"/>
                      </a:pPr>
                      <a:r>
                        <a:rPr b="0" lang="it-IT" sz="1000" u="none" cap="none" strike="noStrike">
                          <a:solidFill>
                            <a:srgbClr val="000000"/>
                          </a:solidFill>
                          <a:latin typeface="Open Sans"/>
                          <a:ea typeface="Open Sans"/>
                          <a:cs typeface="Open Sans"/>
                          <a:sym typeface="Open Sans"/>
                        </a:rPr>
                        <a:t>Buy the items that I need  with reccomendation</a:t>
                      </a:r>
                      <a:endParaRPr b="0" sz="1000" u="none" cap="none" strike="noStrike">
                        <a:latin typeface="Arial"/>
                        <a:ea typeface="Arial"/>
                        <a:cs typeface="Arial"/>
                        <a:sym typeface="Arial"/>
                      </a:endParaRPr>
                    </a:p>
                    <a:p>
                      <a:pPr indent="-291599" lvl="0" marL="457200" marR="0" rtl="0" algn="l">
                        <a:lnSpc>
                          <a:spcPct val="100000"/>
                        </a:lnSpc>
                        <a:spcBef>
                          <a:spcPts val="0"/>
                        </a:spcBef>
                        <a:spcAft>
                          <a:spcPts val="0"/>
                        </a:spcAft>
                        <a:buClr>
                          <a:srgbClr val="000000"/>
                        </a:buClr>
                        <a:buSzPts val="1000"/>
                        <a:buFont typeface="Open Sans"/>
                        <a:buChar char="●"/>
                      </a:pPr>
                      <a:r>
                        <a:rPr b="0" i="1" lang="it-IT" sz="1000" u="none" cap="none" strike="noStrike">
                          <a:solidFill>
                            <a:srgbClr val="000000"/>
                          </a:solidFill>
                          <a:latin typeface="Arial"/>
                          <a:ea typeface="Arial"/>
                          <a:cs typeface="Arial"/>
                          <a:sym typeface="Arial"/>
                        </a:rPr>
                        <a:t>Checkout</a:t>
                      </a:r>
                      <a:endParaRPr b="0" sz="1000" u="none" cap="none" strike="noStrike">
                        <a:latin typeface="Arial"/>
                        <a:ea typeface="Arial"/>
                        <a:cs typeface="Arial"/>
                        <a:sym typeface="Arial"/>
                      </a:endParaRPr>
                    </a:p>
                  </a:txBody>
                  <a:tcPr marT="45725" marB="45725" marR="91075" marL="91075">
                    <a:solidFill>
                      <a:srgbClr val="CFE7F5"/>
                    </a:solidFill>
                  </a:tcPr>
                </a:tc>
              </a:tr>
            </a:tbl>
          </a:graphicData>
        </a:graphic>
      </p:graphicFrame>
      <p:sp>
        <p:nvSpPr>
          <p:cNvPr id="379" name="Google Shape;379;p18"/>
          <p:cNvSpPr/>
          <p:nvPr/>
        </p:nvSpPr>
        <p:spPr>
          <a:xfrm>
            <a:off x="6911280" y="3322800"/>
            <a:ext cx="1775160" cy="1795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it-IT"/>
              <a:t>https://www.figma.com/proto/XFMj1w9n82gWBZQRpZTnYm/Untitled?node-id=1%3A370&amp;scaling=min-zoom</a:t>
            </a:r>
            <a:endParaRPr b="0" sz="1400"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
          <p:cNvSpPr txBox="1"/>
          <p:nvPr/>
        </p:nvSpPr>
        <p:spPr>
          <a:xfrm>
            <a:off x="457200" y="1295280"/>
            <a:ext cx="8229240" cy="139032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None/>
            </a:pPr>
            <a:r>
              <a:rPr b="0" i="0" lang="it-IT" sz="1400" u="none" cap="none" strike="noStrike">
                <a:solidFill>
                  <a:srgbClr val="000000"/>
                </a:solidFill>
                <a:latin typeface="Arial"/>
                <a:ea typeface="Arial"/>
                <a:cs typeface="Arial"/>
                <a:sym typeface="Arial"/>
              </a:rPr>
              <a:t>Set the stage</a:t>
            </a:r>
            <a:endParaRPr b="0" i="0" sz="1400" u="none" cap="none" strike="noStrike">
              <a:solidFill>
                <a:srgbClr val="000000"/>
              </a:solidFill>
              <a:latin typeface="Arial"/>
              <a:ea typeface="Arial"/>
              <a:cs typeface="Arial"/>
              <a:sym typeface="Arial"/>
            </a:endParaRPr>
          </a:p>
        </p:txBody>
      </p:sp>
      <p:sp>
        <p:nvSpPr>
          <p:cNvPr id="236" name="Google Shape;236;p2"/>
          <p:cNvSpPr txBox="1"/>
          <p:nvPr/>
        </p:nvSpPr>
        <p:spPr>
          <a:xfrm>
            <a:off x="457200" y="4915080"/>
            <a:ext cx="3957120" cy="11412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it-IT" sz="700" u="none" cap="none" strike="noStrike">
                <a:solidFill>
                  <a:srgbClr val="000000"/>
                </a:solidFill>
                <a:latin typeface="Arial"/>
                <a:ea typeface="Arial"/>
                <a:cs typeface="Arial"/>
                <a:sym typeface="Arial"/>
              </a:rPr>
              <a:t>© 2019 Udacity.  All rights reserved.</a:t>
            </a:r>
            <a:endParaRPr b="0" i="0" sz="700" u="none" cap="none" strike="noStrike">
              <a:solidFill>
                <a:srgbClr val="000000"/>
              </a:solidFill>
              <a:latin typeface="Arial"/>
              <a:ea typeface="Arial"/>
              <a:cs typeface="Arial"/>
              <a:sym typeface="Arial"/>
            </a:endParaRPr>
          </a:p>
        </p:txBody>
      </p:sp>
      <p:sp>
        <p:nvSpPr>
          <p:cNvPr id="237" name="Google Shape;237;p2"/>
          <p:cNvSpPr/>
          <p:nvPr/>
        </p:nvSpPr>
        <p:spPr>
          <a:xfrm>
            <a:off x="491040" y="2275560"/>
            <a:ext cx="7168680" cy="9273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it-IT" sz="1400" u="none" cap="none" strike="noStrike">
                <a:solidFill>
                  <a:srgbClr val="000000"/>
                </a:solidFill>
                <a:latin typeface="Open Sans"/>
                <a:ea typeface="Open Sans"/>
                <a:cs typeface="Open Sans"/>
                <a:sym typeface="Open Sans"/>
              </a:rPr>
              <a:t>Set the stage for the Design Sprint by framing the problem</a:t>
            </a:r>
            <a:endParaRPr b="0" i="0" sz="1400" u="none" cap="none" strike="noStrike">
              <a:latin typeface="Arial"/>
              <a:ea typeface="Arial"/>
              <a:cs typeface="Arial"/>
              <a:sym typeface="Arial"/>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19"/>
          <p:cNvSpPr txBox="1"/>
          <p:nvPr/>
        </p:nvSpPr>
        <p:spPr>
          <a:xfrm>
            <a:off x="457200" y="1295280"/>
            <a:ext cx="8229240" cy="139032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None/>
            </a:pPr>
            <a:r>
              <a:rPr b="0" lang="it-IT" sz="1400" strike="noStrike">
                <a:solidFill>
                  <a:srgbClr val="000000"/>
                </a:solidFill>
                <a:latin typeface="Arial"/>
                <a:ea typeface="Arial"/>
                <a:cs typeface="Arial"/>
                <a:sym typeface="Arial"/>
              </a:rPr>
              <a:t>Validate</a:t>
            </a:r>
            <a:endParaRPr b="0" sz="1400" strike="noStrike">
              <a:solidFill>
                <a:srgbClr val="000000"/>
              </a:solidFill>
              <a:latin typeface="Arial"/>
              <a:ea typeface="Arial"/>
              <a:cs typeface="Arial"/>
              <a:sym typeface="Arial"/>
            </a:endParaRPr>
          </a:p>
        </p:txBody>
      </p:sp>
      <p:sp>
        <p:nvSpPr>
          <p:cNvPr id="385" name="Google Shape;385;p19"/>
          <p:cNvSpPr txBox="1"/>
          <p:nvPr/>
        </p:nvSpPr>
        <p:spPr>
          <a:xfrm>
            <a:off x="457200" y="4915080"/>
            <a:ext cx="3957120" cy="11412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lang="it-IT" sz="700" strike="noStrike">
                <a:solidFill>
                  <a:srgbClr val="000000"/>
                </a:solidFill>
                <a:latin typeface="Arial"/>
                <a:ea typeface="Arial"/>
                <a:cs typeface="Arial"/>
                <a:sym typeface="Arial"/>
              </a:rPr>
              <a:t>© 2019 Udacity.  All rights reserved.</a:t>
            </a:r>
            <a:endParaRPr b="0" sz="700" strike="noStrike">
              <a:solidFill>
                <a:srgbClr val="000000"/>
              </a:solidFill>
              <a:latin typeface="Arial"/>
              <a:ea typeface="Arial"/>
              <a:cs typeface="Arial"/>
              <a:sym typeface="Arial"/>
            </a:endParaRPr>
          </a:p>
        </p:txBody>
      </p:sp>
      <p:sp>
        <p:nvSpPr>
          <p:cNvPr id="386" name="Google Shape;386;p19"/>
          <p:cNvSpPr/>
          <p:nvPr/>
        </p:nvSpPr>
        <p:spPr>
          <a:xfrm>
            <a:off x="491040" y="2275560"/>
            <a:ext cx="7168680" cy="9273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it-IT" sz="1400" strike="noStrike">
                <a:solidFill>
                  <a:srgbClr val="000000"/>
                </a:solidFill>
                <a:latin typeface="Open Sans"/>
                <a:ea typeface="Open Sans"/>
                <a:cs typeface="Open Sans"/>
                <a:sym typeface="Open Sans"/>
              </a:rPr>
              <a:t>Users will go through your prototype and provide feedback on your concept. This is also an opportunity to have an engineering feasibility discussion</a:t>
            </a:r>
            <a:endParaRPr b="0" sz="1400" strike="noStrike">
              <a:latin typeface="Arial"/>
              <a:ea typeface="Arial"/>
              <a:cs typeface="Arial"/>
              <a:sym typeface="Arial"/>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20"/>
          <p:cNvSpPr txBox="1"/>
          <p:nvPr/>
        </p:nvSpPr>
        <p:spPr>
          <a:xfrm>
            <a:off x="457200" y="304920"/>
            <a:ext cx="8229240" cy="593280"/>
          </a:xfrm>
          <a:prstGeom prst="rect">
            <a:avLst/>
          </a:prstGeom>
          <a:noFill/>
          <a:ln>
            <a:noFill/>
          </a:ln>
        </p:spPr>
        <p:txBody>
          <a:bodyPr anchorCtr="0" anchor="t" bIns="34200" lIns="34200" spcFirstLastPara="1" rIns="34200" wrap="square" tIns="34200">
            <a:noAutofit/>
          </a:bodyPr>
          <a:lstStyle/>
          <a:p>
            <a:pPr indent="0" lvl="0" marL="0" marR="0" rtl="0" algn="l">
              <a:lnSpc>
                <a:spcPct val="100000"/>
              </a:lnSpc>
              <a:spcBef>
                <a:spcPts val="0"/>
              </a:spcBef>
              <a:spcAft>
                <a:spcPts val="0"/>
              </a:spcAft>
              <a:buNone/>
            </a:pPr>
            <a:r>
              <a:rPr b="0" lang="it-IT" sz="3200" strike="noStrike">
                <a:solidFill>
                  <a:srgbClr val="000000"/>
                </a:solidFill>
                <a:latin typeface="Arial"/>
                <a:ea typeface="Arial"/>
                <a:cs typeface="Arial"/>
                <a:sym typeface="Arial"/>
              </a:rPr>
              <a:t>Plan and recruit for research</a:t>
            </a:r>
            <a:endParaRPr b="0" sz="3200" strike="noStrike">
              <a:solidFill>
                <a:srgbClr val="000000"/>
              </a:solidFill>
              <a:latin typeface="Arial"/>
              <a:ea typeface="Arial"/>
              <a:cs typeface="Arial"/>
              <a:sym typeface="Arial"/>
            </a:endParaRPr>
          </a:p>
        </p:txBody>
      </p:sp>
      <p:sp>
        <p:nvSpPr>
          <p:cNvPr id="392" name="Google Shape;392;p20"/>
          <p:cNvSpPr txBox="1"/>
          <p:nvPr/>
        </p:nvSpPr>
        <p:spPr>
          <a:xfrm>
            <a:off x="457200" y="4915080"/>
            <a:ext cx="3957120" cy="114120"/>
          </a:xfrm>
          <a:prstGeom prst="rect">
            <a:avLst/>
          </a:prstGeom>
          <a:noFill/>
          <a:ln>
            <a:noFill/>
          </a:ln>
        </p:spPr>
        <p:txBody>
          <a:bodyPr anchorCtr="0" anchor="t" bIns="34200" lIns="34200" spcFirstLastPara="1" rIns="34200" wrap="square" tIns="34200">
            <a:no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393" name="Google Shape;393;p20"/>
          <p:cNvSpPr/>
          <p:nvPr/>
        </p:nvSpPr>
        <p:spPr>
          <a:xfrm>
            <a:off x="4026240" y="3124440"/>
            <a:ext cx="1009080" cy="4417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lang="it-IT" sz="800" strike="noStrike">
                <a:solidFill>
                  <a:srgbClr val="000000"/>
                </a:solidFill>
                <a:latin typeface="Open Sans"/>
                <a:ea typeface="Open Sans"/>
                <a:cs typeface="Open Sans"/>
                <a:sym typeface="Open Sans"/>
              </a:rPr>
              <a:t>Link your research plan</a:t>
            </a:r>
            <a:endParaRPr b="0" sz="800" strike="noStrike">
              <a:latin typeface="Arial"/>
              <a:ea typeface="Arial"/>
              <a:cs typeface="Arial"/>
              <a:sym typeface="Arial"/>
            </a:endParaRPr>
          </a:p>
        </p:txBody>
      </p:sp>
      <p:pic>
        <p:nvPicPr>
          <p:cNvPr id="394" name="Google Shape;394;p20"/>
          <p:cNvPicPr preferRelativeResize="0"/>
          <p:nvPr/>
        </p:nvPicPr>
        <p:blipFill rotWithShape="1">
          <a:blip r:embed="rId3">
            <a:alphaModFix/>
          </a:blip>
          <a:srcRect b="0" l="0" r="0" t="0"/>
          <a:stretch/>
        </p:blipFill>
        <p:spPr>
          <a:xfrm>
            <a:off x="3753720" y="1577160"/>
            <a:ext cx="1636200" cy="1636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21"/>
          <p:cNvSpPr txBox="1"/>
          <p:nvPr/>
        </p:nvSpPr>
        <p:spPr>
          <a:xfrm>
            <a:off x="311760" y="216360"/>
            <a:ext cx="8520120" cy="572400"/>
          </a:xfrm>
          <a:prstGeom prst="rect">
            <a:avLst/>
          </a:prstGeom>
          <a:noFill/>
          <a:ln>
            <a:noFill/>
          </a:ln>
        </p:spPr>
        <p:txBody>
          <a:bodyPr anchorCtr="0" anchor="t" bIns="34200" lIns="34200" spcFirstLastPara="1" rIns="34200" wrap="square" tIns="34200">
            <a:noAutofit/>
          </a:bodyPr>
          <a:lstStyle/>
          <a:p>
            <a:pPr indent="0" lvl="0" marL="0" marR="0" rtl="0" algn="l">
              <a:lnSpc>
                <a:spcPct val="100000"/>
              </a:lnSpc>
              <a:spcBef>
                <a:spcPts val="0"/>
              </a:spcBef>
              <a:spcAft>
                <a:spcPts val="0"/>
              </a:spcAft>
              <a:buNone/>
            </a:pPr>
            <a:r>
              <a:rPr b="0" lang="it-IT" sz="3200" strike="noStrike">
                <a:solidFill>
                  <a:srgbClr val="000000"/>
                </a:solidFill>
                <a:latin typeface="Arial"/>
                <a:ea typeface="Arial"/>
                <a:cs typeface="Arial"/>
                <a:sym typeface="Arial"/>
              </a:rPr>
              <a:t>User Testing</a:t>
            </a:r>
            <a:endParaRPr b="0" sz="3200" strike="noStrike">
              <a:solidFill>
                <a:srgbClr val="000000"/>
              </a:solidFill>
              <a:latin typeface="Arial"/>
              <a:ea typeface="Arial"/>
              <a:cs typeface="Arial"/>
              <a:sym typeface="Arial"/>
            </a:endParaRPr>
          </a:p>
        </p:txBody>
      </p:sp>
      <p:sp>
        <p:nvSpPr>
          <p:cNvPr id="400" name="Google Shape;400;p21"/>
          <p:cNvSpPr txBox="1"/>
          <p:nvPr/>
        </p:nvSpPr>
        <p:spPr>
          <a:xfrm>
            <a:off x="311760" y="923760"/>
            <a:ext cx="8520120" cy="314280"/>
          </a:xfrm>
          <a:prstGeom prst="rect">
            <a:avLst/>
          </a:prstGeom>
          <a:noFill/>
          <a:ln>
            <a:noFill/>
          </a:ln>
        </p:spPr>
        <p:txBody>
          <a:bodyPr anchorCtr="0" anchor="t" bIns="34200" lIns="34200" spcFirstLastPara="1" rIns="34200" wrap="square" tIns="34200">
            <a:noAutofit/>
          </a:bodyPr>
          <a:lstStyle/>
          <a:p>
            <a:pPr indent="0" lvl="0" marL="0" marR="0" rtl="0" algn="l">
              <a:lnSpc>
                <a:spcPct val="115000"/>
              </a:lnSpc>
              <a:spcBef>
                <a:spcPts val="0"/>
              </a:spcBef>
              <a:spcAft>
                <a:spcPts val="0"/>
              </a:spcAft>
              <a:buNone/>
            </a:pPr>
            <a:r>
              <a:rPr b="0" lang="it-IT" sz="1200" strike="noStrike">
                <a:solidFill>
                  <a:srgbClr val="000000"/>
                </a:solidFill>
                <a:latin typeface="Arial"/>
                <a:ea typeface="Arial"/>
                <a:cs typeface="Arial"/>
                <a:sym typeface="Arial"/>
              </a:rPr>
              <a:t>Key Findings from Participant 1</a:t>
            </a:r>
            <a:endParaRPr b="0" sz="1200" strike="noStrike">
              <a:solidFill>
                <a:srgbClr val="000000"/>
              </a:solidFill>
              <a:latin typeface="Arial"/>
              <a:ea typeface="Arial"/>
              <a:cs typeface="Arial"/>
              <a:sym typeface="Arial"/>
            </a:endParaRPr>
          </a:p>
          <a:p>
            <a:pPr indent="0" lvl="0" marL="0" marR="0" rtl="0" algn="l">
              <a:lnSpc>
                <a:spcPct val="115000"/>
              </a:lnSpc>
              <a:spcBef>
                <a:spcPts val="700"/>
              </a:spcBef>
              <a:spcAft>
                <a:spcPts val="0"/>
              </a:spcAft>
              <a:buNone/>
            </a:pPr>
            <a:r>
              <a:t/>
            </a:r>
            <a:endParaRPr b="0" sz="1200" strike="noStrike">
              <a:solidFill>
                <a:srgbClr val="000000"/>
              </a:solidFill>
              <a:latin typeface="Arial"/>
              <a:ea typeface="Arial"/>
              <a:cs typeface="Arial"/>
              <a:sym typeface="Arial"/>
            </a:endParaRPr>
          </a:p>
        </p:txBody>
      </p:sp>
      <p:pic>
        <p:nvPicPr>
          <p:cNvPr id="401" name="Google Shape;401;p21"/>
          <p:cNvPicPr preferRelativeResize="0"/>
          <p:nvPr/>
        </p:nvPicPr>
        <p:blipFill rotWithShape="1">
          <a:blip r:embed="rId3">
            <a:alphaModFix/>
          </a:blip>
          <a:srcRect b="0" l="0" r="0" t="0"/>
          <a:stretch/>
        </p:blipFill>
        <p:spPr>
          <a:xfrm>
            <a:off x="8218800" y="151920"/>
            <a:ext cx="771840" cy="771840"/>
          </a:xfrm>
          <a:prstGeom prst="rect">
            <a:avLst/>
          </a:prstGeom>
          <a:noFill/>
          <a:ln>
            <a:noFill/>
          </a:ln>
        </p:spPr>
      </p:pic>
      <p:sp>
        <p:nvSpPr>
          <p:cNvPr id="402" name="Google Shape;402;p21"/>
          <p:cNvSpPr/>
          <p:nvPr/>
        </p:nvSpPr>
        <p:spPr>
          <a:xfrm>
            <a:off x="8100000" y="847800"/>
            <a:ext cx="1009080" cy="4417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lang="it-IT" sz="800" strike="noStrike">
                <a:solidFill>
                  <a:srgbClr val="000000"/>
                </a:solidFill>
                <a:latin typeface="Open Sans"/>
                <a:ea typeface="Open Sans"/>
                <a:cs typeface="Open Sans"/>
                <a:sym typeface="Open Sans"/>
              </a:rPr>
              <a:t>Check Marco Zip file</a:t>
            </a:r>
            <a:endParaRPr b="0" sz="800" strike="noStrike">
              <a:latin typeface="Arial"/>
              <a:ea typeface="Arial"/>
              <a:cs typeface="Arial"/>
              <a:sym typeface="Arial"/>
            </a:endParaRPr>
          </a:p>
        </p:txBody>
      </p:sp>
      <p:sp>
        <p:nvSpPr>
          <p:cNvPr id="403" name="Google Shape;403;p21"/>
          <p:cNvSpPr/>
          <p:nvPr/>
        </p:nvSpPr>
        <p:spPr>
          <a:xfrm>
            <a:off x="7076160" y="847800"/>
            <a:ext cx="1009080" cy="4417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lang="it-IT" sz="800" strike="noStrike">
                <a:solidFill>
                  <a:srgbClr val="000000"/>
                </a:solidFill>
                <a:latin typeface="Open Sans"/>
                <a:ea typeface="Open Sans"/>
                <a:cs typeface="Open Sans"/>
                <a:sym typeface="Open Sans"/>
              </a:rPr>
              <a:t>Check my</a:t>
            </a:r>
            <a:endParaRPr b="0" sz="800" strike="noStrike">
              <a:latin typeface="Arial"/>
              <a:ea typeface="Arial"/>
              <a:cs typeface="Arial"/>
              <a:sym typeface="Arial"/>
            </a:endParaRPr>
          </a:p>
          <a:p>
            <a:pPr indent="0" lvl="0" marL="0" marR="0" rtl="0" algn="ctr">
              <a:lnSpc>
                <a:spcPct val="100000"/>
              </a:lnSpc>
              <a:spcBef>
                <a:spcPts val="0"/>
              </a:spcBef>
              <a:spcAft>
                <a:spcPts val="0"/>
              </a:spcAft>
              <a:buNone/>
            </a:pPr>
            <a:r>
              <a:rPr b="0" lang="it-IT" sz="800" strike="noStrike">
                <a:solidFill>
                  <a:srgbClr val="000000"/>
                </a:solidFill>
                <a:latin typeface="Open Sans"/>
                <a:ea typeface="Open Sans"/>
                <a:cs typeface="Open Sans"/>
                <a:sym typeface="Open Sans"/>
              </a:rPr>
              <a:t>notes</a:t>
            </a:r>
            <a:endParaRPr b="0" sz="800" strike="noStrike">
              <a:latin typeface="Arial"/>
              <a:ea typeface="Arial"/>
              <a:cs typeface="Arial"/>
              <a:sym typeface="Arial"/>
            </a:endParaRPr>
          </a:p>
        </p:txBody>
      </p:sp>
      <p:pic>
        <p:nvPicPr>
          <p:cNvPr id="404" name="Google Shape;404;p21"/>
          <p:cNvPicPr preferRelativeResize="0"/>
          <p:nvPr/>
        </p:nvPicPr>
        <p:blipFill rotWithShape="1">
          <a:blip r:embed="rId4">
            <a:alphaModFix/>
          </a:blip>
          <a:srcRect b="0" l="0" r="0" t="0"/>
          <a:stretch/>
        </p:blipFill>
        <p:spPr>
          <a:xfrm>
            <a:off x="7194960" y="174240"/>
            <a:ext cx="771840" cy="771840"/>
          </a:xfrm>
          <a:prstGeom prst="rect">
            <a:avLst/>
          </a:prstGeom>
          <a:noFill/>
          <a:ln>
            <a:noFill/>
          </a:ln>
        </p:spPr>
      </p:pic>
      <p:graphicFrame>
        <p:nvGraphicFramePr>
          <p:cNvPr id="405" name="Google Shape;405;p21"/>
          <p:cNvGraphicFramePr/>
          <p:nvPr/>
        </p:nvGraphicFramePr>
        <p:xfrm>
          <a:off x="311760" y="1238760"/>
          <a:ext cx="3000000" cy="3000000"/>
        </p:xfrm>
        <a:graphic>
          <a:graphicData uri="http://schemas.openxmlformats.org/drawingml/2006/table">
            <a:tbl>
              <a:tblPr>
                <a:noFill/>
                <a:tableStyleId>{D848EE90-F179-45C3-B573-0836983F6989}</a:tableStyleId>
              </a:tblPr>
              <a:tblGrid>
                <a:gridCol w="2169725"/>
                <a:gridCol w="5532850"/>
              </a:tblGrid>
              <a:tr h="1036800">
                <a:tc>
                  <a:txBody>
                    <a:bodyPr/>
                    <a:lstStyle/>
                    <a:p>
                      <a:pPr indent="0" lvl="0" marL="0" marR="0" rtl="0" algn="l">
                        <a:lnSpc>
                          <a:spcPct val="100000"/>
                        </a:lnSpc>
                        <a:spcBef>
                          <a:spcPts val="0"/>
                        </a:spcBef>
                        <a:spcAft>
                          <a:spcPts val="0"/>
                        </a:spcAft>
                        <a:buNone/>
                      </a:pPr>
                      <a:r>
                        <a:rPr b="1" lang="it-IT" sz="1400" u="none" cap="none" strike="noStrike">
                          <a:solidFill>
                            <a:srgbClr val="000000"/>
                          </a:solidFill>
                          <a:latin typeface="Arial"/>
                          <a:ea typeface="Arial"/>
                          <a:cs typeface="Arial"/>
                          <a:sym typeface="Arial"/>
                        </a:rPr>
                        <a:t>What worked well</a:t>
                      </a:r>
                      <a:endParaRPr b="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solidFill>
                          <a:srgbClr val="000000"/>
                        </a:solidFill>
                        <a:latin typeface="Arial"/>
                        <a:ea typeface="Arial"/>
                        <a:cs typeface="Arial"/>
                        <a:sym typeface="Arial"/>
                      </a:endParaRPr>
                    </a:p>
                  </a:txBody>
                  <a:tcPr marT="45725" marB="45725" marR="91075" marL="91075">
                    <a:solidFill>
                      <a:srgbClr val="02B3E4"/>
                    </a:solidFill>
                  </a:tcPr>
                </a:tc>
                <a:tc>
                  <a:txBody>
                    <a:bodyPr/>
                    <a:lstStyle/>
                    <a:p>
                      <a:pPr indent="0" lvl="0" marL="0" marR="0" rtl="0" algn="l">
                        <a:lnSpc>
                          <a:spcPct val="100000"/>
                        </a:lnSpc>
                        <a:spcBef>
                          <a:spcPts val="0"/>
                        </a:spcBef>
                        <a:spcAft>
                          <a:spcPts val="0"/>
                        </a:spcAft>
                        <a:buNone/>
                      </a:pPr>
                      <a:r>
                        <a:rPr b="0" i="1" lang="it-IT" sz="1000" u="none" cap="none" strike="noStrike">
                          <a:solidFill>
                            <a:srgbClr val="000000"/>
                          </a:solidFill>
                          <a:latin typeface="Arial"/>
                          <a:ea typeface="Arial"/>
                          <a:cs typeface="Arial"/>
                          <a:sym typeface="Arial"/>
                        </a:rPr>
                        <a:t>Marco downloaded correctly without any problem the app</a:t>
                      </a:r>
                      <a:endParaRPr b="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000" u="none" cap="none" strike="noStrike">
                        <a:latin typeface="Arial"/>
                        <a:ea typeface="Arial"/>
                        <a:cs typeface="Arial"/>
                        <a:sym typeface="Arial"/>
                      </a:endParaRPr>
                    </a:p>
                  </a:txBody>
                  <a:tcPr marT="45725" marB="45725" marR="91075" marL="91075">
                    <a:solidFill>
                      <a:srgbClr val="CFE7F5"/>
                    </a:solidFill>
                  </a:tcPr>
                </a:tc>
              </a:tr>
              <a:tr h="1036800">
                <a:tc>
                  <a:txBody>
                    <a:bodyPr/>
                    <a:lstStyle/>
                    <a:p>
                      <a:pPr indent="0" lvl="0" marL="0" marR="0" rtl="0" algn="l">
                        <a:lnSpc>
                          <a:spcPct val="100000"/>
                        </a:lnSpc>
                        <a:spcBef>
                          <a:spcPts val="0"/>
                        </a:spcBef>
                        <a:spcAft>
                          <a:spcPts val="0"/>
                        </a:spcAft>
                        <a:buNone/>
                      </a:pPr>
                      <a:r>
                        <a:rPr b="1" lang="it-IT" sz="1400" u="none" cap="none" strike="noStrike">
                          <a:solidFill>
                            <a:srgbClr val="000000"/>
                          </a:solidFill>
                          <a:latin typeface="Arial"/>
                          <a:ea typeface="Arial"/>
                          <a:cs typeface="Arial"/>
                          <a:sym typeface="Arial"/>
                        </a:rPr>
                        <a:t>Where participants got stuck</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txBody>
                  <a:tcPr marT="45725" marB="45725" marR="91075" marL="91075">
                    <a:solidFill>
                      <a:srgbClr val="02B3E4"/>
                    </a:solidFill>
                  </a:tcPr>
                </a:tc>
                <a:tc>
                  <a:txBody>
                    <a:bodyPr/>
                    <a:lstStyle/>
                    <a:p>
                      <a:pPr indent="0" lvl="0" marL="0" marR="0" rtl="0" algn="l">
                        <a:lnSpc>
                          <a:spcPct val="100000"/>
                        </a:lnSpc>
                        <a:spcBef>
                          <a:spcPts val="0"/>
                        </a:spcBef>
                        <a:spcAft>
                          <a:spcPts val="0"/>
                        </a:spcAft>
                        <a:buNone/>
                      </a:pPr>
                      <a:r>
                        <a:rPr b="0" i="1" lang="it-IT" sz="1000" u="none" cap="none" strike="noStrike">
                          <a:solidFill>
                            <a:srgbClr val="000000"/>
                          </a:solidFill>
                          <a:latin typeface="Arial"/>
                          <a:ea typeface="Arial"/>
                          <a:cs typeface="Arial"/>
                          <a:sym typeface="Arial"/>
                        </a:rPr>
                        <a:t>Marco had a problem with the ZipCode that was not recognize.</a:t>
                      </a:r>
                      <a:endParaRPr b="0" sz="1000" u="none" cap="none" strike="noStrike">
                        <a:latin typeface="Arial"/>
                        <a:ea typeface="Arial"/>
                        <a:cs typeface="Arial"/>
                        <a:sym typeface="Arial"/>
                      </a:endParaRPr>
                    </a:p>
                  </a:txBody>
                  <a:tcPr marT="45725" marB="45725" marR="91075" marL="91075">
                    <a:solidFill>
                      <a:srgbClr val="CFE7F5"/>
                    </a:solidFill>
                  </a:tcPr>
                </a:tc>
              </a:tr>
              <a:tr h="1461600">
                <a:tc>
                  <a:txBody>
                    <a:bodyPr/>
                    <a:lstStyle/>
                    <a:p>
                      <a:pPr indent="0" lvl="0" marL="0" marR="0" rtl="0" algn="l">
                        <a:lnSpc>
                          <a:spcPct val="100000"/>
                        </a:lnSpc>
                        <a:spcBef>
                          <a:spcPts val="0"/>
                        </a:spcBef>
                        <a:spcAft>
                          <a:spcPts val="0"/>
                        </a:spcAft>
                        <a:buNone/>
                      </a:pPr>
                      <a:r>
                        <a:rPr b="1" lang="it-IT" sz="1400" u="none" cap="none" strike="noStrike">
                          <a:solidFill>
                            <a:srgbClr val="000000"/>
                          </a:solidFill>
                          <a:latin typeface="Arial"/>
                          <a:ea typeface="Arial"/>
                          <a:cs typeface="Arial"/>
                          <a:sym typeface="Arial"/>
                        </a:rPr>
                        <a:t>Other observations</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txBody>
                  <a:tcPr marT="45725" marB="45725" marR="91075" marL="91075">
                    <a:solidFill>
                      <a:srgbClr val="02B3E4"/>
                    </a:solidFill>
                  </a:tcPr>
                </a:tc>
                <a:tc>
                  <a:txBody>
                    <a:bodyPr/>
                    <a:lstStyle/>
                    <a:p>
                      <a:pPr indent="0" lvl="0" marL="0" marR="0" rtl="0" algn="l">
                        <a:lnSpc>
                          <a:spcPct val="100000"/>
                        </a:lnSpc>
                        <a:spcBef>
                          <a:spcPts val="0"/>
                        </a:spcBef>
                        <a:spcAft>
                          <a:spcPts val="0"/>
                        </a:spcAft>
                        <a:buNone/>
                      </a:pPr>
                      <a:r>
                        <a:rPr b="0" i="1" lang="it-IT" sz="1000" u="none" cap="none" strike="noStrike">
                          <a:solidFill>
                            <a:srgbClr val="000000"/>
                          </a:solidFill>
                          <a:latin typeface="Arial"/>
                          <a:ea typeface="Arial"/>
                          <a:cs typeface="Arial"/>
                          <a:sym typeface="Arial"/>
                        </a:rPr>
                        <a:t>Marco had a problem with the zipcode however after using a zip code that was working he used the app without problem</a:t>
                      </a:r>
                      <a:endParaRPr b="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it-IT" sz="1000" u="none" cap="none" strike="noStrike">
                          <a:solidFill>
                            <a:srgbClr val="000000"/>
                          </a:solidFill>
                          <a:latin typeface="Arial"/>
                          <a:ea typeface="Arial"/>
                          <a:cs typeface="Arial"/>
                          <a:sym typeface="Arial"/>
                        </a:rPr>
                        <a:t>Check the notes about the general feedback about the new features</a:t>
                      </a:r>
                      <a:endParaRPr b="0" sz="1000" u="none" cap="none" strike="noStrike">
                        <a:latin typeface="Arial"/>
                        <a:ea typeface="Arial"/>
                        <a:cs typeface="Arial"/>
                        <a:sym typeface="Arial"/>
                      </a:endParaRPr>
                    </a:p>
                  </a:txBody>
                  <a:tcPr marT="45725" marB="45725" marR="91075" marL="91075">
                    <a:solidFill>
                      <a:srgbClr val="CFE7F5"/>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22"/>
          <p:cNvSpPr txBox="1"/>
          <p:nvPr/>
        </p:nvSpPr>
        <p:spPr>
          <a:xfrm>
            <a:off x="311760" y="216360"/>
            <a:ext cx="8520120" cy="572400"/>
          </a:xfrm>
          <a:prstGeom prst="rect">
            <a:avLst/>
          </a:prstGeom>
          <a:noFill/>
          <a:ln>
            <a:noFill/>
          </a:ln>
        </p:spPr>
        <p:txBody>
          <a:bodyPr anchorCtr="0" anchor="t" bIns="34200" lIns="34200" spcFirstLastPara="1" rIns="34200" wrap="square" tIns="34200">
            <a:noAutofit/>
          </a:bodyPr>
          <a:lstStyle/>
          <a:p>
            <a:pPr indent="0" lvl="0" marL="0" marR="0" rtl="0" algn="l">
              <a:lnSpc>
                <a:spcPct val="100000"/>
              </a:lnSpc>
              <a:spcBef>
                <a:spcPts val="0"/>
              </a:spcBef>
              <a:spcAft>
                <a:spcPts val="0"/>
              </a:spcAft>
              <a:buNone/>
            </a:pPr>
            <a:r>
              <a:rPr b="0" lang="it-IT" sz="3200" strike="noStrike">
                <a:solidFill>
                  <a:srgbClr val="000000"/>
                </a:solidFill>
                <a:latin typeface="Arial"/>
                <a:ea typeface="Arial"/>
                <a:cs typeface="Arial"/>
                <a:sym typeface="Arial"/>
              </a:rPr>
              <a:t>User Testing</a:t>
            </a:r>
            <a:endParaRPr b="0" sz="3200" strike="noStrike">
              <a:solidFill>
                <a:srgbClr val="000000"/>
              </a:solidFill>
              <a:latin typeface="Arial"/>
              <a:ea typeface="Arial"/>
              <a:cs typeface="Arial"/>
              <a:sym typeface="Arial"/>
            </a:endParaRPr>
          </a:p>
        </p:txBody>
      </p:sp>
      <p:sp>
        <p:nvSpPr>
          <p:cNvPr id="411" name="Google Shape;411;p22"/>
          <p:cNvSpPr txBox="1"/>
          <p:nvPr/>
        </p:nvSpPr>
        <p:spPr>
          <a:xfrm>
            <a:off x="311760" y="923760"/>
            <a:ext cx="8520120" cy="314280"/>
          </a:xfrm>
          <a:prstGeom prst="rect">
            <a:avLst/>
          </a:prstGeom>
          <a:noFill/>
          <a:ln>
            <a:noFill/>
          </a:ln>
        </p:spPr>
        <p:txBody>
          <a:bodyPr anchorCtr="0" anchor="t" bIns="34200" lIns="34200" spcFirstLastPara="1" rIns="34200" wrap="square" tIns="34200">
            <a:noAutofit/>
          </a:bodyPr>
          <a:lstStyle/>
          <a:p>
            <a:pPr indent="0" lvl="0" marL="0" marR="0" rtl="0" algn="l">
              <a:lnSpc>
                <a:spcPct val="115000"/>
              </a:lnSpc>
              <a:spcBef>
                <a:spcPts val="0"/>
              </a:spcBef>
              <a:spcAft>
                <a:spcPts val="0"/>
              </a:spcAft>
              <a:buNone/>
            </a:pPr>
            <a:r>
              <a:rPr b="0" lang="it-IT" sz="1200" strike="noStrike">
                <a:solidFill>
                  <a:srgbClr val="000000"/>
                </a:solidFill>
                <a:latin typeface="Arial"/>
                <a:ea typeface="Arial"/>
                <a:cs typeface="Arial"/>
                <a:sym typeface="Arial"/>
              </a:rPr>
              <a:t>Key Findings from Participant 2</a:t>
            </a:r>
            <a:endParaRPr b="0" sz="1200" strike="noStrike">
              <a:solidFill>
                <a:srgbClr val="000000"/>
              </a:solidFill>
              <a:latin typeface="Arial"/>
              <a:ea typeface="Arial"/>
              <a:cs typeface="Arial"/>
              <a:sym typeface="Arial"/>
            </a:endParaRPr>
          </a:p>
          <a:p>
            <a:pPr indent="0" lvl="0" marL="0" marR="0" rtl="0" algn="l">
              <a:lnSpc>
                <a:spcPct val="115000"/>
              </a:lnSpc>
              <a:spcBef>
                <a:spcPts val="700"/>
              </a:spcBef>
              <a:spcAft>
                <a:spcPts val="0"/>
              </a:spcAft>
              <a:buNone/>
            </a:pPr>
            <a:r>
              <a:t/>
            </a:r>
            <a:endParaRPr b="0" sz="1200" strike="noStrike">
              <a:solidFill>
                <a:srgbClr val="000000"/>
              </a:solidFill>
              <a:latin typeface="Arial"/>
              <a:ea typeface="Arial"/>
              <a:cs typeface="Arial"/>
              <a:sym typeface="Arial"/>
            </a:endParaRPr>
          </a:p>
        </p:txBody>
      </p:sp>
      <p:pic>
        <p:nvPicPr>
          <p:cNvPr id="412" name="Google Shape;412;p22"/>
          <p:cNvPicPr preferRelativeResize="0"/>
          <p:nvPr/>
        </p:nvPicPr>
        <p:blipFill rotWithShape="1">
          <a:blip r:embed="rId3">
            <a:alphaModFix/>
          </a:blip>
          <a:srcRect b="0" l="0" r="0" t="0"/>
          <a:stretch/>
        </p:blipFill>
        <p:spPr>
          <a:xfrm>
            <a:off x="8218800" y="151920"/>
            <a:ext cx="771840" cy="771840"/>
          </a:xfrm>
          <a:prstGeom prst="rect">
            <a:avLst/>
          </a:prstGeom>
          <a:noFill/>
          <a:ln>
            <a:noFill/>
          </a:ln>
        </p:spPr>
      </p:pic>
      <p:sp>
        <p:nvSpPr>
          <p:cNvPr id="413" name="Google Shape;413;p22"/>
          <p:cNvSpPr/>
          <p:nvPr/>
        </p:nvSpPr>
        <p:spPr>
          <a:xfrm>
            <a:off x="8100000" y="847800"/>
            <a:ext cx="1009080" cy="4417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lang="it-IT" sz="800" strike="noStrike">
                <a:solidFill>
                  <a:srgbClr val="000000"/>
                </a:solidFill>
                <a:latin typeface="Open Sans"/>
                <a:ea typeface="Open Sans"/>
                <a:cs typeface="Open Sans"/>
                <a:sym typeface="Open Sans"/>
              </a:rPr>
              <a:t>Check my tom rar</a:t>
            </a:r>
            <a:endParaRPr b="0" sz="800" strike="noStrike">
              <a:latin typeface="Arial"/>
              <a:ea typeface="Arial"/>
              <a:cs typeface="Arial"/>
              <a:sym typeface="Arial"/>
            </a:endParaRPr>
          </a:p>
        </p:txBody>
      </p:sp>
      <p:sp>
        <p:nvSpPr>
          <p:cNvPr id="414" name="Google Shape;414;p22"/>
          <p:cNvSpPr/>
          <p:nvPr/>
        </p:nvSpPr>
        <p:spPr>
          <a:xfrm>
            <a:off x="7076160" y="847800"/>
            <a:ext cx="1009080" cy="4417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lang="it-IT" sz="800" strike="noStrike">
                <a:solidFill>
                  <a:srgbClr val="000000"/>
                </a:solidFill>
                <a:latin typeface="Open Sans"/>
                <a:ea typeface="Open Sans"/>
                <a:cs typeface="Open Sans"/>
                <a:sym typeface="Open Sans"/>
              </a:rPr>
              <a:t>Check my notes.doc</a:t>
            </a:r>
            <a:endParaRPr b="0" sz="800" strike="noStrike">
              <a:latin typeface="Arial"/>
              <a:ea typeface="Arial"/>
              <a:cs typeface="Arial"/>
              <a:sym typeface="Arial"/>
            </a:endParaRPr>
          </a:p>
        </p:txBody>
      </p:sp>
      <p:pic>
        <p:nvPicPr>
          <p:cNvPr id="415" name="Google Shape;415;p22"/>
          <p:cNvPicPr preferRelativeResize="0"/>
          <p:nvPr/>
        </p:nvPicPr>
        <p:blipFill rotWithShape="1">
          <a:blip r:embed="rId4">
            <a:alphaModFix/>
          </a:blip>
          <a:srcRect b="0" l="0" r="0" t="0"/>
          <a:stretch/>
        </p:blipFill>
        <p:spPr>
          <a:xfrm>
            <a:off x="7194960" y="174240"/>
            <a:ext cx="771840" cy="771840"/>
          </a:xfrm>
          <a:prstGeom prst="rect">
            <a:avLst/>
          </a:prstGeom>
          <a:noFill/>
          <a:ln>
            <a:noFill/>
          </a:ln>
        </p:spPr>
      </p:pic>
      <p:graphicFrame>
        <p:nvGraphicFramePr>
          <p:cNvPr id="416" name="Google Shape;416;p22"/>
          <p:cNvGraphicFramePr/>
          <p:nvPr/>
        </p:nvGraphicFramePr>
        <p:xfrm>
          <a:off x="311760" y="1238760"/>
          <a:ext cx="3000000" cy="3000000"/>
        </p:xfrm>
        <a:graphic>
          <a:graphicData uri="http://schemas.openxmlformats.org/drawingml/2006/table">
            <a:tbl>
              <a:tblPr>
                <a:noFill/>
                <a:tableStyleId>{D848EE90-F179-45C3-B573-0836983F6989}</a:tableStyleId>
              </a:tblPr>
              <a:tblGrid>
                <a:gridCol w="2169725"/>
                <a:gridCol w="5532850"/>
              </a:tblGrid>
              <a:tr h="1036800">
                <a:tc>
                  <a:txBody>
                    <a:bodyPr/>
                    <a:lstStyle/>
                    <a:p>
                      <a:pPr indent="0" lvl="0" marL="0" marR="0" rtl="0" algn="l">
                        <a:lnSpc>
                          <a:spcPct val="100000"/>
                        </a:lnSpc>
                        <a:spcBef>
                          <a:spcPts val="0"/>
                        </a:spcBef>
                        <a:spcAft>
                          <a:spcPts val="0"/>
                        </a:spcAft>
                        <a:buNone/>
                      </a:pPr>
                      <a:r>
                        <a:rPr b="1" lang="it-IT" sz="1400" u="none" cap="none" strike="noStrike">
                          <a:solidFill>
                            <a:srgbClr val="000000"/>
                          </a:solidFill>
                          <a:latin typeface="Arial"/>
                          <a:ea typeface="Arial"/>
                          <a:cs typeface="Arial"/>
                          <a:sym typeface="Arial"/>
                        </a:rPr>
                        <a:t>What worked well</a:t>
                      </a:r>
                      <a:endParaRPr b="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solidFill>
                          <a:srgbClr val="000000"/>
                        </a:solidFill>
                        <a:latin typeface="Arial"/>
                        <a:ea typeface="Arial"/>
                        <a:cs typeface="Arial"/>
                        <a:sym typeface="Arial"/>
                      </a:endParaRPr>
                    </a:p>
                  </a:txBody>
                  <a:tcPr marT="45725" marB="45725" marR="91075" marL="91075">
                    <a:solidFill>
                      <a:srgbClr val="02B3E4"/>
                    </a:solidFill>
                  </a:tcPr>
                </a:tc>
                <a:tc>
                  <a:txBody>
                    <a:bodyPr/>
                    <a:lstStyle/>
                    <a:p>
                      <a:pPr indent="0" lvl="0" marL="0" marR="0" rtl="0" algn="l">
                        <a:lnSpc>
                          <a:spcPct val="100000"/>
                        </a:lnSpc>
                        <a:spcBef>
                          <a:spcPts val="0"/>
                        </a:spcBef>
                        <a:spcAft>
                          <a:spcPts val="0"/>
                        </a:spcAft>
                        <a:buNone/>
                      </a:pPr>
                      <a:r>
                        <a:rPr b="0" i="1" lang="it-IT" sz="1000" u="none" cap="none" strike="noStrike">
                          <a:solidFill>
                            <a:srgbClr val="000000"/>
                          </a:solidFill>
                          <a:latin typeface="Arial"/>
                          <a:ea typeface="Arial"/>
                          <a:cs typeface="Arial"/>
                          <a:sym typeface="Arial"/>
                        </a:rPr>
                        <a:t>Tom managed to download the app and use it correctly</a:t>
                      </a:r>
                      <a:endParaRPr b="0" sz="1000" u="none" cap="none" strike="noStrike">
                        <a:latin typeface="Arial"/>
                        <a:ea typeface="Arial"/>
                        <a:cs typeface="Arial"/>
                        <a:sym typeface="Arial"/>
                      </a:endParaRPr>
                    </a:p>
                  </a:txBody>
                  <a:tcPr marT="45725" marB="45725" marR="91075" marL="91075">
                    <a:solidFill>
                      <a:srgbClr val="CFE7F5"/>
                    </a:solidFill>
                  </a:tcPr>
                </a:tc>
              </a:tr>
              <a:tr h="1036800">
                <a:tc>
                  <a:txBody>
                    <a:bodyPr/>
                    <a:lstStyle/>
                    <a:p>
                      <a:pPr indent="0" lvl="0" marL="0" marR="0" rtl="0" algn="l">
                        <a:lnSpc>
                          <a:spcPct val="100000"/>
                        </a:lnSpc>
                        <a:spcBef>
                          <a:spcPts val="0"/>
                        </a:spcBef>
                        <a:spcAft>
                          <a:spcPts val="0"/>
                        </a:spcAft>
                        <a:buNone/>
                      </a:pPr>
                      <a:r>
                        <a:rPr b="1" lang="it-IT" sz="1400" u="none" cap="none" strike="noStrike">
                          <a:solidFill>
                            <a:srgbClr val="000000"/>
                          </a:solidFill>
                          <a:latin typeface="Arial"/>
                          <a:ea typeface="Arial"/>
                          <a:cs typeface="Arial"/>
                          <a:sym typeface="Arial"/>
                        </a:rPr>
                        <a:t>Where participants got stuck</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txBody>
                  <a:tcPr marT="45725" marB="45725" marR="91075" marL="91075">
                    <a:solidFill>
                      <a:srgbClr val="02B3E4"/>
                    </a:solidFill>
                  </a:tcPr>
                </a:tc>
                <a:tc>
                  <a:txBody>
                    <a:bodyPr/>
                    <a:lstStyle/>
                    <a:p>
                      <a:pPr indent="0" lvl="0" marL="0" marR="0" rtl="0" algn="l">
                        <a:lnSpc>
                          <a:spcPct val="100000"/>
                        </a:lnSpc>
                        <a:spcBef>
                          <a:spcPts val="0"/>
                        </a:spcBef>
                        <a:spcAft>
                          <a:spcPts val="0"/>
                        </a:spcAft>
                        <a:buNone/>
                      </a:pPr>
                      <a:r>
                        <a:rPr b="0" i="1" lang="it-IT" sz="1000" u="none" cap="none" strike="noStrike">
                          <a:solidFill>
                            <a:srgbClr val="000000"/>
                          </a:solidFill>
                          <a:latin typeface="Arial"/>
                          <a:ea typeface="Arial"/>
                          <a:cs typeface="Arial"/>
                          <a:sym typeface="Arial"/>
                        </a:rPr>
                        <a:t>Tom has any problem with the zip code, Tom received the sms quickly , Tom as well manage to create a recursive order using our new feature</a:t>
                      </a:r>
                      <a:endParaRPr b="0" sz="1000" u="none" cap="none" strike="noStrike">
                        <a:latin typeface="Arial"/>
                        <a:ea typeface="Arial"/>
                        <a:cs typeface="Arial"/>
                        <a:sym typeface="Arial"/>
                      </a:endParaRPr>
                    </a:p>
                  </a:txBody>
                  <a:tcPr marT="45725" marB="45725" marR="91075" marL="91075">
                    <a:solidFill>
                      <a:srgbClr val="CFE7F5"/>
                    </a:solidFill>
                  </a:tcPr>
                </a:tc>
              </a:tr>
              <a:tr h="1461600">
                <a:tc>
                  <a:txBody>
                    <a:bodyPr/>
                    <a:lstStyle/>
                    <a:p>
                      <a:pPr indent="0" lvl="0" marL="0" marR="0" rtl="0" algn="l">
                        <a:lnSpc>
                          <a:spcPct val="100000"/>
                        </a:lnSpc>
                        <a:spcBef>
                          <a:spcPts val="0"/>
                        </a:spcBef>
                        <a:spcAft>
                          <a:spcPts val="0"/>
                        </a:spcAft>
                        <a:buNone/>
                      </a:pPr>
                      <a:r>
                        <a:rPr b="1" lang="it-IT" sz="1400" u="none" cap="none" strike="noStrike">
                          <a:solidFill>
                            <a:srgbClr val="000000"/>
                          </a:solidFill>
                          <a:latin typeface="Arial"/>
                          <a:ea typeface="Arial"/>
                          <a:cs typeface="Arial"/>
                          <a:sym typeface="Arial"/>
                        </a:rPr>
                        <a:t>Other observations</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txBody>
                  <a:tcPr marT="45725" marB="45725" marR="91075" marL="91075">
                    <a:solidFill>
                      <a:srgbClr val="02B3E4"/>
                    </a:solidFill>
                  </a:tcPr>
                </a:tc>
                <a:tc>
                  <a:txBody>
                    <a:bodyPr/>
                    <a:lstStyle/>
                    <a:p>
                      <a:pPr indent="0" lvl="0" marL="0" marR="0" rtl="0" algn="l">
                        <a:lnSpc>
                          <a:spcPct val="100000"/>
                        </a:lnSpc>
                        <a:spcBef>
                          <a:spcPts val="0"/>
                        </a:spcBef>
                        <a:spcAft>
                          <a:spcPts val="0"/>
                        </a:spcAft>
                        <a:buNone/>
                      </a:pPr>
                      <a:r>
                        <a:rPr b="0" i="1" lang="it-IT" sz="1000" u="none" cap="none" strike="noStrike">
                          <a:solidFill>
                            <a:srgbClr val="000000"/>
                          </a:solidFill>
                          <a:latin typeface="Arial"/>
                          <a:ea typeface="Arial"/>
                          <a:cs typeface="Arial"/>
                          <a:sym typeface="Arial"/>
                        </a:rPr>
                        <a:t>Tom suggest a  better layout and lory may use more our app in future.</a:t>
                      </a:r>
                      <a:endParaRPr b="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it-IT" sz="1000" u="none" cap="none" strike="noStrike">
                          <a:solidFill>
                            <a:srgbClr val="000000"/>
                          </a:solidFill>
                          <a:latin typeface="Arial"/>
                          <a:ea typeface="Arial"/>
                          <a:cs typeface="Arial"/>
                          <a:sym typeface="Arial"/>
                        </a:rPr>
                        <a:t>Check my personal notes.</a:t>
                      </a:r>
                      <a:endParaRPr b="0" sz="1000" u="none" cap="none" strike="noStrike">
                        <a:latin typeface="Arial"/>
                        <a:ea typeface="Arial"/>
                        <a:cs typeface="Arial"/>
                        <a:sym typeface="Arial"/>
                      </a:endParaRPr>
                    </a:p>
                  </a:txBody>
                  <a:tcPr marT="45725" marB="45725" marR="91075" marL="91075">
                    <a:solidFill>
                      <a:srgbClr val="CFE7F5"/>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23"/>
          <p:cNvSpPr txBox="1"/>
          <p:nvPr/>
        </p:nvSpPr>
        <p:spPr>
          <a:xfrm>
            <a:off x="311760" y="216360"/>
            <a:ext cx="8520120" cy="572400"/>
          </a:xfrm>
          <a:prstGeom prst="rect">
            <a:avLst/>
          </a:prstGeom>
          <a:noFill/>
          <a:ln>
            <a:noFill/>
          </a:ln>
        </p:spPr>
        <p:txBody>
          <a:bodyPr anchorCtr="0" anchor="t" bIns="34200" lIns="34200" spcFirstLastPara="1" rIns="34200" wrap="square" tIns="34200">
            <a:noAutofit/>
          </a:bodyPr>
          <a:lstStyle/>
          <a:p>
            <a:pPr indent="0" lvl="0" marL="0" marR="0" rtl="0" algn="l">
              <a:lnSpc>
                <a:spcPct val="100000"/>
              </a:lnSpc>
              <a:spcBef>
                <a:spcPts val="0"/>
              </a:spcBef>
              <a:spcAft>
                <a:spcPts val="0"/>
              </a:spcAft>
              <a:buNone/>
            </a:pPr>
            <a:r>
              <a:rPr b="0" lang="it-IT" sz="3200" strike="noStrike">
                <a:solidFill>
                  <a:srgbClr val="000000"/>
                </a:solidFill>
                <a:latin typeface="Arial"/>
                <a:ea typeface="Arial"/>
                <a:cs typeface="Arial"/>
                <a:sym typeface="Arial"/>
              </a:rPr>
              <a:t>Improvements</a:t>
            </a:r>
            <a:endParaRPr b="0" sz="3200" strike="noStrike">
              <a:solidFill>
                <a:srgbClr val="000000"/>
              </a:solidFill>
              <a:latin typeface="Arial"/>
              <a:ea typeface="Arial"/>
              <a:cs typeface="Arial"/>
              <a:sym typeface="Arial"/>
            </a:endParaRPr>
          </a:p>
        </p:txBody>
      </p:sp>
      <p:graphicFrame>
        <p:nvGraphicFramePr>
          <p:cNvPr id="422" name="Google Shape;422;p23"/>
          <p:cNvGraphicFramePr/>
          <p:nvPr/>
        </p:nvGraphicFramePr>
        <p:xfrm>
          <a:off x="311760" y="1086120"/>
          <a:ext cx="3000000" cy="3000000"/>
        </p:xfrm>
        <a:graphic>
          <a:graphicData uri="http://schemas.openxmlformats.org/drawingml/2006/table">
            <a:tbl>
              <a:tblPr>
                <a:noFill/>
                <a:tableStyleId>{D848EE90-F179-45C3-B573-0836983F6989}</a:tableStyleId>
              </a:tblPr>
              <a:tblGrid>
                <a:gridCol w="2329925"/>
                <a:gridCol w="5942150"/>
              </a:tblGrid>
              <a:tr h="614150">
                <a:tc>
                  <a:txBody>
                    <a:bodyPr/>
                    <a:lstStyle/>
                    <a:p>
                      <a:pPr indent="0" lvl="0" marL="0" marR="0" rtl="0" algn="l">
                        <a:lnSpc>
                          <a:spcPct val="100000"/>
                        </a:lnSpc>
                        <a:spcBef>
                          <a:spcPts val="0"/>
                        </a:spcBef>
                        <a:spcAft>
                          <a:spcPts val="0"/>
                        </a:spcAft>
                        <a:buNone/>
                      </a:pPr>
                      <a:r>
                        <a:rPr b="1" lang="it-IT" sz="1400" u="none" cap="none" strike="noStrike">
                          <a:solidFill>
                            <a:srgbClr val="000000"/>
                          </a:solidFill>
                          <a:latin typeface="Arial"/>
                          <a:ea typeface="Arial"/>
                          <a:cs typeface="Arial"/>
                          <a:sym typeface="Arial"/>
                        </a:rPr>
                        <a:t>Improvement #1</a:t>
                      </a:r>
                      <a:endParaRPr b="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solidFill>
                          <a:srgbClr val="000000"/>
                        </a:solidFill>
                        <a:latin typeface="Arial"/>
                        <a:ea typeface="Arial"/>
                        <a:cs typeface="Arial"/>
                        <a:sym typeface="Arial"/>
                      </a:endParaRPr>
                    </a:p>
                  </a:txBody>
                  <a:tcPr marT="45725" marB="45725" marR="91075" marL="91075">
                    <a:solidFill>
                      <a:srgbClr val="02B3E4"/>
                    </a:solidFill>
                  </a:tcPr>
                </a:tc>
                <a:tc>
                  <a:txBody>
                    <a:bodyPr/>
                    <a:lstStyle/>
                    <a:p>
                      <a:pPr indent="0" lvl="0" marL="0" marR="0" rtl="0" algn="l">
                        <a:lnSpc>
                          <a:spcPct val="100000"/>
                        </a:lnSpc>
                        <a:spcBef>
                          <a:spcPts val="0"/>
                        </a:spcBef>
                        <a:spcAft>
                          <a:spcPts val="0"/>
                        </a:spcAft>
                        <a:buNone/>
                      </a:pPr>
                      <a:r>
                        <a:rPr b="0" i="1" lang="it-IT" sz="1400" u="none" cap="none" strike="noStrike">
                          <a:solidFill>
                            <a:srgbClr val="000000"/>
                          </a:solidFill>
                          <a:latin typeface="Arial"/>
                          <a:ea typeface="Arial"/>
                          <a:cs typeface="Arial"/>
                          <a:sym typeface="Arial"/>
                        </a:rPr>
                        <a:t>Improvement the Zip Code</a:t>
                      </a:r>
                      <a:endParaRPr b="0" sz="1400" u="none" cap="none" strike="noStrike">
                        <a:latin typeface="Arial"/>
                        <a:ea typeface="Arial"/>
                        <a:cs typeface="Arial"/>
                        <a:sym typeface="Arial"/>
                      </a:endParaRPr>
                    </a:p>
                  </a:txBody>
                  <a:tcPr marT="45725" marB="45725" marR="91075" marL="91075">
                    <a:solidFill>
                      <a:srgbClr val="CFE7F5"/>
                    </a:solidFill>
                  </a:tcPr>
                </a:tc>
              </a:tr>
              <a:tr h="972350">
                <a:tc>
                  <a:txBody>
                    <a:bodyPr/>
                    <a:lstStyle/>
                    <a:p>
                      <a:pPr indent="0" lvl="0" marL="0" marR="0" rtl="0" algn="l">
                        <a:lnSpc>
                          <a:spcPct val="100000"/>
                        </a:lnSpc>
                        <a:spcBef>
                          <a:spcPts val="0"/>
                        </a:spcBef>
                        <a:spcAft>
                          <a:spcPts val="0"/>
                        </a:spcAft>
                        <a:buNone/>
                      </a:pPr>
                      <a:r>
                        <a:rPr b="0" lang="it-IT" sz="1000" u="none" cap="none" strike="noStrike">
                          <a:solidFill>
                            <a:srgbClr val="000000"/>
                          </a:solidFill>
                          <a:latin typeface="Arial"/>
                          <a:ea typeface="Arial"/>
                          <a:cs typeface="Arial"/>
                          <a:sym typeface="Arial"/>
                        </a:rPr>
                        <a:t>Rationale</a:t>
                      </a:r>
                      <a:endParaRPr b="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000" u="none" cap="none" strike="noStrike">
                        <a:latin typeface="Arial"/>
                        <a:ea typeface="Arial"/>
                        <a:cs typeface="Arial"/>
                        <a:sym typeface="Arial"/>
                      </a:endParaRPr>
                    </a:p>
                  </a:txBody>
                  <a:tcPr marT="45725" marB="45725" marR="91075" marL="91075">
                    <a:solidFill>
                      <a:srgbClr val="02B3E4"/>
                    </a:solidFill>
                  </a:tcPr>
                </a:tc>
                <a:tc>
                  <a:txBody>
                    <a:bodyPr/>
                    <a:lstStyle/>
                    <a:p>
                      <a:pPr indent="0" lvl="0" marL="0" marR="0" rtl="0" algn="l">
                        <a:lnSpc>
                          <a:spcPct val="100000"/>
                        </a:lnSpc>
                        <a:spcBef>
                          <a:spcPts val="0"/>
                        </a:spcBef>
                        <a:spcAft>
                          <a:spcPts val="0"/>
                        </a:spcAft>
                        <a:buNone/>
                      </a:pPr>
                      <a:r>
                        <a:rPr b="0" i="1" lang="it-IT" sz="1000" u="none" cap="none" strike="noStrike">
                          <a:solidFill>
                            <a:srgbClr val="000000"/>
                          </a:solidFill>
                          <a:latin typeface="Arial"/>
                          <a:ea typeface="Arial"/>
                          <a:cs typeface="Arial"/>
                          <a:sym typeface="Arial"/>
                        </a:rPr>
                        <a:t>We need to check all the Zip code availability in the city that we provide the services</a:t>
                      </a:r>
                      <a:endParaRPr b="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it-IT" sz="1000" u="none" cap="none" strike="noStrike">
                          <a:solidFill>
                            <a:srgbClr val="000000"/>
                          </a:solidFill>
                          <a:latin typeface="Arial"/>
                          <a:ea typeface="Arial"/>
                          <a:cs typeface="Arial"/>
                          <a:sym typeface="Arial"/>
                        </a:rPr>
                        <a:t>We may use an auto complete for the Zip Code</a:t>
                      </a:r>
                      <a:endParaRPr b="0" sz="1000" u="none" cap="none" strike="noStrike">
                        <a:latin typeface="Arial"/>
                        <a:ea typeface="Arial"/>
                        <a:cs typeface="Arial"/>
                        <a:sym typeface="Arial"/>
                      </a:endParaRPr>
                    </a:p>
                  </a:txBody>
                  <a:tcPr marT="45725" marB="45725" marR="91075" marL="91075">
                    <a:solidFill>
                      <a:srgbClr val="CFE7F5"/>
                    </a:solidFill>
                  </a:tcPr>
                </a:tc>
              </a:tr>
              <a:tr h="614150">
                <a:tc>
                  <a:txBody>
                    <a:bodyPr/>
                    <a:lstStyle/>
                    <a:p>
                      <a:pPr indent="0" lvl="0" marL="0" marR="0" rtl="0" algn="l">
                        <a:lnSpc>
                          <a:spcPct val="100000"/>
                        </a:lnSpc>
                        <a:spcBef>
                          <a:spcPts val="0"/>
                        </a:spcBef>
                        <a:spcAft>
                          <a:spcPts val="0"/>
                        </a:spcAft>
                        <a:buNone/>
                      </a:pPr>
                      <a:r>
                        <a:rPr b="1" lang="it-IT" sz="1400" u="none" cap="none" strike="noStrike">
                          <a:solidFill>
                            <a:srgbClr val="000000"/>
                          </a:solidFill>
                          <a:latin typeface="Arial"/>
                          <a:ea typeface="Arial"/>
                          <a:cs typeface="Arial"/>
                          <a:sym typeface="Arial"/>
                        </a:rPr>
                        <a:t>Improvement #2</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txBody>
                  <a:tcPr marT="45725" marB="45725" marR="91075" marL="91075">
                    <a:solidFill>
                      <a:srgbClr val="02B3E4"/>
                    </a:solidFill>
                  </a:tcPr>
                </a:tc>
                <a:tc>
                  <a:txBody>
                    <a:bodyPr/>
                    <a:lstStyle/>
                    <a:p>
                      <a:pPr indent="0" lvl="0" marL="0" marR="0" rtl="0" algn="l">
                        <a:lnSpc>
                          <a:spcPct val="100000"/>
                        </a:lnSpc>
                        <a:spcBef>
                          <a:spcPts val="0"/>
                        </a:spcBef>
                        <a:spcAft>
                          <a:spcPts val="0"/>
                        </a:spcAft>
                        <a:buNone/>
                      </a:pPr>
                      <a:r>
                        <a:rPr b="0" i="1" lang="it-IT" sz="1400" u="none" cap="none" strike="noStrike">
                          <a:solidFill>
                            <a:srgbClr val="000000"/>
                          </a:solidFill>
                          <a:latin typeface="Arial"/>
                          <a:ea typeface="Arial"/>
                          <a:cs typeface="Arial"/>
                          <a:sym typeface="Arial"/>
                        </a:rPr>
                        <a:t>Better layout and autocomplete</a:t>
                      </a:r>
                      <a:endParaRPr b="0" sz="1400" u="none" cap="none" strike="noStrike">
                        <a:latin typeface="Arial"/>
                        <a:ea typeface="Arial"/>
                        <a:cs typeface="Arial"/>
                        <a:sym typeface="Arial"/>
                      </a:endParaRPr>
                    </a:p>
                  </a:txBody>
                  <a:tcPr marT="45725" marB="45725" marR="91075" marL="91075">
                    <a:solidFill>
                      <a:srgbClr val="CFE7F5"/>
                    </a:solidFill>
                  </a:tcPr>
                </a:tc>
              </a:tr>
              <a:tr h="974150">
                <a:tc>
                  <a:txBody>
                    <a:bodyPr/>
                    <a:lstStyle/>
                    <a:p>
                      <a:pPr indent="0" lvl="0" marL="0" marR="0" rtl="0" algn="l">
                        <a:lnSpc>
                          <a:spcPct val="100000"/>
                        </a:lnSpc>
                        <a:spcBef>
                          <a:spcPts val="0"/>
                        </a:spcBef>
                        <a:spcAft>
                          <a:spcPts val="0"/>
                        </a:spcAft>
                        <a:buNone/>
                      </a:pPr>
                      <a:r>
                        <a:rPr b="0" lang="it-IT" sz="1000" u="none" cap="none" strike="noStrike">
                          <a:solidFill>
                            <a:srgbClr val="000000"/>
                          </a:solidFill>
                          <a:latin typeface="Arial"/>
                          <a:ea typeface="Arial"/>
                          <a:cs typeface="Arial"/>
                          <a:sym typeface="Arial"/>
                        </a:rPr>
                        <a:t>Rationale</a:t>
                      </a:r>
                      <a:endParaRPr b="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000" u="none" cap="none" strike="noStrike">
                        <a:latin typeface="Arial"/>
                        <a:ea typeface="Arial"/>
                        <a:cs typeface="Arial"/>
                        <a:sym typeface="Arial"/>
                      </a:endParaRPr>
                    </a:p>
                  </a:txBody>
                  <a:tcPr marT="45725" marB="45725" marR="91075" marL="91075">
                    <a:solidFill>
                      <a:srgbClr val="02B3E4"/>
                    </a:solidFill>
                  </a:tcPr>
                </a:tc>
                <a:tc>
                  <a:txBody>
                    <a:bodyPr/>
                    <a:lstStyle/>
                    <a:p>
                      <a:pPr indent="0" lvl="0" marL="0" marR="0" rtl="0" algn="l">
                        <a:lnSpc>
                          <a:spcPct val="100000"/>
                        </a:lnSpc>
                        <a:spcBef>
                          <a:spcPts val="0"/>
                        </a:spcBef>
                        <a:spcAft>
                          <a:spcPts val="0"/>
                        </a:spcAft>
                        <a:buNone/>
                      </a:pPr>
                      <a:r>
                        <a:rPr b="0" i="1" lang="it-IT" sz="1000" u="none" cap="none" strike="noStrike">
                          <a:solidFill>
                            <a:srgbClr val="000000"/>
                          </a:solidFill>
                          <a:latin typeface="Arial"/>
                          <a:ea typeface="Arial"/>
                          <a:cs typeface="Arial"/>
                          <a:sym typeface="Arial"/>
                        </a:rPr>
                        <a:t>We can use def a better layout for the final App</a:t>
                      </a:r>
                      <a:endParaRPr b="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it-IT" sz="1000" u="none" cap="none" strike="noStrike">
                          <a:solidFill>
                            <a:srgbClr val="000000"/>
                          </a:solidFill>
                          <a:latin typeface="Arial"/>
                          <a:ea typeface="Arial"/>
                          <a:cs typeface="Arial"/>
                          <a:sym typeface="Arial"/>
                        </a:rPr>
                        <a:t>I would use the Autocomplete as well for the search product.</a:t>
                      </a:r>
                      <a:endParaRPr b="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000" u="none" cap="none" strike="noStrike">
                        <a:latin typeface="Arial"/>
                        <a:ea typeface="Arial"/>
                        <a:cs typeface="Arial"/>
                        <a:sym typeface="Arial"/>
                      </a:endParaRPr>
                    </a:p>
                  </a:txBody>
                  <a:tcPr marT="45725" marB="45725" marR="91075" marL="91075">
                    <a:solidFill>
                      <a:srgbClr val="CFE7F5"/>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24"/>
          <p:cNvSpPr txBox="1"/>
          <p:nvPr/>
        </p:nvSpPr>
        <p:spPr>
          <a:xfrm>
            <a:off x="457200" y="1295280"/>
            <a:ext cx="8229240" cy="139032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None/>
            </a:pPr>
            <a:r>
              <a:rPr b="0" lang="it-IT" sz="1400" strike="noStrike">
                <a:solidFill>
                  <a:srgbClr val="000000"/>
                </a:solidFill>
                <a:latin typeface="Arial"/>
                <a:ea typeface="Arial"/>
                <a:cs typeface="Arial"/>
                <a:sym typeface="Arial"/>
              </a:rPr>
              <a:t>Handoff</a:t>
            </a:r>
            <a:endParaRPr b="0" sz="1400" strike="noStrike">
              <a:solidFill>
                <a:srgbClr val="000000"/>
              </a:solidFill>
              <a:latin typeface="Arial"/>
              <a:ea typeface="Arial"/>
              <a:cs typeface="Arial"/>
              <a:sym typeface="Arial"/>
            </a:endParaRPr>
          </a:p>
        </p:txBody>
      </p:sp>
      <p:sp>
        <p:nvSpPr>
          <p:cNvPr id="428" name="Google Shape;428;p24"/>
          <p:cNvSpPr txBox="1"/>
          <p:nvPr/>
        </p:nvSpPr>
        <p:spPr>
          <a:xfrm>
            <a:off x="457200" y="4915080"/>
            <a:ext cx="3957120" cy="11412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lang="it-IT" sz="700" strike="noStrike">
                <a:solidFill>
                  <a:srgbClr val="000000"/>
                </a:solidFill>
                <a:latin typeface="Arial"/>
                <a:ea typeface="Arial"/>
                <a:cs typeface="Arial"/>
                <a:sym typeface="Arial"/>
              </a:rPr>
              <a:t>© 2019 Udacity.  All rights reserved.</a:t>
            </a:r>
            <a:endParaRPr b="0" sz="700" strike="noStrike">
              <a:solidFill>
                <a:srgbClr val="000000"/>
              </a:solidFill>
              <a:latin typeface="Arial"/>
              <a:ea typeface="Arial"/>
              <a:cs typeface="Arial"/>
              <a:sym typeface="Arial"/>
            </a:endParaRPr>
          </a:p>
        </p:txBody>
      </p:sp>
      <p:sp>
        <p:nvSpPr>
          <p:cNvPr id="429" name="Google Shape;429;p24"/>
          <p:cNvSpPr/>
          <p:nvPr/>
        </p:nvSpPr>
        <p:spPr>
          <a:xfrm>
            <a:off x="491040" y="2275560"/>
            <a:ext cx="7168680" cy="9273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25"/>
          <p:cNvSpPr txBox="1"/>
          <p:nvPr/>
        </p:nvSpPr>
        <p:spPr>
          <a:xfrm>
            <a:off x="457200" y="304920"/>
            <a:ext cx="8229240" cy="593280"/>
          </a:xfrm>
          <a:prstGeom prst="rect">
            <a:avLst/>
          </a:prstGeom>
          <a:noFill/>
          <a:ln>
            <a:noFill/>
          </a:ln>
        </p:spPr>
        <p:txBody>
          <a:bodyPr anchorCtr="0" anchor="t" bIns="34200" lIns="34200" spcFirstLastPara="1" rIns="34200" wrap="square" tIns="34200">
            <a:noAutofit/>
          </a:bodyPr>
          <a:lstStyle/>
          <a:p>
            <a:pPr indent="0" lvl="0" marL="0" marR="0" rtl="0" algn="l">
              <a:lnSpc>
                <a:spcPct val="100000"/>
              </a:lnSpc>
              <a:spcBef>
                <a:spcPts val="0"/>
              </a:spcBef>
              <a:spcAft>
                <a:spcPts val="0"/>
              </a:spcAft>
              <a:buNone/>
            </a:pPr>
            <a:r>
              <a:rPr b="0" lang="it-IT" sz="3200" strike="noStrike">
                <a:solidFill>
                  <a:srgbClr val="000000"/>
                </a:solidFill>
                <a:latin typeface="Arial"/>
                <a:ea typeface="Arial"/>
                <a:cs typeface="Arial"/>
                <a:sym typeface="Arial"/>
              </a:rPr>
              <a:t>Updated PRD</a:t>
            </a:r>
            <a:endParaRPr b="0" sz="3200" strike="noStrike">
              <a:solidFill>
                <a:srgbClr val="000000"/>
              </a:solidFill>
              <a:latin typeface="Arial"/>
              <a:ea typeface="Arial"/>
              <a:cs typeface="Arial"/>
              <a:sym typeface="Arial"/>
            </a:endParaRPr>
          </a:p>
        </p:txBody>
      </p:sp>
      <p:sp>
        <p:nvSpPr>
          <p:cNvPr id="435" name="Google Shape;435;p25"/>
          <p:cNvSpPr/>
          <p:nvPr/>
        </p:nvSpPr>
        <p:spPr>
          <a:xfrm>
            <a:off x="4026240" y="3124440"/>
            <a:ext cx="1009080" cy="4417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lang="it-IT" sz="800" strike="noStrike">
                <a:solidFill>
                  <a:srgbClr val="000000"/>
                </a:solidFill>
                <a:latin typeface="Open Sans"/>
                <a:ea typeface="Open Sans"/>
                <a:cs typeface="Open Sans"/>
                <a:sym typeface="Open Sans"/>
              </a:rPr>
              <a:t>Link your PRD</a:t>
            </a:r>
            <a:endParaRPr b="0" sz="800" strike="noStrike">
              <a:latin typeface="Arial"/>
              <a:ea typeface="Arial"/>
              <a:cs typeface="Arial"/>
              <a:sym typeface="Arial"/>
            </a:endParaRPr>
          </a:p>
        </p:txBody>
      </p:sp>
      <p:pic>
        <p:nvPicPr>
          <p:cNvPr id="436" name="Google Shape;436;p25"/>
          <p:cNvPicPr preferRelativeResize="0"/>
          <p:nvPr/>
        </p:nvPicPr>
        <p:blipFill rotWithShape="1">
          <a:blip r:embed="rId3">
            <a:alphaModFix/>
          </a:blip>
          <a:srcRect b="0" l="0" r="0" t="0"/>
          <a:stretch/>
        </p:blipFill>
        <p:spPr>
          <a:xfrm>
            <a:off x="3753720" y="1577160"/>
            <a:ext cx="1636200" cy="1636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
          <p:cNvSpPr txBox="1"/>
          <p:nvPr/>
        </p:nvSpPr>
        <p:spPr>
          <a:xfrm>
            <a:off x="457200" y="304920"/>
            <a:ext cx="8229240" cy="593280"/>
          </a:xfrm>
          <a:prstGeom prst="rect">
            <a:avLst/>
          </a:prstGeom>
          <a:noFill/>
          <a:ln>
            <a:noFill/>
          </a:ln>
        </p:spPr>
        <p:txBody>
          <a:bodyPr anchorCtr="0" anchor="t" bIns="34200" lIns="34200" spcFirstLastPara="1" rIns="34200" wrap="square" tIns="34200">
            <a:noAutofit/>
          </a:bodyPr>
          <a:lstStyle/>
          <a:p>
            <a:pPr indent="0" lvl="0" marL="0" marR="0" rtl="0" algn="l">
              <a:lnSpc>
                <a:spcPct val="100000"/>
              </a:lnSpc>
              <a:spcBef>
                <a:spcPts val="0"/>
              </a:spcBef>
              <a:spcAft>
                <a:spcPts val="0"/>
              </a:spcAft>
              <a:buNone/>
            </a:pPr>
            <a:r>
              <a:rPr b="0" i="0" lang="it-IT" sz="3200" u="none" cap="none" strike="noStrike">
                <a:solidFill>
                  <a:srgbClr val="000000"/>
                </a:solidFill>
                <a:latin typeface="Arial"/>
                <a:ea typeface="Arial"/>
                <a:cs typeface="Arial"/>
                <a:sym typeface="Arial"/>
              </a:rPr>
              <a:t>Initial PRD</a:t>
            </a:r>
            <a:endParaRPr b="0" i="0" sz="3200" u="none" cap="none" strike="noStrike">
              <a:solidFill>
                <a:srgbClr val="000000"/>
              </a:solidFill>
              <a:latin typeface="Arial"/>
              <a:ea typeface="Arial"/>
              <a:cs typeface="Arial"/>
              <a:sym typeface="Arial"/>
            </a:endParaRPr>
          </a:p>
        </p:txBody>
      </p:sp>
      <p:sp>
        <p:nvSpPr>
          <p:cNvPr id="243" name="Google Shape;243;p3"/>
          <p:cNvSpPr txBox="1"/>
          <p:nvPr/>
        </p:nvSpPr>
        <p:spPr>
          <a:xfrm>
            <a:off x="457200" y="4915080"/>
            <a:ext cx="3957120" cy="114120"/>
          </a:xfrm>
          <a:prstGeom prst="rect">
            <a:avLst/>
          </a:prstGeom>
          <a:noFill/>
          <a:ln>
            <a:noFill/>
          </a:ln>
        </p:spPr>
        <p:txBody>
          <a:bodyPr anchorCtr="0" anchor="t" bIns="34200" lIns="34200" spcFirstLastPara="1" rIns="34200" wrap="square" tIns="34200">
            <a:no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244" name="Google Shape;244;p3"/>
          <p:cNvSpPr/>
          <p:nvPr/>
        </p:nvSpPr>
        <p:spPr>
          <a:xfrm>
            <a:off x="4026240" y="3124440"/>
            <a:ext cx="1009080" cy="4417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lang="it-IT" sz="800" strike="noStrike">
                <a:solidFill>
                  <a:srgbClr val="000000"/>
                </a:solidFill>
                <a:latin typeface="Open Sans"/>
                <a:ea typeface="Open Sans"/>
                <a:cs typeface="Open Sans"/>
                <a:sym typeface="Open Sans"/>
              </a:rPr>
              <a:t>Link your PRD</a:t>
            </a:r>
            <a:endParaRPr b="0" sz="800" strike="noStrike">
              <a:latin typeface="Arial"/>
              <a:ea typeface="Arial"/>
              <a:cs typeface="Arial"/>
              <a:sym typeface="Arial"/>
            </a:endParaRPr>
          </a:p>
        </p:txBody>
      </p:sp>
      <p:pic>
        <p:nvPicPr>
          <p:cNvPr id="245" name="Google Shape;245;p3"/>
          <p:cNvPicPr preferRelativeResize="0"/>
          <p:nvPr/>
        </p:nvPicPr>
        <p:blipFill rotWithShape="1">
          <a:blip r:embed="rId3">
            <a:alphaModFix/>
          </a:blip>
          <a:srcRect b="0" l="0" r="0" t="0"/>
          <a:stretch/>
        </p:blipFill>
        <p:spPr>
          <a:xfrm>
            <a:off x="3753720" y="1577160"/>
            <a:ext cx="1636200" cy="1636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
          <p:cNvSpPr txBox="1"/>
          <p:nvPr/>
        </p:nvSpPr>
        <p:spPr>
          <a:xfrm>
            <a:off x="457200" y="1295280"/>
            <a:ext cx="8229240" cy="139032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None/>
            </a:pPr>
            <a:r>
              <a:rPr b="0" lang="it-IT" sz="1400" strike="noStrike">
                <a:solidFill>
                  <a:srgbClr val="000000"/>
                </a:solidFill>
                <a:latin typeface="Arial"/>
                <a:ea typeface="Arial"/>
                <a:cs typeface="Arial"/>
                <a:sym typeface="Arial"/>
              </a:rPr>
              <a:t>Understand</a:t>
            </a:r>
            <a:endParaRPr b="0" sz="1400" strike="noStrike">
              <a:solidFill>
                <a:srgbClr val="000000"/>
              </a:solidFill>
              <a:latin typeface="Arial"/>
              <a:ea typeface="Arial"/>
              <a:cs typeface="Arial"/>
              <a:sym typeface="Arial"/>
            </a:endParaRPr>
          </a:p>
        </p:txBody>
      </p:sp>
      <p:sp>
        <p:nvSpPr>
          <p:cNvPr id="251" name="Google Shape;251;p4"/>
          <p:cNvSpPr txBox="1"/>
          <p:nvPr/>
        </p:nvSpPr>
        <p:spPr>
          <a:xfrm>
            <a:off x="457200" y="4915080"/>
            <a:ext cx="3957120" cy="11412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lang="it-IT" sz="700" strike="noStrike">
                <a:solidFill>
                  <a:srgbClr val="000000"/>
                </a:solidFill>
                <a:latin typeface="Arial"/>
                <a:ea typeface="Arial"/>
                <a:cs typeface="Arial"/>
                <a:sym typeface="Arial"/>
              </a:rPr>
              <a:t>© 2019 Udacity.  All rights reserved.</a:t>
            </a:r>
            <a:endParaRPr b="0" sz="700" strike="noStrike">
              <a:solidFill>
                <a:srgbClr val="000000"/>
              </a:solidFill>
              <a:latin typeface="Arial"/>
              <a:ea typeface="Arial"/>
              <a:cs typeface="Arial"/>
              <a:sym typeface="Arial"/>
            </a:endParaRPr>
          </a:p>
        </p:txBody>
      </p:sp>
      <p:sp>
        <p:nvSpPr>
          <p:cNvPr id="252" name="Google Shape;252;p4"/>
          <p:cNvSpPr/>
          <p:nvPr/>
        </p:nvSpPr>
        <p:spPr>
          <a:xfrm>
            <a:off x="491040" y="2275560"/>
            <a:ext cx="7168680" cy="9273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it-IT" sz="1400" strike="noStrike">
                <a:solidFill>
                  <a:srgbClr val="000000"/>
                </a:solidFill>
                <a:latin typeface="Open Sans"/>
                <a:ea typeface="Open Sans"/>
                <a:cs typeface="Open Sans"/>
                <a:sym typeface="Open Sans"/>
              </a:rPr>
              <a:t>Create a shared understanding of the space, problem, and goals</a:t>
            </a:r>
            <a:endParaRPr b="0" sz="1400" strike="noStrike">
              <a:latin typeface="Arial"/>
              <a:ea typeface="Arial"/>
              <a:cs typeface="Arial"/>
              <a:sym typeface="Arial"/>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5"/>
          <p:cNvSpPr txBox="1"/>
          <p:nvPr/>
        </p:nvSpPr>
        <p:spPr>
          <a:xfrm>
            <a:off x="367560" y="291960"/>
            <a:ext cx="8229240" cy="593280"/>
          </a:xfrm>
          <a:prstGeom prst="rect">
            <a:avLst/>
          </a:prstGeom>
          <a:noFill/>
          <a:ln>
            <a:noFill/>
          </a:ln>
        </p:spPr>
        <p:txBody>
          <a:bodyPr anchorCtr="0" anchor="t" bIns="34200" lIns="34200" spcFirstLastPara="1" rIns="34200" wrap="square" tIns="34200">
            <a:noAutofit/>
          </a:bodyPr>
          <a:lstStyle/>
          <a:p>
            <a:pPr indent="0" lvl="0" marL="0" marR="0" rtl="0" algn="l">
              <a:lnSpc>
                <a:spcPct val="100000"/>
              </a:lnSpc>
              <a:spcBef>
                <a:spcPts val="0"/>
              </a:spcBef>
              <a:spcAft>
                <a:spcPts val="0"/>
              </a:spcAft>
              <a:buNone/>
            </a:pPr>
            <a:r>
              <a:rPr b="0" lang="it-IT" sz="3200" strike="noStrike">
                <a:solidFill>
                  <a:srgbClr val="000000"/>
                </a:solidFill>
                <a:latin typeface="Arial"/>
                <a:ea typeface="Arial"/>
                <a:cs typeface="Arial"/>
                <a:sym typeface="Arial"/>
              </a:rPr>
              <a:t>Sorted Stickies</a:t>
            </a:r>
            <a:br>
              <a:rPr lang="it-IT" sz="1800"/>
            </a:br>
            <a:endParaRPr b="0" sz="3200" strike="noStrike">
              <a:solidFill>
                <a:srgbClr val="000000"/>
              </a:solidFill>
              <a:latin typeface="Arial"/>
              <a:ea typeface="Arial"/>
              <a:cs typeface="Arial"/>
              <a:sym typeface="Arial"/>
            </a:endParaRPr>
          </a:p>
        </p:txBody>
      </p:sp>
      <p:sp>
        <p:nvSpPr>
          <p:cNvPr id="258" name="Google Shape;258;p5"/>
          <p:cNvSpPr txBox="1"/>
          <p:nvPr/>
        </p:nvSpPr>
        <p:spPr>
          <a:xfrm>
            <a:off x="136800" y="864000"/>
            <a:ext cx="8935200" cy="3816000"/>
          </a:xfrm>
          <a:prstGeom prst="rect">
            <a:avLst/>
          </a:prstGeom>
          <a:noFill/>
          <a:ln>
            <a:noFill/>
          </a:ln>
        </p:spPr>
        <p:txBody>
          <a:bodyPr anchorCtr="0" anchor="t" bIns="34200" lIns="34200" spcFirstLastPara="1" rIns="34200" wrap="square" tIns="34200">
            <a:noAutofit/>
          </a:bodyPr>
          <a:lstStyle/>
          <a:p>
            <a:pPr indent="0" lvl="0" marL="0" marR="0" rtl="0" algn="l">
              <a:lnSpc>
                <a:spcPct val="100000"/>
              </a:lnSpc>
              <a:spcBef>
                <a:spcPts val="0"/>
              </a:spcBef>
              <a:spcAft>
                <a:spcPts val="0"/>
              </a:spcAft>
              <a:buNone/>
            </a:pPr>
            <a:r>
              <a:rPr b="1" lang="it-IT" sz="1000">
                <a:solidFill>
                  <a:schemeClr val="dk1"/>
                </a:solidFill>
              </a:rPr>
              <a:t>Prevent bad choice				Change other behaviour	         		Be more active			Other</a:t>
            </a:r>
            <a:endParaRPr b="1" sz="1000">
              <a:solidFill>
                <a:schemeClr val="dk1"/>
              </a:solidFill>
            </a:endParaRPr>
          </a:p>
        </p:txBody>
      </p:sp>
      <p:sp>
        <p:nvSpPr>
          <p:cNvPr id="259" name="Google Shape;259;p5"/>
          <p:cNvSpPr/>
          <p:nvPr/>
        </p:nvSpPr>
        <p:spPr>
          <a:xfrm>
            <a:off x="184680" y="1314360"/>
            <a:ext cx="1009800" cy="1009800"/>
          </a:xfrm>
          <a:prstGeom prst="foldedCorner">
            <a:avLst>
              <a:gd fmla="val 12500" name="adj"/>
            </a:avLst>
          </a:prstGeom>
          <a:solidFill>
            <a:srgbClr val="A4C2F4"/>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rPr lang="it-IT" sz="1000">
                <a:solidFill>
                  <a:schemeClr val="dk1"/>
                </a:solidFill>
              </a:rPr>
              <a:t>How we might decide the correct number of items to recommed?</a:t>
            </a:r>
            <a:endParaRPr sz="1000">
              <a:solidFill>
                <a:schemeClr val="dk1"/>
              </a:solidFill>
            </a:endParaRPr>
          </a:p>
        </p:txBody>
      </p:sp>
      <p:sp>
        <p:nvSpPr>
          <p:cNvPr id="260" name="Google Shape;260;p5"/>
          <p:cNvSpPr/>
          <p:nvPr/>
        </p:nvSpPr>
        <p:spPr>
          <a:xfrm>
            <a:off x="1321925" y="1232275"/>
            <a:ext cx="1009800" cy="1125000"/>
          </a:xfrm>
          <a:prstGeom prst="foldedCorner">
            <a:avLst>
              <a:gd fmla="val 12500" name="adj"/>
            </a:avLst>
          </a:prstGeom>
          <a:solidFill>
            <a:srgbClr val="A4C2F4"/>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lang="it-IT" sz="1000" strike="noStrike">
                <a:solidFill>
                  <a:srgbClr val="000000"/>
                </a:solidFill>
                <a:latin typeface="Arial"/>
                <a:ea typeface="Arial"/>
                <a:cs typeface="Arial"/>
                <a:sym typeface="Arial"/>
              </a:rPr>
              <a:t>How might we overcome technical glitches during a</a:t>
            </a:r>
            <a:r>
              <a:rPr b="0" lang="it-IT" sz="1000" strike="noStrike">
                <a:solidFill>
                  <a:srgbClr val="000000"/>
                </a:solidFill>
                <a:latin typeface="Arial"/>
                <a:ea typeface="Arial"/>
                <a:cs typeface="Arial"/>
                <a:sym typeface="Arial"/>
              </a:rPr>
              <a:t> delivery and an order</a:t>
            </a:r>
            <a:r>
              <a:rPr b="0" lang="it-IT" sz="1000" strike="noStrike">
                <a:solidFill>
                  <a:srgbClr val="000000"/>
                </a:solidFill>
                <a:latin typeface="Arial"/>
                <a:ea typeface="Arial"/>
                <a:cs typeface="Arial"/>
                <a:sym typeface="Arial"/>
              </a:rPr>
              <a:t>?</a:t>
            </a:r>
            <a:endParaRPr b="0" sz="10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000" strike="noStrike">
              <a:latin typeface="Arial"/>
              <a:ea typeface="Arial"/>
              <a:cs typeface="Arial"/>
              <a:sym typeface="Arial"/>
            </a:endParaRPr>
          </a:p>
        </p:txBody>
      </p:sp>
      <p:sp>
        <p:nvSpPr>
          <p:cNvPr id="261" name="Google Shape;261;p5"/>
          <p:cNvSpPr/>
          <p:nvPr/>
        </p:nvSpPr>
        <p:spPr>
          <a:xfrm>
            <a:off x="1321920" y="2385720"/>
            <a:ext cx="1009800" cy="1009800"/>
          </a:xfrm>
          <a:prstGeom prst="foldedCorner">
            <a:avLst>
              <a:gd fmla="val 12500" name="adj"/>
            </a:avLst>
          </a:prstGeom>
          <a:solidFill>
            <a:srgbClr val="A4C2F4"/>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lang="it-IT" sz="1000" strike="noStrike">
                <a:solidFill>
                  <a:srgbClr val="000000"/>
                </a:solidFill>
                <a:latin typeface="Arial"/>
                <a:ea typeface="Arial"/>
                <a:cs typeface="Arial"/>
                <a:sym typeface="Arial"/>
              </a:rPr>
              <a:t>How might we program robots to address customer returns?</a:t>
            </a:r>
            <a:endParaRPr b="0" sz="1000" strike="noStrike">
              <a:latin typeface="Arial"/>
              <a:ea typeface="Arial"/>
              <a:cs typeface="Arial"/>
              <a:sym typeface="Arial"/>
            </a:endParaRPr>
          </a:p>
        </p:txBody>
      </p:sp>
      <p:sp>
        <p:nvSpPr>
          <p:cNvPr id="262" name="Google Shape;262;p5"/>
          <p:cNvSpPr/>
          <p:nvPr/>
        </p:nvSpPr>
        <p:spPr>
          <a:xfrm>
            <a:off x="184680" y="2385720"/>
            <a:ext cx="1009800" cy="1009800"/>
          </a:xfrm>
          <a:prstGeom prst="foldedCorner">
            <a:avLst>
              <a:gd fmla="val 12500" name="adj"/>
            </a:avLst>
          </a:prstGeom>
          <a:solidFill>
            <a:srgbClr val="A4C2F4"/>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it-IT" sz="1000">
                <a:solidFill>
                  <a:schemeClr val="dk1"/>
                </a:solidFill>
              </a:rPr>
              <a:t>We may use robots if the delivery items is around 2/35 meters </a:t>
            </a:r>
            <a:endParaRPr sz="1000">
              <a:solidFill>
                <a:schemeClr val="dk1"/>
              </a:solidFill>
            </a:endParaRPr>
          </a:p>
          <a:p>
            <a:pPr indent="0" lvl="0" marL="0" marR="0" rtl="0" algn="l">
              <a:lnSpc>
                <a:spcPct val="100000"/>
              </a:lnSpc>
              <a:spcBef>
                <a:spcPts val="0"/>
              </a:spcBef>
              <a:spcAft>
                <a:spcPts val="0"/>
              </a:spcAft>
              <a:buNone/>
            </a:pPr>
            <a:r>
              <a:t/>
            </a:r>
            <a:endParaRPr sz="1000"/>
          </a:p>
        </p:txBody>
      </p:sp>
      <p:sp>
        <p:nvSpPr>
          <p:cNvPr id="263" name="Google Shape;263;p5"/>
          <p:cNvSpPr/>
          <p:nvPr/>
        </p:nvSpPr>
        <p:spPr>
          <a:xfrm>
            <a:off x="2604240" y="1302120"/>
            <a:ext cx="1009800" cy="1009800"/>
          </a:xfrm>
          <a:prstGeom prst="foldedCorner">
            <a:avLst>
              <a:gd fmla="val 12500" name="adj"/>
            </a:avLst>
          </a:prstGeom>
          <a:solidFill>
            <a:srgbClr val="F9CB9C"/>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it-IT" sz="1000" strike="noStrike">
                <a:solidFill>
                  <a:srgbClr val="000000"/>
                </a:solidFill>
                <a:latin typeface="Arial"/>
                <a:ea typeface="Arial"/>
                <a:cs typeface="Arial"/>
                <a:sym typeface="Arial"/>
              </a:rPr>
              <a:t>How might we streamline communications between operators and robots?</a:t>
            </a:r>
            <a:endParaRPr b="0" sz="1000" strike="noStrike">
              <a:latin typeface="Arial"/>
              <a:ea typeface="Arial"/>
              <a:cs typeface="Arial"/>
              <a:sym typeface="Arial"/>
            </a:endParaRPr>
          </a:p>
        </p:txBody>
      </p:sp>
      <p:sp>
        <p:nvSpPr>
          <p:cNvPr id="264" name="Google Shape;264;p5"/>
          <p:cNvSpPr/>
          <p:nvPr/>
        </p:nvSpPr>
        <p:spPr>
          <a:xfrm>
            <a:off x="3741480" y="1302120"/>
            <a:ext cx="1009800" cy="1009800"/>
          </a:xfrm>
          <a:prstGeom prst="foldedCorner">
            <a:avLst>
              <a:gd fmla="val 12500" name="adj"/>
            </a:avLst>
          </a:prstGeom>
          <a:solidFill>
            <a:srgbClr val="F9CB9C"/>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lang="it-IT" sz="1000" strike="noStrike">
                <a:solidFill>
                  <a:srgbClr val="000000"/>
                </a:solidFill>
                <a:latin typeface="Arial"/>
                <a:ea typeface="Arial"/>
                <a:cs typeface="Arial"/>
                <a:sym typeface="Arial"/>
              </a:rPr>
              <a:t>How might we address a sudden power outage?</a:t>
            </a:r>
            <a:endParaRPr b="0" sz="1000" strike="noStrike">
              <a:latin typeface="Arial"/>
              <a:ea typeface="Arial"/>
              <a:cs typeface="Arial"/>
              <a:sym typeface="Arial"/>
            </a:endParaRPr>
          </a:p>
        </p:txBody>
      </p:sp>
      <p:sp>
        <p:nvSpPr>
          <p:cNvPr id="265" name="Google Shape;265;p5"/>
          <p:cNvSpPr/>
          <p:nvPr/>
        </p:nvSpPr>
        <p:spPr>
          <a:xfrm>
            <a:off x="2604240" y="2385720"/>
            <a:ext cx="1009800" cy="1009800"/>
          </a:xfrm>
          <a:prstGeom prst="foldedCorner">
            <a:avLst>
              <a:gd fmla="val 12500" name="adj"/>
            </a:avLst>
          </a:prstGeom>
          <a:solidFill>
            <a:srgbClr val="F9CB9C"/>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lang="it-IT" sz="1000" strike="noStrike">
                <a:solidFill>
                  <a:srgbClr val="000000"/>
                </a:solidFill>
                <a:latin typeface="Arial"/>
                <a:ea typeface="Arial"/>
                <a:cs typeface="Arial"/>
                <a:sym typeface="Arial"/>
              </a:rPr>
              <a:t>How might we program robots to address delays in deliveries?</a:t>
            </a:r>
            <a:endParaRPr b="0" sz="1000" strike="noStrike">
              <a:latin typeface="Arial"/>
              <a:ea typeface="Arial"/>
              <a:cs typeface="Arial"/>
              <a:sym typeface="Arial"/>
            </a:endParaRPr>
          </a:p>
        </p:txBody>
      </p:sp>
      <p:sp>
        <p:nvSpPr>
          <p:cNvPr id="266" name="Google Shape;266;p5"/>
          <p:cNvSpPr/>
          <p:nvPr/>
        </p:nvSpPr>
        <p:spPr>
          <a:xfrm>
            <a:off x="3741480" y="2385720"/>
            <a:ext cx="1009800" cy="1009800"/>
          </a:xfrm>
          <a:prstGeom prst="foldedCorner">
            <a:avLst>
              <a:gd fmla="val 12500" name="adj"/>
            </a:avLst>
          </a:prstGeom>
          <a:solidFill>
            <a:srgbClr val="F9CB9C"/>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lang="it-IT" sz="1000" strike="noStrike">
                <a:solidFill>
                  <a:srgbClr val="000000"/>
                </a:solidFill>
                <a:latin typeface="Arial"/>
                <a:ea typeface="Arial"/>
                <a:cs typeface="Arial"/>
                <a:sym typeface="Arial"/>
              </a:rPr>
              <a:t>How might we enable robots to interpret and speak different languages?</a:t>
            </a:r>
            <a:endParaRPr b="0" sz="1000" strike="noStrike">
              <a:latin typeface="Arial"/>
              <a:ea typeface="Arial"/>
              <a:cs typeface="Arial"/>
              <a:sym typeface="Arial"/>
            </a:endParaRPr>
          </a:p>
        </p:txBody>
      </p:sp>
      <p:sp>
        <p:nvSpPr>
          <p:cNvPr id="267" name="Google Shape;267;p5"/>
          <p:cNvSpPr/>
          <p:nvPr/>
        </p:nvSpPr>
        <p:spPr>
          <a:xfrm>
            <a:off x="2604240" y="3551040"/>
            <a:ext cx="1009800" cy="1009800"/>
          </a:xfrm>
          <a:prstGeom prst="foldedCorner">
            <a:avLst>
              <a:gd fmla="val 12500" name="adj"/>
            </a:avLst>
          </a:prstGeom>
          <a:solidFill>
            <a:srgbClr val="F9CB9C"/>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lang="it-IT" sz="1000" strike="noStrike">
                <a:solidFill>
                  <a:srgbClr val="000000"/>
                </a:solidFill>
                <a:latin typeface="Arial"/>
                <a:ea typeface="Arial"/>
                <a:cs typeface="Arial"/>
                <a:sym typeface="Arial"/>
              </a:rPr>
              <a:t>How might we make our robots act like people?</a:t>
            </a:r>
            <a:endParaRPr b="0" sz="1000" strike="noStrike">
              <a:latin typeface="Arial"/>
              <a:ea typeface="Arial"/>
              <a:cs typeface="Arial"/>
              <a:sym typeface="Arial"/>
            </a:endParaRPr>
          </a:p>
        </p:txBody>
      </p:sp>
      <p:sp>
        <p:nvSpPr>
          <p:cNvPr id="268" name="Google Shape;268;p5"/>
          <p:cNvSpPr/>
          <p:nvPr/>
        </p:nvSpPr>
        <p:spPr>
          <a:xfrm>
            <a:off x="3741480" y="3549600"/>
            <a:ext cx="1009800" cy="1009800"/>
          </a:xfrm>
          <a:prstGeom prst="foldedCorner">
            <a:avLst>
              <a:gd fmla="val 12500" name="adj"/>
            </a:avLst>
          </a:prstGeom>
          <a:solidFill>
            <a:srgbClr val="F9CB9C"/>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lang="it-IT" sz="1000" strike="noStrike">
                <a:solidFill>
                  <a:srgbClr val="000000"/>
                </a:solidFill>
                <a:latin typeface="Arial"/>
                <a:ea typeface="Arial"/>
                <a:cs typeface="Arial"/>
                <a:sym typeface="Arial"/>
              </a:rPr>
              <a:t>How might we help robots talk to peope?</a:t>
            </a:r>
            <a:endParaRPr b="0" sz="1000" strike="noStrike">
              <a:latin typeface="Arial"/>
              <a:ea typeface="Arial"/>
              <a:cs typeface="Arial"/>
              <a:sym typeface="Arial"/>
            </a:endParaRPr>
          </a:p>
        </p:txBody>
      </p:sp>
      <p:sp>
        <p:nvSpPr>
          <p:cNvPr id="269" name="Google Shape;269;p5"/>
          <p:cNvSpPr/>
          <p:nvPr/>
        </p:nvSpPr>
        <p:spPr>
          <a:xfrm>
            <a:off x="4939920" y="1302120"/>
            <a:ext cx="1009800" cy="1009800"/>
          </a:xfrm>
          <a:prstGeom prst="foldedCorner">
            <a:avLst>
              <a:gd fmla="val 12500" name="adj"/>
            </a:avLst>
          </a:prstGeom>
          <a:solidFill>
            <a:srgbClr val="B6D7A8"/>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lang="it-IT" sz="1000" strike="noStrike">
                <a:solidFill>
                  <a:srgbClr val="000000"/>
                </a:solidFill>
                <a:latin typeface="Arial"/>
                <a:ea typeface="Arial"/>
                <a:cs typeface="Arial"/>
                <a:sym typeface="Arial"/>
              </a:rPr>
              <a:t>How might we </a:t>
            </a:r>
            <a:endParaRPr b="0" sz="1000" strike="noStrike">
              <a:latin typeface="Arial"/>
              <a:ea typeface="Arial"/>
              <a:cs typeface="Arial"/>
              <a:sym typeface="Arial"/>
            </a:endParaRPr>
          </a:p>
          <a:p>
            <a:pPr indent="0" lvl="0" marL="0" marR="0" rtl="0" algn="l">
              <a:lnSpc>
                <a:spcPct val="100000"/>
              </a:lnSpc>
              <a:spcBef>
                <a:spcPts val="0"/>
              </a:spcBef>
              <a:spcAft>
                <a:spcPts val="0"/>
              </a:spcAft>
              <a:buNone/>
            </a:pPr>
            <a:r>
              <a:rPr b="0" lang="it-IT" sz="1000" strike="noStrike">
                <a:solidFill>
                  <a:srgbClr val="000000"/>
                </a:solidFill>
                <a:latin typeface="Arial"/>
                <a:ea typeface="Arial"/>
                <a:cs typeface="Arial"/>
                <a:sym typeface="Arial"/>
              </a:rPr>
              <a:t>Increase robot speed?</a:t>
            </a:r>
            <a:endParaRPr b="0" sz="1000" strike="noStrike">
              <a:latin typeface="Arial"/>
              <a:ea typeface="Arial"/>
              <a:cs typeface="Arial"/>
              <a:sym typeface="Arial"/>
            </a:endParaRPr>
          </a:p>
        </p:txBody>
      </p:sp>
      <p:sp>
        <p:nvSpPr>
          <p:cNvPr id="270" name="Google Shape;270;p5"/>
          <p:cNvSpPr/>
          <p:nvPr/>
        </p:nvSpPr>
        <p:spPr>
          <a:xfrm>
            <a:off x="4939920" y="2385720"/>
            <a:ext cx="1009800" cy="1009800"/>
          </a:xfrm>
          <a:prstGeom prst="foldedCorner">
            <a:avLst>
              <a:gd fmla="val 12500" name="adj"/>
            </a:avLst>
          </a:prstGeom>
          <a:solidFill>
            <a:srgbClr val="B6D7A8"/>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it-IT" sz="1000" strike="noStrike">
                <a:solidFill>
                  <a:srgbClr val="000000"/>
                </a:solidFill>
                <a:latin typeface="Arial"/>
                <a:ea typeface="Arial"/>
                <a:cs typeface="Arial"/>
                <a:sym typeface="Arial"/>
              </a:rPr>
              <a:t>How might we allow robots to detect real-time traffic patterns?</a:t>
            </a:r>
            <a:endParaRPr b="0" sz="10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000" strike="noStrike">
              <a:latin typeface="Arial"/>
              <a:ea typeface="Arial"/>
              <a:cs typeface="Arial"/>
              <a:sym typeface="Arial"/>
            </a:endParaRPr>
          </a:p>
        </p:txBody>
      </p:sp>
      <p:sp>
        <p:nvSpPr>
          <p:cNvPr id="271" name="Google Shape;271;p5"/>
          <p:cNvSpPr/>
          <p:nvPr/>
        </p:nvSpPr>
        <p:spPr>
          <a:xfrm>
            <a:off x="4939920" y="3549600"/>
            <a:ext cx="1009800" cy="1009800"/>
          </a:xfrm>
          <a:prstGeom prst="foldedCorner">
            <a:avLst>
              <a:gd fmla="val 12500" name="adj"/>
            </a:avLst>
          </a:prstGeom>
          <a:solidFill>
            <a:srgbClr val="B6D7A8"/>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lang="it-IT" sz="1000" strike="noStrike">
                <a:solidFill>
                  <a:srgbClr val="000000"/>
                </a:solidFill>
                <a:latin typeface="Arial"/>
                <a:ea typeface="Arial"/>
                <a:cs typeface="Arial"/>
                <a:sym typeface="Arial"/>
              </a:rPr>
              <a:t>How might we prepare robot to handle deliveries to persons with disabilities?</a:t>
            </a:r>
            <a:endParaRPr b="0" sz="1000" strike="noStrike">
              <a:latin typeface="Arial"/>
              <a:ea typeface="Arial"/>
              <a:cs typeface="Arial"/>
              <a:sym typeface="Arial"/>
            </a:endParaRPr>
          </a:p>
        </p:txBody>
      </p:sp>
      <p:sp>
        <p:nvSpPr>
          <p:cNvPr id="272" name="Google Shape;272;p5"/>
          <p:cNvSpPr/>
          <p:nvPr/>
        </p:nvSpPr>
        <p:spPr>
          <a:xfrm>
            <a:off x="6033960" y="1302120"/>
            <a:ext cx="1009800" cy="1009800"/>
          </a:xfrm>
          <a:prstGeom prst="foldedCorner">
            <a:avLst>
              <a:gd fmla="val 12500" name="adj"/>
            </a:avLst>
          </a:prstGeom>
          <a:solidFill>
            <a:srgbClr val="B6D7A8"/>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lang="it-IT" sz="1000" strike="noStrike">
                <a:solidFill>
                  <a:srgbClr val="000000"/>
                </a:solidFill>
                <a:latin typeface="Arial"/>
                <a:ea typeface="Arial"/>
                <a:cs typeface="Arial"/>
                <a:sym typeface="Arial"/>
              </a:rPr>
              <a:t>How might we accept tips that some customers may want to give a robot?</a:t>
            </a:r>
            <a:endParaRPr b="0" sz="1000" strike="noStrike">
              <a:latin typeface="Arial"/>
              <a:ea typeface="Arial"/>
              <a:cs typeface="Arial"/>
              <a:sym typeface="Arial"/>
            </a:endParaRPr>
          </a:p>
        </p:txBody>
      </p:sp>
      <p:sp>
        <p:nvSpPr>
          <p:cNvPr id="273" name="Google Shape;273;p5"/>
          <p:cNvSpPr/>
          <p:nvPr/>
        </p:nvSpPr>
        <p:spPr>
          <a:xfrm>
            <a:off x="6033960" y="2385720"/>
            <a:ext cx="1009800" cy="1009800"/>
          </a:xfrm>
          <a:prstGeom prst="foldedCorner">
            <a:avLst>
              <a:gd fmla="val 12500" name="adj"/>
            </a:avLst>
          </a:prstGeom>
          <a:solidFill>
            <a:srgbClr val="B6D7A8"/>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lang="it-IT" sz="1000" strike="noStrike">
                <a:solidFill>
                  <a:srgbClr val="000000"/>
                </a:solidFill>
                <a:latin typeface="Arial"/>
                <a:ea typeface="Arial"/>
                <a:cs typeface="Arial"/>
                <a:sym typeface="Arial"/>
              </a:rPr>
              <a:t>How might we enable robots to detect missing items in the order during pickup?</a:t>
            </a:r>
            <a:endParaRPr b="0" sz="1000" strike="noStrike">
              <a:latin typeface="Arial"/>
              <a:ea typeface="Arial"/>
              <a:cs typeface="Arial"/>
              <a:sym typeface="Arial"/>
            </a:endParaRPr>
          </a:p>
        </p:txBody>
      </p:sp>
      <p:sp>
        <p:nvSpPr>
          <p:cNvPr id="274" name="Google Shape;274;p5"/>
          <p:cNvSpPr/>
          <p:nvPr/>
        </p:nvSpPr>
        <p:spPr>
          <a:xfrm>
            <a:off x="7232040" y="1289880"/>
            <a:ext cx="1009800" cy="1009800"/>
          </a:xfrm>
          <a:prstGeom prst="foldedCorner">
            <a:avLst>
              <a:gd fmla="val 12500" name="adj"/>
            </a:avLst>
          </a:prstGeom>
          <a:solidFill>
            <a:srgbClr val="D5A6BD"/>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lang="it-IT" sz="1000" strike="noStrike">
                <a:solidFill>
                  <a:srgbClr val="000000"/>
                </a:solidFill>
                <a:latin typeface="Arial"/>
                <a:ea typeface="Arial"/>
                <a:cs typeface="Arial"/>
                <a:sym typeface="Arial"/>
              </a:rPr>
              <a:t>How might we make inertacting with robots more fun?</a:t>
            </a:r>
            <a:endParaRPr b="0" sz="1000" strike="noStrike">
              <a:latin typeface="Arial"/>
              <a:ea typeface="Arial"/>
              <a:cs typeface="Arial"/>
              <a:sym typeface="Arial"/>
            </a:endParaRPr>
          </a:p>
        </p:txBody>
      </p:sp>
      <p:sp>
        <p:nvSpPr>
          <p:cNvPr id="275" name="Google Shape;275;p5"/>
          <p:cNvSpPr/>
          <p:nvPr/>
        </p:nvSpPr>
        <p:spPr>
          <a:xfrm>
            <a:off x="7227000" y="2385720"/>
            <a:ext cx="1009800" cy="1009800"/>
          </a:xfrm>
          <a:prstGeom prst="foldedCorner">
            <a:avLst>
              <a:gd fmla="val 12500" name="adj"/>
            </a:avLst>
          </a:prstGeom>
          <a:solidFill>
            <a:srgbClr val="D5A6BD"/>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it-IT" sz="1000" strike="noStrike">
                <a:solidFill>
                  <a:srgbClr val="000000"/>
                </a:solidFill>
                <a:latin typeface="Arial"/>
                <a:ea typeface="Arial"/>
                <a:cs typeface="Arial"/>
                <a:sym typeface="Arial"/>
              </a:rPr>
              <a:t>How might we alert operators of need for robot intervention conveniently?</a:t>
            </a:r>
            <a:endParaRPr b="0" sz="10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000" strike="noStrike">
              <a:latin typeface="Arial"/>
              <a:ea typeface="Arial"/>
              <a:cs typeface="Arial"/>
              <a:sym typeface="Arial"/>
            </a:endParaRPr>
          </a:p>
        </p:txBody>
      </p:sp>
      <p:sp>
        <p:nvSpPr>
          <p:cNvPr id="276" name="Google Shape;276;p5"/>
          <p:cNvSpPr/>
          <p:nvPr/>
        </p:nvSpPr>
        <p:spPr>
          <a:xfrm>
            <a:off x="7177680" y="3481560"/>
            <a:ext cx="1009800" cy="1009800"/>
          </a:xfrm>
          <a:prstGeom prst="foldedCorner">
            <a:avLst>
              <a:gd fmla="val 12500" name="adj"/>
            </a:avLst>
          </a:prstGeom>
          <a:solidFill>
            <a:srgbClr val="D5A6BD"/>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lang="it-IT" sz="1000" strike="noStrike">
                <a:solidFill>
                  <a:srgbClr val="000000"/>
                </a:solidFill>
                <a:latin typeface="Arial"/>
                <a:ea typeface="Arial"/>
                <a:cs typeface="Arial"/>
                <a:sym typeface="Arial"/>
              </a:rPr>
              <a:t>How might we program robots to address order cancellations?</a:t>
            </a:r>
            <a:endParaRPr b="0" sz="1000" strike="noStrike">
              <a:latin typeface="Arial"/>
              <a:ea typeface="Arial"/>
              <a:cs typeface="Arial"/>
              <a:sym typeface="Arial"/>
            </a:endParaRPr>
          </a:p>
        </p:txBody>
      </p:sp>
      <p:sp>
        <p:nvSpPr>
          <p:cNvPr id="277" name="Google Shape;277;p5"/>
          <p:cNvSpPr/>
          <p:nvPr/>
        </p:nvSpPr>
        <p:spPr>
          <a:xfrm>
            <a:off x="8211240" y="1289880"/>
            <a:ext cx="808920" cy="1009800"/>
          </a:xfrm>
          <a:prstGeom prst="foldedCorner">
            <a:avLst>
              <a:gd fmla="val 12500" name="adj"/>
            </a:avLst>
          </a:prstGeom>
          <a:solidFill>
            <a:srgbClr val="D5A6BD"/>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lang="it-IT" sz="1000" strike="noStrike">
                <a:solidFill>
                  <a:srgbClr val="000000"/>
                </a:solidFill>
                <a:latin typeface="Arial"/>
                <a:ea typeface="Arial"/>
                <a:cs typeface="Arial"/>
                <a:sym typeface="Arial"/>
              </a:rPr>
              <a:t>How might we teach empathy to robots?</a:t>
            </a:r>
            <a:endParaRPr b="0" sz="1000" strike="noStrike">
              <a:latin typeface="Arial"/>
              <a:ea typeface="Arial"/>
              <a:cs typeface="Arial"/>
              <a:sym typeface="Arial"/>
            </a:endParaRPr>
          </a:p>
        </p:txBody>
      </p:sp>
      <p:sp>
        <p:nvSpPr>
          <p:cNvPr id="278" name="Google Shape;278;p5"/>
          <p:cNvSpPr/>
          <p:nvPr/>
        </p:nvSpPr>
        <p:spPr>
          <a:xfrm>
            <a:off x="8259120" y="2385720"/>
            <a:ext cx="808920" cy="1352880"/>
          </a:xfrm>
          <a:prstGeom prst="foldedCorner">
            <a:avLst>
              <a:gd fmla="val 12500" name="adj"/>
            </a:avLst>
          </a:prstGeom>
          <a:solidFill>
            <a:srgbClr val="D5A6BD"/>
          </a:solidFill>
          <a:ln cap="flat" cmpd="sng" w="9525">
            <a:solidFill>
              <a:srgbClr val="53585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lang="it-IT" sz="1000" strike="noStrike">
                <a:solidFill>
                  <a:srgbClr val="000000"/>
                </a:solidFill>
                <a:latin typeface="Arial"/>
                <a:ea typeface="Arial"/>
                <a:cs typeface="Arial"/>
                <a:sym typeface="Arial"/>
              </a:rPr>
              <a:t>How might we enable robots enter a crowded restuarant to pickup food?</a:t>
            </a:r>
            <a:endParaRPr b="0" sz="1000"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6"/>
          <p:cNvSpPr txBox="1"/>
          <p:nvPr/>
        </p:nvSpPr>
        <p:spPr>
          <a:xfrm>
            <a:off x="311760" y="216360"/>
            <a:ext cx="8520120" cy="572400"/>
          </a:xfrm>
          <a:prstGeom prst="rect">
            <a:avLst/>
          </a:prstGeom>
          <a:noFill/>
          <a:ln>
            <a:noFill/>
          </a:ln>
        </p:spPr>
        <p:txBody>
          <a:bodyPr anchorCtr="0" anchor="t" bIns="34200" lIns="34200" spcFirstLastPara="1" rIns="34200" wrap="square" tIns="34200">
            <a:noAutofit/>
          </a:bodyPr>
          <a:lstStyle/>
          <a:p>
            <a:pPr indent="0" lvl="0" marL="0" marR="0" rtl="0" algn="l">
              <a:lnSpc>
                <a:spcPct val="100000"/>
              </a:lnSpc>
              <a:spcBef>
                <a:spcPts val="0"/>
              </a:spcBef>
              <a:spcAft>
                <a:spcPts val="0"/>
              </a:spcAft>
              <a:buNone/>
            </a:pPr>
            <a:r>
              <a:rPr b="0" lang="it-IT" sz="3200" strike="noStrike">
                <a:solidFill>
                  <a:srgbClr val="000000"/>
                </a:solidFill>
                <a:latin typeface="Arial"/>
                <a:ea typeface="Arial"/>
                <a:cs typeface="Arial"/>
                <a:sym typeface="Arial"/>
              </a:rPr>
              <a:t>Sprint Focus</a:t>
            </a:r>
            <a:endParaRPr b="0" sz="3200" strike="noStrike">
              <a:solidFill>
                <a:srgbClr val="000000"/>
              </a:solidFill>
              <a:latin typeface="Arial"/>
              <a:ea typeface="Arial"/>
              <a:cs typeface="Arial"/>
              <a:sym typeface="Arial"/>
            </a:endParaRPr>
          </a:p>
        </p:txBody>
      </p:sp>
      <p:graphicFrame>
        <p:nvGraphicFramePr>
          <p:cNvPr id="284" name="Google Shape;284;p6"/>
          <p:cNvGraphicFramePr/>
          <p:nvPr/>
        </p:nvGraphicFramePr>
        <p:xfrm>
          <a:off x="952560" y="1350720"/>
          <a:ext cx="3000000" cy="3000000"/>
        </p:xfrm>
        <a:graphic>
          <a:graphicData uri="http://schemas.openxmlformats.org/drawingml/2006/table">
            <a:tbl>
              <a:tblPr>
                <a:noFill/>
                <a:tableStyleId>{D848EE90-F179-45C3-B573-0836983F6989}</a:tableStyleId>
              </a:tblPr>
              <a:tblGrid>
                <a:gridCol w="2170800"/>
                <a:gridCol w="5067725"/>
              </a:tblGrid>
              <a:tr h="586075">
                <a:tc>
                  <a:txBody>
                    <a:bodyPr/>
                    <a:lstStyle/>
                    <a:p>
                      <a:pPr indent="0" lvl="0" marL="0" marR="0" rtl="0" algn="l">
                        <a:lnSpc>
                          <a:spcPct val="100000"/>
                        </a:lnSpc>
                        <a:spcBef>
                          <a:spcPts val="0"/>
                        </a:spcBef>
                        <a:spcAft>
                          <a:spcPts val="0"/>
                        </a:spcAft>
                        <a:buNone/>
                      </a:pPr>
                      <a:r>
                        <a:rPr b="1" lang="it-IT" sz="1400" u="none" cap="none" strike="noStrike">
                          <a:solidFill>
                            <a:srgbClr val="000000"/>
                          </a:solidFill>
                          <a:latin typeface="Arial"/>
                          <a:ea typeface="Arial"/>
                          <a:cs typeface="Arial"/>
                          <a:sym typeface="Arial"/>
                        </a:rPr>
                        <a:t>Focus</a:t>
                      </a:r>
                      <a:endParaRPr b="0" sz="1400" u="none" cap="none" strike="noStrike">
                        <a:solidFill>
                          <a:srgbClr val="000000"/>
                        </a:solidFill>
                        <a:latin typeface="Arial"/>
                        <a:ea typeface="Arial"/>
                        <a:cs typeface="Arial"/>
                        <a:sym typeface="Arial"/>
                      </a:endParaRPr>
                    </a:p>
                  </a:txBody>
                  <a:tcPr marT="45725" marB="45725" marR="91075" marL="91075">
                    <a:solidFill>
                      <a:srgbClr val="02B3E4"/>
                    </a:solidFill>
                  </a:tcPr>
                </a:tc>
                <a:tc>
                  <a:txBody>
                    <a:bodyPr/>
                    <a:lstStyle/>
                    <a:p>
                      <a:pPr indent="0" lvl="0" marL="0" marR="0" rtl="0" algn="l">
                        <a:lnSpc>
                          <a:spcPct val="115000"/>
                        </a:lnSpc>
                        <a:spcBef>
                          <a:spcPts val="0"/>
                        </a:spcBef>
                        <a:spcAft>
                          <a:spcPts val="0"/>
                        </a:spcAft>
                        <a:buNone/>
                      </a:pPr>
                      <a:r>
                        <a:rPr b="0" i="1" lang="it-IT" sz="1200" u="none" cap="none" strike="noStrike">
                          <a:solidFill>
                            <a:srgbClr val="000000"/>
                          </a:solidFill>
                          <a:latin typeface="Open Sans"/>
                          <a:ea typeface="Open Sans"/>
                          <a:cs typeface="Open Sans"/>
                          <a:sym typeface="Open Sans"/>
                        </a:rPr>
                        <a:t>We will use a recommend system and the customer can decide if pickup the product or a delivery system</a:t>
                      </a:r>
                      <a:endParaRPr b="0" sz="1200" u="none" cap="none" strike="noStrike">
                        <a:latin typeface="Arial"/>
                        <a:ea typeface="Arial"/>
                        <a:cs typeface="Arial"/>
                        <a:sym typeface="Arial"/>
                      </a:endParaRPr>
                    </a:p>
                  </a:txBody>
                  <a:tcPr marT="45725" marB="45725" marR="91075" marL="91075">
                    <a:solidFill>
                      <a:srgbClr val="CFE7F5"/>
                    </a:solidFill>
                  </a:tcPr>
                </a:tc>
              </a:tr>
              <a:tr h="406450">
                <a:tc>
                  <a:txBody>
                    <a:bodyPr/>
                    <a:lstStyle/>
                    <a:p>
                      <a:pPr indent="0" lvl="0" marL="0" marR="0" rtl="0" algn="l">
                        <a:lnSpc>
                          <a:spcPct val="100000"/>
                        </a:lnSpc>
                        <a:spcBef>
                          <a:spcPts val="0"/>
                        </a:spcBef>
                        <a:spcAft>
                          <a:spcPts val="0"/>
                        </a:spcAft>
                        <a:buNone/>
                      </a:pPr>
                      <a:r>
                        <a:rPr b="1" lang="it-IT" sz="1400" u="none" cap="none" strike="noStrike">
                          <a:solidFill>
                            <a:srgbClr val="000000"/>
                          </a:solidFill>
                          <a:latin typeface="Arial"/>
                          <a:ea typeface="Arial"/>
                          <a:cs typeface="Arial"/>
                          <a:sym typeface="Arial"/>
                        </a:rPr>
                        <a:t>Slide #</a:t>
                      </a:r>
                      <a:endParaRPr b="0" sz="1400" u="none" cap="none" strike="noStrike">
                        <a:latin typeface="Arial"/>
                        <a:ea typeface="Arial"/>
                        <a:cs typeface="Arial"/>
                        <a:sym typeface="Arial"/>
                      </a:endParaRPr>
                    </a:p>
                  </a:txBody>
                  <a:tcPr marT="45725" marB="45725" marR="91075" marL="91075">
                    <a:solidFill>
                      <a:srgbClr val="02B3E4"/>
                    </a:solidFill>
                  </a:tcPr>
                </a:tc>
                <a:tc>
                  <a:txBody>
                    <a:bodyPr/>
                    <a:lstStyle/>
                    <a:p>
                      <a:pPr indent="0" lvl="0" marL="0" marR="0" rtl="0" algn="l">
                        <a:lnSpc>
                          <a:spcPct val="115000"/>
                        </a:lnSpc>
                        <a:spcBef>
                          <a:spcPts val="0"/>
                        </a:spcBef>
                        <a:spcAft>
                          <a:spcPts val="0"/>
                        </a:spcAft>
                        <a:buNone/>
                      </a:pPr>
                      <a:r>
                        <a:rPr b="0" lang="it-IT" sz="1200" u="none" cap="none" strike="noStrike">
                          <a:solidFill>
                            <a:srgbClr val="000000"/>
                          </a:solidFill>
                          <a:latin typeface="Open Sans"/>
                          <a:ea typeface="Open Sans"/>
                          <a:cs typeface="Open Sans"/>
                          <a:sym typeface="Open Sans"/>
                        </a:rPr>
                        <a:t>Slide </a:t>
                      </a:r>
                      <a:r>
                        <a:rPr lang="it-IT" sz="1200">
                          <a:latin typeface="Open Sans"/>
                          <a:ea typeface="Open Sans"/>
                          <a:cs typeface="Open Sans"/>
                          <a:sym typeface="Open Sans"/>
                        </a:rPr>
                        <a:t>12</a:t>
                      </a:r>
                      <a:endParaRPr b="0" sz="1200" u="none" cap="none" strike="noStrike">
                        <a:latin typeface="Arial"/>
                        <a:ea typeface="Arial"/>
                        <a:cs typeface="Arial"/>
                        <a:sym typeface="Arial"/>
                      </a:endParaRPr>
                    </a:p>
                  </a:txBody>
                  <a:tcPr marT="45725" marB="45725" marR="91075" marL="91075">
                    <a:solidFill>
                      <a:srgbClr val="CFE7F5"/>
                    </a:solidFill>
                  </a:tcPr>
                </a:tc>
              </a:tr>
              <a:tr h="1695600">
                <a:tc>
                  <a:txBody>
                    <a:bodyPr/>
                    <a:lstStyle/>
                    <a:p>
                      <a:pPr indent="0" lvl="0" marL="0" marR="0" rtl="0" algn="l">
                        <a:lnSpc>
                          <a:spcPct val="100000"/>
                        </a:lnSpc>
                        <a:spcBef>
                          <a:spcPts val="0"/>
                        </a:spcBef>
                        <a:spcAft>
                          <a:spcPts val="0"/>
                        </a:spcAft>
                        <a:buNone/>
                      </a:pPr>
                      <a:r>
                        <a:rPr b="1" lang="it-IT" sz="1400" u="none" cap="none" strike="noStrike">
                          <a:solidFill>
                            <a:srgbClr val="000000"/>
                          </a:solidFill>
                          <a:latin typeface="Arial"/>
                          <a:ea typeface="Arial"/>
                          <a:cs typeface="Arial"/>
                          <a:sym typeface="Arial"/>
                        </a:rPr>
                        <a:t>I selected this theme because</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txBody>
                  <a:tcPr marT="45725" marB="45725" marR="91075" marL="91075">
                    <a:solidFill>
                      <a:srgbClr val="02B3E4"/>
                    </a:solidFill>
                  </a:tcPr>
                </a:tc>
                <a:tc>
                  <a:txBody>
                    <a:bodyPr/>
                    <a:lstStyle/>
                    <a:p>
                      <a:pPr indent="0" lvl="0" marL="0" marR="0" rtl="0" algn="l">
                        <a:lnSpc>
                          <a:spcPct val="115000"/>
                        </a:lnSpc>
                        <a:spcBef>
                          <a:spcPts val="0"/>
                        </a:spcBef>
                        <a:spcAft>
                          <a:spcPts val="0"/>
                        </a:spcAft>
                        <a:buNone/>
                      </a:pPr>
                      <a:r>
                        <a:rPr b="0" lang="it-IT" sz="1200" u="none" cap="none" strike="noStrike">
                          <a:solidFill>
                            <a:srgbClr val="000000"/>
                          </a:solidFill>
                          <a:latin typeface="Open Sans"/>
                          <a:ea typeface="Open Sans"/>
                          <a:cs typeface="Open Sans"/>
                          <a:sym typeface="Open Sans"/>
                        </a:rPr>
                        <a:t>I select this because is crucial for our business we will build a recommendation  system that will help the customer to not forget to buy food that they needs based on their past purchase, plus they will choice if pickup at the store or delivery services</a:t>
                      </a:r>
                      <a:br>
                        <a:rPr lang="it-IT" sz="1800" u="none" cap="none" strike="noStrike"/>
                      </a:br>
                      <a:br>
                        <a:rPr lang="it-IT" sz="1800" u="none" cap="none" strike="noStrike"/>
                      </a:br>
                      <a:endParaRPr b="0" sz="1200" u="none" cap="none" strike="noStrike">
                        <a:latin typeface="Arial"/>
                        <a:ea typeface="Arial"/>
                        <a:cs typeface="Arial"/>
                        <a:sym typeface="Arial"/>
                      </a:endParaRPr>
                    </a:p>
                  </a:txBody>
                  <a:tcPr marT="45725" marB="45725" marR="91075" marL="91075">
                    <a:solidFill>
                      <a:srgbClr val="CFE7F5"/>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7"/>
          <p:cNvSpPr txBox="1"/>
          <p:nvPr/>
        </p:nvSpPr>
        <p:spPr>
          <a:xfrm>
            <a:off x="457200" y="1295280"/>
            <a:ext cx="8229240" cy="1390320"/>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None/>
            </a:pPr>
            <a:r>
              <a:rPr b="0" lang="it-IT" sz="1400" strike="noStrike">
                <a:solidFill>
                  <a:srgbClr val="000000"/>
                </a:solidFill>
                <a:latin typeface="Arial"/>
                <a:ea typeface="Arial"/>
                <a:cs typeface="Arial"/>
                <a:sym typeface="Arial"/>
              </a:rPr>
              <a:t>Define</a:t>
            </a:r>
            <a:endParaRPr b="0" sz="1400" strike="noStrike">
              <a:solidFill>
                <a:srgbClr val="000000"/>
              </a:solidFill>
              <a:latin typeface="Arial"/>
              <a:ea typeface="Arial"/>
              <a:cs typeface="Arial"/>
              <a:sym typeface="Arial"/>
            </a:endParaRPr>
          </a:p>
        </p:txBody>
      </p:sp>
      <p:sp>
        <p:nvSpPr>
          <p:cNvPr id="290" name="Google Shape;290;p7"/>
          <p:cNvSpPr txBox="1"/>
          <p:nvPr/>
        </p:nvSpPr>
        <p:spPr>
          <a:xfrm>
            <a:off x="457200" y="4915080"/>
            <a:ext cx="3957120" cy="11412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lang="it-IT" sz="700" strike="noStrike">
                <a:solidFill>
                  <a:srgbClr val="000000"/>
                </a:solidFill>
                <a:latin typeface="Arial"/>
                <a:ea typeface="Arial"/>
                <a:cs typeface="Arial"/>
                <a:sym typeface="Arial"/>
              </a:rPr>
              <a:t>© 2019 Udacity.  All rights reserved.</a:t>
            </a:r>
            <a:endParaRPr b="0" sz="700" strike="noStrike">
              <a:solidFill>
                <a:srgbClr val="000000"/>
              </a:solidFill>
              <a:latin typeface="Arial"/>
              <a:ea typeface="Arial"/>
              <a:cs typeface="Arial"/>
              <a:sym typeface="Arial"/>
            </a:endParaRPr>
          </a:p>
        </p:txBody>
      </p:sp>
      <p:sp>
        <p:nvSpPr>
          <p:cNvPr id="291" name="Google Shape;291;p7"/>
          <p:cNvSpPr/>
          <p:nvPr/>
        </p:nvSpPr>
        <p:spPr>
          <a:xfrm>
            <a:off x="491040" y="2275560"/>
            <a:ext cx="7168680" cy="9273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it-IT" sz="1400" strike="noStrike">
                <a:solidFill>
                  <a:srgbClr val="000000"/>
                </a:solidFill>
                <a:latin typeface="Open Sans"/>
                <a:ea typeface="Open Sans"/>
                <a:cs typeface="Open Sans"/>
                <a:sym typeface="Open Sans"/>
              </a:rPr>
              <a:t>With an understanding of the problem space, create focus and align on specific outcomes for the Design Sprint </a:t>
            </a:r>
            <a:endParaRPr b="0" sz="1400" strike="noStrike">
              <a:latin typeface="Arial"/>
              <a:ea typeface="Arial"/>
              <a:cs typeface="Arial"/>
              <a:sym typeface="Aria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8"/>
          <p:cNvSpPr txBox="1"/>
          <p:nvPr/>
        </p:nvSpPr>
        <p:spPr>
          <a:xfrm>
            <a:off x="367560" y="291960"/>
            <a:ext cx="8229240" cy="593280"/>
          </a:xfrm>
          <a:prstGeom prst="rect">
            <a:avLst/>
          </a:prstGeom>
          <a:noFill/>
          <a:ln>
            <a:noFill/>
          </a:ln>
        </p:spPr>
        <p:txBody>
          <a:bodyPr anchorCtr="0" anchor="t" bIns="34200" lIns="34200" spcFirstLastPara="1" rIns="34200" wrap="square" tIns="34200">
            <a:noAutofit/>
          </a:bodyPr>
          <a:lstStyle/>
          <a:p>
            <a:pPr indent="0" lvl="0" marL="0" marR="0" rtl="0" algn="l">
              <a:lnSpc>
                <a:spcPct val="100000"/>
              </a:lnSpc>
              <a:spcBef>
                <a:spcPts val="0"/>
              </a:spcBef>
              <a:spcAft>
                <a:spcPts val="0"/>
              </a:spcAft>
              <a:buNone/>
            </a:pPr>
            <a:r>
              <a:rPr b="0" lang="it-IT" sz="3200" strike="noStrike">
                <a:solidFill>
                  <a:srgbClr val="000000"/>
                </a:solidFill>
                <a:latin typeface="Arial"/>
                <a:ea typeface="Arial"/>
                <a:cs typeface="Arial"/>
                <a:sym typeface="Arial"/>
              </a:rPr>
              <a:t>Autopilot</a:t>
            </a:r>
            <a:endParaRPr b="0" sz="3200" strike="noStrike">
              <a:solidFill>
                <a:srgbClr val="000000"/>
              </a:solidFill>
              <a:latin typeface="Arial"/>
              <a:ea typeface="Arial"/>
              <a:cs typeface="Arial"/>
              <a:sym typeface="Arial"/>
            </a:endParaRPr>
          </a:p>
        </p:txBody>
      </p:sp>
      <p:sp>
        <p:nvSpPr>
          <p:cNvPr id="297" name="Google Shape;297;p8"/>
          <p:cNvSpPr txBox="1"/>
          <p:nvPr/>
        </p:nvSpPr>
        <p:spPr>
          <a:xfrm>
            <a:off x="311760" y="946800"/>
            <a:ext cx="8520120" cy="3108960"/>
          </a:xfrm>
          <a:prstGeom prst="rect">
            <a:avLst/>
          </a:prstGeom>
          <a:noFill/>
          <a:ln>
            <a:noFill/>
          </a:ln>
        </p:spPr>
        <p:txBody>
          <a:bodyPr anchorCtr="0" anchor="t" bIns="34200" lIns="34200" spcFirstLastPara="1" rIns="34200" wrap="square" tIns="34200">
            <a:noAutofit/>
          </a:bodyPr>
          <a:lstStyle/>
          <a:p>
            <a:pPr indent="0" lvl="0" marL="0" marR="0" rtl="0" algn="l">
              <a:lnSpc>
                <a:spcPct val="115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15000"/>
              </a:lnSpc>
              <a:spcBef>
                <a:spcPts val="700"/>
              </a:spcBef>
              <a:spcAft>
                <a:spcPts val="0"/>
              </a:spcAft>
              <a:buNone/>
            </a:pPr>
            <a:r>
              <a:rPr b="0" lang="it-IT" sz="1200" strike="noStrike">
                <a:solidFill>
                  <a:srgbClr val="000000"/>
                </a:solidFill>
                <a:latin typeface="Arial"/>
                <a:ea typeface="Arial"/>
                <a:cs typeface="Arial"/>
                <a:sym typeface="Arial"/>
              </a:rPr>
              <a:t>Make sure to answer the following questions:</a:t>
            </a:r>
            <a:endParaRPr b="0" sz="1200" strike="noStrike">
              <a:solidFill>
                <a:srgbClr val="000000"/>
              </a:solidFill>
              <a:latin typeface="Arial"/>
              <a:ea typeface="Arial"/>
              <a:cs typeface="Arial"/>
              <a:sym typeface="Arial"/>
            </a:endParaRPr>
          </a:p>
          <a:p>
            <a:pPr indent="-304560" lvl="0" marL="457200" marR="0" rtl="0" algn="l">
              <a:lnSpc>
                <a:spcPct val="115000"/>
              </a:lnSpc>
              <a:spcBef>
                <a:spcPts val="700"/>
              </a:spcBef>
              <a:spcAft>
                <a:spcPts val="0"/>
              </a:spcAft>
              <a:buClr>
                <a:srgbClr val="9E9E9E"/>
              </a:buClr>
              <a:buSzPts val="1200"/>
              <a:buFont typeface="Arial"/>
              <a:buChar char="●"/>
            </a:pPr>
            <a:r>
              <a:rPr b="0" lang="it-IT" sz="1200" strike="noStrike">
                <a:solidFill>
                  <a:srgbClr val="000000"/>
                </a:solidFill>
                <a:latin typeface="Arial"/>
                <a:ea typeface="Arial"/>
                <a:cs typeface="Arial"/>
                <a:sym typeface="Arial"/>
              </a:rPr>
              <a:t>Who is it for? </a:t>
            </a:r>
            <a:endParaRPr b="0" sz="1200" strike="noStrike">
              <a:solidFill>
                <a:srgbClr val="000000"/>
              </a:solidFill>
              <a:latin typeface="Arial"/>
              <a:ea typeface="Arial"/>
              <a:cs typeface="Arial"/>
              <a:sym typeface="Arial"/>
            </a:endParaRPr>
          </a:p>
          <a:p>
            <a:pPr indent="-304560" lvl="0" marL="457200" marR="0" rtl="0" algn="l">
              <a:lnSpc>
                <a:spcPct val="115000"/>
              </a:lnSpc>
              <a:spcBef>
                <a:spcPts val="0"/>
              </a:spcBef>
              <a:spcAft>
                <a:spcPts val="0"/>
              </a:spcAft>
              <a:buClr>
                <a:srgbClr val="9E9E9E"/>
              </a:buClr>
              <a:buSzPts val="1200"/>
              <a:buFont typeface="Arial"/>
              <a:buChar char="●"/>
            </a:pPr>
            <a:r>
              <a:rPr b="0" lang="it-IT" sz="1200" strike="noStrike">
                <a:solidFill>
                  <a:srgbClr val="000000"/>
                </a:solidFill>
                <a:latin typeface="Arial"/>
                <a:ea typeface="Arial"/>
                <a:cs typeface="Arial"/>
                <a:sym typeface="Arial"/>
              </a:rPr>
              <a:t>What does it solve? </a:t>
            </a:r>
            <a:endParaRPr b="0" sz="1200" strike="noStrike">
              <a:solidFill>
                <a:srgbClr val="000000"/>
              </a:solidFill>
              <a:latin typeface="Arial"/>
              <a:ea typeface="Arial"/>
              <a:cs typeface="Arial"/>
              <a:sym typeface="Arial"/>
            </a:endParaRPr>
          </a:p>
          <a:p>
            <a:pPr indent="-304560" lvl="0" marL="457200" marR="0" rtl="0" algn="l">
              <a:lnSpc>
                <a:spcPct val="115000"/>
              </a:lnSpc>
              <a:spcBef>
                <a:spcPts val="0"/>
              </a:spcBef>
              <a:spcAft>
                <a:spcPts val="0"/>
              </a:spcAft>
              <a:buClr>
                <a:srgbClr val="9E9E9E"/>
              </a:buClr>
              <a:buSzPts val="1200"/>
              <a:buFont typeface="Arial"/>
              <a:buChar char="●"/>
            </a:pPr>
            <a:r>
              <a:rPr b="0" lang="it-IT" sz="1200" strike="noStrike">
                <a:solidFill>
                  <a:srgbClr val="000000"/>
                </a:solidFill>
                <a:latin typeface="Arial"/>
                <a:ea typeface="Arial"/>
                <a:cs typeface="Arial"/>
                <a:sym typeface="Arial"/>
              </a:rPr>
              <a:t>How does it change a customer’s life?</a:t>
            </a:r>
            <a:endParaRPr b="0" sz="1200" strike="noStrike">
              <a:solidFill>
                <a:srgbClr val="000000"/>
              </a:solidFill>
              <a:latin typeface="Arial"/>
              <a:ea typeface="Arial"/>
              <a:cs typeface="Arial"/>
              <a:sym typeface="Arial"/>
            </a:endParaRPr>
          </a:p>
          <a:p>
            <a:pPr indent="-304560" lvl="0" marL="457200" marR="0" rtl="0" algn="l">
              <a:lnSpc>
                <a:spcPct val="115000"/>
              </a:lnSpc>
              <a:spcBef>
                <a:spcPts val="0"/>
              </a:spcBef>
              <a:spcAft>
                <a:spcPts val="0"/>
              </a:spcAft>
              <a:buClr>
                <a:srgbClr val="9E9E9E"/>
              </a:buClr>
              <a:buSzPts val="1200"/>
              <a:buFont typeface="Arial"/>
              <a:buChar char="●"/>
            </a:pPr>
            <a:r>
              <a:rPr b="0" lang="it-IT" sz="1200" strike="noStrike">
                <a:solidFill>
                  <a:srgbClr val="000000"/>
                </a:solidFill>
                <a:latin typeface="Arial"/>
                <a:ea typeface="Arial"/>
                <a:cs typeface="Arial"/>
                <a:sym typeface="Arial"/>
              </a:rPr>
              <a:t>Why should customers love it?</a:t>
            </a:r>
            <a:endParaRPr b="0" sz="1200" strike="noStrike">
              <a:solidFill>
                <a:srgbClr val="000000"/>
              </a:solidFill>
              <a:latin typeface="Arial"/>
              <a:ea typeface="Arial"/>
              <a:cs typeface="Arial"/>
              <a:sym typeface="Arial"/>
            </a:endParaRPr>
          </a:p>
          <a:p>
            <a:pPr indent="-304560" lvl="0" marL="457200" marR="0" rtl="0" algn="l">
              <a:lnSpc>
                <a:spcPct val="115000"/>
              </a:lnSpc>
              <a:spcBef>
                <a:spcPts val="0"/>
              </a:spcBef>
              <a:spcAft>
                <a:spcPts val="0"/>
              </a:spcAft>
              <a:buClr>
                <a:srgbClr val="9E9E9E"/>
              </a:buClr>
              <a:buSzPts val="1200"/>
              <a:buFont typeface="Arial"/>
              <a:buChar char="●"/>
            </a:pPr>
            <a:r>
              <a:rPr b="0" lang="it-IT" sz="1200" strike="noStrike">
                <a:solidFill>
                  <a:srgbClr val="000000"/>
                </a:solidFill>
                <a:latin typeface="Arial"/>
                <a:ea typeface="Arial"/>
                <a:cs typeface="Arial"/>
                <a:sym typeface="Arial"/>
              </a:rPr>
              <a:t>What we can improve?</a:t>
            </a:r>
            <a:endParaRPr b="0" sz="1200" strike="noStrike">
              <a:solidFill>
                <a:srgbClr val="000000"/>
              </a:solidFill>
              <a:latin typeface="Arial"/>
              <a:ea typeface="Arial"/>
              <a:cs typeface="Arial"/>
              <a:sym typeface="Arial"/>
            </a:endParaRPr>
          </a:p>
          <a:p>
            <a:pPr indent="-228360" lvl="0" marL="457200" marR="0" rtl="0" algn="l">
              <a:lnSpc>
                <a:spcPct val="115000"/>
              </a:lnSpc>
              <a:spcBef>
                <a:spcPts val="0"/>
              </a:spcBef>
              <a:spcAft>
                <a:spcPts val="0"/>
              </a:spcAft>
              <a:buClr>
                <a:srgbClr val="9E9E9E"/>
              </a:buClr>
              <a:buSzPts val="1200"/>
              <a:buFont typeface="Arial"/>
              <a:buNone/>
            </a:pPr>
            <a:r>
              <a:t/>
            </a:r>
            <a:endParaRPr b="0" sz="1200" strike="noStrike">
              <a:solidFill>
                <a:srgbClr val="000000"/>
              </a:solidFill>
              <a:latin typeface="Arial"/>
              <a:ea typeface="Arial"/>
              <a:cs typeface="Arial"/>
              <a:sym typeface="Arial"/>
            </a:endParaRPr>
          </a:p>
          <a:p>
            <a:pPr indent="0" lvl="0" marL="0" marR="0" rtl="0" algn="l">
              <a:lnSpc>
                <a:spcPct val="115000"/>
              </a:lnSpc>
              <a:spcBef>
                <a:spcPts val="700"/>
              </a:spcBef>
              <a:spcAft>
                <a:spcPts val="0"/>
              </a:spcAft>
              <a:buNone/>
            </a:pPr>
            <a:r>
              <a:t/>
            </a:r>
            <a:endParaRPr b="0" sz="1200" strike="noStrike">
              <a:solidFill>
                <a:srgbClr val="000000"/>
              </a:solidFill>
              <a:latin typeface="Arial"/>
              <a:ea typeface="Arial"/>
              <a:cs typeface="Arial"/>
              <a:sym typeface="Arial"/>
            </a:endParaRPr>
          </a:p>
          <a:p>
            <a:pPr indent="0" lvl="0" marL="0" marR="0" rtl="0" algn="l">
              <a:lnSpc>
                <a:spcPct val="115000"/>
              </a:lnSpc>
              <a:spcBef>
                <a:spcPts val="700"/>
              </a:spcBef>
              <a:spcAft>
                <a:spcPts val="0"/>
              </a:spcAft>
              <a:buNone/>
            </a:pPr>
            <a:r>
              <a:rPr b="0" lang="it-IT" sz="1200" strike="noStrike">
                <a:solidFill>
                  <a:srgbClr val="000000"/>
                </a:solidFill>
                <a:latin typeface="Arial"/>
                <a:ea typeface="Arial"/>
                <a:cs typeface="Arial"/>
                <a:sym typeface="Arial"/>
              </a:rPr>
              <a:t>This is for our customer that will like to get delivery or pickup items from our store</a:t>
            </a:r>
            <a:endParaRPr b="0" sz="1200" strike="noStrike">
              <a:solidFill>
                <a:srgbClr val="000000"/>
              </a:solidFill>
              <a:latin typeface="Arial"/>
              <a:ea typeface="Arial"/>
              <a:cs typeface="Arial"/>
              <a:sym typeface="Arial"/>
            </a:endParaRPr>
          </a:p>
          <a:p>
            <a:pPr indent="0" lvl="0" marL="0" marR="0" rtl="0" algn="l">
              <a:lnSpc>
                <a:spcPct val="115000"/>
              </a:lnSpc>
              <a:spcBef>
                <a:spcPts val="700"/>
              </a:spcBef>
              <a:spcAft>
                <a:spcPts val="0"/>
              </a:spcAft>
              <a:buNone/>
            </a:pPr>
            <a:r>
              <a:rPr b="0" lang="it-IT" sz="1200" strike="noStrike">
                <a:solidFill>
                  <a:srgbClr val="000000"/>
                </a:solidFill>
                <a:latin typeface="Arial"/>
                <a:ea typeface="Arial"/>
                <a:cs typeface="Arial"/>
                <a:sym typeface="Arial"/>
              </a:rPr>
              <a:t>The Customer life will change because they will buy again food  or find a new receipe</a:t>
            </a:r>
            <a:endParaRPr b="0" sz="1200" strike="noStrike">
              <a:solidFill>
                <a:srgbClr val="000000"/>
              </a:solidFill>
              <a:latin typeface="Arial"/>
              <a:ea typeface="Arial"/>
              <a:cs typeface="Arial"/>
              <a:sym typeface="Arial"/>
            </a:endParaRPr>
          </a:p>
          <a:p>
            <a:pPr indent="0" lvl="0" marL="0" marR="0" rtl="0" algn="l">
              <a:lnSpc>
                <a:spcPct val="115000"/>
              </a:lnSpc>
              <a:spcBef>
                <a:spcPts val="700"/>
              </a:spcBef>
              <a:spcAft>
                <a:spcPts val="0"/>
              </a:spcAft>
              <a:buNone/>
            </a:pPr>
            <a:r>
              <a:rPr b="0" lang="it-IT" sz="1200" strike="noStrike">
                <a:solidFill>
                  <a:srgbClr val="000000"/>
                </a:solidFill>
                <a:latin typeface="Arial"/>
                <a:ea typeface="Arial"/>
                <a:cs typeface="Arial"/>
                <a:sym typeface="Arial"/>
              </a:rPr>
              <a:t>The Customer will love it because they will have a recommend System based on their past purchase, so they won’t remain anymore without the products that they need.</a:t>
            </a:r>
            <a:endParaRPr b="0" sz="1200" strike="noStrike">
              <a:solidFill>
                <a:srgbClr val="000000"/>
              </a:solidFill>
              <a:latin typeface="Arial"/>
              <a:ea typeface="Arial"/>
              <a:cs typeface="Arial"/>
              <a:sym typeface="Arial"/>
            </a:endParaRPr>
          </a:p>
          <a:p>
            <a:pPr indent="0" lvl="0" marL="0" marR="0" rtl="0" algn="l">
              <a:lnSpc>
                <a:spcPct val="115000"/>
              </a:lnSpc>
              <a:spcBef>
                <a:spcPts val="700"/>
              </a:spcBef>
              <a:spcAft>
                <a:spcPts val="0"/>
              </a:spcAft>
              <a:buNone/>
            </a:pPr>
            <a:r>
              <a:rPr b="0" lang="it-IT" sz="1200" strike="noStrike">
                <a:solidFill>
                  <a:srgbClr val="000000"/>
                </a:solidFill>
                <a:latin typeface="Arial"/>
                <a:ea typeface="Arial"/>
                <a:cs typeface="Arial"/>
                <a:sym typeface="Arial"/>
              </a:rPr>
              <a:t>.</a:t>
            </a:r>
            <a:endParaRPr b="0" sz="1200"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9"/>
          <p:cNvSpPr txBox="1"/>
          <p:nvPr/>
        </p:nvSpPr>
        <p:spPr>
          <a:xfrm>
            <a:off x="311760" y="216360"/>
            <a:ext cx="3060720" cy="572400"/>
          </a:xfrm>
          <a:prstGeom prst="rect">
            <a:avLst/>
          </a:prstGeom>
          <a:noFill/>
          <a:ln>
            <a:noFill/>
          </a:ln>
        </p:spPr>
        <p:txBody>
          <a:bodyPr anchorCtr="0" anchor="t" bIns="34200" lIns="34200" spcFirstLastPara="1" rIns="34200" wrap="square" tIns="34200">
            <a:noAutofit/>
          </a:bodyPr>
          <a:lstStyle/>
          <a:p>
            <a:pPr indent="0" lvl="0" marL="0" marR="0" rtl="0" algn="l">
              <a:lnSpc>
                <a:spcPct val="100000"/>
              </a:lnSpc>
              <a:spcBef>
                <a:spcPts val="0"/>
              </a:spcBef>
              <a:spcAft>
                <a:spcPts val="0"/>
              </a:spcAft>
              <a:buNone/>
            </a:pPr>
            <a:r>
              <a:rPr b="0" lang="it-IT" sz="3200" strike="noStrike">
                <a:solidFill>
                  <a:srgbClr val="000000"/>
                </a:solidFill>
                <a:latin typeface="Arial"/>
                <a:ea typeface="Arial"/>
                <a:cs typeface="Arial"/>
                <a:sym typeface="Arial"/>
              </a:rPr>
              <a:t>Success Metrics</a:t>
            </a:r>
            <a:endParaRPr b="0" sz="3200" strike="noStrike">
              <a:solidFill>
                <a:srgbClr val="000000"/>
              </a:solidFill>
              <a:latin typeface="Arial"/>
              <a:ea typeface="Arial"/>
              <a:cs typeface="Arial"/>
              <a:sym typeface="Arial"/>
            </a:endParaRPr>
          </a:p>
        </p:txBody>
      </p:sp>
      <p:graphicFrame>
        <p:nvGraphicFramePr>
          <p:cNvPr id="303" name="Google Shape;303;p9"/>
          <p:cNvGraphicFramePr/>
          <p:nvPr/>
        </p:nvGraphicFramePr>
        <p:xfrm>
          <a:off x="147240" y="689760"/>
          <a:ext cx="3000000" cy="3000000"/>
        </p:xfrm>
        <a:graphic>
          <a:graphicData uri="http://schemas.openxmlformats.org/drawingml/2006/table">
            <a:tbl>
              <a:tblPr>
                <a:noFill/>
                <a:tableStyleId>{D848EE90-F179-45C3-B573-0836983F6989}</a:tableStyleId>
              </a:tblPr>
              <a:tblGrid>
                <a:gridCol w="1509850"/>
                <a:gridCol w="2588750"/>
                <a:gridCol w="2390400"/>
                <a:gridCol w="2471400"/>
              </a:tblGrid>
              <a:tr h="534250">
                <a:tc>
                  <a:txBody>
                    <a:bodyPr/>
                    <a:lstStyle/>
                    <a:p>
                      <a:pPr indent="0" lvl="0" marL="0" rtl="0" algn="l">
                        <a:spcBef>
                          <a:spcPts val="0"/>
                        </a:spcBef>
                        <a:spcAft>
                          <a:spcPts val="0"/>
                        </a:spcAft>
                        <a:buNone/>
                      </a:pPr>
                      <a:r>
                        <a:t/>
                      </a:r>
                      <a:endParaRPr/>
                    </a:p>
                  </a:txBody>
                  <a:tcPr marT="91425" marB="91425" marR="91425" marL="91425">
                    <a:solidFill>
                      <a:srgbClr val="02B3E4"/>
                    </a:solidFill>
                  </a:tcPr>
                </a:tc>
                <a:tc>
                  <a:txBody>
                    <a:bodyPr/>
                    <a:lstStyle/>
                    <a:p>
                      <a:pPr indent="0" lvl="0" marL="0" marR="0" rtl="0" algn="l">
                        <a:lnSpc>
                          <a:spcPct val="100000"/>
                        </a:lnSpc>
                        <a:spcBef>
                          <a:spcPts val="0"/>
                        </a:spcBef>
                        <a:spcAft>
                          <a:spcPts val="0"/>
                        </a:spcAft>
                        <a:buNone/>
                      </a:pPr>
                      <a:r>
                        <a:rPr b="0" lang="it-IT" sz="1400" u="none" cap="none" strike="noStrike">
                          <a:solidFill>
                            <a:srgbClr val="000000"/>
                          </a:solidFill>
                          <a:latin typeface="Arial"/>
                          <a:ea typeface="Arial"/>
                          <a:cs typeface="Arial"/>
                          <a:sym typeface="Arial"/>
                        </a:rPr>
                        <a:t>Goals</a:t>
                      </a:r>
                      <a:endParaRPr b="0" sz="1400" u="none" cap="none" strike="noStrike">
                        <a:latin typeface="Arial"/>
                        <a:ea typeface="Arial"/>
                        <a:cs typeface="Arial"/>
                        <a:sym typeface="Arial"/>
                      </a:endParaRPr>
                    </a:p>
                  </a:txBody>
                  <a:tcPr marT="45725" marB="45725" marR="91075" marL="91075">
                    <a:solidFill>
                      <a:srgbClr val="02B3E4"/>
                    </a:solidFill>
                  </a:tcPr>
                </a:tc>
                <a:tc>
                  <a:txBody>
                    <a:bodyPr/>
                    <a:lstStyle/>
                    <a:p>
                      <a:pPr indent="0" lvl="0" marL="0" marR="0" rtl="0" algn="l">
                        <a:lnSpc>
                          <a:spcPct val="100000"/>
                        </a:lnSpc>
                        <a:spcBef>
                          <a:spcPts val="0"/>
                        </a:spcBef>
                        <a:spcAft>
                          <a:spcPts val="0"/>
                        </a:spcAft>
                        <a:buNone/>
                      </a:pPr>
                      <a:r>
                        <a:rPr b="0" lang="it-IT" sz="1400" u="none" cap="none" strike="noStrike">
                          <a:solidFill>
                            <a:srgbClr val="000000"/>
                          </a:solidFill>
                          <a:latin typeface="Arial"/>
                          <a:ea typeface="Arial"/>
                          <a:cs typeface="Arial"/>
                          <a:sym typeface="Arial"/>
                        </a:rPr>
                        <a:t>Signals</a:t>
                      </a:r>
                      <a:endParaRPr b="0" sz="1400" u="none" cap="none" strike="noStrike">
                        <a:latin typeface="Arial"/>
                        <a:ea typeface="Arial"/>
                        <a:cs typeface="Arial"/>
                        <a:sym typeface="Arial"/>
                      </a:endParaRPr>
                    </a:p>
                  </a:txBody>
                  <a:tcPr marT="45725" marB="45725" marR="91075" marL="91075">
                    <a:solidFill>
                      <a:srgbClr val="02B3E4"/>
                    </a:solidFill>
                  </a:tcPr>
                </a:tc>
                <a:tc>
                  <a:txBody>
                    <a:bodyPr/>
                    <a:lstStyle/>
                    <a:p>
                      <a:pPr indent="0" lvl="0" marL="0" marR="0" rtl="0" algn="l">
                        <a:lnSpc>
                          <a:spcPct val="100000"/>
                        </a:lnSpc>
                        <a:spcBef>
                          <a:spcPts val="0"/>
                        </a:spcBef>
                        <a:spcAft>
                          <a:spcPts val="0"/>
                        </a:spcAft>
                        <a:buNone/>
                      </a:pPr>
                      <a:r>
                        <a:rPr b="0" lang="it-IT" sz="1400" u="none" cap="none" strike="noStrike">
                          <a:solidFill>
                            <a:srgbClr val="000000"/>
                          </a:solidFill>
                          <a:latin typeface="Arial"/>
                          <a:ea typeface="Arial"/>
                          <a:cs typeface="Arial"/>
                          <a:sym typeface="Arial"/>
                        </a:rPr>
                        <a:t>Metrics</a:t>
                      </a:r>
                      <a:endParaRPr b="0" sz="1400" u="none" cap="none" strike="noStrike">
                        <a:latin typeface="Arial"/>
                        <a:ea typeface="Arial"/>
                        <a:cs typeface="Arial"/>
                        <a:sym typeface="Arial"/>
                      </a:endParaRPr>
                    </a:p>
                  </a:txBody>
                  <a:tcPr marT="45725" marB="45725" marR="91075" marL="91075">
                    <a:solidFill>
                      <a:srgbClr val="02B3E4"/>
                    </a:solidFill>
                  </a:tcPr>
                </a:tc>
              </a:tr>
              <a:tr h="794875">
                <a:tc>
                  <a:txBody>
                    <a:bodyPr/>
                    <a:lstStyle/>
                    <a:p>
                      <a:pPr indent="0" lvl="0" marL="0" marR="0" rtl="0" algn="l">
                        <a:lnSpc>
                          <a:spcPct val="100000"/>
                        </a:lnSpc>
                        <a:spcBef>
                          <a:spcPts val="0"/>
                        </a:spcBef>
                        <a:spcAft>
                          <a:spcPts val="0"/>
                        </a:spcAft>
                        <a:buNone/>
                      </a:pPr>
                      <a:r>
                        <a:rPr b="0" lang="it-IT" sz="1400" u="none" cap="none" strike="noStrike">
                          <a:solidFill>
                            <a:srgbClr val="000000"/>
                          </a:solidFill>
                          <a:latin typeface="Arial"/>
                          <a:ea typeface="Arial"/>
                          <a:cs typeface="Arial"/>
                          <a:sym typeface="Arial"/>
                        </a:rPr>
                        <a:t>Happiness</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txBody>
                  <a:tcPr marT="45725" marB="45725" marR="91075" marL="91075">
                    <a:solidFill>
                      <a:srgbClr val="02B3E4"/>
                    </a:solidFill>
                  </a:tcPr>
                </a:tc>
                <a:tc>
                  <a:txBody>
                    <a:bodyPr/>
                    <a:lstStyle/>
                    <a:p>
                      <a:pPr indent="0" lvl="0" marL="0" marR="0" rtl="0" algn="l">
                        <a:lnSpc>
                          <a:spcPct val="100000"/>
                        </a:lnSpc>
                        <a:spcBef>
                          <a:spcPts val="0"/>
                        </a:spcBef>
                        <a:spcAft>
                          <a:spcPts val="0"/>
                        </a:spcAft>
                        <a:buNone/>
                      </a:pPr>
                      <a:r>
                        <a:rPr b="0" lang="it-IT" sz="1000" u="none" cap="none" strike="noStrike">
                          <a:solidFill>
                            <a:srgbClr val="000000"/>
                          </a:solidFill>
                          <a:latin typeface="Arial"/>
                          <a:ea typeface="Arial"/>
                          <a:cs typeface="Arial"/>
                          <a:sym typeface="Arial"/>
                        </a:rPr>
                        <a:t>Efficient on delivery</a:t>
                      </a:r>
                      <a:endParaRPr b="0" sz="1000" u="none" cap="none" strike="noStrike">
                        <a:latin typeface="Arial"/>
                        <a:ea typeface="Arial"/>
                        <a:cs typeface="Arial"/>
                        <a:sym typeface="Arial"/>
                      </a:endParaRPr>
                    </a:p>
                  </a:txBody>
                  <a:tcPr marT="45725" marB="45725" marR="91075" marL="91075">
                    <a:solidFill>
                      <a:srgbClr val="CFE7F5"/>
                    </a:solidFill>
                  </a:tcPr>
                </a:tc>
                <a:tc>
                  <a:txBody>
                    <a:bodyPr/>
                    <a:lstStyle/>
                    <a:p>
                      <a:pPr indent="0" lvl="0" marL="0" marR="0" rtl="0" algn="l">
                        <a:lnSpc>
                          <a:spcPct val="100000"/>
                        </a:lnSpc>
                        <a:spcBef>
                          <a:spcPts val="0"/>
                        </a:spcBef>
                        <a:spcAft>
                          <a:spcPts val="0"/>
                        </a:spcAft>
                        <a:buNone/>
                      </a:pPr>
                      <a:r>
                        <a:rPr b="0" lang="it-IT" sz="1000" u="none" cap="none" strike="noStrike">
                          <a:solidFill>
                            <a:srgbClr val="000000"/>
                          </a:solidFill>
                          <a:latin typeface="Arial"/>
                          <a:ea typeface="Arial"/>
                          <a:cs typeface="Arial"/>
                          <a:sym typeface="Arial"/>
                        </a:rPr>
                        <a:t>Delivery in time</a:t>
                      </a:r>
                      <a:endParaRPr b="0" sz="1000" u="none" cap="none" strike="noStrike">
                        <a:latin typeface="Arial"/>
                        <a:ea typeface="Arial"/>
                        <a:cs typeface="Arial"/>
                        <a:sym typeface="Arial"/>
                      </a:endParaRPr>
                    </a:p>
                  </a:txBody>
                  <a:tcPr marT="45725" marB="45725" marR="91075" marL="91075">
                    <a:solidFill>
                      <a:srgbClr val="CFE7F5"/>
                    </a:solidFill>
                  </a:tcPr>
                </a:tc>
                <a:tc>
                  <a:txBody>
                    <a:bodyPr/>
                    <a:lstStyle/>
                    <a:p>
                      <a:pPr indent="0" lvl="0" marL="0" marR="0" rtl="0" algn="l">
                        <a:lnSpc>
                          <a:spcPct val="100000"/>
                        </a:lnSpc>
                        <a:spcBef>
                          <a:spcPts val="0"/>
                        </a:spcBef>
                        <a:spcAft>
                          <a:spcPts val="0"/>
                        </a:spcAft>
                        <a:buNone/>
                      </a:pPr>
                      <a:r>
                        <a:rPr b="0" lang="it-IT" sz="1000" u="none" cap="none" strike="noStrike">
                          <a:solidFill>
                            <a:srgbClr val="000000"/>
                          </a:solidFill>
                          <a:latin typeface="Arial"/>
                          <a:ea typeface="Arial"/>
                          <a:cs typeface="Arial"/>
                          <a:sym typeface="Arial"/>
                        </a:rPr>
                        <a:t>Avg wait time</a:t>
                      </a:r>
                      <a:endParaRPr b="0" sz="1000" u="none" cap="none" strike="noStrike">
                        <a:latin typeface="Arial"/>
                        <a:ea typeface="Arial"/>
                        <a:cs typeface="Arial"/>
                        <a:sym typeface="Arial"/>
                      </a:endParaRPr>
                    </a:p>
                  </a:txBody>
                  <a:tcPr marT="45725" marB="45725" marR="91075" marL="91075">
                    <a:solidFill>
                      <a:srgbClr val="CFE7F5"/>
                    </a:solidFill>
                  </a:tcPr>
                </a:tc>
              </a:tr>
              <a:tr h="794875">
                <a:tc>
                  <a:txBody>
                    <a:bodyPr/>
                    <a:lstStyle/>
                    <a:p>
                      <a:pPr indent="0" lvl="0" marL="0" marR="0" rtl="0" algn="l">
                        <a:lnSpc>
                          <a:spcPct val="100000"/>
                        </a:lnSpc>
                        <a:spcBef>
                          <a:spcPts val="0"/>
                        </a:spcBef>
                        <a:spcAft>
                          <a:spcPts val="0"/>
                        </a:spcAft>
                        <a:buNone/>
                      </a:pPr>
                      <a:r>
                        <a:rPr b="0" lang="it-IT" sz="1400" u="none" cap="none" strike="noStrike">
                          <a:solidFill>
                            <a:srgbClr val="000000"/>
                          </a:solidFill>
                          <a:latin typeface="Arial"/>
                          <a:ea typeface="Arial"/>
                          <a:cs typeface="Arial"/>
                          <a:sym typeface="Arial"/>
                        </a:rPr>
                        <a:t>Engagement</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txBody>
                  <a:tcPr marT="45725" marB="45725" marR="91075" marL="91075">
                    <a:solidFill>
                      <a:srgbClr val="02B3E4"/>
                    </a:solidFill>
                  </a:tcPr>
                </a:tc>
                <a:tc>
                  <a:txBody>
                    <a:bodyPr/>
                    <a:lstStyle/>
                    <a:p>
                      <a:pPr indent="0" lvl="0" marL="0" marR="0" rtl="0" algn="l">
                        <a:lnSpc>
                          <a:spcPct val="100000"/>
                        </a:lnSpc>
                        <a:spcBef>
                          <a:spcPts val="0"/>
                        </a:spcBef>
                        <a:spcAft>
                          <a:spcPts val="0"/>
                        </a:spcAft>
                        <a:buNone/>
                      </a:pPr>
                      <a:r>
                        <a:rPr b="0" lang="it-IT" sz="1000" u="none" cap="none" strike="noStrike">
                          <a:solidFill>
                            <a:srgbClr val="000000"/>
                          </a:solidFill>
                          <a:latin typeface="Arial"/>
                          <a:ea typeface="Arial"/>
                          <a:cs typeface="Arial"/>
                          <a:sym typeface="Arial"/>
                        </a:rPr>
                        <a:t>Buy products</a:t>
                      </a:r>
                      <a:endParaRPr b="0" sz="1000" u="none" cap="none" strike="noStrike">
                        <a:latin typeface="Arial"/>
                        <a:ea typeface="Arial"/>
                        <a:cs typeface="Arial"/>
                        <a:sym typeface="Arial"/>
                      </a:endParaRPr>
                    </a:p>
                  </a:txBody>
                  <a:tcPr marT="45725" marB="45725" marR="91075" marL="91075">
                    <a:solidFill>
                      <a:srgbClr val="CFE7F5"/>
                    </a:solidFill>
                  </a:tcPr>
                </a:tc>
                <a:tc>
                  <a:txBody>
                    <a:bodyPr/>
                    <a:lstStyle/>
                    <a:p>
                      <a:pPr indent="0" lvl="0" marL="0" marR="0" rtl="0" algn="l">
                        <a:lnSpc>
                          <a:spcPct val="100000"/>
                        </a:lnSpc>
                        <a:spcBef>
                          <a:spcPts val="0"/>
                        </a:spcBef>
                        <a:spcAft>
                          <a:spcPts val="0"/>
                        </a:spcAft>
                        <a:buNone/>
                      </a:pPr>
                      <a:r>
                        <a:rPr b="0" lang="it-IT" sz="1000" u="none" cap="none" strike="noStrike">
                          <a:solidFill>
                            <a:srgbClr val="000000"/>
                          </a:solidFill>
                          <a:latin typeface="Arial"/>
                          <a:ea typeface="Arial"/>
                          <a:cs typeface="Arial"/>
                          <a:sym typeface="Arial"/>
                        </a:rPr>
                        <a:t>Products added to the cart</a:t>
                      </a:r>
                      <a:endParaRPr b="0" sz="1000" u="none" cap="none" strike="noStrike">
                        <a:latin typeface="Arial"/>
                        <a:ea typeface="Arial"/>
                        <a:cs typeface="Arial"/>
                        <a:sym typeface="Arial"/>
                      </a:endParaRPr>
                    </a:p>
                  </a:txBody>
                  <a:tcPr marT="45725" marB="45725" marR="91075" marL="91075">
                    <a:solidFill>
                      <a:srgbClr val="CFE7F5"/>
                    </a:solidFill>
                  </a:tcPr>
                </a:tc>
                <a:tc>
                  <a:txBody>
                    <a:bodyPr/>
                    <a:lstStyle/>
                    <a:p>
                      <a:pPr indent="0" lvl="0" marL="0" marR="0" rtl="0" algn="l">
                        <a:lnSpc>
                          <a:spcPct val="100000"/>
                        </a:lnSpc>
                        <a:spcBef>
                          <a:spcPts val="0"/>
                        </a:spcBef>
                        <a:spcAft>
                          <a:spcPts val="0"/>
                        </a:spcAft>
                        <a:buNone/>
                      </a:pPr>
                      <a:r>
                        <a:rPr b="0" lang="it-IT" sz="1000" u="none" cap="none" strike="noStrike">
                          <a:solidFill>
                            <a:srgbClr val="000000"/>
                          </a:solidFill>
                          <a:latin typeface="Arial"/>
                          <a:ea typeface="Arial"/>
                          <a:cs typeface="Arial"/>
                          <a:sym typeface="Arial"/>
                        </a:rPr>
                        <a:t>Avg products purchase on the  cart</a:t>
                      </a:r>
                      <a:endParaRPr b="0" sz="1000" u="none" cap="none" strike="noStrike">
                        <a:latin typeface="Arial"/>
                        <a:ea typeface="Arial"/>
                        <a:cs typeface="Arial"/>
                        <a:sym typeface="Arial"/>
                      </a:endParaRPr>
                    </a:p>
                  </a:txBody>
                  <a:tcPr marT="45725" marB="45725" marR="91075" marL="91075">
                    <a:solidFill>
                      <a:srgbClr val="CFE7F5"/>
                    </a:solidFill>
                  </a:tcPr>
                </a:tc>
              </a:tr>
              <a:tr h="794875">
                <a:tc>
                  <a:txBody>
                    <a:bodyPr/>
                    <a:lstStyle/>
                    <a:p>
                      <a:pPr indent="0" lvl="0" marL="0" marR="0" rtl="0" algn="l">
                        <a:lnSpc>
                          <a:spcPct val="100000"/>
                        </a:lnSpc>
                        <a:spcBef>
                          <a:spcPts val="0"/>
                        </a:spcBef>
                        <a:spcAft>
                          <a:spcPts val="0"/>
                        </a:spcAft>
                        <a:buNone/>
                      </a:pPr>
                      <a:r>
                        <a:rPr b="0" lang="it-IT" sz="1400" u="none" cap="none" strike="noStrike">
                          <a:solidFill>
                            <a:srgbClr val="000000"/>
                          </a:solidFill>
                          <a:latin typeface="Arial"/>
                          <a:ea typeface="Arial"/>
                          <a:cs typeface="Arial"/>
                          <a:sym typeface="Arial"/>
                        </a:rPr>
                        <a:t>Adoption</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txBody>
                  <a:tcPr marT="45725" marB="45725" marR="91075" marL="91075">
                    <a:solidFill>
                      <a:srgbClr val="02B3E4"/>
                    </a:solidFill>
                  </a:tcPr>
                </a:tc>
                <a:tc>
                  <a:txBody>
                    <a:bodyPr/>
                    <a:lstStyle/>
                    <a:p>
                      <a:pPr indent="0" lvl="0" marL="0" marR="0" rtl="0" algn="l">
                        <a:lnSpc>
                          <a:spcPct val="100000"/>
                        </a:lnSpc>
                        <a:spcBef>
                          <a:spcPts val="0"/>
                        </a:spcBef>
                        <a:spcAft>
                          <a:spcPts val="0"/>
                        </a:spcAft>
                        <a:buNone/>
                      </a:pPr>
                      <a:r>
                        <a:rPr b="0" lang="it-IT" sz="1400" u="none" cap="none" strike="noStrike">
                          <a:solidFill>
                            <a:srgbClr val="000000"/>
                          </a:solidFill>
                          <a:latin typeface="Arial"/>
                          <a:ea typeface="Arial"/>
                          <a:cs typeface="Arial"/>
                          <a:sym typeface="Arial"/>
                        </a:rPr>
                        <a:t>Share with friends</a:t>
                      </a:r>
                      <a:endParaRPr b="0" sz="1400" u="none" cap="none" strike="noStrike">
                        <a:latin typeface="Arial"/>
                        <a:ea typeface="Arial"/>
                        <a:cs typeface="Arial"/>
                        <a:sym typeface="Arial"/>
                      </a:endParaRPr>
                    </a:p>
                  </a:txBody>
                  <a:tcPr marT="45725" marB="45725" marR="91075" marL="91075">
                    <a:solidFill>
                      <a:srgbClr val="CFE7F5"/>
                    </a:solidFill>
                  </a:tcPr>
                </a:tc>
                <a:tc>
                  <a:txBody>
                    <a:bodyPr/>
                    <a:lstStyle/>
                    <a:p>
                      <a:pPr indent="0" lvl="0" marL="0" marR="0" rtl="0" algn="l">
                        <a:lnSpc>
                          <a:spcPct val="100000"/>
                        </a:lnSpc>
                        <a:spcBef>
                          <a:spcPts val="0"/>
                        </a:spcBef>
                        <a:spcAft>
                          <a:spcPts val="0"/>
                        </a:spcAft>
                        <a:buNone/>
                      </a:pPr>
                      <a:r>
                        <a:rPr b="0" lang="it-IT" sz="1400" u="none" cap="none" strike="noStrike">
                          <a:solidFill>
                            <a:srgbClr val="000000"/>
                          </a:solidFill>
                          <a:latin typeface="Arial"/>
                          <a:ea typeface="Arial"/>
                          <a:cs typeface="Arial"/>
                          <a:sym typeface="Arial"/>
                        </a:rPr>
                        <a:t>Refer a friend</a:t>
                      </a:r>
                      <a:endParaRPr b="0" sz="1400" u="none" cap="none" strike="noStrike">
                        <a:latin typeface="Arial"/>
                        <a:ea typeface="Arial"/>
                        <a:cs typeface="Arial"/>
                        <a:sym typeface="Arial"/>
                      </a:endParaRPr>
                    </a:p>
                  </a:txBody>
                  <a:tcPr marT="45725" marB="45725" marR="91075" marL="91075">
                    <a:solidFill>
                      <a:srgbClr val="CFE7F5"/>
                    </a:solidFill>
                  </a:tcPr>
                </a:tc>
                <a:tc>
                  <a:txBody>
                    <a:bodyPr/>
                    <a:lstStyle/>
                    <a:p>
                      <a:pPr indent="0" lvl="0" marL="0" marR="0" rtl="0" algn="l">
                        <a:lnSpc>
                          <a:spcPct val="100000"/>
                        </a:lnSpc>
                        <a:spcBef>
                          <a:spcPts val="0"/>
                        </a:spcBef>
                        <a:spcAft>
                          <a:spcPts val="0"/>
                        </a:spcAft>
                        <a:buNone/>
                      </a:pPr>
                      <a:r>
                        <a:rPr b="0" lang="it-IT" sz="1000" u="none" cap="none" strike="noStrike">
                          <a:solidFill>
                            <a:srgbClr val="000000"/>
                          </a:solidFill>
                          <a:latin typeface="Arial"/>
                          <a:ea typeface="Arial"/>
                          <a:cs typeface="Arial"/>
                          <a:sym typeface="Arial"/>
                        </a:rPr>
                        <a:t>Refer signup rate</a:t>
                      </a:r>
                      <a:endParaRPr b="0" sz="1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000" u="none" cap="none" strike="noStrike">
                        <a:latin typeface="Arial"/>
                        <a:ea typeface="Arial"/>
                        <a:cs typeface="Arial"/>
                        <a:sym typeface="Arial"/>
                      </a:endParaRPr>
                    </a:p>
                  </a:txBody>
                  <a:tcPr marT="45725" marB="45725" marR="91075" marL="91075">
                    <a:solidFill>
                      <a:srgbClr val="CFE7F5"/>
                    </a:solidFill>
                  </a:tcPr>
                </a:tc>
              </a:tr>
              <a:tr h="794875">
                <a:tc>
                  <a:txBody>
                    <a:bodyPr/>
                    <a:lstStyle/>
                    <a:p>
                      <a:pPr indent="0" lvl="0" marL="0" marR="0" rtl="0" algn="l">
                        <a:lnSpc>
                          <a:spcPct val="100000"/>
                        </a:lnSpc>
                        <a:spcBef>
                          <a:spcPts val="0"/>
                        </a:spcBef>
                        <a:spcAft>
                          <a:spcPts val="0"/>
                        </a:spcAft>
                        <a:buNone/>
                      </a:pPr>
                      <a:r>
                        <a:rPr b="0" lang="it-IT" sz="1400" u="none" cap="none" strike="noStrike">
                          <a:solidFill>
                            <a:srgbClr val="000000"/>
                          </a:solidFill>
                          <a:latin typeface="Arial"/>
                          <a:ea typeface="Arial"/>
                          <a:cs typeface="Arial"/>
                          <a:sym typeface="Arial"/>
                        </a:rPr>
                        <a:t>Retention</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txBody>
                  <a:tcPr marT="45725" marB="45725" marR="91075" marL="91075">
                    <a:solidFill>
                      <a:srgbClr val="02B3E4"/>
                    </a:solidFill>
                  </a:tcPr>
                </a:tc>
                <a:tc>
                  <a:txBody>
                    <a:bodyPr/>
                    <a:lstStyle/>
                    <a:p>
                      <a:pPr indent="0" lvl="0" marL="0" marR="0" rtl="0" algn="l">
                        <a:lnSpc>
                          <a:spcPct val="100000"/>
                        </a:lnSpc>
                        <a:spcBef>
                          <a:spcPts val="0"/>
                        </a:spcBef>
                        <a:spcAft>
                          <a:spcPts val="0"/>
                        </a:spcAft>
                        <a:buNone/>
                      </a:pPr>
                      <a:r>
                        <a:rPr b="0" lang="it-IT" sz="1400" u="none" cap="none" strike="noStrike">
                          <a:solidFill>
                            <a:srgbClr val="000000"/>
                          </a:solidFill>
                          <a:latin typeface="Arial"/>
                          <a:ea typeface="Arial"/>
                          <a:cs typeface="Arial"/>
                          <a:sym typeface="Arial"/>
                        </a:rPr>
                        <a:t>Automatic ordering of basis</a:t>
                      </a:r>
                      <a:endParaRPr b="0" sz="1400" u="none" cap="none" strike="noStrike">
                        <a:latin typeface="Arial"/>
                        <a:ea typeface="Arial"/>
                        <a:cs typeface="Arial"/>
                        <a:sym typeface="Arial"/>
                      </a:endParaRPr>
                    </a:p>
                  </a:txBody>
                  <a:tcPr marT="45725" marB="45725" marR="91075" marL="91075">
                    <a:solidFill>
                      <a:srgbClr val="CFE7F5"/>
                    </a:solidFill>
                  </a:tcPr>
                </a:tc>
                <a:tc>
                  <a:txBody>
                    <a:bodyPr/>
                    <a:lstStyle/>
                    <a:p>
                      <a:pPr indent="0" lvl="0" marL="0" marR="0" rtl="0" algn="l">
                        <a:lnSpc>
                          <a:spcPct val="100000"/>
                        </a:lnSpc>
                        <a:spcBef>
                          <a:spcPts val="0"/>
                        </a:spcBef>
                        <a:spcAft>
                          <a:spcPts val="0"/>
                        </a:spcAft>
                        <a:buNone/>
                      </a:pPr>
                      <a:r>
                        <a:rPr b="0" lang="it-IT" sz="1400" u="none" cap="none" strike="noStrike">
                          <a:solidFill>
                            <a:srgbClr val="000000"/>
                          </a:solidFill>
                          <a:latin typeface="Arial"/>
                          <a:ea typeface="Arial"/>
                          <a:cs typeface="Arial"/>
                          <a:sym typeface="Arial"/>
                        </a:rPr>
                        <a:t>Opt in auto order</a:t>
                      </a:r>
                      <a:endParaRPr b="0" sz="1400" u="none" cap="none" strike="noStrike">
                        <a:latin typeface="Arial"/>
                        <a:ea typeface="Arial"/>
                        <a:cs typeface="Arial"/>
                        <a:sym typeface="Arial"/>
                      </a:endParaRPr>
                    </a:p>
                  </a:txBody>
                  <a:tcPr marT="45725" marB="45725" marR="91075" marL="91075">
                    <a:solidFill>
                      <a:srgbClr val="CFE7F5"/>
                    </a:solidFill>
                  </a:tcPr>
                </a:tc>
                <a:tc>
                  <a:txBody>
                    <a:bodyPr/>
                    <a:lstStyle/>
                    <a:p>
                      <a:pPr indent="0" lvl="0" marL="0" marR="0" rtl="0" algn="l">
                        <a:lnSpc>
                          <a:spcPct val="100000"/>
                        </a:lnSpc>
                        <a:spcBef>
                          <a:spcPts val="0"/>
                        </a:spcBef>
                        <a:spcAft>
                          <a:spcPts val="0"/>
                        </a:spcAft>
                        <a:buNone/>
                      </a:pPr>
                      <a:r>
                        <a:rPr b="0" lang="it-IT" sz="1400" u="none" cap="none" strike="noStrike">
                          <a:solidFill>
                            <a:srgbClr val="000000"/>
                          </a:solidFill>
                          <a:latin typeface="Arial"/>
                          <a:ea typeface="Arial"/>
                          <a:cs typeface="Arial"/>
                          <a:sym typeface="Arial"/>
                        </a:rPr>
                        <a:t>Avg of auto order item / user /month % of user with auto order</a:t>
                      </a:r>
                      <a:endParaRPr b="0" sz="1400" u="none" cap="none" strike="noStrike">
                        <a:latin typeface="Arial"/>
                        <a:ea typeface="Arial"/>
                        <a:cs typeface="Arial"/>
                        <a:sym typeface="Arial"/>
                      </a:endParaRPr>
                    </a:p>
                  </a:txBody>
                  <a:tcPr marT="45725" marB="45725" marR="91075" marL="91075">
                    <a:solidFill>
                      <a:srgbClr val="CFE7F5"/>
                    </a:solidFill>
                  </a:tcPr>
                </a:tc>
              </a:tr>
              <a:tr h="796675">
                <a:tc>
                  <a:txBody>
                    <a:bodyPr/>
                    <a:lstStyle/>
                    <a:p>
                      <a:pPr indent="0" lvl="0" marL="0" marR="0" rtl="0" algn="l">
                        <a:lnSpc>
                          <a:spcPct val="100000"/>
                        </a:lnSpc>
                        <a:spcBef>
                          <a:spcPts val="0"/>
                        </a:spcBef>
                        <a:spcAft>
                          <a:spcPts val="0"/>
                        </a:spcAft>
                        <a:buNone/>
                      </a:pPr>
                      <a:r>
                        <a:rPr b="0" lang="it-IT" sz="1400" u="none" cap="none" strike="noStrike">
                          <a:solidFill>
                            <a:srgbClr val="000000"/>
                          </a:solidFill>
                          <a:latin typeface="Arial"/>
                          <a:ea typeface="Arial"/>
                          <a:cs typeface="Arial"/>
                          <a:sym typeface="Arial"/>
                        </a:rPr>
                        <a:t>Task Success</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u="none" cap="none" strike="noStrike">
                        <a:latin typeface="Arial"/>
                        <a:ea typeface="Arial"/>
                        <a:cs typeface="Arial"/>
                        <a:sym typeface="Arial"/>
                      </a:endParaRPr>
                    </a:p>
                  </a:txBody>
                  <a:tcPr marT="45725" marB="45725" marR="91075" marL="91075">
                    <a:solidFill>
                      <a:srgbClr val="02B3E4"/>
                    </a:solidFill>
                  </a:tcPr>
                </a:tc>
                <a:tc>
                  <a:txBody>
                    <a:bodyPr/>
                    <a:lstStyle/>
                    <a:p>
                      <a:pPr indent="0" lvl="0" marL="0" marR="0" rtl="0" algn="l">
                        <a:lnSpc>
                          <a:spcPct val="100000"/>
                        </a:lnSpc>
                        <a:spcBef>
                          <a:spcPts val="0"/>
                        </a:spcBef>
                        <a:spcAft>
                          <a:spcPts val="0"/>
                        </a:spcAft>
                        <a:buNone/>
                      </a:pPr>
                      <a:r>
                        <a:rPr b="0" lang="it-IT" sz="1000" u="none" cap="none" strike="noStrike">
                          <a:solidFill>
                            <a:srgbClr val="000000"/>
                          </a:solidFill>
                          <a:latin typeface="Arial"/>
                          <a:ea typeface="Arial"/>
                          <a:cs typeface="Arial"/>
                          <a:sym typeface="Arial"/>
                        </a:rPr>
                        <a:t>Order successfully</a:t>
                      </a:r>
                      <a:endParaRPr b="0" sz="1000" u="none" cap="none" strike="noStrike">
                        <a:latin typeface="Arial"/>
                        <a:ea typeface="Arial"/>
                        <a:cs typeface="Arial"/>
                        <a:sym typeface="Arial"/>
                      </a:endParaRPr>
                    </a:p>
                  </a:txBody>
                  <a:tcPr marT="45725" marB="45725" marR="91075" marL="91075">
                    <a:solidFill>
                      <a:srgbClr val="CFE7F5"/>
                    </a:solidFill>
                  </a:tcPr>
                </a:tc>
                <a:tc>
                  <a:txBody>
                    <a:bodyPr/>
                    <a:lstStyle/>
                    <a:p>
                      <a:pPr indent="0" lvl="0" marL="0" marR="0" rtl="0" algn="l">
                        <a:lnSpc>
                          <a:spcPct val="100000"/>
                        </a:lnSpc>
                        <a:spcBef>
                          <a:spcPts val="0"/>
                        </a:spcBef>
                        <a:spcAft>
                          <a:spcPts val="0"/>
                        </a:spcAft>
                        <a:buNone/>
                      </a:pPr>
                      <a:r>
                        <a:rPr b="0" lang="it-IT" sz="1000" u="none" cap="none" strike="noStrike">
                          <a:solidFill>
                            <a:srgbClr val="000000"/>
                          </a:solidFill>
                          <a:latin typeface="Arial"/>
                          <a:ea typeface="Arial"/>
                          <a:cs typeface="Arial"/>
                          <a:sym typeface="Arial"/>
                        </a:rPr>
                        <a:t>Order done in 2 meter range</a:t>
                      </a:r>
                      <a:endParaRPr b="0" sz="1000" u="none" cap="none" strike="noStrike">
                        <a:latin typeface="Arial"/>
                        <a:ea typeface="Arial"/>
                        <a:cs typeface="Arial"/>
                        <a:sym typeface="Arial"/>
                      </a:endParaRPr>
                    </a:p>
                  </a:txBody>
                  <a:tcPr marT="45725" marB="45725" marR="91075" marL="91075">
                    <a:solidFill>
                      <a:srgbClr val="CFE7F5"/>
                    </a:solidFill>
                  </a:tcPr>
                </a:tc>
                <a:tc>
                  <a:txBody>
                    <a:bodyPr/>
                    <a:lstStyle/>
                    <a:p>
                      <a:pPr indent="0" lvl="0" marL="0" marR="0" rtl="0" algn="l">
                        <a:lnSpc>
                          <a:spcPct val="100000"/>
                        </a:lnSpc>
                        <a:spcBef>
                          <a:spcPts val="0"/>
                        </a:spcBef>
                        <a:spcAft>
                          <a:spcPts val="0"/>
                        </a:spcAft>
                        <a:buNone/>
                      </a:pPr>
                      <a:r>
                        <a:rPr b="0" lang="it-IT" sz="1000" u="none" cap="none" strike="noStrike">
                          <a:solidFill>
                            <a:srgbClr val="000000"/>
                          </a:solidFill>
                          <a:latin typeface="Arial"/>
                          <a:ea typeface="Arial"/>
                          <a:cs typeface="Arial"/>
                          <a:sym typeface="Arial"/>
                        </a:rPr>
                        <a:t>% user that will order in 2 meter range</a:t>
                      </a:r>
                      <a:endParaRPr b="0" sz="1000" u="none" cap="none" strike="noStrike">
                        <a:latin typeface="Arial"/>
                        <a:ea typeface="Arial"/>
                        <a:cs typeface="Arial"/>
                        <a:sym typeface="Arial"/>
                      </a:endParaRPr>
                    </a:p>
                  </a:txBody>
                  <a:tcPr marT="45725" marB="45725" marR="91075" marL="91075">
                    <a:solidFill>
                      <a:srgbClr val="CFE7F5"/>
                    </a:solidFill>
                  </a:tcPr>
                </a:tc>
              </a:tr>
            </a:tbl>
          </a:graphicData>
        </a:graphic>
      </p:graphicFrame>
      <p:sp>
        <p:nvSpPr>
          <p:cNvPr id="304" name="Google Shape;304;p9"/>
          <p:cNvSpPr/>
          <p:nvPr/>
        </p:nvSpPr>
        <p:spPr>
          <a:xfrm>
            <a:off x="3664440" y="24840"/>
            <a:ext cx="5443200" cy="664920"/>
          </a:xfrm>
          <a:prstGeom prst="rect">
            <a:avLst/>
          </a:prstGeom>
          <a:noFill/>
          <a:ln>
            <a:noFill/>
          </a:ln>
        </p:spPr>
        <p:txBody>
          <a:bodyPr anchorCtr="0" anchor="t" bIns="91425" lIns="91425" spcFirstLastPara="1" rIns="91425" wrap="square" tIns="91425">
            <a:noAutofit/>
          </a:bodyPr>
          <a:lstStyle/>
          <a:p>
            <a:pPr indent="-171360" lvl="0" marL="171360" marR="0" rtl="0" algn="l">
              <a:lnSpc>
                <a:spcPct val="100000"/>
              </a:lnSpc>
              <a:spcBef>
                <a:spcPts val="0"/>
              </a:spcBef>
              <a:spcAft>
                <a:spcPts val="0"/>
              </a:spcAft>
              <a:buClr>
                <a:srgbClr val="4F4F4F"/>
              </a:buClr>
              <a:buSzPts val="1200"/>
              <a:buFont typeface="Open Sans"/>
              <a:buChar char="●"/>
            </a:pPr>
            <a:r>
              <a:rPr b="0" lang="it-IT" sz="1200" strike="noStrike">
                <a:solidFill>
                  <a:srgbClr val="000000"/>
                </a:solidFill>
                <a:latin typeface="Open Sans"/>
                <a:ea typeface="Open Sans"/>
                <a:cs typeface="Open Sans"/>
                <a:sym typeface="Open Sans"/>
              </a:rPr>
              <a:t>Set at least two user-centered </a:t>
            </a:r>
            <a:r>
              <a:rPr b="0" i="1" lang="it-IT" sz="1200" strike="noStrike">
                <a:solidFill>
                  <a:srgbClr val="000000"/>
                </a:solidFill>
                <a:latin typeface="Open Sans"/>
                <a:ea typeface="Open Sans"/>
                <a:cs typeface="Open Sans"/>
                <a:sym typeface="Open Sans"/>
              </a:rPr>
              <a:t>goals</a:t>
            </a:r>
            <a:endParaRPr b="0" sz="1200" strike="noStrike">
              <a:latin typeface="Arial"/>
              <a:ea typeface="Arial"/>
              <a:cs typeface="Arial"/>
              <a:sym typeface="Arial"/>
            </a:endParaRPr>
          </a:p>
          <a:p>
            <a:pPr indent="-171360" lvl="0" marL="171360" marR="0" rtl="0" algn="l">
              <a:lnSpc>
                <a:spcPct val="100000"/>
              </a:lnSpc>
              <a:spcBef>
                <a:spcPts val="0"/>
              </a:spcBef>
              <a:spcAft>
                <a:spcPts val="0"/>
              </a:spcAft>
              <a:buClr>
                <a:srgbClr val="4F4F4F"/>
              </a:buClr>
              <a:buSzPts val="1200"/>
              <a:buFont typeface="Open Sans"/>
              <a:buChar char="●"/>
            </a:pPr>
            <a:r>
              <a:rPr b="0" lang="it-IT" sz="1200" strike="noStrike">
                <a:solidFill>
                  <a:srgbClr val="000000"/>
                </a:solidFill>
                <a:latin typeface="Open Sans"/>
                <a:ea typeface="Open Sans"/>
                <a:cs typeface="Open Sans"/>
                <a:sym typeface="Open Sans"/>
              </a:rPr>
              <a:t>Identify changes in user behavior will </a:t>
            </a:r>
            <a:r>
              <a:rPr b="0" i="1" lang="it-IT" sz="1200" strike="noStrike">
                <a:solidFill>
                  <a:srgbClr val="000000"/>
                </a:solidFill>
                <a:latin typeface="Open Sans"/>
                <a:ea typeface="Open Sans"/>
                <a:cs typeface="Open Sans"/>
                <a:sym typeface="Open Sans"/>
              </a:rPr>
              <a:t>signal</a:t>
            </a:r>
            <a:r>
              <a:rPr b="0" lang="it-IT" sz="1200" strike="noStrike">
                <a:solidFill>
                  <a:srgbClr val="000000"/>
                </a:solidFill>
                <a:latin typeface="Open Sans"/>
                <a:ea typeface="Open Sans"/>
                <a:cs typeface="Open Sans"/>
                <a:sym typeface="Open Sans"/>
              </a:rPr>
              <a:t> success in reaching the goal</a:t>
            </a:r>
            <a:endParaRPr b="0" sz="1200" strike="noStrike">
              <a:latin typeface="Arial"/>
              <a:ea typeface="Arial"/>
              <a:cs typeface="Arial"/>
              <a:sym typeface="Arial"/>
            </a:endParaRPr>
          </a:p>
          <a:p>
            <a:pPr indent="-171360" lvl="0" marL="171360" marR="0" rtl="0" algn="l">
              <a:lnSpc>
                <a:spcPct val="100000"/>
              </a:lnSpc>
              <a:spcBef>
                <a:spcPts val="0"/>
              </a:spcBef>
              <a:spcAft>
                <a:spcPts val="0"/>
              </a:spcAft>
              <a:buClr>
                <a:srgbClr val="4F4F4F"/>
              </a:buClr>
              <a:buSzPts val="1200"/>
              <a:buFont typeface="Open Sans"/>
              <a:buChar char="●"/>
            </a:pPr>
            <a:r>
              <a:rPr b="0" lang="it-IT" sz="1200" strike="noStrike">
                <a:solidFill>
                  <a:srgbClr val="000000"/>
                </a:solidFill>
                <a:latin typeface="Open Sans"/>
                <a:ea typeface="Open Sans"/>
                <a:cs typeface="Open Sans"/>
                <a:sym typeface="Open Sans"/>
              </a:rPr>
              <a:t>Create a </a:t>
            </a:r>
            <a:r>
              <a:rPr b="0" i="1" lang="it-IT" sz="1200" strike="noStrike">
                <a:solidFill>
                  <a:srgbClr val="000000"/>
                </a:solidFill>
                <a:latin typeface="Open Sans"/>
                <a:ea typeface="Open Sans"/>
                <a:cs typeface="Open Sans"/>
                <a:sym typeface="Open Sans"/>
              </a:rPr>
              <a:t>metric</a:t>
            </a:r>
            <a:r>
              <a:rPr b="0" lang="it-IT" sz="1200" strike="noStrike">
                <a:solidFill>
                  <a:srgbClr val="000000"/>
                </a:solidFill>
                <a:latin typeface="Open Sans"/>
                <a:ea typeface="Open Sans"/>
                <a:cs typeface="Open Sans"/>
                <a:sym typeface="Open Sans"/>
              </a:rPr>
              <a:t> to measure each signal</a:t>
            </a:r>
            <a:endParaRPr b="0" sz="1200"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