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1" name="Google Shape;231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4" name="Google Shape;194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DoorDash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The future of delivery food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Francesco Malagrino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 GrubHub provides an online and mobile platform for restaurant pick-up and delivery orders.</a:t>
            </a:r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GrubHuB</a:t>
            </a:r>
            <a:endParaRPr sz="500"/>
          </a:p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5" name="Google Shape;205;p39"/>
          <p:cNvSpPr txBox="1"/>
          <p:nvPr>
            <p:ph idx="3" type="body"/>
          </p:nvPr>
        </p:nvSpPr>
        <p:spPr>
          <a:xfrm>
            <a:off x="204200" y="2016100"/>
            <a:ext cx="89397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They are a public company specialize in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Food &amp; beverage Technology,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Delivery mobile app and Platform restaurant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operates at the moment only  at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Chicago and New York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4,1B ($) of valutation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203,2 K followers on twitters,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revenue is of $1,3 Billions and Net income is (18,6m)</a:t>
            </a:r>
            <a:endParaRPr sz="500"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650" y="2016100"/>
            <a:ext cx="2055151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976" y="3454175"/>
            <a:ext cx="1902449" cy="1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Postmates is a company developing an urban logistics and on-demand delivery platform.</a:t>
            </a:r>
            <a:endParaRPr sz="500"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PostMates</a:t>
            </a:r>
            <a:endParaRPr sz="500"/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6" name="Google Shape;216;p40"/>
          <p:cNvSpPr txBox="1"/>
          <p:nvPr>
            <p:ph idx="3" type="body"/>
          </p:nvPr>
        </p:nvSpPr>
        <p:spPr>
          <a:xfrm>
            <a:off x="152900" y="1641400"/>
            <a:ext cx="84825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They are a private company specialize in :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Technology Delivery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Logistics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Platform Shipping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141.3 k of twitter followers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Revenue is 1 billions and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cost goods is £739,9m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Pay 170K every years per drivers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 in multiples cities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50" y="1453350"/>
            <a:ext cx="3827150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963" y="3251875"/>
            <a:ext cx="3613724" cy="1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27" name="Google Shape;227;p4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us?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should buyers choose your product and not that of the competitors you just mentioned? 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Because we are the best we have the best technology we will not allow anymore any late delivery and we have as well a  nutrion software and diet software  </a:t>
            </a:r>
            <a:endParaRPr/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4" name="Google Shape;234;p4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1" name="Google Shape;241;p4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2" name="Google Shape;242;p4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vision is that we will become the number one company in the USA for delivery foods and we will open in all the USA.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GPS Tracker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Anti Theft mode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Customer oriented</a:t>
            </a:r>
            <a:endParaRPr/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457200" y="914249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DoorDash GPS tracker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249" name="Google Shape;249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1800"/>
              <a:t>Track GPS Software</a:t>
            </a:r>
            <a:endParaRPr sz="500"/>
          </a:p>
        </p:txBody>
      </p:sp>
      <p:sp>
        <p:nvSpPr>
          <p:cNvPr id="251" name="Google Shape;251;p4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GPS tracker for customer to see where the robot it is and see how long until arrive the food.</a:t>
            </a:r>
            <a:endParaRPr/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[</a:t>
            </a:r>
            <a:r>
              <a:rPr lang="en"/>
              <a:t>Camera software tracker and SMS to open and lock the robot</a:t>
            </a:r>
            <a:endParaRPr sz="500"/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Anti Theft Mode</a:t>
            </a:r>
            <a:endParaRPr sz="500"/>
          </a:p>
        </p:txBody>
      </p:sp>
      <p:sp>
        <p:nvSpPr>
          <p:cNvPr id="260" name="Google Shape;260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Will be more than one camera, we want to have a 365 grade visualization to check everything if somebody will try to steal and open the robot the robot won’t open it will make a picture of the person and send it to the police.Only the customer will receive an SMS with a link that will permits to open the robot.</a:t>
            </a:r>
            <a:endParaRPr/>
          </a:p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The Customer can personalize our delivery</a:t>
            </a:r>
            <a:endParaRPr sz="500"/>
          </a:p>
        </p:txBody>
      </p:sp>
      <p:sp>
        <p:nvSpPr>
          <p:cNvPr id="267" name="Google Shape;267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8" name="Google Shape;268;p4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Customer Oriented</a:t>
            </a:r>
            <a:endParaRPr sz="500"/>
          </a:p>
        </p:txBody>
      </p:sp>
      <p:sp>
        <p:nvSpPr>
          <p:cNvPr id="269" name="Google Shape;269;p4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customer will personalize the delivery. They can buy with an extra discount a menu of nutrition, we want our customer that eat with us and healthy.</a:t>
            </a:r>
            <a:endParaRPr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6" name="Google Shape;276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7" name="Google Shape;277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8" name="Google Shape;278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next product will be an innovative food delivery, we will collect all the data and we will create a software with AI that will help our customer on the diet and as well nutrition , we will suggest what is better to eat based on weight and height</a:t>
            </a:r>
            <a:endParaRPr/>
          </a:p>
        </p:txBody>
      </p:sp>
      <p:sp>
        <p:nvSpPr>
          <p:cNvPr id="279" name="Google Shape;279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provide more reliable delivery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That’s why we will introduce a new revolutionary system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Why did I cho</a:t>
            </a:r>
            <a:r>
              <a:rPr lang="en"/>
              <a:t>o</a:t>
            </a:r>
            <a:r>
              <a:rPr lang="en"/>
              <a:t>se this focus?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Because this matches the company goals.</a:t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3" name="Google Shape;163;p34"/>
          <p:cNvSpPr txBox="1"/>
          <p:nvPr>
            <p:ph idx="3" type="body"/>
          </p:nvPr>
        </p:nvSpPr>
        <p:spPr>
          <a:xfrm>
            <a:off x="457200" y="1414325"/>
            <a:ext cx="82296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 and as well we need to provide more reliable delivery times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was losing money and customer for this reason I needed to create a  new product that will help us to optimise cost and attract more customer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do this we will start to delivery to 2 meter as start the food using robots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Total Addressable market for food delivery in USA is $ 325 Bilions this year and in the next 5 years can increase until $470 bilions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/>
              <a:t>others could be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market share can become 27% more in the 2022 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have 6 competitors.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2" name="Google Shape;172;p3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build a software that will track and make sure that the robot is Delivering correctly the food and can’t be neither stole.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put camera at 365 grades and if we send a message to the customer and only the customer can unlock the robot.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1" name="Google Shape;181;p3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cost won’t be too much and the return as investment will be very high.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</a:t>
            </a:r>
            <a:r>
              <a:rPr lang="en"/>
              <a:t>od-quality robots are predictable and offer peace of mind for financial returns. As manufacturers consider investing in robots for productivity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keep the 25% of current labor cost.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Estimation is that reducing the labor budget can be very impressive , 37,3500 per years or $150 000/4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17475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Georgia"/>
              <a:buChar char="•"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0" name="Google Shape;190;p3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first year we want to use 3 maximum 4 robots that will delivery the food in time to the first 5 miles. We will start with 2 miles to arrives to 5 miles in the first year.</a:t>
            </a:r>
            <a:endParaRPr b="1"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197" name="Google Shape;197;p38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