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8"/>
  </p:normalViewPr>
  <p:slideViewPr>
    <p:cSldViewPr snapToGrid="0">
      <p:cViewPr varScale="1">
        <p:scale>
          <a:sx n="139" d="100"/>
          <a:sy n="139" d="100"/>
        </p:scale>
        <p:origin x="84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7515110cb_1_4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57515110cb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1265ad5f5_0_9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g61265ad5f5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62ab51fd84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g62ab51fd8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2a7771621_0_5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62a7771621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2a7771621_0_7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[ALL PARTICIPATION]</a:t>
            </a:r>
            <a:endParaRPr/>
          </a:p>
        </p:txBody>
      </p:sp>
      <p:sp>
        <p:nvSpPr>
          <p:cNvPr id="231" name="Google Shape;231;g62a7771621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62a7771621_0_7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62a7771621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62a7771621_0_8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g62a7771621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62ab51fd84_0_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62ab51fd8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62ab51fd84_0_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g62ab51fd8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62a7771621_0_10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g62a7771621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7515110cb_1_20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57515110cb_1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7515110cb_1_29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[ALL PARTICIPATION]</a:t>
            </a:r>
            <a:endParaRPr/>
          </a:p>
        </p:txBody>
      </p:sp>
      <p:sp>
        <p:nvSpPr>
          <p:cNvPr id="143" name="Google Shape;143;g57515110cb_1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2a7771621_0_3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62a777162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2a7771621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62a77716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2a7771621_0_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62a777162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2a7771621_0_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62a777162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2a7771621_0_4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62a777162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2a7771621_0_3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[ALL PARTICIPATION]</a:t>
            </a:r>
            <a:endParaRPr/>
          </a:p>
        </p:txBody>
      </p:sp>
      <p:sp>
        <p:nvSpPr>
          <p:cNvPr id="194" name="Google Shape;194;g62a7771621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4"/>
          <p:cNvPicPr preferRelativeResize="0"/>
          <p:nvPr/>
        </p:nvPicPr>
        <p:blipFill rotWithShape="1">
          <a:blip r:embed="rId2">
            <a:alphaModFix/>
          </a:blip>
          <a:srcRect r="7800" b="7535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1"/>
          </p:nvPr>
        </p:nvSpPr>
        <p:spPr>
          <a:xfrm>
            <a:off x="457200" y="2195513"/>
            <a:ext cx="5038800" cy="1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gue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rgbClr val="FFFFFF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36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3"/>
          </p:nvPr>
        </p:nvSpPr>
        <p:spPr>
          <a:xfrm>
            <a:off x="457200" y="1715877"/>
            <a:ext cx="8229600" cy="28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gue with Subtitle">
  <p:cSld name="Segue with Subtitl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457200" y="2633663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gue with Subtitle Light">
  <p:cSld name="Segue with Subtitle Light">
    <p:bg>
      <p:bgPr>
        <a:solidFill>
          <a:srgbClr val="02B3E4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>
            <a:off x="457200" y="2633663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gue Light">
  <p:cSld name="Segue Light">
    <p:bg>
      <p:bgPr>
        <a:solidFill>
          <a:srgbClr val="02B3E4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rgbClr val="FFFFFF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457200" y="667978"/>
            <a:ext cx="8229600" cy="26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15240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3600" b="0" i="1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1"/>
          </p:nvPr>
        </p:nvSpPr>
        <p:spPr>
          <a:xfrm>
            <a:off x="609600" y="3419475"/>
            <a:ext cx="80772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Content">
  <p:cSld name="Title with Content"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36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–"/>
              <a:defRPr sz="16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Content &amp; Image">
  <p:cSld name="Title with Content &amp; Image">
    <p:bg>
      <p:bgPr>
        <a:solidFill>
          <a:srgbClr val="FFFFFF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>
            <a:spLocks noGrp="1"/>
          </p:cNvSpPr>
          <p:nvPr>
            <p:ph type="body" idx="1"/>
          </p:nvPr>
        </p:nvSpPr>
        <p:spPr>
          <a:xfrm>
            <a:off x="457200" y="912875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36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3" name="Google Shape;93;p22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40251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Open Sans"/>
              <a:buChar char="•"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–"/>
              <a:defRPr sz="16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95" name="Google Shape;95;p22"/>
          <p:cNvSpPr>
            <a:spLocks noGrp="1"/>
          </p:cNvSpPr>
          <p:nvPr>
            <p:ph type="pic" idx="4"/>
          </p:nvPr>
        </p:nvSpPr>
        <p:spPr>
          <a:xfrm>
            <a:off x="4662488" y="1714500"/>
            <a:ext cx="40242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533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711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8890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1066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">
  <p:cSld name="Image">
    <p:bg>
      <p:bgPr>
        <a:solidFill>
          <a:srgbClr val="2D3D4A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533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711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8890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1066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mo">
  <p:cSld name="Demo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4"/>
          <p:cNvPicPr preferRelativeResize="0"/>
          <p:nvPr/>
        </p:nvPicPr>
        <p:blipFill rotWithShape="1">
          <a:blip r:embed="rId2">
            <a:alphaModFix/>
          </a:blip>
          <a:srcRect r="7800" b="7535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4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2" name="Google Shape;102;p24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A Dark">
  <p:cSld name="Logo A Dark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105" name="Google Shape;105;p25"/>
          <p:cNvSpPr/>
          <p:nvPr/>
        </p:nvSpPr>
        <p:spPr>
          <a:xfrm>
            <a:off x="3796401" y="3514398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106" name="Google Shape;106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85828" y="1370725"/>
            <a:ext cx="2172300" cy="19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5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A Light">
  <p:cSld name="Logo A Light">
    <p:bg>
      <p:bgPr>
        <a:solidFill>
          <a:srgbClr val="02B3E4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110" name="Google Shape;110;p26"/>
          <p:cNvSpPr/>
          <p:nvPr/>
        </p:nvSpPr>
        <p:spPr>
          <a:xfrm>
            <a:off x="3796401" y="3514725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lang="en" sz="18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111" name="Google Shape;111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85828" y="1370725"/>
            <a:ext cx="2172300" cy="19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6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B Dark">
  <p:cSld name="Logo B Dark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115" name="Google Shape;115;p27"/>
          <p:cNvSpPr/>
          <p:nvPr/>
        </p:nvSpPr>
        <p:spPr>
          <a:xfrm>
            <a:off x="3796401" y="3048793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116" name="Google Shape;116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0679" y="2221260"/>
            <a:ext cx="41433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7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B Light">
  <p:cSld name="Logo B Light">
    <p:bg>
      <p:bgPr>
        <a:solidFill>
          <a:srgbClr val="02B3E4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120" name="Google Shape;120;p28"/>
          <p:cNvSpPr/>
          <p:nvPr/>
        </p:nvSpPr>
        <p:spPr>
          <a:xfrm>
            <a:off x="3796401" y="3048793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lang="en" sz="18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121" name="Google Shape;121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0313" y="2221260"/>
            <a:ext cx="41433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8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bg>
      <p:bgPr>
        <a:solidFill>
          <a:srgbClr val="FFFFFF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9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D49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14363" y="2662238"/>
            <a:ext cx="79152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ubhub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ostmates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>
            <a:spLocks noGrp="1"/>
          </p:cNvSpPr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DoorDash</a:t>
            </a:r>
            <a:endParaRPr sz="500"/>
          </a:p>
        </p:txBody>
      </p:sp>
      <p:sp>
        <p:nvSpPr>
          <p:cNvPr id="130" name="Google Shape;130;p30"/>
          <p:cNvSpPr txBox="1">
            <a:spLocks noGrp="1"/>
          </p:cNvSpPr>
          <p:nvPr>
            <p:ph type="body" idx="1"/>
          </p:nvPr>
        </p:nvSpPr>
        <p:spPr>
          <a:xfrm>
            <a:off x="457200" y="2195525"/>
            <a:ext cx="5900700" cy="1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/>
              <a:t>The future of delivery food</a:t>
            </a:r>
            <a:endParaRPr b="1"/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endParaRPr b="1"/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endParaRPr b="1"/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 b="1"/>
              <a:t>Product Owner: Francesco Malagrino</a:t>
            </a:r>
            <a:endParaRPr b="1"/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endParaRPr sz="500"/>
          </a:p>
        </p:txBody>
      </p:sp>
      <p:sp>
        <p:nvSpPr>
          <p:cNvPr id="131" name="Google Shape;131;p30"/>
          <p:cNvSpPr txBox="1">
            <a:spLocks noGrp="1"/>
          </p:cNvSpPr>
          <p:nvPr>
            <p:ph type="body" idx="4294967295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2019 Udacity.  All rights reserved.</a:t>
            </a:r>
            <a:endParaRPr sz="500"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9"/>
          <p:cNvSpPr txBox="1">
            <a:spLocks noGrp="1"/>
          </p:cNvSpPr>
          <p:nvPr>
            <p:ph type="body" idx="1"/>
          </p:nvPr>
        </p:nvSpPr>
        <p:spPr>
          <a:xfrm>
            <a:off x="457200" y="912875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n-GB" dirty="0">
                <a:hlinkClick r:id="rId3"/>
              </a:rPr>
              <a:t>https://www.grubhub.com/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 dirty="0"/>
              <a:t> </a:t>
            </a:r>
            <a:r>
              <a:rPr lang="en" dirty="0" err="1"/>
              <a:t>GrubHub</a:t>
            </a:r>
            <a:r>
              <a:rPr lang="en" dirty="0"/>
              <a:t> provides an online and mobile platform for restaurant pick-up and delivery orders.</a:t>
            </a:r>
            <a:endParaRPr dirty="0"/>
          </a:p>
        </p:txBody>
      </p:sp>
      <p:sp>
        <p:nvSpPr>
          <p:cNvPr id="203" name="Google Shape;203;p39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 dirty="0" err="1"/>
              <a:t>GrubHuB</a:t>
            </a:r>
            <a:endParaRPr sz="500" dirty="0"/>
          </a:p>
        </p:txBody>
      </p:sp>
      <p:sp>
        <p:nvSpPr>
          <p:cNvPr id="204" name="Google Shape;204;p39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10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205" name="Google Shape;205;p39"/>
          <p:cNvSpPr txBox="1">
            <a:spLocks noGrp="1"/>
          </p:cNvSpPr>
          <p:nvPr>
            <p:ph type="body" idx="3"/>
          </p:nvPr>
        </p:nvSpPr>
        <p:spPr>
          <a:xfrm>
            <a:off x="204300" y="1787400"/>
            <a:ext cx="8939700" cy="31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dirty="0"/>
              <a:t>They are a public company specialize in </a:t>
            </a:r>
            <a:endParaRPr dirty="0"/>
          </a:p>
          <a:p>
            <a:pPr marL="457200" marR="0" lvl="0" indent="-3175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AutoNum type="arabicPeriod"/>
            </a:pPr>
            <a:r>
              <a:rPr lang="en-GB" dirty="0"/>
              <a:t>They have an app that provide deals with restaurant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AutoNum type="arabicPeriod"/>
            </a:pPr>
            <a:r>
              <a:rPr lang="en-GB" dirty="0"/>
              <a:t>New customer have free delivery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dirty="0"/>
              <a:t>Some important facts :</a:t>
            </a:r>
            <a:endParaRPr dirty="0"/>
          </a:p>
          <a:p>
            <a:pPr marL="457200" marR="0" lvl="0" indent="-3175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•"/>
            </a:pPr>
            <a:r>
              <a:rPr lang="en" dirty="0"/>
              <a:t>They are increase the employee, </a:t>
            </a:r>
            <a:endParaRPr dirty="0"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dirty="0"/>
              <a:t>They operates at the moment only  at Chicago and NY</a:t>
            </a:r>
            <a:endParaRPr dirty="0"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dirty="0"/>
              <a:t>They Have 4,1B ($) of </a:t>
            </a:r>
            <a:r>
              <a:rPr lang="en" dirty="0" err="1"/>
              <a:t>valutation</a:t>
            </a:r>
            <a:endParaRPr dirty="0"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dirty="0"/>
              <a:t>They have 203,2 K followers on twitters, </a:t>
            </a:r>
            <a:endParaRPr dirty="0"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dirty="0"/>
              <a:t>They revenue is of $1,3 Billions and Net income is (18,6m)</a:t>
            </a:r>
            <a:endParaRPr sz="500" dirty="0"/>
          </a:p>
        </p:txBody>
      </p:sp>
      <p:sp>
        <p:nvSpPr>
          <p:cNvPr id="206" name="Google Shape;206;p39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pic>
        <p:nvPicPr>
          <p:cNvPr id="207" name="Google Shape;20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39650" y="2016100"/>
            <a:ext cx="2055151" cy="143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7976" y="3454175"/>
            <a:ext cx="1902449" cy="168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0"/>
          <p:cNvSpPr txBox="1">
            <a:spLocks noGrp="1"/>
          </p:cNvSpPr>
          <p:nvPr>
            <p:ph type="body" idx="1"/>
          </p:nvPr>
        </p:nvSpPr>
        <p:spPr>
          <a:xfrm>
            <a:off x="457200" y="7964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n-GB" dirty="0">
                <a:hlinkClick r:id="rId3"/>
              </a:rPr>
              <a:t>https://postmates.com/</a:t>
            </a:r>
            <a:endParaRPr lang="en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 dirty="0"/>
              <a:t>Postmates is a company developing an urban logistics and on-demand delivery platform.</a:t>
            </a:r>
            <a:endParaRPr sz="500" dirty="0"/>
          </a:p>
        </p:txBody>
      </p:sp>
      <p:sp>
        <p:nvSpPr>
          <p:cNvPr id="214" name="Google Shape;214;p40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 dirty="0" err="1"/>
              <a:t>PostMates</a:t>
            </a:r>
            <a:endParaRPr sz="500" dirty="0"/>
          </a:p>
        </p:txBody>
      </p:sp>
      <p:sp>
        <p:nvSpPr>
          <p:cNvPr id="215" name="Google Shape;215;p40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11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216" name="Google Shape;216;p40"/>
          <p:cNvSpPr txBox="1">
            <a:spLocks noGrp="1"/>
          </p:cNvSpPr>
          <p:nvPr>
            <p:ph type="body" idx="3"/>
          </p:nvPr>
        </p:nvSpPr>
        <p:spPr>
          <a:xfrm>
            <a:off x="152900" y="1597702"/>
            <a:ext cx="8482500" cy="3431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None/>
            </a:pPr>
            <a:endParaRPr lang="en-GB" sz="1600" dirty="0"/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None/>
            </a:pPr>
            <a:r>
              <a:rPr lang="en-GB" sz="1600" dirty="0"/>
              <a:t>Their app that will locate a restaurant near  you</a:t>
            </a: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None/>
            </a:pPr>
            <a:r>
              <a:rPr lang="en-GB" sz="1600" dirty="0"/>
              <a:t>They give you a free unlimited 7 days of the app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None/>
            </a:pPr>
            <a:r>
              <a:rPr lang="en-GB" sz="1600" dirty="0"/>
              <a:t>And if you have this every 12 $ spent you have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None/>
            </a:pPr>
            <a:r>
              <a:rPr lang="en-GB" sz="1600" dirty="0"/>
              <a:t>A free delivery</a:t>
            </a: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600" dirty="0"/>
              <a:t>Some important facts : </a:t>
            </a:r>
            <a:endParaRPr sz="1600" dirty="0"/>
          </a:p>
          <a:p>
            <a:pPr marL="457200" marR="0" lvl="0" indent="-3175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Char char="•"/>
            </a:pPr>
            <a:r>
              <a:rPr lang="en" sz="1600" dirty="0"/>
              <a:t>They are increase the employee</a:t>
            </a:r>
            <a:endParaRPr sz="1600" dirty="0"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600" dirty="0"/>
              <a:t>They have 141.3 k of twitter followers</a:t>
            </a:r>
            <a:endParaRPr sz="1600" dirty="0"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600" dirty="0"/>
              <a:t>Revenue is 1 billions and  cost goods is £739,9m</a:t>
            </a:r>
            <a:endParaRPr sz="1600" dirty="0"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600" dirty="0"/>
              <a:t>They Pay 170K every years per drivers</a:t>
            </a:r>
            <a:endParaRPr sz="1600" dirty="0"/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600" dirty="0"/>
              <a:t>They operate in multiples cities</a:t>
            </a: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7" name="Google Shape;217;p40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 dirty="0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 dirty="0"/>
              <a:t>9</a:t>
            </a:r>
            <a:r>
              <a:rPr lang="en" sz="700" b="0" i="0" u="none" strike="noStrike" cap="none" dirty="0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 dirty="0"/>
          </a:p>
        </p:txBody>
      </p:sp>
      <p:pic>
        <p:nvPicPr>
          <p:cNvPr id="218" name="Google Shape;21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7963" y="1606830"/>
            <a:ext cx="3613724" cy="168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47963" y="3251875"/>
            <a:ext cx="3613724" cy="177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1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Why are we better?</a:t>
            </a:r>
            <a:endParaRPr sz="500"/>
          </a:p>
        </p:txBody>
      </p:sp>
      <p:sp>
        <p:nvSpPr>
          <p:cNvPr id="225" name="Google Shape;225;p41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226" name="Google Shape;226;p41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Our Advantages</a:t>
            </a:r>
            <a:endParaRPr sz="500"/>
          </a:p>
        </p:txBody>
      </p:sp>
      <p:sp>
        <p:nvSpPr>
          <p:cNvPr id="227" name="Google Shape;227;p41"/>
          <p:cNvSpPr txBox="1">
            <a:spLocks noGrp="1"/>
          </p:cNvSpPr>
          <p:nvPr>
            <p:ph type="body" idx="3"/>
          </p:nvPr>
        </p:nvSpPr>
        <p:spPr>
          <a:xfrm>
            <a:off x="457200" y="14097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None/>
            </a:pPr>
            <a:r>
              <a:rPr lang="en-GB" dirty="0"/>
              <a:t>Why choice us? The answer is very simple we will give you the best food in the zone in a faster way respect anybody else. We will use the robot to send food fast in the first 2/5 meters</a:t>
            </a:r>
          </a:p>
          <a:p>
            <a:pPr marL="0" lvl="0" indent="0">
              <a:buNone/>
            </a:pPr>
            <a:r>
              <a:rPr lang="en-GB" dirty="0"/>
              <a:t>We will have as well unique business partnerships, and unique content that our competitor doesn’t have</a:t>
            </a:r>
            <a:endParaRPr dirty="0"/>
          </a:p>
        </p:txBody>
      </p:sp>
      <p:sp>
        <p:nvSpPr>
          <p:cNvPr id="228" name="Google Shape;228;p41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12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2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Roadmap and Vision</a:t>
            </a:r>
            <a:endParaRPr sz="500"/>
          </a:p>
        </p:txBody>
      </p:sp>
      <p:sp>
        <p:nvSpPr>
          <p:cNvPr id="234" name="Google Shape;234;p42"/>
          <p:cNvSpPr txBox="1">
            <a:spLocks noGrp="1"/>
          </p:cNvSpPr>
          <p:nvPr>
            <p:ph type="body" idx="4294967295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3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Where do we go from here?</a:t>
            </a:r>
            <a:endParaRPr sz="500"/>
          </a:p>
        </p:txBody>
      </p:sp>
      <p:sp>
        <p:nvSpPr>
          <p:cNvPr id="240" name="Google Shape;240;p43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241" name="Google Shape;241;p43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Roadmap Pillars</a:t>
            </a:r>
            <a:endParaRPr sz="500"/>
          </a:p>
        </p:txBody>
      </p:sp>
      <p:sp>
        <p:nvSpPr>
          <p:cNvPr id="242" name="Google Shape;242;p43"/>
          <p:cNvSpPr txBox="1">
            <a:spLocks noGrp="1"/>
          </p:cNvSpPr>
          <p:nvPr>
            <p:ph type="body" idx="3"/>
          </p:nvPr>
        </p:nvSpPr>
        <p:spPr>
          <a:xfrm>
            <a:off x="457200" y="14097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 dirty="0"/>
              <a:t>My vision is that we will become the number one company in the USA for delivery foods and we will open in all the USA.</a:t>
            </a:r>
            <a:endParaRPr dirty="0"/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 dirty="0"/>
              <a:t>GPS Tracker</a:t>
            </a:r>
            <a:endParaRPr dirty="0"/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 dirty="0"/>
              <a:t>Anti Theft mode </a:t>
            </a:r>
            <a:endParaRPr dirty="0"/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 dirty="0"/>
              <a:t>Customer oriented</a:t>
            </a:r>
            <a:endParaRPr dirty="0"/>
          </a:p>
        </p:txBody>
      </p:sp>
      <p:sp>
        <p:nvSpPr>
          <p:cNvPr id="243" name="Google Shape;243;p43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14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4"/>
          <p:cNvSpPr txBox="1">
            <a:spLocks noGrp="1"/>
          </p:cNvSpPr>
          <p:nvPr>
            <p:ph type="body" idx="1"/>
          </p:nvPr>
        </p:nvSpPr>
        <p:spPr>
          <a:xfrm>
            <a:off x="457200" y="1487174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DoorDash GPS tracker</a:t>
            </a:r>
            <a:endParaRPr sz="5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endParaRPr sz="500"/>
          </a:p>
        </p:txBody>
      </p:sp>
      <p:sp>
        <p:nvSpPr>
          <p:cNvPr id="249" name="Google Shape;249;p44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250" name="Google Shape;250;p44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GPS Tracker</a:t>
            </a:r>
            <a:endParaRPr sz="500"/>
          </a:p>
        </p:txBody>
      </p:sp>
      <p:sp>
        <p:nvSpPr>
          <p:cNvPr id="251" name="Google Shape;251;p44"/>
          <p:cNvSpPr txBox="1">
            <a:spLocks noGrp="1"/>
          </p:cNvSpPr>
          <p:nvPr>
            <p:ph type="body" idx="3"/>
          </p:nvPr>
        </p:nvSpPr>
        <p:spPr>
          <a:xfrm>
            <a:off x="457200" y="14097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dirty="0"/>
              <a:t>This feature will be able to the customer check where is the food and how long to wait</a:t>
            </a:r>
          </a:p>
          <a:p>
            <a:pPr marL="11430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dirty="0"/>
              <a:t>To us to check if there is any issue or obstacles and  use a remote </a:t>
            </a:r>
            <a:r>
              <a:rPr lang="en" dirty="0" err="1"/>
              <a:t>contr</a:t>
            </a:r>
            <a:r>
              <a:rPr lang="en-GB" dirty="0"/>
              <a:t>o</a:t>
            </a:r>
            <a:r>
              <a:rPr lang="en" dirty="0" err="1"/>
              <a:t>ller</a:t>
            </a:r>
            <a:r>
              <a:rPr lang="en" dirty="0"/>
              <a:t> to make sure that the robot will  pass the obstacles and arrive in perfect time</a:t>
            </a:r>
            <a:endParaRPr dirty="0"/>
          </a:p>
        </p:txBody>
      </p:sp>
      <p:sp>
        <p:nvSpPr>
          <p:cNvPr id="252" name="Google Shape;252;p44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15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5"/>
          <p:cNvSpPr txBox="1">
            <a:spLocks noGrp="1"/>
          </p:cNvSpPr>
          <p:nvPr>
            <p:ph type="body" idx="1"/>
          </p:nvPr>
        </p:nvSpPr>
        <p:spPr>
          <a:xfrm>
            <a:off x="457200" y="1321676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Camera software tracker and SMS to open and lock the robot</a:t>
            </a:r>
            <a:endParaRPr sz="500"/>
          </a:p>
        </p:txBody>
      </p:sp>
      <p:sp>
        <p:nvSpPr>
          <p:cNvPr id="258" name="Google Shape;258;p45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259" name="Google Shape;259;p45"/>
          <p:cNvSpPr txBox="1">
            <a:spLocks noGrp="1"/>
          </p:cNvSpPr>
          <p:nvPr>
            <p:ph type="title"/>
          </p:nvPr>
        </p:nvSpPr>
        <p:spPr>
          <a:xfrm>
            <a:off x="457200" y="446375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Anti Theft Mode</a:t>
            </a:r>
            <a:endParaRPr sz="500"/>
          </a:p>
        </p:txBody>
      </p:sp>
      <p:sp>
        <p:nvSpPr>
          <p:cNvPr id="260" name="Google Shape;260;p45"/>
          <p:cNvSpPr txBox="1">
            <a:spLocks noGrp="1"/>
          </p:cNvSpPr>
          <p:nvPr>
            <p:ph type="body" idx="3"/>
          </p:nvPr>
        </p:nvSpPr>
        <p:spPr>
          <a:xfrm>
            <a:off x="457200" y="14097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 dirty="0"/>
              <a:t>Will be more than one camera, we want to have a 365 grade visualization to check everything if somebody will try to steal and open the robot the robot won’t open it will make a picture of the person and send it to the police.</a:t>
            </a:r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 dirty="0"/>
              <a:t>Only the customer will receive an SMS with a link that will permits to open the robot.</a:t>
            </a:r>
          </a:p>
        </p:txBody>
      </p:sp>
      <p:sp>
        <p:nvSpPr>
          <p:cNvPr id="261" name="Google Shape;261;p45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16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6"/>
          <p:cNvSpPr txBox="1">
            <a:spLocks noGrp="1"/>
          </p:cNvSpPr>
          <p:nvPr>
            <p:ph type="body" idx="1"/>
          </p:nvPr>
        </p:nvSpPr>
        <p:spPr>
          <a:xfrm>
            <a:off x="508700" y="155080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The Customer can personalize our delivery</a:t>
            </a:r>
            <a:endParaRPr sz="500"/>
          </a:p>
        </p:txBody>
      </p:sp>
      <p:sp>
        <p:nvSpPr>
          <p:cNvPr id="267" name="Google Shape;267;p46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268" name="Google Shape;268;p46"/>
          <p:cNvSpPr txBox="1">
            <a:spLocks noGrp="1"/>
          </p:cNvSpPr>
          <p:nvPr>
            <p:ph type="title"/>
          </p:nvPr>
        </p:nvSpPr>
        <p:spPr>
          <a:xfrm>
            <a:off x="457200" y="521975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Customer Oriented</a:t>
            </a:r>
            <a:endParaRPr sz="500"/>
          </a:p>
        </p:txBody>
      </p:sp>
      <p:sp>
        <p:nvSpPr>
          <p:cNvPr id="269" name="Google Shape;269;p46"/>
          <p:cNvSpPr txBox="1">
            <a:spLocks noGrp="1"/>
          </p:cNvSpPr>
          <p:nvPr>
            <p:ph type="body" idx="3"/>
          </p:nvPr>
        </p:nvSpPr>
        <p:spPr>
          <a:xfrm>
            <a:off x="457200" y="14097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 dirty="0"/>
              <a:t>The customer will personalize the delivery like weekly, monthly , every day different order  or same order.</a:t>
            </a:r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 dirty="0"/>
              <a:t>They can buy with an extra discount a menu of nutrition, we want our customer that eat with us and healthy.</a:t>
            </a:r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 dirty="0"/>
              <a:t>We will as well give extra discount to our </a:t>
            </a:r>
            <a:r>
              <a:rPr lang="en" dirty="0" err="1"/>
              <a:t>assid</a:t>
            </a:r>
            <a:r>
              <a:rPr lang="en-GB" dirty="0"/>
              <a:t>u</a:t>
            </a:r>
            <a:r>
              <a:rPr lang="en" dirty="0" err="1"/>
              <a:t>ous</a:t>
            </a:r>
            <a:r>
              <a:rPr lang="en" dirty="0"/>
              <a:t> customer</a:t>
            </a:r>
            <a:endParaRPr dirty="0"/>
          </a:p>
        </p:txBody>
      </p:sp>
      <p:sp>
        <p:nvSpPr>
          <p:cNvPr id="270" name="Google Shape;270;p46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17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7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Widening the scope</a:t>
            </a:r>
            <a:endParaRPr sz="500"/>
          </a:p>
        </p:txBody>
      </p:sp>
      <p:sp>
        <p:nvSpPr>
          <p:cNvPr id="276" name="Google Shape;276;p47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277" name="Google Shape;277;p47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Where do we go from here?</a:t>
            </a:r>
            <a:endParaRPr sz="500"/>
          </a:p>
        </p:txBody>
      </p:sp>
      <p:sp>
        <p:nvSpPr>
          <p:cNvPr id="278" name="Google Shape;278;p47"/>
          <p:cNvSpPr txBox="1">
            <a:spLocks noGrp="1"/>
          </p:cNvSpPr>
          <p:nvPr>
            <p:ph type="body" idx="3"/>
          </p:nvPr>
        </p:nvSpPr>
        <p:spPr>
          <a:xfrm>
            <a:off x="457200" y="14097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 dirty="0"/>
              <a:t>Our next product will be an innovative food delivery, we will collect all the data and we will create a software with AI that will help our customer on the diet and as well nutrition , we will suggest what is better to eat based on weight and height</a:t>
            </a:r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 dirty="0"/>
              <a:t>Our AI will as well recommend based on the past order order similar or the same </a:t>
            </a:r>
            <a:r>
              <a:rPr lang="en"/>
              <a:t>typical order.</a:t>
            </a:r>
            <a:endParaRPr/>
          </a:p>
        </p:txBody>
      </p:sp>
      <p:sp>
        <p:nvSpPr>
          <p:cNvPr id="279" name="Google Shape;279;p47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18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1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Why Are We Here?</a:t>
            </a:r>
            <a:endParaRPr sz="500"/>
          </a:p>
        </p:txBody>
      </p:sp>
      <p:sp>
        <p:nvSpPr>
          <p:cNvPr id="137" name="Google Shape;137;p31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138" name="Google Shape;138;p31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Background</a:t>
            </a:r>
            <a:endParaRPr sz="500"/>
          </a:p>
        </p:txBody>
      </p:sp>
      <p:sp>
        <p:nvSpPr>
          <p:cNvPr id="139" name="Google Shape;139;p31"/>
          <p:cNvSpPr txBox="1">
            <a:spLocks noGrp="1"/>
          </p:cNvSpPr>
          <p:nvPr>
            <p:ph type="body" idx="3"/>
          </p:nvPr>
        </p:nvSpPr>
        <p:spPr>
          <a:xfrm>
            <a:off x="457200" y="14097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-GB" dirty="0"/>
              <a:t>We are a company expert in food delivery and we want to have more customer.</a:t>
            </a:r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-GB" dirty="0"/>
              <a:t>We are wasting billions in operation cost and we need to reduce it.</a:t>
            </a:r>
            <a:endParaRPr dirty="0"/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 dirty="0"/>
              <a:t>We need to provide more reliable delivery times at least we want to be at a rate of 90% of reliable delivery.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b="1" dirty="0"/>
              <a:t>That’s why we will introduce a new revolutionary system</a:t>
            </a:r>
            <a:endParaRPr b="1" dirty="0"/>
          </a:p>
        </p:txBody>
      </p:sp>
      <p:sp>
        <p:nvSpPr>
          <p:cNvPr id="140" name="Google Shape;140;p31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2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2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Business Case</a:t>
            </a:r>
            <a:endParaRPr sz="500"/>
          </a:p>
        </p:txBody>
      </p:sp>
      <p:sp>
        <p:nvSpPr>
          <p:cNvPr id="146" name="Google Shape;146;p32"/>
          <p:cNvSpPr txBox="1">
            <a:spLocks noGrp="1"/>
          </p:cNvSpPr>
          <p:nvPr>
            <p:ph type="body" idx="4294967295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Where are we starting?</a:t>
            </a:r>
            <a:endParaRPr sz="500"/>
          </a:p>
        </p:txBody>
      </p:sp>
      <p:sp>
        <p:nvSpPr>
          <p:cNvPr id="152" name="Google Shape;152;p33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153" name="Google Shape;153;p33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Initial Focus</a:t>
            </a:r>
            <a:endParaRPr sz="500"/>
          </a:p>
        </p:txBody>
      </p:sp>
      <p:sp>
        <p:nvSpPr>
          <p:cNvPr id="154" name="Google Shape;154;p33"/>
          <p:cNvSpPr txBox="1">
            <a:spLocks noGrp="1"/>
          </p:cNvSpPr>
          <p:nvPr>
            <p:ph type="body" idx="3"/>
          </p:nvPr>
        </p:nvSpPr>
        <p:spPr>
          <a:xfrm>
            <a:off x="457200" y="14097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dirty="0"/>
              <a:t>Why did I choose this focus? </a:t>
            </a:r>
            <a:endParaRPr dirty="0"/>
          </a:p>
          <a:p>
            <a:pPr marL="11430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dirty="0"/>
              <a:t>Because this matches the company goals.</a:t>
            </a:r>
            <a:endParaRPr dirty="0"/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55" name="Google Shape;155;p33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4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What’s the problem?</a:t>
            </a:r>
            <a:endParaRPr sz="500"/>
          </a:p>
        </p:txBody>
      </p:sp>
      <p:sp>
        <p:nvSpPr>
          <p:cNvPr id="161" name="Google Shape;161;p34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162" name="Google Shape;162;p34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Opportunity</a:t>
            </a:r>
            <a:endParaRPr sz="500"/>
          </a:p>
        </p:txBody>
      </p:sp>
      <p:sp>
        <p:nvSpPr>
          <p:cNvPr id="163" name="Google Shape;163;p34"/>
          <p:cNvSpPr txBox="1">
            <a:spLocks noGrp="1"/>
          </p:cNvSpPr>
          <p:nvPr>
            <p:ph type="body" idx="3"/>
          </p:nvPr>
        </p:nvSpPr>
        <p:spPr>
          <a:xfrm>
            <a:off x="457200" y="1414325"/>
            <a:ext cx="8229600" cy="3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endParaRPr/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endParaRPr/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We need to reduce operations cost and as well we need to provide more reliable delivery times</a:t>
            </a:r>
            <a:endParaRPr/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We was losing money and customer for this reason I needed to create a  new product that will help us to optimise cost and attract more customer</a:t>
            </a:r>
            <a:endParaRPr/>
          </a:p>
          <a:p>
            <a:pPr marL="114300" lvl="0" indent="-114300" algn="l" rtl="0"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To do this we will start to delivery to 2 meter as start the food using robots</a:t>
            </a:r>
            <a:endParaRPr/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Total Addressable market for food delivery in USA is $ 325 Bilions this year and in the next 5 years can increase until $470 bilions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The market share can become 27% more in the 2022 .</a:t>
            </a:r>
            <a:endParaRPr/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"/>
              <a:t>We have 6 competitors. 2 big competitors and 4 little competitors.</a:t>
            </a:r>
            <a:endParaRPr/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endParaRPr/>
          </a:p>
        </p:txBody>
      </p:sp>
      <p:sp>
        <p:nvSpPr>
          <p:cNvPr id="164" name="Google Shape;164;p34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5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5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What’s Our Solution?</a:t>
            </a:r>
            <a:endParaRPr sz="500"/>
          </a:p>
        </p:txBody>
      </p:sp>
      <p:sp>
        <p:nvSpPr>
          <p:cNvPr id="170" name="Google Shape;170;p35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171" name="Google Shape;171;p35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Proposal</a:t>
            </a:r>
            <a:endParaRPr sz="500"/>
          </a:p>
        </p:txBody>
      </p:sp>
      <p:sp>
        <p:nvSpPr>
          <p:cNvPr id="172" name="Google Shape;172;p35"/>
          <p:cNvSpPr txBox="1">
            <a:spLocks noGrp="1"/>
          </p:cNvSpPr>
          <p:nvPr>
            <p:ph type="body" idx="3"/>
          </p:nvPr>
        </p:nvSpPr>
        <p:spPr>
          <a:xfrm>
            <a:off x="457200" y="14097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GB" dirty="0"/>
              <a:t>We have a problem with the reliable of the delivery, especially if are in 2 / 5 meters and we have as well lots of driver that we need to pay even for 2/5 meters so mine proposal is to use a robot that will delivery the food in the first 2 meters and then  5 meters in this way we will safe cost and we will crease the reliable of the delivery at 90%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dirty="0"/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endParaRPr lang="en" dirty="0"/>
          </a:p>
          <a:p>
            <a:pPr marL="0" marR="0" lvl="0" indent="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173" name="Google Shape;173;p35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6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6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What can we do?</a:t>
            </a:r>
            <a:endParaRPr sz="500"/>
          </a:p>
        </p:txBody>
      </p:sp>
      <p:sp>
        <p:nvSpPr>
          <p:cNvPr id="179" name="Google Shape;179;p36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180" name="Google Shape;180;p36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Return On Investment</a:t>
            </a:r>
            <a:endParaRPr sz="500"/>
          </a:p>
        </p:txBody>
      </p:sp>
      <p:sp>
        <p:nvSpPr>
          <p:cNvPr id="181" name="Google Shape;181;p36"/>
          <p:cNvSpPr txBox="1">
            <a:spLocks noGrp="1"/>
          </p:cNvSpPr>
          <p:nvPr>
            <p:ph type="body" idx="3"/>
          </p:nvPr>
        </p:nvSpPr>
        <p:spPr>
          <a:xfrm>
            <a:off x="457200" y="1238102"/>
            <a:ext cx="8229600" cy="3029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-GB" dirty="0"/>
              <a:t>We will invest 200 000 dollars the first years to create robots that will send food to the customer.</a:t>
            </a:r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-GB" dirty="0"/>
              <a:t>We will keep at least 25% of the current </a:t>
            </a:r>
            <a:r>
              <a:rPr lang="en-GB" dirty="0" err="1"/>
              <a:t>labor</a:t>
            </a:r>
            <a:r>
              <a:rPr lang="en-GB" dirty="0"/>
              <a:t> cost for the first 5 mile s/8 miles</a:t>
            </a:r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-GB" dirty="0"/>
              <a:t>We will have 4 developer cost to create a software on Android and 4 on Apple store and 4  engineering to build the robot.</a:t>
            </a:r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-GB" dirty="0"/>
              <a:t>We want have at least 50% more of new customer and an 80% of comeback customer</a:t>
            </a:r>
          </a:p>
          <a:p>
            <a:pPr marL="114300" marR="0" lvl="0" indent="-1143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</a:pPr>
            <a:r>
              <a:rPr lang="en-GB" dirty="0"/>
              <a:t>We Will have 15% of ROI</a:t>
            </a:r>
          </a:p>
        </p:txBody>
      </p:sp>
      <p:sp>
        <p:nvSpPr>
          <p:cNvPr id="182" name="Google Shape;182;p36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7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7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Font typeface="Open Sans"/>
              <a:buNone/>
            </a:pPr>
            <a:r>
              <a:rPr lang="en"/>
              <a:t>How will we know if we’re successful?</a:t>
            </a:r>
            <a:endParaRPr sz="500"/>
          </a:p>
        </p:txBody>
      </p:sp>
      <p:sp>
        <p:nvSpPr>
          <p:cNvPr id="188" name="Google Shape;188;p37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sp>
        <p:nvSpPr>
          <p:cNvPr id="189" name="Google Shape;189;p37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lang="en"/>
              <a:t>Measurement</a:t>
            </a:r>
            <a:endParaRPr sz="500"/>
          </a:p>
        </p:txBody>
      </p:sp>
      <p:sp>
        <p:nvSpPr>
          <p:cNvPr id="190" name="Google Shape;190;p37"/>
          <p:cNvSpPr txBox="1">
            <a:spLocks noGrp="1"/>
          </p:cNvSpPr>
          <p:nvPr>
            <p:ph type="body" idx="3"/>
          </p:nvPr>
        </p:nvSpPr>
        <p:spPr>
          <a:xfrm>
            <a:off x="457200" y="14097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lvl="0" indent="-114300"/>
            <a:r>
              <a:rPr lang="en-GB" dirty="0"/>
              <a:t>our goal is to reduce delivery time so the metric for this goal will be average delivery time.</a:t>
            </a:r>
            <a:endParaRPr lang="en-GB" b="1" dirty="0"/>
          </a:p>
          <a:p>
            <a:pPr marL="114300" lvl="0" indent="-114300"/>
            <a:r>
              <a:rPr lang="en-GB" dirty="0"/>
              <a:t>We will as well check how many new customer we will have and comeback customer</a:t>
            </a:r>
          </a:p>
          <a:p>
            <a:pPr marL="114300" lvl="0" indent="-114300"/>
            <a:r>
              <a:rPr lang="en-GB" dirty="0"/>
              <a:t>Feedback from the customer based on the app. We want at least 4.5 on 5 on review on our app that will be on apple and android devices</a:t>
            </a:r>
          </a:p>
        </p:txBody>
      </p:sp>
      <p:sp>
        <p:nvSpPr>
          <p:cNvPr id="191" name="Google Shape;191;p37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fld id="{00000000-1234-1234-1234-123412341234}" type="slidenum">
              <a:rPr lang="en"/>
              <a:t>8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Competitors</a:t>
            </a:r>
            <a:endParaRPr sz="500"/>
          </a:p>
        </p:txBody>
      </p:sp>
      <p:sp>
        <p:nvSpPr>
          <p:cNvPr id="197" name="Google Shape;197;p38"/>
          <p:cNvSpPr txBox="1">
            <a:spLocks noGrp="1"/>
          </p:cNvSpPr>
          <p:nvPr>
            <p:ph type="body" idx="4294967295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Udacity Template 16x9">
  <a:themeElements>
    <a:clrScheme name="White">
      <a:dk1>
        <a:srgbClr val="2E3D49"/>
      </a:dk1>
      <a:lt1>
        <a:srgbClr val="7D97AD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1217</Words>
  <Application>Microsoft Macintosh PowerPoint</Application>
  <PresentationFormat>On-screen Show (16:9)</PresentationFormat>
  <Paragraphs>133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Open Sans</vt:lpstr>
      <vt:lpstr>Cabin</vt:lpstr>
      <vt:lpstr>Simple Light</vt:lpstr>
      <vt:lpstr>Udacity Template 16x9</vt:lpstr>
      <vt:lpstr>DoorDash</vt:lpstr>
      <vt:lpstr>Background</vt:lpstr>
      <vt:lpstr>Business Case</vt:lpstr>
      <vt:lpstr>Initial Focus</vt:lpstr>
      <vt:lpstr>Opportunity</vt:lpstr>
      <vt:lpstr>Proposal</vt:lpstr>
      <vt:lpstr>Return On Investment</vt:lpstr>
      <vt:lpstr>Measurement</vt:lpstr>
      <vt:lpstr>Competitors</vt:lpstr>
      <vt:lpstr>GrubHuB</vt:lpstr>
      <vt:lpstr>PostMates</vt:lpstr>
      <vt:lpstr>Our Advantages</vt:lpstr>
      <vt:lpstr>Roadmap and Vision</vt:lpstr>
      <vt:lpstr>Roadmap Pillars</vt:lpstr>
      <vt:lpstr>GPS Tracker</vt:lpstr>
      <vt:lpstr>Anti Theft Mode</vt:lpstr>
      <vt:lpstr>Customer Oriented</vt:lpstr>
      <vt:lpstr>Where do we go from here?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DoorDash</dc:title>
  <cp:lastModifiedBy>Francesco Malagrino</cp:lastModifiedBy>
  <cp:revision>8</cp:revision>
  <dcterms:modified xsi:type="dcterms:W3CDTF">2020-05-09T19:21:29Z</dcterms:modified>
</cp:coreProperties>
</file>