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7515110cb_1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57515110cb_1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1265ad5f5_0_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61265ad5f5_0_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2ab51fd8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62ab51fd8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2a7771621_0_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62a7771621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2a7771621_0_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231" name="Google Shape;231;g62a7771621_0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2a7771621_0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62a7771621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2a7771621_0_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62a7771621_0_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2ab51fd84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62ab51fd84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2ab51fd84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62ab51fd84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2a7771621_0_1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62a7771621_0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7515110cb_1_2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57515110cb_1_2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7515110cb_1_2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143" name="Google Shape;143;g57515110cb_1_2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2a7771621_0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62a7771621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2a7771621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62a777162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2a7771621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62a7771621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2a7771621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62a7771621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2a7771621_0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62a7771621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2a7771621_0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194" name="Google Shape;194;g62a7771621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b="7535" l="0" r="7800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67" name="Google Shape;67;p16"/>
          <p:cNvSpPr txBox="1"/>
          <p:nvPr>
            <p:ph idx="3" type="body"/>
          </p:nvPr>
        </p:nvSpPr>
        <p:spPr>
          <a:xfrm>
            <a:off x="457200" y="1715877"/>
            <a:ext cx="8229600" cy="28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with Subtitle">
  <p:cSld name="Segue with Sub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with Subtitle Light">
  <p:cSld name="Segue with Subtitle Light">
    <p:bg>
      <p:bgPr>
        <a:solidFill>
          <a:srgbClr val="02B3E4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Light">
  <p:cSld name="Segue Light">
    <p:bg>
      <p:bgPr>
        <a:solidFill>
          <a:srgbClr val="02B3E4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57200" y="667978"/>
            <a:ext cx="82296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15240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1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Content">
  <p:cSld name="Title with Content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6" name="Google Shape;86;p2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b="0" i="0" sz="1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Content &amp; Image">
  <p:cSld name="Title with Content &amp; Image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1" name="Google Shape;91;p22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2" name="Google Shape;92;p22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3" type="body"/>
          </p:nvPr>
        </p:nvSpPr>
        <p:spPr>
          <a:xfrm>
            <a:off x="457200" y="1714500"/>
            <a:ext cx="40251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b="0" i="0" sz="1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95" name="Google Shape;95;p22"/>
          <p:cNvSpPr/>
          <p:nvPr>
            <p:ph idx="4" type="pic"/>
          </p:nvPr>
        </p:nvSpPr>
        <p:spPr>
          <a:xfrm>
            <a:off x="4662488" y="1714500"/>
            <a:ext cx="40242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533400" lvl="5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711200" lvl="6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889000" lvl="7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066800" lvl="8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">
  <p:cSld name="Image">
    <p:bg>
      <p:bgPr>
        <a:solidFill>
          <a:srgbClr val="2D3D4A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533400" lvl="5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711200" lvl="6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889000" lvl="7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066800" lvl="8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mo">
  <p:cSld name="Dem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4"/>
          <p:cNvPicPr preferRelativeResize="0"/>
          <p:nvPr/>
        </p:nvPicPr>
        <p:blipFill rotWithShape="1">
          <a:blip r:embed="rId2">
            <a:alphaModFix/>
          </a:blip>
          <a:srcRect b="7535" l="0" r="7800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A Dark">
  <p:cSld name="Logo A Dar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05" name="Google Shape;105;p25"/>
          <p:cNvSpPr/>
          <p:nvPr/>
        </p:nvSpPr>
        <p:spPr>
          <a:xfrm>
            <a:off x="3796401" y="3514398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06" name="Google Shape;10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A Light">
  <p:cSld name="Logo A Light">
    <p:bg>
      <p:bgPr>
        <a:solidFill>
          <a:srgbClr val="02B3E4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10" name="Google Shape;110;p26"/>
          <p:cNvSpPr/>
          <p:nvPr/>
        </p:nvSpPr>
        <p:spPr>
          <a:xfrm>
            <a:off x="3796401" y="3514725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11" name="Google Shape;1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6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B Dark">
  <p:cSld name="Logo B Dar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15" name="Google Shape;115;p27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16" name="Google Shape;11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0679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B Light">
  <p:cSld name="Logo B Light">
    <p:bg>
      <p:bgPr>
        <a:solidFill>
          <a:srgbClr val="02B3E4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20" name="Google Shape;120;p28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21" name="Google Shape;12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0313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8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E3D49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14363" y="2662238"/>
            <a:ext cx="79152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DoorDash</a:t>
            </a:r>
            <a:endParaRPr sz="500"/>
          </a:p>
        </p:txBody>
      </p:sp>
      <p:sp>
        <p:nvSpPr>
          <p:cNvPr id="130" name="Google Shape;130;p30"/>
          <p:cNvSpPr txBox="1"/>
          <p:nvPr>
            <p:ph idx="1" type="body"/>
          </p:nvPr>
        </p:nvSpPr>
        <p:spPr>
          <a:xfrm>
            <a:off x="457200" y="2195525"/>
            <a:ext cx="59007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The future of delivery food</a:t>
            </a:r>
            <a:endParaRPr b="1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b="1" lang="en"/>
              <a:t>Product Owner: Francesco Malagrino</a:t>
            </a:r>
            <a:endParaRPr b="1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 sz="500"/>
          </a:p>
        </p:txBody>
      </p:sp>
      <p:sp>
        <p:nvSpPr>
          <p:cNvPr id="131" name="Google Shape;131;p30"/>
          <p:cNvSpPr txBox="1"/>
          <p:nvPr>
            <p:ph idx="4294967295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2019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 GrubHub provides an online and mobile platform for restaurant pick-up and delivery orders.</a:t>
            </a:r>
            <a:endParaRPr/>
          </a:p>
        </p:txBody>
      </p:sp>
      <p:sp>
        <p:nvSpPr>
          <p:cNvPr id="203" name="Google Shape;203;p39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GrubHuB</a:t>
            </a:r>
            <a:endParaRPr sz="500"/>
          </a:p>
        </p:txBody>
      </p:sp>
      <p:sp>
        <p:nvSpPr>
          <p:cNvPr id="204" name="Google Shape;204;p39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05" name="Google Shape;205;p39"/>
          <p:cNvSpPr txBox="1"/>
          <p:nvPr>
            <p:ph idx="3" type="body"/>
          </p:nvPr>
        </p:nvSpPr>
        <p:spPr>
          <a:xfrm>
            <a:off x="204300" y="1787400"/>
            <a:ext cx="8939700" cy="3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They are a public company specialize in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Food &amp; beverage Technology,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Delivery mobile app and Platform restaurant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Some important facts :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They are increase the employee,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They operates at the moment only  at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Chicago and New York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They Have 4,1B ($) of valutation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They have 203,2 K followers on twitters,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They revenue is of $1,3 Billions and Net income is (18,6m)</a:t>
            </a:r>
            <a:endParaRPr sz="500"/>
          </a:p>
        </p:txBody>
      </p:sp>
      <p:sp>
        <p:nvSpPr>
          <p:cNvPr id="206" name="Google Shape;206;p39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pic>
        <p:nvPicPr>
          <p:cNvPr id="207" name="Google Shape;2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9650" y="2016100"/>
            <a:ext cx="2055151" cy="143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7976" y="3454175"/>
            <a:ext cx="1902449" cy="168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Postmates is a company developing an urban logistics and on-demand delivery platform.</a:t>
            </a:r>
            <a:endParaRPr sz="500"/>
          </a:p>
        </p:txBody>
      </p:sp>
      <p:sp>
        <p:nvSpPr>
          <p:cNvPr id="214" name="Google Shape;214;p40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PostMates</a:t>
            </a:r>
            <a:endParaRPr sz="500"/>
          </a:p>
        </p:txBody>
      </p:sp>
      <p:sp>
        <p:nvSpPr>
          <p:cNvPr id="215" name="Google Shape;215;p40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16" name="Google Shape;216;p40"/>
          <p:cNvSpPr txBox="1"/>
          <p:nvPr>
            <p:ph idx="3" type="body"/>
          </p:nvPr>
        </p:nvSpPr>
        <p:spPr>
          <a:xfrm>
            <a:off x="152900" y="1641400"/>
            <a:ext cx="8482500" cy="3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"/>
              <a:t>They are a private company specialize in :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"/>
              <a:t>Technology Delivery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"/>
              <a:t>Logistics 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"/>
              <a:t>Platform Shipping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Some important facts :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They are increase the employee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They have 141.3 k of twitter followers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Revenue is 1 billions and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cost goods is £739,9m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They Pay 170K every years per drivers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They operate in multiples cities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0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pic>
        <p:nvPicPr>
          <p:cNvPr id="218" name="Google Shape;21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1250" y="1453350"/>
            <a:ext cx="3827150" cy="168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7963" y="3251875"/>
            <a:ext cx="3613724" cy="17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Why are we better?</a:t>
            </a:r>
            <a:endParaRPr sz="500"/>
          </a:p>
        </p:txBody>
      </p:sp>
      <p:sp>
        <p:nvSpPr>
          <p:cNvPr id="225" name="Google Shape;225;p4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26" name="Google Shape;226;p4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Our Advantages</a:t>
            </a:r>
            <a:endParaRPr sz="500"/>
          </a:p>
        </p:txBody>
      </p:sp>
      <p:sp>
        <p:nvSpPr>
          <p:cNvPr id="227" name="Google Shape;227;p41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why us? 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Why should buyers choose your product and not that of the competitors you just mentioned?  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Because we are the best we have the best technology we will not allow anymore any late delivery and we have as well a  nutrition software and diet software  </a:t>
            </a:r>
            <a:endParaRPr/>
          </a:p>
        </p:txBody>
      </p:sp>
      <p:sp>
        <p:nvSpPr>
          <p:cNvPr id="228" name="Google Shape;228;p41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Roadmap and Vision</a:t>
            </a:r>
            <a:endParaRPr sz="500"/>
          </a:p>
        </p:txBody>
      </p:sp>
      <p:sp>
        <p:nvSpPr>
          <p:cNvPr id="234" name="Google Shape;234;p42"/>
          <p:cNvSpPr txBox="1"/>
          <p:nvPr>
            <p:ph idx="4294967295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3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Where do we go from here?</a:t>
            </a:r>
            <a:endParaRPr sz="500"/>
          </a:p>
        </p:txBody>
      </p:sp>
      <p:sp>
        <p:nvSpPr>
          <p:cNvPr id="240" name="Google Shape;240;p4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41" name="Google Shape;241;p43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Roadmap Pillars</a:t>
            </a:r>
            <a:endParaRPr sz="500"/>
          </a:p>
        </p:txBody>
      </p:sp>
      <p:sp>
        <p:nvSpPr>
          <p:cNvPr id="242" name="Google Shape;242;p43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My vision is that we will become the number one company in the USA for delivery foods and we will open in all the USA.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GPS Tracker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Anti Theft mode 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Customer oriented</a:t>
            </a:r>
            <a:endParaRPr/>
          </a:p>
        </p:txBody>
      </p:sp>
      <p:sp>
        <p:nvSpPr>
          <p:cNvPr id="243" name="Google Shape;243;p43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/>
          <p:nvPr>
            <p:ph idx="1" type="body"/>
          </p:nvPr>
        </p:nvSpPr>
        <p:spPr>
          <a:xfrm>
            <a:off x="457200" y="914249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DoorDash GPS tracker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t/>
            </a:r>
            <a:endParaRPr sz="500"/>
          </a:p>
        </p:txBody>
      </p:sp>
      <p:sp>
        <p:nvSpPr>
          <p:cNvPr id="249" name="Google Shape;249;p44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50" name="Google Shape;250;p44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sz="1800"/>
              <a:t>Track GPS Software</a:t>
            </a:r>
            <a:endParaRPr sz="500"/>
          </a:p>
        </p:txBody>
      </p:sp>
      <p:sp>
        <p:nvSpPr>
          <p:cNvPr id="251" name="Google Shape;251;p44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GPS tracker for customer to see where the robot it is and see how long until arrive the food.</a:t>
            </a:r>
            <a:endParaRPr/>
          </a:p>
        </p:txBody>
      </p:sp>
      <p:sp>
        <p:nvSpPr>
          <p:cNvPr id="252" name="Google Shape;252;p44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Camera software tracker and SMS to open and lock the robot</a:t>
            </a:r>
            <a:endParaRPr sz="500"/>
          </a:p>
        </p:txBody>
      </p:sp>
      <p:sp>
        <p:nvSpPr>
          <p:cNvPr id="258" name="Google Shape;258;p45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59" name="Google Shape;259;p45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Anti Theft Mode</a:t>
            </a:r>
            <a:endParaRPr sz="500"/>
          </a:p>
        </p:txBody>
      </p:sp>
      <p:sp>
        <p:nvSpPr>
          <p:cNvPr id="260" name="Google Shape;260;p45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Will be more than one camera, we want to have a 365 grade visualization to check everything if somebody will try to steal and open the robot the robot won’t open it will make a picture of the person and send it to the police.Only the customer will receive an SMS with a link that will permits to open the robot.</a:t>
            </a:r>
            <a:endParaRPr/>
          </a:p>
        </p:txBody>
      </p:sp>
      <p:sp>
        <p:nvSpPr>
          <p:cNvPr id="261" name="Google Shape;261;p45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6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The Customer can personalize our delivery</a:t>
            </a:r>
            <a:endParaRPr sz="500"/>
          </a:p>
        </p:txBody>
      </p:sp>
      <p:sp>
        <p:nvSpPr>
          <p:cNvPr id="267" name="Google Shape;267;p4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68" name="Google Shape;268;p46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Customer Oriented</a:t>
            </a:r>
            <a:endParaRPr sz="500"/>
          </a:p>
        </p:txBody>
      </p:sp>
      <p:sp>
        <p:nvSpPr>
          <p:cNvPr id="269" name="Google Shape;269;p46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The customer will personalize the delivery. They can buy with an extra discount a menu of nutrition, we want our customer that eat with us and healthy.</a:t>
            </a:r>
            <a:endParaRPr/>
          </a:p>
        </p:txBody>
      </p:sp>
      <p:sp>
        <p:nvSpPr>
          <p:cNvPr id="270" name="Google Shape;270;p46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7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Widening the scope</a:t>
            </a:r>
            <a:endParaRPr sz="500"/>
          </a:p>
        </p:txBody>
      </p:sp>
      <p:sp>
        <p:nvSpPr>
          <p:cNvPr id="276" name="Google Shape;276;p47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77" name="Google Shape;277;p47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Where do we go from here?</a:t>
            </a:r>
            <a:endParaRPr sz="500"/>
          </a:p>
        </p:txBody>
      </p:sp>
      <p:sp>
        <p:nvSpPr>
          <p:cNvPr id="278" name="Google Shape;278;p47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Our next product will be an innovative food delivery, we will collect all the data and we will create a software with AI that will help our customer on the diet and as well nutrition , we will suggest what is better to eat based on weight and height</a:t>
            </a:r>
            <a:endParaRPr/>
          </a:p>
        </p:txBody>
      </p:sp>
      <p:sp>
        <p:nvSpPr>
          <p:cNvPr id="279" name="Google Shape;279;p47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Why Are We Here?</a:t>
            </a:r>
            <a:endParaRPr sz="500"/>
          </a:p>
        </p:txBody>
      </p:sp>
      <p:sp>
        <p:nvSpPr>
          <p:cNvPr id="137" name="Google Shape;137;p3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38" name="Google Shape;138;p3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Background</a:t>
            </a:r>
            <a:endParaRPr sz="500"/>
          </a:p>
        </p:txBody>
      </p:sp>
      <p:sp>
        <p:nvSpPr>
          <p:cNvPr id="139" name="Google Shape;139;p31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We need to reduce operations cost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We need to provide more reliable delivery times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"/>
              <a:t>That’s why we will introduce a new revolutionary system</a:t>
            </a:r>
            <a:endParaRPr b="1"/>
          </a:p>
        </p:txBody>
      </p:sp>
      <p:sp>
        <p:nvSpPr>
          <p:cNvPr id="140" name="Google Shape;140;p31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Business Case</a:t>
            </a:r>
            <a:endParaRPr sz="500"/>
          </a:p>
        </p:txBody>
      </p:sp>
      <p:sp>
        <p:nvSpPr>
          <p:cNvPr id="146" name="Google Shape;146;p32"/>
          <p:cNvSpPr txBox="1"/>
          <p:nvPr>
            <p:ph idx="4294967295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Where are we starting?</a:t>
            </a:r>
            <a:endParaRPr sz="500"/>
          </a:p>
        </p:txBody>
      </p:sp>
      <p:sp>
        <p:nvSpPr>
          <p:cNvPr id="152" name="Google Shape;152;p3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53" name="Google Shape;153;p33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Initial Focus</a:t>
            </a:r>
            <a:endParaRPr sz="500"/>
          </a:p>
        </p:txBody>
      </p:sp>
      <p:sp>
        <p:nvSpPr>
          <p:cNvPr id="154" name="Google Shape;154;p33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Why did I cho</a:t>
            </a:r>
            <a:r>
              <a:rPr lang="en"/>
              <a:t>o</a:t>
            </a:r>
            <a:r>
              <a:rPr lang="en"/>
              <a:t>se this focus? 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Because this matches the company goals.</a:t>
            </a:r>
            <a:endParaRPr/>
          </a:p>
          <a:p>
            <a:pPr indent="0" lvl="0" marL="1143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5" name="Google Shape;155;p33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What’s </a:t>
            </a:r>
            <a:r>
              <a:rPr lang="en"/>
              <a:t>the problem</a:t>
            </a:r>
            <a:r>
              <a:rPr lang="en"/>
              <a:t>?</a:t>
            </a:r>
            <a:endParaRPr sz="500"/>
          </a:p>
        </p:txBody>
      </p:sp>
      <p:sp>
        <p:nvSpPr>
          <p:cNvPr id="161" name="Google Shape;161;p34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62" name="Google Shape;162;p34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Opportunity</a:t>
            </a:r>
            <a:endParaRPr sz="500"/>
          </a:p>
        </p:txBody>
      </p:sp>
      <p:sp>
        <p:nvSpPr>
          <p:cNvPr id="163" name="Google Shape;163;p34"/>
          <p:cNvSpPr txBox="1"/>
          <p:nvPr>
            <p:ph idx="3" type="body"/>
          </p:nvPr>
        </p:nvSpPr>
        <p:spPr>
          <a:xfrm>
            <a:off x="457200" y="1414325"/>
            <a:ext cx="8229600" cy="35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t/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t/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We need to reduce operations cost and as well we need to provide more reliable delivery times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We was losing money and customer for this reason I needed to create a  new product that will help us to optimise cost and attract more customer</a:t>
            </a:r>
            <a:endParaRPr/>
          </a:p>
          <a:p>
            <a:pPr indent="-114300" lvl="0" marL="114300" rtl="0" algn="l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To do this we will start to delivery to 2 meter as start the food using robots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Total Addressable market for food delivery in USA is $ 325 Bilions this year and in the next 5 years can increase until $470 bilions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The market share can become 27% more in the 2022 .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We have 6 competitors. 2 big competitors and 4 little competitors.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t/>
            </a:r>
            <a:endParaRPr/>
          </a:p>
        </p:txBody>
      </p:sp>
      <p:sp>
        <p:nvSpPr>
          <p:cNvPr id="164" name="Google Shape;164;p34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What’s Our Solution?</a:t>
            </a:r>
            <a:endParaRPr sz="500"/>
          </a:p>
        </p:txBody>
      </p:sp>
      <p:sp>
        <p:nvSpPr>
          <p:cNvPr id="170" name="Google Shape;170;p35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71" name="Google Shape;171;p35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Proposal</a:t>
            </a:r>
            <a:endParaRPr sz="500"/>
          </a:p>
        </p:txBody>
      </p:sp>
      <p:sp>
        <p:nvSpPr>
          <p:cNvPr id="172" name="Google Shape;172;p35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We need to build a software that will track and make sure that the robot is Delivering correctly the food and can’t be neither stole.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We will put camera at 365 grades and if we send a message to the customer and only the customer can unlock the robot.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3" name="Google Shape;173;p35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What can we do?</a:t>
            </a:r>
            <a:endParaRPr sz="500"/>
          </a:p>
        </p:txBody>
      </p:sp>
      <p:sp>
        <p:nvSpPr>
          <p:cNvPr id="179" name="Google Shape;179;p3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80" name="Google Shape;180;p36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Return On Investment</a:t>
            </a:r>
            <a:endParaRPr sz="500"/>
          </a:p>
        </p:txBody>
      </p:sp>
      <p:sp>
        <p:nvSpPr>
          <p:cNvPr id="181" name="Google Shape;181;p36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The cost won’t be too much and the return as investment will be very high.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Go</a:t>
            </a:r>
            <a:r>
              <a:rPr lang="en"/>
              <a:t>od-quality robots are predictable and offer peace of mind for financial returns. As manufacturers consider investing in robots for productivity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We will keep the 25% of current labor cost.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My Estimation is that reducing the labor budget can be very impressive , 37,3500 per years or $150 000/4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117475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Georgia"/>
              <a:buChar char="•"/>
            </a:pPr>
            <a:r>
              <a:t/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2" name="Google Shape;182;p36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How will we know if we’re successful?</a:t>
            </a:r>
            <a:endParaRPr sz="500"/>
          </a:p>
        </p:txBody>
      </p:sp>
      <p:sp>
        <p:nvSpPr>
          <p:cNvPr id="188" name="Google Shape;188;p37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89" name="Google Shape;189;p37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Measurement</a:t>
            </a:r>
            <a:endParaRPr sz="500"/>
          </a:p>
        </p:txBody>
      </p:sp>
      <p:sp>
        <p:nvSpPr>
          <p:cNvPr id="190" name="Google Shape;190;p37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Our first year we want to use 3 maximum 4 robots that will delivery the food in time to the first 5 miles. We will start with 2 miles to arrives to 5 miles in the first year.</a:t>
            </a:r>
            <a:endParaRPr b="1"/>
          </a:p>
        </p:txBody>
      </p:sp>
      <p:sp>
        <p:nvSpPr>
          <p:cNvPr id="191" name="Google Shape;191;p37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Competitors</a:t>
            </a:r>
            <a:endParaRPr sz="500"/>
          </a:p>
        </p:txBody>
      </p:sp>
      <p:sp>
        <p:nvSpPr>
          <p:cNvPr id="197" name="Google Shape;197;p38"/>
          <p:cNvSpPr txBox="1"/>
          <p:nvPr>
            <p:ph idx="4294967295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Udacity Template 16x9">
  <a:themeElements>
    <a:clrScheme name="White">
      <a:dk1>
        <a:srgbClr val="2E3D49"/>
      </a:dk1>
      <a:lt1>
        <a:srgbClr val="7D97A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