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11LNkCMpp2TxdhL0PKCa1IWmZ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FD89A4-0F43-4803-B098-414FA9C46572}">
  <a:tblStyle styleId="{AEFD89A4-0F43-4803-B098-414FA9C465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to be Published on Internet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24096" y="230188"/>
            <a:ext cx="889778" cy="560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623932" y="1315798"/>
            <a:ext cx="9144000" cy="123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UIDAI Hackathon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99" y="288505"/>
            <a:ext cx="3219589" cy="5720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"/>
          <p:cNvGraphicFramePr/>
          <p:nvPr/>
        </p:nvGraphicFramePr>
        <p:xfrm>
          <a:off x="2089610" y="3741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{AEFD89A4-0F43-4803-B098-414FA9C46572}</a:tableStyleId>
              </a:tblPr>
              <a:tblGrid>
                <a:gridCol w="771000"/>
                <a:gridCol w="4890375"/>
                <a:gridCol w="2830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 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 Mail 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Aarat Satsangi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aaratsatsangi26@gmail.com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Drishti Goel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drishti150050@dei.ac.in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Kusum Singh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kusumdei0409@gmail.com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Bhavya Kapur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bhavyakapur11@gmail.com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Mauj Mubarak Mishra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mauj.mishra@gmail.com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Google Shape;97;p1"/>
          <p:cNvSpPr txBox="1"/>
          <p:nvPr/>
        </p:nvSpPr>
        <p:spPr>
          <a:xfrm>
            <a:off x="3192512" y="2701333"/>
            <a:ext cx="60069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Reference ID :</a:t>
            </a:r>
            <a:r>
              <a:rPr lang="en-US" sz="1800">
                <a:solidFill>
                  <a:schemeClr val="dk1"/>
                </a:solidFill>
              </a:rPr>
              <a:t> 2mUBkkGFvm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332875" y="3138575"/>
            <a:ext cx="30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Team Member Details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123200" cy="132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u="sng"/>
              <a:t>About the Problem Statement</a:t>
            </a:r>
            <a:endParaRPr u="sng"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836450"/>
            <a:ext cx="10515600" cy="5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175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23076"/>
              <a:buChar char="•"/>
            </a:pPr>
            <a:r>
              <a:rPr b="1" lang="en-US" sz="10400"/>
              <a:t>Theme</a:t>
            </a:r>
            <a:r>
              <a:rPr b="1" lang="en-US" sz="12800"/>
              <a:t> </a:t>
            </a:r>
            <a:r>
              <a:rPr lang="en-US" sz="12800"/>
              <a:t>: </a:t>
            </a:r>
            <a:r>
              <a:rPr lang="en-US" sz="10400"/>
              <a:t>Address Update</a:t>
            </a:r>
            <a:endParaRPr sz="10400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00"/>
          </a:p>
          <a:p>
            <a:pPr indent="-3175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23076"/>
              <a:buChar char="•"/>
            </a:pPr>
            <a:r>
              <a:rPr b="1" lang="en-US" sz="10400"/>
              <a:t>Problem Statement</a:t>
            </a:r>
            <a:r>
              <a:rPr lang="en-US" sz="12800"/>
              <a:t>: </a:t>
            </a:r>
            <a:r>
              <a:rPr lang="en-US" sz="10000"/>
              <a:t>Address Formatting Issue</a:t>
            </a:r>
            <a:endParaRPr sz="10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/>
              <a:t>Devise an innovative solution to identify repetitive content and merge it in a manner that the overall address remains intact and usable.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lang="en-US" sz="8000"/>
              <a:t>Essential fields like District and State can be merged into a single entity.</a:t>
            </a:r>
            <a:endParaRPr sz="8000"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en-US" sz="8000"/>
              <a:t>If the repetitive text is a subpart of a field, then merger should be avoided.</a:t>
            </a:r>
            <a:endParaRPr sz="8000"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lang="en-US" sz="8000"/>
              <a:t>An API is to be developed which will take the address in its raw form as input and optimized/formatted response should be the output. No user interface</a:t>
            </a: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00"/>
              <a:t>would be required.</a:t>
            </a:r>
            <a:endParaRPr sz="80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8000"/>
              <a:t>Bonus credit would be given to the team who can also consider the address in the local language and optimize the same</a:t>
            </a:r>
            <a:endParaRPr sz="8000"/>
          </a:p>
          <a:p>
            <a:pPr indent="0" lvl="0" marL="2286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31"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065600" cy="132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                     </a:t>
            </a:r>
            <a:r>
              <a:rPr lang="en-US" u="sng"/>
              <a:t>Approach</a:t>
            </a:r>
            <a:endParaRPr u="sng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2031400"/>
            <a:ext cx="105156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simple string matching and regular expressions, identify the repeating words and remove them except the last occurrence.</a:t>
            </a:r>
            <a:endParaRPr sz="2000"/>
          </a:p>
          <a:p>
            <a:pPr indent="-2413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hashing algorithm for optimization.</a:t>
            </a:r>
            <a:endParaRPr sz="2000"/>
          </a:p>
          <a:p>
            <a:pPr indent="-2413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unicode encoding and libraries (INLTK etc). to identify and process various Indian languages.</a:t>
            </a:r>
            <a:endParaRPr b="1" sz="2000" u="sng"/>
          </a:p>
          <a:p>
            <a:pPr indent="-2413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Try and implement various machine learning techniques (e.g. Word2Vec) to obtain similarity between words, which in turn would help in reducing the formatting errors to some extent.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008300" cy="132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             </a:t>
            </a:r>
            <a:r>
              <a:rPr lang="en-US" u="sng"/>
              <a:t>Architectural Diagram</a:t>
            </a:r>
            <a:endParaRPr u="sng"/>
          </a:p>
        </p:txBody>
      </p:sp>
      <p:sp>
        <p:nvSpPr>
          <p:cNvPr id="116" name="Google Shape;116;p4"/>
          <p:cNvSpPr txBox="1"/>
          <p:nvPr/>
        </p:nvSpPr>
        <p:spPr>
          <a:xfrm>
            <a:off x="1072575" y="2177650"/>
            <a:ext cx="24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2675"/>
            <a:ext cx="11887200" cy="33554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209300" cy="132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                    </a:t>
            </a:r>
            <a:r>
              <a:rPr lang="en-US" u="sng"/>
              <a:t>API Usage</a:t>
            </a:r>
            <a:endParaRPr u="sng"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2258925"/>
            <a:ext cx="105156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No API Dependencies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 per the problem statement we will be constructing our own API using Python or JavaScript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API will take in the address in raw form, and produce a structured and formatted response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study the API-structure we will take the help of Google Maps Geocode API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237800" cy="132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             </a:t>
            </a:r>
            <a:r>
              <a:rPr lang="en-US" u="sng"/>
              <a:t>Security Considerations</a:t>
            </a:r>
            <a:endParaRPr u="sng"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API won’t store the personal  details such as Aadhar number, phone number, picture etc. of the users and will deal with addresses in a confidential manner. </a:t>
            </a:r>
            <a:endParaRPr sz="2000"/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libraries and functionalities used are safe for building user APIs and applications.</a:t>
            </a:r>
            <a:endParaRPr sz="20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2020-07-08T09:37:44Z</dcterms:created>
  <dc:creator>Barada Prasad</dc:creator>
</cp:coreProperties>
</file>