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5" r:id="rId4"/>
    <p:sldId id="269" r:id="rId5"/>
    <p:sldId id="270" r:id="rId6"/>
    <p:sldId id="266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4DE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52" autoAdjust="0"/>
  </p:normalViewPr>
  <p:slideViewPr>
    <p:cSldViewPr snapToGrid="0" showGuides="1">
      <p:cViewPr varScale="1">
        <p:scale>
          <a:sx n="107" d="100"/>
          <a:sy n="107" d="100"/>
        </p:scale>
        <p:origin x="702" y="11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22.01.2022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22.01.2022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22.01.2022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355646" y="843677"/>
            <a:ext cx="484570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4800" b="1" dirty="0">
                <a:solidFill>
                  <a:srgbClr val="6524D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Стратегическая игра по мотивам сражений Второй Мировой войны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159752" y="5440680"/>
            <a:ext cx="5103463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Авторы </a:t>
            </a:r>
            <a:r>
              <a:rPr lang="ru-RU" sz="28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Шербаков</a:t>
            </a:r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Дмитрий и </a:t>
            </a:r>
          </a:p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Заборских Арсений.</a:t>
            </a:r>
          </a:p>
          <a:p>
            <a:pPr rtl="0"/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Руководитель </a:t>
            </a:r>
            <a:r>
              <a:rPr lang="ru-RU" sz="28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Галганова</a:t>
            </a:r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Д.А.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ПРОЕКТА: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23547" y="1979775"/>
            <a:ext cx="4201583" cy="2708434"/>
            <a:chOff x="518433" y="1851126"/>
            <a:chExt cx="4201583" cy="2708434"/>
          </a:xfrm>
        </p:grpSpPr>
        <p:sp>
          <p:nvSpPr>
            <p:cNvPr id="6" name="Прямоугольник: Скругленные углы 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83821" y="1851126"/>
              <a:ext cx="3536195" cy="2708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44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-apple-system"/>
                </a:rPr>
                <a:t>Создать игру жанра «Пошаговая стратегия»</a:t>
              </a:r>
              <a:endParaRPr lang="ru-RU" sz="4400" i="1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1293709" y="422888"/>
            <a:ext cx="5369219" cy="915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/>
              <a:t>МОДУЛИ И КЛАССЫ</a:t>
            </a:r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8E715-AC43-4405-859A-674082415114}"/>
              </a:ext>
            </a:extLst>
          </p:cNvPr>
          <p:cNvSpPr txBox="1"/>
          <p:nvPr/>
        </p:nvSpPr>
        <p:spPr>
          <a:xfrm>
            <a:off x="1096700" y="1141355"/>
            <a:ext cx="57632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Модули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Pygame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игровой модуль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Random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модуль для получения случайных чисел</a:t>
            </a:r>
          </a:p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Классы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Unit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основной класс для всех юнитов </a:t>
            </a:r>
          </a:p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BattelFild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класс игрового поля </a:t>
            </a:r>
          </a:p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Startscreen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заставка</a:t>
            </a:r>
          </a:p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Finalscreen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окончание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CE5453B-AAE2-42CE-BCFB-FB369CFE357A}"/>
              </a:ext>
            </a:extLst>
          </p:cNvPr>
          <p:cNvSpPr txBox="1">
            <a:spLocks/>
          </p:cNvSpPr>
          <p:nvPr/>
        </p:nvSpPr>
        <p:spPr>
          <a:xfrm>
            <a:off x="-932999" y="70988"/>
            <a:ext cx="5353594" cy="115016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800" dirty="0">
                <a:solidFill>
                  <a:schemeClr val="accent1">
                    <a:lumMod val="50000"/>
                  </a:schemeClr>
                </a:solidFill>
              </a:rPr>
              <a:t>Окна </a:t>
            </a:r>
          </a:p>
        </p:txBody>
      </p:sp>
      <p:pic>
        <p:nvPicPr>
          <p:cNvPr id="28" name="Изображение1">
            <a:extLst>
              <a:ext uri="{FF2B5EF4-FFF2-40B4-BE49-F238E27FC236}">
                <a16:creationId xmlns:a16="http://schemas.microsoft.com/office/drawing/2014/main" id="{4E6A98B2-CFC5-4638-94F3-669ED078D12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23206" y="4057563"/>
            <a:ext cx="3576955" cy="267716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D3EB1A1-EF7C-4A5F-9D7F-48922CB04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490" y="993960"/>
            <a:ext cx="7840380" cy="25674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3B29CE7-8421-4F6E-B757-8CD003B4D9CC}"/>
              </a:ext>
            </a:extLst>
          </p:cNvPr>
          <p:cNvSpPr txBox="1"/>
          <p:nvPr/>
        </p:nvSpPr>
        <p:spPr>
          <a:xfrm>
            <a:off x="6882864" y="3512329"/>
            <a:ext cx="1750423" cy="58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Заставка</a:t>
            </a:r>
            <a:r>
              <a:rPr lang="ru-RU" sz="3200" dirty="0"/>
              <a:t> </a:t>
            </a:r>
          </a:p>
        </p:txBody>
      </p:sp>
      <p:pic>
        <p:nvPicPr>
          <p:cNvPr id="31" name="Изображение3">
            <a:extLst>
              <a:ext uri="{FF2B5EF4-FFF2-40B4-BE49-F238E27FC236}">
                <a16:creationId xmlns:a16="http://schemas.microsoft.com/office/drawing/2014/main" id="{C58A857C-ED93-4D48-BD11-02B90206E943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53268" y="4057563"/>
            <a:ext cx="3669602" cy="27466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F5239B-4CEF-415F-A843-05B97B271843}"/>
              </a:ext>
            </a:extLst>
          </p:cNvPr>
          <p:cNvSpPr txBox="1"/>
          <p:nvPr/>
        </p:nvSpPr>
        <p:spPr>
          <a:xfrm>
            <a:off x="5811683" y="202619"/>
            <a:ext cx="3678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Финальные окна</a:t>
            </a:r>
          </a:p>
        </p:txBody>
      </p:sp>
      <p:pic>
        <p:nvPicPr>
          <p:cNvPr id="34" name="Изображение4">
            <a:extLst>
              <a:ext uri="{FF2B5EF4-FFF2-40B4-BE49-F238E27FC236}">
                <a16:creationId xmlns:a16="http://schemas.microsoft.com/office/drawing/2014/main" id="{C86FABED-A086-4953-84B1-2D6C84117B08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2439" y="2584517"/>
            <a:ext cx="3532855" cy="3287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164E9-2FEF-428D-A418-97F3FBA78231}"/>
              </a:ext>
            </a:extLst>
          </p:cNvPr>
          <p:cNvSpPr txBox="1"/>
          <p:nvPr/>
        </p:nvSpPr>
        <p:spPr>
          <a:xfrm>
            <a:off x="467394" y="1882715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Основное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17955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1302418" y="466431"/>
            <a:ext cx="5369219" cy="915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/>
              <a:t>Правила и управление</a:t>
            </a:r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FAE24-52FA-4559-A2E8-40409CCB797F}"/>
              </a:ext>
            </a:extLst>
          </p:cNvPr>
          <p:cNvSpPr txBox="1"/>
          <p:nvPr/>
        </p:nvSpPr>
        <p:spPr>
          <a:xfrm>
            <a:off x="156754" y="1076798"/>
            <a:ext cx="6514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Вся игра происходит на основном боевом поле 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Цель игры проста уничтожить юниты противника </a:t>
            </a:r>
          </a:p>
          <a:p>
            <a:pPr algn="just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 каждого типа юнитов есть свои характеристики согласно этой таблице</a:t>
            </a:r>
          </a:p>
        </p:txBody>
      </p:sp>
      <p:pic>
        <p:nvPicPr>
          <p:cNvPr id="9" name="Изображение7">
            <a:extLst>
              <a:ext uri="{FF2B5EF4-FFF2-40B4-BE49-F238E27FC236}">
                <a16:creationId xmlns:a16="http://schemas.microsoft.com/office/drawing/2014/main" id="{1724BB26-05CF-4D29-B6E1-C99287A412E5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6753" y="2831124"/>
            <a:ext cx="4937760" cy="1651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A2FD8-D8D9-4BCA-836E-01156C59C6ED}"/>
              </a:ext>
            </a:extLst>
          </p:cNvPr>
          <p:cNvSpPr txBox="1"/>
          <p:nvPr/>
        </p:nvSpPr>
        <p:spPr>
          <a:xfrm>
            <a:off x="155597" y="4482215"/>
            <a:ext cx="5818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Атака – мощность одного выстрела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Здоровье – количество жизней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Скорость – дальность перемещения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Дальность атаки – насколько далеко можно выстрелить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Для выстрела используется левая кнопка мыши а для перемещения правая</a:t>
            </a:r>
          </a:p>
        </p:txBody>
      </p:sp>
    </p:spTree>
    <p:extLst>
      <p:ext uri="{BB962C8B-B14F-4D97-AF65-F5344CB8AC3E}">
        <p14:creationId xmlns:p14="http://schemas.microsoft.com/office/powerpoint/2010/main" val="6992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929114" y="277553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Итоги</a:t>
            </a: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pSp>
        <p:nvGrpSpPr>
          <p:cNvPr id="19" name="Группа 18" descr="Это изображение содержит логотип, в котором можно считать «24»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Прямоугольник: Скругленные углы 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Полилиния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" name="Полилиния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175</Words>
  <Application>Microsoft Office PowerPoint</Application>
  <PresentationFormat>Широкоэкранный</PresentationFormat>
  <Paragraphs>45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2 с информацией о кадрах</vt:lpstr>
      <vt:lpstr>Слайд 8 с информацией о кадрах</vt:lpstr>
      <vt:lpstr>Слайд 1 с информацией о кадрах</vt:lpstr>
      <vt:lpstr>Слайд 8 с информацией о кадрах</vt:lpstr>
      <vt:lpstr>Слайд 10 с информацией о кадрах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2021-11-10T20:06:26Z</dcterms:created>
  <dcterms:modified xsi:type="dcterms:W3CDTF">2022-01-22T12:21:54Z</dcterms:modified>
</cp:coreProperties>
</file>