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7" r:id="rId2"/>
    <p:sldId id="258" r:id="rId3"/>
    <p:sldId id="265" r:id="rId4"/>
    <p:sldId id="271" r:id="rId5"/>
    <p:sldId id="269" r:id="rId6"/>
    <p:sldId id="270" r:id="rId7"/>
    <p:sldId id="266" r:id="rId8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06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456" userDrawn="1">
          <p15:clr>
            <a:srgbClr val="A4A3A4"/>
          </p15:clr>
        </p15:guide>
        <p15:guide id="4" pos="720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335E5"/>
    <a:srgbClr val="6524DE"/>
    <a:srgbClr val="7BEBD8"/>
    <a:srgbClr val="6B8DE1"/>
    <a:srgbClr val="6C92E1"/>
    <a:srgbClr val="6313DC"/>
    <a:srgbClr val="1E3ADA"/>
    <a:srgbClr val="030553"/>
    <a:srgbClr val="7D4BC9"/>
    <a:srgbClr val="1628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69" autoAdjust="0"/>
    <p:restoredTop sz="94652" autoAdjust="0"/>
  </p:normalViewPr>
  <p:slideViewPr>
    <p:cSldViewPr snapToGrid="0" showGuides="1">
      <p:cViewPr>
        <p:scale>
          <a:sx n="122" d="100"/>
          <a:sy n="122" d="100"/>
        </p:scale>
        <p:origin x="-108" y="72"/>
      </p:cViewPr>
      <p:guideLst>
        <p:guide orient="horz" pos="2064"/>
        <p:guide pos="3840"/>
        <p:guide pos="456"/>
        <p:guide pos="72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8" d="100"/>
          <a:sy n="88" d="100"/>
        </p:scale>
        <p:origin x="382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xmlns="" id="{3A5E5A06-49CA-4CC1-87DE-FA77A677BB6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xmlns="" id="{0AB57FBC-7FA3-4A4B-999A-96FD7DC0D48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4D28F2D-D4F3-4E2B-A0F3-7AAFDE0BC58B}" type="datetime1">
              <a:rPr lang="ru-RU" smtClean="0"/>
              <a:t>22.01.2022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xmlns="" id="{6EE13074-6DA0-4561-A86B-2939D8B458A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 4">
            <a:extLst>
              <a:ext uri="{FF2B5EF4-FFF2-40B4-BE49-F238E27FC236}">
                <a16:creationId xmlns:a16="http://schemas.microsoft.com/office/drawing/2014/main" xmlns="" id="{F2B7A8E5-C1F9-40CC-A2A5-13CF7BD3F75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9DEC52A-C4AE-45FE-B7FF-C255388ED1F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477634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49951C-CA37-4221-943D-71E64EEEA549}" type="datetime1">
              <a:rPr lang="ru-RU" smtClean="0"/>
              <a:pPr/>
              <a:t>22.01.2022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 dirty="0"/>
              <a:t>Образец текста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DF8F48A-6110-47DA-8521-A1D1FFD22FEF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451491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113776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ru-RU" dirty="0"/>
              <a:t>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420239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578855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ru-RU" smtClean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578855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ru-RU" smtClean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113776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ru-RU" smtClean="0"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193803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ru-RU" smtClean="0"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90047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xmlns="" id="{1DB0BBB5-FEB0-47AD-A01D-A9D3462038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ctr">
              <a:defRPr sz="6000"/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Подзаголовок 2">
            <a:extLst>
              <a:ext uri="{FF2B5EF4-FFF2-40B4-BE49-F238E27FC236}">
                <a16:creationId xmlns:a16="http://schemas.microsoft.com/office/drawing/2014/main" xmlns="" id="{58207C41-C17D-4E84-B9CC-CA142B94C1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/>
              <a:t>Образец подзаголовка</a:t>
            </a:r>
            <a:endParaRPr lang="ru-RU" noProof="0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7245F25D-6082-47DE-9B2C-675944DD1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BCB67F5-0266-4F57-BCC8-CAA9673E5902}" type="datetime1">
              <a:rPr lang="ru-RU" noProof="0" smtClean="0"/>
              <a:t>22.01.2022</a:t>
            </a:fld>
            <a:endParaRPr lang="ru-RU" noProof="0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5E24B0FF-3B25-4E5C-A0A7-4E1636362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6" name="Номер слайда 5">
            <a:extLst>
              <a:ext uri="{FF2B5EF4-FFF2-40B4-BE49-F238E27FC236}">
                <a16:creationId xmlns:a16="http://schemas.microsoft.com/office/drawing/2014/main" xmlns="" id="{09377007-1A01-499B-ACAD-C9F9C20B7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169962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32081C24-32F4-4208-B651-CDCBFCD03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Вертикальный текст 2">
            <a:extLst>
              <a:ext uri="{FF2B5EF4-FFF2-40B4-BE49-F238E27FC236}">
                <a16:creationId xmlns:a16="http://schemas.microsoft.com/office/drawing/2014/main" xmlns="" id="{48B74779-B577-461F-A409-71F6A5A11A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89B044BD-4FA0-432C-95D7-517D2DE8C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B5ADB00-8AAA-4C20-B03B-A012746A2014}" type="datetime1">
              <a:rPr lang="ru-RU" noProof="0" smtClean="0"/>
              <a:t>22.01.2022</a:t>
            </a:fld>
            <a:endParaRPr lang="ru-RU" noProof="0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AD17F283-FE61-4C9A-9E39-74D429C58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6" name="Номер слайда 5">
            <a:extLst>
              <a:ext uri="{FF2B5EF4-FFF2-40B4-BE49-F238E27FC236}">
                <a16:creationId xmlns:a16="http://schemas.microsoft.com/office/drawing/2014/main" xmlns="" id="{69F9B807-6FE9-4E47-846B-BCB39B7AE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103985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 1">
            <a:extLst>
              <a:ext uri="{FF2B5EF4-FFF2-40B4-BE49-F238E27FC236}">
                <a16:creationId xmlns:a16="http://schemas.microsoft.com/office/drawing/2014/main" xmlns="" id="{D42594DD-FFD4-4AA9-BCDA-0BA87C1463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Вертикальный текст 2">
            <a:extLst>
              <a:ext uri="{FF2B5EF4-FFF2-40B4-BE49-F238E27FC236}">
                <a16:creationId xmlns:a16="http://schemas.microsoft.com/office/drawing/2014/main" xmlns="" id="{B79C2B6E-24EB-42CE-8B4D-3178D08C7E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34C92C56-63F3-4246-AAEE-2FBC89E80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C0EA85A-0755-4D64-85AE-4D684CB44117}" type="datetime1">
              <a:rPr lang="ru-RU" noProof="0" smtClean="0"/>
              <a:t>22.01.2022</a:t>
            </a:fld>
            <a:endParaRPr lang="ru-RU" noProof="0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35C10319-C816-40EC-B1D0-FD9748E41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6" name="Номер слайда 5">
            <a:extLst>
              <a:ext uri="{FF2B5EF4-FFF2-40B4-BE49-F238E27FC236}">
                <a16:creationId xmlns:a16="http://schemas.microsoft.com/office/drawing/2014/main" xmlns="" id="{3854E9AB-6952-407A-9F06-2EB917172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60371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xmlns="" id="{D0DADCE2-978E-4923-B0E9-4C966B679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Объект 2">
            <a:extLst>
              <a:ext uri="{FF2B5EF4-FFF2-40B4-BE49-F238E27FC236}">
                <a16:creationId xmlns:a16="http://schemas.microsoft.com/office/drawing/2014/main" xmlns="" id="{6CEB0BD6-F012-4C6D-BDAD-9E90ED25A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DEE2F9E5-192C-4E88-9147-D263893B1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2200F68-8153-43BD-9048-5E0203738055}" type="datetime1">
              <a:rPr lang="ru-RU" noProof="0" smtClean="0"/>
              <a:t>22.01.2022</a:t>
            </a:fld>
            <a:endParaRPr lang="ru-RU" noProof="0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794A7138-3EAF-4C9D-903E-55D9BC040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6" name="Номер слайда 5">
            <a:extLst>
              <a:ext uri="{FF2B5EF4-FFF2-40B4-BE49-F238E27FC236}">
                <a16:creationId xmlns:a16="http://schemas.microsoft.com/office/drawing/2014/main" xmlns="" id="{F8DB0B82-496D-45C3-A682-7AF9AFFB9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515126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xmlns="" id="{C193DAD0-5F6F-47DA-A010-1C4A30C88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0" anchor="b"/>
          <a:lstStyle>
            <a:lvl1pPr>
              <a:defRPr sz="6000"/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Текст 2">
            <a:extLst>
              <a:ext uri="{FF2B5EF4-FFF2-40B4-BE49-F238E27FC236}">
                <a16:creationId xmlns:a16="http://schemas.microsoft.com/office/drawing/2014/main" xmlns="" id="{AC8EFA6E-A768-42A8-B2C3-F100D82609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A2F46640-E89E-47CE-984D-0C0ECF7CF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EE6A3E5-DF0B-4BB4-83EC-7350AED6B333}" type="datetime1">
              <a:rPr lang="ru-RU" noProof="0" smtClean="0"/>
              <a:t>22.01.2022</a:t>
            </a:fld>
            <a:endParaRPr lang="ru-RU" noProof="0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F4177A8F-F167-4C43-AEE7-450670801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6" name="Номер слайда 5">
            <a:extLst>
              <a:ext uri="{FF2B5EF4-FFF2-40B4-BE49-F238E27FC236}">
                <a16:creationId xmlns:a16="http://schemas.microsoft.com/office/drawing/2014/main" xmlns="" id="{EA1DA754-ED79-4909-833D-55BF9A5D8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160087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 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xmlns="" id="{BE9AA026-BFE6-4D2A-9ABF-C593B5666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Объект 2">
            <a:extLst>
              <a:ext uri="{FF2B5EF4-FFF2-40B4-BE49-F238E27FC236}">
                <a16:creationId xmlns:a16="http://schemas.microsoft.com/office/drawing/2014/main" xmlns="" id="{214747E8-A36B-4B4A-B2A4-B5283152AB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4" name="Объект 3">
            <a:extLst>
              <a:ext uri="{FF2B5EF4-FFF2-40B4-BE49-F238E27FC236}">
                <a16:creationId xmlns:a16="http://schemas.microsoft.com/office/drawing/2014/main" xmlns="" id="{D6C6B59D-87BD-4F32-B9BC-31F9B1A5D7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85C49B47-0C41-4DCC-9902-126916D9C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58B5BE7-11FF-4B74-A258-0B0852B1C612}" type="datetime1">
              <a:rPr lang="ru-RU" noProof="0" smtClean="0"/>
              <a:t>22.01.2022</a:t>
            </a:fld>
            <a:endParaRPr lang="ru-RU" noProof="0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B7CD28B7-2F2D-4E80-A107-C1F266C63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7" name="Номер слайда 6">
            <a:extLst>
              <a:ext uri="{FF2B5EF4-FFF2-40B4-BE49-F238E27FC236}">
                <a16:creationId xmlns:a16="http://schemas.microsoft.com/office/drawing/2014/main" xmlns="" id="{835D650A-4D0F-46AE-A132-267FCD921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219876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xmlns="" id="{BD64C6F9-F6F6-4EA1-98AA-81B84F7CC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Текст 2">
            <a:extLst>
              <a:ext uri="{FF2B5EF4-FFF2-40B4-BE49-F238E27FC236}">
                <a16:creationId xmlns:a16="http://schemas.microsoft.com/office/drawing/2014/main" xmlns="" id="{31B8B83E-B37C-46C9-8284-D6EBA0033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4" name="Объект 3">
            <a:extLst>
              <a:ext uri="{FF2B5EF4-FFF2-40B4-BE49-F238E27FC236}">
                <a16:creationId xmlns:a16="http://schemas.microsoft.com/office/drawing/2014/main" xmlns="" id="{19A150B8-0288-44AC-9CE7-E7BD9FB32E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5" name="Текст 4">
            <a:extLst>
              <a:ext uri="{FF2B5EF4-FFF2-40B4-BE49-F238E27FC236}">
                <a16:creationId xmlns:a16="http://schemas.microsoft.com/office/drawing/2014/main" xmlns="" id="{DCF5DCAE-6027-49B9-A818-F45FADE27B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6" name="Объект 5">
            <a:extLst>
              <a:ext uri="{FF2B5EF4-FFF2-40B4-BE49-F238E27FC236}">
                <a16:creationId xmlns:a16="http://schemas.microsoft.com/office/drawing/2014/main" xmlns="" id="{684FAE16-DBCB-4A42-BFFC-053F2D529A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xmlns="" id="{46E8C038-E6A1-499D-9E24-FA5980421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153AEB0-DEE4-469A-ACA7-FCE298962CB8}" type="datetime1">
              <a:rPr lang="ru-RU" noProof="0" smtClean="0"/>
              <a:t>22.01.2022</a:t>
            </a:fld>
            <a:endParaRPr lang="ru-RU" noProof="0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xmlns="" id="{F9F911B6-A759-487E-8CB6-CF9EF737F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9" name="Номер слайда 8">
            <a:extLst>
              <a:ext uri="{FF2B5EF4-FFF2-40B4-BE49-F238E27FC236}">
                <a16:creationId xmlns:a16="http://schemas.microsoft.com/office/drawing/2014/main" xmlns="" id="{EA906EC0-369D-4138-8D70-148CFDEE5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824554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xmlns="" id="{88E02F8A-97AC-456C-B9E3-45A7D520C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xmlns="" id="{8340F483-F2B9-47A3-9B5C-8C264B701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7D850CA-FEA9-4ECA-92F5-9F1778664B8F}" type="datetime1">
              <a:rPr lang="ru-RU" noProof="0" smtClean="0"/>
              <a:t>22.01.2022</a:t>
            </a:fld>
            <a:endParaRPr lang="ru-RU" noProof="0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xmlns="" id="{25849874-9D9B-4597-B20D-33D6F58BC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5" name="Номер слайда 4">
            <a:extLst>
              <a:ext uri="{FF2B5EF4-FFF2-40B4-BE49-F238E27FC236}">
                <a16:creationId xmlns:a16="http://schemas.microsoft.com/office/drawing/2014/main" xmlns="" id="{5B35894C-9062-435A-9758-82ED9C6D7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6817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xmlns="" id="{96A3F6AD-4D61-4238-AB7D-613625BFF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DD77D1A-AB3F-4195-91BD-ED29ADAC1B44}" type="datetime1">
              <a:rPr lang="ru-RU" noProof="0" smtClean="0"/>
              <a:t>22.01.2022</a:t>
            </a:fld>
            <a:endParaRPr lang="ru-RU" noProof="0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xmlns="" id="{D8AACDC9-944D-47C6-B286-82C86AD94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4" name="Номер слайда 3">
            <a:extLst>
              <a:ext uri="{FF2B5EF4-FFF2-40B4-BE49-F238E27FC236}">
                <a16:creationId xmlns:a16="http://schemas.microsoft.com/office/drawing/2014/main" xmlns="" id="{E4EAAC43-3846-4080-B764-AB2DB308C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821370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xmlns="" id="{C86F4779-0336-4AFA-B9A7-259EE8BEC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Объект 2">
            <a:extLst>
              <a:ext uri="{FF2B5EF4-FFF2-40B4-BE49-F238E27FC236}">
                <a16:creationId xmlns:a16="http://schemas.microsoft.com/office/drawing/2014/main" xmlns="" id="{DB82F449-DDC3-4694-81E5-91A4B8F433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4" name="Текст 3">
            <a:extLst>
              <a:ext uri="{FF2B5EF4-FFF2-40B4-BE49-F238E27FC236}">
                <a16:creationId xmlns:a16="http://schemas.microsoft.com/office/drawing/2014/main" xmlns="" id="{CF00A2C4-3B2E-46AC-9605-73F5B2CC1F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46909769-F5A5-4635-BD0C-D6049DEB9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76F1AFD-3CC9-4493-BC63-1C141B05CE5B}" type="datetime1">
              <a:rPr lang="ru-RU" noProof="0" smtClean="0"/>
              <a:t>22.01.2022</a:t>
            </a:fld>
            <a:endParaRPr lang="ru-RU" noProof="0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F9252DC3-D3D7-446F-A866-D7820B7BF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7" name="Номер слайда 6">
            <a:extLst>
              <a:ext uri="{FF2B5EF4-FFF2-40B4-BE49-F238E27FC236}">
                <a16:creationId xmlns:a16="http://schemas.microsoft.com/office/drawing/2014/main" xmlns="" id="{471CDB00-5218-4567-902B-845073BE8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776128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xmlns="" id="{C8F661E4-9FF7-494B-A1C9-C9A1DD7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Рисунок 2">
            <a:extLst>
              <a:ext uri="{FF2B5EF4-FFF2-40B4-BE49-F238E27FC236}">
                <a16:creationId xmlns:a16="http://schemas.microsoft.com/office/drawing/2014/main" xmlns="" id="{5D245657-DA21-4769-84F8-88DC644508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4" name="Текст 3">
            <a:extLst>
              <a:ext uri="{FF2B5EF4-FFF2-40B4-BE49-F238E27FC236}">
                <a16:creationId xmlns:a16="http://schemas.microsoft.com/office/drawing/2014/main" xmlns="" id="{A167B310-6692-4981-9CB8-FE79A091FF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E7DA2C9E-A9AD-4BB9-A691-90BB84F58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F578092-39FE-416A-9517-019E99EC9D0E}" type="datetime1">
              <a:rPr lang="ru-RU" noProof="0" smtClean="0"/>
              <a:t>22.01.2022</a:t>
            </a:fld>
            <a:endParaRPr lang="ru-RU" noProof="0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F4B3D45D-C826-4846-BBFC-A0D98B7E7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7" name="Номер слайда 6">
            <a:extLst>
              <a:ext uri="{FF2B5EF4-FFF2-40B4-BE49-F238E27FC236}">
                <a16:creationId xmlns:a16="http://schemas.microsoft.com/office/drawing/2014/main" xmlns="" id="{93516961-40DC-443E-9DB8-3A987DF49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631333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CE341CFC-63B9-4A19-A8AB-62B9E452A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pPr rtl="0"/>
            <a:r>
              <a:rPr lang="ru-RU" noProof="0" dirty="0"/>
              <a:t>Образец заголовка</a:t>
            </a:r>
          </a:p>
        </p:txBody>
      </p:sp>
      <p:sp>
        <p:nvSpPr>
          <p:cNvPr id="3" name="Текст 2">
            <a:extLst>
              <a:ext uri="{FF2B5EF4-FFF2-40B4-BE49-F238E27FC236}">
                <a16:creationId xmlns:a16="http://schemas.microsoft.com/office/drawing/2014/main" xmlns="" id="{115A838B-134E-40B6-A7E3-1119BB8BF5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 rtl="0"/>
            <a:r>
              <a:rPr lang="ru-RU" noProof="0" dirty="0"/>
              <a:t>Образец текста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3E8943BB-9EAD-4CBC-9CA2-75F70C6B58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368E1444-B5BA-4767-8208-964378902D11}" type="datetime1">
              <a:rPr lang="ru-RU" noProof="0" smtClean="0"/>
              <a:t>22.01.2022</a:t>
            </a:fld>
            <a:endParaRPr lang="ru-RU" noProof="0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F204E537-5CBA-4B86-9D30-577B9F741E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ru-RU" noProof="0" dirty="0"/>
          </a:p>
        </p:txBody>
      </p:sp>
      <p:sp>
        <p:nvSpPr>
          <p:cNvPr id="6" name="Номер слайда 5">
            <a:extLst>
              <a:ext uri="{FF2B5EF4-FFF2-40B4-BE49-F238E27FC236}">
                <a16:creationId xmlns:a16="http://schemas.microsoft.com/office/drawing/2014/main" xmlns="" id="{66E79E72-0F12-4646-BCDF-4C9EAA89C2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ED6580AB-5C3C-4B4F-8E2A-8B7A0A8CE695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55437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24slides.com/?utm_campaign=mp&amp;utm_medium=ppt&amp;utm_source=pptlink&amp;utm_content=&amp;utm_term=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 descr="Данное изображение содержит абстрактную декоративную форму. ">
            <a:extLst>
              <a:ext uri="{FF2B5EF4-FFF2-40B4-BE49-F238E27FC236}">
                <a16:creationId xmlns:a16="http://schemas.microsoft.com/office/drawing/2014/main" xmlns="" id="{8E504344-8563-476C-9EF9-4200B272FDC1}"/>
              </a:ext>
            </a:extLst>
          </p:cNvPr>
          <p:cNvGrpSpPr/>
          <p:nvPr/>
        </p:nvGrpSpPr>
        <p:grpSpPr>
          <a:xfrm>
            <a:off x="4855953" y="-2833465"/>
            <a:ext cx="8948964" cy="12105059"/>
            <a:chOff x="4855953" y="-2833465"/>
            <a:chExt cx="8948964" cy="12105059"/>
          </a:xfrm>
        </p:grpSpPr>
        <p:sp>
          <p:nvSpPr>
            <p:cNvPr id="18" name="Полилиния 10">
              <a:extLst>
                <a:ext uri="{FF2B5EF4-FFF2-40B4-BE49-F238E27FC236}">
                  <a16:creationId xmlns:a16="http://schemas.microsoft.com/office/drawing/2014/main" xmlns="" id="{73D22BE5-D5D5-4BF2-A935-5C4AB588B458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19" name="Полилиния 11">
              <a:extLst>
                <a:ext uri="{FF2B5EF4-FFF2-40B4-BE49-F238E27FC236}">
                  <a16:creationId xmlns:a16="http://schemas.microsoft.com/office/drawing/2014/main" xmlns="" id="{C42C174B-303A-45F6-8FF1-93001A3AAFC1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0" name="Полилиния 12">
              <a:extLst>
                <a:ext uri="{FF2B5EF4-FFF2-40B4-BE49-F238E27FC236}">
                  <a16:creationId xmlns:a16="http://schemas.microsoft.com/office/drawing/2014/main" xmlns="" id="{22AA5A4F-A0EB-453F-A699-F817D4616C6F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</p:grpSp>
      <p:sp>
        <p:nvSpPr>
          <p:cNvPr id="24" name="Надпись 23">
            <a:extLst>
              <a:ext uri="{FF2B5EF4-FFF2-40B4-BE49-F238E27FC236}">
                <a16:creationId xmlns:a16="http://schemas.microsoft.com/office/drawing/2014/main" xmlns="" id="{C1165547-DF3A-4694-9097-2BDAF2003713}"/>
              </a:ext>
            </a:extLst>
          </p:cNvPr>
          <p:cNvSpPr txBox="1"/>
          <p:nvPr/>
        </p:nvSpPr>
        <p:spPr>
          <a:xfrm>
            <a:off x="355646" y="843677"/>
            <a:ext cx="4845708" cy="517064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ru-RU" sz="4800" b="1" dirty="0">
                <a:solidFill>
                  <a:srgbClr val="6524D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Стратегическая игра по мотивам сражений Второй Мировой войны</a:t>
            </a:r>
          </a:p>
        </p:txBody>
      </p:sp>
      <p:sp>
        <p:nvSpPr>
          <p:cNvPr id="55" name="Прямоугольник 54">
            <a:extLst>
              <a:ext uri="{FF2B5EF4-FFF2-40B4-BE49-F238E27FC236}">
                <a16:creationId xmlns:a16="http://schemas.microsoft.com/office/drawing/2014/main" xmlns="" id="{6BBBCB2E-F413-4381-8378-02FDC20EA4F6}"/>
              </a:ext>
            </a:extLst>
          </p:cNvPr>
          <p:cNvSpPr/>
          <p:nvPr/>
        </p:nvSpPr>
        <p:spPr>
          <a:xfrm>
            <a:off x="7159752" y="5440680"/>
            <a:ext cx="5103463" cy="1292662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ru-RU" sz="28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Авторы </a:t>
            </a:r>
            <a:r>
              <a:rPr lang="ru-RU" sz="28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Шербаков</a:t>
            </a:r>
            <a:r>
              <a:rPr lang="ru-RU" sz="28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Дмитрий и </a:t>
            </a:r>
          </a:p>
          <a:p>
            <a:pPr rtl="0"/>
            <a:r>
              <a:rPr lang="ru-RU" sz="28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Заборских Арсений.</a:t>
            </a:r>
          </a:p>
          <a:p>
            <a:pPr rtl="0"/>
            <a:r>
              <a:rPr lang="ru-RU" sz="28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Руководитель </a:t>
            </a:r>
            <a:r>
              <a:rPr lang="ru-RU" sz="28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Галганова</a:t>
            </a:r>
            <a:r>
              <a:rPr lang="ru-RU" sz="28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Д.А.</a:t>
            </a:r>
          </a:p>
        </p:txBody>
      </p:sp>
      <p:sp>
        <p:nvSpPr>
          <p:cNvPr id="3" name="Заголовок 2" hidden="1">
            <a:extLst>
              <a:ext uri="{FF2B5EF4-FFF2-40B4-BE49-F238E27FC236}">
                <a16:creationId xmlns:a16="http://schemas.microsoft.com/office/drawing/2014/main" xmlns="" id="{016C325E-5B69-4D07-BBFB-7DB217A69D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r>
              <a:rPr lang="ru-RU" dirty="0"/>
              <a:t>Слайд 1 с информацией о кадрах</a:t>
            </a:r>
            <a:endParaRPr lang="ru" dirty="0"/>
          </a:p>
        </p:txBody>
      </p:sp>
    </p:spTree>
    <p:extLst>
      <p:ext uri="{BB962C8B-B14F-4D97-AF65-F5344CB8AC3E}">
        <p14:creationId xmlns:p14="http://schemas.microsoft.com/office/powerpoint/2010/main" val="3254356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дпись 1">
            <a:extLst>
              <a:ext uri="{FF2B5EF4-FFF2-40B4-BE49-F238E27FC236}">
                <a16:creationId xmlns:a16="http://schemas.microsoft.com/office/drawing/2014/main" xmlns="" id="{D815E537-4AB4-4445-A3AC-40D738EDF3DC}"/>
              </a:ext>
            </a:extLst>
          </p:cNvPr>
          <p:cNvSpPr txBox="1"/>
          <p:nvPr/>
        </p:nvSpPr>
        <p:spPr>
          <a:xfrm>
            <a:off x="1183821" y="738390"/>
            <a:ext cx="4845708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ru-RU" sz="36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ЦЕЛЬ ПРОЕКТА:</a:t>
            </a:r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xmlns="" id="{B38D4B56-7D6C-4345-912F-B3BA9A014E8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/>
          <p:nvPr/>
        </p:nvCxnSpPr>
        <p:spPr>
          <a:xfrm>
            <a:off x="740229" y="0"/>
            <a:ext cx="0" cy="635725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Группа 20">
            <a:extLst>
              <a:ext uri="{FF2B5EF4-FFF2-40B4-BE49-F238E27FC236}">
                <a16:creationId xmlns:a16="http://schemas.microsoft.com/office/drawing/2014/main" xmlns="" id="{B111D787-E830-4638-97B3-205F0A0ABC3F}"/>
              </a:ext>
            </a:extLst>
          </p:cNvPr>
          <p:cNvGrpSpPr/>
          <p:nvPr/>
        </p:nvGrpSpPr>
        <p:grpSpPr>
          <a:xfrm>
            <a:off x="523547" y="1979775"/>
            <a:ext cx="4201583" cy="2708434"/>
            <a:chOff x="518433" y="1851126"/>
            <a:chExt cx="4201583" cy="2708434"/>
          </a:xfrm>
        </p:grpSpPr>
        <p:sp>
          <p:nvSpPr>
            <p:cNvPr id="6" name="Прямоугольник: Скругленные углы 5">
              <a:extLst>
                <a:ext uri="{FF2B5EF4-FFF2-40B4-BE49-F238E27FC236}">
                  <a16:creationId xmlns:a16="http://schemas.microsoft.com/office/drawing/2014/main" xmlns="" id="{6BFCD1AA-E1CA-41D6-8605-56AFEBE4EEE3}"/>
                </a:ext>
              </a:extLst>
            </p:cNvPr>
            <p:cNvSpPr/>
            <p:nvPr/>
          </p:nvSpPr>
          <p:spPr>
            <a:xfrm>
              <a:off x="518433" y="1981199"/>
              <a:ext cx="443592" cy="232296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dirty="0"/>
            </a:p>
          </p:txBody>
        </p:sp>
        <p:sp>
          <p:nvSpPr>
            <p:cNvPr id="8" name="Прямоугольник 7">
              <a:extLst>
                <a:ext uri="{FF2B5EF4-FFF2-40B4-BE49-F238E27FC236}">
                  <a16:creationId xmlns:a16="http://schemas.microsoft.com/office/drawing/2014/main" xmlns="" id="{E9101D99-B002-4698-9C7E-C942B9AA2D39}"/>
                </a:ext>
              </a:extLst>
            </p:cNvPr>
            <p:cNvSpPr/>
            <p:nvPr/>
          </p:nvSpPr>
          <p:spPr>
            <a:xfrm>
              <a:off x="1183821" y="1851126"/>
              <a:ext cx="3536195" cy="2708434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ru-RU" sz="4400" b="0" i="0" dirty="0">
                  <a:solidFill>
                    <a:schemeClr val="accent1">
                      <a:lumMod val="50000"/>
                    </a:schemeClr>
                  </a:solidFill>
                  <a:effectLst/>
                  <a:latin typeface="-apple-system"/>
                </a:rPr>
                <a:t>Создать игру </a:t>
              </a:r>
              <a:r>
                <a:rPr lang="ru-RU" sz="4400" dirty="0" smtClean="0">
                  <a:solidFill>
                    <a:schemeClr val="accent1">
                      <a:lumMod val="50000"/>
                    </a:schemeClr>
                  </a:solidFill>
                  <a:latin typeface="-apple-system"/>
                </a:rPr>
                <a:t>в </a:t>
              </a:r>
              <a:r>
                <a:rPr lang="ru-RU" sz="4400" b="0" i="0" dirty="0" smtClean="0">
                  <a:solidFill>
                    <a:schemeClr val="accent1">
                      <a:lumMod val="50000"/>
                    </a:schemeClr>
                  </a:solidFill>
                  <a:effectLst/>
                  <a:latin typeface="-apple-system"/>
                </a:rPr>
                <a:t>жанре «Пошаговая </a:t>
              </a:r>
              <a:r>
                <a:rPr lang="ru-RU" sz="4400" b="0" i="0" dirty="0">
                  <a:solidFill>
                    <a:schemeClr val="accent1">
                      <a:lumMod val="50000"/>
                    </a:schemeClr>
                  </a:solidFill>
                  <a:effectLst/>
                  <a:latin typeface="-apple-system"/>
                </a:rPr>
                <a:t>стратегия»</a:t>
              </a:r>
              <a:endParaRPr lang="ru-RU" sz="4400" i="1" dirty="0">
                <a:solidFill>
                  <a:schemeClr val="accent1">
                    <a:lumMod val="50000"/>
                  </a:schemeClr>
                </a:solidFill>
                <a:latin typeface="+mj-lt"/>
                <a:cs typeface="Segoe UI" panose="020B0502040204020203" pitchFamily="34" charset="0"/>
              </a:endParaRPr>
            </a:p>
          </p:txBody>
        </p:sp>
      </p:grpSp>
      <p:sp>
        <p:nvSpPr>
          <p:cNvPr id="22" name="Овал 21">
            <a:extLst>
              <a:ext uri="{FF2B5EF4-FFF2-40B4-BE49-F238E27FC236}">
                <a16:creationId xmlns:a16="http://schemas.microsoft.com/office/drawing/2014/main" xmlns="" id="{E7D1D117-BC5C-430A-9FEB-B231E691511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713852" y="6330880"/>
            <a:ext cx="52754" cy="52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23" name="Овал 22">
            <a:extLst>
              <a:ext uri="{FF2B5EF4-FFF2-40B4-BE49-F238E27FC236}">
                <a16:creationId xmlns:a16="http://schemas.microsoft.com/office/drawing/2014/main" xmlns="" id="{2577E8EA-5E95-41C5-8BE8-EE647DE2613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713852" y="567838"/>
            <a:ext cx="52754" cy="52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grpSp>
        <p:nvGrpSpPr>
          <p:cNvPr id="62" name="Группа 61" descr="Это изображение содержит руки женщины, пишущей на бумаге. ">
            <a:extLst>
              <a:ext uri="{FF2B5EF4-FFF2-40B4-BE49-F238E27FC236}">
                <a16:creationId xmlns:a16="http://schemas.microsoft.com/office/drawing/2014/main" xmlns="" id="{123C05C1-3914-48FB-B4B8-1388A2DB5ACE}"/>
              </a:ext>
            </a:extLst>
          </p:cNvPr>
          <p:cNvGrpSpPr/>
          <p:nvPr/>
        </p:nvGrpSpPr>
        <p:grpSpPr>
          <a:xfrm>
            <a:off x="4482071" y="-508000"/>
            <a:ext cx="8739666" cy="8346238"/>
            <a:chOff x="4597682" y="-439156"/>
            <a:chExt cx="7594320" cy="7252450"/>
          </a:xfrm>
        </p:grpSpPr>
        <p:sp>
          <p:nvSpPr>
            <p:cNvPr id="45" name="Полилиния 22">
              <a:extLst>
                <a:ext uri="{FF2B5EF4-FFF2-40B4-BE49-F238E27FC236}">
                  <a16:creationId xmlns:a16="http://schemas.microsoft.com/office/drawing/2014/main" xmlns="" id="{52C7242F-F484-4573-8387-13E2AE9DD93F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7682" y="-6899"/>
              <a:ext cx="7594319" cy="6820193"/>
            </a:xfrm>
            <a:custGeom>
              <a:avLst/>
              <a:gdLst>
                <a:gd name="T0" fmla="*/ 2254 w 2254"/>
                <a:gd name="T1" fmla="*/ 0 h 2026"/>
                <a:gd name="T2" fmla="*/ 2254 w 2254"/>
                <a:gd name="T3" fmla="*/ 2026 h 2026"/>
                <a:gd name="T4" fmla="*/ 2091 w 2254"/>
                <a:gd name="T5" fmla="*/ 1927 h 2026"/>
                <a:gd name="T6" fmla="*/ 1829 w 2254"/>
                <a:gd name="T7" fmla="*/ 1867 h 2026"/>
                <a:gd name="T8" fmla="*/ 1784 w 2254"/>
                <a:gd name="T9" fmla="*/ 1860 h 2026"/>
                <a:gd name="T10" fmla="*/ 1025 w 2254"/>
                <a:gd name="T11" fmla="*/ 1812 h 2026"/>
                <a:gd name="T12" fmla="*/ 330 w 2254"/>
                <a:gd name="T13" fmla="*/ 1005 h 2026"/>
                <a:gd name="T14" fmla="*/ 662 w 2254"/>
                <a:gd name="T15" fmla="*/ 430 h 2026"/>
                <a:gd name="T16" fmla="*/ 770 w 2254"/>
                <a:gd name="T17" fmla="*/ 0 h 2026"/>
                <a:gd name="T18" fmla="*/ 2254 w 2254"/>
                <a:gd name="T19" fmla="*/ 0 h 20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54" h="2026">
                  <a:moveTo>
                    <a:pt x="2254" y="0"/>
                  </a:moveTo>
                  <a:cubicBezTo>
                    <a:pt x="2254" y="2026"/>
                    <a:pt x="2254" y="2026"/>
                    <a:pt x="2254" y="2026"/>
                  </a:cubicBezTo>
                  <a:cubicBezTo>
                    <a:pt x="2243" y="2005"/>
                    <a:pt x="2206" y="1966"/>
                    <a:pt x="2091" y="1927"/>
                  </a:cubicBezTo>
                  <a:cubicBezTo>
                    <a:pt x="2029" y="1906"/>
                    <a:pt x="1944" y="1885"/>
                    <a:pt x="1829" y="1867"/>
                  </a:cubicBezTo>
                  <a:cubicBezTo>
                    <a:pt x="1814" y="1865"/>
                    <a:pt x="1800" y="1862"/>
                    <a:pt x="1784" y="1860"/>
                  </a:cubicBezTo>
                  <a:cubicBezTo>
                    <a:pt x="1606" y="1835"/>
                    <a:pt x="1361" y="1816"/>
                    <a:pt x="1025" y="1812"/>
                  </a:cubicBezTo>
                  <a:cubicBezTo>
                    <a:pt x="0" y="1800"/>
                    <a:pt x="66" y="1196"/>
                    <a:pt x="330" y="1005"/>
                  </a:cubicBezTo>
                  <a:cubicBezTo>
                    <a:pt x="580" y="825"/>
                    <a:pt x="686" y="680"/>
                    <a:pt x="662" y="430"/>
                  </a:cubicBezTo>
                  <a:cubicBezTo>
                    <a:pt x="638" y="181"/>
                    <a:pt x="770" y="0"/>
                    <a:pt x="770" y="0"/>
                  </a:cubicBezTo>
                  <a:lnTo>
                    <a:pt x="2254" y="0"/>
                  </a:ln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5000">
                  <a:srgbClr val="6672E4"/>
                </a:gs>
                <a:gs pos="100000">
                  <a:srgbClr val="882BE5"/>
                </a:gs>
              </a:gsLst>
              <a:lin ang="4800000" scaled="0"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46" name="Полилиния 23">
              <a:extLst>
                <a:ext uri="{FF2B5EF4-FFF2-40B4-BE49-F238E27FC236}">
                  <a16:creationId xmlns:a16="http://schemas.microsoft.com/office/drawing/2014/main" xmlns="" id="{DFA1772D-1024-422A-B407-BE0F21E16E5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13242" y="1441003"/>
              <a:ext cx="4110752" cy="3954852"/>
            </a:xfrm>
            <a:custGeom>
              <a:avLst/>
              <a:gdLst>
                <a:gd name="T0" fmla="*/ 0 w 2294"/>
                <a:gd name="T1" fmla="*/ 221 h 2207"/>
                <a:gd name="T2" fmla="*/ 1809 w 2294"/>
                <a:gd name="T3" fmla="*/ 0 h 2207"/>
                <a:gd name="T4" fmla="*/ 2294 w 2294"/>
                <a:gd name="T5" fmla="*/ 1957 h 2207"/>
                <a:gd name="T6" fmla="*/ 432 w 2294"/>
                <a:gd name="T7" fmla="*/ 2207 h 2207"/>
                <a:gd name="T8" fmla="*/ 0 w 2294"/>
                <a:gd name="T9" fmla="*/ 221 h 2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94" h="2207">
                  <a:moveTo>
                    <a:pt x="0" y="221"/>
                  </a:moveTo>
                  <a:lnTo>
                    <a:pt x="1809" y="0"/>
                  </a:lnTo>
                  <a:lnTo>
                    <a:pt x="2294" y="1957"/>
                  </a:lnTo>
                  <a:lnTo>
                    <a:pt x="432" y="2207"/>
                  </a:lnTo>
                  <a:lnTo>
                    <a:pt x="0" y="221"/>
                  </a:lnTo>
                  <a:close/>
                </a:path>
              </a:pathLst>
            </a:custGeom>
            <a:solidFill>
              <a:srgbClr val="C8F4F7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47" name="Полилиния 24">
              <a:extLst>
                <a:ext uri="{FF2B5EF4-FFF2-40B4-BE49-F238E27FC236}">
                  <a16:creationId xmlns:a16="http://schemas.microsoft.com/office/drawing/2014/main" xmlns="" id="{30CD4E41-332B-4C6B-9927-54698D5D0DF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6266" y="1441003"/>
              <a:ext cx="2981818" cy="1632475"/>
            </a:xfrm>
            <a:custGeom>
              <a:avLst/>
              <a:gdLst>
                <a:gd name="T0" fmla="*/ 0 w 1664"/>
                <a:gd name="T1" fmla="*/ 736 h 911"/>
                <a:gd name="T2" fmla="*/ 1664 w 1664"/>
                <a:gd name="T3" fmla="*/ 911 h 911"/>
                <a:gd name="T4" fmla="*/ 1439 w 1664"/>
                <a:gd name="T5" fmla="*/ 0 h 911"/>
                <a:gd name="T6" fmla="*/ 399 w 1664"/>
                <a:gd name="T7" fmla="*/ 127 h 911"/>
                <a:gd name="T8" fmla="*/ 0 w 1664"/>
                <a:gd name="T9" fmla="*/ 736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64" h="911">
                  <a:moveTo>
                    <a:pt x="0" y="736"/>
                  </a:moveTo>
                  <a:lnTo>
                    <a:pt x="1664" y="911"/>
                  </a:lnTo>
                  <a:lnTo>
                    <a:pt x="1439" y="0"/>
                  </a:lnTo>
                  <a:lnTo>
                    <a:pt x="399" y="127"/>
                  </a:lnTo>
                  <a:lnTo>
                    <a:pt x="0" y="736"/>
                  </a:lnTo>
                  <a:close/>
                </a:path>
              </a:pathLst>
            </a:custGeom>
            <a:solidFill>
              <a:srgbClr val="7CE4EC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48" name="Полилиния 25">
              <a:extLst>
                <a:ext uri="{FF2B5EF4-FFF2-40B4-BE49-F238E27FC236}">
                  <a16:creationId xmlns:a16="http://schemas.microsoft.com/office/drawing/2014/main" xmlns="" id="{12DCF2D5-0997-409A-9DB7-B4DFF4C5BA0B}"/>
                </a:ext>
              </a:extLst>
            </p:cNvPr>
            <p:cNvSpPr>
              <a:spLocks/>
            </p:cNvSpPr>
            <p:nvPr/>
          </p:nvSpPr>
          <p:spPr bwMode="auto">
            <a:xfrm>
              <a:off x="8108129" y="1426667"/>
              <a:ext cx="1347553" cy="593139"/>
            </a:xfrm>
            <a:custGeom>
              <a:avLst/>
              <a:gdLst>
                <a:gd name="T0" fmla="*/ 752 w 752"/>
                <a:gd name="T1" fmla="*/ 0 h 331"/>
                <a:gd name="T2" fmla="*/ 275 w 752"/>
                <a:gd name="T3" fmla="*/ 72 h 331"/>
                <a:gd name="T4" fmla="*/ 0 w 752"/>
                <a:gd name="T5" fmla="*/ 331 h 331"/>
                <a:gd name="T6" fmla="*/ 752 w 752"/>
                <a:gd name="T7" fmla="*/ 130 h 331"/>
                <a:gd name="T8" fmla="*/ 752 w 752"/>
                <a:gd name="T9" fmla="*/ 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2" h="331">
                  <a:moveTo>
                    <a:pt x="752" y="0"/>
                  </a:moveTo>
                  <a:lnTo>
                    <a:pt x="275" y="72"/>
                  </a:lnTo>
                  <a:lnTo>
                    <a:pt x="0" y="331"/>
                  </a:lnTo>
                  <a:lnTo>
                    <a:pt x="752" y="130"/>
                  </a:lnTo>
                  <a:lnTo>
                    <a:pt x="752" y="0"/>
                  </a:lnTo>
                  <a:close/>
                </a:path>
              </a:pathLst>
            </a:custGeom>
            <a:solidFill>
              <a:srgbClr val="ADA4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49" name="Полилиния 26">
              <a:extLst>
                <a:ext uri="{FF2B5EF4-FFF2-40B4-BE49-F238E27FC236}">
                  <a16:creationId xmlns:a16="http://schemas.microsoft.com/office/drawing/2014/main" xmlns="" id="{56FE8491-17D1-44D2-A059-D277D43E3DDA}"/>
                </a:ext>
              </a:extLst>
            </p:cNvPr>
            <p:cNvSpPr>
              <a:spLocks/>
            </p:cNvSpPr>
            <p:nvPr/>
          </p:nvSpPr>
          <p:spPr bwMode="auto">
            <a:xfrm>
              <a:off x="7955812" y="1828066"/>
              <a:ext cx="546548" cy="456950"/>
            </a:xfrm>
            <a:custGeom>
              <a:avLst/>
              <a:gdLst>
                <a:gd name="T0" fmla="*/ 162 w 162"/>
                <a:gd name="T1" fmla="*/ 66 h 136"/>
                <a:gd name="T2" fmla="*/ 87 w 162"/>
                <a:gd name="T3" fmla="*/ 130 h 136"/>
                <a:gd name="T4" fmla="*/ 36 w 162"/>
                <a:gd name="T5" fmla="*/ 124 h 136"/>
                <a:gd name="T6" fmla="*/ 0 w 162"/>
                <a:gd name="T7" fmla="*/ 103 h 136"/>
                <a:gd name="T8" fmla="*/ 103 w 162"/>
                <a:gd name="T9" fmla="*/ 0 h 136"/>
                <a:gd name="T10" fmla="*/ 148 w 162"/>
                <a:gd name="T11" fmla="*/ 50 h 136"/>
                <a:gd name="T12" fmla="*/ 162 w 162"/>
                <a:gd name="T13" fmla="*/ 6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2" h="136">
                  <a:moveTo>
                    <a:pt x="162" y="66"/>
                  </a:moveTo>
                  <a:cubicBezTo>
                    <a:pt x="162" y="66"/>
                    <a:pt x="119" y="116"/>
                    <a:pt x="87" y="130"/>
                  </a:cubicBezTo>
                  <a:cubicBezTo>
                    <a:pt x="72" y="136"/>
                    <a:pt x="53" y="131"/>
                    <a:pt x="36" y="124"/>
                  </a:cubicBezTo>
                  <a:cubicBezTo>
                    <a:pt x="16" y="115"/>
                    <a:pt x="0" y="103"/>
                    <a:pt x="0" y="103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148" y="50"/>
                    <a:pt x="148" y="50"/>
                    <a:pt x="148" y="50"/>
                  </a:cubicBezTo>
                  <a:lnTo>
                    <a:pt x="162" y="66"/>
                  </a:lnTo>
                  <a:close/>
                </a:path>
              </a:pathLst>
            </a:custGeom>
            <a:solidFill>
              <a:srgbClr val="D8C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50" name="Полилиния 27">
              <a:extLst>
                <a:ext uri="{FF2B5EF4-FFF2-40B4-BE49-F238E27FC236}">
                  <a16:creationId xmlns:a16="http://schemas.microsoft.com/office/drawing/2014/main" xmlns="" id="{59AC079D-039E-4639-B27F-9908EF107DB5}"/>
                </a:ext>
              </a:extLst>
            </p:cNvPr>
            <p:cNvSpPr>
              <a:spLocks/>
            </p:cNvSpPr>
            <p:nvPr/>
          </p:nvSpPr>
          <p:spPr bwMode="auto">
            <a:xfrm>
              <a:off x="8077665" y="1996510"/>
              <a:ext cx="424695" cy="288506"/>
            </a:xfrm>
            <a:custGeom>
              <a:avLst/>
              <a:gdLst>
                <a:gd name="T0" fmla="*/ 126 w 126"/>
                <a:gd name="T1" fmla="*/ 16 h 86"/>
                <a:gd name="T2" fmla="*/ 51 w 126"/>
                <a:gd name="T3" fmla="*/ 80 h 86"/>
                <a:gd name="T4" fmla="*/ 0 w 126"/>
                <a:gd name="T5" fmla="*/ 74 h 86"/>
                <a:gd name="T6" fmla="*/ 6 w 126"/>
                <a:gd name="T7" fmla="*/ 61 h 86"/>
                <a:gd name="T8" fmla="*/ 112 w 126"/>
                <a:gd name="T9" fmla="*/ 0 h 86"/>
                <a:gd name="T10" fmla="*/ 126 w 126"/>
                <a:gd name="T11" fmla="*/ 1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6" h="86">
                  <a:moveTo>
                    <a:pt x="126" y="16"/>
                  </a:moveTo>
                  <a:cubicBezTo>
                    <a:pt x="126" y="16"/>
                    <a:pt x="83" y="66"/>
                    <a:pt x="51" y="80"/>
                  </a:cubicBezTo>
                  <a:cubicBezTo>
                    <a:pt x="36" y="86"/>
                    <a:pt x="17" y="81"/>
                    <a:pt x="0" y="74"/>
                  </a:cubicBezTo>
                  <a:cubicBezTo>
                    <a:pt x="2" y="70"/>
                    <a:pt x="3" y="65"/>
                    <a:pt x="6" y="61"/>
                  </a:cubicBezTo>
                  <a:cubicBezTo>
                    <a:pt x="6" y="61"/>
                    <a:pt x="54" y="25"/>
                    <a:pt x="112" y="0"/>
                  </a:cubicBezTo>
                  <a:lnTo>
                    <a:pt x="126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51" name="Полилиния 28">
              <a:extLst>
                <a:ext uri="{FF2B5EF4-FFF2-40B4-BE49-F238E27FC236}">
                  <a16:creationId xmlns:a16="http://schemas.microsoft.com/office/drawing/2014/main" xmlns="" id="{C95685F9-863C-488D-A6CE-3A519F21EA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04938" y="-14067"/>
              <a:ext cx="387063" cy="7168"/>
            </a:xfrm>
            <a:custGeom>
              <a:avLst/>
              <a:gdLst>
                <a:gd name="T0" fmla="*/ 115 w 115"/>
                <a:gd name="T1" fmla="*/ 2 h 2"/>
                <a:gd name="T2" fmla="*/ 0 w 115"/>
                <a:gd name="T3" fmla="*/ 2 h 2"/>
                <a:gd name="T4" fmla="*/ 115 w 115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" h="2">
                  <a:moveTo>
                    <a:pt x="115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73" y="0"/>
                    <a:pt x="115" y="2"/>
                    <a:pt x="115" y="2"/>
                  </a:cubicBezTo>
                  <a:close/>
                </a:path>
              </a:pathLst>
            </a:custGeom>
            <a:solidFill>
              <a:srgbClr val="190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grpSp>
          <p:nvGrpSpPr>
            <p:cNvPr id="60" name="Группа 59">
              <a:extLst>
                <a:ext uri="{FF2B5EF4-FFF2-40B4-BE49-F238E27FC236}">
                  <a16:creationId xmlns:a16="http://schemas.microsoft.com/office/drawing/2014/main" xmlns="" id="{D88A045D-1D47-48A7-BD6D-329F30D7916F}"/>
                </a:ext>
              </a:extLst>
            </p:cNvPr>
            <p:cNvGrpSpPr/>
            <p:nvPr/>
          </p:nvGrpSpPr>
          <p:grpSpPr>
            <a:xfrm>
              <a:off x="7676266" y="528897"/>
              <a:ext cx="1904852" cy="2230988"/>
              <a:chOff x="7676266" y="528897"/>
              <a:chExt cx="1904852" cy="2230988"/>
            </a:xfrm>
            <a:gradFill>
              <a:gsLst>
                <a:gs pos="0">
                  <a:srgbClr val="03002F"/>
                </a:gs>
                <a:gs pos="100000">
                  <a:srgbClr val="F870FF"/>
                </a:gs>
              </a:gsLst>
              <a:lin ang="19800000" scaled="0"/>
            </a:gradFill>
          </p:grpSpPr>
          <p:sp>
            <p:nvSpPr>
              <p:cNvPr id="52" name="Полилиния 29">
                <a:extLst>
                  <a:ext uri="{FF2B5EF4-FFF2-40B4-BE49-F238E27FC236}">
                    <a16:creationId xmlns:a16="http://schemas.microsoft.com/office/drawing/2014/main" xmlns="" id="{8AC43BD2-6A27-4E0F-BAFD-FDAF479A01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76266" y="2195418"/>
                <a:ext cx="589555" cy="564467"/>
              </a:xfrm>
              <a:custGeom>
                <a:avLst/>
                <a:gdLst>
                  <a:gd name="T0" fmla="*/ 138 w 175"/>
                  <a:gd name="T1" fmla="*/ 16 h 168"/>
                  <a:gd name="T2" fmla="*/ 175 w 175"/>
                  <a:gd name="T3" fmla="*/ 32 h 168"/>
                  <a:gd name="T4" fmla="*/ 167 w 175"/>
                  <a:gd name="T5" fmla="*/ 40 h 168"/>
                  <a:gd name="T6" fmla="*/ 109 w 175"/>
                  <a:gd name="T7" fmla="*/ 105 h 168"/>
                  <a:gd name="T8" fmla="*/ 109 w 175"/>
                  <a:gd name="T9" fmla="*/ 105 h 168"/>
                  <a:gd name="T10" fmla="*/ 84 w 175"/>
                  <a:gd name="T11" fmla="*/ 133 h 168"/>
                  <a:gd name="T12" fmla="*/ 0 w 175"/>
                  <a:gd name="T13" fmla="*/ 168 h 168"/>
                  <a:gd name="T14" fmla="*/ 32 w 175"/>
                  <a:gd name="T15" fmla="*/ 83 h 168"/>
                  <a:gd name="T16" fmla="*/ 48 w 175"/>
                  <a:gd name="T17" fmla="*/ 63 h 168"/>
                  <a:gd name="T18" fmla="*/ 65 w 175"/>
                  <a:gd name="T19" fmla="*/ 42 h 168"/>
                  <a:gd name="T20" fmla="*/ 99 w 175"/>
                  <a:gd name="T21" fmla="*/ 0 h 168"/>
                  <a:gd name="T22" fmla="*/ 103 w 175"/>
                  <a:gd name="T23" fmla="*/ 1 h 168"/>
                  <a:gd name="T24" fmla="*/ 108 w 175"/>
                  <a:gd name="T25" fmla="*/ 3 h 168"/>
                  <a:gd name="T26" fmla="*/ 113 w 175"/>
                  <a:gd name="T27" fmla="*/ 6 h 168"/>
                  <a:gd name="T28" fmla="*/ 115 w 175"/>
                  <a:gd name="T29" fmla="*/ 6 h 168"/>
                  <a:gd name="T30" fmla="*/ 115 w 175"/>
                  <a:gd name="T31" fmla="*/ 6 h 168"/>
                  <a:gd name="T32" fmla="*/ 115 w 175"/>
                  <a:gd name="T33" fmla="*/ 6 h 168"/>
                  <a:gd name="T34" fmla="*/ 131 w 175"/>
                  <a:gd name="T35" fmla="*/ 13 h 168"/>
                  <a:gd name="T36" fmla="*/ 136 w 175"/>
                  <a:gd name="T37" fmla="*/ 15 h 168"/>
                  <a:gd name="T38" fmla="*/ 138 w 175"/>
                  <a:gd name="T39" fmla="*/ 16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75" h="168">
                    <a:moveTo>
                      <a:pt x="138" y="16"/>
                    </a:moveTo>
                    <a:cubicBezTo>
                      <a:pt x="150" y="21"/>
                      <a:pt x="162" y="27"/>
                      <a:pt x="175" y="32"/>
                    </a:cubicBezTo>
                    <a:cubicBezTo>
                      <a:pt x="167" y="40"/>
                      <a:pt x="167" y="40"/>
                      <a:pt x="167" y="40"/>
                    </a:cubicBezTo>
                    <a:cubicBezTo>
                      <a:pt x="109" y="105"/>
                      <a:pt x="109" y="105"/>
                      <a:pt x="109" y="105"/>
                    </a:cubicBezTo>
                    <a:cubicBezTo>
                      <a:pt x="109" y="105"/>
                      <a:pt x="109" y="105"/>
                      <a:pt x="109" y="105"/>
                    </a:cubicBezTo>
                    <a:cubicBezTo>
                      <a:pt x="84" y="133"/>
                      <a:pt x="84" y="133"/>
                      <a:pt x="84" y="133"/>
                    </a:cubicBezTo>
                    <a:cubicBezTo>
                      <a:pt x="0" y="168"/>
                      <a:pt x="0" y="168"/>
                      <a:pt x="0" y="168"/>
                    </a:cubicBezTo>
                    <a:cubicBezTo>
                      <a:pt x="32" y="83"/>
                      <a:pt x="32" y="83"/>
                      <a:pt x="32" y="83"/>
                    </a:cubicBezTo>
                    <a:cubicBezTo>
                      <a:pt x="48" y="63"/>
                      <a:pt x="48" y="63"/>
                      <a:pt x="48" y="63"/>
                    </a:cubicBezTo>
                    <a:cubicBezTo>
                      <a:pt x="65" y="42"/>
                      <a:pt x="65" y="42"/>
                      <a:pt x="65" y="42"/>
                    </a:cubicBezTo>
                    <a:cubicBezTo>
                      <a:pt x="99" y="0"/>
                      <a:pt x="99" y="0"/>
                      <a:pt x="99" y="0"/>
                    </a:cubicBezTo>
                    <a:cubicBezTo>
                      <a:pt x="100" y="0"/>
                      <a:pt x="101" y="1"/>
                      <a:pt x="103" y="1"/>
                    </a:cubicBezTo>
                    <a:cubicBezTo>
                      <a:pt x="104" y="2"/>
                      <a:pt x="106" y="3"/>
                      <a:pt x="108" y="3"/>
                    </a:cubicBezTo>
                    <a:cubicBezTo>
                      <a:pt x="110" y="4"/>
                      <a:pt x="112" y="5"/>
                      <a:pt x="113" y="6"/>
                    </a:cubicBezTo>
                    <a:cubicBezTo>
                      <a:pt x="114" y="6"/>
                      <a:pt x="114" y="6"/>
                      <a:pt x="115" y="6"/>
                    </a:cubicBezTo>
                    <a:cubicBezTo>
                      <a:pt x="115" y="6"/>
                      <a:pt x="115" y="6"/>
                      <a:pt x="115" y="6"/>
                    </a:cubicBezTo>
                    <a:cubicBezTo>
                      <a:pt x="115" y="6"/>
                      <a:pt x="115" y="6"/>
                      <a:pt x="115" y="6"/>
                    </a:cubicBezTo>
                    <a:cubicBezTo>
                      <a:pt x="120" y="8"/>
                      <a:pt x="126" y="11"/>
                      <a:pt x="131" y="13"/>
                    </a:cubicBezTo>
                    <a:cubicBezTo>
                      <a:pt x="133" y="14"/>
                      <a:pt x="134" y="15"/>
                      <a:pt x="136" y="15"/>
                    </a:cubicBezTo>
                    <a:cubicBezTo>
                      <a:pt x="137" y="16"/>
                      <a:pt x="137" y="16"/>
                      <a:pt x="138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53" name="Полилиния 30">
                <a:extLst>
                  <a:ext uri="{FF2B5EF4-FFF2-40B4-BE49-F238E27FC236}">
                    <a16:creationId xmlns:a16="http://schemas.microsoft.com/office/drawing/2014/main" xmlns="" id="{ADA7EFA8-1700-4615-8891-221172E4BD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09570" y="528897"/>
                <a:ext cx="1571548" cy="1774039"/>
              </a:xfrm>
              <a:custGeom>
                <a:avLst/>
                <a:gdLst>
                  <a:gd name="T0" fmla="*/ 454 w 466"/>
                  <a:gd name="T1" fmla="*/ 77 h 527"/>
                  <a:gd name="T2" fmla="*/ 450 w 466"/>
                  <a:gd name="T3" fmla="*/ 81 h 527"/>
                  <a:gd name="T4" fmla="*/ 241 w 466"/>
                  <a:gd name="T5" fmla="*/ 334 h 527"/>
                  <a:gd name="T6" fmla="*/ 228 w 466"/>
                  <a:gd name="T7" fmla="*/ 350 h 527"/>
                  <a:gd name="T8" fmla="*/ 184 w 466"/>
                  <a:gd name="T9" fmla="*/ 403 h 527"/>
                  <a:gd name="T10" fmla="*/ 162 w 466"/>
                  <a:gd name="T11" fmla="*/ 429 h 527"/>
                  <a:gd name="T12" fmla="*/ 134 w 466"/>
                  <a:gd name="T13" fmla="*/ 461 h 527"/>
                  <a:gd name="T14" fmla="*/ 76 w 466"/>
                  <a:gd name="T15" fmla="*/ 527 h 527"/>
                  <a:gd name="T16" fmla="*/ 39 w 466"/>
                  <a:gd name="T17" fmla="*/ 511 h 527"/>
                  <a:gd name="T18" fmla="*/ 37 w 466"/>
                  <a:gd name="T19" fmla="*/ 510 h 527"/>
                  <a:gd name="T20" fmla="*/ 32 w 466"/>
                  <a:gd name="T21" fmla="*/ 508 h 527"/>
                  <a:gd name="T22" fmla="*/ 16 w 466"/>
                  <a:gd name="T23" fmla="*/ 501 h 527"/>
                  <a:gd name="T24" fmla="*/ 16 w 466"/>
                  <a:gd name="T25" fmla="*/ 501 h 527"/>
                  <a:gd name="T26" fmla="*/ 16 w 466"/>
                  <a:gd name="T27" fmla="*/ 501 h 527"/>
                  <a:gd name="T28" fmla="*/ 14 w 466"/>
                  <a:gd name="T29" fmla="*/ 501 h 527"/>
                  <a:gd name="T30" fmla="*/ 9 w 466"/>
                  <a:gd name="T31" fmla="*/ 498 h 527"/>
                  <a:gd name="T32" fmla="*/ 4 w 466"/>
                  <a:gd name="T33" fmla="*/ 496 h 527"/>
                  <a:gd name="T34" fmla="*/ 0 w 466"/>
                  <a:gd name="T35" fmla="*/ 495 h 527"/>
                  <a:gd name="T36" fmla="*/ 378 w 466"/>
                  <a:gd name="T37" fmla="*/ 24 h 527"/>
                  <a:gd name="T38" fmla="*/ 443 w 466"/>
                  <a:gd name="T39" fmla="*/ 16 h 527"/>
                  <a:gd name="T40" fmla="*/ 454 w 466"/>
                  <a:gd name="T41" fmla="*/ 77 h 5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66" h="527">
                    <a:moveTo>
                      <a:pt x="454" y="77"/>
                    </a:moveTo>
                    <a:cubicBezTo>
                      <a:pt x="453" y="78"/>
                      <a:pt x="452" y="80"/>
                      <a:pt x="450" y="81"/>
                    </a:cubicBezTo>
                    <a:cubicBezTo>
                      <a:pt x="241" y="334"/>
                      <a:pt x="241" y="334"/>
                      <a:pt x="241" y="334"/>
                    </a:cubicBezTo>
                    <a:cubicBezTo>
                      <a:pt x="228" y="350"/>
                      <a:pt x="228" y="350"/>
                      <a:pt x="228" y="350"/>
                    </a:cubicBezTo>
                    <a:cubicBezTo>
                      <a:pt x="184" y="403"/>
                      <a:pt x="184" y="403"/>
                      <a:pt x="184" y="403"/>
                    </a:cubicBezTo>
                    <a:cubicBezTo>
                      <a:pt x="162" y="429"/>
                      <a:pt x="162" y="429"/>
                      <a:pt x="162" y="429"/>
                    </a:cubicBezTo>
                    <a:cubicBezTo>
                      <a:pt x="134" y="461"/>
                      <a:pt x="134" y="461"/>
                      <a:pt x="134" y="461"/>
                    </a:cubicBezTo>
                    <a:cubicBezTo>
                      <a:pt x="76" y="527"/>
                      <a:pt x="76" y="527"/>
                      <a:pt x="76" y="527"/>
                    </a:cubicBezTo>
                    <a:cubicBezTo>
                      <a:pt x="63" y="522"/>
                      <a:pt x="51" y="516"/>
                      <a:pt x="39" y="511"/>
                    </a:cubicBezTo>
                    <a:cubicBezTo>
                      <a:pt x="38" y="511"/>
                      <a:pt x="38" y="511"/>
                      <a:pt x="37" y="510"/>
                    </a:cubicBezTo>
                    <a:cubicBezTo>
                      <a:pt x="35" y="510"/>
                      <a:pt x="34" y="509"/>
                      <a:pt x="32" y="508"/>
                    </a:cubicBezTo>
                    <a:cubicBezTo>
                      <a:pt x="27" y="506"/>
                      <a:pt x="21" y="503"/>
                      <a:pt x="16" y="501"/>
                    </a:cubicBezTo>
                    <a:cubicBezTo>
                      <a:pt x="16" y="501"/>
                      <a:pt x="16" y="501"/>
                      <a:pt x="16" y="501"/>
                    </a:cubicBezTo>
                    <a:cubicBezTo>
                      <a:pt x="16" y="501"/>
                      <a:pt x="16" y="501"/>
                      <a:pt x="16" y="501"/>
                    </a:cubicBezTo>
                    <a:cubicBezTo>
                      <a:pt x="15" y="501"/>
                      <a:pt x="15" y="501"/>
                      <a:pt x="14" y="501"/>
                    </a:cubicBezTo>
                    <a:cubicBezTo>
                      <a:pt x="13" y="500"/>
                      <a:pt x="11" y="499"/>
                      <a:pt x="9" y="498"/>
                    </a:cubicBezTo>
                    <a:cubicBezTo>
                      <a:pt x="7" y="498"/>
                      <a:pt x="5" y="497"/>
                      <a:pt x="4" y="496"/>
                    </a:cubicBezTo>
                    <a:cubicBezTo>
                      <a:pt x="2" y="496"/>
                      <a:pt x="1" y="495"/>
                      <a:pt x="0" y="495"/>
                    </a:cubicBezTo>
                    <a:cubicBezTo>
                      <a:pt x="378" y="24"/>
                      <a:pt x="378" y="24"/>
                      <a:pt x="378" y="24"/>
                    </a:cubicBezTo>
                    <a:cubicBezTo>
                      <a:pt x="394" y="4"/>
                      <a:pt x="423" y="0"/>
                      <a:pt x="443" y="16"/>
                    </a:cubicBezTo>
                    <a:cubicBezTo>
                      <a:pt x="462" y="31"/>
                      <a:pt x="466" y="57"/>
                      <a:pt x="454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</p:grpSp>
        <p:sp>
          <p:nvSpPr>
            <p:cNvPr id="54" name="Полилиния 31">
              <a:extLst>
                <a:ext uri="{FF2B5EF4-FFF2-40B4-BE49-F238E27FC236}">
                  <a16:creationId xmlns:a16="http://schemas.microsoft.com/office/drawing/2014/main" xmlns="" id="{B6F47CAE-1A30-4CE3-B40D-9C8C433D52D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9964" y="1441003"/>
              <a:ext cx="4582038" cy="5372291"/>
            </a:xfrm>
            <a:custGeom>
              <a:avLst/>
              <a:gdLst>
                <a:gd name="T0" fmla="*/ 1360 w 1360"/>
                <a:gd name="T1" fmla="*/ 1596 h 1596"/>
                <a:gd name="T2" fmla="*/ 935 w 1360"/>
                <a:gd name="T3" fmla="*/ 1437 h 1596"/>
                <a:gd name="T4" fmla="*/ 823 w 1360"/>
                <a:gd name="T5" fmla="*/ 1072 h 1596"/>
                <a:gd name="T6" fmla="*/ 756 w 1360"/>
                <a:gd name="T7" fmla="*/ 634 h 1596"/>
                <a:gd name="T8" fmla="*/ 753 w 1360"/>
                <a:gd name="T9" fmla="*/ 624 h 1596"/>
                <a:gd name="T10" fmla="*/ 750 w 1360"/>
                <a:gd name="T11" fmla="*/ 616 h 1596"/>
                <a:gd name="T12" fmla="*/ 737 w 1360"/>
                <a:gd name="T13" fmla="*/ 587 h 1596"/>
                <a:gd name="T14" fmla="*/ 729 w 1360"/>
                <a:gd name="T15" fmla="*/ 577 h 1596"/>
                <a:gd name="T16" fmla="*/ 722 w 1360"/>
                <a:gd name="T17" fmla="*/ 571 h 1596"/>
                <a:gd name="T18" fmla="*/ 718 w 1360"/>
                <a:gd name="T19" fmla="*/ 568 h 1596"/>
                <a:gd name="T20" fmla="*/ 699 w 1360"/>
                <a:gd name="T21" fmla="*/ 559 h 1596"/>
                <a:gd name="T22" fmla="*/ 694 w 1360"/>
                <a:gd name="T23" fmla="*/ 557 h 1596"/>
                <a:gd name="T24" fmla="*/ 667 w 1360"/>
                <a:gd name="T25" fmla="*/ 551 h 1596"/>
                <a:gd name="T26" fmla="*/ 637 w 1360"/>
                <a:gd name="T27" fmla="*/ 546 h 1596"/>
                <a:gd name="T28" fmla="*/ 612 w 1360"/>
                <a:gd name="T29" fmla="*/ 542 h 1596"/>
                <a:gd name="T30" fmla="*/ 597 w 1360"/>
                <a:gd name="T31" fmla="*/ 539 h 1596"/>
                <a:gd name="T32" fmla="*/ 554 w 1360"/>
                <a:gd name="T33" fmla="*/ 532 h 1596"/>
                <a:gd name="T34" fmla="*/ 495 w 1360"/>
                <a:gd name="T35" fmla="*/ 522 h 1596"/>
                <a:gd name="T36" fmla="*/ 469 w 1360"/>
                <a:gd name="T37" fmla="*/ 516 h 1596"/>
                <a:gd name="T38" fmla="*/ 447 w 1360"/>
                <a:gd name="T39" fmla="*/ 512 h 1596"/>
                <a:gd name="T40" fmla="*/ 421 w 1360"/>
                <a:gd name="T41" fmla="*/ 506 h 1596"/>
                <a:gd name="T42" fmla="*/ 402 w 1360"/>
                <a:gd name="T43" fmla="*/ 500 h 1596"/>
                <a:gd name="T44" fmla="*/ 382 w 1360"/>
                <a:gd name="T45" fmla="*/ 495 h 1596"/>
                <a:gd name="T46" fmla="*/ 367 w 1360"/>
                <a:gd name="T47" fmla="*/ 490 h 1596"/>
                <a:gd name="T48" fmla="*/ 355 w 1360"/>
                <a:gd name="T49" fmla="*/ 485 h 1596"/>
                <a:gd name="T50" fmla="*/ 332 w 1360"/>
                <a:gd name="T51" fmla="*/ 476 h 1596"/>
                <a:gd name="T52" fmla="*/ 290 w 1360"/>
                <a:gd name="T53" fmla="*/ 452 h 1596"/>
                <a:gd name="T54" fmla="*/ 280 w 1360"/>
                <a:gd name="T55" fmla="*/ 444 h 1596"/>
                <a:gd name="T56" fmla="*/ 264 w 1360"/>
                <a:gd name="T57" fmla="*/ 429 h 1596"/>
                <a:gd name="T58" fmla="*/ 252 w 1360"/>
                <a:gd name="T59" fmla="*/ 419 h 1596"/>
                <a:gd name="T60" fmla="*/ 241 w 1360"/>
                <a:gd name="T61" fmla="*/ 410 h 1596"/>
                <a:gd name="T62" fmla="*/ 129 w 1360"/>
                <a:gd name="T63" fmla="*/ 329 h 1596"/>
                <a:gd name="T64" fmla="*/ 106 w 1360"/>
                <a:gd name="T65" fmla="*/ 313 h 1596"/>
                <a:gd name="T66" fmla="*/ 68 w 1360"/>
                <a:gd name="T67" fmla="*/ 287 h 1596"/>
                <a:gd name="T68" fmla="*/ 33 w 1360"/>
                <a:gd name="T69" fmla="*/ 221 h 1596"/>
                <a:gd name="T70" fmla="*/ 73 w 1360"/>
                <a:gd name="T71" fmla="*/ 213 h 1596"/>
                <a:gd name="T72" fmla="*/ 79 w 1360"/>
                <a:gd name="T73" fmla="*/ 213 h 1596"/>
                <a:gd name="T74" fmla="*/ 87 w 1360"/>
                <a:gd name="T75" fmla="*/ 214 h 1596"/>
                <a:gd name="T76" fmla="*/ 119 w 1360"/>
                <a:gd name="T77" fmla="*/ 224 h 1596"/>
                <a:gd name="T78" fmla="*/ 128 w 1360"/>
                <a:gd name="T79" fmla="*/ 227 h 1596"/>
                <a:gd name="T80" fmla="*/ 135 w 1360"/>
                <a:gd name="T81" fmla="*/ 230 h 1596"/>
                <a:gd name="T82" fmla="*/ 151 w 1360"/>
                <a:gd name="T83" fmla="*/ 237 h 1596"/>
                <a:gd name="T84" fmla="*/ 158 w 1360"/>
                <a:gd name="T85" fmla="*/ 240 h 1596"/>
                <a:gd name="T86" fmla="*/ 197 w 1360"/>
                <a:gd name="T87" fmla="*/ 257 h 1596"/>
                <a:gd name="T88" fmla="*/ 412 w 1360"/>
                <a:gd name="T89" fmla="*/ 273 h 1596"/>
                <a:gd name="T90" fmla="*/ 461 w 1360"/>
                <a:gd name="T91" fmla="*/ 189 h 1596"/>
                <a:gd name="T92" fmla="*/ 460 w 1360"/>
                <a:gd name="T93" fmla="*/ 185 h 1596"/>
                <a:gd name="T94" fmla="*/ 460 w 1360"/>
                <a:gd name="T95" fmla="*/ 181 h 1596"/>
                <a:gd name="T96" fmla="*/ 457 w 1360"/>
                <a:gd name="T97" fmla="*/ 176 h 1596"/>
                <a:gd name="T98" fmla="*/ 455 w 1360"/>
                <a:gd name="T99" fmla="*/ 172 h 1596"/>
                <a:gd name="T100" fmla="*/ 451 w 1360"/>
                <a:gd name="T101" fmla="*/ 168 h 1596"/>
                <a:gd name="T102" fmla="*/ 444 w 1360"/>
                <a:gd name="T103" fmla="*/ 164 h 1596"/>
                <a:gd name="T104" fmla="*/ 423 w 1360"/>
                <a:gd name="T105" fmla="*/ 160 h 1596"/>
                <a:gd name="T106" fmla="*/ 281 w 1360"/>
                <a:gd name="T107" fmla="*/ 158 h 1596"/>
                <a:gd name="T108" fmla="*/ 347 w 1360"/>
                <a:gd name="T109" fmla="*/ 79 h 1596"/>
                <a:gd name="T110" fmla="*/ 420 w 1360"/>
                <a:gd name="T111" fmla="*/ 45 h 1596"/>
                <a:gd name="T112" fmla="*/ 548 w 1360"/>
                <a:gd name="T113" fmla="*/ 2 h 1596"/>
                <a:gd name="T114" fmla="*/ 584 w 1360"/>
                <a:gd name="T115" fmla="*/ 24 h 1596"/>
                <a:gd name="T116" fmla="*/ 905 w 1360"/>
                <a:gd name="T117" fmla="*/ 485 h 1596"/>
                <a:gd name="T118" fmla="*/ 918 w 1360"/>
                <a:gd name="T119" fmla="*/ 526 h 1596"/>
                <a:gd name="T120" fmla="*/ 1360 w 1360"/>
                <a:gd name="T121" fmla="*/ 1194 h 1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60" h="1596">
                  <a:moveTo>
                    <a:pt x="1360" y="1194"/>
                  </a:moveTo>
                  <a:cubicBezTo>
                    <a:pt x="1360" y="1596"/>
                    <a:pt x="1360" y="1596"/>
                    <a:pt x="1360" y="1596"/>
                  </a:cubicBezTo>
                  <a:cubicBezTo>
                    <a:pt x="1349" y="1575"/>
                    <a:pt x="1312" y="1536"/>
                    <a:pt x="1197" y="1497"/>
                  </a:cubicBezTo>
                  <a:cubicBezTo>
                    <a:pt x="1135" y="1476"/>
                    <a:pt x="1050" y="1455"/>
                    <a:pt x="935" y="1437"/>
                  </a:cubicBezTo>
                  <a:cubicBezTo>
                    <a:pt x="897" y="1361"/>
                    <a:pt x="867" y="1277"/>
                    <a:pt x="847" y="1188"/>
                  </a:cubicBezTo>
                  <a:cubicBezTo>
                    <a:pt x="838" y="1147"/>
                    <a:pt x="830" y="1108"/>
                    <a:pt x="823" y="1072"/>
                  </a:cubicBezTo>
                  <a:cubicBezTo>
                    <a:pt x="785" y="876"/>
                    <a:pt x="776" y="752"/>
                    <a:pt x="763" y="674"/>
                  </a:cubicBezTo>
                  <a:cubicBezTo>
                    <a:pt x="761" y="659"/>
                    <a:pt x="758" y="646"/>
                    <a:pt x="756" y="634"/>
                  </a:cubicBezTo>
                  <a:cubicBezTo>
                    <a:pt x="755" y="632"/>
                    <a:pt x="754" y="630"/>
                    <a:pt x="754" y="628"/>
                  </a:cubicBezTo>
                  <a:cubicBezTo>
                    <a:pt x="754" y="627"/>
                    <a:pt x="753" y="625"/>
                    <a:pt x="753" y="624"/>
                  </a:cubicBezTo>
                  <a:cubicBezTo>
                    <a:pt x="752" y="622"/>
                    <a:pt x="752" y="620"/>
                    <a:pt x="751" y="618"/>
                  </a:cubicBezTo>
                  <a:cubicBezTo>
                    <a:pt x="751" y="618"/>
                    <a:pt x="751" y="617"/>
                    <a:pt x="750" y="616"/>
                  </a:cubicBezTo>
                  <a:cubicBezTo>
                    <a:pt x="747" y="605"/>
                    <a:pt x="743" y="596"/>
                    <a:pt x="738" y="589"/>
                  </a:cubicBezTo>
                  <a:cubicBezTo>
                    <a:pt x="737" y="588"/>
                    <a:pt x="737" y="588"/>
                    <a:pt x="737" y="587"/>
                  </a:cubicBezTo>
                  <a:cubicBezTo>
                    <a:pt x="735" y="584"/>
                    <a:pt x="732" y="581"/>
                    <a:pt x="730" y="579"/>
                  </a:cubicBezTo>
                  <a:cubicBezTo>
                    <a:pt x="730" y="578"/>
                    <a:pt x="729" y="578"/>
                    <a:pt x="729" y="577"/>
                  </a:cubicBezTo>
                  <a:cubicBezTo>
                    <a:pt x="727" y="576"/>
                    <a:pt x="725" y="574"/>
                    <a:pt x="723" y="572"/>
                  </a:cubicBezTo>
                  <a:cubicBezTo>
                    <a:pt x="723" y="572"/>
                    <a:pt x="723" y="571"/>
                    <a:pt x="722" y="571"/>
                  </a:cubicBezTo>
                  <a:cubicBezTo>
                    <a:pt x="722" y="571"/>
                    <a:pt x="722" y="571"/>
                    <a:pt x="721" y="571"/>
                  </a:cubicBezTo>
                  <a:cubicBezTo>
                    <a:pt x="720" y="570"/>
                    <a:pt x="719" y="569"/>
                    <a:pt x="718" y="568"/>
                  </a:cubicBezTo>
                  <a:cubicBezTo>
                    <a:pt x="715" y="566"/>
                    <a:pt x="712" y="564"/>
                    <a:pt x="709" y="563"/>
                  </a:cubicBezTo>
                  <a:cubicBezTo>
                    <a:pt x="705" y="561"/>
                    <a:pt x="702" y="560"/>
                    <a:pt x="699" y="559"/>
                  </a:cubicBezTo>
                  <a:cubicBezTo>
                    <a:pt x="698" y="559"/>
                    <a:pt x="697" y="558"/>
                    <a:pt x="696" y="558"/>
                  </a:cubicBezTo>
                  <a:cubicBezTo>
                    <a:pt x="696" y="558"/>
                    <a:pt x="695" y="558"/>
                    <a:pt x="694" y="557"/>
                  </a:cubicBezTo>
                  <a:cubicBezTo>
                    <a:pt x="692" y="557"/>
                    <a:pt x="690" y="556"/>
                    <a:pt x="688" y="556"/>
                  </a:cubicBezTo>
                  <a:cubicBezTo>
                    <a:pt x="681" y="554"/>
                    <a:pt x="674" y="553"/>
                    <a:pt x="667" y="551"/>
                  </a:cubicBezTo>
                  <a:cubicBezTo>
                    <a:pt x="665" y="551"/>
                    <a:pt x="663" y="551"/>
                    <a:pt x="661" y="550"/>
                  </a:cubicBezTo>
                  <a:cubicBezTo>
                    <a:pt x="653" y="549"/>
                    <a:pt x="645" y="547"/>
                    <a:pt x="637" y="546"/>
                  </a:cubicBezTo>
                  <a:cubicBezTo>
                    <a:pt x="632" y="545"/>
                    <a:pt x="628" y="545"/>
                    <a:pt x="624" y="544"/>
                  </a:cubicBezTo>
                  <a:cubicBezTo>
                    <a:pt x="620" y="543"/>
                    <a:pt x="616" y="543"/>
                    <a:pt x="612" y="542"/>
                  </a:cubicBezTo>
                  <a:cubicBezTo>
                    <a:pt x="611" y="542"/>
                    <a:pt x="611" y="542"/>
                    <a:pt x="610" y="541"/>
                  </a:cubicBezTo>
                  <a:cubicBezTo>
                    <a:pt x="605" y="541"/>
                    <a:pt x="601" y="540"/>
                    <a:pt x="597" y="539"/>
                  </a:cubicBezTo>
                  <a:cubicBezTo>
                    <a:pt x="590" y="538"/>
                    <a:pt x="583" y="537"/>
                    <a:pt x="576" y="536"/>
                  </a:cubicBezTo>
                  <a:cubicBezTo>
                    <a:pt x="569" y="535"/>
                    <a:pt x="562" y="534"/>
                    <a:pt x="554" y="532"/>
                  </a:cubicBezTo>
                  <a:cubicBezTo>
                    <a:pt x="539" y="530"/>
                    <a:pt x="523" y="527"/>
                    <a:pt x="508" y="524"/>
                  </a:cubicBezTo>
                  <a:cubicBezTo>
                    <a:pt x="504" y="523"/>
                    <a:pt x="499" y="523"/>
                    <a:pt x="495" y="522"/>
                  </a:cubicBezTo>
                  <a:cubicBezTo>
                    <a:pt x="493" y="521"/>
                    <a:pt x="490" y="521"/>
                    <a:pt x="488" y="520"/>
                  </a:cubicBezTo>
                  <a:cubicBezTo>
                    <a:pt x="481" y="519"/>
                    <a:pt x="475" y="518"/>
                    <a:pt x="469" y="516"/>
                  </a:cubicBezTo>
                  <a:cubicBezTo>
                    <a:pt x="464" y="515"/>
                    <a:pt x="459" y="514"/>
                    <a:pt x="454" y="513"/>
                  </a:cubicBezTo>
                  <a:cubicBezTo>
                    <a:pt x="452" y="513"/>
                    <a:pt x="449" y="512"/>
                    <a:pt x="447" y="512"/>
                  </a:cubicBezTo>
                  <a:cubicBezTo>
                    <a:pt x="439" y="510"/>
                    <a:pt x="432" y="508"/>
                    <a:pt x="425" y="507"/>
                  </a:cubicBezTo>
                  <a:cubicBezTo>
                    <a:pt x="424" y="506"/>
                    <a:pt x="422" y="506"/>
                    <a:pt x="421" y="506"/>
                  </a:cubicBezTo>
                  <a:cubicBezTo>
                    <a:pt x="418" y="505"/>
                    <a:pt x="414" y="504"/>
                    <a:pt x="411" y="503"/>
                  </a:cubicBezTo>
                  <a:cubicBezTo>
                    <a:pt x="408" y="502"/>
                    <a:pt x="405" y="501"/>
                    <a:pt x="402" y="500"/>
                  </a:cubicBezTo>
                  <a:cubicBezTo>
                    <a:pt x="399" y="500"/>
                    <a:pt x="396" y="499"/>
                    <a:pt x="393" y="498"/>
                  </a:cubicBezTo>
                  <a:cubicBezTo>
                    <a:pt x="389" y="497"/>
                    <a:pt x="386" y="496"/>
                    <a:pt x="382" y="495"/>
                  </a:cubicBezTo>
                  <a:cubicBezTo>
                    <a:pt x="380" y="494"/>
                    <a:pt x="377" y="493"/>
                    <a:pt x="374" y="492"/>
                  </a:cubicBezTo>
                  <a:cubicBezTo>
                    <a:pt x="372" y="491"/>
                    <a:pt x="370" y="491"/>
                    <a:pt x="367" y="490"/>
                  </a:cubicBezTo>
                  <a:cubicBezTo>
                    <a:pt x="365" y="489"/>
                    <a:pt x="363" y="488"/>
                    <a:pt x="361" y="488"/>
                  </a:cubicBezTo>
                  <a:cubicBezTo>
                    <a:pt x="359" y="487"/>
                    <a:pt x="357" y="486"/>
                    <a:pt x="355" y="485"/>
                  </a:cubicBezTo>
                  <a:cubicBezTo>
                    <a:pt x="349" y="483"/>
                    <a:pt x="343" y="481"/>
                    <a:pt x="337" y="478"/>
                  </a:cubicBezTo>
                  <a:cubicBezTo>
                    <a:pt x="335" y="477"/>
                    <a:pt x="334" y="477"/>
                    <a:pt x="332" y="476"/>
                  </a:cubicBezTo>
                  <a:cubicBezTo>
                    <a:pt x="317" y="469"/>
                    <a:pt x="304" y="462"/>
                    <a:pt x="292" y="453"/>
                  </a:cubicBezTo>
                  <a:cubicBezTo>
                    <a:pt x="292" y="453"/>
                    <a:pt x="291" y="453"/>
                    <a:pt x="290" y="452"/>
                  </a:cubicBezTo>
                  <a:cubicBezTo>
                    <a:pt x="288" y="450"/>
                    <a:pt x="286" y="449"/>
                    <a:pt x="284" y="447"/>
                  </a:cubicBezTo>
                  <a:cubicBezTo>
                    <a:pt x="282" y="446"/>
                    <a:pt x="281" y="445"/>
                    <a:pt x="280" y="444"/>
                  </a:cubicBezTo>
                  <a:cubicBezTo>
                    <a:pt x="276" y="440"/>
                    <a:pt x="272" y="436"/>
                    <a:pt x="268" y="432"/>
                  </a:cubicBezTo>
                  <a:cubicBezTo>
                    <a:pt x="266" y="431"/>
                    <a:pt x="265" y="430"/>
                    <a:pt x="264" y="429"/>
                  </a:cubicBezTo>
                  <a:cubicBezTo>
                    <a:pt x="262" y="428"/>
                    <a:pt x="260" y="426"/>
                    <a:pt x="258" y="424"/>
                  </a:cubicBezTo>
                  <a:cubicBezTo>
                    <a:pt x="256" y="423"/>
                    <a:pt x="254" y="421"/>
                    <a:pt x="252" y="419"/>
                  </a:cubicBezTo>
                  <a:cubicBezTo>
                    <a:pt x="249" y="417"/>
                    <a:pt x="247" y="416"/>
                    <a:pt x="245" y="414"/>
                  </a:cubicBezTo>
                  <a:cubicBezTo>
                    <a:pt x="244" y="413"/>
                    <a:pt x="242" y="412"/>
                    <a:pt x="241" y="410"/>
                  </a:cubicBezTo>
                  <a:cubicBezTo>
                    <a:pt x="208" y="384"/>
                    <a:pt x="168" y="355"/>
                    <a:pt x="129" y="329"/>
                  </a:cubicBezTo>
                  <a:cubicBezTo>
                    <a:pt x="129" y="329"/>
                    <a:pt x="129" y="329"/>
                    <a:pt x="129" y="329"/>
                  </a:cubicBezTo>
                  <a:cubicBezTo>
                    <a:pt x="125" y="326"/>
                    <a:pt x="121" y="323"/>
                    <a:pt x="117" y="320"/>
                  </a:cubicBezTo>
                  <a:cubicBezTo>
                    <a:pt x="113" y="318"/>
                    <a:pt x="110" y="315"/>
                    <a:pt x="106" y="313"/>
                  </a:cubicBezTo>
                  <a:cubicBezTo>
                    <a:pt x="104" y="311"/>
                    <a:pt x="101" y="309"/>
                    <a:pt x="99" y="308"/>
                  </a:cubicBezTo>
                  <a:cubicBezTo>
                    <a:pt x="88" y="300"/>
                    <a:pt x="78" y="294"/>
                    <a:pt x="68" y="287"/>
                  </a:cubicBezTo>
                  <a:cubicBezTo>
                    <a:pt x="29" y="261"/>
                    <a:pt x="0" y="243"/>
                    <a:pt x="0" y="243"/>
                  </a:cubicBezTo>
                  <a:cubicBezTo>
                    <a:pt x="0" y="243"/>
                    <a:pt x="7" y="230"/>
                    <a:pt x="33" y="221"/>
                  </a:cubicBezTo>
                  <a:cubicBezTo>
                    <a:pt x="43" y="217"/>
                    <a:pt x="55" y="215"/>
                    <a:pt x="71" y="213"/>
                  </a:cubicBezTo>
                  <a:cubicBezTo>
                    <a:pt x="73" y="213"/>
                    <a:pt x="73" y="213"/>
                    <a:pt x="73" y="213"/>
                  </a:cubicBezTo>
                  <a:cubicBezTo>
                    <a:pt x="74" y="213"/>
                    <a:pt x="74" y="213"/>
                    <a:pt x="75" y="213"/>
                  </a:cubicBezTo>
                  <a:cubicBezTo>
                    <a:pt x="77" y="213"/>
                    <a:pt x="78" y="213"/>
                    <a:pt x="79" y="213"/>
                  </a:cubicBezTo>
                  <a:cubicBezTo>
                    <a:pt x="81" y="213"/>
                    <a:pt x="82" y="213"/>
                    <a:pt x="84" y="214"/>
                  </a:cubicBezTo>
                  <a:cubicBezTo>
                    <a:pt x="85" y="214"/>
                    <a:pt x="86" y="214"/>
                    <a:pt x="87" y="214"/>
                  </a:cubicBezTo>
                  <a:cubicBezTo>
                    <a:pt x="95" y="216"/>
                    <a:pt x="103" y="218"/>
                    <a:pt x="113" y="221"/>
                  </a:cubicBezTo>
                  <a:cubicBezTo>
                    <a:pt x="115" y="222"/>
                    <a:pt x="117" y="223"/>
                    <a:pt x="119" y="224"/>
                  </a:cubicBezTo>
                  <a:cubicBezTo>
                    <a:pt x="120" y="224"/>
                    <a:pt x="121" y="225"/>
                    <a:pt x="123" y="225"/>
                  </a:cubicBezTo>
                  <a:cubicBezTo>
                    <a:pt x="124" y="226"/>
                    <a:pt x="126" y="227"/>
                    <a:pt x="128" y="227"/>
                  </a:cubicBezTo>
                  <a:cubicBezTo>
                    <a:pt x="130" y="228"/>
                    <a:pt x="132" y="229"/>
                    <a:pt x="133" y="230"/>
                  </a:cubicBezTo>
                  <a:cubicBezTo>
                    <a:pt x="134" y="230"/>
                    <a:pt x="135" y="230"/>
                    <a:pt x="135" y="230"/>
                  </a:cubicBezTo>
                  <a:cubicBezTo>
                    <a:pt x="135" y="230"/>
                    <a:pt x="135" y="230"/>
                    <a:pt x="135" y="230"/>
                  </a:cubicBezTo>
                  <a:cubicBezTo>
                    <a:pt x="140" y="232"/>
                    <a:pt x="146" y="235"/>
                    <a:pt x="151" y="237"/>
                  </a:cubicBezTo>
                  <a:cubicBezTo>
                    <a:pt x="153" y="238"/>
                    <a:pt x="154" y="239"/>
                    <a:pt x="156" y="239"/>
                  </a:cubicBezTo>
                  <a:cubicBezTo>
                    <a:pt x="157" y="240"/>
                    <a:pt x="157" y="240"/>
                    <a:pt x="158" y="240"/>
                  </a:cubicBezTo>
                  <a:cubicBezTo>
                    <a:pt x="170" y="245"/>
                    <a:pt x="182" y="251"/>
                    <a:pt x="195" y="256"/>
                  </a:cubicBezTo>
                  <a:cubicBezTo>
                    <a:pt x="195" y="256"/>
                    <a:pt x="196" y="257"/>
                    <a:pt x="197" y="257"/>
                  </a:cubicBezTo>
                  <a:cubicBezTo>
                    <a:pt x="211" y="263"/>
                    <a:pt x="226" y="268"/>
                    <a:pt x="241" y="273"/>
                  </a:cubicBezTo>
                  <a:cubicBezTo>
                    <a:pt x="293" y="290"/>
                    <a:pt x="368" y="304"/>
                    <a:pt x="412" y="273"/>
                  </a:cubicBezTo>
                  <a:cubicBezTo>
                    <a:pt x="438" y="255"/>
                    <a:pt x="458" y="224"/>
                    <a:pt x="461" y="198"/>
                  </a:cubicBezTo>
                  <a:cubicBezTo>
                    <a:pt x="461" y="195"/>
                    <a:pt x="461" y="192"/>
                    <a:pt x="461" y="189"/>
                  </a:cubicBezTo>
                  <a:cubicBezTo>
                    <a:pt x="461" y="188"/>
                    <a:pt x="461" y="188"/>
                    <a:pt x="461" y="187"/>
                  </a:cubicBezTo>
                  <a:cubicBezTo>
                    <a:pt x="461" y="186"/>
                    <a:pt x="461" y="186"/>
                    <a:pt x="460" y="185"/>
                  </a:cubicBezTo>
                  <a:cubicBezTo>
                    <a:pt x="460" y="184"/>
                    <a:pt x="460" y="184"/>
                    <a:pt x="460" y="183"/>
                  </a:cubicBezTo>
                  <a:cubicBezTo>
                    <a:pt x="460" y="182"/>
                    <a:pt x="460" y="182"/>
                    <a:pt x="460" y="181"/>
                  </a:cubicBezTo>
                  <a:cubicBezTo>
                    <a:pt x="459" y="181"/>
                    <a:pt x="459" y="180"/>
                    <a:pt x="459" y="180"/>
                  </a:cubicBezTo>
                  <a:cubicBezTo>
                    <a:pt x="459" y="179"/>
                    <a:pt x="458" y="177"/>
                    <a:pt x="457" y="176"/>
                  </a:cubicBezTo>
                  <a:cubicBezTo>
                    <a:pt x="457" y="175"/>
                    <a:pt x="457" y="175"/>
                    <a:pt x="456" y="174"/>
                  </a:cubicBezTo>
                  <a:cubicBezTo>
                    <a:pt x="456" y="174"/>
                    <a:pt x="456" y="173"/>
                    <a:pt x="455" y="172"/>
                  </a:cubicBezTo>
                  <a:cubicBezTo>
                    <a:pt x="455" y="172"/>
                    <a:pt x="454" y="171"/>
                    <a:pt x="453" y="170"/>
                  </a:cubicBezTo>
                  <a:cubicBezTo>
                    <a:pt x="453" y="169"/>
                    <a:pt x="452" y="169"/>
                    <a:pt x="451" y="168"/>
                  </a:cubicBezTo>
                  <a:cubicBezTo>
                    <a:pt x="451" y="168"/>
                    <a:pt x="450" y="167"/>
                    <a:pt x="450" y="167"/>
                  </a:cubicBezTo>
                  <a:cubicBezTo>
                    <a:pt x="448" y="166"/>
                    <a:pt x="446" y="165"/>
                    <a:pt x="444" y="164"/>
                  </a:cubicBezTo>
                  <a:cubicBezTo>
                    <a:pt x="443" y="163"/>
                    <a:pt x="442" y="163"/>
                    <a:pt x="441" y="162"/>
                  </a:cubicBezTo>
                  <a:cubicBezTo>
                    <a:pt x="436" y="161"/>
                    <a:pt x="430" y="160"/>
                    <a:pt x="423" y="160"/>
                  </a:cubicBezTo>
                  <a:cubicBezTo>
                    <a:pt x="375" y="160"/>
                    <a:pt x="287" y="192"/>
                    <a:pt x="253" y="190"/>
                  </a:cubicBezTo>
                  <a:cubicBezTo>
                    <a:pt x="281" y="158"/>
                    <a:pt x="281" y="158"/>
                    <a:pt x="281" y="158"/>
                  </a:cubicBezTo>
                  <a:cubicBezTo>
                    <a:pt x="303" y="132"/>
                    <a:pt x="303" y="132"/>
                    <a:pt x="303" y="132"/>
                  </a:cubicBezTo>
                  <a:cubicBezTo>
                    <a:pt x="347" y="79"/>
                    <a:pt x="347" y="79"/>
                    <a:pt x="347" y="79"/>
                  </a:cubicBezTo>
                  <a:cubicBezTo>
                    <a:pt x="360" y="63"/>
                    <a:pt x="360" y="63"/>
                    <a:pt x="360" y="63"/>
                  </a:cubicBezTo>
                  <a:cubicBezTo>
                    <a:pt x="380" y="57"/>
                    <a:pt x="400" y="51"/>
                    <a:pt x="420" y="45"/>
                  </a:cubicBezTo>
                  <a:cubicBezTo>
                    <a:pt x="420" y="45"/>
                    <a:pt x="420" y="45"/>
                    <a:pt x="420" y="45"/>
                  </a:cubicBezTo>
                  <a:cubicBezTo>
                    <a:pt x="480" y="25"/>
                    <a:pt x="533" y="7"/>
                    <a:pt x="548" y="2"/>
                  </a:cubicBezTo>
                  <a:cubicBezTo>
                    <a:pt x="550" y="1"/>
                    <a:pt x="552" y="0"/>
                    <a:pt x="552" y="0"/>
                  </a:cubicBezTo>
                  <a:cubicBezTo>
                    <a:pt x="552" y="0"/>
                    <a:pt x="564" y="8"/>
                    <a:pt x="584" y="24"/>
                  </a:cubicBezTo>
                  <a:cubicBezTo>
                    <a:pt x="631" y="62"/>
                    <a:pt x="721" y="143"/>
                    <a:pt x="801" y="268"/>
                  </a:cubicBezTo>
                  <a:cubicBezTo>
                    <a:pt x="840" y="330"/>
                    <a:pt x="877" y="402"/>
                    <a:pt x="905" y="485"/>
                  </a:cubicBezTo>
                  <a:cubicBezTo>
                    <a:pt x="905" y="485"/>
                    <a:pt x="905" y="485"/>
                    <a:pt x="905" y="485"/>
                  </a:cubicBezTo>
                  <a:cubicBezTo>
                    <a:pt x="910" y="498"/>
                    <a:pt x="914" y="512"/>
                    <a:pt x="918" y="526"/>
                  </a:cubicBezTo>
                  <a:cubicBezTo>
                    <a:pt x="918" y="526"/>
                    <a:pt x="934" y="547"/>
                    <a:pt x="960" y="582"/>
                  </a:cubicBezTo>
                  <a:cubicBezTo>
                    <a:pt x="1041" y="691"/>
                    <a:pt x="1224" y="945"/>
                    <a:pt x="1360" y="1194"/>
                  </a:cubicBezTo>
                  <a:close/>
                </a:path>
              </a:pathLst>
            </a:custGeom>
            <a:gradFill>
              <a:gsLst>
                <a:gs pos="0">
                  <a:srgbClr val="E5C3FF"/>
                </a:gs>
                <a:gs pos="65000">
                  <a:srgbClr val="B0C7FF"/>
                </a:gs>
              </a:gsLst>
              <a:lin ang="0" scaled="0"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55" name="Полилиния 32">
              <a:extLst>
                <a:ext uri="{FF2B5EF4-FFF2-40B4-BE49-F238E27FC236}">
                  <a16:creationId xmlns:a16="http://schemas.microsoft.com/office/drawing/2014/main" xmlns="" id="{742FC6CF-44F1-407F-BEB2-8F383DCEC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7721066" y="1559272"/>
              <a:ext cx="2833086" cy="2015954"/>
            </a:xfrm>
            <a:custGeom>
              <a:avLst/>
              <a:gdLst>
                <a:gd name="T0" fmla="*/ 723 w 841"/>
                <a:gd name="T1" fmla="*/ 599 h 599"/>
                <a:gd name="T2" fmla="*/ 720 w 841"/>
                <a:gd name="T3" fmla="*/ 589 h 599"/>
                <a:gd name="T4" fmla="*/ 717 w 841"/>
                <a:gd name="T5" fmla="*/ 581 h 599"/>
                <a:gd name="T6" fmla="*/ 704 w 841"/>
                <a:gd name="T7" fmla="*/ 552 h 599"/>
                <a:gd name="T8" fmla="*/ 696 w 841"/>
                <a:gd name="T9" fmla="*/ 542 h 599"/>
                <a:gd name="T10" fmla="*/ 689 w 841"/>
                <a:gd name="T11" fmla="*/ 536 h 599"/>
                <a:gd name="T12" fmla="*/ 685 w 841"/>
                <a:gd name="T13" fmla="*/ 533 h 599"/>
                <a:gd name="T14" fmla="*/ 666 w 841"/>
                <a:gd name="T15" fmla="*/ 524 h 599"/>
                <a:gd name="T16" fmla="*/ 661 w 841"/>
                <a:gd name="T17" fmla="*/ 522 h 599"/>
                <a:gd name="T18" fmla="*/ 634 w 841"/>
                <a:gd name="T19" fmla="*/ 516 h 599"/>
                <a:gd name="T20" fmla="*/ 604 w 841"/>
                <a:gd name="T21" fmla="*/ 511 h 599"/>
                <a:gd name="T22" fmla="*/ 579 w 841"/>
                <a:gd name="T23" fmla="*/ 507 h 599"/>
                <a:gd name="T24" fmla="*/ 564 w 841"/>
                <a:gd name="T25" fmla="*/ 504 h 599"/>
                <a:gd name="T26" fmla="*/ 521 w 841"/>
                <a:gd name="T27" fmla="*/ 497 h 599"/>
                <a:gd name="T28" fmla="*/ 462 w 841"/>
                <a:gd name="T29" fmla="*/ 487 h 599"/>
                <a:gd name="T30" fmla="*/ 436 w 841"/>
                <a:gd name="T31" fmla="*/ 481 h 599"/>
                <a:gd name="T32" fmla="*/ 414 w 841"/>
                <a:gd name="T33" fmla="*/ 477 h 599"/>
                <a:gd name="T34" fmla="*/ 388 w 841"/>
                <a:gd name="T35" fmla="*/ 471 h 599"/>
                <a:gd name="T36" fmla="*/ 369 w 841"/>
                <a:gd name="T37" fmla="*/ 465 h 599"/>
                <a:gd name="T38" fmla="*/ 349 w 841"/>
                <a:gd name="T39" fmla="*/ 460 h 599"/>
                <a:gd name="T40" fmla="*/ 334 w 841"/>
                <a:gd name="T41" fmla="*/ 455 h 599"/>
                <a:gd name="T42" fmla="*/ 322 w 841"/>
                <a:gd name="T43" fmla="*/ 450 h 599"/>
                <a:gd name="T44" fmla="*/ 299 w 841"/>
                <a:gd name="T45" fmla="*/ 441 h 599"/>
                <a:gd name="T46" fmla="*/ 257 w 841"/>
                <a:gd name="T47" fmla="*/ 417 h 599"/>
                <a:gd name="T48" fmla="*/ 247 w 841"/>
                <a:gd name="T49" fmla="*/ 409 h 599"/>
                <a:gd name="T50" fmla="*/ 231 w 841"/>
                <a:gd name="T51" fmla="*/ 394 h 599"/>
                <a:gd name="T52" fmla="*/ 219 w 841"/>
                <a:gd name="T53" fmla="*/ 384 h 599"/>
                <a:gd name="T54" fmla="*/ 208 w 841"/>
                <a:gd name="T55" fmla="*/ 375 h 599"/>
                <a:gd name="T56" fmla="*/ 96 w 841"/>
                <a:gd name="T57" fmla="*/ 294 h 599"/>
                <a:gd name="T58" fmla="*/ 73 w 841"/>
                <a:gd name="T59" fmla="*/ 278 h 599"/>
                <a:gd name="T60" fmla="*/ 52 w 841"/>
                <a:gd name="T61" fmla="*/ 231 h 599"/>
                <a:gd name="T62" fmla="*/ 38 w 841"/>
                <a:gd name="T63" fmla="*/ 178 h 599"/>
                <a:gd name="T64" fmla="*/ 42 w 841"/>
                <a:gd name="T65" fmla="*/ 178 h 599"/>
                <a:gd name="T66" fmla="*/ 51 w 841"/>
                <a:gd name="T67" fmla="*/ 179 h 599"/>
                <a:gd name="T68" fmla="*/ 80 w 841"/>
                <a:gd name="T69" fmla="*/ 186 h 599"/>
                <a:gd name="T70" fmla="*/ 90 w 841"/>
                <a:gd name="T71" fmla="*/ 190 h 599"/>
                <a:gd name="T72" fmla="*/ 100 w 841"/>
                <a:gd name="T73" fmla="*/ 195 h 599"/>
                <a:gd name="T74" fmla="*/ 102 w 841"/>
                <a:gd name="T75" fmla="*/ 195 h 599"/>
                <a:gd name="T76" fmla="*/ 154 w 841"/>
                <a:gd name="T77" fmla="*/ 229 h 599"/>
                <a:gd name="T78" fmla="*/ 428 w 841"/>
                <a:gd name="T79" fmla="*/ 189 h 599"/>
                <a:gd name="T80" fmla="*/ 428 w 841"/>
                <a:gd name="T81" fmla="*/ 163 h 599"/>
                <a:gd name="T82" fmla="*/ 428 w 841"/>
                <a:gd name="T83" fmla="*/ 152 h 599"/>
                <a:gd name="T84" fmla="*/ 427 w 841"/>
                <a:gd name="T85" fmla="*/ 148 h 599"/>
                <a:gd name="T86" fmla="*/ 426 w 841"/>
                <a:gd name="T87" fmla="*/ 145 h 599"/>
                <a:gd name="T88" fmla="*/ 423 w 841"/>
                <a:gd name="T89" fmla="*/ 139 h 599"/>
                <a:gd name="T90" fmla="*/ 420 w 841"/>
                <a:gd name="T91" fmla="*/ 135 h 599"/>
                <a:gd name="T92" fmla="*/ 417 w 841"/>
                <a:gd name="T93" fmla="*/ 132 h 599"/>
                <a:gd name="T94" fmla="*/ 408 w 841"/>
                <a:gd name="T95" fmla="*/ 127 h 599"/>
                <a:gd name="T96" fmla="*/ 220 w 841"/>
                <a:gd name="T97" fmla="*/ 155 h 599"/>
                <a:gd name="T98" fmla="*/ 270 w 841"/>
                <a:gd name="T99" fmla="*/ 97 h 599"/>
                <a:gd name="T100" fmla="*/ 594 w 841"/>
                <a:gd name="T101" fmla="*/ 148 h 599"/>
                <a:gd name="T102" fmla="*/ 832 w 841"/>
                <a:gd name="T103" fmla="*/ 544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841" h="599">
                  <a:moveTo>
                    <a:pt x="832" y="544"/>
                  </a:moveTo>
                  <a:cubicBezTo>
                    <a:pt x="827" y="548"/>
                    <a:pt x="784" y="581"/>
                    <a:pt x="723" y="599"/>
                  </a:cubicBezTo>
                  <a:cubicBezTo>
                    <a:pt x="722" y="597"/>
                    <a:pt x="721" y="595"/>
                    <a:pt x="721" y="593"/>
                  </a:cubicBezTo>
                  <a:cubicBezTo>
                    <a:pt x="721" y="592"/>
                    <a:pt x="720" y="590"/>
                    <a:pt x="720" y="589"/>
                  </a:cubicBezTo>
                  <a:cubicBezTo>
                    <a:pt x="719" y="587"/>
                    <a:pt x="719" y="585"/>
                    <a:pt x="718" y="583"/>
                  </a:cubicBezTo>
                  <a:cubicBezTo>
                    <a:pt x="718" y="583"/>
                    <a:pt x="718" y="582"/>
                    <a:pt x="717" y="581"/>
                  </a:cubicBezTo>
                  <a:cubicBezTo>
                    <a:pt x="714" y="570"/>
                    <a:pt x="710" y="561"/>
                    <a:pt x="705" y="554"/>
                  </a:cubicBezTo>
                  <a:cubicBezTo>
                    <a:pt x="704" y="553"/>
                    <a:pt x="704" y="553"/>
                    <a:pt x="704" y="552"/>
                  </a:cubicBezTo>
                  <a:cubicBezTo>
                    <a:pt x="702" y="549"/>
                    <a:pt x="699" y="546"/>
                    <a:pt x="697" y="544"/>
                  </a:cubicBezTo>
                  <a:cubicBezTo>
                    <a:pt x="697" y="543"/>
                    <a:pt x="696" y="543"/>
                    <a:pt x="696" y="542"/>
                  </a:cubicBezTo>
                  <a:cubicBezTo>
                    <a:pt x="694" y="541"/>
                    <a:pt x="692" y="539"/>
                    <a:pt x="690" y="537"/>
                  </a:cubicBezTo>
                  <a:cubicBezTo>
                    <a:pt x="690" y="537"/>
                    <a:pt x="690" y="536"/>
                    <a:pt x="689" y="536"/>
                  </a:cubicBezTo>
                  <a:cubicBezTo>
                    <a:pt x="689" y="536"/>
                    <a:pt x="689" y="536"/>
                    <a:pt x="688" y="536"/>
                  </a:cubicBezTo>
                  <a:cubicBezTo>
                    <a:pt x="687" y="535"/>
                    <a:pt x="686" y="534"/>
                    <a:pt x="685" y="533"/>
                  </a:cubicBezTo>
                  <a:cubicBezTo>
                    <a:pt x="682" y="531"/>
                    <a:pt x="679" y="529"/>
                    <a:pt x="676" y="528"/>
                  </a:cubicBezTo>
                  <a:cubicBezTo>
                    <a:pt x="672" y="526"/>
                    <a:pt x="669" y="525"/>
                    <a:pt x="666" y="524"/>
                  </a:cubicBezTo>
                  <a:cubicBezTo>
                    <a:pt x="665" y="524"/>
                    <a:pt x="664" y="523"/>
                    <a:pt x="663" y="523"/>
                  </a:cubicBezTo>
                  <a:cubicBezTo>
                    <a:pt x="663" y="523"/>
                    <a:pt x="662" y="523"/>
                    <a:pt x="661" y="522"/>
                  </a:cubicBezTo>
                  <a:cubicBezTo>
                    <a:pt x="659" y="522"/>
                    <a:pt x="657" y="521"/>
                    <a:pt x="655" y="521"/>
                  </a:cubicBezTo>
                  <a:cubicBezTo>
                    <a:pt x="648" y="519"/>
                    <a:pt x="641" y="518"/>
                    <a:pt x="634" y="516"/>
                  </a:cubicBezTo>
                  <a:cubicBezTo>
                    <a:pt x="632" y="516"/>
                    <a:pt x="630" y="516"/>
                    <a:pt x="628" y="515"/>
                  </a:cubicBezTo>
                  <a:cubicBezTo>
                    <a:pt x="620" y="514"/>
                    <a:pt x="612" y="512"/>
                    <a:pt x="604" y="511"/>
                  </a:cubicBezTo>
                  <a:cubicBezTo>
                    <a:pt x="599" y="510"/>
                    <a:pt x="595" y="510"/>
                    <a:pt x="591" y="509"/>
                  </a:cubicBezTo>
                  <a:cubicBezTo>
                    <a:pt x="587" y="508"/>
                    <a:pt x="583" y="508"/>
                    <a:pt x="579" y="507"/>
                  </a:cubicBezTo>
                  <a:cubicBezTo>
                    <a:pt x="578" y="507"/>
                    <a:pt x="578" y="507"/>
                    <a:pt x="577" y="506"/>
                  </a:cubicBezTo>
                  <a:cubicBezTo>
                    <a:pt x="572" y="506"/>
                    <a:pt x="568" y="505"/>
                    <a:pt x="564" y="504"/>
                  </a:cubicBezTo>
                  <a:cubicBezTo>
                    <a:pt x="557" y="503"/>
                    <a:pt x="550" y="502"/>
                    <a:pt x="543" y="501"/>
                  </a:cubicBezTo>
                  <a:cubicBezTo>
                    <a:pt x="536" y="500"/>
                    <a:pt x="529" y="499"/>
                    <a:pt x="521" y="497"/>
                  </a:cubicBezTo>
                  <a:cubicBezTo>
                    <a:pt x="506" y="495"/>
                    <a:pt x="490" y="492"/>
                    <a:pt x="475" y="489"/>
                  </a:cubicBezTo>
                  <a:cubicBezTo>
                    <a:pt x="471" y="488"/>
                    <a:pt x="466" y="488"/>
                    <a:pt x="462" y="487"/>
                  </a:cubicBezTo>
                  <a:cubicBezTo>
                    <a:pt x="460" y="486"/>
                    <a:pt x="457" y="486"/>
                    <a:pt x="455" y="485"/>
                  </a:cubicBezTo>
                  <a:cubicBezTo>
                    <a:pt x="448" y="484"/>
                    <a:pt x="442" y="483"/>
                    <a:pt x="436" y="481"/>
                  </a:cubicBezTo>
                  <a:cubicBezTo>
                    <a:pt x="431" y="480"/>
                    <a:pt x="426" y="479"/>
                    <a:pt x="421" y="478"/>
                  </a:cubicBezTo>
                  <a:cubicBezTo>
                    <a:pt x="419" y="478"/>
                    <a:pt x="416" y="477"/>
                    <a:pt x="414" y="477"/>
                  </a:cubicBezTo>
                  <a:cubicBezTo>
                    <a:pt x="406" y="475"/>
                    <a:pt x="399" y="473"/>
                    <a:pt x="392" y="472"/>
                  </a:cubicBezTo>
                  <a:cubicBezTo>
                    <a:pt x="391" y="471"/>
                    <a:pt x="389" y="471"/>
                    <a:pt x="388" y="471"/>
                  </a:cubicBezTo>
                  <a:cubicBezTo>
                    <a:pt x="385" y="470"/>
                    <a:pt x="381" y="469"/>
                    <a:pt x="378" y="468"/>
                  </a:cubicBezTo>
                  <a:cubicBezTo>
                    <a:pt x="375" y="467"/>
                    <a:pt x="372" y="466"/>
                    <a:pt x="369" y="465"/>
                  </a:cubicBezTo>
                  <a:cubicBezTo>
                    <a:pt x="366" y="465"/>
                    <a:pt x="363" y="464"/>
                    <a:pt x="360" y="463"/>
                  </a:cubicBezTo>
                  <a:cubicBezTo>
                    <a:pt x="356" y="462"/>
                    <a:pt x="353" y="461"/>
                    <a:pt x="349" y="460"/>
                  </a:cubicBezTo>
                  <a:cubicBezTo>
                    <a:pt x="347" y="459"/>
                    <a:pt x="344" y="458"/>
                    <a:pt x="341" y="457"/>
                  </a:cubicBezTo>
                  <a:cubicBezTo>
                    <a:pt x="339" y="456"/>
                    <a:pt x="337" y="456"/>
                    <a:pt x="334" y="455"/>
                  </a:cubicBezTo>
                  <a:cubicBezTo>
                    <a:pt x="332" y="454"/>
                    <a:pt x="330" y="453"/>
                    <a:pt x="328" y="453"/>
                  </a:cubicBezTo>
                  <a:cubicBezTo>
                    <a:pt x="326" y="452"/>
                    <a:pt x="324" y="451"/>
                    <a:pt x="322" y="450"/>
                  </a:cubicBezTo>
                  <a:cubicBezTo>
                    <a:pt x="316" y="448"/>
                    <a:pt x="310" y="446"/>
                    <a:pt x="304" y="443"/>
                  </a:cubicBezTo>
                  <a:cubicBezTo>
                    <a:pt x="302" y="442"/>
                    <a:pt x="301" y="442"/>
                    <a:pt x="299" y="441"/>
                  </a:cubicBezTo>
                  <a:cubicBezTo>
                    <a:pt x="284" y="434"/>
                    <a:pt x="271" y="427"/>
                    <a:pt x="259" y="418"/>
                  </a:cubicBezTo>
                  <a:cubicBezTo>
                    <a:pt x="259" y="418"/>
                    <a:pt x="258" y="418"/>
                    <a:pt x="257" y="417"/>
                  </a:cubicBezTo>
                  <a:cubicBezTo>
                    <a:pt x="255" y="415"/>
                    <a:pt x="253" y="414"/>
                    <a:pt x="251" y="412"/>
                  </a:cubicBezTo>
                  <a:cubicBezTo>
                    <a:pt x="249" y="411"/>
                    <a:pt x="248" y="410"/>
                    <a:pt x="247" y="409"/>
                  </a:cubicBezTo>
                  <a:cubicBezTo>
                    <a:pt x="243" y="405"/>
                    <a:pt x="239" y="401"/>
                    <a:pt x="235" y="397"/>
                  </a:cubicBezTo>
                  <a:cubicBezTo>
                    <a:pt x="233" y="396"/>
                    <a:pt x="232" y="395"/>
                    <a:pt x="231" y="394"/>
                  </a:cubicBezTo>
                  <a:cubicBezTo>
                    <a:pt x="229" y="393"/>
                    <a:pt x="227" y="391"/>
                    <a:pt x="225" y="389"/>
                  </a:cubicBezTo>
                  <a:cubicBezTo>
                    <a:pt x="223" y="388"/>
                    <a:pt x="221" y="386"/>
                    <a:pt x="219" y="384"/>
                  </a:cubicBezTo>
                  <a:cubicBezTo>
                    <a:pt x="216" y="382"/>
                    <a:pt x="214" y="381"/>
                    <a:pt x="212" y="379"/>
                  </a:cubicBezTo>
                  <a:cubicBezTo>
                    <a:pt x="211" y="378"/>
                    <a:pt x="209" y="377"/>
                    <a:pt x="208" y="375"/>
                  </a:cubicBezTo>
                  <a:cubicBezTo>
                    <a:pt x="175" y="349"/>
                    <a:pt x="135" y="320"/>
                    <a:pt x="96" y="294"/>
                  </a:cubicBezTo>
                  <a:cubicBezTo>
                    <a:pt x="96" y="294"/>
                    <a:pt x="96" y="294"/>
                    <a:pt x="96" y="294"/>
                  </a:cubicBezTo>
                  <a:cubicBezTo>
                    <a:pt x="92" y="291"/>
                    <a:pt x="88" y="288"/>
                    <a:pt x="84" y="285"/>
                  </a:cubicBezTo>
                  <a:cubicBezTo>
                    <a:pt x="80" y="283"/>
                    <a:pt x="77" y="280"/>
                    <a:pt x="73" y="278"/>
                  </a:cubicBezTo>
                  <a:cubicBezTo>
                    <a:pt x="71" y="276"/>
                    <a:pt x="68" y="274"/>
                    <a:pt x="66" y="273"/>
                  </a:cubicBezTo>
                  <a:cubicBezTo>
                    <a:pt x="65" y="256"/>
                    <a:pt x="60" y="242"/>
                    <a:pt x="52" y="231"/>
                  </a:cubicBezTo>
                  <a:cubicBezTo>
                    <a:pt x="38" y="211"/>
                    <a:pt x="16" y="198"/>
                    <a:pt x="0" y="186"/>
                  </a:cubicBezTo>
                  <a:cubicBezTo>
                    <a:pt x="10" y="182"/>
                    <a:pt x="22" y="180"/>
                    <a:pt x="38" y="178"/>
                  </a:cubicBezTo>
                  <a:cubicBezTo>
                    <a:pt x="40" y="178"/>
                    <a:pt x="40" y="178"/>
                    <a:pt x="40" y="178"/>
                  </a:cubicBezTo>
                  <a:cubicBezTo>
                    <a:pt x="41" y="178"/>
                    <a:pt x="41" y="178"/>
                    <a:pt x="42" y="178"/>
                  </a:cubicBezTo>
                  <a:cubicBezTo>
                    <a:pt x="44" y="178"/>
                    <a:pt x="45" y="178"/>
                    <a:pt x="46" y="178"/>
                  </a:cubicBezTo>
                  <a:cubicBezTo>
                    <a:pt x="48" y="178"/>
                    <a:pt x="49" y="178"/>
                    <a:pt x="51" y="179"/>
                  </a:cubicBezTo>
                  <a:cubicBezTo>
                    <a:pt x="52" y="179"/>
                    <a:pt x="53" y="179"/>
                    <a:pt x="54" y="179"/>
                  </a:cubicBezTo>
                  <a:cubicBezTo>
                    <a:pt x="62" y="181"/>
                    <a:pt x="70" y="183"/>
                    <a:pt x="80" y="186"/>
                  </a:cubicBezTo>
                  <a:cubicBezTo>
                    <a:pt x="82" y="187"/>
                    <a:pt x="84" y="188"/>
                    <a:pt x="86" y="189"/>
                  </a:cubicBezTo>
                  <a:cubicBezTo>
                    <a:pt x="87" y="189"/>
                    <a:pt x="88" y="190"/>
                    <a:pt x="90" y="190"/>
                  </a:cubicBezTo>
                  <a:cubicBezTo>
                    <a:pt x="91" y="191"/>
                    <a:pt x="93" y="192"/>
                    <a:pt x="95" y="192"/>
                  </a:cubicBezTo>
                  <a:cubicBezTo>
                    <a:pt x="97" y="193"/>
                    <a:pt x="99" y="194"/>
                    <a:pt x="100" y="195"/>
                  </a:cubicBezTo>
                  <a:cubicBezTo>
                    <a:pt x="101" y="195"/>
                    <a:pt x="101" y="195"/>
                    <a:pt x="102" y="195"/>
                  </a:cubicBezTo>
                  <a:cubicBezTo>
                    <a:pt x="102" y="195"/>
                    <a:pt x="102" y="195"/>
                    <a:pt x="102" y="195"/>
                  </a:cubicBezTo>
                  <a:cubicBezTo>
                    <a:pt x="102" y="195"/>
                    <a:pt x="102" y="195"/>
                    <a:pt x="102" y="195"/>
                  </a:cubicBezTo>
                  <a:cubicBezTo>
                    <a:pt x="116" y="207"/>
                    <a:pt x="134" y="218"/>
                    <a:pt x="154" y="229"/>
                  </a:cubicBezTo>
                  <a:cubicBezTo>
                    <a:pt x="251" y="280"/>
                    <a:pt x="405" y="310"/>
                    <a:pt x="428" y="196"/>
                  </a:cubicBezTo>
                  <a:cubicBezTo>
                    <a:pt x="429" y="193"/>
                    <a:pt x="429" y="191"/>
                    <a:pt x="428" y="189"/>
                  </a:cubicBezTo>
                  <a:cubicBezTo>
                    <a:pt x="430" y="180"/>
                    <a:pt x="430" y="171"/>
                    <a:pt x="428" y="163"/>
                  </a:cubicBezTo>
                  <a:cubicBezTo>
                    <a:pt x="428" y="163"/>
                    <a:pt x="428" y="163"/>
                    <a:pt x="428" y="163"/>
                  </a:cubicBezTo>
                  <a:cubicBezTo>
                    <a:pt x="428" y="160"/>
                    <a:pt x="428" y="157"/>
                    <a:pt x="428" y="154"/>
                  </a:cubicBezTo>
                  <a:cubicBezTo>
                    <a:pt x="428" y="153"/>
                    <a:pt x="428" y="153"/>
                    <a:pt x="428" y="152"/>
                  </a:cubicBezTo>
                  <a:cubicBezTo>
                    <a:pt x="428" y="151"/>
                    <a:pt x="428" y="151"/>
                    <a:pt x="427" y="150"/>
                  </a:cubicBezTo>
                  <a:cubicBezTo>
                    <a:pt x="427" y="149"/>
                    <a:pt x="427" y="149"/>
                    <a:pt x="427" y="148"/>
                  </a:cubicBezTo>
                  <a:cubicBezTo>
                    <a:pt x="427" y="147"/>
                    <a:pt x="427" y="147"/>
                    <a:pt x="427" y="146"/>
                  </a:cubicBezTo>
                  <a:cubicBezTo>
                    <a:pt x="426" y="146"/>
                    <a:pt x="426" y="145"/>
                    <a:pt x="426" y="145"/>
                  </a:cubicBezTo>
                  <a:cubicBezTo>
                    <a:pt x="426" y="144"/>
                    <a:pt x="425" y="142"/>
                    <a:pt x="424" y="141"/>
                  </a:cubicBezTo>
                  <a:cubicBezTo>
                    <a:pt x="424" y="140"/>
                    <a:pt x="424" y="140"/>
                    <a:pt x="423" y="139"/>
                  </a:cubicBezTo>
                  <a:cubicBezTo>
                    <a:pt x="423" y="139"/>
                    <a:pt x="423" y="138"/>
                    <a:pt x="422" y="137"/>
                  </a:cubicBezTo>
                  <a:cubicBezTo>
                    <a:pt x="422" y="137"/>
                    <a:pt x="421" y="136"/>
                    <a:pt x="420" y="135"/>
                  </a:cubicBezTo>
                  <a:cubicBezTo>
                    <a:pt x="420" y="134"/>
                    <a:pt x="419" y="134"/>
                    <a:pt x="418" y="133"/>
                  </a:cubicBezTo>
                  <a:cubicBezTo>
                    <a:pt x="418" y="133"/>
                    <a:pt x="417" y="132"/>
                    <a:pt x="417" y="132"/>
                  </a:cubicBezTo>
                  <a:cubicBezTo>
                    <a:pt x="415" y="131"/>
                    <a:pt x="413" y="130"/>
                    <a:pt x="411" y="129"/>
                  </a:cubicBezTo>
                  <a:cubicBezTo>
                    <a:pt x="410" y="128"/>
                    <a:pt x="409" y="128"/>
                    <a:pt x="408" y="127"/>
                  </a:cubicBezTo>
                  <a:cubicBezTo>
                    <a:pt x="403" y="126"/>
                    <a:pt x="397" y="125"/>
                    <a:pt x="390" y="125"/>
                  </a:cubicBezTo>
                  <a:cubicBezTo>
                    <a:pt x="342" y="125"/>
                    <a:pt x="254" y="157"/>
                    <a:pt x="220" y="155"/>
                  </a:cubicBezTo>
                  <a:cubicBezTo>
                    <a:pt x="248" y="123"/>
                    <a:pt x="248" y="123"/>
                    <a:pt x="248" y="123"/>
                  </a:cubicBezTo>
                  <a:cubicBezTo>
                    <a:pt x="270" y="97"/>
                    <a:pt x="270" y="97"/>
                    <a:pt x="270" y="97"/>
                  </a:cubicBezTo>
                  <a:cubicBezTo>
                    <a:pt x="333" y="79"/>
                    <a:pt x="410" y="61"/>
                    <a:pt x="464" y="53"/>
                  </a:cubicBezTo>
                  <a:cubicBezTo>
                    <a:pt x="541" y="42"/>
                    <a:pt x="566" y="0"/>
                    <a:pt x="594" y="148"/>
                  </a:cubicBezTo>
                  <a:cubicBezTo>
                    <a:pt x="621" y="297"/>
                    <a:pt x="682" y="329"/>
                    <a:pt x="730" y="361"/>
                  </a:cubicBezTo>
                  <a:cubicBezTo>
                    <a:pt x="779" y="394"/>
                    <a:pt x="841" y="538"/>
                    <a:pt x="832" y="54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56" name="Полилиния 33">
              <a:extLst>
                <a:ext uri="{FF2B5EF4-FFF2-40B4-BE49-F238E27FC236}">
                  <a16:creationId xmlns:a16="http://schemas.microsoft.com/office/drawing/2014/main" xmlns="" id="{86469AEA-7511-41DC-A011-88DD81748329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0664" y="3197122"/>
              <a:ext cx="964074" cy="677360"/>
            </a:xfrm>
            <a:custGeom>
              <a:avLst/>
              <a:gdLst>
                <a:gd name="T0" fmla="*/ 462 w 538"/>
                <a:gd name="T1" fmla="*/ 0 h 378"/>
                <a:gd name="T2" fmla="*/ 0 w 538"/>
                <a:gd name="T3" fmla="*/ 245 h 378"/>
                <a:gd name="T4" fmla="*/ 0 w 538"/>
                <a:gd name="T5" fmla="*/ 378 h 378"/>
                <a:gd name="T6" fmla="*/ 538 w 538"/>
                <a:gd name="T7" fmla="*/ 100 h 378"/>
                <a:gd name="T8" fmla="*/ 462 w 538"/>
                <a:gd name="T9" fmla="*/ 0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8" h="378">
                  <a:moveTo>
                    <a:pt x="462" y="0"/>
                  </a:moveTo>
                  <a:lnTo>
                    <a:pt x="0" y="245"/>
                  </a:lnTo>
                  <a:lnTo>
                    <a:pt x="0" y="378"/>
                  </a:lnTo>
                  <a:lnTo>
                    <a:pt x="538" y="100"/>
                  </a:lnTo>
                  <a:lnTo>
                    <a:pt x="46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57" name="Полилиния 34">
              <a:extLst>
                <a:ext uri="{FF2B5EF4-FFF2-40B4-BE49-F238E27FC236}">
                  <a16:creationId xmlns:a16="http://schemas.microsoft.com/office/drawing/2014/main" xmlns="" id="{A828F27C-2D7F-4EC9-819B-5E25949089D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0664" y="3376318"/>
              <a:ext cx="2331338" cy="3436976"/>
            </a:xfrm>
            <a:custGeom>
              <a:avLst/>
              <a:gdLst>
                <a:gd name="T0" fmla="*/ 692 w 692"/>
                <a:gd name="T1" fmla="*/ 543 h 1021"/>
                <a:gd name="T2" fmla="*/ 692 w 692"/>
                <a:gd name="T3" fmla="*/ 1021 h 1021"/>
                <a:gd name="T4" fmla="*/ 529 w 692"/>
                <a:gd name="T5" fmla="*/ 922 h 1021"/>
                <a:gd name="T6" fmla="*/ 267 w 692"/>
                <a:gd name="T7" fmla="*/ 862 h 1021"/>
                <a:gd name="T8" fmla="*/ 222 w 692"/>
                <a:gd name="T9" fmla="*/ 855 h 1021"/>
                <a:gd name="T10" fmla="*/ 85 w 692"/>
                <a:gd name="T11" fmla="*/ 506 h 1021"/>
                <a:gd name="T12" fmla="*/ 0 w 692"/>
                <a:gd name="T13" fmla="*/ 148 h 1021"/>
                <a:gd name="T14" fmla="*/ 95 w 692"/>
                <a:gd name="T15" fmla="*/ 99 h 1021"/>
                <a:gd name="T16" fmla="*/ 183 w 692"/>
                <a:gd name="T17" fmla="*/ 54 h 1021"/>
                <a:gd name="T18" fmla="*/ 263 w 692"/>
                <a:gd name="T19" fmla="*/ 13 h 1021"/>
                <a:gd name="T20" fmla="*/ 286 w 692"/>
                <a:gd name="T21" fmla="*/ 0 h 1021"/>
                <a:gd name="T22" fmla="*/ 286 w 692"/>
                <a:gd name="T23" fmla="*/ 0 h 1021"/>
                <a:gd name="T24" fmla="*/ 286 w 692"/>
                <a:gd name="T25" fmla="*/ 0 h 1021"/>
                <a:gd name="T26" fmla="*/ 292 w 692"/>
                <a:gd name="T27" fmla="*/ 7 h 1021"/>
                <a:gd name="T28" fmla="*/ 692 w 692"/>
                <a:gd name="T29" fmla="*/ 543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92" h="1021">
                  <a:moveTo>
                    <a:pt x="692" y="543"/>
                  </a:moveTo>
                  <a:cubicBezTo>
                    <a:pt x="692" y="1021"/>
                    <a:pt x="692" y="1021"/>
                    <a:pt x="692" y="1021"/>
                  </a:cubicBezTo>
                  <a:cubicBezTo>
                    <a:pt x="681" y="1000"/>
                    <a:pt x="644" y="961"/>
                    <a:pt x="529" y="922"/>
                  </a:cubicBezTo>
                  <a:cubicBezTo>
                    <a:pt x="467" y="901"/>
                    <a:pt x="382" y="880"/>
                    <a:pt x="267" y="862"/>
                  </a:cubicBezTo>
                  <a:cubicBezTo>
                    <a:pt x="252" y="860"/>
                    <a:pt x="238" y="857"/>
                    <a:pt x="222" y="855"/>
                  </a:cubicBezTo>
                  <a:cubicBezTo>
                    <a:pt x="164" y="741"/>
                    <a:pt x="118" y="618"/>
                    <a:pt x="85" y="506"/>
                  </a:cubicBezTo>
                  <a:cubicBezTo>
                    <a:pt x="24" y="308"/>
                    <a:pt x="0" y="148"/>
                    <a:pt x="0" y="148"/>
                  </a:cubicBezTo>
                  <a:cubicBezTo>
                    <a:pt x="95" y="99"/>
                    <a:pt x="95" y="99"/>
                    <a:pt x="95" y="99"/>
                  </a:cubicBezTo>
                  <a:cubicBezTo>
                    <a:pt x="183" y="54"/>
                    <a:pt x="183" y="54"/>
                    <a:pt x="183" y="54"/>
                  </a:cubicBezTo>
                  <a:cubicBezTo>
                    <a:pt x="263" y="13"/>
                    <a:pt x="263" y="13"/>
                    <a:pt x="263" y="13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88" y="2"/>
                    <a:pt x="290" y="5"/>
                    <a:pt x="292" y="7"/>
                  </a:cubicBezTo>
                  <a:cubicBezTo>
                    <a:pt x="354" y="77"/>
                    <a:pt x="539" y="303"/>
                    <a:pt x="692" y="543"/>
                  </a:cubicBezTo>
                  <a:close/>
                </a:path>
              </a:pathLst>
            </a:custGeom>
            <a:gradFill>
              <a:gsLst>
                <a:gs pos="0">
                  <a:srgbClr val="0A2DDB"/>
                </a:gs>
                <a:gs pos="83000">
                  <a:srgbClr val="3E04A9"/>
                </a:gs>
              </a:gsLst>
              <a:lin ang="13200000" scaled="0"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58" name="Полилиния 35">
              <a:extLst>
                <a:ext uri="{FF2B5EF4-FFF2-40B4-BE49-F238E27FC236}">
                  <a16:creationId xmlns:a16="http://schemas.microsoft.com/office/drawing/2014/main" xmlns="" id="{3CEFFA90-EB51-41A6-8D88-DC1FC480C0E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0664" y="3557306"/>
              <a:ext cx="1782999" cy="2922684"/>
            </a:xfrm>
            <a:custGeom>
              <a:avLst/>
              <a:gdLst>
                <a:gd name="T0" fmla="*/ 529 w 529"/>
                <a:gd name="T1" fmla="*/ 868 h 868"/>
                <a:gd name="T2" fmla="*/ 267 w 529"/>
                <a:gd name="T3" fmla="*/ 808 h 868"/>
                <a:gd name="T4" fmla="*/ 222 w 529"/>
                <a:gd name="T5" fmla="*/ 801 h 868"/>
                <a:gd name="T6" fmla="*/ 85 w 529"/>
                <a:gd name="T7" fmla="*/ 452 h 868"/>
                <a:gd name="T8" fmla="*/ 0 w 529"/>
                <a:gd name="T9" fmla="*/ 94 h 868"/>
                <a:gd name="T10" fmla="*/ 95 w 529"/>
                <a:gd name="T11" fmla="*/ 45 h 868"/>
                <a:gd name="T12" fmla="*/ 183 w 529"/>
                <a:gd name="T13" fmla="*/ 0 h 868"/>
                <a:gd name="T14" fmla="*/ 194 w 529"/>
                <a:gd name="T15" fmla="*/ 1 h 868"/>
                <a:gd name="T16" fmla="*/ 315 w 529"/>
                <a:gd name="T17" fmla="*/ 378 h 868"/>
                <a:gd name="T18" fmla="*/ 315 w 529"/>
                <a:gd name="T19" fmla="*/ 421 h 868"/>
                <a:gd name="T20" fmla="*/ 508 w 529"/>
                <a:gd name="T21" fmla="*/ 855 h 868"/>
                <a:gd name="T22" fmla="*/ 529 w 529"/>
                <a:gd name="T23" fmla="*/ 868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9" h="868">
                  <a:moveTo>
                    <a:pt x="529" y="868"/>
                  </a:moveTo>
                  <a:cubicBezTo>
                    <a:pt x="467" y="847"/>
                    <a:pt x="382" y="826"/>
                    <a:pt x="267" y="808"/>
                  </a:cubicBezTo>
                  <a:cubicBezTo>
                    <a:pt x="252" y="806"/>
                    <a:pt x="238" y="803"/>
                    <a:pt x="222" y="801"/>
                  </a:cubicBezTo>
                  <a:cubicBezTo>
                    <a:pt x="164" y="687"/>
                    <a:pt x="118" y="564"/>
                    <a:pt x="85" y="452"/>
                  </a:cubicBezTo>
                  <a:cubicBezTo>
                    <a:pt x="24" y="254"/>
                    <a:pt x="0" y="94"/>
                    <a:pt x="0" y="94"/>
                  </a:cubicBezTo>
                  <a:cubicBezTo>
                    <a:pt x="95" y="45"/>
                    <a:pt x="95" y="45"/>
                    <a:pt x="95" y="45"/>
                  </a:cubicBezTo>
                  <a:cubicBezTo>
                    <a:pt x="183" y="0"/>
                    <a:pt x="183" y="0"/>
                    <a:pt x="183" y="0"/>
                  </a:cubicBezTo>
                  <a:cubicBezTo>
                    <a:pt x="187" y="0"/>
                    <a:pt x="190" y="0"/>
                    <a:pt x="194" y="1"/>
                  </a:cubicBezTo>
                  <a:cubicBezTo>
                    <a:pt x="194" y="1"/>
                    <a:pt x="315" y="244"/>
                    <a:pt x="315" y="378"/>
                  </a:cubicBezTo>
                  <a:cubicBezTo>
                    <a:pt x="315" y="392"/>
                    <a:pt x="315" y="406"/>
                    <a:pt x="315" y="421"/>
                  </a:cubicBezTo>
                  <a:cubicBezTo>
                    <a:pt x="311" y="551"/>
                    <a:pt x="307" y="720"/>
                    <a:pt x="508" y="855"/>
                  </a:cubicBezTo>
                  <a:cubicBezTo>
                    <a:pt x="515" y="859"/>
                    <a:pt x="522" y="864"/>
                    <a:pt x="529" y="868"/>
                  </a:cubicBezTo>
                  <a:close/>
                </a:path>
              </a:pathLst>
            </a:custGeom>
            <a:gradFill>
              <a:gsLst>
                <a:gs pos="100000">
                  <a:srgbClr val="5936E0"/>
                </a:gs>
                <a:gs pos="44000">
                  <a:srgbClr val="371DBD"/>
                </a:gs>
              </a:gsLst>
              <a:lin ang="13200000" scaled="0"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67" name="Полилиния: Фигура 66">
              <a:extLst>
                <a:ext uri="{FF2B5EF4-FFF2-40B4-BE49-F238E27FC236}">
                  <a16:creationId xmlns:a16="http://schemas.microsoft.com/office/drawing/2014/main" xmlns="" id="{2ACAA286-8EC7-477A-B799-85B6B23E638D}"/>
                </a:ext>
              </a:extLst>
            </p:cNvPr>
            <p:cNvSpPr/>
            <p:nvPr/>
          </p:nvSpPr>
          <p:spPr>
            <a:xfrm rot="20923453">
              <a:off x="6655548" y="-439156"/>
              <a:ext cx="5488008" cy="1037277"/>
            </a:xfrm>
            <a:custGeom>
              <a:avLst/>
              <a:gdLst>
                <a:gd name="connsiteX0" fmla="*/ 584535 w 5488008"/>
                <a:gd name="connsiteY0" fmla="*/ 0 h 1037277"/>
                <a:gd name="connsiteX1" fmla="*/ 5488008 w 5488008"/>
                <a:gd name="connsiteY1" fmla="*/ 977656 h 1037277"/>
                <a:gd name="connsiteX2" fmla="*/ 5476121 w 5488008"/>
                <a:gd name="connsiteY2" fmla="*/ 1037276 h 1037277"/>
                <a:gd name="connsiteX3" fmla="*/ 0 w 5488008"/>
                <a:gd name="connsiteY3" fmla="*/ 1037277 h 1037277"/>
                <a:gd name="connsiteX4" fmla="*/ 35107 w 5488008"/>
                <a:gd name="connsiteY4" fmla="*/ 912868 h 1037277"/>
                <a:gd name="connsiteX5" fmla="*/ 584535 w 5488008"/>
                <a:gd name="connsiteY5" fmla="*/ 0 h 1037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488008" h="1037277">
                  <a:moveTo>
                    <a:pt x="584535" y="0"/>
                  </a:moveTo>
                  <a:lnTo>
                    <a:pt x="5488008" y="977656"/>
                  </a:lnTo>
                  <a:lnTo>
                    <a:pt x="5476121" y="1037276"/>
                  </a:lnTo>
                  <a:lnTo>
                    <a:pt x="0" y="1037277"/>
                  </a:lnTo>
                  <a:lnTo>
                    <a:pt x="35107" y="912868"/>
                  </a:lnTo>
                  <a:cubicBezTo>
                    <a:pt x="217952" y="337066"/>
                    <a:pt x="584535" y="0"/>
                    <a:pt x="584535" y="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83000">
                  <a:srgbClr val="6672E4"/>
                </a:gs>
              </a:gsLst>
              <a:lin ang="24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solidFill>
                  <a:schemeClr val="tx1"/>
                </a:solidFill>
              </a:endParaRPr>
            </a:p>
          </p:txBody>
        </p:sp>
      </p:grpSp>
      <p:sp>
        <p:nvSpPr>
          <p:cNvPr id="15" name="Заголовок 14" hidden="1">
            <a:extLst>
              <a:ext uri="{FF2B5EF4-FFF2-40B4-BE49-F238E27FC236}">
                <a16:creationId xmlns:a16="http://schemas.microsoft.com/office/drawing/2014/main" xmlns="" id="{1B710331-53CB-4E4F-A9D3-D1E190EEA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ru-RU" dirty="0"/>
              <a:t>Слайд </a:t>
            </a:r>
            <a:r>
              <a:rPr lang="en-US" dirty="0"/>
              <a:t>2</a:t>
            </a:r>
            <a:r>
              <a:rPr lang="ru-RU" dirty="0"/>
              <a:t> с информацией о кадрах</a:t>
            </a:r>
            <a:endParaRPr lang="ru" dirty="0"/>
          </a:p>
        </p:txBody>
      </p:sp>
    </p:spTree>
    <p:extLst>
      <p:ext uri="{BB962C8B-B14F-4D97-AF65-F5344CB8AC3E}">
        <p14:creationId xmlns:p14="http://schemas.microsoft.com/office/powerpoint/2010/main" val="285523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адпись 2">
            <a:extLst>
              <a:ext uri="{FF2B5EF4-FFF2-40B4-BE49-F238E27FC236}">
                <a16:creationId xmlns:a16="http://schemas.microsoft.com/office/drawing/2014/main" xmlns="" id="{CE6AF7FE-5978-4B5F-90E1-044AC25EC230}"/>
              </a:ext>
            </a:extLst>
          </p:cNvPr>
          <p:cNvSpPr txBox="1"/>
          <p:nvPr/>
        </p:nvSpPr>
        <p:spPr>
          <a:xfrm>
            <a:off x="1293709" y="422888"/>
            <a:ext cx="5369219" cy="91516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>
              <a:lnSpc>
                <a:spcPts val="4000"/>
              </a:lnSpc>
              <a:defRPr sz="36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rtl="0"/>
            <a:r>
              <a:rPr lang="ru-RU" dirty="0" smtClean="0"/>
              <a:t>МОДУЛИ</a:t>
            </a:r>
            <a:endParaRPr lang="ru-RU" dirty="0"/>
          </a:p>
        </p:txBody>
      </p:sp>
      <p:pic>
        <p:nvPicPr>
          <p:cNvPr id="163" name="Рисунок 162" descr="Это изображение двух пар рук, собирающих вместе кусочки головоломки. ">
            <a:extLst>
              <a:ext uri="{FF2B5EF4-FFF2-40B4-BE49-F238E27FC236}">
                <a16:creationId xmlns:a16="http://schemas.microsoft.com/office/drawing/2014/main" xmlns="" id="{AB835B29-19DB-41C9-9C29-FB52358C44C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5224"/>
          <a:stretch/>
        </p:blipFill>
        <p:spPr>
          <a:xfrm>
            <a:off x="7548019" y="0"/>
            <a:ext cx="4643982" cy="6858000"/>
          </a:xfrm>
          <a:prstGeom prst="rect">
            <a:avLst/>
          </a:prstGeom>
        </p:spPr>
      </p:pic>
      <p:sp>
        <p:nvSpPr>
          <p:cNvPr id="53" name="Заголовок 52" hidden="1">
            <a:extLst>
              <a:ext uri="{FF2B5EF4-FFF2-40B4-BE49-F238E27FC236}">
                <a16:creationId xmlns:a16="http://schemas.microsoft.com/office/drawing/2014/main" xmlns="" id="{6BCAF586-A14B-4A3B-A249-655ADDBB3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ru-RU" dirty="0"/>
              <a:t>Слайд </a:t>
            </a:r>
            <a:r>
              <a:rPr lang="en-US" dirty="0"/>
              <a:t>8</a:t>
            </a:r>
            <a:r>
              <a:rPr lang="ru-RU" dirty="0"/>
              <a:t> с информацией о кадрах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24B8E715-AC43-4405-859A-674082415114}"/>
              </a:ext>
            </a:extLst>
          </p:cNvPr>
          <p:cNvSpPr txBox="1"/>
          <p:nvPr/>
        </p:nvSpPr>
        <p:spPr>
          <a:xfrm>
            <a:off x="276083" y="1610279"/>
            <a:ext cx="6640531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1) </a:t>
            </a:r>
            <a:r>
              <a:rPr lang="ru-RU" sz="2000" dirty="0" err="1">
                <a:solidFill>
                  <a:srgbClr val="8335E5"/>
                </a:solidFill>
              </a:rPr>
              <a:t>PyGame</a:t>
            </a:r>
            <a:r>
              <a:rPr lang="ru-RU" sz="2000" dirty="0"/>
              <a:t> — библиотека для создания игр на </a:t>
            </a:r>
            <a:r>
              <a:rPr lang="ru-RU" sz="2000" dirty="0" err="1"/>
              <a:t>Python</a:t>
            </a:r>
            <a:r>
              <a:rPr lang="ru-RU" sz="2000" dirty="0"/>
              <a:t>, позволяющая </a:t>
            </a:r>
            <a:r>
              <a:rPr lang="ru-RU" sz="2000" dirty="0" err="1"/>
              <a:t>отрисовывать</a:t>
            </a:r>
            <a:r>
              <a:rPr lang="ru-RU" sz="2000" dirty="0"/>
              <a:t> кадры, проигрывать звуки, взаимодействовать с физическими устройствами ввода информации</a:t>
            </a:r>
          </a:p>
          <a:p>
            <a:r>
              <a:rPr lang="ru-RU" sz="2000" dirty="0"/>
              <a:t>2) </a:t>
            </a:r>
            <a:r>
              <a:rPr lang="ru-RU" sz="2000" dirty="0" err="1">
                <a:solidFill>
                  <a:srgbClr val="8335E5"/>
                </a:solidFill>
              </a:rPr>
              <a:t>Sys</a:t>
            </a:r>
            <a:r>
              <a:rPr lang="ru-RU" sz="2000" dirty="0"/>
              <a:t> — </a:t>
            </a:r>
            <a:r>
              <a:rPr lang="ru-RU" sz="2000" dirty="0" smtClean="0"/>
              <a:t>библиотека, </a:t>
            </a:r>
            <a:r>
              <a:rPr lang="ru-RU" sz="2000" dirty="0"/>
              <a:t>предоставляющая </a:t>
            </a:r>
            <a:r>
              <a:rPr lang="ru-RU" sz="2000" dirty="0"/>
              <a:t>доступ к некоторым переменным и функциям, взаимодействующим с интерпретатором </a:t>
            </a:r>
            <a:r>
              <a:rPr lang="ru-RU" sz="2000" dirty="0" err="1"/>
              <a:t>python</a:t>
            </a:r>
            <a:r>
              <a:rPr lang="ru-RU" sz="2000" dirty="0"/>
              <a:t>, здесь используется для выхода</a:t>
            </a:r>
          </a:p>
          <a:p>
            <a:r>
              <a:rPr lang="ru-RU" sz="2000" dirty="0"/>
              <a:t>3) </a:t>
            </a:r>
            <a:r>
              <a:rPr lang="ru-RU" sz="2000" dirty="0" err="1">
                <a:solidFill>
                  <a:srgbClr val="8335E5"/>
                </a:solidFill>
              </a:rPr>
              <a:t>Time</a:t>
            </a:r>
            <a:r>
              <a:rPr lang="ru-RU" sz="2000" dirty="0"/>
              <a:t> — </a:t>
            </a:r>
            <a:r>
              <a:rPr lang="ru-RU" sz="2000" dirty="0" smtClean="0"/>
              <a:t>библиотека, </a:t>
            </a:r>
            <a:r>
              <a:rPr lang="ru-RU" sz="2000" dirty="0"/>
              <a:t>содержащая утилиты для работы со временем. Здесь используется для пауз</a:t>
            </a:r>
          </a:p>
          <a:p>
            <a:r>
              <a:rPr lang="ru-RU" sz="2000" dirty="0"/>
              <a:t>4) </a:t>
            </a:r>
            <a:r>
              <a:rPr lang="ru-RU" sz="2000" dirty="0" err="1">
                <a:solidFill>
                  <a:srgbClr val="8335E5"/>
                </a:solidFill>
              </a:rPr>
              <a:t>Random</a:t>
            </a:r>
            <a:r>
              <a:rPr lang="ru-RU" sz="2000" dirty="0"/>
              <a:t> — библиотека, отвечающая за случайности в </a:t>
            </a:r>
            <a:r>
              <a:rPr lang="ru-RU" sz="2000" dirty="0" smtClean="0"/>
              <a:t>игре</a:t>
            </a:r>
            <a:endParaRPr lang="ru-RU" sz="2000" dirty="0"/>
          </a:p>
          <a:p>
            <a:r>
              <a:rPr lang="ru-RU" sz="2000" dirty="0"/>
              <a:t>5) </a:t>
            </a:r>
            <a:r>
              <a:rPr lang="ru-RU" sz="2000" dirty="0" err="1">
                <a:solidFill>
                  <a:srgbClr val="8335E5"/>
                </a:solidFill>
              </a:rPr>
              <a:t>Os</a:t>
            </a:r>
            <a:r>
              <a:rPr lang="ru-RU" sz="2000" dirty="0"/>
              <a:t> — библиотека п</a:t>
            </a:r>
            <a:r>
              <a:rPr lang="ru-RU" sz="2000" dirty="0"/>
              <a:t>редоставляет множество функций для работы с операционной системой, причём их поведение, как правило, не зависит от ОС, поэтому программы остаются переносимыми</a:t>
            </a:r>
            <a:r>
              <a:rPr lang="ru-RU" dirty="0"/>
              <a:t>.</a:t>
            </a:r>
            <a:endParaRPr lang="ru-RU" b="0" i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225384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адпись 2">
            <a:extLst>
              <a:ext uri="{FF2B5EF4-FFF2-40B4-BE49-F238E27FC236}">
                <a16:creationId xmlns:a16="http://schemas.microsoft.com/office/drawing/2014/main" xmlns="" id="{CE6AF7FE-5978-4B5F-90E1-044AC25EC230}"/>
              </a:ext>
            </a:extLst>
          </p:cNvPr>
          <p:cNvSpPr txBox="1"/>
          <p:nvPr/>
        </p:nvSpPr>
        <p:spPr>
          <a:xfrm>
            <a:off x="1293709" y="422888"/>
            <a:ext cx="5369219" cy="91516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>
              <a:lnSpc>
                <a:spcPts val="4000"/>
              </a:lnSpc>
              <a:defRPr sz="36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rtl="0"/>
            <a:r>
              <a:rPr lang="ru-RU" dirty="0" smtClean="0"/>
              <a:t>Классы</a:t>
            </a:r>
            <a:endParaRPr lang="ru-RU" dirty="0"/>
          </a:p>
        </p:txBody>
      </p:sp>
      <p:pic>
        <p:nvPicPr>
          <p:cNvPr id="163" name="Рисунок 162" descr="Это изображение двух пар рук, собирающих вместе кусочки головоломки. ">
            <a:extLst>
              <a:ext uri="{FF2B5EF4-FFF2-40B4-BE49-F238E27FC236}">
                <a16:creationId xmlns:a16="http://schemas.microsoft.com/office/drawing/2014/main" xmlns="" id="{AB835B29-19DB-41C9-9C29-FB52358C44C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5224"/>
          <a:stretch/>
        </p:blipFill>
        <p:spPr>
          <a:xfrm>
            <a:off x="7548019" y="0"/>
            <a:ext cx="4643982" cy="6858000"/>
          </a:xfrm>
          <a:prstGeom prst="rect">
            <a:avLst/>
          </a:prstGeom>
        </p:spPr>
      </p:pic>
      <p:sp>
        <p:nvSpPr>
          <p:cNvPr id="53" name="Заголовок 52" hidden="1">
            <a:extLst>
              <a:ext uri="{FF2B5EF4-FFF2-40B4-BE49-F238E27FC236}">
                <a16:creationId xmlns:a16="http://schemas.microsoft.com/office/drawing/2014/main" xmlns="" id="{6BCAF586-A14B-4A3B-A249-655ADDBB3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ru-RU" dirty="0"/>
              <a:t>Слайд </a:t>
            </a:r>
            <a:r>
              <a:rPr lang="en-US" dirty="0"/>
              <a:t>8</a:t>
            </a:r>
            <a:r>
              <a:rPr lang="ru-RU" dirty="0"/>
              <a:t> с информацией о кадрах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24B8E715-AC43-4405-859A-674082415114}"/>
              </a:ext>
            </a:extLst>
          </p:cNvPr>
          <p:cNvSpPr txBox="1"/>
          <p:nvPr/>
        </p:nvSpPr>
        <p:spPr>
          <a:xfrm>
            <a:off x="448022" y="1118218"/>
            <a:ext cx="6648347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rgbClr val="8335E5"/>
                </a:solidFill>
              </a:rPr>
              <a:t>1) </a:t>
            </a:r>
            <a:r>
              <a:rPr lang="ru-RU" b="1" dirty="0" err="1">
                <a:solidFill>
                  <a:srgbClr val="8335E5"/>
                </a:solidFill>
              </a:rPr>
              <a:t>FinalScreen</a:t>
            </a:r>
            <a:r>
              <a:rPr lang="ru-RU" b="1" dirty="0">
                <a:solidFill>
                  <a:srgbClr val="8335E5"/>
                </a:solidFill>
              </a:rPr>
              <a:t>:</a:t>
            </a:r>
            <a:endParaRPr lang="ru-RU" dirty="0">
              <a:solidFill>
                <a:srgbClr val="8335E5"/>
              </a:solidFill>
            </a:endParaRPr>
          </a:p>
          <a:p>
            <a:r>
              <a:rPr lang="ru-RU" dirty="0"/>
              <a:t>Итоговое окно, показывающее результат. Имеет метод </a:t>
            </a:r>
            <a:r>
              <a:rPr lang="ru-RU" dirty="0" err="1"/>
              <a:t>win</a:t>
            </a:r>
            <a:r>
              <a:rPr lang="ru-RU" dirty="0"/>
              <a:t> для победы и </a:t>
            </a:r>
            <a:r>
              <a:rPr lang="ru-RU" dirty="0" err="1"/>
              <a:t>fail</a:t>
            </a:r>
            <a:r>
              <a:rPr lang="ru-RU" dirty="0"/>
              <a:t> для поражения</a:t>
            </a:r>
            <a:endParaRPr lang="ru-RU" dirty="0"/>
          </a:p>
          <a:p>
            <a:r>
              <a:rPr lang="ru-RU" b="1" dirty="0">
                <a:solidFill>
                  <a:srgbClr val="8335E5"/>
                </a:solidFill>
              </a:rPr>
              <a:t>2) </a:t>
            </a:r>
            <a:r>
              <a:rPr lang="ru-RU" b="1" dirty="0" err="1">
                <a:solidFill>
                  <a:srgbClr val="8335E5"/>
                </a:solidFill>
              </a:rPr>
              <a:t>StartScreen</a:t>
            </a:r>
            <a:r>
              <a:rPr lang="ru-RU" b="1" dirty="0">
                <a:solidFill>
                  <a:srgbClr val="8335E5"/>
                </a:solidFill>
              </a:rPr>
              <a:t>:</a:t>
            </a:r>
            <a:endParaRPr lang="ru-RU" dirty="0">
              <a:solidFill>
                <a:srgbClr val="8335E5"/>
              </a:solidFill>
            </a:endParaRPr>
          </a:p>
          <a:p>
            <a:r>
              <a:rPr lang="ru-RU" dirty="0"/>
              <a:t>Заставка с возможностью просмотра правил и выбора уровня</a:t>
            </a:r>
            <a:endParaRPr lang="ru-RU" dirty="0"/>
          </a:p>
          <a:p>
            <a:r>
              <a:rPr lang="ru-RU" b="1" dirty="0">
                <a:solidFill>
                  <a:srgbClr val="8335E5"/>
                </a:solidFill>
              </a:rPr>
              <a:t>3) </a:t>
            </a:r>
            <a:r>
              <a:rPr lang="ru-RU" b="1" dirty="0" err="1">
                <a:solidFill>
                  <a:srgbClr val="8335E5"/>
                </a:solidFill>
              </a:rPr>
              <a:t>Loader</a:t>
            </a:r>
            <a:r>
              <a:rPr lang="ru-RU" b="1" dirty="0">
                <a:solidFill>
                  <a:srgbClr val="8335E5"/>
                </a:solidFill>
              </a:rPr>
              <a:t>:</a:t>
            </a:r>
            <a:endParaRPr lang="ru-RU" dirty="0">
              <a:solidFill>
                <a:srgbClr val="8335E5"/>
              </a:solidFill>
            </a:endParaRPr>
          </a:p>
          <a:p>
            <a:r>
              <a:rPr lang="ru-RU" dirty="0"/>
              <a:t>Загрузчик изображений, позволяющий не писать долгие пути</a:t>
            </a:r>
            <a:endParaRPr lang="ru-RU" dirty="0"/>
          </a:p>
          <a:p>
            <a:r>
              <a:rPr lang="ru-RU" b="1" dirty="0">
                <a:solidFill>
                  <a:srgbClr val="8335E5"/>
                </a:solidFill>
              </a:rPr>
              <a:t>4) </a:t>
            </a:r>
            <a:r>
              <a:rPr lang="ru-RU" b="1" dirty="0" err="1">
                <a:solidFill>
                  <a:srgbClr val="8335E5"/>
                </a:solidFill>
              </a:rPr>
              <a:t>Unit</a:t>
            </a:r>
            <a:r>
              <a:rPr lang="ru-RU" b="1" dirty="0">
                <a:solidFill>
                  <a:srgbClr val="8335E5"/>
                </a:solidFill>
              </a:rPr>
              <a:t>:</a:t>
            </a:r>
            <a:endParaRPr lang="ru-RU" dirty="0">
              <a:solidFill>
                <a:srgbClr val="8335E5"/>
              </a:solidFill>
            </a:endParaRPr>
          </a:p>
          <a:p>
            <a:r>
              <a:rPr lang="ru-RU" dirty="0"/>
              <a:t>Абстрактный класс позволяющий создавать анимированные спрайты</a:t>
            </a:r>
            <a:endParaRPr lang="ru-RU" dirty="0"/>
          </a:p>
          <a:p>
            <a:r>
              <a:rPr lang="ru-RU" dirty="0"/>
              <a:t>От него унаследованы классы </a:t>
            </a:r>
            <a:r>
              <a:rPr lang="ru-RU" b="1" dirty="0" err="1"/>
              <a:t>Artillery</a:t>
            </a:r>
            <a:r>
              <a:rPr lang="ru-RU" dirty="0"/>
              <a:t>, </a:t>
            </a:r>
            <a:r>
              <a:rPr lang="ru-RU" b="1" dirty="0" err="1"/>
              <a:t>TankSmall</a:t>
            </a:r>
            <a:r>
              <a:rPr lang="ru-RU" dirty="0"/>
              <a:t>, </a:t>
            </a:r>
            <a:r>
              <a:rPr lang="ru-RU" b="1" dirty="0" err="1"/>
              <a:t>TankMedium</a:t>
            </a:r>
            <a:r>
              <a:rPr lang="ru-RU" dirty="0"/>
              <a:t>, </a:t>
            </a:r>
            <a:r>
              <a:rPr lang="ru-RU" b="1" dirty="0" err="1"/>
              <a:t>TankLarge</a:t>
            </a:r>
            <a:r>
              <a:rPr lang="ru-RU" dirty="0"/>
              <a:t>, </a:t>
            </a:r>
            <a:r>
              <a:rPr lang="ru-RU" b="1" dirty="0" err="1"/>
              <a:t>Cannon</a:t>
            </a:r>
            <a:r>
              <a:rPr lang="ru-RU" dirty="0"/>
              <a:t>, представляющие собой технику на поле боя.</a:t>
            </a:r>
            <a:endParaRPr lang="ru-RU" dirty="0"/>
          </a:p>
          <a:p>
            <a:r>
              <a:rPr lang="ru-RU" b="1" dirty="0">
                <a:solidFill>
                  <a:srgbClr val="8335E5"/>
                </a:solidFill>
              </a:rPr>
              <a:t>5) </a:t>
            </a:r>
            <a:r>
              <a:rPr lang="ru-RU" b="1" dirty="0" err="1">
                <a:solidFill>
                  <a:srgbClr val="8335E5"/>
                </a:solidFill>
              </a:rPr>
              <a:t>Tile</a:t>
            </a:r>
            <a:r>
              <a:rPr lang="ru-RU" b="1" dirty="0">
                <a:solidFill>
                  <a:srgbClr val="8335E5"/>
                </a:solidFill>
              </a:rPr>
              <a:t>:</a:t>
            </a:r>
            <a:endParaRPr lang="ru-RU" dirty="0">
              <a:solidFill>
                <a:srgbClr val="8335E5"/>
              </a:solidFill>
            </a:endParaRPr>
          </a:p>
          <a:p>
            <a:r>
              <a:rPr lang="ru-RU" dirty="0"/>
              <a:t>Класс, представляющий собой клеточку на поле. По необходимости может менять расцветку.</a:t>
            </a:r>
            <a:endParaRPr lang="ru-RU" dirty="0"/>
          </a:p>
          <a:p>
            <a:r>
              <a:rPr lang="ru-RU" b="1" dirty="0">
                <a:solidFill>
                  <a:srgbClr val="8335E5"/>
                </a:solidFill>
              </a:rPr>
              <a:t>6) </a:t>
            </a:r>
            <a:r>
              <a:rPr lang="ru-RU" b="1" dirty="0" err="1">
                <a:solidFill>
                  <a:srgbClr val="8335E5"/>
                </a:solidFill>
              </a:rPr>
              <a:t>BattleField</a:t>
            </a:r>
            <a:r>
              <a:rPr lang="ru-RU" b="1" dirty="0">
                <a:solidFill>
                  <a:srgbClr val="8335E5"/>
                </a:solidFill>
              </a:rPr>
              <a:t>:</a:t>
            </a:r>
            <a:endParaRPr lang="ru-RU" dirty="0">
              <a:solidFill>
                <a:srgbClr val="8335E5"/>
              </a:solidFill>
            </a:endParaRPr>
          </a:p>
          <a:p>
            <a:r>
              <a:rPr lang="ru-RU" dirty="0"/>
              <a:t>Класс игрового поля. В нем заключена основная логика. В его метод </a:t>
            </a:r>
            <a:r>
              <a:rPr lang="ru-RU" dirty="0" err="1"/>
              <a:t>tap_dipatcher</a:t>
            </a:r>
            <a:r>
              <a:rPr lang="ru-RU" dirty="0"/>
              <a:t> передаются тип и координаты клика, а он обрабатывает и вызывает нужные методы.</a:t>
            </a:r>
            <a:endParaRPr lang="ru-RU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80826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 descr="Данное изображение содержит абстрактную декоративную форму. ">
            <a:extLst>
              <a:ext uri="{FF2B5EF4-FFF2-40B4-BE49-F238E27FC236}">
                <a16:creationId xmlns:a16="http://schemas.microsoft.com/office/drawing/2014/main" xmlns="" id="{8E504344-8563-476C-9EF9-4200B272FDC1}"/>
              </a:ext>
            </a:extLst>
          </p:cNvPr>
          <p:cNvGrpSpPr/>
          <p:nvPr/>
        </p:nvGrpSpPr>
        <p:grpSpPr>
          <a:xfrm>
            <a:off x="4855953" y="-2833465"/>
            <a:ext cx="8948964" cy="12105059"/>
            <a:chOff x="4855953" y="-2833465"/>
            <a:chExt cx="8948964" cy="12105059"/>
          </a:xfrm>
        </p:grpSpPr>
        <p:sp>
          <p:nvSpPr>
            <p:cNvPr id="18" name="Полилиния 10">
              <a:extLst>
                <a:ext uri="{FF2B5EF4-FFF2-40B4-BE49-F238E27FC236}">
                  <a16:creationId xmlns:a16="http://schemas.microsoft.com/office/drawing/2014/main" xmlns="" id="{73D22BE5-D5D5-4BF2-A935-5C4AB588B458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19" name="Полилиния 11">
              <a:extLst>
                <a:ext uri="{FF2B5EF4-FFF2-40B4-BE49-F238E27FC236}">
                  <a16:creationId xmlns:a16="http://schemas.microsoft.com/office/drawing/2014/main" xmlns="" id="{C42C174B-303A-45F6-8FF1-93001A3AAFC1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0" name="Полилиния 12">
              <a:extLst>
                <a:ext uri="{FF2B5EF4-FFF2-40B4-BE49-F238E27FC236}">
                  <a16:creationId xmlns:a16="http://schemas.microsoft.com/office/drawing/2014/main" xmlns="" id="{22AA5A4F-A0EB-453F-A699-F817D4616C6F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</p:grpSp>
      <p:sp>
        <p:nvSpPr>
          <p:cNvPr id="3" name="Заголовок 2" hidden="1">
            <a:extLst>
              <a:ext uri="{FF2B5EF4-FFF2-40B4-BE49-F238E27FC236}">
                <a16:creationId xmlns:a16="http://schemas.microsoft.com/office/drawing/2014/main" xmlns="" id="{016C325E-5B69-4D07-BBFB-7DB217A69D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r>
              <a:rPr lang="ru-RU" dirty="0"/>
              <a:t>Слайд 1 с информацией о кадрах</a:t>
            </a:r>
            <a:endParaRPr lang="ru" dirty="0"/>
          </a:p>
        </p:txBody>
      </p:sp>
      <p:pic>
        <p:nvPicPr>
          <p:cNvPr id="28" name="Изображение1">
            <a:extLst>
              <a:ext uri="{FF2B5EF4-FFF2-40B4-BE49-F238E27FC236}">
                <a16:creationId xmlns:a16="http://schemas.microsoft.com/office/drawing/2014/main" xmlns="" id="{4E6A98B2-CFC5-4638-94F3-669ED078D125}"/>
              </a:ext>
            </a:extLst>
          </p:cNvPr>
          <p:cNvPicPr/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4023206" y="4057563"/>
            <a:ext cx="3576955" cy="2677160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xmlns="" id="{0D3EB1A1-EF7C-4A5F-9D7F-48922CB04E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2490" y="993960"/>
            <a:ext cx="7840380" cy="2567409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23B29CE7-8421-4F6E-B757-8CD003B4D9CC}"/>
              </a:ext>
            </a:extLst>
          </p:cNvPr>
          <p:cNvSpPr txBox="1"/>
          <p:nvPr/>
        </p:nvSpPr>
        <p:spPr>
          <a:xfrm>
            <a:off x="6882864" y="3512329"/>
            <a:ext cx="1750423" cy="5867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</a:rPr>
              <a:t>Заставка</a:t>
            </a:r>
            <a:r>
              <a:rPr lang="ru-RU" sz="3200" dirty="0"/>
              <a:t> </a:t>
            </a:r>
          </a:p>
        </p:txBody>
      </p:sp>
      <p:pic>
        <p:nvPicPr>
          <p:cNvPr id="31" name="Изображение3">
            <a:extLst>
              <a:ext uri="{FF2B5EF4-FFF2-40B4-BE49-F238E27FC236}">
                <a16:creationId xmlns:a16="http://schemas.microsoft.com/office/drawing/2014/main" xmlns="" id="{C58A857C-ED93-4D48-BD11-02B90206E943}"/>
              </a:ext>
            </a:extLst>
          </p:cNvPr>
          <p:cNvPicPr/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8153268" y="4057563"/>
            <a:ext cx="3669602" cy="2746643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F8F5239B-4CEF-415F-A843-05B97B271843}"/>
              </a:ext>
            </a:extLst>
          </p:cNvPr>
          <p:cNvSpPr txBox="1"/>
          <p:nvPr/>
        </p:nvSpPr>
        <p:spPr>
          <a:xfrm>
            <a:off x="5811683" y="202619"/>
            <a:ext cx="36782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</a:rPr>
              <a:t>Финальные окна</a:t>
            </a:r>
          </a:p>
        </p:txBody>
      </p:sp>
      <p:pic>
        <p:nvPicPr>
          <p:cNvPr id="34" name="Изображение4">
            <a:extLst>
              <a:ext uri="{FF2B5EF4-FFF2-40B4-BE49-F238E27FC236}">
                <a16:creationId xmlns:a16="http://schemas.microsoft.com/office/drawing/2014/main" xmlns="" id="{C86FABED-A086-4953-84B1-2D6C84117B08}"/>
              </a:ext>
            </a:extLst>
          </p:cNvPr>
          <p:cNvPicPr/>
          <p:nvPr/>
        </p:nvPicPr>
        <p:blipFill>
          <a:blip r:embed="rId6">
            <a:lum/>
            <a:alphaModFix/>
          </a:blip>
          <a:srcRect/>
          <a:stretch>
            <a:fillRect/>
          </a:stretch>
        </p:blipFill>
        <p:spPr>
          <a:xfrm>
            <a:off x="321515" y="770198"/>
            <a:ext cx="3532855" cy="328736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0E164E9-2FEF-428D-A418-97F3FBA78231}"/>
              </a:ext>
            </a:extLst>
          </p:cNvPr>
          <p:cNvSpPr txBox="1"/>
          <p:nvPr/>
        </p:nvSpPr>
        <p:spPr>
          <a:xfrm>
            <a:off x="1242323" y="161395"/>
            <a:ext cx="18053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>
                <a:solidFill>
                  <a:schemeClr val="accent1">
                    <a:lumMod val="50000"/>
                  </a:schemeClr>
                </a:solidFill>
              </a:rPr>
              <a:t>Окно боя</a:t>
            </a:r>
            <a:endParaRPr lang="ru-RU" sz="32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515" y="4195069"/>
            <a:ext cx="3320454" cy="24855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95505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адпись 2">
            <a:extLst>
              <a:ext uri="{FF2B5EF4-FFF2-40B4-BE49-F238E27FC236}">
                <a16:creationId xmlns:a16="http://schemas.microsoft.com/office/drawing/2014/main" xmlns="" id="{CE6AF7FE-5978-4B5F-90E1-044AC25EC230}"/>
              </a:ext>
            </a:extLst>
          </p:cNvPr>
          <p:cNvSpPr txBox="1"/>
          <p:nvPr/>
        </p:nvSpPr>
        <p:spPr>
          <a:xfrm>
            <a:off x="1302418" y="466431"/>
            <a:ext cx="5369219" cy="91516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>
              <a:lnSpc>
                <a:spcPts val="4000"/>
              </a:lnSpc>
              <a:defRPr sz="36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rtl="0"/>
            <a:r>
              <a:rPr lang="ru-RU" dirty="0"/>
              <a:t>Правила и управление</a:t>
            </a:r>
          </a:p>
        </p:txBody>
      </p:sp>
      <p:pic>
        <p:nvPicPr>
          <p:cNvPr id="163" name="Рисунок 162" descr="Это изображение двух пар рук, собирающих вместе кусочки головоломки. ">
            <a:extLst>
              <a:ext uri="{FF2B5EF4-FFF2-40B4-BE49-F238E27FC236}">
                <a16:creationId xmlns:a16="http://schemas.microsoft.com/office/drawing/2014/main" xmlns="" id="{AB835B29-19DB-41C9-9C29-FB52358C44C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5224"/>
          <a:stretch/>
        </p:blipFill>
        <p:spPr>
          <a:xfrm>
            <a:off x="7548019" y="0"/>
            <a:ext cx="4643982" cy="6858000"/>
          </a:xfrm>
          <a:prstGeom prst="rect">
            <a:avLst/>
          </a:prstGeom>
        </p:spPr>
      </p:pic>
      <p:sp>
        <p:nvSpPr>
          <p:cNvPr id="53" name="Заголовок 52" hidden="1">
            <a:extLst>
              <a:ext uri="{FF2B5EF4-FFF2-40B4-BE49-F238E27FC236}">
                <a16:creationId xmlns:a16="http://schemas.microsoft.com/office/drawing/2014/main" xmlns="" id="{6BCAF586-A14B-4A3B-A249-655ADDBB3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ru-RU" dirty="0"/>
              <a:t>Слайд </a:t>
            </a:r>
            <a:r>
              <a:rPr lang="en-US" dirty="0"/>
              <a:t>8</a:t>
            </a:r>
            <a:r>
              <a:rPr lang="ru-RU" dirty="0"/>
              <a:t> с информацией о кадрах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132FAE24-52FA-4559-A2E8-40409CCB797F}"/>
              </a:ext>
            </a:extLst>
          </p:cNvPr>
          <p:cNvSpPr txBox="1"/>
          <p:nvPr/>
        </p:nvSpPr>
        <p:spPr>
          <a:xfrm>
            <a:off x="156754" y="1076798"/>
            <a:ext cx="651488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>
                <a:solidFill>
                  <a:schemeClr val="accent1">
                    <a:lumMod val="50000"/>
                  </a:schemeClr>
                </a:solidFill>
              </a:rPr>
              <a:t>Вся игра происходит на основном боевом поле </a:t>
            </a:r>
          </a:p>
          <a:p>
            <a:pPr algn="just"/>
            <a:endParaRPr lang="ru-RU" dirty="0">
              <a:solidFill>
                <a:schemeClr val="accent1">
                  <a:lumMod val="50000"/>
                </a:schemeClr>
              </a:solidFill>
            </a:endParaRPr>
          </a:p>
          <a:p>
            <a:pPr algn="just"/>
            <a:r>
              <a:rPr lang="ru-RU" dirty="0">
                <a:solidFill>
                  <a:schemeClr val="accent1">
                    <a:lumMod val="50000"/>
                  </a:schemeClr>
                </a:solidFill>
              </a:rPr>
              <a:t>Цель игры проста уничтожить юниты противника </a:t>
            </a:r>
          </a:p>
          <a:p>
            <a:pPr algn="just"/>
            <a:endParaRPr lang="ru-RU" dirty="0">
              <a:solidFill>
                <a:schemeClr val="accent1">
                  <a:lumMod val="50000"/>
                </a:schemeClr>
              </a:solidFill>
            </a:endParaRPr>
          </a:p>
          <a:p>
            <a:pPr algn="just"/>
            <a:r>
              <a:rPr lang="ru-RU" dirty="0">
                <a:solidFill>
                  <a:schemeClr val="accent1">
                    <a:lumMod val="50000"/>
                  </a:schemeClr>
                </a:solidFill>
              </a:rPr>
              <a:t>У каждого типа юнитов есть свои характеристики согласно этой таблице</a:t>
            </a:r>
          </a:p>
        </p:txBody>
      </p:sp>
      <p:pic>
        <p:nvPicPr>
          <p:cNvPr id="9" name="Изображение7">
            <a:extLst>
              <a:ext uri="{FF2B5EF4-FFF2-40B4-BE49-F238E27FC236}">
                <a16:creationId xmlns:a16="http://schemas.microsoft.com/office/drawing/2014/main" xmlns="" id="{1724BB26-05CF-4D29-B6E1-C99287A412E5}"/>
              </a:ext>
            </a:extLst>
          </p:cNvPr>
          <p:cNvPicPr/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156753" y="2831124"/>
            <a:ext cx="4937760" cy="165109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76A2FD8-D8D9-4BCA-836E-01156C59C6ED}"/>
              </a:ext>
            </a:extLst>
          </p:cNvPr>
          <p:cNvSpPr txBox="1"/>
          <p:nvPr/>
        </p:nvSpPr>
        <p:spPr>
          <a:xfrm>
            <a:off x="155597" y="4482215"/>
            <a:ext cx="581848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accent1">
                    <a:lumMod val="50000"/>
                  </a:schemeClr>
                </a:solidFill>
              </a:rPr>
              <a:t>Атака – мощность одного выстрела </a:t>
            </a:r>
          </a:p>
          <a:p>
            <a:r>
              <a:rPr lang="ru-RU" dirty="0">
                <a:solidFill>
                  <a:schemeClr val="accent1">
                    <a:lumMod val="50000"/>
                  </a:schemeClr>
                </a:solidFill>
              </a:rPr>
              <a:t>Здоровье – количество жизней</a:t>
            </a:r>
          </a:p>
          <a:p>
            <a:r>
              <a:rPr lang="ru-RU" dirty="0">
                <a:solidFill>
                  <a:schemeClr val="accent1">
                    <a:lumMod val="50000"/>
                  </a:schemeClr>
                </a:solidFill>
              </a:rPr>
              <a:t>Скорость – дальность перемещения</a:t>
            </a:r>
          </a:p>
          <a:p>
            <a:r>
              <a:rPr lang="ru-RU" dirty="0">
                <a:solidFill>
                  <a:schemeClr val="accent1">
                    <a:lumMod val="50000"/>
                  </a:schemeClr>
                </a:solidFill>
              </a:rPr>
              <a:t>Дальность атаки – насколько далеко можно выстрелить </a:t>
            </a:r>
          </a:p>
          <a:p>
            <a:endParaRPr lang="ru-RU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ru-RU" dirty="0">
                <a:solidFill>
                  <a:schemeClr val="accent1">
                    <a:lumMod val="50000"/>
                  </a:schemeClr>
                </a:solidFill>
              </a:rPr>
              <a:t>Для выстрела используется левая кнопка мыши а для перемещения правая</a:t>
            </a:r>
          </a:p>
        </p:txBody>
      </p:sp>
    </p:spTree>
    <p:extLst>
      <p:ext uri="{BB962C8B-B14F-4D97-AF65-F5344CB8AC3E}">
        <p14:creationId xmlns:p14="http://schemas.microsoft.com/office/powerpoint/2010/main" val="699273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адпись 2">
            <a:extLst>
              <a:ext uri="{FF2B5EF4-FFF2-40B4-BE49-F238E27FC236}">
                <a16:creationId xmlns:a16="http://schemas.microsoft.com/office/drawing/2014/main" xmlns="" id="{9436B850-15F2-41BC-A54E-6E0F332F011D}"/>
              </a:ext>
            </a:extLst>
          </p:cNvPr>
          <p:cNvSpPr txBox="1"/>
          <p:nvPr/>
        </p:nvSpPr>
        <p:spPr>
          <a:xfrm>
            <a:off x="929114" y="2775530"/>
            <a:ext cx="484570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ru-RU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Итоги</a:t>
            </a:r>
          </a:p>
        </p:txBody>
      </p:sp>
      <p:grpSp>
        <p:nvGrpSpPr>
          <p:cNvPr id="23" name="Группа 22" descr="Это изображение содержит абстрактную форму. ">
            <a:extLst>
              <a:ext uri="{FF2B5EF4-FFF2-40B4-BE49-F238E27FC236}">
                <a16:creationId xmlns:a16="http://schemas.microsoft.com/office/drawing/2014/main" xmlns="" id="{C5C1EC81-7459-4B76-B0C8-CF221BB21A2F}"/>
              </a:ext>
            </a:extLst>
          </p:cNvPr>
          <p:cNvGrpSpPr/>
          <p:nvPr/>
        </p:nvGrpSpPr>
        <p:grpSpPr>
          <a:xfrm>
            <a:off x="4855953" y="-2833465"/>
            <a:ext cx="8948964" cy="12105059"/>
            <a:chOff x="4855953" y="-2833465"/>
            <a:chExt cx="8948964" cy="12105059"/>
          </a:xfrm>
        </p:grpSpPr>
        <p:sp>
          <p:nvSpPr>
            <p:cNvPr id="20" name="Полилиния 10">
              <a:extLst>
                <a:ext uri="{FF2B5EF4-FFF2-40B4-BE49-F238E27FC236}">
                  <a16:creationId xmlns:a16="http://schemas.microsoft.com/office/drawing/2014/main" xmlns="" id="{6067105C-8C4E-4F4D-AF25-4E9E7FEE0199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1" name="Полилиния 11">
              <a:extLst>
                <a:ext uri="{FF2B5EF4-FFF2-40B4-BE49-F238E27FC236}">
                  <a16:creationId xmlns:a16="http://schemas.microsoft.com/office/drawing/2014/main" xmlns="" id="{70B75532-3E3F-4E79-89ED-8E7671BB9C68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2" name="Полилиния 12">
              <a:extLst>
                <a:ext uri="{FF2B5EF4-FFF2-40B4-BE49-F238E27FC236}">
                  <a16:creationId xmlns:a16="http://schemas.microsoft.com/office/drawing/2014/main" xmlns="" id="{517F7404-4FD2-4A56-9BC1-55945A2E0042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</p:grpSp>
      <p:sp>
        <p:nvSpPr>
          <p:cNvPr id="25" name="Заголовок 24" hidden="1">
            <a:extLst>
              <a:ext uri="{FF2B5EF4-FFF2-40B4-BE49-F238E27FC236}">
                <a16:creationId xmlns:a16="http://schemas.microsoft.com/office/drawing/2014/main" xmlns="" id="{24922840-A8AD-427F-889C-2B79CACC8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ru-RU" dirty="0"/>
              <a:t>Слайд 1</a:t>
            </a:r>
            <a:r>
              <a:rPr lang="en-US" dirty="0"/>
              <a:t>0</a:t>
            </a:r>
            <a:r>
              <a:rPr lang="ru-RU" dirty="0"/>
              <a:t> с информацией о кадрах</a:t>
            </a:r>
            <a:endParaRPr lang="ru" dirty="0"/>
          </a:p>
        </p:txBody>
      </p:sp>
      <p:grpSp>
        <p:nvGrpSpPr>
          <p:cNvPr id="19" name="Группа 18" descr="Это изображение содержит логотип, в котором можно считать «24». ">
            <a:extLst>
              <a:ext uri="{FF2B5EF4-FFF2-40B4-BE49-F238E27FC236}">
                <a16:creationId xmlns:a16="http://schemas.microsoft.com/office/drawing/2014/main" xmlns="" id="{28514796-5CCE-4908-9069-378D749B8407}"/>
              </a:ext>
            </a:extLst>
          </p:cNvPr>
          <p:cNvGrpSpPr/>
          <p:nvPr/>
        </p:nvGrpSpPr>
        <p:grpSpPr>
          <a:xfrm>
            <a:off x="733192" y="531685"/>
            <a:ext cx="530996" cy="530996"/>
            <a:chOff x="1116392" y="531685"/>
            <a:chExt cx="530996" cy="530996"/>
          </a:xfrm>
        </p:grpSpPr>
        <p:sp>
          <p:nvSpPr>
            <p:cNvPr id="24" name="Прямоугольник: Скругленные углы 23">
              <a:extLst>
                <a:ext uri="{FF2B5EF4-FFF2-40B4-BE49-F238E27FC236}">
                  <a16:creationId xmlns:a16="http://schemas.microsoft.com/office/drawing/2014/main" xmlns="" id="{3DAFE0C3-ADBF-4568-8971-E7BB1DC18FCF}"/>
                </a:ext>
              </a:extLst>
            </p:cNvPr>
            <p:cNvSpPr/>
            <p:nvPr/>
          </p:nvSpPr>
          <p:spPr>
            <a:xfrm>
              <a:off x="1116392" y="531685"/>
              <a:ext cx="530996" cy="530996"/>
            </a:xfrm>
            <a:prstGeom prst="roundRect">
              <a:avLst/>
            </a:prstGeom>
            <a:gradFill flip="none" rotWithShape="1">
              <a:gsLst>
                <a:gs pos="100000">
                  <a:srgbClr val="FE7B4C"/>
                </a:gs>
                <a:gs pos="0">
                  <a:srgbClr val="FE7B4C">
                    <a:lumMod val="83000"/>
                    <a:lumOff val="17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glow rad="254000">
                <a:srgbClr val="FE7B4C">
                  <a:alpha val="7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dirty="0"/>
            </a:p>
          </p:txBody>
        </p:sp>
        <p:grpSp>
          <p:nvGrpSpPr>
            <p:cNvPr id="26" name="Группа 25">
              <a:extLst>
                <a:ext uri="{FF2B5EF4-FFF2-40B4-BE49-F238E27FC236}">
                  <a16:creationId xmlns:a16="http://schemas.microsoft.com/office/drawing/2014/main" xmlns="" id="{A6C540A9-B6C9-4A39-B2A9-F8D99AAA7515}"/>
                </a:ext>
              </a:extLst>
            </p:cNvPr>
            <p:cNvGrpSpPr/>
            <p:nvPr/>
          </p:nvGrpSpPr>
          <p:grpSpPr>
            <a:xfrm>
              <a:off x="1225345" y="623888"/>
              <a:ext cx="313090" cy="346590"/>
              <a:chOff x="-2198688" y="-1935162"/>
              <a:chExt cx="1157288" cy="1281111"/>
            </a:xfrm>
          </p:grpSpPr>
          <p:sp>
            <p:nvSpPr>
              <p:cNvPr id="27" name="Полилиния 11">
                <a:hlinkClick r:id="rId3"/>
                <a:extLst>
                  <a:ext uri="{FF2B5EF4-FFF2-40B4-BE49-F238E27FC236}">
                    <a16:creationId xmlns:a16="http://schemas.microsoft.com/office/drawing/2014/main" xmlns="" id="{AFF915B9-3BC1-4270-81D2-171636BAF0D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1836738" y="-1697038"/>
                <a:ext cx="795338" cy="1042987"/>
              </a:xfrm>
              <a:custGeom>
                <a:avLst/>
                <a:gdLst>
                  <a:gd name="T0" fmla="*/ 76 w 512"/>
                  <a:gd name="T1" fmla="*/ 419 h 673"/>
                  <a:gd name="T2" fmla="*/ 79 w 512"/>
                  <a:gd name="T3" fmla="*/ 412 h 673"/>
                  <a:gd name="T4" fmla="*/ 287 w 512"/>
                  <a:gd name="T5" fmla="*/ 115 h 673"/>
                  <a:gd name="T6" fmla="*/ 294 w 512"/>
                  <a:gd name="T7" fmla="*/ 110 h 673"/>
                  <a:gd name="T8" fmla="*/ 295 w 512"/>
                  <a:gd name="T9" fmla="*/ 110 h 673"/>
                  <a:gd name="T10" fmla="*/ 299 w 512"/>
                  <a:gd name="T11" fmla="*/ 115 h 673"/>
                  <a:gd name="T12" fmla="*/ 299 w 512"/>
                  <a:gd name="T13" fmla="*/ 425 h 673"/>
                  <a:gd name="T14" fmla="*/ 83 w 512"/>
                  <a:gd name="T15" fmla="*/ 425 h 673"/>
                  <a:gd name="T16" fmla="*/ 76 w 512"/>
                  <a:gd name="T17" fmla="*/ 419 h 673"/>
                  <a:gd name="T18" fmla="*/ 304 w 512"/>
                  <a:gd name="T19" fmla="*/ 0 h 673"/>
                  <a:gd name="T20" fmla="*/ 278 w 512"/>
                  <a:gd name="T21" fmla="*/ 14 h 673"/>
                  <a:gd name="T22" fmla="*/ 11 w 512"/>
                  <a:gd name="T23" fmla="*/ 390 h 673"/>
                  <a:gd name="T24" fmla="*/ 0 w 512"/>
                  <a:gd name="T25" fmla="*/ 424 h 673"/>
                  <a:gd name="T26" fmla="*/ 0 w 512"/>
                  <a:gd name="T27" fmla="*/ 458 h 673"/>
                  <a:gd name="T28" fmla="*/ 37 w 512"/>
                  <a:gd name="T29" fmla="*/ 494 h 673"/>
                  <a:gd name="T30" fmla="*/ 298 w 512"/>
                  <a:gd name="T31" fmla="*/ 494 h 673"/>
                  <a:gd name="T32" fmla="*/ 298 w 512"/>
                  <a:gd name="T33" fmla="*/ 655 h 673"/>
                  <a:gd name="T34" fmla="*/ 313 w 512"/>
                  <a:gd name="T35" fmla="*/ 673 h 673"/>
                  <a:gd name="T36" fmla="*/ 365 w 512"/>
                  <a:gd name="T37" fmla="*/ 673 h 673"/>
                  <a:gd name="T38" fmla="*/ 381 w 512"/>
                  <a:gd name="T39" fmla="*/ 655 h 673"/>
                  <a:gd name="T40" fmla="*/ 381 w 512"/>
                  <a:gd name="T41" fmla="*/ 494 h 673"/>
                  <a:gd name="T42" fmla="*/ 494 w 512"/>
                  <a:gd name="T43" fmla="*/ 494 h 673"/>
                  <a:gd name="T44" fmla="*/ 512 w 512"/>
                  <a:gd name="T45" fmla="*/ 477 h 673"/>
                  <a:gd name="T46" fmla="*/ 512 w 512"/>
                  <a:gd name="T47" fmla="*/ 441 h 673"/>
                  <a:gd name="T48" fmla="*/ 494 w 512"/>
                  <a:gd name="T49" fmla="*/ 425 h 673"/>
                  <a:gd name="T50" fmla="*/ 381 w 512"/>
                  <a:gd name="T51" fmla="*/ 425 h 673"/>
                  <a:gd name="T52" fmla="*/ 381 w 512"/>
                  <a:gd name="T53" fmla="*/ 20 h 673"/>
                  <a:gd name="T54" fmla="*/ 357 w 512"/>
                  <a:gd name="T55" fmla="*/ 0 h 673"/>
                  <a:gd name="T56" fmla="*/ 304 w 512"/>
                  <a:gd name="T57" fmla="*/ 0 h 6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512" h="673">
                    <a:moveTo>
                      <a:pt x="76" y="419"/>
                    </a:moveTo>
                    <a:cubicBezTo>
                      <a:pt x="76" y="418"/>
                      <a:pt x="77" y="415"/>
                      <a:pt x="79" y="412"/>
                    </a:cubicBezTo>
                    <a:cubicBezTo>
                      <a:pt x="287" y="115"/>
                      <a:pt x="287" y="115"/>
                      <a:pt x="287" y="115"/>
                    </a:cubicBezTo>
                    <a:cubicBezTo>
                      <a:pt x="289" y="112"/>
                      <a:pt x="291" y="110"/>
                      <a:pt x="294" y="110"/>
                    </a:cubicBezTo>
                    <a:cubicBezTo>
                      <a:pt x="295" y="110"/>
                      <a:pt x="295" y="110"/>
                      <a:pt x="295" y="110"/>
                    </a:cubicBezTo>
                    <a:cubicBezTo>
                      <a:pt x="298" y="110"/>
                      <a:pt x="299" y="111"/>
                      <a:pt x="299" y="115"/>
                    </a:cubicBezTo>
                    <a:cubicBezTo>
                      <a:pt x="299" y="425"/>
                      <a:pt x="299" y="425"/>
                      <a:pt x="299" y="425"/>
                    </a:cubicBezTo>
                    <a:cubicBezTo>
                      <a:pt x="83" y="425"/>
                      <a:pt x="83" y="425"/>
                      <a:pt x="83" y="425"/>
                    </a:cubicBezTo>
                    <a:cubicBezTo>
                      <a:pt x="79" y="425"/>
                      <a:pt x="76" y="423"/>
                      <a:pt x="76" y="419"/>
                    </a:cubicBezTo>
                    <a:moveTo>
                      <a:pt x="304" y="0"/>
                    </a:moveTo>
                    <a:cubicBezTo>
                      <a:pt x="289" y="0"/>
                      <a:pt x="282" y="7"/>
                      <a:pt x="278" y="14"/>
                    </a:cubicBezTo>
                    <a:cubicBezTo>
                      <a:pt x="11" y="390"/>
                      <a:pt x="11" y="390"/>
                      <a:pt x="11" y="390"/>
                    </a:cubicBezTo>
                    <a:cubicBezTo>
                      <a:pt x="3" y="401"/>
                      <a:pt x="0" y="412"/>
                      <a:pt x="0" y="424"/>
                    </a:cubicBezTo>
                    <a:cubicBezTo>
                      <a:pt x="0" y="458"/>
                      <a:pt x="0" y="458"/>
                      <a:pt x="0" y="458"/>
                    </a:cubicBezTo>
                    <a:cubicBezTo>
                      <a:pt x="0" y="485"/>
                      <a:pt x="10" y="494"/>
                      <a:pt x="37" y="494"/>
                    </a:cubicBezTo>
                    <a:cubicBezTo>
                      <a:pt x="298" y="494"/>
                      <a:pt x="298" y="494"/>
                      <a:pt x="298" y="494"/>
                    </a:cubicBezTo>
                    <a:cubicBezTo>
                      <a:pt x="298" y="655"/>
                      <a:pt x="298" y="655"/>
                      <a:pt x="298" y="655"/>
                    </a:cubicBezTo>
                    <a:cubicBezTo>
                      <a:pt x="298" y="665"/>
                      <a:pt x="303" y="673"/>
                      <a:pt x="313" y="673"/>
                    </a:cubicBezTo>
                    <a:cubicBezTo>
                      <a:pt x="365" y="673"/>
                      <a:pt x="365" y="673"/>
                      <a:pt x="365" y="673"/>
                    </a:cubicBezTo>
                    <a:cubicBezTo>
                      <a:pt x="375" y="673"/>
                      <a:pt x="381" y="664"/>
                      <a:pt x="381" y="655"/>
                    </a:cubicBezTo>
                    <a:cubicBezTo>
                      <a:pt x="381" y="494"/>
                      <a:pt x="381" y="494"/>
                      <a:pt x="381" y="494"/>
                    </a:cubicBezTo>
                    <a:cubicBezTo>
                      <a:pt x="494" y="494"/>
                      <a:pt x="494" y="494"/>
                      <a:pt x="494" y="494"/>
                    </a:cubicBezTo>
                    <a:cubicBezTo>
                      <a:pt x="504" y="494"/>
                      <a:pt x="512" y="487"/>
                      <a:pt x="512" y="477"/>
                    </a:cubicBezTo>
                    <a:cubicBezTo>
                      <a:pt x="512" y="441"/>
                      <a:pt x="512" y="441"/>
                      <a:pt x="512" y="441"/>
                    </a:cubicBezTo>
                    <a:cubicBezTo>
                      <a:pt x="512" y="431"/>
                      <a:pt x="503" y="425"/>
                      <a:pt x="494" y="425"/>
                    </a:cubicBezTo>
                    <a:cubicBezTo>
                      <a:pt x="381" y="425"/>
                      <a:pt x="381" y="425"/>
                      <a:pt x="381" y="425"/>
                    </a:cubicBezTo>
                    <a:cubicBezTo>
                      <a:pt x="381" y="20"/>
                      <a:pt x="381" y="20"/>
                      <a:pt x="381" y="20"/>
                    </a:cubicBezTo>
                    <a:cubicBezTo>
                      <a:pt x="381" y="6"/>
                      <a:pt x="372" y="0"/>
                      <a:pt x="357" y="0"/>
                    </a:cubicBezTo>
                    <a:lnTo>
                      <a:pt x="30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28" name="Полилиния 12">
                <a:extLst>
                  <a:ext uri="{FF2B5EF4-FFF2-40B4-BE49-F238E27FC236}">
                    <a16:creationId xmlns:a16="http://schemas.microsoft.com/office/drawing/2014/main" xmlns="" id="{DD109419-50C7-4E35-AC9A-AE0655C353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198688" y="-1935162"/>
                <a:ext cx="642938" cy="1001712"/>
              </a:xfrm>
              <a:custGeom>
                <a:avLst/>
                <a:gdLst>
                  <a:gd name="T0" fmla="*/ 27 w 414"/>
                  <a:gd name="T1" fmla="*/ 18 h 647"/>
                  <a:gd name="T2" fmla="*/ 9 w 414"/>
                  <a:gd name="T3" fmla="*/ 33 h 647"/>
                  <a:gd name="T4" fmla="*/ 9 w 414"/>
                  <a:gd name="T5" fmla="*/ 63 h 647"/>
                  <a:gd name="T6" fmla="*/ 24 w 414"/>
                  <a:gd name="T7" fmla="*/ 79 h 647"/>
                  <a:gd name="T8" fmla="*/ 28 w 414"/>
                  <a:gd name="T9" fmla="*/ 79 h 647"/>
                  <a:gd name="T10" fmla="*/ 192 w 414"/>
                  <a:gd name="T11" fmla="*/ 66 h 647"/>
                  <a:gd name="T12" fmla="*/ 332 w 414"/>
                  <a:gd name="T13" fmla="*/ 155 h 647"/>
                  <a:gd name="T14" fmla="*/ 236 w 414"/>
                  <a:gd name="T15" fmla="*/ 275 h 647"/>
                  <a:gd name="T16" fmla="*/ 142 w 414"/>
                  <a:gd name="T17" fmla="*/ 334 h 647"/>
                  <a:gd name="T18" fmla="*/ 0 w 414"/>
                  <a:gd name="T19" fmla="*/ 561 h 647"/>
                  <a:gd name="T20" fmla="*/ 0 w 414"/>
                  <a:gd name="T21" fmla="*/ 631 h 647"/>
                  <a:gd name="T22" fmla="*/ 19 w 414"/>
                  <a:gd name="T23" fmla="*/ 647 h 647"/>
                  <a:gd name="T24" fmla="*/ 387 w 414"/>
                  <a:gd name="T25" fmla="*/ 647 h 647"/>
                  <a:gd name="T26" fmla="*/ 406 w 414"/>
                  <a:gd name="T27" fmla="*/ 632 h 647"/>
                  <a:gd name="T28" fmla="*/ 406 w 414"/>
                  <a:gd name="T29" fmla="*/ 594 h 647"/>
                  <a:gd name="T30" fmla="*/ 387 w 414"/>
                  <a:gd name="T31" fmla="*/ 579 h 647"/>
                  <a:gd name="T32" fmla="*/ 74 w 414"/>
                  <a:gd name="T33" fmla="*/ 579 h 647"/>
                  <a:gd name="T34" fmla="*/ 74 w 414"/>
                  <a:gd name="T35" fmla="*/ 561 h 647"/>
                  <a:gd name="T36" fmla="*/ 204 w 414"/>
                  <a:gd name="T37" fmla="*/ 377 h 647"/>
                  <a:gd name="T38" fmla="*/ 294 w 414"/>
                  <a:gd name="T39" fmla="*/ 321 h 647"/>
                  <a:gd name="T40" fmla="*/ 414 w 414"/>
                  <a:gd name="T41" fmla="*/ 155 h 647"/>
                  <a:gd name="T42" fmla="*/ 192 w 414"/>
                  <a:gd name="T43" fmla="*/ 0 h 647"/>
                  <a:gd name="T44" fmla="*/ 27 w 414"/>
                  <a:gd name="T45" fmla="*/ 18 h 6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414" h="647">
                    <a:moveTo>
                      <a:pt x="27" y="18"/>
                    </a:moveTo>
                    <a:cubicBezTo>
                      <a:pt x="18" y="19"/>
                      <a:pt x="9" y="25"/>
                      <a:pt x="9" y="33"/>
                    </a:cubicBezTo>
                    <a:cubicBezTo>
                      <a:pt x="9" y="63"/>
                      <a:pt x="9" y="63"/>
                      <a:pt x="9" y="63"/>
                    </a:cubicBezTo>
                    <a:cubicBezTo>
                      <a:pt x="9" y="73"/>
                      <a:pt x="15" y="79"/>
                      <a:pt x="24" y="79"/>
                    </a:cubicBezTo>
                    <a:cubicBezTo>
                      <a:pt x="28" y="79"/>
                      <a:pt x="28" y="79"/>
                      <a:pt x="28" y="79"/>
                    </a:cubicBezTo>
                    <a:cubicBezTo>
                      <a:pt x="80" y="72"/>
                      <a:pt x="144" y="66"/>
                      <a:pt x="192" y="66"/>
                    </a:cubicBezTo>
                    <a:cubicBezTo>
                      <a:pt x="293" y="66"/>
                      <a:pt x="332" y="93"/>
                      <a:pt x="332" y="155"/>
                    </a:cubicBezTo>
                    <a:cubicBezTo>
                      <a:pt x="332" y="207"/>
                      <a:pt x="313" y="227"/>
                      <a:pt x="236" y="275"/>
                    </a:cubicBezTo>
                    <a:cubicBezTo>
                      <a:pt x="142" y="334"/>
                      <a:pt x="142" y="334"/>
                      <a:pt x="142" y="334"/>
                    </a:cubicBezTo>
                    <a:cubicBezTo>
                      <a:pt x="41" y="397"/>
                      <a:pt x="0" y="471"/>
                      <a:pt x="0" y="561"/>
                    </a:cubicBezTo>
                    <a:cubicBezTo>
                      <a:pt x="0" y="631"/>
                      <a:pt x="0" y="631"/>
                      <a:pt x="0" y="631"/>
                    </a:cubicBezTo>
                    <a:cubicBezTo>
                      <a:pt x="0" y="640"/>
                      <a:pt x="8" y="647"/>
                      <a:pt x="19" y="647"/>
                    </a:cubicBezTo>
                    <a:cubicBezTo>
                      <a:pt x="387" y="647"/>
                      <a:pt x="387" y="647"/>
                      <a:pt x="387" y="647"/>
                    </a:cubicBezTo>
                    <a:cubicBezTo>
                      <a:pt x="398" y="647"/>
                      <a:pt x="406" y="641"/>
                      <a:pt x="406" y="632"/>
                    </a:cubicBezTo>
                    <a:cubicBezTo>
                      <a:pt x="406" y="594"/>
                      <a:pt x="406" y="594"/>
                      <a:pt x="406" y="594"/>
                    </a:cubicBezTo>
                    <a:cubicBezTo>
                      <a:pt x="406" y="584"/>
                      <a:pt x="398" y="579"/>
                      <a:pt x="387" y="579"/>
                    </a:cubicBezTo>
                    <a:cubicBezTo>
                      <a:pt x="74" y="579"/>
                      <a:pt x="74" y="579"/>
                      <a:pt x="74" y="579"/>
                    </a:cubicBezTo>
                    <a:cubicBezTo>
                      <a:pt x="74" y="561"/>
                      <a:pt x="74" y="561"/>
                      <a:pt x="74" y="561"/>
                    </a:cubicBezTo>
                    <a:cubicBezTo>
                      <a:pt x="74" y="486"/>
                      <a:pt x="101" y="442"/>
                      <a:pt x="204" y="377"/>
                    </a:cubicBezTo>
                    <a:cubicBezTo>
                      <a:pt x="294" y="321"/>
                      <a:pt x="294" y="321"/>
                      <a:pt x="294" y="321"/>
                    </a:cubicBezTo>
                    <a:cubicBezTo>
                      <a:pt x="380" y="267"/>
                      <a:pt x="414" y="223"/>
                      <a:pt x="414" y="155"/>
                    </a:cubicBezTo>
                    <a:cubicBezTo>
                      <a:pt x="414" y="49"/>
                      <a:pt x="343" y="0"/>
                      <a:pt x="192" y="0"/>
                    </a:cubicBezTo>
                    <a:cubicBezTo>
                      <a:pt x="137" y="0"/>
                      <a:pt x="74" y="6"/>
                      <a:pt x="27" y="18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5256857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_30740524_TF33668227.potx" id="{B65CD55F-C674-4D94-A054-112C1C8B0BA1}" vid="{823553B5-3B0A-463E-A0F4-6ACAF817F3B8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Управление персоналом, от 24Slides</Template>
  <TotalTime>0</TotalTime>
  <Words>375</Words>
  <Application>Microsoft Office PowerPoint</Application>
  <PresentationFormat>Произвольный</PresentationFormat>
  <Paragraphs>57</Paragraphs>
  <Slides>7</Slides>
  <Notes>7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Тема Office</vt:lpstr>
      <vt:lpstr>Слайд 1 с информацией о кадрах</vt:lpstr>
      <vt:lpstr>Слайд 2 с информацией о кадрах</vt:lpstr>
      <vt:lpstr>Слайд 8 с информацией о кадрах</vt:lpstr>
      <vt:lpstr>Слайд 8 с информацией о кадрах</vt:lpstr>
      <vt:lpstr>Слайд 1 с информацией о кадрах</vt:lpstr>
      <vt:lpstr>Слайд 8 с информацией о кадрах</vt:lpstr>
      <vt:lpstr>Слайд 10 с информацией о кадрах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2021-11-10T20:06:26Z</dcterms:created>
  <dcterms:modified xsi:type="dcterms:W3CDTF">2022-01-22T12:49:33Z</dcterms:modified>
</cp:coreProperties>
</file>