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5D66-0775-44C2-BED0-F2EB5210804B}" type="datetimeFigureOut">
              <a:rPr lang="ru-RU" smtClean="0"/>
              <a:t>30.04.2022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2FFD-7273-4922-9486-F1114D9353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1353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5D66-0775-44C2-BED0-F2EB5210804B}" type="datetimeFigureOut">
              <a:rPr lang="ru-RU" smtClean="0"/>
              <a:t>30.04.2022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2FFD-7273-4922-9486-F1114D9353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4675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5D66-0775-44C2-BED0-F2EB5210804B}" type="datetimeFigureOut">
              <a:rPr lang="ru-RU" smtClean="0"/>
              <a:t>30.04.2022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2FFD-7273-4922-9486-F1114D935382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2817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5D66-0775-44C2-BED0-F2EB5210804B}" type="datetimeFigureOut">
              <a:rPr lang="ru-RU" smtClean="0"/>
              <a:t>30.04.2022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2FFD-7273-4922-9486-F1114D9353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6069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5D66-0775-44C2-BED0-F2EB5210804B}" type="datetimeFigureOut">
              <a:rPr lang="ru-RU" smtClean="0"/>
              <a:t>30.04.2022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2FFD-7273-4922-9486-F1114D935382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0825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5D66-0775-44C2-BED0-F2EB5210804B}" type="datetimeFigureOut">
              <a:rPr lang="ru-RU" smtClean="0"/>
              <a:t>30.04.2022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2FFD-7273-4922-9486-F1114D9353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841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5D66-0775-44C2-BED0-F2EB5210804B}" type="datetimeFigureOut">
              <a:rPr lang="ru-RU" smtClean="0"/>
              <a:t>30.04.2022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2FFD-7273-4922-9486-F1114D9353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10622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5D66-0775-44C2-BED0-F2EB5210804B}" type="datetimeFigureOut">
              <a:rPr lang="ru-RU" smtClean="0"/>
              <a:t>30.04.2022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2FFD-7273-4922-9486-F1114D9353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6995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5D66-0775-44C2-BED0-F2EB5210804B}" type="datetimeFigureOut">
              <a:rPr lang="ru-RU" smtClean="0"/>
              <a:t>30.04.2022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2FFD-7273-4922-9486-F1114D9353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3888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5D66-0775-44C2-BED0-F2EB5210804B}" type="datetimeFigureOut">
              <a:rPr lang="ru-RU" smtClean="0"/>
              <a:t>30.04.2022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2FFD-7273-4922-9486-F1114D9353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0342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5D66-0775-44C2-BED0-F2EB5210804B}" type="datetimeFigureOut">
              <a:rPr lang="ru-RU" smtClean="0"/>
              <a:t>30.04.2022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2FFD-7273-4922-9486-F1114D9353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113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5D66-0775-44C2-BED0-F2EB5210804B}" type="datetimeFigureOut">
              <a:rPr lang="ru-RU" smtClean="0"/>
              <a:t>30.04.2022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2FFD-7273-4922-9486-F1114D9353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5963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5D66-0775-44C2-BED0-F2EB5210804B}" type="datetimeFigureOut">
              <a:rPr lang="ru-RU" smtClean="0"/>
              <a:t>30.04.2022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2FFD-7273-4922-9486-F1114D9353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131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5D66-0775-44C2-BED0-F2EB5210804B}" type="datetimeFigureOut">
              <a:rPr lang="ru-RU" smtClean="0"/>
              <a:t>30.04.2022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2FFD-7273-4922-9486-F1114D9353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266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5D66-0775-44C2-BED0-F2EB5210804B}" type="datetimeFigureOut">
              <a:rPr lang="ru-RU" smtClean="0"/>
              <a:t>30.04.2022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2FFD-7273-4922-9486-F1114D9353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892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5D66-0775-44C2-BED0-F2EB5210804B}" type="datetimeFigureOut">
              <a:rPr lang="ru-RU" smtClean="0"/>
              <a:t>30.04.2022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2FFD-7273-4922-9486-F1114D9353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8872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75D66-0775-44C2-BED0-F2EB5210804B}" type="datetimeFigureOut">
              <a:rPr lang="ru-RU" smtClean="0"/>
              <a:t>30.04.2022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49B2FFD-7273-4922-9486-F1114D9353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2287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9B2905-17D9-4FDE-81E6-9746EC6FF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861" y="1181086"/>
            <a:ext cx="8791575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Создание текстовой</a:t>
            </a:r>
            <a:br>
              <a:rPr lang="ru-RU" dirty="0"/>
            </a:br>
            <a:r>
              <a:rPr lang="ru-RU" dirty="0"/>
              <a:t> </a:t>
            </a:r>
            <a:r>
              <a:rPr lang="en-US" dirty="0"/>
              <a:t>Web-</a:t>
            </a:r>
            <a:r>
              <a:rPr lang="ru-RU" dirty="0"/>
              <a:t>игры «Тени </a:t>
            </a:r>
            <a:r>
              <a:rPr lang="ru-RU" dirty="0" err="1"/>
              <a:t>Аркполиса</a:t>
            </a:r>
            <a:r>
              <a:rPr lang="ru-RU" dirty="0"/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4E4C554-51F2-4605-B873-757F210895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4282" y="4228052"/>
            <a:ext cx="5410899" cy="2491530"/>
          </a:xfrm>
        </p:spPr>
        <p:txBody>
          <a:bodyPr>
            <a:normAutofit/>
          </a:bodyPr>
          <a:lstStyle/>
          <a:p>
            <a:pPr algn="l"/>
            <a:r>
              <a:rPr lang="ru-RU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Авторы:</a:t>
            </a:r>
          </a:p>
          <a:p>
            <a:pPr algn="l"/>
            <a:r>
              <a:rPr lang="ru-RU" dirty="0">
                <a:solidFill>
                  <a:schemeClr val="tx1"/>
                </a:solidFill>
              </a:rPr>
              <a:t>Дмитрий Щербаков, </a:t>
            </a:r>
          </a:p>
          <a:p>
            <a:pPr algn="l"/>
            <a:r>
              <a:rPr lang="ru-RU" dirty="0">
                <a:solidFill>
                  <a:schemeClr val="tx1"/>
                </a:solidFill>
              </a:rPr>
              <a:t>Арсений Заборских, </a:t>
            </a:r>
          </a:p>
          <a:p>
            <a:pPr algn="l"/>
            <a:r>
              <a:rPr lang="ru-RU" dirty="0">
                <a:solidFill>
                  <a:schemeClr val="tx1"/>
                </a:solidFill>
              </a:rPr>
              <a:t>Юлия Огаркова</a:t>
            </a:r>
          </a:p>
          <a:p>
            <a:pPr algn="l"/>
            <a:r>
              <a:rPr lang="ru-RU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Руководитель</a:t>
            </a:r>
            <a:r>
              <a:rPr lang="ru-RU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algn="l"/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Галганова</a:t>
            </a:r>
            <a:r>
              <a:rPr lang="ru-RU" dirty="0">
                <a:solidFill>
                  <a:schemeClr val="tx1"/>
                </a:solidFill>
              </a:rPr>
              <a:t> Д.А.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6511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7D873C-9CF9-4310-8F8A-215CF78FD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Цель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7C0B39-0E98-4AEB-B7E4-F695DBA70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Создать сайт с текстовой игрой в жанре </a:t>
            </a:r>
            <a:r>
              <a:rPr lang="ru-RU" dirty="0" err="1"/>
              <a:t>RogueLike</a:t>
            </a:r>
            <a:r>
              <a:rPr lang="ru-RU" dirty="0"/>
              <a:t>. Подобные текстовые игры можно увидеть в ботах групп ВК «Подземелья колодца» и «Мир подземелий»</a:t>
            </a:r>
          </a:p>
        </p:txBody>
      </p:sp>
    </p:spTree>
    <p:extLst>
      <p:ext uri="{BB962C8B-B14F-4D97-AF65-F5344CB8AC3E}">
        <p14:creationId xmlns:p14="http://schemas.microsoft.com/office/powerpoint/2010/main" val="1589030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90ED66-4011-4B40-ACBE-9804FDA7E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Задачи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9D433A-04E8-48A7-BD81-9B197EADB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76771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accent1"/>
                </a:solidFill>
              </a:rPr>
              <a:t>1) </a:t>
            </a:r>
            <a:r>
              <a:rPr lang="ru-RU" dirty="0"/>
              <a:t>Создать сайт с возможностью регистрировать пользователей и подключить</a:t>
            </a:r>
          </a:p>
          <a:p>
            <a:pPr marL="0" indent="0">
              <a:buNone/>
            </a:pPr>
            <a:r>
              <a:rPr lang="ru-RU" dirty="0"/>
              <a:t> базу данных</a:t>
            </a:r>
          </a:p>
          <a:p>
            <a:pPr marL="0" indent="0">
              <a:buNone/>
            </a:pPr>
            <a:r>
              <a:rPr lang="ru-RU" dirty="0">
                <a:solidFill>
                  <a:schemeClr val="accent1"/>
                </a:solidFill>
              </a:rPr>
              <a:t>2) </a:t>
            </a:r>
            <a:r>
              <a:rPr lang="ru-RU" dirty="0"/>
              <a:t>Написать шаблоны HTML для сайта</a:t>
            </a:r>
          </a:p>
          <a:p>
            <a:pPr marL="0" indent="0">
              <a:buNone/>
            </a:pPr>
            <a:r>
              <a:rPr lang="ru-RU" dirty="0">
                <a:solidFill>
                  <a:schemeClr val="accent1"/>
                </a:solidFill>
              </a:rPr>
              <a:t>3) </a:t>
            </a:r>
            <a:r>
              <a:rPr lang="ru-RU" dirty="0"/>
              <a:t>Добавить врагов и предметы</a:t>
            </a:r>
          </a:p>
          <a:p>
            <a:pPr marL="0" indent="0">
              <a:buNone/>
            </a:pPr>
            <a:r>
              <a:rPr lang="ru-RU" dirty="0">
                <a:solidFill>
                  <a:schemeClr val="accent1"/>
                </a:solidFill>
              </a:rPr>
              <a:t>4) </a:t>
            </a:r>
            <a:r>
              <a:rPr lang="ru-RU" dirty="0"/>
              <a:t>Создать примерные правила игры и создать баланс между предметами</a:t>
            </a:r>
          </a:p>
          <a:p>
            <a:pPr marL="0" indent="0">
              <a:buNone/>
            </a:pPr>
            <a:r>
              <a:rPr lang="ru-RU" dirty="0"/>
              <a:t> локациями и противниками для интересной игры</a:t>
            </a:r>
          </a:p>
          <a:p>
            <a:pPr marL="0" indent="0">
              <a:buNone/>
            </a:pPr>
            <a:r>
              <a:rPr lang="ru-RU" dirty="0">
                <a:solidFill>
                  <a:schemeClr val="accent1"/>
                </a:solidFill>
              </a:rPr>
              <a:t>5) </a:t>
            </a:r>
            <a:r>
              <a:rPr lang="ru-RU" dirty="0"/>
              <a:t>Реализовать механику игры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8667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6264A5-A452-404B-9597-4374E8933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Библиотеки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538C15-AA3A-4438-A246-76A124B8B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 </a:t>
            </a:r>
            <a:r>
              <a:rPr lang="en-US" i="1" dirty="0"/>
              <a:t>Flask</a:t>
            </a:r>
            <a:r>
              <a:rPr lang="ru-RU" dirty="0"/>
              <a:t> – основная библиотека для создания сайта</a:t>
            </a:r>
          </a:p>
          <a:p>
            <a:r>
              <a:rPr lang="en-US" i="1" dirty="0"/>
              <a:t>Random</a:t>
            </a:r>
            <a:r>
              <a:rPr lang="ru-RU" dirty="0"/>
              <a:t> – библиотека, реализующая получения случайных значений</a:t>
            </a:r>
          </a:p>
          <a:p>
            <a:r>
              <a:rPr lang="ru-RU" dirty="0"/>
              <a:t> </a:t>
            </a:r>
            <a:r>
              <a:rPr lang="en-US" dirty="0" err="1"/>
              <a:t>O</a:t>
            </a:r>
            <a:r>
              <a:rPr lang="en-US" i="1" dirty="0" err="1"/>
              <a:t>s</a:t>
            </a:r>
            <a:r>
              <a:rPr lang="ru-RU" i="1" dirty="0"/>
              <a:t> – </a:t>
            </a:r>
            <a:r>
              <a:rPr lang="ru-RU" dirty="0"/>
              <a:t>библиотека, предоставляющая множество функций для работы с операционной системой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183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91BFA7-9DC9-4BF2-ABF1-D97C360E6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Некоторые функции: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605D5C-974B-4FE9-904A-721A56FB4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login</a:t>
            </a:r>
            <a:r>
              <a:rPr lang="ru-RU" b="1" dirty="0"/>
              <a:t>:</a:t>
            </a:r>
          </a:p>
          <a:p>
            <a:pPr marL="0" indent="0">
              <a:buNone/>
            </a:pPr>
            <a:r>
              <a:rPr lang="ru-RU" b="1" dirty="0"/>
              <a:t>	</a:t>
            </a:r>
            <a:r>
              <a:rPr lang="ru-RU" dirty="0"/>
              <a:t>Регистрация</a:t>
            </a:r>
          </a:p>
          <a:p>
            <a:r>
              <a:rPr lang="en-US" b="1" dirty="0"/>
              <a:t>inventory</a:t>
            </a:r>
            <a:r>
              <a:rPr lang="ru-RU" b="1" dirty="0"/>
              <a:t>_</a:t>
            </a:r>
            <a:r>
              <a:rPr lang="en-US" b="1" dirty="0"/>
              <a:t>page</a:t>
            </a:r>
            <a:r>
              <a:rPr lang="ru-RU" b="1" dirty="0"/>
              <a:t>:</a:t>
            </a:r>
          </a:p>
          <a:p>
            <a:pPr marL="0" indent="0">
              <a:buNone/>
            </a:pPr>
            <a:r>
              <a:rPr lang="ru-RU" b="1" dirty="0"/>
              <a:t> 	</a:t>
            </a:r>
            <a:r>
              <a:rPr lang="ru-RU" dirty="0"/>
              <a:t>Страница инвентаря</a:t>
            </a:r>
          </a:p>
          <a:p>
            <a:r>
              <a:rPr lang="en-US" b="1" dirty="0" err="1"/>
              <a:t>change_location_page</a:t>
            </a:r>
            <a:r>
              <a:rPr lang="en-US" b="1" dirty="0"/>
              <a:t>:</a:t>
            </a:r>
            <a:r>
              <a:rPr lang="ru-RU" b="1" dirty="0"/>
              <a:t> </a:t>
            </a:r>
          </a:p>
          <a:p>
            <a:pPr marL="457200" lvl="1" indent="0">
              <a:buNone/>
            </a:pPr>
            <a:r>
              <a:rPr lang="ru-RU" dirty="0"/>
              <a:t>Страница изменения локации</a:t>
            </a:r>
          </a:p>
          <a:p>
            <a:r>
              <a:rPr lang="en-US" b="1" dirty="0"/>
              <a:t>adventure</a:t>
            </a:r>
            <a:r>
              <a:rPr lang="ru-RU" b="1" dirty="0"/>
              <a:t>_</a:t>
            </a:r>
            <a:r>
              <a:rPr lang="en-US" b="1" dirty="0"/>
              <a:t>page</a:t>
            </a:r>
            <a:r>
              <a:rPr lang="ru-RU" b="1" dirty="0"/>
              <a:t>:</a:t>
            </a:r>
          </a:p>
          <a:p>
            <a:pPr marL="0" indent="0">
              <a:buNone/>
            </a:pPr>
            <a:r>
              <a:rPr lang="ru-RU" b="1" dirty="0"/>
              <a:t>	 </a:t>
            </a:r>
            <a:r>
              <a:rPr lang="ru-RU" dirty="0"/>
              <a:t>Страница с основной игрой</a:t>
            </a:r>
          </a:p>
          <a:p>
            <a:r>
              <a:rPr lang="en-US" b="1" dirty="0"/>
              <a:t>exploring</a:t>
            </a:r>
            <a:r>
              <a:rPr lang="ru-RU" b="1" dirty="0"/>
              <a:t>_</a:t>
            </a:r>
            <a:r>
              <a:rPr lang="en-US" b="1" dirty="0"/>
              <a:t>page</a:t>
            </a:r>
            <a:r>
              <a:rPr lang="ru-RU" b="1" dirty="0"/>
              <a:t>: </a:t>
            </a:r>
          </a:p>
          <a:p>
            <a:pPr marL="0" indent="0">
              <a:buNone/>
            </a:pPr>
            <a:r>
              <a:rPr lang="ru-RU" dirty="0"/>
              <a:t>	Страница отвечающая за изучение текущей локации</a:t>
            </a:r>
          </a:p>
        </p:txBody>
      </p:sp>
    </p:spTree>
    <p:extLst>
      <p:ext uri="{BB962C8B-B14F-4D97-AF65-F5344CB8AC3E}">
        <p14:creationId xmlns:p14="http://schemas.microsoft.com/office/powerpoint/2010/main" val="3526434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2663527-9992-4082-AC83-A6E16781DD99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640400" y="1053634"/>
            <a:ext cx="2969702" cy="3623797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A16E3F3-DEAF-4515-AE79-962D26CCF6BC}"/>
              </a:ext>
            </a:extLst>
          </p:cNvPr>
          <p:cNvSpPr/>
          <p:nvPr/>
        </p:nvSpPr>
        <p:spPr>
          <a:xfrm>
            <a:off x="6915914" y="5176930"/>
            <a:ext cx="24186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ru-RU" kern="150" dirty="0">
                <a:latin typeface="Liberation Serif"/>
                <a:ea typeface="Noto Serif CJK SC"/>
                <a:cs typeface="Lohit Devanagari"/>
              </a:rPr>
              <a:t>Страница регистрации</a:t>
            </a:r>
            <a:endParaRPr lang="ru-RU" sz="1400" kern="150" dirty="0">
              <a:effectLst/>
              <a:latin typeface="Liberation Serif"/>
              <a:ea typeface="Noto Serif CJK SC"/>
              <a:cs typeface="Lohit Devanagari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371F704-3C23-4126-9770-F102BA102AB9}"/>
              </a:ext>
            </a:extLst>
          </p:cNvPr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38157" y="1706854"/>
            <a:ext cx="6180089" cy="2998249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538B9A6-98CD-4897-9F12-4F90EF484D49}"/>
              </a:ext>
            </a:extLst>
          </p:cNvPr>
          <p:cNvSpPr/>
          <p:nvPr/>
        </p:nvSpPr>
        <p:spPr>
          <a:xfrm>
            <a:off x="2041907" y="5176930"/>
            <a:ext cx="2137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ru-RU" kern="150" dirty="0">
                <a:latin typeface="Liberation Serif"/>
                <a:ea typeface="Noto Serif CJK SC"/>
                <a:cs typeface="Lohit Devanagari"/>
              </a:rPr>
              <a:t>Стартовая страница</a:t>
            </a:r>
            <a:endParaRPr lang="ru-RU" sz="1400" kern="150" dirty="0">
              <a:effectLst/>
              <a:latin typeface="Liberation Serif"/>
              <a:ea typeface="Noto Serif CJK SC"/>
              <a:cs typeface="Lohit Devanagari"/>
            </a:endParaRPr>
          </a:p>
        </p:txBody>
      </p:sp>
    </p:spTree>
    <p:extLst>
      <p:ext uri="{BB962C8B-B14F-4D97-AF65-F5344CB8AC3E}">
        <p14:creationId xmlns:p14="http://schemas.microsoft.com/office/powerpoint/2010/main" val="9651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97C6608-6415-4AE7-961B-370BD2004D8E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620970" y="1686187"/>
            <a:ext cx="4034758" cy="2890264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C078E16-3ABE-4B72-93CD-17249D21A2F8}"/>
              </a:ext>
            </a:extLst>
          </p:cNvPr>
          <p:cNvSpPr/>
          <p:nvPr/>
        </p:nvSpPr>
        <p:spPr>
          <a:xfrm>
            <a:off x="6665824" y="4843961"/>
            <a:ext cx="1731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ru-RU" kern="150" dirty="0">
                <a:latin typeface="Liberation Serif"/>
                <a:ea typeface="Noto Serif CJK SC"/>
                <a:cs typeface="Lohit Devanagari"/>
              </a:rPr>
              <a:t>Страница входа</a:t>
            </a:r>
            <a:endParaRPr lang="ru-RU" sz="1400" kern="150" dirty="0">
              <a:effectLst/>
              <a:latin typeface="Liberation Serif"/>
              <a:ea typeface="Noto Serif CJK SC"/>
              <a:cs typeface="Lohit Devanagari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536D0E2-DFFC-44B1-86BD-2468B36C4B1C}"/>
              </a:ext>
            </a:extLst>
          </p:cNvPr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77504" y="2317169"/>
            <a:ext cx="4848835" cy="2223661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0822F5-B0FC-426A-A275-7581E2B08039}"/>
              </a:ext>
            </a:extLst>
          </p:cNvPr>
          <p:cNvSpPr txBox="1"/>
          <p:nvPr/>
        </p:nvSpPr>
        <p:spPr>
          <a:xfrm>
            <a:off x="1216360" y="4843961"/>
            <a:ext cx="317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Liberation Serif"/>
              </a:rPr>
              <a:t>Главная страница после входа</a:t>
            </a:r>
          </a:p>
        </p:txBody>
      </p:sp>
    </p:spTree>
    <p:extLst>
      <p:ext uri="{BB962C8B-B14F-4D97-AF65-F5344CB8AC3E}">
        <p14:creationId xmlns:p14="http://schemas.microsoft.com/office/powerpoint/2010/main" val="3655323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763F198-8E26-403B-81B7-3D33981362AF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92383" y="331779"/>
            <a:ext cx="6119495" cy="2973070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3E76879-D6DE-40A1-91B1-7AB97CDB720D}"/>
              </a:ext>
            </a:extLst>
          </p:cNvPr>
          <p:cNvSpPr/>
          <p:nvPr/>
        </p:nvSpPr>
        <p:spPr>
          <a:xfrm>
            <a:off x="731833" y="3553152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ru-RU" kern="150" dirty="0">
                <a:latin typeface="Liberation Serif"/>
                <a:ea typeface="Noto Serif CJK SC"/>
                <a:cs typeface="Lohit Devanagari"/>
              </a:rPr>
              <a:t>Окно профиля</a:t>
            </a:r>
            <a:endParaRPr lang="ru-RU" sz="1400" kern="150" dirty="0">
              <a:effectLst/>
              <a:latin typeface="Liberation Serif"/>
              <a:ea typeface="Noto Serif CJK SC"/>
              <a:cs typeface="Lohit Devanagari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4209B82-7C23-4595-8886-F15E89D5DF7F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252130" y="2747394"/>
            <a:ext cx="6119495" cy="2973070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BD36817-50D6-4B09-A458-F910213EC437}"/>
              </a:ext>
            </a:extLst>
          </p:cNvPr>
          <p:cNvSpPr/>
          <p:nvPr/>
        </p:nvSpPr>
        <p:spPr>
          <a:xfrm>
            <a:off x="6311878" y="6156889"/>
            <a:ext cx="1093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ru-RU" kern="150" dirty="0">
                <a:latin typeface="Liberation Serif"/>
                <a:ea typeface="Noto Serif CJK SC"/>
                <a:cs typeface="Lohit Devanagari"/>
              </a:rPr>
              <a:t>Окно боя</a:t>
            </a:r>
            <a:endParaRPr lang="ru-RU" sz="1400" kern="150" dirty="0">
              <a:effectLst/>
              <a:latin typeface="Liberation Serif"/>
              <a:ea typeface="Noto Serif CJK SC"/>
              <a:cs typeface="Lohit Devanagari"/>
            </a:endParaRPr>
          </a:p>
        </p:txBody>
      </p:sp>
    </p:spTree>
    <p:extLst>
      <p:ext uri="{BB962C8B-B14F-4D97-AF65-F5344CB8AC3E}">
        <p14:creationId xmlns:p14="http://schemas.microsoft.com/office/powerpoint/2010/main" val="941606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C2FF0B-0609-4664-8A7D-3B686C778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Спасибо за внимание! </a:t>
            </a:r>
          </a:p>
        </p:txBody>
      </p:sp>
    </p:spTree>
    <p:extLst>
      <p:ext uri="{BB962C8B-B14F-4D97-AF65-F5344CB8AC3E}">
        <p14:creationId xmlns:p14="http://schemas.microsoft.com/office/powerpoint/2010/main" val="3637706228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</TotalTime>
  <Words>152</Words>
  <Application>Microsoft Office PowerPoint</Application>
  <PresentationFormat>Широкоэкранный</PresentationFormat>
  <Paragraphs>39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Liberation Serif</vt:lpstr>
      <vt:lpstr>Trebuchet MS</vt:lpstr>
      <vt:lpstr>Wingdings 3</vt:lpstr>
      <vt:lpstr>Аспект</vt:lpstr>
      <vt:lpstr>Создание текстовой  Web-игры «Тени Аркполиса»</vt:lpstr>
      <vt:lpstr>Цель проекта</vt:lpstr>
      <vt:lpstr>Задачи</vt:lpstr>
      <vt:lpstr>Библиотеки </vt:lpstr>
      <vt:lpstr>Некоторые функции: </vt:lpstr>
      <vt:lpstr>Презентация PowerPoint</vt:lpstr>
      <vt:lpstr>Презентация PowerPoint</vt:lpstr>
      <vt:lpstr>Презентация PowerPoint</vt:lpstr>
      <vt:lpstr>Спасибо за внимание!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текстовой  Web-игры «Тени Аркполиса»</dc:title>
  <dc:creator>Огаркова Юлия Сергеевна</dc:creator>
  <cp:lastModifiedBy>Огаркова Юлия Сергеевна</cp:lastModifiedBy>
  <cp:revision>7</cp:revision>
  <dcterms:created xsi:type="dcterms:W3CDTF">2022-04-30T07:16:40Z</dcterms:created>
  <dcterms:modified xsi:type="dcterms:W3CDTF">2022-04-30T08:17:49Z</dcterms:modified>
</cp:coreProperties>
</file>