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9" r:id="rId13"/>
    <p:sldId id="272" r:id="rId14"/>
    <p:sldId id="264" r:id="rId15"/>
    <p:sldId id="270" r:id="rId16"/>
    <p:sldId id="266" r:id="rId17"/>
    <p:sldId id="26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8DB03-3C25-4942-BE3A-4A309F6DA8B2}" v="1" dt="2021-10-04T07:34:33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etrios Green" userId="e9a66a63-3380-4f71-accf-8fac2893fc7e" providerId="ADAL" clId="{1DC8DB03-3C25-4942-BE3A-4A309F6DA8B2}"/>
    <pc:docChg chg="custSel modSld">
      <pc:chgData name="Demetrios Green" userId="e9a66a63-3380-4f71-accf-8fac2893fc7e" providerId="ADAL" clId="{1DC8DB03-3C25-4942-BE3A-4A309F6DA8B2}" dt="2021-10-04T07:34:34.465" v="3" actId="962"/>
      <pc:docMkLst>
        <pc:docMk/>
      </pc:docMkLst>
      <pc:sldChg chg="addSp delSp modSp mod">
        <pc:chgData name="Demetrios Green" userId="e9a66a63-3380-4f71-accf-8fac2893fc7e" providerId="ADAL" clId="{1DC8DB03-3C25-4942-BE3A-4A309F6DA8B2}" dt="2021-10-04T07:34:34.465" v="3" actId="962"/>
        <pc:sldMkLst>
          <pc:docMk/>
          <pc:sldMk cId="2030455466" sldId="268"/>
        </pc:sldMkLst>
        <pc:picChg chg="del">
          <ac:chgData name="Demetrios Green" userId="e9a66a63-3380-4f71-accf-8fac2893fc7e" providerId="ADAL" clId="{1DC8DB03-3C25-4942-BE3A-4A309F6DA8B2}" dt="2021-10-04T07:34:33.009" v="0" actId="478"/>
          <ac:picMkLst>
            <pc:docMk/>
            <pc:sldMk cId="2030455466" sldId="268"/>
            <ac:picMk id="3" creationId="{C527347E-3392-4EDA-A3E1-E2A681831822}"/>
          </ac:picMkLst>
        </pc:picChg>
        <pc:picChg chg="add mod">
          <ac:chgData name="Demetrios Green" userId="e9a66a63-3380-4f71-accf-8fac2893fc7e" providerId="ADAL" clId="{1DC8DB03-3C25-4942-BE3A-4A309F6DA8B2}" dt="2021-10-04T07:34:34.465" v="3" actId="962"/>
          <ac:picMkLst>
            <pc:docMk/>
            <pc:sldMk cId="2030455466" sldId="268"/>
            <ac:picMk id="5" creationId="{4E77B84A-F9BD-461B-81CD-9DA1BC72E9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31F3-103C-459A-ABC1-1D8C78FC6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7C6DC-34C1-4035-9D07-1B654415C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58A7E-A38F-4E07-A25E-09EA92C0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DAF-1A84-4FA8-A921-C6849DAD538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6DBB0-490A-4A64-8F67-D387DE7D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B6112-E537-4F8D-98DE-ED302870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54B1-81B7-4C8E-AD6F-CAE86106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8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C764-59D8-404A-8885-C0954E61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EC492-05CF-42A8-A9A2-7368256DD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F6ACC-DCF3-438A-AB6F-9ED9460B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DAF-1A84-4FA8-A921-C6849DAD538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DFA4F-750D-4C24-BFE0-12CE42BC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23131-615D-4846-82B3-68238C5F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54B1-81B7-4C8E-AD6F-CAE86106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1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42CFA-4CCB-4A09-981F-4B668CB91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11BA9-5AD0-4193-94C3-9253D34A0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24DF8-FBA4-4353-B720-A652B37D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DAF-1A84-4FA8-A921-C6849DAD538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198CC-BCB4-4DA7-9844-E45C3064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1C3C-A49A-4A39-8CDB-35352F01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54B1-81B7-4C8E-AD6F-CAE86106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9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658D-5BC1-462E-9123-E93A1C5A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26B1D-CC8E-458A-A2F1-C36AFC00B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95BE9-5605-4A2E-9BEF-EBAD33FB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DAF-1A84-4FA8-A921-C6849DAD538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B2CC-996C-4B9D-9300-5C7F2989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51679-6D5E-4462-880B-3A20D7FF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54B1-81B7-4C8E-AD6F-CAE86106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2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1290-CA88-4771-9EB4-B56E8A61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9FB75-DB99-4C8C-8B92-B62792348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EECCE-2B38-47B1-8D09-065EA3B7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DAF-1A84-4FA8-A921-C6849DAD538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43A10-0FE0-45ED-9A64-761CE5D5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493D4-0B40-4476-BAC6-1E283873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54B1-81B7-4C8E-AD6F-CAE86106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8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E4EE-9BF9-4BA6-B665-EF70F287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26BB-A8D8-4676-8B21-D0973D5B9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F05B8-9461-4320-8E30-4CDECA1C5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31486-1632-4CE8-B5EF-DE569D61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DAF-1A84-4FA8-A921-C6849DAD538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E56AE-EB74-4160-8236-E4B3BA85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40B53-DEEC-4EB7-8D7B-A686B50B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54B1-81B7-4C8E-AD6F-CAE86106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E69A-615D-46CD-98B0-6E586337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899D0-6414-4710-ADCC-C0093A1DE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C09D0-0567-44AC-8A61-F0DB73758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5AFA6-83EE-4483-A7B3-7870886A6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A9AE6-429C-4119-8F81-736B681D4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FDE15-9AB3-4E0F-BF84-95191F59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DAF-1A84-4FA8-A921-C6849DAD538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77A03-1DDA-44EE-89D7-8082C8B3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6CC41-88F8-41AF-A8C8-7EF49A2E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54B1-81B7-4C8E-AD6F-CAE86106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1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2EEB-B4A0-41F7-B348-65A7D1F0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BF2D5-E8C8-49C8-A637-B06E9D93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DAF-1A84-4FA8-A921-C6849DAD538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47BE3-A9CE-407D-9091-4F65BDE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2571A-399E-4E17-8247-E56700B5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54B1-81B7-4C8E-AD6F-CAE86106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6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EB984-7E44-48BA-84B2-EB2017AB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DAF-1A84-4FA8-A921-C6849DAD538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5C42D-9CED-4385-93FC-2E9BF25A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D8153-1F7E-4B21-AA0A-FF9E0187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54B1-81B7-4C8E-AD6F-CAE86106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7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7636-7810-4678-8930-793A1B0B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EC4EA-6240-4DBC-BDFC-79C7815A1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BBBE-A082-4711-942E-1D45B8793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40F3B-C079-41B5-AE35-EE18CDBA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DAF-1A84-4FA8-A921-C6849DAD538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12520-3E0F-456B-BA92-23FBE26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63AA4-6FF7-407A-B309-A347922A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54B1-81B7-4C8E-AD6F-CAE86106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6755-DE44-47F3-BA5A-4B51E9D6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BF4FB-C132-47CA-84F4-E401837EB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C07B7-900F-4025-9CCB-D5C46F905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2AEC2-ED2D-48EB-8F6D-E3274578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DAF-1A84-4FA8-A921-C6849DAD538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3DC82-E2FF-4E32-97F1-21ACF7B2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D9D1A-E817-4DF4-A280-411CCA23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54B1-81B7-4C8E-AD6F-CAE86106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23E17-BFAA-48CE-A1E7-F9FD678E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78627-A09B-4C92-A42B-1D4CC8D3B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289A9-929B-45EF-8D33-DBDE9CA8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B1DAF-1A84-4FA8-A921-C6849DAD538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880A7-617F-4FF3-AD85-FBD8F57C0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4F42A-90CD-4F3B-807D-561FD54B3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054B1-81B7-4C8E-AD6F-CAE86106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7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BCFA44DC-DE1C-48E8-82C1-EEB67BFC5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8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plant&#10;&#10;Description automatically generated">
            <a:extLst>
              <a:ext uri="{FF2B5EF4-FFF2-40B4-BE49-F238E27FC236}">
                <a16:creationId xmlns:a16="http://schemas.microsoft.com/office/drawing/2014/main" id="{097258A6-F9F8-4792-B7E7-8C2D0C646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5" y="254397"/>
            <a:ext cx="10158730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2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E77B84A-F9BD-461B-81CD-9DA1BC72E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5" y="254397"/>
            <a:ext cx="10158730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5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, bird, screenshot&#10;&#10;Description automatically generated">
            <a:extLst>
              <a:ext uri="{FF2B5EF4-FFF2-40B4-BE49-F238E27FC236}">
                <a16:creationId xmlns:a16="http://schemas.microsoft.com/office/drawing/2014/main" id="{332B1DA8-00B7-41DA-829D-004CC19A8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5" y="254397"/>
            <a:ext cx="10158730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6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D6BEFBFB-FFB0-489B-9597-851023F7A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5" y="254397"/>
            <a:ext cx="10158730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5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EE3EC8E-A57F-4E37-BD0A-78917F9B4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5" y="254397"/>
            <a:ext cx="10158730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69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F7F1F87-E28D-417E-A17A-92E4B0AC0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5" y="254397"/>
            <a:ext cx="10158730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47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6A94785-EA97-42CC-93E8-77F453D3A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5" y="254397"/>
            <a:ext cx="10158730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46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44041EB-180E-4F5D-8771-29EAC83A5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63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plant, screenshot&#10;&#10;Description automatically generated">
            <a:extLst>
              <a:ext uri="{FF2B5EF4-FFF2-40B4-BE49-F238E27FC236}">
                <a16:creationId xmlns:a16="http://schemas.microsoft.com/office/drawing/2014/main" id="{AC7BBB7C-B445-48FC-87EB-19054A167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5" y="254397"/>
            <a:ext cx="10158730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E2200B-87DC-4BF5-9C26-D6FED8AF9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5" y="254397"/>
            <a:ext cx="10158730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3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62BA140-DE2F-4233-8B91-FDE377093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5" y="254397"/>
            <a:ext cx="10158730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7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AAFE4FE-8322-4E02-ADDB-F0175BBB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5" y="254397"/>
            <a:ext cx="10158730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7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9EE62A6-E595-4E7F-A821-FCC6F5138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5" y="254397"/>
            <a:ext cx="10158730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5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2FF37F-553C-4C94-AABE-4E572611F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5" y="254397"/>
            <a:ext cx="10158730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9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55833D-E4AC-4556-B398-D59554E7A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5" y="254397"/>
            <a:ext cx="10158730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15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AD4073-B83A-4A51-928A-5DCCF629B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5" y="254397"/>
            <a:ext cx="10158730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1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3EB0D2D-F67F-4B1C-813E-581AE27EA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5" y="254397"/>
            <a:ext cx="10158730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7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Demetrios Green</dc:creator>
  <cp:lastModifiedBy>Demetrios Green</cp:lastModifiedBy>
  <cp:revision>1</cp:revision>
  <dcterms:created xsi:type="dcterms:W3CDTF">2021-10-04T02:40:40Z</dcterms:created>
  <dcterms:modified xsi:type="dcterms:W3CDTF">2021-10-04T07:34:38Z</dcterms:modified>
</cp:coreProperties>
</file>