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E785-8A94-8F4B-8575-CFF99C699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Linguagem V.E.G.S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D640E-A6A6-1C45-AFB7-CEE15F3A8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R" dirty="0">
                <a:solidFill>
                  <a:srgbClr val="FF0000"/>
                </a:solidFill>
              </a:rPr>
              <a:t>V</a:t>
            </a:r>
            <a:r>
              <a:rPr lang="en-BR" dirty="0"/>
              <a:t>isual and </a:t>
            </a:r>
            <a:r>
              <a:rPr lang="en-BR" dirty="0">
                <a:solidFill>
                  <a:srgbClr val="FF0000"/>
                </a:solidFill>
              </a:rPr>
              <a:t>E</a:t>
            </a:r>
            <a:r>
              <a:rPr lang="en-BR" dirty="0"/>
              <a:t>lementary </a:t>
            </a:r>
            <a:r>
              <a:rPr lang="en-BR" dirty="0">
                <a:solidFill>
                  <a:srgbClr val="FF0000"/>
                </a:solidFill>
              </a:rPr>
              <a:t>G</a:t>
            </a:r>
            <a:r>
              <a:rPr lang="en-BR" dirty="0"/>
              <a:t>ood </a:t>
            </a:r>
            <a:r>
              <a:rPr lang="en-BR" dirty="0">
                <a:solidFill>
                  <a:srgbClr val="FF0000"/>
                </a:solidFill>
              </a:rPr>
              <a:t>S</a:t>
            </a:r>
            <a:r>
              <a:rPr lang="en-BR" dirty="0">
                <a:solidFill>
                  <a:schemeClr val="tx1"/>
                </a:solidFill>
              </a:rPr>
              <a:t>cript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06755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4F96-C6A8-404B-A2F3-86636737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Origem e propósito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A0F9-8B50-8E46-85FB-9570CD2A2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 linguagem nasce da nescessidade de ampliar o alcance da educação de programação para jovens.</a:t>
            </a:r>
          </a:p>
          <a:p>
            <a:r>
              <a:rPr lang="en-BR" dirty="0"/>
              <a:t>“Qual linguagem eu devo aprender primeiro?”</a:t>
            </a:r>
          </a:p>
          <a:p>
            <a:r>
              <a:rPr lang="en-BR" dirty="0"/>
              <a:t>“Qual a linguagem que vai me abrir mais portas para outras linguagens mais complexas?”</a:t>
            </a:r>
          </a:p>
          <a:p>
            <a:r>
              <a:rPr lang="en-BR" b="1" dirty="0"/>
              <a:t>A linguagem VEGS tem o objetivo de ser simples o suficiente para novos programadores entenderem o que está acontecendo e guiá-los sobre boas práticas de programação</a:t>
            </a:r>
          </a:p>
          <a:p>
            <a:r>
              <a:rPr lang="en-BR" b="1" dirty="0"/>
              <a:t>Para isso, ela pega diversos elementos de outras linguagens e junta numa linguagem só</a:t>
            </a:r>
          </a:p>
        </p:txBody>
      </p:sp>
    </p:spTree>
    <p:extLst>
      <p:ext uri="{BB962C8B-B14F-4D97-AF65-F5344CB8AC3E}">
        <p14:creationId xmlns:p14="http://schemas.microsoft.com/office/powerpoint/2010/main" val="190598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9ED7-3147-5D4C-8678-74247119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Características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AC75-799A-1D45-99E7-DECCA4B85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sintaxe</a:t>
            </a:r>
            <a:r>
              <a:rPr lang="en-US" dirty="0"/>
              <a:t> do C;</a:t>
            </a:r>
          </a:p>
          <a:p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flexíveis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Python. </a:t>
            </a:r>
            <a:r>
              <a:rPr lang="en-US" dirty="0" err="1"/>
              <a:t>Exemplo</a:t>
            </a:r>
            <a:r>
              <a:rPr lang="en-US" dirty="0"/>
              <a:t>: print e </a:t>
            </a:r>
            <a:r>
              <a:rPr lang="en-US" dirty="0" err="1"/>
              <a:t>operações</a:t>
            </a:r>
            <a:r>
              <a:rPr lang="en-US" dirty="0"/>
              <a:t> entre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conversão</a:t>
            </a:r>
            <a:r>
              <a:rPr lang="en-US" dirty="0"/>
              <a:t>;</a:t>
            </a:r>
          </a:p>
          <a:p>
            <a:r>
              <a:rPr lang="en-US" dirty="0" err="1"/>
              <a:t>Restringe</a:t>
            </a:r>
            <a:r>
              <a:rPr lang="en-US" dirty="0"/>
              <a:t> o </a:t>
            </a:r>
            <a:r>
              <a:rPr lang="en-US" dirty="0" err="1"/>
              <a:t>programador</a:t>
            </a:r>
            <a:r>
              <a:rPr lang="en-US" dirty="0"/>
              <a:t> para </a:t>
            </a:r>
            <a:r>
              <a:rPr lang="en-US" dirty="0" err="1"/>
              <a:t>seguir</a:t>
            </a:r>
            <a:r>
              <a:rPr lang="en-US" dirty="0"/>
              <a:t> boas </a:t>
            </a:r>
            <a:r>
              <a:rPr lang="en-US" dirty="0" err="1"/>
              <a:t>práticas</a:t>
            </a:r>
            <a:r>
              <a:rPr lang="en-US" dirty="0"/>
              <a:t>. </a:t>
            </a:r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Declarar</a:t>
            </a:r>
            <a:r>
              <a:rPr lang="en-US" dirty="0"/>
              <a:t> 2 </a:t>
            </a:r>
            <a:r>
              <a:rPr lang="en-US" dirty="0" err="1"/>
              <a:t>vezes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no </a:t>
            </a:r>
            <a:r>
              <a:rPr lang="en-US" dirty="0" err="1"/>
              <a:t>mesmo</a:t>
            </a:r>
            <a:r>
              <a:rPr lang="en-US" dirty="0"/>
              <a:t> context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retornar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funcão</a:t>
            </a:r>
            <a:r>
              <a:rPr lang="en-US" dirty="0"/>
              <a:t>;</a:t>
            </a:r>
          </a:p>
          <a:p>
            <a:r>
              <a:rPr lang="en-US" dirty="0"/>
              <a:t>Liberdade de </a:t>
            </a:r>
            <a:r>
              <a:rPr lang="en-US" dirty="0" err="1"/>
              <a:t>operação</a:t>
            </a:r>
            <a:r>
              <a:rPr lang="en-US" dirty="0"/>
              <a:t> com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. </a:t>
            </a:r>
            <a:r>
              <a:rPr lang="en-US" dirty="0" err="1"/>
              <a:t>Exemplo</a:t>
            </a:r>
            <a:r>
              <a:rPr lang="en-US" dirty="0"/>
              <a:t>: True+1 = 2;</a:t>
            </a:r>
          </a:p>
          <a:p>
            <a:r>
              <a:rPr lang="en-US" dirty="0" err="1"/>
              <a:t>Tipagem</a:t>
            </a:r>
            <a:r>
              <a:rPr lang="en-US" dirty="0"/>
              <a:t> para </a:t>
            </a:r>
            <a:r>
              <a:rPr lang="en-US" dirty="0" err="1"/>
              <a:t>funções</a:t>
            </a:r>
            <a:r>
              <a:rPr lang="en-US" dirty="0"/>
              <a:t>;</a:t>
            </a:r>
          </a:p>
          <a:p>
            <a:r>
              <a:rPr lang="en-US" dirty="0"/>
              <a:t>Label "loop" para </a:t>
            </a:r>
            <a:r>
              <a:rPr lang="en-US" dirty="0" err="1"/>
              <a:t>destacar</a:t>
            </a:r>
            <a:r>
              <a:rPr lang="en-US" dirty="0"/>
              <a:t> loops;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40539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F354-3840-1146-A4E3-40B0289C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Tipos de variáveis e funções disponíveis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1B27-CA0B-DD41-A913-EBF3DF75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BR" dirty="0"/>
              <a:t>nt</a:t>
            </a:r>
          </a:p>
          <a:p>
            <a:r>
              <a:rPr lang="en-US" dirty="0"/>
              <a:t>B</a:t>
            </a:r>
            <a:r>
              <a:rPr lang="en-BR" dirty="0"/>
              <a:t>ool</a:t>
            </a:r>
          </a:p>
          <a:p>
            <a:r>
              <a:rPr lang="en-US" dirty="0"/>
              <a:t>S</a:t>
            </a:r>
            <a:r>
              <a:rPr lang="en-BR" dirty="0"/>
              <a:t>tring</a:t>
            </a:r>
          </a:p>
          <a:p>
            <a:r>
              <a:rPr lang="en-US" dirty="0"/>
              <a:t>V</a:t>
            </a:r>
            <a:r>
              <a:rPr lang="en-BR" dirty="0"/>
              <a:t>oid (apenas funções)</a:t>
            </a:r>
          </a:p>
        </p:txBody>
      </p:sp>
    </p:spTree>
    <p:extLst>
      <p:ext uri="{BB962C8B-B14F-4D97-AF65-F5344CB8AC3E}">
        <p14:creationId xmlns:p14="http://schemas.microsoft.com/office/powerpoint/2010/main" val="257851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1BEE-1023-B64B-A09D-CBDFE7F7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Operadores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781F-E1EC-2A4A-91F5-4CB02BC76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6757"/>
            <a:ext cx="3218155" cy="4485443"/>
          </a:xfrm>
        </p:spPr>
        <p:txBody>
          <a:bodyPr>
            <a:normAutofit/>
          </a:bodyPr>
          <a:lstStyle/>
          <a:p>
            <a:r>
              <a:rPr lang="en-BR" dirty="0"/>
              <a:t>+</a:t>
            </a:r>
          </a:p>
          <a:p>
            <a:r>
              <a:rPr lang="en-BR" dirty="0"/>
              <a:t>-</a:t>
            </a:r>
          </a:p>
          <a:p>
            <a:r>
              <a:rPr lang="en-BR" dirty="0"/>
              <a:t>/ (divisão por inteiros)</a:t>
            </a:r>
          </a:p>
          <a:p>
            <a:r>
              <a:rPr lang="en-BR" dirty="0"/>
              <a:t>*</a:t>
            </a:r>
          </a:p>
          <a:p>
            <a:r>
              <a:rPr lang="en-BR" dirty="0"/>
              <a:t>&gt;</a:t>
            </a:r>
          </a:p>
          <a:p>
            <a:r>
              <a:rPr lang="en-BR" dirty="0"/>
              <a:t>&lt;</a:t>
            </a:r>
          </a:p>
          <a:p>
            <a:r>
              <a:rPr lang="en-BR" dirty="0"/>
              <a:t>&lt;=</a:t>
            </a:r>
          </a:p>
          <a:p>
            <a:r>
              <a:rPr lang="en-BR" dirty="0"/>
              <a:t>&gt;=</a:t>
            </a:r>
          </a:p>
          <a:p>
            <a:r>
              <a:rPr lang="en-BR" dirty="0"/>
              <a:t>!=</a:t>
            </a:r>
          </a:p>
          <a:p>
            <a:r>
              <a:rPr lang="en-BR" dirty="0"/>
              <a:t>==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13753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86BE-6EE6-9443-8AC9-1A870C03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Regras específicas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DF0F-6817-7F47-B805-091E4FE7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declarar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no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;</a:t>
            </a:r>
          </a:p>
          <a:p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envolto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{};</a:t>
            </a:r>
          </a:p>
          <a:p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binárias</a:t>
            </a:r>
            <a:r>
              <a:rPr lang="en-US" dirty="0"/>
              <a:t> de </a:t>
            </a:r>
            <a:r>
              <a:rPr lang="en-US" dirty="0" err="1"/>
              <a:t>inteiros</a:t>
            </a:r>
            <a:r>
              <a:rPr lang="en-US" dirty="0"/>
              <a:t> (+,-,*,/) com </a:t>
            </a:r>
            <a:r>
              <a:rPr lang="en-US" dirty="0" err="1"/>
              <a:t>booleanos</a:t>
            </a:r>
            <a:r>
              <a:rPr lang="en-US" dirty="0"/>
              <a:t>, que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convertidos</a:t>
            </a:r>
            <a:r>
              <a:rPr lang="en-US" dirty="0"/>
              <a:t> para </a:t>
            </a:r>
            <a:r>
              <a:rPr lang="en-US" dirty="0" err="1"/>
              <a:t>inteiros</a:t>
            </a:r>
            <a:r>
              <a:rPr lang="en-US" dirty="0"/>
              <a:t> (true = 1, false = 0);</a:t>
            </a:r>
          </a:p>
          <a:p>
            <a:r>
              <a:rPr lang="en-US" dirty="0"/>
              <a:t>Se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void, </a:t>
            </a:r>
            <a:r>
              <a:rPr lang="en-US" dirty="0" err="1"/>
              <a:t>nenhuma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atribuída</a:t>
            </a:r>
            <a:r>
              <a:rPr lang="en-US" dirty="0"/>
              <a:t> por </a:t>
            </a:r>
            <a:r>
              <a:rPr lang="en-US" dirty="0" err="1"/>
              <a:t>ela</a:t>
            </a:r>
            <a:r>
              <a:rPr lang="en-US" dirty="0"/>
              <a:t>;</a:t>
            </a:r>
          </a:p>
          <a:p>
            <a:r>
              <a:rPr lang="en-BR" dirty="0"/>
              <a:t>Não existe tipo nulo;</a:t>
            </a:r>
          </a:p>
          <a:p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75319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F449-9F74-7E41-AFEA-7195DD16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EBNF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0FC47-F861-D543-9D01-4BF323CAE405}"/>
              </a:ext>
            </a:extLst>
          </p:cNvPr>
          <p:cNvSpPr txBox="1"/>
          <p:nvPr/>
        </p:nvSpPr>
        <p:spPr>
          <a:xfrm>
            <a:off x="1109709" y="1428750"/>
            <a:ext cx="498629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BLOCK = "{", {COMMAND}, "}";</a:t>
            </a:r>
          </a:p>
          <a:p>
            <a:br>
              <a:rPr lang="en-US" sz="1200" dirty="0"/>
            </a:br>
            <a:r>
              <a:rPr lang="en-US" sz="1200" dirty="0"/>
              <a:t>COMMAND = ( </a:t>
            </a:r>
            <a:r>
              <a:rPr lang="el-GR" sz="1200" dirty="0"/>
              <a:t>λ | </a:t>
            </a:r>
            <a:r>
              <a:rPr lang="en-US" sz="1200" dirty="0"/>
              <a:t>ASSIGNMENT | PRINT | ("return", RELEXPR) | FUNCTION), ";" | BLOCK | WHILE | IF | ( (FUNC_TYPE, "function")+, FUNCTION, BLOCK);</a:t>
            </a:r>
          </a:p>
          <a:p>
            <a:br>
              <a:rPr lang="en-US" sz="1200" dirty="0"/>
            </a:br>
            <a:r>
              <a:rPr lang="en-US" sz="1200" dirty="0"/>
              <a:t>FUNCTION = IDENTIFIER, "(", ( (RELEXPR, {",", RELEXPR})+ )?, ")";</a:t>
            </a:r>
          </a:p>
          <a:p>
            <a:br>
              <a:rPr lang="en-US" sz="1200" dirty="0"/>
            </a:br>
            <a:r>
              <a:rPr lang="en-US" sz="1200" dirty="0"/>
              <a:t>WHILE = "loop", "while", "(", RELEXPR, ")", BLOCK;</a:t>
            </a:r>
          </a:p>
          <a:p>
            <a:br>
              <a:rPr lang="en-US" sz="1200" dirty="0"/>
            </a:br>
            <a:r>
              <a:rPr lang="en-US" sz="1200" dirty="0"/>
              <a:t>IF = "if", "(", RELEXPR, ")", BLOCK, ("else", BLOCK)?;</a:t>
            </a:r>
          </a:p>
          <a:p>
            <a:br>
              <a:rPr lang="en-US" sz="1200" dirty="0"/>
            </a:br>
            <a:r>
              <a:rPr lang="en-US" sz="1200" dirty="0"/>
              <a:t>ASSIGNMENT = VAR_TYPE+, IDENTIFIER, "=", EXPRESSION;</a:t>
            </a:r>
          </a:p>
          <a:p>
            <a:br>
              <a:rPr lang="en-US" sz="1200" dirty="0"/>
            </a:br>
            <a:r>
              <a:rPr lang="en-US" sz="1200" dirty="0"/>
              <a:t>PRINT = "print", "(", EXPRESSION, ")";</a:t>
            </a:r>
          </a:p>
          <a:p>
            <a:br>
              <a:rPr lang="en-US" sz="1200" dirty="0"/>
            </a:br>
            <a:r>
              <a:rPr lang="en-US" sz="1200" dirty="0"/>
              <a:t>EXPRESSION = TERM, {("+" | "-" | "or"), TERM};</a:t>
            </a:r>
          </a:p>
          <a:p>
            <a:br>
              <a:rPr lang="en-US" sz="1200" dirty="0"/>
            </a:br>
            <a:r>
              <a:rPr lang="en-US" sz="1200" dirty="0"/>
              <a:t>RELEXPR = EXPRESSION, {("==" | "&gt;" | "&lt;" | "&gt;=" | "&lt;=" | "!="), EXPRESSION};</a:t>
            </a:r>
          </a:p>
          <a:p>
            <a:br>
              <a:rPr lang="en-US" sz="1200" dirty="0"/>
            </a:br>
            <a:r>
              <a:rPr lang="en-US" sz="1200" dirty="0"/>
              <a:t>TERM = FACTOR, { ("*" | "/" | "and"), FACTOR };</a:t>
            </a:r>
          </a:p>
          <a:p>
            <a:endParaRPr lang="en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2184B-61C5-4940-9A70-E34A6CD78B34}"/>
              </a:ext>
            </a:extLst>
          </p:cNvPr>
          <p:cNvSpPr txBox="1"/>
          <p:nvPr/>
        </p:nvSpPr>
        <p:spPr>
          <a:xfrm>
            <a:off x="6172200" y="1428750"/>
            <a:ext cx="4986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200" dirty="0"/>
            </a:br>
            <a:r>
              <a:rPr lang="en-US" sz="1200" dirty="0"/>
              <a:t>FACTOR = ("+" | "-" | "!"), FACTOR | NUMBER | "(", RELEXPR, ")" | IDENTIFIER | FUNCTION | STRING | BOOLEAN;</a:t>
            </a:r>
          </a:p>
          <a:p>
            <a:br>
              <a:rPr lang="en-US" sz="1200" dirty="0"/>
            </a:br>
            <a:r>
              <a:rPr lang="en-US" sz="1200" dirty="0"/>
              <a:t>IDENTIFIER = LETTER, {LETTER | DIGIT | "_"};</a:t>
            </a:r>
          </a:p>
          <a:p>
            <a:br>
              <a:rPr lang="en-US" sz="1200" dirty="0"/>
            </a:br>
            <a:r>
              <a:rPr lang="en-US" sz="1200" dirty="0"/>
              <a:t>NUMBER = DIGIT, {DIGIT};</a:t>
            </a:r>
          </a:p>
          <a:p>
            <a:br>
              <a:rPr lang="en-US" sz="1200" dirty="0"/>
            </a:br>
            <a:r>
              <a:rPr lang="en-US" sz="1200" dirty="0"/>
              <a:t>STRING = """, (LETTER | DIGIT), {LETTER | DIGIT}, """;</a:t>
            </a:r>
          </a:p>
          <a:p>
            <a:br>
              <a:rPr lang="en-US" sz="1200" dirty="0"/>
            </a:br>
            <a:r>
              <a:rPr lang="en-US" sz="1200" dirty="0"/>
              <a:t>BOOLEAN = "true" | "false";</a:t>
            </a:r>
          </a:p>
          <a:p>
            <a:br>
              <a:rPr lang="en-US" sz="1200" dirty="0"/>
            </a:br>
            <a:r>
              <a:rPr lang="en-US" sz="1200" dirty="0"/>
              <a:t>LETTER = ( a | ... | z | A | ... | Z );</a:t>
            </a:r>
          </a:p>
          <a:p>
            <a:br>
              <a:rPr lang="en-US" sz="1200" dirty="0"/>
            </a:br>
            <a:r>
              <a:rPr lang="en-US" sz="1200" dirty="0"/>
              <a:t>DIGIT = ( 1 | 2 | 3 | 4 | 5 | 6 | 7 | 8 | 9 | 0 );</a:t>
            </a:r>
          </a:p>
          <a:p>
            <a:br>
              <a:rPr lang="en-US" sz="1200" dirty="0"/>
            </a:br>
            <a:r>
              <a:rPr lang="en-US" sz="1200" dirty="0"/>
              <a:t>FUNC_TYPE = "int", "string", "bool", "void";</a:t>
            </a:r>
          </a:p>
          <a:p>
            <a:br>
              <a:rPr lang="en-US" sz="1200" dirty="0"/>
            </a:br>
            <a:r>
              <a:rPr lang="en-US" sz="1200" dirty="0"/>
              <a:t>VAR_TYPE = "int", "string", "bool";</a:t>
            </a:r>
          </a:p>
          <a:p>
            <a:br>
              <a:rPr lang="en-US" sz="1200" dirty="0"/>
            </a:br>
            <a:r>
              <a:rPr lang="en-US" sz="1200" dirty="0"/>
              <a:t>NUMBER = DIGIT, {DIGIT};</a:t>
            </a:r>
          </a:p>
        </p:txBody>
      </p:sp>
    </p:spTree>
    <p:extLst>
      <p:ext uri="{BB962C8B-B14F-4D97-AF65-F5344CB8AC3E}">
        <p14:creationId xmlns:p14="http://schemas.microsoft.com/office/powerpoint/2010/main" val="221206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F389-41D5-884D-A9B9-363FA283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Exemplo de código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06D36-5DE2-E94F-90AE-71220B8A6D77}"/>
              </a:ext>
            </a:extLst>
          </p:cNvPr>
          <p:cNvSpPr txBox="1"/>
          <p:nvPr/>
        </p:nvSpPr>
        <p:spPr>
          <a:xfrm>
            <a:off x="1473693" y="1722268"/>
            <a:ext cx="94991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</a:t>
            </a:r>
          </a:p>
          <a:p>
            <a:pPr lvl="1"/>
            <a:r>
              <a:rPr lang="en-US" sz="1200" dirty="0"/>
              <a:t>int function f1(int x, int y, int z){</a:t>
            </a:r>
          </a:p>
          <a:p>
            <a:pPr lvl="2"/>
            <a:r>
              <a:rPr lang="en-US" sz="1200" dirty="0"/>
              <a:t>int counter = 0;</a:t>
            </a:r>
          </a:p>
          <a:p>
            <a:pPr lvl="2"/>
            <a:r>
              <a:rPr lang="en-US" sz="1200" dirty="0"/>
              <a:t>loop while(counter &lt; z){</a:t>
            </a:r>
          </a:p>
          <a:p>
            <a:pPr lvl="2"/>
            <a:r>
              <a:rPr lang="en-US" sz="1200" dirty="0"/>
              <a:t>	counter = counter + 1;</a:t>
            </a:r>
          </a:p>
          <a:p>
            <a:pPr lvl="2"/>
            <a:r>
              <a:rPr lang="en-US" sz="1200" dirty="0"/>
              <a:t>}</a:t>
            </a:r>
          </a:p>
          <a:p>
            <a:pPr lvl="2"/>
            <a:r>
              <a:rPr lang="en-US" sz="1200" dirty="0"/>
              <a:t>if((x &gt; y) and (x &gt; </a:t>
            </a:r>
            <a:r>
              <a:rPr lang="en-US" sz="1200" dirty="0" err="1"/>
              <a:t>x+y</a:t>
            </a:r>
            <a:r>
              <a:rPr lang="en-US" sz="1200" dirty="0"/>
              <a:t>) or (x &gt; y-x)){</a:t>
            </a:r>
          </a:p>
          <a:p>
            <a:pPr lvl="3"/>
            <a:r>
              <a:rPr lang="en-US" sz="1200" dirty="0"/>
              <a:t>print(x);</a:t>
            </a:r>
          </a:p>
          <a:p>
            <a:pPr lvl="3"/>
            <a:r>
              <a:rPr lang="en-US" sz="1200" dirty="0"/>
              <a:t>return x;</a:t>
            </a:r>
          </a:p>
          <a:p>
            <a:pPr lvl="2"/>
            <a:r>
              <a:rPr lang="en-US" sz="1200" dirty="0"/>
              <a:t>}</a:t>
            </a:r>
          </a:p>
          <a:p>
            <a:pPr lvl="2"/>
            <a:r>
              <a:rPr lang="en-US" sz="1200" dirty="0"/>
              <a:t>else{</a:t>
            </a:r>
          </a:p>
          <a:p>
            <a:pPr lvl="3"/>
            <a:r>
              <a:rPr lang="en-US" sz="1200" dirty="0"/>
              <a:t>print(y);</a:t>
            </a:r>
          </a:p>
          <a:p>
            <a:pPr lvl="3"/>
            <a:r>
              <a:rPr lang="en-US" sz="1200" dirty="0"/>
              <a:t>return y;</a:t>
            </a:r>
          </a:p>
          <a:p>
            <a:pPr lvl="2"/>
            <a:r>
              <a:rPr lang="en-US" sz="1200" dirty="0"/>
              <a:t>}</a:t>
            </a:r>
          </a:p>
          <a:p>
            <a:pPr lvl="1"/>
            <a:r>
              <a:rPr lang="en-US" sz="1200" dirty="0"/>
              <a:t>}</a:t>
            </a:r>
          </a:p>
          <a:p>
            <a:pPr lvl="1"/>
            <a:r>
              <a:rPr lang="en-US" sz="1200" dirty="0"/>
              <a:t>int a = 5;</a:t>
            </a:r>
          </a:p>
          <a:p>
            <a:pPr lvl="1"/>
            <a:r>
              <a:rPr lang="en-US" sz="1200" dirty="0"/>
              <a:t>int b = 6;</a:t>
            </a:r>
          </a:p>
          <a:p>
            <a:pPr lvl="1"/>
            <a:r>
              <a:rPr lang="en-US" sz="1200" dirty="0"/>
              <a:t>int c = 7;</a:t>
            </a:r>
          </a:p>
          <a:p>
            <a:pPr lvl="1"/>
            <a:r>
              <a:rPr lang="en-US" sz="1200" dirty="0"/>
              <a:t>int </a:t>
            </a:r>
            <a:r>
              <a:rPr lang="en-US" sz="1200" dirty="0" err="1"/>
              <a:t>return_val</a:t>
            </a:r>
            <a:r>
              <a:rPr lang="en-US" sz="1200" dirty="0"/>
              <a:t> = f1(</a:t>
            </a:r>
            <a:r>
              <a:rPr lang="en-US" sz="1200" dirty="0" err="1"/>
              <a:t>a,b,c</a:t>
            </a:r>
            <a:r>
              <a:rPr lang="en-US" sz="1200" dirty="0"/>
              <a:t>);</a:t>
            </a:r>
          </a:p>
          <a:p>
            <a:pPr lvl="1"/>
            <a:r>
              <a:rPr lang="en-US" sz="1200" dirty="0"/>
              <a:t>print(</a:t>
            </a:r>
            <a:r>
              <a:rPr lang="en-US" sz="1200" dirty="0" err="1"/>
              <a:t>return_val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5663576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</TotalTime>
  <Words>701</Words>
  <Application>Microsoft Macintosh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Linguagem V.E.G.S</vt:lpstr>
      <vt:lpstr>Origem e propósito</vt:lpstr>
      <vt:lpstr>Características</vt:lpstr>
      <vt:lpstr>Tipos de variáveis e funções disponíveis</vt:lpstr>
      <vt:lpstr>Operadores</vt:lpstr>
      <vt:lpstr>Regras específicas</vt:lpstr>
      <vt:lpstr>EBNF</vt:lpstr>
      <vt:lpstr>Exemplo de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V.E.G.S</dc:title>
  <dc:creator>Rafael Vieira Rosenzvaig</dc:creator>
  <cp:lastModifiedBy>Rafael Vieira Rosenzvaig</cp:lastModifiedBy>
  <cp:revision>7</cp:revision>
  <dcterms:created xsi:type="dcterms:W3CDTF">2020-06-13T23:26:06Z</dcterms:created>
  <dcterms:modified xsi:type="dcterms:W3CDTF">2020-06-13T23:53:14Z</dcterms:modified>
</cp:coreProperties>
</file>