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https://tim.blog/about/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D32CEE-DF31-406A-9A70-4B3FA7FE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98" y="1633789"/>
            <a:ext cx="9091746" cy="4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mim</a:t>
            </a:r>
            <a:r>
              <a:rPr lang="en-US" dirty="0"/>
              <a:t> </a:t>
            </a:r>
            <a:r>
              <a:rPr lang="en-US" dirty="0" err="1"/>
              <a:t>seve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. </a:t>
            </a:r>
            <a:r>
              <a:rPr lang="en-US" dirty="0" err="1"/>
              <a:t>Assim</a:t>
            </a:r>
            <a:r>
              <a:rPr lang="en-US" dirty="0"/>
              <a:t>, as </a:t>
            </a:r>
            <a:r>
              <a:rPr lang="en-US" dirty="0" err="1"/>
              <a:t>setas</a:t>
            </a:r>
            <a:r>
              <a:rPr lang="en-US" dirty="0"/>
              <a:t> </a:t>
            </a:r>
            <a:r>
              <a:rPr lang="en-US" dirty="0" err="1"/>
              <a:t>saindo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garantem</a:t>
            </a:r>
            <a:r>
              <a:rPr lang="en-US" dirty="0"/>
              <a:t> um </a:t>
            </a:r>
            <a:r>
              <a:rPr lang="en-US" dirty="0" err="1"/>
              <a:t>jeito</a:t>
            </a:r>
            <a:r>
              <a:rPr lang="en-US" dirty="0"/>
              <a:t> </a:t>
            </a:r>
            <a:r>
              <a:rPr lang="en-US" dirty="0" err="1"/>
              <a:t>engrçado</a:t>
            </a:r>
            <a:r>
              <a:rPr lang="en-US" dirty="0"/>
              <a:t> e </a:t>
            </a:r>
            <a:r>
              <a:rPr lang="en-US" dirty="0" err="1"/>
              <a:t>prático</a:t>
            </a:r>
            <a:r>
              <a:rPr lang="en-US" dirty="0"/>
              <a:t> de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integrantes</a:t>
            </a:r>
            <a:r>
              <a:rPr lang="en-US" dirty="0"/>
              <a:t> do </a:t>
            </a:r>
            <a:r>
              <a:rPr lang="en-US" dirty="0" err="1"/>
              <a:t>grupo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(colocar o nome da equipe)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Alfredo </a:t>
            </a:r>
            <a:r>
              <a:rPr lang="pt-B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Acerbi</a:t>
            </a: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 Engenharia Mecatrônica 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Augusto Franco – Engenharia Mecânica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Gabriel – Engenharia Mecânica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Rafael </a:t>
            </a:r>
            <a:r>
              <a:rPr lang="pt-B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Rosenzvaig</a:t>
            </a: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 Engenharia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D0CF87F-0132-43FB-B85C-1BA4330F4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8" y="719931"/>
            <a:ext cx="4603552" cy="613806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CF0DAA-9B6E-4B41-80C4-A661CE6B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48" y="1220788"/>
            <a:ext cx="7135812" cy="3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en-US" dirty="0"/>
              <a:t>Site do </a:t>
            </a:r>
            <a:r>
              <a:rPr lang="en-US" dirty="0" err="1"/>
              <a:t>Insper</a:t>
            </a:r>
            <a:endParaRPr lang="en-US" dirty="0"/>
          </a:p>
          <a:p>
            <a:r>
              <a:rPr lang="en-US" dirty="0"/>
              <a:t>Site da Vans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1D324A-6CB7-457E-B611-32F20174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068378"/>
            <a:ext cx="5874744" cy="33392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4BA099-BBB6-438E-806F-62ECF52B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03" y="371216"/>
            <a:ext cx="6780677" cy="35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en-US" dirty="0"/>
              <a:t>O menu dropdown complete da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do site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para 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precisão</a:t>
            </a:r>
            <a:r>
              <a:rPr lang="en-US" dirty="0"/>
              <a:t> e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segurança</a:t>
            </a:r>
            <a:r>
              <a:rPr lang="en-US" dirty="0"/>
              <a:t> para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seção</a:t>
            </a:r>
            <a:r>
              <a:rPr lang="en-US" dirty="0"/>
              <a:t> do site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alinhamento</a:t>
            </a:r>
            <a:r>
              <a:rPr lang="en-US" dirty="0"/>
              <a:t> no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e a </a:t>
            </a:r>
            <a:r>
              <a:rPr lang="en-US" dirty="0" err="1"/>
              <a:t>vizualização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/>
              <a:t>Sketch da página de projeto</a:t>
            </a:r>
            <a:endParaRPr lang="pt-BR" sz="2800" dirty="0"/>
          </a:p>
        </p:txBody>
      </p:sp>
      <p:pic>
        <p:nvPicPr>
          <p:cNvPr id="6" name="Espaço Reservado para Conteúdo 5" descr="Uma imagem contendo quadro de comunicações, texto&#10;&#10;Descrição gerada com muito alta confiança">
            <a:extLst>
              <a:ext uri="{FF2B5EF4-FFF2-40B4-BE49-F238E27FC236}">
                <a16:creationId xmlns:a16="http://schemas.microsoft.com/office/drawing/2014/main" id="{85B95405-D1E0-4FCD-9F9D-317B21AC5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8" y="-291307"/>
            <a:ext cx="5479852" cy="730647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E5D8DD-51AA-4E6D-8F57-D6EA2312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159000"/>
            <a:ext cx="6471526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en-US" dirty="0" err="1"/>
              <a:t>Páginas</a:t>
            </a:r>
            <a:r>
              <a:rPr lang="en-US" dirty="0"/>
              <a:t> de </a:t>
            </a:r>
            <a:r>
              <a:rPr lang="en-US" dirty="0" err="1"/>
              <a:t>listas</a:t>
            </a:r>
            <a:r>
              <a:rPr lang="en-US" dirty="0"/>
              <a:t> com </a:t>
            </a:r>
            <a:r>
              <a:rPr lang="en-US" dirty="0" err="1"/>
              <a:t>foto</a:t>
            </a:r>
            <a:r>
              <a:rPr lang="en-US" dirty="0"/>
              <a:t> (Amazon, Mercado livre)</a:t>
            </a:r>
          </a:p>
          <a:p>
            <a:r>
              <a:rPr lang="pt-BR" dirty="0"/>
              <a:t>https://spring.io/projects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13D68F-1ABC-4D8A-8966-D70E1850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92" y="1431721"/>
            <a:ext cx="6491336" cy="34568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CCEE04-1CD3-4A98-A1F2-0F94AAD2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380013"/>
            <a:ext cx="6092326" cy="32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competências</a:t>
            </a:r>
            <a:r>
              <a:rPr lang="en-US" dirty="0"/>
              <a:t> e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vem</a:t>
            </a:r>
            <a:r>
              <a:rPr lang="en-US" dirty="0"/>
              <a:t> no </a:t>
            </a:r>
            <a:r>
              <a:rPr lang="en-US" dirty="0" err="1"/>
              <a:t>meio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cabeçalho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 dirty="0"/>
              <a:t> e </a:t>
            </a:r>
            <a:r>
              <a:rPr lang="en-US" dirty="0" err="1"/>
              <a:t>servem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que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expostos</a:t>
            </a:r>
            <a:r>
              <a:rPr lang="en-US" dirty="0"/>
              <a:t> </a:t>
            </a:r>
            <a:r>
              <a:rPr lang="en-US" dirty="0" err="1"/>
              <a:t>naquela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.</a:t>
            </a:r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alinhados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forma de </a:t>
            </a:r>
            <a:r>
              <a:rPr lang="en-US" dirty="0" err="1"/>
              <a:t>lista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432954-1457-4A90-ADF2-72D5B0D5A210}"/>
              </a:ext>
            </a:extLst>
          </p:cNvPr>
          <p:cNvSpPr/>
          <p:nvPr/>
        </p:nvSpPr>
        <p:spPr>
          <a:xfrm>
            <a:off x="3985319" y="2401351"/>
            <a:ext cx="4212772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NOME DO GRUPO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AB036E8-17F7-4EAF-B594-28FBA0E468D3}"/>
              </a:ext>
            </a:extLst>
          </p:cNvPr>
          <p:cNvSpPr/>
          <p:nvPr/>
        </p:nvSpPr>
        <p:spPr>
          <a:xfrm>
            <a:off x="167423" y="823891"/>
            <a:ext cx="11848565" cy="1360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SUPERIOR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4084DE7-6301-43E8-BFFC-9B3C5EEA1E4E}"/>
              </a:ext>
            </a:extLst>
          </p:cNvPr>
          <p:cNvSpPr/>
          <p:nvPr/>
        </p:nvSpPr>
        <p:spPr>
          <a:xfrm>
            <a:off x="5061395" y="3713698"/>
            <a:ext cx="2060620" cy="1764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C36FEBF-C727-41B7-BA1E-BE2D4BF2D82B}"/>
              </a:ext>
            </a:extLst>
          </p:cNvPr>
          <p:cNvCxnSpPr/>
          <p:nvPr/>
        </p:nvCxnSpPr>
        <p:spPr>
          <a:xfrm flipV="1">
            <a:off x="6864439" y="3992451"/>
            <a:ext cx="1790164" cy="52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6C53720-4E2B-475D-BFA8-88E9525912D1}"/>
              </a:ext>
            </a:extLst>
          </p:cNvPr>
          <p:cNvCxnSpPr>
            <a:cxnSpLocks/>
          </p:cNvCxnSpPr>
          <p:nvPr/>
        </p:nvCxnSpPr>
        <p:spPr>
          <a:xfrm flipV="1">
            <a:off x="6514563" y="5014353"/>
            <a:ext cx="1083972" cy="30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7275747-91E5-4F46-839A-182CE50EFD8B}"/>
              </a:ext>
            </a:extLst>
          </p:cNvPr>
          <p:cNvCxnSpPr>
            <a:cxnSpLocks/>
          </p:cNvCxnSpPr>
          <p:nvPr/>
        </p:nvCxnSpPr>
        <p:spPr>
          <a:xfrm flipH="1" flipV="1">
            <a:off x="4270032" y="3992451"/>
            <a:ext cx="1061819" cy="43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AC1BFB4-0CE4-4D97-A654-EE25D11293BC}"/>
              </a:ext>
            </a:extLst>
          </p:cNvPr>
          <p:cNvCxnSpPr>
            <a:cxnSpLocks/>
          </p:cNvCxnSpPr>
          <p:nvPr/>
        </p:nvCxnSpPr>
        <p:spPr>
          <a:xfrm flipH="1">
            <a:off x="4270032" y="5158974"/>
            <a:ext cx="1061820" cy="16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487327-F97C-4358-88DD-A0ADF7D83B55}"/>
              </a:ext>
            </a:extLst>
          </p:cNvPr>
          <p:cNvSpPr txBox="1"/>
          <p:nvPr/>
        </p:nvSpPr>
        <p:spPr>
          <a:xfrm>
            <a:off x="8654603" y="3713698"/>
            <a:ext cx="2871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Setas</a:t>
            </a:r>
            <a:r>
              <a:rPr lang="en-US" dirty="0"/>
              <a:t> </a:t>
            </a:r>
            <a:r>
              <a:rPr lang="en-US" dirty="0" err="1"/>
              <a:t>saindo</a:t>
            </a:r>
            <a:r>
              <a:rPr lang="en-US" dirty="0"/>
              <a:t> da </a:t>
            </a:r>
            <a:r>
              <a:rPr lang="en-US" dirty="0" err="1"/>
              <a:t>foto</a:t>
            </a:r>
            <a:r>
              <a:rPr lang="en-US" dirty="0"/>
              <a:t> com o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130A155-F228-4E2B-BFDA-CBD5E015327C}"/>
              </a:ext>
            </a:extLst>
          </p:cNvPr>
          <p:cNvSpPr/>
          <p:nvPr/>
        </p:nvSpPr>
        <p:spPr>
          <a:xfrm>
            <a:off x="3985319" y="5658835"/>
            <a:ext cx="4212772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DESCRIÇÃO GERAL DO GRUPO (QUEM SOMOS E O QUE FAZEMOS COMO GRUPO)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304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(colocar o nome da equipe)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MacWin</cp:lastModifiedBy>
  <cp:revision>22</cp:revision>
  <dcterms:created xsi:type="dcterms:W3CDTF">2017-08-14T21:14:21Z</dcterms:created>
  <dcterms:modified xsi:type="dcterms:W3CDTF">2017-08-24T20:14:45Z</dcterms:modified>
</cp:coreProperties>
</file>