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649" y="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EBD4-B94A-8954-5D30-EBE10AAF9C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6AC35F-B4DB-90D4-3E06-B27E390E1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BE029E-9EA8-7F9B-BB4B-3BFB616869F8}"/>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5" name="Footer Placeholder 4">
            <a:extLst>
              <a:ext uri="{FF2B5EF4-FFF2-40B4-BE49-F238E27FC236}">
                <a16:creationId xmlns:a16="http://schemas.microsoft.com/office/drawing/2014/main" id="{868B52D4-CE19-2942-0043-9CE56F66B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E9BDD-1A68-BC5E-B3DE-F90FA1BBF1F0}"/>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42053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2CF8-FE6A-1B8C-7B39-E6D6E8820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2B9A65-CC07-1565-559B-CB9543934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9B19B-A127-1F0E-A82C-5BE4FDEB9FC6}"/>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5" name="Footer Placeholder 4">
            <a:extLst>
              <a:ext uri="{FF2B5EF4-FFF2-40B4-BE49-F238E27FC236}">
                <a16:creationId xmlns:a16="http://schemas.microsoft.com/office/drawing/2014/main" id="{71CC4A3D-1BD9-B4E6-DC1B-9FDD3616E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940C9-5F90-6EA4-C1AC-AF26A1D56F80}"/>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276139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DC6266-FBF9-B03D-E967-ABBAB6A7D8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C5E21B-758E-12BF-0398-360D17780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FCA6F-D7DF-80F2-FA2C-230636082E1C}"/>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5" name="Footer Placeholder 4">
            <a:extLst>
              <a:ext uri="{FF2B5EF4-FFF2-40B4-BE49-F238E27FC236}">
                <a16:creationId xmlns:a16="http://schemas.microsoft.com/office/drawing/2014/main" id="{3FBBB288-AF77-D874-2000-F85367552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14863-997D-23C8-161E-B70B69E9ED07}"/>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271635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5AC9-1625-1FE7-5E1B-347683A432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3CDCC-BB9A-7D6A-38A6-42A0F611BC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17E59-F922-4BCF-47B8-C3B3FFE27AA2}"/>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5" name="Footer Placeholder 4">
            <a:extLst>
              <a:ext uri="{FF2B5EF4-FFF2-40B4-BE49-F238E27FC236}">
                <a16:creationId xmlns:a16="http://schemas.microsoft.com/office/drawing/2014/main" id="{F1864804-5B4F-9EED-5D0D-E481EDCCB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3688A-21ED-418B-50FC-5DC1243A8C1C}"/>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64438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C547-641C-9D62-245C-B61CEE39F9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440D4A-AEF6-AFFB-D00D-8E67C922F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9DBF80-6D55-00FE-24E6-6009931ACF41}"/>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5" name="Footer Placeholder 4">
            <a:extLst>
              <a:ext uri="{FF2B5EF4-FFF2-40B4-BE49-F238E27FC236}">
                <a16:creationId xmlns:a16="http://schemas.microsoft.com/office/drawing/2014/main" id="{7BD1FDC8-B4D1-B1FB-7A91-37759097B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BE258-631B-F3E7-7A3C-F32989C3A64F}"/>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361211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31EE-C7E3-86D5-EFC4-8C17E984C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28B4BE-6F66-1826-5472-088DA6CAD9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F045CD-AA71-6BD0-4229-6213E053EF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32827-A21B-F407-F746-CDBA2ACC5A9D}"/>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6" name="Footer Placeholder 5">
            <a:extLst>
              <a:ext uri="{FF2B5EF4-FFF2-40B4-BE49-F238E27FC236}">
                <a16:creationId xmlns:a16="http://schemas.microsoft.com/office/drawing/2014/main" id="{FD8D8376-56CD-2CD6-A78A-5CB54F2F1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68268-777E-48F1-4B11-4082E2A9DC13}"/>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327650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02F6-E125-7184-FA47-144A412AEF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0A5C1A-B672-240C-9D2E-7899388F9A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04CF4E-1F23-19AD-06D1-80B44B9AC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C7BB90-5CEE-B520-6356-16886201B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AE8FF-ABF4-51A4-7D6D-93D7CE546B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AE97C4-F89D-B6D0-F705-0051378E444C}"/>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8" name="Footer Placeholder 7">
            <a:extLst>
              <a:ext uri="{FF2B5EF4-FFF2-40B4-BE49-F238E27FC236}">
                <a16:creationId xmlns:a16="http://schemas.microsoft.com/office/drawing/2014/main" id="{EB1D720F-8D63-0554-8E9E-C55213F6E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8FB2D0-ACCC-1D4A-F80E-44A0711D2119}"/>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241958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8CA3-5F36-FB06-A655-F5A33DEBC0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4F97FD-503C-4EE3-55F3-7C602F5A2F30}"/>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4" name="Footer Placeholder 3">
            <a:extLst>
              <a:ext uri="{FF2B5EF4-FFF2-40B4-BE49-F238E27FC236}">
                <a16:creationId xmlns:a16="http://schemas.microsoft.com/office/drawing/2014/main" id="{295552D5-46B0-FC4A-57BC-F24A808165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7DBA4-86C4-D033-4D28-B37BA5A12C23}"/>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95617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4B1D2-F707-F2EC-9C19-9649C159F920}"/>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3" name="Footer Placeholder 2">
            <a:extLst>
              <a:ext uri="{FF2B5EF4-FFF2-40B4-BE49-F238E27FC236}">
                <a16:creationId xmlns:a16="http://schemas.microsoft.com/office/drawing/2014/main" id="{97518699-B35F-6FB6-7715-CCCDCE455F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B441D-5125-595E-FCC8-20B21A1EDE1D}"/>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377876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AE15-A80F-EB72-5135-399315E01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A60532-AE61-5EBD-3FEE-FBEB84E680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0E1F63-4E8F-4C24-40A5-C4246102D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176A4-0566-9345-E932-BDA78CBBD7B8}"/>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6" name="Footer Placeholder 5">
            <a:extLst>
              <a:ext uri="{FF2B5EF4-FFF2-40B4-BE49-F238E27FC236}">
                <a16:creationId xmlns:a16="http://schemas.microsoft.com/office/drawing/2014/main" id="{A515593D-B411-37AC-F386-9888E5EE0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6ADF8-2EF1-7877-D547-9EA9849E353D}"/>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243116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3A2E-03F2-A2E4-9439-B12CF767C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0C8790-46D4-8B03-C5AD-02E487B40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CDF384-9BF2-AB47-3215-E3E0CB70B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AFFF4-6A3F-91DB-2C92-4945FDCC0E09}"/>
              </a:ext>
            </a:extLst>
          </p:cNvPr>
          <p:cNvSpPr>
            <a:spLocks noGrp="1"/>
          </p:cNvSpPr>
          <p:nvPr>
            <p:ph type="dt" sz="half" idx="10"/>
          </p:nvPr>
        </p:nvSpPr>
        <p:spPr/>
        <p:txBody>
          <a:bodyPr/>
          <a:lstStyle/>
          <a:p>
            <a:fld id="{2EB6CF6E-AF5E-49A9-AC6C-5C20377DDCAD}" type="datetimeFigureOut">
              <a:rPr lang="en-US" smtClean="0"/>
              <a:t>23/01/28</a:t>
            </a:fld>
            <a:endParaRPr lang="en-US"/>
          </a:p>
        </p:txBody>
      </p:sp>
      <p:sp>
        <p:nvSpPr>
          <p:cNvPr id="6" name="Footer Placeholder 5">
            <a:extLst>
              <a:ext uri="{FF2B5EF4-FFF2-40B4-BE49-F238E27FC236}">
                <a16:creationId xmlns:a16="http://schemas.microsoft.com/office/drawing/2014/main" id="{EC00FB1C-1D0A-640E-795F-0A92BF0E0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79A77-4496-7A3B-ECD0-0E099902E799}"/>
              </a:ext>
            </a:extLst>
          </p:cNvPr>
          <p:cNvSpPr>
            <a:spLocks noGrp="1"/>
          </p:cNvSpPr>
          <p:nvPr>
            <p:ph type="sldNum" sz="quarter" idx="12"/>
          </p:nvPr>
        </p:nvSpPr>
        <p:spPr/>
        <p:txBody>
          <a:bodyPr/>
          <a:lstStyle/>
          <a:p>
            <a:fld id="{5550A722-6CB3-42A1-9F50-ED756A30CF76}" type="slidenum">
              <a:rPr lang="en-US" smtClean="0"/>
              <a:t>‹#›</a:t>
            </a:fld>
            <a:endParaRPr lang="en-US"/>
          </a:p>
        </p:txBody>
      </p:sp>
    </p:spTree>
    <p:extLst>
      <p:ext uri="{BB962C8B-B14F-4D97-AF65-F5344CB8AC3E}">
        <p14:creationId xmlns:p14="http://schemas.microsoft.com/office/powerpoint/2010/main" val="335812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96327-87C4-8D48-3A0B-38CA85E1D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00F331-95CB-A056-79A7-C5805D422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E694B-A4BF-632B-5D02-DE9CBF5BB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6CF6E-AF5E-49A9-AC6C-5C20377DDCAD}" type="datetimeFigureOut">
              <a:rPr lang="en-US" smtClean="0"/>
              <a:t>23/01/28</a:t>
            </a:fld>
            <a:endParaRPr lang="en-US"/>
          </a:p>
        </p:txBody>
      </p:sp>
      <p:sp>
        <p:nvSpPr>
          <p:cNvPr id="5" name="Footer Placeholder 4">
            <a:extLst>
              <a:ext uri="{FF2B5EF4-FFF2-40B4-BE49-F238E27FC236}">
                <a16:creationId xmlns:a16="http://schemas.microsoft.com/office/drawing/2014/main" id="{B76C9330-9923-EAA3-6767-EC090E38B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E3CF4B-B84B-16F0-EB86-732475D6BB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0A722-6CB3-42A1-9F50-ED756A30CF76}" type="slidenum">
              <a:rPr lang="en-US" smtClean="0"/>
              <a:t>‹#›</a:t>
            </a:fld>
            <a:endParaRPr lang="en-US"/>
          </a:p>
        </p:txBody>
      </p:sp>
    </p:spTree>
    <p:extLst>
      <p:ext uri="{BB962C8B-B14F-4D97-AF65-F5344CB8AC3E}">
        <p14:creationId xmlns:p14="http://schemas.microsoft.com/office/powerpoint/2010/main" val="2948663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ehicle-Telematics-Control-Unit/Efficent-encoder-decod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B37B-0120-42B7-AE77-04542DD7659D}"/>
              </a:ext>
            </a:extLst>
          </p:cNvPr>
          <p:cNvSpPr>
            <a:spLocks noGrp="1"/>
          </p:cNvSpPr>
          <p:nvPr>
            <p:ph type="ctrTitle"/>
          </p:nvPr>
        </p:nvSpPr>
        <p:spPr/>
        <p:txBody>
          <a:bodyPr/>
          <a:lstStyle/>
          <a:p>
            <a:r>
              <a:rPr lang="en-US" dirty="0"/>
              <a:t>Efficient Encoder/Decoder</a:t>
            </a:r>
          </a:p>
        </p:txBody>
      </p:sp>
      <p:sp>
        <p:nvSpPr>
          <p:cNvPr id="3" name="Subtitle 2">
            <a:extLst>
              <a:ext uri="{FF2B5EF4-FFF2-40B4-BE49-F238E27FC236}">
                <a16:creationId xmlns:a16="http://schemas.microsoft.com/office/drawing/2014/main" id="{753C5337-A380-E3EF-005B-8D0817F0F6A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1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CF86-D5F9-1E65-0658-CBDF253291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336DBA-70B0-05C8-F7F7-F82D9F78F7AA}"/>
              </a:ext>
            </a:extLst>
          </p:cNvPr>
          <p:cNvSpPr>
            <a:spLocks noGrp="1"/>
          </p:cNvSpPr>
          <p:nvPr>
            <p:ph idx="1"/>
          </p:nvPr>
        </p:nvSpPr>
        <p:spPr/>
        <p:txBody>
          <a:bodyPr/>
          <a:lstStyle/>
          <a:p>
            <a:r>
              <a:rPr lang="en-US" dirty="0"/>
              <a:t>In DSRC vehicle-to-X (including vehicle-to-vehicle) communication, there are four standards of messages to be shared, which are:</a:t>
            </a:r>
          </a:p>
          <a:p>
            <a:pPr lvl="1"/>
            <a:r>
              <a:rPr lang="en-US" dirty="0"/>
              <a:t>Basic safety message (BSM)</a:t>
            </a:r>
          </a:p>
          <a:p>
            <a:pPr lvl="1"/>
            <a:r>
              <a:rPr lang="en-US" dirty="0"/>
              <a:t>Traveler information message (TIM)</a:t>
            </a:r>
          </a:p>
          <a:p>
            <a:pPr lvl="1"/>
            <a:r>
              <a:rPr lang="en-US" dirty="0"/>
              <a:t>MAP Message</a:t>
            </a:r>
          </a:p>
          <a:p>
            <a:pPr lvl="1"/>
            <a:r>
              <a:rPr lang="en-US" dirty="0"/>
              <a:t>Signal phase and timing message (SPAT)</a:t>
            </a:r>
          </a:p>
        </p:txBody>
      </p:sp>
    </p:spTree>
    <p:extLst>
      <p:ext uri="{BB962C8B-B14F-4D97-AF65-F5344CB8AC3E}">
        <p14:creationId xmlns:p14="http://schemas.microsoft.com/office/powerpoint/2010/main" val="78152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654E-9520-2729-F738-D02E72807D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24B0A1-6F85-E7BF-C8EB-2B3AF1E4961A}"/>
              </a:ext>
            </a:extLst>
          </p:cNvPr>
          <p:cNvSpPr>
            <a:spLocks noGrp="1"/>
          </p:cNvSpPr>
          <p:nvPr>
            <p:ph idx="1"/>
          </p:nvPr>
        </p:nvSpPr>
        <p:spPr/>
        <p:txBody>
          <a:bodyPr/>
          <a:lstStyle/>
          <a:p>
            <a:r>
              <a:rPr lang="en-US" b="0" i="0" dirty="0">
                <a:solidFill>
                  <a:srgbClr val="212121"/>
                </a:solidFill>
                <a:effectLst/>
                <a:latin typeface="Cambria" panose="02040503050406030204" pitchFamily="18" charset="0"/>
              </a:rPr>
              <a:t>Basic safety message (BSM): The BSM is a representative message type of V2V communication. It contains the core data elements such as vehicle size(we currently assume all vehicles are same size), position, heading, acceleration, and brake system status. In addition, it contains such information as vehicle type, description, and identification. It is transmitted at approximately 10 Hz.</a:t>
            </a:r>
          </a:p>
          <a:p>
            <a:endParaRPr lang="en-US" dirty="0">
              <a:solidFill>
                <a:srgbClr val="212121"/>
              </a:solidFill>
              <a:latin typeface="Cambria" panose="02040503050406030204" pitchFamily="18" charset="0"/>
            </a:endParaRPr>
          </a:p>
          <a:p>
            <a:r>
              <a:rPr lang="en-US" b="0" i="0" dirty="0">
                <a:solidFill>
                  <a:srgbClr val="212121"/>
                </a:solidFill>
                <a:effectLst/>
                <a:latin typeface="Cambria" panose="02040503050406030204" pitchFamily="18" charset="0"/>
              </a:rPr>
              <a:t>This is the standard that includes all our shared data currently</a:t>
            </a:r>
          </a:p>
          <a:p>
            <a:pPr marL="0" indent="0">
              <a:buNone/>
            </a:pPr>
            <a:endParaRPr lang="en-US" dirty="0"/>
          </a:p>
        </p:txBody>
      </p:sp>
    </p:spTree>
    <p:extLst>
      <p:ext uri="{BB962C8B-B14F-4D97-AF65-F5344CB8AC3E}">
        <p14:creationId xmlns:p14="http://schemas.microsoft.com/office/powerpoint/2010/main" val="107404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1CEE-4961-DC7B-D99F-45D9F64E99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5F8B-A63E-BD0E-E3F4-50AD7C6AB56B}"/>
              </a:ext>
            </a:extLst>
          </p:cNvPr>
          <p:cNvSpPr>
            <a:spLocks noGrp="1"/>
          </p:cNvSpPr>
          <p:nvPr>
            <p:ph idx="1"/>
          </p:nvPr>
        </p:nvSpPr>
        <p:spPr/>
        <p:txBody>
          <a:bodyPr/>
          <a:lstStyle/>
          <a:p>
            <a:r>
              <a:rPr lang="en-US" b="0" i="0" dirty="0">
                <a:solidFill>
                  <a:srgbClr val="212121"/>
                </a:solidFill>
                <a:effectLst/>
                <a:latin typeface="Cambria" panose="02040503050406030204" pitchFamily="18" charset="0"/>
              </a:rPr>
              <a:t>Traveler information message (TIM): The TIM is used to convey information regarding different traffic conditions. It is the means to inform the public about both incidents (traffic accidents) and pre-planned roadwork events such as road construction. It is transmitted at approximately 1 Hz.</a:t>
            </a:r>
          </a:p>
          <a:p>
            <a:r>
              <a:rPr lang="en-US" dirty="0"/>
              <a:t>More into V2X grade</a:t>
            </a:r>
          </a:p>
          <a:p>
            <a:r>
              <a:rPr lang="en-US" dirty="0"/>
              <a:t>May be implemented later (future plan) </a:t>
            </a:r>
          </a:p>
        </p:txBody>
      </p:sp>
    </p:spTree>
    <p:extLst>
      <p:ext uri="{BB962C8B-B14F-4D97-AF65-F5344CB8AC3E}">
        <p14:creationId xmlns:p14="http://schemas.microsoft.com/office/powerpoint/2010/main" val="326148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A3FB-1EF5-2EF9-1266-207569EA03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DBF308-108C-91A7-1354-B5FA348342FF}"/>
              </a:ext>
            </a:extLst>
          </p:cNvPr>
          <p:cNvSpPr>
            <a:spLocks noGrp="1"/>
          </p:cNvSpPr>
          <p:nvPr>
            <p:ph idx="1"/>
          </p:nvPr>
        </p:nvSpPr>
        <p:spPr/>
        <p:txBody>
          <a:bodyPr>
            <a:normAutofit/>
          </a:bodyPr>
          <a:lstStyle/>
          <a:p>
            <a:r>
              <a:rPr lang="en-US" b="0" i="0" dirty="0">
                <a:solidFill>
                  <a:srgbClr val="212121"/>
                </a:solidFill>
                <a:effectLst/>
                <a:latin typeface="Cambria" panose="02040503050406030204" pitchFamily="18" charset="0"/>
              </a:rPr>
              <a:t>MAP Message: The MAP message is used to provide geometric data on intersections and roadway lanes. This message is used to number and describe lane-level details for each lane at an intersection. It is transmitted at approximately 1 Hz.</a:t>
            </a:r>
          </a:p>
          <a:p>
            <a:r>
              <a:rPr lang="en-US" b="0" i="0" dirty="0">
                <a:solidFill>
                  <a:srgbClr val="212121"/>
                </a:solidFill>
                <a:effectLst/>
                <a:latin typeface="Cambria" panose="02040503050406030204" pitchFamily="18" charset="0"/>
              </a:rPr>
              <a:t>Signal phase and timing message (SPAT): The SPAT message is used to provide signal and phase-timing data for one or more intersections. All SPAT messages are linked to MAP messages to convey road details and link signal-controller steps to the correct set of lanes. It is transmitted at approximately 1 Hz.</a:t>
            </a:r>
            <a:endParaRPr lang="en-US" dirty="0">
              <a:solidFill>
                <a:srgbClr val="212121"/>
              </a:solidFill>
              <a:latin typeface="Cambria" panose="02040503050406030204" pitchFamily="18" charset="0"/>
            </a:endParaRPr>
          </a:p>
          <a:p>
            <a:r>
              <a:rPr lang="en-US" b="0" i="0" dirty="0">
                <a:solidFill>
                  <a:srgbClr val="212121"/>
                </a:solidFill>
                <a:effectLst/>
                <a:latin typeface="Cambria" panose="02040503050406030204" pitchFamily="18" charset="0"/>
              </a:rPr>
              <a:t>NOT implemented</a:t>
            </a:r>
          </a:p>
        </p:txBody>
      </p:sp>
    </p:spTree>
    <p:extLst>
      <p:ext uri="{BB962C8B-B14F-4D97-AF65-F5344CB8AC3E}">
        <p14:creationId xmlns:p14="http://schemas.microsoft.com/office/powerpoint/2010/main" val="16939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E02E803-D714-D174-548C-7DE6D75753CC}"/>
              </a:ext>
            </a:extLst>
          </p:cNvPr>
          <p:cNvSpPr>
            <a:spLocks noChangeArrowheads="1"/>
          </p:cNvSpPr>
          <p:nvPr/>
        </p:nvSpPr>
        <p:spPr bwMode="auto">
          <a:xfrm>
            <a:off x="-12075248" y="0"/>
            <a:ext cx="399139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rPr>
            </a:br>
            <a:endParaRPr kumimoji="0" lang="en-US" altLang="en-US" sz="2000" b="0" i="0" u="none" strike="noStrike" cap="none" normalizeH="0" baseline="0">
              <a:ln>
                <a:noFill/>
              </a:ln>
              <a:solidFill>
                <a:schemeClr val="tx1"/>
              </a:solidFill>
              <a:effectLst/>
              <a:latin typeface="Arial" panose="020B0604020202020204" pitchFamily="34" charset="0"/>
            </a:endParaRPr>
          </a:p>
        </p:txBody>
      </p:sp>
      <p:pic>
        <p:nvPicPr>
          <p:cNvPr id="17" name="Content Placeholder 16">
            <a:extLst>
              <a:ext uri="{FF2B5EF4-FFF2-40B4-BE49-F238E27FC236}">
                <a16:creationId xmlns:a16="http://schemas.microsoft.com/office/drawing/2014/main" id="{DE5D6225-3B03-7DA0-5CEE-1C1D3FD8115B}"/>
              </a:ext>
            </a:extLst>
          </p:cNvPr>
          <p:cNvPicPr>
            <a:picLocks noGrp="1" noChangeAspect="1"/>
          </p:cNvPicPr>
          <p:nvPr>
            <p:ph idx="1"/>
          </p:nvPr>
        </p:nvPicPr>
        <p:blipFill>
          <a:blip r:embed="rId2"/>
          <a:stretch>
            <a:fillRect/>
          </a:stretch>
        </p:blipFill>
        <p:spPr>
          <a:xfrm>
            <a:off x="921318" y="0"/>
            <a:ext cx="10349364" cy="6865343"/>
          </a:xfrm>
        </p:spPr>
      </p:pic>
      <p:sp>
        <p:nvSpPr>
          <p:cNvPr id="3" name="TextBox 2">
            <a:extLst>
              <a:ext uri="{FF2B5EF4-FFF2-40B4-BE49-F238E27FC236}">
                <a16:creationId xmlns:a16="http://schemas.microsoft.com/office/drawing/2014/main" id="{D509B6F1-1C24-D682-B9AF-F387B00048E3}"/>
              </a:ext>
            </a:extLst>
          </p:cNvPr>
          <p:cNvSpPr txBox="1"/>
          <p:nvPr/>
        </p:nvSpPr>
        <p:spPr>
          <a:xfrm>
            <a:off x="8220456" y="6172839"/>
            <a:ext cx="4791456" cy="646331"/>
          </a:xfrm>
          <a:prstGeom prst="rect">
            <a:avLst/>
          </a:prstGeom>
          <a:noFill/>
        </p:spPr>
        <p:txBody>
          <a:bodyPr wrap="square">
            <a:spAutoFit/>
          </a:bodyPr>
          <a:lstStyle/>
          <a:p>
            <a:r>
              <a:rPr lang="en-US" dirty="0">
                <a:hlinkClick r:id="rId3"/>
              </a:rPr>
              <a:t>Vehicle-Telematics-Control-Unit/</a:t>
            </a:r>
            <a:r>
              <a:rPr lang="en-US" dirty="0" err="1">
                <a:hlinkClick r:id="rId3"/>
              </a:rPr>
              <a:t>Efficent</a:t>
            </a:r>
            <a:r>
              <a:rPr lang="en-US" dirty="0">
                <a:hlinkClick r:id="rId3"/>
              </a:rPr>
              <a:t>-encoder-decoder (github.com)</a:t>
            </a:r>
            <a:endParaRPr lang="en-US" dirty="0"/>
          </a:p>
        </p:txBody>
      </p:sp>
    </p:spTree>
    <p:extLst>
      <p:ext uri="{BB962C8B-B14F-4D97-AF65-F5344CB8AC3E}">
        <p14:creationId xmlns:p14="http://schemas.microsoft.com/office/powerpoint/2010/main" val="389713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1E6F13F-C962-EE88-253D-3FDB6E5410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3" r="-2" b="-2"/>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5AA606A-01B2-3A95-1413-2F87E8D67060}"/>
              </a:ext>
            </a:extLst>
          </p:cNvPr>
          <p:cNvSpPr>
            <a:spLocks noGrp="1"/>
          </p:cNvSpPr>
          <p:nvPr>
            <p:ph idx="1"/>
          </p:nvPr>
        </p:nvSpPr>
        <p:spPr>
          <a:xfrm>
            <a:off x="7320465" y="2194102"/>
            <a:ext cx="4140013" cy="3908586"/>
          </a:xfrm>
        </p:spPr>
        <p:txBody>
          <a:bodyPr>
            <a:normAutofit/>
          </a:bodyPr>
          <a:lstStyle/>
          <a:p>
            <a:pPr marL="0" indent="0">
              <a:buNone/>
            </a:pPr>
            <a:r>
              <a:rPr lang="en-US" sz="2000"/>
              <a:t>We used two approaches to send data through DSRC:</a:t>
            </a:r>
          </a:p>
          <a:p>
            <a:pPr marL="457200" indent="-457200">
              <a:buFont typeface="+mj-lt"/>
              <a:buAutoNum type="arabicPeriod"/>
            </a:pPr>
            <a:r>
              <a:rPr lang="en-US" sz="2000"/>
              <a:t>Send a payload with all vehicle’s data every time interval</a:t>
            </a:r>
          </a:p>
          <a:p>
            <a:pPr marL="457200" indent="-457200">
              <a:buFont typeface="+mj-lt"/>
              <a:buAutoNum type="arabicPeriod"/>
            </a:pPr>
            <a:r>
              <a:rPr lang="en-US" sz="2000"/>
              <a:t>During a specific interval, data gathered from ready sensors, at the end of the time interval only newly gathered data is sent (in progress)</a:t>
            </a:r>
          </a:p>
        </p:txBody>
      </p:sp>
    </p:spTree>
    <p:extLst>
      <p:ext uri="{BB962C8B-B14F-4D97-AF65-F5344CB8AC3E}">
        <p14:creationId xmlns:p14="http://schemas.microsoft.com/office/powerpoint/2010/main" val="235772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B372-B4A1-1632-5CE2-DDDBAF4D0C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F2EC48-2EB0-A313-0DD6-17E48DDA5A13}"/>
              </a:ext>
            </a:extLst>
          </p:cNvPr>
          <p:cNvSpPr>
            <a:spLocks noGrp="1"/>
          </p:cNvSpPr>
          <p:nvPr>
            <p:ph idx="1"/>
          </p:nvPr>
        </p:nvSpPr>
        <p:spPr/>
        <p:txBody>
          <a:bodyPr>
            <a:normAutofit/>
          </a:bodyPr>
          <a:lstStyle/>
          <a:p>
            <a:r>
              <a:rPr lang="en-US" dirty="0"/>
              <a:t>In the first approach, we gather data from sensors then we place the data in one payload and wait for a specific time. Even if the data is not updated the old values will be placed in the payload because we need to send all data in this approach.</a:t>
            </a:r>
          </a:p>
          <a:p>
            <a:r>
              <a:rPr lang="en-US" dirty="0"/>
              <a:t>In the second approach, we don’t need to wait until all sensor data is  ready, but we send only the data that arrived in the buffer after a specific time without waiting for the rest of the data.</a:t>
            </a:r>
          </a:p>
          <a:p>
            <a:r>
              <a:rPr lang="en-US" dirty="0"/>
              <a:t>We took in consider that if a brakes sensor signal arrived, we don’t wait until the specific time is finished, we immediately start sending the payload.</a:t>
            </a:r>
          </a:p>
        </p:txBody>
      </p:sp>
    </p:spTree>
    <p:extLst>
      <p:ext uri="{BB962C8B-B14F-4D97-AF65-F5344CB8AC3E}">
        <p14:creationId xmlns:p14="http://schemas.microsoft.com/office/powerpoint/2010/main" val="2621649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473</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vt:lpstr>
      <vt:lpstr>Office Theme</vt:lpstr>
      <vt:lpstr>Efficient Encoder/Decoder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Encoder/Decoder</dc:title>
  <dc:creator>AHMED ALY</dc:creator>
  <cp:lastModifiedBy>AHMED ALY</cp:lastModifiedBy>
  <cp:revision>4</cp:revision>
  <dcterms:created xsi:type="dcterms:W3CDTF">2023-01-27T21:23:25Z</dcterms:created>
  <dcterms:modified xsi:type="dcterms:W3CDTF">2023-01-28T07:03:27Z</dcterms:modified>
</cp:coreProperties>
</file>