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3" d="100"/>
          <a:sy n="93" d="100"/>
        </p:scale>
        <p:origin x="649" y="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1CCDF-01CE-0B85-C95B-F10D1AC2C7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A14EF8-7264-DDB3-815A-2A69470254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F38446-AF47-559B-E84F-D3985289D1FA}"/>
              </a:ext>
            </a:extLst>
          </p:cNvPr>
          <p:cNvSpPr>
            <a:spLocks noGrp="1"/>
          </p:cNvSpPr>
          <p:nvPr>
            <p:ph type="dt" sz="half" idx="10"/>
          </p:nvPr>
        </p:nvSpPr>
        <p:spPr/>
        <p:txBody>
          <a:bodyPr/>
          <a:lstStyle/>
          <a:p>
            <a:fld id="{5A80A238-B99A-4855-9FE1-F0296C47B3A6}" type="datetimeFigureOut">
              <a:rPr lang="en-US" smtClean="0"/>
              <a:t>23/01/28</a:t>
            </a:fld>
            <a:endParaRPr lang="en-US"/>
          </a:p>
        </p:txBody>
      </p:sp>
      <p:sp>
        <p:nvSpPr>
          <p:cNvPr id="5" name="Footer Placeholder 4">
            <a:extLst>
              <a:ext uri="{FF2B5EF4-FFF2-40B4-BE49-F238E27FC236}">
                <a16:creationId xmlns:a16="http://schemas.microsoft.com/office/drawing/2014/main" id="{6316ED3D-86D6-B901-8909-6BA731F4E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C831F-A824-3391-A45A-CF213D502048}"/>
              </a:ext>
            </a:extLst>
          </p:cNvPr>
          <p:cNvSpPr>
            <a:spLocks noGrp="1"/>
          </p:cNvSpPr>
          <p:nvPr>
            <p:ph type="sldNum" sz="quarter" idx="12"/>
          </p:nvPr>
        </p:nvSpPr>
        <p:spPr/>
        <p:txBody>
          <a:bodyPr/>
          <a:lstStyle/>
          <a:p>
            <a:fld id="{12A959BE-B476-4E83-ABCA-A59DB044E3C1}" type="slidenum">
              <a:rPr lang="en-US" smtClean="0"/>
              <a:t>‹#›</a:t>
            </a:fld>
            <a:endParaRPr lang="en-US"/>
          </a:p>
        </p:txBody>
      </p:sp>
    </p:spTree>
    <p:extLst>
      <p:ext uri="{BB962C8B-B14F-4D97-AF65-F5344CB8AC3E}">
        <p14:creationId xmlns:p14="http://schemas.microsoft.com/office/powerpoint/2010/main" val="2989737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7E9B-32BC-471F-07FD-E32EFAC16E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9F3E7B-94A6-80FC-3DE1-FBDC0C803A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A6AE3-8A16-1A2A-FC1F-78D7845EACD2}"/>
              </a:ext>
            </a:extLst>
          </p:cNvPr>
          <p:cNvSpPr>
            <a:spLocks noGrp="1"/>
          </p:cNvSpPr>
          <p:nvPr>
            <p:ph type="dt" sz="half" idx="10"/>
          </p:nvPr>
        </p:nvSpPr>
        <p:spPr/>
        <p:txBody>
          <a:bodyPr/>
          <a:lstStyle/>
          <a:p>
            <a:fld id="{5A80A238-B99A-4855-9FE1-F0296C47B3A6}" type="datetimeFigureOut">
              <a:rPr lang="en-US" smtClean="0"/>
              <a:t>23/01/28</a:t>
            </a:fld>
            <a:endParaRPr lang="en-US"/>
          </a:p>
        </p:txBody>
      </p:sp>
      <p:sp>
        <p:nvSpPr>
          <p:cNvPr id="5" name="Footer Placeholder 4">
            <a:extLst>
              <a:ext uri="{FF2B5EF4-FFF2-40B4-BE49-F238E27FC236}">
                <a16:creationId xmlns:a16="http://schemas.microsoft.com/office/drawing/2014/main" id="{09544808-3C55-35DA-DBC5-9355E73F8A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45A3D-03D0-DC8B-ABB0-9A1C4333E2D2}"/>
              </a:ext>
            </a:extLst>
          </p:cNvPr>
          <p:cNvSpPr>
            <a:spLocks noGrp="1"/>
          </p:cNvSpPr>
          <p:nvPr>
            <p:ph type="sldNum" sz="quarter" idx="12"/>
          </p:nvPr>
        </p:nvSpPr>
        <p:spPr/>
        <p:txBody>
          <a:bodyPr/>
          <a:lstStyle/>
          <a:p>
            <a:fld id="{12A959BE-B476-4E83-ABCA-A59DB044E3C1}" type="slidenum">
              <a:rPr lang="en-US" smtClean="0"/>
              <a:t>‹#›</a:t>
            </a:fld>
            <a:endParaRPr lang="en-US"/>
          </a:p>
        </p:txBody>
      </p:sp>
    </p:spTree>
    <p:extLst>
      <p:ext uri="{BB962C8B-B14F-4D97-AF65-F5344CB8AC3E}">
        <p14:creationId xmlns:p14="http://schemas.microsoft.com/office/powerpoint/2010/main" val="416380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CC8E5E-19BD-47F2-8E94-AE203C0E00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BE7245-AC08-E100-1DDC-C3F20F8A42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CAFBF-D88B-6122-6D47-726F5B3C31F7}"/>
              </a:ext>
            </a:extLst>
          </p:cNvPr>
          <p:cNvSpPr>
            <a:spLocks noGrp="1"/>
          </p:cNvSpPr>
          <p:nvPr>
            <p:ph type="dt" sz="half" idx="10"/>
          </p:nvPr>
        </p:nvSpPr>
        <p:spPr/>
        <p:txBody>
          <a:bodyPr/>
          <a:lstStyle/>
          <a:p>
            <a:fld id="{5A80A238-B99A-4855-9FE1-F0296C47B3A6}" type="datetimeFigureOut">
              <a:rPr lang="en-US" smtClean="0"/>
              <a:t>23/01/28</a:t>
            </a:fld>
            <a:endParaRPr lang="en-US"/>
          </a:p>
        </p:txBody>
      </p:sp>
      <p:sp>
        <p:nvSpPr>
          <p:cNvPr id="5" name="Footer Placeholder 4">
            <a:extLst>
              <a:ext uri="{FF2B5EF4-FFF2-40B4-BE49-F238E27FC236}">
                <a16:creationId xmlns:a16="http://schemas.microsoft.com/office/drawing/2014/main" id="{8E8FF6D2-41E5-05A8-D6ED-93A088FD1F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D17444-6CAE-30C4-D51E-40238892D32D}"/>
              </a:ext>
            </a:extLst>
          </p:cNvPr>
          <p:cNvSpPr>
            <a:spLocks noGrp="1"/>
          </p:cNvSpPr>
          <p:nvPr>
            <p:ph type="sldNum" sz="quarter" idx="12"/>
          </p:nvPr>
        </p:nvSpPr>
        <p:spPr/>
        <p:txBody>
          <a:bodyPr/>
          <a:lstStyle/>
          <a:p>
            <a:fld id="{12A959BE-B476-4E83-ABCA-A59DB044E3C1}" type="slidenum">
              <a:rPr lang="en-US" smtClean="0"/>
              <a:t>‹#›</a:t>
            </a:fld>
            <a:endParaRPr lang="en-US"/>
          </a:p>
        </p:txBody>
      </p:sp>
    </p:spTree>
    <p:extLst>
      <p:ext uri="{BB962C8B-B14F-4D97-AF65-F5344CB8AC3E}">
        <p14:creationId xmlns:p14="http://schemas.microsoft.com/office/powerpoint/2010/main" val="3807475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E4D86-3CF2-37B4-0546-95756CB4F5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D16C4B-6A85-0022-78D2-3A7046A71C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5C245E-0D0D-807B-DF18-5B69F1F09E82}"/>
              </a:ext>
            </a:extLst>
          </p:cNvPr>
          <p:cNvSpPr>
            <a:spLocks noGrp="1"/>
          </p:cNvSpPr>
          <p:nvPr>
            <p:ph type="dt" sz="half" idx="10"/>
          </p:nvPr>
        </p:nvSpPr>
        <p:spPr/>
        <p:txBody>
          <a:bodyPr/>
          <a:lstStyle/>
          <a:p>
            <a:fld id="{5A80A238-B99A-4855-9FE1-F0296C47B3A6}" type="datetimeFigureOut">
              <a:rPr lang="en-US" smtClean="0"/>
              <a:t>23/01/28</a:t>
            </a:fld>
            <a:endParaRPr lang="en-US"/>
          </a:p>
        </p:txBody>
      </p:sp>
      <p:sp>
        <p:nvSpPr>
          <p:cNvPr id="5" name="Footer Placeholder 4">
            <a:extLst>
              <a:ext uri="{FF2B5EF4-FFF2-40B4-BE49-F238E27FC236}">
                <a16:creationId xmlns:a16="http://schemas.microsoft.com/office/drawing/2014/main" id="{455887E7-8ECD-5E49-5801-8786B2AAF5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6B1D6-3B3C-2616-D253-3C335CC2A67A}"/>
              </a:ext>
            </a:extLst>
          </p:cNvPr>
          <p:cNvSpPr>
            <a:spLocks noGrp="1"/>
          </p:cNvSpPr>
          <p:nvPr>
            <p:ph type="sldNum" sz="quarter" idx="12"/>
          </p:nvPr>
        </p:nvSpPr>
        <p:spPr/>
        <p:txBody>
          <a:bodyPr/>
          <a:lstStyle/>
          <a:p>
            <a:fld id="{12A959BE-B476-4E83-ABCA-A59DB044E3C1}" type="slidenum">
              <a:rPr lang="en-US" smtClean="0"/>
              <a:t>‹#›</a:t>
            </a:fld>
            <a:endParaRPr lang="en-US"/>
          </a:p>
        </p:txBody>
      </p:sp>
    </p:spTree>
    <p:extLst>
      <p:ext uri="{BB962C8B-B14F-4D97-AF65-F5344CB8AC3E}">
        <p14:creationId xmlns:p14="http://schemas.microsoft.com/office/powerpoint/2010/main" val="3562015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ECAC2-732A-6D95-B2E8-0807FB6EC5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21645D-88F1-CFF5-A046-0E958A8A51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F1D806-D254-F73D-2247-8CF45EFB8C38}"/>
              </a:ext>
            </a:extLst>
          </p:cNvPr>
          <p:cNvSpPr>
            <a:spLocks noGrp="1"/>
          </p:cNvSpPr>
          <p:nvPr>
            <p:ph type="dt" sz="half" idx="10"/>
          </p:nvPr>
        </p:nvSpPr>
        <p:spPr/>
        <p:txBody>
          <a:bodyPr/>
          <a:lstStyle/>
          <a:p>
            <a:fld id="{5A80A238-B99A-4855-9FE1-F0296C47B3A6}" type="datetimeFigureOut">
              <a:rPr lang="en-US" smtClean="0"/>
              <a:t>23/01/28</a:t>
            </a:fld>
            <a:endParaRPr lang="en-US"/>
          </a:p>
        </p:txBody>
      </p:sp>
      <p:sp>
        <p:nvSpPr>
          <p:cNvPr id="5" name="Footer Placeholder 4">
            <a:extLst>
              <a:ext uri="{FF2B5EF4-FFF2-40B4-BE49-F238E27FC236}">
                <a16:creationId xmlns:a16="http://schemas.microsoft.com/office/drawing/2014/main" id="{BC4C0E71-B47E-74A5-95F5-81C36FA3A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30A922-8F10-7ABF-47E1-176B7A12EAF4}"/>
              </a:ext>
            </a:extLst>
          </p:cNvPr>
          <p:cNvSpPr>
            <a:spLocks noGrp="1"/>
          </p:cNvSpPr>
          <p:nvPr>
            <p:ph type="sldNum" sz="quarter" idx="12"/>
          </p:nvPr>
        </p:nvSpPr>
        <p:spPr/>
        <p:txBody>
          <a:bodyPr/>
          <a:lstStyle/>
          <a:p>
            <a:fld id="{12A959BE-B476-4E83-ABCA-A59DB044E3C1}" type="slidenum">
              <a:rPr lang="en-US" smtClean="0"/>
              <a:t>‹#›</a:t>
            </a:fld>
            <a:endParaRPr lang="en-US"/>
          </a:p>
        </p:txBody>
      </p:sp>
    </p:spTree>
    <p:extLst>
      <p:ext uri="{BB962C8B-B14F-4D97-AF65-F5344CB8AC3E}">
        <p14:creationId xmlns:p14="http://schemas.microsoft.com/office/powerpoint/2010/main" val="202734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E4751-6B33-3B29-8770-FADFB0982E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BD0277-5433-E4CC-B780-8B52FE515B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23C53B-F103-506A-F39F-962422C15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57118A-9B28-EAE6-7DE5-4348178CF4AD}"/>
              </a:ext>
            </a:extLst>
          </p:cNvPr>
          <p:cNvSpPr>
            <a:spLocks noGrp="1"/>
          </p:cNvSpPr>
          <p:nvPr>
            <p:ph type="dt" sz="half" idx="10"/>
          </p:nvPr>
        </p:nvSpPr>
        <p:spPr/>
        <p:txBody>
          <a:bodyPr/>
          <a:lstStyle/>
          <a:p>
            <a:fld id="{5A80A238-B99A-4855-9FE1-F0296C47B3A6}" type="datetimeFigureOut">
              <a:rPr lang="en-US" smtClean="0"/>
              <a:t>23/01/28</a:t>
            </a:fld>
            <a:endParaRPr lang="en-US"/>
          </a:p>
        </p:txBody>
      </p:sp>
      <p:sp>
        <p:nvSpPr>
          <p:cNvPr id="6" name="Footer Placeholder 5">
            <a:extLst>
              <a:ext uri="{FF2B5EF4-FFF2-40B4-BE49-F238E27FC236}">
                <a16:creationId xmlns:a16="http://schemas.microsoft.com/office/drawing/2014/main" id="{7460DC91-3A60-E2FD-C9AA-71B57B2155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D724D-B460-A22C-0C01-285A56C64D47}"/>
              </a:ext>
            </a:extLst>
          </p:cNvPr>
          <p:cNvSpPr>
            <a:spLocks noGrp="1"/>
          </p:cNvSpPr>
          <p:nvPr>
            <p:ph type="sldNum" sz="quarter" idx="12"/>
          </p:nvPr>
        </p:nvSpPr>
        <p:spPr/>
        <p:txBody>
          <a:bodyPr/>
          <a:lstStyle/>
          <a:p>
            <a:fld id="{12A959BE-B476-4E83-ABCA-A59DB044E3C1}" type="slidenum">
              <a:rPr lang="en-US" smtClean="0"/>
              <a:t>‹#›</a:t>
            </a:fld>
            <a:endParaRPr lang="en-US"/>
          </a:p>
        </p:txBody>
      </p:sp>
    </p:spTree>
    <p:extLst>
      <p:ext uri="{BB962C8B-B14F-4D97-AF65-F5344CB8AC3E}">
        <p14:creationId xmlns:p14="http://schemas.microsoft.com/office/powerpoint/2010/main" val="19809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9EA2B-03C2-ADA7-39AC-8683A9B727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0CE208-6432-E27F-DCC8-8D5CAB66A5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81788-25FA-3002-6414-1FABC9F96F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71D390-4524-29CD-0F03-6D0F13B1C0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346300-AC61-1BAE-1628-6DCE262C2B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0E08BC-D949-4CE5-7855-37001206EA2B}"/>
              </a:ext>
            </a:extLst>
          </p:cNvPr>
          <p:cNvSpPr>
            <a:spLocks noGrp="1"/>
          </p:cNvSpPr>
          <p:nvPr>
            <p:ph type="dt" sz="half" idx="10"/>
          </p:nvPr>
        </p:nvSpPr>
        <p:spPr/>
        <p:txBody>
          <a:bodyPr/>
          <a:lstStyle/>
          <a:p>
            <a:fld id="{5A80A238-B99A-4855-9FE1-F0296C47B3A6}" type="datetimeFigureOut">
              <a:rPr lang="en-US" smtClean="0"/>
              <a:t>23/01/28</a:t>
            </a:fld>
            <a:endParaRPr lang="en-US"/>
          </a:p>
        </p:txBody>
      </p:sp>
      <p:sp>
        <p:nvSpPr>
          <p:cNvPr id="8" name="Footer Placeholder 7">
            <a:extLst>
              <a:ext uri="{FF2B5EF4-FFF2-40B4-BE49-F238E27FC236}">
                <a16:creationId xmlns:a16="http://schemas.microsoft.com/office/drawing/2014/main" id="{3B8B7BC6-7C71-44D9-0A5B-7FA1F67553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519313-3708-A142-21D9-716ACC6E9BCD}"/>
              </a:ext>
            </a:extLst>
          </p:cNvPr>
          <p:cNvSpPr>
            <a:spLocks noGrp="1"/>
          </p:cNvSpPr>
          <p:nvPr>
            <p:ph type="sldNum" sz="quarter" idx="12"/>
          </p:nvPr>
        </p:nvSpPr>
        <p:spPr/>
        <p:txBody>
          <a:bodyPr/>
          <a:lstStyle/>
          <a:p>
            <a:fld id="{12A959BE-B476-4E83-ABCA-A59DB044E3C1}" type="slidenum">
              <a:rPr lang="en-US" smtClean="0"/>
              <a:t>‹#›</a:t>
            </a:fld>
            <a:endParaRPr lang="en-US"/>
          </a:p>
        </p:txBody>
      </p:sp>
    </p:spTree>
    <p:extLst>
      <p:ext uri="{BB962C8B-B14F-4D97-AF65-F5344CB8AC3E}">
        <p14:creationId xmlns:p14="http://schemas.microsoft.com/office/powerpoint/2010/main" val="4004810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E7ADC-D466-D65C-584F-81D02CF1F7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67443A-9F0F-BFCB-C311-242544C3A501}"/>
              </a:ext>
            </a:extLst>
          </p:cNvPr>
          <p:cNvSpPr>
            <a:spLocks noGrp="1"/>
          </p:cNvSpPr>
          <p:nvPr>
            <p:ph type="dt" sz="half" idx="10"/>
          </p:nvPr>
        </p:nvSpPr>
        <p:spPr/>
        <p:txBody>
          <a:bodyPr/>
          <a:lstStyle/>
          <a:p>
            <a:fld id="{5A80A238-B99A-4855-9FE1-F0296C47B3A6}" type="datetimeFigureOut">
              <a:rPr lang="en-US" smtClean="0"/>
              <a:t>23/01/28</a:t>
            </a:fld>
            <a:endParaRPr lang="en-US"/>
          </a:p>
        </p:txBody>
      </p:sp>
      <p:sp>
        <p:nvSpPr>
          <p:cNvPr id="4" name="Footer Placeholder 3">
            <a:extLst>
              <a:ext uri="{FF2B5EF4-FFF2-40B4-BE49-F238E27FC236}">
                <a16:creationId xmlns:a16="http://schemas.microsoft.com/office/drawing/2014/main" id="{5043B156-7BF2-C40E-8D3E-B375A266A2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009C36-8BA5-43F6-B08B-35CBB9A01B8F}"/>
              </a:ext>
            </a:extLst>
          </p:cNvPr>
          <p:cNvSpPr>
            <a:spLocks noGrp="1"/>
          </p:cNvSpPr>
          <p:nvPr>
            <p:ph type="sldNum" sz="quarter" idx="12"/>
          </p:nvPr>
        </p:nvSpPr>
        <p:spPr/>
        <p:txBody>
          <a:bodyPr/>
          <a:lstStyle/>
          <a:p>
            <a:fld id="{12A959BE-B476-4E83-ABCA-A59DB044E3C1}" type="slidenum">
              <a:rPr lang="en-US" smtClean="0"/>
              <a:t>‹#›</a:t>
            </a:fld>
            <a:endParaRPr lang="en-US"/>
          </a:p>
        </p:txBody>
      </p:sp>
    </p:spTree>
    <p:extLst>
      <p:ext uri="{BB962C8B-B14F-4D97-AF65-F5344CB8AC3E}">
        <p14:creationId xmlns:p14="http://schemas.microsoft.com/office/powerpoint/2010/main" val="2450378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8FD96D-6DB6-69B4-356B-245408B6BBDB}"/>
              </a:ext>
            </a:extLst>
          </p:cNvPr>
          <p:cNvSpPr>
            <a:spLocks noGrp="1"/>
          </p:cNvSpPr>
          <p:nvPr>
            <p:ph type="dt" sz="half" idx="10"/>
          </p:nvPr>
        </p:nvSpPr>
        <p:spPr/>
        <p:txBody>
          <a:bodyPr/>
          <a:lstStyle/>
          <a:p>
            <a:fld id="{5A80A238-B99A-4855-9FE1-F0296C47B3A6}" type="datetimeFigureOut">
              <a:rPr lang="en-US" smtClean="0"/>
              <a:t>23/01/28</a:t>
            </a:fld>
            <a:endParaRPr lang="en-US"/>
          </a:p>
        </p:txBody>
      </p:sp>
      <p:sp>
        <p:nvSpPr>
          <p:cNvPr id="3" name="Footer Placeholder 2">
            <a:extLst>
              <a:ext uri="{FF2B5EF4-FFF2-40B4-BE49-F238E27FC236}">
                <a16:creationId xmlns:a16="http://schemas.microsoft.com/office/drawing/2014/main" id="{FB008FC7-1E2F-6795-05A6-EC1CB0EAC4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9ED18B-20A4-1240-977E-A1487FDA1D0F}"/>
              </a:ext>
            </a:extLst>
          </p:cNvPr>
          <p:cNvSpPr>
            <a:spLocks noGrp="1"/>
          </p:cNvSpPr>
          <p:nvPr>
            <p:ph type="sldNum" sz="quarter" idx="12"/>
          </p:nvPr>
        </p:nvSpPr>
        <p:spPr/>
        <p:txBody>
          <a:bodyPr/>
          <a:lstStyle/>
          <a:p>
            <a:fld id="{12A959BE-B476-4E83-ABCA-A59DB044E3C1}" type="slidenum">
              <a:rPr lang="en-US" smtClean="0"/>
              <a:t>‹#›</a:t>
            </a:fld>
            <a:endParaRPr lang="en-US"/>
          </a:p>
        </p:txBody>
      </p:sp>
    </p:spTree>
    <p:extLst>
      <p:ext uri="{BB962C8B-B14F-4D97-AF65-F5344CB8AC3E}">
        <p14:creationId xmlns:p14="http://schemas.microsoft.com/office/powerpoint/2010/main" val="418463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A3AD9-0A22-C794-7722-EC507FF99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C23F89-7DD2-5EFC-5904-CC6F7205BD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23B384-F726-8DBF-51B0-C45211409D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A054F0-C1EB-2726-C9AC-341D1400AD5B}"/>
              </a:ext>
            </a:extLst>
          </p:cNvPr>
          <p:cNvSpPr>
            <a:spLocks noGrp="1"/>
          </p:cNvSpPr>
          <p:nvPr>
            <p:ph type="dt" sz="half" idx="10"/>
          </p:nvPr>
        </p:nvSpPr>
        <p:spPr/>
        <p:txBody>
          <a:bodyPr/>
          <a:lstStyle/>
          <a:p>
            <a:fld id="{5A80A238-B99A-4855-9FE1-F0296C47B3A6}" type="datetimeFigureOut">
              <a:rPr lang="en-US" smtClean="0"/>
              <a:t>23/01/28</a:t>
            </a:fld>
            <a:endParaRPr lang="en-US"/>
          </a:p>
        </p:txBody>
      </p:sp>
      <p:sp>
        <p:nvSpPr>
          <p:cNvPr id="6" name="Footer Placeholder 5">
            <a:extLst>
              <a:ext uri="{FF2B5EF4-FFF2-40B4-BE49-F238E27FC236}">
                <a16:creationId xmlns:a16="http://schemas.microsoft.com/office/drawing/2014/main" id="{DAAA4071-C924-A380-DA76-BA19E485F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86F330-B365-1E46-1211-7AA109F3520A}"/>
              </a:ext>
            </a:extLst>
          </p:cNvPr>
          <p:cNvSpPr>
            <a:spLocks noGrp="1"/>
          </p:cNvSpPr>
          <p:nvPr>
            <p:ph type="sldNum" sz="quarter" idx="12"/>
          </p:nvPr>
        </p:nvSpPr>
        <p:spPr/>
        <p:txBody>
          <a:bodyPr/>
          <a:lstStyle/>
          <a:p>
            <a:fld id="{12A959BE-B476-4E83-ABCA-A59DB044E3C1}" type="slidenum">
              <a:rPr lang="en-US" smtClean="0"/>
              <a:t>‹#›</a:t>
            </a:fld>
            <a:endParaRPr lang="en-US"/>
          </a:p>
        </p:txBody>
      </p:sp>
    </p:spTree>
    <p:extLst>
      <p:ext uri="{BB962C8B-B14F-4D97-AF65-F5344CB8AC3E}">
        <p14:creationId xmlns:p14="http://schemas.microsoft.com/office/powerpoint/2010/main" val="2009868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99E27-4D0E-D188-37D7-343877B68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77AAE8-AF1C-9760-05D2-1DFAD64711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F04209-AEE3-F92C-30B5-936C7E609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217269-64EA-1981-4612-504FDC8C60FD}"/>
              </a:ext>
            </a:extLst>
          </p:cNvPr>
          <p:cNvSpPr>
            <a:spLocks noGrp="1"/>
          </p:cNvSpPr>
          <p:nvPr>
            <p:ph type="dt" sz="half" idx="10"/>
          </p:nvPr>
        </p:nvSpPr>
        <p:spPr/>
        <p:txBody>
          <a:bodyPr/>
          <a:lstStyle/>
          <a:p>
            <a:fld id="{5A80A238-B99A-4855-9FE1-F0296C47B3A6}" type="datetimeFigureOut">
              <a:rPr lang="en-US" smtClean="0"/>
              <a:t>23/01/28</a:t>
            </a:fld>
            <a:endParaRPr lang="en-US"/>
          </a:p>
        </p:txBody>
      </p:sp>
      <p:sp>
        <p:nvSpPr>
          <p:cNvPr id="6" name="Footer Placeholder 5">
            <a:extLst>
              <a:ext uri="{FF2B5EF4-FFF2-40B4-BE49-F238E27FC236}">
                <a16:creationId xmlns:a16="http://schemas.microsoft.com/office/drawing/2014/main" id="{F84835C6-34B5-C523-A5D6-89B1CFA485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AA1D70-BCE1-D217-6855-46DBB0D02A3C}"/>
              </a:ext>
            </a:extLst>
          </p:cNvPr>
          <p:cNvSpPr>
            <a:spLocks noGrp="1"/>
          </p:cNvSpPr>
          <p:nvPr>
            <p:ph type="sldNum" sz="quarter" idx="12"/>
          </p:nvPr>
        </p:nvSpPr>
        <p:spPr/>
        <p:txBody>
          <a:bodyPr/>
          <a:lstStyle/>
          <a:p>
            <a:fld id="{12A959BE-B476-4E83-ABCA-A59DB044E3C1}" type="slidenum">
              <a:rPr lang="en-US" smtClean="0"/>
              <a:t>‹#›</a:t>
            </a:fld>
            <a:endParaRPr lang="en-US"/>
          </a:p>
        </p:txBody>
      </p:sp>
    </p:spTree>
    <p:extLst>
      <p:ext uri="{BB962C8B-B14F-4D97-AF65-F5344CB8AC3E}">
        <p14:creationId xmlns:p14="http://schemas.microsoft.com/office/powerpoint/2010/main" val="3153645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F3309B-63B2-6998-2359-14536F7BB9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5E2E3B-75BB-8E1F-3982-9274ACB4DB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933B75-7CEC-BDB9-D665-DD8BBD8875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80A238-B99A-4855-9FE1-F0296C47B3A6}" type="datetimeFigureOut">
              <a:rPr lang="en-US" smtClean="0"/>
              <a:t>23/01/28</a:t>
            </a:fld>
            <a:endParaRPr lang="en-US"/>
          </a:p>
        </p:txBody>
      </p:sp>
      <p:sp>
        <p:nvSpPr>
          <p:cNvPr id="5" name="Footer Placeholder 4">
            <a:extLst>
              <a:ext uri="{FF2B5EF4-FFF2-40B4-BE49-F238E27FC236}">
                <a16:creationId xmlns:a16="http://schemas.microsoft.com/office/drawing/2014/main" id="{42144A20-FA11-27D7-6452-26EF48D8E9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9B4AE5-9A83-929B-B85C-C63A8BFA82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A959BE-B476-4E83-ABCA-A59DB044E3C1}" type="slidenum">
              <a:rPr lang="en-US" smtClean="0"/>
              <a:t>‹#›</a:t>
            </a:fld>
            <a:endParaRPr lang="en-US"/>
          </a:p>
        </p:txBody>
      </p:sp>
    </p:spTree>
    <p:extLst>
      <p:ext uri="{BB962C8B-B14F-4D97-AF65-F5344CB8AC3E}">
        <p14:creationId xmlns:p14="http://schemas.microsoft.com/office/powerpoint/2010/main" val="1785525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A6A1F-585B-A694-724C-60E8EFFAE7AB}"/>
              </a:ext>
            </a:extLst>
          </p:cNvPr>
          <p:cNvSpPr>
            <a:spLocks noGrp="1"/>
          </p:cNvSpPr>
          <p:nvPr>
            <p:ph type="ctrTitle"/>
          </p:nvPr>
        </p:nvSpPr>
        <p:spPr/>
        <p:txBody>
          <a:bodyPr/>
          <a:lstStyle/>
          <a:p>
            <a:r>
              <a:rPr lang="en-US" dirty="0"/>
              <a:t>Localization (intro)</a:t>
            </a:r>
          </a:p>
        </p:txBody>
      </p:sp>
      <p:sp>
        <p:nvSpPr>
          <p:cNvPr id="3" name="Subtitle 2">
            <a:extLst>
              <a:ext uri="{FF2B5EF4-FFF2-40B4-BE49-F238E27FC236}">
                <a16:creationId xmlns:a16="http://schemas.microsoft.com/office/drawing/2014/main" id="{0374E10B-6106-EAB9-7641-F0D0783B941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17003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E8026-F23F-92B3-8B2F-C21710F78614}"/>
              </a:ext>
            </a:extLst>
          </p:cNvPr>
          <p:cNvSpPr>
            <a:spLocks noGrp="1"/>
          </p:cNvSpPr>
          <p:nvPr>
            <p:ph type="title"/>
          </p:nvPr>
        </p:nvSpPr>
        <p:spPr/>
        <p:txBody>
          <a:bodyPr/>
          <a:lstStyle/>
          <a:p>
            <a:r>
              <a:rPr lang="en-US" dirty="0"/>
              <a:t>GPS</a:t>
            </a:r>
          </a:p>
        </p:txBody>
      </p:sp>
      <p:sp>
        <p:nvSpPr>
          <p:cNvPr id="3" name="Content Placeholder 2">
            <a:extLst>
              <a:ext uri="{FF2B5EF4-FFF2-40B4-BE49-F238E27FC236}">
                <a16:creationId xmlns:a16="http://schemas.microsoft.com/office/drawing/2014/main" id="{EB003C34-A8C3-3EDE-CEE6-44B57F248C0D}"/>
              </a:ext>
            </a:extLst>
          </p:cNvPr>
          <p:cNvSpPr>
            <a:spLocks noGrp="1"/>
          </p:cNvSpPr>
          <p:nvPr>
            <p:ph idx="1"/>
          </p:nvPr>
        </p:nvSpPr>
        <p:spPr/>
        <p:txBody>
          <a:bodyPr>
            <a:normAutofit/>
          </a:bodyPr>
          <a:lstStyle/>
          <a:p>
            <a:r>
              <a:rPr lang="en-US" dirty="0"/>
              <a:t>Global positioning system(GPS) device provides users with geolocation information and is widely used in vehicle navigation. The accuracy of GPS is affected by a variety of environmental factors, including buildings, trees, etc. </a:t>
            </a:r>
          </a:p>
          <a:p>
            <a:r>
              <a:rPr lang="en-US" dirty="0"/>
              <a:t>Additionally, different types of GPS devices provide different levels of accuracy. For example, the accuracy of differential GPS(D-GPS) is about 50cm to 10m, while the accuracy of an expansive kinematic GPS (K-GPS) can reach 2cm to 3cm.</a:t>
            </a:r>
          </a:p>
          <a:p>
            <a:r>
              <a:rPr lang="en-US" dirty="0"/>
              <a:t>The higher the targeted accuracy level, The higher the cost and the more infrastructure requirements needed.</a:t>
            </a:r>
          </a:p>
        </p:txBody>
      </p:sp>
    </p:spTree>
    <p:extLst>
      <p:ext uri="{BB962C8B-B14F-4D97-AF65-F5344CB8AC3E}">
        <p14:creationId xmlns:p14="http://schemas.microsoft.com/office/powerpoint/2010/main" val="2926046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A6A1F-585B-A694-724C-60E8EFFAE7AB}"/>
              </a:ext>
            </a:extLst>
          </p:cNvPr>
          <p:cNvSpPr>
            <a:spLocks noGrp="1"/>
          </p:cNvSpPr>
          <p:nvPr>
            <p:ph type="ctrTitle"/>
          </p:nvPr>
        </p:nvSpPr>
        <p:spPr/>
        <p:txBody>
          <a:bodyPr/>
          <a:lstStyle/>
          <a:p>
            <a:r>
              <a:rPr lang="en-US" dirty="0"/>
              <a:t>Localization ML</a:t>
            </a:r>
          </a:p>
        </p:txBody>
      </p:sp>
      <p:sp>
        <p:nvSpPr>
          <p:cNvPr id="3" name="Subtitle 2">
            <a:extLst>
              <a:ext uri="{FF2B5EF4-FFF2-40B4-BE49-F238E27FC236}">
                <a16:creationId xmlns:a16="http://schemas.microsoft.com/office/drawing/2014/main" id="{0374E10B-6106-EAB9-7641-F0D0783B941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47176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3FC0C-4886-D9DB-DBBC-B74F9CF64B9B}"/>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D9C4C653-7940-9280-3D5A-A7D433881D4E}"/>
              </a:ext>
            </a:extLst>
          </p:cNvPr>
          <p:cNvSpPr>
            <a:spLocks noGrp="1"/>
          </p:cNvSpPr>
          <p:nvPr>
            <p:ph idx="1"/>
          </p:nvPr>
        </p:nvSpPr>
        <p:spPr/>
        <p:txBody>
          <a:bodyPr/>
          <a:lstStyle/>
          <a:p>
            <a:r>
              <a:rPr lang="en-US" dirty="0"/>
              <a:t>GPS + Speed + Heading</a:t>
            </a:r>
          </a:p>
          <a:p>
            <a:r>
              <a:rPr lang="en-US" dirty="0"/>
              <a:t>Theoretically, You have a hand-held map, and a mark of your initial point, you have a speedometer, and a compass.</a:t>
            </a:r>
          </a:p>
          <a:p>
            <a:r>
              <a:rPr lang="en-US" dirty="0"/>
              <a:t>You can with some level of accuracy determine your position while moving. (I moved at 1m/s toward north for duration 1 second; then I must be 1 meter toward north than my initial point)</a:t>
            </a:r>
          </a:p>
          <a:p>
            <a:r>
              <a:rPr lang="en-US" dirty="0"/>
              <a:t>This algorithm depends mainly on accurate measurement of geographic location specially at the initial point</a:t>
            </a:r>
          </a:p>
        </p:txBody>
      </p:sp>
    </p:spTree>
    <p:extLst>
      <p:ext uri="{BB962C8B-B14F-4D97-AF65-F5344CB8AC3E}">
        <p14:creationId xmlns:p14="http://schemas.microsoft.com/office/powerpoint/2010/main" val="197538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138B-A4C9-43D3-FF55-4DC1A90F6E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82F28E-635B-49F3-06F4-DE7367BBE461}"/>
              </a:ext>
            </a:extLst>
          </p:cNvPr>
          <p:cNvSpPr>
            <a:spLocks noGrp="1"/>
          </p:cNvSpPr>
          <p:nvPr>
            <p:ph idx="1"/>
          </p:nvPr>
        </p:nvSpPr>
        <p:spPr/>
        <p:txBody>
          <a:bodyPr/>
          <a:lstStyle/>
          <a:p>
            <a:r>
              <a:rPr lang="en-US" dirty="0"/>
              <a:t>However, some drift may occur due to any of the used sensor's inaccuracy.</a:t>
            </a:r>
          </a:p>
          <a:p>
            <a:r>
              <a:rPr lang="en-US" dirty="0"/>
              <a:t>To solve this issue. At any time, the car move at relatively slow speed or when stopped at any moment (due to traffic or parked, etc.) a new GPS reading is made and assume to be accurate to be considered as a true geo location reference for recalibrating the output location</a:t>
            </a:r>
          </a:p>
          <a:p>
            <a:r>
              <a:rPr lang="en-US" dirty="0"/>
              <a:t>The point of trusting GPS readings while standing still is that we can average many latitude and longitude readings from the GPS sensor to overcome the range of error in the sensor (+/- 10 meters).</a:t>
            </a:r>
          </a:p>
        </p:txBody>
      </p:sp>
    </p:spTree>
    <p:extLst>
      <p:ext uri="{BB962C8B-B14F-4D97-AF65-F5344CB8AC3E}">
        <p14:creationId xmlns:p14="http://schemas.microsoft.com/office/powerpoint/2010/main" val="4190547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A388E-A103-03D5-ECA4-D33F038D65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1809F5-B758-EE18-E633-FDAABE5004F6}"/>
              </a:ext>
            </a:extLst>
          </p:cNvPr>
          <p:cNvSpPr>
            <a:spLocks noGrp="1"/>
          </p:cNvSpPr>
          <p:nvPr>
            <p:ph idx="1"/>
          </p:nvPr>
        </p:nvSpPr>
        <p:spPr/>
        <p:txBody>
          <a:bodyPr/>
          <a:lstStyle/>
          <a:p>
            <a:r>
              <a:rPr lang="en-US" dirty="0"/>
              <a:t>The simulation of this idea is appliable, however, the main idea of using a machine learning model is to provide a weighting factor to each sensor reading.</a:t>
            </a:r>
          </a:p>
          <a:p>
            <a:r>
              <a:rPr lang="en-US" dirty="0"/>
              <a:t>In an algorithmic approach, I may not be able to decide which reading to consider as more accurate (due to variance of error in GPS readings).</a:t>
            </a:r>
          </a:p>
          <a:p>
            <a:r>
              <a:rPr lang="en-US" dirty="0"/>
              <a:t>This idea is still under research, debatable &amp; experientable.</a:t>
            </a:r>
          </a:p>
          <a:p>
            <a:endParaRPr lang="en-US" dirty="0"/>
          </a:p>
        </p:txBody>
      </p:sp>
    </p:spTree>
    <p:extLst>
      <p:ext uri="{BB962C8B-B14F-4D97-AF65-F5344CB8AC3E}">
        <p14:creationId xmlns:p14="http://schemas.microsoft.com/office/powerpoint/2010/main" val="3765470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375</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Localization (intro)</vt:lpstr>
      <vt:lpstr>GPS</vt:lpstr>
      <vt:lpstr>Localization ML</vt:lpstr>
      <vt:lpstr>Plan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Localization (intro)</dc:title>
  <dc:creator>AHMED ALY</dc:creator>
  <cp:lastModifiedBy>AHMED ALY</cp:lastModifiedBy>
  <cp:revision>1</cp:revision>
  <dcterms:created xsi:type="dcterms:W3CDTF">2023-01-27T14:40:51Z</dcterms:created>
  <dcterms:modified xsi:type="dcterms:W3CDTF">2023-01-28T04:39:17Z</dcterms:modified>
</cp:coreProperties>
</file>