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649"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82493-B42E-C222-1996-FA1B8433A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4DFB16-EF19-A288-C09E-67C214BF6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B9E15-0CFA-7329-9158-A8F648ADE2FF}"/>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5" name="Footer Placeholder 4">
            <a:extLst>
              <a:ext uri="{FF2B5EF4-FFF2-40B4-BE49-F238E27FC236}">
                <a16:creationId xmlns:a16="http://schemas.microsoft.com/office/drawing/2014/main" id="{F055588F-3940-F6BA-A117-367DB24047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2020DC-70C4-6B7E-2F65-5429CB2C12D5}"/>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2922689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B1C3-5663-D926-5978-BA5A6498C1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A05A65-4BD4-90C2-914F-92AC05704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A2572-F1B5-9940-890D-046F0A2CE077}"/>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5" name="Footer Placeholder 4">
            <a:extLst>
              <a:ext uri="{FF2B5EF4-FFF2-40B4-BE49-F238E27FC236}">
                <a16:creationId xmlns:a16="http://schemas.microsoft.com/office/drawing/2014/main" id="{00E3287B-3ED7-554C-C649-C31D93F767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3D4A71-20D0-2332-82F3-03C3B794A3CE}"/>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368080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D880D-3D41-B716-80C7-9C7AEA749D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D70C5-3297-35F4-E18D-7913400F47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7776C0-6559-F265-721A-6D071CB2CC1E}"/>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5" name="Footer Placeholder 4">
            <a:extLst>
              <a:ext uri="{FF2B5EF4-FFF2-40B4-BE49-F238E27FC236}">
                <a16:creationId xmlns:a16="http://schemas.microsoft.com/office/drawing/2014/main" id="{9D3F2E9B-FEAF-C9BF-61A7-42C4120B21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D891A4-5522-706E-0163-DA135E1E084D}"/>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238929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3869-3F3A-0264-E6AC-8DD138BAC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61EDD-1B68-A3C1-9BE3-4D55365B6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58752-960F-DF11-CDC1-3E70C45BC2C5}"/>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5" name="Footer Placeholder 4">
            <a:extLst>
              <a:ext uri="{FF2B5EF4-FFF2-40B4-BE49-F238E27FC236}">
                <a16:creationId xmlns:a16="http://schemas.microsoft.com/office/drawing/2014/main" id="{43D29A89-3F2A-CB71-D4ED-193A7FAF41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42E059-0725-52AA-D520-E17569AB75B0}"/>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209937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CDF4-6874-0E7C-1BC4-522ED85D14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7C45F9-F561-60BF-CF65-CB7F33B59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CFC6CA-C6D1-CB97-A65E-56D8DC7CEF0A}"/>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5" name="Footer Placeholder 4">
            <a:extLst>
              <a:ext uri="{FF2B5EF4-FFF2-40B4-BE49-F238E27FC236}">
                <a16:creationId xmlns:a16="http://schemas.microsoft.com/office/drawing/2014/main" id="{2709A675-AE50-C1A1-E605-A54A1FBC57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21EC4-F67C-EE9A-7D95-F069A6C94541}"/>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215639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D63F-EA21-9D18-BA2C-D4DCEF812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C2FC2C-EEE8-9C11-0139-52DF00F9F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37AE08-DCBF-5219-C227-9D51AFBF4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574633-1966-F1AD-2FA6-FD2ACF0648A9}"/>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6" name="Footer Placeholder 5">
            <a:extLst>
              <a:ext uri="{FF2B5EF4-FFF2-40B4-BE49-F238E27FC236}">
                <a16:creationId xmlns:a16="http://schemas.microsoft.com/office/drawing/2014/main" id="{888131EA-AB55-B765-7354-606F3564D2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624AD-8377-F789-1143-E463A74E6C45}"/>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148822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E590-5BAF-1F95-E873-EF035FA731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FC2341-688B-9138-5056-0D4045E98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2CF664-5BD2-C695-585D-26B2858AA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08A3FA-1F10-0801-75E2-08B592BDA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88D5F-5478-7942-8162-85A3503E5C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D8117D-E4DF-FA38-8209-2AC6933F482B}"/>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8" name="Footer Placeholder 7">
            <a:extLst>
              <a:ext uri="{FF2B5EF4-FFF2-40B4-BE49-F238E27FC236}">
                <a16:creationId xmlns:a16="http://schemas.microsoft.com/office/drawing/2014/main" id="{D60D4102-38C7-1514-09D3-EA6E3A88C0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26384B-6C6F-54E4-D506-7B7EE46BCA83}"/>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20228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DEE5-A170-0F76-44BE-E240FA8448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3D8A27-7D9F-49EB-19CD-E0DEF770EF3C}"/>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4" name="Footer Placeholder 3">
            <a:extLst>
              <a:ext uri="{FF2B5EF4-FFF2-40B4-BE49-F238E27FC236}">
                <a16:creationId xmlns:a16="http://schemas.microsoft.com/office/drawing/2014/main" id="{CC60B51C-433A-0A52-F4E3-69DB4624A4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627F168-7397-5999-BB40-21ADDAA50C3C}"/>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215170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5D0B0-DC67-3633-7279-E0493E204F99}"/>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3" name="Footer Placeholder 2">
            <a:extLst>
              <a:ext uri="{FF2B5EF4-FFF2-40B4-BE49-F238E27FC236}">
                <a16:creationId xmlns:a16="http://schemas.microsoft.com/office/drawing/2014/main" id="{80E32887-26F3-70C9-55C2-4709B2FEFC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867B42-5816-B7EE-3D80-011C8EB2A39C}"/>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109902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3A60-2B9C-5B57-4D92-71DC4F53E8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43553E-7629-A820-198C-3C5712047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4F89B-0CB4-1B8C-BDCB-1632F0F78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AEFA0A-E777-7958-C832-85B5D0CD30D5}"/>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6" name="Footer Placeholder 5">
            <a:extLst>
              <a:ext uri="{FF2B5EF4-FFF2-40B4-BE49-F238E27FC236}">
                <a16:creationId xmlns:a16="http://schemas.microsoft.com/office/drawing/2014/main" id="{D064BF86-C286-6196-382D-654626F422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9F0217-E421-6330-0EB8-FE3300FC7EA3}"/>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189773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263B-897F-99B5-4F83-05B03200E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4404F9-83A7-3150-6AA2-E36F61217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0E8D02-77D8-F684-1375-DAEACF579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F4703-01BE-869F-730A-FAAB2A34E689}"/>
              </a:ext>
            </a:extLst>
          </p:cNvPr>
          <p:cNvSpPr>
            <a:spLocks noGrp="1"/>
          </p:cNvSpPr>
          <p:nvPr>
            <p:ph type="dt" sz="half" idx="10"/>
          </p:nvPr>
        </p:nvSpPr>
        <p:spPr/>
        <p:txBody>
          <a:bodyPr/>
          <a:lstStyle/>
          <a:p>
            <a:fld id="{6F76B292-2BF5-4DEA-ADA3-21FD3925F022}" type="datetimeFigureOut">
              <a:rPr lang="en-GB" smtClean="0"/>
              <a:t>28/01/2023</a:t>
            </a:fld>
            <a:endParaRPr lang="en-GB"/>
          </a:p>
        </p:txBody>
      </p:sp>
      <p:sp>
        <p:nvSpPr>
          <p:cNvPr id="6" name="Footer Placeholder 5">
            <a:extLst>
              <a:ext uri="{FF2B5EF4-FFF2-40B4-BE49-F238E27FC236}">
                <a16:creationId xmlns:a16="http://schemas.microsoft.com/office/drawing/2014/main" id="{66D776D8-EEE8-1654-50F4-E32FDCA14E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F583EB-1CB7-5352-605E-FEC3335BE8AE}"/>
              </a:ext>
            </a:extLst>
          </p:cNvPr>
          <p:cNvSpPr>
            <a:spLocks noGrp="1"/>
          </p:cNvSpPr>
          <p:nvPr>
            <p:ph type="sldNum" sz="quarter" idx="12"/>
          </p:nvPr>
        </p:nvSpPr>
        <p:spPr/>
        <p:txBody>
          <a:bodyPr/>
          <a:lstStyle/>
          <a:p>
            <a:fld id="{96764611-247D-447A-8932-04B9E064487B}" type="slidenum">
              <a:rPr lang="en-GB" smtClean="0"/>
              <a:t>‹#›</a:t>
            </a:fld>
            <a:endParaRPr lang="en-GB"/>
          </a:p>
        </p:txBody>
      </p:sp>
    </p:spTree>
    <p:extLst>
      <p:ext uri="{BB962C8B-B14F-4D97-AF65-F5344CB8AC3E}">
        <p14:creationId xmlns:p14="http://schemas.microsoft.com/office/powerpoint/2010/main" val="289655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22A7E-D968-A852-F0B0-0EE837B9DD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8B93A2-4759-6BCB-208B-297C785232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AEE70-0359-C155-31A3-BABC1F5B4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6B292-2BF5-4DEA-ADA3-21FD3925F022}" type="datetimeFigureOut">
              <a:rPr lang="en-GB" smtClean="0"/>
              <a:t>28/01/2023</a:t>
            </a:fld>
            <a:endParaRPr lang="en-GB"/>
          </a:p>
        </p:txBody>
      </p:sp>
      <p:sp>
        <p:nvSpPr>
          <p:cNvPr id="5" name="Footer Placeholder 4">
            <a:extLst>
              <a:ext uri="{FF2B5EF4-FFF2-40B4-BE49-F238E27FC236}">
                <a16:creationId xmlns:a16="http://schemas.microsoft.com/office/drawing/2014/main" id="{6AF6DBE6-F334-E318-5165-5B71EA078F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9F8739-7A43-82B0-CDA8-6F09BAE9A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64611-247D-447A-8932-04B9E064487B}" type="slidenum">
              <a:rPr lang="en-GB" smtClean="0"/>
              <a:t>‹#›</a:t>
            </a:fld>
            <a:endParaRPr lang="en-GB"/>
          </a:p>
        </p:txBody>
      </p:sp>
    </p:spTree>
    <p:extLst>
      <p:ext uri="{BB962C8B-B14F-4D97-AF65-F5344CB8AC3E}">
        <p14:creationId xmlns:p14="http://schemas.microsoft.com/office/powerpoint/2010/main" val="9598968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787A-059C-4403-A368-1F652C6724D4}"/>
              </a:ext>
            </a:extLst>
          </p:cNvPr>
          <p:cNvSpPr>
            <a:spLocks noGrp="1"/>
          </p:cNvSpPr>
          <p:nvPr>
            <p:ph type="ctrTitle"/>
          </p:nvPr>
        </p:nvSpPr>
        <p:spPr/>
        <p:txBody>
          <a:bodyPr/>
          <a:lstStyle/>
          <a:p>
            <a:r>
              <a:rPr lang="en-US" dirty="0"/>
              <a:t>STM32 with Sensors</a:t>
            </a:r>
            <a:endParaRPr lang="en-GB" dirty="0"/>
          </a:p>
        </p:txBody>
      </p:sp>
    </p:spTree>
    <p:extLst>
      <p:ext uri="{BB962C8B-B14F-4D97-AF65-F5344CB8AC3E}">
        <p14:creationId xmlns:p14="http://schemas.microsoft.com/office/powerpoint/2010/main" val="143209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CF04-A88A-4E75-BABA-A122F9E283A8}"/>
              </a:ext>
            </a:extLst>
          </p:cNvPr>
          <p:cNvSpPr>
            <a:spLocks noGrp="1"/>
          </p:cNvSpPr>
          <p:nvPr>
            <p:ph type="title"/>
          </p:nvPr>
        </p:nvSpPr>
        <p:spPr/>
        <p:txBody>
          <a:bodyPr/>
          <a:lstStyle/>
          <a:p>
            <a:r>
              <a:rPr lang="en-US" dirty="0"/>
              <a:t>Components</a:t>
            </a:r>
            <a:endParaRPr lang="en-GB" dirty="0"/>
          </a:p>
        </p:txBody>
      </p:sp>
      <p:pic>
        <p:nvPicPr>
          <p:cNvPr id="1026" name="Picture 2" descr="STM32F103C8T6 Blue Pill pinout diagram">
            <a:extLst>
              <a:ext uri="{FF2B5EF4-FFF2-40B4-BE49-F238E27FC236}">
                <a16:creationId xmlns:a16="http://schemas.microsoft.com/office/drawing/2014/main" id="{6382981C-BF2E-4FC6-88E6-8D9D2D4B35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6730" y="1998722"/>
            <a:ext cx="4716484" cy="31443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S PRO 96dB Panel Mount Continuous Internal Piezo Buzzer, 41.8 x 16mm, 1.5V  dc Min, 20V dc Max | RS">
            <a:extLst>
              <a:ext uri="{FF2B5EF4-FFF2-40B4-BE49-F238E27FC236}">
                <a16:creationId xmlns:a16="http://schemas.microsoft.com/office/drawing/2014/main" id="{BC8A5610-F01B-4F6A-8B38-C29EE2F5D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4776" y="1853248"/>
            <a:ext cx="3890682" cy="21844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C Toy / Hobby Motor - 130 Size : ID 711 : $1.95 : Adafruit Industries,  Unique &amp; fun DIY electronics and kits">
            <a:extLst>
              <a:ext uri="{FF2B5EF4-FFF2-40B4-BE49-F238E27FC236}">
                <a16:creationId xmlns:a16="http://schemas.microsoft.com/office/drawing/2014/main" id="{5DAAD302-59CC-4C45-9BD4-AFCB1DF45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289" y="4531845"/>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emperature Sensor LM35. | Download Scientific Diagram">
            <a:extLst>
              <a:ext uri="{FF2B5EF4-FFF2-40B4-BE49-F238E27FC236}">
                <a16:creationId xmlns:a16="http://schemas.microsoft.com/office/drawing/2014/main" id="{97CB1F67-7EC7-4BB1-83E0-628EF4073E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6817" y="4416612"/>
            <a:ext cx="2159163" cy="18990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BB2F79-A55B-4172-BE2F-36FDFC6D89CB}"/>
              </a:ext>
            </a:extLst>
          </p:cNvPr>
          <p:cNvSpPr txBox="1"/>
          <p:nvPr/>
        </p:nvSpPr>
        <p:spPr>
          <a:xfrm>
            <a:off x="1308847" y="2465294"/>
            <a:ext cx="873957" cy="369332"/>
          </a:xfrm>
          <a:prstGeom prst="rect">
            <a:avLst/>
          </a:prstGeom>
          <a:noFill/>
        </p:spPr>
        <p:txBody>
          <a:bodyPr wrap="none" rtlCol="0">
            <a:spAutoFit/>
          </a:bodyPr>
          <a:lstStyle/>
          <a:p>
            <a:r>
              <a:rPr lang="en-US" dirty="0"/>
              <a:t>Buzzer</a:t>
            </a:r>
            <a:endParaRPr lang="en-GB" dirty="0"/>
          </a:p>
        </p:txBody>
      </p:sp>
      <p:sp>
        <p:nvSpPr>
          <p:cNvPr id="5" name="TextBox 4">
            <a:extLst>
              <a:ext uri="{FF2B5EF4-FFF2-40B4-BE49-F238E27FC236}">
                <a16:creationId xmlns:a16="http://schemas.microsoft.com/office/drawing/2014/main" id="{CD3BA22D-02E4-4299-8AE8-58AEB875ED35}"/>
              </a:ext>
            </a:extLst>
          </p:cNvPr>
          <p:cNvSpPr txBox="1"/>
          <p:nvPr/>
        </p:nvSpPr>
        <p:spPr>
          <a:xfrm>
            <a:off x="1461899" y="6405282"/>
            <a:ext cx="1273105" cy="369332"/>
          </a:xfrm>
          <a:prstGeom prst="rect">
            <a:avLst/>
          </a:prstGeom>
          <a:noFill/>
        </p:spPr>
        <p:txBody>
          <a:bodyPr wrap="none" rtlCol="0">
            <a:spAutoFit/>
          </a:bodyPr>
          <a:lstStyle/>
          <a:p>
            <a:r>
              <a:rPr lang="en-US" dirty="0"/>
              <a:t>DC motor</a:t>
            </a:r>
            <a:endParaRPr lang="en-GB" dirty="0"/>
          </a:p>
        </p:txBody>
      </p:sp>
      <p:sp>
        <p:nvSpPr>
          <p:cNvPr id="6" name="TextBox 5">
            <a:extLst>
              <a:ext uri="{FF2B5EF4-FFF2-40B4-BE49-F238E27FC236}">
                <a16:creationId xmlns:a16="http://schemas.microsoft.com/office/drawing/2014/main" id="{1340A67A-C5D5-4F39-948F-A00AA7D9A927}"/>
              </a:ext>
            </a:extLst>
          </p:cNvPr>
          <p:cNvSpPr txBox="1"/>
          <p:nvPr/>
        </p:nvSpPr>
        <p:spPr>
          <a:xfrm>
            <a:off x="5106327" y="6252882"/>
            <a:ext cx="760144" cy="369332"/>
          </a:xfrm>
          <a:prstGeom prst="rect">
            <a:avLst/>
          </a:prstGeom>
          <a:noFill/>
        </p:spPr>
        <p:txBody>
          <a:bodyPr wrap="none" rtlCol="0">
            <a:spAutoFit/>
          </a:bodyPr>
          <a:lstStyle/>
          <a:p>
            <a:r>
              <a:rPr lang="en-US" dirty="0"/>
              <a:t>LM35</a:t>
            </a:r>
            <a:endParaRPr lang="en-GB" dirty="0"/>
          </a:p>
        </p:txBody>
      </p:sp>
      <p:sp>
        <p:nvSpPr>
          <p:cNvPr id="7" name="TextBox 6">
            <a:extLst>
              <a:ext uri="{FF2B5EF4-FFF2-40B4-BE49-F238E27FC236}">
                <a16:creationId xmlns:a16="http://schemas.microsoft.com/office/drawing/2014/main" id="{90956BBE-6313-4352-981B-7B0D7868EFA9}"/>
              </a:ext>
            </a:extLst>
          </p:cNvPr>
          <p:cNvSpPr txBox="1"/>
          <p:nvPr/>
        </p:nvSpPr>
        <p:spPr>
          <a:xfrm>
            <a:off x="9102000" y="5288519"/>
            <a:ext cx="865943" cy="369332"/>
          </a:xfrm>
          <a:prstGeom prst="rect">
            <a:avLst/>
          </a:prstGeom>
          <a:noFill/>
        </p:spPr>
        <p:txBody>
          <a:bodyPr wrap="none" rtlCol="0">
            <a:spAutoFit/>
          </a:bodyPr>
          <a:lstStyle/>
          <a:p>
            <a:r>
              <a:rPr lang="en-US" dirty="0"/>
              <a:t>STM32</a:t>
            </a:r>
            <a:endParaRPr lang="en-GB" dirty="0"/>
          </a:p>
        </p:txBody>
      </p:sp>
    </p:spTree>
    <p:extLst>
      <p:ext uri="{BB962C8B-B14F-4D97-AF65-F5344CB8AC3E}">
        <p14:creationId xmlns:p14="http://schemas.microsoft.com/office/powerpoint/2010/main" val="2498681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DCC46-84DC-4878-8883-2C4528FCA56C}"/>
              </a:ext>
            </a:extLst>
          </p:cNvPr>
          <p:cNvSpPr>
            <a:spLocks noGrp="1"/>
          </p:cNvSpPr>
          <p:nvPr>
            <p:ph type="title"/>
          </p:nvPr>
        </p:nvSpPr>
        <p:spPr/>
        <p:txBody>
          <a:bodyPr/>
          <a:lstStyle/>
          <a:p>
            <a:r>
              <a:rPr lang="en-US" dirty="0"/>
              <a:t>STM32 connected with Sensors</a:t>
            </a:r>
            <a:endParaRPr lang="en-GB" dirty="0"/>
          </a:p>
        </p:txBody>
      </p:sp>
      <p:pic>
        <p:nvPicPr>
          <p:cNvPr id="5" name="Content Placeholder 4">
            <a:extLst>
              <a:ext uri="{FF2B5EF4-FFF2-40B4-BE49-F238E27FC236}">
                <a16:creationId xmlns:a16="http://schemas.microsoft.com/office/drawing/2014/main" id="{B03E13D2-5CBB-414B-8F27-815A462BDE41}"/>
              </a:ext>
            </a:extLst>
          </p:cNvPr>
          <p:cNvPicPr>
            <a:picLocks noGrp="1" noChangeAspect="1"/>
          </p:cNvPicPr>
          <p:nvPr>
            <p:ph idx="1"/>
          </p:nvPr>
        </p:nvPicPr>
        <p:blipFill>
          <a:blip r:embed="rId2"/>
          <a:stretch>
            <a:fillRect/>
          </a:stretch>
        </p:blipFill>
        <p:spPr>
          <a:xfrm>
            <a:off x="3382122" y="1825625"/>
            <a:ext cx="5427756" cy="4351338"/>
          </a:xfrm>
        </p:spPr>
      </p:pic>
      <p:sp>
        <p:nvSpPr>
          <p:cNvPr id="6" name="TextBox 5">
            <a:extLst>
              <a:ext uri="{FF2B5EF4-FFF2-40B4-BE49-F238E27FC236}">
                <a16:creationId xmlns:a16="http://schemas.microsoft.com/office/drawing/2014/main" id="{AD533F35-8950-47B8-B593-481F1537D1AD}"/>
              </a:ext>
            </a:extLst>
          </p:cNvPr>
          <p:cNvSpPr txBox="1"/>
          <p:nvPr/>
        </p:nvSpPr>
        <p:spPr>
          <a:xfrm>
            <a:off x="62753" y="2537012"/>
            <a:ext cx="643665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For LM35(pin2 connected PA7) with pin1(power)and pin3(ground)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For Buzzer(two pins: First pin connect to ground and second pin connect to PA6)</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For Fan DC(two pins: first pin connect to ground and second pin connect to PA5)</a:t>
            </a:r>
            <a:endParaRPr lang="en-US" dirty="0"/>
          </a:p>
        </p:txBody>
      </p:sp>
    </p:spTree>
    <p:extLst>
      <p:ext uri="{BB962C8B-B14F-4D97-AF65-F5344CB8AC3E}">
        <p14:creationId xmlns:p14="http://schemas.microsoft.com/office/powerpoint/2010/main" val="57171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B2FB-1A7C-45CC-8D80-5151EDCA22F1}"/>
              </a:ext>
            </a:extLst>
          </p:cNvPr>
          <p:cNvSpPr>
            <a:spLocks noGrp="1"/>
          </p:cNvSpPr>
          <p:nvPr>
            <p:ph type="title"/>
          </p:nvPr>
        </p:nvSpPr>
        <p:spPr/>
        <p:txBody>
          <a:bodyPr/>
          <a:lstStyle/>
          <a:p>
            <a:r>
              <a:rPr lang="en-US" dirty="0"/>
              <a:t>How it works?</a:t>
            </a:r>
            <a:endParaRPr lang="en-GB" dirty="0"/>
          </a:p>
        </p:txBody>
      </p:sp>
      <p:pic>
        <p:nvPicPr>
          <p:cNvPr id="4" name="Content Placeholder 4">
            <a:extLst>
              <a:ext uri="{FF2B5EF4-FFF2-40B4-BE49-F238E27FC236}">
                <a16:creationId xmlns:a16="http://schemas.microsoft.com/office/drawing/2014/main" id="{BC5BFDB2-EA3F-4909-8C5F-0CD78517CB62}"/>
              </a:ext>
            </a:extLst>
          </p:cNvPr>
          <p:cNvPicPr>
            <a:picLocks noGrp="1" noChangeAspect="1"/>
          </p:cNvPicPr>
          <p:nvPr>
            <p:ph idx="1"/>
          </p:nvPr>
        </p:nvPicPr>
        <p:blipFill>
          <a:blip r:embed="rId2"/>
          <a:stretch>
            <a:fillRect/>
          </a:stretch>
        </p:blipFill>
        <p:spPr>
          <a:xfrm>
            <a:off x="3382122" y="1825625"/>
            <a:ext cx="5427756" cy="4351338"/>
          </a:xfrm>
        </p:spPr>
      </p:pic>
      <p:sp>
        <p:nvSpPr>
          <p:cNvPr id="5" name="TextBox 4">
            <a:extLst>
              <a:ext uri="{FF2B5EF4-FFF2-40B4-BE49-F238E27FC236}">
                <a16:creationId xmlns:a16="http://schemas.microsoft.com/office/drawing/2014/main" id="{06B3E5A5-2B69-4166-93C1-7853A93497DF}"/>
              </a:ext>
            </a:extLst>
          </p:cNvPr>
          <p:cNvSpPr txBox="1"/>
          <p:nvPr/>
        </p:nvSpPr>
        <p:spPr>
          <a:xfrm>
            <a:off x="277906" y="2967335"/>
            <a:ext cx="5513294" cy="923330"/>
          </a:xfrm>
          <a:prstGeom prst="rect">
            <a:avLst/>
          </a:prstGeom>
          <a:noFill/>
        </p:spPr>
        <p:txBody>
          <a:bodyPr wrap="square" rtlCol="0">
            <a:spAutoFit/>
          </a:bodyPr>
          <a:lstStyle/>
          <a:p>
            <a:r>
              <a:rPr lang="en-US" dirty="0"/>
              <a:t>When temperature(LM35) increased, the fan dc stop</a:t>
            </a:r>
            <a:r>
              <a:rPr lang="en-GB" dirty="0"/>
              <a:t> then buzzer rings as this signal for user to check for car engine or thermostat of car</a:t>
            </a:r>
            <a:endParaRPr lang="en-US" dirty="0"/>
          </a:p>
        </p:txBody>
      </p:sp>
    </p:spTree>
    <p:extLst>
      <p:ext uri="{BB962C8B-B14F-4D97-AF65-F5344CB8AC3E}">
        <p14:creationId xmlns:p14="http://schemas.microsoft.com/office/powerpoint/2010/main" val="369783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5073-020C-42EC-9DD6-C33BE79C4752}"/>
              </a:ext>
            </a:extLst>
          </p:cNvPr>
          <p:cNvSpPr>
            <a:spLocks noGrp="1"/>
          </p:cNvSpPr>
          <p:nvPr>
            <p:ph type="title"/>
          </p:nvPr>
        </p:nvSpPr>
        <p:spPr/>
        <p:txBody>
          <a:bodyPr/>
          <a:lstStyle/>
          <a:p>
            <a:r>
              <a:rPr lang="en-US" dirty="0"/>
              <a:t>Prototype </a:t>
            </a:r>
            <a:endParaRPr lang="en-GB" dirty="0"/>
          </a:p>
        </p:txBody>
      </p:sp>
      <p:pic>
        <p:nvPicPr>
          <p:cNvPr id="5" name="Content Placeholder 4">
            <a:extLst>
              <a:ext uri="{FF2B5EF4-FFF2-40B4-BE49-F238E27FC236}">
                <a16:creationId xmlns:a16="http://schemas.microsoft.com/office/drawing/2014/main" id="{7948CE35-30CA-4BE3-885D-0DA44AFD61EF}"/>
              </a:ext>
            </a:extLst>
          </p:cNvPr>
          <p:cNvPicPr>
            <a:picLocks noGrp="1" noChangeAspect="1"/>
          </p:cNvPicPr>
          <p:nvPr>
            <p:ph idx="1"/>
          </p:nvPr>
        </p:nvPicPr>
        <p:blipFill>
          <a:blip r:embed="rId2"/>
          <a:stretch>
            <a:fillRect/>
          </a:stretch>
        </p:blipFill>
        <p:spPr>
          <a:xfrm>
            <a:off x="5348472" y="2096177"/>
            <a:ext cx="6530906" cy="1813717"/>
          </a:xfrm>
        </p:spPr>
      </p:pic>
      <p:sp>
        <p:nvSpPr>
          <p:cNvPr id="6" name="TextBox 5">
            <a:extLst>
              <a:ext uri="{FF2B5EF4-FFF2-40B4-BE49-F238E27FC236}">
                <a16:creationId xmlns:a16="http://schemas.microsoft.com/office/drawing/2014/main" id="{D6523766-BAE3-43CA-A0E5-E4DCA1628BE3}"/>
              </a:ext>
            </a:extLst>
          </p:cNvPr>
          <p:cNvSpPr txBox="1"/>
          <p:nvPr/>
        </p:nvSpPr>
        <p:spPr>
          <a:xfrm flipH="1">
            <a:off x="224768" y="2264371"/>
            <a:ext cx="4293443" cy="2031325"/>
          </a:xfrm>
          <a:prstGeom prst="rect">
            <a:avLst/>
          </a:prstGeom>
          <a:noFill/>
        </p:spPr>
        <p:txBody>
          <a:bodyPr wrap="square" rtlCol="0">
            <a:spAutoFit/>
          </a:bodyPr>
          <a:lstStyle/>
          <a:p>
            <a:r>
              <a:rPr lang="en-US" dirty="0"/>
              <a:t>After we connect STM32 with sensors, we need to connect SPI to Ethernet(W5500) as STM32 doesn’t has Ethernet port to take signal data from STM32, so W5500 in order to make communication between STM32, Raspberry pi.</a:t>
            </a:r>
            <a:endParaRPr lang="en-GB" dirty="0"/>
          </a:p>
        </p:txBody>
      </p:sp>
    </p:spTree>
    <p:extLst>
      <p:ext uri="{BB962C8B-B14F-4D97-AF65-F5344CB8AC3E}">
        <p14:creationId xmlns:p14="http://schemas.microsoft.com/office/powerpoint/2010/main" val="3455280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143</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STM32 with Sensors</vt:lpstr>
      <vt:lpstr>Components</vt:lpstr>
      <vt:lpstr>STM32 connected with Sensors</vt:lpstr>
      <vt:lpstr>How it works?</vt:lpstr>
      <vt:lpstr>Prototype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STM32 with Sensors</dc:title>
  <dc:creator>Emad</dc:creator>
  <cp:lastModifiedBy>AHMED ALY</cp:lastModifiedBy>
  <cp:revision>6</cp:revision>
  <dcterms:created xsi:type="dcterms:W3CDTF">2023-01-27T18:08:12Z</dcterms:created>
  <dcterms:modified xsi:type="dcterms:W3CDTF">2023-01-28T11:00:20Z</dcterms:modified>
</cp:coreProperties>
</file>