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99"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4F50-16F1-643F-4023-B13A9E46E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94E39-54CA-DDD8-116C-1A3A61D88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F6AD83-97E4-ACAD-4671-BE5D2C5D84C7}"/>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5" name="Footer Placeholder 4">
            <a:extLst>
              <a:ext uri="{FF2B5EF4-FFF2-40B4-BE49-F238E27FC236}">
                <a16:creationId xmlns:a16="http://schemas.microsoft.com/office/drawing/2014/main" id="{FB3F0E51-6A55-06BF-00AA-BB3DF0F44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67BA-EDF3-52C0-71DE-E5E96F3C84F9}"/>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87578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CFA6-FE36-A1EF-0CDA-F35EC4F0E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8A892-3864-033C-BAA9-E81FBF8D2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B7FE6-51E7-5D7F-2DC4-3DCF3BBFCB65}"/>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5" name="Footer Placeholder 4">
            <a:extLst>
              <a:ext uri="{FF2B5EF4-FFF2-40B4-BE49-F238E27FC236}">
                <a16:creationId xmlns:a16="http://schemas.microsoft.com/office/drawing/2014/main" id="{305D8896-6597-A9B8-52DB-52955ABDA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AFA7B-6C1F-99A3-6054-683CD8FC6971}"/>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368736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4DEC8-CCDC-E6F4-64B9-972EEEDD25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B4E18-F72A-6395-FC99-8F2F24D91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3C094-B159-D2C8-912C-1DF550B33D44}"/>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5" name="Footer Placeholder 4">
            <a:extLst>
              <a:ext uri="{FF2B5EF4-FFF2-40B4-BE49-F238E27FC236}">
                <a16:creationId xmlns:a16="http://schemas.microsoft.com/office/drawing/2014/main" id="{9D2ABB66-0214-E738-AF6B-107C8FEF2D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12508-FBF7-8E5F-58F0-3A93760C12A1}"/>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131692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92DEE-7CAC-92BE-9420-9C3B8D9912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C4DFB-4D4C-3AF5-B1F7-99075B55F2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0662B-5B16-FEC6-2F52-D901BEEC11C5}"/>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5" name="Footer Placeholder 4">
            <a:extLst>
              <a:ext uri="{FF2B5EF4-FFF2-40B4-BE49-F238E27FC236}">
                <a16:creationId xmlns:a16="http://schemas.microsoft.com/office/drawing/2014/main" id="{2E27B6AC-E97A-3944-D920-693FB8B93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BE10E-6E25-7D96-44BB-F384443E0A9E}"/>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218426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8BD2-C9F2-F94A-E8B1-17FE883E41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62A1DC-23FF-9844-551B-732ED9BFE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0C270-AAEF-8E05-C7F3-77DBCD381A53}"/>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5" name="Footer Placeholder 4">
            <a:extLst>
              <a:ext uri="{FF2B5EF4-FFF2-40B4-BE49-F238E27FC236}">
                <a16:creationId xmlns:a16="http://schemas.microsoft.com/office/drawing/2014/main" id="{195EA0F7-F019-9EBA-A8EF-44C6CAC0B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6B0A1-0B91-CEEE-6740-7D79CAEB3D1C}"/>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30205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6E98-C56F-ABB5-6DCB-A64F997B33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F7B31-C5A4-C770-0587-9C6684C27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D9BF64-932D-6592-F7A5-D476059762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AA087B-AE19-A1EF-4584-B2E755815C89}"/>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6" name="Footer Placeholder 5">
            <a:extLst>
              <a:ext uri="{FF2B5EF4-FFF2-40B4-BE49-F238E27FC236}">
                <a16:creationId xmlns:a16="http://schemas.microsoft.com/office/drawing/2014/main" id="{42C2FC82-A99F-686F-02C0-BDCE36D63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D6843-34AF-73FC-84F4-6CB7CCC2C5C4}"/>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258930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E3D6-396A-A3AE-A688-CF17D79570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2F845E-52F5-199F-CCDC-52B3FEA2BD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CB679D-C12B-D301-0D5B-C4C6ED360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9A9D52-FFE1-E902-0CF6-3A77654408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C6346-FA6F-B1FD-25D8-47A0F60102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0D503D-CAD1-60A1-5B51-B01E05A3A7F8}"/>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8" name="Footer Placeholder 7">
            <a:extLst>
              <a:ext uri="{FF2B5EF4-FFF2-40B4-BE49-F238E27FC236}">
                <a16:creationId xmlns:a16="http://schemas.microsoft.com/office/drawing/2014/main" id="{5195E92A-CA8B-BA98-FE51-BD693B87F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FC163B-3880-FB1B-93A7-976974511837}"/>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23692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FFA8-8440-C3D9-1988-2463DD6B4C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A59AA6-F28E-5F29-1FB8-9B5BE2F6B368}"/>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4" name="Footer Placeholder 3">
            <a:extLst>
              <a:ext uri="{FF2B5EF4-FFF2-40B4-BE49-F238E27FC236}">
                <a16:creationId xmlns:a16="http://schemas.microsoft.com/office/drawing/2014/main" id="{F7ED4023-9E9C-49FC-523D-DD20C394B7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98527E-F624-7084-C853-5F18ECA6421F}"/>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113485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10FB3-5ACC-D413-F13B-4122BF484EF1}"/>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3" name="Footer Placeholder 2">
            <a:extLst>
              <a:ext uri="{FF2B5EF4-FFF2-40B4-BE49-F238E27FC236}">
                <a16:creationId xmlns:a16="http://schemas.microsoft.com/office/drawing/2014/main" id="{1DBABA1B-09B1-5B03-6AFF-30F7E114C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D90A6A-78BF-5C16-6FF2-6D1A7B285675}"/>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278431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2FDF-259B-86D1-74D8-4A6EBC66C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11173-4C93-4E22-6ACF-C6D9028DB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1050B0-36B7-22C6-EF1A-3CD5133A1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52BA9-436B-2D97-FE35-53A260D67FC2}"/>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6" name="Footer Placeholder 5">
            <a:extLst>
              <a:ext uri="{FF2B5EF4-FFF2-40B4-BE49-F238E27FC236}">
                <a16:creationId xmlns:a16="http://schemas.microsoft.com/office/drawing/2014/main" id="{08623C61-D830-E2DB-2CF4-B283C7DCA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9EBFC-1D93-860C-A021-954DBB94821C}"/>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339165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7762-1F47-DDFF-4E9D-17DD89F56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DF976-7A1C-069C-5EAA-67D3D0E28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28BD9B-EC02-5A90-4CCA-70302F4FF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9386B-F659-D639-1585-A3031562E24F}"/>
              </a:ext>
            </a:extLst>
          </p:cNvPr>
          <p:cNvSpPr>
            <a:spLocks noGrp="1"/>
          </p:cNvSpPr>
          <p:nvPr>
            <p:ph type="dt" sz="half" idx="10"/>
          </p:nvPr>
        </p:nvSpPr>
        <p:spPr/>
        <p:txBody>
          <a:bodyPr/>
          <a:lstStyle/>
          <a:p>
            <a:fld id="{94D19A8D-0356-422D-83C2-847BCF57398E}" type="datetimeFigureOut">
              <a:rPr lang="en-US" smtClean="0"/>
              <a:t>23/01/28</a:t>
            </a:fld>
            <a:endParaRPr lang="en-US"/>
          </a:p>
        </p:txBody>
      </p:sp>
      <p:sp>
        <p:nvSpPr>
          <p:cNvPr id="6" name="Footer Placeholder 5">
            <a:extLst>
              <a:ext uri="{FF2B5EF4-FFF2-40B4-BE49-F238E27FC236}">
                <a16:creationId xmlns:a16="http://schemas.microsoft.com/office/drawing/2014/main" id="{CF0C63DE-E5D0-9649-9C46-51EADEF85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618A0-5CE4-4B40-307B-888D91B5BF02}"/>
              </a:ext>
            </a:extLst>
          </p:cNvPr>
          <p:cNvSpPr>
            <a:spLocks noGrp="1"/>
          </p:cNvSpPr>
          <p:nvPr>
            <p:ph type="sldNum" sz="quarter" idx="12"/>
          </p:nvPr>
        </p:nvSpPr>
        <p:spPr/>
        <p:txBody>
          <a:bodyPr/>
          <a:lstStyle/>
          <a:p>
            <a:fld id="{5FCFA567-1CBA-49E8-8863-E87EA24B1B3E}" type="slidenum">
              <a:rPr lang="en-US" smtClean="0"/>
              <a:t>‹#›</a:t>
            </a:fld>
            <a:endParaRPr lang="en-US"/>
          </a:p>
        </p:txBody>
      </p:sp>
    </p:spTree>
    <p:extLst>
      <p:ext uri="{BB962C8B-B14F-4D97-AF65-F5344CB8AC3E}">
        <p14:creationId xmlns:p14="http://schemas.microsoft.com/office/powerpoint/2010/main" val="209050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2FE304-6D95-1AA5-6F5C-D4E0B40CE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5308E-2010-A075-09B3-0875602E4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A6963-8EC4-4AAE-02D1-58C54B3B3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19A8D-0356-422D-83C2-847BCF57398E}" type="datetimeFigureOut">
              <a:rPr lang="en-US" smtClean="0"/>
              <a:t>23/01/28</a:t>
            </a:fld>
            <a:endParaRPr lang="en-US"/>
          </a:p>
        </p:txBody>
      </p:sp>
      <p:sp>
        <p:nvSpPr>
          <p:cNvPr id="5" name="Footer Placeholder 4">
            <a:extLst>
              <a:ext uri="{FF2B5EF4-FFF2-40B4-BE49-F238E27FC236}">
                <a16:creationId xmlns:a16="http://schemas.microsoft.com/office/drawing/2014/main" id="{751812DF-EF95-9F6F-BAF5-D7B76A762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5E5F47-B986-7870-EB51-F09A7657E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FA567-1CBA-49E8-8863-E87EA24B1B3E}" type="slidenum">
              <a:rPr lang="en-US" smtClean="0"/>
              <a:t>‹#›</a:t>
            </a:fld>
            <a:endParaRPr lang="en-US"/>
          </a:p>
        </p:txBody>
      </p:sp>
    </p:spTree>
    <p:extLst>
      <p:ext uri="{BB962C8B-B14F-4D97-AF65-F5344CB8AC3E}">
        <p14:creationId xmlns:p14="http://schemas.microsoft.com/office/powerpoint/2010/main" val="1954387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9BB3-8AAE-1F36-85CC-0E5E56E05B05}"/>
              </a:ext>
            </a:extLst>
          </p:cNvPr>
          <p:cNvSpPr>
            <a:spLocks noGrp="1"/>
          </p:cNvSpPr>
          <p:nvPr>
            <p:ph type="ctrTitle"/>
          </p:nvPr>
        </p:nvSpPr>
        <p:spPr/>
        <p:txBody>
          <a:bodyPr/>
          <a:lstStyle/>
          <a:p>
            <a:r>
              <a:rPr lang="en-US" dirty="0"/>
              <a:t>Time </a:t>
            </a:r>
            <a:r>
              <a:rPr lang="en-US" dirty="0" err="1"/>
              <a:t>Sychronization</a:t>
            </a:r>
            <a:endParaRPr lang="en-US" dirty="0"/>
          </a:p>
        </p:txBody>
      </p:sp>
      <p:sp>
        <p:nvSpPr>
          <p:cNvPr id="3" name="Subtitle 2">
            <a:extLst>
              <a:ext uri="{FF2B5EF4-FFF2-40B4-BE49-F238E27FC236}">
                <a16:creationId xmlns:a16="http://schemas.microsoft.com/office/drawing/2014/main" id="{7C4A9EF5-B72D-0CC7-10C5-59AA379838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138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F964-44E7-20B2-A6AD-921A0C7859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7F9AC0-38F3-636C-78A7-EC39AD86D4E8}"/>
              </a:ext>
            </a:extLst>
          </p:cNvPr>
          <p:cNvSpPr>
            <a:spLocks noGrp="1"/>
          </p:cNvSpPr>
          <p:nvPr>
            <p:ph idx="1"/>
          </p:nvPr>
        </p:nvSpPr>
        <p:spPr/>
        <p:txBody>
          <a:bodyPr/>
          <a:lstStyle/>
          <a:p>
            <a:r>
              <a:rPr lang="en-US" b="0" i="0" dirty="0">
                <a:solidFill>
                  <a:srgbClr val="404040"/>
                </a:solidFill>
                <a:effectLst/>
                <a:latin typeface="Lato" panose="020F0502020204030203" pitchFamily="34" charset="0"/>
              </a:rPr>
              <a:t>Time synchronization is one of the core functionalities of TSN (Time Sensitive Networking), and it is specified by IEEE 802.1AS</a:t>
            </a:r>
          </a:p>
          <a:p>
            <a:r>
              <a:rPr lang="en-US" dirty="0"/>
              <a:t>In V2V communication, time synchronization is a very critical and essential task that depends on many factors.</a:t>
            </a:r>
          </a:p>
          <a:p>
            <a:r>
              <a:rPr lang="en-US" dirty="0"/>
              <a:t>In our project we depend mainly on using GPS and Internet for time synchronization based on availability</a:t>
            </a:r>
          </a:p>
          <a:p>
            <a:r>
              <a:rPr lang="en-US" dirty="0"/>
              <a:t>On absence of Internet, we will depend on GPS for precision time synchronization. On absence of GPS signal, it’s PTP server’s task</a:t>
            </a:r>
          </a:p>
        </p:txBody>
      </p:sp>
    </p:spTree>
    <p:extLst>
      <p:ext uri="{BB962C8B-B14F-4D97-AF65-F5344CB8AC3E}">
        <p14:creationId xmlns:p14="http://schemas.microsoft.com/office/powerpoint/2010/main" val="33564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64F3-FC81-8488-CF61-F10D99D7CFE9}"/>
              </a:ext>
            </a:extLst>
          </p:cNvPr>
          <p:cNvSpPr>
            <a:spLocks noGrp="1"/>
          </p:cNvSpPr>
          <p:nvPr>
            <p:ph type="title"/>
          </p:nvPr>
        </p:nvSpPr>
        <p:spPr>
          <a:xfrm>
            <a:off x="4965430" y="629268"/>
            <a:ext cx="6586491" cy="1286160"/>
          </a:xfrm>
        </p:spPr>
        <p:txBody>
          <a:bodyPr anchor="b">
            <a:normAutofit/>
          </a:bodyPr>
          <a:lstStyle/>
          <a:p>
            <a:endParaRPr lang="en-US"/>
          </a:p>
        </p:txBody>
      </p:sp>
      <p:sp>
        <p:nvSpPr>
          <p:cNvPr id="3" name="Content Placeholder 2">
            <a:extLst>
              <a:ext uri="{FF2B5EF4-FFF2-40B4-BE49-F238E27FC236}">
                <a16:creationId xmlns:a16="http://schemas.microsoft.com/office/drawing/2014/main" id="{2104BA82-613A-FCBE-B452-818447C21C4F}"/>
              </a:ext>
            </a:extLst>
          </p:cNvPr>
          <p:cNvSpPr>
            <a:spLocks noGrp="1"/>
          </p:cNvSpPr>
          <p:nvPr>
            <p:ph idx="1"/>
          </p:nvPr>
        </p:nvSpPr>
        <p:spPr>
          <a:xfrm>
            <a:off x="4965431" y="2438400"/>
            <a:ext cx="6586489" cy="3785419"/>
          </a:xfrm>
        </p:spPr>
        <p:txBody>
          <a:bodyPr>
            <a:normAutofit/>
          </a:bodyPr>
          <a:lstStyle/>
          <a:p>
            <a:r>
              <a:rPr lang="en-US" sz="1400"/>
              <a:t>Time Synchronization is essential for time stamping for sharing critical, real-time information between devices.</a:t>
            </a:r>
          </a:p>
          <a:p>
            <a:r>
              <a:rPr lang="en-US" sz="1400"/>
              <a:t>Due to possible redundancy of packets to due many environmental factors, it’s possible to receive a late message from another vehicle.</a:t>
            </a:r>
          </a:p>
          <a:p>
            <a:r>
              <a:rPr lang="en-US" sz="1400"/>
              <a:t>Since we keep synchronizing all Vehicles with PTP servers and time from satalites (GPS), we can ensure that all vehicles have accurate time to a very high level despite the possibility of existence of some time drift due to hardware faulty.</a:t>
            </a:r>
          </a:p>
          <a:p>
            <a:r>
              <a:rPr lang="en-US" sz="1400"/>
              <a:t>Using embedded Linux, as in all the Linux* ecosystem, Linux PTP is the most popular implementation of PTP.</a:t>
            </a:r>
          </a:p>
          <a:p>
            <a:r>
              <a:rPr lang="en-US" sz="1400"/>
              <a:t>Linux PTP project is an implementation of the Precision Time Protocol (PTP) according to IEEE standard 1588 for Linux.</a:t>
            </a:r>
          </a:p>
          <a:p>
            <a:r>
              <a:rPr lang="en-US" sz="1400"/>
              <a:t>We depend mainly on Linux PTP (that is already implemented in the Raspberry pi OS) for network time synchronization solution in case of absence of GPS signal.</a:t>
            </a:r>
          </a:p>
          <a:p>
            <a:endParaRPr lang="en-US" sz="1400"/>
          </a:p>
        </p:txBody>
      </p:sp>
      <p:pic>
        <p:nvPicPr>
          <p:cNvPr id="1026" name="Picture 2" descr="Tux: A brief history of the Linux mascot | TechRepublic">
            <a:extLst>
              <a:ext uri="{FF2B5EF4-FFF2-40B4-BE49-F238E27FC236}">
                <a16:creationId xmlns:a16="http://schemas.microsoft.com/office/drawing/2014/main" id="{9E5370F8-FBE0-842D-1259-A56BD822AD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76" r="9892"/>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031" name="Straight Connector 103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D9E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55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FD3A-4658-5114-486F-2849815844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DE9027-4CFB-6AC5-93F3-2B90D96BFD38}"/>
              </a:ext>
            </a:extLst>
          </p:cNvPr>
          <p:cNvSpPr>
            <a:spLocks noGrp="1"/>
          </p:cNvSpPr>
          <p:nvPr>
            <p:ph idx="1"/>
          </p:nvPr>
        </p:nvSpPr>
        <p:spPr/>
        <p:txBody>
          <a:bodyPr/>
          <a:lstStyle/>
          <a:p>
            <a:r>
              <a:rPr lang="en-US" dirty="0"/>
              <a:t>In case of receiving a late message with latency larger than a certain limit or a message that is later than another one received from the same node (last time stamp from every node must be store for enough time to be later compared the newly received messages) the message would then be neglected because outdated would present false information in such a real time application</a:t>
            </a:r>
          </a:p>
        </p:txBody>
      </p:sp>
    </p:spTree>
    <p:extLst>
      <p:ext uri="{BB962C8B-B14F-4D97-AF65-F5344CB8AC3E}">
        <p14:creationId xmlns:p14="http://schemas.microsoft.com/office/powerpoint/2010/main" val="2614979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310</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Lato</vt:lpstr>
      <vt:lpstr>Office Theme</vt:lpstr>
      <vt:lpstr>Time Sychronization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Sychronization</dc:title>
  <dc:creator>AHMED ALY</dc:creator>
  <cp:lastModifiedBy>AHMED ALY</cp:lastModifiedBy>
  <cp:revision>3</cp:revision>
  <dcterms:created xsi:type="dcterms:W3CDTF">2023-01-27T19:48:47Z</dcterms:created>
  <dcterms:modified xsi:type="dcterms:W3CDTF">2023-01-28T05:32:14Z</dcterms:modified>
</cp:coreProperties>
</file>