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649"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41D5-3A7B-E1AC-10C5-BBDDC63A9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81377B-E041-8C36-85B8-BE174CAD5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FDFC82-7622-AABE-CFDA-90CFF59FBBA5}"/>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5" name="Footer Placeholder 4">
            <a:extLst>
              <a:ext uri="{FF2B5EF4-FFF2-40B4-BE49-F238E27FC236}">
                <a16:creationId xmlns:a16="http://schemas.microsoft.com/office/drawing/2014/main" id="{F4434B0B-933D-6372-8EE0-186E797AC1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24C6E-694D-C563-0DA4-82E0250A5D92}"/>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109697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6AB3-84E5-62A3-8BDA-E3B4ABBCDD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7102DD-697F-2420-2A74-712AB0B28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441F6-E5BD-A942-FA79-F73E80BEEAE2}"/>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5" name="Footer Placeholder 4">
            <a:extLst>
              <a:ext uri="{FF2B5EF4-FFF2-40B4-BE49-F238E27FC236}">
                <a16:creationId xmlns:a16="http://schemas.microsoft.com/office/drawing/2014/main" id="{776B9593-8C15-CBF2-6AE8-BEB38D6DA8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667A7D-57A6-7BEE-CD78-81041480FAAD}"/>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78448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08020-8F0C-69E5-8109-57EC782F0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FCB20-D329-AAD5-82C3-AAE2AA8A72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1A588-7D84-CDEA-2632-200F935EF60E}"/>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5" name="Footer Placeholder 4">
            <a:extLst>
              <a:ext uri="{FF2B5EF4-FFF2-40B4-BE49-F238E27FC236}">
                <a16:creationId xmlns:a16="http://schemas.microsoft.com/office/drawing/2014/main" id="{7BEF3D2E-EB39-650A-AE90-086E9425A1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126D2D-F8C8-7C00-E48F-1CF9D372CA8B}"/>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134176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87A-703A-9915-85D2-9A0408151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098A0-AFE7-6444-74CC-4EF24EB94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2D8AE-806A-B236-F2EA-C53A96D9723F}"/>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5" name="Footer Placeholder 4">
            <a:extLst>
              <a:ext uri="{FF2B5EF4-FFF2-40B4-BE49-F238E27FC236}">
                <a16:creationId xmlns:a16="http://schemas.microsoft.com/office/drawing/2014/main" id="{89F70533-2A09-DEE1-9F90-3F75BCC1FB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7F1BC4-C305-C41B-D63D-1B0B127800BB}"/>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234464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E3EE-6D97-4FB6-0D9C-60527A12E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86FAC0-0207-CAEC-92D3-164A98CEE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6E89C-AF90-1670-BADC-8BADA09025D5}"/>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5" name="Footer Placeholder 4">
            <a:extLst>
              <a:ext uri="{FF2B5EF4-FFF2-40B4-BE49-F238E27FC236}">
                <a16:creationId xmlns:a16="http://schemas.microsoft.com/office/drawing/2014/main" id="{AD8407D2-16C5-5701-B14B-46B1DE3562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A1B71-D131-857C-E542-C73428583A91}"/>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22365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90A8-4AE8-D698-DD42-DDDB7840DF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C959C-A001-487A-C488-A5E6F1162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BED4BB-5DA8-C519-9951-AA93E21CBE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1D7F5-5782-1028-F7CB-44283C3B82C9}"/>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6" name="Footer Placeholder 5">
            <a:extLst>
              <a:ext uri="{FF2B5EF4-FFF2-40B4-BE49-F238E27FC236}">
                <a16:creationId xmlns:a16="http://schemas.microsoft.com/office/drawing/2014/main" id="{FAF340DC-5F61-B138-6282-67D651E583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A88DB6-B08D-4E53-6891-20A00BC6C660}"/>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69815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90F6-03A6-F754-31A8-E8BFB7E24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80A268-EB08-AFCB-9AAB-7870CD53D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03C154-AD1C-B553-CEB9-5D825E453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BC87C-F16C-D34A-F199-DF8438608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79F0F-D398-667F-DA3D-A675C4FB3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3B9692-CA40-73BC-744B-998237323640}"/>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8" name="Footer Placeholder 7">
            <a:extLst>
              <a:ext uri="{FF2B5EF4-FFF2-40B4-BE49-F238E27FC236}">
                <a16:creationId xmlns:a16="http://schemas.microsoft.com/office/drawing/2014/main" id="{DA3B10A7-5094-8C4B-CE67-38376766689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9E819C-01C1-2BE1-7AC3-B855016F4EC1}"/>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82751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A880-C258-511E-BEE5-1ECE64D9CF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522EB-2DBE-E632-80CD-71018810775B}"/>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4" name="Footer Placeholder 3">
            <a:extLst>
              <a:ext uri="{FF2B5EF4-FFF2-40B4-BE49-F238E27FC236}">
                <a16:creationId xmlns:a16="http://schemas.microsoft.com/office/drawing/2014/main" id="{6F4C7FFF-1FDC-DE19-CCD8-21D9FD4639D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0586633-C684-3095-371A-C97137323932}"/>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201751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4ACFC-CD5B-E14A-7E26-460184F327EC}"/>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3" name="Footer Placeholder 2">
            <a:extLst>
              <a:ext uri="{FF2B5EF4-FFF2-40B4-BE49-F238E27FC236}">
                <a16:creationId xmlns:a16="http://schemas.microsoft.com/office/drawing/2014/main" id="{28214786-48CA-93EB-7F54-C069145773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D60905-0D02-F255-F2D4-F5909DFD6D19}"/>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142768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BE42-A788-C783-EFF6-87E748BF6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8630B-7292-7B99-B6A2-740EFB3D4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E400CF-3C54-3965-D356-688252761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3157D-DB2C-224B-91C9-161225532DFD}"/>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6" name="Footer Placeholder 5">
            <a:extLst>
              <a:ext uri="{FF2B5EF4-FFF2-40B4-BE49-F238E27FC236}">
                <a16:creationId xmlns:a16="http://schemas.microsoft.com/office/drawing/2014/main" id="{2FA75AF5-EB0D-832B-FA26-7CD5E154D1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8E5599-164F-8E57-DA36-154CC35691C2}"/>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104273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84C3-430F-D960-6881-B13F0365C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4FF2F6-397A-B631-74A3-4C4496E06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86EB94-86DF-A00D-E943-7B18E8F69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475AE-82A2-E1E1-E9B8-B40626A9A375}"/>
              </a:ext>
            </a:extLst>
          </p:cNvPr>
          <p:cNvSpPr>
            <a:spLocks noGrp="1"/>
          </p:cNvSpPr>
          <p:nvPr>
            <p:ph type="dt" sz="half" idx="10"/>
          </p:nvPr>
        </p:nvSpPr>
        <p:spPr/>
        <p:txBody>
          <a:bodyPr/>
          <a:lstStyle/>
          <a:p>
            <a:fld id="{14292CB0-CB12-489A-93D2-0BCAB4A4798C}" type="datetimeFigureOut">
              <a:rPr lang="en-GB" smtClean="0"/>
              <a:t>28/01/2023</a:t>
            </a:fld>
            <a:endParaRPr lang="en-GB"/>
          </a:p>
        </p:txBody>
      </p:sp>
      <p:sp>
        <p:nvSpPr>
          <p:cNvPr id="6" name="Footer Placeholder 5">
            <a:extLst>
              <a:ext uri="{FF2B5EF4-FFF2-40B4-BE49-F238E27FC236}">
                <a16:creationId xmlns:a16="http://schemas.microsoft.com/office/drawing/2014/main" id="{B2FDAFDF-C3BE-B640-9C9F-C89FD60B55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4BC58B-1025-959F-F43F-EE7010324DDA}"/>
              </a:ext>
            </a:extLst>
          </p:cNvPr>
          <p:cNvSpPr>
            <a:spLocks noGrp="1"/>
          </p:cNvSpPr>
          <p:nvPr>
            <p:ph type="sldNum" sz="quarter" idx="12"/>
          </p:nvPr>
        </p:nvSpPr>
        <p:spPr/>
        <p:txBody>
          <a:bodyPr/>
          <a:lstStyle/>
          <a:p>
            <a:fld id="{753E0382-6FB3-4A43-B9E1-29C686EC69E7}" type="slidenum">
              <a:rPr lang="en-GB" smtClean="0"/>
              <a:t>‹#›</a:t>
            </a:fld>
            <a:endParaRPr lang="en-GB"/>
          </a:p>
        </p:txBody>
      </p:sp>
    </p:spTree>
    <p:extLst>
      <p:ext uri="{BB962C8B-B14F-4D97-AF65-F5344CB8AC3E}">
        <p14:creationId xmlns:p14="http://schemas.microsoft.com/office/powerpoint/2010/main" val="398751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B39DA-D2D1-1C81-8CFA-0CC2E5574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8E52C4-A60B-69C5-EABF-421827A05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5CD45-90D0-2196-6950-481B0910D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92CB0-CB12-489A-93D2-0BCAB4A4798C}" type="datetimeFigureOut">
              <a:rPr lang="en-GB" smtClean="0"/>
              <a:t>28/01/2023</a:t>
            </a:fld>
            <a:endParaRPr lang="en-GB"/>
          </a:p>
        </p:txBody>
      </p:sp>
      <p:sp>
        <p:nvSpPr>
          <p:cNvPr id="5" name="Footer Placeholder 4">
            <a:extLst>
              <a:ext uri="{FF2B5EF4-FFF2-40B4-BE49-F238E27FC236}">
                <a16:creationId xmlns:a16="http://schemas.microsoft.com/office/drawing/2014/main" id="{F34384E6-8740-CFC7-2A49-0D3E1E80C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A047DE-4BE6-0DE8-59BE-BEB90A4DC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E0382-6FB3-4A43-B9E1-29C686EC69E7}" type="slidenum">
              <a:rPr lang="en-GB" smtClean="0"/>
              <a:t>‹#›</a:t>
            </a:fld>
            <a:endParaRPr lang="en-GB"/>
          </a:p>
        </p:txBody>
      </p:sp>
    </p:spTree>
    <p:extLst>
      <p:ext uri="{BB962C8B-B14F-4D97-AF65-F5344CB8AC3E}">
        <p14:creationId xmlns:p14="http://schemas.microsoft.com/office/powerpoint/2010/main" val="223143120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gif"/><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inking miata @jvnezy | Pink car, Miata car, Mazda cars">
            <a:extLst>
              <a:ext uri="{FF2B5EF4-FFF2-40B4-BE49-F238E27FC236}">
                <a16:creationId xmlns:a16="http://schemas.microsoft.com/office/drawing/2014/main" id="{7830D011-2EE5-6D73-16E6-B8F3357C363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8373069" y="2133600"/>
            <a:ext cx="3837481"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o doesn't love a winking Miata!">
            <a:extLst>
              <a:ext uri="{FF2B5EF4-FFF2-40B4-BE49-F238E27FC236}">
                <a16:creationId xmlns:a16="http://schemas.microsoft.com/office/drawing/2014/main" id="{030DCA97-59C5-F8C7-0169-715D8F5F6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1" y="2605480"/>
            <a:ext cx="8349038" cy="43832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B123F48-76A9-6AC5-6624-44D76CDD1666}"/>
              </a:ext>
            </a:extLst>
          </p:cNvPr>
          <p:cNvGrpSpPr/>
          <p:nvPr/>
        </p:nvGrpSpPr>
        <p:grpSpPr>
          <a:xfrm>
            <a:off x="0" y="0"/>
            <a:ext cx="5665694" cy="3186953"/>
            <a:chOff x="3263153" y="2694175"/>
            <a:chExt cx="5665694" cy="3186953"/>
          </a:xfrm>
        </p:grpSpPr>
        <p:pic>
          <p:nvPicPr>
            <p:cNvPr id="1026" name="Picture 2" descr="Car Wink GIF - Car Wink Red Car - Discover &amp; Share GIFs">
              <a:extLst>
                <a:ext uri="{FF2B5EF4-FFF2-40B4-BE49-F238E27FC236}">
                  <a16:creationId xmlns:a16="http://schemas.microsoft.com/office/drawing/2014/main" id="{F8DB25A3-33A7-911C-B160-5D0787B71C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3153" y="2694175"/>
              <a:ext cx="5665694" cy="31869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31D7B4-1F29-0C99-AA40-2B7BEFB77449}"/>
                </a:ext>
              </a:extLst>
            </p:cNvPr>
            <p:cNvSpPr txBox="1">
              <a:spLocks/>
            </p:cNvSpPr>
            <p:nvPr/>
          </p:nvSpPr>
          <p:spPr>
            <a:xfrm>
              <a:off x="5181599" y="4127667"/>
              <a:ext cx="1972236" cy="954107"/>
            </a:xfrm>
            <a:prstGeom prst="rect">
              <a:avLst/>
            </a:prstGeom>
            <a:noFill/>
          </p:spPr>
          <p:txBody>
            <a:bodyPr wrap="square" rtlCol="0">
              <a:spAutoFit/>
            </a:bodyPr>
            <a:lstStyle/>
            <a:p>
              <a:r>
                <a:rPr lang="en-US" sz="2800" dirty="0">
                  <a:solidFill>
                    <a:schemeClr val="bg1"/>
                  </a:solidFill>
                </a:rPr>
                <a:t>Hey, it’s me</a:t>
              </a:r>
            </a:p>
            <a:p>
              <a:r>
                <a:rPr lang="en-US" sz="2800" dirty="0">
                  <a:solidFill>
                    <a:schemeClr val="bg1"/>
                  </a:solidFill>
                </a:rPr>
                <a:t>McQueen</a:t>
              </a:r>
            </a:p>
          </p:txBody>
        </p:sp>
      </p:grpSp>
      <p:pic>
        <p:nvPicPr>
          <p:cNvPr id="1032" name="Picture 8" descr="Miata NA winking : r/mazda">
            <a:extLst>
              <a:ext uri="{FF2B5EF4-FFF2-40B4-BE49-F238E27FC236}">
                <a16:creationId xmlns:a16="http://schemas.microsoft.com/office/drawing/2014/main" id="{8F2E32BE-7095-B04A-B60D-9A95C0C1637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3464" b="28628"/>
          <a:stretch/>
        </p:blipFill>
        <p:spPr bwMode="auto">
          <a:xfrm>
            <a:off x="5665694" y="-218572"/>
            <a:ext cx="6517928" cy="37954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C60026-3F79-41F9-B0CA-0814059D25CE}"/>
              </a:ext>
            </a:extLst>
          </p:cNvPr>
          <p:cNvSpPr>
            <a:spLocks noGrp="1"/>
          </p:cNvSpPr>
          <p:nvPr>
            <p:ph type="ctrTitle"/>
          </p:nvPr>
        </p:nvSpPr>
        <p:spPr>
          <a:xfrm>
            <a:off x="1452283" y="2757095"/>
            <a:ext cx="9144000" cy="1027600"/>
          </a:xfrm>
        </p:spPr>
        <p:txBody>
          <a:bodyPr/>
          <a:lstStyle/>
          <a:p>
            <a:r>
              <a:rPr lang="en-US" dirty="0">
                <a:solidFill>
                  <a:schemeClr val="bg1"/>
                </a:solidFill>
                <a:highlight>
                  <a:srgbClr val="FF0000"/>
                </a:highlight>
              </a:rPr>
              <a:t>V2V Vehicles Identification</a:t>
            </a:r>
            <a:endParaRPr lang="en-GB" dirty="0">
              <a:solidFill>
                <a:schemeClr val="bg1"/>
              </a:solidFill>
              <a:highlight>
                <a:srgbClr val="FF0000"/>
              </a:highlight>
            </a:endParaRPr>
          </a:p>
        </p:txBody>
      </p:sp>
      <p:sp>
        <p:nvSpPr>
          <p:cNvPr id="5" name="TextBox 4">
            <a:extLst>
              <a:ext uri="{FF2B5EF4-FFF2-40B4-BE49-F238E27FC236}">
                <a16:creationId xmlns:a16="http://schemas.microsoft.com/office/drawing/2014/main" id="{9EAB11D0-417A-627E-8932-0C4CBD35B734}"/>
              </a:ext>
            </a:extLst>
          </p:cNvPr>
          <p:cNvSpPr txBox="1"/>
          <p:nvPr/>
        </p:nvSpPr>
        <p:spPr>
          <a:xfrm>
            <a:off x="9557202" y="5866524"/>
            <a:ext cx="886268" cy="646331"/>
          </a:xfrm>
          <a:prstGeom prst="rect">
            <a:avLst/>
          </a:prstGeom>
          <a:noFill/>
        </p:spPr>
        <p:txBody>
          <a:bodyPr wrap="none" rtlCol="0">
            <a:spAutoFit/>
          </a:bodyPr>
          <a:lstStyle/>
          <a:p>
            <a:r>
              <a:rPr lang="en-US" sz="3600" dirty="0">
                <a:solidFill>
                  <a:schemeClr val="bg1"/>
                </a:solidFill>
              </a:rPr>
              <a:t>FLO</a:t>
            </a:r>
          </a:p>
        </p:txBody>
      </p:sp>
      <p:sp>
        <p:nvSpPr>
          <p:cNvPr id="6" name="TextBox 5">
            <a:extLst>
              <a:ext uri="{FF2B5EF4-FFF2-40B4-BE49-F238E27FC236}">
                <a16:creationId xmlns:a16="http://schemas.microsoft.com/office/drawing/2014/main" id="{9754ACCE-0145-7280-41AA-6F793B19C8D6}"/>
              </a:ext>
            </a:extLst>
          </p:cNvPr>
          <p:cNvSpPr txBox="1"/>
          <p:nvPr/>
        </p:nvSpPr>
        <p:spPr>
          <a:xfrm>
            <a:off x="7486801" y="1663845"/>
            <a:ext cx="2449710" cy="646331"/>
          </a:xfrm>
          <a:prstGeom prst="rect">
            <a:avLst/>
          </a:prstGeom>
          <a:noFill/>
        </p:spPr>
        <p:txBody>
          <a:bodyPr wrap="none" rtlCol="0">
            <a:spAutoFit/>
          </a:bodyPr>
          <a:lstStyle/>
          <a:p>
            <a:r>
              <a:rPr lang="en-US" sz="3600" dirty="0">
                <a:solidFill>
                  <a:schemeClr val="bg1"/>
                </a:solidFill>
              </a:rPr>
              <a:t>Doc Hudson</a:t>
            </a:r>
          </a:p>
        </p:txBody>
      </p:sp>
      <p:sp>
        <p:nvSpPr>
          <p:cNvPr id="7" name="TextBox 6">
            <a:extLst>
              <a:ext uri="{FF2B5EF4-FFF2-40B4-BE49-F238E27FC236}">
                <a16:creationId xmlns:a16="http://schemas.microsoft.com/office/drawing/2014/main" id="{2DB84F1D-30E5-865D-4CC0-376B06D333DE}"/>
              </a:ext>
            </a:extLst>
          </p:cNvPr>
          <p:cNvSpPr txBox="1"/>
          <p:nvPr/>
        </p:nvSpPr>
        <p:spPr>
          <a:xfrm>
            <a:off x="3654506" y="5424508"/>
            <a:ext cx="1159805" cy="646331"/>
          </a:xfrm>
          <a:prstGeom prst="rect">
            <a:avLst/>
          </a:prstGeom>
          <a:noFill/>
        </p:spPr>
        <p:txBody>
          <a:bodyPr wrap="none" rtlCol="0">
            <a:spAutoFit/>
          </a:bodyPr>
          <a:lstStyle/>
          <a:p>
            <a:r>
              <a:rPr lang="en-US" sz="3600" dirty="0">
                <a:solidFill>
                  <a:schemeClr val="bg1"/>
                </a:solidFill>
              </a:rPr>
              <a:t>Hicks</a:t>
            </a:r>
          </a:p>
        </p:txBody>
      </p:sp>
    </p:spTree>
    <p:extLst>
      <p:ext uri="{BB962C8B-B14F-4D97-AF65-F5344CB8AC3E}">
        <p14:creationId xmlns:p14="http://schemas.microsoft.com/office/powerpoint/2010/main" val="86042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031F-44F0-4543-92B8-61C917965EB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0A9360E6-F3E6-35F8-4A1E-CEE48BE662FF}"/>
              </a:ext>
            </a:extLst>
          </p:cNvPr>
          <p:cNvSpPr>
            <a:spLocks noGrp="1"/>
          </p:cNvSpPr>
          <p:nvPr>
            <p:ph idx="1"/>
          </p:nvPr>
        </p:nvSpPr>
        <p:spPr>
          <a:xfrm>
            <a:off x="918883" y="1926824"/>
            <a:ext cx="10515600" cy="4351338"/>
          </a:xfrm>
        </p:spPr>
        <p:txBody>
          <a:bodyPr>
            <a:normAutofit lnSpcReduction="10000"/>
          </a:bodyPr>
          <a:lstStyle/>
          <a:p>
            <a:pPr marL="285750" indent="-285750">
              <a:buFont typeface="Arial" panose="020B0604020202020204" pitchFamily="34" charset="0"/>
              <a:buChar char="•"/>
            </a:pPr>
            <a:r>
              <a:rPr lang="en-GB" dirty="0"/>
              <a:t>Along with timestamp, Vehicle identification is a very essential and critical information to share whenever a payload from a vehicle is being shared with other vehicles.</a:t>
            </a:r>
          </a:p>
          <a:p>
            <a:pPr marL="285750" indent="-285750">
              <a:buFont typeface="Arial" panose="020B0604020202020204" pitchFamily="34" charset="0"/>
              <a:buChar char="•"/>
            </a:pPr>
            <a:r>
              <a:rPr lang="en-GB" dirty="0"/>
              <a:t>In our current implementation during testing process, we have used MAC address of the ESP-32/8266 module (DSRC alternative) as vehicles unique identifier (which may not be sufficient in real world use)</a:t>
            </a:r>
          </a:p>
          <a:p>
            <a:pPr marL="285750" indent="-285750">
              <a:buFont typeface="Arial" panose="020B0604020202020204" pitchFamily="34" charset="0"/>
              <a:buChar char="•"/>
            </a:pPr>
            <a:r>
              <a:rPr lang="en-GB" dirty="0"/>
              <a:t>Each vehicle has a ESP-32/8266 module, Assuming no-repeated MAC addresses (unreliable but sufficient for development processes), each vehicle can compare the MAC address of each payload sender to identify if it’s a new vehicle or an already seen vehicle</a:t>
            </a:r>
          </a:p>
        </p:txBody>
      </p:sp>
    </p:spTree>
    <p:extLst>
      <p:ext uri="{BB962C8B-B14F-4D97-AF65-F5344CB8AC3E}">
        <p14:creationId xmlns:p14="http://schemas.microsoft.com/office/powerpoint/2010/main" val="131542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5A26-0FBE-9FB1-F658-5727EA7557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76934-4740-99AB-BE5B-58896DB586BB}"/>
              </a:ext>
            </a:extLst>
          </p:cNvPr>
          <p:cNvSpPr>
            <a:spLocks noGrp="1"/>
          </p:cNvSpPr>
          <p:nvPr>
            <p:ph idx="1"/>
          </p:nvPr>
        </p:nvSpPr>
        <p:spPr/>
        <p:txBody>
          <a:bodyPr/>
          <a:lstStyle/>
          <a:p>
            <a:r>
              <a:rPr lang="en-US" dirty="0"/>
              <a:t>For new vehicles, A new vehicle structure is created for this vehicle with a timer for removal in case of absence of updated data for a certain amount of time (no signal coverage means long enough distance to neglect this vehicle) this vehicles data structure will be removed.</a:t>
            </a:r>
          </a:p>
          <a:p>
            <a:r>
              <a:rPr lang="en-US" dirty="0"/>
              <a:t>When receiving a payload from an already seen vehicle and timeout period has not yet been exceeded (MAC address and vehicle’s data still in memory), this vehicle’s data is then updated for sharing with the ECU (Raspberry pi through SPI) to take informed </a:t>
            </a:r>
            <a:r>
              <a:rPr lang="en-US"/>
              <a:t>decisions when needed</a:t>
            </a:r>
            <a:endParaRPr lang="en-US" dirty="0"/>
          </a:p>
        </p:txBody>
      </p:sp>
    </p:spTree>
    <p:extLst>
      <p:ext uri="{BB962C8B-B14F-4D97-AF65-F5344CB8AC3E}">
        <p14:creationId xmlns:p14="http://schemas.microsoft.com/office/powerpoint/2010/main" val="2937628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220</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V2V Vehicles Identification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V2V(identify vehicles)by MAC Addresses</dc:title>
  <dc:creator>Emad</dc:creator>
  <cp:lastModifiedBy>AHMED ALY</cp:lastModifiedBy>
  <cp:revision>8</cp:revision>
  <dcterms:created xsi:type="dcterms:W3CDTF">2023-01-27T18:32:06Z</dcterms:created>
  <dcterms:modified xsi:type="dcterms:W3CDTF">2023-01-28T05:51:56Z</dcterms:modified>
</cp:coreProperties>
</file>