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99"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AE4A-F672-C20B-9700-FA1254155A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BC01C4-29CC-D276-2A33-30CE981D04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E26EC8-82E1-6628-2747-635B0269B4CF}"/>
              </a:ext>
            </a:extLst>
          </p:cNvPr>
          <p:cNvSpPr>
            <a:spLocks noGrp="1"/>
          </p:cNvSpPr>
          <p:nvPr>
            <p:ph type="dt" sz="half" idx="10"/>
          </p:nvPr>
        </p:nvSpPr>
        <p:spPr/>
        <p:txBody>
          <a:bodyPr/>
          <a:lstStyle/>
          <a:p>
            <a:fld id="{4FB3FEC7-5B5F-474D-88DA-3E10DC0F36E1}" type="datetimeFigureOut">
              <a:rPr lang="en-US" smtClean="0"/>
              <a:t>23/01/28</a:t>
            </a:fld>
            <a:endParaRPr lang="en-US"/>
          </a:p>
        </p:txBody>
      </p:sp>
      <p:sp>
        <p:nvSpPr>
          <p:cNvPr id="5" name="Footer Placeholder 4">
            <a:extLst>
              <a:ext uri="{FF2B5EF4-FFF2-40B4-BE49-F238E27FC236}">
                <a16:creationId xmlns:a16="http://schemas.microsoft.com/office/drawing/2014/main" id="{C01F95D7-9856-F79C-8065-DC9882FBC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8A765-7D48-4989-EA5E-5F0F1324D1A1}"/>
              </a:ext>
            </a:extLst>
          </p:cNvPr>
          <p:cNvSpPr>
            <a:spLocks noGrp="1"/>
          </p:cNvSpPr>
          <p:nvPr>
            <p:ph type="sldNum" sz="quarter" idx="12"/>
          </p:nvPr>
        </p:nvSpPr>
        <p:spPr/>
        <p:txBody>
          <a:bodyPr/>
          <a:lstStyle/>
          <a:p>
            <a:fld id="{AE8CD7A1-1345-485F-ACF5-489A030B59E2}" type="slidenum">
              <a:rPr lang="en-US" smtClean="0"/>
              <a:t>‹#›</a:t>
            </a:fld>
            <a:endParaRPr lang="en-US"/>
          </a:p>
        </p:txBody>
      </p:sp>
    </p:spTree>
    <p:extLst>
      <p:ext uri="{BB962C8B-B14F-4D97-AF65-F5344CB8AC3E}">
        <p14:creationId xmlns:p14="http://schemas.microsoft.com/office/powerpoint/2010/main" val="3773363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B999-2E97-530A-3BA5-92A8DCCCD6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7F5B1E-54FC-01A0-BDFC-2A81F57D09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F8E8E-C236-3E0A-04E6-EACB3102706D}"/>
              </a:ext>
            </a:extLst>
          </p:cNvPr>
          <p:cNvSpPr>
            <a:spLocks noGrp="1"/>
          </p:cNvSpPr>
          <p:nvPr>
            <p:ph type="dt" sz="half" idx="10"/>
          </p:nvPr>
        </p:nvSpPr>
        <p:spPr/>
        <p:txBody>
          <a:bodyPr/>
          <a:lstStyle/>
          <a:p>
            <a:fld id="{4FB3FEC7-5B5F-474D-88DA-3E10DC0F36E1}" type="datetimeFigureOut">
              <a:rPr lang="en-US" smtClean="0"/>
              <a:t>23/01/28</a:t>
            </a:fld>
            <a:endParaRPr lang="en-US"/>
          </a:p>
        </p:txBody>
      </p:sp>
      <p:sp>
        <p:nvSpPr>
          <p:cNvPr id="5" name="Footer Placeholder 4">
            <a:extLst>
              <a:ext uri="{FF2B5EF4-FFF2-40B4-BE49-F238E27FC236}">
                <a16:creationId xmlns:a16="http://schemas.microsoft.com/office/drawing/2014/main" id="{EC83EBED-0EB5-0C5D-B6EF-B1DD955424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18249-02E3-6910-0E97-EC729354949B}"/>
              </a:ext>
            </a:extLst>
          </p:cNvPr>
          <p:cNvSpPr>
            <a:spLocks noGrp="1"/>
          </p:cNvSpPr>
          <p:nvPr>
            <p:ph type="sldNum" sz="quarter" idx="12"/>
          </p:nvPr>
        </p:nvSpPr>
        <p:spPr/>
        <p:txBody>
          <a:bodyPr/>
          <a:lstStyle/>
          <a:p>
            <a:fld id="{AE8CD7A1-1345-485F-ACF5-489A030B59E2}" type="slidenum">
              <a:rPr lang="en-US" smtClean="0"/>
              <a:t>‹#›</a:t>
            </a:fld>
            <a:endParaRPr lang="en-US"/>
          </a:p>
        </p:txBody>
      </p:sp>
    </p:spTree>
    <p:extLst>
      <p:ext uri="{BB962C8B-B14F-4D97-AF65-F5344CB8AC3E}">
        <p14:creationId xmlns:p14="http://schemas.microsoft.com/office/powerpoint/2010/main" val="3272900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5130B8-69BB-F374-CC99-A4F220BE95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4666EF-92CA-9982-5DAF-65A5566AE4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8704D4-68B6-C8E1-C2CE-08D705546D30}"/>
              </a:ext>
            </a:extLst>
          </p:cNvPr>
          <p:cNvSpPr>
            <a:spLocks noGrp="1"/>
          </p:cNvSpPr>
          <p:nvPr>
            <p:ph type="dt" sz="half" idx="10"/>
          </p:nvPr>
        </p:nvSpPr>
        <p:spPr/>
        <p:txBody>
          <a:bodyPr/>
          <a:lstStyle/>
          <a:p>
            <a:fld id="{4FB3FEC7-5B5F-474D-88DA-3E10DC0F36E1}" type="datetimeFigureOut">
              <a:rPr lang="en-US" smtClean="0"/>
              <a:t>23/01/28</a:t>
            </a:fld>
            <a:endParaRPr lang="en-US"/>
          </a:p>
        </p:txBody>
      </p:sp>
      <p:sp>
        <p:nvSpPr>
          <p:cNvPr id="5" name="Footer Placeholder 4">
            <a:extLst>
              <a:ext uri="{FF2B5EF4-FFF2-40B4-BE49-F238E27FC236}">
                <a16:creationId xmlns:a16="http://schemas.microsoft.com/office/drawing/2014/main" id="{B0AF32DD-E462-06DF-1814-CEF8C44277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8E936A-9C0A-25EC-DC06-FD8FF939BEDF}"/>
              </a:ext>
            </a:extLst>
          </p:cNvPr>
          <p:cNvSpPr>
            <a:spLocks noGrp="1"/>
          </p:cNvSpPr>
          <p:nvPr>
            <p:ph type="sldNum" sz="quarter" idx="12"/>
          </p:nvPr>
        </p:nvSpPr>
        <p:spPr/>
        <p:txBody>
          <a:bodyPr/>
          <a:lstStyle/>
          <a:p>
            <a:fld id="{AE8CD7A1-1345-485F-ACF5-489A030B59E2}" type="slidenum">
              <a:rPr lang="en-US" smtClean="0"/>
              <a:t>‹#›</a:t>
            </a:fld>
            <a:endParaRPr lang="en-US"/>
          </a:p>
        </p:txBody>
      </p:sp>
    </p:spTree>
    <p:extLst>
      <p:ext uri="{BB962C8B-B14F-4D97-AF65-F5344CB8AC3E}">
        <p14:creationId xmlns:p14="http://schemas.microsoft.com/office/powerpoint/2010/main" val="3691552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0FAB-FC54-B3E0-933F-82CC9FF4D2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EC72F-A937-0D8C-BD2A-C534B8D53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FA76F-994D-9B50-D16F-6C07EC83FF30}"/>
              </a:ext>
            </a:extLst>
          </p:cNvPr>
          <p:cNvSpPr>
            <a:spLocks noGrp="1"/>
          </p:cNvSpPr>
          <p:nvPr>
            <p:ph type="dt" sz="half" idx="10"/>
          </p:nvPr>
        </p:nvSpPr>
        <p:spPr/>
        <p:txBody>
          <a:bodyPr/>
          <a:lstStyle/>
          <a:p>
            <a:fld id="{4FB3FEC7-5B5F-474D-88DA-3E10DC0F36E1}" type="datetimeFigureOut">
              <a:rPr lang="en-US" smtClean="0"/>
              <a:t>23/01/28</a:t>
            </a:fld>
            <a:endParaRPr lang="en-US"/>
          </a:p>
        </p:txBody>
      </p:sp>
      <p:sp>
        <p:nvSpPr>
          <p:cNvPr id="5" name="Footer Placeholder 4">
            <a:extLst>
              <a:ext uri="{FF2B5EF4-FFF2-40B4-BE49-F238E27FC236}">
                <a16:creationId xmlns:a16="http://schemas.microsoft.com/office/drawing/2014/main" id="{56943A6F-EC3E-5F68-8DE8-094C183EC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759DC-916F-779E-B032-BB89FD5C91F2}"/>
              </a:ext>
            </a:extLst>
          </p:cNvPr>
          <p:cNvSpPr>
            <a:spLocks noGrp="1"/>
          </p:cNvSpPr>
          <p:nvPr>
            <p:ph type="sldNum" sz="quarter" idx="12"/>
          </p:nvPr>
        </p:nvSpPr>
        <p:spPr/>
        <p:txBody>
          <a:bodyPr/>
          <a:lstStyle/>
          <a:p>
            <a:fld id="{AE8CD7A1-1345-485F-ACF5-489A030B59E2}" type="slidenum">
              <a:rPr lang="en-US" smtClean="0"/>
              <a:t>‹#›</a:t>
            </a:fld>
            <a:endParaRPr lang="en-US"/>
          </a:p>
        </p:txBody>
      </p:sp>
    </p:spTree>
    <p:extLst>
      <p:ext uri="{BB962C8B-B14F-4D97-AF65-F5344CB8AC3E}">
        <p14:creationId xmlns:p14="http://schemas.microsoft.com/office/powerpoint/2010/main" val="1654991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71413-DD31-20FC-F142-6F690E4905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ACBAA-9282-A33D-EF38-108A5524EB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5B121D-3D22-9BAC-885E-4CE82456EE5B}"/>
              </a:ext>
            </a:extLst>
          </p:cNvPr>
          <p:cNvSpPr>
            <a:spLocks noGrp="1"/>
          </p:cNvSpPr>
          <p:nvPr>
            <p:ph type="dt" sz="half" idx="10"/>
          </p:nvPr>
        </p:nvSpPr>
        <p:spPr/>
        <p:txBody>
          <a:bodyPr/>
          <a:lstStyle/>
          <a:p>
            <a:fld id="{4FB3FEC7-5B5F-474D-88DA-3E10DC0F36E1}" type="datetimeFigureOut">
              <a:rPr lang="en-US" smtClean="0"/>
              <a:t>23/01/28</a:t>
            </a:fld>
            <a:endParaRPr lang="en-US"/>
          </a:p>
        </p:txBody>
      </p:sp>
      <p:sp>
        <p:nvSpPr>
          <p:cNvPr id="5" name="Footer Placeholder 4">
            <a:extLst>
              <a:ext uri="{FF2B5EF4-FFF2-40B4-BE49-F238E27FC236}">
                <a16:creationId xmlns:a16="http://schemas.microsoft.com/office/drawing/2014/main" id="{55F5119E-122F-0363-F5B3-CD89B443F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22E23-BEA6-1352-BA59-40A5B4F7273A}"/>
              </a:ext>
            </a:extLst>
          </p:cNvPr>
          <p:cNvSpPr>
            <a:spLocks noGrp="1"/>
          </p:cNvSpPr>
          <p:nvPr>
            <p:ph type="sldNum" sz="quarter" idx="12"/>
          </p:nvPr>
        </p:nvSpPr>
        <p:spPr/>
        <p:txBody>
          <a:bodyPr/>
          <a:lstStyle/>
          <a:p>
            <a:fld id="{AE8CD7A1-1345-485F-ACF5-489A030B59E2}" type="slidenum">
              <a:rPr lang="en-US" smtClean="0"/>
              <a:t>‹#›</a:t>
            </a:fld>
            <a:endParaRPr lang="en-US"/>
          </a:p>
        </p:txBody>
      </p:sp>
    </p:spTree>
    <p:extLst>
      <p:ext uri="{BB962C8B-B14F-4D97-AF65-F5344CB8AC3E}">
        <p14:creationId xmlns:p14="http://schemas.microsoft.com/office/powerpoint/2010/main" val="3243760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2C086-BFE5-BED7-45A5-CB18F56A89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B6FC81-4110-AAC5-5621-6131EFC00E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8AA9F0-C788-CAAB-E89C-CC96BA37B5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6DC67-F934-1B40-BF8A-7B0FC3D7DB43}"/>
              </a:ext>
            </a:extLst>
          </p:cNvPr>
          <p:cNvSpPr>
            <a:spLocks noGrp="1"/>
          </p:cNvSpPr>
          <p:nvPr>
            <p:ph type="dt" sz="half" idx="10"/>
          </p:nvPr>
        </p:nvSpPr>
        <p:spPr/>
        <p:txBody>
          <a:bodyPr/>
          <a:lstStyle/>
          <a:p>
            <a:fld id="{4FB3FEC7-5B5F-474D-88DA-3E10DC0F36E1}" type="datetimeFigureOut">
              <a:rPr lang="en-US" smtClean="0"/>
              <a:t>23/01/28</a:t>
            </a:fld>
            <a:endParaRPr lang="en-US"/>
          </a:p>
        </p:txBody>
      </p:sp>
      <p:sp>
        <p:nvSpPr>
          <p:cNvPr id="6" name="Footer Placeholder 5">
            <a:extLst>
              <a:ext uri="{FF2B5EF4-FFF2-40B4-BE49-F238E27FC236}">
                <a16:creationId xmlns:a16="http://schemas.microsoft.com/office/drawing/2014/main" id="{A7195521-E319-7E4E-1E8B-3CAA9330E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C79AEA-E7F1-BAB6-9A5B-44A42A22AA31}"/>
              </a:ext>
            </a:extLst>
          </p:cNvPr>
          <p:cNvSpPr>
            <a:spLocks noGrp="1"/>
          </p:cNvSpPr>
          <p:nvPr>
            <p:ph type="sldNum" sz="quarter" idx="12"/>
          </p:nvPr>
        </p:nvSpPr>
        <p:spPr/>
        <p:txBody>
          <a:bodyPr/>
          <a:lstStyle/>
          <a:p>
            <a:fld id="{AE8CD7A1-1345-485F-ACF5-489A030B59E2}" type="slidenum">
              <a:rPr lang="en-US" smtClean="0"/>
              <a:t>‹#›</a:t>
            </a:fld>
            <a:endParaRPr lang="en-US"/>
          </a:p>
        </p:txBody>
      </p:sp>
    </p:spTree>
    <p:extLst>
      <p:ext uri="{BB962C8B-B14F-4D97-AF65-F5344CB8AC3E}">
        <p14:creationId xmlns:p14="http://schemas.microsoft.com/office/powerpoint/2010/main" val="56001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99BC-AFBB-6670-60E2-236DBBAA1E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814365-4FB6-DEF7-12BC-516B99E452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BAC0A7-D8C1-A83E-C487-83A3DD0EE5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307ECF-612E-834F-63C3-895F8802FF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84E268-9DAD-43A3-CCD9-64FA9B46CF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E27B94-158F-3330-A2D9-F804B37486A8}"/>
              </a:ext>
            </a:extLst>
          </p:cNvPr>
          <p:cNvSpPr>
            <a:spLocks noGrp="1"/>
          </p:cNvSpPr>
          <p:nvPr>
            <p:ph type="dt" sz="half" idx="10"/>
          </p:nvPr>
        </p:nvSpPr>
        <p:spPr/>
        <p:txBody>
          <a:bodyPr/>
          <a:lstStyle/>
          <a:p>
            <a:fld id="{4FB3FEC7-5B5F-474D-88DA-3E10DC0F36E1}" type="datetimeFigureOut">
              <a:rPr lang="en-US" smtClean="0"/>
              <a:t>23/01/28</a:t>
            </a:fld>
            <a:endParaRPr lang="en-US"/>
          </a:p>
        </p:txBody>
      </p:sp>
      <p:sp>
        <p:nvSpPr>
          <p:cNvPr id="8" name="Footer Placeholder 7">
            <a:extLst>
              <a:ext uri="{FF2B5EF4-FFF2-40B4-BE49-F238E27FC236}">
                <a16:creationId xmlns:a16="http://schemas.microsoft.com/office/drawing/2014/main" id="{06A2ACBA-C1B0-1792-0A60-A56861B8B0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2C32CD-D0EA-5C93-5D6A-96634DDEA967}"/>
              </a:ext>
            </a:extLst>
          </p:cNvPr>
          <p:cNvSpPr>
            <a:spLocks noGrp="1"/>
          </p:cNvSpPr>
          <p:nvPr>
            <p:ph type="sldNum" sz="quarter" idx="12"/>
          </p:nvPr>
        </p:nvSpPr>
        <p:spPr/>
        <p:txBody>
          <a:bodyPr/>
          <a:lstStyle/>
          <a:p>
            <a:fld id="{AE8CD7A1-1345-485F-ACF5-489A030B59E2}" type="slidenum">
              <a:rPr lang="en-US" smtClean="0"/>
              <a:t>‹#›</a:t>
            </a:fld>
            <a:endParaRPr lang="en-US"/>
          </a:p>
        </p:txBody>
      </p:sp>
    </p:spTree>
    <p:extLst>
      <p:ext uri="{BB962C8B-B14F-4D97-AF65-F5344CB8AC3E}">
        <p14:creationId xmlns:p14="http://schemas.microsoft.com/office/powerpoint/2010/main" val="227884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3DBE-B00B-77C7-7400-05DFE54E35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04A155-A1C2-DFFD-9969-EF7B5DDE3D06}"/>
              </a:ext>
            </a:extLst>
          </p:cNvPr>
          <p:cNvSpPr>
            <a:spLocks noGrp="1"/>
          </p:cNvSpPr>
          <p:nvPr>
            <p:ph type="dt" sz="half" idx="10"/>
          </p:nvPr>
        </p:nvSpPr>
        <p:spPr/>
        <p:txBody>
          <a:bodyPr/>
          <a:lstStyle/>
          <a:p>
            <a:fld id="{4FB3FEC7-5B5F-474D-88DA-3E10DC0F36E1}" type="datetimeFigureOut">
              <a:rPr lang="en-US" smtClean="0"/>
              <a:t>23/01/28</a:t>
            </a:fld>
            <a:endParaRPr lang="en-US"/>
          </a:p>
        </p:txBody>
      </p:sp>
      <p:sp>
        <p:nvSpPr>
          <p:cNvPr id="4" name="Footer Placeholder 3">
            <a:extLst>
              <a:ext uri="{FF2B5EF4-FFF2-40B4-BE49-F238E27FC236}">
                <a16:creationId xmlns:a16="http://schemas.microsoft.com/office/drawing/2014/main" id="{2D9EFF11-E2B6-4871-BC73-926D15F197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D01A32-AE0D-1A3B-E0E9-5153853FCED1}"/>
              </a:ext>
            </a:extLst>
          </p:cNvPr>
          <p:cNvSpPr>
            <a:spLocks noGrp="1"/>
          </p:cNvSpPr>
          <p:nvPr>
            <p:ph type="sldNum" sz="quarter" idx="12"/>
          </p:nvPr>
        </p:nvSpPr>
        <p:spPr/>
        <p:txBody>
          <a:bodyPr/>
          <a:lstStyle/>
          <a:p>
            <a:fld id="{AE8CD7A1-1345-485F-ACF5-489A030B59E2}" type="slidenum">
              <a:rPr lang="en-US" smtClean="0"/>
              <a:t>‹#›</a:t>
            </a:fld>
            <a:endParaRPr lang="en-US"/>
          </a:p>
        </p:txBody>
      </p:sp>
    </p:spTree>
    <p:extLst>
      <p:ext uri="{BB962C8B-B14F-4D97-AF65-F5344CB8AC3E}">
        <p14:creationId xmlns:p14="http://schemas.microsoft.com/office/powerpoint/2010/main" val="4106812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FEB4E5-0AE4-4B9E-B195-AE43D9B768ED}"/>
              </a:ext>
            </a:extLst>
          </p:cNvPr>
          <p:cNvSpPr>
            <a:spLocks noGrp="1"/>
          </p:cNvSpPr>
          <p:nvPr>
            <p:ph type="dt" sz="half" idx="10"/>
          </p:nvPr>
        </p:nvSpPr>
        <p:spPr/>
        <p:txBody>
          <a:bodyPr/>
          <a:lstStyle/>
          <a:p>
            <a:fld id="{4FB3FEC7-5B5F-474D-88DA-3E10DC0F36E1}" type="datetimeFigureOut">
              <a:rPr lang="en-US" smtClean="0"/>
              <a:t>23/01/28</a:t>
            </a:fld>
            <a:endParaRPr lang="en-US"/>
          </a:p>
        </p:txBody>
      </p:sp>
      <p:sp>
        <p:nvSpPr>
          <p:cNvPr id="3" name="Footer Placeholder 2">
            <a:extLst>
              <a:ext uri="{FF2B5EF4-FFF2-40B4-BE49-F238E27FC236}">
                <a16:creationId xmlns:a16="http://schemas.microsoft.com/office/drawing/2014/main" id="{55B63832-DAEC-7908-3459-DB6B36E5DE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A2575D-FC0B-FBD8-20B9-51DEB3EB6645}"/>
              </a:ext>
            </a:extLst>
          </p:cNvPr>
          <p:cNvSpPr>
            <a:spLocks noGrp="1"/>
          </p:cNvSpPr>
          <p:nvPr>
            <p:ph type="sldNum" sz="quarter" idx="12"/>
          </p:nvPr>
        </p:nvSpPr>
        <p:spPr/>
        <p:txBody>
          <a:bodyPr/>
          <a:lstStyle/>
          <a:p>
            <a:fld id="{AE8CD7A1-1345-485F-ACF5-489A030B59E2}" type="slidenum">
              <a:rPr lang="en-US" smtClean="0"/>
              <a:t>‹#›</a:t>
            </a:fld>
            <a:endParaRPr lang="en-US"/>
          </a:p>
        </p:txBody>
      </p:sp>
    </p:spTree>
    <p:extLst>
      <p:ext uri="{BB962C8B-B14F-4D97-AF65-F5344CB8AC3E}">
        <p14:creationId xmlns:p14="http://schemas.microsoft.com/office/powerpoint/2010/main" val="365029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7EFE-B207-CC85-5D8F-FE3B4F6FB4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836857-32EE-1F9A-CFCF-FDEA3B89FC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DF7875-84AC-8201-5110-F7B992667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11443F-BDA2-F7D5-447C-EF2B9E101CC4}"/>
              </a:ext>
            </a:extLst>
          </p:cNvPr>
          <p:cNvSpPr>
            <a:spLocks noGrp="1"/>
          </p:cNvSpPr>
          <p:nvPr>
            <p:ph type="dt" sz="half" idx="10"/>
          </p:nvPr>
        </p:nvSpPr>
        <p:spPr/>
        <p:txBody>
          <a:bodyPr/>
          <a:lstStyle/>
          <a:p>
            <a:fld id="{4FB3FEC7-5B5F-474D-88DA-3E10DC0F36E1}" type="datetimeFigureOut">
              <a:rPr lang="en-US" smtClean="0"/>
              <a:t>23/01/28</a:t>
            </a:fld>
            <a:endParaRPr lang="en-US"/>
          </a:p>
        </p:txBody>
      </p:sp>
      <p:sp>
        <p:nvSpPr>
          <p:cNvPr id="6" name="Footer Placeholder 5">
            <a:extLst>
              <a:ext uri="{FF2B5EF4-FFF2-40B4-BE49-F238E27FC236}">
                <a16:creationId xmlns:a16="http://schemas.microsoft.com/office/drawing/2014/main" id="{0067CAEF-9B21-6946-FDA8-C990186501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C8B198-4E78-609E-C019-2397B1F4CBB0}"/>
              </a:ext>
            </a:extLst>
          </p:cNvPr>
          <p:cNvSpPr>
            <a:spLocks noGrp="1"/>
          </p:cNvSpPr>
          <p:nvPr>
            <p:ph type="sldNum" sz="quarter" idx="12"/>
          </p:nvPr>
        </p:nvSpPr>
        <p:spPr/>
        <p:txBody>
          <a:bodyPr/>
          <a:lstStyle/>
          <a:p>
            <a:fld id="{AE8CD7A1-1345-485F-ACF5-489A030B59E2}" type="slidenum">
              <a:rPr lang="en-US" smtClean="0"/>
              <a:t>‹#›</a:t>
            </a:fld>
            <a:endParaRPr lang="en-US"/>
          </a:p>
        </p:txBody>
      </p:sp>
    </p:spTree>
    <p:extLst>
      <p:ext uri="{BB962C8B-B14F-4D97-AF65-F5344CB8AC3E}">
        <p14:creationId xmlns:p14="http://schemas.microsoft.com/office/powerpoint/2010/main" val="388466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E9F8E-69FB-9F47-36C2-11972A13E8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CD2CEE-3A51-514F-495C-7466A442DE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E26218-535F-4767-3509-0F9089911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6583BA-7453-2F26-A67F-7B8973954D61}"/>
              </a:ext>
            </a:extLst>
          </p:cNvPr>
          <p:cNvSpPr>
            <a:spLocks noGrp="1"/>
          </p:cNvSpPr>
          <p:nvPr>
            <p:ph type="dt" sz="half" idx="10"/>
          </p:nvPr>
        </p:nvSpPr>
        <p:spPr/>
        <p:txBody>
          <a:bodyPr/>
          <a:lstStyle/>
          <a:p>
            <a:fld id="{4FB3FEC7-5B5F-474D-88DA-3E10DC0F36E1}" type="datetimeFigureOut">
              <a:rPr lang="en-US" smtClean="0"/>
              <a:t>23/01/28</a:t>
            </a:fld>
            <a:endParaRPr lang="en-US"/>
          </a:p>
        </p:txBody>
      </p:sp>
      <p:sp>
        <p:nvSpPr>
          <p:cNvPr id="6" name="Footer Placeholder 5">
            <a:extLst>
              <a:ext uri="{FF2B5EF4-FFF2-40B4-BE49-F238E27FC236}">
                <a16:creationId xmlns:a16="http://schemas.microsoft.com/office/drawing/2014/main" id="{172781B8-56EE-0765-8848-DD8C75651F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F7CF52-82C1-ED16-FBBB-7117E10C8F6B}"/>
              </a:ext>
            </a:extLst>
          </p:cNvPr>
          <p:cNvSpPr>
            <a:spLocks noGrp="1"/>
          </p:cNvSpPr>
          <p:nvPr>
            <p:ph type="sldNum" sz="quarter" idx="12"/>
          </p:nvPr>
        </p:nvSpPr>
        <p:spPr/>
        <p:txBody>
          <a:bodyPr/>
          <a:lstStyle/>
          <a:p>
            <a:fld id="{AE8CD7A1-1345-485F-ACF5-489A030B59E2}" type="slidenum">
              <a:rPr lang="en-US" smtClean="0"/>
              <a:t>‹#›</a:t>
            </a:fld>
            <a:endParaRPr lang="en-US"/>
          </a:p>
        </p:txBody>
      </p:sp>
    </p:spTree>
    <p:extLst>
      <p:ext uri="{BB962C8B-B14F-4D97-AF65-F5344CB8AC3E}">
        <p14:creationId xmlns:p14="http://schemas.microsoft.com/office/powerpoint/2010/main" val="162035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FDDA72-76B5-DDE7-05D6-03815BBC5C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31006C-D2B0-C0A8-077C-9166EEEB55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3FEF9-4E52-609B-F52F-B29892D7A1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3FEC7-5B5F-474D-88DA-3E10DC0F36E1}" type="datetimeFigureOut">
              <a:rPr lang="en-US" smtClean="0"/>
              <a:t>23/01/28</a:t>
            </a:fld>
            <a:endParaRPr lang="en-US"/>
          </a:p>
        </p:txBody>
      </p:sp>
      <p:sp>
        <p:nvSpPr>
          <p:cNvPr id="5" name="Footer Placeholder 4">
            <a:extLst>
              <a:ext uri="{FF2B5EF4-FFF2-40B4-BE49-F238E27FC236}">
                <a16:creationId xmlns:a16="http://schemas.microsoft.com/office/drawing/2014/main" id="{A809E055-BAFB-9161-3074-B6B12C2A7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57B4BA-4218-CE00-94CD-C865CC1872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8CD7A1-1345-485F-ACF5-489A030B59E2}" type="slidenum">
              <a:rPr lang="en-US" smtClean="0"/>
              <a:t>‹#›</a:t>
            </a:fld>
            <a:endParaRPr lang="en-US"/>
          </a:p>
        </p:txBody>
      </p:sp>
    </p:spTree>
    <p:extLst>
      <p:ext uri="{BB962C8B-B14F-4D97-AF65-F5344CB8AC3E}">
        <p14:creationId xmlns:p14="http://schemas.microsoft.com/office/powerpoint/2010/main" val="3685430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BBECD-3DAB-A5EA-50EE-9B32BAD1EBF0}"/>
              </a:ext>
            </a:extLst>
          </p:cNvPr>
          <p:cNvSpPr>
            <a:spLocks noGrp="1"/>
          </p:cNvSpPr>
          <p:nvPr>
            <p:ph type="ctrTitle"/>
          </p:nvPr>
        </p:nvSpPr>
        <p:spPr/>
        <p:txBody>
          <a:bodyPr/>
          <a:lstStyle/>
          <a:p>
            <a:r>
              <a:rPr lang="en-US" dirty="0" err="1"/>
              <a:t>Yocto</a:t>
            </a:r>
            <a:endParaRPr lang="en-US" dirty="0"/>
          </a:p>
        </p:txBody>
      </p:sp>
      <p:sp>
        <p:nvSpPr>
          <p:cNvPr id="3" name="Subtitle 2">
            <a:extLst>
              <a:ext uri="{FF2B5EF4-FFF2-40B4-BE49-F238E27FC236}">
                <a16:creationId xmlns:a16="http://schemas.microsoft.com/office/drawing/2014/main" id="{6F2BA20A-8B0D-AFD3-79F9-ADDD454E9A8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3382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27C8D-F25C-AF95-C143-06254F861F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460C72-7C19-591D-ADAD-9B50A87C5BEA}"/>
              </a:ext>
            </a:extLst>
          </p:cNvPr>
          <p:cNvSpPr>
            <a:spLocks noGrp="1"/>
          </p:cNvSpPr>
          <p:nvPr>
            <p:ph idx="1"/>
          </p:nvPr>
        </p:nvSpPr>
        <p:spPr/>
        <p:txBody>
          <a:bodyPr>
            <a:normAutofit fontScale="92500" lnSpcReduction="10000"/>
          </a:bodyPr>
          <a:lstStyle/>
          <a:p>
            <a:r>
              <a:rPr lang="en-US" dirty="0"/>
              <a:t>Despite appearing in multiple shapes and forms, embedded Linux systems are widespread across virtually every technology segment. From being open source to scalability, developer support, and tooling, myriad reasons justify why Linux is the perfect candidate for embedded appliance. </a:t>
            </a:r>
          </a:p>
          <a:p>
            <a:r>
              <a:rPr lang="en-US" dirty="0"/>
              <a:t>In the embedded world, the size of a full Ubuntu distribution can be enough to wipe out a board’s memory before even installing additional software or collecting data. In addition to the unnecessary services that would be running in background without any real use for our use case. When it comes to a vehicle real time project of very essential safety purpose, you need an OS that contains the essentials to run your system. This is where </a:t>
            </a:r>
            <a:r>
              <a:rPr lang="en-US" dirty="0" err="1"/>
              <a:t>Yocto</a:t>
            </a:r>
            <a:r>
              <a:rPr lang="en-US" dirty="0"/>
              <a:t> comes in; the goal of the </a:t>
            </a:r>
            <a:r>
              <a:rPr lang="en-US" dirty="0" err="1"/>
              <a:t>Yocto</a:t>
            </a:r>
            <a:r>
              <a:rPr lang="en-US" dirty="0"/>
              <a:t> Project is to provide optimized software for highly specific embedded applications. </a:t>
            </a:r>
          </a:p>
          <a:p>
            <a:endParaRPr lang="en-US" dirty="0"/>
          </a:p>
        </p:txBody>
      </p:sp>
      <p:pic>
        <p:nvPicPr>
          <p:cNvPr id="1026" name="Picture 2">
            <a:extLst>
              <a:ext uri="{FF2B5EF4-FFF2-40B4-BE49-F238E27FC236}">
                <a16:creationId xmlns:a16="http://schemas.microsoft.com/office/drawing/2014/main" id="{23045DCA-D25E-458B-1382-0B270FFE7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2519" y="5811806"/>
            <a:ext cx="2589481" cy="1000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97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31" name="!!BGRectangle">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7456FF-3DA2-349F-3D1F-D0F78B725DBF}"/>
              </a:ext>
            </a:extLst>
          </p:cNvPr>
          <p:cNvSpPr>
            <a:spLocks noGrp="1"/>
          </p:cNvSpPr>
          <p:nvPr>
            <p:ph type="title"/>
          </p:nvPr>
        </p:nvSpPr>
        <p:spPr>
          <a:xfrm>
            <a:off x="6421700" y="713232"/>
            <a:ext cx="5154168" cy="1197864"/>
          </a:xfrm>
        </p:spPr>
        <p:txBody>
          <a:bodyPr>
            <a:normAutofit/>
          </a:bodyPr>
          <a:lstStyle/>
          <a:p>
            <a:endParaRPr lang="en-US"/>
          </a:p>
        </p:txBody>
      </p:sp>
      <p:pic>
        <p:nvPicPr>
          <p:cNvPr id="1026" name="Picture 2" descr="Tux: A brief history of the Linux mascot | TechRepublic">
            <a:extLst>
              <a:ext uri="{FF2B5EF4-FFF2-40B4-BE49-F238E27FC236}">
                <a16:creationId xmlns:a16="http://schemas.microsoft.com/office/drawing/2014/main" id="{E2261D93-AF71-3A58-E54C-32C30DEB02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0" r="2297"/>
          <a:stretch/>
        </p:blipFill>
        <p:spPr bwMode="auto">
          <a:xfrm>
            <a:off x="20" y="10"/>
            <a:ext cx="5495089"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Line">
            <a:extLst>
              <a:ext uri="{FF2B5EF4-FFF2-40B4-BE49-F238E27FC236}">
                <a16:creationId xmlns:a16="http://schemas.microsoft.com/office/drawing/2014/main" id="{29A9EE12-EF77-4DB4-84E4-043DE7235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3328" y="822960"/>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C79ABE-E8AE-0169-5DD8-D4860675901C}"/>
              </a:ext>
            </a:extLst>
          </p:cNvPr>
          <p:cNvSpPr>
            <a:spLocks noGrp="1"/>
          </p:cNvSpPr>
          <p:nvPr>
            <p:ph idx="1"/>
          </p:nvPr>
        </p:nvSpPr>
        <p:spPr>
          <a:xfrm>
            <a:off x="6421700" y="2048256"/>
            <a:ext cx="5154168" cy="4123944"/>
          </a:xfrm>
        </p:spPr>
        <p:txBody>
          <a:bodyPr anchor="t">
            <a:normAutofit/>
          </a:bodyPr>
          <a:lstStyle/>
          <a:p>
            <a:r>
              <a:rPr lang="en-US" sz="2200"/>
              <a:t>However, YOCTO is so complicated and may not be the most stable solution during developing of other essential parts of the project.</a:t>
            </a:r>
          </a:p>
          <a:p>
            <a:r>
              <a:rPr lang="en-US" sz="2200"/>
              <a:t>So, it is a postponed plan to have a stable backbone (</a:t>
            </a:r>
            <a:r>
              <a:rPr lang="en-US" sz="2200" b="0" i="0">
                <a:effectLst/>
                <a:latin typeface="Google Sans"/>
              </a:rPr>
              <a:t>Raspberry Pi OS “a Debian based distribution”</a:t>
            </a:r>
            <a:r>
              <a:rPr lang="en-US" sz="2200"/>
              <a:t>) during development process of the other parts</a:t>
            </a:r>
          </a:p>
          <a:p>
            <a:endParaRPr lang="en-US" sz="2200"/>
          </a:p>
        </p:txBody>
      </p:sp>
    </p:spTree>
    <p:extLst>
      <p:ext uri="{BB962C8B-B14F-4D97-AF65-F5344CB8AC3E}">
        <p14:creationId xmlns:p14="http://schemas.microsoft.com/office/powerpoint/2010/main" val="121732228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202</Words>
  <Application>Microsoft Office PowerPoint</Application>
  <PresentationFormat>Widescreen</PresentationFormat>
  <Paragraphs>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Google Sans</vt:lpstr>
      <vt:lpstr>Office Theme</vt:lpstr>
      <vt:lpstr>Yocto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Yocto</dc:title>
  <dc:creator>AHMED ALY</dc:creator>
  <cp:lastModifiedBy>AHMED ALY</cp:lastModifiedBy>
  <cp:revision>3</cp:revision>
  <dcterms:created xsi:type="dcterms:W3CDTF">2023-01-27T19:37:26Z</dcterms:created>
  <dcterms:modified xsi:type="dcterms:W3CDTF">2023-01-28T05:34:30Z</dcterms:modified>
</cp:coreProperties>
</file>