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9"/>
  </p:notesMasterIdLst>
  <p:handoutMasterIdLst>
    <p:handoutMasterId r:id="rId10"/>
  </p:handoutMasterIdLst>
  <p:sldIdLst>
    <p:sldId id="256" r:id="rId6"/>
    <p:sldId id="271" r:id="rId7"/>
    <p:sldId id="269" r:id="rId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>
        <p:scale>
          <a:sx n="100" d="100"/>
          <a:sy n="100" d="100"/>
        </p:scale>
        <p:origin x="-498" y="216"/>
      </p:cViewPr>
      <p:guideLst>
        <p:guide orient="horz" pos="2532"/>
        <p:guide orient="horz" pos="2748"/>
        <p:guide orient="horz" pos="3888"/>
        <p:guide orient="horz" pos="276"/>
        <p:guide orient="horz" pos="1956"/>
        <p:guide orient="horz" pos="3036"/>
        <p:guide orient="horz" pos="1644"/>
        <p:guide orient="horz" pos="1860"/>
        <p:guide orient="horz" pos="804"/>
        <p:guide orient="horz" pos="348"/>
        <p:guide orient="horz" pos="2169"/>
        <p:guide orient="horz" pos="3239"/>
        <p:guide orient="horz" pos="606"/>
        <p:guide orient="horz" pos="2772"/>
        <p:guide pos="5760"/>
        <p:guide pos="6144"/>
        <p:guide pos="2736"/>
        <p:guide pos="5688"/>
        <p:guide pos="2880"/>
        <p:guide pos="5448"/>
        <p:guide pos="480"/>
        <p:guide pos="336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Scrum Board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</a:rPr>
              <a:t>Vehicle Loan App Project Batch-2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6182843-1974-49DB-A13A-99FD6D95D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561147"/>
              </p:ext>
            </p:extLst>
          </p:nvPr>
        </p:nvGraphicFramePr>
        <p:xfrm>
          <a:off x="713957" y="217714"/>
          <a:ext cx="7801429" cy="4450577"/>
        </p:xfrm>
        <a:graphic>
          <a:graphicData uri="http://schemas.openxmlformats.org/drawingml/2006/table">
            <a:tbl>
              <a:tblPr/>
              <a:tblGrid>
                <a:gridCol w="1478083">
                  <a:extLst>
                    <a:ext uri="{9D8B030D-6E8A-4147-A177-3AD203B41FA5}">
                      <a16:colId xmlns:a16="http://schemas.microsoft.com/office/drawing/2014/main" xmlns="" val="1271786931"/>
                    </a:ext>
                  </a:extLst>
                </a:gridCol>
                <a:gridCol w="1509699">
                  <a:extLst>
                    <a:ext uri="{9D8B030D-6E8A-4147-A177-3AD203B41FA5}">
                      <a16:colId xmlns:a16="http://schemas.microsoft.com/office/drawing/2014/main" xmlns="" val="3119691468"/>
                    </a:ext>
                  </a:extLst>
                </a:gridCol>
                <a:gridCol w="1240957">
                  <a:extLst>
                    <a:ext uri="{9D8B030D-6E8A-4147-A177-3AD203B41FA5}">
                      <a16:colId xmlns:a16="http://schemas.microsoft.com/office/drawing/2014/main" xmlns="" val="3897199528"/>
                    </a:ext>
                  </a:extLst>
                </a:gridCol>
                <a:gridCol w="1122393">
                  <a:extLst>
                    <a:ext uri="{9D8B030D-6E8A-4147-A177-3AD203B41FA5}">
                      <a16:colId xmlns:a16="http://schemas.microsoft.com/office/drawing/2014/main" xmlns="" val="11278259"/>
                    </a:ext>
                  </a:extLst>
                </a:gridCol>
                <a:gridCol w="1098682">
                  <a:extLst>
                    <a:ext uri="{9D8B030D-6E8A-4147-A177-3AD203B41FA5}">
                      <a16:colId xmlns:a16="http://schemas.microsoft.com/office/drawing/2014/main" xmlns="" val="2244142160"/>
                    </a:ext>
                  </a:extLst>
                </a:gridCol>
                <a:gridCol w="1351615">
                  <a:extLst>
                    <a:ext uri="{9D8B030D-6E8A-4147-A177-3AD203B41FA5}">
                      <a16:colId xmlns:a16="http://schemas.microsoft.com/office/drawing/2014/main" xmlns="" val="2071489199"/>
                    </a:ext>
                  </a:extLst>
                </a:gridCol>
              </a:tblGrid>
              <a:tr h="246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Story</a:t>
                      </a:r>
                    </a:p>
                  </a:txBody>
                  <a:tcPr marL="4143" marR="4143" marT="4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DO</a:t>
                      </a:r>
                    </a:p>
                  </a:txBody>
                  <a:tcPr marL="4143" marR="4143" marT="4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4143" marR="4143" marT="4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Impediment</a:t>
                      </a:r>
                    </a:p>
                  </a:txBody>
                  <a:tcPr marL="4143" marR="4143" marT="4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Verify</a:t>
                      </a:r>
                    </a:p>
                  </a:txBody>
                  <a:tcPr marL="4143" marR="4143" marT="4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4143" marR="4143" marT="41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6010934"/>
                  </a:ext>
                </a:extLst>
              </a:tr>
              <a:tr h="936157">
                <a:tc>
                  <a:txBody>
                    <a:bodyPr/>
                    <a:lstStyle/>
                    <a:p>
                      <a:pPr marL="228600" indent="-228600" algn="l" fontAlgn="t">
                        <a:buAutoNum type="arabicPeriod"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Creating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Home, Login, User registration, EMI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calculator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[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Swapnil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Bagul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143" marR="4143" marT="4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 Components</a:t>
                      </a:r>
                    </a:p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 Data storage</a:t>
                      </a:r>
                    </a:p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 Access</a:t>
                      </a:r>
                    </a:p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 Validation</a:t>
                      </a:r>
                    </a:p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EMI Calculator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6160267"/>
                  </a:ext>
                </a:extLst>
              </a:tr>
              <a:tr h="91677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User dashboard page</a:t>
                      </a:r>
                    </a:p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(Check eligibility, Loan status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[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Abhishek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Components</a:t>
                      </a:r>
                    </a:p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 Data access </a:t>
                      </a:r>
                    </a:p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 Checking eligibility (by storing data to database) </a:t>
                      </a:r>
                    </a:p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 Display loan status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8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8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600" b="0" i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600" b="0" i="0" u="none" strike="noStrik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6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9271226"/>
                  </a:ext>
                </a:extLst>
              </a:tr>
              <a:tr h="890896">
                <a:tc>
                  <a:txBody>
                    <a:bodyPr/>
                    <a:lstStyle/>
                    <a:p>
                      <a:pPr algn="l" fontAlgn="t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Applying Loan (Loan offer page, Loan details)</a:t>
                      </a:r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IN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Asheekha</a:t>
                      </a:r>
                      <a:r>
                        <a:rPr lang="en-I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 Components</a:t>
                      </a:r>
                    </a:p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 Data Access</a:t>
                      </a:r>
                    </a:p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 Displaying loan schemes</a:t>
                      </a:r>
                    </a:p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 storing Loan and identity details to Database </a:t>
                      </a:r>
                    </a:p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8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0637282"/>
                  </a:ext>
                </a:extLst>
              </a:tr>
              <a:tr h="72953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Admin Dashboard (Applications, Clients, Rejected list) </a:t>
                      </a:r>
                      <a:endParaRPr lang="en-US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[</a:t>
                      </a:r>
                      <a:r>
                        <a:rPr lang="en-US" sz="105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Swathi</a:t>
                      </a:r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 Components</a:t>
                      </a:r>
                    </a:p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 Data access</a:t>
                      </a:r>
                    </a:p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 Complete application form</a:t>
                      </a:r>
                    </a:p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 Validation </a:t>
                      </a:r>
                    </a:p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43" marR="4143" marT="41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43" marR="4143" marT="414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75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24554</TotalTime>
  <Words>124</Words>
  <Application>Microsoft Office PowerPoint</Application>
  <PresentationFormat>On-screen Show (16:9)</PresentationFormat>
  <Paragraphs>54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L&amp;T Infotech</vt:lpstr>
      <vt:lpstr>Custom Design</vt:lpstr>
      <vt:lpstr>Vehicle Loan App Project Batch-2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DELL</cp:lastModifiedBy>
  <cp:revision>1876</cp:revision>
  <cp:lastPrinted>2015-11-28T12:28:20Z</cp:lastPrinted>
  <dcterms:created xsi:type="dcterms:W3CDTF">2007-05-25T22:38:05Z</dcterms:created>
  <dcterms:modified xsi:type="dcterms:W3CDTF">2022-03-16T12:02:16Z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