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6432-BD0C-445F-944C-19DC2E1410F8}" v="28" dt="2023-04-15T15:04:4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苑 润泽" userId="0783eeab76cf4181" providerId="LiveId" clId="{C26F6432-BD0C-445F-944C-19DC2E1410F8}"/>
    <pc:docChg chg="undo custSel addSld modSld">
      <pc:chgData name="苑 润泽" userId="0783eeab76cf4181" providerId="LiveId" clId="{C26F6432-BD0C-445F-944C-19DC2E1410F8}" dt="2023-04-15T16:20:18.459" v="300" actId="1037"/>
      <pc:docMkLst>
        <pc:docMk/>
      </pc:docMkLst>
      <pc:sldChg chg="addSp delSp modSp new mod">
        <pc:chgData name="苑 润泽" userId="0783eeab76cf4181" providerId="LiveId" clId="{C26F6432-BD0C-445F-944C-19DC2E1410F8}" dt="2023-04-11T15:24:17.893" v="3" actId="208"/>
        <pc:sldMkLst>
          <pc:docMk/>
          <pc:sldMk cId="74029592" sldId="256"/>
        </pc:sldMkLst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2" creationId="{A38B6D0D-E74F-9DC0-C8E5-939993B343B5}"/>
          </ac:spMkLst>
        </pc:spChg>
        <pc:spChg chg="del">
          <ac:chgData name="苑 润泽" userId="0783eeab76cf4181" providerId="LiveId" clId="{C26F6432-BD0C-445F-944C-19DC2E1410F8}" dt="2023-04-11T15:23:29.709" v="1" actId="478"/>
          <ac:spMkLst>
            <pc:docMk/>
            <pc:sldMk cId="74029592" sldId="256"/>
            <ac:spMk id="3" creationId="{DD4BA6DD-4D03-5517-3F2A-0B3D02C91258}"/>
          </ac:spMkLst>
        </pc:spChg>
        <pc:cxnChg chg="add mod">
          <ac:chgData name="苑 润泽" userId="0783eeab76cf4181" providerId="LiveId" clId="{C26F6432-BD0C-445F-944C-19DC2E1410F8}" dt="2023-04-11T15:24:17.893" v="3" actId="208"/>
          <ac:cxnSpMkLst>
            <pc:docMk/>
            <pc:sldMk cId="74029592" sldId="256"/>
            <ac:cxnSpMk id="5" creationId="{F7E5EE13-291E-D11A-2B40-849F83DB9DEC}"/>
          </ac:cxnSpMkLst>
        </pc:cxnChg>
      </pc:sldChg>
      <pc:sldChg chg="addSp delSp modSp add mod">
        <pc:chgData name="苑 润泽" userId="0783eeab76cf4181" providerId="LiveId" clId="{C26F6432-BD0C-445F-944C-19DC2E1410F8}" dt="2023-04-15T16:20:18.459" v="300" actId="1037"/>
        <pc:sldMkLst>
          <pc:docMk/>
          <pc:sldMk cId="3719257976" sldId="257"/>
        </pc:sldMkLst>
        <pc:spChg chg="del">
          <ac:chgData name="苑 润泽" userId="0783eeab76cf4181" providerId="LiveId" clId="{C26F6432-BD0C-445F-944C-19DC2E1410F8}" dt="2023-04-15T14:46:55.854" v="19" actId="478"/>
          <ac:spMkLst>
            <pc:docMk/>
            <pc:sldMk cId="3719257976" sldId="257"/>
            <ac:spMk id="2" creationId="{818A97FB-80AB-B019-762E-12BEB21CCBC2}"/>
          </ac:spMkLst>
        </pc:spChg>
        <pc:spChg chg="del mod">
          <ac:chgData name="苑 润泽" userId="0783eeab76cf4181" providerId="LiveId" clId="{C26F6432-BD0C-445F-944C-19DC2E1410F8}" dt="2023-04-15T14:47:03.237" v="26" actId="478"/>
          <ac:spMkLst>
            <pc:docMk/>
            <pc:sldMk cId="3719257976" sldId="257"/>
            <ac:spMk id="3" creationId="{608117D2-7047-C951-A1B7-1ED229863999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" creationId="{C1C8C282-B658-363E-F9B4-19B5E7C361B6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0" creationId="{55516A67-E488-BEC7-0F06-A29D5E9EA139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14" creationId="{B7558CA4-70EB-7CE8-AE12-C5C64FA3609C}"/>
          </ac:spMkLst>
        </pc:spChg>
        <pc:spChg chg="mod">
          <ac:chgData name="苑 润泽" userId="0783eeab76cf4181" providerId="LiveId" clId="{C26F6432-BD0C-445F-944C-19DC2E1410F8}" dt="2023-04-15T16:20:18.459" v="300" actId="1037"/>
          <ac:spMkLst>
            <pc:docMk/>
            <pc:sldMk cId="3719257976" sldId="257"/>
            <ac:spMk id="19" creationId="{AD3D1A58-E3CE-0E93-14AC-87616A85FE3B}"/>
          </ac:spMkLst>
        </pc:spChg>
        <pc:spChg chg="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24" creationId="{D4C2B296-A727-1134-B8E9-E91BD3E76B80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3" creationId="{1F6645ED-F003-53BC-6830-4474964C4FE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39" creationId="{D2016B00-5DB3-2996-67EE-97562CF20993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0" creationId="{0CA2CC06-1C20-B0AC-76F5-A2E16BAF4741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1" creationId="{48E012AB-CD8F-0E6C-49BC-EC9B59782A54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43" creationId="{87AE7E38-7B43-9544-EDF9-114590D9EC8A}"/>
          </ac:spMkLst>
        </pc:spChg>
        <pc:spChg chg="del">
          <ac:chgData name="苑 润泽" userId="0783eeab76cf4181" providerId="LiveId" clId="{C26F6432-BD0C-445F-944C-19DC2E1410F8}" dt="2023-04-15T14:47:00.902" v="24" actId="478"/>
          <ac:spMkLst>
            <pc:docMk/>
            <pc:sldMk cId="3719257976" sldId="257"/>
            <ac:spMk id="44" creationId="{0FA08F2C-10ED-9463-AC49-E140C07542F1}"/>
          </ac:spMkLst>
        </pc:spChg>
        <pc:spChg chg="del mod">
          <ac:chgData name="苑 润泽" userId="0783eeab76cf4181" providerId="LiveId" clId="{C26F6432-BD0C-445F-944C-19DC2E1410F8}" dt="2023-04-15T14:48:48.099" v="83" actId="478"/>
          <ac:spMkLst>
            <pc:docMk/>
            <pc:sldMk cId="3719257976" sldId="257"/>
            <ac:spMk id="45" creationId="{DEBC080A-1090-8024-5D90-1348485B7058}"/>
          </ac:spMkLst>
        </pc:spChg>
        <pc:spChg chg="del mod">
          <ac:chgData name="苑 润泽" userId="0783eeab76cf4181" providerId="LiveId" clId="{C26F6432-BD0C-445F-944C-19DC2E1410F8}" dt="2023-04-15T14:46:59.830" v="23" actId="478"/>
          <ac:spMkLst>
            <pc:docMk/>
            <pc:sldMk cId="3719257976" sldId="257"/>
            <ac:spMk id="46" creationId="{7FD3FC52-97B8-C575-4000-9B62DB19FDEA}"/>
          </ac:spMkLst>
        </pc:spChg>
        <pc:spChg chg="add mod">
          <ac:chgData name="苑 润泽" userId="0783eeab76cf4181" providerId="LiveId" clId="{C26F6432-BD0C-445F-944C-19DC2E1410F8}" dt="2023-04-15T15:02:07.909" v="106" actId="571"/>
          <ac:spMkLst>
            <pc:docMk/>
            <pc:sldMk cId="3719257976" sldId="257"/>
            <ac:spMk id="47" creationId="{F6D371F5-4BD9-17EA-9209-F8F2B6C1D8E1}"/>
          </ac:spMkLst>
        </pc:spChg>
        <pc:spChg chg="add mod">
          <ac:chgData name="苑 润泽" userId="0783eeab76cf4181" providerId="LiveId" clId="{C26F6432-BD0C-445F-944C-19DC2E1410F8}" dt="2023-04-15T15:02:14.123" v="109" actId="571"/>
          <ac:spMkLst>
            <pc:docMk/>
            <pc:sldMk cId="3719257976" sldId="257"/>
            <ac:spMk id="49" creationId="{57A4E4D7-C23D-32F4-93AC-3B37B19C6B1C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53" creationId="{91ECD9CC-55B4-A9A6-FFFD-4213228EA9E4}"/>
          </ac:spMkLst>
        </pc:spChg>
        <pc:spChg chg="add mod">
          <ac:chgData name="苑 润泽" userId="0783eeab76cf4181" providerId="LiveId" clId="{C26F6432-BD0C-445F-944C-19DC2E1410F8}" dt="2023-04-15T15:04:00.435" v="174" actId="571"/>
          <ac:spMkLst>
            <pc:docMk/>
            <pc:sldMk cId="3719257976" sldId="257"/>
            <ac:spMk id="68" creationId="{BA4956C8-7CB7-6E95-100A-7B0ACB572AB2}"/>
          </ac:spMkLst>
        </pc:spChg>
        <pc:spChg chg="add mod">
          <ac:chgData name="苑 润泽" userId="0783eeab76cf4181" providerId="LiveId" clId="{C26F6432-BD0C-445F-944C-19DC2E1410F8}" dt="2023-04-15T15:04:41.468" v="269" actId="1037"/>
          <ac:spMkLst>
            <pc:docMk/>
            <pc:sldMk cId="3719257976" sldId="257"/>
            <ac:spMk id="73" creationId="{633B3A8C-32B6-2D38-3EED-401155DD275B}"/>
          </ac:spMkLst>
        </pc:spChg>
        <pc:spChg chg="add mod">
          <ac:chgData name="苑 润泽" userId="0783eeab76cf4181" providerId="LiveId" clId="{C26F6432-BD0C-445F-944C-19DC2E1410F8}" dt="2023-04-15T15:04:45.617" v="271" actId="571"/>
          <ac:spMkLst>
            <pc:docMk/>
            <pc:sldMk cId="3719257976" sldId="257"/>
            <ac:spMk id="75" creationId="{CCC25AB1-9F8E-B42E-81AA-D96D19B9F73A}"/>
          </ac:spMkLst>
        </pc:spChg>
        <pc:spChg chg="add mod">
          <ac:chgData name="苑 润泽" userId="0783eeab76cf4181" providerId="LiveId" clId="{C26F6432-BD0C-445F-944C-19DC2E1410F8}" dt="2023-04-15T15:04:52.358" v="278" actId="20577"/>
          <ac:spMkLst>
            <pc:docMk/>
            <pc:sldMk cId="3719257976" sldId="257"/>
            <ac:spMk id="77" creationId="{4C07CC83-5656-5DA6-1E24-8A7D7F5C7699}"/>
          </ac:spMkLst>
        </pc:spChg>
        <pc:cxnChg chg="del mod">
          <ac:chgData name="苑 润泽" userId="0783eeab76cf4181" providerId="LiveId" clId="{C26F6432-BD0C-445F-944C-19DC2E1410F8}" dt="2023-04-15T15:05:22.936" v="279" actId="478"/>
          <ac:cxnSpMkLst>
            <pc:docMk/>
            <pc:sldMk cId="3719257976" sldId="257"/>
            <ac:cxnSpMk id="5" creationId="{F7E5EE13-291E-D11A-2B40-849F83DB9DEC}"/>
          </ac:cxnSpMkLst>
        </pc:cxnChg>
        <pc:cxnChg chg="del mod">
          <ac:chgData name="苑 润泽" userId="0783eeab76cf4181" providerId="LiveId" clId="{C26F6432-BD0C-445F-944C-19DC2E1410F8}" dt="2023-04-15T14:47:07.310" v="28" actId="478"/>
          <ac:cxnSpMkLst>
            <pc:docMk/>
            <pc:sldMk cId="3719257976" sldId="257"/>
            <ac:cxnSpMk id="6" creationId="{D56ED015-F6C6-3F14-2618-C0605CDBB24A}"/>
          </ac:cxnSpMkLst>
        </pc:cxnChg>
        <pc:cxnChg chg="del mod">
          <ac:chgData name="苑 润泽" userId="0783eeab76cf4181" providerId="LiveId" clId="{C26F6432-BD0C-445F-944C-19DC2E1410F8}" dt="2023-04-15T14:47:35.458" v="37" actId="478"/>
          <ac:cxnSpMkLst>
            <pc:docMk/>
            <pc:sldMk cId="3719257976" sldId="257"/>
            <ac:cxnSpMk id="11" creationId="{E4BCE52A-4AB4-365F-B268-17301E38B079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15" creationId="{72130FA3-E91B-9DC6-A811-6F1EE8AB0A62}"/>
          </ac:cxnSpMkLst>
        </pc:cxnChg>
        <pc:cxnChg chg="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1" creationId="{B86E1904-8FDC-36E6-8E3F-389E32477B4F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23" creationId="{41477E81-424E-9A53-E48C-4E49DF19D3FC}"/>
          </ac:cxnSpMkLst>
        </pc:cxnChg>
        <pc:cxnChg chg="del mod">
          <ac:chgData name="苑 润泽" userId="0783eeab76cf4181" providerId="LiveId" clId="{C26F6432-BD0C-445F-944C-19DC2E1410F8}" dt="2023-04-15T14:46:56.539" v="20" actId="478"/>
          <ac:cxnSpMkLst>
            <pc:docMk/>
            <pc:sldMk cId="3719257976" sldId="257"/>
            <ac:cxnSpMk id="29" creationId="{1EFDA94E-56AD-F759-7E7E-166BAD1FBC7C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36" creationId="{76FB0BB1-9BF2-3F6D-67E1-E0A8BE687DBA}"/>
          </ac:cxnSpMkLst>
        </pc:cxnChg>
        <pc:cxnChg chg="add mod">
          <ac:chgData name="苑 润泽" userId="0783eeab76cf4181" providerId="LiveId" clId="{C26F6432-BD0C-445F-944C-19DC2E1410F8}" dt="2023-04-15T15:02:14.123" v="109" actId="571"/>
          <ac:cxnSpMkLst>
            <pc:docMk/>
            <pc:sldMk cId="3719257976" sldId="257"/>
            <ac:cxnSpMk id="48" creationId="{2FB15E9D-774C-9960-58CF-2F590750A2D6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50" creationId="{E35CCBC0-DB86-9C8C-5629-D5BC649F1538}"/>
          </ac:cxnSpMkLst>
        </pc:cxnChg>
        <pc:cxnChg chg="add del mod">
          <ac:chgData name="苑 润泽" userId="0783eeab76cf4181" providerId="LiveId" clId="{C26F6432-BD0C-445F-944C-19DC2E1410F8}" dt="2023-04-15T15:03:14.503" v="142" actId="478"/>
          <ac:cxnSpMkLst>
            <pc:docMk/>
            <pc:sldMk cId="3719257976" sldId="257"/>
            <ac:cxnSpMk id="54" creationId="{C4A16D62-A31A-6876-85DE-31FF1C54E3E5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4" creationId="{0A27921D-1398-5175-A9EF-F07F70CACB54}"/>
          </ac:cxnSpMkLst>
        </pc:cxnChg>
        <pc:cxnChg chg="add mod">
          <ac:chgData name="苑 润泽" userId="0783eeab76cf4181" providerId="LiveId" clId="{C26F6432-BD0C-445F-944C-19DC2E1410F8}" dt="2023-04-15T15:04:41.468" v="269" actId="1037"/>
          <ac:cxnSpMkLst>
            <pc:docMk/>
            <pc:sldMk cId="3719257976" sldId="257"/>
            <ac:cxnSpMk id="69" creationId="{153D2EBE-B949-2A60-7D16-D3A271C10B2E}"/>
          </ac:cxnSpMkLst>
        </pc:cxnChg>
        <pc:cxnChg chg="add mod">
          <ac:chgData name="苑 润泽" userId="0783eeab76cf4181" providerId="LiveId" clId="{C26F6432-BD0C-445F-944C-19DC2E1410F8}" dt="2023-04-15T15:05:37.703" v="283" actId="14100"/>
          <ac:cxnSpMkLst>
            <pc:docMk/>
            <pc:sldMk cId="3719257976" sldId="257"/>
            <ac:cxnSpMk id="79" creationId="{FEA703D5-B385-A2C4-3FBE-0F504D9D9D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260C-D8D6-F530-7A1E-DDC9F5F4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4997F-47A6-9603-C538-ACD0D94F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E4233-0A29-CD67-44C2-A3C13312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83D08-CF8A-D53E-614E-B7284C8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852C5-75B8-151D-6D8A-D026AD8D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EBD8B-7145-B064-1EEC-91520297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42DE2-97BF-734F-834F-562E94C2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B35EE-D73E-4665-213C-1C93A9E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E97FC-64A3-DD57-5442-899B71F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E9927-01E1-9293-139D-DF79A01E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8684D-ABCE-16BC-E7CB-05243C508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50CA3-5607-9178-82D7-AAFCA501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4E698-2194-7B1F-FF76-CF5D733D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B73DF-37D5-ED8C-65DE-A3B175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347A-BE4B-6048-5CDA-91CADA57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87-9F8E-0266-A92E-BFB40BB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EF37F-4641-0C7F-7419-B5FE648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7FFBD-18DC-5633-F9C1-6E1A9BE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46729-71E6-5E67-4169-E3BB46EF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28AC1-CC2E-D39C-2092-90943BB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A44B-7B26-03BF-A365-3986209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55AA8-2E84-5B4B-4CFA-7DF62C99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15AB9-98C9-3393-73AA-6EA0BFDE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3DBA-E3C5-3EE7-D8FF-93763CD3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7ABA-DC7B-185E-BE26-1D274ECE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57B16-CBED-BC24-7742-959C034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EB4B9-7EBE-59E4-9199-67D94DE0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EBF5-9500-3940-AB8E-1EDA77AD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C575C-65FD-A6C6-6C54-5F0871A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50E53-8D96-3958-0B09-B5F0966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A50C-17F3-F145-326C-07200ED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6843-C081-D74D-FFF6-B679F69A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3059E-E056-CAAC-8DDC-6CA9EA6A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F746-32FA-4D17-FA14-41F920F4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5F04C-DC77-8B90-FE65-48AFA1970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6D1A6-DBEE-B323-A262-811E3990E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97C47-B57D-E14C-BDDE-64578256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3BB70-1266-A1AF-94EF-BFFDAD5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0ABE-1FD8-C1EF-DEAB-6229C83A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0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63942-B767-FE6B-2E50-08467BF0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EBB97F-45E9-B608-A8F9-22679275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FC88F-0486-550C-4C60-321DB97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6D64D-FCB8-C023-3688-6E515FA4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307BD9-8F4D-6EB2-4733-A9362E22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6EF4F-666C-1C04-CCD1-8E2A6A4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FE9A-731B-A805-CBFF-FA46F8FD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A4F0-5139-1E19-B1B8-3D335D0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0CD2-C41A-E8D6-551B-98BE903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6697B-1F8C-4FCA-E0DF-9E3B4CF4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C32D-F3FA-1E05-D0EB-26A9068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A66BA-6FD3-680A-C801-74EE41E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ED8DC-398E-B3FE-8647-B197AA2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D31B5-7C86-80C6-F111-F6108D6C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8AA72-5735-9619-4A82-A58B064D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A5EC6-672B-82E7-343A-18072965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419D6-BC45-4AFD-2F32-D5B09A12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AEF21-F200-457D-62E6-537D3DFA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C80D5-D604-C0D1-EDEA-762D710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C485D-C863-B01C-F7E7-8D65B41B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77167-1AF6-00A9-608F-EF2C2A34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38453-0603-B199-091F-1F83C106C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1C34-6639-4DD4-900A-63F16846AAE4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25C5A-3F02-DFAC-5163-EB4B5572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24731-3D6D-B38D-90F5-0CC112F9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92D-45ED-4AD5-A2B8-7019F447A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E5EE13-291E-D11A-2B40-849F83DB9DEC}"/>
              </a:ext>
            </a:extLst>
          </p:cNvPr>
          <p:cNvCxnSpPr/>
          <p:nvPr/>
        </p:nvCxnSpPr>
        <p:spPr>
          <a:xfrm>
            <a:off x="2094614" y="3009014"/>
            <a:ext cx="1733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汇总连接 1">
            <a:extLst>
              <a:ext uri="{FF2B5EF4-FFF2-40B4-BE49-F238E27FC236}">
                <a16:creationId xmlns:a16="http://schemas.microsoft.com/office/drawing/2014/main" id="{818A97FB-80AB-B019-762E-12BEB21CCBC2}"/>
              </a:ext>
            </a:extLst>
          </p:cNvPr>
          <p:cNvSpPr/>
          <p:nvPr/>
        </p:nvSpPr>
        <p:spPr>
          <a:xfrm>
            <a:off x="3827721" y="2819728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8117D2-7047-C951-A1B7-1ED229863999}"/>
              </a:ext>
            </a:extLst>
          </p:cNvPr>
          <p:cNvSpPr txBox="1"/>
          <p:nvPr/>
        </p:nvSpPr>
        <p:spPr>
          <a:xfrm>
            <a:off x="3557979" y="25450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4967128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ED015-F6C6-3F14-2618-C0605CDBB24A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4206293" y="3009014"/>
            <a:ext cx="760835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698016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BCE52A-4AB4-365F-B268-17301E38B07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219332" y="3013145"/>
            <a:ext cx="760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2305775" y="244997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32371" y="3013145"/>
            <a:ext cx="122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8200479" y="2402654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EFDA94E-56AD-F759-7E7E-166BAD1FBC7C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017007" y="3009016"/>
            <a:ext cx="4809574" cy="189284"/>
          </a:xfrm>
          <a:prstGeom prst="bentConnector4">
            <a:avLst>
              <a:gd name="adj1" fmla="val -285"/>
              <a:gd name="adj2" fmla="val 325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FA08F2C-10ED-9463-AC49-E140C07542F1}"/>
              </a:ext>
            </a:extLst>
          </p:cNvPr>
          <p:cNvSpPr txBox="1"/>
          <p:nvPr/>
        </p:nvSpPr>
        <p:spPr>
          <a:xfrm>
            <a:off x="4040944" y="319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EBC080A-1090-8024-5D90-1348485B7058}"/>
              </a:ext>
            </a:extLst>
          </p:cNvPr>
          <p:cNvSpPr/>
          <p:nvPr/>
        </p:nvSpPr>
        <p:spPr>
          <a:xfrm>
            <a:off x="3959630" y="247384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D3FC52-97B8-C575-4000-9B62DB19FDEA}"/>
              </a:ext>
            </a:extLst>
          </p:cNvPr>
          <p:cNvSpPr/>
          <p:nvPr/>
        </p:nvSpPr>
        <p:spPr>
          <a:xfrm>
            <a:off x="5974626" y="3141435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C8C282-B658-363E-F9B4-19B5E7C361B6}"/>
              </a:ext>
            </a:extLst>
          </p:cNvPr>
          <p:cNvSpPr/>
          <p:nvPr/>
        </p:nvSpPr>
        <p:spPr>
          <a:xfrm>
            <a:off x="1879091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516A67-E488-BEC7-0F06-A29D5E9EA139}"/>
              </a:ext>
            </a:extLst>
          </p:cNvPr>
          <p:cNvSpPr/>
          <p:nvPr/>
        </p:nvSpPr>
        <p:spPr>
          <a:xfrm>
            <a:off x="4044597" y="2757286"/>
            <a:ext cx="1252204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3D1A58-E3CE-0E93-14AC-87616A85FE3B}"/>
              </a:ext>
            </a:extLst>
          </p:cNvPr>
          <p:cNvSpPr/>
          <p:nvPr/>
        </p:nvSpPr>
        <p:spPr>
          <a:xfrm>
            <a:off x="684297" y="237143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Output (Y)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6E1904-8FDC-36E6-8E3F-389E32477B4F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3630439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4C2B296-A727-1134-B8E9-E91BD3E76B80}"/>
              </a:ext>
            </a:extLst>
          </p:cNvPr>
          <p:cNvSpPr/>
          <p:nvPr/>
        </p:nvSpPr>
        <p:spPr>
          <a:xfrm>
            <a:off x="5371580" y="2353592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Feedback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558CA4-70EB-7CE8-AE12-C5C64FA3609C}"/>
              </a:ext>
            </a:extLst>
          </p:cNvPr>
          <p:cNvSpPr/>
          <p:nvPr/>
        </p:nvSpPr>
        <p:spPr>
          <a:xfrm>
            <a:off x="2961844" y="2757286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2130FA3-E91B-9DC6-A811-6F1EE8AB0A62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547686" y="3013145"/>
            <a:ext cx="4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477E81-424E-9A53-E48C-4E49DF19D3FC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5296801" y="3009014"/>
            <a:ext cx="1326983" cy="4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F6645ED-F003-53BC-6830-4474964C4FE3}"/>
              </a:ext>
            </a:extLst>
          </p:cNvPr>
          <p:cNvSpPr/>
          <p:nvPr/>
        </p:nvSpPr>
        <p:spPr>
          <a:xfrm>
            <a:off x="6623784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B0BB1-9BF2-3F6D-67E1-E0A8BE687DBA}"/>
              </a:ext>
            </a:extLst>
          </p:cNvPr>
          <p:cNvCxnSpPr>
            <a:cxnSpLocks/>
            <a:stCxn id="33" idx="3"/>
            <a:endCxn id="39" idx="2"/>
          </p:cNvCxnSpPr>
          <p:nvPr/>
        </p:nvCxnSpPr>
        <p:spPr>
          <a:xfrm flipV="1">
            <a:off x="7292379" y="3009013"/>
            <a:ext cx="9185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汇总连接 38">
            <a:extLst>
              <a:ext uri="{FF2B5EF4-FFF2-40B4-BE49-F238E27FC236}">
                <a16:creationId xmlns:a16="http://schemas.microsoft.com/office/drawing/2014/main" id="{D2016B00-5DB3-2996-67EE-97562CF20993}"/>
              </a:ext>
            </a:extLst>
          </p:cNvPr>
          <p:cNvSpPr/>
          <p:nvPr/>
        </p:nvSpPr>
        <p:spPr>
          <a:xfrm>
            <a:off x="8210886" y="2819727"/>
            <a:ext cx="378572" cy="37857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CA2CC06-1C20-B0AC-76F5-A2E16BAF4741}"/>
              </a:ext>
            </a:extLst>
          </p:cNvPr>
          <p:cNvSpPr txBox="1"/>
          <p:nvPr/>
        </p:nvSpPr>
        <p:spPr>
          <a:xfrm>
            <a:off x="7892341" y="26396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E012AB-CD8F-0E6C-49BC-EC9B59782A54}"/>
              </a:ext>
            </a:extLst>
          </p:cNvPr>
          <p:cNvSpPr txBox="1"/>
          <p:nvPr/>
        </p:nvSpPr>
        <p:spPr>
          <a:xfrm>
            <a:off x="8420181" y="31899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7AE7E38-7B43-9544-EDF9-114590D9EC8A}"/>
              </a:ext>
            </a:extLst>
          </p:cNvPr>
          <p:cNvSpPr/>
          <p:nvPr/>
        </p:nvSpPr>
        <p:spPr>
          <a:xfrm>
            <a:off x="6623784" y="366443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Op-Amp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5CCBC0-DB86-9C8C-5629-D5BC649F153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71580" y="3920294"/>
            <a:ext cx="1252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1ECD9CC-55B4-A9A6-FFFD-4213228EA9E4}"/>
              </a:ext>
            </a:extLst>
          </p:cNvPr>
          <p:cNvSpPr/>
          <p:nvPr/>
        </p:nvSpPr>
        <p:spPr>
          <a:xfrm>
            <a:off x="5314287" y="3333139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(V)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A27921D-1398-5175-A9EF-F07F70CACB54}"/>
              </a:ext>
            </a:extLst>
          </p:cNvPr>
          <p:cNvCxnSpPr>
            <a:cxnSpLocks/>
            <a:stCxn id="43" idx="3"/>
            <a:endCxn id="39" idx="4"/>
          </p:cNvCxnSpPr>
          <p:nvPr/>
        </p:nvCxnSpPr>
        <p:spPr>
          <a:xfrm flipV="1">
            <a:off x="7292379" y="3198299"/>
            <a:ext cx="1107793" cy="7219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3D2EBE-B949-2A60-7D16-D3A271C10B2E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8589458" y="3009013"/>
            <a:ext cx="752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33B3A8C-32B6-2D38-3EED-401155DD275B}"/>
              </a:ext>
            </a:extLst>
          </p:cNvPr>
          <p:cNvSpPr/>
          <p:nvPr/>
        </p:nvSpPr>
        <p:spPr>
          <a:xfrm>
            <a:off x="8247248" y="2550086"/>
            <a:ext cx="1252204" cy="51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07CC83-5656-5DA6-1E24-8A7D7F5C7699}"/>
              </a:ext>
            </a:extLst>
          </p:cNvPr>
          <p:cNvSpPr/>
          <p:nvPr/>
        </p:nvSpPr>
        <p:spPr>
          <a:xfrm>
            <a:off x="9355041" y="2753155"/>
            <a:ext cx="668595" cy="51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EA703D5-B385-A2C4-3FBE-0F504D9D9D99}"/>
              </a:ext>
            </a:extLst>
          </p:cNvPr>
          <p:cNvCxnSpPr>
            <a:stCxn id="77" idx="3"/>
            <a:endCxn id="4" idx="1"/>
          </p:cNvCxnSpPr>
          <p:nvPr/>
        </p:nvCxnSpPr>
        <p:spPr>
          <a:xfrm flipH="1">
            <a:off x="1879091" y="3009014"/>
            <a:ext cx="8144545" cy="4131"/>
          </a:xfrm>
          <a:prstGeom prst="bentConnector5">
            <a:avLst>
              <a:gd name="adj1" fmla="val -2807"/>
              <a:gd name="adj2" fmla="val 36077294"/>
              <a:gd name="adj3" fmla="val 113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5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苑 润泽</dc:creator>
  <cp:lastModifiedBy>苑 润泽</cp:lastModifiedBy>
  <cp:revision>2</cp:revision>
  <dcterms:created xsi:type="dcterms:W3CDTF">2023-04-11T15:23:26Z</dcterms:created>
  <dcterms:modified xsi:type="dcterms:W3CDTF">2023-04-15T16:20:23Z</dcterms:modified>
</cp:coreProperties>
</file>