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2" r:id="rId5"/>
    <p:sldMasterId id="2147483684" r:id="rId6"/>
  </p:sldMasterIdLst>
  <p:notesMasterIdLst>
    <p:notesMasterId r:id="rId13"/>
  </p:notesMasterIdLst>
  <p:handoutMasterIdLst>
    <p:handoutMasterId r:id="rId14"/>
  </p:handoutMasterIdLst>
  <p:sldIdLst>
    <p:sldId id="328" r:id="rId7"/>
    <p:sldId id="261" r:id="rId8"/>
    <p:sldId id="370" r:id="rId9"/>
    <p:sldId id="371" r:id="rId10"/>
    <p:sldId id="372" r:id="rId11"/>
    <p:sldId id="347" r:id="rId12"/>
  </p:sldIdLst>
  <p:sldSz cx="9144000" cy="6858000" type="screen4x3"/>
  <p:notesSz cx="6742113" cy="9872663"/>
  <p:defaultTextStyle>
    <a:defPPr>
      <a:defRPr lang="en-GB"/>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7896" autoAdjust="0"/>
  </p:normalViewPr>
  <p:slideViewPr>
    <p:cSldViewPr>
      <p:cViewPr varScale="1">
        <p:scale>
          <a:sx n="141" d="100"/>
          <a:sy n="141" d="100"/>
        </p:scale>
        <p:origin x="1066"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an Zhu" userId="810365da-6414-46e1-a678-65569323f9cb" providerId="ADAL" clId="{D3342CAC-027C-495F-8A6F-084AEA3EFB1B}"/>
    <pc:docChg chg="modSld">
      <pc:chgData name="Quan Zhu" userId="810365da-6414-46e1-a678-65569323f9cb" providerId="ADAL" clId="{D3342CAC-027C-495F-8A6F-084AEA3EFB1B}" dt="2022-02-25T08:53:06.538" v="0"/>
      <pc:docMkLst>
        <pc:docMk/>
      </pc:docMkLst>
      <pc:sldChg chg="modSp mod">
        <pc:chgData name="Quan Zhu" userId="810365da-6414-46e1-a678-65569323f9cb" providerId="ADAL" clId="{D3342CAC-027C-495F-8A6F-084AEA3EFB1B}" dt="2022-02-25T08:53:06.538" v="0"/>
        <pc:sldMkLst>
          <pc:docMk/>
          <pc:sldMk cId="33155598" sldId="328"/>
        </pc:sldMkLst>
        <pc:spChg chg="mod">
          <ac:chgData name="Quan Zhu" userId="810365da-6414-46e1-a678-65569323f9cb" providerId="ADAL" clId="{D3342CAC-027C-495F-8A6F-084AEA3EFB1B}" dt="2022-02-25T08:53:06.538" v="0"/>
          <ac:spMkLst>
            <pc:docMk/>
            <pc:sldMk cId="33155598" sldId="328"/>
            <ac:spMk id="5123" creationId="{00000000-0000-0000-0000-000000000000}"/>
          </ac:spMkLst>
        </pc:spChg>
      </pc:sldChg>
    </pc:docChg>
  </pc:docChgLst>
  <pc:docChgLst>
    <pc:chgData name="Quan Zhu" userId="810365da-6414-46e1-a678-65569323f9cb" providerId="ADAL" clId="{F6E5A0F4-92B2-4FBA-885C-FD83FA823FDA}"/>
    <pc:docChg chg="modSld">
      <pc:chgData name="Quan Zhu" userId="810365da-6414-46e1-a678-65569323f9cb" providerId="ADAL" clId="{F6E5A0F4-92B2-4FBA-885C-FD83FA823FDA}" dt="2023-02-24T14:27:18.353" v="0"/>
      <pc:docMkLst>
        <pc:docMk/>
      </pc:docMkLst>
      <pc:sldChg chg="modSp mod">
        <pc:chgData name="Quan Zhu" userId="810365da-6414-46e1-a678-65569323f9cb" providerId="ADAL" clId="{F6E5A0F4-92B2-4FBA-885C-FD83FA823FDA}" dt="2023-02-24T14:27:18.353" v="0"/>
        <pc:sldMkLst>
          <pc:docMk/>
          <pc:sldMk cId="33155598" sldId="328"/>
        </pc:sldMkLst>
        <pc:spChg chg="mod">
          <ac:chgData name="Quan Zhu" userId="810365da-6414-46e1-a678-65569323f9cb" providerId="ADAL" clId="{F6E5A0F4-92B2-4FBA-885C-FD83FA823FDA}" dt="2023-02-24T14:27:18.353" v="0"/>
          <ac:spMkLst>
            <pc:docMk/>
            <pc:sldMk cId="33155598" sldId="328"/>
            <ac:spMk id="5123" creationId="{00000000-0000-0000-0000-000000000000}"/>
          </ac:spMkLst>
        </pc:spChg>
      </pc:sldChg>
    </pc:docChg>
  </pc:docChgLst>
  <pc:docChgLst>
    <pc:chgData name="苑 润泽" userId="0783eeab76cf4181" providerId="LiveId" clId="{65176023-B72D-427F-A747-DB155AA1E8CB}"/>
    <pc:docChg chg="modSld">
      <pc:chgData name="苑 润泽" userId="0783eeab76cf4181" providerId="LiveId" clId="{65176023-B72D-427F-A747-DB155AA1E8CB}" dt="2023-03-17T13:16:19.440" v="317" actId="20577"/>
      <pc:docMkLst>
        <pc:docMk/>
      </pc:docMkLst>
      <pc:sldChg chg="modSp mod">
        <pc:chgData name="苑 润泽" userId="0783eeab76cf4181" providerId="LiveId" clId="{65176023-B72D-427F-A747-DB155AA1E8CB}" dt="2023-03-17T13:13:14.943" v="253" actId="20577"/>
        <pc:sldMkLst>
          <pc:docMk/>
          <pc:sldMk cId="2270264326" sldId="370"/>
        </pc:sldMkLst>
        <pc:spChg chg="mod">
          <ac:chgData name="苑 润泽" userId="0783eeab76cf4181" providerId="LiveId" clId="{65176023-B72D-427F-A747-DB155AA1E8CB}" dt="2023-03-17T13:13:14.943" v="253" actId="20577"/>
          <ac:spMkLst>
            <pc:docMk/>
            <pc:sldMk cId="2270264326" sldId="370"/>
            <ac:spMk id="9219" creationId="{00000000-0000-0000-0000-000000000000}"/>
          </ac:spMkLst>
        </pc:spChg>
      </pc:sldChg>
      <pc:sldChg chg="modSp mod">
        <pc:chgData name="苑 润泽" userId="0783eeab76cf4181" providerId="LiveId" clId="{65176023-B72D-427F-A747-DB155AA1E8CB}" dt="2023-03-17T13:16:19.440" v="317" actId="20577"/>
        <pc:sldMkLst>
          <pc:docMk/>
          <pc:sldMk cId="2216634980" sldId="371"/>
        </pc:sldMkLst>
        <pc:spChg chg="mod">
          <ac:chgData name="苑 润泽" userId="0783eeab76cf4181" providerId="LiveId" clId="{65176023-B72D-427F-A747-DB155AA1E8CB}" dt="2023-03-17T13:16:19.440" v="317" actId="20577"/>
          <ac:spMkLst>
            <pc:docMk/>
            <pc:sldMk cId="2216634980" sldId="371"/>
            <ac:spMk id="9219" creationId="{00000000-0000-0000-0000-000000000000}"/>
          </ac:spMkLst>
        </pc:spChg>
      </pc:sldChg>
    </pc:docChg>
  </pc:docChgLst>
  <pc:docChgLst>
    <pc:chgData name="Quan Zhu" userId="810365da-6414-46e1-a678-65569323f9cb" providerId="ADAL" clId="{CD720055-9E84-42AB-8E42-28B11E861B93}"/>
    <pc:docChg chg="addSld delSld modSld">
      <pc:chgData name="Quan Zhu" userId="810365da-6414-46e1-a678-65569323f9cb" providerId="ADAL" clId="{CD720055-9E84-42AB-8E42-28B11E861B93}" dt="2021-06-13T14:07:44.205" v="3" actId="2696"/>
      <pc:docMkLst>
        <pc:docMk/>
      </pc:docMkLst>
      <pc:sldChg chg="add del modTransition setBg">
        <pc:chgData name="Quan Zhu" userId="810365da-6414-46e1-a678-65569323f9cb" providerId="ADAL" clId="{CD720055-9E84-42AB-8E42-28B11E861B93}" dt="2021-06-13T12:00:23.403" v="1" actId="2696"/>
        <pc:sldMkLst>
          <pc:docMk/>
          <pc:sldMk cId="0" sldId="286"/>
        </pc:sldMkLst>
      </pc:sldChg>
      <pc:sldChg chg="add del modTransition setBg">
        <pc:chgData name="Quan Zhu" userId="810365da-6414-46e1-a678-65569323f9cb" providerId="ADAL" clId="{CD720055-9E84-42AB-8E42-28B11E861B93}" dt="2021-06-13T14:07:44.205" v="3" actId="2696"/>
        <pc:sldMkLst>
          <pc:docMk/>
          <pc:sldMk cId="0" sldId="32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363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18971" y="0"/>
            <a:ext cx="2921582" cy="493633"/>
          </a:xfrm>
          <a:prstGeom prst="rect">
            <a:avLst/>
          </a:prstGeom>
        </p:spPr>
        <p:txBody>
          <a:bodyPr vert="horz" lIns="91440" tIns="45720" rIns="91440" bIns="45720" rtlCol="0"/>
          <a:lstStyle>
            <a:lvl1pPr algn="r">
              <a:defRPr sz="1200"/>
            </a:lvl1pPr>
          </a:lstStyle>
          <a:p>
            <a:fld id="{C0510EFD-A185-492C-9A0D-A27C98A2966C}" type="datetimeFigureOut">
              <a:rPr lang="en-GB" smtClean="0"/>
              <a:pPr/>
              <a:t>17/03/2023</a:t>
            </a:fld>
            <a:endParaRPr lang="en-GB"/>
          </a:p>
        </p:txBody>
      </p:sp>
      <p:sp>
        <p:nvSpPr>
          <p:cNvPr id="4" name="Footer Placeholder 3"/>
          <p:cNvSpPr>
            <a:spLocks noGrp="1"/>
          </p:cNvSpPr>
          <p:nvPr>
            <p:ph type="ftr" sz="quarter" idx="2"/>
          </p:nvPr>
        </p:nvSpPr>
        <p:spPr>
          <a:xfrm>
            <a:off x="0" y="9377317"/>
            <a:ext cx="2921582" cy="49363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18971" y="9377317"/>
            <a:ext cx="2921582" cy="493633"/>
          </a:xfrm>
          <a:prstGeom prst="rect">
            <a:avLst/>
          </a:prstGeom>
        </p:spPr>
        <p:txBody>
          <a:bodyPr vert="horz" lIns="91440" tIns="45720" rIns="91440" bIns="45720" rtlCol="0" anchor="b"/>
          <a:lstStyle>
            <a:lvl1pPr algn="r">
              <a:defRPr sz="1200"/>
            </a:lvl1pPr>
          </a:lstStyle>
          <a:p>
            <a:fld id="{F727EA5F-23B9-41D2-940D-332A15A57D3E}" type="slidenum">
              <a:rPr lang="en-GB" smtClean="0"/>
              <a:pPr/>
              <a:t>‹#›</a:t>
            </a:fld>
            <a:endParaRPr lang="en-GB"/>
          </a:p>
        </p:txBody>
      </p:sp>
    </p:spTree>
    <p:extLst>
      <p:ext uri="{BB962C8B-B14F-4D97-AF65-F5344CB8AC3E}">
        <p14:creationId xmlns:p14="http://schemas.microsoft.com/office/powerpoint/2010/main" val="713864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21582" cy="49363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en-US"/>
          </a:p>
        </p:txBody>
      </p:sp>
      <p:sp>
        <p:nvSpPr>
          <p:cNvPr id="11267" name="Rectangle 3"/>
          <p:cNvSpPr>
            <a:spLocks noGrp="1" noChangeArrowheads="1"/>
          </p:cNvSpPr>
          <p:nvPr>
            <p:ph type="dt" idx="1"/>
          </p:nvPr>
        </p:nvSpPr>
        <p:spPr bwMode="auto">
          <a:xfrm>
            <a:off x="3818971" y="0"/>
            <a:ext cx="2921582" cy="49363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903288" y="739775"/>
            <a:ext cx="4935537" cy="37020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674212" y="4689516"/>
            <a:ext cx="5393690" cy="44426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0" y="9377317"/>
            <a:ext cx="2921582" cy="49363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US"/>
          </a:p>
        </p:txBody>
      </p:sp>
      <p:sp>
        <p:nvSpPr>
          <p:cNvPr id="11271" name="Rectangle 7"/>
          <p:cNvSpPr>
            <a:spLocks noGrp="1" noChangeArrowheads="1"/>
          </p:cNvSpPr>
          <p:nvPr>
            <p:ph type="sldNum" sz="quarter" idx="5"/>
          </p:nvPr>
        </p:nvSpPr>
        <p:spPr bwMode="auto">
          <a:xfrm>
            <a:off x="3818971" y="9377317"/>
            <a:ext cx="2921582" cy="49363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0A80208-826C-4246-B529-D6A3DD23CE06}" type="slidenum">
              <a:rPr lang="en-US"/>
              <a:pPr>
                <a:defRPr/>
              </a:pPr>
              <a:t>‹#›</a:t>
            </a:fld>
            <a:endParaRPr lang="en-US"/>
          </a:p>
        </p:txBody>
      </p:sp>
    </p:spTree>
    <p:extLst>
      <p:ext uri="{BB962C8B-B14F-4D97-AF65-F5344CB8AC3E}">
        <p14:creationId xmlns:p14="http://schemas.microsoft.com/office/powerpoint/2010/main" val="9737297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Welcome</a:t>
            </a:r>
          </a:p>
        </p:txBody>
      </p:sp>
      <p:sp>
        <p:nvSpPr>
          <p:cNvPr id="4" name="Slide Number Placeholder 3"/>
          <p:cNvSpPr>
            <a:spLocks noGrp="1"/>
          </p:cNvSpPr>
          <p:nvPr>
            <p:ph type="sldNum" sz="quarter" idx="10"/>
          </p:nvPr>
        </p:nvSpPr>
        <p:spPr/>
        <p:txBody>
          <a:bodyPr/>
          <a:lstStyle/>
          <a:p>
            <a:pPr>
              <a:defRPr/>
            </a:pPr>
            <a:fld id="{E0A80208-826C-4246-B529-D6A3DD23CE06}" type="slidenum">
              <a:rPr lang="en-US" smtClean="0"/>
              <a:pPr>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Title slide"/>
          <p:cNvPicPr>
            <a:picLocks noChangeAspect="1" noChangeArrowheads="1"/>
          </p:cNvPicPr>
          <p:nvPr userDrawn="1"/>
        </p:nvPicPr>
        <p:blipFill>
          <a:blip r:embed="rId2" cstate="print"/>
          <a:srcRect/>
          <a:stretch>
            <a:fillRect/>
          </a:stretch>
        </p:blipFill>
        <p:spPr bwMode="auto">
          <a:xfrm>
            <a:off x="0" y="-4763"/>
            <a:ext cx="9145588" cy="6867526"/>
          </a:xfrm>
          <a:prstGeom prst="rect">
            <a:avLst/>
          </a:prstGeom>
          <a:noFill/>
          <a:ln w="9525">
            <a:noFill/>
            <a:miter lim="800000"/>
            <a:headEnd/>
            <a:tailEnd/>
          </a:ln>
        </p:spPr>
      </p:pic>
      <p:sp>
        <p:nvSpPr>
          <p:cNvPr id="2" name="Title 1"/>
          <p:cNvSpPr>
            <a:spLocks noGrp="1"/>
          </p:cNvSpPr>
          <p:nvPr>
            <p:ph type="ctrTitle"/>
          </p:nvPr>
        </p:nvSpPr>
        <p:spPr>
          <a:xfrm>
            <a:off x="685800" y="1571612"/>
            <a:ext cx="7772400" cy="1470025"/>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14686"/>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smtClean="0"/>
            </a:lvl1pPr>
          </a:lstStyle>
          <a:p>
            <a:pPr>
              <a:defRPr/>
            </a:pPr>
            <a:fld id="{D41410F8-0371-4035-A94A-61CA82661E23}" type="slidenum">
              <a:rPr lang="en-GB"/>
              <a:pPr>
                <a:defRPr/>
              </a:pPr>
              <a:t>‹#›</a:t>
            </a:fld>
            <a:endParaRPr lang="en-GB"/>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5159A45-2B54-43F7-9D1F-8DEA1F7A6F49}" type="slidenum">
              <a:rPr lang="en-GB"/>
              <a:pPr>
                <a:defRPr/>
              </a:pPr>
              <a:t>‹#›</a:t>
            </a:fld>
            <a:endParaRPr lang="en-GB"/>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36B01F0-1B4B-4481-BAF2-EA06B821DA8D}" type="slidenum">
              <a:rPr lang="en-GB"/>
              <a:pPr>
                <a:defRPr/>
              </a:pPr>
              <a:t>‹#›</a:t>
            </a:fld>
            <a:endParaRPr lang="en-GB"/>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79448D5E-0611-453B-AC4D-8434AD82CFA0}" type="datetime1">
              <a:rPr lang="en-US"/>
              <a:pPr>
                <a:defRPr/>
              </a:pPr>
              <a:t>3/17/2023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1CB64A5-3E05-4353-B2AF-9218CC99DCCA}" type="slidenum">
              <a:rPr lang="en-GB"/>
              <a:pPr>
                <a:defRPr/>
              </a:pPr>
              <a:t>‹#›</a:t>
            </a:fld>
            <a:endParaRPr lang="en-GB"/>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lvl1pPr>
              <a:defRPr/>
            </a:lvl1pPr>
          </a:lstStyle>
          <a:p>
            <a:pPr>
              <a:defRPr/>
            </a:pPr>
            <a:fld id="{EC7A58AF-01A5-4F2C-8355-B2D7646E8B27}" type="datetime1">
              <a:rPr lang="en-US"/>
              <a:pPr>
                <a:defRPr/>
              </a:pPr>
              <a:t>3/17/2023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52CC8064-DFEB-4482-ADDD-1159F6A300B7}" type="slidenum">
              <a:rPr lang="en-GB"/>
              <a:pPr>
                <a:defRPr/>
              </a:pPr>
              <a:t>‹#›</a:t>
            </a:fld>
            <a:endParaRPr lang="en-GB"/>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013FA64-859B-4365-98B4-67F90237FF66}" type="datetime1">
              <a:rPr lang="en-US"/>
              <a:pPr>
                <a:defRPr/>
              </a:pPr>
              <a:t>3/17/2023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E16C908-1FA3-43ED-ACA9-A7FEA2205E7B}" type="slidenum">
              <a:rPr lang="en-GB"/>
              <a:pPr>
                <a:defRPr/>
              </a:pPr>
              <a:t>‹#›</a:t>
            </a:fld>
            <a:endParaRPr lang="en-GB"/>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7889EBE9-4D4E-4487-9DB2-017BFAE17CC2}" type="datetime1">
              <a:rPr lang="en-US"/>
              <a:pPr>
                <a:defRPr/>
              </a:pPr>
              <a:t>3/17/2023</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87FDA882-B523-42C8-893A-BFDAFD239810}" type="slidenum">
              <a:rPr lang="en-GB"/>
              <a:pPr>
                <a:defRPr/>
              </a:pPr>
              <a:t>‹#›</a:t>
            </a:fld>
            <a:endParaRPr lang="en-GB"/>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lang="en-GB"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A425210F-5223-45EE-A0E9-CA6E989A8DC5}" type="datetime1">
              <a:rPr lang="en-US"/>
              <a:pPr>
                <a:defRPr/>
              </a:pPr>
              <a:t>3/17/2023</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0CF912D8-3C94-4858-95A3-61409F6F10C8}" type="slidenum">
              <a:rPr lang="en-GB"/>
              <a:pPr>
                <a:defRPr/>
              </a:pPr>
              <a:t>‹#›</a:t>
            </a:fld>
            <a:endParaRPr lang="en-GB"/>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F1888A2-1EA1-42DF-97A0-D71CD7FB3F91}" type="datetime1">
              <a:rPr lang="en-US"/>
              <a:pPr>
                <a:defRPr/>
              </a:pPr>
              <a:t>3/17/2023</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2C4A6A65-FC10-4B39-81D8-D5FFD2ABE9B8}" type="slidenum">
              <a:rPr lang="en-GB"/>
              <a:pPr>
                <a:defRPr/>
              </a:pPr>
              <a:t>‹#›</a:t>
            </a:fld>
            <a:endParaRPr lang="en-GB"/>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6891AD2-AF90-466C-844B-FB71FE202410}" type="datetime1">
              <a:rPr lang="en-US"/>
              <a:pPr>
                <a:defRPr/>
              </a:pPr>
              <a:t>3/17/2023</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4065E331-88CE-4EA4-903B-BC04A8D3000C}" type="slidenum">
              <a:rPr lang="en-GB"/>
              <a:pPr>
                <a:defRPr/>
              </a:pPr>
              <a:t>‹#›</a:t>
            </a:fld>
            <a:endParaRPr lang="en-GB"/>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0C6212C-261B-481F-9296-D42DF9F1E04D}" type="datetime1">
              <a:rPr lang="en-US"/>
              <a:pPr>
                <a:defRPr/>
              </a:pPr>
              <a:t>3/17/2023</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3EF85209-B87A-4C8C-A38F-0FA124799C80}" type="slidenum">
              <a:rPr lang="en-GB"/>
              <a:pPr>
                <a:defRPr/>
              </a:pPr>
              <a:t>‹#›</a:t>
            </a:fld>
            <a:endParaRPr lang="en-GB"/>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97F220D-EAF2-4EC0-9DBA-E64CFB0F4783}" type="slidenum">
              <a:rPr lang="en-GB"/>
              <a:pPr>
                <a:defRPr/>
              </a:pPr>
              <a:t>‹#›</a:t>
            </a:fld>
            <a:endParaRPr lang="en-GB"/>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459F420-10BE-4957-81A2-2583EA3C403A}" type="datetime1">
              <a:rPr lang="en-US"/>
              <a:pPr>
                <a:defRPr/>
              </a:pPr>
              <a:t>3/17/2023</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37E73304-5B58-4976-844D-452D87DDC13F}" type="slidenum">
              <a:rPr lang="en-GB"/>
              <a:pPr>
                <a:defRPr/>
              </a:pPr>
              <a:t>‹#›</a:t>
            </a:fld>
            <a:endParaRPr lang="en-GB"/>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779C11A5-5DCA-433C-A9A3-6BC05D73568A}" type="datetime1">
              <a:rPr lang="en-US"/>
              <a:pPr>
                <a:defRPr/>
              </a:pPr>
              <a:t>3/17/2023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BFE459C-F2F9-4E50-B3F8-A8BFFDAE99BD}" type="slidenum">
              <a:rPr lang="en-GB"/>
              <a:pPr>
                <a:defRPr/>
              </a:pPr>
              <a:t>‹#›</a:t>
            </a:fld>
            <a:endParaRPr lang="en-GB"/>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D82DDFA1-6AE0-48A9-9CBB-AEE18DFB3F33}" type="datetime1">
              <a:rPr lang="en-US"/>
              <a:pPr>
                <a:defRPr/>
              </a:pPr>
              <a:t>3/17/2023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139BC41-93C9-45C4-943B-DA2D3368B14C}" type="slidenum">
              <a:rPr lang="en-GB"/>
              <a:pPr>
                <a:defRPr/>
              </a:pPr>
              <a:t>‹#›</a:t>
            </a:fld>
            <a:endParaRPr lang="en-GB"/>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C22A0EB5-30AA-4114-8690-5B45F2A6088F}" type="datetime1">
              <a:rPr lang="en-US"/>
              <a:pPr>
                <a:defRPr/>
              </a:pPr>
              <a:t>3/17/2023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A08E665-849A-4B32-B004-F20B10923159}" type="slidenum">
              <a:rPr lang="en-GB"/>
              <a:pPr>
                <a:defRPr/>
              </a:pPr>
              <a:t>‹#›</a:t>
            </a:fld>
            <a:endParaRPr lang="en-GB"/>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lvl1pPr>
              <a:defRPr/>
            </a:lvl1pPr>
          </a:lstStyle>
          <a:p>
            <a:pPr>
              <a:defRPr/>
            </a:pPr>
            <a:fld id="{A52FDC68-4A3A-4311-99F2-8CAC3F31BBE9}" type="datetime1">
              <a:rPr lang="en-US"/>
              <a:pPr>
                <a:defRPr/>
              </a:pPr>
              <a:t>3/17/2023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5E4EEC38-C81D-4D10-84D2-A8BA38929A51}" type="slidenum">
              <a:rPr lang="en-GB"/>
              <a:pPr>
                <a:defRPr/>
              </a:pPr>
              <a:t>‹#›</a:t>
            </a:fld>
            <a:endParaRPr lang="en-GB"/>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9D59D68-CA8F-4DBA-88CA-43EA4FAE3A6F}" type="datetime1">
              <a:rPr lang="en-US"/>
              <a:pPr>
                <a:defRPr/>
              </a:pPr>
              <a:t>3/17/2023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9D82ED3-63D8-4A78-A1F3-C989CC43A890}" type="slidenum">
              <a:rPr lang="en-GB"/>
              <a:pPr>
                <a:defRPr/>
              </a:pPr>
              <a:t>‹#›</a:t>
            </a:fld>
            <a:endParaRPr lang="en-GB"/>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59CB4447-1076-418E-B4D9-CF17DE728968}" type="datetime1">
              <a:rPr lang="en-US"/>
              <a:pPr>
                <a:defRPr/>
              </a:pPr>
              <a:t>3/17/2023</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64D4B15-CED0-4F49-A566-8C12705BA799}" type="slidenum">
              <a:rPr lang="en-GB"/>
              <a:pPr>
                <a:defRPr/>
              </a:pPr>
              <a:t>‹#›</a:t>
            </a:fld>
            <a:endParaRPr lang="en-GB"/>
          </a:p>
        </p:txBody>
      </p:sp>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461E0C37-BD1A-47B9-9858-FF86F9AD03E7}" type="datetime1">
              <a:rPr lang="en-US"/>
              <a:pPr>
                <a:defRPr/>
              </a:pPr>
              <a:t>3/17/2023</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119FA4F6-7B97-45AA-A6A1-05BC7C5F5A68}" type="slidenum">
              <a:rPr lang="en-GB"/>
              <a:pPr>
                <a:defRPr/>
              </a:pPr>
              <a:t>‹#›</a:t>
            </a:fld>
            <a:endParaRPr lang="en-GB"/>
          </a:p>
        </p:txBody>
      </p:sp>
    </p:spTree>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2DA8555D-AFCB-477C-9777-22AE4EF3CB74}" type="datetime1">
              <a:rPr lang="en-US"/>
              <a:pPr>
                <a:defRPr/>
              </a:pPr>
              <a:t>3/17/2023</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797A0A8A-467A-4366-A509-72936FCE1184}" type="slidenum">
              <a:rPr lang="en-GB"/>
              <a:pPr>
                <a:defRPr/>
              </a:pPr>
              <a:t>‹#›</a:t>
            </a:fld>
            <a:endParaRPr lang="en-GB"/>
          </a:p>
        </p:txBody>
      </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2DDC199-FA33-4651-9497-0F8B7CBBA59C}" type="datetime1">
              <a:rPr lang="en-US"/>
              <a:pPr>
                <a:defRPr/>
              </a:pPr>
              <a:t>3/17/2023</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06E33C7F-412B-4AEB-A7BF-41181ADE0F5E}" type="slidenum">
              <a:rPr lang="en-GB"/>
              <a:pPr>
                <a:defRPr/>
              </a:pPr>
              <a:t>‹#›</a:t>
            </a:fld>
            <a:endParaRPr lang="en-GB"/>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97DE28E-0F6D-4BA7-999F-29D9EA6EED5E}" type="slidenum">
              <a:rPr lang="en-GB"/>
              <a:pPr>
                <a:defRPr/>
              </a:pPr>
              <a:t>‹#›</a:t>
            </a:fld>
            <a:endParaRPr lang="en-GB"/>
          </a:p>
        </p:txBody>
      </p:sp>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11B79D4-D391-43B9-93E5-F759F6CBB2E3}" type="datetime1">
              <a:rPr lang="en-US"/>
              <a:pPr>
                <a:defRPr/>
              </a:pPr>
              <a:t>3/17/2023</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8414CA7-9EA1-4E1B-8F9E-2D8D2BAAECF7}" type="slidenum">
              <a:rPr lang="en-GB"/>
              <a:pPr>
                <a:defRPr/>
              </a:pPr>
              <a:t>‹#›</a:t>
            </a:fld>
            <a:endParaRPr lang="en-GB"/>
          </a:p>
        </p:txBody>
      </p:sp>
    </p:spTree>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3F56DB2-D07D-4770-A838-DECE9A737E82}" type="datetime1">
              <a:rPr lang="en-US"/>
              <a:pPr>
                <a:defRPr/>
              </a:pPr>
              <a:t>3/17/2023</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E9A319F3-4192-4905-93BD-3B5A1CCA6060}" type="slidenum">
              <a:rPr lang="en-GB"/>
              <a:pPr>
                <a:defRPr/>
              </a:pPr>
              <a:t>‹#›</a:t>
            </a:fld>
            <a:endParaRPr lang="en-GB"/>
          </a:p>
        </p:txBody>
      </p:sp>
    </p:spTree>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5B1AD66-3A52-40E7-AAAC-C604FD4CC276}" type="datetime1">
              <a:rPr lang="en-US"/>
              <a:pPr>
                <a:defRPr/>
              </a:pPr>
              <a:t>3/17/2023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5CF28FA-B053-42D9-8125-399EF4FA7737}" type="slidenum">
              <a:rPr lang="en-GB"/>
              <a:pPr>
                <a:defRPr/>
              </a:pPr>
              <a:t>‹#›</a:t>
            </a:fld>
            <a:endParaRPr lang="en-GB"/>
          </a:p>
        </p:txBody>
      </p:sp>
    </p:spTree>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82A795F7-5005-4D74-B8A2-1E039511432A}" type="datetime1">
              <a:rPr lang="en-US"/>
              <a:pPr>
                <a:defRPr/>
              </a:pPr>
              <a:t>3/17/2023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5FA67289-1329-4D51-BA7E-A0080288A49B}" type="slidenum">
              <a:rPr lang="en-GB"/>
              <a:pPr>
                <a:defRPr/>
              </a:pPr>
              <a:t>‹#›</a:t>
            </a:fld>
            <a:endParaRPr lang="en-GB"/>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2D23CF92-C6B8-41C2-94AD-672772E47EA0}" type="slidenum">
              <a:rPr lang="en-GB"/>
              <a:pPr>
                <a:defRPr/>
              </a:pPr>
              <a:t>‹#›</a:t>
            </a:fld>
            <a:endParaRPr lang="en-GB"/>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A3763B48-7951-4DDE-8822-2D1D6F33CB47}" type="slidenum">
              <a:rPr lang="en-GB"/>
              <a:pPr>
                <a:defRPr/>
              </a:pPr>
              <a:t>‹#›</a:t>
            </a:fld>
            <a:endParaRPr lang="en-GB"/>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3A1503CF-C37C-447C-B311-DD1915231866}" type="slidenum">
              <a:rPr lang="en-GB"/>
              <a:pPr>
                <a:defRPr/>
              </a:pPr>
              <a:t>‹#›</a:t>
            </a:fld>
            <a:endParaRPr lang="en-GB"/>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E0F75B88-CB80-4A83-B006-1D8CD669BD49}" type="slidenum">
              <a:rPr lang="en-GB"/>
              <a:pPr>
                <a:defRPr/>
              </a:pPr>
              <a:t>‹#›</a:t>
            </a:fld>
            <a:endParaRPr lang="en-GB"/>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2A551CD-BB76-46CC-B2C4-D8D47560F6A4}" type="slidenum">
              <a:rPr lang="en-GB"/>
              <a:pPr>
                <a:defRPr/>
              </a:pPr>
              <a:t>‹#›</a:t>
            </a:fld>
            <a:endParaRPr lang="en-GB"/>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03C6052A-D895-48D5-A13C-D95DFE984143}" type="slidenum">
              <a:rPr lang="en-GB"/>
              <a:pPr>
                <a:defRPr/>
              </a:pPr>
              <a:t>‹#›</a:t>
            </a:fld>
            <a:endParaRPr lang="en-GB"/>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Title slide"/>
          <p:cNvPicPr>
            <a:picLocks noChangeAspect="1" noChangeArrowheads="1"/>
          </p:cNvPicPr>
          <p:nvPr userDrawn="1"/>
        </p:nvPicPr>
        <p:blipFill>
          <a:blip r:embed="rId13" cstate="print"/>
          <a:srcRect/>
          <a:stretch>
            <a:fillRect/>
          </a:stretch>
        </p:blipFill>
        <p:spPr bwMode="auto">
          <a:xfrm>
            <a:off x="0" y="-4763"/>
            <a:ext cx="9145588" cy="6867526"/>
          </a:xfrm>
          <a:prstGeom prst="rect">
            <a:avLst/>
          </a:prstGeom>
          <a:noFill/>
          <a:ln w="9525">
            <a:noFill/>
            <a:miter lim="800000"/>
            <a:headEnd/>
            <a:tailEnd/>
          </a:ln>
        </p:spPr>
      </p:pic>
      <p:sp>
        <p:nvSpPr>
          <p:cNvPr id="1027"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endParaRPr lang="en-GB"/>
          </a:p>
        </p:txBody>
      </p:sp>
      <p:sp>
        <p:nvSpPr>
          <p:cNvPr id="1030" name="Rectangle 6"/>
          <p:cNvSpPr>
            <a:spLocks noGrp="1" noChangeArrowheads="1"/>
          </p:cNvSpPr>
          <p:nvPr>
            <p:ph type="sldNum" sz="quarter" idx="4"/>
          </p:nvPr>
        </p:nvSpPr>
        <p:spPr bwMode="auto">
          <a:xfrm>
            <a:off x="3500438" y="62150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BDFC1873-F926-46FC-95F2-1644492DC9C2}"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31"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ransition spd="med">
    <p:fade/>
  </p:transition>
  <p:txStyles>
    <p:titleStyle>
      <a:lvl1pPr algn="l" rtl="0" eaLnBrk="0" fontAlgn="base" hangingPunct="0">
        <a:spcBef>
          <a:spcPct val="0"/>
        </a:spcBef>
        <a:spcAft>
          <a:spcPct val="0"/>
        </a:spcAft>
        <a:defRPr sz="4400">
          <a:solidFill>
            <a:srgbClr val="FF0000"/>
          </a:solidFill>
          <a:latin typeface="+mj-lt"/>
          <a:ea typeface="ＭＳ Ｐゴシック" charset="-128"/>
          <a:cs typeface="+mj-cs"/>
        </a:defRPr>
      </a:lvl1pPr>
      <a:lvl2pPr algn="l" rtl="0" eaLnBrk="0" fontAlgn="base" hangingPunct="0">
        <a:spcBef>
          <a:spcPct val="0"/>
        </a:spcBef>
        <a:spcAft>
          <a:spcPct val="0"/>
        </a:spcAft>
        <a:defRPr sz="4400">
          <a:solidFill>
            <a:srgbClr val="FF0000"/>
          </a:solidFill>
          <a:latin typeface="Arial" charset="0"/>
          <a:ea typeface="ＭＳ Ｐゴシック" charset="-128"/>
        </a:defRPr>
      </a:lvl2pPr>
      <a:lvl3pPr algn="l" rtl="0" eaLnBrk="0" fontAlgn="base" hangingPunct="0">
        <a:spcBef>
          <a:spcPct val="0"/>
        </a:spcBef>
        <a:spcAft>
          <a:spcPct val="0"/>
        </a:spcAft>
        <a:defRPr sz="4400">
          <a:solidFill>
            <a:srgbClr val="FF0000"/>
          </a:solidFill>
          <a:latin typeface="Arial" charset="0"/>
          <a:ea typeface="ＭＳ Ｐゴシック" charset="-128"/>
        </a:defRPr>
      </a:lvl3pPr>
      <a:lvl4pPr algn="l" rtl="0" eaLnBrk="0" fontAlgn="base" hangingPunct="0">
        <a:spcBef>
          <a:spcPct val="0"/>
        </a:spcBef>
        <a:spcAft>
          <a:spcPct val="0"/>
        </a:spcAft>
        <a:defRPr sz="4400">
          <a:solidFill>
            <a:srgbClr val="FF0000"/>
          </a:solidFill>
          <a:latin typeface="Arial" charset="0"/>
          <a:ea typeface="ＭＳ Ｐゴシック" charset="-128"/>
        </a:defRPr>
      </a:lvl4pPr>
      <a:lvl5pPr algn="l" rtl="0" eaLnBrk="0" fontAlgn="base" hangingPunct="0">
        <a:spcBef>
          <a:spcPct val="0"/>
        </a:spcBef>
        <a:spcAft>
          <a:spcPct val="0"/>
        </a:spcAft>
        <a:defRPr sz="4400">
          <a:solidFill>
            <a:srgbClr val="FF0000"/>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5" descr="General"/>
          <p:cNvPicPr>
            <a:picLocks noChangeAspect="1" noChangeArrowheads="1"/>
          </p:cNvPicPr>
          <p:nvPr userDrawn="1"/>
        </p:nvPicPr>
        <p:blipFill>
          <a:blip r:embed="rId13" cstate="print"/>
          <a:srcRect/>
          <a:stretch>
            <a:fillRect/>
          </a:stretch>
        </p:blipFill>
        <p:spPr bwMode="auto">
          <a:xfrm>
            <a:off x="0" y="-4763"/>
            <a:ext cx="9145588" cy="6867526"/>
          </a:xfrm>
          <a:prstGeom prst="rect">
            <a:avLst/>
          </a:prstGeom>
          <a:noFill/>
          <a:ln w="9525">
            <a:noFill/>
            <a:miter lim="800000"/>
            <a:headEnd/>
            <a:tailEnd/>
          </a:ln>
        </p:spPr>
      </p:pic>
      <p:sp>
        <p:nvSpPr>
          <p:cNvPr id="2051"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052"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A039AC01-2437-49B9-BDD1-C0F46ABF457C}" type="datetime1">
              <a:rPr lang="en-US"/>
              <a:pPr>
                <a:defRPr/>
              </a:pPr>
              <a:t>3/17/2023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18882BA5-E863-4C60-BAEA-5F304275A040}"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spd="med">
    <p:fade/>
  </p:transition>
  <p:txStyles>
    <p:titleStyle>
      <a:lvl1pPr algn="l" rtl="0" eaLnBrk="0" fontAlgn="base" hangingPunct="0">
        <a:spcBef>
          <a:spcPct val="0"/>
        </a:spcBef>
        <a:spcAft>
          <a:spcPct val="0"/>
        </a:spcAft>
        <a:defRPr sz="4400" kern="1200">
          <a:solidFill>
            <a:srgbClr val="FF0000"/>
          </a:solidFill>
          <a:latin typeface="Arial" pitchFamily="34" charset="0"/>
          <a:ea typeface="Arial" charset="0"/>
          <a:cs typeface="Arial" pitchFamily="34" charset="0"/>
        </a:defRPr>
      </a:lvl1pPr>
      <a:lvl2pPr algn="l" rtl="0" eaLnBrk="0" fontAlgn="base" hangingPunct="0">
        <a:spcBef>
          <a:spcPct val="0"/>
        </a:spcBef>
        <a:spcAft>
          <a:spcPct val="0"/>
        </a:spcAft>
        <a:defRPr sz="4400">
          <a:solidFill>
            <a:srgbClr val="FF0000"/>
          </a:solidFill>
          <a:latin typeface="Arial" charset="0"/>
          <a:ea typeface="Arial" charset="0"/>
          <a:cs typeface="Arial" charset="0"/>
        </a:defRPr>
      </a:lvl2pPr>
      <a:lvl3pPr algn="l" rtl="0" eaLnBrk="0" fontAlgn="base" hangingPunct="0">
        <a:spcBef>
          <a:spcPct val="0"/>
        </a:spcBef>
        <a:spcAft>
          <a:spcPct val="0"/>
        </a:spcAft>
        <a:defRPr sz="4400">
          <a:solidFill>
            <a:srgbClr val="FF0000"/>
          </a:solidFill>
          <a:latin typeface="Arial" charset="0"/>
          <a:ea typeface="Arial" charset="0"/>
          <a:cs typeface="Arial" charset="0"/>
        </a:defRPr>
      </a:lvl3pPr>
      <a:lvl4pPr algn="l" rtl="0" eaLnBrk="0" fontAlgn="base" hangingPunct="0">
        <a:spcBef>
          <a:spcPct val="0"/>
        </a:spcBef>
        <a:spcAft>
          <a:spcPct val="0"/>
        </a:spcAft>
        <a:defRPr sz="4400">
          <a:solidFill>
            <a:srgbClr val="FF0000"/>
          </a:solidFill>
          <a:latin typeface="Arial" charset="0"/>
          <a:ea typeface="Arial" charset="0"/>
          <a:cs typeface="Arial" charset="0"/>
        </a:defRPr>
      </a:lvl4pPr>
      <a:lvl5pPr algn="l" rtl="0" eaLnBrk="0" fontAlgn="base" hangingPunct="0">
        <a:spcBef>
          <a:spcPct val="0"/>
        </a:spcBef>
        <a:spcAft>
          <a:spcPct val="0"/>
        </a:spcAft>
        <a:defRPr sz="4400">
          <a:solidFill>
            <a:srgbClr val="FF0000"/>
          </a:solidFill>
          <a:latin typeface="Arial" charset="0"/>
          <a:ea typeface="Arial" charset="0"/>
          <a:cs typeface="Arial" charset="0"/>
        </a:defRPr>
      </a:lvl5pPr>
      <a:lvl6pPr marL="457200" algn="l" rtl="0" fontAlgn="base">
        <a:spcBef>
          <a:spcPct val="0"/>
        </a:spcBef>
        <a:spcAft>
          <a:spcPct val="0"/>
        </a:spcAft>
        <a:defRPr sz="4400">
          <a:solidFill>
            <a:srgbClr val="FF0000"/>
          </a:solidFill>
          <a:latin typeface="Arial" charset="0"/>
          <a:cs typeface="Arial" charset="0"/>
        </a:defRPr>
      </a:lvl6pPr>
      <a:lvl7pPr marL="914400" algn="l" rtl="0" fontAlgn="base">
        <a:spcBef>
          <a:spcPct val="0"/>
        </a:spcBef>
        <a:spcAft>
          <a:spcPct val="0"/>
        </a:spcAft>
        <a:defRPr sz="4400">
          <a:solidFill>
            <a:srgbClr val="FF0000"/>
          </a:solidFill>
          <a:latin typeface="Arial" charset="0"/>
          <a:cs typeface="Arial" charset="0"/>
        </a:defRPr>
      </a:lvl7pPr>
      <a:lvl8pPr marL="1371600" algn="l" rtl="0" fontAlgn="base">
        <a:spcBef>
          <a:spcPct val="0"/>
        </a:spcBef>
        <a:spcAft>
          <a:spcPct val="0"/>
        </a:spcAft>
        <a:defRPr sz="4400">
          <a:solidFill>
            <a:srgbClr val="FF0000"/>
          </a:solidFill>
          <a:latin typeface="Arial" charset="0"/>
          <a:cs typeface="Arial" charset="0"/>
        </a:defRPr>
      </a:lvl8pPr>
      <a:lvl9pPr marL="1828800" algn="l" rtl="0" fontAlgn="base">
        <a:spcBef>
          <a:spcPct val="0"/>
        </a:spcBef>
        <a:spcAft>
          <a:spcPct val="0"/>
        </a:spcAft>
        <a:defRPr sz="4400">
          <a:solidFill>
            <a:srgbClr val="FF0000"/>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Arial" charset="0"/>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9" descr="General 2"/>
          <p:cNvPicPr>
            <a:picLocks noChangeAspect="1" noChangeArrowheads="1"/>
          </p:cNvPicPr>
          <p:nvPr userDrawn="1"/>
        </p:nvPicPr>
        <p:blipFill>
          <a:blip r:embed="rId13" cstate="print"/>
          <a:srcRect/>
          <a:stretch>
            <a:fillRect/>
          </a:stretch>
        </p:blipFill>
        <p:spPr bwMode="auto">
          <a:xfrm>
            <a:off x="0" y="-4763"/>
            <a:ext cx="9145588" cy="6867526"/>
          </a:xfrm>
          <a:prstGeom prst="rect">
            <a:avLst/>
          </a:prstGeom>
          <a:noFill/>
          <a:ln w="9525">
            <a:noFill/>
            <a:miter lim="800000"/>
            <a:headEnd/>
            <a:tailEnd/>
          </a:ln>
        </p:spPr>
      </p:pic>
      <p:sp>
        <p:nvSpPr>
          <p:cNvPr id="3075"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3076"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0E9F6233-8C81-430E-A532-5F8CB92B9BDA}" type="datetime1">
              <a:rPr lang="en-US"/>
              <a:pPr>
                <a:defRPr/>
              </a:pPr>
              <a:t>3/17/2023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7CC848C9-1FB3-46B6-85AD-1658DBDBF3BF}"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ransition spd="med">
    <p:fade/>
  </p:transition>
  <p:txStyles>
    <p:titleStyle>
      <a:lvl1pPr algn="l" rtl="0" eaLnBrk="0" fontAlgn="base" hangingPunct="0">
        <a:spcBef>
          <a:spcPct val="0"/>
        </a:spcBef>
        <a:spcAft>
          <a:spcPct val="0"/>
        </a:spcAft>
        <a:defRPr sz="4400" kern="1200">
          <a:solidFill>
            <a:srgbClr val="FF0000"/>
          </a:solidFill>
          <a:latin typeface="Arial" pitchFamily="34" charset="0"/>
          <a:ea typeface="Arial" charset="0"/>
          <a:cs typeface="Arial" pitchFamily="34" charset="0"/>
        </a:defRPr>
      </a:lvl1pPr>
      <a:lvl2pPr algn="l" rtl="0" eaLnBrk="0" fontAlgn="base" hangingPunct="0">
        <a:spcBef>
          <a:spcPct val="0"/>
        </a:spcBef>
        <a:spcAft>
          <a:spcPct val="0"/>
        </a:spcAft>
        <a:defRPr sz="4400">
          <a:solidFill>
            <a:srgbClr val="FF0000"/>
          </a:solidFill>
          <a:latin typeface="Arial" charset="0"/>
          <a:ea typeface="Arial" charset="0"/>
          <a:cs typeface="Arial" charset="0"/>
        </a:defRPr>
      </a:lvl2pPr>
      <a:lvl3pPr algn="l" rtl="0" eaLnBrk="0" fontAlgn="base" hangingPunct="0">
        <a:spcBef>
          <a:spcPct val="0"/>
        </a:spcBef>
        <a:spcAft>
          <a:spcPct val="0"/>
        </a:spcAft>
        <a:defRPr sz="4400">
          <a:solidFill>
            <a:srgbClr val="FF0000"/>
          </a:solidFill>
          <a:latin typeface="Arial" charset="0"/>
          <a:ea typeface="Arial" charset="0"/>
          <a:cs typeface="Arial" charset="0"/>
        </a:defRPr>
      </a:lvl3pPr>
      <a:lvl4pPr algn="l" rtl="0" eaLnBrk="0" fontAlgn="base" hangingPunct="0">
        <a:spcBef>
          <a:spcPct val="0"/>
        </a:spcBef>
        <a:spcAft>
          <a:spcPct val="0"/>
        </a:spcAft>
        <a:defRPr sz="4400">
          <a:solidFill>
            <a:srgbClr val="FF0000"/>
          </a:solidFill>
          <a:latin typeface="Arial" charset="0"/>
          <a:ea typeface="Arial" charset="0"/>
          <a:cs typeface="Arial" charset="0"/>
        </a:defRPr>
      </a:lvl4pPr>
      <a:lvl5pPr algn="l" rtl="0" eaLnBrk="0" fontAlgn="base" hangingPunct="0">
        <a:spcBef>
          <a:spcPct val="0"/>
        </a:spcBef>
        <a:spcAft>
          <a:spcPct val="0"/>
        </a:spcAft>
        <a:defRPr sz="4400">
          <a:solidFill>
            <a:srgbClr val="FF0000"/>
          </a:solidFill>
          <a:latin typeface="Arial" charset="0"/>
          <a:ea typeface="Arial" charset="0"/>
          <a:cs typeface="Arial" charset="0"/>
        </a:defRPr>
      </a:lvl5pPr>
      <a:lvl6pPr marL="457200" algn="l" rtl="0" fontAlgn="base">
        <a:spcBef>
          <a:spcPct val="0"/>
        </a:spcBef>
        <a:spcAft>
          <a:spcPct val="0"/>
        </a:spcAft>
        <a:defRPr sz="4400">
          <a:solidFill>
            <a:srgbClr val="FF0000"/>
          </a:solidFill>
          <a:latin typeface="Arial" charset="0"/>
          <a:cs typeface="Arial" charset="0"/>
        </a:defRPr>
      </a:lvl6pPr>
      <a:lvl7pPr marL="914400" algn="l" rtl="0" fontAlgn="base">
        <a:spcBef>
          <a:spcPct val="0"/>
        </a:spcBef>
        <a:spcAft>
          <a:spcPct val="0"/>
        </a:spcAft>
        <a:defRPr sz="4400">
          <a:solidFill>
            <a:srgbClr val="FF0000"/>
          </a:solidFill>
          <a:latin typeface="Arial" charset="0"/>
          <a:cs typeface="Arial" charset="0"/>
        </a:defRPr>
      </a:lvl7pPr>
      <a:lvl8pPr marL="1371600" algn="l" rtl="0" fontAlgn="base">
        <a:spcBef>
          <a:spcPct val="0"/>
        </a:spcBef>
        <a:spcAft>
          <a:spcPct val="0"/>
        </a:spcAft>
        <a:defRPr sz="4400">
          <a:solidFill>
            <a:srgbClr val="FF0000"/>
          </a:solidFill>
          <a:latin typeface="Arial" charset="0"/>
          <a:cs typeface="Arial" charset="0"/>
        </a:defRPr>
      </a:lvl8pPr>
      <a:lvl9pPr marL="1828800" algn="l" rtl="0" fontAlgn="base">
        <a:spcBef>
          <a:spcPct val="0"/>
        </a:spcBef>
        <a:spcAft>
          <a:spcPct val="0"/>
        </a:spcAft>
        <a:defRPr sz="4400">
          <a:solidFill>
            <a:srgbClr val="FF0000"/>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Arial" charset="0"/>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571500" y="571500"/>
            <a:ext cx="7886700" cy="2130153"/>
          </a:xfrm>
        </p:spPr>
        <p:txBody>
          <a:bodyPr/>
          <a:lstStyle/>
          <a:p>
            <a:pPr eaLnBrk="1" hangingPunct="1"/>
            <a:r>
              <a:rPr lang="en-GB" sz="3200" b="1" dirty="0">
                <a:solidFill>
                  <a:srgbClr val="000000"/>
                </a:solidFill>
              </a:rPr>
              <a:t>UWE Bristol</a:t>
            </a:r>
            <a:br>
              <a:rPr lang="en-GB" sz="3200" b="1" dirty="0">
                <a:solidFill>
                  <a:srgbClr val="000000"/>
                </a:solidFill>
              </a:rPr>
            </a:br>
            <a:br>
              <a:rPr lang="en-GB" sz="3200" b="1" dirty="0">
                <a:solidFill>
                  <a:srgbClr val="000000"/>
                </a:solidFill>
              </a:rPr>
            </a:br>
            <a:r>
              <a:rPr lang="en-GB" sz="2800" dirty="0"/>
              <a:t>Advanced control and dynamics</a:t>
            </a:r>
            <a:br>
              <a:rPr lang="en-GB" sz="1200" dirty="0"/>
            </a:br>
            <a:r>
              <a:rPr lang="en-GB" sz="1200" dirty="0"/>
              <a:t>UFME7F-15-M</a:t>
            </a:r>
            <a:br>
              <a:rPr lang="en-GB" sz="1200" dirty="0"/>
            </a:br>
            <a:endParaRPr lang="en-GB" sz="1200" dirty="0"/>
          </a:p>
        </p:txBody>
      </p:sp>
      <p:sp>
        <p:nvSpPr>
          <p:cNvPr id="5123" name="Subtitle 2"/>
          <p:cNvSpPr>
            <a:spLocks noGrp="1"/>
          </p:cNvSpPr>
          <p:nvPr>
            <p:ph type="subTitle" idx="1"/>
          </p:nvPr>
        </p:nvSpPr>
        <p:spPr>
          <a:xfrm>
            <a:off x="571500" y="2701653"/>
            <a:ext cx="7200900" cy="2229395"/>
          </a:xfrm>
        </p:spPr>
        <p:txBody>
          <a:bodyPr/>
          <a:lstStyle/>
          <a:p>
            <a:r>
              <a:rPr lang="en-GB" dirty="0"/>
              <a:t>Coursework --- guidance to complete</a:t>
            </a:r>
          </a:p>
          <a:p>
            <a:endParaRPr lang="en-GB" sz="1800" dirty="0"/>
          </a:p>
          <a:p>
            <a:r>
              <a:rPr lang="en-GB" sz="1800" dirty="0"/>
              <a:t>Report length: 13-18 pages</a:t>
            </a:r>
          </a:p>
          <a:p>
            <a:endParaRPr lang="en-GB" sz="1800" dirty="0"/>
          </a:p>
          <a:p>
            <a:r>
              <a:rPr lang="en-GB" sz="1800" dirty="0"/>
              <a:t>Submission deadline: 14.00</a:t>
            </a:r>
            <a:r>
              <a:rPr lang="en-GB" sz="1800"/>
              <a:t>, 27/04/2023</a:t>
            </a:r>
            <a:endParaRPr lang="en-GB" sz="1800" dirty="0"/>
          </a:p>
        </p:txBody>
      </p:sp>
    </p:spTree>
    <p:extLst>
      <p:ext uri="{BB962C8B-B14F-4D97-AF65-F5344CB8AC3E}">
        <p14:creationId xmlns:p14="http://schemas.microsoft.com/office/powerpoint/2010/main" val="3315559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23528" y="274638"/>
            <a:ext cx="8496944" cy="771137"/>
          </a:xfrm>
        </p:spPr>
        <p:txBody>
          <a:bodyPr/>
          <a:lstStyle/>
          <a:p>
            <a:r>
              <a:rPr lang="en-GB" sz="2000" dirty="0">
                <a:latin typeface="Arial" charset="0"/>
                <a:cs typeface="Arial" charset="0"/>
              </a:rPr>
              <a:t>Introduction</a:t>
            </a:r>
          </a:p>
        </p:txBody>
      </p:sp>
      <p:sp>
        <p:nvSpPr>
          <p:cNvPr id="9219" name="Content Placeholder 2"/>
          <p:cNvSpPr>
            <a:spLocks noGrp="1"/>
          </p:cNvSpPr>
          <p:nvPr>
            <p:ph idx="1"/>
          </p:nvPr>
        </p:nvSpPr>
        <p:spPr>
          <a:xfrm>
            <a:off x="323528" y="1156010"/>
            <a:ext cx="8496944" cy="5266059"/>
          </a:xfrm>
        </p:spPr>
        <p:txBody>
          <a:bodyPr/>
          <a:lstStyle/>
          <a:p>
            <a:pPr algn="just">
              <a:buFont typeface="Arial" panose="020B0604020202020204" pitchFamily="34" charset="0"/>
              <a:buChar char="•"/>
            </a:pPr>
            <a:r>
              <a:rPr lang="en-GB" sz="2000" dirty="0">
                <a:latin typeface="Arial" charset="0"/>
                <a:cs typeface="Arial" charset="0"/>
              </a:rPr>
              <a:t>A system plant is uniquely described as follows --- </a:t>
            </a:r>
            <a:r>
              <a:rPr lang="en-GB" sz="2000" dirty="0">
                <a:solidFill>
                  <a:srgbClr val="FF0000"/>
                </a:solidFill>
                <a:latin typeface="Arial" charset="0"/>
                <a:cs typeface="Arial" charset="0"/>
              </a:rPr>
              <a:t>the problem</a:t>
            </a:r>
          </a:p>
          <a:p>
            <a:pPr algn="just"/>
            <a:endParaRPr lang="en-GB" sz="2000" dirty="0">
              <a:latin typeface="Arial" charset="0"/>
              <a:cs typeface="Arial" charset="0"/>
            </a:endParaRPr>
          </a:p>
          <a:p>
            <a:pPr marL="0" indent="0" algn="just">
              <a:buNone/>
            </a:pPr>
            <a:endParaRPr lang="en-GB" sz="2000" dirty="0">
              <a:latin typeface="Arial" charset="0"/>
              <a:cs typeface="Arial" charset="0"/>
            </a:endParaRPr>
          </a:p>
          <a:p>
            <a:pPr marL="0" indent="0" algn="just">
              <a:buNone/>
            </a:pPr>
            <a:endParaRPr lang="en-GB" sz="2000" dirty="0">
              <a:latin typeface="Arial" charset="0"/>
              <a:cs typeface="Arial" charset="0"/>
            </a:endParaRPr>
          </a:p>
          <a:p>
            <a:pPr algn="just"/>
            <a:r>
              <a:rPr lang="en-GB" sz="2000" dirty="0">
                <a:latin typeface="Arial" charset="0"/>
                <a:cs typeface="Arial" charset="0"/>
              </a:rPr>
              <a:t>Aim: To present a consultant report for analysing, designing and simulating a control system. </a:t>
            </a:r>
            <a:r>
              <a:rPr lang="en-GB" sz="2000" dirty="0">
                <a:solidFill>
                  <a:srgbClr val="FF0000"/>
                </a:solidFill>
                <a:latin typeface="Arial" charset="0"/>
                <a:cs typeface="Arial" charset="0"/>
              </a:rPr>
              <a:t>In addition, a summary of your course study</a:t>
            </a:r>
          </a:p>
          <a:p>
            <a:pPr algn="just"/>
            <a:endParaRPr lang="en-GB" sz="2000" dirty="0">
              <a:latin typeface="Arial" charset="0"/>
              <a:cs typeface="Arial" charset="0"/>
            </a:endParaRPr>
          </a:p>
          <a:p>
            <a:pPr algn="just"/>
            <a:r>
              <a:rPr lang="en-GB" sz="2000" dirty="0">
                <a:latin typeface="Arial" charset="0"/>
                <a:cs typeface="Arial" charset="0"/>
              </a:rPr>
              <a:t>Objectives/Marking weights: from next page</a:t>
            </a:r>
          </a:p>
          <a:p>
            <a:pPr marL="0" indent="0" algn="just">
              <a:buNone/>
            </a:pPr>
            <a:endParaRPr lang="en-GB" sz="2000" dirty="0">
              <a:latin typeface="Arial" charset="0"/>
              <a:cs typeface="Arial" charset="0"/>
            </a:endParaRPr>
          </a:p>
          <a:p>
            <a:pPr algn="just"/>
            <a:r>
              <a:rPr lang="en-GB" sz="2000" dirty="0">
                <a:latin typeface="Arial" charset="0"/>
                <a:cs typeface="Arial" charset="0"/>
              </a:rPr>
              <a:t>Students, assumed to act as the control engineering consultants, will be expected to work alone and each will submit a formal report including the following key points</a:t>
            </a:r>
          </a:p>
          <a:p>
            <a:endParaRPr lang="en-GB" sz="2000" dirty="0">
              <a:solidFill>
                <a:srgbClr val="FF0000"/>
              </a:solidFill>
              <a:latin typeface="Arial" charset="0"/>
              <a:cs typeface="Arial" charset="0"/>
            </a:endParaRPr>
          </a:p>
          <a:p>
            <a:pPr marL="0" indent="0">
              <a:buNone/>
            </a:pPr>
            <a:endParaRPr lang="en-GB" sz="2000" dirty="0">
              <a:latin typeface="Arial" charset="0"/>
              <a:cs typeface="Arial" charset="0"/>
            </a:endParaRPr>
          </a:p>
          <a:p>
            <a:endParaRPr lang="en-GB" sz="2000" dirty="0">
              <a:solidFill>
                <a:srgbClr val="FF0000"/>
              </a:solidFill>
              <a:latin typeface="Arial" charset="0"/>
              <a:cs typeface="Arial" charset="0"/>
            </a:endParaRPr>
          </a:p>
        </p:txBody>
      </p:sp>
      <p:sp>
        <p:nvSpPr>
          <p:cNvPr id="2" name="Rectangle 2">
            <a:extLst>
              <a:ext uri="{FF2B5EF4-FFF2-40B4-BE49-F238E27FC236}">
                <a16:creationId xmlns:a16="http://schemas.microsoft.com/office/drawing/2014/main" id="{2709FB40-8ECD-442C-B848-C5ED7B72FDCA}"/>
              </a:ext>
            </a:extLst>
          </p:cNvPr>
          <p:cNvSpPr>
            <a:spLocks noChangeArrowheads="1"/>
          </p:cNvSpPr>
          <p:nvPr/>
        </p:nvSpPr>
        <p:spPr bwMode="auto">
          <a:xfrm>
            <a:off x="2915816" y="37890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6" name="Rectangle 6">
            <a:extLst>
              <a:ext uri="{FF2B5EF4-FFF2-40B4-BE49-F238E27FC236}">
                <a16:creationId xmlns:a16="http://schemas.microsoft.com/office/drawing/2014/main" id="{7B47E0CC-2352-417E-AF2A-2D25110F9114}"/>
              </a:ext>
            </a:extLst>
          </p:cNvPr>
          <p:cNvSpPr>
            <a:spLocks noChangeArrowheads="1"/>
          </p:cNvSpPr>
          <p:nvPr/>
        </p:nvSpPr>
        <p:spPr bwMode="auto">
          <a:xfrm>
            <a:off x="1763687" y="4829174"/>
            <a:ext cx="1072119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9216" name="Object 9215">
            <a:extLst>
              <a:ext uri="{FF2B5EF4-FFF2-40B4-BE49-F238E27FC236}">
                <a16:creationId xmlns:a16="http://schemas.microsoft.com/office/drawing/2014/main" id="{1EF4B6CF-E401-4BCB-9586-E03D2836F4E2}"/>
              </a:ext>
            </a:extLst>
          </p:cNvPr>
          <p:cNvGraphicFramePr>
            <a:graphicFrameLocks noChangeAspect="1"/>
          </p:cNvGraphicFramePr>
          <p:nvPr>
            <p:extLst>
              <p:ext uri="{D42A27DB-BD31-4B8C-83A1-F6EECF244321}">
                <p14:modId xmlns:p14="http://schemas.microsoft.com/office/powerpoint/2010/main" val="3705812821"/>
              </p:ext>
            </p:extLst>
          </p:nvPr>
        </p:nvGraphicFramePr>
        <p:xfrm>
          <a:off x="2722563" y="1709738"/>
          <a:ext cx="2547937" cy="733425"/>
        </p:xfrm>
        <a:graphic>
          <a:graphicData uri="http://schemas.openxmlformats.org/presentationml/2006/ole">
            <mc:AlternateContent xmlns:mc="http://schemas.openxmlformats.org/markup-compatibility/2006">
              <mc:Choice xmlns:v="urn:schemas-microsoft-com:vml" Requires="v">
                <p:oleObj name="Equation" r:id="rId2" imgW="1498320" imgH="380880" progId="Equation.DSMT4">
                  <p:embed/>
                </p:oleObj>
              </mc:Choice>
              <mc:Fallback>
                <p:oleObj name="Equation" r:id="rId2" imgW="1498320" imgH="380880" progId="Equation.DSMT4">
                  <p:embed/>
                  <p:pic>
                    <p:nvPicPr>
                      <p:cNvPr id="9216" name="Object 9215">
                        <a:extLst>
                          <a:ext uri="{FF2B5EF4-FFF2-40B4-BE49-F238E27FC236}">
                            <a16:creationId xmlns:a16="http://schemas.microsoft.com/office/drawing/2014/main" id="{1EF4B6CF-E401-4BCB-9586-E03D2836F4E2}"/>
                          </a:ext>
                        </a:extLst>
                      </p:cNvPr>
                      <p:cNvPicPr>
                        <a:picLocks noChangeAspect="1" noChangeArrowheads="1"/>
                      </p:cNvPicPr>
                      <p:nvPr/>
                    </p:nvPicPr>
                    <p:blipFill>
                      <a:blip r:embed="rId3"/>
                      <a:srcRect/>
                      <a:stretch>
                        <a:fillRect/>
                      </a:stretch>
                    </p:blipFill>
                    <p:spPr bwMode="auto">
                      <a:xfrm>
                        <a:off x="2722563" y="1709738"/>
                        <a:ext cx="2547937" cy="733425"/>
                      </a:xfrm>
                      <a:prstGeom prst="rect">
                        <a:avLst/>
                      </a:prstGeom>
                      <a:noFill/>
                    </p:spPr>
                  </p:pic>
                </p:oleObj>
              </mc:Fallback>
            </mc:AlternateContent>
          </a:graphicData>
        </a:graphic>
      </p:graphicFrame>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23528" y="274638"/>
            <a:ext cx="8496944" cy="771137"/>
          </a:xfrm>
        </p:spPr>
        <p:txBody>
          <a:bodyPr/>
          <a:lstStyle/>
          <a:p>
            <a:r>
              <a:rPr lang="en-GB" sz="2000" dirty="0">
                <a:latin typeface="Arial" charset="0"/>
                <a:cs typeface="Arial" charset="0"/>
              </a:rPr>
              <a:t>Objectives (1-3) and marking weights</a:t>
            </a:r>
          </a:p>
        </p:txBody>
      </p:sp>
      <p:sp>
        <p:nvSpPr>
          <p:cNvPr id="9219" name="Content Placeholder 2"/>
          <p:cNvSpPr>
            <a:spLocks noGrp="1"/>
          </p:cNvSpPr>
          <p:nvPr>
            <p:ph idx="1"/>
          </p:nvPr>
        </p:nvSpPr>
        <p:spPr>
          <a:xfrm>
            <a:off x="323528" y="1156011"/>
            <a:ext cx="8496944" cy="4145198"/>
          </a:xfrm>
        </p:spPr>
        <p:txBody>
          <a:bodyPr/>
          <a:lstStyle/>
          <a:p>
            <a:pPr marL="0" indent="0">
              <a:buNone/>
            </a:pPr>
            <a:r>
              <a:rPr lang="en-GB" sz="2000" dirty="0">
                <a:solidFill>
                  <a:srgbClr val="FF0000"/>
                </a:solidFill>
                <a:latin typeface="Arial" charset="0"/>
                <a:cs typeface="Arial" charset="0"/>
              </a:rPr>
              <a:t>Understanding and analysis</a:t>
            </a:r>
          </a:p>
          <a:p>
            <a:pPr>
              <a:buFont typeface="Arial" panose="020B0604020202020204" pitchFamily="34" charset="0"/>
              <a:buChar char="•"/>
            </a:pPr>
            <a:endParaRPr lang="en-GB" sz="2000" dirty="0">
              <a:latin typeface="Arial" charset="0"/>
              <a:cs typeface="Arial" charset="0"/>
            </a:endParaRPr>
          </a:p>
          <a:p>
            <a:pPr algn="just">
              <a:buFont typeface="Arial" panose="020B0604020202020204" pitchFamily="34" charset="0"/>
              <a:buChar char="•"/>
            </a:pPr>
            <a:r>
              <a:rPr lang="en-GB" sz="2000" dirty="0">
                <a:latin typeface="Arial" charset="0"/>
                <a:cs typeface="Arial" charset="0"/>
              </a:rPr>
              <a:t>1) Define a practical engineering plant which would feature similar dynamical behaviour to the theoretical dynamics given in the plant description below. Briefly describe the operation of the plant. (5%)</a:t>
            </a:r>
          </a:p>
          <a:p>
            <a:pPr algn="just">
              <a:buFont typeface="Arial" panose="020B0604020202020204" pitchFamily="34" charset="0"/>
              <a:buChar char="•"/>
            </a:pPr>
            <a:endParaRPr lang="en-GB" sz="2000" dirty="0">
              <a:latin typeface="Arial" charset="0"/>
              <a:cs typeface="Arial" charset="0"/>
            </a:endParaRPr>
          </a:p>
          <a:p>
            <a:pPr algn="just">
              <a:buFont typeface="Arial" panose="020B0604020202020204" pitchFamily="34" charset="0"/>
              <a:buChar char="•"/>
            </a:pPr>
            <a:r>
              <a:rPr lang="en-GB" sz="2000" dirty="0">
                <a:latin typeface="Arial" charset="0"/>
                <a:cs typeface="Arial" charset="0"/>
              </a:rPr>
              <a:t>2) Draw two </a:t>
            </a:r>
            <a:r>
              <a:rPr lang="en-GB" sz="2000" dirty="0">
                <a:highlight>
                  <a:srgbClr val="FFFF00"/>
                </a:highlight>
                <a:latin typeface="Arial" charset="0"/>
                <a:cs typeface="Arial" charset="0"/>
              </a:rPr>
              <a:t>equivalent </a:t>
            </a:r>
            <a:r>
              <a:rPr lang="en-GB" sz="2000" dirty="0">
                <a:latin typeface="Arial" charset="0"/>
                <a:cs typeface="Arial" charset="0"/>
              </a:rPr>
              <a:t>control system block diagrams, which features the output feedback and the state feedback respectively. Compare the similarity and difference. (5%) </a:t>
            </a:r>
            <a:r>
              <a:rPr lang="zh-CN" altLang="en-US" sz="2000" dirty="0">
                <a:highlight>
                  <a:srgbClr val="FFFF00"/>
                </a:highlight>
                <a:latin typeface="Arial" charset="0"/>
                <a:cs typeface="Arial" charset="0"/>
              </a:rPr>
              <a:t>只要画出框图就行，不用算出具体的值</a:t>
            </a:r>
            <a:endParaRPr lang="en-GB" sz="2000" dirty="0">
              <a:highlight>
                <a:srgbClr val="FFFF00"/>
              </a:highlight>
              <a:latin typeface="Arial" charset="0"/>
              <a:cs typeface="Arial" charset="0"/>
            </a:endParaRPr>
          </a:p>
          <a:p>
            <a:pPr algn="just">
              <a:buFont typeface="Arial" panose="020B0604020202020204" pitchFamily="34" charset="0"/>
              <a:buChar char="•"/>
            </a:pPr>
            <a:endParaRPr lang="en-GB" sz="2000" dirty="0">
              <a:latin typeface="Arial" charset="0"/>
              <a:cs typeface="Arial" charset="0"/>
            </a:endParaRPr>
          </a:p>
          <a:p>
            <a:pPr algn="just"/>
            <a:r>
              <a:rPr lang="en-GB" sz="2000" dirty="0">
                <a:latin typeface="Arial" charset="0"/>
                <a:cs typeface="Arial" charset="0"/>
              </a:rPr>
              <a:t>3) Analyse the plant performance such stability, observability, controllability, and time response to a unit step reference input. (15%)</a:t>
            </a:r>
          </a:p>
          <a:p>
            <a:pPr marL="0" indent="0">
              <a:buNone/>
            </a:pPr>
            <a:endParaRPr lang="en-GB" sz="2000" dirty="0">
              <a:latin typeface="Arial" charset="0"/>
              <a:cs typeface="Arial" charset="0"/>
            </a:endParaRPr>
          </a:p>
          <a:p>
            <a:endParaRPr lang="en-GB" sz="2000" dirty="0">
              <a:solidFill>
                <a:srgbClr val="FF0000"/>
              </a:solidFill>
              <a:latin typeface="Arial" charset="0"/>
              <a:cs typeface="Arial" charset="0"/>
            </a:endParaRPr>
          </a:p>
        </p:txBody>
      </p:sp>
      <p:sp>
        <p:nvSpPr>
          <p:cNvPr id="2" name="Rectangle 2">
            <a:extLst>
              <a:ext uri="{FF2B5EF4-FFF2-40B4-BE49-F238E27FC236}">
                <a16:creationId xmlns:a16="http://schemas.microsoft.com/office/drawing/2014/main" id="{2709FB40-8ECD-442C-B848-C5ED7B72FDCA}"/>
              </a:ext>
            </a:extLst>
          </p:cNvPr>
          <p:cNvSpPr>
            <a:spLocks noChangeArrowheads="1"/>
          </p:cNvSpPr>
          <p:nvPr/>
        </p:nvSpPr>
        <p:spPr bwMode="auto">
          <a:xfrm>
            <a:off x="2915816" y="37890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charset="0"/>
              <a:ea typeface="ＭＳ Ｐゴシック" charset="-128"/>
              <a:cs typeface="+mn-cs"/>
            </a:endParaRPr>
          </a:p>
        </p:txBody>
      </p:sp>
      <p:sp>
        <p:nvSpPr>
          <p:cNvPr id="6" name="Rectangle 6">
            <a:extLst>
              <a:ext uri="{FF2B5EF4-FFF2-40B4-BE49-F238E27FC236}">
                <a16:creationId xmlns:a16="http://schemas.microsoft.com/office/drawing/2014/main" id="{7B47E0CC-2352-417E-AF2A-2D25110F9114}"/>
              </a:ext>
            </a:extLst>
          </p:cNvPr>
          <p:cNvSpPr>
            <a:spLocks noChangeArrowheads="1"/>
          </p:cNvSpPr>
          <p:nvPr/>
        </p:nvSpPr>
        <p:spPr bwMode="auto">
          <a:xfrm>
            <a:off x="1763687" y="4829174"/>
            <a:ext cx="1072119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2270264326"/>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23528" y="274638"/>
            <a:ext cx="8496944" cy="771137"/>
          </a:xfrm>
        </p:spPr>
        <p:txBody>
          <a:bodyPr/>
          <a:lstStyle/>
          <a:p>
            <a:r>
              <a:rPr lang="en-GB" sz="2000" dirty="0">
                <a:latin typeface="Arial" charset="0"/>
                <a:cs typeface="Arial" charset="0"/>
              </a:rPr>
              <a:t>Objectives (4-5) and marking weights</a:t>
            </a:r>
          </a:p>
        </p:txBody>
      </p:sp>
      <p:sp>
        <p:nvSpPr>
          <p:cNvPr id="9219" name="Content Placeholder 2"/>
          <p:cNvSpPr>
            <a:spLocks noGrp="1"/>
          </p:cNvSpPr>
          <p:nvPr>
            <p:ph idx="1"/>
          </p:nvPr>
        </p:nvSpPr>
        <p:spPr>
          <a:xfrm>
            <a:off x="323528" y="1156011"/>
            <a:ext cx="8496944" cy="2921062"/>
          </a:xfrm>
        </p:spPr>
        <p:txBody>
          <a:bodyPr/>
          <a:lstStyle/>
          <a:p>
            <a:pPr marL="0" indent="0">
              <a:buNone/>
            </a:pPr>
            <a:r>
              <a:rPr lang="en-GB" sz="2000" dirty="0">
                <a:solidFill>
                  <a:srgbClr val="FF0000"/>
                </a:solidFill>
                <a:latin typeface="Arial" charset="0"/>
                <a:cs typeface="Arial" charset="0"/>
              </a:rPr>
              <a:t>Design</a:t>
            </a:r>
          </a:p>
          <a:p>
            <a:pPr marL="0" indent="0">
              <a:buNone/>
            </a:pPr>
            <a:endParaRPr lang="en-GB" sz="2000" dirty="0">
              <a:latin typeface="Arial" charset="0"/>
              <a:cs typeface="Arial" charset="0"/>
            </a:endParaRPr>
          </a:p>
          <a:p>
            <a:pPr algn="just">
              <a:buFont typeface="Arial" panose="020B0604020202020204" pitchFamily="34" charset="0"/>
              <a:buChar char="•"/>
            </a:pPr>
            <a:r>
              <a:rPr lang="en-GB" sz="2000" dirty="0">
                <a:latin typeface="Arial" charset="0"/>
                <a:cs typeface="Arial" charset="0"/>
              </a:rPr>
              <a:t>4) Design a state feedback controller (you specify the reasonable design criteria). (20%) </a:t>
            </a:r>
            <a:r>
              <a:rPr lang="zh-CN" altLang="en-US" sz="2000" dirty="0">
                <a:highlight>
                  <a:srgbClr val="FFFF00"/>
                </a:highlight>
                <a:latin typeface="Arial" charset="0"/>
                <a:cs typeface="Arial" charset="0"/>
              </a:rPr>
              <a:t>自己设计。</a:t>
            </a:r>
            <a:endParaRPr lang="en-GB" sz="2000" dirty="0">
              <a:highlight>
                <a:srgbClr val="FFFF00"/>
              </a:highlight>
              <a:latin typeface="Arial" charset="0"/>
              <a:cs typeface="Arial" charset="0"/>
            </a:endParaRPr>
          </a:p>
          <a:p>
            <a:pPr algn="just">
              <a:buFont typeface="Arial" panose="020B0604020202020204" pitchFamily="34" charset="0"/>
              <a:buChar char="•"/>
            </a:pPr>
            <a:endParaRPr lang="en-GB" sz="2000" dirty="0">
              <a:latin typeface="Arial" charset="0"/>
              <a:cs typeface="Arial" charset="0"/>
            </a:endParaRPr>
          </a:p>
          <a:p>
            <a:pPr algn="just">
              <a:buFont typeface="Arial" panose="020B0604020202020204" pitchFamily="34" charset="0"/>
              <a:buChar char="•"/>
            </a:pPr>
            <a:r>
              <a:rPr lang="en-GB" sz="2000" dirty="0">
                <a:latin typeface="Arial" charset="0"/>
                <a:cs typeface="Arial" charset="0"/>
              </a:rPr>
              <a:t>5) Design a corresponding observer and explain when it will be used. (20%) </a:t>
            </a:r>
            <a:r>
              <a:rPr lang="zh-CN" altLang="en-US" sz="2000" dirty="0">
                <a:latin typeface="Arial" charset="0"/>
                <a:cs typeface="Arial" charset="0"/>
              </a:rPr>
              <a:t>系统是二阶的，观测器得高一点，三四阶吧。</a:t>
            </a:r>
            <a:endParaRPr lang="en-GB" sz="2000" dirty="0">
              <a:latin typeface="Arial" charset="0"/>
              <a:cs typeface="Arial" charset="0"/>
            </a:endParaRPr>
          </a:p>
          <a:p>
            <a:pPr marL="0" indent="0">
              <a:buNone/>
            </a:pPr>
            <a:endParaRPr lang="en-GB" sz="2000" dirty="0">
              <a:latin typeface="Arial" charset="0"/>
              <a:cs typeface="Arial" charset="0"/>
            </a:endParaRPr>
          </a:p>
          <a:p>
            <a:endParaRPr lang="en-GB" sz="2000" dirty="0">
              <a:solidFill>
                <a:srgbClr val="FF0000"/>
              </a:solidFill>
              <a:latin typeface="Arial" charset="0"/>
              <a:cs typeface="Arial" charset="0"/>
            </a:endParaRPr>
          </a:p>
        </p:txBody>
      </p:sp>
      <p:sp>
        <p:nvSpPr>
          <p:cNvPr id="2" name="Rectangle 2">
            <a:extLst>
              <a:ext uri="{FF2B5EF4-FFF2-40B4-BE49-F238E27FC236}">
                <a16:creationId xmlns:a16="http://schemas.microsoft.com/office/drawing/2014/main" id="{2709FB40-8ECD-442C-B848-C5ED7B72FDCA}"/>
              </a:ext>
            </a:extLst>
          </p:cNvPr>
          <p:cNvSpPr>
            <a:spLocks noChangeArrowheads="1"/>
          </p:cNvSpPr>
          <p:nvPr/>
        </p:nvSpPr>
        <p:spPr bwMode="auto">
          <a:xfrm>
            <a:off x="2915816" y="37890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charset="0"/>
              <a:ea typeface="ＭＳ Ｐゴシック" charset="-128"/>
              <a:cs typeface="+mn-cs"/>
            </a:endParaRPr>
          </a:p>
        </p:txBody>
      </p:sp>
      <p:sp>
        <p:nvSpPr>
          <p:cNvPr id="6" name="Rectangle 6">
            <a:extLst>
              <a:ext uri="{FF2B5EF4-FFF2-40B4-BE49-F238E27FC236}">
                <a16:creationId xmlns:a16="http://schemas.microsoft.com/office/drawing/2014/main" id="{7B47E0CC-2352-417E-AF2A-2D25110F9114}"/>
              </a:ext>
            </a:extLst>
          </p:cNvPr>
          <p:cNvSpPr>
            <a:spLocks noChangeArrowheads="1"/>
          </p:cNvSpPr>
          <p:nvPr/>
        </p:nvSpPr>
        <p:spPr bwMode="auto">
          <a:xfrm>
            <a:off x="1763687" y="4829174"/>
            <a:ext cx="1072119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221663498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23528" y="274638"/>
            <a:ext cx="8496944" cy="771137"/>
          </a:xfrm>
        </p:spPr>
        <p:txBody>
          <a:bodyPr/>
          <a:lstStyle/>
          <a:p>
            <a:r>
              <a:rPr lang="en-GB" sz="2000" dirty="0">
                <a:latin typeface="Arial" charset="0"/>
                <a:cs typeface="Arial" charset="0"/>
              </a:rPr>
              <a:t>Objectives (6-8) and marking weights</a:t>
            </a:r>
          </a:p>
        </p:txBody>
      </p:sp>
      <p:sp>
        <p:nvSpPr>
          <p:cNvPr id="9219" name="Content Placeholder 2"/>
          <p:cNvSpPr>
            <a:spLocks noGrp="1"/>
          </p:cNvSpPr>
          <p:nvPr>
            <p:ph idx="1"/>
          </p:nvPr>
        </p:nvSpPr>
        <p:spPr>
          <a:xfrm>
            <a:off x="323528" y="1156010"/>
            <a:ext cx="8496944" cy="5225311"/>
          </a:xfrm>
        </p:spPr>
        <p:txBody>
          <a:bodyPr/>
          <a:lstStyle/>
          <a:p>
            <a:pPr marL="0" indent="0">
              <a:buNone/>
            </a:pPr>
            <a:r>
              <a:rPr lang="en-GB" sz="2000" dirty="0">
                <a:solidFill>
                  <a:srgbClr val="FF0000"/>
                </a:solidFill>
                <a:latin typeface="Arial" charset="0"/>
                <a:cs typeface="Arial" charset="0"/>
              </a:rPr>
              <a:t>Simulation and discussion</a:t>
            </a:r>
          </a:p>
          <a:p>
            <a:pPr marL="0" indent="0">
              <a:buNone/>
            </a:pPr>
            <a:endParaRPr lang="en-GB" sz="2000" dirty="0">
              <a:latin typeface="Arial" charset="0"/>
              <a:cs typeface="Arial" charset="0"/>
            </a:endParaRPr>
          </a:p>
          <a:p>
            <a:r>
              <a:rPr lang="en-GB" sz="2000" dirty="0">
                <a:latin typeface="Arial" charset="0"/>
                <a:cs typeface="Arial" charset="0"/>
              </a:rPr>
              <a:t>6) Provide relevant performance data and analysis from your simulated studies. (15%)</a:t>
            </a:r>
          </a:p>
          <a:p>
            <a:endParaRPr lang="en-GB" sz="2000" dirty="0">
              <a:latin typeface="Arial" charset="0"/>
              <a:cs typeface="Arial" charset="0"/>
            </a:endParaRPr>
          </a:p>
          <a:p>
            <a:r>
              <a:rPr lang="en-GB" sz="2000" dirty="0">
                <a:latin typeface="Arial" charset="0"/>
                <a:cs typeface="Arial" charset="0"/>
              </a:rPr>
              <a:t>7) Discuss the implementation of computer based digital control system including digital controller algorithm and major hardware components. Indicate how you would choose the sampling time required for the computer control system. (10%)</a:t>
            </a:r>
          </a:p>
          <a:p>
            <a:pPr marL="0" indent="0">
              <a:buNone/>
            </a:pPr>
            <a:endParaRPr lang="en-GB" sz="2000" dirty="0">
              <a:latin typeface="Arial" charset="0"/>
              <a:cs typeface="Arial" charset="0"/>
            </a:endParaRPr>
          </a:p>
          <a:p>
            <a:r>
              <a:rPr lang="en-GB" sz="2000" dirty="0">
                <a:latin typeface="Arial" charset="0"/>
                <a:cs typeface="Arial" charset="0"/>
              </a:rPr>
              <a:t>8) Formality of report, including references. (10%)</a:t>
            </a:r>
          </a:p>
          <a:p>
            <a:pPr marL="0" lvl="0" indent="0">
              <a:buNone/>
            </a:pPr>
            <a:r>
              <a:rPr lang="en-GB" sz="2000" dirty="0">
                <a:solidFill>
                  <a:srgbClr val="FF0000"/>
                </a:solidFill>
                <a:latin typeface="Arial" charset="0"/>
                <a:cs typeface="Arial" charset="0"/>
              </a:rPr>
              <a:t>Report formality --- three language skills (English, Math and Computer)</a:t>
            </a:r>
          </a:p>
          <a:p>
            <a:endParaRPr lang="en-GB" sz="2000" dirty="0">
              <a:latin typeface="Arial" charset="0"/>
              <a:cs typeface="Arial" charset="0"/>
            </a:endParaRPr>
          </a:p>
          <a:p>
            <a:r>
              <a:rPr lang="en-GB" sz="2000" dirty="0">
                <a:solidFill>
                  <a:srgbClr val="FF0000"/>
                </a:solidFill>
                <a:latin typeface="Arial" charset="0"/>
                <a:cs typeface="Arial" charset="0"/>
              </a:rPr>
              <a:t>NB: I am not helping to revise any CW report. Why?</a:t>
            </a:r>
          </a:p>
          <a:p>
            <a:endParaRPr lang="en-GB" sz="2000" dirty="0">
              <a:solidFill>
                <a:srgbClr val="FF0000"/>
              </a:solidFill>
              <a:latin typeface="Arial" charset="0"/>
              <a:cs typeface="Arial" charset="0"/>
            </a:endParaRPr>
          </a:p>
        </p:txBody>
      </p:sp>
      <p:sp>
        <p:nvSpPr>
          <p:cNvPr id="2" name="Rectangle 2">
            <a:extLst>
              <a:ext uri="{FF2B5EF4-FFF2-40B4-BE49-F238E27FC236}">
                <a16:creationId xmlns:a16="http://schemas.microsoft.com/office/drawing/2014/main" id="{2709FB40-8ECD-442C-B848-C5ED7B72FDCA}"/>
              </a:ext>
            </a:extLst>
          </p:cNvPr>
          <p:cNvSpPr>
            <a:spLocks noChangeArrowheads="1"/>
          </p:cNvSpPr>
          <p:nvPr/>
        </p:nvSpPr>
        <p:spPr bwMode="auto">
          <a:xfrm>
            <a:off x="2915816" y="37890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charset="0"/>
              <a:ea typeface="ＭＳ Ｐゴシック" charset="-128"/>
              <a:cs typeface="+mn-cs"/>
            </a:endParaRPr>
          </a:p>
        </p:txBody>
      </p:sp>
      <p:sp>
        <p:nvSpPr>
          <p:cNvPr id="6" name="Rectangle 6">
            <a:extLst>
              <a:ext uri="{FF2B5EF4-FFF2-40B4-BE49-F238E27FC236}">
                <a16:creationId xmlns:a16="http://schemas.microsoft.com/office/drawing/2014/main" id="{7B47E0CC-2352-417E-AF2A-2D25110F9114}"/>
              </a:ext>
            </a:extLst>
          </p:cNvPr>
          <p:cNvSpPr>
            <a:spLocks noChangeArrowheads="1"/>
          </p:cNvSpPr>
          <p:nvPr/>
        </p:nvSpPr>
        <p:spPr bwMode="auto">
          <a:xfrm>
            <a:off x="1763687" y="4829174"/>
            <a:ext cx="1072119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15448747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922114"/>
          </a:xfrm>
        </p:spPr>
        <p:txBody>
          <a:bodyPr/>
          <a:lstStyle/>
          <a:p>
            <a:r>
              <a:rPr lang="en-GB" sz="2400" dirty="0">
                <a:latin typeface="Arial" charset="0"/>
                <a:cs typeface="Arial" charset="0"/>
              </a:rPr>
              <a:t>Questions?</a:t>
            </a:r>
          </a:p>
        </p:txBody>
      </p:sp>
      <p:sp>
        <p:nvSpPr>
          <p:cNvPr id="3" name="Content Placeholder 2">
            <a:extLst>
              <a:ext uri="{FF2B5EF4-FFF2-40B4-BE49-F238E27FC236}">
                <a16:creationId xmlns:a16="http://schemas.microsoft.com/office/drawing/2014/main" id="{A95F7E77-32D2-4F98-8327-5FFAF798E1E8}"/>
              </a:ext>
            </a:extLst>
          </p:cNvPr>
          <p:cNvSpPr>
            <a:spLocks noGrp="1"/>
          </p:cNvSpPr>
          <p:nvPr>
            <p:ph idx="1"/>
          </p:nvPr>
        </p:nvSpPr>
        <p:spPr>
          <a:xfrm>
            <a:off x="462476" y="1417638"/>
            <a:ext cx="8229600" cy="3091482"/>
          </a:xfrm>
        </p:spPr>
        <p:txBody>
          <a:bodyPr/>
          <a:lstStyle/>
          <a:p>
            <a:r>
              <a:rPr lang="en-GB" sz="1800" dirty="0"/>
              <a:t>Q1</a:t>
            </a:r>
          </a:p>
          <a:p>
            <a:r>
              <a:rPr lang="en-GB" sz="1800" dirty="0"/>
              <a:t>Q2</a:t>
            </a:r>
          </a:p>
          <a:p>
            <a:r>
              <a:rPr lang="en-GB" sz="1800" dirty="0"/>
              <a:t>Q3</a:t>
            </a:r>
          </a:p>
          <a:p>
            <a:r>
              <a:rPr lang="en-GB" sz="1800" dirty="0"/>
              <a:t>Q4</a:t>
            </a:r>
          </a:p>
          <a:p>
            <a:r>
              <a:rPr lang="en-GB" sz="1800" dirty="0"/>
              <a:t>Q5</a:t>
            </a:r>
          </a:p>
          <a:p>
            <a:endParaRPr lang="en-GB" dirty="0"/>
          </a:p>
        </p:txBody>
      </p:sp>
    </p:spTree>
    <p:extLst>
      <p:ext uri="{BB962C8B-B14F-4D97-AF65-F5344CB8AC3E}">
        <p14:creationId xmlns:p14="http://schemas.microsoft.com/office/powerpoint/2010/main" val="3627238843"/>
      </p:ext>
    </p:extLst>
  </p:cSld>
  <p:clrMapOvr>
    <a:masterClrMapping/>
  </p:clrMapOvr>
  <p:transition spd="med">
    <p:fade/>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lide Option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a:defPPr>
      </a:lstStyle>
    </a:txDef>
  </a:objectDefaults>
  <a:extraClrSchemeLst/>
</a:theme>
</file>

<file path=ppt/theme/theme3.xml><?xml version="1.0" encoding="utf-8"?>
<a:theme xmlns:a="http://schemas.openxmlformats.org/drawingml/2006/main" name="Slide Option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279c20c3caf3300dae6b438536eb8c56">
  <xsd:schema xmlns:xsd="http://www.w3.org/2001/XMLSchema" xmlns:p="http://schemas.microsoft.com/office/2006/metadata/properties" targetNamespace="http://schemas.microsoft.com/office/2006/metadata/properties" ma:root="true" ma:fieldsID="0d2e1ca116041f9e11471c52c4c9d60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E2E0FC-4ABD-40FC-B1CB-2E78DAC903F1}">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D484E309-D7E3-4913-A586-664FC19F64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7464994-39A1-4544-A84A-FE2F58E454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23209</TotalTime>
  <Words>389</Words>
  <Application>Microsoft Office PowerPoint</Application>
  <PresentationFormat>全屏显示(4:3)</PresentationFormat>
  <Paragraphs>50</Paragraphs>
  <Slides>6</Slides>
  <Notes>1</Notes>
  <HiddenSlides>0</HiddenSlides>
  <MMClips>0</MMClips>
  <ScaleCrop>false</ScaleCrop>
  <HeadingPairs>
    <vt:vector size="8" baseType="variant">
      <vt:variant>
        <vt:lpstr>已用的字体</vt:lpstr>
      </vt:variant>
      <vt:variant>
        <vt:i4>1</vt:i4>
      </vt:variant>
      <vt:variant>
        <vt:lpstr>主题</vt:lpstr>
      </vt:variant>
      <vt:variant>
        <vt:i4>3</vt:i4>
      </vt:variant>
      <vt:variant>
        <vt:lpstr>嵌入 OLE 服务器</vt:lpstr>
      </vt:variant>
      <vt:variant>
        <vt:i4>1</vt:i4>
      </vt:variant>
      <vt:variant>
        <vt:lpstr>幻灯片标题</vt:lpstr>
      </vt:variant>
      <vt:variant>
        <vt:i4>6</vt:i4>
      </vt:variant>
    </vt:vector>
  </HeadingPairs>
  <TitlesOfParts>
    <vt:vector size="11" baseType="lpstr">
      <vt:lpstr>Arial</vt:lpstr>
      <vt:lpstr>Default Design</vt:lpstr>
      <vt:lpstr>Slide Option 1</vt:lpstr>
      <vt:lpstr>Slide Option 2</vt:lpstr>
      <vt:lpstr>Equation</vt:lpstr>
      <vt:lpstr>UWE Bristol  Advanced control and dynamics UFME7F-15-M </vt:lpstr>
      <vt:lpstr>Introduction</vt:lpstr>
      <vt:lpstr>Objectives (1-3) and marking weights</vt:lpstr>
      <vt:lpstr>Objectives (4-5) and marking weights</vt:lpstr>
      <vt:lpstr>Objectives (6-8) and marking weights</vt:lpstr>
      <vt:lpstr>Questions?</vt:lpstr>
    </vt:vector>
  </TitlesOfParts>
  <Company>University of the West of England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kkkkkkk</dc:title>
  <dc:creator>at-admin</dc:creator>
  <cp:lastModifiedBy>苑 润泽</cp:lastModifiedBy>
  <cp:revision>935</cp:revision>
  <cp:lastPrinted>2016-02-03T08:28:00Z</cp:lastPrinted>
  <dcterms:created xsi:type="dcterms:W3CDTF">2010-08-25T15:20:58Z</dcterms:created>
  <dcterms:modified xsi:type="dcterms:W3CDTF">2023-03-17T13:16:21Z</dcterms:modified>
</cp:coreProperties>
</file>