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C26F6432-BD0C-445F-944C-19DC2E1410F8}"/>
    <pc:docChg chg="custSel addSld modSld">
      <pc:chgData name="苑 润泽" userId="0783eeab76cf4181" providerId="LiveId" clId="{C26F6432-BD0C-445F-944C-19DC2E1410F8}" dt="2023-04-11T15:24:17.893" v="3" actId="208"/>
      <pc:docMkLst>
        <pc:docMk/>
      </pc:docMkLst>
      <pc:sldChg chg="addSp delSp modSp new mod">
        <pc:chgData name="苑 润泽" userId="0783eeab76cf4181" providerId="LiveId" clId="{C26F6432-BD0C-445F-944C-19DC2E1410F8}" dt="2023-04-11T15:24:17.893" v="3" actId="208"/>
        <pc:sldMkLst>
          <pc:docMk/>
          <pc:sldMk cId="74029592" sldId="256"/>
        </pc:sldMkLst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2" creationId="{A38B6D0D-E74F-9DC0-C8E5-939993B343B5}"/>
          </ac:spMkLst>
        </pc:spChg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3" creationId="{DD4BA6DD-4D03-5517-3F2A-0B3D02C91258}"/>
          </ac:spMkLst>
        </pc:spChg>
        <pc:cxnChg chg="add mod">
          <ac:chgData name="苑 润泽" userId="0783eeab76cf4181" providerId="LiveId" clId="{C26F6432-BD0C-445F-944C-19DC2E1410F8}" dt="2023-04-11T15:24:17.893" v="3" actId="208"/>
          <ac:cxnSpMkLst>
            <pc:docMk/>
            <pc:sldMk cId="74029592" sldId="256"/>
            <ac:cxnSpMk id="5" creationId="{F7E5EE13-291E-D11A-2B40-849F83DB9D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260C-D8D6-F530-7A1E-DDC9F5F4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4997F-47A6-9603-C538-ACD0D94F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E4233-0A29-CD67-44C2-A3C13312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3D08-CF8A-D53E-614E-B7284C8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852C5-75B8-151D-6D8A-D026AD8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BD8B-7145-B064-1EEC-9152029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42DE2-97BF-734F-834F-562E94C2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B35EE-D73E-4665-213C-1C93A9E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E97FC-64A3-DD57-5442-899B71F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E9927-01E1-9293-139D-DF79A01E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684D-ABCE-16BC-E7CB-05243C508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50CA3-5607-9178-82D7-AAFCA50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4E698-2194-7B1F-FF76-CF5D733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73DF-37D5-ED8C-65DE-A3B175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347A-BE4B-6048-5CDA-91CADA57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87-9F8E-0266-A92E-BFB40BB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F37F-4641-0C7F-7419-B5FE648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7FFBD-18DC-5633-F9C1-6E1A9BE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46729-71E6-5E67-4169-E3BB46EF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8AC1-CC2E-D39C-2092-90943BB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A44B-7B26-03BF-A365-3986209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55AA8-2E84-5B4B-4CFA-7DF62C99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15AB9-98C9-3393-73AA-6EA0BFD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3DBA-E3C5-3EE7-D8FF-93763CD3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7ABA-DC7B-185E-BE26-1D274ECE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7B16-CBED-BC24-7742-959C034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B4B9-7EBE-59E4-9199-67D94DE0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EBF5-9500-3940-AB8E-1EDA77AD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C575C-65FD-A6C6-6C54-5F0871A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0E53-8D96-3958-0B09-B5F0966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A50C-17F3-F145-326C-07200ED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6843-C081-D74D-FFF6-B679F69A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3059E-E056-CAAC-8DDC-6CA9EA6A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F746-32FA-4D17-FA14-41F920F4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5F04C-DC77-8B90-FE65-48AFA197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6D1A6-DBEE-B323-A262-811E3990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97C47-B57D-E14C-BDDE-64578256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3BB70-1266-A1AF-94EF-BFFDAD5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0ABE-1FD8-C1EF-DEAB-6229C83A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3942-B767-FE6B-2E50-08467BF0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BB97F-45E9-B608-A8F9-22679275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FC88F-0486-550C-4C60-321DB97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D64D-FCB8-C023-3688-6E515FA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07BD9-8F4D-6EB2-4733-A9362E22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6EF4F-666C-1C04-CCD1-8E2A6A4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FE9A-731B-A805-CBFF-FA46F8FD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A4F0-5139-1E19-B1B8-3D335D0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0CD2-C41A-E8D6-551B-98BE903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6697B-1F8C-4FCA-E0DF-9E3B4CF4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C32D-F3FA-1E05-D0EB-26A9068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A66BA-6FD3-680A-C801-74EE41E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ED8DC-398E-B3FE-8647-B197AA2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1B5-7C86-80C6-F111-F6108D6C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8AA72-5735-9619-4A82-A58B064D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A5EC6-672B-82E7-343A-18072965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19D6-BC45-4AFD-2F32-D5B09A1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AEF21-F200-457D-62E6-537D3DFA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C80D5-D604-C0D1-EDEA-762D710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C485D-C863-B01C-F7E7-8D65B41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77167-1AF6-00A9-608F-EF2C2A34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38453-0603-B199-091F-1F83C106C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1C34-6639-4DD4-900A-63F16846AAE4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5C5A-3F02-DFAC-5163-EB4B5572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24731-3D6D-B38D-90F5-0CC112F9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E5EE13-291E-D11A-2B40-849F83DB9DEC}"/>
              </a:ext>
            </a:extLst>
          </p:cNvPr>
          <p:cNvCxnSpPr/>
          <p:nvPr/>
        </p:nvCxnSpPr>
        <p:spPr>
          <a:xfrm>
            <a:off x="2094614" y="3009014"/>
            <a:ext cx="1733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818A97FB-80AB-B019-762E-12BEB21CCBC2}"/>
              </a:ext>
            </a:extLst>
          </p:cNvPr>
          <p:cNvSpPr/>
          <p:nvPr/>
        </p:nvSpPr>
        <p:spPr>
          <a:xfrm>
            <a:off x="3827721" y="2819728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117D2-7047-C951-A1B7-1ED229863999}"/>
              </a:ext>
            </a:extLst>
          </p:cNvPr>
          <p:cNvSpPr txBox="1"/>
          <p:nvPr/>
        </p:nvSpPr>
        <p:spPr>
          <a:xfrm>
            <a:off x="3557979" y="25450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4967128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ED015-F6C6-3F14-2618-C0605CDBB24A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206293" y="3009014"/>
            <a:ext cx="760835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698016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BCE52A-4AB4-365F-B268-17301E38B0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219332" y="3013145"/>
            <a:ext cx="76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2305775" y="244997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32371" y="3013145"/>
            <a:ext cx="12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8200479" y="2402654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EFDA94E-56AD-F759-7E7E-166BAD1FBC7C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017007" y="3009016"/>
            <a:ext cx="4809574" cy="189284"/>
          </a:xfrm>
          <a:prstGeom prst="bentConnector4">
            <a:avLst>
              <a:gd name="adj1" fmla="val -285"/>
              <a:gd name="adj2" fmla="val 325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FA08F2C-10ED-9463-AC49-E140C07542F1}"/>
              </a:ext>
            </a:extLst>
          </p:cNvPr>
          <p:cNvSpPr txBox="1"/>
          <p:nvPr/>
        </p:nvSpPr>
        <p:spPr>
          <a:xfrm>
            <a:off x="4040944" y="319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BC080A-1090-8024-5D90-1348485B7058}"/>
              </a:ext>
            </a:extLst>
          </p:cNvPr>
          <p:cNvSpPr/>
          <p:nvPr/>
        </p:nvSpPr>
        <p:spPr>
          <a:xfrm>
            <a:off x="3959630" y="247384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D3FC52-97B8-C575-4000-9B62DB19FDEA}"/>
              </a:ext>
            </a:extLst>
          </p:cNvPr>
          <p:cNvSpPr/>
          <p:nvPr/>
        </p:nvSpPr>
        <p:spPr>
          <a:xfrm>
            <a:off x="5974626" y="314143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2</cp:revision>
  <dcterms:created xsi:type="dcterms:W3CDTF">2023-04-11T15:23:26Z</dcterms:created>
  <dcterms:modified xsi:type="dcterms:W3CDTF">2023-04-11T15:36:50Z</dcterms:modified>
</cp:coreProperties>
</file>