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0AD47"/>
    <a:srgbClr val="4472C4"/>
    <a:srgbClr val="FFFF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6019D-248D-48EE-8955-6019E00368B9}" v="114" dt="2023-08-28T22:31:54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5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苑 润泽" userId="0783eeab76cf4181" providerId="LiveId" clId="{306D005C-1895-4652-ACB2-3481122FC551}"/>
    <pc:docChg chg="undo custSel addSld modSld sldOrd">
      <pc:chgData name="苑 润泽" userId="0783eeab76cf4181" providerId="LiveId" clId="{306D005C-1895-4652-ACB2-3481122FC551}" dt="2023-08-24T08:36:29.026" v="1258" actId="14100"/>
      <pc:docMkLst>
        <pc:docMk/>
      </pc:docMkLst>
      <pc:sldChg chg="addSp delSp modSp new mod">
        <pc:chgData name="苑 润泽" userId="0783eeab76cf4181" providerId="LiveId" clId="{306D005C-1895-4652-ACB2-3481122FC551}" dt="2023-08-23T07:48:52.396" v="42" actId="1076"/>
        <pc:sldMkLst>
          <pc:docMk/>
          <pc:sldMk cId="3529815699" sldId="256"/>
        </pc:sldMkLst>
        <pc:spChg chg="del">
          <ac:chgData name="苑 润泽" userId="0783eeab76cf4181" providerId="LiveId" clId="{306D005C-1895-4652-ACB2-3481122FC551}" dt="2023-08-23T07:46:32.094" v="1" actId="478"/>
          <ac:spMkLst>
            <pc:docMk/>
            <pc:sldMk cId="3529815699" sldId="256"/>
            <ac:spMk id="2" creationId="{0D999D46-1047-0EA6-BC74-B17710EA4C5B}"/>
          </ac:spMkLst>
        </pc:spChg>
        <pc:spChg chg="del">
          <ac:chgData name="苑 润泽" userId="0783eeab76cf4181" providerId="LiveId" clId="{306D005C-1895-4652-ACB2-3481122FC551}" dt="2023-08-23T07:46:32.094" v="1" actId="478"/>
          <ac:spMkLst>
            <pc:docMk/>
            <pc:sldMk cId="3529815699" sldId="256"/>
            <ac:spMk id="3" creationId="{5F78DEFE-75C1-FA7C-8D77-BC996AA641EA}"/>
          </ac:spMkLst>
        </pc:spChg>
        <pc:graphicFrameChg chg="add mod modGraphic">
          <ac:chgData name="苑 润泽" userId="0783eeab76cf4181" providerId="LiveId" clId="{306D005C-1895-4652-ACB2-3481122FC551}" dt="2023-08-23T07:48:52.396" v="42" actId="1076"/>
          <ac:graphicFrameMkLst>
            <pc:docMk/>
            <pc:sldMk cId="3529815699" sldId="256"/>
            <ac:graphicFrameMk id="4" creationId="{9E747222-9EAC-2D8D-EAD7-A4A410BEE4AE}"/>
          </ac:graphicFrameMkLst>
        </pc:graphicFrameChg>
      </pc:sldChg>
      <pc:sldChg chg="addSp delSp modSp add mod">
        <pc:chgData name="苑 润泽" userId="0783eeab76cf4181" providerId="LiveId" clId="{306D005C-1895-4652-ACB2-3481122FC551}" dt="2023-08-23T10:00:35.612" v="538" actId="108"/>
        <pc:sldMkLst>
          <pc:docMk/>
          <pc:sldMk cId="1321228904" sldId="257"/>
        </pc:sldMkLst>
        <pc:spChg chg="add mod">
          <ac:chgData name="苑 润泽" userId="0783eeab76cf4181" providerId="LiveId" clId="{306D005C-1895-4652-ACB2-3481122FC551}" dt="2023-08-23T07:51:21.937" v="64" actId="1076"/>
          <ac:spMkLst>
            <pc:docMk/>
            <pc:sldMk cId="1321228904" sldId="257"/>
            <ac:spMk id="2" creationId="{B465C517-CA8A-D25E-255F-88241A8821E9}"/>
          </ac:spMkLst>
        </pc:spChg>
        <pc:spChg chg="add mod">
          <ac:chgData name="苑 润泽" userId="0783eeab76cf4181" providerId="LiveId" clId="{306D005C-1895-4652-ACB2-3481122FC551}" dt="2023-08-23T08:09:17.357" v="496" actId="20577"/>
          <ac:spMkLst>
            <pc:docMk/>
            <pc:sldMk cId="1321228904" sldId="257"/>
            <ac:spMk id="3" creationId="{02AEB8BE-A00B-0EBD-8455-676EA8AC4C60}"/>
          </ac:spMkLst>
        </pc:spChg>
        <pc:spChg chg="add mod">
          <ac:chgData name="苑 润泽" userId="0783eeab76cf4181" providerId="LiveId" clId="{306D005C-1895-4652-ACB2-3481122FC551}" dt="2023-08-23T07:52:57.297" v="161" actId="1076"/>
          <ac:spMkLst>
            <pc:docMk/>
            <pc:sldMk cId="1321228904" sldId="257"/>
            <ac:spMk id="5" creationId="{513E668D-97BD-E3DD-F0C3-18A767CD79B3}"/>
          </ac:spMkLst>
        </pc:spChg>
        <pc:spChg chg="add del mod">
          <ac:chgData name="苑 润泽" userId="0783eeab76cf4181" providerId="LiveId" clId="{306D005C-1895-4652-ACB2-3481122FC551}" dt="2023-08-23T08:03:22.454" v="426" actId="478"/>
          <ac:spMkLst>
            <pc:docMk/>
            <pc:sldMk cId="1321228904" sldId="257"/>
            <ac:spMk id="6" creationId="{43BA5A1C-5555-E7C8-1D9B-0017355B3B33}"/>
          </ac:spMkLst>
        </pc:spChg>
        <pc:spChg chg="add del mod">
          <ac:chgData name="苑 润泽" userId="0783eeab76cf4181" providerId="LiveId" clId="{306D005C-1895-4652-ACB2-3481122FC551}" dt="2023-08-23T07:54:40.955" v="183" actId="478"/>
          <ac:spMkLst>
            <pc:docMk/>
            <pc:sldMk cId="1321228904" sldId="257"/>
            <ac:spMk id="8" creationId="{BFA6B67F-EDAB-6DE7-6B1F-6BC1331683F1}"/>
          </ac:spMkLst>
        </pc:spChg>
        <pc:spChg chg="add del mod">
          <ac:chgData name="苑 润泽" userId="0783eeab76cf4181" providerId="LiveId" clId="{306D005C-1895-4652-ACB2-3481122FC551}" dt="2023-08-23T07:54:40.109" v="182" actId="478"/>
          <ac:spMkLst>
            <pc:docMk/>
            <pc:sldMk cId="1321228904" sldId="257"/>
            <ac:spMk id="9" creationId="{AF00639E-60BF-C54C-AE5D-97E0B0FAA99A}"/>
          </ac:spMkLst>
        </pc:spChg>
        <pc:spChg chg="add mod">
          <ac:chgData name="苑 润泽" userId="0783eeab76cf4181" providerId="LiveId" clId="{306D005C-1895-4652-ACB2-3481122FC551}" dt="2023-08-23T07:57:33.511" v="363" actId="1076"/>
          <ac:spMkLst>
            <pc:docMk/>
            <pc:sldMk cId="1321228904" sldId="257"/>
            <ac:spMk id="10" creationId="{E2080E7C-1F77-333D-4A8F-0C1D58D0A348}"/>
          </ac:spMkLst>
        </pc:spChg>
        <pc:spChg chg="add del mod">
          <ac:chgData name="苑 润泽" userId="0783eeab76cf4181" providerId="LiveId" clId="{306D005C-1895-4652-ACB2-3481122FC551}" dt="2023-08-23T07:54:52.001" v="186" actId="478"/>
          <ac:spMkLst>
            <pc:docMk/>
            <pc:sldMk cId="1321228904" sldId="257"/>
            <ac:spMk id="11" creationId="{8EA56686-7377-7E16-74A1-67CFDA1D1638}"/>
          </ac:spMkLst>
        </pc:spChg>
        <pc:spChg chg="add mod">
          <ac:chgData name="苑 润泽" userId="0783eeab76cf4181" providerId="LiveId" clId="{306D005C-1895-4652-ACB2-3481122FC551}" dt="2023-08-23T08:11:48.048" v="497" actId="1076"/>
          <ac:spMkLst>
            <pc:docMk/>
            <pc:sldMk cId="1321228904" sldId="257"/>
            <ac:spMk id="12" creationId="{50DE7182-FFB5-174E-1E99-D2096EBE9D9D}"/>
          </ac:spMkLst>
        </pc:spChg>
        <pc:spChg chg="add mod">
          <ac:chgData name="苑 润泽" userId="0783eeab76cf4181" providerId="LiveId" clId="{306D005C-1895-4652-ACB2-3481122FC551}" dt="2023-08-23T08:09:10.981" v="491" actId="207"/>
          <ac:spMkLst>
            <pc:docMk/>
            <pc:sldMk cId="1321228904" sldId="257"/>
            <ac:spMk id="13" creationId="{DC95CCF4-05F0-18F5-94A1-0832AEFB4556}"/>
          </ac:spMkLst>
        </pc:spChg>
        <pc:spChg chg="add mod">
          <ac:chgData name="苑 润泽" userId="0783eeab76cf4181" providerId="LiveId" clId="{306D005C-1895-4652-ACB2-3481122FC551}" dt="2023-08-23T08:11:48.048" v="497" actId="1076"/>
          <ac:spMkLst>
            <pc:docMk/>
            <pc:sldMk cId="1321228904" sldId="257"/>
            <ac:spMk id="14" creationId="{AD60A161-2F90-8CD0-6DA7-4092A3F844BC}"/>
          </ac:spMkLst>
        </pc:spChg>
        <pc:spChg chg="add del mod">
          <ac:chgData name="苑 润泽" userId="0783eeab76cf4181" providerId="LiveId" clId="{306D005C-1895-4652-ACB2-3481122FC551}" dt="2023-08-23T08:07:15.691" v="477" actId="478"/>
          <ac:spMkLst>
            <pc:docMk/>
            <pc:sldMk cId="1321228904" sldId="257"/>
            <ac:spMk id="15" creationId="{AACB5A06-24EF-4238-33EE-E4E8045B4742}"/>
          </ac:spMkLst>
        </pc:spChg>
        <pc:spChg chg="add mod">
          <ac:chgData name="苑 润泽" userId="0783eeab76cf4181" providerId="LiveId" clId="{306D005C-1895-4652-ACB2-3481122FC551}" dt="2023-08-23T07:59:21.758" v="418"/>
          <ac:spMkLst>
            <pc:docMk/>
            <pc:sldMk cId="1321228904" sldId="257"/>
            <ac:spMk id="16" creationId="{AF2CB33D-CADF-A37A-EFC9-9DAF38A90E13}"/>
          </ac:spMkLst>
        </pc:spChg>
        <pc:spChg chg="add del mod">
          <ac:chgData name="苑 润泽" userId="0783eeab76cf4181" providerId="LiveId" clId="{306D005C-1895-4652-ACB2-3481122FC551}" dt="2023-08-23T08:03:47.262" v="429" actId="478"/>
          <ac:spMkLst>
            <pc:docMk/>
            <pc:sldMk cId="1321228904" sldId="257"/>
            <ac:spMk id="17" creationId="{A8FCCD78-36BE-C2E9-DC8B-60AE642E059C}"/>
          </ac:spMkLst>
        </pc:spChg>
        <pc:spChg chg="add del mod">
          <ac:chgData name="苑 润泽" userId="0783eeab76cf4181" providerId="LiveId" clId="{306D005C-1895-4652-ACB2-3481122FC551}" dt="2023-08-23T08:04:52.182" v="444" actId="478"/>
          <ac:spMkLst>
            <pc:docMk/>
            <pc:sldMk cId="1321228904" sldId="257"/>
            <ac:spMk id="18" creationId="{368346DB-11FC-4E80-6D1D-E1DD834471EC}"/>
          </ac:spMkLst>
        </pc:spChg>
        <pc:spChg chg="add del mod">
          <ac:chgData name="苑 润泽" userId="0783eeab76cf4181" providerId="LiveId" clId="{306D005C-1895-4652-ACB2-3481122FC551}" dt="2023-08-23T08:04:52.490" v="445" actId="478"/>
          <ac:spMkLst>
            <pc:docMk/>
            <pc:sldMk cId="1321228904" sldId="257"/>
            <ac:spMk id="19" creationId="{4F71A968-54B6-FE82-1247-7FCE2CEFBD1D}"/>
          </ac:spMkLst>
        </pc:spChg>
        <pc:spChg chg="add del mod">
          <ac:chgData name="苑 润泽" userId="0783eeab76cf4181" providerId="LiveId" clId="{306D005C-1895-4652-ACB2-3481122FC551}" dt="2023-08-23T08:04:37.688" v="439" actId="478"/>
          <ac:spMkLst>
            <pc:docMk/>
            <pc:sldMk cId="1321228904" sldId="257"/>
            <ac:spMk id="20" creationId="{B36DFDB2-5193-AA2E-A292-A73C2138F24F}"/>
          </ac:spMkLst>
        </pc:spChg>
        <pc:spChg chg="add del mod">
          <ac:chgData name="苑 润泽" userId="0783eeab76cf4181" providerId="LiveId" clId="{306D005C-1895-4652-ACB2-3481122FC551}" dt="2023-08-23T08:04:51.730" v="443" actId="478"/>
          <ac:spMkLst>
            <pc:docMk/>
            <pc:sldMk cId="1321228904" sldId="257"/>
            <ac:spMk id="21" creationId="{F9DFD586-CD53-5F5A-6E87-5CFC328E36C9}"/>
          </ac:spMkLst>
        </pc:spChg>
        <pc:spChg chg="add del">
          <ac:chgData name="苑 润泽" userId="0783eeab76cf4181" providerId="LiveId" clId="{306D005C-1895-4652-ACB2-3481122FC551}" dt="2023-08-23T08:04:59.611" v="447" actId="11529"/>
          <ac:spMkLst>
            <pc:docMk/>
            <pc:sldMk cId="1321228904" sldId="257"/>
            <ac:spMk id="22" creationId="{95374EED-EFC1-1CBA-3593-BAB118F0DF15}"/>
          </ac:spMkLst>
        </pc:spChg>
        <pc:spChg chg="add mod">
          <ac:chgData name="苑 润泽" userId="0783eeab76cf4181" providerId="LiveId" clId="{306D005C-1895-4652-ACB2-3481122FC551}" dt="2023-08-23T08:06:41.099" v="473" actId="1076"/>
          <ac:spMkLst>
            <pc:docMk/>
            <pc:sldMk cId="1321228904" sldId="257"/>
            <ac:spMk id="23" creationId="{BD499BFC-BACA-2CA8-AC68-886D7F48E311}"/>
          </ac:spMkLst>
        </pc:spChg>
        <pc:spChg chg="add mod">
          <ac:chgData name="苑 润泽" userId="0783eeab76cf4181" providerId="LiveId" clId="{306D005C-1895-4652-ACB2-3481122FC551}" dt="2023-08-23T08:06:38.557" v="472" actId="14100"/>
          <ac:spMkLst>
            <pc:docMk/>
            <pc:sldMk cId="1321228904" sldId="257"/>
            <ac:spMk id="24" creationId="{83BF3172-E428-2582-A5AF-4E3A5E133C1A}"/>
          </ac:spMkLst>
        </pc:spChg>
        <pc:spChg chg="add mod">
          <ac:chgData name="苑 润泽" userId="0783eeab76cf4181" providerId="LiveId" clId="{306D005C-1895-4652-ACB2-3481122FC551}" dt="2023-08-23T08:06:31.177" v="470" actId="1076"/>
          <ac:spMkLst>
            <pc:docMk/>
            <pc:sldMk cId="1321228904" sldId="257"/>
            <ac:spMk id="25" creationId="{66588A81-3DF9-EB8C-00CC-751840190CEF}"/>
          </ac:spMkLst>
        </pc:spChg>
        <pc:spChg chg="add mod">
          <ac:chgData name="苑 润泽" userId="0783eeab76cf4181" providerId="LiveId" clId="{306D005C-1895-4652-ACB2-3481122FC551}" dt="2023-08-23T08:07:48.404" v="485" actId="207"/>
          <ac:spMkLst>
            <pc:docMk/>
            <pc:sldMk cId="1321228904" sldId="257"/>
            <ac:spMk id="26" creationId="{A8CB058C-5023-5A8F-239E-A0B3DE59DCE6}"/>
          </ac:spMkLst>
        </pc:spChg>
        <pc:spChg chg="add mod">
          <ac:chgData name="苑 润泽" userId="0783eeab76cf4181" providerId="LiveId" clId="{306D005C-1895-4652-ACB2-3481122FC551}" dt="2023-08-23T08:07:48.404" v="485" actId="207"/>
          <ac:spMkLst>
            <pc:docMk/>
            <pc:sldMk cId="1321228904" sldId="257"/>
            <ac:spMk id="27" creationId="{B5C3B20E-92EF-9DAD-D42D-39D6D76EF9E2}"/>
          </ac:spMkLst>
        </pc:spChg>
        <pc:spChg chg="add mod">
          <ac:chgData name="苑 润泽" userId="0783eeab76cf4181" providerId="LiveId" clId="{306D005C-1895-4652-ACB2-3481122FC551}" dt="2023-08-23T08:07:48.404" v="485" actId="207"/>
          <ac:spMkLst>
            <pc:docMk/>
            <pc:sldMk cId="1321228904" sldId="257"/>
            <ac:spMk id="28" creationId="{E6961E32-024D-88E5-C679-13F1B4EC8490}"/>
          </ac:spMkLst>
        </pc:spChg>
        <pc:spChg chg="add mod">
          <ac:chgData name="苑 润泽" userId="0783eeab76cf4181" providerId="LiveId" clId="{306D005C-1895-4652-ACB2-3481122FC551}" dt="2023-08-23T09:55:55.116" v="513" actId="20577"/>
          <ac:spMkLst>
            <pc:docMk/>
            <pc:sldMk cId="1321228904" sldId="257"/>
            <ac:spMk id="33" creationId="{CE932992-132D-7C99-A346-269F56895CC0}"/>
          </ac:spMkLst>
        </pc:spChg>
        <pc:spChg chg="add mod">
          <ac:chgData name="苑 润泽" userId="0783eeab76cf4181" providerId="LiveId" clId="{306D005C-1895-4652-ACB2-3481122FC551}" dt="2023-08-23T09:56:11.163" v="525" actId="20577"/>
          <ac:spMkLst>
            <pc:docMk/>
            <pc:sldMk cId="1321228904" sldId="257"/>
            <ac:spMk id="36" creationId="{E97192C4-277E-2F91-7159-6AE648305574}"/>
          </ac:spMkLst>
        </pc:spChg>
        <pc:graphicFrameChg chg="mod modGraphic">
          <ac:chgData name="苑 润泽" userId="0783eeab76cf4181" providerId="LiveId" clId="{306D005C-1895-4652-ACB2-3481122FC551}" dt="2023-08-23T10:00:32.971" v="536" actId="108"/>
          <ac:graphicFrameMkLst>
            <pc:docMk/>
            <pc:sldMk cId="1321228904" sldId="257"/>
            <ac:graphicFrameMk id="4" creationId="{9E747222-9EAC-2D8D-EAD7-A4A410BEE4AE}"/>
          </ac:graphicFrameMkLst>
        </pc:graphicFrameChg>
        <pc:graphicFrameChg chg="add mod modGraphic">
          <ac:chgData name="苑 润泽" userId="0783eeab76cf4181" providerId="LiveId" clId="{306D005C-1895-4652-ACB2-3481122FC551}" dt="2023-08-23T10:00:35.612" v="538" actId="108"/>
          <ac:graphicFrameMkLst>
            <pc:docMk/>
            <pc:sldMk cId="1321228904" sldId="257"/>
            <ac:graphicFrameMk id="7" creationId="{8149DB2E-0EAA-8E7E-C286-61900B4010FB}"/>
          </ac:graphicFrameMkLst>
        </pc:graphicFrameChg>
        <pc:cxnChg chg="add mod">
          <ac:chgData name="苑 润泽" userId="0783eeab76cf4181" providerId="LiveId" clId="{306D005C-1895-4652-ACB2-3481122FC551}" dt="2023-08-23T09:55:36.785" v="499" actId="13822"/>
          <ac:cxnSpMkLst>
            <pc:docMk/>
            <pc:sldMk cId="1321228904" sldId="257"/>
            <ac:cxnSpMk id="30" creationId="{DB4F8D45-AE7A-EC18-7130-1B4A1A3E81D7}"/>
          </ac:cxnSpMkLst>
        </pc:cxnChg>
        <pc:cxnChg chg="add mod">
          <ac:chgData name="苑 润泽" userId="0783eeab76cf4181" providerId="LiveId" clId="{306D005C-1895-4652-ACB2-3481122FC551}" dt="2023-08-23T09:56:21.504" v="527" actId="14100"/>
          <ac:cxnSpMkLst>
            <pc:docMk/>
            <pc:sldMk cId="1321228904" sldId="257"/>
            <ac:cxnSpMk id="32" creationId="{6FEC3C4C-52EF-2B9C-FB0E-9CCC45554353}"/>
          </ac:cxnSpMkLst>
        </pc:cxnChg>
        <pc:cxnChg chg="add mod">
          <ac:chgData name="苑 润泽" userId="0783eeab76cf4181" providerId="LiveId" clId="{306D005C-1895-4652-ACB2-3481122FC551}" dt="2023-08-23T09:56:16.387" v="526" actId="1076"/>
          <ac:cxnSpMkLst>
            <pc:docMk/>
            <pc:sldMk cId="1321228904" sldId="257"/>
            <ac:cxnSpMk id="35" creationId="{5200EE15-F8F1-B836-18EC-136D104C15CD}"/>
          </ac:cxnSpMkLst>
        </pc:cxnChg>
      </pc:sldChg>
      <pc:sldChg chg="addSp delSp modSp new mod">
        <pc:chgData name="苑 润泽" userId="0783eeab76cf4181" providerId="LiveId" clId="{306D005C-1895-4652-ACB2-3481122FC551}" dt="2023-08-23T19:48:26.935" v="849" actId="1076"/>
        <pc:sldMkLst>
          <pc:docMk/>
          <pc:sldMk cId="37691946" sldId="258"/>
        </pc:sldMkLst>
        <pc:spChg chg="del">
          <ac:chgData name="苑 润泽" userId="0783eeab76cf4181" providerId="LiveId" clId="{306D005C-1895-4652-ACB2-3481122FC551}" dt="2023-08-23T19:17:28.557" v="540" actId="478"/>
          <ac:spMkLst>
            <pc:docMk/>
            <pc:sldMk cId="37691946" sldId="258"/>
            <ac:spMk id="2" creationId="{138E1E99-DABE-4C65-2B80-B60E3FD3289A}"/>
          </ac:spMkLst>
        </pc:spChg>
        <pc:spChg chg="del">
          <ac:chgData name="苑 润泽" userId="0783eeab76cf4181" providerId="LiveId" clId="{306D005C-1895-4652-ACB2-3481122FC551}" dt="2023-08-23T19:17:28.557" v="540" actId="478"/>
          <ac:spMkLst>
            <pc:docMk/>
            <pc:sldMk cId="37691946" sldId="258"/>
            <ac:spMk id="3" creationId="{204FA1D9-539F-57E0-B058-908150E4EBC6}"/>
          </ac:spMkLst>
        </pc:spChg>
        <pc:spChg chg="add del">
          <ac:chgData name="苑 润泽" userId="0783eeab76cf4181" providerId="LiveId" clId="{306D005C-1895-4652-ACB2-3481122FC551}" dt="2023-08-23T19:17:42.211" v="542" actId="11529"/>
          <ac:spMkLst>
            <pc:docMk/>
            <pc:sldMk cId="37691946" sldId="258"/>
            <ac:spMk id="4" creationId="{8019B1F2-1729-F73E-BE61-55F800B27999}"/>
          </ac:spMkLst>
        </pc:spChg>
        <pc:spChg chg="add del">
          <ac:chgData name="苑 润泽" userId="0783eeab76cf4181" providerId="LiveId" clId="{306D005C-1895-4652-ACB2-3481122FC551}" dt="2023-08-23T19:18:01.611" v="544" actId="478"/>
          <ac:spMkLst>
            <pc:docMk/>
            <pc:sldMk cId="37691946" sldId="258"/>
            <ac:spMk id="5" creationId="{FA97844F-A9B1-4F36-44D4-E82F9703CC76}"/>
          </ac:spMkLst>
        </pc:spChg>
        <pc:spChg chg="add del mod">
          <ac:chgData name="苑 润泽" userId="0783eeab76cf4181" providerId="LiveId" clId="{306D005C-1895-4652-ACB2-3481122FC551}" dt="2023-08-23T19:18:10.482" v="548" actId="11529"/>
          <ac:spMkLst>
            <pc:docMk/>
            <pc:sldMk cId="37691946" sldId="258"/>
            <ac:spMk id="6" creationId="{3AF503B1-7CB6-AC83-5B94-B1D5CA33B00F}"/>
          </ac:spMkLst>
        </pc:spChg>
        <pc:spChg chg="add mod">
          <ac:chgData name="苑 润泽" userId="0783eeab76cf4181" providerId="LiveId" clId="{306D005C-1895-4652-ACB2-3481122FC551}" dt="2023-08-23T19:21:59.509" v="599" actId="14100"/>
          <ac:spMkLst>
            <pc:docMk/>
            <pc:sldMk cId="37691946" sldId="258"/>
            <ac:spMk id="7" creationId="{98B5C4C1-154D-9C4B-19B9-05F6AD9DBC2E}"/>
          </ac:spMkLst>
        </pc:spChg>
        <pc:spChg chg="add mod">
          <ac:chgData name="苑 润泽" userId="0783eeab76cf4181" providerId="LiveId" clId="{306D005C-1895-4652-ACB2-3481122FC551}" dt="2023-08-23T19:21:59.509" v="599" actId="14100"/>
          <ac:spMkLst>
            <pc:docMk/>
            <pc:sldMk cId="37691946" sldId="258"/>
            <ac:spMk id="8" creationId="{4BCD468D-574E-BBAE-B5FA-B4E11E39DEDF}"/>
          </ac:spMkLst>
        </pc:spChg>
        <pc:spChg chg="add mod ord">
          <ac:chgData name="苑 润泽" userId="0783eeab76cf4181" providerId="LiveId" clId="{306D005C-1895-4652-ACB2-3481122FC551}" dt="2023-08-23T19:22:01.838" v="600" actId="14100"/>
          <ac:spMkLst>
            <pc:docMk/>
            <pc:sldMk cId="37691946" sldId="258"/>
            <ac:spMk id="9" creationId="{2CBF22FA-C5AD-7E1F-9590-BEF281C80685}"/>
          </ac:spMkLst>
        </pc:spChg>
        <pc:spChg chg="add mod">
          <ac:chgData name="苑 润泽" userId="0783eeab76cf4181" providerId="LiveId" clId="{306D005C-1895-4652-ACB2-3481122FC551}" dt="2023-08-23T19:26:25.923" v="663" actId="1076"/>
          <ac:spMkLst>
            <pc:docMk/>
            <pc:sldMk cId="37691946" sldId="258"/>
            <ac:spMk id="11" creationId="{4E1E9844-BEC9-324F-37BB-EF9EF51121D6}"/>
          </ac:spMkLst>
        </pc:spChg>
        <pc:spChg chg="add del">
          <ac:chgData name="苑 润泽" userId="0783eeab76cf4181" providerId="LiveId" clId="{306D005C-1895-4652-ACB2-3481122FC551}" dt="2023-08-23T19:20:21.165" v="580" actId="11529"/>
          <ac:spMkLst>
            <pc:docMk/>
            <pc:sldMk cId="37691946" sldId="258"/>
            <ac:spMk id="12" creationId="{83CE5CD5-D0DB-9B2C-A887-14D07F1DED19}"/>
          </ac:spMkLst>
        </pc:spChg>
        <pc:spChg chg="add del mod">
          <ac:chgData name="苑 润泽" userId="0783eeab76cf4181" providerId="LiveId" clId="{306D005C-1895-4652-ACB2-3481122FC551}" dt="2023-08-23T19:20:30.807" v="583" actId="478"/>
          <ac:spMkLst>
            <pc:docMk/>
            <pc:sldMk cId="37691946" sldId="258"/>
            <ac:spMk id="13" creationId="{794450B0-613B-1C24-104C-3536CA1BB2B8}"/>
          </ac:spMkLst>
        </pc:spChg>
        <pc:spChg chg="add mod">
          <ac:chgData name="苑 润泽" userId="0783eeab76cf4181" providerId="LiveId" clId="{306D005C-1895-4652-ACB2-3481122FC551}" dt="2023-08-23T19:20:49.426" v="588" actId="208"/>
          <ac:spMkLst>
            <pc:docMk/>
            <pc:sldMk cId="37691946" sldId="258"/>
            <ac:spMk id="14" creationId="{737D457B-8226-E166-DEFB-9FEAADFAF5DF}"/>
          </ac:spMkLst>
        </pc:spChg>
        <pc:spChg chg="add del">
          <ac:chgData name="苑 润泽" userId="0783eeab76cf4181" providerId="LiveId" clId="{306D005C-1895-4652-ACB2-3481122FC551}" dt="2023-08-23T19:22:28.784" v="605" actId="11529"/>
          <ac:spMkLst>
            <pc:docMk/>
            <pc:sldMk cId="37691946" sldId="258"/>
            <ac:spMk id="21" creationId="{AD5E95FD-9EB7-D67B-659F-2542E4B398BA}"/>
          </ac:spMkLst>
        </pc:spChg>
        <pc:spChg chg="add del mod">
          <ac:chgData name="苑 润泽" userId="0783eeab76cf4181" providerId="LiveId" clId="{306D005C-1895-4652-ACB2-3481122FC551}" dt="2023-08-23T19:22:54.962" v="612" actId="478"/>
          <ac:spMkLst>
            <pc:docMk/>
            <pc:sldMk cId="37691946" sldId="258"/>
            <ac:spMk id="22" creationId="{7C2AF462-FFA4-64E1-9924-8AEFC9BB9311}"/>
          </ac:spMkLst>
        </pc:spChg>
        <pc:spChg chg="add del mod">
          <ac:chgData name="苑 润泽" userId="0783eeab76cf4181" providerId="LiveId" clId="{306D005C-1895-4652-ACB2-3481122FC551}" dt="2023-08-23T19:25:13.300" v="647" actId="478"/>
          <ac:spMkLst>
            <pc:docMk/>
            <pc:sldMk cId="37691946" sldId="258"/>
            <ac:spMk id="23" creationId="{32998BAC-A99B-94E6-851A-5524325BD82F}"/>
          </ac:spMkLst>
        </pc:spChg>
        <pc:spChg chg="add del mod">
          <ac:chgData name="苑 润泽" userId="0783eeab76cf4181" providerId="LiveId" clId="{306D005C-1895-4652-ACB2-3481122FC551}" dt="2023-08-23T19:25:14.012" v="648" actId="478"/>
          <ac:spMkLst>
            <pc:docMk/>
            <pc:sldMk cId="37691946" sldId="258"/>
            <ac:spMk id="24" creationId="{A1415093-6AF3-AB5D-ADDE-12AE7A19900F}"/>
          </ac:spMkLst>
        </pc:spChg>
        <pc:spChg chg="add mod">
          <ac:chgData name="苑 润泽" userId="0783eeab76cf4181" providerId="LiveId" clId="{306D005C-1895-4652-ACB2-3481122FC551}" dt="2023-08-23T19:26:15.194" v="661" actId="164"/>
          <ac:spMkLst>
            <pc:docMk/>
            <pc:sldMk cId="37691946" sldId="258"/>
            <ac:spMk id="25" creationId="{23C1F245-9219-3619-51E1-FBC353742EBA}"/>
          </ac:spMkLst>
        </pc:spChg>
        <pc:spChg chg="add mod">
          <ac:chgData name="苑 润泽" userId="0783eeab76cf4181" providerId="LiveId" clId="{306D005C-1895-4652-ACB2-3481122FC551}" dt="2023-08-23T19:26:15.194" v="661" actId="164"/>
          <ac:spMkLst>
            <pc:docMk/>
            <pc:sldMk cId="37691946" sldId="258"/>
            <ac:spMk id="26" creationId="{AFEE3C33-11C4-8C51-1CF6-DDD183EC6BA6}"/>
          </ac:spMkLst>
        </pc:spChg>
        <pc:spChg chg="add mod">
          <ac:chgData name="苑 润泽" userId="0783eeab76cf4181" providerId="LiveId" clId="{306D005C-1895-4652-ACB2-3481122FC551}" dt="2023-08-23T19:26:15.194" v="661" actId="164"/>
          <ac:spMkLst>
            <pc:docMk/>
            <pc:sldMk cId="37691946" sldId="258"/>
            <ac:spMk id="27" creationId="{6C1313DB-668B-C04E-1600-E362C728955C}"/>
          </ac:spMkLst>
        </pc:spChg>
        <pc:spChg chg="add mod">
          <ac:chgData name="苑 润泽" userId="0783eeab76cf4181" providerId="LiveId" clId="{306D005C-1895-4652-ACB2-3481122FC551}" dt="2023-08-23T19:29:29.285" v="702" actId="1076"/>
          <ac:spMkLst>
            <pc:docMk/>
            <pc:sldMk cId="37691946" sldId="258"/>
            <ac:spMk id="45" creationId="{BC03A7CA-DBAB-CA02-ED79-7E74DFF5CD53}"/>
          </ac:spMkLst>
        </pc:spChg>
        <pc:spChg chg="add mod">
          <ac:chgData name="苑 润泽" userId="0783eeab76cf4181" providerId="LiveId" clId="{306D005C-1895-4652-ACB2-3481122FC551}" dt="2023-08-23T19:29:14.470" v="701" actId="1076"/>
          <ac:spMkLst>
            <pc:docMk/>
            <pc:sldMk cId="37691946" sldId="258"/>
            <ac:spMk id="49" creationId="{08EC93A9-6E2D-4309-BDBF-D398051BA705}"/>
          </ac:spMkLst>
        </pc:spChg>
        <pc:spChg chg="add mod">
          <ac:chgData name="苑 润泽" userId="0783eeab76cf4181" providerId="LiveId" clId="{306D005C-1895-4652-ACB2-3481122FC551}" dt="2023-08-23T19:48:26.935" v="849" actId="1076"/>
          <ac:spMkLst>
            <pc:docMk/>
            <pc:sldMk cId="37691946" sldId="258"/>
            <ac:spMk id="69" creationId="{DCE55565-33BC-D633-3E90-B88BEAE6317F}"/>
          </ac:spMkLst>
        </pc:spChg>
        <pc:spChg chg="add mod">
          <ac:chgData name="苑 润泽" userId="0783eeab76cf4181" providerId="LiveId" clId="{306D005C-1895-4652-ACB2-3481122FC551}" dt="2023-08-23T19:36:34.867" v="827" actId="1076"/>
          <ac:spMkLst>
            <pc:docMk/>
            <pc:sldMk cId="37691946" sldId="258"/>
            <ac:spMk id="79" creationId="{8901BE9E-CCE1-8BFE-D653-C27FFD0D4FEE}"/>
          </ac:spMkLst>
        </pc:spChg>
        <pc:spChg chg="add mod">
          <ac:chgData name="苑 润泽" userId="0783eeab76cf4181" providerId="LiveId" clId="{306D005C-1895-4652-ACB2-3481122FC551}" dt="2023-08-23T19:37:09.829" v="842" actId="20577"/>
          <ac:spMkLst>
            <pc:docMk/>
            <pc:sldMk cId="37691946" sldId="258"/>
            <ac:spMk id="85" creationId="{2199B75E-9299-194A-E12B-0C74CBD90637}"/>
          </ac:spMkLst>
        </pc:spChg>
        <pc:grpChg chg="add del mod">
          <ac:chgData name="苑 润泽" userId="0783eeab76cf4181" providerId="LiveId" clId="{306D005C-1895-4652-ACB2-3481122FC551}" dt="2023-08-23T19:25:17.114" v="649" actId="478"/>
          <ac:grpSpMkLst>
            <pc:docMk/>
            <pc:sldMk cId="37691946" sldId="258"/>
            <ac:grpSpMk id="10" creationId="{689F87A4-5614-1B05-28FC-E41986AD0533}"/>
          </ac:grpSpMkLst>
        </pc:grpChg>
        <pc:grpChg chg="add mod">
          <ac:chgData name="苑 润泽" userId="0783eeab76cf4181" providerId="LiveId" clId="{306D005C-1895-4652-ACB2-3481122FC551}" dt="2023-08-23T19:36:32.039" v="826" actId="1076"/>
          <ac:grpSpMkLst>
            <pc:docMk/>
            <pc:sldMk cId="37691946" sldId="258"/>
            <ac:grpSpMk id="28" creationId="{B056DE09-4336-8AC7-DBAE-43D8A4CFB24F}"/>
          </ac:grpSpMkLst>
        </pc:grpChg>
        <pc:cxnChg chg="add del mod">
          <ac:chgData name="苑 润泽" userId="0783eeab76cf4181" providerId="LiveId" clId="{306D005C-1895-4652-ACB2-3481122FC551}" dt="2023-08-23T19:22:57.845" v="613" actId="478"/>
          <ac:cxnSpMkLst>
            <pc:docMk/>
            <pc:sldMk cId="37691946" sldId="258"/>
            <ac:cxnSpMk id="16" creationId="{8B5D2305-F3C0-9509-F214-DC89269698C6}"/>
          </ac:cxnSpMkLst>
        </pc:cxnChg>
        <pc:cxnChg chg="add del mod">
          <ac:chgData name="苑 润泽" userId="0783eeab76cf4181" providerId="LiveId" clId="{306D005C-1895-4652-ACB2-3481122FC551}" dt="2023-08-23T19:22:20.130" v="602" actId="478"/>
          <ac:cxnSpMkLst>
            <pc:docMk/>
            <pc:sldMk cId="37691946" sldId="258"/>
            <ac:cxnSpMk id="18" creationId="{915E9F82-254F-609E-29DB-39D39620F9C9}"/>
          </ac:cxnSpMkLst>
        </pc:cxnChg>
        <pc:cxnChg chg="add del mod">
          <ac:chgData name="苑 润泽" userId="0783eeab76cf4181" providerId="LiveId" clId="{306D005C-1895-4652-ACB2-3481122FC551}" dt="2023-08-23T19:29:52.207" v="707" actId="478"/>
          <ac:cxnSpMkLst>
            <pc:docMk/>
            <pc:sldMk cId="37691946" sldId="258"/>
            <ac:cxnSpMk id="30" creationId="{B90E2C04-5A42-C1D1-A4FE-12D740C2241C}"/>
          </ac:cxnSpMkLst>
        </pc:cxnChg>
        <pc:cxnChg chg="add del mod">
          <ac:chgData name="苑 润泽" userId="0783eeab76cf4181" providerId="LiveId" clId="{306D005C-1895-4652-ACB2-3481122FC551}" dt="2023-08-23T19:27:01.560" v="669" actId="478"/>
          <ac:cxnSpMkLst>
            <pc:docMk/>
            <pc:sldMk cId="37691946" sldId="258"/>
            <ac:cxnSpMk id="32" creationId="{5F2B2156-CAA0-107B-91E7-31DD48D5186F}"/>
          </ac:cxnSpMkLst>
        </pc:cxnChg>
        <pc:cxnChg chg="add del mod">
          <ac:chgData name="苑 润泽" userId="0783eeab76cf4181" providerId="LiveId" clId="{306D005C-1895-4652-ACB2-3481122FC551}" dt="2023-08-23T19:29:53.374" v="708" actId="478"/>
          <ac:cxnSpMkLst>
            <pc:docMk/>
            <pc:sldMk cId="37691946" sldId="258"/>
            <ac:cxnSpMk id="37" creationId="{11A0A8AB-BDAE-B3AB-A590-4822C1561225}"/>
          </ac:cxnSpMkLst>
        </pc:cxnChg>
        <pc:cxnChg chg="add mod">
          <ac:chgData name="苑 润泽" userId="0783eeab76cf4181" providerId="LiveId" clId="{306D005C-1895-4652-ACB2-3481122FC551}" dt="2023-08-23T19:29:34.817" v="704" actId="14100"/>
          <ac:cxnSpMkLst>
            <pc:docMk/>
            <pc:sldMk cId="37691946" sldId="258"/>
            <ac:cxnSpMk id="44" creationId="{B6D8B2CF-A27B-09CF-7967-0FEBA8C4717E}"/>
          </ac:cxnSpMkLst>
        </pc:cxnChg>
        <pc:cxnChg chg="add mod">
          <ac:chgData name="苑 润泽" userId="0783eeab76cf4181" providerId="LiveId" clId="{306D005C-1895-4652-ACB2-3481122FC551}" dt="2023-08-23T19:48:16.385" v="847" actId="14100"/>
          <ac:cxnSpMkLst>
            <pc:docMk/>
            <pc:sldMk cId="37691946" sldId="258"/>
            <ac:cxnSpMk id="47" creationId="{EC2C85A7-1BBA-BB79-3FCC-8202E247571F}"/>
          </ac:cxnSpMkLst>
        </pc:cxnChg>
        <pc:cxnChg chg="add mod ord">
          <ac:chgData name="苑 润泽" userId="0783eeab76cf4181" providerId="LiveId" clId="{306D005C-1895-4652-ACB2-3481122FC551}" dt="2023-08-23T19:36:24.174" v="824" actId="167"/>
          <ac:cxnSpMkLst>
            <pc:docMk/>
            <pc:sldMk cId="37691946" sldId="258"/>
            <ac:cxnSpMk id="55" creationId="{81F7C2E8-A231-0B78-6285-26AFF76A9FC8}"/>
          </ac:cxnSpMkLst>
        </pc:cxnChg>
        <pc:cxnChg chg="add mod">
          <ac:chgData name="苑 润泽" userId="0783eeab76cf4181" providerId="LiveId" clId="{306D005C-1895-4652-ACB2-3481122FC551}" dt="2023-08-23T19:31:25.576" v="722" actId="692"/>
          <ac:cxnSpMkLst>
            <pc:docMk/>
            <pc:sldMk cId="37691946" sldId="258"/>
            <ac:cxnSpMk id="57" creationId="{44E4101C-22BC-180D-5234-67B403272C3C}"/>
          </ac:cxnSpMkLst>
        </pc:cxnChg>
        <pc:cxnChg chg="add mod">
          <ac:chgData name="苑 润泽" userId="0783eeab76cf4181" providerId="LiveId" clId="{306D005C-1895-4652-ACB2-3481122FC551}" dt="2023-08-23T19:31:52.972" v="726" actId="14100"/>
          <ac:cxnSpMkLst>
            <pc:docMk/>
            <pc:sldMk cId="37691946" sldId="258"/>
            <ac:cxnSpMk id="59" creationId="{7D3CEE32-D593-5029-2D89-C63368B03AAD}"/>
          </ac:cxnSpMkLst>
        </pc:cxnChg>
        <pc:cxnChg chg="add mod">
          <ac:chgData name="苑 润泽" userId="0783eeab76cf4181" providerId="LiveId" clId="{306D005C-1895-4652-ACB2-3481122FC551}" dt="2023-08-23T19:30:53.041" v="718" actId="571"/>
          <ac:cxnSpMkLst>
            <pc:docMk/>
            <pc:sldMk cId="37691946" sldId="258"/>
            <ac:cxnSpMk id="63" creationId="{C10B8636-293C-13E2-9181-FBAFB77D05A9}"/>
          </ac:cxnSpMkLst>
        </pc:cxnChg>
        <pc:cxnChg chg="add del mod">
          <ac:chgData name="苑 润泽" userId="0783eeab76cf4181" providerId="LiveId" clId="{306D005C-1895-4652-ACB2-3481122FC551}" dt="2023-08-23T19:48:23.170" v="848" actId="478"/>
          <ac:cxnSpMkLst>
            <pc:docMk/>
            <pc:sldMk cId="37691946" sldId="258"/>
            <ac:cxnSpMk id="68" creationId="{7C5EEC4D-A443-751C-4273-8D51064540B5}"/>
          </ac:cxnSpMkLst>
        </pc:cxnChg>
        <pc:cxnChg chg="add del mod">
          <ac:chgData name="苑 润泽" userId="0783eeab76cf4181" providerId="LiveId" clId="{306D005C-1895-4652-ACB2-3481122FC551}" dt="2023-08-23T19:34:43.918" v="805" actId="478"/>
          <ac:cxnSpMkLst>
            <pc:docMk/>
            <pc:sldMk cId="37691946" sldId="258"/>
            <ac:cxnSpMk id="76" creationId="{F1BAD0F1-9F44-1F04-CB55-21081B199EAD}"/>
          </ac:cxnSpMkLst>
        </pc:cxnChg>
        <pc:cxnChg chg="add del mod">
          <ac:chgData name="苑 润泽" userId="0783eeab76cf4181" providerId="LiveId" clId="{306D005C-1895-4652-ACB2-3481122FC551}" dt="2023-08-23T19:36:57.204" v="833" actId="478"/>
          <ac:cxnSpMkLst>
            <pc:docMk/>
            <pc:sldMk cId="37691946" sldId="258"/>
            <ac:cxnSpMk id="81" creationId="{10699CCB-5997-4212-59B1-E6F835B0ED93}"/>
          </ac:cxnSpMkLst>
        </pc:cxnChg>
        <pc:cxnChg chg="add mod">
          <ac:chgData name="苑 润泽" userId="0783eeab76cf4181" providerId="LiveId" clId="{306D005C-1895-4652-ACB2-3481122FC551}" dt="2023-08-23T19:37:16.485" v="844" actId="13822"/>
          <ac:cxnSpMkLst>
            <pc:docMk/>
            <pc:sldMk cId="37691946" sldId="258"/>
            <ac:cxnSpMk id="87" creationId="{10B7222E-3DA3-4D6D-06B7-E879DB728A31}"/>
          </ac:cxnSpMkLst>
        </pc:cxnChg>
      </pc:sldChg>
      <pc:sldChg chg="addSp delSp modSp add mod ord">
        <pc:chgData name="苑 润泽" userId="0783eeab76cf4181" providerId="LiveId" clId="{306D005C-1895-4652-ACB2-3481122FC551}" dt="2023-08-24T08:36:29.026" v="1258" actId="14100"/>
        <pc:sldMkLst>
          <pc:docMk/>
          <pc:sldMk cId="2727748565" sldId="259"/>
        </pc:sldMkLst>
        <pc:spChg chg="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2" creationId="{B465C517-CA8A-D25E-255F-88241A8821E9}"/>
          </ac:spMkLst>
        </pc:spChg>
        <pc:spChg chg="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3" creationId="{02AEB8BE-A00B-0EBD-8455-676EA8AC4C60}"/>
          </ac:spMkLst>
        </pc:spChg>
        <pc:spChg chg="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5" creationId="{513E668D-97BD-E3DD-F0C3-18A767CD79B3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8" creationId="{2D79EA38-C536-5F86-79BC-298BCF223F98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9" creationId="{69B2BE9F-BCFA-3893-608B-113B633F8BE7}"/>
          </ac:spMkLst>
        </pc:spChg>
        <pc:spChg chg="add del mod">
          <ac:chgData name="苑 润泽" userId="0783eeab76cf4181" providerId="LiveId" clId="{306D005C-1895-4652-ACB2-3481122FC551}" dt="2023-08-24T08:09:09.910" v="864" actId="478"/>
          <ac:spMkLst>
            <pc:docMk/>
            <pc:sldMk cId="2727748565" sldId="259"/>
            <ac:spMk id="10" creationId="{E2080E7C-1F77-333D-4A8F-0C1D58D0A348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11" creationId="{77BCDC69-0F46-AAED-3C54-C3AF9DF0FE6B}"/>
          </ac:spMkLst>
        </pc:spChg>
        <pc:spChg chg="add del mod">
          <ac:chgData name="苑 润泽" userId="0783eeab76cf4181" providerId="LiveId" clId="{306D005C-1895-4652-ACB2-3481122FC551}" dt="2023-08-24T08:09:09.910" v="864" actId="478"/>
          <ac:spMkLst>
            <pc:docMk/>
            <pc:sldMk cId="2727748565" sldId="259"/>
            <ac:spMk id="12" creationId="{50DE7182-FFB5-174E-1E99-D2096EBE9D9D}"/>
          </ac:spMkLst>
        </pc:spChg>
        <pc:spChg chg="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13" creationId="{DC95CCF4-05F0-18F5-94A1-0832AEFB4556}"/>
          </ac:spMkLst>
        </pc:spChg>
        <pc:spChg chg="add del mod">
          <ac:chgData name="苑 润泽" userId="0783eeab76cf4181" providerId="LiveId" clId="{306D005C-1895-4652-ACB2-3481122FC551}" dt="2023-08-24T08:09:09.910" v="864" actId="478"/>
          <ac:spMkLst>
            <pc:docMk/>
            <pc:sldMk cId="2727748565" sldId="259"/>
            <ac:spMk id="14" creationId="{AD60A161-2F90-8CD0-6DA7-4092A3F844BC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15" creationId="{D82DDCF3-016A-6635-1C81-90ED50BA09EE}"/>
          </ac:spMkLst>
        </pc:spChg>
        <pc:spChg chg="add del mod">
          <ac:chgData name="苑 润泽" userId="0783eeab76cf4181" providerId="LiveId" clId="{306D005C-1895-4652-ACB2-3481122FC551}" dt="2023-08-24T08:09:09.910" v="864" actId="478"/>
          <ac:spMkLst>
            <pc:docMk/>
            <pc:sldMk cId="2727748565" sldId="259"/>
            <ac:spMk id="16" creationId="{AF2CB33D-CADF-A37A-EFC9-9DAF38A90E13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17" creationId="{64197369-9D89-960B-277F-F6001FA543DF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18" creationId="{27E60F05-CD4A-7A1F-1453-9721834FFAAB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19" creationId="{A60713A0-9C52-3953-3153-20F127F4950A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22" creationId="{2E6DA4C0-C83B-580C-BDAB-36AE949E1FF7}"/>
          </ac:spMkLst>
        </pc:spChg>
        <pc:spChg chg="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23" creationId="{BD499BFC-BACA-2CA8-AC68-886D7F48E311}"/>
          </ac:spMkLst>
        </pc:spChg>
        <pc:spChg chg="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24" creationId="{83BF3172-E428-2582-A5AF-4E3A5E133C1A}"/>
          </ac:spMkLst>
        </pc:spChg>
        <pc:spChg chg="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25" creationId="{66588A81-3DF9-EB8C-00CC-751840190CEF}"/>
          </ac:spMkLst>
        </pc:spChg>
        <pc:spChg chg="add del mod">
          <ac:chgData name="苑 润泽" userId="0783eeab76cf4181" providerId="LiveId" clId="{306D005C-1895-4652-ACB2-3481122FC551}" dt="2023-08-24T08:09:09.910" v="864" actId="478"/>
          <ac:spMkLst>
            <pc:docMk/>
            <pc:sldMk cId="2727748565" sldId="259"/>
            <ac:spMk id="26" creationId="{A8CB058C-5023-5A8F-239E-A0B3DE59DCE6}"/>
          </ac:spMkLst>
        </pc:spChg>
        <pc:spChg chg="add del mod">
          <ac:chgData name="苑 润泽" userId="0783eeab76cf4181" providerId="LiveId" clId="{306D005C-1895-4652-ACB2-3481122FC551}" dt="2023-08-24T08:09:09.910" v="864" actId="478"/>
          <ac:spMkLst>
            <pc:docMk/>
            <pc:sldMk cId="2727748565" sldId="259"/>
            <ac:spMk id="27" creationId="{B5C3B20E-92EF-9DAD-D42D-39D6D76EF9E2}"/>
          </ac:spMkLst>
        </pc:spChg>
        <pc:spChg chg="add del mod">
          <ac:chgData name="苑 润泽" userId="0783eeab76cf4181" providerId="LiveId" clId="{306D005C-1895-4652-ACB2-3481122FC551}" dt="2023-08-24T08:09:09.910" v="864" actId="478"/>
          <ac:spMkLst>
            <pc:docMk/>
            <pc:sldMk cId="2727748565" sldId="259"/>
            <ac:spMk id="28" creationId="{E6961E32-024D-88E5-C679-13F1B4EC8490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31" creationId="{A8CBA49D-3315-690B-6742-F753475575D7}"/>
          </ac:spMkLst>
        </pc:spChg>
        <pc:spChg chg="del mod">
          <ac:chgData name="苑 润泽" userId="0783eeab76cf4181" providerId="LiveId" clId="{306D005C-1895-4652-ACB2-3481122FC551}" dt="2023-08-24T08:36:03.123" v="1251" actId="478"/>
          <ac:spMkLst>
            <pc:docMk/>
            <pc:sldMk cId="2727748565" sldId="259"/>
            <ac:spMk id="33" creationId="{CE932992-132D-7C99-A346-269F56895CC0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34" creationId="{BD99C13A-1855-61B9-5D14-6DF031E82866}"/>
          </ac:spMkLst>
        </pc:spChg>
        <pc:spChg chg="del mod">
          <ac:chgData name="苑 润泽" userId="0783eeab76cf4181" providerId="LiveId" clId="{306D005C-1895-4652-ACB2-3481122FC551}" dt="2023-08-24T08:36:01.523" v="1250" actId="478"/>
          <ac:spMkLst>
            <pc:docMk/>
            <pc:sldMk cId="2727748565" sldId="259"/>
            <ac:spMk id="36" creationId="{E97192C4-277E-2F91-7159-6AE648305574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37" creationId="{60A4EAA5-9B1A-C8D4-6195-7C69523CB844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38" creationId="{9CBADA00-D84B-C392-7CC6-D3E30559A34E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39" creationId="{DF13BA4F-9892-34C9-BA69-A6BFA361A321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40" creationId="{61778B65-DF13-7D55-0F52-E2B1872BCE9C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41" creationId="{562EBB6F-116F-47BC-81FF-86AF42EA60B1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42" creationId="{676ACF6A-D948-6F1F-0B5F-3AC4C84AC542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45" creationId="{9F3070F0-00A7-36BE-C06C-A5F3B299BE86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47" creationId="{30EF210E-E844-6B3F-0B0B-9B7CCA62ABD9}"/>
          </ac:spMkLst>
        </pc:spChg>
        <pc:spChg chg="add 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49" creationId="{87A26668-EA68-9646-D830-F77FD24B84C7}"/>
          </ac:spMkLst>
        </pc:spChg>
        <pc:spChg chg="add del mod">
          <ac:chgData name="苑 润泽" userId="0783eeab76cf4181" providerId="LiveId" clId="{306D005C-1895-4652-ACB2-3481122FC551}" dt="2023-08-24T08:31:52.261" v="1178" actId="1076"/>
          <ac:spMkLst>
            <pc:docMk/>
            <pc:sldMk cId="2727748565" sldId="259"/>
            <ac:spMk id="50" creationId="{E7D6F4D5-1F85-4A6C-22B5-9F33A9D6B89D}"/>
          </ac:spMkLst>
        </pc:spChg>
        <pc:spChg chg="add 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51" creationId="{53A6C8B9-CACB-3EA3-004C-136524B231B8}"/>
          </ac:spMkLst>
        </pc:spChg>
        <pc:spChg chg="add del mod">
          <ac:chgData name="苑 润泽" userId="0783eeab76cf4181" providerId="LiveId" clId="{306D005C-1895-4652-ACB2-3481122FC551}" dt="2023-08-24T08:10:09.712" v="874" actId="478"/>
          <ac:spMkLst>
            <pc:docMk/>
            <pc:sldMk cId="2727748565" sldId="259"/>
            <ac:spMk id="52" creationId="{E5E68B9A-3274-A409-9C19-D1E6FE7CBB74}"/>
          </ac:spMkLst>
        </pc:spChg>
        <pc:spChg chg="add del mod">
          <ac:chgData name="苑 润泽" userId="0783eeab76cf4181" providerId="LiveId" clId="{306D005C-1895-4652-ACB2-3481122FC551}" dt="2023-08-24T08:10:05.287" v="873" actId="478"/>
          <ac:spMkLst>
            <pc:docMk/>
            <pc:sldMk cId="2727748565" sldId="259"/>
            <ac:spMk id="53" creationId="{75C25C0A-ECF9-38F8-77FF-53AF3A8B3001}"/>
          </ac:spMkLst>
        </pc:spChg>
        <pc:spChg chg="add mod">
          <ac:chgData name="苑 润泽" userId="0783eeab76cf4181" providerId="LiveId" clId="{306D005C-1895-4652-ACB2-3481122FC551}" dt="2023-08-24T08:22:03.209" v="990" actId="1076"/>
          <ac:spMkLst>
            <pc:docMk/>
            <pc:sldMk cId="2727748565" sldId="259"/>
            <ac:spMk id="54" creationId="{884C5505-555A-061E-7FAF-942FE5501CB2}"/>
          </ac:spMkLst>
        </pc:spChg>
        <pc:spChg chg="add mod">
          <ac:chgData name="苑 润泽" userId="0783eeab76cf4181" providerId="LiveId" clId="{306D005C-1895-4652-ACB2-3481122FC551}" dt="2023-08-24T08:22:03.209" v="990" actId="1076"/>
          <ac:spMkLst>
            <pc:docMk/>
            <pc:sldMk cId="2727748565" sldId="259"/>
            <ac:spMk id="55" creationId="{BB9160B5-93DD-FE3A-867B-E213FB2B1B4B}"/>
          </ac:spMkLst>
        </pc:spChg>
        <pc:spChg chg="add del mod">
          <ac:chgData name="苑 润泽" userId="0783eeab76cf4181" providerId="LiveId" clId="{306D005C-1895-4652-ACB2-3481122FC551}" dt="2023-08-24T08:10:14.605" v="878" actId="478"/>
          <ac:spMkLst>
            <pc:docMk/>
            <pc:sldMk cId="2727748565" sldId="259"/>
            <ac:spMk id="58" creationId="{58499A88-6E0D-A1C6-DD98-F988730FDC5B}"/>
          </ac:spMkLst>
        </pc:spChg>
        <pc:spChg chg="add del mod">
          <ac:chgData name="苑 润泽" userId="0783eeab76cf4181" providerId="LiveId" clId="{306D005C-1895-4652-ACB2-3481122FC551}" dt="2023-08-24T08:10:13.129" v="877" actId="478"/>
          <ac:spMkLst>
            <pc:docMk/>
            <pc:sldMk cId="2727748565" sldId="259"/>
            <ac:spMk id="60" creationId="{72D69F31-2AFE-5F1C-5D27-2950DF2A257A}"/>
          </ac:spMkLst>
        </pc:spChg>
        <pc:spChg chg="add 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61" creationId="{5A37C227-2381-3999-2527-C004289B1CF8}"/>
          </ac:spMkLst>
        </pc:spChg>
        <pc:spChg chg="add 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62" creationId="{3803BA59-881B-B4CB-6762-6B9E1049AAB1}"/>
          </ac:spMkLst>
        </pc:spChg>
        <pc:spChg chg="add del mod">
          <ac:chgData name="苑 润泽" userId="0783eeab76cf4181" providerId="LiveId" clId="{306D005C-1895-4652-ACB2-3481122FC551}" dt="2023-08-24T08:22:05.405" v="991" actId="478"/>
          <ac:spMkLst>
            <pc:docMk/>
            <pc:sldMk cId="2727748565" sldId="259"/>
            <ac:spMk id="63" creationId="{34992623-2437-C670-DD98-4173774BF7B2}"/>
          </ac:spMkLst>
        </pc:spChg>
        <pc:spChg chg="add del mod">
          <ac:chgData name="苑 润泽" userId="0783eeab76cf4181" providerId="LiveId" clId="{306D005C-1895-4652-ACB2-3481122FC551}" dt="2023-08-24T08:17:02.264" v="930" actId="478"/>
          <ac:spMkLst>
            <pc:docMk/>
            <pc:sldMk cId="2727748565" sldId="259"/>
            <ac:spMk id="64" creationId="{53BCFCCA-EDA8-67A0-C4EC-636484EE3C88}"/>
          </ac:spMkLst>
        </pc:spChg>
        <pc:spChg chg="add del mod">
          <ac:chgData name="苑 润泽" userId="0783eeab76cf4181" providerId="LiveId" clId="{306D005C-1895-4652-ACB2-3481122FC551}" dt="2023-08-24T08:24:42.202" v="1003" actId="478"/>
          <ac:spMkLst>
            <pc:docMk/>
            <pc:sldMk cId="2727748565" sldId="259"/>
            <ac:spMk id="65" creationId="{15E743CC-AA79-4EA0-5298-71D4C34E2B84}"/>
          </ac:spMkLst>
        </pc:spChg>
        <pc:spChg chg="add del mod">
          <ac:chgData name="苑 润泽" userId="0783eeab76cf4181" providerId="LiveId" clId="{306D005C-1895-4652-ACB2-3481122FC551}" dt="2023-08-24T08:22:15.149" v="994" actId="478"/>
          <ac:spMkLst>
            <pc:docMk/>
            <pc:sldMk cId="2727748565" sldId="259"/>
            <ac:spMk id="66" creationId="{14C049A4-C9D7-EE9B-36EC-25F100D539C4}"/>
          </ac:spMkLst>
        </pc:spChg>
        <pc:spChg chg="add mod">
          <ac:chgData name="苑 润泽" userId="0783eeab76cf4181" providerId="LiveId" clId="{306D005C-1895-4652-ACB2-3481122FC551}" dt="2023-08-24T08:18:21.625" v="940" actId="571"/>
          <ac:spMkLst>
            <pc:docMk/>
            <pc:sldMk cId="2727748565" sldId="259"/>
            <ac:spMk id="67" creationId="{E26532F7-6602-5435-EED4-CFB694F1B6D2}"/>
          </ac:spMkLst>
        </pc:spChg>
        <pc:spChg chg="add mod">
          <ac:chgData name="苑 润泽" userId="0783eeab76cf4181" providerId="LiveId" clId="{306D005C-1895-4652-ACB2-3481122FC551}" dt="2023-08-24T08:18:21.625" v="940" actId="571"/>
          <ac:spMkLst>
            <pc:docMk/>
            <pc:sldMk cId="2727748565" sldId="259"/>
            <ac:spMk id="68" creationId="{F9A416A8-B840-6EA8-C1DD-3B1ADA511E0C}"/>
          </ac:spMkLst>
        </pc:spChg>
        <pc:spChg chg="add mod">
          <ac:chgData name="苑 润泽" userId="0783eeab76cf4181" providerId="LiveId" clId="{306D005C-1895-4652-ACB2-3481122FC551}" dt="2023-08-24T08:18:21.625" v="940" actId="571"/>
          <ac:spMkLst>
            <pc:docMk/>
            <pc:sldMk cId="2727748565" sldId="259"/>
            <ac:spMk id="69" creationId="{A1F4E8A7-DA7B-7BE1-7426-A6F0BAA879F1}"/>
          </ac:spMkLst>
        </pc:spChg>
        <pc:spChg chg="add mod">
          <ac:chgData name="苑 润泽" userId="0783eeab76cf4181" providerId="LiveId" clId="{306D005C-1895-4652-ACB2-3481122FC551}" dt="2023-08-24T08:18:21.625" v="940" actId="571"/>
          <ac:spMkLst>
            <pc:docMk/>
            <pc:sldMk cId="2727748565" sldId="259"/>
            <ac:spMk id="70" creationId="{DE83ABAA-BD24-BF8A-CD7B-D56DAC8B2684}"/>
          </ac:spMkLst>
        </pc:spChg>
        <pc:spChg chg="add mod">
          <ac:chgData name="苑 润泽" userId="0783eeab76cf4181" providerId="LiveId" clId="{306D005C-1895-4652-ACB2-3481122FC551}" dt="2023-08-24T08:18:21.625" v="940" actId="571"/>
          <ac:spMkLst>
            <pc:docMk/>
            <pc:sldMk cId="2727748565" sldId="259"/>
            <ac:spMk id="71" creationId="{A124609B-5BC8-4E1A-865C-0F111C6EB644}"/>
          </ac:spMkLst>
        </pc:spChg>
        <pc:spChg chg="add mod">
          <ac:chgData name="苑 润泽" userId="0783eeab76cf4181" providerId="LiveId" clId="{306D005C-1895-4652-ACB2-3481122FC551}" dt="2023-08-24T08:18:21.625" v="940" actId="571"/>
          <ac:spMkLst>
            <pc:docMk/>
            <pc:sldMk cId="2727748565" sldId="259"/>
            <ac:spMk id="72" creationId="{663859C3-BA05-F9F5-3497-3AACDAE773A5}"/>
          </ac:spMkLst>
        </pc:spChg>
        <pc:spChg chg="add mod">
          <ac:chgData name="苑 润泽" userId="0783eeab76cf4181" providerId="LiveId" clId="{306D005C-1895-4652-ACB2-3481122FC551}" dt="2023-08-24T08:18:21.625" v="940" actId="571"/>
          <ac:spMkLst>
            <pc:docMk/>
            <pc:sldMk cId="2727748565" sldId="259"/>
            <ac:spMk id="73" creationId="{3B904D3E-BFED-CF91-9AC9-4AF33C958B6B}"/>
          </ac:spMkLst>
        </pc:spChg>
        <pc:spChg chg="add mod">
          <ac:chgData name="苑 润泽" userId="0783eeab76cf4181" providerId="LiveId" clId="{306D005C-1895-4652-ACB2-3481122FC551}" dt="2023-08-24T08:18:21.625" v="940" actId="571"/>
          <ac:spMkLst>
            <pc:docMk/>
            <pc:sldMk cId="2727748565" sldId="259"/>
            <ac:spMk id="74" creationId="{4E94438B-333A-C157-4699-EAFCDD0D2794}"/>
          </ac:spMkLst>
        </pc:spChg>
        <pc:spChg chg="add mod">
          <ac:chgData name="苑 润泽" userId="0783eeab76cf4181" providerId="LiveId" clId="{306D005C-1895-4652-ACB2-3481122FC551}" dt="2023-08-24T08:18:31.714" v="944" actId="571"/>
          <ac:spMkLst>
            <pc:docMk/>
            <pc:sldMk cId="2727748565" sldId="259"/>
            <ac:spMk id="76" creationId="{113749D1-3F05-1933-AB01-9AECAD1D22A7}"/>
          </ac:spMkLst>
        </pc:spChg>
        <pc:spChg chg="add mod">
          <ac:chgData name="苑 润泽" userId="0783eeab76cf4181" providerId="LiveId" clId="{306D005C-1895-4652-ACB2-3481122FC551}" dt="2023-08-24T08:18:31.714" v="944" actId="571"/>
          <ac:spMkLst>
            <pc:docMk/>
            <pc:sldMk cId="2727748565" sldId="259"/>
            <ac:spMk id="77" creationId="{4DC39D61-2AF9-4825-6733-AE87090D2F44}"/>
          </ac:spMkLst>
        </pc:spChg>
        <pc:spChg chg="add mod">
          <ac:chgData name="苑 润泽" userId="0783eeab76cf4181" providerId="LiveId" clId="{306D005C-1895-4652-ACB2-3481122FC551}" dt="2023-08-24T08:18:31.714" v="944" actId="571"/>
          <ac:spMkLst>
            <pc:docMk/>
            <pc:sldMk cId="2727748565" sldId="259"/>
            <ac:spMk id="78" creationId="{F331058C-68E2-F7AD-496A-7BC807F75D62}"/>
          </ac:spMkLst>
        </pc:spChg>
        <pc:spChg chg="add mod">
          <ac:chgData name="苑 润泽" userId="0783eeab76cf4181" providerId="LiveId" clId="{306D005C-1895-4652-ACB2-3481122FC551}" dt="2023-08-24T08:18:31.714" v="944" actId="571"/>
          <ac:spMkLst>
            <pc:docMk/>
            <pc:sldMk cId="2727748565" sldId="259"/>
            <ac:spMk id="79" creationId="{9B8CFA7A-E83A-5470-D3A9-7DD0BD0640C4}"/>
          </ac:spMkLst>
        </pc:spChg>
        <pc:spChg chg="add mod">
          <ac:chgData name="苑 润泽" userId="0783eeab76cf4181" providerId="LiveId" clId="{306D005C-1895-4652-ACB2-3481122FC551}" dt="2023-08-24T08:18:31.714" v="944" actId="571"/>
          <ac:spMkLst>
            <pc:docMk/>
            <pc:sldMk cId="2727748565" sldId="259"/>
            <ac:spMk id="80" creationId="{BE8CEFC5-15B0-D07D-8E7D-8CF74BF073FE}"/>
          </ac:spMkLst>
        </pc:spChg>
        <pc:spChg chg="add mod">
          <ac:chgData name="苑 润泽" userId="0783eeab76cf4181" providerId="LiveId" clId="{306D005C-1895-4652-ACB2-3481122FC551}" dt="2023-08-24T08:18:31.714" v="944" actId="571"/>
          <ac:spMkLst>
            <pc:docMk/>
            <pc:sldMk cId="2727748565" sldId="259"/>
            <ac:spMk id="81" creationId="{63E43E93-AA4F-F25F-6AA7-24FD4190599F}"/>
          </ac:spMkLst>
        </pc:spChg>
        <pc:spChg chg="add mod">
          <ac:chgData name="苑 润泽" userId="0783eeab76cf4181" providerId="LiveId" clId="{306D005C-1895-4652-ACB2-3481122FC551}" dt="2023-08-24T08:18:31.714" v="944" actId="571"/>
          <ac:spMkLst>
            <pc:docMk/>
            <pc:sldMk cId="2727748565" sldId="259"/>
            <ac:spMk id="82" creationId="{0770CE8A-1C9F-7E34-AFA5-6870026255BA}"/>
          </ac:spMkLst>
        </pc:spChg>
        <pc:spChg chg="add mod">
          <ac:chgData name="苑 润泽" userId="0783eeab76cf4181" providerId="LiveId" clId="{306D005C-1895-4652-ACB2-3481122FC551}" dt="2023-08-24T08:18:31.714" v="944" actId="571"/>
          <ac:spMkLst>
            <pc:docMk/>
            <pc:sldMk cId="2727748565" sldId="259"/>
            <ac:spMk id="83" creationId="{FBD6C5F2-5919-8968-15FB-7588611B903F}"/>
          </ac:spMkLst>
        </pc:spChg>
        <pc:spChg chg="add mod">
          <ac:chgData name="苑 润泽" userId="0783eeab76cf4181" providerId="LiveId" clId="{306D005C-1895-4652-ACB2-3481122FC551}" dt="2023-08-24T08:18:39.570" v="946" actId="571"/>
          <ac:spMkLst>
            <pc:docMk/>
            <pc:sldMk cId="2727748565" sldId="259"/>
            <ac:spMk id="85" creationId="{7013DB83-5606-6C2F-76C4-8BE072BF1E55}"/>
          </ac:spMkLst>
        </pc:spChg>
        <pc:spChg chg="add mod">
          <ac:chgData name="苑 润泽" userId="0783eeab76cf4181" providerId="LiveId" clId="{306D005C-1895-4652-ACB2-3481122FC551}" dt="2023-08-24T08:18:39.570" v="946" actId="571"/>
          <ac:spMkLst>
            <pc:docMk/>
            <pc:sldMk cId="2727748565" sldId="259"/>
            <ac:spMk id="86" creationId="{33DF155F-1CF6-6DE0-5106-0477CC0E274D}"/>
          </ac:spMkLst>
        </pc:spChg>
        <pc:spChg chg="add mod">
          <ac:chgData name="苑 润泽" userId="0783eeab76cf4181" providerId="LiveId" clId="{306D005C-1895-4652-ACB2-3481122FC551}" dt="2023-08-24T08:18:39.570" v="946" actId="571"/>
          <ac:spMkLst>
            <pc:docMk/>
            <pc:sldMk cId="2727748565" sldId="259"/>
            <ac:spMk id="87" creationId="{EC516BC3-404A-C0FE-DFE4-996D25984F4F}"/>
          </ac:spMkLst>
        </pc:spChg>
        <pc:spChg chg="add mod">
          <ac:chgData name="苑 润泽" userId="0783eeab76cf4181" providerId="LiveId" clId="{306D005C-1895-4652-ACB2-3481122FC551}" dt="2023-08-24T08:18:39.570" v="946" actId="571"/>
          <ac:spMkLst>
            <pc:docMk/>
            <pc:sldMk cId="2727748565" sldId="259"/>
            <ac:spMk id="88" creationId="{4A540189-69D0-CF0D-B8EF-93EC4BBFF944}"/>
          </ac:spMkLst>
        </pc:spChg>
        <pc:spChg chg="add mod">
          <ac:chgData name="苑 润泽" userId="0783eeab76cf4181" providerId="LiveId" clId="{306D005C-1895-4652-ACB2-3481122FC551}" dt="2023-08-24T08:18:39.570" v="946" actId="571"/>
          <ac:spMkLst>
            <pc:docMk/>
            <pc:sldMk cId="2727748565" sldId="259"/>
            <ac:spMk id="89" creationId="{6E7FE6E6-553A-782C-ED24-F4A1A88F1965}"/>
          </ac:spMkLst>
        </pc:spChg>
        <pc:spChg chg="add mod">
          <ac:chgData name="苑 润泽" userId="0783eeab76cf4181" providerId="LiveId" clId="{306D005C-1895-4652-ACB2-3481122FC551}" dt="2023-08-24T08:18:39.570" v="946" actId="571"/>
          <ac:spMkLst>
            <pc:docMk/>
            <pc:sldMk cId="2727748565" sldId="259"/>
            <ac:spMk id="90" creationId="{B6C89560-85EC-009A-A838-71E8B04F6142}"/>
          </ac:spMkLst>
        </pc:spChg>
        <pc:spChg chg="add mod">
          <ac:chgData name="苑 润泽" userId="0783eeab76cf4181" providerId="LiveId" clId="{306D005C-1895-4652-ACB2-3481122FC551}" dt="2023-08-24T08:18:39.570" v="946" actId="571"/>
          <ac:spMkLst>
            <pc:docMk/>
            <pc:sldMk cId="2727748565" sldId="259"/>
            <ac:spMk id="91" creationId="{4B08B587-705F-49BE-C056-C16718865842}"/>
          </ac:spMkLst>
        </pc:spChg>
        <pc:spChg chg="add mod">
          <ac:chgData name="苑 润泽" userId="0783eeab76cf4181" providerId="LiveId" clId="{306D005C-1895-4652-ACB2-3481122FC551}" dt="2023-08-24T08:18:39.570" v="946" actId="571"/>
          <ac:spMkLst>
            <pc:docMk/>
            <pc:sldMk cId="2727748565" sldId="259"/>
            <ac:spMk id="92" creationId="{11809D83-3FB8-0194-3776-83DDBAC1E428}"/>
          </ac:spMkLst>
        </pc:spChg>
        <pc:spChg chg="add del mod">
          <ac:chgData name="苑 润泽" userId="0783eeab76cf4181" providerId="LiveId" clId="{306D005C-1895-4652-ACB2-3481122FC551}" dt="2023-08-24T08:19:34.408" v="971" actId="478"/>
          <ac:spMkLst>
            <pc:docMk/>
            <pc:sldMk cId="2727748565" sldId="259"/>
            <ac:spMk id="94" creationId="{9EE02394-E13B-C0EF-8E2C-F22302885934}"/>
          </ac:spMkLst>
        </pc:spChg>
        <pc:spChg chg="add del mod">
          <ac:chgData name="苑 润泽" userId="0783eeab76cf4181" providerId="LiveId" clId="{306D005C-1895-4652-ACB2-3481122FC551}" dt="2023-08-24T08:19:33.293" v="970" actId="478"/>
          <ac:spMkLst>
            <pc:docMk/>
            <pc:sldMk cId="2727748565" sldId="259"/>
            <ac:spMk id="95" creationId="{7C446F19-D1A7-3361-725E-9BD4DE95A4DA}"/>
          </ac:spMkLst>
        </pc:spChg>
        <pc:spChg chg="add mod">
          <ac:chgData name="苑 润泽" userId="0783eeab76cf4181" providerId="LiveId" clId="{306D005C-1895-4652-ACB2-3481122FC551}" dt="2023-08-24T08:32:58.017" v="1239" actId="1076"/>
          <ac:spMkLst>
            <pc:docMk/>
            <pc:sldMk cId="2727748565" sldId="259"/>
            <ac:spMk id="96" creationId="{263B7BC2-7D89-8FEB-3DF7-C98CA46E0926}"/>
          </ac:spMkLst>
        </pc:spChg>
        <pc:spChg chg="add del mod">
          <ac:chgData name="苑 润泽" userId="0783eeab76cf4181" providerId="LiveId" clId="{306D005C-1895-4652-ACB2-3481122FC551}" dt="2023-08-24T08:20:00.261" v="974" actId="478"/>
          <ac:spMkLst>
            <pc:docMk/>
            <pc:sldMk cId="2727748565" sldId="259"/>
            <ac:spMk id="97" creationId="{1B18AB88-54E9-1DBB-1801-4EBFA9DA7D39}"/>
          </ac:spMkLst>
        </pc:spChg>
        <pc:spChg chg="add mod">
          <ac:chgData name="苑 润泽" userId="0783eeab76cf4181" providerId="LiveId" clId="{306D005C-1895-4652-ACB2-3481122FC551}" dt="2023-08-24T08:35:15.511" v="1244" actId="1076"/>
          <ac:spMkLst>
            <pc:docMk/>
            <pc:sldMk cId="2727748565" sldId="259"/>
            <ac:spMk id="98" creationId="{98EB5F7F-DB52-B903-7D28-9733052FE5B0}"/>
          </ac:spMkLst>
        </pc:spChg>
        <pc:spChg chg="add del mod">
          <ac:chgData name="苑 润泽" userId="0783eeab76cf4181" providerId="LiveId" clId="{306D005C-1895-4652-ACB2-3481122FC551}" dt="2023-08-24T08:22:55.255" v="1000" actId="478"/>
          <ac:spMkLst>
            <pc:docMk/>
            <pc:sldMk cId="2727748565" sldId="259"/>
            <ac:spMk id="99" creationId="{AA46371B-C1B2-2A71-F8CF-818122062204}"/>
          </ac:spMkLst>
        </pc:spChg>
        <pc:spChg chg="add del mod">
          <ac:chgData name="苑 润泽" userId="0783eeab76cf4181" providerId="LiveId" clId="{306D005C-1895-4652-ACB2-3481122FC551}" dt="2023-08-24T08:19:36.106" v="972" actId="478"/>
          <ac:spMkLst>
            <pc:docMk/>
            <pc:sldMk cId="2727748565" sldId="259"/>
            <ac:spMk id="100" creationId="{BC8FCA2D-2A9E-E630-1C43-8DBD6C4CBA1C}"/>
          </ac:spMkLst>
        </pc:spChg>
        <pc:spChg chg="add del mod">
          <ac:chgData name="苑 润泽" userId="0783eeab76cf4181" providerId="LiveId" clId="{306D005C-1895-4652-ACB2-3481122FC551}" dt="2023-08-24T08:19:41.902" v="973" actId="478"/>
          <ac:spMkLst>
            <pc:docMk/>
            <pc:sldMk cId="2727748565" sldId="259"/>
            <ac:spMk id="101" creationId="{12B2A8FA-54FD-C9F1-6AFE-91296B7E141E}"/>
          </ac:spMkLst>
        </pc:spChg>
        <pc:spChg chg="add mod">
          <ac:chgData name="苑 润泽" userId="0783eeab76cf4181" providerId="LiveId" clId="{306D005C-1895-4652-ACB2-3481122FC551}" dt="2023-08-24T08:35:17.363" v="1245" actId="1076"/>
          <ac:spMkLst>
            <pc:docMk/>
            <pc:sldMk cId="2727748565" sldId="259"/>
            <ac:spMk id="102" creationId="{0D9C3982-218B-F622-4301-DA6033E983CC}"/>
          </ac:spMkLst>
        </pc:spChg>
        <pc:spChg chg="add del mod">
          <ac:chgData name="苑 润泽" userId="0783eeab76cf4181" providerId="LiveId" clId="{306D005C-1895-4652-ACB2-3481122FC551}" dt="2023-08-24T08:22:56.179" v="1001" actId="478"/>
          <ac:spMkLst>
            <pc:docMk/>
            <pc:sldMk cId="2727748565" sldId="259"/>
            <ac:spMk id="103" creationId="{90A4FFDF-421B-E669-DF97-20A5FD1BAAAD}"/>
          </ac:spMkLst>
        </pc:spChg>
        <pc:spChg chg="add del mod">
          <ac:chgData name="苑 润泽" userId="0783eeab76cf4181" providerId="LiveId" clId="{306D005C-1895-4652-ACB2-3481122FC551}" dt="2023-08-24T08:24:41.455" v="1002" actId="478"/>
          <ac:spMkLst>
            <pc:docMk/>
            <pc:sldMk cId="2727748565" sldId="259"/>
            <ac:spMk id="104" creationId="{C896A35E-2944-9EFE-BB2B-0D59CCE342C1}"/>
          </ac:spMkLst>
        </pc:spChg>
        <pc:spChg chg="add del mod">
          <ac:chgData name="苑 润泽" userId="0783eeab76cf4181" providerId="LiveId" clId="{306D005C-1895-4652-ACB2-3481122FC551}" dt="2023-08-24T08:26:08.223" v="1053" actId="478"/>
          <ac:spMkLst>
            <pc:docMk/>
            <pc:sldMk cId="2727748565" sldId="259"/>
            <ac:spMk id="105" creationId="{BB35BE9D-8A55-4BB3-55D0-EE3BDB75E007}"/>
          </ac:spMkLst>
        </pc:spChg>
        <pc:spChg chg="add del mod">
          <ac:chgData name="苑 润泽" userId="0783eeab76cf4181" providerId="LiveId" clId="{306D005C-1895-4652-ACB2-3481122FC551}" dt="2023-08-24T08:26:06.857" v="1052" actId="478"/>
          <ac:spMkLst>
            <pc:docMk/>
            <pc:sldMk cId="2727748565" sldId="259"/>
            <ac:spMk id="106" creationId="{C640BCC3-E634-6279-6FD5-F850B0F86EFB}"/>
          </ac:spMkLst>
        </pc:spChg>
        <pc:spChg chg="add mod">
          <ac:chgData name="苑 润泽" userId="0783eeab76cf4181" providerId="LiveId" clId="{306D005C-1895-4652-ACB2-3481122FC551}" dt="2023-08-24T08:26:01.477" v="1051" actId="14100"/>
          <ac:spMkLst>
            <pc:docMk/>
            <pc:sldMk cId="2727748565" sldId="259"/>
            <ac:spMk id="107" creationId="{2709A6A2-2BF5-3BF6-AF46-65AB6F2559EE}"/>
          </ac:spMkLst>
        </pc:spChg>
        <pc:spChg chg="add mod">
          <ac:chgData name="苑 润泽" userId="0783eeab76cf4181" providerId="LiveId" clId="{306D005C-1895-4652-ACB2-3481122FC551}" dt="2023-08-24T08:28:30.933" v="1092" actId="207"/>
          <ac:spMkLst>
            <pc:docMk/>
            <pc:sldMk cId="2727748565" sldId="259"/>
            <ac:spMk id="108" creationId="{C51C6EE6-8227-0172-EF39-A906DDAACB1A}"/>
          </ac:spMkLst>
        </pc:spChg>
        <pc:spChg chg="add del mod">
          <ac:chgData name="苑 润泽" userId="0783eeab76cf4181" providerId="LiveId" clId="{306D005C-1895-4652-ACB2-3481122FC551}" dt="2023-08-24T08:26:45.760" v="1062" actId="478"/>
          <ac:spMkLst>
            <pc:docMk/>
            <pc:sldMk cId="2727748565" sldId="259"/>
            <ac:spMk id="109" creationId="{2D0E3B51-3DA4-0017-5193-DBF373261925}"/>
          </ac:spMkLst>
        </pc:spChg>
        <pc:spChg chg="add del">
          <ac:chgData name="苑 润泽" userId="0783eeab76cf4181" providerId="LiveId" clId="{306D005C-1895-4652-ACB2-3481122FC551}" dt="2023-08-24T08:26:56.566" v="1064" actId="11529"/>
          <ac:spMkLst>
            <pc:docMk/>
            <pc:sldMk cId="2727748565" sldId="259"/>
            <ac:spMk id="110" creationId="{7FEB227D-6C31-7E5F-F201-BA2CF55B1A96}"/>
          </ac:spMkLst>
        </pc:spChg>
        <pc:spChg chg="add mod">
          <ac:chgData name="苑 润泽" userId="0783eeab76cf4181" providerId="LiveId" clId="{306D005C-1895-4652-ACB2-3481122FC551}" dt="2023-08-24T08:28:30.933" v="1092" actId="207"/>
          <ac:spMkLst>
            <pc:docMk/>
            <pc:sldMk cId="2727748565" sldId="259"/>
            <ac:spMk id="111" creationId="{EFC23659-2552-E8A6-1365-04947E230AAB}"/>
          </ac:spMkLst>
        </pc:spChg>
        <pc:spChg chg="add mod">
          <ac:chgData name="苑 润泽" userId="0783eeab76cf4181" providerId="LiveId" clId="{306D005C-1895-4652-ACB2-3481122FC551}" dt="2023-08-24T08:29:41.615" v="1156" actId="1076"/>
          <ac:spMkLst>
            <pc:docMk/>
            <pc:sldMk cId="2727748565" sldId="259"/>
            <ac:spMk id="112" creationId="{D599C3AE-1088-33DB-8C0F-E5F6FED373B2}"/>
          </ac:spMkLst>
        </pc:spChg>
        <pc:spChg chg="add mod">
          <ac:chgData name="苑 润泽" userId="0783eeab76cf4181" providerId="LiveId" clId="{306D005C-1895-4652-ACB2-3481122FC551}" dt="2023-08-24T08:28:45.025" v="1098" actId="20577"/>
          <ac:spMkLst>
            <pc:docMk/>
            <pc:sldMk cId="2727748565" sldId="259"/>
            <ac:spMk id="113" creationId="{375DAFD9-EEE0-56B7-3528-475F3F6B7129}"/>
          </ac:spMkLst>
        </pc:spChg>
        <pc:spChg chg="add mod">
          <ac:chgData name="苑 润泽" userId="0783eeab76cf4181" providerId="LiveId" clId="{306D005C-1895-4652-ACB2-3481122FC551}" dt="2023-08-24T08:32:58.017" v="1239" actId="1076"/>
          <ac:spMkLst>
            <pc:docMk/>
            <pc:sldMk cId="2727748565" sldId="259"/>
            <ac:spMk id="114" creationId="{EFB8E6A0-6E33-E8F3-2A09-F6DD7C121735}"/>
          </ac:spMkLst>
        </pc:spChg>
        <pc:spChg chg="add mod">
          <ac:chgData name="苑 润泽" userId="0783eeab76cf4181" providerId="LiveId" clId="{306D005C-1895-4652-ACB2-3481122FC551}" dt="2023-08-24T08:32:58.017" v="1239" actId="1076"/>
          <ac:spMkLst>
            <pc:docMk/>
            <pc:sldMk cId="2727748565" sldId="259"/>
            <ac:spMk id="115" creationId="{FD86CA5D-CFA4-E2D2-843B-BD34B9F8861F}"/>
          </ac:spMkLst>
        </pc:spChg>
        <pc:spChg chg="add mod">
          <ac:chgData name="苑 润泽" userId="0783eeab76cf4181" providerId="LiveId" clId="{306D005C-1895-4652-ACB2-3481122FC551}" dt="2023-08-24T08:36:29.026" v="1258" actId="14100"/>
          <ac:spMkLst>
            <pc:docMk/>
            <pc:sldMk cId="2727748565" sldId="259"/>
            <ac:spMk id="116" creationId="{9B29A767-AA97-20D1-9489-9BFB1E2126CB}"/>
          </ac:spMkLst>
        </pc:spChg>
        <pc:spChg chg="add del mod">
          <ac:chgData name="苑 润泽" userId="0783eeab76cf4181" providerId="LiveId" clId="{306D005C-1895-4652-ACB2-3481122FC551}" dt="2023-08-24T08:32:15.366" v="1198" actId="478"/>
          <ac:spMkLst>
            <pc:docMk/>
            <pc:sldMk cId="2727748565" sldId="259"/>
            <ac:spMk id="117" creationId="{00A2DBC0-94F8-2FA2-C854-19B5CC101CD9}"/>
          </ac:spMkLst>
        </pc:spChg>
        <pc:spChg chg="add del mod">
          <ac:chgData name="苑 润泽" userId="0783eeab76cf4181" providerId="LiveId" clId="{306D005C-1895-4652-ACB2-3481122FC551}" dt="2023-08-24T08:32:14.498" v="1197" actId="478"/>
          <ac:spMkLst>
            <pc:docMk/>
            <pc:sldMk cId="2727748565" sldId="259"/>
            <ac:spMk id="118" creationId="{FFA23721-23B0-F40C-24EA-D664A414758D}"/>
          </ac:spMkLst>
        </pc:spChg>
        <pc:spChg chg="add mod">
          <ac:chgData name="苑 润泽" userId="0783eeab76cf4181" providerId="LiveId" clId="{306D005C-1895-4652-ACB2-3481122FC551}" dt="2023-08-24T08:34:39.397" v="1241" actId="207"/>
          <ac:spMkLst>
            <pc:docMk/>
            <pc:sldMk cId="2727748565" sldId="259"/>
            <ac:spMk id="119" creationId="{01AB41F3-3FCB-1EA5-B4CA-65CB26CF9C9F}"/>
          </ac:spMkLst>
        </pc:spChg>
        <pc:spChg chg="add mod">
          <ac:chgData name="苑 润泽" userId="0783eeab76cf4181" providerId="LiveId" clId="{306D005C-1895-4652-ACB2-3481122FC551}" dt="2023-08-24T08:35:22.968" v="1248" actId="20577"/>
          <ac:spMkLst>
            <pc:docMk/>
            <pc:sldMk cId="2727748565" sldId="259"/>
            <ac:spMk id="120" creationId="{AFE7AA51-0E78-0AA9-6411-AD0B739C3EC4}"/>
          </ac:spMkLst>
        </pc:spChg>
        <pc:graphicFrameChg chg="mod modGraphic">
          <ac:chgData name="苑 润泽" userId="0783eeab76cf4181" providerId="LiveId" clId="{306D005C-1895-4652-ACB2-3481122FC551}" dt="2023-08-24T08:18:43.655" v="947" actId="1076"/>
          <ac:graphicFrameMkLst>
            <pc:docMk/>
            <pc:sldMk cId="2727748565" sldId="259"/>
            <ac:graphicFrameMk id="4" creationId="{9E747222-9EAC-2D8D-EAD7-A4A410BEE4AE}"/>
          </ac:graphicFrameMkLst>
        </pc:graphicFrameChg>
        <pc:graphicFrameChg chg="add mod">
          <ac:chgData name="苑 润泽" userId="0783eeab76cf4181" providerId="LiveId" clId="{306D005C-1895-4652-ACB2-3481122FC551}" dt="2023-08-24T08:08:45.876" v="859" actId="571"/>
          <ac:graphicFrameMkLst>
            <pc:docMk/>
            <pc:sldMk cId="2727748565" sldId="259"/>
            <ac:graphicFrameMk id="6" creationId="{A606A401-5122-91D3-FB54-EFE222BA9C07}"/>
          </ac:graphicFrameMkLst>
        </pc:graphicFrameChg>
        <pc:graphicFrameChg chg="add del mod">
          <ac:chgData name="苑 润泽" userId="0783eeab76cf4181" providerId="LiveId" clId="{306D005C-1895-4652-ACB2-3481122FC551}" dt="2023-08-24T08:09:09.910" v="864" actId="478"/>
          <ac:graphicFrameMkLst>
            <pc:docMk/>
            <pc:sldMk cId="2727748565" sldId="259"/>
            <ac:graphicFrameMk id="7" creationId="{8149DB2E-0EAA-8E7E-C286-61900B4010FB}"/>
          </ac:graphicFrameMkLst>
        </pc:graphicFrameChg>
        <pc:graphicFrameChg chg="add mod modGraphic">
          <ac:chgData name="苑 润泽" userId="0783eeab76cf4181" providerId="LiveId" clId="{306D005C-1895-4652-ACB2-3481122FC551}" dt="2023-08-24T08:18:43.655" v="947" actId="1076"/>
          <ac:graphicFrameMkLst>
            <pc:docMk/>
            <pc:sldMk cId="2727748565" sldId="259"/>
            <ac:graphicFrameMk id="48" creationId="{0346E02B-EE95-1039-9A69-64E67F4AA77E}"/>
          </ac:graphicFrameMkLst>
        </pc:graphicFrameChg>
        <pc:graphicFrameChg chg="add mod">
          <ac:chgData name="苑 润泽" userId="0783eeab76cf4181" providerId="LiveId" clId="{306D005C-1895-4652-ACB2-3481122FC551}" dt="2023-08-24T08:18:31.714" v="944" actId="571"/>
          <ac:graphicFrameMkLst>
            <pc:docMk/>
            <pc:sldMk cId="2727748565" sldId="259"/>
            <ac:graphicFrameMk id="75" creationId="{A6993EE2-E4E6-DB70-A463-E5508D42524E}"/>
          </ac:graphicFrameMkLst>
        </pc:graphicFrameChg>
        <pc:graphicFrameChg chg="add mod">
          <ac:chgData name="苑 润泽" userId="0783eeab76cf4181" providerId="LiveId" clId="{306D005C-1895-4652-ACB2-3481122FC551}" dt="2023-08-24T08:18:39.570" v="946" actId="571"/>
          <ac:graphicFrameMkLst>
            <pc:docMk/>
            <pc:sldMk cId="2727748565" sldId="259"/>
            <ac:graphicFrameMk id="84" creationId="{7D1D645B-A25C-7ACF-71C2-38446EA98A76}"/>
          </ac:graphicFrameMkLst>
        </pc:graphicFrameChg>
        <pc:graphicFrameChg chg="add mod modGraphic">
          <ac:chgData name="苑 润泽" userId="0783eeab76cf4181" providerId="LiveId" clId="{306D005C-1895-4652-ACB2-3481122FC551}" dt="2023-08-24T08:32:58.017" v="1239" actId="1076"/>
          <ac:graphicFrameMkLst>
            <pc:docMk/>
            <pc:sldMk cId="2727748565" sldId="259"/>
            <ac:graphicFrameMk id="93" creationId="{FEEFC651-EB97-29CF-0083-11ABFF5F9A2A}"/>
          </ac:graphicFrameMkLst>
        </pc:graphicFrameChg>
        <pc:cxnChg chg="add mod">
          <ac:chgData name="苑 润泽" userId="0783eeab76cf4181" providerId="LiveId" clId="{306D005C-1895-4652-ACB2-3481122FC551}" dt="2023-08-24T08:08:45.876" v="859" actId="571"/>
          <ac:cxnSpMkLst>
            <pc:docMk/>
            <pc:sldMk cId="2727748565" sldId="259"/>
            <ac:cxnSpMk id="20" creationId="{EEA43A91-1B81-9E15-F097-D13905A70454}"/>
          </ac:cxnSpMkLst>
        </pc:cxnChg>
        <pc:cxnChg chg="add mod">
          <ac:chgData name="苑 润泽" userId="0783eeab76cf4181" providerId="LiveId" clId="{306D005C-1895-4652-ACB2-3481122FC551}" dt="2023-08-24T08:08:45.876" v="859" actId="571"/>
          <ac:cxnSpMkLst>
            <pc:docMk/>
            <pc:sldMk cId="2727748565" sldId="259"/>
            <ac:cxnSpMk id="21" creationId="{87939918-ABAF-C3AF-4A66-A85192B706B2}"/>
          </ac:cxnSpMkLst>
        </pc:cxnChg>
        <pc:cxnChg chg="add mod">
          <ac:chgData name="苑 润泽" userId="0783eeab76cf4181" providerId="LiveId" clId="{306D005C-1895-4652-ACB2-3481122FC551}" dt="2023-08-24T08:08:45.876" v="859" actId="571"/>
          <ac:cxnSpMkLst>
            <pc:docMk/>
            <pc:sldMk cId="2727748565" sldId="259"/>
            <ac:cxnSpMk id="29" creationId="{2CE0C6BD-F678-2F42-6957-EB326D5263A3}"/>
          </ac:cxnSpMkLst>
        </pc:cxnChg>
        <pc:cxnChg chg="del mod">
          <ac:chgData name="苑 润泽" userId="0783eeab76cf4181" providerId="LiveId" clId="{306D005C-1895-4652-ACB2-3481122FC551}" dt="2023-08-24T08:36:04.328" v="1253" actId="478"/>
          <ac:cxnSpMkLst>
            <pc:docMk/>
            <pc:sldMk cId="2727748565" sldId="259"/>
            <ac:cxnSpMk id="30" creationId="{DB4F8D45-AE7A-EC18-7130-1B4A1A3E81D7}"/>
          </ac:cxnSpMkLst>
        </pc:cxnChg>
        <pc:cxnChg chg="del mod">
          <ac:chgData name="苑 润泽" userId="0783eeab76cf4181" providerId="LiveId" clId="{306D005C-1895-4652-ACB2-3481122FC551}" dt="2023-08-24T08:36:03.913" v="1252" actId="478"/>
          <ac:cxnSpMkLst>
            <pc:docMk/>
            <pc:sldMk cId="2727748565" sldId="259"/>
            <ac:cxnSpMk id="32" creationId="{6FEC3C4C-52EF-2B9C-FB0E-9CCC45554353}"/>
          </ac:cxnSpMkLst>
        </pc:cxnChg>
        <pc:cxnChg chg="del mod">
          <ac:chgData name="苑 润泽" userId="0783eeab76cf4181" providerId="LiveId" clId="{306D005C-1895-4652-ACB2-3481122FC551}" dt="2023-08-24T08:36:00.302" v="1249" actId="478"/>
          <ac:cxnSpMkLst>
            <pc:docMk/>
            <pc:sldMk cId="2727748565" sldId="259"/>
            <ac:cxnSpMk id="35" creationId="{5200EE15-F8F1-B836-18EC-136D104C15CD}"/>
          </ac:cxnSpMkLst>
        </pc:cxnChg>
        <pc:cxnChg chg="add mod">
          <ac:chgData name="苑 润泽" userId="0783eeab76cf4181" providerId="LiveId" clId="{306D005C-1895-4652-ACB2-3481122FC551}" dt="2023-08-24T08:09:00.639" v="862" actId="571"/>
          <ac:cxnSpMkLst>
            <pc:docMk/>
            <pc:sldMk cId="2727748565" sldId="259"/>
            <ac:cxnSpMk id="43" creationId="{D4B23228-7A5C-D00F-2B24-CA6C20AA93EA}"/>
          </ac:cxnSpMkLst>
        </pc:cxnChg>
        <pc:cxnChg chg="add mod">
          <ac:chgData name="苑 润泽" userId="0783eeab76cf4181" providerId="LiveId" clId="{306D005C-1895-4652-ACB2-3481122FC551}" dt="2023-08-24T08:09:00.639" v="862" actId="571"/>
          <ac:cxnSpMkLst>
            <pc:docMk/>
            <pc:sldMk cId="2727748565" sldId="259"/>
            <ac:cxnSpMk id="44" creationId="{D5786902-1A85-FDB4-AA5D-E44A5511CB13}"/>
          </ac:cxnSpMkLst>
        </pc:cxnChg>
        <pc:cxnChg chg="add mod">
          <ac:chgData name="苑 润泽" userId="0783eeab76cf4181" providerId="LiveId" clId="{306D005C-1895-4652-ACB2-3481122FC551}" dt="2023-08-24T08:09:00.639" v="862" actId="571"/>
          <ac:cxnSpMkLst>
            <pc:docMk/>
            <pc:sldMk cId="2727748565" sldId="259"/>
            <ac:cxnSpMk id="46" creationId="{AB467578-316D-17EB-3875-7868FB6E44F8}"/>
          </ac:cxnSpMkLst>
        </pc:cxnChg>
        <pc:cxnChg chg="add del mod">
          <ac:chgData name="苑 润泽" userId="0783eeab76cf4181" providerId="LiveId" clId="{306D005C-1895-4652-ACB2-3481122FC551}" dt="2023-08-24T08:10:15.361" v="879" actId="478"/>
          <ac:cxnSpMkLst>
            <pc:docMk/>
            <pc:sldMk cId="2727748565" sldId="259"/>
            <ac:cxnSpMk id="56" creationId="{4531898A-B8A8-E774-1650-A223AE0E786F}"/>
          </ac:cxnSpMkLst>
        </pc:cxnChg>
        <pc:cxnChg chg="add del mod">
          <ac:chgData name="苑 润泽" userId="0783eeab76cf4181" providerId="LiveId" clId="{306D005C-1895-4652-ACB2-3481122FC551}" dt="2023-08-24T08:10:16.240" v="880" actId="478"/>
          <ac:cxnSpMkLst>
            <pc:docMk/>
            <pc:sldMk cId="2727748565" sldId="259"/>
            <ac:cxnSpMk id="57" creationId="{0E4AF3B9-D97C-DCF4-80BA-78AC691A2F1E}"/>
          </ac:cxnSpMkLst>
        </pc:cxnChg>
        <pc:cxnChg chg="add del mod">
          <ac:chgData name="苑 润泽" userId="0783eeab76cf4181" providerId="LiveId" clId="{306D005C-1895-4652-ACB2-3481122FC551}" dt="2023-08-24T08:10:12.075" v="876" actId="478"/>
          <ac:cxnSpMkLst>
            <pc:docMk/>
            <pc:sldMk cId="2727748565" sldId="259"/>
            <ac:cxnSpMk id="59" creationId="{E046DF38-1C3B-69A3-DB7F-D3948E965ECC}"/>
          </ac:cxnSpMkLst>
        </pc:cxnChg>
      </pc:sldChg>
    </pc:docChg>
  </pc:docChgLst>
  <pc:docChgLst>
    <pc:chgData name="苑 润泽" userId="0783eeab76cf4181" providerId="LiveId" clId="{8F46019D-248D-48EE-8955-6019E00368B9}"/>
    <pc:docChg chg="undo custSel addSld modSld sldOrd">
      <pc:chgData name="苑 润泽" userId="0783eeab76cf4181" providerId="LiveId" clId="{8F46019D-248D-48EE-8955-6019E00368B9}" dt="2023-08-28T22:32:32.239" v="2288" actId="20577"/>
      <pc:docMkLst>
        <pc:docMk/>
      </pc:docMkLst>
      <pc:sldChg chg="addSp delSp modSp add mod">
        <pc:chgData name="苑 润泽" userId="0783eeab76cf4181" providerId="LiveId" clId="{8F46019D-248D-48EE-8955-6019E00368B9}" dt="2023-08-28T09:49:00.562" v="219" actId="1076"/>
        <pc:sldMkLst>
          <pc:docMk/>
          <pc:sldMk cId="3976936306" sldId="260"/>
        </pc:sldMkLst>
        <pc:spChg chg="del">
          <ac:chgData name="苑 润泽" userId="0783eeab76cf4181" providerId="LiveId" clId="{8F46019D-248D-48EE-8955-6019E00368B9}" dt="2023-08-28T09:38:43.949" v="1" actId="478"/>
          <ac:spMkLst>
            <pc:docMk/>
            <pc:sldMk cId="3976936306" sldId="260"/>
            <ac:spMk id="11" creationId="{4E1E9844-BEC9-324F-37BB-EF9EF51121D6}"/>
          </ac:spMkLst>
        </pc:spChg>
        <pc:spChg chg="del">
          <ac:chgData name="苑 润泽" userId="0783eeab76cf4181" providerId="LiveId" clId="{8F46019D-248D-48EE-8955-6019E00368B9}" dt="2023-08-28T09:38:43.949" v="1" actId="478"/>
          <ac:spMkLst>
            <pc:docMk/>
            <pc:sldMk cId="3976936306" sldId="260"/>
            <ac:spMk id="14" creationId="{737D457B-8226-E166-DEFB-9FEAADFAF5DF}"/>
          </ac:spMkLst>
        </pc:spChg>
        <pc:spChg chg="del">
          <ac:chgData name="苑 润泽" userId="0783eeab76cf4181" providerId="LiveId" clId="{8F46019D-248D-48EE-8955-6019E00368B9}" dt="2023-08-28T09:38:43.949" v="1" actId="478"/>
          <ac:spMkLst>
            <pc:docMk/>
            <pc:sldMk cId="3976936306" sldId="260"/>
            <ac:spMk id="45" creationId="{BC03A7CA-DBAB-CA02-ED79-7E74DFF5CD53}"/>
          </ac:spMkLst>
        </pc:spChg>
        <pc:spChg chg="del">
          <ac:chgData name="苑 润泽" userId="0783eeab76cf4181" providerId="LiveId" clId="{8F46019D-248D-48EE-8955-6019E00368B9}" dt="2023-08-28T09:38:43.949" v="1" actId="478"/>
          <ac:spMkLst>
            <pc:docMk/>
            <pc:sldMk cId="3976936306" sldId="260"/>
            <ac:spMk id="49" creationId="{08EC93A9-6E2D-4309-BDBF-D398051BA705}"/>
          </ac:spMkLst>
        </pc:spChg>
        <pc:spChg chg="add mod">
          <ac:chgData name="苑 润泽" userId="0783eeab76cf4181" providerId="LiveId" clId="{8F46019D-248D-48EE-8955-6019E00368B9}" dt="2023-08-28T09:46:23.964" v="75" actId="692"/>
          <ac:spMkLst>
            <pc:docMk/>
            <pc:sldMk cId="3976936306" sldId="260"/>
            <ac:spMk id="53" creationId="{E43FBB95-BCAE-956B-9A8E-04E673B49C87}"/>
          </ac:spMkLst>
        </pc:spChg>
        <pc:spChg chg="add mod">
          <ac:chgData name="苑 润泽" userId="0783eeab76cf4181" providerId="LiveId" clId="{8F46019D-248D-48EE-8955-6019E00368B9}" dt="2023-08-28T09:44:12.547" v="58" actId="1076"/>
          <ac:spMkLst>
            <pc:docMk/>
            <pc:sldMk cId="3976936306" sldId="260"/>
            <ac:spMk id="54" creationId="{C075AB28-552C-D22F-7385-E3CE498AD1C7}"/>
          </ac:spMkLst>
        </pc:spChg>
        <pc:spChg chg="add mod">
          <ac:chgData name="苑 润泽" userId="0783eeab76cf4181" providerId="LiveId" clId="{8F46019D-248D-48EE-8955-6019E00368B9}" dt="2023-08-28T09:46:28.528" v="76" actId="113"/>
          <ac:spMkLst>
            <pc:docMk/>
            <pc:sldMk cId="3976936306" sldId="260"/>
            <ac:spMk id="56" creationId="{3DA5C2AA-BE32-9B0E-9229-9B1C0062E2D9}"/>
          </ac:spMkLst>
        </pc:spChg>
        <pc:spChg chg="add mod">
          <ac:chgData name="苑 润泽" userId="0783eeab76cf4181" providerId="LiveId" clId="{8F46019D-248D-48EE-8955-6019E00368B9}" dt="2023-08-28T09:49:00.562" v="219" actId="1076"/>
          <ac:spMkLst>
            <pc:docMk/>
            <pc:sldMk cId="3976936306" sldId="260"/>
            <ac:spMk id="61" creationId="{2DA2EE9C-81B2-9BF4-9023-420DB813E716}"/>
          </ac:spMkLst>
        </pc:spChg>
        <pc:spChg chg="del">
          <ac:chgData name="苑 润泽" userId="0783eeab76cf4181" providerId="LiveId" clId="{8F46019D-248D-48EE-8955-6019E00368B9}" dt="2023-08-28T09:38:43.949" v="1" actId="478"/>
          <ac:spMkLst>
            <pc:docMk/>
            <pc:sldMk cId="3976936306" sldId="260"/>
            <ac:spMk id="69" creationId="{DCE55565-33BC-D633-3E90-B88BEAE6317F}"/>
          </ac:spMkLst>
        </pc:spChg>
        <pc:spChg chg="del">
          <ac:chgData name="苑 润泽" userId="0783eeab76cf4181" providerId="LiveId" clId="{8F46019D-248D-48EE-8955-6019E00368B9}" dt="2023-08-28T09:38:43.949" v="1" actId="478"/>
          <ac:spMkLst>
            <pc:docMk/>
            <pc:sldMk cId="3976936306" sldId="260"/>
            <ac:spMk id="79" creationId="{8901BE9E-CCE1-8BFE-D653-C27FFD0D4FEE}"/>
          </ac:spMkLst>
        </pc:spChg>
        <pc:spChg chg="del">
          <ac:chgData name="苑 润泽" userId="0783eeab76cf4181" providerId="LiveId" clId="{8F46019D-248D-48EE-8955-6019E00368B9}" dt="2023-08-28T09:38:43.949" v="1" actId="478"/>
          <ac:spMkLst>
            <pc:docMk/>
            <pc:sldMk cId="3976936306" sldId="260"/>
            <ac:spMk id="85" creationId="{2199B75E-9299-194A-E12B-0C74CBD90637}"/>
          </ac:spMkLst>
        </pc:spChg>
        <pc:grpChg chg="add mod">
          <ac:chgData name="苑 润泽" userId="0783eeab76cf4181" providerId="LiveId" clId="{8F46019D-248D-48EE-8955-6019E00368B9}" dt="2023-08-28T09:41:12.048" v="17" actId="164"/>
          <ac:grpSpMkLst>
            <pc:docMk/>
            <pc:sldMk cId="3976936306" sldId="260"/>
            <ac:grpSpMk id="9" creationId="{B5B46E01-D713-A78A-CAE4-F6214AE5D27E}"/>
          </ac:grpSpMkLst>
        </pc:grpChg>
        <pc:grpChg chg="add mod">
          <ac:chgData name="苑 润泽" userId="0783eeab76cf4181" providerId="LiveId" clId="{8F46019D-248D-48EE-8955-6019E00368B9}" dt="2023-08-28T09:41:12.048" v="17" actId="164"/>
          <ac:grpSpMkLst>
            <pc:docMk/>
            <pc:sldMk cId="3976936306" sldId="260"/>
            <ac:grpSpMk id="10" creationId="{F8375F45-7584-2F7D-3D0A-EBEE2FDB53DE}"/>
          </ac:grpSpMkLst>
        </pc:grpChg>
        <pc:grpChg chg="add mod">
          <ac:chgData name="苑 润泽" userId="0783eeab76cf4181" providerId="LiveId" clId="{8F46019D-248D-48EE-8955-6019E00368B9}" dt="2023-08-28T09:41:14.381" v="18" actId="1076"/>
          <ac:grpSpMkLst>
            <pc:docMk/>
            <pc:sldMk cId="3976936306" sldId="260"/>
            <ac:grpSpMk id="15" creationId="{A39B2E65-8A1C-BA89-DC63-8B4B4656D1F5}"/>
          </ac:grpSpMkLst>
        </pc:grpChg>
        <pc:grpChg chg="add mod">
          <ac:chgData name="苑 润泽" userId="0783eeab76cf4181" providerId="LiveId" clId="{8F46019D-248D-48EE-8955-6019E00368B9}" dt="2023-08-28T09:42:28.655" v="30" actId="1076"/>
          <ac:grpSpMkLst>
            <pc:docMk/>
            <pc:sldMk cId="3976936306" sldId="260"/>
            <ac:grpSpMk id="16" creationId="{8FD2FACB-ED08-EE09-2FDA-8498A5C8138B}"/>
          </ac:grpSpMkLst>
        </pc:grpChg>
        <pc:grpChg chg="mod">
          <ac:chgData name="苑 润泽" userId="0783eeab76cf4181" providerId="LiveId" clId="{8F46019D-248D-48EE-8955-6019E00368B9}" dt="2023-08-28T09:41:16.041" v="19" actId="571"/>
          <ac:grpSpMkLst>
            <pc:docMk/>
            <pc:sldMk cId="3976936306" sldId="260"/>
            <ac:grpSpMk id="17" creationId="{0EC35AC2-51AA-97FB-40EA-035EA3237882}"/>
          </ac:grpSpMkLst>
        </pc:grpChg>
        <pc:grpChg chg="mod">
          <ac:chgData name="苑 润泽" userId="0783eeab76cf4181" providerId="LiveId" clId="{8F46019D-248D-48EE-8955-6019E00368B9}" dt="2023-08-28T09:41:16.041" v="19" actId="571"/>
          <ac:grpSpMkLst>
            <pc:docMk/>
            <pc:sldMk cId="3976936306" sldId="260"/>
            <ac:grpSpMk id="18" creationId="{18A7C93C-9E06-C99F-76EB-14EB3D9D8316}"/>
          </ac:grpSpMkLst>
        </pc:grpChg>
        <pc:grpChg chg="add mod">
          <ac:chgData name="苑 润泽" userId="0783eeab76cf4181" providerId="LiveId" clId="{8F46019D-248D-48EE-8955-6019E00368B9}" dt="2023-08-28T09:42:28.655" v="30" actId="1076"/>
          <ac:grpSpMkLst>
            <pc:docMk/>
            <pc:sldMk cId="3976936306" sldId="260"/>
            <ac:grpSpMk id="23" creationId="{94105B8C-CDAE-1D8C-ED3E-E4387B6597E6}"/>
          </ac:grpSpMkLst>
        </pc:grpChg>
        <pc:grpChg chg="mod">
          <ac:chgData name="苑 润泽" userId="0783eeab76cf4181" providerId="LiveId" clId="{8F46019D-248D-48EE-8955-6019E00368B9}" dt="2023-08-28T09:41:32.615" v="22" actId="571"/>
          <ac:grpSpMkLst>
            <pc:docMk/>
            <pc:sldMk cId="3976936306" sldId="260"/>
            <ac:grpSpMk id="24" creationId="{0358E003-B4D9-EE1C-8339-2B489CE90993}"/>
          </ac:grpSpMkLst>
        </pc:grpChg>
        <pc:grpChg chg="del">
          <ac:chgData name="苑 润泽" userId="0783eeab76cf4181" providerId="LiveId" clId="{8F46019D-248D-48EE-8955-6019E00368B9}" dt="2023-08-28T09:38:43.949" v="1" actId="478"/>
          <ac:grpSpMkLst>
            <pc:docMk/>
            <pc:sldMk cId="3976936306" sldId="260"/>
            <ac:grpSpMk id="28" creationId="{B056DE09-4336-8AC7-DBAE-43D8A4CFB24F}"/>
          </ac:grpSpMkLst>
        </pc:grpChg>
        <pc:grpChg chg="mod">
          <ac:chgData name="苑 润泽" userId="0783eeab76cf4181" providerId="LiveId" clId="{8F46019D-248D-48EE-8955-6019E00368B9}" dt="2023-08-28T09:41:32.615" v="22" actId="571"/>
          <ac:grpSpMkLst>
            <pc:docMk/>
            <pc:sldMk cId="3976936306" sldId="260"/>
            <ac:grpSpMk id="29" creationId="{41DD7049-C173-55C4-636F-649991680B9A}"/>
          </ac:grpSpMkLst>
        </pc:grpChg>
        <pc:grpChg chg="add mod">
          <ac:chgData name="苑 润泽" userId="0783eeab76cf4181" providerId="LiveId" clId="{8F46019D-248D-48EE-8955-6019E00368B9}" dt="2023-08-28T09:42:28.655" v="30" actId="1076"/>
          <ac:grpSpMkLst>
            <pc:docMk/>
            <pc:sldMk cId="3976936306" sldId="260"/>
            <ac:grpSpMk id="35" creationId="{EEE0F7AE-B7EE-4C79-1DED-E9443A74BE22}"/>
          </ac:grpSpMkLst>
        </pc:grpChg>
        <pc:grpChg chg="mod">
          <ac:chgData name="苑 润泽" userId="0783eeab76cf4181" providerId="LiveId" clId="{8F46019D-248D-48EE-8955-6019E00368B9}" dt="2023-08-28T09:41:37.876" v="23" actId="571"/>
          <ac:grpSpMkLst>
            <pc:docMk/>
            <pc:sldMk cId="3976936306" sldId="260"/>
            <ac:grpSpMk id="36" creationId="{7F4328F1-0812-CA37-1511-38018E48F0B7}"/>
          </ac:grpSpMkLst>
        </pc:grpChg>
        <pc:grpChg chg="mod">
          <ac:chgData name="苑 润泽" userId="0783eeab76cf4181" providerId="LiveId" clId="{8F46019D-248D-48EE-8955-6019E00368B9}" dt="2023-08-28T09:41:37.876" v="23" actId="571"/>
          <ac:grpSpMkLst>
            <pc:docMk/>
            <pc:sldMk cId="3976936306" sldId="260"/>
            <ac:grpSpMk id="37" creationId="{A06F1744-9B26-49BD-17A6-613DA968946B}"/>
          </ac:grpSpMkLst>
        </pc:grpChg>
        <pc:grpChg chg="add del mod">
          <ac:chgData name="苑 润泽" userId="0783eeab76cf4181" providerId="LiveId" clId="{8F46019D-248D-48EE-8955-6019E00368B9}" dt="2023-08-28T09:44:40.731" v="59" actId="478"/>
          <ac:grpSpMkLst>
            <pc:docMk/>
            <pc:sldMk cId="3976936306" sldId="260"/>
            <ac:grpSpMk id="42" creationId="{15A26620-C145-FEF1-6EF9-3D126613674D}"/>
          </ac:grpSpMkLst>
        </pc:grpChg>
        <pc:grpChg chg="mod">
          <ac:chgData name="苑 润泽" userId="0783eeab76cf4181" providerId="LiveId" clId="{8F46019D-248D-48EE-8955-6019E00368B9}" dt="2023-08-28T09:41:56.832" v="25" actId="571"/>
          <ac:grpSpMkLst>
            <pc:docMk/>
            <pc:sldMk cId="3976936306" sldId="260"/>
            <ac:grpSpMk id="43" creationId="{5104D168-DC9F-4360-D97E-A3E920E0D7E8}"/>
          </ac:grpSpMkLst>
        </pc:grpChg>
        <pc:grpChg chg="mod">
          <ac:chgData name="苑 润泽" userId="0783eeab76cf4181" providerId="LiveId" clId="{8F46019D-248D-48EE-8955-6019E00368B9}" dt="2023-08-28T09:41:56.832" v="25" actId="571"/>
          <ac:grpSpMkLst>
            <pc:docMk/>
            <pc:sldMk cId="3976936306" sldId="260"/>
            <ac:grpSpMk id="46" creationId="{E08ACAB3-DB85-8212-CF21-6C441F3AE1E9}"/>
          </ac:grpSpMkLst>
        </pc:grpChg>
        <pc:cxnChg chg="add mod">
          <ac:chgData name="苑 润泽" userId="0783eeab76cf4181" providerId="LiveId" clId="{8F46019D-248D-48EE-8955-6019E00368B9}" dt="2023-08-28T09:46:20.183" v="74" actId="692"/>
          <ac:cxnSpMkLst>
            <pc:docMk/>
            <pc:sldMk cId="3976936306" sldId="260"/>
            <ac:cxnSpMk id="3" creationId="{5EB4856B-ECE7-3D5C-A732-A4FF88E5803E}"/>
          </ac:cxnSpMkLst>
        </pc:cxnChg>
        <pc:cxnChg chg="add del mod">
          <ac:chgData name="苑 润泽" userId="0783eeab76cf4181" providerId="LiveId" clId="{8F46019D-248D-48EE-8955-6019E00368B9}" dt="2023-08-28T09:40:20.403" v="8" actId="478"/>
          <ac:cxnSpMkLst>
            <pc:docMk/>
            <pc:sldMk cId="3976936306" sldId="260"/>
            <ac:cxnSpMk id="4" creationId="{4C69EAFE-6323-680F-A7EB-501C1B843981}"/>
          </ac:cxnSpMkLst>
        </pc:cxnChg>
        <pc:cxnChg chg="add mod">
          <ac:chgData name="苑 润泽" userId="0783eeab76cf4181" providerId="LiveId" clId="{8F46019D-248D-48EE-8955-6019E00368B9}" dt="2023-08-28T09:46:20.183" v="74" actId="692"/>
          <ac:cxnSpMkLst>
            <pc:docMk/>
            <pc:sldMk cId="3976936306" sldId="260"/>
            <ac:cxnSpMk id="8" creationId="{B4D63808-60F3-C80B-EC80-2365585D2255}"/>
          </ac:cxnSpMkLst>
        </pc:cxnChg>
        <pc:cxnChg chg="mod">
          <ac:chgData name="苑 润泽" userId="0783eeab76cf4181" providerId="LiveId" clId="{8F46019D-248D-48EE-8955-6019E00368B9}" dt="2023-08-28T09:46:20.183" v="74" actId="692"/>
          <ac:cxnSpMkLst>
            <pc:docMk/>
            <pc:sldMk cId="3976936306" sldId="260"/>
            <ac:cxnSpMk id="12" creationId="{735B88DF-7047-DDFF-7D55-85EC1A3F8089}"/>
          </ac:cxnSpMkLst>
        </pc:cxnChg>
        <pc:cxnChg chg="mod">
          <ac:chgData name="苑 润泽" userId="0783eeab76cf4181" providerId="LiveId" clId="{8F46019D-248D-48EE-8955-6019E00368B9}" dt="2023-08-28T09:46:20.183" v="74" actId="692"/>
          <ac:cxnSpMkLst>
            <pc:docMk/>
            <pc:sldMk cId="3976936306" sldId="260"/>
            <ac:cxnSpMk id="13" creationId="{C4E31281-AD26-764B-3978-D3113E307418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19" creationId="{07C5BA0F-FE50-A930-CEC4-3CA61C3B2FA6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20" creationId="{B0735D39-843E-5088-498C-242127721148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21" creationId="{DEEEAC8D-D94C-3C4E-BF86-F1EAF32CB831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22" creationId="{D79D832E-778A-D70E-2A9A-B1C607192D2C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30" creationId="{C3A35B90-FE1B-492B-F94C-001CF59EC680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31" creationId="{46CABCA2-D8C0-562F-1FF1-7FEBB96C50BA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32" creationId="{22E9ABC0-DBA3-AB93-FFF3-CB1EBF380E16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33" creationId="{5D5197DA-2B24-FE3C-BD89-A66E1ADBEA4A}"/>
          </ac:cxnSpMkLst>
        </pc:cxnChg>
        <pc:cxnChg chg="add mod">
          <ac:chgData name="苑 润泽" userId="0783eeab76cf4181" providerId="LiveId" clId="{8F46019D-248D-48EE-8955-6019E00368B9}" dt="2023-08-28T09:41:32.615" v="22" actId="571"/>
          <ac:cxnSpMkLst>
            <pc:docMk/>
            <pc:sldMk cId="3976936306" sldId="260"/>
            <ac:cxnSpMk id="34" creationId="{00B8247D-25AF-B146-2C5D-DEEA0AC08FEC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38" creationId="{56C01559-76CB-64D3-731C-BBD00C5B24E0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39" creationId="{15898EB4-6A93-872A-BB0E-3C4BE60B0E0E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40" creationId="{F442833E-AC96-2D3F-B62F-099B95270F54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41" creationId="{D1605545-F624-525E-7692-B4E4E95ECCCD}"/>
          </ac:cxnSpMkLst>
        </pc:cxnChg>
        <pc:cxnChg chg="del mod">
          <ac:chgData name="苑 润泽" userId="0783eeab76cf4181" providerId="LiveId" clId="{8F46019D-248D-48EE-8955-6019E00368B9}" dt="2023-08-28T09:38:43.949" v="1" actId="478"/>
          <ac:cxnSpMkLst>
            <pc:docMk/>
            <pc:sldMk cId="3976936306" sldId="260"/>
            <ac:cxnSpMk id="44" creationId="{B6D8B2CF-A27B-09CF-7967-0FEBA8C4717E}"/>
          </ac:cxnSpMkLst>
        </pc:cxnChg>
        <pc:cxnChg chg="del mod">
          <ac:chgData name="苑 润泽" userId="0783eeab76cf4181" providerId="LiveId" clId="{8F46019D-248D-48EE-8955-6019E00368B9}" dt="2023-08-28T09:38:43.949" v="1" actId="478"/>
          <ac:cxnSpMkLst>
            <pc:docMk/>
            <pc:sldMk cId="3976936306" sldId="260"/>
            <ac:cxnSpMk id="47" creationId="{EC2C85A7-1BBA-BB79-3FCC-8202E247571F}"/>
          </ac:cxnSpMkLst>
        </pc:cxnChg>
        <pc:cxnChg chg="mod">
          <ac:chgData name="苑 润泽" userId="0783eeab76cf4181" providerId="LiveId" clId="{8F46019D-248D-48EE-8955-6019E00368B9}" dt="2023-08-28T09:41:56.832" v="25" actId="571"/>
          <ac:cxnSpMkLst>
            <pc:docMk/>
            <pc:sldMk cId="3976936306" sldId="260"/>
            <ac:cxnSpMk id="48" creationId="{03860E65-1463-68C2-204C-AA3BAC3080B0}"/>
          </ac:cxnSpMkLst>
        </pc:cxnChg>
        <pc:cxnChg chg="mod">
          <ac:chgData name="苑 润泽" userId="0783eeab76cf4181" providerId="LiveId" clId="{8F46019D-248D-48EE-8955-6019E00368B9}" dt="2023-08-28T09:41:56.832" v="25" actId="571"/>
          <ac:cxnSpMkLst>
            <pc:docMk/>
            <pc:sldMk cId="3976936306" sldId="260"/>
            <ac:cxnSpMk id="50" creationId="{D145EA74-F4DD-EF4D-34BD-70522711D37B}"/>
          </ac:cxnSpMkLst>
        </pc:cxnChg>
        <pc:cxnChg chg="mod">
          <ac:chgData name="苑 润泽" userId="0783eeab76cf4181" providerId="LiveId" clId="{8F46019D-248D-48EE-8955-6019E00368B9}" dt="2023-08-28T09:41:56.832" v="25" actId="571"/>
          <ac:cxnSpMkLst>
            <pc:docMk/>
            <pc:sldMk cId="3976936306" sldId="260"/>
            <ac:cxnSpMk id="51" creationId="{6E380BF0-9012-576D-C545-D41D4E6E0129}"/>
          </ac:cxnSpMkLst>
        </pc:cxnChg>
        <pc:cxnChg chg="mod">
          <ac:chgData name="苑 润泽" userId="0783eeab76cf4181" providerId="LiveId" clId="{8F46019D-248D-48EE-8955-6019E00368B9}" dt="2023-08-28T09:41:56.832" v="25" actId="571"/>
          <ac:cxnSpMkLst>
            <pc:docMk/>
            <pc:sldMk cId="3976936306" sldId="260"/>
            <ac:cxnSpMk id="52" creationId="{67767BEC-6CA7-D992-DB21-007C3912A155}"/>
          </ac:cxnSpMkLst>
        </pc:cxnChg>
        <pc:cxnChg chg="del mod">
          <ac:chgData name="苑 润泽" userId="0783eeab76cf4181" providerId="LiveId" clId="{8F46019D-248D-48EE-8955-6019E00368B9}" dt="2023-08-28T09:38:43.949" v="1" actId="478"/>
          <ac:cxnSpMkLst>
            <pc:docMk/>
            <pc:sldMk cId="3976936306" sldId="260"/>
            <ac:cxnSpMk id="55" creationId="{81F7C2E8-A231-0B78-6285-26AFF76A9FC8}"/>
          </ac:cxnSpMkLst>
        </pc:cxnChg>
        <pc:cxnChg chg="del mod">
          <ac:chgData name="苑 润泽" userId="0783eeab76cf4181" providerId="LiveId" clId="{8F46019D-248D-48EE-8955-6019E00368B9}" dt="2023-08-28T09:38:43.949" v="1" actId="478"/>
          <ac:cxnSpMkLst>
            <pc:docMk/>
            <pc:sldMk cId="3976936306" sldId="260"/>
            <ac:cxnSpMk id="57" creationId="{44E4101C-22BC-180D-5234-67B403272C3C}"/>
          </ac:cxnSpMkLst>
        </pc:cxnChg>
        <pc:cxnChg chg="del">
          <ac:chgData name="苑 润泽" userId="0783eeab76cf4181" providerId="LiveId" clId="{8F46019D-248D-48EE-8955-6019E00368B9}" dt="2023-08-28T09:38:43.949" v="1" actId="478"/>
          <ac:cxnSpMkLst>
            <pc:docMk/>
            <pc:sldMk cId="3976936306" sldId="260"/>
            <ac:cxnSpMk id="59" creationId="{7D3CEE32-D593-5029-2D89-C63368B03AAD}"/>
          </ac:cxnSpMkLst>
        </pc:cxnChg>
        <pc:cxnChg chg="add mod">
          <ac:chgData name="苑 润泽" userId="0783eeab76cf4181" providerId="LiveId" clId="{8F46019D-248D-48EE-8955-6019E00368B9}" dt="2023-08-28T09:47:01.684" v="80" actId="1076"/>
          <ac:cxnSpMkLst>
            <pc:docMk/>
            <pc:sldMk cId="3976936306" sldId="260"/>
            <ac:cxnSpMk id="60" creationId="{5AC71F60-E100-3750-7477-F22C3B9DDB72}"/>
          </ac:cxnSpMkLst>
        </pc:cxnChg>
        <pc:cxnChg chg="del mod">
          <ac:chgData name="苑 润泽" userId="0783eeab76cf4181" providerId="LiveId" clId="{8F46019D-248D-48EE-8955-6019E00368B9}" dt="2023-08-28T09:38:43.949" v="1" actId="478"/>
          <ac:cxnSpMkLst>
            <pc:docMk/>
            <pc:sldMk cId="3976936306" sldId="260"/>
            <ac:cxnSpMk id="87" creationId="{10B7222E-3DA3-4D6D-06B7-E879DB728A31}"/>
          </ac:cxnSpMkLst>
        </pc:cxnChg>
      </pc:sldChg>
      <pc:sldChg chg="addSp delSp modSp add mod">
        <pc:chgData name="苑 润泽" userId="0783eeab76cf4181" providerId="LiveId" clId="{8F46019D-248D-48EE-8955-6019E00368B9}" dt="2023-08-28T11:18:37.697" v="1250" actId="14100"/>
        <pc:sldMkLst>
          <pc:docMk/>
          <pc:sldMk cId="1706141307" sldId="261"/>
        </pc:sldMkLst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2" creationId="{5FFD4358-0E4E-B36F-5F75-DEBCFA95D910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4" creationId="{804D88C5-5B8E-98DA-118E-5D8A4BE6778D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5" creationId="{F15E4B56-3240-ADB5-5257-4DDA7D326A9C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6" creationId="{032832B3-2DF4-EDDB-1356-8F049447C5A6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14" creationId="{A5170912-1FF2-8F25-5CC0-857C91EAA9EC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27" creationId="{F502D531-2DE7-BFFF-9011-48946EE2CDD1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48" creationId="{DBD6DF12-D998-BE90-61E7-4ECB96073E3B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49" creationId="{5699D7D3-68F0-0142-2333-D638E1B779E0}"/>
          </ac:spMkLst>
        </pc:spChg>
        <pc:spChg chg="del">
          <ac:chgData name="苑 润泽" userId="0783eeab76cf4181" providerId="LiveId" clId="{8F46019D-248D-48EE-8955-6019E00368B9}" dt="2023-08-28T10:38:09.473" v="221" actId="478"/>
          <ac:spMkLst>
            <pc:docMk/>
            <pc:sldMk cId="1706141307" sldId="261"/>
            <ac:spMk id="53" creationId="{E43FBB95-BCAE-956B-9A8E-04E673B49C87}"/>
          </ac:spMkLst>
        </pc:spChg>
        <pc:spChg chg="del">
          <ac:chgData name="苑 润泽" userId="0783eeab76cf4181" providerId="LiveId" clId="{8F46019D-248D-48EE-8955-6019E00368B9}" dt="2023-08-28T10:38:09.473" v="221" actId="478"/>
          <ac:spMkLst>
            <pc:docMk/>
            <pc:sldMk cId="1706141307" sldId="261"/>
            <ac:spMk id="54" creationId="{C075AB28-552C-D22F-7385-E3CE498AD1C7}"/>
          </ac:spMkLst>
        </pc:spChg>
        <pc:spChg chg="del">
          <ac:chgData name="苑 润泽" userId="0783eeab76cf4181" providerId="LiveId" clId="{8F46019D-248D-48EE-8955-6019E00368B9}" dt="2023-08-28T10:38:09.473" v="221" actId="478"/>
          <ac:spMkLst>
            <pc:docMk/>
            <pc:sldMk cId="1706141307" sldId="261"/>
            <ac:spMk id="56" creationId="{3DA5C2AA-BE32-9B0E-9229-9B1C0062E2D9}"/>
          </ac:spMkLst>
        </pc:spChg>
        <pc:spChg chg="del">
          <ac:chgData name="苑 润泽" userId="0783eeab76cf4181" providerId="LiveId" clId="{8F46019D-248D-48EE-8955-6019E00368B9}" dt="2023-08-28T10:38:09.473" v="221" actId="478"/>
          <ac:spMkLst>
            <pc:docMk/>
            <pc:sldMk cId="1706141307" sldId="261"/>
            <ac:spMk id="61" creationId="{2DA2EE9C-81B2-9BF4-9023-420DB813E716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68" creationId="{88BA9B00-FAB2-D0B7-F643-2A4FD10607AB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83" creationId="{7F76008F-16D0-4E8E-F41C-B9BE85BCF26B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48" creationId="{242FFBF5-E8A5-DB40-DD50-530C6DF0F827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49" creationId="{74874374-FDA5-CE86-A64F-C491DF74E029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50" creationId="{76F3913B-0DA3-0D92-2BF7-6809FFF15A8F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51" creationId="{46330433-34C2-822B-9D43-1F9573CDF77D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54" creationId="{BB03C6F4-44AE-5424-A04C-936BD340748D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57" creationId="{0F8ADFCA-0E5B-D70F-B899-D8206477A170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60" creationId="{38958559-34F0-81E2-98A3-0957F45E98D5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66" creationId="{B5CDCBE7-BCDF-551D-E79D-E93BCCCF197D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82" creationId="{86CEEC9C-E59A-9808-5188-A4001BBE3AE4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86" creationId="{BA56022C-EB4F-E441-E801-F7BBC4A48959}"/>
          </ac:spMkLst>
        </pc:spChg>
        <pc:spChg chg="add mod">
          <ac:chgData name="苑 润泽" userId="0783eeab76cf4181" providerId="LiveId" clId="{8F46019D-248D-48EE-8955-6019E00368B9}" dt="2023-08-28T11:17:40.262" v="1243" actId="1076"/>
          <ac:spMkLst>
            <pc:docMk/>
            <pc:sldMk cId="1706141307" sldId="261"/>
            <ac:spMk id="192" creationId="{8B2426A7-D104-34B0-C921-5B387E7B9A02}"/>
          </ac:spMkLst>
        </pc:spChg>
        <pc:spChg chg="add mod ord">
          <ac:chgData name="苑 润泽" userId="0783eeab76cf4181" providerId="LiveId" clId="{8F46019D-248D-48EE-8955-6019E00368B9}" dt="2023-08-28T11:15:22.714" v="1175" actId="207"/>
          <ac:spMkLst>
            <pc:docMk/>
            <pc:sldMk cId="1706141307" sldId="261"/>
            <ac:spMk id="197" creationId="{8C512ABF-7EE5-C988-F55A-51267A0932AE}"/>
          </ac:spMkLst>
        </pc:spChg>
        <pc:spChg chg="add mod ord">
          <ac:chgData name="苑 润泽" userId="0783eeab76cf4181" providerId="LiveId" clId="{8F46019D-248D-48EE-8955-6019E00368B9}" dt="2023-08-28T11:15:19.522" v="1174" actId="207"/>
          <ac:spMkLst>
            <pc:docMk/>
            <pc:sldMk cId="1706141307" sldId="261"/>
            <ac:spMk id="198" creationId="{BA8C8B2C-7800-4995-681B-17DD0DE5EA97}"/>
          </ac:spMkLst>
        </pc:spChg>
        <pc:spChg chg="add mod">
          <ac:chgData name="苑 润泽" userId="0783eeab76cf4181" providerId="LiveId" clId="{8F46019D-248D-48EE-8955-6019E00368B9}" dt="2023-08-28T11:16:19.814" v="1236" actId="20577"/>
          <ac:spMkLst>
            <pc:docMk/>
            <pc:sldMk cId="1706141307" sldId="261"/>
            <ac:spMk id="199" creationId="{CC355C7B-127E-45A4-0AC2-EF2F593C3387}"/>
          </ac:spMkLst>
        </pc:spChg>
        <pc:spChg chg="add mod">
          <ac:chgData name="苑 润泽" userId="0783eeab76cf4181" providerId="LiveId" clId="{8F46019D-248D-48EE-8955-6019E00368B9}" dt="2023-08-28T11:16:25.953" v="1237" actId="1076"/>
          <ac:spMkLst>
            <pc:docMk/>
            <pc:sldMk cId="1706141307" sldId="261"/>
            <ac:spMk id="200" creationId="{693B696B-9E5D-973C-6460-9DFB4C60F1DB}"/>
          </ac:spMkLst>
        </pc:spChg>
        <pc:grpChg chg="del">
          <ac:chgData name="苑 润泽" userId="0783eeab76cf4181" providerId="LiveId" clId="{8F46019D-248D-48EE-8955-6019E00368B9}" dt="2023-08-28T10:38:09.473" v="221" actId="478"/>
          <ac:grpSpMkLst>
            <pc:docMk/>
            <pc:sldMk cId="1706141307" sldId="261"/>
            <ac:grpSpMk id="15" creationId="{A39B2E65-8A1C-BA89-DC63-8B4B4656D1F5}"/>
          </ac:grpSpMkLst>
        </pc:grpChg>
        <pc:grpChg chg="del">
          <ac:chgData name="苑 润泽" userId="0783eeab76cf4181" providerId="LiveId" clId="{8F46019D-248D-48EE-8955-6019E00368B9}" dt="2023-08-28T10:38:09.473" v="221" actId="478"/>
          <ac:grpSpMkLst>
            <pc:docMk/>
            <pc:sldMk cId="1706141307" sldId="261"/>
            <ac:grpSpMk id="16" creationId="{8FD2FACB-ED08-EE09-2FDA-8498A5C8138B}"/>
          </ac:grpSpMkLst>
        </pc:grpChg>
        <pc:grpChg chg="del">
          <ac:chgData name="苑 润泽" userId="0783eeab76cf4181" providerId="LiveId" clId="{8F46019D-248D-48EE-8955-6019E00368B9}" dt="2023-08-28T10:38:09.473" v="221" actId="478"/>
          <ac:grpSpMkLst>
            <pc:docMk/>
            <pc:sldMk cId="1706141307" sldId="261"/>
            <ac:grpSpMk id="23" creationId="{94105B8C-CDAE-1D8C-ED3E-E4387B6597E6}"/>
          </ac:grpSpMkLst>
        </pc:grpChg>
        <pc:grpChg chg="del">
          <ac:chgData name="苑 润泽" userId="0783eeab76cf4181" providerId="LiveId" clId="{8F46019D-248D-48EE-8955-6019E00368B9}" dt="2023-08-28T10:38:09.473" v="221" actId="478"/>
          <ac:grpSpMkLst>
            <pc:docMk/>
            <pc:sldMk cId="1706141307" sldId="261"/>
            <ac:grpSpMk id="35" creationId="{EEE0F7AE-B7EE-4C79-1DED-E9443A74BE22}"/>
          </ac:grpSpMkLst>
        </pc:grpChg>
        <pc:grpChg chg="add del mod">
          <ac:chgData name="苑 润泽" userId="0783eeab76cf4181" providerId="LiveId" clId="{8F46019D-248D-48EE-8955-6019E00368B9}" dt="2023-08-28T10:50:49.917" v="660" actId="478"/>
          <ac:grpSpMkLst>
            <pc:docMk/>
            <pc:sldMk cId="1706141307" sldId="261"/>
            <ac:grpSpMk id="47" creationId="{25470FBD-468D-1BEB-EA1D-7774379517F7}"/>
          </ac:grpSpMkLst>
        </pc:grpChg>
        <pc:grpChg chg="add mod">
          <ac:chgData name="苑 润泽" userId="0783eeab76cf4181" providerId="LiveId" clId="{8F46019D-248D-48EE-8955-6019E00368B9}" dt="2023-08-28T11:16:10.409" v="1214" actId="571"/>
          <ac:grpSpMkLst>
            <pc:docMk/>
            <pc:sldMk cId="1706141307" sldId="261"/>
            <ac:grpSpMk id="196" creationId="{0C54CEE8-813C-97F4-E8DE-4E6259932542}"/>
          </ac:grpSpMkLst>
        </pc:grpChg>
        <pc:cxnChg chg="add del mod">
          <ac:chgData name="苑 润泽" userId="0783eeab76cf4181" providerId="LiveId" clId="{8F46019D-248D-48EE-8955-6019E00368B9}" dt="2023-08-28T11:00:14.696" v="720" actId="478"/>
          <ac:cxnSpMkLst>
            <pc:docMk/>
            <pc:sldMk cId="1706141307" sldId="261"/>
            <ac:cxnSpMk id="11" creationId="{E5109BEA-F235-6763-4EE3-CC95F4FEF184}"/>
          </ac:cxnSpMkLst>
        </pc:cxnChg>
        <pc:cxnChg chg="add del mod">
          <ac:chgData name="苑 润泽" userId="0783eeab76cf4181" providerId="LiveId" clId="{8F46019D-248D-48EE-8955-6019E00368B9}" dt="2023-08-28T10:59:00.889" v="704" actId="478"/>
          <ac:cxnSpMkLst>
            <pc:docMk/>
            <pc:sldMk cId="1706141307" sldId="261"/>
            <ac:cxnSpMk id="26" creationId="{65A50B43-9B3F-C1A7-9AFB-534A76FF39EB}"/>
          </ac:cxnSpMkLst>
        </pc:cxnChg>
        <pc:cxnChg chg="add del mod topLvl">
          <ac:chgData name="苑 润泽" userId="0783eeab76cf4181" providerId="LiveId" clId="{8F46019D-248D-48EE-8955-6019E00368B9}" dt="2023-08-28T11:02:31.745" v="754" actId="478"/>
          <ac:cxnSpMkLst>
            <pc:docMk/>
            <pc:sldMk cId="1706141307" sldId="261"/>
            <ac:cxnSpMk id="34" creationId="{B28105E6-CA61-BFE2-2B6A-93297B183840}"/>
          </ac:cxnSpMkLst>
        </pc:cxnChg>
        <pc:cxnChg chg="add del mod topLvl">
          <ac:chgData name="苑 润泽" userId="0783eeab76cf4181" providerId="LiveId" clId="{8F46019D-248D-48EE-8955-6019E00368B9}" dt="2023-08-28T10:50:49.917" v="660" actId="478"/>
          <ac:cxnSpMkLst>
            <pc:docMk/>
            <pc:sldMk cId="1706141307" sldId="261"/>
            <ac:cxnSpMk id="42" creationId="{1D162666-C967-9F3B-3BF8-7AA0052D7587}"/>
          </ac:cxnSpMkLst>
        </pc:cxnChg>
        <pc:cxnChg chg="add del">
          <ac:chgData name="苑 润泽" userId="0783eeab76cf4181" providerId="LiveId" clId="{8F46019D-248D-48EE-8955-6019E00368B9}" dt="2023-08-28T10:46:28.802" v="581" actId="11529"/>
          <ac:cxnSpMkLst>
            <pc:docMk/>
            <pc:sldMk cId="1706141307" sldId="261"/>
            <ac:cxnSpMk id="51" creationId="{124B8FF8-E32E-F1E4-C417-7EC784EECA99}"/>
          </ac:cxnSpMkLst>
        </pc:cxnChg>
        <pc:cxnChg chg="add del mod">
          <ac:chgData name="苑 润泽" userId="0783eeab76cf4181" providerId="LiveId" clId="{8F46019D-248D-48EE-8955-6019E00368B9}" dt="2023-08-28T10:48:20.915" v="624" actId="478"/>
          <ac:cxnSpMkLst>
            <pc:docMk/>
            <pc:sldMk cId="1706141307" sldId="261"/>
            <ac:cxnSpMk id="55" creationId="{3983FAF8-8D00-A4B0-0B05-061D7AD269B1}"/>
          </ac:cxnSpMkLst>
        </pc:cxnChg>
        <pc:cxnChg chg="del">
          <ac:chgData name="苑 润泽" userId="0783eeab76cf4181" providerId="LiveId" clId="{8F46019D-248D-48EE-8955-6019E00368B9}" dt="2023-08-28T10:38:09.473" v="221" actId="478"/>
          <ac:cxnSpMkLst>
            <pc:docMk/>
            <pc:sldMk cId="1706141307" sldId="261"/>
            <ac:cxnSpMk id="60" creationId="{5AC71F60-E100-3750-7477-F22C3B9DDB72}"/>
          </ac:cxnSpMkLst>
        </pc:cxnChg>
        <pc:cxnChg chg="add del mod">
          <ac:chgData name="苑 润泽" userId="0783eeab76cf4181" providerId="LiveId" clId="{8F46019D-248D-48EE-8955-6019E00368B9}" dt="2023-08-28T10:59:36.335" v="711" actId="478"/>
          <ac:cxnSpMkLst>
            <pc:docMk/>
            <pc:sldMk cId="1706141307" sldId="261"/>
            <ac:cxnSpMk id="73" creationId="{D7E01765-2984-812B-ACD7-3B53C710D7BD}"/>
          </ac:cxnSpMkLst>
        </pc:cxnChg>
        <pc:cxnChg chg="add del mod">
          <ac:chgData name="苑 润泽" userId="0783eeab76cf4181" providerId="LiveId" clId="{8F46019D-248D-48EE-8955-6019E00368B9}" dt="2023-08-28T10:51:27.372" v="673" actId="478"/>
          <ac:cxnSpMkLst>
            <pc:docMk/>
            <pc:sldMk cId="1706141307" sldId="261"/>
            <ac:cxnSpMk id="79" creationId="{EF6D42ED-5C84-BA89-0ACE-E67E78BE731A}"/>
          </ac:cxnSpMkLst>
        </pc:cxnChg>
        <pc:cxnChg chg="add del mod">
          <ac:chgData name="苑 润泽" userId="0783eeab76cf4181" providerId="LiveId" clId="{8F46019D-248D-48EE-8955-6019E00368B9}" dt="2023-08-28T10:51:28.223" v="674" actId="478"/>
          <ac:cxnSpMkLst>
            <pc:docMk/>
            <pc:sldMk cId="1706141307" sldId="261"/>
            <ac:cxnSpMk id="87" creationId="{28FDA32E-9306-C4B9-B779-1DD57191B9D5}"/>
          </ac:cxnSpMkLst>
        </pc:cxnChg>
        <pc:cxnChg chg="add del mod">
          <ac:chgData name="苑 润泽" userId="0783eeab76cf4181" providerId="LiveId" clId="{8F46019D-248D-48EE-8955-6019E00368B9}" dt="2023-08-28T10:52:19.382" v="684" actId="478"/>
          <ac:cxnSpMkLst>
            <pc:docMk/>
            <pc:sldMk cId="1706141307" sldId="261"/>
            <ac:cxnSpMk id="93" creationId="{C3BA3BCA-9F08-F9D1-6D61-F05F0958D5CD}"/>
          </ac:cxnSpMkLst>
        </pc:cxnChg>
        <pc:cxnChg chg="add del mod">
          <ac:chgData name="苑 润泽" userId="0783eeab76cf4181" providerId="LiveId" clId="{8F46019D-248D-48EE-8955-6019E00368B9}" dt="2023-08-28T10:52:52.494" v="690" actId="478"/>
          <ac:cxnSpMkLst>
            <pc:docMk/>
            <pc:sldMk cId="1706141307" sldId="261"/>
            <ac:cxnSpMk id="100" creationId="{511D3CAB-1193-3A09-9588-4482201F91A1}"/>
          </ac:cxnSpMkLst>
        </pc:cxnChg>
        <pc:cxnChg chg="add del mod">
          <ac:chgData name="苑 润泽" userId="0783eeab76cf4181" providerId="LiveId" clId="{8F46019D-248D-48EE-8955-6019E00368B9}" dt="2023-08-28T10:58:58.654" v="703" actId="478"/>
          <ac:cxnSpMkLst>
            <pc:docMk/>
            <pc:sldMk cId="1706141307" sldId="261"/>
            <ac:cxnSpMk id="104" creationId="{8E982FDF-F33B-7CB9-B973-AB91C7397013}"/>
          </ac:cxnSpMkLst>
        </pc:cxnChg>
        <pc:cxnChg chg="add del mod">
          <ac:chgData name="苑 润泽" userId="0783eeab76cf4181" providerId="LiveId" clId="{8F46019D-248D-48EE-8955-6019E00368B9}" dt="2023-08-28T10:58:57.712" v="702" actId="478"/>
          <ac:cxnSpMkLst>
            <pc:docMk/>
            <pc:sldMk cId="1706141307" sldId="261"/>
            <ac:cxnSpMk id="107" creationId="{F0F25EFF-C3B7-4EC7-05E4-49F90CD77418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11" creationId="{855F4041-20A5-CA4D-380E-119A5C4C66DA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13" creationId="{9EB79522-6536-C506-5D8E-57493465E98C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15" creationId="{BBD85FD8-F971-1BD0-001D-43A4F85F2CA5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18" creationId="{602579E3-E8CD-03C0-B71C-E48BB430BB64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21" creationId="{6F1B164E-FE9F-393D-55CB-1498E10FA62A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23" creationId="{DA087CE2-BD2B-3D69-0877-747E5E6884C9}"/>
          </ac:cxnSpMkLst>
        </pc:cxnChg>
        <pc:cxnChg chg="add del mod">
          <ac:chgData name="苑 润泽" userId="0783eeab76cf4181" providerId="LiveId" clId="{8F46019D-248D-48EE-8955-6019E00368B9}" dt="2023-08-28T11:01:02.721" v="733" actId="11529"/>
          <ac:cxnSpMkLst>
            <pc:docMk/>
            <pc:sldMk cId="1706141307" sldId="261"/>
            <ac:cxnSpMk id="126" creationId="{D8843BA2-37BE-0E7D-E8D9-8172BFBFA487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31" creationId="{5B48123B-5624-446B-D4EB-F73AF0ACFCFD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33" creationId="{9010E239-E8F2-CEDB-E9F2-0EA9CEE32FA6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42" creationId="{5DDBB7B0-A440-0A98-5C8E-A018D1EA8C2E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44" creationId="{A9375237-D519-F9E2-9072-E58A0ECA4EF8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46" creationId="{5521952E-06C7-D820-0A44-1A0FA5D5D248}"/>
          </ac:cxnSpMkLst>
        </pc:cxnChg>
        <pc:cxnChg chg="add mod">
          <ac:chgData name="苑 润泽" userId="0783eeab76cf4181" providerId="LiveId" clId="{8F46019D-248D-48EE-8955-6019E00368B9}" dt="2023-08-28T11:16:10.409" v="1214" actId="571"/>
          <ac:cxnSpMkLst>
            <pc:docMk/>
            <pc:sldMk cId="1706141307" sldId="261"/>
            <ac:cxnSpMk id="153" creationId="{690C7D1F-34C8-D65D-B867-C010E6787E3B}"/>
          </ac:cxnSpMkLst>
        </pc:cxnChg>
        <pc:cxnChg chg="add mod">
          <ac:chgData name="苑 润泽" userId="0783eeab76cf4181" providerId="LiveId" clId="{8F46019D-248D-48EE-8955-6019E00368B9}" dt="2023-08-28T11:16:10.409" v="1214" actId="571"/>
          <ac:cxnSpMkLst>
            <pc:docMk/>
            <pc:sldMk cId="1706141307" sldId="261"/>
            <ac:cxnSpMk id="156" creationId="{42A07184-F401-15C2-F943-885A675CC018}"/>
          </ac:cxnSpMkLst>
        </pc:cxnChg>
        <pc:cxnChg chg="add mod">
          <ac:chgData name="苑 润泽" userId="0783eeab76cf4181" providerId="LiveId" clId="{8F46019D-248D-48EE-8955-6019E00368B9}" dt="2023-08-28T11:16:10.409" v="1214" actId="571"/>
          <ac:cxnSpMkLst>
            <pc:docMk/>
            <pc:sldMk cId="1706141307" sldId="261"/>
            <ac:cxnSpMk id="159" creationId="{F80C2744-7B07-96B5-6C79-3561FF8C704A}"/>
          </ac:cxnSpMkLst>
        </pc:cxnChg>
        <pc:cxnChg chg="add mod">
          <ac:chgData name="苑 润泽" userId="0783eeab76cf4181" providerId="LiveId" clId="{8F46019D-248D-48EE-8955-6019E00368B9}" dt="2023-08-28T11:16:10.409" v="1214" actId="571"/>
          <ac:cxnSpMkLst>
            <pc:docMk/>
            <pc:sldMk cId="1706141307" sldId="261"/>
            <ac:cxnSpMk id="162" creationId="{9AADF0BA-2395-779B-17AC-71F60D441C55}"/>
          </ac:cxnSpMkLst>
        </pc:cxnChg>
        <pc:cxnChg chg="add del mod">
          <ac:chgData name="苑 润泽" userId="0783eeab76cf4181" providerId="LiveId" clId="{8F46019D-248D-48EE-8955-6019E00368B9}" dt="2023-08-28T11:08:50.262" v="958" actId="478"/>
          <ac:cxnSpMkLst>
            <pc:docMk/>
            <pc:sldMk cId="1706141307" sldId="261"/>
            <ac:cxnSpMk id="175" creationId="{D6024CD4-6483-2E84-C7CC-05C696EE43D4}"/>
          </ac:cxnSpMkLst>
        </pc:cxnChg>
        <pc:cxnChg chg="add mod">
          <ac:chgData name="苑 润泽" userId="0783eeab76cf4181" providerId="LiveId" clId="{8F46019D-248D-48EE-8955-6019E00368B9}" dt="2023-08-28T11:18:37.697" v="1250" actId="14100"/>
          <ac:cxnSpMkLst>
            <pc:docMk/>
            <pc:sldMk cId="1706141307" sldId="261"/>
            <ac:cxnSpMk id="178" creationId="{8E1F572C-F566-9D9C-6F92-977C41428E6E}"/>
          </ac:cxnSpMkLst>
        </pc:cxnChg>
        <pc:cxnChg chg="add mod">
          <ac:chgData name="苑 润泽" userId="0783eeab76cf4181" providerId="LiveId" clId="{8F46019D-248D-48EE-8955-6019E00368B9}" dt="2023-08-28T11:16:10.409" v="1214" actId="571"/>
          <ac:cxnSpMkLst>
            <pc:docMk/>
            <pc:sldMk cId="1706141307" sldId="261"/>
            <ac:cxnSpMk id="185" creationId="{B07E2215-273F-6908-9509-BA9AC50D413F}"/>
          </ac:cxnSpMkLst>
        </pc:cxnChg>
        <pc:cxnChg chg="add mod">
          <ac:chgData name="苑 润泽" userId="0783eeab76cf4181" providerId="LiveId" clId="{8F46019D-248D-48EE-8955-6019E00368B9}" dt="2023-08-28T11:17:46.951" v="1244" actId="14100"/>
          <ac:cxnSpMkLst>
            <pc:docMk/>
            <pc:sldMk cId="1706141307" sldId="261"/>
            <ac:cxnSpMk id="188" creationId="{5C43334B-251A-B3E3-4508-28E8F47D584A}"/>
          </ac:cxnSpMkLst>
        </pc:cxnChg>
      </pc:sldChg>
      <pc:sldChg chg="addSp delSp modSp add mod ord">
        <pc:chgData name="苑 润泽" userId="0783eeab76cf4181" providerId="LiveId" clId="{8F46019D-248D-48EE-8955-6019E00368B9}" dt="2023-08-28T18:19:02.957" v="1474" actId="1076"/>
        <pc:sldMkLst>
          <pc:docMk/>
          <pc:sldMk cId="3213869265" sldId="262"/>
        </pc:sldMkLst>
        <pc:spChg chg="add mod">
          <ac:chgData name="苑 润泽" userId="0783eeab76cf4181" providerId="LiveId" clId="{8F46019D-248D-48EE-8955-6019E00368B9}" dt="2023-08-28T18:18:59.020" v="1472" actId="1076"/>
          <ac:spMkLst>
            <pc:docMk/>
            <pc:sldMk cId="3213869265" sldId="262"/>
            <ac:spMk id="2" creationId="{AB2FD847-7CA6-D645-2222-19CD9BDDA218}"/>
          </ac:spMkLst>
        </pc:spChg>
        <pc:spChg chg="add mod">
          <ac:chgData name="苑 润泽" userId="0783eeab76cf4181" providerId="LiveId" clId="{8F46019D-248D-48EE-8955-6019E00368B9}" dt="2023-08-28T18:18:57.318" v="1471" actId="1076"/>
          <ac:spMkLst>
            <pc:docMk/>
            <pc:sldMk cId="3213869265" sldId="262"/>
            <ac:spMk id="5" creationId="{E49E52AF-6923-5A05-75E0-0B386DA530FA}"/>
          </ac:spMkLst>
        </pc:spChg>
        <pc:spChg chg="add mod">
          <ac:chgData name="苑 润泽" userId="0783eeab76cf4181" providerId="LiveId" clId="{8F46019D-248D-48EE-8955-6019E00368B9}" dt="2023-08-28T18:14:57.555" v="1354" actId="1076"/>
          <ac:spMkLst>
            <pc:docMk/>
            <pc:sldMk cId="3213869265" sldId="262"/>
            <ac:spMk id="6" creationId="{FAF5F0B8-2A59-632D-EDC0-240CC16D75AE}"/>
          </ac:spMkLst>
        </pc:spChg>
        <pc:spChg chg="add mod">
          <ac:chgData name="苑 润泽" userId="0783eeab76cf4181" providerId="LiveId" clId="{8F46019D-248D-48EE-8955-6019E00368B9}" dt="2023-08-28T18:14:53.216" v="1353" actId="1076"/>
          <ac:spMkLst>
            <pc:docMk/>
            <pc:sldMk cId="3213869265" sldId="262"/>
            <ac:spMk id="7" creationId="{425FD949-C3F3-BABB-CFFD-C31033C1398E}"/>
          </ac:spMkLst>
        </pc:spChg>
        <pc:spChg chg="add mod">
          <ac:chgData name="苑 润泽" userId="0783eeab76cf4181" providerId="LiveId" clId="{8F46019D-248D-48EE-8955-6019E00368B9}" dt="2023-08-28T18:19:01.246" v="1473" actId="1076"/>
          <ac:spMkLst>
            <pc:docMk/>
            <pc:sldMk cId="3213869265" sldId="262"/>
            <ac:spMk id="9" creationId="{E89BC03F-2CA8-6079-7C10-6495A578EA2A}"/>
          </ac:spMkLst>
        </pc:spChg>
        <pc:spChg chg="add mod">
          <ac:chgData name="苑 润泽" userId="0783eeab76cf4181" providerId="LiveId" clId="{8F46019D-248D-48EE-8955-6019E00368B9}" dt="2023-08-28T18:19:02.957" v="1474" actId="1076"/>
          <ac:spMkLst>
            <pc:docMk/>
            <pc:sldMk cId="3213869265" sldId="262"/>
            <ac:spMk id="11" creationId="{9ABE93C4-6070-50E5-F89B-8C112C6783A4}"/>
          </ac:spMkLst>
        </pc:spChg>
        <pc:spChg chg="add mod">
          <ac:chgData name="苑 润泽" userId="0783eeab76cf4181" providerId="LiveId" clId="{8F46019D-248D-48EE-8955-6019E00368B9}" dt="2023-08-28T18:17:55.548" v="1428" actId="164"/>
          <ac:spMkLst>
            <pc:docMk/>
            <pc:sldMk cId="3213869265" sldId="262"/>
            <ac:spMk id="12" creationId="{334A96B6-F936-D22F-694A-E6DDD06E9BB0}"/>
          </ac:spMkLst>
        </pc:spChg>
        <pc:spChg chg="add mod">
          <ac:chgData name="苑 润泽" userId="0783eeab76cf4181" providerId="LiveId" clId="{8F46019D-248D-48EE-8955-6019E00368B9}" dt="2023-08-28T18:17:55.548" v="1428" actId="164"/>
          <ac:spMkLst>
            <pc:docMk/>
            <pc:sldMk cId="3213869265" sldId="262"/>
            <ac:spMk id="13" creationId="{71C7C88D-40B8-B6DB-48BC-9305B304BECB}"/>
          </ac:spMkLst>
        </pc:spChg>
        <pc:spChg chg="add mod">
          <ac:chgData name="苑 润泽" userId="0783eeab76cf4181" providerId="LiveId" clId="{8F46019D-248D-48EE-8955-6019E00368B9}" dt="2023-08-28T18:18:30.649" v="1463" actId="1076"/>
          <ac:spMkLst>
            <pc:docMk/>
            <pc:sldMk cId="3213869265" sldId="262"/>
            <ac:spMk id="16" creationId="{040474AD-91FC-81E0-87D5-9280622152A1}"/>
          </ac:spMkLst>
        </pc:spChg>
        <pc:grpChg chg="add mod">
          <ac:chgData name="苑 润泽" userId="0783eeab76cf4181" providerId="LiveId" clId="{8F46019D-248D-48EE-8955-6019E00368B9}" dt="2023-08-28T18:17:57.702" v="1429" actId="1076"/>
          <ac:grpSpMkLst>
            <pc:docMk/>
            <pc:sldMk cId="3213869265" sldId="262"/>
            <ac:grpSpMk id="15" creationId="{781D16FA-C0E0-9427-68F4-AFFF86328BDA}"/>
          </ac:grpSpMkLst>
        </pc:grpChg>
        <pc:graphicFrameChg chg="add mod modGraphic">
          <ac:chgData name="苑 润泽" userId="0783eeab76cf4181" providerId="LiveId" clId="{8F46019D-248D-48EE-8955-6019E00368B9}" dt="2023-08-28T18:18:10.533" v="1435"/>
          <ac:graphicFrameMkLst>
            <pc:docMk/>
            <pc:sldMk cId="3213869265" sldId="262"/>
            <ac:graphicFrameMk id="3" creationId="{7BBFBC93-42B4-68E8-297C-14B9ED91D9BB}"/>
          </ac:graphicFrameMkLst>
        </pc:graphicFrameChg>
        <pc:graphicFrameChg chg="add del mod modGraphic">
          <ac:chgData name="苑 润泽" userId="0783eeab76cf4181" providerId="LiveId" clId="{8F46019D-248D-48EE-8955-6019E00368B9}" dt="2023-08-28T18:15:26.151" v="1381"/>
          <ac:graphicFrameMkLst>
            <pc:docMk/>
            <pc:sldMk cId="3213869265" sldId="262"/>
            <ac:graphicFrameMk id="4" creationId="{9E747222-9EAC-2D8D-EAD7-A4A410BEE4AE}"/>
          </ac:graphicFrameMkLst>
        </pc:graphicFrameChg>
        <pc:graphicFrameChg chg="add mod modGraphic">
          <ac:chgData name="苑 润泽" userId="0783eeab76cf4181" providerId="LiveId" clId="{8F46019D-248D-48EE-8955-6019E00368B9}" dt="2023-08-28T18:14:46.487" v="1352" actId="1076"/>
          <ac:graphicFrameMkLst>
            <pc:docMk/>
            <pc:sldMk cId="3213869265" sldId="262"/>
            <ac:graphicFrameMk id="8" creationId="{C23DC651-E041-1EFD-4F6F-7EEB18A1C5E6}"/>
          </ac:graphicFrameMkLst>
        </pc:graphicFrameChg>
        <pc:graphicFrameChg chg="add del mod">
          <ac:chgData name="苑 润泽" userId="0783eeab76cf4181" providerId="LiveId" clId="{8F46019D-248D-48EE-8955-6019E00368B9}" dt="2023-08-28T18:16:09.529" v="1399" actId="478"/>
          <ac:graphicFrameMkLst>
            <pc:docMk/>
            <pc:sldMk cId="3213869265" sldId="262"/>
            <ac:graphicFrameMk id="10" creationId="{B13D3C03-61BE-688D-177C-B5F721C6D5FB}"/>
          </ac:graphicFrameMkLst>
        </pc:graphicFrameChg>
        <pc:graphicFrameChg chg="add mod modGraphic">
          <ac:chgData name="苑 润泽" userId="0783eeab76cf4181" providerId="LiveId" clId="{8F46019D-248D-48EE-8955-6019E00368B9}" dt="2023-08-28T18:17:22.185" v="1421" actId="207"/>
          <ac:graphicFrameMkLst>
            <pc:docMk/>
            <pc:sldMk cId="3213869265" sldId="262"/>
            <ac:graphicFrameMk id="14" creationId="{C9F05254-A137-90CF-2D87-17A5BF158A3A}"/>
          </ac:graphicFrameMkLst>
        </pc:graphicFrameChg>
      </pc:sldChg>
      <pc:sldChg chg="addSp delSp modSp add mod ord">
        <pc:chgData name="苑 润泽" userId="0783eeab76cf4181" providerId="LiveId" clId="{8F46019D-248D-48EE-8955-6019E00368B9}" dt="2023-08-28T22:31:51.888" v="2263" actId="1076"/>
        <pc:sldMkLst>
          <pc:docMk/>
          <pc:sldMk cId="1890616869" sldId="263"/>
        </pc:sldMkLst>
        <pc:spChg chg="add mod">
          <ac:chgData name="苑 润泽" userId="0783eeab76cf4181" providerId="LiveId" clId="{8F46019D-248D-48EE-8955-6019E00368B9}" dt="2023-08-28T20:26:06.283" v="1683" actId="20577"/>
          <ac:spMkLst>
            <pc:docMk/>
            <pc:sldMk cId="1890616869" sldId="263"/>
            <ac:spMk id="4" creationId="{8ECED0A7-2DF0-625A-0698-0EB36EB3369C}"/>
          </ac:spMkLst>
        </pc:spChg>
        <pc:spChg chg="add mod ord">
          <ac:chgData name="苑 润泽" userId="0783eeab76cf4181" providerId="LiveId" clId="{8F46019D-248D-48EE-8955-6019E00368B9}" dt="2023-08-28T20:27:13.531" v="1700" actId="167"/>
          <ac:spMkLst>
            <pc:docMk/>
            <pc:sldMk cId="1890616869" sldId="263"/>
            <ac:spMk id="5" creationId="{46302B44-915E-F351-893B-0E746E69CFA2}"/>
          </ac:spMkLst>
        </pc:spChg>
        <pc:spChg chg="add mod">
          <ac:chgData name="苑 润泽" userId="0783eeab76cf4181" providerId="LiveId" clId="{8F46019D-248D-48EE-8955-6019E00368B9}" dt="2023-08-28T20:29:01.475" v="1824" actId="1076"/>
          <ac:spMkLst>
            <pc:docMk/>
            <pc:sldMk cId="1890616869" sldId="263"/>
            <ac:spMk id="25" creationId="{3E691B6B-69BB-CC90-12C0-63E3E36D39F0}"/>
          </ac:spMkLst>
        </pc:spChg>
        <pc:spChg chg="mod">
          <ac:chgData name="苑 润泽" userId="0783eeab76cf4181" providerId="LiveId" clId="{8F46019D-248D-48EE-8955-6019E00368B9}" dt="2023-08-28T20:23:54.019" v="1478" actId="1076"/>
          <ac:spMkLst>
            <pc:docMk/>
            <pc:sldMk cId="1890616869" sldId="263"/>
            <ac:spMk id="53" creationId="{E43FBB95-BCAE-956B-9A8E-04E673B49C87}"/>
          </ac:spMkLst>
        </pc:spChg>
        <pc:spChg chg="mod">
          <ac:chgData name="苑 润泽" userId="0783eeab76cf4181" providerId="LiveId" clId="{8F46019D-248D-48EE-8955-6019E00368B9}" dt="2023-08-28T20:24:18.237" v="1493" actId="1076"/>
          <ac:spMkLst>
            <pc:docMk/>
            <pc:sldMk cId="1890616869" sldId="263"/>
            <ac:spMk id="54" creationId="{C075AB28-552C-D22F-7385-E3CE498AD1C7}"/>
          </ac:spMkLst>
        </pc:spChg>
        <pc:spChg chg="mod">
          <ac:chgData name="苑 润泽" userId="0783eeab76cf4181" providerId="LiveId" clId="{8F46019D-248D-48EE-8955-6019E00368B9}" dt="2023-08-28T22:31:51.888" v="2263" actId="1076"/>
          <ac:spMkLst>
            <pc:docMk/>
            <pc:sldMk cId="1890616869" sldId="263"/>
            <ac:spMk id="56" creationId="{3DA5C2AA-BE32-9B0E-9229-9B1C0062E2D9}"/>
          </ac:spMkLst>
        </pc:spChg>
        <pc:spChg chg="add del mod">
          <ac:chgData name="苑 润泽" userId="0783eeab76cf4181" providerId="LiveId" clId="{8F46019D-248D-48EE-8955-6019E00368B9}" dt="2023-08-28T20:29:10.176" v="1837" actId="20577"/>
          <ac:spMkLst>
            <pc:docMk/>
            <pc:sldMk cId="1890616869" sldId="263"/>
            <ac:spMk id="61" creationId="{2DA2EE9C-81B2-9BF4-9023-420DB813E716}"/>
          </ac:spMkLst>
        </pc:spChg>
        <pc:cxnChg chg="add mod">
          <ac:chgData name="苑 润泽" userId="0783eeab76cf4181" providerId="LiveId" clId="{8F46019D-248D-48EE-8955-6019E00368B9}" dt="2023-08-28T20:24:23.703" v="1494" actId="571"/>
          <ac:cxnSpMkLst>
            <pc:docMk/>
            <pc:sldMk cId="1890616869" sldId="263"/>
            <ac:cxnSpMk id="2" creationId="{AD8F5EA4-B493-7DB2-E380-C58B84B93518}"/>
          </ac:cxnSpMkLst>
        </pc:cxnChg>
        <pc:cxnChg chg="add mod">
          <ac:chgData name="苑 润泽" userId="0783eeab76cf4181" providerId="LiveId" clId="{8F46019D-248D-48EE-8955-6019E00368B9}" dt="2023-08-28T20:27:58.397" v="1706" actId="1076"/>
          <ac:cxnSpMkLst>
            <pc:docMk/>
            <pc:sldMk cId="1890616869" sldId="263"/>
            <ac:cxnSpMk id="7" creationId="{14EBC754-2C1B-3B74-BA2C-5C16B7F712B6}"/>
          </ac:cxnSpMkLst>
        </pc:cxnChg>
        <pc:cxnChg chg="add del">
          <ac:chgData name="苑 润泽" userId="0783eeab76cf4181" providerId="LiveId" clId="{8F46019D-248D-48EE-8955-6019E00368B9}" dt="2023-08-28T20:24:13.646" v="1489" actId="478"/>
          <ac:cxnSpMkLst>
            <pc:docMk/>
            <pc:sldMk cId="1890616869" sldId="263"/>
            <ac:cxnSpMk id="60" creationId="{5AC71F60-E100-3750-7477-F22C3B9DDB72}"/>
          </ac:cxnSpMkLst>
        </pc:cxnChg>
      </pc:sldChg>
      <pc:sldChg chg="addSp delSp modSp add mod ord">
        <pc:chgData name="苑 润泽" userId="0783eeab76cf4181" providerId="LiveId" clId="{8F46019D-248D-48EE-8955-6019E00368B9}" dt="2023-08-28T22:32:32.239" v="2288" actId="20577"/>
        <pc:sldMkLst>
          <pc:docMk/>
          <pc:sldMk cId="3800812550" sldId="264"/>
        </pc:sldMkLst>
        <pc:spChg chg="add mod">
          <ac:chgData name="苑 润泽" userId="0783eeab76cf4181" providerId="LiveId" clId="{8F46019D-248D-48EE-8955-6019E00368B9}" dt="2023-08-28T22:30:49.956" v="2245" actId="1076"/>
          <ac:spMkLst>
            <pc:docMk/>
            <pc:sldMk cId="3800812550" sldId="264"/>
            <ac:spMk id="5" creationId="{DA17A73D-E8C3-B34A-83AE-44561BFFABA2}"/>
          </ac:spMkLst>
        </pc:spChg>
        <pc:spChg chg="add mod">
          <ac:chgData name="苑 润泽" userId="0783eeab76cf4181" providerId="LiveId" clId="{8F46019D-248D-48EE-8955-6019E00368B9}" dt="2023-08-28T22:23:16.178" v="1984" actId="14100"/>
          <ac:spMkLst>
            <pc:docMk/>
            <pc:sldMk cId="3800812550" sldId="264"/>
            <ac:spMk id="6" creationId="{DF0A675C-7618-B233-B94D-D0CA7F9CD0BA}"/>
          </ac:spMkLst>
        </pc:spChg>
        <pc:spChg chg="add del mod">
          <ac:chgData name="苑 润泽" userId="0783eeab76cf4181" providerId="LiveId" clId="{8F46019D-248D-48EE-8955-6019E00368B9}" dt="2023-08-28T22:29:03.706" v="2207" actId="478"/>
          <ac:spMkLst>
            <pc:docMk/>
            <pc:sldMk cId="3800812550" sldId="264"/>
            <ac:spMk id="7" creationId="{5D22528F-268B-B0D1-6E02-583FBBB93AE8}"/>
          </ac:spMkLst>
        </pc:spChg>
        <pc:spChg chg="add mod">
          <ac:chgData name="苑 润泽" userId="0783eeab76cf4181" providerId="LiveId" clId="{8F46019D-248D-48EE-8955-6019E00368B9}" dt="2023-08-28T22:25:24.705" v="2013" actId="1076"/>
          <ac:spMkLst>
            <pc:docMk/>
            <pc:sldMk cId="3800812550" sldId="264"/>
            <ac:spMk id="8" creationId="{B46BD467-38BA-29F1-B4CD-E04BD49FE496}"/>
          </ac:spMkLst>
        </pc:spChg>
        <pc:spChg chg="add mod">
          <ac:chgData name="苑 润泽" userId="0783eeab76cf4181" providerId="LiveId" clId="{8F46019D-248D-48EE-8955-6019E00368B9}" dt="2023-08-28T22:30:03.657" v="2232" actId="1076"/>
          <ac:spMkLst>
            <pc:docMk/>
            <pc:sldMk cId="3800812550" sldId="264"/>
            <ac:spMk id="9" creationId="{958624F1-B31E-8EC3-C815-6C75327CB073}"/>
          </ac:spMkLst>
        </pc:spChg>
        <pc:spChg chg="add mod">
          <ac:chgData name="苑 润泽" userId="0783eeab76cf4181" providerId="LiveId" clId="{8F46019D-248D-48EE-8955-6019E00368B9}" dt="2023-08-28T22:25:45.450" v="2019" actId="1076"/>
          <ac:spMkLst>
            <pc:docMk/>
            <pc:sldMk cId="3800812550" sldId="264"/>
            <ac:spMk id="10" creationId="{5CD58B26-A113-B39C-54CE-388F12706213}"/>
          </ac:spMkLst>
        </pc:spChg>
        <pc:spChg chg="add del mod">
          <ac:chgData name="苑 润泽" userId="0783eeab76cf4181" providerId="LiveId" clId="{8F46019D-248D-48EE-8955-6019E00368B9}" dt="2023-08-28T22:29:34.893" v="2217" actId="478"/>
          <ac:spMkLst>
            <pc:docMk/>
            <pc:sldMk cId="3800812550" sldId="264"/>
            <ac:spMk id="11" creationId="{34102AA7-2097-111B-9B33-3454C474DFEF}"/>
          </ac:spMkLst>
        </pc:spChg>
        <pc:spChg chg="add del mod">
          <ac:chgData name="苑 润泽" userId="0783eeab76cf4181" providerId="LiveId" clId="{8F46019D-248D-48EE-8955-6019E00368B9}" dt="2023-08-28T22:24:02.796" v="1996" actId="1076"/>
          <ac:spMkLst>
            <pc:docMk/>
            <pc:sldMk cId="3800812550" sldId="264"/>
            <ac:spMk id="12" creationId="{89D4E6D8-8F6C-2608-1586-C2BA070FBEA9}"/>
          </ac:spMkLst>
        </pc:spChg>
        <pc:spChg chg="add del mod">
          <ac:chgData name="苑 润泽" userId="0783eeab76cf4181" providerId="LiveId" clId="{8F46019D-248D-48EE-8955-6019E00368B9}" dt="2023-08-28T22:29:33.847" v="2216" actId="478"/>
          <ac:spMkLst>
            <pc:docMk/>
            <pc:sldMk cId="3800812550" sldId="264"/>
            <ac:spMk id="13" creationId="{48ABB68F-CAB7-73A9-0AC8-95C07C80DC55}"/>
          </ac:spMkLst>
        </pc:spChg>
        <pc:spChg chg="add mod">
          <ac:chgData name="苑 润泽" userId="0783eeab76cf4181" providerId="LiveId" clId="{8F46019D-248D-48EE-8955-6019E00368B9}" dt="2023-08-28T22:32:32.239" v="2288" actId="20577"/>
          <ac:spMkLst>
            <pc:docMk/>
            <pc:sldMk cId="3800812550" sldId="264"/>
            <ac:spMk id="38" creationId="{EF511313-1582-B86D-D500-CB27A6F7031E}"/>
          </ac:spMkLst>
        </pc:spChg>
        <pc:spChg chg="add mod">
          <ac:chgData name="苑 润泽" userId="0783eeab76cf4181" providerId="LiveId" clId="{8F46019D-248D-48EE-8955-6019E00368B9}" dt="2023-08-28T22:30:00.067" v="2231" actId="1076"/>
          <ac:spMkLst>
            <pc:docMk/>
            <pc:sldMk cId="3800812550" sldId="264"/>
            <ac:spMk id="39" creationId="{7E2FBDFD-C146-6B7E-6C6E-B35D0251C286}"/>
          </ac:spMkLst>
        </pc:spChg>
        <pc:spChg chg="add mod">
          <ac:chgData name="苑 润泽" userId="0783eeab76cf4181" providerId="LiveId" clId="{8F46019D-248D-48EE-8955-6019E00368B9}" dt="2023-08-28T22:30:06.838" v="2233" actId="1076"/>
          <ac:spMkLst>
            <pc:docMk/>
            <pc:sldMk cId="3800812550" sldId="264"/>
            <ac:spMk id="40" creationId="{83C530CE-A30B-99CE-3917-9BA25CA08773}"/>
          </ac:spMkLst>
        </pc:spChg>
        <pc:spChg chg="add mod">
          <ac:chgData name="苑 润泽" userId="0783eeab76cf4181" providerId="LiveId" clId="{8F46019D-248D-48EE-8955-6019E00368B9}" dt="2023-08-28T22:30:11.599" v="2234" actId="1076"/>
          <ac:spMkLst>
            <pc:docMk/>
            <pc:sldMk cId="3800812550" sldId="264"/>
            <ac:spMk id="41" creationId="{EF15CCE6-1C07-C0FC-2C4A-0D9E10BA2952}"/>
          </ac:spMkLst>
        </pc:spChg>
        <pc:spChg chg="add mod">
          <ac:chgData name="苑 润泽" userId="0783eeab76cf4181" providerId="LiveId" clId="{8F46019D-248D-48EE-8955-6019E00368B9}" dt="2023-08-28T22:31:11.951" v="2247"/>
          <ac:spMkLst>
            <pc:docMk/>
            <pc:sldMk cId="3800812550" sldId="264"/>
            <ac:spMk id="42" creationId="{B9BACC2A-EBEE-0E93-81B6-995A4C2F20CE}"/>
          </ac:spMkLst>
        </pc:spChg>
        <pc:spChg chg="add mod">
          <ac:chgData name="苑 润泽" userId="0783eeab76cf4181" providerId="LiveId" clId="{8F46019D-248D-48EE-8955-6019E00368B9}" dt="2023-08-28T22:31:25.995" v="2259" actId="1076"/>
          <ac:spMkLst>
            <pc:docMk/>
            <pc:sldMk cId="3800812550" sldId="264"/>
            <ac:spMk id="44" creationId="{C40E3BC5-BC3E-C8FF-7AEE-843CC5F5CD32}"/>
          </ac:spMkLst>
        </pc:spChg>
        <pc:spChg chg="add mod">
          <ac:chgData name="苑 润泽" userId="0783eeab76cf4181" providerId="LiveId" clId="{8F46019D-248D-48EE-8955-6019E00368B9}" dt="2023-08-28T22:31:58.818" v="2265" actId="1076"/>
          <ac:spMkLst>
            <pc:docMk/>
            <pc:sldMk cId="3800812550" sldId="264"/>
            <ac:spMk id="45" creationId="{321269B2-AD5F-ADC9-0844-3D96801EC05C}"/>
          </ac:spMkLst>
        </pc:spChg>
        <pc:graphicFrameChg chg="mod modGraphic">
          <ac:chgData name="苑 润泽" userId="0783eeab76cf4181" providerId="LiveId" clId="{8F46019D-248D-48EE-8955-6019E00368B9}" dt="2023-08-28T22:30:25.721" v="2238" actId="1076"/>
          <ac:graphicFrameMkLst>
            <pc:docMk/>
            <pc:sldMk cId="3800812550" sldId="264"/>
            <ac:graphicFrameMk id="4" creationId="{9E747222-9EAC-2D8D-EAD7-A4A410BEE4AE}"/>
          </ac:graphicFrameMkLst>
        </pc:graphicFrameChg>
        <pc:cxnChg chg="add mod">
          <ac:chgData name="苑 润泽" userId="0783eeab76cf4181" providerId="LiveId" clId="{8F46019D-248D-48EE-8955-6019E00368B9}" dt="2023-08-28T22:30:47.186" v="2244" actId="1076"/>
          <ac:cxnSpMkLst>
            <pc:docMk/>
            <pc:sldMk cId="3800812550" sldId="264"/>
            <ac:cxnSpMk id="3" creationId="{18AAD875-95E0-75F2-F1D8-6EADA451AF4C}"/>
          </ac:cxnSpMkLst>
        </pc:cxnChg>
        <pc:cxnChg chg="add del">
          <ac:chgData name="苑 润泽" userId="0783eeab76cf4181" providerId="LiveId" clId="{8F46019D-248D-48EE-8955-6019E00368B9}" dt="2023-08-28T22:24:45.547" v="2003" actId="478"/>
          <ac:cxnSpMkLst>
            <pc:docMk/>
            <pc:sldMk cId="3800812550" sldId="264"/>
            <ac:cxnSpMk id="15" creationId="{A27D9F7E-7014-3CCC-B720-F8EE3FAC3E47}"/>
          </ac:cxnSpMkLst>
        </pc:cxnChg>
        <pc:cxnChg chg="add mod ord">
          <ac:chgData name="苑 润泽" userId="0783eeab76cf4181" providerId="LiveId" clId="{8F46019D-248D-48EE-8955-6019E00368B9}" dt="2023-08-28T22:30:25.721" v="2238" actId="1076"/>
          <ac:cxnSpMkLst>
            <pc:docMk/>
            <pc:sldMk cId="3800812550" sldId="264"/>
            <ac:cxnSpMk id="17" creationId="{6EA9CD24-EBC2-B352-D80B-EB69A1E95A2D}"/>
          </ac:cxnSpMkLst>
        </pc:cxnChg>
        <pc:cxnChg chg="add mod ord">
          <ac:chgData name="苑 润泽" userId="0783eeab76cf4181" providerId="LiveId" clId="{8F46019D-248D-48EE-8955-6019E00368B9}" dt="2023-08-28T22:25:57.196" v="2022" actId="692"/>
          <ac:cxnSpMkLst>
            <pc:docMk/>
            <pc:sldMk cId="3800812550" sldId="264"/>
            <ac:cxnSpMk id="19" creationId="{D4E3E743-97C5-C67F-2E7B-CFC4C096BF81}"/>
          </ac:cxnSpMkLst>
        </pc:cxnChg>
        <pc:cxnChg chg="add del">
          <ac:chgData name="苑 润泽" userId="0783eeab76cf4181" providerId="LiveId" clId="{8F46019D-248D-48EE-8955-6019E00368B9}" dt="2023-08-28T22:24:39.487" v="2002" actId="11529"/>
          <ac:cxnSpMkLst>
            <pc:docMk/>
            <pc:sldMk cId="3800812550" sldId="264"/>
            <ac:cxnSpMk id="21" creationId="{92DAD3C5-364F-27B9-8407-0A4A34DBDC71}"/>
          </ac:cxnSpMkLst>
        </pc:cxnChg>
        <pc:cxnChg chg="add mod ord">
          <ac:chgData name="苑 润泽" userId="0783eeab76cf4181" providerId="LiveId" clId="{8F46019D-248D-48EE-8955-6019E00368B9}" dt="2023-08-28T22:25:10.415" v="2010" actId="692"/>
          <ac:cxnSpMkLst>
            <pc:docMk/>
            <pc:sldMk cId="3800812550" sldId="264"/>
            <ac:cxnSpMk id="23" creationId="{F561E364-CBD5-AF6B-76C2-B47E2E3F548E}"/>
          </ac:cxnSpMkLst>
        </pc:cxnChg>
        <pc:cxnChg chg="add mod ord">
          <ac:chgData name="苑 润泽" userId="0783eeab76cf4181" providerId="LiveId" clId="{8F46019D-248D-48EE-8955-6019E00368B9}" dt="2023-08-28T22:26:13.030" v="2025" actId="167"/>
          <ac:cxnSpMkLst>
            <pc:docMk/>
            <pc:sldMk cId="3800812550" sldId="264"/>
            <ac:cxnSpMk id="29" creationId="{FEB92FCC-20B0-CA70-891E-0613DA57CF7C}"/>
          </ac:cxnSpMkLst>
        </pc:cxnChg>
        <pc:cxnChg chg="add mod">
          <ac:chgData name="苑 润泽" userId="0783eeab76cf4181" providerId="LiveId" clId="{8F46019D-248D-48EE-8955-6019E00368B9}" dt="2023-08-28T22:32:09.469" v="2269" actId="14100"/>
          <ac:cxnSpMkLst>
            <pc:docMk/>
            <pc:sldMk cId="3800812550" sldId="264"/>
            <ac:cxnSpMk id="31" creationId="{B43322BC-FFE0-1687-7AF0-11377FBED72A}"/>
          </ac:cxnSpMkLst>
        </pc:cxnChg>
        <pc:cxnChg chg="add mod">
          <ac:chgData name="苑 润泽" userId="0783eeab76cf4181" providerId="LiveId" clId="{8F46019D-248D-48EE-8955-6019E00368B9}" dt="2023-08-28T22:32:11.589" v="2270" actId="14100"/>
          <ac:cxnSpMkLst>
            <pc:docMk/>
            <pc:sldMk cId="3800812550" sldId="264"/>
            <ac:cxnSpMk id="33" creationId="{52E3D661-67AD-3660-5B78-A32495B91831}"/>
          </ac:cxnSpMkLst>
        </pc:cxnChg>
        <pc:cxnChg chg="add mod">
          <ac:chgData name="苑 润泽" userId="0783eeab76cf4181" providerId="LiveId" clId="{8F46019D-248D-48EE-8955-6019E00368B9}" dt="2023-08-28T22:32:20.856" v="2272" actId="14100"/>
          <ac:cxnSpMkLst>
            <pc:docMk/>
            <pc:sldMk cId="3800812550" sldId="264"/>
            <ac:cxnSpMk id="35" creationId="{F55F7EBB-2B33-AD5E-AC9B-3C0E85752210}"/>
          </ac:cxnSpMkLst>
        </pc:cxnChg>
        <pc:cxnChg chg="add mod">
          <ac:chgData name="苑 润泽" userId="0783eeab76cf4181" providerId="LiveId" clId="{8F46019D-248D-48EE-8955-6019E00368B9}" dt="2023-08-28T22:32:03.714" v="2267" actId="14100"/>
          <ac:cxnSpMkLst>
            <pc:docMk/>
            <pc:sldMk cId="3800812550" sldId="264"/>
            <ac:cxnSpMk id="37" creationId="{1E5B3381-9816-4D4E-EFDD-4A94892544C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65AB2-401A-4355-8D1C-8A6C9B3461AD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3620B-DBE9-4772-8263-DD150704D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6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07228-66F8-4E1B-AFB7-BF8B43AEF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7BD4E1-FB15-A691-13E3-ACFB87AC5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4D732-0960-2FB9-258B-D9F4B77E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34866-C846-6F14-A22E-2B63F35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FF0E1-8314-5923-18C9-335EE750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1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030F9-3A3B-B987-FA7C-FE0B7521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49A93-D1D1-BC59-65FB-69E631AA5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FECB8-7BE3-7ADC-11D0-B484EFCB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DD6EB-DEB9-DFB3-1DA8-58983823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A8E6A-2E1A-8776-4662-FA9E9DF9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2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0E6B01-BA6A-460A-B474-2FCC6CCE5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8F751D-62EA-A36A-3190-27BA3CC8A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D40C4-8382-0870-D2C6-81310EF5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F61E2-3128-D751-BE59-23C25651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71607-B5B1-58A1-6EA7-1C56FE2D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B0B50-0067-14DA-E937-1529E968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5C610-D435-4C7C-1CF4-E636E811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50C48-4A84-F2C5-4A84-1483075E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A3464-F52D-AE49-C4E6-0797F5AF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8B615-F3EE-8846-007E-579F89D7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D6051-9756-49DE-4BD3-66521812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E6FDD-69B4-CA6B-BC2E-ECEBAAB0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CE207-0E45-B190-A2EA-5433B268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6BB90-62CD-CEA8-1FAC-64C48C5B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3E407-A5E8-0788-59F0-1DC1D57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2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8ECA1-524E-E754-963F-7A7887D8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4DE1C-44B5-4584-584A-CFB03DFD1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C3A2CC-F96A-6EDB-06ED-288A8224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633EBF-CF9D-1009-8EFA-1541ADC8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01F681-8831-1F2D-E2AA-FFB6DBD7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1770D-B4E5-2BCC-C62E-646FE5A0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7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35C6D-1E85-B25B-5475-8FF594B0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0FF04F-C6DF-FE2A-051C-D48DBBC3E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E231F7-ED32-2082-0BDF-FB5F58AEC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C2B07C-0FE6-A635-7E6F-8545CEEC8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5999D5-8DED-AED3-8217-94D43C32B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7DC126-8694-559C-D24D-2EECF7E4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D3D0CF-29C0-09C6-C386-49536253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73AE7-5478-BBE4-A9F8-FBC04340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5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50892-9504-6CB2-6259-A0687188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A705BE-5CE4-A70C-B3D6-91004748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AF092D-2758-1214-C6B6-373EBCC3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01DEB3-1D6F-46A6-AF9F-9FBDE80E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6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F43661-6CC9-D663-B2E0-4046718A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EF3041-7747-9722-1172-AFBD1031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031BF-CAC4-B4CF-6EC7-314D6198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DE864-3FFE-12C9-1E1B-694A8EDF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4CE9F-8368-5116-8408-F984909D7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230923-CE6B-D677-59F4-1861E9539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20413-1E79-0027-1EC9-F47EDF95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6A905B-9B17-C737-3F4A-090BEBB8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D2A88-1A5C-520E-2090-B0E53C82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6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49275-CEC3-016D-0873-557F9FAF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32B630-5B4B-19E0-E08E-F0C237F52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F94CC0-5B2A-0FDD-355C-BA13F8BCA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97958-FD45-1CFA-BC8D-AF3245CE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EA77D-6BB5-E687-820B-1749A557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A8111-3E75-B60F-9BD3-9B321362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87313D-5358-6D28-DE03-60106455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E5CF6-1C61-E5A9-A1AD-FEB336545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21029-030F-96B4-FC80-7A8281C63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C5DA-417D-443D-A6D3-E5211384228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B2B3E-062B-C92A-6F83-402A612C0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4E83E-206A-1EDD-71A8-03AE9C9A4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8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E747222-9EAC-2D8D-EAD7-A4A410BEE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79902"/>
              </p:ext>
            </p:extLst>
          </p:nvPr>
        </p:nvGraphicFramePr>
        <p:xfrm>
          <a:off x="3928659" y="1135922"/>
          <a:ext cx="4334682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124710916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81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E747222-9EAC-2D8D-EAD7-A4A410BEE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28138"/>
              </p:ext>
            </p:extLst>
          </p:nvPr>
        </p:nvGraphicFramePr>
        <p:xfrm>
          <a:off x="3928659" y="1135922"/>
          <a:ext cx="4334682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124710916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2" name="箭头: 右 1">
            <a:extLst>
              <a:ext uri="{FF2B5EF4-FFF2-40B4-BE49-F238E27FC236}">
                <a16:creationId xmlns:a16="http://schemas.microsoft.com/office/drawing/2014/main" id="{B465C517-CA8A-D25E-255F-88241A8821E9}"/>
              </a:ext>
            </a:extLst>
          </p:cNvPr>
          <p:cNvSpPr/>
          <p:nvPr/>
        </p:nvSpPr>
        <p:spPr>
          <a:xfrm>
            <a:off x="6096000" y="969832"/>
            <a:ext cx="1434696" cy="119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AEB8BE-A00B-0EBD-8455-676EA8AC4C60}"/>
              </a:ext>
            </a:extLst>
          </p:cNvPr>
          <p:cNvSpPr txBox="1"/>
          <p:nvPr/>
        </p:nvSpPr>
        <p:spPr>
          <a:xfrm>
            <a:off x="6096000" y="692833"/>
            <a:ext cx="1474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plan of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3E668D-97BD-E3DD-F0C3-18A767CD79B3}"/>
              </a:ext>
            </a:extLst>
          </p:cNvPr>
          <p:cNvSpPr txBox="1"/>
          <p:nvPr/>
        </p:nvSpPr>
        <p:spPr>
          <a:xfrm>
            <a:off x="2258820" y="1374568"/>
            <a:ext cx="1537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B’s Planning Moment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8149DB2E-0EAA-8E7E-C286-61900B401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08844"/>
              </p:ext>
            </p:extLst>
          </p:nvPr>
        </p:nvGraphicFramePr>
        <p:xfrm>
          <a:off x="3928659" y="3189306"/>
          <a:ext cx="4334682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124710916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2080E7C-1F77-333D-4A8F-0C1D58D0A348}"/>
              </a:ext>
            </a:extLst>
          </p:cNvPr>
          <p:cNvSpPr txBox="1"/>
          <p:nvPr/>
        </p:nvSpPr>
        <p:spPr>
          <a:xfrm>
            <a:off x="2258820" y="3427952"/>
            <a:ext cx="1528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A’s Planning Moment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0DE7182-FFB5-174E-1E99-D2096EBE9D9D}"/>
              </a:ext>
            </a:extLst>
          </p:cNvPr>
          <p:cNvSpPr/>
          <p:nvPr/>
        </p:nvSpPr>
        <p:spPr>
          <a:xfrm rot="10800000">
            <a:off x="6080370" y="2985977"/>
            <a:ext cx="1434696" cy="11929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95CCF4-05F0-18F5-94A1-0832AEFB4556}"/>
              </a:ext>
            </a:extLst>
          </p:cNvPr>
          <p:cNvSpPr txBox="1"/>
          <p:nvPr/>
        </p:nvSpPr>
        <p:spPr>
          <a:xfrm>
            <a:off x="6975759" y="2416225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plan of 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60A161-2F90-8CD0-6DA7-4092A3F844BC}"/>
              </a:ext>
            </a:extLst>
          </p:cNvPr>
          <p:cNvSpPr txBox="1"/>
          <p:nvPr/>
        </p:nvSpPr>
        <p:spPr>
          <a:xfrm>
            <a:off x="6117933" y="2724934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plan of 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2CB33D-CADF-A37A-EFC9-9DAF38A90E13}"/>
              </a:ext>
            </a:extLst>
          </p:cNvPr>
          <p:cNvSpPr txBox="1"/>
          <p:nvPr/>
        </p:nvSpPr>
        <p:spPr>
          <a:xfrm>
            <a:off x="5552420" y="4404364"/>
            <a:ext cx="1086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plan of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D499BFC-BACA-2CA8-AC68-886D7F48E311}"/>
              </a:ext>
            </a:extLst>
          </p:cNvPr>
          <p:cNvSpPr/>
          <p:nvPr/>
        </p:nvSpPr>
        <p:spPr>
          <a:xfrm>
            <a:off x="6801990" y="1959202"/>
            <a:ext cx="764671" cy="11929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手杖形 23">
            <a:extLst>
              <a:ext uri="{FF2B5EF4-FFF2-40B4-BE49-F238E27FC236}">
                <a16:creationId xmlns:a16="http://schemas.microsoft.com/office/drawing/2014/main" id="{83BF3172-E428-2582-A5AF-4E3A5E133C1A}"/>
              </a:ext>
            </a:extLst>
          </p:cNvPr>
          <p:cNvSpPr/>
          <p:nvPr/>
        </p:nvSpPr>
        <p:spPr>
          <a:xfrm rot="5400000">
            <a:off x="7793993" y="1839273"/>
            <a:ext cx="206050" cy="73264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6588A81-3DF9-EB8C-00CC-751840190CEF}"/>
              </a:ext>
            </a:extLst>
          </p:cNvPr>
          <p:cNvSpPr/>
          <p:nvPr/>
        </p:nvSpPr>
        <p:spPr>
          <a:xfrm rot="10800000">
            <a:off x="6096000" y="2305899"/>
            <a:ext cx="1455447" cy="12628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A8CB058C-5023-5A8F-239E-A0B3DE59DCE6}"/>
              </a:ext>
            </a:extLst>
          </p:cNvPr>
          <p:cNvSpPr/>
          <p:nvPr/>
        </p:nvSpPr>
        <p:spPr>
          <a:xfrm rot="10800000">
            <a:off x="6037319" y="3992315"/>
            <a:ext cx="764671" cy="119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手杖形 26">
            <a:extLst>
              <a:ext uri="{FF2B5EF4-FFF2-40B4-BE49-F238E27FC236}">
                <a16:creationId xmlns:a16="http://schemas.microsoft.com/office/drawing/2014/main" id="{B5C3B20E-92EF-9DAD-D42D-39D6D76EF9E2}"/>
              </a:ext>
            </a:extLst>
          </p:cNvPr>
          <p:cNvSpPr/>
          <p:nvPr/>
        </p:nvSpPr>
        <p:spPr>
          <a:xfrm rot="16200000" flipH="1">
            <a:off x="5612883" y="3876647"/>
            <a:ext cx="192085" cy="73264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E6961E32-024D-88E5-C679-13F1B4EC8490}"/>
              </a:ext>
            </a:extLst>
          </p:cNvPr>
          <p:cNvSpPr/>
          <p:nvPr/>
        </p:nvSpPr>
        <p:spPr>
          <a:xfrm>
            <a:off x="6075248" y="4339012"/>
            <a:ext cx="1455447" cy="1262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B4F8D45-AE7A-EC18-7130-1B4A1A3E81D7}"/>
              </a:ext>
            </a:extLst>
          </p:cNvPr>
          <p:cNvCxnSpPr/>
          <p:nvPr/>
        </p:nvCxnSpPr>
        <p:spPr>
          <a:xfrm flipV="1">
            <a:off x="7640320" y="1959202"/>
            <a:ext cx="1102360" cy="37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FEC3C4C-52EF-2B9C-FB0E-9CCC45554353}"/>
              </a:ext>
            </a:extLst>
          </p:cNvPr>
          <p:cNvCxnSpPr>
            <a:cxnSpLocks/>
          </p:cNvCxnSpPr>
          <p:nvPr/>
        </p:nvCxnSpPr>
        <p:spPr>
          <a:xfrm flipV="1">
            <a:off x="8336280" y="1959202"/>
            <a:ext cx="406400" cy="253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E932992-132D-7C99-A346-269F56895CC0}"/>
              </a:ext>
            </a:extLst>
          </p:cNvPr>
          <p:cNvSpPr txBox="1"/>
          <p:nvPr/>
        </p:nvSpPr>
        <p:spPr>
          <a:xfrm>
            <a:off x="8815619" y="180149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Retreating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200EE15-F8F1-B836-18EC-136D104C15CD}"/>
              </a:ext>
            </a:extLst>
          </p:cNvPr>
          <p:cNvCxnSpPr/>
          <p:nvPr/>
        </p:nvCxnSpPr>
        <p:spPr>
          <a:xfrm flipH="1" flipV="1">
            <a:off x="5695341" y="2159704"/>
            <a:ext cx="594360" cy="100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97192C4-277E-2F91-7159-6AE648305574}"/>
              </a:ext>
            </a:extLst>
          </p:cNvPr>
          <p:cNvSpPr txBox="1"/>
          <p:nvPr/>
        </p:nvSpPr>
        <p:spPr>
          <a:xfrm>
            <a:off x="4847828" y="2001709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2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E747222-9EAC-2D8D-EAD7-A4A410BEE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96508"/>
              </p:ext>
            </p:extLst>
          </p:nvPr>
        </p:nvGraphicFramePr>
        <p:xfrm>
          <a:off x="3928659" y="648242"/>
          <a:ext cx="4334682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124710916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2" name="箭头: 右 1">
            <a:extLst>
              <a:ext uri="{FF2B5EF4-FFF2-40B4-BE49-F238E27FC236}">
                <a16:creationId xmlns:a16="http://schemas.microsoft.com/office/drawing/2014/main" id="{B465C517-CA8A-D25E-255F-88241A8821E9}"/>
              </a:ext>
            </a:extLst>
          </p:cNvPr>
          <p:cNvSpPr/>
          <p:nvPr/>
        </p:nvSpPr>
        <p:spPr>
          <a:xfrm>
            <a:off x="6096000" y="482152"/>
            <a:ext cx="1434696" cy="119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AEB8BE-A00B-0EBD-8455-676EA8AC4C60}"/>
              </a:ext>
            </a:extLst>
          </p:cNvPr>
          <p:cNvSpPr txBox="1"/>
          <p:nvPr/>
        </p:nvSpPr>
        <p:spPr>
          <a:xfrm>
            <a:off x="6096000" y="205153"/>
            <a:ext cx="1474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plan of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3E668D-97BD-E3DD-F0C3-18A767CD79B3}"/>
              </a:ext>
            </a:extLst>
          </p:cNvPr>
          <p:cNvSpPr txBox="1"/>
          <p:nvPr/>
        </p:nvSpPr>
        <p:spPr>
          <a:xfrm>
            <a:off x="2258820" y="886888"/>
            <a:ext cx="1537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B’s Planning Moment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95CCF4-05F0-18F5-94A1-0832AEFB4556}"/>
              </a:ext>
            </a:extLst>
          </p:cNvPr>
          <p:cNvSpPr txBox="1"/>
          <p:nvPr/>
        </p:nvSpPr>
        <p:spPr>
          <a:xfrm>
            <a:off x="6975759" y="1928545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plan of 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D499BFC-BACA-2CA8-AC68-886D7F48E311}"/>
              </a:ext>
            </a:extLst>
          </p:cNvPr>
          <p:cNvSpPr/>
          <p:nvPr/>
        </p:nvSpPr>
        <p:spPr>
          <a:xfrm>
            <a:off x="6801990" y="1471522"/>
            <a:ext cx="764671" cy="11929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手杖形 23">
            <a:extLst>
              <a:ext uri="{FF2B5EF4-FFF2-40B4-BE49-F238E27FC236}">
                <a16:creationId xmlns:a16="http://schemas.microsoft.com/office/drawing/2014/main" id="{83BF3172-E428-2582-A5AF-4E3A5E133C1A}"/>
              </a:ext>
            </a:extLst>
          </p:cNvPr>
          <p:cNvSpPr/>
          <p:nvPr/>
        </p:nvSpPr>
        <p:spPr>
          <a:xfrm rot="5400000">
            <a:off x="7793993" y="1351593"/>
            <a:ext cx="206050" cy="73264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6588A81-3DF9-EB8C-00CC-751840190CEF}"/>
              </a:ext>
            </a:extLst>
          </p:cNvPr>
          <p:cNvSpPr/>
          <p:nvPr/>
        </p:nvSpPr>
        <p:spPr>
          <a:xfrm rot="10800000">
            <a:off x="6096000" y="1818219"/>
            <a:ext cx="1455447" cy="12628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8" name="表格 4">
            <a:extLst>
              <a:ext uri="{FF2B5EF4-FFF2-40B4-BE49-F238E27FC236}">
                <a16:creationId xmlns:a16="http://schemas.microsoft.com/office/drawing/2014/main" id="{0346E02B-EE95-1039-9A69-64E67F4AA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1654"/>
              </p:ext>
            </p:extLst>
          </p:nvPr>
        </p:nvGraphicFramePr>
        <p:xfrm>
          <a:off x="3928659" y="2803823"/>
          <a:ext cx="4334682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124710916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49" name="箭头: 右 48">
            <a:extLst>
              <a:ext uri="{FF2B5EF4-FFF2-40B4-BE49-F238E27FC236}">
                <a16:creationId xmlns:a16="http://schemas.microsoft.com/office/drawing/2014/main" id="{87A26668-EA68-9646-D830-F77FD24B84C7}"/>
              </a:ext>
            </a:extLst>
          </p:cNvPr>
          <p:cNvSpPr/>
          <p:nvPr/>
        </p:nvSpPr>
        <p:spPr>
          <a:xfrm>
            <a:off x="6817994" y="2637733"/>
            <a:ext cx="712701" cy="119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D6F4D5-1F85-4A6C-22B5-9F33A9D6B89D}"/>
              </a:ext>
            </a:extLst>
          </p:cNvPr>
          <p:cNvSpPr txBox="1"/>
          <p:nvPr/>
        </p:nvSpPr>
        <p:spPr>
          <a:xfrm>
            <a:off x="6716866" y="2360734"/>
            <a:ext cx="1474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plan of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3A6C8B9-CACB-3EA3-004C-136524B231B8}"/>
              </a:ext>
            </a:extLst>
          </p:cNvPr>
          <p:cNvSpPr txBox="1"/>
          <p:nvPr/>
        </p:nvSpPr>
        <p:spPr>
          <a:xfrm>
            <a:off x="2258820" y="3042469"/>
            <a:ext cx="1537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C’s Planning Moment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箭头: 手杖形 53">
            <a:extLst>
              <a:ext uri="{FF2B5EF4-FFF2-40B4-BE49-F238E27FC236}">
                <a16:creationId xmlns:a16="http://schemas.microsoft.com/office/drawing/2014/main" id="{884C5505-555A-061E-7FAF-942FE5501CB2}"/>
              </a:ext>
            </a:extLst>
          </p:cNvPr>
          <p:cNvSpPr/>
          <p:nvPr/>
        </p:nvSpPr>
        <p:spPr>
          <a:xfrm rot="5400000">
            <a:off x="7793993" y="3820002"/>
            <a:ext cx="206050" cy="73264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BB9160B5-93DD-FE3A-867B-E213FB2B1B4B}"/>
              </a:ext>
            </a:extLst>
          </p:cNvPr>
          <p:cNvSpPr/>
          <p:nvPr/>
        </p:nvSpPr>
        <p:spPr>
          <a:xfrm rot="10800000">
            <a:off x="6096000" y="4286628"/>
            <a:ext cx="1455447" cy="12628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5A37C227-2381-3999-2527-C004289B1CF8}"/>
              </a:ext>
            </a:extLst>
          </p:cNvPr>
          <p:cNvSpPr/>
          <p:nvPr/>
        </p:nvSpPr>
        <p:spPr>
          <a:xfrm>
            <a:off x="5369559" y="477821"/>
            <a:ext cx="726439" cy="11929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803BA59-881B-B4CB-6762-6B9E1049AAB1}"/>
              </a:ext>
            </a:extLst>
          </p:cNvPr>
          <p:cNvSpPr txBox="1"/>
          <p:nvPr/>
        </p:nvSpPr>
        <p:spPr>
          <a:xfrm>
            <a:off x="4632242" y="207181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plan of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3" name="表格 4">
            <a:extLst>
              <a:ext uri="{FF2B5EF4-FFF2-40B4-BE49-F238E27FC236}">
                <a16:creationId xmlns:a16="http://schemas.microsoft.com/office/drawing/2014/main" id="{FEEFC651-EB97-29CF-0083-11ABFF5F9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26777"/>
              </p:ext>
            </p:extLst>
          </p:nvPr>
        </p:nvGraphicFramePr>
        <p:xfrm>
          <a:off x="3928659" y="5136448"/>
          <a:ext cx="4334682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124710916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96" name="文本框 95">
            <a:extLst>
              <a:ext uri="{FF2B5EF4-FFF2-40B4-BE49-F238E27FC236}">
                <a16:creationId xmlns:a16="http://schemas.microsoft.com/office/drawing/2014/main" id="{263B7BC2-7D89-8FEB-3DF7-C98CA46E0926}"/>
              </a:ext>
            </a:extLst>
          </p:cNvPr>
          <p:cNvSpPr txBox="1"/>
          <p:nvPr/>
        </p:nvSpPr>
        <p:spPr>
          <a:xfrm>
            <a:off x="2258820" y="5375094"/>
            <a:ext cx="1528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A’s Planning Moment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98EB5F7F-DB52-B903-7D28-9733052FE5B0}"/>
              </a:ext>
            </a:extLst>
          </p:cNvPr>
          <p:cNvSpPr/>
          <p:nvPr/>
        </p:nvSpPr>
        <p:spPr>
          <a:xfrm rot="10800000">
            <a:off x="6096000" y="6290640"/>
            <a:ext cx="1455447" cy="12628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D9C3982-218B-F622-4301-DA6033E983CC}"/>
              </a:ext>
            </a:extLst>
          </p:cNvPr>
          <p:cNvSpPr txBox="1"/>
          <p:nvPr/>
        </p:nvSpPr>
        <p:spPr>
          <a:xfrm>
            <a:off x="6095775" y="6451579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plan of 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2709A6A2-2BF5-3BF6-AF46-65AB6F2559EE}"/>
              </a:ext>
            </a:extLst>
          </p:cNvPr>
          <p:cNvSpPr/>
          <p:nvPr/>
        </p:nvSpPr>
        <p:spPr>
          <a:xfrm rot="10800000">
            <a:off x="4632242" y="4006020"/>
            <a:ext cx="1475084" cy="11929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箭头: 直角上 107">
            <a:extLst>
              <a:ext uri="{FF2B5EF4-FFF2-40B4-BE49-F238E27FC236}">
                <a16:creationId xmlns:a16="http://schemas.microsoft.com/office/drawing/2014/main" id="{C51C6EE6-8227-0172-EF39-A906DDAACB1A}"/>
              </a:ext>
            </a:extLst>
          </p:cNvPr>
          <p:cNvSpPr/>
          <p:nvPr/>
        </p:nvSpPr>
        <p:spPr>
          <a:xfrm rot="10800000" flipH="1">
            <a:off x="6095775" y="3627333"/>
            <a:ext cx="737767" cy="229054"/>
          </a:xfrm>
          <a:prstGeom prst="ben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1" name="箭头: 直角上 110">
            <a:extLst>
              <a:ext uri="{FF2B5EF4-FFF2-40B4-BE49-F238E27FC236}">
                <a16:creationId xmlns:a16="http://schemas.microsoft.com/office/drawing/2014/main" id="{EFC23659-2552-E8A6-1365-04947E230AAB}"/>
              </a:ext>
            </a:extLst>
          </p:cNvPr>
          <p:cNvSpPr/>
          <p:nvPr/>
        </p:nvSpPr>
        <p:spPr>
          <a:xfrm rot="5400000" flipV="1">
            <a:off x="6328751" y="3650455"/>
            <a:ext cx="271814" cy="692509"/>
          </a:xfrm>
          <a:prstGeom prst="bentUpArrow">
            <a:avLst>
              <a:gd name="adj1" fmla="val 24849"/>
              <a:gd name="adj2" fmla="val 22128"/>
              <a:gd name="adj3" fmla="val 20535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599C3AE-1088-33DB-8C0F-E5F6FED373B2}"/>
              </a:ext>
            </a:extLst>
          </p:cNvPr>
          <p:cNvSpPr txBox="1"/>
          <p:nvPr/>
        </p:nvSpPr>
        <p:spPr>
          <a:xfrm>
            <a:off x="4662928" y="3706209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plan of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75DAFD9-EEE0-56B7-3528-475F3F6B7129}"/>
              </a:ext>
            </a:extLst>
          </p:cNvPr>
          <p:cNvSpPr txBox="1"/>
          <p:nvPr/>
        </p:nvSpPr>
        <p:spPr>
          <a:xfrm>
            <a:off x="7184325" y="3761445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plan of 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箭头: 右 113">
            <a:extLst>
              <a:ext uri="{FF2B5EF4-FFF2-40B4-BE49-F238E27FC236}">
                <a16:creationId xmlns:a16="http://schemas.microsoft.com/office/drawing/2014/main" id="{EFB8E6A0-6E33-E8F3-2A09-F6DD7C121735}"/>
              </a:ext>
            </a:extLst>
          </p:cNvPr>
          <p:cNvSpPr/>
          <p:nvPr/>
        </p:nvSpPr>
        <p:spPr>
          <a:xfrm rot="10800000">
            <a:off x="4609613" y="6046060"/>
            <a:ext cx="1475084" cy="11929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直角上 114">
            <a:extLst>
              <a:ext uri="{FF2B5EF4-FFF2-40B4-BE49-F238E27FC236}">
                <a16:creationId xmlns:a16="http://schemas.microsoft.com/office/drawing/2014/main" id="{FD86CA5D-CFA4-E2D2-843B-BD34B9F8861F}"/>
              </a:ext>
            </a:extLst>
          </p:cNvPr>
          <p:cNvSpPr/>
          <p:nvPr/>
        </p:nvSpPr>
        <p:spPr>
          <a:xfrm rot="5400000" flipV="1">
            <a:off x="6306122" y="5690495"/>
            <a:ext cx="271814" cy="692509"/>
          </a:xfrm>
          <a:prstGeom prst="bentUpArrow">
            <a:avLst>
              <a:gd name="adj1" fmla="val 24849"/>
              <a:gd name="adj2" fmla="val 22128"/>
              <a:gd name="adj3" fmla="val 20535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B29A767-AA97-20D1-9489-9BFB1E2126CB}"/>
              </a:ext>
            </a:extLst>
          </p:cNvPr>
          <p:cNvSpPr txBox="1"/>
          <p:nvPr/>
        </p:nvSpPr>
        <p:spPr>
          <a:xfrm>
            <a:off x="5875361" y="3666035"/>
            <a:ext cx="95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n w="0">
                  <a:noFill/>
                </a:ln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 in this grid for 2 steps</a:t>
            </a:r>
            <a:endParaRPr lang="zh-CN" altLang="en-US" sz="900" b="1" dirty="0">
              <a:ln w="0">
                <a:noFill/>
              </a:ln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1AB41F3-3FCB-1EA5-B4CA-65CB26CF9C9F}"/>
              </a:ext>
            </a:extLst>
          </p:cNvPr>
          <p:cNvSpPr txBox="1"/>
          <p:nvPr/>
        </p:nvSpPr>
        <p:spPr>
          <a:xfrm>
            <a:off x="6165942" y="4734748"/>
            <a:ext cx="2210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possible plan for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FE7AA51-0E78-0AA9-6411-AD0B739C3EC4}"/>
              </a:ext>
            </a:extLst>
          </p:cNvPr>
          <p:cNvSpPr txBox="1"/>
          <p:nvPr/>
        </p:nvSpPr>
        <p:spPr>
          <a:xfrm>
            <a:off x="4609612" y="6182176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plan of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4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1F7C2E8-A231-0B78-6285-26AFF76A9FC8}"/>
              </a:ext>
            </a:extLst>
          </p:cNvPr>
          <p:cNvCxnSpPr>
            <a:stCxn id="11" idx="0"/>
          </p:cNvCxnSpPr>
          <p:nvPr/>
        </p:nvCxnSpPr>
        <p:spPr>
          <a:xfrm flipV="1">
            <a:off x="5088723" y="1681480"/>
            <a:ext cx="0" cy="9134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E1E9844-BEC9-324F-37BB-EF9EF51121D6}"/>
              </a:ext>
            </a:extLst>
          </p:cNvPr>
          <p:cNvSpPr/>
          <p:nvPr/>
        </p:nvSpPr>
        <p:spPr>
          <a:xfrm>
            <a:off x="4994415" y="2594907"/>
            <a:ext cx="188616" cy="1886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37D457B-8226-E166-DEFB-9FEAADFAF5DF}"/>
              </a:ext>
            </a:extLst>
          </p:cNvPr>
          <p:cNvSpPr/>
          <p:nvPr/>
        </p:nvSpPr>
        <p:spPr>
          <a:xfrm>
            <a:off x="4973870" y="937697"/>
            <a:ext cx="229707" cy="19802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056DE09-4336-8AC7-DBAE-43D8A4CFB24F}"/>
              </a:ext>
            </a:extLst>
          </p:cNvPr>
          <p:cNvGrpSpPr/>
          <p:nvPr/>
        </p:nvGrpSpPr>
        <p:grpSpPr>
          <a:xfrm>
            <a:off x="4448618" y="1249571"/>
            <a:ext cx="1280210" cy="2135875"/>
            <a:chOff x="4431443" y="1521856"/>
            <a:chExt cx="1280210" cy="213587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3C1F245-9219-3619-51E1-FBC353742EBA}"/>
                </a:ext>
              </a:extLst>
            </p:cNvPr>
            <p:cNvSpPr/>
            <p:nvPr/>
          </p:nvSpPr>
          <p:spPr>
            <a:xfrm>
              <a:off x="4431443" y="1521856"/>
              <a:ext cx="1255617" cy="198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FEE3C33-11C4-8C51-1CF6-DDD183EC6BA6}"/>
                </a:ext>
              </a:extLst>
            </p:cNvPr>
            <p:cNvSpPr/>
            <p:nvPr/>
          </p:nvSpPr>
          <p:spPr>
            <a:xfrm rot="5400000">
              <a:off x="4544704" y="2490782"/>
              <a:ext cx="2135875" cy="198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C1313DB-668B-C04E-1600-E362C728955C}"/>
                </a:ext>
              </a:extLst>
            </p:cNvPr>
            <p:cNvSpPr/>
            <p:nvPr/>
          </p:nvSpPr>
          <p:spPr>
            <a:xfrm rot="5400000">
              <a:off x="3462517" y="2490782"/>
              <a:ext cx="2135875" cy="198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6D8B2CF-A27B-09CF-7967-0FEBA8C4717E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183031" y="770711"/>
            <a:ext cx="332795" cy="23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C03A7CA-DBAB-CA02-ED79-7E74DFF5CD53}"/>
              </a:ext>
            </a:extLst>
          </p:cNvPr>
          <p:cNvSpPr txBox="1"/>
          <p:nvPr/>
        </p:nvSpPr>
        <p:spPr>
          <a:xfrm>
            <a:off x="5251008" y="493712"/>
            <a:ext cx="529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C2C85A7-1BBA-BB79-3FCC-8202E247571F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5215330" y="2735580"/>
            <a:ext cx="109596" cy="23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8EC93A9-6E2D-4309-BDBF-D398051BA705}"/>
              </a:ext>
            </a:extLst>
          </p:cNvPr>
          <p:cNvSpPr txBox="1"/>
          <p:nvPr/>
        </p:nvSpPr>
        <p:spPr>
          <a:xfrm>
            <a:off x="5020036" y="2966720"/>
            <a:ext cx="60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4E4101C-22BC-180D-5234-67B403272C3C}"/>
              </a:ext>
            </a:extLst>
          </p:cNvPr>
          <p:cNvCxnSpPr>
            <a:stCxn id="11" idx="2"/>
          </p:cNvCxnSpPr>
          <p:nvPr/>
        </p:nvCxnSpPr>
        <p:spPr>
          <a:xfrm>
            <a:off x="5088723" y="2783523"/>
            <a:ext cx="0" cy="894397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D3CEE32-D593-5029-2D89-C63368B03AAD}"/>
              </a:ext>
            </a:extLst>
          </p:cNvPr>
          <p:cNvCxnSpPr>
            <a:cxnSpLocks/>
          </p:cNvCxnSpPr>
          <p:nvPr/>
        </p:nvCxnSpPr>
        <p:spPr>
          <a:xfrm flipH="1">
            <a:off x="4770120" y="3649980"/>
            <a:ext cx="306306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CE55565-33BC-D633-3E90-B88BEAE6317F}"/>
              </a:ext>
            </a:extLst>
          </p:cNvPr>
          <p:cNvSpPr txBox="1"/>
          <p:nvPr/>
        </p:nvSpPr>
        <p:spPr>
          <a:xfrm>
            <a:off x="4464203" y="3677736"/>
            <a:ext cx="131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optimal plan (not adopted)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901BE9E-CCE1-8BFE-D653-C27FFD0D4FEE}"/>
              </a:ext>
            </a:extLst>
          </p:cNvPr>
          <p:cNvSpPr txBox="1"/>
          <p:nvPr/>
        </p:nvSpPr>
        <p:spPr>
          <a:xfrm>
            <a:off x="4616371" y="1422226"/>
            <a:ext cx="75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Adopted plan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199B75E-9299-194A-E12B-0C74CBD90637}"/>
              </a:ext>
            </a:extLst>
          </p:cNvPr>
          <p:cNvSpPr txBox="1"/>
          <p:nvPr/>
        </p:nvSpPr>
        <p:spPr>
          <a:xfrm>
            <a:off x="3931469" y="951758"/>
            <a:ext cx="756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0B7222E-3DA3-4D6D-06B7-E879DB728A31}"/>
              </a:ext>
            </a:extLst>
          </p:cNvPr>
          <p:cNvCxnSpPr>
            <a:stCxn id="85" idx="2"/>
          </p:cNvCxnSpPr>
          <p:nvPr/>
        </p:nvCxnSpPr>
        <p:spPr>
          <a:xfrm>
            <a:off x="4309513" y="1228757"/>
            <a:ext cx="71987" cy="218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39B2E65-8A1C-BA89-DC63-8B4B4656D1F5}"/>
              </a:ext>
            </a:extLst>
          </p:cNvPr>
          <p:cNvGrpSpPr/>
          <p:nvPr/>
        </p:nvGrpSpPr>
        <p:grpSpPr>
          <a:xfrm>
            <a:off x="580334" y="533610"/>
            <a:ext cx="1080000" cy="540000"/>
            <a:chOff x="1986054" y="1741437"/>
            <a:chExt cx="1080000" cy="5400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B46E01-D713-A78A-CAE4-F6214AE5D27E}"/>
                </a:ext>
              </a:extLst>
            </p:cNvPr>
            <p:cNvGrpSpPr/>
            <p:nvPr/>
          </p:nvGrpSpPr>
          <p:grpSpPr>
            <a:xfrm>
              <a:off x="198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5EB4856B-ECE7-3D5C-A732-A4FF88E5803E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B4D63808-60F3-C80B-EC80-2365585D2255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8375F45-7584-2F7D-3D0A-EBEE2FDB53DE}"/>
                </a:ext>
              </a:extLst>
            </p:cNvPr>
            <p:cNvGrpSpPr/>
            <p:nvPr/>
          </p:nvGrpSpPr>
          <p:grpSpPr>
            <a:xfrm rot="16200000">
              <a:off x="252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35B88DF-7047-DDFF-7D55-85EC1A3F8089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4E31281-AD26-764B-3978-D3113E307418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FD2FACB-ED08-EE09-2FDA-8498A5C8138B}"/>
              </a:ext>
            </a:extLst>
          </p:cNvPr>
          <p:cNvGrpSpPr/>
          <p:nvPr/>
        </p:nvGrpSpPr>
        <p:grpSpPr>
          <a:xfrm>
            <a:off x="2511947" y="2805962"/>
            <a:ext cx="1080000" cy="540000"/>
            <a:chOff x="1986054" y="1741437"/>
            <a:chExt cx="1080000" cy="54000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EC35AC2-51AA-97FB-40EA-035EA3237882}"/>
                </a:ext>
              </a:extLst>
            </p:cNvPr>
            <p:cNvGrpSpPr/>
            <p:nvPr/>
          </p:nvGrpSpPr>
          <p:grpSpPr>
            <a:xfrm>
              <a:off x="198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DEEEAC8D-D94C-3C4E-BF86-F1EAF32CB831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D79D832E-778A-D70E-2A9A-B1C607192D2C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8A7C93C-9E06-C99F-76EB-14EB3D9D8316}"/>
                </a:ext>
              </a:extLst>
            </p:cNvPr>
            <p:cNvGrpSpPr/>
            <p:nvPr/>
          </p:nvGrpSpPr>
          <p:grpSpPr>
            <a:xfrm rot="16200000">
              <a:off x="252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07C5BA0F-FE50-A930-CEC4-3CA61C3B2FA6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B0735D39-843E-5088-498C-242127721148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4105B8C-CDAE-1D8C-ED3E-E4387B6597E6}"/>
              </a:ext>
            </a:extLst>
          </p:cNvPr>
          <p:cNvGrpSpPr/>
          <p:nvPr/>
        </p:nvGrpSpPr>
        <p:grpSpPr>
          <a:xfrm>
            <a:off x="3591945" y="2805962"/>
            <a:ext cx="1080001" cy="540000"/>
            <a:chOff x="1986054" y="1741437"/>
            <a:chExt cx="1080001" cy="54000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358E003-B4D9-EE1C-8339-2B489CE90993}"/>
                </a:ext>
              </a:extLst>
            </p:cNvPr>
            <p:cNvGrpSpPr/>
            <p:nvPr/>
          </p:nvGrpSpPr>
          <p:grpSpPr>
            <a:xfrm>
              <a:off x="198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2E9ABC0-DBA3-AB93-FFF3-CB1EBF380E16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D5197DA-2B24-FE3C-BD89-A66E1ADBEA4A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1DD7049-C173-55C4-636F-649991680B9A}"/>
                </a:ext>
              </a:extLst>
            </p:cNvPr>
            <p:cNvGrpSpPr/>
            <p:nvPr/>
          </p:nvGrpSpPr>
          <p:grpSpPr>
            <a:xfrm rot="16200000">
              <a:off x="2526055" y="1741437"/>
              <a:ext cx="540000" cy="540000"/>
              <a:chOff x="1986054" y="1741437"/>
              <a:chExt cx="540000" cy="540000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3A35B90-FE1B-492B-F94C-001CF59EC680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46CABCA2-D8C0-562F-1FF1-7FEBB96C50BA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EE0F7AE-B7EE-4C79-1DED-E9443A74BE22}"/>
              </a:ext>
            </a:extLst>
          </p:cNvPr>
          <p:cNvGrpSpPr/>
          <p:nvPr/>
        </p:nvGrpSpPr>
        <p:grpSpPr>
          <a:xfrm>
            <a:off x="4675601" y="2805961"/>
            <a:ext cx="1080001" cy="540000"/>
            <a:chOff x="1986054" y="1741437"/>
            <a:chExt cx="1080001" cy="5400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7F4328F1-0812-CA37-1511-38018E48F0B7}"/>
                </a:ext>
              </a:extLst>
            </p:cNvPr>
            <p:cNvGrpSpPr/>
            <p:nvPr/>
          </p:nvGrpSpPr>
          <p:grpSpPr>
            <a:xfrm>
              <a:off x="198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442833E-AC96-2D3F-B62F-099B95270F54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1605545-F624-525E-7692-B4E4E95ECCCD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6F1744-9B26-49BD-17A6-613DA968946B}"/>
                </a:ext>
              </a:extLst>
            </p:cNvPr>
            <p:cNvGrpSpPr/>
            <p:nvPr/>
          </p:nvGrpSpPr>
          <p:grpSpPr>
            <a:xfrm rot="16200000">
              <a:off x="2526055" y="1741437"/>
              <a:ext cx="540000" cy="540000"/>
              <a:chOff x="1986054" y="1741437"/>
              <a:chExt cx="540000" cy="540000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6C01559-76CB-64D3-731C-BBD00C5B24E0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5898EB4-6A93-872A-BB0E-3C4BE60B0E0E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E43FBB95-BCAE-956B-9A8E-04E673B49C87}"/>
              </a:ext>
            </a:extLst>
          </p:cNvPr>
          <p:cNvSpPr/>
          <p:nvPr/>
        </p:nvSpPr>
        <p:spPr>
          <a:xfrm rot="5400000">
            <a:off x="2971221" y="2125819"/>
            <a:ext cx="161448" cy="1079996"/>
          </a:xfrm>
          <a:prstGeom prst="leftBrace">
            <a:avLst>
              <a:gd name="adj1" fmla="val 8333"/>
              <a:gd name="adj2" fmla="val 4964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075AB28-552C-D22F-7385-E3CE498AD1C7}"/>
              </a:ext>
            </a:extLst>
          </p:cNvPr>
          <p:cNvSpPr txBox="1"/>
          <p:nvPr/>
        </p:nvSpPr>
        <p:spPr>
          <a:xfrm>
            <a:off x="2712749" y="221576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slot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DA5C2AA-BE32-9B0E-9229-9B1C0062E2D9}"/>
              </a:ext>
            </a:extLst>
          </p:cNvPr>
          <p:cNvSpPr txBox="1"/>
          <p:nvPr/>
        </p:nvSpPr>
        <p:spPr>
          <a:xfrm>
            <a:off x="5755602" y="28283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AC71F60-E100-3750-7477-F22C3B9DDB72}"/>
              </a:ext>
            </a:extLst>
          </p:cNvPr>
          <p:cNvCxnSpPr/>
          <p:nvPr/>
        </p:nvCxnSpPr>
        <p:spPr>
          <a:xfrm flipV="1">
            <a:off x="3051944" y="3383280"/>
            <a:ext cx="0" cy="2552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2DA2EE9C-81B2-9BF4-9023-420DB813E716}"/>
              </a:ext>
            </a:extLst>
          </p:cNvPr>
          <p:cNvSpPr txBox="1"/>
          <p:nvPr/>
        </p:nvSpPr>
        <p:spPr>
          <a:xfrm>
            <a:off x="2383331" y="3597993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middle: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message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3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矩形 197">
            <a:extLst>
              <a:ext uri="{FF2B5EF4-FFF2-40B4-BE49-F238E27FC236}">
                <a16:creationId xmlns:a16="http://schemas.microsoft.com/office/drawing/2014/main" id="{BA8C8B2C-7800-4995-681B-17DD0DE5EA97}"/>
              </a:ext>
            </a:extLst>
          </p:cNvPr>
          <p:cNvSpPr/>
          <p:nvPr/>
        </p:nvSpPr>
        <p:spPr>
          <a:xfrm>
            <a:off x="6463031" y="1158240"/>
            <a:ext cx="2847974" cy="2656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C512ABF-7EE5-C988-F55A-51267A0932AE}"/>
              </a:ext>
            </a:extLst>
          </p:cNvPr>
          <p:cNvSpPr/>
          <p:nvPr/>
        </p:nvSpPr>
        <p:spPr>
          <a:xfrm>
            <a:off x="955040" y="1158240"/>
            <a:ext cx="5507990" cy="2656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0C54CEE8-813C-97F4-E8DE-4E6259932542}"/>
              </a:ext>
            </a:extLst>
          </p:cNvPr>
          <p:cNvGrpSpPr/>
          <p:nvPr/>
        </p:nvGrpSpPr>
        <p:grpSpPr>
          <a:xfrm>
            <a:off x="1082040" y="1331128"/>
            <a:ext cx="7868920" cy="1901379"/>
            <a:chOff x="1082040" y="1331128"/>
            <a:chExt cx="7868920" cy="1901379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242FFBF5-E8A5-DB40-DD50-530C6DF0F827}"/>
                </a:ext>
              </a:extLst>
            </p:cNvPr>
            <p:cNvSpPr/>
            <p:nvPr/>
          </p:nvSpPr>
          <p:spPr>
            <a:xfrm>
              <a:off x="2032000" y="1945640"/>
              <a:ext cx="1127760" cy="655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Listening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74874374-FDA5-CE86-A64F-C491DF74E029}"/>
                </a:ext>
              </a:extLst>
            </p:cNvPr>
            <p:cNvSpPr/>
            <p:nvPr/>
          </p:nvSpPr>
          <p:spPr>
            <a:xfrm>
              <a:off x="3962400" y="1945640"/>
              <a:ext cx="1127760" cy="655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Entering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76F3913B-0DA3-0D92-2BF7-6809FFF15A8F}"/>
                </a:ext>
              </a:extLst>
            </p:cNvPr>
            <p:cNvSpPr/>
            <p:nvPr/>
          </p:nvSpPr>
          <p:spPr>
            <a:xfrm>
              <a:off x="5892800" y="1945640"/>
              <a:ext cx="1127760" cy="655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Checking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46330433-34C2-822B-9D43-1F9573CDF77D}"/>
                </a:ext>
              </a:extLst>
            </p:cNvPr>
            <p:cNvSpPr/>
            <p:nvPr/>
          </p:nvSpPr>
          <p:spPr>
            <a:xfrm>
              <a:off x="7823200" y="1945640"/>
              <a:ext cx="1127760" cy="655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690C7D1F-34C8-D65D-B867-C010E6787E3B}"/>
                </a:ext>
              </a:extLst>
            </p:cNvPr>
            <p:cNvCxnSpPr>
              <a:stCxn id="148" idx="6"/>
              <a:endCxn id="149" idx="2"/>
            </p:cNvCxnSpPr>
            <p:nvPr/>
          </p:nvCxnSpPr>
          <p:spPr>
            <a:xfrm>
              <a:off x="3159760" y="2273300"/>
              <a:ext cx="802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BB03C6F4-44AE-5424-A04C-936BD340748D}"/>
                </a:ext>
              </a:extLst>
            </p:cNvPr>
            <p:cNvSpPr txBox="1"/>
            <p:nvPr/>
          </p:nvSpPr>
          <p:spPr>
            <a:xfrm>
              <a:off x="3014980" y="1842413"/>
              <a:ext cx="109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Finished a</a:t>
              </a:r>
              <a:r>
                <a: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42A07184-F401-15C2-F943-885A675CC018}"/>
                </a:ext>
              </a:extLst>
            </p:cNvPr>
            <p:cNvCxnSpPr>
              <a:stCxn id="149" idx="6"/>
              <a:endCxn id="150" idx="2"/>
            </p:cNvCxnSpPr>
            <p:nvPr/>
          </p:nvCxnSpPr>
          <p:spPr>
            <a:xfrm>
              <a:off x="5090160" y="2273300"/>
              <a:ext cx="802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0F8ADFCA-0E5B-D70F-B899-D8206477A170}"/>
                </a:ext>
              </a:extLst>
            </p:cNvPr>
            <p:cNvSpPr txBox="1"/>
            <p:nvPr/>
          </p:nvSpPr>
          <p:spPr>
            <a:xfrm>
              <a:off x="4945380" y="1673136"/>
              <a:ext cx="10922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Occupation attempt message sent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F80C2744-7B07-96B5-6C79-3561FF8C704A}"/>
                </a:ext>
              </a:extLst>
            </p:cNvPr>
            <p:cNvCxnSpPr>
              <a:stCxn id="150" idx="6"/>
              <a:endCxn id="151" idx="2"/>
            </p:cNvCxnSpPr>
            <p:nvPr/>
          </p:nvCxnSpPr>
          <p:spPr>
            <a:xfrm>
              <a:off x="7020560" y="2273300"/>
              <a:ext cx="802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38958559-34F0-81E2-98A3-0957F45E98D5}"/>
                </a:ext>
              </a:extLst>
            </p:cNvPr>
            <p:cNvSpPr txBox="1"/>
            <p:nvPr/>
          </p:nvSpPr>
          <p:spPr>
            <a:xfrm>
              <a:off x="6875780" y="1842413"/>
              <a:ext cx="109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Occupation succeed 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2" name="连接符: 曲线 161">
              <a:extLst>
                <a:ext uri="{FF2B5EF4-FFF2-40B4-BE49-F238E27FC236}">
                  <a16:creationId xmlns:a16="http://schemas.microsoft.com/office/drawing/2014/main" id="{9AADF0BA-2395-779B-17AC-71F60D441C55}"/>
                </a:ext>
              </a:extLst>
            </p:cNvPr>
            <p:cNvCxnSpPr>
              <a:cxnSpLocks/>
              <a:stCxn id="151" idx="6"/>
              <a:endCxn id="150" idx="4"/>
            </p:cNvCxnSpPr>
            <p:nvPr/>
          </p:nvCxnSpPr>
          <p:spPr>
            <a:xfrm flipH="1">
              <a:off x="6456680" y="2273300"/>
              <a:ext cx="2494280" cy="327660"/>
            </a:xfrm>
            <a:prstGeom prst="curvedConnector4">
              <a:avLst>
                <a:gd name="adj1" fmla="val -9165"/>
                <a:gd name="adj2" fmla="val 28759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B5CDCBE7-BCDF-551D-E79D-E93BCCCF197D}"/>
                </a:ext>
              </a:extLst>
            </p:cNvPr>
            <p:cNvSpPr txBox="1"/>
            <p:nvPr/>
          </p:nvSpPr>
          <p:spPr>
            <a:xfrm>
              <a:off x="7277100" y="2713176"/>
              <a:ext cx="109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message sent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连接符: 曲线 177">
              <a:extLst>
                <a:ext uri="{FF2B5EF4-FFF2-40B4-BE49-F238E27FC236}">
                  <a16:creationId xmlns:a16="http://schemas.microsoft.com/office/drawing/2014/main" id="{8E1F572C-F566-9D9C-6F92-977C41428E6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 flipH="1" flipV="1">
              <a:off x="2029460" y="2270125"/>
              <a:ext cx="1130300" cy="3175"/>
            </a:xfrm>
            <a:prstGeom prst="curvedConnector5">
              <a:avLst>
                <a:gd name="adj1" fmla="val -20225"/>
                <a:gd name="adj2" fmla="val -32880000"/>
                <a:gd name="adj3" fmla="val 121911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86CEEC9C-E59A-9808-5188-A4001BBE3AE4}"/>
                </a:ext>
              </a:extLst>
            </p:cNvPr>
            <p:cNvSpPr txBox="1"/>
            <p:nvPr/>
          </p:nvSpPr>
          <p:spPr>
            <a:xfrm>
              <a:off x="2047240" y="2938958"/>
              <a:ext cx="1092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full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B07E2215-273F-6908-9509-BA9AC50D413F}"/>
                </a:ext>
              </a:extLst>
            </p:cNvPr>
            <p:cNvCxnSpPr>
              <a:endCxn id="148" idx="2"/>
            </p:cNvCxnSpPr>
            <p:nvPr/>
          </p:nvCxnSpPr>
          <p:spPr>
            <a:xfrm flipV="1">
              <a:off x="1224280" y="2273300"/>
              <a:ext cx="807720" cy="127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BA56022C-EB4F-E441-E801-F7BBC4A48959}"/>
                </a:ext>
              </a:extLst>
            </p:cNvPr>
            <p:cNvSpPr txBox="1"/>
            <p:nvPr/>
          </p:nvSpPr>
          <p:spPr>
            <a:xfrm>
              <a:off x="1082040" y="1855113"/>
              <a:ext cx="109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 initialization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8" name="连接符: 曲线 187">
              <a:extLst>
                <a:ext uri="{FF2B5EF4-FFF2-40B4-BE49-F238E27FC236}">
                  <a16:creationId xmlns:a16="http://schemas.microsoft.com/office/drawing/2014/main" id="{5C43334B-251A-B3E3-4508-28E8F47D584A}"/>
                </a:ext>
              </a:extLst>
            </p:cNvPr>
            <p:cNvCxnSpPr>
              <a:cxnSpLocks/>
              <a:stCxn id="150" idx="6"/>
              <a:endCxn id="148" idx="4"/>
            </p:cNvCxnSpPr>
            <p:nvPr/>
          </p:nvCxnSpPr>
          <p:spPr>
            <a:xfrm flipH="1">
              <a:off x="2595880" y="2273300"/>
              <a:ext cx="4424680" cy="327660"/>
            </a:xfrm>
            <a:prstGeom prst="curvedConnector4">
              <a:avLst>
                <a:gd name="adj1" fmla="val -5166"/>
                <a:gd name="adj2" fmla="val 332558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8B2426A7-D104-34B0-C921-5B387E7B9A02}"/>
                </a:ext>
              </a:extLst>
            </p:cNvPr>
            <p:cNvSpPr txBox="1"/>
            <p:nvPr/>
          </p:nvSpPr>
          <p:spPr>
            <a:xfrm>
              <a:off x="4226560" y="2801620"/>
              <a:ext cx="16662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Collided with other agent or Occupation failed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CC355C7B-127E-45A4-0AC2-EF2F593C3387}"/>
                </a:ext>
              </a:extLst>
            </p:cNvPr>
            <p:cNvSpPr txBox="1"/>
            <p:nvPr/>
          </p:nvSpPr>
          <p:spPr>
            <a:xfrm>
              <a:off x="2296160" y="1331128"/>
              <a:ext cx="1666240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Entering the Network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693B696B-9E5D-973C-6460-9DFB4C60F1DB}"/>
                </a:ext>
              </a:extLst>
            </p:cNvPr>
            <p:cNvSpPr txBox="1"/>
            <p:nvPr/>
          </p:nvSpPr>
          <p:spPr>
            <a:xfrm>
              <a:off x="7053898" y="1331128"/>
              <a:ext cx="1666240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Continuous Operation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14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E747222-9EAC-2D8D-EAD7-A4A410BEE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76390"/>
              </p:ext>
            </p:extLst>
          </p:nvPr>
        </p:nvGraphicFramePr>
        <p:xfrm>
          <a:off x="3928659" y="566962"/>
          <a:ext cx="3612235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B2FD847-7CA6-D645-2222-19CD9BDDA218}"/>
              </a:ext>
            </a:extLst>
          </p:cNvPr>
          <p:cNvSpPr txBox="1"/>
          <p:nvPr/>
        </p:nvSpPr>
        <p:spPr>
          <a:xfrm>
            <a:off x="2440203" y="805608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	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7BBFBC93-42B4-68E8-297C-14B9ED91D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58754"/>
              </p:ext>
            </p:extLst>
          </p:nvPr>
        </p:nvGraphicFramePr>
        <p:xfrm>
          <a:off x="3928659" y="1784220"/>
          <a:ext cx="3612235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300000"/>
                        </a:lnSpc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49E52AF-6923-5A05-75E0-0B386DA530FA}"/>
              </a:ext>
            </a:extLst>
          </p:cNvPr>
          <p:cNvSpPr txBox="1"/>
          <p:nvPr/>
        </p:nvSpPr>
        <p:spPr>
          <a:xfrm>
            <a:off x="2440204" y="2017042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	t+1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AF5F0B8-2A59-632D-EDC0-240CC16D75AE}"/>
              </a:ext>
            </a:extLst>
          </p:cNvPr>
          <p:cNvSpPr/>
          <p:nvPr/>
        </p:nvSpPr>
        <p:spPr>
          <a:xfrm rot="2700000">
            <a:off x="5001377" y="1623845"/>
            <a:ext cx="804632" cy="165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25FD949-C3F3-BABB-CFFD-C31033C1398E}"/>
              </a:ext>
            </a:extLst>
          </p:cNvPr>
          <p:cNvSpPr/>
          <p:nvPr/>
        </p:nvSpPr>
        <p:spPr>
          <a:xfrm rot="8100000">
            <a:off x="5693683" y="1623844"/>
            <a:ext cx="804632" cy="16572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C23DC651-E041-1EFD-4F6F-7EEB18A1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91633"/>
              </p:ext>
            </p:extLst>
          </p:nvPr>
        </p:nvGraphicFramePr>
        <p:xfrm>
          <a:off x="4289882" y="3213812"/>
          <a:ext cx="2889788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89BC03F-2CA8-6079-7C10-6495A578EA2A}"/>
              </a:ext>
            </a:extLst>
          </p:cNvPr>
          <p:cNvSpPr txBox="1"/>
          <p:nvPr/>
        </p:nvSpPr>
        <p:spPr>
          <a:xfrm>
            <a:off x="2440202" y="3452458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	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BE93C4-6070-50E5-F89B-8C112C6783A4}"/>
              </a:ext>
            </a:extLst>
          </p:cNvPr>
          <p:cNvSpPr txBox="1"/>
          <p:nvPr/>
        </p:nvSpPr>
        <p:spPr>
          <a:xfrm>
            <a:off x="2440202" y="4663890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	t+1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81D16FA-C0E0-9427-68F4-AFFF86328BDA}"/>
              </a:ext>
            </a:extLst>
          </p:cNvPr>
          <p:cNvGrpSpPr/>
          <p:nvPr/>
        </p:nvGrpSpPr>
        <p:grpSpPr>
          <a:xfrm>
            <a:off x="5349223" y="4113309"/>
            <a:ext cx="795090" cy="166730"/>
            <a:chOff x="5309851" y="4112810"/>
            <a:chExt cx="795090" cy="166730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334A96B6-F936-D22F-694A-E6DDD06E9BB0}"/>
                </a:ext>
              </a:extLst>
            </p:cNvPr>
            <p:cNvSpPr/>
            <p:nvPr/>
          </p:nvSpPr>
          <p:spPr>
            <a:xfrm rot="1800000">
              <a:off x="5352944" y="4112810"/>
              <a:ext cx="751997" cy="16572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71C7C88D-40B8-B6DB-48BC-9305B304BECB}"/>
                </a:ext>
              </a:extLst>
            </p:cNvPr>
            <p:cNvSpPr/>
            <p:nvPr/>
          </p:nvSpPr>
          <p:spPr>
            <a:xfrm rot="9000000">
              <a:off x="5309851" y="4113811"/>
              <a:ext cx="755991" cy="16572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C9F05254-A137-90CF-2D87-17A5BF158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560094"/>
              </p:ext>
            </p:extLst>
          </p:nvPr>
        </p:nvGraphicFramePr>
        <p:xfrm>
          <a:off x="4289882" y="4425244"/>
          <a:ext cx="2889788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040474AD-91FC-81E0-87D5-9280622152A1}"/>
              </a:ext>
            </a:extLst>
          </p:cNvPr>
          <p:cNvSpPr txBox="1"/>
          <p:nvPr/>
        </p:nvSpPr>
        <p:spPr>
          <a:xfrm>
            <a:off x="5957861" y="406596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“Swap” Collision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6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6302B44-915E-F351-893B-0E746E69CFA2}"/>
              </a:ext>
            </a:extLst>
          </p:cNvPr>
          <p:cNvSpPr/>
          <p:nvPr/>
        </p:nvSpPr>
        <p:spPr>
          <a:xfrm>
            <a:off x="3595602" y="2805961"/>
            <a:ext cx="532686" cy="539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39B2E65-8A1C-BA89-DC63-8B4B4656D1F5}"/>
              </a:ext>
            </a:extLst>
          </p:cNvPr>
          <p:cNvGrpSpPr/>
          <p:nvPr/>
        </p:nvGrpSpPr>
        <p:grpSpPr>
          <a:xfrm>
            <a:off x="580334" y="533610"/>
            <a:ext cx="1080000" cy="540000"/>
            <a:chOff x="1986054" y="1741437"/>
            <a:chExt cx="1080000" cy="5400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B46E01-D713-A78A-CAE4-F6214AE5D27E}"/>
                </a:ext>
              </a:extLst>
            </p:cNvPr>
            <p:cNvGrpSpPr/>
            <p:nvPr/>
          </p:nvGrpSpPr>
          <p:grpSpPr>
            <a:xfrm>
              <a:off x="198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5EB4856B-ECE7-3D5C-A732-A4FF88E5803E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B4D63808-60F3-C80B-EC80-2365585D2255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8375F45-7584-2F7D-3D0A-EBEE2FDB53DE}"/>
                </a:ext>
              </a:extLst>
            </p:cNvPr>
            <p:cNvGrpSpPr/>
            <p:nvPr/>
          </p:nvGrpSpPr>
          <p:grpSpPr>
            <a:xfrm rot="16200000">
              <a:off x="252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35B88DF-7047-DDFF-7D55-85EC1A3F8089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4E31281-AD26-764B-3978-D3113E307418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FD2FACB-ED08-EE09-2FDA-8498A5C8138B}"/>
              </a:ext>
            </a:extLst>
          </p:cNvPr>
          <p:cNvGrpSpPr/>
          <p:nvPr/>
        </p:nvGrpSpPr>
        <p:grpSpPr>
          <a:xfrm>
            <a:off x="2511947" y="2805962"/>
            <a:ext cx="1080000" cy="540000"/>
            <a:chOff x="1986054" y="1741437"/>
            <a:chExt cx="1080000" cy="54000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EC35AC2-51AA-97FB-40EA-035EA3237882}"/>
                </a:ext>
              </a:extLst>
            </p:cNvPr>
            <p:cNvGrpSpPr/>
            <p:nvPr/>
          </p:nvGrpSpPr>
          <p:grpSpPr>
            <a:xfrm>
              <a:off x="198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DEEEAC8D-D94C-3C4E-BF86-F1EAF32CB831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D79D832E-778A-D70E-2A9A-B1C607192D2C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8A7C93C-9E06-C99F-76EB-14EB3D9D8316}"/>
                </a:ext>
              </a:extLst>
            </p:cNvPr>
            <p:cNvGrpSpPr/>
            <p:nvPr/>
          </p:nvGrpSpPr>
          <p:grpSpPr>
            <a:xfrm rot="16200000">
              <a:off x="252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07C5BA0F-FE50-A930-CEC4-3CA61C3B2FA6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B0735D39-843E-5088-498C-242127721148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4105B8C-CDAE-1D8C-ED3E-E4387B6597E6}"/>
              </a:ext>
            </a:extLst>
          </p:cNvPr>
          <p:cNvGrpSpPr/>
          <p:nvPr/>
        </p:nvGrpSpPr>
        <p:grpSpPr>
          <a:xfrm>
            <a:off x="3591945" y="2805962"/>
            <a:ext cx="1080001" cy="540000"/>
            <a:chOff x="1986054" y="1741437"/>
            <a:chExt cx="1080001" cy="54000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358E003-B4D9-EE1C-8339-2B489CE90993}"/>
                </a:ext>
              </a:extLst>
            </p:cNvPr>
            <p:cNvGrpSpPr/>
            <p:nvPr/>
          </p:nvGrpSpPr>
          <p:grpSpPr>
            <a:xfrm>
              <a:off x="198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2E9ABC0-DBA3-AB93-FFF3-CB1EBF380E16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D5197DA-2B24-FE3C-BD89-A66E1ADBEA4A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1DD7049-C173-55C4-636F-649991680B9A}"/>
                </a:ext>
              </a:extLst>
            </p:cNvPr>
            <p:cNvGrpSpPr/>
            <p:nvPr/>
          </p:nvGrpSpPr>
          <p:grpSpPr>
            <a:xfrm rot="16200000">
              <a:off x="2526055" y="1741437"/>
              <a:ext cx="540000" cy="540000"/>
              <a:chOff x="1986054" y="1741437"/>
              <a:chExt cx="540000" cy="540000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3A35B90-FE1B-492B-F94C-001CF59EC680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46CABCA2-D8C0-562F-1FF1-7FEBB96C50BA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EE0F7AE-B7EE-4C79-1DED-E9443A74BE22}"/>
              </a:ext>
            </a:extLst>
          </p:cNvPr>
          <p:cNvGrpSpPr/>
          <p:nvPr/>
        </p:nvGrpSpPr>
        <p:grpSpPr>
          <a:xfrm>
            <a:off x="4675601" y="2805961"/>
            <a:ext cx="1080001" cy="540000"/>
            <a:chOff x="1986054" y="1741437"/>
            <a:chExt cx="1080001" cy="5400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7F4328F1-0812-CA37-1511-38018E48F0B7}"/>
                </a:ext>
              </a:extLst>
            </p:cNvPr>
            <p:cNvGrpSpPr/>
            <p:nvPr/>
          </p:nvGrpSpPr>
          <p:grpSpPr>
            <a:xfrm>
              <a:off x="198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442833E-AC96-2D3F-B62F-099B95270F54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1605545-F624-525E-7692-B4E4E95ECCCD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6F1744-9B26-49BD-17A6-613DA968946B}"/>
                </a:ext>
              </a:extLst>
            </p:cNvPr>
            <p:cNvGrpSpPr/>
            <p:nvPr/>
          </p:nvGrpSpPr>
          <p:grpSpPr>
            <a:xfrm rot="16200000">
              <a:off x="2526055" y="1741437"/>
              <a:ext cx="540000" cy="540000"/>
              <a:chOff x="1986054" y="1741437"/>
              <a:chExt cx="540000" cy="540000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6C01559-76CB-64D3-731C-BBD00C5B24E0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5898EB4-6A93-872A-BB0E-3C4BE60B0E0E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E43FBB95-BCAE-956B-9A8E-04E673B49C87}"/>
              </a:ext>
            </a:extLst>
          </p:cNvPr>
          <p:cNvSpPr/>
          <p:nvPr/>
        </p:nvSpPr>
        <p:spPr>
          <a:xfrm rot="5400000">
            <a:off x="4051219" y="2125819"/>
            <a:ext cx="161448" cy="1079996"/>
          </a:xfrm>
          <a:prstGeom prst="leftBrace">
            <a:avLst>
              <a:gd name="adj1" fmla="val 8333"/>
              <a:gd name="adj2" fmla="val 4964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075AB28-552C-D22F-7385-E3CE498AD1C7}"/>
              </a:ext>
            </a:extLst>
          </p:cNvPr>
          <p:cNvSpPr txBox="1"/>
          <p:nvPr/>
        </p:nvSpPr>
        <p:spPr>
          <a:xfrm>
            <a:off x="3696567" y="221576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slot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DA5C2AA-BE32-9B0E-9229-9B1C0062E2D9}"/>
              </a:ext>
            </a:extLst>
          </p:cNvPr>
          <p:cNvSpPr txBox="1"/>
          <p:nvPr/>
        </p:nvSpPr>
        <p:spPr>
          <a:xfrm>
            <a:off x="5755602" y="28283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AC71F60-E100-3750-7477-F22C3B9DDB72}"/>
              </a:ext>
            </a:extLst>
          </p:cNvPr>
          <p:cNvCxnSpPr/>
          <p:nvPr/>
        </p:nvCxnSpPr>
        <p:spPr>
          <a:xfrm flipV="1">
            <a:off x="3051944" y="3383280"/>
            <a:ext cx="0" cy="2552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2DA2EE9C-81B2-9BF4-9023-420DB813E716}"/>
              </a:ext>
            </a:extLst>
          </p:cNvPr>
          <p:cNvSpPr txBox="1"/>
          <p:nvPr/>
        </p:nvSpPr>
        <p:spPr>
          <a:xfrm>
            <a:off x="2196845" y="3648710"/>
            <a:ext cx="171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agent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broadcasted their message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D8F5EA4-B493-7DB2-E380-C58B84B93518}"/>
              </a:ext>
            </a:extLst>
          </p:cNvPr>
          <p:cNvCxnSpPr/>
          <p:nvPr/>
        </p:nvCxnSpPr>
        <p:spPr>
          <a:xfrm flipV="1">
            <a:off x="4131942" y="3393440"/>
            <a:ext cx="0" cy="2552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ECED0A7-2DF0-625A-0698-0EB36EB3369C}"/>
              </a:ext>
            </a:extLst>
          </p:cNvPr>
          <p:cNvSpPr txBox="1"/>
          <p:nvPr/>
        </p:nvSpPr>
        <p:spPr>
          <a:xfrm>
            <a:off x="3276843" y="3684803"/>
            <a:ext cx="171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timing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broadcasting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4EBC754-2C1B-3B74-BA2C-5C16B7F712B6}"/>
              </a:ext>
            </a:extLst>
          </p:cNvPr>
          <p:cNvCxnSpPr>
            <a:cxnSpLocks/>
          </p:cNvCxnSpPr>
          <p:nvPr/>
        </p:nvCxnSpPr>
        <p:spPr>
          <a:xfrm>
            <a:off x="3199440" y="2402245"/>
            <a:ext cx="495298" cy="5657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E691B6B-69BB-CC90-12C0-63E3E36D39F0}"/>
              </a:ext>
            </a:extLst>
          </p:cNvPr>
          <p:cNvSpPr txBox="1"/>
          <p:nvPr/>
        </p:nvSpPr>
        <p:spPr>
          <a:xfrm>
            <a:off x="1999407" y="1766971"/>
            <a:ext cx="171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Time Window: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external conditions guaranteed to be fixed</a:t>
            </a:r>
          </a:p>
        </p:txBody>
      </p:sp>
    </p:spTree>
    <p:extLst>
      <p:ext uri="{BB962C8B-B14F-4D97-AF65-F5344CB8AC3E}">
        <p14:creationId xmlns:p14="http://schemas.microsoft.com/office/powerpoint/2010/main" val="189061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EB92FCC-20B0-CA70-891E-0613DA57CF7C}"/>
              </a:ext>
            </a:extLst>
          </p:cNvPr>
          <p:cNvCxnSpPr>
            <a:endCxn id="12" idx="1"/>
          </p:cNvCxnSpPr>
          <p:nvPr/>
        </p:nvCxnSpPr>
        <p:spPr>
          <a:xfrm flipV="1">
            <a:off x="6257331" y="1579046"/>
            <a:ext cx="0" cy="66634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4E3E743-97C5-C67F-2E7B-CFC4C096BF81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5530928" y="1759126"/>
            <a:ext cx="0" cy="486268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EA9CD24-EBC2-B352-D80B-EB69A1E95A2D}"/>
              </a:ext>
            </a:extLst>
          </p:cNvPr>
          <p:cNvCxnSpPr>
            <a:cxnSpLocks/>
            <a:stCxn id="8" idx="1"/>
            <a:endCxn id="4" idx="0"/>
          </p:cNvCxnSpPr>
          <p:nvPr/>
        </p:nvCxnSpPr>
        <p:spPr>
          <a:xfrm flipH="1">
            <a:off x="4812721" y="1937050"/>
            <a:ext cx="1344" cy="308344"/>
          </a:xfrm>
          <a:prstGeom prst="line">
            <a:avLst/>
          </a:prstGeom>
          <a:ln w="12700">
            <a:solidFill>
              <a:srgbClr val="70AD4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561E364-CBD5-AF6B-76C2-B47E2E3F548E}"/>
              </a:ext>
            </a:extLst>
          </p:cNvPr>
          <p:cNvCxnSpPr>
            <a:stCxn id="6" idx="1"/>
          </p:cNvCxnSpPr>
          <p:nvPr/>
        </p:nvCxnSpPr>
        <p:spPr>
          <a:xfrm>
            <a:off x="4089187" y="2118498"/>
            <a:ext cx="0" cy="12689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E747222-9EAC-2D8D-EAD7-A4A410BEE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75176"/>
              </p:ext>
            </p:extLst>
          </p:nvPr>
        </p:nvGraphicFramePr>
        <p:xfrm>
          <a:off x="3367827" y="2245394"/>
          <a:ext cx="2889788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124710916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8AAD875-95E0-75F2-F1D8-6EADA451AF4C}"/>
              </a:ext>
            </a:extLst>
          </p:cNvPr>
          <p:cNvCxnSpPr/>
          <p:nvPr/>
        </p:nvCxnSpPr>
        <p:spPr>
          <a:xfrm>
            <a:off x="3388674" y="3639312"/>
            <a:ext cx="45963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A17A73D-E8C3-B34A-83AE-44561BFFABA2}"/>
              </a:ext>
            </a:extLst>
          </p:cNvPr>
          <p:cNvSpPr txBox="1"/>
          <p:nvPr/>
        </p:nvSpPr>
        <p:spPr>
          <a:xfrm>
            <a:off x="7524412" y="363931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F0A675C-7618-B233-B94D-D0CA7F9CD0BA}"/>
              </a:ext>
            </a:extLst>
          </p:cNvPr>
          <p:cNvSpPr/>
          <p:nvPr/>
        </p:nvSpPr>
        <p:spPr>
          <a:xfrm>
            <a:off x="4089187" y="2066682"/>
            <a:ext cx="2163950" cy="103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B46BD467-38BA-29F1-B4CD-E04BD49FE496}"/>
              </a:ext>
            </a:extLst>
          </p:cNvPr>
          <p:cNvSpPr/>
          <p:nvPr/>
        </p:nvSpPr>
        <p:spPr>
          <a:xfrm>
            <a:off x="4814065" y="1885234"/>
            <a:ext cx="2163950" cy="103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8624F1-B31E-8EC3-C815-6C75327CB073}"/>
              </a:ext>
            </a:extLst>
          </p:cNvPr>
          <p:cNvSpPr txBox="1"/>
          <p:nvPr/>
        </p:nvSpPr>
        <p:spPr>
          <a:xfrm>
            <a:off x="4744043" y="1600121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publishes </a:t>
            </a:r>
          </a:p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plan</a:t>
            </a:r>
            <a:endParaRPr lang="zh-CN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CD58B26-A113-B39C-54CE-388F12706213}"/>
              </a:ext>
            </a:extLst>
          </p:cNvPr>
          <p:cNvSpPr/>
          <p:nvPr/>
        </p:nvSpPr>
        <p:spPr>
          <a:xfrm>
            <a:off x="5530928" y="1707310"/>
            <a:ext cx="2163950" cy="103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9D4E6D8-8F6C-2608-1586-C2BA070FBEA9}"/>
              </a:ext>
            </a:extLst>
          </p:cNvPr>
          <p:cNvSpPr/>
          <p:nvPr/>
        </p:nvSpPr>
        <p:spPr>
          <a:xfrm>
            <a:off x="6257331" y="1527230"/>
            <a:ext cx="2163950" cy="103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3322BC-FFE0-1687-7AF0-11377FBED72A}"/>
              </a:ext>
            </a:extLst>
          </p:cNvPr>
          <p:cNvCxnSpPr>
            <a:cxnSpLocks/>
          </p:cNvCxnSpPr>
          <p:nvPr/>
        </p:nvCxnSpPr>
        <p:spPr>
          <a:xfrm>
            <a:off x="6978015" y="1988866"/>
            <a:ext cx="361291" cy="32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2E3D661-67AD-3660-5B78-A32495B91831}"/>
              </a:ext>
            </a:extLst>
          </p:cNvPr>
          <p:cNvCxnSpPr>
            <a:cxnSpLocks/>
          </p:cNvCxnSpPr>
          <p:nvPr/>
        </p:nvCxnSpPr>
        <p:spPr>
          <a:xfrm>
            <a:off x="6309360" y="2118498"/>
            <a:ext cx="786166" cy="209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55F7EBB-2B33-AD5E-AC9B-3C0E85752210}"/>
              </a:ext>
            </a:extLst>
          </p:cNvPr>
          <p:cNvCxnSpPr>
            <a:cxnSpLocks/>
          </p:cNvCxnSpPr>
          <p:nvPr/>
        </p:nvCxnSpPr>
        <p:spPr>
          <a:xfrm flipH="1">
            <a:off x="7578149" y="1832256"/>
            <a:ext cx="148531" cy="485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E5B3381-9816-4D4E-EFDD-4A94892544CB}"/>
              </a:ext>
            </a:extLst>
          </p:cNvPr>
          <p:cNvCxnSpPr>
            <a:cxnSpLocks/>
          </p:cNvCxnSpPr>
          <p:nvPr/>
        </p:nvCxnSpPr>
        <p:spPr>
          <a:xfrm flipH="1">
            <a:off x="7821929" y="1735282"/>
            <a:ext cx="599352" cy="582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F511313-1582-B86D-D500-CB27A6F7031E}"/>
              </a:ext>
            </a:extLst>
          </p:cNvPr>
          <p:cNvSpPr txBox="1"/>
          <p:nvPr/>
        </p:nvSpPr>
        <p:spPr>
          <a:xfrm>
            <a:off x="6739067" y="2352374"/>
            <a:ext cx="18501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are on the frontier of </a:t>
            </a: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predicting horizon</a:t>
            </a: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they are published 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E2FBDFD-C146-6B7E-6C6E-B35D0251C286}"/>
              </a:ext>
            </a:extLst>
          </p:cNvPr>
          <p:cNvSpPr txBox="1"/>
          <p:nvPr/>
        </p:nvSpPr>
        <p:spPr>
          <a:xfrm>
            <a:off x="4012832" y="1786389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publishes </a:t>
            </a:r>
          </a:p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plan</a:t>
            </a:r>
            <a:endParaRPr lang="zh-CN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3C530CE-A30B-99CE-3917-9BA25CA08773}"/>
              </a:ext>
            </a:extLst>
          </p:cNvPr>
          <p:cNvSpPr txBox="1"/>
          <p:nvPr/>
        </p:nvSpPr>
        <p:spPr>
          <a:xfrm>
            <a:off x="5447002" y="1423721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publishes </a:t>
            </a:r>
          </a:p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plan</a:t>
            </a:r>
            <a:endParaRPr lang="zh-CN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F15CCE6-1C07-C0FC-2C4A-0D9E10BA2952}"/>
              </a:ext>
            </a:extLst>
          </p:cNvPr>
          <p:cNvSpPr txBox="1"/>
          <p:nvPr/>
        </p:nvSpPr>
        <p:spPr>
          <a:xfrm>
            <a:off x="6180786" y="1250843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publishes </a:t>
            </a:r>
          </a:p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plan</a:t>
            </a:r>
            <a:endParaRPr lang="zh-CN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B9BACC2A-EBEE-0E93-81B6-995A4C2F20CE}"/>
              </a:ext>
            </a:extLst>
          </p:cNvPr>
          <p:cNvSpPr/>
          <p:nvPr/>
        </p:nvSpPr>
        <p:spPr>
          <a:xfrm rot="16200000">
            <a:off x="4315922" y="2085548"/>
            <a:ext cx="266913" cy="2163102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40E3BC5-BC3E-C8FF-7AEE-843CC5F5CD32}"/>
              </a:ext>
            </a:extLst>
          </p:cNvPr>
          <p:cNvSpPr txBox="1"/>
          <p:nvPr/>
        </p:nvSpPr>
        <p:spPr>
          <a:xfrm>
            <a:off x="4042054" y="3267143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Frame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21269B2-AD5F-ADC9-0844-3D96801EC05C}"/>
              </a:ext>
            </a:extLst>
          </p:cNvPr>
          <p:cNvSpPr txBox="1"/>
          <p:nvPr/>
        </p:nvSpPr>
        <p:spPr>
          <a:xfrm>
            <a:off x="6290592" y="23883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1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234</Words>
  <Application>Microsoft Office PowerPoint</Application>
  <PresentationFormat>宽屏</PresentationFormat>
  <Paragraphs>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苑 润泽</dc:creator>
  <cp:lastModifiedBy>苑 润泽</cp:lastModifiedBy>
  <cp:revision>1</cp:revision>
  <dcterms:created xsi:type="dcterms:W3CDTF">2023-08-23T07:46:27Z</dcterms:created>
  <dcterms:modified xsi:type="dcterms:W3CDTF">2023-08-28T22:32:38Z</dcterms:modified>
</cp:coreProperties>
</file>