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7"/>
    <p:sldId id="271" r:id="rId18"/>
    <p:sldId id="272" r:id="rId19"/>
    <p:sldId id="273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Docker-Drone</a:t>
            </a:r>
            <a:br>
              <a:rPr lang="en-US" altLang="zh-CN"/>
            </a:br>
            <a:r>
              <a:rPr lang="en-US" altLang="zh-CN"/>
              <a:t>CI/CD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2018.5.15</a:t>
            </a:r>
            <a:endParaRPr lang="en-US" altLang="zh-CN"/>
          </a:p>
          <a:p>
            <a:r>
              <a:rPr lang="en-US" altLang="zh-CN"/>
              <a:t>Veiasai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Demo-github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6555" y="1702435"/>
            <a:ext cx="5897245" cy="4474845"/>
          </a:xfrm>
        </p:spPr>
        <p:txBody>
          <a:bodyPr/>
          <a:p>
            <a:r>
              <a:rPr lang="zh-CN" altLang="en-US"/>
              <a:t>需要填写</a:t>
            </a:r>
            <a:r>
              <a:rPr lang="en-US" altLang="zh-CN"/>
              <a:t>drone</a:t>
            </a:r>
            <a:r>
              <a:rPr lang="zh-CN" altLang="en-US"/>
              <a:t>服务所在的地址，即</a:t>
            </a:r>
            <a:r>
              <a:rPr lang="en-US" altLang="zh-CN"/>
              <a:t>ip:port</a:t>
            </a:r>
            <a:r>
              <a:rPr lang="zh-CN" altLang="en-US"/>
              <a:t>（公网</a:t>
            </a:r>
            <a:r>
              <a:rPr lang="en-US" altLang="zh-CN"/>
              <a:t>ip</a:t>
            </a:r>
            <a:r>
              <a:rPr lang="zh-CN" altLang="en-US"/>
              <a:t>或者域名）</a:t>
            </a:r>
            <a:endParaRPr lang="zh-CN" altLang="en-US"/>
          </a:p>
          <a:p>
            <a:r>
              <a:rPr lang="zh-CN" altLang="en-US"/>
              <a:t>然后登录相应页面完成认证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305" y="1603375"/>
            <a:ext cx="3909060" cy="4977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Demo-drone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62150"/>
            <a:ext cx="10515600" cy="3954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Demo-drone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3395" y="1770380"/>
            <a:ext cx="4286250" cy="4238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405" y="1567815"/>
            <a:ext cx="6556375" cy="4643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Demo-drone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3945255" cy="4474845"/>
          </a:xfrm>
        </p:spPr>
        <p:txBody>
          <a:bodyPr>
            <a:normAutofit lnSpcReduction="10000"/>
          </a:bodyPr>
          <a:p>
            <a:r>
              <a:rPr lang="en-US" altLang="zh-CN">
                <a:sym typeface="+mn-ea"/>
              </a:rPr>
              <a:t>CI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maven+jdk9</a:t>
            </a:r>
            <a:r>
              <a:rPr lang="zh-CN" altLang="en-US"/>
              <a:t>编译代码，运行单元测试，打包成</a:t>
            </a:r>
            <a:r>
              <a:rPr lang="en-US" altLang="zh-CN"/>
              <a:t>war</a:t>
            </a:r>
            <a:r>
              <a:rPr lang="zh-CN" altLang="en-US"/>
              <a:t>文件。</a:t>
            </a:r>
            <a:endParaRPr lang="zh-CN" altLang="en-US"/>
          </a:p>
          <a:p>
            <a:r>
              <a:rPr lang="zh-CN" altLang="en-US"/>
              <a:t>用</a:t>
            </a:r>
            <a:r>
              <a:rPr lang="en-US" altLang="zh-CN"/>
              <a:t>docker plugin</a:t>
            </a:r>
            <a:r>
              <a:rPr lang="zh-CN" altLang="en-US"/>
              <a:t>生成镜像，并推送到个人仓库。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1140" y="1581150"/>
            <a:ext cx="5571490" cy="4447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Demo-drone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3945255" cy="4474845"/>
          </a:xfrm>
        </p:spPr>
        <p:txBody>
          <a:bodyPr/>
          <a:p>
            <a:r>
              <a:rPr lang="en-US" altLang="zh-CN"/>
              <a:t>CD</a:t>
            </a:r>
            <a:endParaRPr lang="en-US" altLang="zh-CN"/>
          </a:p>
          <a:p>
            <a:r>
              <a:rPr lang="zh-CN" altLang="en-US"/>
              <a:t>使用</a:t>
            </a:r>
            <a:r>
              <a:rPr lang="en-US" altLang="zh-CN"/>
              <a:t>ssh</a:t>
            </a:r>
            <a:r>
              <a:rPr lang="zh-CN" altLang="en-US"/>
              <a:t>连接到部署服务的机器，运行打包好的镜像，暴露端口。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emial plugin</a:t>
            </a:r>
            <a:r>
              <a:rPr lang="zh-CN" altLang="en-US"/>
              <a:t>，给管理员和提交者发邮件提醒。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7800" y="1702435"/>
            <a:ext cx="6228715" cy="4304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Problems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demo</a:t>
            </a:r>
            <a:r>
              <a:rPr lang="zh-CN" altLang="en-US"/>
              <a:t>较为简单，没有多的集成测试，当多个服务一起运行时，可以通过插件、</a:t>
            </a:r>
            <a:r>
              <a:rPr lang="en-US" altLang="zh-CN"/>
              <a:t>shell</a:t>
            </a:r>
            <a:r>
              <a:rPr lang="zh-CN" altLang="en-US"/>
              <a:t>脚本、网络服务，或者是本地运行小型测试用的容器服务，比如</a:t>
            </a:r>
            <a:r>
              <a:rPr lang="en-US" altLang="zh-CN"/>
              <a:t>mysql image</a:t>
            </a:r>
            <a:r>
              <a:rPr lang="zh-CN" altLang="en-US"/>
              <a:t>，进行集成测试。</a:t>
            </a:r>
            <a:endParaRPr lang="zh-CN" altLang="en-US"/>
          </a:p>
          <a:p>
            <a:r>
              <a:rPr lang="zh-CN" altLang="en-US"/>
              <a:t>将一些可能重复使用的文件目录挂载，比如</a:t>
            </a:r>
            <a:r>
              <a:rPr lang="en-US" altLang="zh-CN"/>
              <a:t>maven</a:t>
            </a:r>
            <a:r>
              <a:rPr lang="zh-CN" altLang="en-US"/>
              <a:t>的仓库，提升构建效率。</a:t>
            </a:r>
            <a:endParaRPr lang="zh-CN" altLang="en-US"/>
          </a:p>
          <a:p>
            <a:r>
              <a:rPr lang="zh-CN" altLang="en-US"/>
              <a:t>官方</a:t>
            </a:r>
            <a:r>
              <a:rPr lang="en-US" altLang="zh-CN"/>
              <a:t>docker plugin</a:t>
            </a:r>
            <a:r>
              <a:rPr lang="zh-CN" altLang="en-US"/>
              <a:t>不能存储用过的镜像，增强了安全性，牺牲了部分效率，可以根据实际情况调整。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ci/cd</a:t>
            </a:r>
            <a:r>
              <a:rPr lang="zh-CN" altLang="en-US"/>
              <a:t>的配置直接在项目根目录下的</a:t>
            </a:r>
            <a:r>
              <a:rPr lang="en-US" altLang="zh-CN"/>
              <a:t>.drone.yml</a:t>
            </a:r>
            <a:r>
              <a:rPr lang="zh-CN" altLang="en-US"/>
              <a:t>配置，轻便灵活。</a:t>
            </a:r>
            <a:endParaRPr lang="zh-CN" altLang="en-US"/>
          </a:p>
          <a:p>
            <a:r>
              <a:rPr lang="zh-CN" altLang="en-US"/>
              <a:t>容器技术更抽象，更高层次，便于部署，便于多语言结合。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</a:t>
            </a:r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plugin</a:t>
            </a:r>
            <a:r>
              <a:rPr lang="zh-CN" altLang="en-US">
                <a:sym typeface="+mn-ea"/>
              </a:rPr>
              <a:t>不够完善，</a:t>
            </a:r>
            <a:r>
              <a:rPr lang="en-US" altLang="zh-CN">
                <a:sym typeface="+mn-ea"/>
              </a:rPr>
              <a:t>reference</a:t>
            </a:r>
            <a:r>
              <a:rPr lang="zh-CN" altLang="en-US">
                <a:sym typeface="+mn-ea"/>
              </a:rPr>
              <a:t>不够多。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还有镜像、容器概念本身引入的问题，要灵活部署还需要别的工具辅助。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</a:t>
            </a:r>
            <a:r>
              <a:rPr lang="zh-CN" altLang="en-US"/>
              <a:t>，开源应用容器引擎，便于应用部署和管理</a:t>
            </a:r>
            <a:endParaRPr lang="zh-CN" altLang="en-US"/>
          </a:p>
          <a:p>
            <a:r>
              <a:rPr lang="en-US" altLang="zh-CN"/>
              <a:t>Drone</a:t>
            </a:r>
            <a:r>
              <a:rPr lang="zh-CN" altLang="en-US"/>
              <a:t>，原生支持</a:t>
            </a:r>
            <a:r>
              <a:rPr lang="en-US" altLang="zh-CN"/>
              <a:t>Docker</a:t>
            </a:r>
            <a:r>
              <a:rPr lang="zh-CN" altLang="en-US"/>
              <a:t>的</a:t>
            </a:r>
            <a:r>
              <a:rPr lang="en-US" altLang="zh-CN"/>
              <a:t>CI/CD</a:t>
            </a:r>
            <a:r>
              <a:rPr lang="zh-CN" altLang="en-US"/>
              <a:t>工具，</a:t>
            </a:r>
            <a:r>
              <a:rPr lang="en-US" altLang="zh-CN"/>
              <a:t>Go</a:t>
            </a:r>
            <a:r>
              <a:rPr lang="zh-CN" altLang="en-US"/>
              <a:t>语言开发</a:t>
            </a:r>
            <a:endParaRPr lang="zh-CN" altLang="en-US"/>
          </a:p>
          <a:p>
            <a:r>
              <a:rPr lang="zh-CN" altLang="en-US"/>
              <a:t>准备工作：一台虚拟机，一个公网</a:t>
            </a:r>
            <a:r>
              <a:rPr lang="en-US" altLang="zh-CN"/>
              <a:t>ip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Demo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一个使用</a:t>
            </a:r>
            <a:r>
              <a:rPr lang="en-US" altLang="zh-CN"/>
              <a:t>springboot</a:t>
            </a:r>
            <a:r>
              <a:rPr lang="zh-CN" altLang="en-US"/>
              <a:t>框架的</a:t>
            </a:r>
            <a:r>
              <a:rPr lang="en-US" altLang="zh-CN"/>
              <a:t>rpc</a:t>
            </a:r>
            <a:r>
              <a:rPr lang="zh-CN" altLang="en-US"/>
              <a:t>风格应用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maven</a:t>
            </a:r>
            <a:r>
              <a:rPr lang="zh-CN" altLang="en-US"/>
              <a:t>打包，单元测试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tomcat</a:t>
            </a:r>
            <a:r>
              <a:rPr lang="zh-CN" altLang="en-US"/>
              <a:t>作为运行容器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Demo-java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83715"/>
            <a:ext cx="10342880" cy="3644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Demo-java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8855" y="1462405"/>
            <a:ext cx="9946640" cy="4714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Demo-drone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4991100" cy="4474845"/>
          </a:xfrm>
        </p:spPr>
        <p:txBody>
          <a:bodyPr/>
          <a:p>
            <a:r>
              <a:rPr lang="en-US" altLang="zh-CN"/>
              <a:t>drone</a:t>
            </a:r>
            <a:r>
              <a:rPr lang="zh-CN" altLang="en-US"/>
              <a:t>可以与</a:t>
            </a:r>
            <a:r>
              <a:rPr lang="en-US" altLang="zh-CN"/>
              <a:t>git</a:t>
            </a:r>
            <a:r>
              <a:rPr lang="zh-CN" altLang="en-US"/>
              <a:t>结合使用，只需要在</a:t>
            </a:r>
            <a:r>
              <a:rPr lang="en-US" altLang="zh-CN"/>
              <a:t>drone</a:t>
            </a:r>
            <a:r>
              <a:rPr lang="zh-CN" altLang="en-US"/>
              <a:t>运行时，设置好</a:t>
            </a:r>
            <a:r>
              <a:rPr lang="en-US" altLang="zh-CN"/>
              <a:t>github</a:t>
            </a:r>
            <a:r>
              <a:rPr lang="zh-CN" altLang="en-US"/>
              <a:t>的参数即可。</a:t>
            </a:r>
            <a:endParaRPr lang="zh-CN" altLang="en-US"/>
          </a:p>
          <a:p>
            <a:r>
              <a:rPr lang="zh-CN" altLang="en-US"/>
              <a:t>注意</a:t>
            </a:r>
            <a:r>
              <a:rPr lang="en-US" altLang="zh-CN"/>
              <a:t>ADMIN</a:t>
            </a:r>
            <a:r>
              <a:rPr lang="zh-CN" altLang="en-US"/>
              <a:t>要添加，便于管理</a:t>
            </a:r>
            <a:r>
              <a:rPr lang="en-US" altLang="zh-CN"/>
              <a:t>drone</a:t>
            </a:r>
            <a:r>
              <a:rPr lang="zh-CN" altLang="en-US"/>
              <a:t>，即填写</a:t>
            </a:r>
            <a:r>
              <a:rPr lang="en-US" altLang="zh-CN"/>
              <a:t>git</a:t>
            </a:r>
            <a:r>
              <a:rPr lang="zh-CN" altLang="en-US"/>
              <a:t>帐户名。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5835" y="1774825"/>
            <a:ext cx="5466715" cy="4330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Demo-github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github</a:t>
            </a:r>
            <a:r>
              <a:rPr lang="zh-CN" altLang="en-US"/>
              <a:t>的参数需要登录</a:t>
            </a:r>
            <a:r>
              <a:rPr lang="en-US" altLang="zh-CN"/>
              <a:t>github</a:t>
            </a:r>
            <a:r>
              <a:rPr lang="zh-CN" altLang="en-US"/>
              <a:t>官网设置</a:t>
            </a:r>
            <a:r>
              <a:rPr lang="en-US" altLang="zh-CN"/>
              <a:t>application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4415" y="2454910"/>
            <a:ext cx="8072755" cy="3773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Demo-github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6150" y="1651000"/>
            <a:ext cx="10134600" cy="266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Demo-github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85965" y="1702435"/>
            <a:ext cx="4267835" cy="4474845"/>
          </a:xfrm>
        </p:spPr>
        <p:txBody>
          <a:bodyPr/>
          <a:p>
            <a:r>
              <a:rPr lang="zh-CN" altLang="en-US"/>
              <a:t>关于</a:t>
            </a:r>
            <a:r>
              <a:rPr lang="en-US" altLang="zh-CN"/>
              <a:t>application register</a:t>
            </a:r>
            <a:r>
              <a:rPr lang="zh-CN" altLang="en-US"/>
              <a:t>填写，参考</a:t>
            </a:r>
            <a:r>
              <a:rPr lang="en-US" altLang="zh-CN"/>
              <a:t>drone reference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890" y="1611630"/>
            <a:ext cx="5175885" cy="4764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907</Words>
  <Application>WPS 演示</Application>
  <PresentationFormat>宽屏</PresentationFormat>
  <Paragraphs>82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微软雅黑 Light</vt:lpstr>
      <vt:lpstr>微软雅黑</vt:lpstr>
      <vt:lpstr>Arial Unicode MS</vt:lpstr>
      <vt:lpstr>Calibri</vt:lpstr>
      <vt:lpstr>Office 主题</vt:lpstr>
      <vt:lpstr>Docker-Drone CI/CD</vt:lpstr>
      <vt:lpstr>前言</vt:lpstr>
      <vt:lpstr>Demo</vt:lpstr>
      <vt:lpstr>Demo-java</vt:lpstr>
      <vt:lpstr>Demo-java</vt:lpstr>
      <vt:lpstr>Demo-drone</vt:lpstr>
      <vt:lpstr>Demo-github</vt:lpstr>
      <vt:lpstr>Demo-github</vt:lpstr>
      <vt:lpstr>Demo-github</vt:lpstr>
      <vt:lpstr>Demo-github</vt:lpstr>
      <vt:lpstr>Demo-drone</vt:lpstr>
      <vt:lpstr>Demo-drone</vt:lpstr>
      <vt:lpstr>Demo-drone</vt:lpstr>
      <vt:lpstr>Demo-drone</vt:lpstr>
      <vt:lpstr>Problems</vt:lpstr>
      <vt:lpstr>Pros</vt:lpstr>
      <vt:lpstr>Cors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Veiasai</dc:creator>
  <cp:lastModifiedBy>Veia</cp:lastModifiedBy>
  <cp:revision>124</cp:revision>
  <dcterms:created xsi:type="dcterms:W3CDTF">2017-08-03T09:01:00Z</dcterms:created>
  <dcterms:modified xsi:type="dcterms:W3CDTF">2018-05-17T13:42:20Z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