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sldIdLst>
    <p:sldId id="256" r:id="rId3"/>
  </p:sldIdLst>
  <p:sldSz cx="6858000" cy="9906000" type="A4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4CB4-84AC-E16A-AD48-0CD2F836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897AA-492D-01C8-5620-DC440CAC0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2" indent="0" algn="ctr">
              <a:buNone/>
              <a:defRPr sz="1125"/>
            </a:lvl2pPr>
            <a:lvl3pPr marL="514344" indent="0" algn="ctr">
              <a:buNone/>
              <a:defRPr sz="1013"/>
            </a:lvl3pPr>
            <a:lvl4pPr marL="771516" indent="0" algn="ctr">
              <a:buNone/>
              <a:defRPr sz="900"/>
            </a:lvl4pPr>
            <a:lvl5pPr marL="1028689" indent="0" algn="ctr">
              <a:buNone/>
              <a:defRPr sz="900"/>
            </a:lvl5pPr>
            <a:lvl6pPr marL="1285861" indent="0" algn="ctr">
              <a:buNone/>
              <a:defRPr sz="900"/>
            </a:lvl6pPr>
            <a:lvl7pPr marL="1543033" indent="0" algn="ctr">
              <a:buNone/>
              <a:defRPr sz="900"/>
            </a:lvl7pPr>
            <a:lvl8pPr marL="1800205" indent="0" algn="ctr">
              <a:buNone/>
              <a:defRPr sz="900"/>
            </a:lvl8pPr>
            <a:lvl9pPr marL="2057377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CFBF-B3BF-D9FE-A2AE-6229AF5E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E9B6A-BFB5-0881-5515-F91D96E2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364D7-DAA8-C75D-F372-C60EA42D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7244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ABCA-0CFC-E0C0-349E-A502F186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204DF-4611-318E-C44B-2DCDC009F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2FDC-C5E1-9B85-D148-AB44D4D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42788-54B8-B94D-A28E-0D4A614C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0CF8-D994-9B33-BD29-E93D26EE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189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73612-4946-9062-A9CB-5C38C7CE89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C291A-0954-99EE-8E4A-C9F0BA66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0925-D0E8-4904-4A3A-619E620E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A9AE5-9273-28FD-332C-E479BA0FC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C073-333B-1FF5-B339-108683BB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45841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021-EB50-9BB1-96C7-70C9550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538" y="284163"/>
            <a:ext cx="5597525" cy="54864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8998" y="707717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8998" y="6237146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98" y="6505292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8" y="6791231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596900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98" y="7363109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563676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021-EB50-9BB1-96C7-70C9550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539" y="284163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8998" y="707717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8998" y="6237146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98" y="6505292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8" y="6791231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596900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98" y="7363109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625B97A-68A0-D882-6DDB-93C2B4CC53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57601" y="1954097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Image2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68381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647C-A71E-8758-9EEA-903B35BE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B0021-EB50-9BB1-96C7-70C955073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18FC-BEFF-5D3B-7518-FFB3426F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C3E532-6B90-11FD-7B46-06B4B3C0B6A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539" y="284163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Image1</a:t>
            </a:r>
            <a:endParaRPr lang="en-AT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96D2C4-A7E6-C697-6BBC-7E1C20F20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8998" y="707717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E85B4B3-53BD-CFAE-E0BD-F3239363D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8998" y="6237146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NameLatin</a:t>
            </a: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DF4AAED-C882-9FF4-0950-6F46B8ABAF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98" y="6505292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FamilyGerman</a:t>
            </a:r>
            <a:endParaRPr lang="en-US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841CCEF-3864-F301-D601-1498F4C12B4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8" y="6791231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FamilyLatin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D05F252-0AF7-7868-EE79-B97FBD0E76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9000" y="5969000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 err="1"/>
              <a:t>NameGerman</a:t>
            </a: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899BFC-4371-8735-3A29-B56E8A2F1F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98" y="7363109"/>
            <a:ext cx="2786063" cy="271162"/>
          </a:xfrm>
        </p:spPr>
        <p:txBody>
          <a:bodyPr/>
          <a:lstStyle>
            <a:lvl1pPr marL="0" indent="0">
              <a:buNone/>
              <a:defRPr/>
            </a:lvl1pPr>
            <a:lvl2pPr marL="257173" indent="0">
              <a:buNone/>
              <a:defRPr/>
            </a:lvl2pPr>
            <a:lvl3pPr marL="514345" indent="0">
              <a:buNone/>
              <a:defRPr/>
            </a:lvl3pPr>
            <a:lvl4pPr marL="771517" indent="0">
              <a:buNone/>
              <a:defRPr/>
            </a:lvl4pPr>
            <a:lvl5pPr marL="1028689" indent="0">
              <a:buNone/>
              <a:defRPr/>
            </a:lvl5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6625B97A-68A0-D882-6DDB-93C2B4CC53E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57601" y="1954097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Image2</a:t>
            </a:r>
            <a:endParaRPr lang="en-AT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1F947B6F-D3C6-5DAA-5788-32FAC96AC21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7536" y="4014386"/>
            <a:ext cx="2582862" cy="33487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Image3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67546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4049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09467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484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75287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2342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D6E3-8ED1-F8F0-6AF3-5901FB75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B6CD-05B3-16EC-0562-D4E2F7ADF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8B2C-1028-FF74-A15D-8E00C740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52331-B640-15E6-F666-EC62BCFE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B7791-0A86-0332-9141-02F5BF2F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47094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60942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7731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70101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46824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73758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46C95-45F6-4F91-9E5A-E0FE47BBDAC1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0A475-5402-4B58-8503-EABD1B6473F5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742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9681-04BC-9836-E319-D69D2C06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5714-0C30-0611-5281-22E7972E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1pPr>
            <a:lvl2pPr marL="257172" indent="0">
              <a:buNone/>
              <a:defRPr sz="1125">
                <a:solidFill>
                  <a:schemeClr val="tx1">
                    <a:tint val="82000"/>
                  </a:schemeClr>
                </a:solidFill>
              </a:defRPr>
            </a:lvl2pPr>
            <a:lvl3pPr marL="514344" indent="0">
              <a:buNone/>
              <a:defRPr sz="1013">
                <a:solidFill>
                  <a:schemeClr val="tx1">
                    <a:tint val="82000"/>
                  </a:schemeClr>
                </a:solidFill>
              </a:defRPr>
            </a:lvl3pPr>
            <a:lvl4pPr marL="771516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4pPr>
            <a:lvl5pPr marL="1028689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5pPr>
            <a:lvl6pPr marL="1285861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6pPr>
            <a:lvl7pPr marL="1543033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7pPr>
            <a:lvl8pPr marL="1800205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8pPr>
            <a:lvl9pPr marL="2057377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6549E-4CCB-F2F5-B887-DEF35FC4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2B6FC-459D-05A6-0368-EE5B92C1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DAC5-D98B-5126-9B21-B416D71B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0892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AA58-B6D5-F304-11F9-5AB7B4D2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A403-E46E-19AB-025E-802228F2E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D9C2F-51FB-67B6-6CD0-4C04AD444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754DB-6DDC-FFAA-5AEB-B6A0F417A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96350-0781-1148-D645-F0A3F1D0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15792-F8FA-2B50-92D1-F67238A2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0903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07DA-F9ED-7492-202B-83A1BA84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819-D4BA-ED57-A8A0-5E9F10239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6368C9-FF71-EBD4-8973-80F3EFA41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72FE5-C182-0457-A62B-C329091A72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2" indent="0">
              <a:buNone/>
              <a:defRPr sz="1125" b="1"/>
            </a:lvl2pPr>
            <a:lvl3pPr marL="514344" indent="0">
              <a:buNone/>
              <a:defRPr sz="1013" b="1"/>
            </a:lvl3pPr>
            <a:lvl4pPr marL="771516" indent="0">
              <a:buNone/>
              <a:defRPr sz="900" b="1"/>
            </a:lvl4pPr>
            <a:lvl5pPr marL="1028689" indent="0">
              <a:buNone/>
              <a:defRPr sz="900" b="1"/>
            </a:lvl5pPr>
            <a:lvl6pPr marL="1285861" indent="0">
              <a:buNone/>
              <a:defRPr sz="900" b="1"/>
            </a:lvl6pPr>
            <a:lvl7pPr marL="1543033" indent="0">
              <a:buNone/>
              <a:defRPr sz="900" b="1"/>
            </a:lvl7pPr>
            <a:lvl8pPr marL="1800205" indent="0">
              <a:buNone/>
              <a:defRPr sz="900" b="1"/>
            </a:lvl8pPr>
            <a:lvl9pPr marL="2057377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20710-8D24-E599-E39A-D60B347C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79EAA3-35AA-5C84-1BCA-19716B691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7C582-0978-7BA3-21EE-CE62F9AE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768A-5BAF-209C-2A9B-F9F37890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649089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4E4F-6BCD-1555-4B7E-033B4343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8ABE5-1717-F218-B4D7-BAAE28B9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3EDE6-DF4B-F618-7167-5E05FD6D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7A8EA-EE90-F193-75AE-141BCF95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278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224CB-3CD8-FC72-3DD5-7A8895C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D59E0-69AC-C1BF-4519-059DB0895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3C33F-4A43-E0B5-5327-63AA9671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977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F14F4-F13C-16E5-B6B9-AFA9C80B6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11E4F-031B-0B63-F464-714552F8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DC4AB-95ED-7B54-5D72-856ED6004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2" indent="0">
              <a:buNone/>
              <a:defRPr sz="788"/>
            </a:lvl2pPr>
            <a:lvl3pPr marL="514344" indent="0">
              <a:buNone/>
              <a:defRPr sz="675"/>
            </a:lvl3pPr>
            <a:lvl4pPr marL="771516" indent="0">
              <a:buNone/>
              <a:defRPr sz="563"/>
            </a:lvl4pPr>
            <a:lvl5pPr marL="1028689" indent="0">
              <a:buNone/>
              <a:defRPr sz="563"/>
            </a:lvl5pPr>
            <a:lvl6pPr marL="1285861" indent="0">
              <a:buNone/>
              <a:defRPr sz="563"/>
            </a:lvl6pPr>
            <a:lvl7pPr marL="1543033" indent="0">
              <a:buNone/>
              <a:defRPr sz="563"/>
            </a:lvl7pPr>
            <a:lvl8pPr marL="1800205" indent="0">
              <a:buNone/>
              <a:defRPr sz="563"/>
            </a:lvl8pPr>
            <a:lvl9pPr marL="2057377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3F406-E0A4-02FB-BAFE-005655262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3AB80-11A9-A881-A209-E86162978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62221-46F4-0DAD-742A-106B01A2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519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E646-32FE-7C0D-2F62-485C00A0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C4130-3FA7-82AA-DE98-C58FB712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 marL="0" indent="0">
              <a:buNone/>
              <a:defRPr sz="1800"/>
            </a:lvl1pPr>
            <a:lvl2pPr marL="257172" indent="0">
              <a:buNone/>
              <a:defRPr sz="1575"/>
            </a:lvl2pPr>
            <a:lvl3pPr marL="514344" indent="0">
              <a:buNone/>
              <a:defRPr sz="1350"/>
            </a:lvl3pPr>
            <a:lvl4pPr marL="771516" indent="0">
              <a:buNone/>
              <a:defRPr sz="1125"/>
            </a:lvl4pPr>
            <a:lvl5pPr marL="1028689" indent="0">
              <a:buNone/>
              <a:defRPr sz="1125"/>
            </a:lvl5pPr>
            <a:lvl6pPr marL="1285861" indent="0">
              <a:buNone/>
              <a:defRPr sz="1125"/>
            </a:lvl6pPr>
            <a:lvl7pPr marL="1543033" indent="0">
              <a:buNone/>
              <a:defRPr sz="1125"/>
            </a:lvl7pPr>
            <a:lvl8pPr marL="1800205" indent="0">
              <a:buNone/>
              <a:defRPr sz="1125"/>
            </a:lvl8pPr>
            <a:lvl9pPr marL="2057377" indent="0">
              <a:buNone/>
              <a:defRPr sz="1125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62EB-ADBC-ADC2-23AE-D26559233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900"/>
            </a:lvl1pPr>
            <a:lvl2pPr marL="257172" indent="0">
              <a:buNone/>
              <a:defRPr sz="788"/>
            </a:lvl2pPr>
            <a:lvl3pPr marL="514344" indent="0">
              <a:buNone/>
              <a:defRPr sz="675"/>
            </a:lvl3pPr>
            <a:lvl4pPr marL="771516" indent="0">
              <a:buNone/>
              <a:defRPr sz="563"/>
            </a:lvl4pPr>
            <a:lvl5pPr marL="1028689" indent="0">
              <a:buNone/>
              <a:defRPr sz="563"/>
            </a:lvl5pPr>
            <a:lvl6pPr marL="1285861" indent="0">
              <a:buNone/>
              <a:defRPr sz="563"/>
            </a:lvl6pPr>
            <a:lvl7pPr marL="1543033" indent="0">
              <a:buNone/>
              <a:defRPr sz="563"/>
            </a:lvl7pPr>
            <a:lvl8pPr marL="1800205" indent="0">
              <a:buNone/>
              <a:defRPr sz="563"/>
            </a:lvl8pPr>
            <a:lvl9pPr marL="2057377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31BE4-F90E-21F3-43F9-C84C0E5A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DBCDA-ED5E-D630-DA70-8934C1E1E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A4EAC-1E6B-EE38-2166-36E2FF02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903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8759A-5DD7-356E-A9C9-CACEADBF4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AD3AC-A8E2-9FB5-BDE8-772AF99A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C7D1-0EFD-93F1-87B1-4CA65BE23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AE3D4-6FA2-1BC2-19E8-CF2878DD0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951C-6D18-1D23-A424-8B6E0648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709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97" r:id="rId13"/>
    <p:sldLayoutId id="2147483698" r:id="rId14"/>
  </p:sldLayoutIdLst>
  <p:txStyles>
    <p:titleStyle>
      <a:lvl1pPr algn="l" defTabSz="514344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6" indent="-128586" algn="l" defTabSz="514344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59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1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03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75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47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19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91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64" indent="-128586" algn="l" defTabSz="514344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2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44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16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89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61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33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05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77" algn="l" defTabSz="514344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47DD1-70CF-4394-A412-272EDEFC0546}" type="datetimeFigureOut">
              <a:rPr lang="en-AT" smtClean="0"/>
              <a:t>12/09/2025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D7413-4A4B-4CAC-ACF9-F8A6693B1BE9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4670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167C-FA32-C62B-6650-C6D047557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Herbarium</a:t>
            </a:r>
            <a:endParaRPr lang="en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A2279-56B5-70FE-DB0F-7D76F0F31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Veigl Andreas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8812960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Custom Design</vt:lpstr>
      <vt:lpstr>Office Theme</vt:lpstr>
      <vt:lpstr>Herbarium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andreas.veigl</dc:creator>
  <cp:lastModifiedBy>andreas.veigl</cp:lastModifiedBy>
  <cp:revision>2</cp:revision>
  <dcterms:created xsi:type="dcterms:W3CDTF">2025-09-12T06:08:07Z</dcterms:created>
  <dcterms:modified xsi:type="dcterms:W3CDTF">2025-09-12T07:13:03Z</dcterms:modified>
</cp:coreProperties>
</file>