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0" autoAdjust="0"/>
    <p:restoredTop sz="94660"/>
  </p:normalViewPr>
  <p:slideViewPr>
    <p:cSldViewPr snapToGrid="0">
      <p:cViewPr varScale="1">
        <p:scale>
          <a:sx n="73" d="100"/>
          <a:sy n="73" d="100"/>
        </p:scale>
        <p:origin x="3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6C6C-1AEF-49D2-B31E-069D8DE7AD03}" type="datetimeFigureOut">
              <a:rPr lang="LID4096" smtClean="0"/>
              <a:t>09/19/2025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F8EB-EDF7-486B-B344-DB075AFE3F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936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6C6C-1AEF-49D2-B31E-069D8DE7AD03}" type="datetimeFigureOut">
              <a:rPr lang="LID4096" smtClean="0"/>
              <a:t>09/19/2025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F8EB-EDF7-486B-B344-DB075AFE3F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216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6C6C-1AEF-49D2-B31E-069D8DE7AD03}" type="datetimeFigureOut">
              <a:rPr lang="LID4096" smtClean="0"/>
              <a:t>09/19/2025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F8EB-EDF7-486B-B344-DB075AFE3F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2224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bariu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65AC6E-32D0-87E0-79F6-00BDB192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6C6C-1AEF-49D2-B31E-069D8DE7AD03}" type="datetimeFigureOut">
              <a:rPr lang="LID4096" smtClean="0"/>
              <a:t>09/19/2025</a:t>
            </a:fld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FFC2C5-E74E-9344-9029-A0216D55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778365-024C-1B98-5DB0-363BB501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F8EB-EDF7-486B-B344-DB075AFE3FC3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B75BF2D-8BEB-6830-8F9A-CB54B718CF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444" y="679304"/>
            <a:ext cx="3748592" cy="465469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AT" dirty="0"/>
              <a:t>Image1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40E4BDF-0720-A6BE-CB74-7C48A3A0B2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801" y="5623077"/>
            <a:ext cx="4835958" cy="5274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err="1"/>
              <a:t>NameGerman</a:t>
            </a:r>
            <a:endParaRPr lang="de-DE" dirty="0"/>
          </a:p>
        </p:txBody>
      </p:sp>
      <p:sp>
        <p:nvSpPr>
          <p:cNvPr id="2" name="Textplatzhalter 7">
            <a:extLst>
              <a:ext uri="{FF2B5EF4-FFF2-40B4-BE49-F238E27FC236}">
                <a16:creationId xmlns:a16="http://schemas.microsoft.com/office/drawing/2014/main" id="{8A4A98E0-15BF-1A9E-3565-30F9347F5C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28801" y="6150480"/>
            <a:ext cx="4835958" cy="5274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err="1"/>
              <a:t>NameLatin</a:t>
            </a:r>
            <a:endParaRPr lang="de-DE" dirty="0"/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F041F58B-5747-23B3-2B89-504E1D47F3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28801" y="6770922"/>
            <a:ext cx="4835958" cy="5274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err="1"/>
              <a:t>FamilyGerman</a:t>
            </a:r>
            <a:endParaRPr lang="de-DE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984B73B1-DF37-E6B7-3134-FEF4F45A6E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28801" y="7355717"/>
            <a:ext cx="4835958" cy="5274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err="1"/>
              <a:t>FamilyLatin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3CF82E2-4F99-F2E1-FDAE-C96CE263DE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28801" y="7940512"/>
            <a:ext cx="4835958" cy="5274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Date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394971A1-3DBA-AF02-F01D-A645A1DD7A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34068" y="8525307"/>
            <a:ext cx="4835958" cy="5274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2849212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barium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65AC6E-32D0-87E0-79F6-00BDB192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6C6C-1AEF-49D2-B31E-069D8DE7AD03}" type="datetimeFigureOut">
              <a:rPr lang="LID4096" smtClean="0"/>
              <a:t>09/19/2025</a:t>
            </a:fld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FFC2C5-E74E-9344-9029-A0216D55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778365-024C-1B98-5DB0-363BB501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F8EB-EDF7-486B-B344-DB075AFE3FC3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B75BF2D-8BEB-6830-8F9A-CB54B718CF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3009" y="429409"/>
            <a:ext cx="3031583" cy="42417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AT" dirty="0"/>
              <a:t>Image1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40E4BDF-0720-A6BE-CB74-7C48A3A0B2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801" y="5623077"/>
            <a:ext cx="4835958" cy="5274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err="1"/>
              <a:t>NameGerman</a:t>
            </a:r>
            <a:endParaRPr lang="de-DE" dirty="0"/>
          </a:p>
        </p:txBody>
      </p:sp>
      <p:sp>
        <p:nvSpPr>
          <p:cNvPr id="2" name="Textplatzhalter 7">
            <a:extLst>
              <a:ext uri="{FF2B5EF4-FFF2-40B4-BE49-F238E27FC236}">
                <a16:creationId xmlns:a16="http://schemas.microsoft.com/office/drawing/2014/main" id="{8A4A98E0-15BF-1A9E-3565-30F9347F5C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28801" y="6150480"/>
            <a:ext cx="4835958" cy="5274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err="1"/>
              <a:t>NameLatin</a:t>
            </a:r>
            <a:endParaRPr lang="de-DE" dirty="0"/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F041F58B-5747-23B3-2B89-504E1D47F3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28801" y="6770922"/>
            <a:ext cx="4835958" cy="5274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err="1"/>
              <a:t>FamilyGerman</a:t>
            </a:r>
            <a:endParaRPr lang="de-DE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984B73B1-DF37-E6B7-3134-FEF4F45A6E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28801" y="7355717"/>
            <a:ext cx="4835958" cy="5274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err="1"/>
              <a:t>FamilyLatin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3CF82E2-4F99-F2E1-FDAE-C96CE263DE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28801" y="7940512"/>
            <a:ext cx="4835958" cy="5274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Date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394971A1-3DBA-AF02-F01D-A645A1DD7A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34068" y="8525307"/>
            <a:ext cx="4835958" cy="5274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Location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BDCDAB17-5739-E7AA-74CF-4031C3FF6E5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641526" y="941249"/>
            <a:ext cx="2899521" cy="42417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AT" dirty="0"/>
              <a:t>Image2</a:t>
            </a:r>
          </a:p>
        </p:txBody>
      </p:sp>
    </p:spTree>
    <p:extLst>
      <p:ext uri="{BB962C8B-B14F-4D97-AF65-F5344CB8AC3E}">
        <p14:creationId xmlns:p14="http://schemas.microsoft.com/office/powerpoint/2010/main" val="1056336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barium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865AC6E-32D0-87E0-79F6-00BDB192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6C6C-1AEF-49D2-B31E-069D8DE7AD03}" type="datetimeFigureOut">
              <a:rPr lang="LID4096" smtClean="0"/>
              <a:t>09/19/2025</a:t>
            </a:fld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FFC2C5-E74E-9344-9029-A0216D55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D778365-024C-1B98-5DB0-363BB501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F8EB-EDF7-486B-B344-DB075AFE3FC3}" type="slidenum">
              <a:rPr lang="LID4096" smtClean="0"/>
              <a:t>‹#›</a:t>
            </a:fld>
            <a:endParaRPr lang="LID4096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B75BF2D-8BEB-6830-8F9A-CB54B718CFC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854" y="69421"/>
            <a:ext cx="2841048" cy="319627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AT" dirty="0"/>
              <a:t>Image1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40E4BDF-0720-A6BE-CB74-7C48A3A0B2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28801" y="5623077"/>
            <a:ext cx="4835958" cy="5274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err="1"/>
              <a:t>NameGerman</a:t>
            </a:r>
            <a:endParaRPr lang="de-DE" dirty="0"/>
          </a:p>
        </p:txBody>
      </p:sp>
      <p:sp>
        <p:nvSpPr>
          <p:cNvPr id="2" name="Textplatzhalter 7">
            <a:extLst>
              <a:ext uri="{FF2B5EF4-FFF2-40B4-BE49-F238E27FC236}">
                <a16:creationId xmlns:a16="http://schemas.microsoft.com/office/drawing/2014/main" id="{8A4A98E0-15BF-1A9E-3565-30F9347F5C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28801" y="6150480"/>
            <a:ext cx="4835958" cy="5274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err="1"/>
              <a:t>NameLatin</a:t>
            </a:r>
            <a:endParaRPr lang="de-DE" dirty="0"/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F041F58B-5747-23B3-2B89-504E1D47F3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28801" y="6770922"/>
            <a:ext cx="4835958" cy="5274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err="1"/>
              <a:t>FamilyGerman</a:t>
            </a:r>
            <a:endParaRPr lang="de-DE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984B73B1-DF37-E6B7-3134-FEF4F45A6E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28801" y="7355717"/>
            <a:ext cx="4835958" cy="5274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 err="1"/>
              <a:t>FamilyLatin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03CF82E2-4F99-F2E1-FDAE-C96CE263DE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28801" y="7940512"/>
            <a:ext cx="4835958" cy="5274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Date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394971A1-3DBA-AF02-F01D-A645A1DD7A9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34068" y="8525307"/>
            <a:ext cx="4835958" cy="5274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 dirty="0"/>
              <a:t>Location</a:t>
            </a:r>
          </a:p>
        </p:txBody>
      </p:sp>
      <p:sp>
        <p:nvSpPr>
          <p:cNvPr id="12" name="Bildplatzhalter 6">
            <a:extLst>
              <a:ext uri="{FF2B5EF4-FFF2-40B4-BE49-F238E27FC236}">
                <a16:creationId xmlns:a16="http://schemas.microsoft.com/office/drawing/2014/main" id="{BDCDAB17-5739-E7AA-74CF-4031C3FF6E5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246254" y="726014"/>
            <a:ext cx="3418505" cy="337857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AT" dirty="0"/>
              <a:t>Image2</a:t>
            </a:r>
          </a:p>
        </p:txBody>
      </p:sp>
      <p:sp>
        <p:nvSpPr>
          <p:cNvPr id="13" name="Bildplatzhalter 6">
            <a:extLst>
              <a:ext uri="{FF2B5EF4-FFF2-40B4-BE49-F238E27FC236}">
                <a16:creationId xmlns:a16="http://schemas.microsoft.com/office/drawing/2014/main" id="{BEBFE209-A299-971C-CF0A-755BB3883F5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9854" y="3358733"/>
            <a:ext cx="2841048" cy="213261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AT" dirty="0"/>
              <a:t>Image3</a:t>
            </a:r>
          </a:p>
        </p:txBody>
      </p:sp>
    </p:spTree>
    <p:extLst>
      <p:ext uri="{BB962C8B-B14F-4D97-AF65-F5344CB8AC3E}">
        <p14:creationId xmlns:p14="http://schemas.microsoft.com/office/powerpoint/2010/main" val="15792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6C6C-1AEF-49D2-B31E-069D8DE7AD03}" type="datetimeFigureOut">
              <a:rPr lang="LID4096" smtClean="0"/>
              <a:t>09/19/2025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F8EB-EDF7-486B-B344-DB075AFE3F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3312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6C6C-1AEF-49D2-B31E-069D8DE7AD03}" type="datetimeFigureOut">
              <a:rPr lang="LID4096" smtClean="0"/>
              <a:t>09/19/2025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F8EB-EDF7-486B-B344-DB075AFE3F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7635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6C6C-1AEF-49D2-B31E-069D8DE7AD03}" type="datetimeFigureOut">
              <a:rPr lang="LID4096" smtClean="0"/>
              <a:t>09/19/2025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F8EB-EDF7-486B-B344-DB075AFE3F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34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6C6C-1AEF-49D2-B31E-069D8DE7AD03}" type="datetimeFigureOut">
              <a:rPr lang="LID4096" smtClean="0"/>
              <a:t>09/19/2025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F8EB-EDF7-486B-B344-DB075AFE3F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333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6C6C-1AEF-49D2-B31E-069D8DE7AD03}" type="datetimeFigureOut">
              <a:rPr lang="LID4096" smtClean="0"/>
              <a:t>09/19/2025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F8EB-EDF7-486B-B344-DB075AFE3F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7870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6C6C-1AEF-49D2-B31E-069D8DE7AD03}" type="datetimeFigureOut">
              <a:rPr lang="LID4096" smtClean="0"/>
              <a:t>09/19/2025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F8EB-EDF7-486B-B344-DB075AFE3F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100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6C6C-1AEF-49D2-B31E-069D8DE7AD03}" type="datetimeFigureOut">
              <a:rPr lang="LID4096" smtClean="0"/>
              <a:t>09/19/2025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F8EB-EDF7-486B-B344-DB075AFE3F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685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F6C6C-1AEF-49D2-B31E-069D8DE7AD03}" type="datetimeFigureOut">
              <a:rPr lang="LID4096" smtClean="0"/>
              <a:t>09/19/2025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4F8EB-EDF7-486B-B344-DB075AFE3F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3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F6C6C-1AEF-49D2-B31E-069D8DE7AD03}" type="datetimeFigureOut">
              <a:rPr lang="LID4096" smtClean="0"/>
              <a:t>09/19/2025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4F8EB-EDF7-486B-B344-DB075AFE3F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983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C508-E23A-4C6E-862E-DF2AC996A5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Herbarium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37DA5-584A-49C4-B1E5-66515FC01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Veigl Andreas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17008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3</Words>
  <Application>Microsoft Office PowerPoint</Application>
  <PresentationFormat>A4 Paper (210x297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Herbarium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Riegler Thomas</dc:creator>
  <cp:lastModifiedBy>andreas.veigl</cp:lastModifiedBy>
  <cp:revision>15</cp:revision>
  <dcterms:created xsi:type="dcterms:W3CDTF">2025-05-26T14:23:58Z</dcterms:created>
  <dcterms:modified xsi:type="dcterms:W3CDTF">2025-09-19T05:57:36Z</dcterms:modified>
</cp:coreProperties>
</file>