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632202"/>
            <a:ext cx="4950338" cy="326846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900661"/>
            <a:ext cx="4950338" cy="162685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reeform 8"/>
          <p:cNvSpPr/>
          <p:nvPr/>
        </p:nvSpPr>
        <p:spPr bwMode="auto">
          <a:xfrm>
            <a:off x="-23789" y="6241674"/>
            <a:ext cx="1046605" cy="1129239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542671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1585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80533"/>
            <a:ext cx="4943989" cy="4502391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793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5063067"/>
            <a:ext cx="4240416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6289178"/>
            <a:ext cx="4943989" cy="2247359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14" name="TextBox 13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76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522136"/>
            <a:ext cx="4943989" cy="393588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6150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80534"/>
            <a:ext cx="4582190" cy="4182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6273800"/>
            <a:ext cx="501621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7484534"/>
            <a:ext cx="501621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11" name="TextBox 10"/>
          <p:cNvSpPr txBox="1"/>
          <p:nvPr/>
        </p:nvSpPr>
        <p:spPr>
          <a:xfrm>
            <a:off x="1356238" y="93600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4196553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52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906255"/>
            <a:ext cx="4943988" cy="4160029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6273800"/>
            <a:ext cx="4943989" cy="12107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484534"/>
            <a:ext cx="4943989" cy="105389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850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1517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906254"/>
            <a:ext cx="1242099" cy="76321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906254"/>
            <a:ext cx="3537261" cy="7632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996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021-EB50-9BB1-96C7-70C9550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538" y="284163"/>
            <a:ext cx="5597525" cy="5486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8998" y="707717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8998" y="6237146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98" y="6505292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8" y="6791231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596900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98" y="7363109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563676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5190" y="8861796"/>
            <a:ext cx="1028896" cy="534691"/>
          </a:xfrm>
        </p:spPr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2422" y="284163"/>
            <a:ext cx="2977979" cy="38553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938" y="7094960"/>
            <a:ext cx="5572123" cy="253372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marL="0" lv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</a:pPr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938" y="6254938"/>
            <a:ext cx="5572124" cy="253369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marL="0" lv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</a:pPr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938" y="6523082"/>
            <a:ext cx="5572124" cy="253371"/>
          </a:xfrm>
          <a:ln>
            <a:noFill/>
          </a:ln>
        </p:spPr>
        <p:txBody>
          <a:bodyPr/>
          <a:lstStyle>
            <a:lvl1pPr marL="0" indent="0">
              <a:buNone/>
              <a:defRPr sz="1800">
                <a:ln>
                  <a:solidFill>
                    <a:schemeClr val="tx1"/>
                  </a:solidFill>
                </a:ln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938" y="6809021"/>
            <a:ext cx="5572123" cy="253372"/>
          </a:xfrm>
        </p:spPr>
        <p:txBody>
          <a:bodyPr/>
          <a:lstStyle>
            <a:lvl1pPr marL="0" indent="0">
              <a:buNone/>
              <a:defRPr sz="1800">
                <a:ln>
                  <a:solidFill>
                    <a:schemeClr val="tx1"/>
                  </a:solidFill>
                </a:ln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2940" y="5969000"/>
            <a:ext cx="5572124" cy="271162"/>
          </a:xfrm>
        </p:spPr>
        <p:txBody>
          <a:bodyPr/>
          <a:lstStyle>
            <a:lvl1pPr marL="0" indent="0">
              <a:buNone/>
              <a:defRPr sz="1800">
                <a:ln>
                  <a:solidFill>
                    <a:schemeClr val="tx1"/>
                  </a:solidFill>
                </a:ln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938" y="7380899"/>
            <a:ext cx="5572124" cy="253372"/>
          </a:xfrm>
        </p:spPr>
        <p:txBody>
          <a:bodyPr/>
          <a:lstStyle>
            <a:lvl1pPr marL="0" indent="0">
              <a:buNone/>
              <a:defRPr sz="1800">
                <a:ln>
                  <a:solidFill>
                    <a:schemeClr val="tx1"/>
                  </a:solidFill>
                </a:ln>
              </a:defRPr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625B97A-68A0-D882-6DDB-93C2B4CC53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62484" y="1954097"/>
            <a:ext cx="2977979" cy="37467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Image2</a:t>
            </a:r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3EE11-5367-B5E0-FB1C-AFC390B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2155" y="8861796"/>
            <a:ext cx="4287366" cy="527403"/>
          </a:xfrm>
        </p:spPr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68381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021-EB50-9BB1-96C7-70C9550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539" y="284163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8998" y="707717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8998" y="6237146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98" y="6505292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8" y="6791231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596900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98" y="7363109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625B97A-68A0-D882-6DDB-93C2B4CC53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57601" y="1954097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Image2</a:t>
            </a:r>
            <a:endParaRPr lang="en-AT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1F947B6F-D3C6-5DAA-5788-32FAC96AC2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7536" y="4014386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Image3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75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901492"/>
            <a:ext cx="4941899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3081867"/>
            <a:ext cx="4943989" cy="5456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60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996590"/>
            <a:ext cx="4943989" cy="212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173133"/>
            <a:ext cx="4943989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573873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685981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3368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3086354"/>
            <a:ext cx="2398148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3086354"/>
            <a:ext cx="2397820" cy="54417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97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3216238"/>
            <a:ext cx="2155947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4048617"/>
            <a:ext cx="2398149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3211575"/>
            <a:ext cx="2154929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4043954"/>
            <a:ext cx="2396760" cy="4486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137909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268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326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0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644350"/>
            <a:ext cx="1972188" cy="1410228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644352"/>
            <a:ext cx="2843180" cy="78216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309108"/>
            <a:ext cx="1972188" cy="61568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1027281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81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934200"/>
            <a:ext cx="4943989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917172"/>
            <a:ext cx="4943989" cy="556829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752821"/>
            <a:ext cx="4943989" cy="71314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7093176"/>
            <a:ext cx="1018767" cy="73378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7197794"/>
            <a:ext cx="438734" cy="527403"/>
          </a:xfrm>
        </p:spPr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2596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0200"/>
            <a:ext cx="1485900" cy="9589129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411"/>
            <a:ext cx="1464204" cy="989873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90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901492"/>
            <a:ext cx="4941900" cy="185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3081867"/>
            <a:ext cx="4943989" cy="561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861796"/>
            <a:ext cx="574785" cy="534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7DD1-70CF-4394-A412-272EDEFC0546}" type="datetimeFigureOut">
              <a:rPr lang="en-AT" smtClean="0"/>
              <a:t>19/09/2025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862836"/>
            <a:ext cx="4287366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137909"/>
            <a:ext cx="43873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8111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72" r:id="rId17"/>
    <p:sldLayoutId id="2147483697" r:id="rId18"/>
    <p:sldLayoutId id="2147483698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1000">
              <a:schemeClr val="accent1">
                <a:lumMod val="45000"/>
                <a:lumOff val="55000"/>
              </a:schemeClr>
            </a:gs>
            <a:gs pos="100000">
              <a:srgbClr val="00B050"/>
            </a:gs>
            <a:gs pos="2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167C-FA32-C62B-6650-C6D04755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Herbarium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A2279-56B5-70FE-DB0F-7D76F0F31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Veigl Andreas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12960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</TotalTime>
  <Words>3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Herbarium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andreas.veigl</dc:creator>
  <cp:lastModifiedBy>andreas.veigl</cp:lastModifiedBy>
  <cp:revision>11</cp:revision>
  <dcterms:created xsi:type="dcterms:W3CDTF">2025-09-12T06:08:07Z</dcterms:created>
  <dcterms:modified xsi:type="dcterms:W3CDTF">2025-09-19T06:54:16Z</dcterms:modified>
</cp:coreProperties>
</file>