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6" r:id="rId6"/>
    <p:sldMasterId id="2147483708" r:id="rId7"/>
    <p:sldMasterId id="2147483720" r:id="rId8"/>
    <p:sldMasterId id="2147483732" r:id="rId9"/>
    <p:sldMasterId id="2147483744" r:id="rId10"/>
    <p:sldMasterId id="2147483756" r:id="rId11"/>
    <p:sldMasterId id="2147483768" r:id="rId12"/>
    <p:sldMasterId id="2147483780" r:id="rId13"/>
    <p:sldMasterId id="2147483792" r:id="rId14"/>
    <p:sldMasterId id="2147483804" r:id="rId15"/>
  </p:sldMasterIdLst>
  <p:notesMasterIdLst>
    <p:notesMasterId r:id="rId17"/>
  </p:notesMasterIdLst>
  <p:handoutMasterIdLst>
    <p:handoutMasterId r:id="rId186"/>
  </p:handoutMasterIdLst>
  <p:sldIdLst>
    <p:sldId id="256" r:id="rId16"/>
    <p:sldId id="257" r:id="rId18"/>
    <p:sldId id="258" r:id="rId19"/>
    <p:sldId id="259" r:id="rId20"/>
    <p:sldId id="260" r:id="rId21"/>
    <p:sldId id="261" r:id="rId22"/>
    <p:sldId id="262" r:id="rId23"/>
    <p:sldId id="263" r:id="rId24"/>
    <p:sldId id="264" r:id="rId25"/>
    <p:sldId id="265" r:id="rId26"/>
    <p:sldId id="266" r:id="rId27"/>
    <p:sldId id="267" r:id="rId28"/>
    <p:sldId id="268" r:id="rId29"/>
    <p:sldId id="269" r:id="rId30"/>
    <p:sldId id="270" r:id="rId31"/>
    <p:sldId id="271" r:id="rId32"/>
    <p:sldId id="272" r:id="rId33"/>
    <p:sldId id="417" r:id="rId34"/>
    <p:sldId id="273" r:id="rId35"/>
    <p:sldId id="274" r:id="rId36"/>
    <p:sldId id="275" r:id="rId37"/>
    <p:sldId id="276" r:id="rId38"/>
    <p:sldId id="277" r:id="rId39"/>
    <p:sldId id="278" r:id="rId40"/>
    <p:sldId id="279" r:id="rId41"/>
    <p:sldId id="280" r:id="rId42"/>
    <p:sldId id="286" r:id="rId43"/>
    <p:sldId id="287" r:id="rId44"/>
    <p:sldId id="288" r:id="rId45"/>
    <p:sldId id="289" r:id="rId46"/>
    <p:sldId id="290" r:id="rId47"/>
    <p:sldId id="293" r:id="rId48"/>
    <p:sldId id="421" r:id="rId49"/>
    <p:sldId id="561" r:id="rId50"/>
    <p:sldId id="296" r:id="rId51"/>
    <p:sldId id="418" r:id="rId52"/>
    <p:sldId id="422" r:id="rId53"/>
    <p:sldId id="689" r:id="rId54"/>
    <p:sldId id="814" r:id="rId55"/>
    <p:sldId id="419" r:id="rId56"/>
    <p:sldId id="420" r:id="rId57"/>
    <p:sldId id="294" r:id="rId58"/>
    <p:sldId id="295" r:id="rId59"/>
    <p:sldId id="297" r:id="rId60"/>
    <p:sldId id="298" r:id="rId61"/>
    <p:sldId id="299" r:id="rId62"/>
    <p:sldId id="300" r:id="rId63"/>
    <p:sldId id="301" r:id="rId64"/>
    <p:sldId id="302" r:id="rId65"/>
    <p:sldId id="303" r:id="rId66"/>
    <p:sldId id="304" r:id="rId67"/>
    <p:sldId id="939" r:id="rId68"/>
    <p:sldId id="305" r:id="rId69"/>
    <p:sldId id="306" r:id="rId70"/>
    <p:sldId id="307" r:id="rId71"/>
    <p:sldId id="940" r:id="rId72"/>
    <p:sldId id="941" r:id="rId73"/>
    <p:sldId id="942" r:id="rId74"/>
    <p:sldId id="943" r:id="rId75"/>
    <p:sldId id="308" r:id="rId76"/>
    <p:sldId id="309" r:id="rId77"/>
    <p:sldId id="310" r:id="rId78"/>
    <p:sldId id="311" r:id="rId79"/>
    <p:sldId id="312" r:id="rId80"/>
    <p:sldId id="313" r:id="rId81"/>
    <p:sldId id="314" r:id="rId82"/>
    <p:sldId id="315" r:id="rId83"/>
    <p:sldId id="316" r:id="rId84"/>
    <p:sldId id="317" r:id="rId85"/>
    <p:sldId id="318" r:id="rId86"/>
    <p:sldId id="319" r:id="rId87"/>
    <p:sldId id="320" r:id="rId88"/>
    <p:sldId id="321" r:id="rId89"/>
    <p:sldId id="322" r:id="rId90"/>
    <p:sldId id="323" r:id="rId91"/>
    <p:sldId id="324" r:id="rId92"/>
    <p:sldId id="944" r:id="rId93"/>
    <p:sldId id="325" r:id="rId94"/>
    <p:sldId id="326" r:id="rId95"/>
    <p:sldId id="327" r:id="rId96"/>
    <p:sldId id="328" r:id="rId97"/>
    <p:sldId id="329" r:id="rId98"/>
    <p:sldId id="330" r:id="rId99"/>
    <p:sldId id="331" r:id="rId100"/>
    <p:sldId id="332" r:id="rId101"/>
    <p:sldId id="333" r:id="rId102"/>
    <p:sldId id="334" r:id="rId103"/>
    <p:sldId id="335" r:id="rId104"/>
    <p:sldId id="336" r:id="rId105"/>
    <p:sldId id="337" r:id="rId106"/>
    <p:sldId id="338" r:id="rId107"/>
    <p:sldId id="339" r:id="rId108"/>
    <p:sldId id="340" r:id="rId109"/>
    <p:sldId id="341" r:id="rId110"/>
    <p:sldId id="342" r:id="rId111"/>
    <p:sldId id="343" r:id="rId112"/>
    <p:sldId id="344" r:id="rId113"/>
    <p:sldId id="345" r:id="rId114"/>
    <p:sldId id="346" r:id="rId115"/>
    <p:sldId id="347" r:id="rId116"/>
    <p:sldId id="348" r:id="rId117"/>
    <p:sldId id="349" r:id="rId118"/>
    <p:sldId id="350" r:id="rId119"/>
    <p:sldId id="351" r:id="rId120"/>
    <p:sldId id="352" r:id="rId121"/>
    <p:sldId id="353" r:id="rId122"/>
    <p:sldId id="354" r:id="rId123"/>
    <p:sldId id="355" r:id="rId124"/>
    <p:sldId id="356" r:id="rId125"/>
    <p:sldId id="357" r:id="rId126"/>
    <p:sldId id="358" r:id="rId127"/>
    <p:sldId id="359" r:id="rId128"/>
    <p:sldId id="360" r:id="rId129"/>
    <p:sldId id="361" r:id="rId130"/>
    <p:sldId id="362" r:id="rId131"/>
    <p:sldId id="363" r:id="rId132"/>
    <p:sldId id="364" r:id="rId133"/>
    <p:sldId id="365" r:id="rId134"/>
    <p:sldId id="366" r:id="rId135"/>
    <p:sldId id="367" r:id="rId136"/>
    <p:sldId id="368" r:id="rId137"/>
    <p:sldId id="369" r:id="rId138"/>
    <p:sldId id="370" r:id="rId139"/>
    <p:sldId id="371" r:id="rId140"/>
    <p:sldId id="372" r:id="rId141"/>
    <p:sldId id="373" r:id="rId142"/>
    <p:sldId id="374" r:id="rId143"/>
    <p:sldId id="375" r:id="rId144"/>
    <p:sldId id="376" r:id="rId145"/>
    <p:sldId id="377" r:id="rId146"/>
    <p:sldId id="378" r:id="rId147"/>
    <p:sldId id="379" r:id="rId148"/>
    <p:sldId id="380" r:id="rId149"/>
    <p:sldId id="381" r:id="rId150"/>
    <p:sldId id="382" r:id="rId151"/>
    <p:sldId id="383" r:id="rId152"/>
    <p:sldId id="384" r:id="rId153"/>
    <p:sldId id="385" r:id="rId154"/>
    <p:sldId id="386" r:id="rId155"/>
    <p:sldId id="387" r:id="rId156"/>
    <p:sldId id="388" r:id="rId157"/>
    <p:sldId id="389" r:id="rId158"/>
    <p:sldId id="390" r:id="rId159"/>
    <p:sldId id="391" r:id="rId160"/>
    <p:sldId id="392" r:id="rId161"/>
    <p:sldId id="393" r:id="rId162"/>
    <p:sldId id="394" r:id="rId163"/>
    <p:sldId id="395" r:id="rId164"/>
    <p:sldId id="396" r:id="rId165"/>
    <p:sldId id="397" r:id="rId166"/>
    <p:sldId id="398" r:id="rId167"/>
    <p:sldId id="399" r:id="rId168"/>
    <p:sldId id="400" r:id="rId169"/>
    <p:sldId id="401" r:id="rId170"/>
    <p:sldId id="402" r:id="rId171"/>
    <p:sldId id="403" r:id="rId172"/>
    <p:sldId id="404" r:id="rId173"/>
    <p:sldId id="405" r:id="rId174"/>
    <p:sldId id="406" r:id="rId175"/>
    <p:sldId id="407" r:id="rId176"/>
    <p:sldId id="408" r:id="rId177"/>
    <p:sldId id="409" r:id="rId178"/>
    <p:sldId id="410" r:id="rId179"/>
    <p:sldId id="411" r:id="rId180"/>
    <p:sldId id="412" r:id="rId181"/>
    <p:sldId id="413" r:id="rId182"/>
    <p:sldId id="414" r:id="rId183"/>
    <p:sldId id="415" r:id="rId184"/>
    <p:sldId id="416" r:id="rId185"/>
  </p:sldIdLst>
  <p:sldSz cx="9144000" cy="6858000" type="screen4x3"/>
  <p:notesSz cx="6858000" cy="9144000"/>
  <p:custDataLst>
    <p:tags r:id="rId190"/>
  </p:custDataLst>
  <p:defaultTextStyle>
    <a:defPPr>
      <a:defRPr lang="en-GB"/>
    </a:defPPr>
    <a:lvl1pPr marL="0" lvl="0" indent="0" algn="l" defTabSz="457200" rtl="0" eaLnBrk="1" fontAlgn="base" latinLnBrk="0" hangingPunct="1">
      <a:lnSpc>
        <a:spcPct val="100000"/>
      </a:lnSpc>
      <a:spcBef>
        <a:spcPts val="100"/>
      </a:spcBef>
      <a:spcAft>
        <a:spcPts val="100"/>
      </a:spcAft>
      <a:buSzPct val="100000"/>
      <a:buFont typeface="Times New Roman" panose="02020603050405020304" pitchFamily="16" charset="0"/>
      <a:buNone/>
      <a:defRPr sz="3200" b="1" i="0" u="none" kern="1200" baseline="0">
        <a:solidFill>
          <a:schemeClr val="bg1"/>
        </a:solidFill>
        <a:latin typeface="Arial" panose="020B0604020202020204" pitchFamily="34" charset="0"/>
        <a:ea typeface="+mn-ea"/>
        <a:cs typeface="+mn-cs"/>
      </a:defRPr>
    </a:lvl1pPr>
    <a:lvl2pPr marL="742950" lvl="1" indent="-285750" algn="l" defTabSz="457200" rtl="0" eaLnBrk="1" fontAlgn="base" latinLnBrk="0" hangingPunct="1">
      <a:lnSpc>
        <a:spcPct val="100000"/>
      </a:lnSpc>
      <a:spcBef>
        <a:spcPts val="100"/>
      </a:spcBef>
      <a:spcAft>
        <a:spcPts val="100"/>
      </a:spcAft>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mn-ea"/>
        <a:cs typeface="+mn-cs"/>
      </a:defRPr>
    </a:lvl2pPr>
    <a:lvl3pPr marL="1143000" lvl="2" indent="-228600" algn="l" defTabSz="457200" rtl="0" eaLnBrk="1" fontAlgn="base" latinLnBrk="0" hangingPunct="1">
      <a:lnSpc>
        <a:spcPct val="100000"/>
      </a:lnSpc>
      <a:spcBef>
        <a:spcPts val="100"/>
      </a:spcBef>
      <a:spcAft>
        <a:spcPts val="100"/>
      </a:spcAft>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mn-ea"/>
        <a:cs typeface="+mn-cs"/>
      </a:defRPr>
    </a:lvl3pPr>
    <a:lvl4pPr marL="1600200" lvl="3" indent="-228600" algn="l" defTabSz="457200" rtl="0" eaLnBrk="1" fontAlgn="base" latinLnBrk="0" hangingPunct="1">
      <a:lnSpc>
        <a:spcPct val="100000"/>
      </a:lnSpc>
      <a:spcBef>
        <a:spcPts val="100"/>
      </a:spcBef>
      <a:spcAft>
        <a:spcPts val="100"/>
      </a:spcAft>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mn-ea"/>
        <a:cs typeface="+mn-cs"/>
      </a:defRPr>
    </a:lvl4pPr>
    <a:lvl5pPr marL="2057400" lvl="4" indent="-228600" algn="l" defTabSz="457200" rtl="0" eaLnBrk="1" fontAlgn="base" latinLnBrk="0" hangingPunct="1">
      <a:lnSpc>
        <a:spcPct val="100000"/>
      </a:lnSpc>
      <a:spcBef>
        <a:spcPts val="100"/>
      </a:spcBef>
      <a:spcAft>
        <a:spcPts val="100"/>
      </a:spcAft>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mn-ea"/>
        <a:cs typeface="+mn-cs"/>
      </a:defRPr>
    </a:lvl5pPr>
    <a:lvl6pPr marL="2286000" lvl="5" indent="-228600" algn="l" defTabSz="457200" rtl="0" eaLnBrk="1" fontAlgn="base" latinLnBrk="0" hangingPunct="1">
      <a:lnSpc>
        <a:spcPct val="100000"/>
      </a:lnSpc>
      <a:spcBef>
        <a:spcPts val="100"/>
      </a:spcBef>
      <a:spcAft>
        <a:spcPts val="100"/>
      </a:spcAft>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mn-ea"/>
        <a:cs typeface="+mn-cs"/>
      </a:defRPr>
    </a:lvl6pPr>
    <a:lvl7pPr marL="2743200" lvl="6" indent="-228600" algn="l" defTabSz="457200" rtl="0" eaLnBrk="1" fontAlgn="base" latinLnBrk="0" hangingPunct="1">
      <a:lnSpc>
        <a:spcPct val="100000"/>
      </a:lnSpc>
      <a:spcBef>
        <a:spcPts val="100"/>
      </a:spcBef>
      <a:spcAft>
        <a:spcPts val="100"/>
      </a:spcAft>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mn-ea"/>
        <a:cs typeface="+mn-cs"/>
      </a:defRPr>
    </a:lvl7pPr>
    <a:lvl8pPr marL="3200400" lvl="7" indent="-228600" algn="l" defTabSz="457200" rtl="0" eaLnBrk="1" fontAlgn="base" latinLnBrk="0" hangingPunct="1">
      <a:lnSpc>
        <a:spcPct val="100000"/>
      </a:lnSpc>
      <a:spcBef>
        <a:spcPts val="100"/>
      </a:spcBef>
      <a:spcAft>
        <a:spcPts val="100"/>
      </a:spcAft>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mn-ea"/>
        <a:cs typeface="+mn-cs"/>
      </a:defRPr>
    </a:lvl8pPr>
    <a:lvl9pPr marL="3657600" lvl="8" indent="-228600" algn="l" defTabSz="457200" rtl="0" eaLnBrk="1" fontAlgn="base" latinLnBrk="0" hangingPunct="1">
      <a:lnSpc>
        <a:spcPct val="100000"/>
      </a:lnSpc>
      <a:spcBef>
        <a:spcPts val="100"/>
      </a:spcBef>
      <a:spcAft>
        <a:spcPts val="100"/>
      </a:spcAft>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29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85" d="100"/>
          <a:sy n="85" d="100"/>
        </p:scale>
        <p:origin x="-780" y="-84"/>
      </p:cViewPr>
      <p:guideLst>
        <p:guide orient="horz" pos="2208"/>
        <p:guide pos="2928"/>
      </p:guideLst>
    </p:cSldViewPr>
  </p:slideViewPr>
  <p:outlineViewPr>
    <p:cViewPr varScale="1">
      <p:scale>
        <a:sx n="170" d="200"/>
        <a:sy n="170" d="200"/>
      </p:scale>
      <p:origin x="-780" y="-84"/>
    </p:cViewPr>
  </p:outlineViewPr>
  <p:gridSpacing cx="45004" cy="45004"/>
</p:viewPr>
</file>

<file path=ppt/_rels/presentation.xml.rels><?xml version="1.0" encoding="UTF-8" standalone="yes"?>
<Relationships xmlns="http://schemas.openxmlformats.org/package/2006/relationships"><Relationship Id="rId99" Type="http://schemas.openxmlformats.org/officeDocument/2006/relationships/slide" Target="slides/slide83.xml"/><Relationship Id="rId98" Type="http://schemas.openxmlformats.org/officeDocument/2006/relationships/slide" Target="slides/slide82.xml"/><Relationship Id="rId97" Type="http://schemas.openxmlformats.org/officeDocument/2006/relationships/slide" Target="slides/slide81.xml"/><Relationship Id="rId96" Type="http://schemas.openxmlformats.org/officeDocument/2006/relationships/slide" Target="slides/slide80.xml"/><Relationship Id="rId95" Type="http://schemas.openxmlformats.org/officeDocument/2006/relationships/slide" Target="slides/slide79.xml"/><Relationship Id="rId94" Type="http://schemas.openxmlformats.org/officeDocument/2006/relationships/slide" Target="slides/slide78.xml"/><Relationship Id="rId93" Type="http://schemas.openxmlformats.org/officeDocument/2006/relationships/slide" Target="slides/slide77.xml"/><Relationship Id="rId92" Type="http://schemas.openxmlformats.org/officeDocument/2006/relationships/slide" Target="slides/slide76.xml"/><Relationship Id="rId91" Type="http://schemas.openxmlformats.org/officeDocument/2006/relationships/slide" Target="slides/slide75.xml"/><Relationship Id="rId90" Type="http://schemas.openxmlformats.org/officeDocument/2006/relationships/slide" Target="slides/slide74.xml"/><Relationship Id="rId9" Type="http://schemas.openxmlformats.org/officeDocument/2006/relationships/slideMaster" Target="slideMasters/slideMaster8.xml"/><Relationship Id="rId89" Type="http://schemas.openxmlformats.org/officeDocument/2006/relationships/slide" Target="slides/slide73.xml"/><Relationship Id="rId88" Type="http://schemas.openxmlformats.org/officeDocument/2006/relationships/slide" Target="slides/slide72.xml"/><Relationship Id="rId87" Type="http://schemas.openxmlformats.org/officeDocument/2006/relationships/slide" Target="slides/slide71.xml"/><Relationship Id="rId86" Type="http://schemas.openxmlformats.org/officeDocument/2006/relationships/slide" Target="slides/slide70.xml"/><Relationship Id="rId85" Type="http://schemas.openxmlformats.org/officeDocument/2006/relationships/slide" Target="slides/slide69.xml"/><Relationship Id="rId84" Type="http://schemas.openxmlformats.org/officeDocument/2006/relationships/slide" Target="slides/slide68.xml"/><Relationship Id="rId83" Type="http://schemas.openxmlformats.org/officeDocument/2006/relationships/slide" Target="slides/slide67.xml"/><Relationship Id="rId82" Type="http://schemas.openxmlformats.org/officeDocument/2006/relationships/slide" Target="slides/slide66.xml"/><Relationship Id="rId81" Type="http://schemas.openxmlformats.org/officeDocument/2006/relationships/slide" Target="slides/slide65.xml"/><Relationship Id="rId80" Type="http://schemas.openxmlformats.org/officeDocument/2006/relationships/slide" Target="slides/slide64.xml"/><Relationship Id="rId8" Type="http://schemas.openxmlformats.org/officeDocument/2006/relationships/slideMaster" Target="slideMasters/slideMaster7.xml"/><Relationship Id="rId79" Type="http://schemas.openxmlformats.org/officeDocument/2006/relationships/slide" Target="slides/slide63.xml"/><Relationship Id="rId78" Type="http://schemas.openxmlformats.org/officeDocument/2006/relationships/slide" Target="slides/slide62.xml"/><Relationship Id="rId77" Type="http://schemas.openxmlformats.org/officeDocument/2006/relationships/slide" Target="slides/slide61.xml"/><Relationship Id="rId76" Type="http://schemas.openxmlformats.org/officeDocument/2006/relationships/slide" Target="slides/slide60.xml"/><Relationship Id="rId75" Type="http://schemas.openxmlformats.org/officeDocument/2006/relationships/slide" Target="slides/slide59.xml"/><Relationship Id="rId74" Type="http://schemas.openxmlformats.org/officeDocument/2006/relationships/slide" Target="slides/slide58.xml"/><Relationship Id="rId73" Type="http://schemas.openxmlformats.org/officeDocument/2006/relationships/slide" Target="slides/slide57.xml"/><Relationship Id="rId72" Type="http://schemas.openxmlformats.org/officeDocument/2006/relationships/slide" Target="slides/slide56.xml"/><Relationship Id="rId71" Type="http://schemas.openxmlformats.org/officeDocument/2006/relationships/slide" Target="slides/slide55.xml"/><Relationship Id="rId70" Type="http://schemas.openxmlformats.org/officeDocument/2006/relationships/slide" Target="slides/slide54.xml"/><Relationship Id="rId7" Type="http://schemas.openxmlformats.org/officeDocument/2006/relationships/slideMaster" Target="slideMasters/slideMaster6.xml"/><Relationship Id="rId69" Type="http://schemas.openxmlformats.org/officeDocument/2006/relationships/slide" Target="slides/slide53.xml"/><Relationship Id="rId68" Type="http://schemas.openxmlformats.org/officeDocument/2006/relationships/slide" Target="slides/slide52.xml"/><Relationship Id="rId67" Type="http://schemas.openxmlformats.org/officeDocument/2006/relationships/slide" Target="slides/slide51.xml"/><Relationship Id="rId66" Type="http://schemas.openxmlformats.org/officeDocument/2006/relationships/slide" Target="slides/slide50.xml"/><Relationship Id="rId65" Type="http://schemas.openxmlformats.org/officeDocument/2006/relationships/slide" Target="slides/slide49.xml"/><Relationship Id="rId64" Type="http://schemas.openxmlformats.org/officeDocument/2006/relationships/slide" Target="slides/slide48.xml"/><Relationship Id="rId63" Type="http://schemas.openxmlformats.org/officeDocument/2006/relationships/slide" Target="slides/slide47.xml"/><Relationship Id="rId62" Type="http://schemas.openxmlformats.org/officeDocument/2006/relationships/slide" Target="slides/slide46.xml"/><Relationship Id="rId61" Type="http://schemas.openxmlformats.org/officeDocument/2006/relationships/slide" Target="slides/slide45.xml"/><Relationship Id="rId60" Type="http://schemas.openxmlformats.org/officeDocument/2006/relationships/slide" Target="slides/slide44.xml"/><Relationship Id="rId6" Type="http://schemas.openxmlformats.org/officeDocument/2006/relationships/slideMaster" Target="slideMasters/slideMaster5.xml"/><Relationship Id="rId59" Type="http://schemas.openxmlformats.org/officeDocument/2006/relationships/slide" Target="slides/slide43.xml"/><Relationship Id="rId58" Type="http://schemas.openxmlformats.org/officeDocument/2006/relationships/slide" Target="slides/slide42.xml"/><Relationship Id="rId57" Type="http://schemas.openxmlformats.org/officeDocument/2006/relationships/slide" Target="slides/slide41.xml"/><Relationship Id="rId56" Type="http://schemas.openxmlformats.org/officeDocument/2006/relationships/slide" Target="slides/slide40.xml"/><Relationship Id="rId55" Type="http://schemas.openxmlformats.org/officeDocument/2006/relationships/slide" Target="slides/slide39.xml"/><Relationship Id="rId54" Type="http://schemas.openxmlformats.org/officeDocument/2006/relationships/slide" Target="slides/slide38.xml"/><Relationship Id="rId53" Type="http://schemas.openxmlformats.org/officeDocument/2006/relationships/slide" Target="slides/slide37.xml"/><Relationship Id="rId52" Type="http://schemas.openxmlformats.org/officeDocument/2006/relationships/slide" Target="slides/slide36.xml"/><Relationship Id="rId51" Type="http://schemas.openxmlformats.org/officeDocument/2006/relationships/slide" Target="slides/slide35.xml"/><Relationship Id="rId50" Type="http://schemas.openxmlformats.org/officeDocument/2006/relationships/slide" Target="slides/slide34.xml"/><Relationship Id="rId5" Type="http://schemas.openxmlformats.org/officeDocument/2006/relationships/slideMaster" Target="slideMasters/slideMaster4.xml"/><Relationship Id="rId49" Type="http://schemas.openxmlformats.org/officeDocument/2006/relationships/slide" Target="slides/slide33.xml"/><Relationship Id="rId48" Type="http://schemas.openxmlformats.org/officeDocument/2006/relationships/slide" Target="slides/slide32.xml"/><Relationship Id="rId47" Type="http://schemas.openxmlformats.org/officeDocument/2006/relationships/slide" Target="slides/slide31.xml"/><Relationship Id="rId46" Type="http://schemas.openxmlformats.org/officeDocument/2006/relationships/slide" Target="slides/slide30.xml"/><Relationship Id="rId45" Type="http://schemas.openxmlformats.org/officeDocument/2006/relationships/slide" Target="slides/slide29.xml"/><Relationship Id="rId44" Type="http://schemas.openxmlformats.org/officeDocument/2006/relationships/slide" Target="slides/slide28.xml"/><Relationship Id="rId43" Type="http://schemas.openxmlformats.org/officeDocument/2006/relationships/slide" Target="slides/slide27.xml"/><Relationship Id="rId42" Type="http://schemas.openxmlformats.org/officeDocument/2006/relationships/slide" Target="slides/slide26.xml"/><Relationship Id="rId41" Type="http://schemas.openxmlformats.org/officeDocument/2006/relationships/slide" Target="slides/slide25.xml"/><Relationship Id="rId40" Type="http://schemas.openxmlformats.org/officeDocument/2006/relationships/slide" Target="slides/slide24.xml"/><Relationship Id="rId4" Type="http://schemas.openxmlformats.org/officeDocument/2006/relationships/slideMaster" Target="slideMasters/slideMaster3.xml"/><Relationship Id="rId39" Type="http://schemas.openxmlformats.org/officeDocument/2006/relationships/slide" Target="slides/slide23.xml"/><Relationship Id="rId38" Type="http://schemas.openxmlformats.org/officeDocument/2006/relationships/slide" Target="slides/slide22.xml"/><Relationship Id="rId37" Type="http://schemas.openxmlformats.org/officeDocument/2006/relationships/slide" Target="slides/slide21.xml"/><Relationship Id="rId36" Type="http://schemas.openxmlformats.org/officeDocument/2006/relationships/slide" Target="slides/slide20.xml"/><Relationship Id="rId35" Type="http://schemas.openxmlformats.org/officeDocument/2006/relationships/slide" Target="slides/slide19.xml"/><Relationship Id="rId34" Type="http://schemas.openxmlformats.org/officeDocument/2006/relationships/slide" Target="slides/slide18.xml"/><Relationship Id="rId33" Type="http://schemas.openxmlformats.org/officeDocument/2006/relationships/slide" Target="slides/slide17.xml"/><Relationship Id="rId32" Type="http://schemas.openxmlformats.org/officeDocument/2006/relationships/slide" Target="slides/slide16.xml"/><Relationship Id="rId31" Type="http://schemas.openxmlformats.org/officeDocument/2006/relationships/slide" Target="slides/slide15.xml"/><Relationship Id="rId30" Type="http://schemas.openxmlformats.org/officeDocument/2006/relationships/slide" Target="slides/slide14.xml"/><Relationship Id="rId3" Type="http://schemas.openxmlformats.org/officeDocument/2006/relationships/slideMaster" Target="slideMasters/slideMaster2.xml"/><Relationship Id="rId29" Type="http://schemas.openxmlformats.org/officeDocument/2006/relationships/slide" Target="slides/slide13.xml"/><Relationship Id="rId28" Type="http://schemas.openxmlformats.org/officeDocument/2006/relationships/slide" Target="slides/slide12.xml"/><Relationship Id="rId27" Type="http://schemas.openxmlformats.org/officeDocument/2006/relationships/slide" Target="slides/slide11.xml"/><Relationship Id="rId26" Type="http://schemas.openxmlformats.org/officeDocument/2006/relationships/slide" Target="slides/slide10.xml"/><Relationship Id="rId25" Type="http://schemas.openxmlformats.org/officeDocument/2006/relationships/slide" Target="slides/slide9.xml"/><Relationship Id="rId24" Type="http://schemas.openxmlformats.org/officeDocument/2006/relationships/slide" Target="slides/slide8.xml"/><Relationship Id="rId23" Type="http://schemas.openxmlformats.org/officeDocument/2006/relationships/slide" Target="slides/slide7.xml"/><Relationship Id="rId22" Type="http://schemas.openxmlformats.org/officeDocument/2006/relationships/slide" Target="slides/slide6.xml"/><Relationship Id="rId21" Type="http://schemas.openxmlformats.org/officeDocument/2006/relationships/slide" Target="slides/slide5.xml"/><Relationship Id="rId20" Type="http://schemas.openxmlformats.org/officeDocument/2006/relationships/slide" Target="slides/slide4.xml"/><Relationship Id="rId2" Type="http://schemas.openxmlformats.org/officeDocument/2006/relationships/theme" Target="theme/theme1.xml"/><Relationship Id="rId190" Type="http://schemas.openxmlformats.org/officeDocument/2006/relationships/tags" Target="tags/tag21.xml"/><Relationship Id="rId19" Type="http://schemas.openxmlformats.org/officeDocument/2006/relationships/slide" Target="slides/slide3.xml"/><Relationship Id="rId189" Type="http://schemas.openxmlformats.org/officeDocument/2006/relationships/tableStyles" Target="tableStyles.xml"/><Relationship Id="rId188" Type="http://schemas.openxmlformats.org/officeDocument/2006/relationships/viewProps" Target="viewProps.xml"/><Relationship Id="rId187" Type="http://schemas.openxmlformats.org/officeDocument/2006/relationships/presProps" Target="presProps.xml"/><Relationship Id="rId186" Type="http://schemas.openxmlformats.org/officeDocument/2006/relationships/handoutMaster" Target="handoutMasters/handoutMaster1.xml"/><Relationship Id="rId185" Type="http://schemas.openxmlformats.org/officeDocument/2006/relationships/slide" Target="slides/slide169.xml"/><Relationship Id="rId184" Type="http://schemas.openxmlformats.org/officeDocument/2006/relationships/slide" Target="slides/slide168.xml"/><Relationship Id="rId183" Type="http://schemas.openxmlformats.org/officeDocument/2006/relationships/slide" Target="slides/slide167.xml"/><Relationship Id="rId182" Type="http://schemas.openxmlformats.org/officeDocument/2006/relationships/slide" Target="slides/slide166.xml"/><Relationship Id="rId181" Type="http://schemas.openxmlformats.org/officeDocument/2006/relationships/slide" Target="slides/slide165.xml"/><Relationship Id="rId180" Type="http://schemas.openxmlformats.org/officeDocument/2006/relationships/slide" Target="slides/slide164.xml"/><Relationship Id="rId18" Type="http://schemas.openxmlformats.org/officeDocument/2006/relationships/slide" Target="slides/slide2.xml"/><Relationship Id="rId179" Type="http://schemas.openxmlformats.org/officeDocument/2006/relationships/slide" Target="slides/slide163.xml"/><Relationship Id="rId178" Type="http://schemas.openxmlformats.org/officeDocument/2006/relationships/slide" Target="slides/slide162.xml"/><Relationship Id="rId177" Type="http://schemas.openxmlformats.org/officeDocument/2006/relationships/slide" Target="slides/slide161.xml"/><Relationship Id="rId176" Type="http://schemas.openxmlformats.org/officeDocument/2006/relationships/slide" Target="slides/slide160.xml"/><Relationship Id="rId175" Type="http://schemas.openxmlformats.org/officeDocument/2006/relationships/slide" Target="slides/slide159.xml"/><Relationship Id="rId174" Type="http://schemas.openxmlformats.org/officeDocument/2006/relationships/slide" Target="slides/slide158.xml"/><Relationship Id="rId173" Type="http://schemas.openxmlformats.org/officeDocument/2006/relationships/slide" Target="slides/slide157.xml"/><Relationship Id="rId172" Type="http://schemas.openxmlformats.org/officeDocument/2006/relationships/slide" Target="slides/slide156.xml"/><Relationship Id="rId171" Type="http://schemas.openxmlformats.org/officeDocument/2006/relationships/slide" Target="slides/slide155.xml"/><Relationship Id="rId170" Type="http://schemas.openxmlformats.org/officeDocument/2006/relationships/slide" Target="slides/slide154.xml"/><Relationship Id="rId17" Type="http://schemas.openxmlformats.org/officeDocument/2006/relationships/notesMaster" Target="notesMasters/notesMaster1.xml"/><Relationship Id="rId169" Type="http://schemas.openxmlformats.org/officeDocument/2006/relationships/slide" Target="slides/slide153.xml"/><Relationship Id="rId168" Type="http://schemas.openxmlformats.org/officeDocument/2006/relationships/slide" Target="slides/slide152.xml"/><Relationship Id="rId167" Type="http://schemas.openxmlformats.org/officeDocument/2006/relationships/slide" Target="slides/slide151.xml"/><Relationship Id="rId166" Type="http://schemas.openxmlformats.org/officeDocument/2006/relationships/slide" Target="slides/slide150.xml"/><Relationship Id="rId165" Type="http://schemas.openxmlformats.org/officeDocument/2006/relationships/slide" Target="slides/slide149.xml"/><Relationship Id="rId164" Type="http://schemas.openxmlformats.org/officeDocument/2006/relationships/slide" Target="slides/slide148.xml"/><Relationship Id="rId163" Type="http://schemas.openxmlformats.org/officeDocument/2006/relationships/slide" Target="slides/slide147.xml"/><Relationship Id="rId162" Type="http://schemas.openxmlformats.org/officeDocument/2006/relationships/slide" Target="slides/slide146.xml"/><Relationship Id="rId161" Type="http://schemas.openxmlformats.org/officeDocument/2006/relationships/slide" Target="slides/slide145.xml"/><Relationship Id="rId160" Type="http://schemas.openxmlformats.org/officeDocument/2006/relationships/slide" Target="slides/slide144.xml"/><Relationship Id="rId16" Type="http://schemas.openxmlformats.org/officeDocument/2006/relationships/slide" Target="slides/slide1.xml"/><Relationship Id="rId159" Type="http://schemas.openxmlformats.org/officeDocument/2006/relationships/slide" Target="slides/slide143.xml"/><Relationship Id="rId158" Type="http://schemas.openxmlformats.org/officeDocument/2006/relationships/slide" Target="slides/slide142.xml"/><Relationship Id="rId157" Type="http://schemas.openxmlformats.org/officeDocument/2006/relationships/slide" Target="slides/slide141.xml"/><Relationship Id="rId156" Type="http://schemas.openxmlformats.org/officeDocument/2006/relationships/slide" Target="slides/slide140.xml"/><Relationship Id="rId155" Type="http://schemas.openxmlformats.org/officeDocument/2006/relationships/slide" Target="slides/slide139.xml"/><Relationship Id="rId154" Type="http://schemas.openxmlformats.org/officeDocument/2006/relationships/slide" Target="slides/slide138.xml"/><Relationship Id="rId153" Type="http://schemas.openxmlformats.org/officeDocument/2006/relationships/slide" Target="slides/slide137.xml"/><Relationship Id="rId152" Type="http://schemas.openxmlformats.org/officeDocument/2006/relationships/slide" Target="slides/slide136.xml"/><Relationship Id="rId151" Type="http://schemas.openxmlformats.org/officeDocument/2006/relationships/slide" Target="slides/slide135.xml"/><Relationship Id="rId150" Type="http://schemas.openxmlformats.org/officeDocument/2006/relationships/slide" Target="slides/slide134.xml"/><Relationship Id="rId15" Type="http://schemas.openxmlformats.org/officeDocument/2006/relationships/slideMaster" Target="slideMasters/slideMaster14.xml"/><Relationship Id="rId149" Type="http://schemas.openxmlformats.org/officeDocument/2006/relationships/slide" Target="slides/slide133.xml"/><Relationship Id="rId148" Type="http://schemas.openxmlformats.org/officeDocument/2006/relationships/slide" Target="slides/slide132.xml"/><Relationship Id="rId147" Type="http://schemas.openxmlformats.org/officeDocument/2006/relationships/slide" Target="slides/slide131.xml"/><Relationship Id="rId146" Type="http://schemas.openxmlformats.org/officeDocument/2006/relationships/slide" Target="slides/slide130.xml"/><Relationship Id="rId145" Type="http://schemas.openxmlformats.org/officeDocument/2006/relationships/slide" Target="slides/slide129.xml"/><Relationship Id="rId144" Type="http://schemas.openxmlformats.org/officeDocument/2006/relationships/slide" Target="slides/slide128.xml"/><Relationship Id="rId143" Type="http://schemas.openxmlformats.org/officeDocument/2006/relationships/slide" Target="slides/slide127.xml"/><Relationship Id="rId142" Type="http://schemas.openxmlformats.org/officeDocument/2006/relationships/slide" Target="slides/slide126.xml"/><Relationship Id="rId141" Type="http://schemas.openxmlformats.org/officeDocument/2006/relationships/slide" Target="slides/slide125.xml"/><Relationship Id="rId140" Type="http://schemas.openxmlformats.org/officeDocument/2006/relationships/slide" Target="slides/slide124.xml"/><Relationship Id="rId14" Type="http://schemas.openxmlformats.org/officeDocument/2006/relationships/slideMaster" Target="slideMasters/slideMaster13.xml"/><Relationship Id="rId139" Type="http://schemas.openxmlformats.org/officeDocument/2006/relationships/slide" Target="slides/slide123.xml"/><Relationship Id="rId138" Type="http://schemas.openxmlformats.org/officeDocument/2006/relationships/slide" Target="slides/slide122.xml"/><Relationship Id="rId137" Type="http://schemas.openxmlformats.org/officeDocument/2006/relationships/slide" Target="slides/slide121.xml"/><Relationship Id="rId136" Type="http://schemas.openxmlformats.org/officeDocument/2006/relationships/slide" Target="slides/slide120.xml"/><Relationship Id="rId135" Type="http://schemas.openxmlformats.org/officeDocument/2006/relationships/slide" Target="slides/slide119.xml"/><Relationship Id="rId134" Type="http://schemas.openxmlformats.org/officeDocument/2006/relationships/slide" Target="slides/slide118.xml"/><Relationship Id="rId133" Type="http://schemas.openxmlformats.org/officeDocument/2006/relationships/slide" Target="slides/slide117.xml"/><Relationship Id="rId132" Type="http://schemas.openxmlformats.org/officeDocument/2006/relationships/slide" Target="slides/slide116.xml"/><Relationship Id="rId131" Type="http://schemas.openxmlformats.org/officeDocument/2006/relationships/slide" Target="slides/slide115.xml"/><Relationship Id="rId130" Type="http://schemas.openxmlformats.org/officeDocument/2006/relationships/slide" Target="slides/slide114.xml"/><Relationship Id="rId13" Type="http://schemas.openxmlformats.org/officeDocument/2006/relationships/slideMaster" Target="slideMasters/slideMaster12.xml"/><Relationship Id="rId129" Type="http://schemas.openxmlformats.org/officeDocument/2006/relationships/slide" Target="slides/slide113.xml"/><Relationship Id="rId128" Type="http://schemas.openxmlformats.org/officeDocument/2006/relationships/slide" Target="slides/slide112.xml"/><Relationship Id="rId127" Type="http://schemas.openxmlformats.org/officeDocument/2006/relationships/slide" Target="slides/slide111.xml"/><Relationship Id="rId126" Type="http://schemas.openxmlformats.org/officeDocument/2006/relationships/slide" Target="slides/slide110.xml"/><Relationship Id="rId125" Type="http://schemas.openxmlformats.org/officeDocument/2006/relationships/slide" Target="slides/slide109.xml"/><Relationship Id="rId124" Type="http://schemas.openxmlformats.org/officeDocument/2006/relationships/slide" Target="slides/slide108.xml"/><Relationship Id="rId123" Type="http://schemas.openxmlformats.org/officeDocument/2006/relationships/slide" Target="slides/slide107.xml"/><Relationship Id="rId122" Type="http://schemas.openxmlformats.org/officeDocument/2006/relationships/slide" Target="slides/slide106.xml"/><Relationship Id="rId121" Type="http://schemas.openxmlformats.org/officeDocument/2006/relationships/slide" Target="slides/slide105.xml"/><Relationship Id="rId120" Type="http://schemas.openxmlformats.org/officeDocument/2006/relationships/slide" Target="slides/slide104.xml"/><Relationship Id="rId12" Type="http://schemas.openxmlformats.org/officeDocument/2006/relationships/slideMaster" Target="slideMasters/slideMaster11.xml"/><Relationship Id="rId119" Type="http://schemas.openxmlformats.org/officeDocument/2006/relationships/slide" Target="slides/slide103.xml"/><Relationship Id="rId118" Type="http://schemas.openxmlformats.org/officeDocument/2006/relationships/slide" Target="slides/slide102.xml"/><Relationship Id="rId117" Type="http://schemas.openxmlformats.org/officeDocument/2006/relationships/slide" Target="slides/slide101.xml"/><Relationship Id="rId116" Type="http://schemas.openxmlformats.org/officeDocument/2006/relationships/slide" Target="slides/slide100.xml"/><Relationship Id="rId115" Type="http://schemas.openxmlformats.org/officeDocument/2006/relationships/slide" Target="slides/slide99.xml"/><Relationship Id="rId114" Type="http://schemas.openxmlformats.org/officeDocument/2006/relationships/slide" Target="slides/slide98.xml"/><Relationship Id="rId113" Type="http://schemas.openxmlformats.org/officeDocument/2006/relationships/slide" Target="slides/slide97.xml"/><Relationship Id="rId112" Type="http://schemas.openxmlformats.org/officeDocument/2006/relationships/slide" Target="slides/slide96.xml"/><Relationship Id="rId111" Type="http://schemas.openxmlformats.org/officeDocument/2006/relationships/slide" Target="slides/slide95.xml"/><Relationship Id="rId110" Type="http://schemas.openxmlformats.org/officeDocument/2006/relationships/slide" Target="slides/slide94.xml"/><Relationship Id="rId11" Type="http://schemas.openxmlformats.org/officeDocument/2006/relationships/slideMaster" Target="slideMasters/slideMaster10.xml"/><Relationship Id="rId109" Type="http://schemas.openxmlformats.org/officeDocument/2006/relationships/slide" Target="slides/slide93.xml"/><Relationship Id="rId108" Type="http://schemas.openxmlformats.org/officeDocument/2006/relationships/slide" Target="slides/slide92.xml"/><Relationship Id="rId107" Type="http://schemas.openxmlformats.org/officeDocument/2006/relationships/slide" Target="slides/slide91.xml"/><Relationship Id="rId106" Type="http://schemas.openxmlformats.org/officeDocument/2006/relationships/slide" Target="slides/slide90.xml"/><Relationship Id="rId105" Type="http://schemas.openxmlformats.org/officeDocument/2006/relationships/slide" Target="slides/slide89.xml"/><Relationship Id="rId104" Type="http://schemas.openxmlformats.org/officeDocument/2006/relationships/slide" Target="slides/slide88.xml"/><Relationship Id="rId103" Type="http://schemas.openxmlformats.org/officeDocument/2006/relationships/slide" Target="slides/slide87.xml"/><Relationship Id="rId102" Type="http://schemas.openxmlformats.org/officeDocument/2006/relationships/slide" Target="slides/slide86.xml"/><Relationship Id="rId101" Type="http://schemas.openxmlformats.org/officeDocument/2006/relationships/slide" Target="slides/slide85.xml"/><Relationship Id="rId100" Type="http://schemas.openxmlformats.org/officeDocument/2006/relationships/slide" Target="slides/slide84.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5362" name="圆角矩形 9216"/>
          <p:cNvSpPr/>
          <p:nvPr/>
        </p:nvSpPr>
        <p:spPr>
          <a:xfrm>
            <a:off x="0" y="0"/>
            <a:ext cx="6858000" cy="9144000"/>
          </a:xfrm>
          <a:prstGeom prst="roundRect">
            <a:avLst>
              <a:gd name="adj" fmla="val 23"/>
            </a:avLst>
          </a:prstGeom>
          <a:solidFill>
            <a:srgbClr val="FFFFFF"/>
          </a:solidFill>
          <a:ln w="9360">
            <a:noFill/>
          </a:ln>
        </p:spPr>
        <p:txBody>
          <a:bodyPr anchor="t" anchorCtr="0"/>
          <a:p>
            <a:pPr lvl="0"/>
            <a:endParaRPr lang="zh-CN" altLang="en-US"/>
          </a:p>
        </p:txBody>
      </p:sp>
      <p:sp>
        <p:nvSpPr>
          <p:cNvPr id="15363" name="圆角矩形 9217"/>
          <p:cNvSpPr/>
          <p:nvPr/>
        </p:nvSpPr>
        <p:spPr>
          <a:xfrm>
            <a:off x="0" y="0"/>
            <a:ext cx="6858000" cy="9144000"/>
          </a:xfrm>
          <a:prstGeom prst="roundRect">
            <a:avLst>
              <a:gd name="adj" fmla="val 23"/>
            </a:avLst>
          </a:prstGeom>
          <a:solidFill>
            <a:srgbClr val="FFFFFF"/>
          </a:solidFill>
          <a:ln w="9525">
            <a:noFill/>
          </a:ln>
        </p:spPr>
        <p:txBody>
          <a:bodyPr anchor="t" anchorCtr="0"/>
          <a:p>
            <a:pPr lvl="0"/>
            <a:endParaRPr lang="zh-CN" altLang="en-US"/>
          </a:p>
        </p:txBody>
      </p:sp>
      <p:sp>
        <p:nvSpPr>
          <p:cNvPr id="15364" name="圆角矩形 9218"/>
          <p:cNvSpPr/>
          <p:nvPr/>
        </p:nvSpPr>
        <p:spPr>
          <a:xfrm>
            <a:off x="0" y="0"/>
            <a:ext cx="6858000" cy="9144000"/>
          </a:xfrm>
          <a:prstGeom prst="roundRect">
            <a:avLst>
              <a:gd name="adj" fmla="val 23"/>
            </a:avLst>
          </a:prstGeom>
          <a:solidFill>
            <a:srgbClr val="FFFFFF"/>
          </a:solidFill>
          <a:ln w="9525">
            <a:noFill/>
          </a:ln>
        </p:spPr>
        <p:txBody>
          <a:bodyPr anchor="t" anchorCtr="0"/>
          <a:p>
            <a:pPr lvl="0"/>
            <a:endParaRPr lang="zh-CN" altLang="en-US"/>
          </a:p>
        </p:txBody>
      </p:sp>
      <p:sp>
        <p:nvSpPr>
          <p:cNvPr id="15365" name="圆角矩形 9219"/>
          <p:cNvSpPr/>
          <p:nvPr/>
        </p:nvSpPr>
        <p:spPr>
          <a:xfrm>
            <a:off x="0" y="0"/>
            <a:ext cx="6858000" cy="9144000"/>
          </a:xfrm>
          <a:prstGeom prst="roundRect">
            <a:avLst>
              <a:gd name="adj" fmla="val 23"/>
            </a:avLst>
          </a:prstGeom>
          <a:solidFill>
            <a:srgbClr val="FFFFFF"/>
          </a:solidFill>
          <a:ln w="9525">
            <a:noFill/>
          </a:ln>
        </p:spPr>
        <p:txBody>
          <a:bodyPr anchor="t" anchorCtr="0"/>
          <a:p>
            <a:pPr lvl="0"/>
            <a:endParaRPr lang="zh-CN" altLang="en-US"/>
          </a:p>
        </p:txBody>
      </p:sp>
      <p:sp>
        <p:nvSpPr>
          <p:cNvPr id="15366" name="圆角矩形 9220"/>
          <p:cNvSpPr/>
          <p:nvPr/>
        </p:nvSpPr>
        <p:spPr>
          <a:xfrm>
            <a:off x="0" y="0"/>
            <a:ext cx="6858000" cy="9144000"/>
          </a:xfrm>
          <a:prstGeom prst="roundRect">
            <a:avLst>
              <a:gd name="adj" fmla="val 23"/>
            </a:avLst>
          </a:prstGeom>
          <a:solidFill>
            <a:srgbClr val="FFFFFF"/>
          </a:solidFill>
          <a:ln w="9525">
            <a:noFill/>
          </a:ln>
        </p:spPr>
        <p:txBody>
          <a:bodyPr anchor="t" anchorCtr="0"/>
          <a:p>
            <a:pPr lvl="0"/>
            <a:endParaRPr lang="zh-CN" altLang="en-US"/>
          </a:p>
        </p:txBody>
      </p:sp>
      <p:sp>
        <p:nvSpPr>
          <p:cNvPr id="15367" name="圆角矩形 9221"/>
          <p:cNvSpPr/>
          <p:nvPr/>
        </p:nvSpPr>
        <p:spPr>
          <a:xfrm>
            <a:off x="0" y="0"/>
            <a:ext cx="6858000" cy="9144000"/>
          </a:xfrm>
          <a:prstGeom prst="roundRect">
            <a:avLst>
              <a:gd name="adj" fmla="val 23"/>
            </a:avLst>
          </a:prstGeom>
          <a:solidFill>
            <a:srgbClr val="FFFFFF"/>
          </a:solidFill>
          <a:ln w="9525">
            <a:noFill/>
          </a:ln>
        </p:spPr>
        <p:txBody>
          <a:bodyPr anchor="t" anchorCtr="0"/>
          <a:p>
            <a:pPr lvl="0"/>
            <a:endParaRPr lang="zh-CN" altLang="en-US"/>
          </a:p>
        </p:txBody>
      </p:sp>
      <p:sp>
        <p:nvSpPr>
          <p:cNvPr id="15368" name="圆角矩形 9222"/>
          <p:cNvSpPr/>
          <p:nvPr/>
        </p:nvSpPr>
        <p:spPr>
          <a:xfrm>
            <a:off x="0" y="0"/>
            <a:ext cx="6858000" cy="9144000"/>
          </a:xfrm>
          <a:prstGeom prst="roundRect">
            <a:avLst>
              <a:gd name="adj" fmla="val 23"/>
            </a:avLst>
          </a:prstGeom>
          <a:solidFill>
            <a:srgbClr val="FFFFFF"/>
          </a:solidFill>
          <a:ln w="9525">
            <a:noFill/>
          </a:ln>
        </p:spPr>
        <p:txBody>
          <a:bodyPr anchor="t" anchorCtr="0"/>
          <a:p>
            <a:pPr lvl="0"/>
            <a:endParaRPr lang="zh-CN" altLang="en-US"/>
          </a:p>
        </p:txBody>
      </p:sp>
      <p:sp>
        <p:nvSpPr>
          <p:cNvPr id="15369" name="圆角矩形 9223"/>
          <p:cNvSpPr/>
          <p:nvPr/>
        </p:nvSpPr>
        <p:spPr>
          <a:xfrm>
            <a:off x="0" y="0"/>
            <a:ext cx="6858000" cy="9144000"/>
          </a:xfrm>
          <a:prstGeom prst="roundRect">
            <a:avLst>
              <a:gd name="adj" fmla="val 23"/>
            </a:avLst>
          </a:prstGeom>
          <a:solidFill>
            <a:srgbClr val="FFFFFF"/>
          </a:solidFill>
          <a:ln w="9525">
            <a:noFill/>
          </a:ln>
        </p:spPr>
        <p:txBody>
          <a:bodyPr anchor="t" anchorCtr="0"/>
          <a:p>
            <a:pPr lvl="0"/>
            <a:endParaRPr lang="zh-CN" altLang="en-US"/>
          </a:p>
        </p:txBody>
      </p:sp>
      <p:sp>
        <p:nvSpPr>
          <p:cNvPr id="15370" name="文本框 9224"/>
          <p:cNvSpPr txBox="1"/>
          <p:nvPr/>
        </p:nvSpPr>
        <p:spPr>
          <a:xfrm>
            <a:off x="0" y="0"/>
            <a:ext cx="2971800" cy="457200"/>
          </a:xfrm>
          <a:prstGeom prst="rect">
            <a:avLst/>
          </a:prstGeom>
          <a:noFill/>
          <a:ln w="9525">
            <a:noFill/>
          </a:ln>
        </p:spPr>
        <p:txBody>
          <a:bodyPr anchor="t" anchorCtr="0"/>
          <a:p>
            <a:pPr lvl="0"/>
            <a:endParaRPr lang="zh-CN" altLang="en-US"/>
          </a:p>
        </p:txBody>
      </p:sp>
      <p:sp>
        <p:nvSpPr>
          <p:cNvPr id="15371" name="文本框 9225"/>
          <p:cNvSpPr txBox="1"/>
          <p:nvPr/>
        </p:nvSpPr>
        <p:spPr>
          <a:xfrm>
            <a:off x="3886200" y="0"/>
            <a:ext cx="2971800" cy="457200"/>
          </a:xfrm>
          <a:prstGeom prst="rect">
            <a:avLst/>
          </a:prstGeom>
          <a:noFill/>
          <a:ln w="9525">
            <a:noFill/>
          </a:ln>
        </p:spPr>
        <p:txBody>
          <a:bodyPr anchor="t" anchorCtr="0"/>
          <a:p>
            <a:pPr lvl="0"/>
            <a:endParaRPr lang="zh-CN" altLang="en-US"/>
          </a:p>
        </p:txBody>
      </p:sp>
      <p:sp>
        <p:nvSpPr>
          <p:cNvPr id="15372" name="幻灯片图像占位符 9226"/>
          <p:cNvSpPr>
            <a:spLocks noGrp="1"/>
          </p:cNvSpPr>
          <p:nvPr>
            <p:ph type="sldImg"/>
          </p:nvPr>
        </p:nvSpPr>
        <p:spPr>
          <a:xfrm>
            <a:off x="1143000" y="685800"/>
            <a:ext cx="4559300" cy="3416300"/>
          </a:xfrm>
          <a:prstGeom prst="rect">
            <a:avLst/>
          </a:prstGeom>
          <a:noFill/>
          <a:ln w="9360" cap="flat" cmpd="sng">
            <a:solidFill>
              <a:srgbClr val="000000"/>
            </a:solidFill>
            <a:prstDash val="solid"/>
            <a:miter/>
            <a:headEnd type="none" w="med" len="med"/>
            <a:tailEnd type="none" w="med" len="med"/>
          </a:ln>
        </p:spPr>
      </p:sp>
      <p:sp>
        <p:nvSpPr>
          <p:cNvPr id="15373" name="文本占位符 9227"/>
          <p:cNvSpPr>
            <a:spLocks noGrp="1"/>
          </p:cNvSpPr>
          <p:nvPr>
            <p:ph type="body"/>
          </p:nvPr>
        </p:nvSpPr>
        <p:spPr>
          <a:xfrm>
            <a:off x="914400" y="4343400"/>
            <a:ext cx="5016500" cy="4102100"/>
          </a:xfrm>
          <a:prstGeom prst="rect">
            <a:avLst/>
          </a:prstGeom>
          <a:noFill/>
          <a:ln w="9525">
            <a:noFill/>
          </a:ln>
        </p:spPr>
        <p:txBody>
          <a:bodyPr wrap="square" lIns="91440" tIns="45720" rIns="91440" bIns="45720" anchor="t" anchorCtr="0"/>
          <a:p>
            <a:pPr lvl="0"/>
            <a:endParaRPr lang="en-GB" altLang="zh-CN"/>
          </a:p>
        </p:txBody>
      </p:sp>
      <p:sp>
        <p:nvSpPr>
          <p:cNvPr id="15374" name="文本框 9228"/>
          <p:cNvSpPr txBox="1"/>
          <p:nvPr/>
        </p:nvSpPr>
        <p:spPr>
          <a:xfrm>
            <a:off x="0" y="8686800"/>
            <a:ext cx="2971800" cy="457200"/>
          </a:xfrm>
          <a:prstGeom prst="rect">
            <a:avLst/>
          </a:prstGeom>
          <a:noFill/>
          <a:ln w="9525">
            <a:noFill/>
          </a:ln>
        </p:spPr>
        <p:txBody>
          <a:bodyPr anchor="t" anchorCtr="0"/>
          <a:p>
            <a:pPr lvl="0"/>
            <a:endParaRPr lang="zh-CN" altLang="en-US"/>
          </a:p>
        </p:txBody>
      </p:sp>
      <p:sp>
        <p:nvSpPr>
          <p:cNvPr id="9230" name="灯片编号占位符 9229"/>
          <p:cNvSpPr>
            <a:spLocks noGrp="1"/>
          </p:cNvSpPr>
          <p:nvPr>
            <p:ph type="sldNum"/>
          </p:nvPr>
        </p:nvSpPr>
        <p:spPr>
          <a:xfrm>
            <a:off x="3886200" y="8686800"/>
            <a:ext cx="2959100" cy="444500"/>
          </a:xfrm>
          <a:prstGeom prst="rect">
            <a:avLst/>
          </a:prstGeom>
          <a:noFill/>
          <a:ln w="9525">
            <a:noFill/>
          </a:ln>
        </p:spPr>
        <p:txBody>
          <a:bodyPr wrap="square" lIns="91440" tIns="45720" rIns="91440" bIns="45720" anchor="b" anchorCtr="0"/>
          <a:p>
            <a:pPr lvl="0" algn="r" defTabSz="457200" eaLnBrk="1" fontAlgn="base" hangingPunct="1">
              <a:lnSpc>
                <a:spcPct val="100000"/>
              </a:lnSpc>
              <a:spcBef>
                <a:spcPts val="100"/>
              </a:spcBef>
              <a:spcAft>
                <a:spcPts val="10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strike="noStrike" noProof="1" dirty="0" err="1">
                <a:solidFill>
                  <a:srgbClr val="000000"/>
                </a:solidFill>
                <a:latin typeface="Tahoma" panose="020B0604030504040204" pitchFamily="32" charset="0"/>
                <a:ea typeface="宋体" panose="02010600030101010101" pitchFamily="2" charset="-122"/>
                <a:cs typeface="+mn-cs"/>
              </a:rPr>
            </a:fld>
            <a:endParaRPr lang="zh-CN" altLang="x-none" sz="1200" b="0" strike="noStrike" noProof="1" dirty="0" err="1">
              <a:solidFill>
                <a:srgbClr val="000000"/>
              </a:solidFill>
              <a:latin typeface="Tahoma" panose="020B0604030504040204" pitchFamily="32" charset="0"/>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marL="0" lvl="0" indent="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1pPr>
    <a:lvl2pPr marL="742950" lvl="1" indent="-28575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2pPr>
    <a:lvl3pPr marL="1143000" lvl="2"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3pPr>
    <a:lvl4pPr marL="1600200" lvl="3"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4pPr>
    <a:lvl5pPr marL="2057400" lvl="4"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5pPr>
    <a:lvl6pPr marL="2286000" lvl="5"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6pPr>
    <a:lvl7pPr marL="2743200" lvl="6"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7pPr>
    <a:lvl8pPr marL="3200400" lvl="7"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8pPr>
    <a:lvl9pPr marL="3657600" lvl="8"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1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10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10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10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10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10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10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10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10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1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1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1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1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1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1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1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1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1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0.xml"/></Relationships>
</file>

<file path=ppt/notesSlides/_rels/notesSlide1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1.xml"/></Relationships>
</file>

<file path=ppt/notesSlides/_rels/notesSlide1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2.xml"/></Relationships>
</file>

<file path=ppt/notesSlides/_rels/notesSlide1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3.xml"/></Relationships>
</file>

<file path=ppt/notesSlides/_rels/notesSlide1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4.xml"/></Relationships>
</file>

<file path=ppt/notesSlides/_rels/notesSlide1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5.xml"/></Relationships>
</file>

<file path=ppt/notesSlides/_rels/notesSlide1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6.xml"/></Relationships>
</file>

<file path=ppt/notesSlides/_rels/notesSlide1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7.xml"/></Relationships>
</file>

<file path=ppt/notesSlides/_rels/notesSlide1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8.xml"/></Relationships>
</file>

<file path=ppt/notesSlides/_rels/notesSlide1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0.xml"/></Relationships>
</file>

<file path=ppt/notesSlides/_rels/notesSlide1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1.xml"/></Relationships>
</file>

<file path=ppt/notesSlides/_rels/notesSlide1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2.xml"/></Relationships>
</file>

<file path=ppt/notesSlides/_rels/notesSlide1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3.xml"/></Relationships>
</file>

<file path=ppt/notesSlides/_rels/notesSlide1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4.xml"/></Relationships>
</file>

<file path=ppt/notesSlides/_rels/notesSlide1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5.xml"/></Relationships>
</file>

<file path=ppt/notesSlides/_rels/notesSlide1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6.xml"/></Relationships>
</file>

<file path=ppt/notesSlides/_rels/notesSlide1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7.xml"/></Relationships>
</file>

<file path=ppt/notesSlides/_rels/notesSlide1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8.xml"/></Relationships>
</file>

<file path=ppt/notesSlides/_rels/notesSlide1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0.xml"/></Relationships>
</file>

<file path=ppt/notesSlides/_rels/notesSlide1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1.xml"/></Relationships>
</file>

<file path=ppt/notesSlides/_rels/notesSlide1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2.xml"/></Relationships>
</file>

<file path=ppt/notesSlides/_rels/notesSlide1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3.xml"/></Relationships>
</file>

<file path=ppt/notesSlides/_rels/notesSlide1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4.xml"/></Relationships>
</file>

<file path=ppt/notesSlides/_rels/notesSlide1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5.xml"/></Relationships>
</file>

<file path=ppt/notesSlides/_rels/notesSlide1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6.xml"/></Relationships>
</file>

<file path=ppt/notesSlides/_rels/notesSlide1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7.xml"/></Relationships>
</file>

<file path=ppt/notesSlides/_rels/notesSlide1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8.xml"/></Relationships>
</file>

<file path=ppt/notesSlides/_rels/notesSlide1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0.xml"/></Relationships>
</file>

<file path=ppt/notesSlides/_rels/notesSlide1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1.xml"/></Relationships>
</file>

<file path=ppt/notesSlides/_rels/notesSlide1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2.xml"/></Relationships>
</file>

<file path=ppt/notesSlides/_rels/notesSlide1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3.xml"/></Relationships>
</file>

<file path=ppt/notesSlides/_rels/notesSlide1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4.xml"/></Relationships>
</file>

<file path=ppt/notesSlides/_rels/notesSlide1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5.xml"/></Relationships>
</file>

<file path=ppt/notesSlides/_rels/notesSlide1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6.xml"/></Relationships>
</file>

<file path=ppt/notesSlides/_rels/notesSlide1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7.xml"/></Relationships>
</file>

<file path=ppt/notesSlides/_rels/notesSlide1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8.xml"/></Relationships>
</file>

<file path=ppt/notesSlides/_rels/notesSlide1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0.xml"/></Relationships>
</file>

<file path=ppt/notesSlides/_rels/notesSlide1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1.xml"/></Relationships>
</file>

<file path=ppt/notesSlides/_rels/notesSlide1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2.xml"/></Relationships>
</file>

<file path=ppt/notesSlides/_rels/notesSlide1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3.xml"/></Relationships>
</file>

<file path=ppt/notesSlides/_rels/notesSlide1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4.xml"/></Relationships>
</file>

<file path=ppt/notesSlides/_rels/notesSlide1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5.xml"/></Relationships>
</file>

<file path=ppt/notesSlides/_rels/notesSlide1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6.xml"/></Relationships>
</file>

<file path=ppt/notesSlides/_rels/notesSlide1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7.xml"/></Relationships>
</file>

<file path=ppt/notesSlides/_rels/notesSlide1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8.xml"/></Relationships>
</file>

<file path=ppt/notesSlides/_rels/notesSlide1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7410"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17411" name="幻灯片图像占位符 175104"/>
          <p:cNvSpPr>
            <a:spLocks noGrp="1"/>
          </p:cNvSpPr>
          <p:nvPr>
            <p:ph type="sldImg"/>
          </p:nvPr>
        </p:nvSpPr>
        <p:spPr>
          <a:xfrm>
            <a:off x="1143000" y="685800"/>
            <a:ext cx="4572000" cy="3429000"/>
          </a:xfrm>
          <a:solidFill>
            <a:srgbClr val="FFFFFF"/>
          </a:solidFill>
        </p:spPr>
      </p:sp>
      <p:sp>
        <p:nvSpPr>
          <p:cNvPr id="17412" name="文本占位符 175105"/>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5842"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35843" name="幻灯片图像占位符 184320"/>
          <p:cNvSpPr>
            <a:spLocks noGrp="1"/>
          </p:cNvSpPr>
          <p:nvPr>
            <p:ph type="sldImg"/>
          </p:nvPr>
        </p:nvSpPr>
        <p:spPr>
          <a:xfrm>
            <a:off x="1143000" y="685800"/>
            <a:ext cx="4572000" cy="3429000"/>
          </a:xfrm>
          <a:solidFill>
            <a:srgbClr val="FFFFFF"/>
          </a:solidFill>
        </p:spPr>
      </p:sp>
      <p:sp>
        <p:nvSpPr>
          <p:cNvPr id="35844" name="文本占位符 184321"/>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20162"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220163" name="幻灯片图像占位符 268288"/>
          <p:cNvSpPr>
            <a:spLocks noGrp="1"/>
          </p:cNvSpPr>
          <p:nvPr>
            <p:ph type="sldImg"/>
          </p:nvPr>
        </p:nvSpPr>
        <p:spPr>
          <a:xfrm>
            <a:off x="1143000" y="685800"/>
            <a:ext cx="4572000" cy="3429000"/>
          </a:xfrm>
          <a:solidFill>
            <a:srgbClr val="FFFFFF"/>
          </a:solidFill>
        </p:spPr>
      </p:sp>
      <p:sp>
        <p:nvSpPr>
          <p:cNvPr id="220164" name="文本占位符 268289"/>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22210"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222211" name="幻灯片图像占位符 269312"/>
          <p:cNvSpPr>
            <a:spLocks noGrp="1"/>
          </p:cNvSpPr>
          <p:nvPr>
            <p:ph type="sldImg"/>
          </p:nvPr>
        </p:nvSpPr>
        <p:spPr>
          <a:xfrm>
            <a:off x="1143000" y="685800"/>
            <a:ext cx="4572000" cy="3429000"/>
          </a:xfrm>
          <a:solidFill>
            <a:srgbClr val="FFFFFF"/>
          </a:solidFill>
        </p:spPr>
      </p:sp>
      <p:sp>
        <p:nvSpPr>
          <p:cNvPr id="222212" name="文本占位符 269313"/>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24258"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224259" name="幻灯片图像占位符 270336"/>
          <p:cNvSpPr>
            <a:spLocks noGrp="1"/>
          </p:cNvSpPr>
          <p:nvPr>
            <p:ph type="sldImg"/>
          </p:nvPr>
        </p:nvSpPr>
        <p:spPr>
          <a:xfrm>
            <a:off x="1143000" y="685800"/>
            <a:ext cx="4572000" cy="3429000"/>
          </a:xfrm>
          <a:solidFill>
            <a:srgbClr val="FFFFFF"/>
          </a:solidFill>
        </p:spPr>
      </p:sp>
      <p:sp>
        <p:nvSpPr>
          <p:cNvPr id="224260" name="文本占位符 270337"/>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26306"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226307" name="幻灯片图像占位符 271360"/>
          <p:cNvSpPr>
            <a:spLocks noGrp="1"/>
          </p:cNvSpPr>
          <p:nvPr>
            <p:ph type="sldImg"/>
          </p:nvPr>
        </p:nvSpPr>
        <p:spPr>
          <a:xfrm>
            <a:off x="1143000" y="685800"/>
            <a:ext cx="4572000" cy="3429000"/>
          </a:xfrm>
          <a:solidFill>
            <a:srgbClr val="FFFFFF"/>
          </a:solidFill>
        </p:spPr>
      </p:sp>
      <p:sp>
        <p:nvSpPr>
          <p:cNvPr id="226308" name="文本占位符 271361"/>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28354"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228355" name="幻灯片图像占位符 272384"/>
          <p:cNvSpPr>
            <a:spLocks noGrp="1"/>
          </p:cNvSpPr>
          <p:nvPr>
            <p:ph type="sldImg"/>
          </p:nvPr>
        </p:nvSpPr>
        <p:spPr>
          <a:xfrm>
            <a:off x="1143000" y="685800"/>
            <a:ext cx="4572000" cy="3429000"/>
          </a:xfrm>
          <a:solidFill>
            <a:srgbClr val="FFFFFF"/>
          </a:solidFill>
        </p:spPr>
      </p:sp>
      <p:sp>
        <p:nvSpPr>
          <p:cNvPr id="228356" name="文本占位符 272385"/>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30402"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230403" name="幻灯片图像占位符 273408"/>
          <p:cNvSpPr>
            <a:spLocks noGrp="1"/>
          </p:cNvSpPr>
          <p:nvPr>
            <p:ph type="sldImg"/>
          </p:nvPr>
        </p:nvSpPr>
        <p:spPr>
          <a:xfrm>
            <a:off x="1143000" y="685800"/>
            <a:ext cx="4572000" cy="3429000"/>
          </a:xfrm>
          <a:solidFill>
            <a:srgbClr val="FFFFFF"/>
          </a:solidFill>
        </p:spPr>
      </p:sp>
      <p:sp>
        <p:nvSpPr>
          <p:cNvPr id="230404" name="文本占位符 273409"/>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32450"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232451" name="幻灯片图像占位符 274432"/>
          <p:cNvSpPr>
            <a:spLocks noGrp="1"/>
          </p:cNvSpPr>
          <p:nvPr>
            <p:ph type="sldImg"/>
          </p:nvPr>
        </p:nvSpPr>
        <p:spPr>
          <a:xfrm>
            <a:off x="1143000" y="685800"/>
            <a:ext cx="4572000" cy="3429000"/>
          </a:xfrm>
          <a:solidFill>
            <a:srgbClr val="FFFFFF"/>
          </a:solidFill>
        </p:spPr>
      </p:sp>
      <p:sp>
        <p:nvSpPr>
          <p:cNvPr id="232452" name="文本占位符 274433"/>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34498"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234499" name="幻灯片图像占位符 275456"/>
          <p:cNvSpPr>
            <a:spLocks noGrp="1"/>
          </p:cNvSpPr>
          <p:nvPr>
            <p:ph type="sldImg"/>
          </p:nvPr>
        </p:nvSpPr>
        <p:spPr>
          <a:xfrm>
            <a:off x="1143000" y="685800"/>
            <a:ext cx="4572000" cy="3429000"/>
          </a:xfrm>
          <a:solidFill>
            <a:srgbClr val="FFFFFF"/>
          </a:solidFill>
        </p:spPr>
      </p:sp>
      <p:sp>
        <p:nvSpPr>
          <p:cNvPr id="234500" name="文本占位符 275457"/>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36546"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236547" name="幻灯片图像占位符 276480"/>
          <p:cNvSpPr>
            <a:spLocks noGrp="1"/>
          </p:cNvSpPr>
          <p:nvPr>
            <p:ph type="sldImg"/>
          </p:nvPr>
        </p:nvSpPr>
        <p:spPr>
          <a:xfrm>
            <a:off x="1143000" y="685800"/>
            <a:ext cx="4572000" cy="3429000"/>
          </a:xfrm>
          <a:solidFill>
            <a:srgbClr val="FFFFFF"/>
          </a:solidFill>
        </p:spPr>
      </p:sp>
      <p:sp>
        <p:nvSpPr>
          <p:cNvPr id="236548" name="文本占位符 276481"/>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38594"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238595" name="幻灯片图像占位符 277504"/>
          <p:cNvSpPr>
            <a:spLocks noGrp="1"/>
          </p:cNvSpPr>
          <p:nvPr>
            <p:ph type="sldImg"/>
          </p:nvPr>
        </p:nvSpPr>
        <p:spPr>
          <a:xfrm>
            <a:off x="1143000" y="685800"/>
            <a:ext cx="4572000" cy="3429000"/>
          </a:xfrm>
          <a:solidFill>
            <a:srgbClr val="FFFFFF"/>
          </a:solidFill>
        </p:spPr>
      </p:sp>
      <p:sp>
        <p:nvSpPr>
          <p:cNvPr id="238596" name="文本占位符 277505"/>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7890"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37891" name="幻灯片图像占位符 185344"/>
          <p:cNvSpPr>
            <a:spLocks noGrp="1"/>
          </p:cNvSpPr>
          <p:nvPr>
            <p:ph type="sldImg"/>
          </p:nvPr>
        </p:nvSpPr>
        <p:spPr>
          <a:xfrm>
            <a:off x="1143000" y="685800"/>
            <a:ext cx="4572000" cy="3429000"/>
          </a:xfrm>
          <a:solidFill>
            <a:srgbClr val="FFFFFF"/>
          </a:solidFill>
        </p:spPr>
      </p:sp>
      <p:sp>
        <p:nvSpPr>
          <p:cNvPr id="37892" name="文本占位符 185345"/>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40642"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240643" name="幻灯片图像占位符 278528"/>
          <p:cNvSpPr>
            <a:spLocks noGrp="1"/>
          </p:cNvSpPr>
          <p:nvPr>
            <p:ph type="sldImg"/>
          </p:nvPr>
        </p:nvSpPr>
        <p:spPr>
          <a:xfrm>
            <a:off x="1143000" y="685800"/>
            <a:ext cx="4572000" cy="3429000"/>
          </a:xfrm>
          <a:solidFill>
            <a:srgbClr val="FFFFFF"/>
          </a:solidFill>
        </p:spPr>
      </p:sp>
      <p:sp>
        <p:nvSpPr>
          <p:cNvPr id="240644" name="文本占位符 278529"/>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42690"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242691" name="幻灯片图像占位符 279552"/>
          <p:cNvSpPr>
            <a:spLocks noGrp="1"/>
          </p:cNvSpPr>
          <p:nvPr>
            <p:ph type="sldImg"/>
          </p:nvPr>
        </p:nvSpPr>
        <p:spPr>
          <a:xfrm>
            <a:off x="1143000" y="685800"/>
            <a:ext cx="4572000" cy="3429000"/>
          </a:xfrm>
          <a:solidFill>
            <a:srgbClr val="FFFFFF"/>
          </a:solidFill>
        </p:spPr>
      </p:sp>
      <p:sp>
        <p:nvSpPr>
          <p:cNvPr id="242692" name="文本占位符 279553"/>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44738"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46786"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246787" name="幻灯片图像占位符 281600"/>
          <p:cNvSpPr>
            <a:spLocks noGrp="1"/>
          </p:cNvSpPr>
          <p:nvPr>
            <p:ph type="sldImg"/>
          </p:nvPr>
        </p:nvSpPr>
        <p:spPr>
          <a:xfrm>
            <a:off x="1143000" y="685800"/>
            <a:ext cx="4572000" cy="3429000"/>
          </a:xfrm>
          <a:solidFill>
            <a:srgbClr val="FFFFFF"/>
          </a:solidFill>
        </p:spPr>
      </p:sp>
      <p:sp>
        <p:nvSpPr>
          <p:cNvPr id="246788" name="文本占位符 281601"/>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48834"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248835" name="幻灯片图像占位符 282624"/>
          <p:cNvSpPr>
            <a:spLocks noGrp="1"/>
          </p:cNvSpPr>
          <p:nvPr>
            <p:ph type="sldImg"/>
          </p:nvPr>
        </p:nvSpPr>
        <p:spPr>
          <a:xfrm>
            <a:off x="1143000" y="685800"/>
            <a:ext cx="4572000" cy="3429000"/>
          </a:xfrm>
          <a:solidFill>
            <a:srgbClr val="FFFFFF"/>
          </a:solidFill>
        </p:spPr>
      </p:sp>
      <p:sp>
        <p:nvSpPr>
          <p:cNvPr id="248836" name="文本占位符 282625"/>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50882"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250883" name="幻灯片图像占位符 283648"/>
          <p:cNvSpPr>
            <a:spLocks noGrp="1"/>
          </p:cNvSpPr>
          <p:nvPr>
            <p:ph type="sldImg"/>
          </p:nvPr>
        </p:nvSpPr>
        <p:spPr>
          <a:xfrm>
            <a:off x="1143000" y="685800"/>
            <a:ext cx="4572000" cy="3429000"/>
          </a:xfrm>
          <a:solidFill>
            <a:srgbClr val="FFFFFF"/>
          </a:solidFill>
        </p:spPr>
      </p:sp>
      <p:sp>
        <p:nvSpPr>
          <p:cNvPr id="250884" name="文本占位符 283649"/>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52930"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252931" name="幻灯片图像占位符 284672"/>
          <p:cNvSpPr>
            <a:spLocks noGrp="1"/>
          </p:cNvSpPr>
          <p:nvPr>
            <p:ph type="sldImg"/>
          </p:nvPr>
        </p:nvSpPr>
        <p:spPr>
          <a:xfrm>
            <a:off x="1143000" y="685800"/>
            <a:ext cx="4572000" cy="3429000"/>
          </a:xfrm>
          <a:solidFill>
            <a:srgbClr val="FFFFFF"/>
          </a:solidFill>
        </p:spPr>
      </p:sp>
      <p:sp>
        <p:nvSpPr>
          <p:cNvPr id="252932" name="文本占位符 284673"/>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54978"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254979" name="幻灯片图像占位符 285696"/>
          <p:cNvSpPr>
            <a:spLocks noGrp="1"/>
          </p:cNvSpPr>
          <p:nvPr>
            <p:ph type="sldImg"/>
          </p:nvPr>
        </p:nvSpPr>
        <p:spPr>
          <a:xfrm>
            <a:off x="1143000" y="685800"/>
            <a:ext cx="4572000" cy="3429000"/>
          </a:xfrm>
          <a:solidFill>
            <a:srgbClr val="FFFFFF"/>
          </a:solidFill>
        </p:spPr>
      </p:sp>
      <p:sp>
        <p:nvSpPr>
          <p:cNvPr id="254980" name="文本占位符 285697"/>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57026"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257027" name="幻灯片图像占位符 286720"/>
          <p:cNvSpPr>
            <a:spLocks noGrp="1"/>
          </p:cNvSpPr>
          <p:nvPr>
            <p:ph type="sldImg"/>
          </p:nvPr>
        </p:nvSpPr>
        <p:spPr>
          <a:xfrm>
            <a:off x="1143000" y="685800"/>
            <a:ext cx="4572000" cy="3429000"/>
          </a:xfrm>
          <a:solidFill>
            <a:srgbClr val="FFFFFF"/>
          </a:solidFill>
        </p:spPr>
      </p:sp>
      <p:sp>
        <p:nvSpPr>
          <p:cNvPr id="257028" name="文本占位符 286721"/>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59074"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259075" name="幻灯片图像占位符 287744"/>
          <p:cNvSpPr>
            <a:spLocks noGrp="1"/>
          </p:cNvSpPr>
          <p:nvPr>
            <p:ph type="sldImg"/>
          </p:nvPr>
        </p:nvSpPr>
        <p:spPr>
          <a:xfrm>
            <a:off x="1143000" y="685800"/>
            <a:ext cx="4572000" cy="3429000"/>
          </a:xfrm>
          <a:solidFill>
            <a:srgbClr val="FFFFFF"/>
          </a:solidFill>
        </p:spPr>
      </p:sp>
      <p:sp>
        <p:nvSpPr>
          <p:cNvPr id="259076" name="文本占位符 287745"/>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9938"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39939" name="幻灯片图像占位符 186368"/>
          <p:cNvSpPr>
            <a:spLocks noGrp="1"/>
          </p:cNvSpPr>
          <p:nvPr>
            <p:ph type="sldImg"/>
          </p:nvPr>
        </p:nvSpPr>
        <p:spPr>
          <a:xfrm>
            <a:off x="1143000" y="685800"/>
            <a:ext cx="4572000" cy="3429000"/>
          </a:xfrm>
          <a:solidFill>
            <a:srgbClr val="FFFFFF"/>
          </a:solidFill>
        </p:spPr>
      </p:sp>
      <p:sp>
        <p:nvSpPr>
          <p:cNvPr id="39940" name="文本占位符 186369"/>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61122"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261123" name="幻灯片图像占位符 288768"/>
          <p:cNvSpPr>
            <a:spLocks noGrp="1"/>
          </p:cNvSpPr>
          <p:nvPr>
            <p:ph type="sldImg"/>
          </p:nvPr>
        </p:nvSpPr>
        <p:spPr>
          <a:xfrm>
            <a:off x="1143000" y="685800"/>
            <a:ext cx="4572000" cy="3429000"/>
          </a:xfrm>
          <a:solidFill>
            <a:srgbClr val="FFFFFF"/>
          </a:solidFill>
        </p:spPr>
      </p:sp>
      <p:sp>
        <p:nvSpPr>
          <p:cNvPr id="261124" name="文本占位符 288769"/>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63170"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263171" name="幻灯片图像占位符 289792"/>
          <p:cNvSpPr>
            <a:spLocks noGrp="1"/>
          </p:cNvSpPr>
          <p:nvPr>
            <p:ph type="sldImg"/>
          </p:nvPr>
        </p:nvSpPr>
        <p:spPr>
          <a:xfrm>
            <a:off x="1143000" y="685800"/>
            <a:ext cx="4572000" cy="3429000"/>
          </a:xfrm>
          <a:solidFill>
            <a:srgbClr val="FFFFFF"/>
          </a:solidFill>
        </p:spPr>
      </p:sp>
      <p:sp>
        <p:nvSpPr>
          <p:cNvPr id="263172" name="文本占位符 289793"/>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65218"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265219" name="幻灯片图像占位符 290816"/>
          <p:cNvSpPr>
            <a:spLocks noGrp="1"/>
          </p:cNvSpPr>
          <p:nvPr>
            <p:ph type="sldImg"/>
          </p:nvPr>
        </p:nvSpPr>
        <p:spPr>
          <a:xfrm>
            <a:off x="1143000" y="685800"/>
            <a:ext cx="4572000" cy="3429000"/>
          </a:xfrm>
          <a:solidFill>
            <a:srgbClr val="FFFFFF"/>
          </a:solidFill>
        </p:spPr>
      </p:sp>
      <p:sp>
        <p:nvSpPr>
          <p:cNvPr id="265220" name="文本占位符 290817"/>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67266"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267267" name="幻灯片图像占位符 291840"/>
          <p:cNvSpPr>
            <a:spLocks noGrp="1"/>
          </p:cNvSpPr>
          <p:nvPr>
            <p:ph type="sldImg"/>
          </p:nvPr>
        </p:nvSpPr>
        <p:spPr>
          <a:xfrm>
            <a:off x="1143000" y="685800"/>
            <a:ext cx="4572000" cy="3429000"/>
          </a:xfrm>
          <a:solidFill>
            <a:srgbClr val="FFFFFF"/>
          </a:solidFill>
        </p:spPr>
      </p:sp>
      <p:sp>
        <p:nvSpPr>
          <p:cNvPr id="267268" name="文本占位符 291841"/>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69314"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269315" name="幻灯片图像占位符 292864"/>
          <p:cNvSpPr>
            <a:spLocks noGrp="1"/>
          </p:cNvSpPr>
          <p:nvPr>
            <p:ph type="sldImg"/>
          </p:nvPr>
        </p:nvSpPr>
        <p:spPr>
          <a:xfrm>
            <a:off x="1143000" y="685800"/>
            <a:ext cx="4572000" cy="3429000"/>
          </a:xfrm>
          <a:solidFill>
            <a:srgbClr val="FFFFFF"/>
          </a:solidFill>
        </p:spPr>
      </p:sp>
      <p:sp>
        <p:nvSpPr>
          <p:cNvPr id="269316" name="文本占位符 292865"/>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71362"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271363" name="幻灯片图像占位符 293888"/>
          <p:cNvSpPr>
            <a:spLocks noGrp="1"/>
          </p:cNvSpPr>
          <p:nvPr>
            <p:ph type="sldImg"/>
          </p:nvPr>
        </p:nvSpPr>
        <p:spPr>
          <a:xfrm>
            <a:off x="1143000" y="685800"/>
            <a:ext cx="4572000" cy="3429000"/>
          </a:xfrm>
          <a:solidFill>
            <a:srgbClr val="FFFFFF"/>
          </a:solidFill>
        </p:spPr>
      </p:sp>
      <p:sp>
        <p:nvSpPr>
          <p:cNvPr id="271364" name="文本占位符 293889"/>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73410"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273411" name="幻灯片图像占位符 294912"/>
          <p:cNvSpPr>
            <a:spLocks noGrp="1"/>
          </p:cNvSpPr>
          <p:nvPr>
            <p:ph type="sldImg"/>
          </p:nvPr>
        </p:nvSpPr>
        <p:spPr>
          <a:xfrm>
            <a:off x="1143000" y="685800"/>
            <a:ext cx="4572000" cy="3429000"/>
          </a:xfrm>
          <a:solidFill>
            <a:srgbClr val="FFFFFF"/>
          </a:solidFill>
        </p:spPr>
      </p:sp>
      <p:sp>
        <p:nvSpPr>
          <p:cNvPr id="273412" name="文本占位符 294913"/>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75458"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275459" name="幻灯片图像占位符 295936"/>
          <p:cNvSpPr>
            <a:spLocks noGrp="1"/>
          </p:cNvSpPr>
          <p:nvPr>
            <p:ph type="sldImg"/>
          </p:nvPr>
        </p:nvSpPr>
        <p:spPr>
          <a:xfrm>
            <a:off x="1143000" y="685800"/>
            <a:ext cx="4572000" cy="3429000"/>
          </a:xfrm>
          <a:solidFill>
            <a:srgbClr val="FFFFFF"/>
          </a:solidFill>
        </p:spPr>
      </p:sp>
      <p:sp>
        <p:nvSpPr>
          <p:cNvPr id="275460" name="文本占位符 295937"/>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77506"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277507" name="幻灯片图像占位符 296960"/>
          <p:cNvSpPr>
            <a:spLocks noGrp="1"/>
          </p:cNvSpPr>
          <p:nvPr>
            <p:ph type="sldImg"/>
          </p:nvPr>
        </p:nvSpPr>
        <p:spPr>
          <a:xfrm>
            <a:off x="1143000" y="685800"/>
            <a:ext cx="4572000" cy="3429000"/>
          </a:xfrm>
          <a:solidFill>
            <a:srgbClr val="FFFFFF"/>
          </a:solidFill>
        </p:spPr>
      </p:sp>
      <p:sp>
        <p:nvSpPr>
          <p:cNvPr id="277508" name="文本占位符 296961"/>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79554"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279555" name="幻灯片图像占位符 297984"/>
          <p:cNvSpPr>
            <a:spLocks noGrp="1"/>
          </p:cNvSpPr>
          <p:nvPr>
            <p:ph type="sldImg"/>
          </p:nvPr>
        </p:nvSpPr>
        <p:spPr>
          <a:xfrm>
            <a:off x="1143000" y="685800"/>
            <a:ext cx="4572000" cy="3429000"/>
          </a:xfrm>
          <a:solidFill>
            <a:srgbClr val="FFFFFF"/>
          </a:solidFill>
        </p:spPr>
      </p:sp>
      <p:sp>
        <p:nvSpPr>
          <p:cNvPr id="279556" name="文本占位符 297985"/>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41986"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41987" name="幻灯片图像占位符 187392"/>
          <p:cNvSpPr>
            <a:spLocks noGrp="1"/>
          </p:cNvSpPr>
          <p:nvPr>
            <p:ph type="sldImg"/>
          </p:nvPr>
        </p:nvSpPr>
        <p:spPr>
          <a:xfrm>
            <a:off x="1143000" y="685800"/>
            <a:ext cx="4572000" cy="3429000"/>
          </a:xfrm>
          <a:solidFill>
            <a:srgbClr val="FFFFFF"/>
          </a:solidFill>
        </p:spPr>
      </p:sp>
      <p:sp>
        <p:nvSpPr>
          <p:cNvPr id="41988" name="文本占位符 187393"/>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81602"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281603" name="幻灯片图像占位符 299008"/>
          <p:cNvSpPr>
            <a:spLocks noGrp="1"/>
          </p:cNvSpPr>
          <p:nvPr>
            <p:ph type="sldImg"/>
          </p:nvPr>
        </p:nvSpPr>
        <p:spPr>
          <a:xfrm>
            <a:off x="1143000" y="685800"/>
            <a:ext cx="4572000" cy="3429000"/>
          </a:xfrm>
          <a:solidFill>
            <a:srgbClr val="FFFFFF"/>
          </a:solidFill>
        </p:spPr>
      </p:sp>
      <p:sp>
        <p:nvSpPr>
          <p:cNvPr id="281604" name="文本占位符 299009"/>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83650"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283651" name="幻灯片图像占位符 300032"/>
          <p:cNvSpPr>
            <a:spLocks noGrp="1"/>
          </p:cNvSpPr>
          <p:nvPr>
            <p:ph type="sldImg"/>
          </p:nvPr>
        </p:nvSpPr>
        <p:spPr>
          <a:xfrm>
            <a:off x="1143000" y="685800"/>
            <a:ext cx="4572000" cy="3429000"/>
          </a:xfrm>
          <a:solidFill>
            <a:srgbClr val="FFFFFF"/>
          </a:solidFill>
        </p:spPr>
      </p:sp>
      <p:sp>
        <p:nvSpPr>
          <p:cNvPr id="283652" name="文本占位符 300033"/>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85698"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285699" name="幻灯片图像占位符 301056"/>
          <p:cNvSpPr>
            <a:spLocks noGrp="1"/>
          </p:cNvSpPr>
          <p:nvPr>
            <p:ph type="sldImg"/>
          </p:nvPr>
        </p:nvSpPr>
        <p:spPr>
          <a:xfrm>
            <a:off x="1143000" y="685800"/>
            <a:ext cx="4572000" cy="3429000"/>
          </a:xfrm>
          <a:solidFill>
            <a:srgbClr val="FFFFFF"/>
          </a:solidFill>
        </p:spPr>
      </p:sp>
      <p:sp>
        <p:nvSpPr>
          <p:cNvPr id="285700" name="文本占位符 301057"/>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87746"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287747" name="幻灯片图像占位符 302080"/>
          <p:cNvSpPr>
            <a:spLocks noGrp="1"/>
          </p:cNvSpPr>
          <p:nvPr>
            <p:ph type="sldImg"/>
          </p:nvPr>
        </p:nvSpPr>
        <p:spPr>
          <a:xfrm>
            <a:off x="1143000" y="685800"/>
            <a:ext cx="4572000" cy="3429000"/>
          </a:xfrm>
          <a:solidFill>
            <a:srgbClr val="FFFFFF"/>
          </a:solidFill>
        </p:spPr>
      </p:sp>
      <p:sp>
        <p:nvSpPr>
          <p:cNvPr id="287748" name="文本占位符 302081"/>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89794"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289795" name="幻灯片图像占位符 303104"/>
          <p:cNvSpPr>
            <a:spLocks noGrp="1"/>
          </p:cNvSpPr>
          <p:nvPr>
            <p:ph type="sldImg"/>
          </p:nvPr>
        </p:nvSpPr>
        <p:spPr>
          <a:xfrm>
            <a:off x="1143000" y="685800"/>
            <a:ext cx="4572000" cy="3429000"/>
          </a:xfrm>
          <a:solidFill>
            <a:srgbClr val="FFFFFF"/>
          </a:solidFill>
        </p:spPr>
      </p:sp>
      <p:sp>
        <p:nvSpPr>
          <p:cNvPr id="289796" name="文本占位符 303105"/>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91842"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291843" name="幻灯片图像占位符 304128"/>
          <p:cNvSpPr>
            <a:spLocks noGrp="1"/>
          </p:cNvSpPr>
          <p:nvPr>
            <p:ph type="sldImg"/>
          </p:nvPr>
        </p:nvSpPr>
        <p:spPr>
          <a:xfrm>
            <a:off x="1143000" y="685800"/>
            <a:ext cx="4572000" cy="3429000"/>
          </a:xfrm>
          <a:solidFill>
            <a:srgbClr val="FFFFFF"/>
          </a:solidFill>
        </p:spPr>
      </p:sp>
      <p:sp>
        <p:nvSpPr>
          <p:cNvPr id="291844" name="文本占位符 304129"/>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93890"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293891" name="幻灯片图像占位符 305152"/>
          <p:cNvSpPr>
            <a:spLocks noGrp="1"/>
          </p:cNvSpPr>
          <p:nvPr>
            <p:ph type="sldImg"/>
          </p:nvPr>
        </p:nvSpPr>
        <p:spPr>
          <a:xfrm>
            <a:off x="1143000" y="685800"/>
            <a:ext cx="4572000" cy="3429000"/>
          </a:xfrm>
          <a:solidFill>
            <a:srgbClr val="FFFFFF"/>
          </a:solidFill>
        </p:spPr>
      </p:sp>
      <p:sp>
        <p:nvSpPr>
          <p:cNvPr id="293892" name="文本占位符 305153"/>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95938"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295939" name="幻灯片图像占位符 306176"/>
          <p:cNvSpPr>
            <a:spLocks noGrp="1"/>
          </p:cNvSpPr>
          <p:nvPr>
            <p:ph type="sldImg"/>
          </p:nvPr>
        </p:nvSpPr>
        <p:spPr>
          <a:xfrm>
            <a:off x="1143000" y="685800"/>
            <a:ext cx="4572000" cy="3429000"/>
          </a:xfrm>
          <a:solidFill>
            <a:srgbClr val="FFFFFF"/>
          </a:solidFill>
        </p:spPr>
      </p:sp>
      <p:sp>
        <p:nvSpPr>
          <p:cNvPr id="295940" name="文本占位符 306177"/>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97986"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297987" name="幻灯片图像占位符 307200"/>
          <p:cNvSpPr>
            <a:spLocks noGrp="1"/>
          </p:cNvSpPr>
          <p:nvPr>
            <p:ph type="sldImg"/>
          </p:nvPr>
        </p:nvSpPr>
        <p:spPr>
          <a:xfrm>
            <a:off x="1143000" y="685800"/>
            <a:ext cx="4572000" cy="3429000"/>
          </a:xfrm>
          <a:solidFill>
            <a:srgbClr val="FFFFFF"/>
          </a:solidFill>
        </p:spPr>
      </p:sp>
      <p:sp>
        <p:nvSpPr>
          <p:cNvPr id="297988" name="文本占位符 307201"/>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00034"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300035" name="幻灯片图像占位符 308224"/>
          <p:cNvSpPr>
            <a:spLocks noGrp="1"/>
          </p:cNvSpPr>
          <p:nvPr>
            <p:ph type="sldImg"/>
          </p:nvPr>
        </p:nvSpPr>
        <p:spPr>
          <a:xfrm>
            <a:off x="1143000" y="685800"/>
            <a:ext cx="4572000" cy="3429000"/>
          </a:xfrm>
          <a:solidFill>
            <a:srgbClr val="FFFFFF"/>
          </a:solidFill>
        </p:spPr>
      </p:sp>
      <p:sp>
        <p:nvSpPr>
          <p:cNvPr id="300036" name="文本占位符 308225"/>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44034"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44035" name="幻灯片图像占位符 188416"/>
          <p:cNvSpPr>
            <a:spLocks noGrp="1"/>
          </p:cNvSpPr>
          <p:nvPr>
            <p:ph type="sldImg"/>
          </p:nvPr>
        </p:nvSpPr>
        <p:spPr>
          <a:xfrm>
            <a:off x="1143000" y="685800"/>
            <a:ext cx="4572000" cy="3429000"/>
          </a:xfrm>
          <a:solidFill>
            <a:srgbClr val="FFFFFF"/>
          </a:solidFill>
        </p:spPr>
      </p:sp>
      <p:sp>
        <p:nvSpPr>
          <p:cNvPr id="44036" name="文本占位符 188417"/>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02082"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302083" name="幻灯片图像占位符 309248"/>
          <p:cNvSpPr>
            <a:spLocks noGrp="1"/>
          </p:cNvSpPr>
          <p:nvPr>
            <p:ph type="sldImg"/>
          </p:nvPr>
        </p:nvSpPr>
        <p:spPr>
          <a:xfrm>
            <a:off x="1143000" y="685800"/>
            <a:ext cx="4572000" cy="3429000"/>
          </a:xfrm>
          <a:solidFill>
            <a:srgbClr val="FFFFFF"/>
          </a:solidFill>
        </p:spPr>
      </p:sp>
      <p:sp>
        <p:nvSpPr>
          <p:cNvPr id="302084" name="文本占位符 309249"/>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04130"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304131" name="幻灯片图像占位符 310272"/>
          <p:cNvSpPr>
            <a:spLocks noGrp="1"/>
          </p:cNvSpPr>
          <p:nvPr>
            <p:ph type="sldImg"/>
          </p:nvPr>
        </p:nvSpPr>
        <p:spPr>
          <a:xfrm>
            <a:off x="1143000" y="685800"/>
            <a:ext cx="4572000" cy="3429000"/>
          </a:xfrm>
          <a:solidFill>
            <a:srgbClr val="FFFFFF"/>
          </a:solidFill>
        </p:spPr>
      </p:sp>
      <p:sp>
        <p:nvSpPr>
          <p:cNvPr id="304132" name="文本占位符 310273"/>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06178"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306179" name="幻灯片图像占位符 311296"/>
          <p:cNvSpPr>
            <a:spLocks noGrp="1"/>
          </p:cNvSpPr>
          <p:nvPr>
            <p:ph type="sldImg"/>
          </p:nvPr>
        </p:nvSpPr>
        <p:spPr>
          <a:xfrm>
            <a:off x="1143000" y="685800"/>
            <a:ext cx="4572000" cy="3429000"/>
          </a:xfrm>
          <a:solidFill>
            <a:srgbClr val="FFFFFF"/>
          </a:solidFill>
        </p:spPr>
      </p:sp>
      <p:sp>
        <p:nvSpPr>
          <p:cNvPr id="306180" name="文本占位符 311297"/>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08226"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308227" name="幻灯片图像占位符 312320"/>
          <p:cNvSpPr>
            <a:spLocks noGrp="1"/>
          </p:cNvSpPr>
          <p:nvPr>
            <p:ph type="sldImg"/>
          </p:nvPr>
        </p:nvSpPr>
        <p:spPr>
          <a:xfrm>
            <a:off x="1143000" y="685800"/>
            <a:ext cx="4572000" cy="3429000"/>
          </a:xfrm>
          <a:solidFill>
            <a:srgbClr val="FFFFFF"/>
          </a:solidFill>
        </p:spPr>
      </p:sp>
      <p:sp>
        <p:nvSpPr>
          <p:cNvPr id="308228" name="文本占位符 312321"/>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10274"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310275" name="幻灯片图像占位符 313344"/>
          <p:cNvSpPr>
            <a:spLocks noGrp="1"/>
          </p:cNvSpPr>
          <p:nvPr>
            <p:ph type="sldImg"/>
          </p:nvPr>
        </p:nvSpPr>
        <p:spPr>
          <a:xfrm>
            <a:off x="1143000" y="685800"/>
            <a:ext cx="4572000" cy="3429000"/>
          </a:xfrm>
          <a:solidFill>
            <a:srgbClr val="FFFFFF"/>
          </a:solidFill>
        </p:spPr>
      </p:sp>
      <p:sp>
        <p:nvSpPr>
          <p:cNvPr id="310276" name="文本占位符 313345"/>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12322"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312323" name="幻灯片图像占位符 314368"/>
          <p:cNvSpPr>
            <a:spLocks noGrp="1"/>
          </p:cNvSpPr>
          <p:nvPr>
            <p:ph type="sldImg"/>
          </p:nvPr>
        </p:nvSpPr>
        <p:spPr>
          <a:xfrm>
            <a:off x="1143000" y="685800"/>
            <a:ext cx="4572000" cy="3429000"/>
          </a:xfrm>
          <a:solidFill>
            <a:srgbClr val="FFFFFF"/>
          </a:solidFill>
        </p:spPr>
      </p:sp>
      <p:sp>
        <p:nvSpPr>
          <p:cNvPr id="312324" name="文本占位符 314369"/>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14370"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314371" name="幻灯片图像占位符 315392"/>
          <p:cNvSpPr>
            <a:spLocks noGrp="1"/>
          </p:cNvSpPr>
          <p:nvPr>
            <p:ph type="sldImg"/>
          </p:nvPr>
        </p:nvSpPr>
        <p:spPr>
          <a:xfrm>
            <a:off x="1143000" y="685800"/>
            <a:ext cx="4572000" cy="3429000"/>
          </a:xfrm>
          <a:solidFill>
            <a:srgbClr val="FFFFFF"/>
          </a:solidFill>
        </p:spPr>
      </p:sp>
      <p:sp>
        <p:nvSpPr>
          <p:cNvPr id="314372" name="文本占位符 315393"/>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16418"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316419" name="幻灯片图像占位符 316416"/>
          <p:cNvSpPr>
            <a:spLocks noGrp="1"/>
          </p:cNvSpPr>
          <p:nvPr>
            <p:ph type="sldImg"/>
          </p:nvPr>
        </p:nvSpPr>
        <p:spPr>
          <a:xfrm>
            <a:off x="1143000" y="685800"/>
            <a:ext cx="4572000" cy="3429000"/>
          </a:xfrm>
          <a:solidFill>
            <a:srgbClr val="FFFFFF"/>
          </a:solidFill>
        </p:spPr>
      </p:sp>
      <p:sp>
        <p:nvSpPr>
          <p:cNvPr id="316420" name="文本占位符 316417"/>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18466"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318467" name="幻灯片图像占位符 317440"/>
          <p:cNvSpPr>
            <a:spLocks noGrp="1"/>
          </p:cNvSpPr>
          <p:nvPr>
            <p:ph type="sldImg"/>
          </p:nvPr>
        </p:nvSpPr>
        <p:spPr>
          <a:xfrm>
            <a:off x="1143000" y="685800"/>
            <a:ext cx="4572000" cy="3429000"/>
          </a:xfrm>
          <a:solidFill>
            <a:srgbClr val="FFFFFF"/>
          </a:solidFill>
        </p:spPr>
      </p:sp>
      <p:sp>
        <p:nvSpPr>
          <p:cNvPr id="318468" name="文本占位符 317441"/>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20514"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320515" name="幻灯片图像占位符 318464"/>
          <p:cNvSpPr>
            <a:spLocks noGrp="1"/>
          </p:cNvSpPr>
          <p:nvPr>
            <p:ph type="sldImg"/>
          </p:nvPr>
        </p:nvSpPr>
        <p:spPr>
          <a:xfrm>
            <a:off x="1143000" y="685800"/>
            <a:ext cx="4572000" cy="3429000"/>
          </a:xfrm>
          <a:solidFill>
            <a:srgbClr val="FFFFFF"/>
          </a:solidFill>
        </p:spPr>
      </p:sp>
      <p:sp>
        <p:nvSpPr>
          <p:cNvPr id="320516" name="文本占位符 318465"/>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46082"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46083" name="幻灯片图像占位符 189440"/>
          <p:cNvSpPr>
            <a:spLocks noGrp="1"/>
          </p:cNvSpPr>
          <p:nvPr>
            <p:ph type="sldImg"/>
          </p:nvPr>
        </p:nvSpPr>
        <p:spPr>
          <a:xfrm>
            <a:off x="1143000" y="685800"/>
            <a:ext cx="4572000" cy="3429000"/>
          </a:xfrm>
          <a:solidFill>
            <a:srgbClr val="FFFFFF"/>
          </a:solidFill>
        </p:spPr>
      </p:sp>
      <p:sp>
        <p:nvSpPr>
          <p:cNvPr id="46084" name="文本占位符 189441"/>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22562"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322563" name="幻灯片图像占位符 319488"/>
          <p:cNvSpPr>
            <a:spLocks noGrp="1"/>
          </p:cNvSpPr>
          <p:nvPr>
            <p:ph type="sldImg"/>
          </p:nvPr>
        </p:nvSpPr>
        <p:spPr>
          <a:xfrm>
            <a:off x="1143000" y="685800"/>
            <a:ext cx="4572000" cy="3429000"/>
          </a:xfrm>
          <a:solidFill>
            <a:srgbClr val="FFFFFF"/>
          </a:solidFill>
        </p:spPr>
      </p:sp>
      <p:sp>
        <p:nvSpPr>
          <p:cNvPr id="322564" name="文本占位符 319489"/>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24610"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324611" name="幻灯片图像占位符 320512"/>
          <p:cNvSpPr>
            <a:spLocks noGrp="1"/>
          </p:cNvSpPr>
          <p:nvPr>
            <p:ph type="sldImg"/>
          </p:nvPr>
        </p:nvSpPr>
        <p:spPr>
          <a:xfrm>
            <a:off x="1143000" y="685800"/>
            <a:ext cx="4572000" cy="3429000"/>
          </a:xfrm>
          <a:solidFill>
            <a:srgbClr val="FFFFFF"/>
          </a:solidFill>
        </p:spPr>
      </p:sp>
      <p:sp>
        <p:nvSpPr>
          <p:cNvPr id="324612" name="文本占位符 320513"/>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26658"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326659" name="幻灯片图像占位符 321536"/>
          <p:cNvSpPr>
            <a:spLocks noGrp="1"/>
          </p:cNvSpPr>
          <p:nvPr>
            <p:ph type="sldImg"/>
          </p:nvPr>
        </p:nvSpPr>
        <p:spPr>
          <a:xfrm>
            <a:off x="1143000" y="685800"/>
            <a:ext cx="4572000" cy="3429000"/>
          </a:xfrm>
          <a:solidFill>
            <a:srgbClr val="FFFFFF"/>
          </a:solidFill>
        </p:spPr>
      </p:sp>
      <p:sp>
        <p:nvSpPr>
          <p:cNvPr id="326660" name="文本占位符 321537"/>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28706"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328707" name="幻灯片图像占位符 322560"/>
          <p:cNvSpPr>
            <a:spLocks noGrp="1"/>
          </p:cNvSpPr>
          <p:nvPr>
            <p:ph type="sldImg"/>
          </p:nvPr>
        </p:nvSpPr>
        <p:spPr>
          <a:xfrm>
            <a:off x="1143000" y="685800"/>
            <a:ext cx="4572000" cy="3429000"/>
          </a:xfrm>
          <a:solidFill>
            <a:srgbClr val="FFFFFF"/>
          </a:solidFill>
        </p:spPr>
      </p:sp>
      <p:sp>
        <p:nvSpPr>
          <p:cNvPr id="328708" name="文本占位符 322561"/>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30754"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330755" name="幻灯片图像占位符 323584"/>
          <p:cNvSpPr>
            <a:spLocks noGrp="1"/>
          </p:cNvSpPr>
          <p:nvPr>
            <p:ph type="sldImg"/>
          </p:nvPr>
        </p:nvSpPr>
        <p:spPr>
          <a:xfrm>
            <a:off x="1143000" y="685800"/>
            <a:ext cx="4572000" cy="3429000"/>
          </a:xfrm>
          <a:solidFill>
            <a:srgbClr val="FFFFFF"/>
          </a:solidFill>
        </p:spPr>
      </p:sp>
      <p:sp>
        <p:nvSpPr>
          <p:cNvPr id="330756" name="文本占位符 323585"/>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32802"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332803" name="幻灯片图像占位符 324608"/>
          <p:cNvSpPr>
            <a:spLocks noGrp="1"/>
          </p:cNvSpPr>
          <p:nvPr>
            <p:ph type="sldImg"/>
          </p:nvPr>
        </p:nvSpPr>
        <p:spPr>
          <a:xfrm>
            <a:off x="1143000" y="685800"/>
            <a:ext cx="4572000" cy="3429000"/>
          </a:xfrm>
          <a:solidFill>
            <a:srgbClr val="FFFFFF"/>
          </a:solidFill>
        </p:spPr>
      </p:sp>
      <p:sp>
        <p:nvSpPr>
          <p:cNvPr id="332804" name="文本占位符 324609"/>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34850"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334851" name="幻灯片图像占位符 325632"/>
          <p:cNvSpPr>
            <a:spLocks noGrp="1"/>
          </p:cNvSpPr>
          <p:nvPr>
            <p:ph type="sldImg"/>
          </p:nvPr>
        </p:nvSpPr>
        <p:spPr>
          <a:xfrm>
            <a:off x="1143000" y="685800"/>
            <a:ext cx="4572000" cy="3429000"/>
          </a:xfrm>
          <a:solidFill>
            <a:srgbClr val="FFFFFF"/>
          </a:solidFill>
        </p:spPr>
      </p:sp>
      <p:sp>
        <p:nvSpPr>
          <p:cNvPr id="334852" name="文本占位符 325633"/>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36898"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336899" name="幻灯片图像占位符 326656"/>
          <p:cNvSpPr>
            <a:spLocks noGrp="1"/>
          </p:cNvSpPr>
          <p:nvPr>
            <p:ph type="sldImg"/>
          </p:nvPr>
        </p:nvSpPr>
        <p:spPr>
          <a:xfrm>
            <a:off x="1143000" y="685800"/>
            <a:ext cx="4572000" cy="3429000"/>
          </a:xfrm>
          <a:solidFill>
            <a:srgbClr val="FFFFFF"/>
          </a:solidFill>
        </p:spPr>
      </p:sp>
      <p:sp>
        <p:nvSpPr>
          <p:cNvPr id="336900" name="文本占位符 326657"/>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38946"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338947" name="幻灯片图像占位符 327680"/>
          <p:cNvSpPr>
            <a:spLocks noGrp="1"/>
          </p:cNvSpPr>
          <p:nvPr>
            <p:ph type="sldImg"/>
          </p:nvPr>
        </p:nvSpPr>
        <p:spPr>
          <a:xfrm>
            <a:off x="1143000" y="685800"/>
            <a:ext cx="4572000" cy="3429000"/>
          </a:xfrm>
          <a:solidFill>
            <a:srgbClr val="FFFFFF"/>
          </a:solidFill>
        </p:spPr>
      </p:sp>
      <p:sp>
        <p:nvSpPr>
          <p:cNvPr id="338948" name="文本占位符 327681"/>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40994"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340995" name="幻灯片图像占位符 328704"/>
          <p:cNvSpPr>
            <a:spLocks noGrp="1"/>
          </p:cNvSpPr>
          <p:nvPr>
            <p:ph type="sldImg"/>
          </p:nvPr>
        </p:nvSpPr>
        <p:spPr>
          <a:xfrm>
            <a:off x="1143000" y="685800"/>
            <a:ext cx="4572000" cy="3429000"/>
          </a:xfrm>
          <a:solidFill>
            <a:srgbClr val="FFFFFF"/>
          </a:solidFill>
        </p:spPr>
      </p:sp>
      <p:sp>
        <p:nvSpPr>
          <p:cNvPr id="340996" name="文本占位符 328705"/>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48130"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48131" name="幻灯片图像占位符 190464"/>
          <p:cNvSpPr>
            <a:spLocks noGrp="1"/>
          </p:cNvSpPr>
          <p:nvPr>
            <p:ph type="sldImg"/>
          </p:nvPr>
        </p:nvSpPr>
        <p:spPr>
          <a:xfrm>
            <a:off x="1143000" y="685800"/>
            <a:ext cx="4572000" cy="3429000"/>
          </a:xfrm>
          <a:solidFill>
            <a:srgbClr val="FFFFFF"/>
          </a:solidFill>
        </p:spPr>
      </p:sp>
      <p:sp>
        <p:nvSpPr>
          <p:cNvPr id="48132" name="文本占位符 190465"/>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43042"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343043" name="幻灯片图像占位符 329728"/>
          <p:cNvSpPr>
            <a:spLocks noGrp="1"/>
          </p:cNvSpPr>
          <p:nvPr>
            <p:ph type="sldImg"/>
          </p:nvPr>
        </p:nvSpPr>
        <p:spPr>
          <a:xfrm>
            <a:off x="1143000" y="685800"/>
            <a:ext cx="4572000" cy="3429000"/>
          </a:xfrm>
          <a:solidFill>
            <a:srgbClr val="FFFFFF"/>
          </a:solidFill>
        </p:spPr>
      </p:sp>
      <p:sp>
        <p:nvSpPr>
          <p:cNvPr id="343044" name="文本占位符 329729"/>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45090"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345091" name="幻灯片图像占位符 330752"/>
          <p:cNvSpPr>
            <a:spLocks noGrp="1"/>
          </p:cNvSpPr>
          <p:nvPr>
            <p:ph type="sldImg"/>
          </p:nvPr>
        </p:nvSpPr>
        <p:spPr>
          <a:xfrm>
            <a:off x="1143000" y="685800"/>
            <a:ext cx="4572000" cy="3429000"/>
          </a:xfrm>
          <a:solidFill>
            <a:srgbClr val="FFFFFF"/>
          </a:solidFill>
        </p:spPr>
      </p:sp>
      <p:sp>
        <p:nvSpPr>
          <p:cNvPr id="345092" name="文本占位符 330753"/>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47138"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347139" name="幻灯片图像占位符 331776"/>
          <p:cNvSpPr>
            <a:spLocks noGrp="1"/>
          </p:cNvSpPr>
          <p:nvPr>
            <p:ph type="sldImg"/>
          </p:nvPr>
        </p:nvSpPr>
        <p:spPr>
          <a:xfrm>
            <a:off x="1143000" y="685800"/>
            <a:ext cx="4572000" cy="3429000"/>
          </a:xfrm>
          <a:solidFill>
            <a:srgbClr val="FFFFFF"/>
          </a:solidFill>
        </p:spPr>
      </p:sp>
      <p:sp>
        <p:nvSpPr>
          <p:cNvPr id="347140" name="文本占位符 331777"/>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49186"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349187" name="幻灯片图像占位符 332800"/>
          <p:cNvSpPr>
            <a:spLocks noGrp="1"/>
          </p:cNvSpPr>
          <p:nvPr>
            <p:ph type="sldImg"/>
          </p:nvPr>
        </p:nvSpPr>
        <p:spPr>
          <a:xfrm>
            <a:off x="1143000" y="685800"/>
            <a:ext cx="4572000" cy="3429000"/>
          </a:xfrm>
          <a:solidFill>
            <a:srgbClr val="FFFFFF"/>
          </a:solidFill>
        </p:spPr>
      </p:sp>
      <p:sp>
        <p:nvSpPr>
          <p:cNvPr id="349188" name="文本占位符 332801"/>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51234"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351235" name="幻灯片图像占位符 333824"/>
          <p:cNvSpPr>
            <a:spLocks noGrp="1"/>
          </p:cNvSpPr>
          <p:nvPr>
            <p:ph type="sldImg"/>
          </p:nvPr>
        </p:nvSpPr>
        <p:spPr>
          <a:xfrm>
            <a:off x="1143000" y="685800"/>
            <a:ext cx="4572000" cy="3429000"/>
          </a:xfrm>
          <a:solidFill>
            <a:srgbClr val="FFFFFF"/>
          </a:solidFill>
        </p:spPr>
      </p:sp>
      <p:sp>
        <p:nvSpPr>
          <p:cNvPr id="351236" name="文本占位符 333825"/>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53282"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353283" name="幻灯片图像占位符 334848"/>
          <p:cNvSpPr>
            <a:spLocks noGrp="1"/>
          </p:cNvSpPr>
          <p:nvPr>
            <p:ph type="sldImg"/>
          </p:nvPr>
        </p:nvSpPr>
        <p:spPr>
          <a:xfrm>
            <a:off x="1143000" y="685800"/>
            <a:ext cx="4572000" cy="3429000"/>
          </a:xfrm>
          <a:solidFill>
            <a:srgbClr val="FFFFFF"/>
          </a:solidFill>
        </p:spPr>
      </p:sp>
      <p:sp>
        <p:nvSpPr>
          <p:cNvPr id="353284" name="文本占位符 334849"/>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55330"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355331" name="幻灯片图像占位符 335872"/>
          <p:cNvSpPr>
            <a:spLocks noGrp="1"/>
          </p:cNvSpPr>
          <p:nvPr>
            <p:ph type="sldImg"/>
          </p:nvPr>
        </p:nvSpPr>
        <p:spPr>
          <a:xfrm>
            <a:off x="1143000" y="685800"/>
            <a:ext cx="4572000" cy="3429000"/>
          </a:xfrm>
          <a:solidFill>
            <a:srgbClr val="FFFFFF"/>
          </a:solidFill>
        </p:spPr>
      </p:sp>
      <p:sp>
        <p:nvSpPr>
          <p:cNvPr id="355332" name="文本占位符 335873"/>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57378"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357379" name="幻灯片图像占位符 336896"/>
          <p:cNvSpPr>
            <a:spLocks noGrp="1"/>
          </p:cNvSpPr>
          <p:nvPr>
            <p:ph type="sldImg"/>
          </p:nvPr>
        </p:nvSpPr>
        <p:spPr>
          <a:xfrm>
            <a:off x="1143000" y="685800"/>
            <a:ext cx="4572000" cy="3429000"/>
          </a:xfrm>
          <a:solidFill>
            <a:srgbClr val="FFFFFF"/>
          </a:solidFill>
        </p:spPr>
      </p:sp>
      <p:sp>
        <p:nvSpPr>
          <p:cNvPr id="357380" name="文本占位符 336897"/>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59426"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359427" name="幻灯片图像占位符 337920"/>
          <p:cNvSpPr>
            <a:spLocks noGrp="1"/>
          </p:cNvSpPr>
          <p:nvPr>
            <p:ph type="sldImg"/>
          </p:nvPr>
        </p:nvSpPr>
        <p:spPr>
          <a:xfrm>
            <a:off x="1143000" y="685800"/>
            <a:ext cx="4572000" cy="3429000"/>
          </a:xfrm>
          <a:solidFill>
            <a:srgbClr val="FFFFFF"/>
          </a:solidFill>
        </p:spPr>
      </p:sp>
      <p:sp>
        <p:nvSpPr>
          <p:cNvPr id="359428" name="文本占位符 337921"/>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61474"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361475" name="幻灯片图像占位符 338944"/>
          <p:cNvSpPr>
            <a:spLocks noGrp="1"/>
          </p:cNvSpPr>
          <p:nvPr>
            <p:ph type="sldImg"/>
          </p:nvPr>
        </p:nvSpPr>
        <p:spPr>
          <a:xfrm>
            <a:off x="1143000" y="685800"/>
            <a:ext cx="4572000" cy="3429000"/>
          </a:xfrm>
          <a:solidFill>
            <a:srgbClr val="FFFFFF"/>
          </a:solidFill>
        </p:spPr>
      </p:sp>
      <p:sp>
        <p:nvSpPr>
          <p:cNvPr id="361476" name="文本占位符 338945"/>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0178"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50179" name="幻灯片图像占位符 191488"/>
          <p:cNvSpPr>
            <a:spLocks noGrp="1"/>
          </p:cNvSpPr>
          <p:nvPr>
            <p:ph type="sldImg"/>
          </p:nvPr>
        </p:nvSpPr>
        <p:spPr>
          <a:xfrm>
            <a:off x="1143000" y="685800"/>
            <a:ext cx="4572000" cy="3429000"/>
          </a:xfrm>
          <a:solidFill>
            <a:srgbClr val="FFFFFF"/>
          </a:solidFill>
        </p:spPr>
      </p:sp>
      <p:sp>
        <p:nvSpPr>
          <p:cNvPr id="50180" name="文本占位符 191489"/>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2226"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52227" name="幻灯片图像占位符 191488"/>
          <p:cNvSpPr>
            <a:spLocks noGrp="1"/>
          </p:cNvSpPr>
          <p:nvPr>
            <p:ph type="sldImg"/>
          </p:nvPr>
        </p:nvSpPr>
        <p:spPr>
          <a:xfrm>
            <a:off x="1143000" y="685800"/>
            <a:ext cx="4572000" cy="3429000"/>
          </a:xfrm>
          <a:solidFill>
            <a:srgbClr val="FFFFFF"/>
          </a:solidFill>
        </p:spPr>
      </p:sp>
      <p:sp>
        <p:nvSpPr>
          <p:cNvPr id="52228" name="文本占位符 191489"/>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4274"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54275" name="幻灯片图像占位符 192512"/>
          <p:cNvSpPr>
            <a:spLocks noGrp="1"/>
          </p:cNvSpPr>
          <p:nvPr>
            <p:ph type="sldImg"/>
          </p:nvPr>
        </p:nvSpPr>
        <p:spPr>
          <a:xfrm>
            <a:off x="1143000" y="685800"/>
            <a:ext cx="4572000" cy="3429000"/>
          </a:xfrm>
          <a:solidFill>
            <a:srgbClr val="FFFFFF"/>
          </a:solidFill>
        </p:spPr>
      </p:sp>
      <p:sp>
        <p:nvSpPr>
          <p:cNvPr id="54276" name="文本占位符 192513"/>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9458"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19459" name="幻灯片图像占位符 176128"/>
          <p:cNvSpPr>
            <a:spLocks noGrp="1"/>
          </p:cNvSpPr>
          <p:nvPr>
            <p:ph type="sldImg"/>
          </p:nvPr>
        </p:nvSpPr>
        <p:spPr>
          <a:xfrm>
            <a:off x="1143000" y="685800"/>
            <a:ext cx="4572000" cy="3429000"/>
          </a:xfrm>
          <a:solidFill>
            <a:srgbClr val="FFFFFF"/>
          </a:solidFill>
        </p:spPr>
      </p:sp>
      <p:sp>
        <p:nvSpPr>
          <p:cNvPr id="19460" name="文本占位符 176129"/>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6322"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56323" name="幻灯片图像占位符 193536"/>
          <p:cNvSpPr>
            <a:spLocks noGrp="1"/>
          </p:cNvSpPr>
          <p:nvPr>
            <p:ph type="sldImg"/>
          </p:nvPr>
        </p:nvSpPr>
        <p:spPr>
          <a:xfrm>
            <a:off x="1143000" y="685800"/>
            <a:ext cx="4572000" cy="3429000"/>
          </a:xfrm>
          <a:solidFill>
            <a:srgbClr val="FFFFFF"/>
          </a:solidFill>
        </p:spPr>
      </p:sp>
      <p:sp>
        <p:nvSpPr>
          <p:cNvPr id="56324" name="文本占位符 193537"/>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8370"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58371" name="幻灯片图像占位符 194560"/>
          <p:cNvSpPr>
            <a:spLocks noGrp="1"/>
          </p:cNvSpPr>
          <p:nvPr>
            <p:ph type="sldImg"/>
          </p:nvPr>
        </p:nvSpPr>
        <p:spPr>
          <a:xfrm>
            <a:off x="1143000" y="685800"/>
            <a:ext cx="4572000" cy="3429000"/>
          </a:xfrm>
          <a:solidFill>
            <a:srgbClr val="FFFFFF"/>
          </a:solidFill>
        </p:spPr>
      </p:sp>
      <p:sp>
        <p:nvSpPr>
          <p:cNvPr id="58372" name="文本占位符 194561"/>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60418"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60419" name="幻灯片图像占位符 195584"/>
          <p:cNvSpPr>
            <a:spLocks noGrp="1"/>
          </p:cNvSpPr>
          <p:nvPr>
            <p:ph type="sldImg"/>
          </p:nvPr>
        </p:nvSpPr>
        <p:spPr>
          <a:xfrm>
            <a:off x="1143000" y="685800"/>
            <a:ext cx="4572000" cy="3429000"/>
          </a:xfrm>
          <a:solidFill>
            <a:srgbClr val="FFFFFF"/>
          </a:solidFill>
        </p:spPr>
      </p:sp>
      <p:sp>
        <p:nvSpPr>
          <p:cNvPr id="60420" name="文本占位符 195585"/>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62466"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62467" name="幻灯片图像占位符 196608"/>
          <p:cNvSpPr>
            <a:spLocks noGrp="1"/>
          </p:cNvSpPr>
          <p:nvPr>
            <p:ph type="sldImg"/>
          </p:nvPr>
        </p:nvSpPr>
        <p:spPr>
          <a:xfrm>
            <a:off x="1143000" y="685800"/>
            <a:ext cx="4572000" cy="3429000"/>
          </a:xfrm>
          <a:solidFill>
            <a:srgbClr val="FFFFFF"/>
          </a:solidFill>
        </p:spPr>
      </p:sp>
      <p:sp>
        <p:nvSpPr>
          <p:cNvPr id="62468" name="文本占位符 196609"/>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64514"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64515" name="幻灯片图像占位符 197632"/>
          <p:cNvSpPr>
            <a:spLocks noGrp="1"/>
          </p:cNvSpPr>
          <p:nvPr>
            <p:ph type="sldImg"/>
          </p:nvPr>
        </p:nvSpPr>
        <p:spPr>
          <a:xfrm>
            <a:off x="1143000" y="685800"/>
            <a:ext cx="4572000" cy="3429000"/>
          </a:xfrm>
          <a:solidFill>
            <a:srgbClr val="FFFFFF"/>
          </a:solidFill>
        </p:spPr>
      </p:sp>
      <p:sp>
        <p:nvSpPr>
          <p:cNvPr id="64516" name="文本占位符 197633"/>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66562"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66563" name="幻灯片图像占位符 198656"/>
          <p:cNvSpPr>
            <a:spLocks noGrp="1"/>
          </p:cNvSpPr>
          <p:nvPr>
            <p:ph type="sldImg"/>
          </p:nvPr>
        </p:nvSpPr>
        <p:spPr>
          <a:xfrm>
            <a:off x="1143000" y="685800"/>
            <a:ext cx="4572000" cy="3429000"/>
          </a:xfrm>
          <a:solidFill>
            <a:srgbClr val="FFFFFF"/>
          </a:solidFill>
        </p:spPr>
      </p:sp>
      <p:sp>
        <p:nvSpPr>
          <p:cNvPr id="66564" name="文本占位符 198657"/>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68610"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68611" name="幻灯片图像占位符 199680"/>
          <p:cNvSpPr>
            <a:spLocks noGrp="1"/>
          </p:cNvSpPr>
          <p:nvPr>
            <p:ph type="sldImg"/>
          </p:nvPr>
        </p:nvSpPr>
        <p:spPr>
          <a:xfrm>
            <a:off x="1143000" y="685800"/>
            <a:ext cx="4572000" cy="3429000"/>
          </a:xfrm>
          <a:solidFill>
            <a:srgbClr val="FFFFFF"/>
          </a:solidFill>
        </p:spPr>
      </p:sp>
      <p:sp>
        <p:nvSpPr>
          <p:cNvPr id="68612" name="文本占位符 199681"/>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70658"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70659" name="幻灯片图像占位符 205824"/>
          <p:cNvSpPr>
            <a:spLocks noGrp="1"/>
          </p:cNvSpPr>
          <p:nvPr>
            <p:ph type="sldImg"/>
          </p:nvPr>
        </p:nvSpPr>
        <p:spPr>
          <a:xfrm>
            <a:off x="1143000" y="685800"/>
            <a:ext cx="4572000" cy="3429000"/>
          </a:xfrm>
          <a:solidFill>
            <a:srgbClr val="FFFFFF"/>
          </a:solidFill>
        </p:spPr>
      </p:sp>
      <p:sp>
        <p:nvSpPr>
          <p:cNvPr id="70660" name="文本占位符 205825"/>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72706"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72707" name="幻灯片图像占位符 206848"/>
          <p:cNvSpPr>
            <a:spLocks noGrp="1"/>
          </p:cNvSpPr>
          <p:nvPr>
            <p:ph type="sldImg"/>
          </p:nvPr>
        </p:nvSpPr>
        <p:spPr>
          <a:xfrm>
            <a:off x="1143000" y="685800"/>
            <a:ext cx="4572000" cy="3429000"/>
          </a:xfrm>
          <a:solidFill>
            <a:srgbClr val="FFFFFF"/>
          </a:solidFill>
        </p:spPr>
      </p:sp>
      <p:sp>
        <p:nvSpPr>
          <p:cNvPr id="72708" name="文本占位符 206849"/>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74754"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74755" name="幻灯片图像占位符 207872"/>
          <p:cNvSpPr>
            <a:spLocks noGrp="1"/>
          </p:cNvSpPr>
          <p:nvPr>
            <p:ph type="sldImg"/>
          </p:nvPr>
        </p:nvSpPr>
        <p:spPr>
          <a:xfrm>
            <a:off x="1143000" y="685800"/>
            <a:ext cx="4572000" cy="3429000"/>
          </a:xfrm>
          <a:solidFill>
            <a:srgbClr val="FFFFFF"/>
          </a:solidFill>
        </p:spPr>
      </p:sp>
      <p:sp>
        <p:nvSpPr>
          <p:cNvPr id="74756" name="文本占位符 207873"/>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1506"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21507" name="幻灯片图像占位符 177152"/>
          <p:cNvSpPr>
            <a:spLocks noGrp="1"/>
          </p:cNvSpPr>
          <p:nvPr>
            <p:ph type="sldImg"/>
          </p:nvPr>
        </p:nvSpPr>
        <p:spPr>
          <a:xfrm>
            <a:off x="1143000" y="685800"/>
            <a:ext cx="4572000" cy="3429000"/>
          </a:xfrm>
          <a:solidFill>
            <a:srgbClr val="FFFFFF"/>
          </a:solidFill>
        </p:spPr>
      </p:sp>
      <p:sp>
        <p:nvSpPr>
          <p:cNvPr id="21508" name="文本占位符 177153"/>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76802"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76803" name="幻灯片图像占位符 208896"/>
          <p:cNvSpPr>
            <a:spLocks noGrp="1"/>
          </p:cNvSpPr>
          <p:nvPr>
            <p:ph type="sldImg"/>
          </p:nvPr>
        </p:nvSpPr>
        <p:spPr>
          <a:xfrm>
            <a:off x="1143000" y="685800"/>
            <a:ext cx="4572000" cy="3429000"/>
          </a:xfrm>
          <a:solidFill>
            <a:srgbClr val="FFFFFF"/>
          </a:solidFill>
        </p:spPr>
      </p:sp>
      <p:sp>
        <p:nvSpPr>
          <p:cNvPr id="76804" name="文本占位符 208897"/>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78850"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78851" name="幻灯片图像占位符 209920"/>
          <p:cNvSpPr>
            <a:spLocks noGrp="1"/>
          </p:cNvSpPr>
          <p:nvPr>
            <p:ph type="sldImg"/>
          </p:nvPr>
        </p:nvSpPr>
        <p:spPr>
          <a:xfrm>
            <a:off x="1143000" y="685800"/>
            <a:ext cx="4572000" cy="3429000"/>
          </a:xfrm>
          <a:solidFill>
            <a:srgbClr val="FFFFFF"/>
          </a:solidFill>
        </p:spPr>
      </p:sp>
      <p:sp>
        <p:nvSpPr>
          <p:cNvPr id="78852" name="文本占位符 209921"/>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2946"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82947" name="幻灯片图像占位符 212992"/>
          <p:cNvSpPr>
            <a:spLocks noGrp="1"/>
          </p:cNvSpPr>
          <p:nvPr>
            <p:ph type="sldImg"/>
          </p:nvPr>
        </p:nvSpPr>
        <p:spPr>
          <a:xfrm>
            <a:off x="1143000" y="685800"/>
            <a:ext cx="4572000" cy="3429000"/>
          </a:xfrm>
          <a:solidFill>
            <a:srgbClr val="FFFFFF"/>
          </a:solidFill>
        </p:spPr>
      </p:sp>
      <p:sp>
        <p:nvSpPr>
          <p:cNvPr id="82948" name="文本占位符 212993"/>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4994"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84995" name="幻灯片图像占位符 212992"/>
          <p:cNvSpPr>
            <a:spLocks noGrp="1"/>
          </p:cNvSpPr>
          <p:nvPr>
            <p:ph type="sldImg"/>
          </p:nvPr>
        </p:nvSpPr>
        <p:spPr>
          <a:xfrm>
            <a:off x="1143000" y="685800"/>
            <a:ext cx="4572000" cy="3429000"/>
          </a:xfrm>
          <a:solidFill>
            <a:srgbClr val="FFFFFF"/>
          </a:solidFill>
        </p:spPr>
      </p:sp>
      <p:sp>
        <p:nvSpPr>
          <p:cNvPr id="84996" name="文本占位符 212993"/>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7042"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87043" name="幻灯片图像占位符 212992"/>
          <p:cNvSpPr>
            <a:spLocks noGrp="1"/>
          </p:cNvSpPr>
          <p:nvPr>
            <p:ph type="sldImg"/>
          </p:nvPr>
        </p:nvSpPr>
        <p:spPr>
          <a:xfrm>
            <a:off x="1143000" y="685800"/>
            <a:ext cx="4572000" cy="3429000"/>
          </a:xfrm>
          <a:solidFill>
            <a:srgbClr val="FFFFFF"/>
          </a:solidFill>
        </p:spPr>
      </p:sp>
      <p:sp>
        <p:nvSpPr>
          <p:cNvPr id="87044" name="文本占位符 212993"/>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9090"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89091" name="幻灯片图像占位符 216064"/>
          <p:cNvSpPr>
            <a:spLocks noGrp="1"/>
          </p:cNvSpPr>
          <p:nvPr>
            <p:ph type="sldImg"/>
          </p:nvPr>
        </p:nvSpPr>
        <p:spPr>
          <a:xfrm>
            <a:off x="1143000" y="685800"/>
            <a:ext cx="4572000" cy="3429000"/>
          </a:xfrm>
          <a:solidFill>
            <a:srgbClr val="FFFFFF"/>
          </a:solidFill>
        </p:spPr>
      </p:sp>
      <p:sp>
        <p:nvSpPr>
          <p:cNvPr id="89092" name="文本占位符 216065"/>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91138"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91139" name="幻灯片图像占位符 212992"/>
          <p:cNvSpPr>
            <a:spLocks noGrp="1"/>
          </p:cNvSpPr>
          <p:nvPr>
            <p:ph type="sldImg"/>
          </p:nvPr>
        </p:nvSpPr>
        <p:spPr>
          <a:xfrm>
            <a:off x="1143000" y="685800"/>
            <a:ext cx="4572000" cy="3429000"/>
          </a:xfrm>
          <a:solidFill>
            <a:srgbClr val="FFFFFF"/>
          </a:solidFill>
        </p:spPr>
      </p:sp>
      <p:sp>
        <p:nvSpPr>
          <p:cNvPr id="91140" name="文本占位符 212993"/>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93186"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93187" name="幻灯片图像占位符 212992"/>
          <p:cNvSpPr>
            <a:spLocks noGrp="1"/>
          </p:cNvSpPr>
          <p:nvPr>
            <p:ph type="sldImg"/>
          </p:nvPr>
        </p:nvSpPr>
        <p:spPr>
          <a:xfrm>
            <a:off x="1143000" y="685800"/>
            <a:ext cx="4572000" cy="3429000"/>
          </a:xfrm>
          <a:solidFill>
            <a:srgbClr val="FFFFFF"/>
          </a:solidFill>
        </p:spPr>
      </p:sp>
      <p:sp>
        <p:nvSpPr>
          <p:cNvPr id="93188" name="文本占位符 212993"/>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95234"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95235" name="幻灯片图像占位符 212992"/>
          <p:cNvSpPr>
            <a:spLocks noGrp="1"/>
          </p:cNvSpPr>
          <p:nvPr>
            <p:ph type="sldImg"/>
          </p:nvPr>
        </p:nvSpPr>
        <p:spPr>
          <a:xfrm>
            <a:off x="1143000" y="685800"/>
            <a:ext cx="4572000" cy="3429000"/>
          </a:xfrm>
          <a:solidFill>
            <a:srgbClr val="FFFFFF"/>
          </a:solidFill>
        </p:spPr>
      </p:sp>
      <p:sp>
        <p:nvSpPr>
          <p:cNvPr id="95236" name="文本占位符 212993"/>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97282"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97283" name="幻灯片图像占位符 212992"/>
          <p:cNvSpPr>
            <a:spLocks noGrp="1"/>
          </p:cNvSpPr>
          <p:nvPr>
            <p:ph type="sldImg"/>
          </p:nvPr>
        </p:nvSpPr>
        <p:spPr>
          <a:xfrm>
            <a:off x="1143000" y="685800"/>
            <a:ext cx="4572000" cy="3429000"/>
          </a:xfrm>
          <a:solidFill>
            <a:srgbClr val="FFFFFF"/>
          </a:solidFill>
        </p:spPr>
      </p:sp>
      <p:sp>
        <p:nvSpPr>
          <p:cNvPr id="97284" name="文本占位符 212993"/>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3554"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23555" name="幻灯片图像占位符 178176"/>
          <p:cNvSpPr>
            <a:spLocks noGrp="1"/>
          </p:cNvSpPr>
          <p:nvPr>
            <p:ph type="sldImg"/>
          </p:nvPr>
        </p:nvSpPr>
        <p:spPr>
          <a:xfrm>
            <a:off x="1143000" y="685800"/>
            <a:ext cx="4572000" cy="3429000"/>
          </a:xfrm>
          <a:solidFill>
            <a:srgbClr val="FFFFFF"/>
          </a:solidFill>
        </p:spPr>
      </p:sp>
      <p:sp>
        <p:nvSpPr>
          <p:cNvPr id="23556" name="文本占位符 178177"/>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99330"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99331" name="幻灯片图像占位符 212992"/>
          <p:cNvSpPr>
            <a:spLocks noGrp="1"/>
          </p:cNvSpPr>
          <p:nvPr>
            <p:ph type="sldImg"/>
          </p:nvPr>
        </p:nvSpPr>
        <p:spPr>
          <a:xfrm>
            <a:off x="1143000" y="685800"/>
            <a:ext cx="4572000" cy="3429000"/>
          </a:xfrm>
          <a:solidFill>
            <a:srgbClr val="FFFFFF"/>
          </a:solidFill>
        </p:spPr>
      </p:sp>
      <p:sp>
        <p:nvSpPr>
          <p:cNvPr id="99332" name="文本占位符 212993"/>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01378"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101379" name="幻灯片图像占位符 212992"/>
          <p:cNvSpPr>
            <a:spLocks noGrp="1"/>
          </p:cNvSpPr>
          <p:nvPr>
            <p:ph type="sldImg"/>
          </p:nvPr>
        </p:nvSpPr>
        <p:spPr>
          <a:xfrm>
            <a:off x="1143000" y="685800"/>
            <a:ext cx="4572000" cy="3429000"/>
          </a:xfrm>
          <a:solidFill>
            <a:srgbClr val="FFFFFF"/>
          </a:solidFill>
        </p:spPr>
      </p:sp>
      <p:sp>
        <p:nvSpPr>
          <p:cNvPr id="101380" name="文本占位符 212993"/>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03426"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103427" name="幻灯片图像占位符 214016"/>
          <p:cNvSpPr>
            <a:spLocks noGrp="1"/>
          </p:cNvSpPr>
          <p:nvPr>
            <p:ph type="sldImg"/>
          </p:nvPr>
        </p:nvSpPr>
        <p:spPr>
          <a:xfrm>
            <a:off x="1143000" y="685800"/>
            <a:ext cx="4572000" cy="3429000"/>
          </a:xfrm>
          <a:solidFill>
            <a:srgbClr val="FFFFFF"/>
          </a:solidFill>
        </p:spPr>
      </p:sp>
      <p:sp>
        <p:nvSpPr>
          <p:cNvPr id="103428" name="文本占位符 214017"/>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05474"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105475" name="幻灯片图像占位符 215040"/>
          <p:cNvSpPr>
            <a:spLocks noGrp="1"/>
          </p:cNvSpPr>
          <p:nvPr>
            <p:ph type="sldImg"/>
          </p:nvPr>
        </p:nvSpPr>
        <p:spPr>
          <a:xfrm>
            <a:off x="1143000" y="685800"/>
            <a:ext cx="4572000" cy="3429000"/>
          </a:xfrm>
          <a:solidFill>
            <a:srgbClr val="FFFFFF"/>
          </a:solidFill>
        </p:spPr>
      </p:sp>
      <p:sp>
        <p:nvSpPr>
          <p:cNvPr id="105476" name="文本占位符 215041"/>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07522"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107523" name="幻灯片图像占位符 217088"/>
          <p:cNvSpPr>
            <a:spLocks noGrp="1"/>
          </p:cNvSpPr>
          <p:nvPr>
            <p:ph type="sldImg"/>
          </p:nvPr>
        </p:nvSpPr>
        <p:spPr>
          <a:xfrm>
            <a:off x="1143000" y="685800"/>
            <a:ext cx="4572000" cy="3429000"/>
          </a:xfrm>
          <a:solidFill>
            <a:srgbClr val="FFFFFF"/>
          </a:solidFill>
        </p:spPr>
      </p:sp>
      <p:sp>
        <p:nvSpPr>
          <p:cNvPr id="107524" name="文本占位符 217089"/>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09570"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109571" name="幻灯片图像占位符 218112"/>
          <p:cNvSpPr>
            <a:spLocks noGrp="1"/>
          </p:cNvSpPr>
          <p:nvPr>
            <p:ph type="sldImg"/>
          </p:nvPr>
        </p:nvSpPr>
        <p:spPr>
          <a:xfrm>
            <a:off x="1143000" y="685800"/>
            <a:ext cx="4572000" cy="3429000"/>
          </a:xfrm>
          <a:solidFill>
            <a:srgbClr val="FFFFFF"/>
          </a:solidFill>
        </p:spPr>
      </p:sp>
      <p:sp>
        <p:nvSpPr>
          <p:cNvPr id="109572" name="文本占位符 218113"/>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11618"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111619" name="幻灯片图像占位符 219136"/>
          <p:cNvSpPr>
            <a:spLocks noGrp="1"/>
          </p:cNvSpPr>
          <p:nvPr>
            <p:ph type="sldImg"/>
          </p:nvPr>
        </p:nvSpPr>
        <p:spPr>
          <a:xfrm>
            <a:off x="1143000" y="685800"/>
            <a:ext cx="4572000" cy="3429000"/>
          </a:xfrm>
          <a:solidFill>
            <a:srgbClr val="FFFFFF"/>
          </a:solidFill>
        </p:spPr>
      </p:sp>
      <p:sp>
        <p:nvSpPr>
          <p:cNvPr id="111620" name="文本占位符 219137"/>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13666"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113667" name="幻灯片图像占位符 220160"/>
          <p:cNvSpPr>
            <a:spLocks noGrp="1"/>
          </p:cNvSpPr>
          <p:nvPr>
            <p:ph type="sldImg"/>
          </p:nvPr>
        </p:nvSpPr>
        <p:spPr>
          <a:xfrm>
            <a:off x="1143000" y="685800"/>
            <a:ext cx="4572000" cy="3429000"/>
          </a:xfrm>
          <a:solidFill>
            <a:srgbClr val="FFFFFF"/>
          </a:solidFill>
        </p:spPr>
      </p:sp>
      <p:sp>
        <p:nvSpPr>
          <p:cNvPr id="113668" name="文本占位符 220161"/>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15714"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115715" name="幻灯片图像占位符 221184"/>
          <p:cNvSpPr>
            <a:spLocks noGrp="1"/>
          </p:cNvSpPr>
          <p:nvPr>
            <p:ph type="sldImg"/>
          </p:nvPr>
        </p:nvSpPr>
        <p:spPr>
          <a:xfrm>
            <a:off x="1143000" y="685800"/>
            <a:ext cx="4572000" cy="3429000"/>
          </a:xfrm>
          <a:solidFill>
            <a:srgbClr val="FFFFFF"/>
          </a:solidFill>
        </p:spPr>
      </p:sp>
      <p:sp>
        <p:nvSpPr>
          <p:cNvPr id="115716" name="文本占位符 221185"/>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17762"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117763" name="幻灯片图像占位符 222208"/>
          <p:cNvSpPr>
            <a:spLocks noGrp="1"/>
          </p:cNvSpPr>
          <p:nvPr>
            <p:ph type="sldImg"/>
          </p:nvPr>
        </p:nvSpPr>
        <p:spPr>
          <a:xfrm>
            <a:off x="1143000" y="685800"/>
            <a:ext cx="4572000" cy="3429000"/>
          </a:xfrm>
          <a:solidFill>
            <a:srgbClr val="FFFFFF"/>
          </a:solidFill>
        </p:spPr>
      </p:sp>
      <p:sp>
        <p:nvSpPr>
          <p:cNvPr id="117764" name="文本占位符 222209"/>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5602"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25603" name="幻灯片图像占位符 179200"/>
          <p:cNvSpPr>
            <a:spLocks noGrp="1"/>
          </p:cNvSpPr>
          <p:nvPr>
            <p:ph type="sldImg"/>
          </p:nvPr>
        </p:nvSpPr>
        <p:spPr>
          <a:xfrm>
            <a:off x="1143000" y="685800"/>
            <a:ext cx="4572000" cy="3429000"/>
          </a:xfrm>
          <a:solidFill>
            <a:srgbClr val="FFFFFF"/>
          </a:solidFill>
        </p:spPr>
      </p:sp>
      <p:sp>
        <p:nvSpPr>
          <p:cNvPr id="25604" name="文本占位符 179201"/>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19810"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119811" name="幻灯片图像占位符 223232"/>
          <p:cNvSpPr>
            <a:spLocks noGrp="1"/>
          </p:cNvSpPr>
          <p:nvPr>
            <p:ph type="sldImg"/>
          </p:nvPr>
        </p:nvSpPr>
        <p:spPr>
          <a:xfrm>
            <a:off x="1143000" y="685800"/>
            <a:ext cx="4572000" cy="3429000"/>
          </a:xfrm>
          <a:solidFill>
            <a:srgbClr val="FFFFFF"/>
          </a:solidFill>
        </p:spPr>
      </p:sp>
      <p:sp>
        <p:nvSpPr>
          <p:cNvPr id="119812" name="文本占位符 223233"/>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21858"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121859" name="幻灯片图像占位符 224256"/>
          <p:cNvSpPr>
            <a:spLocks noGrp="1"/>
          </p:cNvSpPr>
          <p:nvPr>
            <p:ph type="sldImg"/>
          </p:nvPr>
        </p:nvSpPr>
        <p:spPr>
          <a:xfrm>
            <a:off x="1143000" y="685800"/>
            <a:ext cx="4572000" cy="3429000"/>
          </a:xfrm>
          <a:solidFill>
            <a:srgbClr val="FFFFFF"/>
          </a:solidFill>
        </p:spPr>
      </p:sp>
      <p:sp>
        <p:nvSpPr>
          <p:cNvPr id="121860" name="文本占位符 224257"/>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23906"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123907" name="幻灯片图像占位符 224256"/>
          <p:cNvSpPr>
            <a:spLocks noGrp="1"/>
          </p:cNvSpPr>
          <p:nvPr>
            <p:ph type="sldImg"/>
          </p:nvPr>
        </p:nvSpPr>
        <p:spPr>
          <a:xfrm>
            <a:off x="1143000" y="685800"/>
            <a:ext cx="4572000" cy="3429000"/>
          </a:xfrm>
          <a:solidFill>
            <a:srgbClr val="FFFFFF"/>
          </a:solidFill>
        </p:spPr>
      </p:sp>
      <p:sp>
        <p:nvSpPr>
          <p:cNvPr id="123908" name="文本占位符 224257"/>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25954"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125955" name="幻灯片图像占位符 225280"/>
          <p:cNvSpPr>
            <a:spLocks noGrp="1"/>
          </p:cNvSpPr>
          <p:nvPr>
            <p:ph type="sldImg"/>
          </p:nvPr>
        </p:nvSpPr>
        <p:spPr>
          <a:xfrm>
            <a:off x="1143000" y="685800"/>
            <a:ext cx="4572000" cy="3429000"/>
          </a:xfrm>
          <a:solidFill>
            <a:srgbClr val="FFFFFF"/>
          </a:solidFill>
        </p:spPr>
      </p:sp>
      <p:sp>
        <p:nvSpPr>
          <p:cNvPr id="125956" name="文本占位符 225281"/>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28002"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128003" name="幻灯片图像占位符 226304"/>
          <p:cNvSpPr>
            <a:spLocks noGrp="1"/>
          </p:cNvSpPr>
          <p:nvPr>
            <p:ph type="sldImg"/>
          </p:nvPr>
        </p:nvSpPr>
        <p:spPr>
          <a:xfrm>
            <a:off x="1143000" y="685800"/>
            <a:ext cx="4572000" cy="3429000"/>
          </a:xfrm>
          <a:solidFill>
            <a:srgbClr val="FFFFFF"/>
          </a:solidFill>
        </p:spPr>
      </p:sp>
      <p:sp>
        <p:nvSpPr>
          <p:cNvPr id="128004" name="文本占位符 226305"/>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30050"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130051" name="幻灯片图像占位符 227328"/>
          <p:cNvSpPr>
            <a:spLocks noGrp="1"/>
          </p:cNvSpPr>
          <p:nvPr>
            <p:ph type="sldImg"/>
          </p:nvPr>
        </p:nvSpPr>
        <p:spPr>
          <a:xfrm>
            <a:off x="1143000" y="685800"/>
            <a:ext cx="4572000" cy="3429000"/>
          </a:xfrm>
          <a:solidFill>
            <a:srgbClr val="FFFFFF"/>
          </a:solidFill>
        </p:spPr>
      </p:sp>
      <p:sp>
        <p:nvSpPr>
          <p:cNvPr id="130052" name="文本占位符 227329"/>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32098"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132099" name="幻灯片图像占位符 226304"/>
          <p:cNvSpPr>
            <a:spLocks noGrp="1"/>
          </p:cNvSpPr>
          <p:nvPr>
            <p:ph type="sldImg"/>
          </p:nvPr>
        </p:nvSpPr>
        <p:spPr>
          <a:xfrm>
            <a:off x="1143000" y="685800"/>
            <a:ext cx="4572000" cy="3429000"/>
          </a:xfrm>
          <a:solidFill>
            <a:srgbClr val="FFFFFF"/>
          </a:solidFill>
        </p:spPr>
      </p:sp>
      <p:sp>
        <p:nvSpPr>
          <p:cNvPr id="132100" name="文本占位符 226305"/>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34146"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134147" name="幻灯片图像占位符 226304"/>
          <p:cNvSpPr>
            <a:spLocks noGrp="1"/>
          </p:cNvSpPr>
          <p:nvPr>
            <p:ph type="sldImg"/>
          </p:nvPr>
        </p:nvSpPr>
        <p:spPr>
          <a:xfrm>
            <a:off x="1143000" y="685800"/>
            <a:ext cx="4572000" cy="3429000"/>
          </a:xfrm>
          <a:solidFill>
            <a:srgbClr val="FFFFFF"/>
          </a:solidFill>
        </p:spPr>
      </p:sp>
      <p:sp>
        <p:nvSpPr>
          <p:cNvPr id="134148" name="文本占位符 226305"/>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36194"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136195" name="幻灯片图像占位符 226304"/>
          <p:cNvSpPr>
            <a:spLocks noGrp="1"/>
          </p:cNvSpPr>
          <p:nvPr>
            <p:ph type="sldImg"/>
          </p:nvPr>
        </p:nvSpPr>
        <p:spPr>
          <a:xfrm>
            <a:off x="1143000" y="685800"/>
            <a:ext cx="4572000" cy="3429000"/>
          </a:xfrm>
          <a:solidFill>
            <a:srgbClr val="FFFFFF"/>
          </a:solidFill>
        </p:spPr>
      </p:sp>
      <p:sp>
        <p:nvSpPr>
          <p:cNvPr id="136196" name="文本占位符 226305"/>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38242"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138243" name="幻灯片图像占位符 226304"/>
          <p:cNvSpPr>
            <a:spLocks noGrp="1"/>
          </p:cNvSpPr>
          <p:nvPr>
            <p:ph type="sldImg"/>
          </p:nvPr>
        </p:nvSpPr>
        <p:spPr>
          <a:xfrm>
            <a:off x="1143000" y="685800"/>
            <a:ext cx="4572000" cy="3429000"/>
          </a:xfrm>
          <a:solidFill>
            <a:srgbClr val="FFFFFF"/>
          </a:solidFill>
        </p:spPr>
      </p:sp>
      <p:sp>
        <p:nvSpPr>
          <p:cNvPr id="138244" name="文本占位符 226305"/>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7650"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27651" name="幻灯片图像占位符 180224"/>
          <p:cNvSpPr>
            <a:spLocks noGrp="1"/>
          </p:cNvSpPr>
          <p:nvPr>
            <p:ph type="sldImg"/>
          </p:nvPr>
        </p:nvSpPr>
        <p:spPr>
          <a:xfrm>
            <a:off x="1143000" y="685800"/>
            <a:ext cx="4572000" cy="3429000"/>
          </a:xfrm>
          <a:solidFill>
            <a:srgbClr val="FFFFFF"/>
          </a:solidFill>
        </p:spPr>
      </p:sp>
      <p:sp>
        <p:nvSpPr>
          <p:cNvPr id="27652" name="文本占位符 180225"/>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40290"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140291" name="幻灯片图像占位符 228352"/>
          <p:cNvSpPr>
            <a:spLocks noGrp="1"/>
          </p:cNvSpPr>
          <p:nvPr>
            <p:ph type="sldImg"/>
          </p:nvPr>
        </p:nvSpPr>
        <p:spPr>
          <a:xfrm>
            <a:off x="1143000" y="685800"/>
            <a:ext cx="4572000" cy="3429000"/>
          </a:xfrm>
          <a:solidFill>
            <a:srgbClr val="FFFFFF"/>
          </a:solidFill>
        </p:spPr>
      </p:sp>
      <p:sp>
        <p:nvSpPr>
          <p:cNvPr id="140292" name="文本占位符 228353"/>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42338"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142339" name="幻灯片图像占位符 229376"/>
          <p:cNvSpPr>
            <a:spLocks noGrp="1"/>
          </p:cNvSpPr>
          <p:nvPr>
            <p:ph type="sldImg"/>
          </p:nvPr>
        </p:nvSpPr>
        <p:spPr>
          <a:xfrm>
            <a:off x="1143000" y="685800"/>
            <a:ext cx="4572000" cy="3429000"/>
          </a:xfrm>
          <a:solidFill>
            <a:srgbClr val="FFFFFF"/>
          </a:solidFill>
        </p:spPr>
      </p:sp>
      <p:sp>
        <p:nvSpPr>
          <p:cNvPr id="142340" name="文本占位符 229377"/>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44386"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144387" name="幻灯片图像占位符 230400"/>
          <p:cNvSpPr>
            <a:spLocks noGrp="1"/>
          </p:cNvSpPr>
          <p:nvPr>
            <p:ph type="sldImg"/>
          </p:nvPr>
        </p:nvSpPr>
        <p:spPr>
          <a:xfrm>
            <a:off x="1143000" y="685800"/>
            <a:ext cx="4572000" cy="3429000"/>
          </a:xfrm>
          <a:solidFill>
            <a:srgbClr val="FFFFFF"/>
          </a:solidFill>
        </p:spPr>
      </p:sp>
      <p:sp>
        <p:nvSpPr>
          <p:cNvPr id="144388" name="文本占位符 230401"/>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46434"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146435" name="幻灯片图像占位符 231424"/>
          <p:cNvSpPr>
            <a:spLocks noGrp="1"/>
          </p:cNvSpPr>
          <p:nvPr>
            <p:ph type="sldImg"/>
          </p:nvPr>
        </p:nvSpPr>
        <p:spPr>
          <a:xfrm>
            <a:off x="1143000" y="685800"/>
            <a:ext cx="4572000" cy="3429000"/>
          </a:xfrm>
          <a:solidFill>
            <a:srgbClr val="FFFFFF"/>
          </a:solidFill>
        </p:spPr>
      </p:sp>
      <p:sp>
        <p:nvSpPr>
          <p:cNvPr id="146436" name="文本占位符 231425"/>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48482"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148483" name="幻灯片图像占位符 232448"/>
          <p:cNvSpPr>
            <a:spLocks noGrp="1"/>
          </p:cNvSpPr>
          <p:nvPr>
            <p:ph type="sldImg"/>
          </p:nvPr>
        </p:nvSpPr>
        <p:spPr>
          <a:xfrm>
            <a:off x="1143000" y="685800"/>
            <a:ext cx="4572000" cy="3429000"/>
          </a:xfrm>
          <a:solidFill>
            <a:srgbClr val="FFFFFF"/>
          </a:solidFill>
        </p:spPr>
      </p:sp>
      <p:sp>
        <p:nvSpPr>
          <p:cNvPr id="148484" name="文本占位符 232449"/>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50530"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150531" name="幻灯片图像占位符 233472"/>
          <p:cNvSpPr>
            <a:spLocks noGrp="1"/>
          </p:cNvSpPr>
          <p:nvPr>
            <p:ph type="sldImg"/>
          </p:nvPr>
        </p:nvSpPr>
        <p:spPr>
          <a:xfrm>
            <a:off x="1143000" y="685800"/>
            <a:ext cx="4572000" cy="3429000"/>
          </a:xfrm>
          <a:solidFill>
            <a:srgbClr val="FFFFFF"/>
          </a:solidFill>
        </p:spPr>
      </p:sp>
      <p:sp>
        <p:nvSpPr>
          <p:cNvPr id="150532" name="文本占位符 233473"/>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52578"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152579" name="幻灯片图像占位符 234496"/>
          <p:cNvSpPr>
            <a:spLocks noGrp="1"/>
          </p:cNvSpPr>
          <p:nvPr>
            <p:ph type="sldImg"/>
          </p:nvPr>
        </p:nvSpPr>
        <p:spPr>
          <a:xfrm>
            <a:off x="1143000" y="685800"/>
            <a:ext cx="4572000" cy="3429000"/>
          </a:xfrm>
          <a:solidFill>
            <a:srgbClr val="FFFFFF"/>
          </a:solidFill>
        </p:spPr>
      </p:sp>
      <p:sp>
        <p:nvSpPr>
          <p:cNvPr id="152580" name="文本占位符 234497"/>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54626"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154627" name="幻灯片图像占位符 235520"/>
          <p:cNvSpPr>
            <a:spLocks noGrp="1"/>
          </p:cNvSpPr>
          <p:nvPr>
            <p:ph type="sldImg"/>
          </p:nvPr>
        </p:nvSpPr>
        <p:spPr>
          <a:xfrm>
            <a:off x="1143000" y="685800"/>
            <a:ext cx="4572000" cy="3429000"/>
          </a:xfrm>
          <a:solidFill>
            <a:srgbClr val="FFFFFF"/>
          </a:solidFill>
        </p:spPr>
      </p:sp>
      <p:sp>
        <p:nvSpPr>
          <p:cNvPr id="154628" name="文本占位符 235521"/>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56674"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156675" name="幻灯片图像占位符 236544"/>
          <p:cNvSpPr>
            <a:spLocks noGrp="1"/>
          </p:cNvSpPr>
          <p:nvPr>
            <p:ph type="sldImg"/>
          </p:nvPr>
        </p:nvSpPr>
        <p:spPr>
          <a:xfrm>
            <a:off x="1143000" y="685800"/>
            <a:ext cx="4572000" cy="3429000"/>
          </a:xfrm>
          <a:solidFill>
            <a:srgbClr val="FFFFFF"/>
          </a:solidFill>
        </p:spPr>
      </p:sp>
      <p:sp>
        <p:nvSpPr>
          <p:cNvPr id="156676" name="文本占位符 236545"/>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58722"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158723" name="幻灯片图像占位符 237568"/>
          <p:cNvSpPr>
            <a:spLocks noGrp="1"/>
          </p:cNvSpPr>
          <p:nvPr>
            <p:ph type="sldImg"/>
          </p:nvPr>
        </p:nvSpPr>
        <p:spPr>
          <a:xfrm>
            <a:off x="1143000" y="685800"/>
            <a:ext cx="4572000" cy="3429000"/>
          </a:xfrm>
          <a:solidFill>
            <a:srgbClr val="FFFFFF"/>
          </a:solidFill>
        </p:spPr>
      </p:sp>
      <p:sp>
        <p:nvSpPr>
          <p:cNvPr id="158724" name="文本占位符 237569"/>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9698"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29699" name="幻灯片图像占位符 181248"/>
          <p:cNvSpPr>
            <a:spLocks noGrp="1"/>
          </p:cNvSpPr>
          <p:nvPr>
            <p:ph type="sldImg"/>
          </p:nvPr>
        </p:nvSpPr>
        <p:spPr>
          <a:xfrm>
            <a:off x="1143000" y="685800"/>
            <a:ext cx="4572000" cy="3429000"/>
          </a:xfrm>
          <a:solidFill>
            <a:srgbClr val="FFFFFF"/>
          </a:solidFill>
        </p:spPr>
      </p:sp>
      <p:sp>
        <p:nvSpPr>
          <p:cNvPr id="29700" name="文本占位符 181249"/>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60770"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160771" name="幻灯片图像占位符 238592"/>
          <p:cNvSpPr>
            <a:spLocks noGrp="1"/>
          </p:cNvSpPr>
          <p:nvPr>
            <p:ph type="sldImg"/>
          </p:nvPr>
        </p:nvSpPr>
        <p:spPr>
          <a:xfrm>
            <a:off x="1143000" y="685800"/>
            <a:ext cx="4572000" cy="3429000"/>
          </a:xfrm>
          <a:solidFill>
            <a:srgbClr val="FFFFFF"/>
          </a:solidFill>
        </p:spPr>
      </p:sp>
      <p:sp>
        <p:nvSpPr>
          <p:cNvPr id="160772" name="文本占位符 238593"/>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62818"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162819" name="幻灯片图像占位符 239616"/>
          <p:cNvSpPr>
            <a:spLocks noGrp="1"/>
          </p:cNvSpPr>
          <p:nvPr>
            <p:ph type="sldImg"/>
          </p:nvPr>
        </p:nvSpPr>
        <p:spPr>
          <a:xfrm>
            <a:off x="1143000" y="685800"/>
            <a:ext cx="4572000" cy="3429000"/>
          </a:xfrm>
          <a:solidFill>
            <a:srgbClr val="FFFFFF"/>
          </a:solidFill>
        </p:spPr>
      </p:sp>
      <p:sp>
        <p:nvSpPr>
          <p:cNvPr id="162820" name="文本占位符 239617"/>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64866"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164867" name="幻灯片图像占位符 240640"/>
          <p:cNvSpPr>
            <a:spLocks noGrp="1"/>
          </p:cNvSpPr>
          <p:nvPr>
            <p:ph type="sldImg"/>
          </p:nvPr>
        </p:nvSpPr>
        <p:spPr>
          <a:xfrm>
            <a:off x="1143000" y="685800"/>
            <a:ext cx="4572000" cy="3429000"/>
          </a:xfrm>
          <a:solidFill>
            <a:srgbClr val="FFFFFF"/>
          </a:solidFill>
        </p:spPr>
      </p:sp>
      <p:sp>
        <p:nvSpPr>
          <p:cNvPr id="164868" name="文本占位符 240641"/>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66914"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166915" name="幻灯片图像占位符 241664"/>
          <p:cNvSpPr>
            <a:spLocks noGrp="1"/>
          </p:cNvSpPr>
          <p:nvPr>
            <p:ph type="sldImg"/>
          </p:nvPr>
        </p:nvSpPr>
        <p:spPr>
          <a:xfrm>
            <a:off x="1143000" y="685800"/>
            <a:ext cx="4572000" cy="3429000"/>
          </a:xfrm>
          <a:solidFill>
            <a:srgbClr val="FFFFFF"/>
          </a:solidFill>
        </p:spPr>
      </p:sp>
      <p:sp>
        <p:nvSpPr>
          <p:cNvPr id="166916" name="文本占位符 241665"/>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68962"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168963" name="幻灯片图像占位符 242688"/>
          <p:cNvSpPr>
            <a:spLocks noGrp="1"/>
          </p:cNvSpPr>
          <p:nvPr>
            <p:ph type="sldImg"/>
          </p:nvPr>
        </p:nvSpPr>
        <p:spPr>
          <a:xfrm>
            <a:off x="1143000" y="685800"/>
            <a:ext cx="4572000" cy="3429000"/>
          </a:xfrm>
          <a:solidFill>
            <a:srgbClr val="FFFFFF"/>
          </a:solidFill>
        </p:spPr>
      </p:sp>
      <p:sp>
        <p:nvSpPr>
          <p:cNvPr id="168964" name="文本占位符 242689"/>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71010"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171011" name="幻灯片图像占位符 243712"/>
          <p:cNvSpPr>
            <a:spLocks noGrp="1"/>
          </p:cNvSpPr>
          <p:nvPr>
            <p:ph type="sldImg"/>
          </p:nvPr>
        </p:nvSpPr>
        <p:spPr>
          <a:xfrm>
            <a:off x="1143000" y="685800"/>
            <a:ext cx="4572000" cy="3429000"/>
          </a:xfrm>
          <a:solidFill>
            <a:srgbClr val="FFFFFF"/>
          </a:solidFill>
        </p:spPr>
      </p:sp>
      <p:sp>
        <p:nvSpPr>
          <p:cNvPr id="171012" name="文本占位符 243713"/>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73058"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173059" name="幻灯片图像占位符 244736"/>
          <p:cNvSpPr>
            <a:spLocks noGrp="1"/>
          </p:cNvSpPr>
          <p:nvPr>
            <p:ph type="sldImg"/>
          </p:nvPr>
        </p:nvSpPr>
        <p:spPr>
          <a:xfrm>
            <a:off x="1143000" y="685800"/>
            <a:ext cx="4572000" cy="3429000"/>
          </a:xfrm>
          <a:solidFill>
            <a:srgbClr val="FFFFFF"/>
          </a:solidFill>
        </p:spPr>
      </p:sp>
      <p:sp>
        <p:nvSpPr>
          <p:cNvPr id="173060" name="文本占位符 244737"/>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73058"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173059" name="幻灯片图像占位符 244736"/>
          <p:cNvSpPr>
            <a:spLocks noGrp="1"/>
          </p:cNvSpPr>
          <p:nvPr>
            <p:ph type="sldImg"/>
          </p:nvPr>
        </p:nvSpPr>
        <p:spPr>
          <a:xfrm>
            <a:off x="1143000" y="685800"/>
            <a:ext cx="4572000" cy="3429000"/>
          </a:xfrm>
          <a:solidFill>
            <a:srgbClr val="FFFFFF"/>
          </a:solidFill>
        </p:spPr>
      </p:sp>
      <p:sp>
        <p:nvSpPr>
          <p:cNvPr id="173060" name="文本占位符 244737"/>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75106"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175107" name="幻灯片图像占位符 245760"/>
          <p:cNvSpPr>
            <a:spLocks noGrp="1"/>
          </p:cNvSpPr>
          <p:nvPr>
            <p:ph type="sldImg"/>
          </p:nvPr>
        </p:nvSpPr>
        <p:spPr>
          <a:xfrm>
            <a:off x="1143000" y="685800"/>
            <a:ext cx="4572000" cy="3429000"/>
          </a:xfrm>
          <a:solidFill>
            <a:srgbClr val="FFFFFF"/>
          </a:solidFill>
        </p:spPr>
      </p:sp>
      <p:sp>
        <p:nvSpPr>
          <p:cNvPr id="175108" name="文本占位符 245761"/>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77154"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177155" name="幻灯片图像占位符 246784"/>
          <p:cNvSpPr>
            <a:spLocks noGrp="1"/>
          </p:cNvSpPr>
          <p:nvPr>
            <p:ph type="sldImg"/>
          </p:nvPr>
        </p:nvSpPr>
        <p:spPr>
          <a:xfrm>
            <a:off x="1143000" y="685800"/>
            <a:ext cx="4572000" cy="3429000"/>
          </a:xfrm>
          <a:solidFill>
            <a:srgbClr val="FFFFFF"/>
          </a:solidFill>
        </p:spPr>
      </p:sp>
      <p:sp>
        <p:nvSpPr>
          <p:cNvPr id="177156" name="文本占位符 246785"/>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1746"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31747" name="幻灯片图像占位符 182272"/>
          <p:cNvSpPr>
            <a:spLocks noGrp="1"/>
          </p:cNvSpPr>
          <p:nvPr>
            <p:ph type="sldImg"/>
          </p:nvPr>
        </p:nvSpPr>
        <p:spPr>
          <a:xfrm>
            <a:off x="1143000" y="685800"/>
            <a:ext cx="4572000" cy="3429000"/>
          </a:xfrm>
          <a:solidFill>
            <a:srgbClr val="FFFFFF"/>
          </a:solidFill>
        </p:spPr>
      </p:sp>
      <p:sp>
        <p:nvSpPr>
          <p:cNvPr id="31748" name="文本占位符 182273"/>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79202"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179203" name="幻灯片图像占位符 247808"/>
          <p:cNvSpPr>
            <a:spLocks noGrp="1"/>
          </p:cNvSpPr>
          <p:nvPr>
            <p:ph type="sldImg"/>
          </p:nvPr>
        </p:nvSpPr>
        <p:spPr>
          <a:xfrm>
            <a:off x="1143000" y="685800"/>
            <a:ext cx="4572000" cy="3429000"/>
          </a:xfrm>
          <a:solidFill>
            <a:srgbClr val="FFFFFF"/>
          </a:solidFill>
        </p:spPr>
      </p:sp>
      <p:sp>
        <p:nvSpPr>
          <p:cNvPr id="179204" name="文本占位符 247809"/>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81250"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181251" name="幻灯片图像占位符 248832"/>
          <p:cNvSpPr>
            <a:spLocks noGrp="1"/>
          </p:cNvSpPr>
          <p:nvPr>
            <p:ph type="sldImg"/>
          </p:nvPr>
        </p:nvSpPr>
        <p:spPr>
          <a:xfrm>
            <a:off x="1143000" y="685800"/>
            <a:ext cx="4572000" cy="3429000"/>
          </a:xfrm>
          <a:solidFill>
            <a:srgbClr val="FFFFFF"/>
          </a:solidFill>
        </p:spPr>
      </p:sp>
      <p:sp>
        <p:nvSpPr>
          <p:cNvPr id="181252" name="文本占位符 248833"/>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83298"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183299" name="幻灯片图像占位符 249856"/>
          <p:cNvSpPr>
            <a:spLocks noGrp="1"/>
          </p:cNvSpPr>
          <p:nvPr>
            <p:ph type="sldImg"/>
          </p:nvPr>
        </p:nvSpPr>
        <p:spPr>
          <a:xfrm>
            <a:off x="1143000" y="685800"/>
            <a:ext cx="4572000" cy="3429000"/>
          </a:xfrm>
          <a:solidFill>
            <a:srgbClr val="FFFFFF"/>
          </a:solidFill>
        </p:spPr>
      </p:sp>
      <p:sp>
        <p:nvSpPr>
          <p:cNvPr id="183300" name="文本占位符 249857"/>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85346"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185347" name="幻灯片图像占位符 250880"/>
          <p:cNvSpPr>
            <a:spLocks noGrp="1"/>
          </p:cNvSpPr>
          <p:nvPr>
            <p:ph type="sldImg"/>
          </p:nvPr>
        </p:nvSpPr>
        <p:spPr>
          <a:xfrm>
            <a:off x="1143000" y="685800"/>
            <a:ext cx="4572000" cy="3429000"/>
          </a:xfrm>
          <a:solidFill>
            <a:srgbClr val="FFFFFF"/>
          </a:solidFill>
        </p:spPr>
      </p:sp>
      <p:sp>
        <p:nvSpPr>
          <p:cNvPr id="185348" name="文本占位符 250881"/>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87394"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187395" name="幻灯片图像占位符 251904"/>
          <p:cNvSpPr>
            <a:spLocks noGrp="1"/>
          </p:cNvSpPr>
          <p:nvPr>
            <p:ph type="sldImg"/>
          </p:nvPr>
        </p:nvSpPr>
        <p:spPr>
          <a:xfrm>
            <a:off x="1143000" y="685800"/>
            <a:ext cx="4572000" cy="3429000"/>
          </a:xfrm>
          <a:solidFill>
            <a:srgbClr val="FFFFFF"/>
          </a:solidFill>
        </p:spPr>
      </p:sp>
      <p:sp>
        <p:nvSpPr>
          <p:cNvPr id="187396" name="文本占位符 251905"/>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89442"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189443" name="幻灯片图像占位符 252928"/>
          <p:cNvSpPr>
            <a:spLocks noGrp="1"/>
          </p:cNvSpPr>
          <p:nvPr>
            <p:ph type="sldImg"/>
          </p:nvPr>
        </p:nvSpPr>
        <p:spPr>
          <a:xfrm>
            <a:off x="1143000" y="685800"/>
            <a:ext cx="4572000" cy="3429000"/>
          </a:xfrm>
          <a:solidFill>
            <a:srgbClr val="FFFFFF"/>
          </a:solidFill>
        </p:spPr>
      </p:sp>
      <p:sp>
        <p:nvSpPr>
          <p:cNvPr id="189444" name="文本占位符 252929"/>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91490"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191491" name="幻灯片图像占位符 253952"/>
          <p:cNvSpPr>
            <a:spLocks noGrp="1"/>
          </p:cNvSpPr>
          <p:nvPr>
            <p:ph type="sldImg"/>
          </p:nvPr>
        </p:nvSpPr>
        <p:spPr>
          <a:xfrm>
            <a:off x="1143000" y="685800"/>
            <a:ext cx="4572000" cy="3429000"/>
          </a:xfrm>
          <a:solidFill>
            <a:srgbClr val="FFFFFF"/>
          </a:solidFill>
        </p:spPr>
      </p:sp>
      <p:sp>
        <p:nvSpPr>
          <p:cNvPr id="191492" name="文本占位符 253953"/>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93538"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193539" name="幻灯片图像占位符 254976"/>
          <p:cNvSpPr>
            <a:spLocks noGrp="1"/>
          </p:cNvSpPr>
          <p:nvPr>
            <p:ph type="sldImg"/>
          </p:nvPr>
        </p:nvSpPr>
        <p:spPr>
          <a:xfrm>
            <a:off x="1143000" y="685800"/>
            <a:ext cx="4572000" cy="3429000"/>
          </a:xfrm>
          <a:solidFill>
            <a:srgbClr val="FFFFFF"/>
          </a:solidFill>
        </p:spPr>
      </p:sp>
      <p:sp>
        <p:nvSpPr>
          <p:cNvPr id="193540" name="文本占位符 254977"/>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95586"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195587" name="幻灯片图像占位符 256000"/>
          <p:cNvSpPr>
            <a:spLocks noGrp="1"/>
          </p:cNvSpPr>
          <p:nvPr>
            <p:ph type="sldImg"/>
          </p:nvPr>
        </p:nvSpPr>
        <p:spPr>
          <a:xfrm>
            <a:off x="1143000" y="685800"/>
            <a:ext cx="4572000" cy="3429000"/>
          </a:xfrm>
          <a:solidFill>
            <a:srgbClr val="FFFFFF"/>
          </a:solidFill>
        </p:spPr>
      </p:sp>
      <p:sp>
        <p:nvSpPr>
          <p:cNvPr id="195588" name="文本占位符 256001"/>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97634"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197635" name="幻灯片图像占位符 257024"/>
          <p:cNvSpPr>
            <a:spLocks noGrp="1"/>
          </p:cNvSpPr>
          <p:nvPr>
            <p:ph type="sldImg"/>
          </p:nvPr>
        </p:nvSpPr>
        <p:spPr>
          <a:xfrm>
            <a:off x="1143000" y="685800"/>
            <a:ext cx="4572000" cy="3429000"/>
          </a:xfrm>
          <a:solidFill>
            <a:srgbClr val="FFFFFF"/>
          </a:solidFill>
        </p:spPr>
      </p:sp>
      <p:sp>
        <p:nvSpPr>
          <p:cNvPr id="197636" name="文本占位符 257025"/>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3794"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33795" name="幻灯片图像占位符 183296"/>
          <p:cNvSpPr>
            <a:spLocks noGrp="1"/>
          </p:cNvSpPr>
          <p:nvPr>
            <p:ph type="sldImg"/>
          </p:nvPr>
        </p:nvSpPr>
        <p:spPr>
          <a:xfrm>
            <a:off x="1143000" y="685800"/>
            <a:ext cx="4572000" cy="3429000"/>
          </a:xfrm>
          <a:solidFill>
            <a:srgbClr val="FFFFFF"/>
          </a:solidFill>
        </p:spPr>
      </p:sp>
      <p:sp>
        <p:nvSpPr>
          <p:cNvPr id="33796" name="文本占位符 183297"/>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99682"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199683" name="幻灯片图像占位符 258048"/>
          <p:cNvSpPr>
            <a:spLocks noGrp="1"/>
          </p:cNvSpPr>
          <p:nvPr>
            <p:ph type="sldImg"/>
          </p:nvPr>
        </p:nvSpPr>
        <p:spPr>
          <a:xfrm>
            <a:off x="1143000" y="685800"/>
            <a:ext cx="4572000" cy="3429000"/>
          </a:xfrm>
          <a:solidFill>
            <a:srgbClr val="FFFFFF"/>
          </a:solidFill>
        </p:spPr>
      </p:sp>
      <p:sp>
        <p:nvSpPr>
          <p:cNvPr id="199684" name="文本占位符 258049"/>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01730"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201731" name="幻灯片图像占位符 259072"/>
          <p:cNvSpPr>
            <a:spLocks noGrp="1"/>
          </p:cNvSpPr>
          <p:nvPr>
            <p:ph type="sldImg"/>
          </p:nvPr>
        </p:nvSpPr>
        <p:spPr>
          <a:xfrm>
            <a:off x="1143000" y="685800"/>
            <a:ext cx="4572000" cy="3429000"/>
          </a:xfrm>
          <a:solidFill>
            <a:srgbClr val="FFFFFF"/>
          </a:solidFill>
        </p:spPr>
      </p:sp>
      <p:sp>
        <p:nvSpPr>
          <p:cNvPr id="201732" name="文本占位符 259073"/>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03778"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203779" name="幻灯片图像占位符 260096"/>
          <p:cNvSpPr>
            <a:spLocks noGrp="1"/>
          </p:cNvSpPr>
          <p:nvPr>
            <p:ph type="sldImg"/>
          </p:nvPr>
        </p:nvSpPr>
        <p:spPr>
          <a:xfrm>
            <a:off x="1143000" y="685800"/>
            <a:ext cx="4572000" cy="3429000"/>
          </a:xfrm>
          <a:solidFill>
            <a:srgbClr val="FFFFFF"/>
          </a:solidFill>
        </p:spPr>
      </p:sp>
      <p:sp>
        <p:nvSpPr>
          <p:cNvPr id="203780" name="文本占位符 260097"/>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05826"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205827" name="幻灯片图像占位符 261120"/>
          <p:cNvSpPr>
            <a:spLocks noGrp="1"/>
          </p:cNvSpPr>
          <p:nvPr>
            <p:ph type="sldImg"/>
          </p:nvPr>
        </p:nvSpPr>
        <p:spPr>
          <a:xfrm>
            <a:off x="1143000" y="685800"/>
            <a:ext cx="4572000" cy="3429000"/>
          </a:xfrm>
          <a:solidFill>
            <a:srgbClr val="FFFFFF"/>
          </a:solidFill>
        </p:spPr>
      </p:sp>
      <p:sp>
        <p:nvSpPr>
          <p:cNvPr id="205828" name="文本占位符 261121"/>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07874"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207875" name="幻灯片图像占位符 262144"/>
          <p:cNvSpPr>
            <a:spLocks noGrp="1"/>
          </p:cNvSpPr>
          <p:nvPr>
            <p:ph type="sldImg"/>
          </p:nvPr>
        </p:nvSpPr>
        <p:spPr>
          <a:xfrm>
            <a:off x="1143000" y="685800"/>
            <a:ext cx="4572000" cy="3429000"/>
          </a:xfrm>
          <a:solidFill>
            <a:srgbClr val="FFFFFF"/>
          </a:solidFill>
        </p:spPr>
      </p:sp>
      <p:sp>
        <p:nvSpPr>
          <p:cNvPr id="207876" name="文本占位符 262145"/>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09922"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209923" name="幻灯片图像占位符 263168"/>
          <p:cNvSpPr>
            <a:spLocks noGrp="1"/>
          </p:cNvSpPr>
          <p:nvPr>
            <p:ph type="sldImg"/>
          </p:nvPr>
        </p:nvSpPr>
        <p:spPr>
          <a:xfrm>
            <a:off x="1143000" y="685800"/>
            <a:ext cx="4572000" cy="3429000"/>
          </a:xfrm>
          <a:solidFill>
            <a:srgbClr val="FFFFFF"/>
          </a:solidFill>
        </p:spPr>
      </p:sp>
      <p:sp>
        <p:nvSpPr>
          <p:cNvPr id="209924" name="文本占位符 263169"/>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11970"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211971" name="幻灯片图像占位符 264192"/>
          <p:cNvSpPr>
            <a:spLocks noGrp="1"/>
          </p:cNvSpPr>
          <p:nvPr>
            <p:ph type="sldImg"/>
          </p:nvPr>
        </p:nvSpPr>
        <p:spPr>
          <a:xfrm>
            <a:off x="1143000" y="685800"/>
            <a:ext cx="4572000" cy="3429000"/>
          </a:xfrm>
          <a:solidFill>
            <a:srgbClr val="FFFFFF"/>
          </a:solidFill>
        </p:spPr>
      </p:sp>
      <p:sp>
        <p:nvSpPr>
          <p:cNvPr id="211972" name="文本占位符 264193"/>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14018"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214019" name="幻灯片图像占位符 265216"/>
          <p:cNvSpPr>
            <a:spLocks noGrp="1"/>
          </p:cNvSpPr>
          <p:nvPr>
            <p:ph type="sldImg"/>
          </p:nvPr>
        </p:nvSpPr>
        <p:spPr>
          <a:xfrm>
            <a:off x="1143000" y="685800"/>
            <a:ext cx="4572000" cy="3429000"/>
          </a:xfrm>
          <a:solidFill>
            <a:srgbClr val="FFFFFF"/>
          </a:solidFill>
        </p:spPr>
      </p:sp>
      <p:sp>
        <p:nvSpPr>
          <p:cNvPr id="214020" name="文本占位符 265217"/>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16066"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216067" name="幻灯片图像占位符 266240"/>
          <p:cNvSpPr>
            <a:spLocks noGrp="1"/>
          </p:cNvSpPr>
          <p:nvPr>
            <p:ph type="sldImg"/>
          </p:nvPr>
        </p:nvSpPr>
        <p:spPr>
          <a:xfrm>
            <a:off x="1143000" y="685800"/>
            <a:ext cx="4572000" cy="3429000"/>
          </a:xfrm>
          <a:solidFill>
            <a:srgbClr val="FFFFFF"/>
          </a:solidFill>
        </p:spPr>
      </p:sp>
      <p:sp>
        <p:nvSpPr>
          <p:cNvPr id="216068" name="文本占位符 266241"/>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18114" name="灯片编号占位符 1"/>
          <p:cNvSpPr/>
          <p:nvPr>
            <p:ph type="sldNum" sz="quarter"/>
          </p:nvPr>
        </p:nvSpPr>
        <p:spPr>
          <a:xfrm>
            <a:off x="3886200" y="8686800"/>
            <a:ext cx="2959100" cy="444500"/>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b="0" dirty="0" err="1">
                <a:solidFill>
                  <a:srgbClr val="000000"/>
                </a:solidFill>
                <a:latin typeface="Tahoma" panose="020B0604030504040204" pitchFamily="32" charset="0"/>
                <a:ea typeface="宋体" panose="02010600030101010101" pitchFamily="2" charset="-122"/>
              </a:rPr>
            </a:fld>
            <a:endParaRPr lang="zh-CN" altLang="x-none" sz="1200" b="0" dirty="0" err="1">
              <a:solidFill>
                <a:srgbClr val="000000"/>
              </a:solidFill>
              <a:latin typeface="Tahoma" panose="020B0604030504040204" pitchFamily="32" charset="0"/>
              <a:ea typeface="宋体" panose="02010600030101010101" pitchFamily="2" charset="-122"/>
            </a:endParaRPr>
          </a:p>
        </p:txBody>
      </p:sp>
      <p:sp>
        <p:nvSpPr>
          <p:cNvPr id="218115" name="幻灯片图像占位符 267264"/>
          <p:cNvSpPr>
            <a:spLocks noGrp="1"/>
          </p:cNvSpPr>
          <p:nvPr>
            <p:ph type="sldImg"/>
          </p:nvPr>
        </p:nvSpPr>
        <p:spPr>
          <a:xfrm>
            <a:off x="1143000" y="685800"/>
            <a:ext cx="4572000" cy="3429000"/>
          </a:xfrm>
          <a:solidFill>
            <a:srgbClr val="FFFFFF"/>
          </a:solidFill>
        </p:spPr>
      </p:sp>
      <p:sp>
        <p:nvSpPr>
          <p:cNvPr id="218116" name="文本占位符 267265"/>
          <p:cNvSpPr>
            <a:spLocks noGrp="1"/>
          </p:cNvSpPr>
          <p:nvPr>
            <p:ph type="body"/>
          </p:nvPr>
        </p:nvSpPr>
        <p:spPr>
          <a:xfrm>
            <a:off x="914400" y="4343400"/>
            <a:ext cx="5029200" cy="4114800"/>
          </a:xfrm>
        </p:spPr>
        <p:txBody>
          <a:bodyPr wrap="none" lIns="91440" tIns="45720" rIns="91440" bIns="45720" anchor="ctr" anchorCtr="0"/>
          <a:p>
            <a:pPr lvl="0"/>
            <a:endParaRPr lang="en-GB"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灯片编号占位符 3"/>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灯片编号占位符 3"/>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灯片编号占位符 3"/>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灯片编号占位符 3"/>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灯片编号占位符 3"/>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1143000" y="1447800"/>
            <a:ext cx="3802253" cy="45593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100447" y="1447800"/>
            <a:ext cx="3802253" cy="45593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灯片编号占位符 4"/>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灯片编号占位符 6"/>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灯片编号占位符 2"/>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灯片编号占位符 4"/>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灯片编号占位符 4"/>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灯片编号占位符 3"/>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77075" y="457200"/>
            <a:ext cx="1978025" cy="55499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1143000" y="457200"/>
            <a:ext cx="5819407" cy="55499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灯片编号占位符 3"/>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77075" y="457200"/>
            <a:ext cx="1978025" cy="55499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1143000" y="457200"/>
            <a:ext cx="5819407" cy="55499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灯片编号占位符 3"/>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灯片编号占位符 3"/>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灯片编号占位符 3"/>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灯片编号占位符 3"/>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1143000" y="1447800"/>
            <a:ext cx="3802253" cy="45593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100447" y="1447800"/>
            <a:ext cx="3802253" cy="45593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灯片编号占位符 4"/>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灯片编号占位符 6"/>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灯片编号占位符 2"/>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灯片编号占位符 4"/>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灯片编号占位符 4"/>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灯片编号占位符 3"/>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灯片编号占位符 3"/>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77075" y="457200"/>
            <a:ext cx="1978025" cy="55499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1143000" y="457200"/>
            <a:ext cx="5819407" cy="55499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灯片编号占位符 3"/>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灯片编号占位符 3"/>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灯片编号占位符 3"/>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灯片编号占位符 3"/>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1143000" y="1447800"/>
            <a:ext cx="3802253" cy="45593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100447" y="1447800"/>
            <a:ext cx="3802253" cy="45593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灯片编号占位符 4"/>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灯片编号占位符 6"/>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灯片编号占位符 2"/>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灯片编号占位符 4"/>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灯片编号占位符 3"/>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灯片编号占位符 4"/>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灯片编号占位符 3"/>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77075" y="457200"/>
            <a:ext cx="1978025" cy="55499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1143000" y="457200"/>
            <a:ext cx="5819407" cy="55499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灯片编号占位符 3"/>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灯片编号占位符 3"/>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灯片编号占位符 3"/>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灯片编号占位符 3"/>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1143000" y="1447800"/>
            <a:ext cx="3802253" cy="45593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100447" y="1447800"/>
            <a:ext cx="3802253" cy="45593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灯片编号占位符 4"/>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灯片编号占位符 6"/>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灯片编号占位符 2"/>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灯片编号占位符 3"/>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灯片编号占位符 4"/>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灯片编号占位符 4"/>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灯片编号占位符 3"/>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77075" y="457200"/>
            <a:ext cx="1978025" cy="55499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1143000" y="457200"/>
            <a:ext cx="5819407" cy="55499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灯片编号占位符 3"/>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灯片编号占位符 3"/>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灯片编号占位符 3"/>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灯片编号占位符 3"/>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1143000" y="1447800"/>
            <a:ext cx="3802253" cy="45593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100447" y="1447800"/>
            <a:ext cx="3802253" cy="45593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灯片编号占位符 4"/>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灯片编号占位符 6"/>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灯片编号占位符 2"/>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1143000" y="1447800"/>
            <a:ext cx="3802253" cy="45593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100447" y="1447800"/>
            <a:ext cx="3802253" cy="45593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灯片编号占位符 4"/>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灯片编号占位符 4"/>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灯片编号占位符 4"/>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灯片编号占位符 3"/>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77075" y="457200"/>
            <a:ext cx="1978025" cy="55499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1143000" y="457200"/>
            <a:ext cx="5819407" cy="55499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灯片编号占位符 3"/>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灯片编号占位符 6"/>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灯片编号占位符 2"/>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灯片编号占位符 4"/>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灯片编号占位符 3"/>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灯片编号占位符 4"/>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灯片编号占位符 3"/>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77075" y="457200"/>
            <a:ext cx="1978025" cy="55499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1143000" y="457200"/>
            <a:ext cx="5819407" cy="55499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灯片编号占位符 3"/>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灯片编号占位符 3"/>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灯片编号占位符 3"/>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灯片编号占位符 3"/>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1143000" y="1447800"/>
            <a:ext cx="3802253" cy="45593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100447" y="1447800"/>
            <a:ext cx="3802253" cy="45593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灯片编号占位符 4"/>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灯片编号占位符 6"/>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灯片编号占位符 2"/>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灯片编号占位符 3"/>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灯片编号占位符 4"/>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灯片编号占位符 4"/>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灯片编号占位符 3"/>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77075" y="457200"/>
            <a:ext cx="1978025" cy="55499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1143000" y="457200"/>
            <a:ext cx="5819407" cy="55499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灯片编号占位符 3"/>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灯片编号占位符 3"/>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灯片编号占位符 3"/>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灯片编号占位符 3"/>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1143000" y="1447800"/>
            <a:ext cx="3802253" cy="45593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100447" y="1447800"/>
            <a:ext cx="3802253" cy="45593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灯片编号占位符 4"/>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灯片编号占位符 6"/>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灯片编号占位符 2"/>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1143000" y="1447800"/>
            <a:ext cx="3802253" cy="45593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100447" y="1447800"/>
            <a:ext cx="3802253" cy="45593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灯片编号占位符 4"/>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灯片编号占位符 4"/>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灯片编号占位符 4"/>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灯片编号占位符 3"/>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77075" y="457200"/>
            <a:ext cx="1978025" cy="55499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1143000" y="457200"/>
            <a:ext cx="5819407" cy="55499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灯片编号占位符 3"/>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灯片编号占位符 3"/>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灯片编号占位符 3"/>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灯片编号占位符 3"/>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1143000" y="1447800"/>
            <a:ext cx="3802253" cy="45593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100447" y="1447800"/>
            <a:ext cx="3802253" cy="45593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灯片编号占位符 4"/>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灯片编号占位符 6"/>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灯片编号占位符 6"/>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灯片编号占位符 2"/>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灯片编号占位符 4"/>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灯片编号占位符 4"/>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灯片编号占位符 3"/>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77075" y="457200"/>
            <a:ext cx="1978025" cy="55499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1143000" y="457200"/>
            <a:ext cx="5819407" cy="55499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灯片编号占位符 3"/>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灯片编号占位符 3"/>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灯片编号占位符 3"/>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灯片编号占位符 3"/>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1143000" y="1447800"/>
            <a:ext cx="3802253" cy="45593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100447" y="1447800"/>
            <a:ext cx="3802253" cy="45593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灯片编号占位符 4"/>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灯片编号占位符 2"/>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灯片编号占位符 6"/>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灯片编号占位符 2"/>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灯片编号占位符 4"/>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灯片编号占位符 4"/>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灯片编号占位符 3"/>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77075" y="457200"/>
            <a:ext cx="1978025" cy="55499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1143000" y="457200"/>
            <a:ext cx="5819407" cy="55499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灯片编号占位符 3"/>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灯片编号占位符 3"/>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灯片编号占位符 3"/>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灯片编号占位符 3"/>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1143000" y="1447800"/>
            <a:ext cx="3802253" cy="45593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100447" y="1447800"/>
            <a:ext cx="3802253" cy="45593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灯片编号占位符 4"/>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灯片编号占位符 6"/>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灯片编号占位符 2"/>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灯片编号占位符 4"/>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灯片编号占位符 4"/>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灯片编号占位符 3"/>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77075" y="457200"/>
            <a:ext cx="1978025" cy="55499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1143000" y="457200"/>
            <a:ext cx="5819407" cy="55499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灯片编号占位符 3"/>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灯片编号占位符 3"/>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灯片编号占位符 3"/>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灯片编号占位符 4"/>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灯片编号占位符 3"/>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1143000" y="1447800"/>
            <a:ext cx="3802253" cy="45593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100447" y="1447800"/>
            <a:ext cx="3802253" cy="45593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灯片编号占位符 4"/>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灯片编号占位符 6"/>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灯片编号占位符 2"/>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灯片编号占位符 4"/>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灯片编号占位符 4"/>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灯片编号占位符 3"/>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77075" y="457200"/>
            <a:ext cx="1978025" cy="55499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1143000" y="457200"/>
            <a:ext cx="5819407" cy="55499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灯片编号占位符 3"/>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灯片编号占位符 3"/>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灯片编号占位符 4"/>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灯片编号占位符 3"/>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灯片编号占位符 3"/>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1143000" y="1447800"/>
            <a:ext cx="3802253" cy="45593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100447" y="1447800"/>
            <a:ext cx="3802253" cy="45593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灯片编号占位符 4"/>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灯片编号占位符 6"/>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灯片编号占位符 2"/>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灯片编号占位符 4"/>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灯片编号占位符 4"/>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灯片编号占位符 3"/>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77075" y="457200"/>
            <a:ext cx="1978025" cy="55499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1143000" y="457200"/>
            <a:ext cx="5819407" cy="55499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灯片编号占位符 3"/>
          <p:cNvSpPr>
            <a:spLocks noGrp="1"/>
          </p:cNvSpPr>
          <p:nvPr>
            <p:ph type="sldNum" idx="10"/>
          </p:nvPr>
        </p:nvSpPr>
        <p:spPr/>
        <p:txBody>
          <a:bodyPr/>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08.xml"/><Relationship Id="rId8" Type="http://schemas.openxmlformats.org/officeDocument/2006/relationships/slideLayout" Target="../slideLayouts/slideLayout107.xml"/><Relationship Id="rId7" Type="http://schemas.openxmlformats.org/officeDocument/2006/relationships/slideLayout" Target="../slideLayouts/slideLayout106.xml"/><Relationship Id="rId6" Type="http://schemas.openxmlformats.org/officeDocument/2006/relationships/slideLayout" Target="../slideLayouts/slideLayout105.xml"/><Relationship Id="rId5" Type="http://schemas.openxmlformats.org/officeDocument/2006/relationships/slideLayout" Target="../slideLayouts/slideLayout104.xml"/><Relationship Id="rId4" Type="http://schemas.openxmlformats.org/officeDocument/2006/relationships/slideLayout" Target="../slideLayouts/slideLayout103.xml"/><Relationship Id="rId3" Type="http://schemas.openxmlformats.org/officeDocument/2006/relationships/slideLayout" Target="../slideLayouts/slideLayout102.xml"/><Relationship Id="rId2" Type="http://schemas.openxmlformats.org/officeDocument/2006/relationships/slideLayout" Target="../slideLayouts/slideLayout101.xml"/><Relationship Id="rId14" Type="http://schemas.openxmlformats.org/officeDocument/2006/relationships/theme" Target="../theme/theme10.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0.xml"/><Relationship Id="rId10" Type="http://schemas.openxmlformats.org/officeDocument/2006/relationships/slideLayout" Target="../slideLayouts/slideLayout109.xml"/><Relationship Id="rId1" Type="http://schemas.openxmlformats.org/officeDocument/2006/relationships/slideLayout" Target="../slideLayouts/slideLayout100.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19.xml"/><Relationship Id="rId8" Type="http://schemas.openxmlformats.org/officeDocument/2006/relationships/slideLayout" Target="../slideLayouts/slideLayout118.xml"/><Relationship Id="rId7" Type="http://schemas.openxmlformats.org/officeDocument/2006/relationships/slideLayout" Target="../slideLayouts/slideLayout117.xml"/><Relationship Id="rId6" Type="http://schemas.openxmlformats.org/officeDocument/2006/relationships/slideLayout" Target="../slideLayouts/slideLayout116.xml"/><Relationship Id="rId5" Type="http://schemas.openxmlformats.org/officeDocument/2006/relationships/slideLayout" Target="../slideLayouts/slideLayout115.xml"/><Relationship Id="rId4" Type="http://schemas.openxmlformats.org/officeDocument/2006/relationships/slideLayout" Target="../slideLayouts/slideLayout114.xml"/><Relationship Id="rId3" Type="http://schemas.openxmlformats.org/officeDocument/2006/relationships/slideLayout" Target="../slideLayouts/slideLayout113.xml"/><Relationship Id="rId2" Type="http://schemas.openxmlformats.org/officeDocument/2006/relationships/slideLayout" Target="../slideLayouts/slideLayout112.xml"/><Relationship Id="rId14" Type="http://schemas.openxmlformats.org/officeDocument/2006/relationships/theme" Target="../theme/theme11.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21.xml"/><Relationship Id="rId10" Type="http://schemas.openxmlformats.org/officeDocument/2006/relationships/slideLayout" Target="../slideLayouts/slideLayout120.xml"/><Relationship Id="rId1" Type="http://schemas.openxmlformats.org/officeDocument/2006/relationships/slideLayout" Target="../slideLayouts/slideLayout111.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130.xml"/><Relationship Id="rId8" Type="http://schemas.openxmlformats.org/officeDocument/2006/relationships/slideLayout" Target="../slideLayouts/slideLayout129.xml"/><Relationship Id="rId7" Type="http://schemas.openxmlformats.org/officeDocument/2006/relationships/slideLayout" Target="../slideLayouts/slideLayout128.xml"/><Relationship Id="rId6" Type="http://schemas.openxmlformats.org/officeDocument/2006/relationships/slideLayout" Target="../slideLayouts/slideLayout127.xml"/><Relationship Id="rId5" Type="http://schemas.openxmlformats.org/officeDocument/2006/relationships/slideLayout" Target="../slideLayouts/slideLayout126.xml"/><Relationship Id="rId4" Type="http://schemas.openxmlformats.org/officeDocument/2006/relationships/slideLayout" Target="../slideLayouts/slideLayout125.xml"/><Relationship Id="rId3" Type="http://schemas.openxmlformats.org/officeDocument/2006/relationships/slideLayout" Target="../slideLayouts/slideLayout124.xml"/><Relationship Id="rId2" Type="http://schemas.openxmlformats.org/officeDocument/2006/relationships/slideLayout" Target="../slideLayouts/slideLayout123.xml"/><Relationship Id="rId14" Type="http://schemas.openxmlformats.org/officeDocument/2006/relationships/theme" Target="../theme/theme12.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32.xml"/><Relationship Id="rId10" Type="http://schemas.openxmlformats.org/officeDocument/2006/relationships/slideLayout" Target="../slideLayouts/slideLayout131.xml"/><Relationship Id="rId1" Type="http://schemas.openxmlformats.org/officeDocument/2006/relationships/slideLayout" Target="../slideLayouts/slideLayout122.xml"/></Relationships>
</file>

<file path=ppt/slideMasters/_rels/slideMaster13.xml.rels><?xml version="1.0" encoding="UTF-8" standalone="yes"?>
<Relationships xmlns="http://schemas.openxmlformats.org/package/2006/relationships"><Relationship Id="rId9" Type="http://schemas.openxmlformats.org/officeDocument/2006/relationships/slideLayout" Target="../slideLayouts/slideLayout141.xml"/><Relationship Id="rId8" Type="http://schemas.openxmlformats.org/officeDocument/2006/relationships/slideLayout" Target="../slideLayouts/slideLayout140.xml"/><Relationship Id="rId7" Type="http://schemas.openxmlformats.org/officeDocument/2006/relationships/slideLayout" Target="../slideLayouts/slideLayout139.xml"/><Relationship Id="rId6" Type="http://schemas.openxmlformats.org/officeDocument/2006/relationships/slideLayout" Target="../slideLayouts/slideLayout138.xml"/><Relationship Id="rId5" Type="http://schemas.openxmlformats.org/officeDocument/2006/relationships/slideLayout" Target="../slideLayouts/slideLayout137.xml"/><Relationship Id="rId4" Type="http://schemas.openxmlformats.org/officeDocument/2006/relationships/slideLayout" Target="../slideLayouts/slideLayout136.xml"/><Relationship Id="rId3" Type="http://schemas.openxmlformats.org/officeDocument/2006/relationships/slideLayout" Target="../slideLayouts/slideLayout135.xml"/><Relationship Id="rId2" Type="http://schemas.openxmlformats.org/officeDocument/2006/relationships/slideLayout" Target="../slideLayouts/slideLayout134.xml"/><Relationship Id="rId14" Type="http://schemas.openxmlformats.org/officeDocument/2006/relationships/theme" Target="../theme/theme13.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43.xml"/><Relationship Id="rId10" Type="http://schemas.openxmlformats.org/officeDocument/2006/relationships/slideLayout" Target="../slideLayouts/slideLayout142.xml"/><Relationship Id="rId1" Type="http://schemas.openxmlformats.org/officeDocument/2006/relationships/slideLayout" Target="../slideLayouts/slideLayout133.xml"/></Relationships>
</file>

<file path=ppt/slideMasters/_rels/slideMaster14.xml.rels><?xml version="1.0" encoding="UTF-8" standalone="yes"?>
<Relationships xmlns="http://schemas.openxmlformats.org/package/2006/relationships"><Relationship Id="rId9" Type="http://schemas.openxmlformats.org/officeDocument/2006/relationships/slideLayout" Target="../slideLayouts/slideLayout152.xml"/><Relationship Id="rId8" Type="http://schemas.openxmlformats.org/officeDocument/2006/relationships/slideLayout" Target="../slideLayouts/slideLayout151.xml"/><Relationship Id="rId7" Type="http://schemas.openxmlformats.org/officeDocument/2006/relationships/slideLayout" Target="../slideLayouts/slideLayout150.xml"/><Relationship Id="rId6" Type="http://schemas.openxmlformats.org/officeDocument/2006/relationships/slideLayout" Target="../slideLayouts/slideLayout149.xml"/><Relationship Id="rId5" Type="http://schemas.openxmlformats.org/officeDocument/2006/relationships/slideLayout" Target="../slideLayouts/slideLayout148.xml"/><Relationship Id="rId4" Type="http://schemas.openxmlformats.org/officeDocument/2006/relationships/slideLayout" Target="../slideLayouts/slideLayout147.xml"/><Relationship Id="rId3" Type="http://schemas.openxmlformats.org/officeDocument/2006/relationships/slideLayout" Target="../slideLayouts/slideLayout146.xml"/><Relationship Id="rId2" Type="http://schemas.openxmlformats.org/officeDocument/2006/relationships/slideLayout" Target="../slideLayouts/slideLayout145.xml"/><Relationship Id="rId14" Type="http://schemas.openxmlformats.org/officeDocument/2006/relationships/theme" Target="../theme/theme14.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54.xml"/><Relationship Id="rId10" Type="http://schemas.openxmlformats.org/officeDocument/2006/relationships/slideLayout" Target="../slideLayouts/slideLayout153.xml"/><Relationship Id="rId1" Type="http://schemas.openxmlformats.org/officeDocument/2006/relationships/slideLayout" Target="../slideLayouts/slideLayout144.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4" Type="http://schemas.openxmlformats.org/officeDocument/2006/relationships/theme" Target="../theme/theme3.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4" Type="http://schemas.openxmlformats.org/officeDocument/2006/relationships/theme" Target="../theme/theme4.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2" Type="http://schemas.openxmlformats.org/officeDocument/2006/relationships/theme" Target="../theme/theme5.xml"/><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4.xml"/><Relationship Id="rId8" Type="http://schemas.openxmlformats.org/officeDocument/2006/relationships/slideLayout" Target="../slideLayouts/slideLayout63.xml"/><Relationship Id="rId7" Type="http://schemas.openxmlformats.org/officeDocument/2006/relationships/slideLayout" Target="../slideLayouts/slideLayout62.xml"/><Relationship Id="rId6" Type="http://schemas.openxmlformats.org/officeDocument/2006/relationships/slideLayout" Target="../slideLayouts/slideLayout61.xml"/><Relationship Id="rId5" Type="http://schemas.openxmlformats.org/officeDocument/2006/relationships/slideLayout" Target="../slideLayouts/slideLayout60.xml"/><Relationship Id="rId4" Type="http://schemas.openxmlformats.org/officeDocument/2006/relationships/slideLayout" Target="../slideLayouts/slideLayout59.xml"/><Relationship Id="rId3" Type="http://schemas.openxmlformats.org/officeDocument/2006/relationships/slideLayout" Target="../slideLayouts/slideLayout58.xml"/><Relationship Id="rId2" Type="http://schemas.openxmlformats.org/officeDocument/2006/relationships/slideLayout" Target="../slideLayouts/slideLayout57.xml"/><Relationship Id="rId12" Type="http://schemas.openxmlformats.org/officeDocument/2006/relationships/theme" Target="../theme/theme6.xml"/><Relationship Id="rId11" Type="http://schemas.openxmlformats.org/officeDocument/2006/relationships/slideLayout" Target="../slideLayouts/slideLayout66.xml"/><Relationship Id="rId10" Type="http://schemas.openxmlformats.org/officeDocument/2006/relationships/slideLayout" Target="../slideLayouts/slideLayout65.xml"/><Relationship Id="rId1" Type="http://schemas.openxmlformats.org/officeDocument/2006/relationships/slideLayout" Target="../slideLayouts/slideLayout56.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5.xml"/><Relationship Id="rId8" Type="http://schemas.openxmlformats.org/officeDocument/2006/relationships/slideLayout" Target="../slideLayouts/slideLayout74.xml"/><Relationship Id="rId7" Type="http://schemas.openxmlformats.org/officeDocument/2006/relationships/slideLayout" Target="../slideLayouts/slideLayout73.xml"/><Relationship Id="rId6" Type="http://schemas.openxmlformats.org/officeDocument/2006/relationships/slideLayout" Target="../slideLayouts/slideLayout72.xml"/><Relationship Id="rId5" Type="http://schemas.openxmlformats.org/officeDocument/2006/relationships/slideLayout" Target="../slideLayouts/slideLayout71.xml"/><Relationship Id="rId4" Type="http://schemas.openxmlformats.org/officeDocument/2006/relationships/slideLayout" Target="../slideLayouts/slideLayout70.xml"/><Relationship Id="rId3" Type="http://schemas.openxmlformats.org/officeDocument/2006/relationships/slideLayout" Target="../slideLayouts/slideLayout69.xml"/><Relationship Id="rId2" Type="http://schemas.openxmlformats.org/officeDocument/2006/relationships/slideLayout" Target="../slideLayouts/slideLayout68.xml"/><Relationship Id="rId12" Type="http://schemas.openxmlformats.org/officeDocument/2006/relationships/theme" Target="../theme/theme7.xml"/><Relationship Id="rId11" Type="http://schemas.openxmlformats.org/officeDocument/2006/relationships/slideLayout" Target="../slideLayouts/slideLayout77.xml"/><Relationship Id="rId10" Type="http://schemas.openxmlformats.org/officeDocument/2006/relationships/slideLayout" Target="../slideLayouts/slideLayout76.xml"/><Relationship Id="rId1" Type="http://schemas.openxmlformats.org/officeDocument/2006/relationships/slideLayout" Target="../slideLayouts/slideLayout67.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86.xml"/><Relationship Id="rId8" Type="http://schemas.openxmlformats.org/officeDocument/2006/relationships/slideLayout" Target="../slideLayouts/slideLayout85.xml"/><Relationship Id="rId7" Type="http://schemas.openxmlformats.org/officeDocument/2006/relationships/slideLayout" Target="../slideLayouts/slideLayout84.xml"/><Relationship Id="rId6" Type="http://schemas.openxmlformats.org/officeDocument/2006/relationships/slideLayout" Target="../slideLayouts/slideLayout83.xml"/><Relationship Id="rId5" Type="http://schemas.openxmlformats.org/officeDocument/2006/relationships/slideLayout" Target="../slideLayouts/slideLayout82.xml"/><Relationship Id="rId4" Type="http://schemas.openxmlformats.org/officeDocument/2006/relationships/slideLayout" Target="../slideLayouts/slideLayout81.xml"/><Relationship Id="rId3" Type="http://schemas.openxmlformats.org/officeDocument/2006/relationships/slideLayout" Target="../slideLayouts/slideLayout80.xml"/><Relationship Id="rId2" Type="http://schemas.openxmlformats.org/officeDocument/2006/relationships/slideLayout" Target="../slideLayouts/slideLayout79.xml"/><Relationship Id="rId12" Type="http://schemas.openxmlformats.org/officeDocument/2006/relationships/theme" Target="../theme/theme8.xml"/><Relationship Id="rId11" Type="http://schemas.openxmlformats.org/officeDocument/2006/relationships/slideLayout" Target="../slideLayouts/slideLayout88.xml"/><Relationship Id="rId10" Type="http://schemas.openxmlformats.org/officeDocument/2006/relationships/slideLayout" Target="../slideLayouts/slideLayout87.xml"/><Relationship Id="rId1" Type="http://schemas.openxmlformats.org/officeDocument/2006/relationships/slideLayout" Target="../slideLayouts/slideLayout78.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97.xml"/><Relationship Id="rId8" Type="http://schemas.openxmlformats.org/officeDocument/2006/relationships/slideLayout" Target="../slideLayouts/slideLayout96.xml"/><Relationship Id="rId7" Type="http://schemas.openxmlformats.org/officeDocument/2006/relationships/slideLayout" Target="../slideLayouts/slideLayout95.xml"/><Relationship Id="rId6" Type="http://schemas.openxmlformats.org/officeDocument/2006/relationships/slideLayout" Target="../slideLayouts/slideLayout94.xml"/><Relationship Id="rId5" Type="http://schemas.openxmlformats.org/officeDocument/2006/relationships/slideLayout" Target="../slideLayouts/slideLayout93.xml"/><Relationship Id="rId4" Type="http://schemas.openxmlformats.org/officeDocument/2006/relationships/slideLayout" Target="../slideLayouts/slideLayout92.xml"/><Relationship Id="rId3" Type="http://schemas.openxmlformats.org/officeDocument/2006/relationships/slideLayout" Target="../slideLayouts/slideLayout91.xml"/><Relationship Id="rId2" Type="http://schemas.openxmlformats.org/officeDocument/2006/relationships/slideLayout" Target="../slideLayouts/slideLayout90.xml"/><Relationship Id="rId14" Type="http://schemas.openxmlformats.org/officeDocument/2006/relationships/theme" Target="../theme/theme9.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99.xml"/><Relationship Id="rId10" Type="http://schemas.openxmlformats.org/officeDocument/2006/relationships/slideLayout" Target="../slideLayouts/slideLayout98.xml"/><Relationship Id="rId1" Type="http://schemas.openxmlformats.org/officeDocument/2006/relationships/slideLayout" Target="../slideLayouts/slideLayout8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1026" name="矩形 1024"/>
          <p:cNvSpPr/>
          <p:nvPr/>
        </p:nvSpPr>
        <p:spPr>
          <a:xfrm>
            <a:off x="7848600" y="1233488"/>
            <a:ext cx="1117600" cy="304800"/>
          </a:xfrm>
          <a:prstGeom prst="rect">
            <a:avLst/>
          </a:prstGeom>
          <a:solidFill>
            <a:srgbClr val="D1D393"/>
          </a:solidFill>
          <a:ln w="9525">
            <a:noFill/>
          </a:ln>
        </p:spPr>
        <p:txBody>
          <a:bodyPr anchor="t" anchorCtr="0"/>
          <a:p>
            <a:pPr lvl="0"/>
            <a:endParaRPr lang="zh-CN" altLang="en-US">
              <a:latin typeface="Arial" panose="020B0604020202020204" pitchFamily="34" charset="0"/>
            </a:endParaRPr>
          </a:p>
        </p:txBody>
      </p:sp>
      <p:sp>
        <p:nvSpPr>
          <p:cNvPr id="1027" name="矩形 1025"/>
          <p:cNvSpPr/>
          <p:nvPr/>
        </p:nvSpPr>
        <p:spPr>
          <a:xfrm>
            <a:off x="417513" y="1063625"/>
            <a:ext cx="438150" cy="474663"/>
          </a:xfrm>
          <a:prstGeom prst="rect">
            <a:avLst/>
          </a:prstGeom>
          <a:solidFill>
            <a:srgbClr val="FFCF01"/>
          </a:solidFill>
          <a:ln w="9525">
            <a:noFill/>
          </a:ln>
        </p:spPr>
        <p:txBody>
          <a:bodyPr anchor="t" anchorCtr="0"/>
          <a:p>
            <a:pPr lvl="0"/>
            <a:endParaRPr lang="zh-CN" altLang="en-US">
              <a:latin typeface="Arial" panose="020B0604020202020204" pitchFamily="34" charset="0"/>
            </a:endParaRPr>
          </a:p>
        </p:txBody>
      </p:sp>
      <p:sp>
        <p:nvSpPr>
          <p:cNvPr id="1028" name="矩形 1026"/>
          <p:cNvSpPr/>
          <p:nvPr/>
        </p:nvSpPr>
        <p:spPr>
          <a:xfrm>
            <a:off x="800100" y="1036638"/>
            <a:ext cx="328613" cy="474662"/>
          </a:xfrm>
          <a:prstGeom prst="rect">
            <a:avLst/>
          </a:prstGeom>
          <a:gradFill rotWithShape="0">
            <a:gsLst>
              <a:gs pos="0">
                <a:srgbClr val="FFFFFF"/>
              </a:gs>
              <a:gs pos="100000">
                <a:srgbClr val="FFCF01"/>
              </a:gs>
            </a:gsLst>
            <a:lin ang="10800000" scaled="1"/>
            <a:tileRect/>
          </a:gradFill>
          <a:ln w="9525">
            <a:noFill/>
          </a:ln>
        </p:spPr>
        <p:txBody>
          <a:bodyPr anchor="t" anchorCtr="0"/>
          <a:p>
            <a:pPr lvl="0"/>
            <a:endParaRPr lang="zh-CN" altLang="en-US">
              <a:latin typeface="Arial" panose="020B0604020202020204" pitchFamily="34" charset="0"/>
            </a:endParaRPr>
          </a:p>
        </p:txBody>
      </p:sp>
      <p:sp>
        <p:nvSpPr>
          <p:cNvPr id="1029" name="矩形 1027"/>
          <p:cNvSpPr/>
          <p:nvPr/>
        </p:nvSpPr>
        <p:spPr>
          <a:xfrm>
            <a:off x="541338" y="1233488"/>
            <a:ext cx="422275" cy="474662"/>
          </a:xfrm>
          <a:prstGeom prst="rect">
            <a:avLst/>
          </a:prstGeom>
          <a:solidFill>
            <a:srgbClr val="3333CC"/>
          </a:solidFill>
          <a:ln w="9525">
            <a:noFill/>
          </a:ln>
        </p:spPr>
        <p:txBody>
          <a:bodyPr anchor="t" anchorCtr="0"/>
          <a:p>
            <a:pPr lvl="0"/>
            <a:endParaRPr lang="zh-CN" altLang="en-US">
              <a:latin typeface="Arial" panose="020B0604020202020204" pitchFamily="34" charset="0"/>
            </a:endParaRPr>
          </a:p>
        </p:txBody>
      </p:sp>
      <p:sp>
        <p:nvSpPr>
          <p:cNvPr id="1030" name="矩形 1028"/>
          <p:cNvSpPr/>
          <p:nvPr/>
        </p:nvSpPr>
        <p:spPr>
          <a:xfrm>
            <a:off x="911225" y="1233488"/>
            <a:ext cx="368300" cy="474662"/>
          </a:xfrm>
          <a:prstGeom prst="rect">
            <a:avLst/>
          </a:prstGeom>
          <a:gradFill rotWithShape="0">
            <a:gsLst>
              <a:gs pos="0">
                <a:srgbClr val="FFFFFF"/>
              </a:gs>
              <a:gs pos="100000">
                <a:srgbClr val="3333CC"/>
              </a:gs>
            </a:gsLst>
            <a:lin ang="10800000" scaled="1"/>
            <a:tileRect/>
          </a:gradFill>
          <a:ln w="9525">
            <a:noFill/>
          </a:ln>
        </p:spPr>
        <p:txBody>
          <a:bodyPr anchor="t" anchorCtr="0"/>
          <a:p>
            <a:pPr lvl="0"/>
            <a:endParaRPr lang="zh-CN" altLang="en-US">
              <a:latin typeface="Arial" panose="020B0604020202020204" pitchFamily="34" charset="0"/>
            </a:endParaRPr>
          </a:p>
        </p:txBody>
      </p:sp>
      <p:sp>
        <p:nvSpPr>
          <p:cNvPr id="1031" name="矩形 1029"/>
          <p:cNvSpPr/>
          <p:nvPr/>
        </p:nvSpPr>
        <p:spPr>
          <a:xfrm>
            <a:off x="127000" y="1233488"/>
            <a:ext cx="560388" cy="422275"/>
          </a:xfrm>
          <a:prstGeom prst="rect">
            <a:avLst/>
          </a:prstGeom>
          <a:gradFill rotWithShape="0">
            <a:gsLst>
              <a:gs pos="0">
                <a:srgbClr val="FF0000"/>
              </a:gs>
              <a:gs pos="100000">
                <a:srgbClr val="FFFFFF"/>
              </a:gs>
            </a:gsLst>
            <a:lin ang="8100000" scaled="1"/>
            <a:tileRect/>
          </a:gradFill>
          <a:ln w="9525">
            <a:noFill/>
          </a:ln>
        </p:spPr>
        <p:txBody>
          <a:bodyPr anchor="t" anchorCtr="0"/>
          <a:p>
            <a:pPr lvl="0"/>
            <a:endParaRPr lang="zh-CN" altLang="en-US">
              <a:latin typeface="Arial" panose="020B0604020202020204" pitchFamily="34" charset="0"/>
            </a:endParaRPr>
          </a:p>
        </p:txBody>
      </p:sp>
      <p:sp>
        <p:nvSpPr>
          <p:cNvPr id="1032" name="矩形 1030"/>
          <p:cNvSpPr/>
          <p:nvPr/>
        </p:nvSpPr>
        <p:spPr>
          <a:xfrm>
            <a:off x="762000" y="852488"/>
            <a:ext cx="31750" cy="1052512"/>
          </a:xfrm>
          <a:prstGeom prst="rect">
            <a:avLst/>
          </a:prstGeom>
          <a:solidFill>
            <a:srgbClr val="1C1C1C"/>
          </a:solidFill>
          <a:ln w="9525">
            <a:noFill/>
          </a:ln>
        </p:spPr>
        <p:txBody>
          <a:bodyPr anchor="t" anchorCtr="0"/>
          <a:p>
            <a:pPr lvl="0"/>
            <a:endParaRPr lang="zh-CN" altLang="en-US">
              <a:latin typeface="Arial" panose="020B0604020202020204" pitchFamily="34" charset="0"/>
            </a:endParaRPr>
          </a:p>
        </p:txBody>
      </p:sp>
      <p:sp>
        <p:nvSpPr>
          <p:cNvPr id="1033" name="矩形 1031"/>
          <p:cNvSpPr/>
          <p:nvPr/>
        </p:nvSpPr>
        <p:spPr>
          <a:xfrm>
            <a:off x="442913" y="1385888"/>
            <a:ext cx="8226425" cy="31750"/>
          </a:xfrm>
          <a:prstGeom prst="rect">
            <a:avLst/>
          </a:prstGeom>
          <a:solidFill>
            <a:srgbClr val="1C1C1C"/>
          </a:solidFill>
          <a:ln w="9525">
            <a:noFill/>
          </a:ln>
        </p:spPr>
        <p:txBody>
          <a:bodyPr anchor="t" anchorCtr="0"/>
          <a:p>
            <a:pPr lvl="0"/>
            <a:endParaRPr lang="zh-CN" altLang="en-US">
              <a:latin typeface="Arial" panose="020B0604020202020204" pitchFamily="34" charset="0"/>
            </a:endParaRPr>
          </a:p>
        </p:txBody>
      </p:sp>
      <p:sp>
        <p:nvSpPr>
          <p:cNvPr id="1034" name="标题 1032"/>
          <p:cNvSpPr>
            <a:spLocks noGrp="1"/>
          </p:cNvSpPr>
          <p:nvPr>
            <p:ph type="title"/>
          </p:nvPr>
        </p:nvSpPr>
        <p:spPr>
          <a:xfrm>
            <a:off x="1274763" y="457200"/>
            <a:ext cx="7780337" cy="749300"/>
          </a:xfrm>
          <a:prstGeom prst="rect">
            <a:avLst/>
          </a:prstGeom>
          <a:noFill/>
          <a:ln w="9525">
            <a:noFill/>
          </a:ln>
        </p:spPr>
        <p:txBody>
          <a:bodyPr wrap="square" lIns="90000" tIns="46800" rIns="90000" bIns="46800" anchor="b" anchorCtr="0"/>
          <a:p>
            <a:pPr lvl="0"/>
            <a:r>
              <a:rPr lang="en-US" altLang="zh-CN" dirty="0"/>
              <a:t>Click to edit the title text format</a:t>
            </a:r>
            <a:endParaRPr lang="en-US" altLang="zh-CN" dirty="0"/>
          </a:p>
        </p:txBody>
      </p:sp>
      <p:sp>
        <p:nvSpPr>
          <p:cNvPr id="1035" name="文本占位符 1033"/>
          <p:cNvSpPr>
            <a:spLocks noGrp="1"/>
          </p:cNvSpPr>
          <p:nvPr>
            <p:ph type="body"/>
          </p:nvPr>
        </p:nvSpPr>
        <p:spPr>
          <a:xfrm>
            <a:off x="1143000" y="1447800"/>
            <a:ext cx="7759700" cy="4559300"/>
          </a:xfrm>
          <a:prstGeom prst="rect">
            <a:avLst/>
          </a:prstGeom>
          <a:noFill/>
          <a:ln w="9525">
            <a:noFill/>
          </a:ln>
        </p:spPr>
        <p:txBody>
          <a:bodyPr wrap="square" lIns="90000" tIns="46800" rIns="90000" bIns="46800" anchor="t" anchorCtr="0"/>
          <a:p>
            <a:pPr lvl="0"/>
            <a:r>
              <a:rPr lang="en-US" altLang="zh-CN" dirty="0"/>
              <a:t>Click to edit the outline text format</a:t>
            </a:r>
            <a:endParaRPr lang="en-US" altLang="zh-CN" dirty="0"/>
          </a:p>
          <a:p>
            <a:pPr lvl="1"/>
            <a:r>
              <a:rPr lang="en-US" altLang="zh-CN" dirty="0"/>
              <a:t>Second Outline Level</a:t>
            </a:r>
            <a:endParaRPr lang="en-US" altLang="zh-CN" dirty="0"/>
          </a:p>
          <a:p>
            <a:pPr lvl="2"/>
            <a:r>
              <a:rPr lang="en-US" altLang="zh-CN" dirty="0"/>
              <a:t>Third Outline Level</a:t>
            </a:r>
            <a:endParaRPr lang="en-US" altLang="zh-CN" dirty="0"/>
          </a:p>
          <a:p>
            <a:pPr lvl="3"/>
            <a:r>
              <a:rPr lang="en-US" altLang="zh-CN" dirty="0"/>
              <a:t>Fourth Outline Level</a:t>
            </a:r>
            <a:endParaRPr lang="en-US" altLang="zh-CN" dirty="0"/>
          </a:p>
          <a:p>
            <a:pPr lvl="4"/>
            <a:r>
              <a:rPr lang="en-US" altLang="zh-CN" dirty="0"/>
              <a:t>Fifth Outline Level</a:t>
            </a:r>
            <a:endParaRPr lang="en-US" altLang="zh-CN" dirty="0"/>
          </a:p>
          <a:p>
            <a:pPr lvl="4"/>
            <a:r>
              <a:rPr lang="en-US" altLang="zh-CN" dirty="0"/>
              <a:t>Sixth Outline Level</a:t>
            </a:r>
            <a:endParaRPr lang="en-US" altLang="zh-CN" dirty="0"/>
          </a:p>
          <a:p>
            <a:pPr lvl="4"/>
            <a:r>
              <a:rPr lang="en-US" altLang="zh-CN" dirty="0"/>
              <a:t>Seventh Outline Level</a:t>
            </a:r>
            <a:endParaRPr lang="en-US" altLang="zh-CN" dirty="0"/>
          </a:p>
        </p:txBody>
      </p:sp>
      <p:sp>
        <p:nvSpPr>
          <p:cNvPr id="1036" name="文本框 1034"/>
          <p:cNvSpPr txBox="1"/>
          <p:nvPr/>
        </p:nvSpPr>
        <p:spPr>
          <a:xfrm>
            <a:off x="914400" y="6324600"/>
            <a:ext cx="1905000" cy="457200"/>
          </a:xfrm>
          <a:prstGeom prst="rect">
            <a:avLst/>
          </a:prstGeom>
          <a:noFill/>
          <a:ln w="9525">
            <a:noFill/>
          </a:ln>
        </p:spPr>
        <p:txBody>
          <a:bodyPr anchor="t" anchorCtr="0"/>
          <a:p>
            <a:pPr lvl="0"/>
            <a:endParaRPr lang="zh-CN" altLang="en-US">
              <a:latin typeface="Arial" panose="020B0604020202020204" pitchFamily="34" charset="0"/>
            </a:endParaRPr>
          </a:p>
        </p:txBody>
      </p:sp>
      <p:sp>
        <p:nvSpPr>
          <p:cNvPr id="1037" name="文本框 1035"/>
          <p:cNvSpPr txBox="1"/>
          <p:nvPr/>
        </p:nvSpPr>
        <p:spPr>
          <a:xfrm>
            <a:off x="3124200" y="6324600"/>
            <a:ext cx="3581400" cy="457200"/>
          </a:xfrm>
          <a:prstGeom prst="rect">
            <a:avLst/>
          </a:prstGeom>
          <a:noFill/>
          <a:ln w="9525">
            <a:noFill/>
          </a:ln>
        </p:spPr>
        <p:txBody>
          <a:bodyPr anchor="t" anchorCtr="0"/>
          <a:p>
            <a:pPr lvl="0"/>
            <a:endParaRPr lang="zh-CN" altLang="en-US">
              <a:latin typeface="Arial" panose="020B0604020202020204" pitchFamily="34" charset="0"/>
            </a:endParaRPr>
          </a:p>
        </p:txBody>
      </p:sp>
      <p:sp>
        <p:nvSpPr>
          <p:cNvPr id="2" name="灯片编号占位符 1036"/>
          <p:cNvSpPr>
            <a:spLocks noGrp="1"/>
          </p:cNvSpPr>
          <p:nvPr>
            <p:ph type="sldNum"/>
          </p:nvPr>
        </p:nvSpPr>
        <p:spPr>
          <a:xfrm>
            <a:off x="7239000" y="6400800"/>
            <a:ext cx="1892300" cy="444500"/>
          </a:xfrm>
          <a:prstGeom prst="rect">
            <a:avLst/>
          </a:prstGeom>
          <a:noFill/>
          <a:ln w="9525">
            <a:noFill/>
          </a:ln>
        </p:spPr>
        <p:txBody>
          <a:bodyPr wrap="square" lIns="91440" tIns="45720" rIns="91440" bIns="45720" anchor="b" anchorCtr="0"/>
          <a:lstStyle>
            <a:lvl1pPr algn="r">
              <a:buFontTx/>
              <a:defRPr sz="1400" b="0">
                <a:solidFill>
                  <a:srgbClr val="000000"/>
                </a:solidFill>
                <a:latin typeface="Tahoma" panose="020B0604030504040204" pitchFamily="32" charset="0"/>
                <a:ea typeface="宋体" panose="02010600030101010101" pitchFamily="2" charset="-122"/>
              </a:defRPr>
            </a:lvl1pPr>
          </a:lstStyle>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
        <p:nvSpPr>
          <p:cNvPr id="1039" name="矩形 1037"/>
          <p:cNvSpPr/>
          <p:nvPr/>
        </p:nvSpPr>
        <p:spPr>
          <a:xfrm>
            <a:off x="4876800" y="6248400"/>
            <a:ext cx="4114800" cy="533400"/>
          </a:xfrm>
          <a:prstGeom prst="rect">
            <a:avLst/>
          </a:prstGeom>
          <a:noFill/>
          <a:ln w="9525">
            <a:noFill/>
          </a:ln>
        </p:spPr>
        <p:txBody>
          <a:bodyPr wrap="square" lIns="90000" tIns="46800" rIns="90000" bIns="46800" anchor="b" anchorCtr="0"/>
          <a:p>
            <a:pPr lvl="0"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b="0" dirty="0" err="1">
                <a:solidFill>
                  <a:srgbClr val="333399"/>
                </a:solidFill>
                <a:latin typeface="华文楷体" panose="02010600040101010101" charset="-122"/>
              </a:rPr>
              <a:t>西安电子科技大学计算机学院</a:t>
            </a:r>
            <a:endParaRPr lang="zh-CN" altLang="x-none" sz="1800" b="0" dirty="0" err="1">
              <a:solidFill>
                <a:srgbClr val="333399"/>
              </a:solidFill>
              <a:latin typeface="华文楷体" panose="02010600040101010101" charset="-122"/>
            </a:endParaRPr>
          </a:p>
        </p:txBody>
      </p:sp>
      <p:pic>
        <p:nvPicPr>
          <p:cNvPr id="1040" name="图片 1038"/>
          <p:cNvPicPr>
            <a:picLocks noChangeAspect="1"/>
          </p:cNvPicPr>
          <p:nvPr/>
        </p:nvPicPr>
        <p:blipFill>
          <a:blip r:embed="rId12"/>
          <a:stretch>
            <a:fillRect/>
          </a:stretch>
        </p:blipFill>
        <p:spPr>
          <a:xfrm>
            <a:off x="0" y="6084888"/>
            <a:ext cx="838200" cy="773112"/>
          </a:xfrm>
          <a:prstGeom prst="rect">
            <a:avLst/>
          </a:prstGeom>
          <a:noFill/>
          <a:ln w="9525">
            <a:noFill/>
          </a:ln>
        </p:spPr>
      </p:pic>
      <p:pic>
        <p:nvPicPr>
          <p:cNvPr id="1041" name="图片 1039"/>
          <p:cNvPicPr>
            <a:picLocks noChangeAspect="1"/>
          </p:cNvPicPr>
          <p:nvPr/>
        </p:nvPicPr>
        <p:blipFill>
          <a:blip r:embed="rId13"/>
          <a:stretch>
            <a:fillRect/>
          </a:stretch>
        </p:blipFill>
        <p:spPr>
          <a:xfrm>
            <a:off x="7886700" y="225425"/>
            <a:ext cx="1039813" cy="992188"/>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457200" rtl="0" eaLnBrk="0" fontAlgn="base" latinLnBrk="0" hangingPunct="0">
        <a:lnSpc>
          <a:spcPct val="100000"/>
        </a:lnSpc>
        <a:spcBef>
          <a:spcPts val="100"/>
        </a:spcBef>
        <a:spcAft>
          <a:spcPts val="100"/>
        </a:spcAft>
        <a:buClr>
          <a:srgbClr val="000000"/>
        </a:buClr>
        <a:buSzPct val="100000"/>
        <a:buFont typeface="Times New Roman" panose="02020603050405020304" pitchFamily="16" charset="0"/>
        <a:buNone/>
        <a:defRPr sz="4400" b="0" i="0" u="none" kern="1200" baseline="0">
          <a:solidFill>
            <a:srgbClr val="333399"/>
          </a:solidFill>
          <a:latin typeface="+mj-lt"/>
          <a:ea typeface="+mj-ea"/>
          <a:cs typeface="+mj-cs"/>
        </a:defRPr>
      </a:lvl1pPr>
      <a:lvl2pPr marL="742950" lvl="1" indent="-285750" algn="l" defTabSz="457200" rtl="0" eaLnBrk="0" fontAlgn="base" latinLnBrk="0" hangingPunct="0">
        <a:lnSpc>
          <a:spcPct val="100000"/>
        </a:lnSpc>
        <a:spcBef>
          <a:spcPts val="100"/>
        </a:spcBef>
        <a:spcAft>
          <a:spcPts val="100"/>
        </a:spcAft>
        <a:buClr>
          <a:srgbClr val="000000"/>
        </a:buClr>
        <a:buSzPct val="100000"/>
        <a:buFont typeface="Times New Roman" panose="02020603050405020304" pitchFamily="16" charset="0"/>
        <a:buNone/>
        <a:defRPr sz="4400" b="0" i="0" u="none" kern="1200" baseline="0">
          <a:solidFill>
            <a:srgbClr val="333399"/>
          </a:solidFill>
          <a:latin typeface="Times New Roman" panose="02020603050405020304" pitchFamily="16" charset="0"/>
          <a:ea typeface="楷体_GB2312" pitchFamily="49" charset="0"/>
          <a:cs typeface="+mj-cs"/>
        </a:defRPr>
      </a:lvl2pPr>
      <a:lvl3pPr marL="1143000" lvl="2" indent="-228600" algn="l" defTabSz="457200" rtl="0" eaLnBrk="0" fontAlgn="base" latinLnBrk="0" hangingPunct="0">
        <a:lnSpc>
          <a:spcPct val="100000"/>
        </a:lnSpc>
        <a:spcBef>
          <a:spcPts val="100"/>
        </a:spcBef>
        <a:spcAft>
          <a:spcPts val="100"/>
        </a:spcAft>
        <a:buClr>
          <a:srgbClr val="000000"/>
        </a:buClr>
        <a:buSzPct val="100000"/>
        <a:buFont typeface="Times New Roman" panose="02020603050405020304" pitchFamily="16" charset="0"/>
        <a:buNone/>
        <a:defRPr sz="4400" b="0" i="0" u="none" kern="1200" baseline="0">
          <a:solidFill>
            <a:srgbClr val="333399"/>
          </a:solidFill>
          <a:latin typeface="Times New Roman" panose="02020603050405020304" pitchFamily="16" charset="0"/>
          <a:ea typeface="楷体_GB2312" pitchFamily="49" charset="0"/>
          <a:cs typeface="+mj-cs"/>
        </a:defRPr>
      </a:lvl3pPr>
      <a:lvl4pPr marL="1600200" lvl="3" indent="-228600" algn="l" defTabSz="457200" rtl="0" eaLnBrk="0" fontAlgn="base" latinLnBrk="0" hangingPunct="0">
        <a:lnSpc>
          <a:spcPct val="100000"/>
        </a:lnSpc>
        <a:spcBef>
          <a:spcPts val="100"/>
        </a:spcBef>
        <a:spcAft>
          <a:spcPts val="100"/>
        </a:spcAft>
        <a:buClr>
          <a:srgbClr val="000000"/>
        </a:buClr>
        <a:buSzPct val="100000"/>
        <a:buFont typeface="Times New Roman" panose="02020603050405020304" pitchFamily="16" charset="0"/>
        <a:buNone/>
        <a:defRPr sz="4400" b="0" i="0" u="none" kern="1200" baseline="0">
          <a:solidFill>
            <a:srgbClr val="333399"/>
          </a:solidFill>
          <a:latin typeface="Times New Roman" panose="02020603050405020304" pitchFamily="16" charset="0"/>
          <a:ea typeface="楷体_GB2312" pitchFamily="49" charset="0"/>
          <a:cs typeface="+mj-cs"/>
        </a:defRPr>
      </a:lvl4pPr>
      <a:lvl5pPr marL="2057400" lvl="4" indent="-228600" algn="l" defTabSz="457200" rtl="0" eaLnBrk="0" fontAlgn="base" latinLnBrk="0" hangingPunct="0">
        <a:lnSpc>
          <a:spcPct val="100000"/>
        </a:lnSpc>
        <a:spcBef>
          <a:spcPts val="100"/>
        </a:spcBef>
        <a:spcAft>
          <a:spcPts val="100"/>
        </a:spcAft>
        <a:buClr>
          <a:srgbClr val="000000"/>
        </a:buClr>
        <a:buSzPct val="100000"/>
        <a:buFont typeface="Times New Roman" panose="02020603050405020304" pitchFamily="16" charset="0"/>
        <a:buNone/>
        <a:defRPr sz="4400" b="0" i="0" u="none" kern="1200" baseline="0">
          <a:solidFill>
            <a:srgbClr val="333399"/>
          </a:solidFill>
          <a:latin typeface="Times New Roman" panose="02020603050405020304" pitchFamily="16" charset="0"/>
          <a:ea typeface="楷体_GB2312" pitchFamily="49" charset="0"/>
          <a:cs typeface="+mj-cs"/>
        </a:defRPr>
      </a:lvl5pPr>
    </p:titleStyle>
    <p:bodyStyle>
      <a:lvl1pPr marL="342900" lvl="0" indent="-342900" algn="l" defTabSz="457200" rtl="0" eaLnBrk="0" fontAlgn="base" latinLnBrk="0" hangingPunct="0">
        <a:lnSpc>
          <a:spcPct val="100000"/>
        </a:lnSpc>
        <a:spcBef>
          <a:spcPts val="900"/>
        </a:spcBef>
        <a:spcAft>
          <a:spcPts val="100"/>
        </a:spcAft>
        <a:buClr>
          <a:srgbClr val="000000"/>
        </a:buClr>
        <a:buSzPct val="100000"/>
        <a:buFont typeface="Times New Roman" panose="02020603050405020304" pitchFamily="16" charset="0"/>
        <a:buNone/>
        <a:defRPr sz="3200" b="0" i="0" u="none" kern="1200" baseline="0">
          <a:solidFill>
            <a:srgbClr val="000000"/>
          </a:solidFill>
          <a:latin typeface="+mn-lt"/>
          <a:ea typeface="+mn-ea"/>
          <a:cs typeface="+mn-cs"/>
        </a:defRPr>
      </a:lvl1pPr>
      <a:lvl2pPr marL="742950" lvl="1" indent="-285750" algn="l" defTabSz="457200" rtl="0" eaLnBrk="0" fontAlgn="base" latinLnBrk="0" hangingPunct="0">
        <a:lnSpc>
          <a:spcPct val="100000"/>
        </a:lnSpc>
        <a:spcBef>
          <a:spcPts val="800"/>
        </a:spcBef>
        <a:spcAft>
          <a:spcPts val="100"/>
        </a:spcAft>
        <a:buClr>
          <a:srgbClr val="000000"/>
        </a:buClr>
        <a:buSzPct val="100000"/>
        <a:buFont typeface="Times New Roman" panose="02020603050405020304" pitchFamily="16" charset="0"/>
        <a:buNone/>
        <a:defRPr sz="2800" b="0" i="0" u="none" kern="1200" baseline="0">
          <a:solidFill>
            <a:srgbClr val="000000"/>
          </a:solidFill>
          <a:latin typeface="Times New Roman" panose="02020603050405020304" pitchFamily="16" charset="0"/>
          <a:ea typeface="楷体_GB2312" pitchFamily="49" charset="0"/>
          <a:cs typeface="+mn-cs"/>
        </a:defRPr>
      </a:lvl2pPr>
      <a:lvl3pPr marL="1143000" lvl="2" indent="-228600" algn="l" defTabSz="457200" rtl="0" eaLnBrk="0" fontAlgn="base" latinLnBrk="0" hangingPunct="0">
        <a:lnSpc>
          <a:spcPct val="100000"/>
        </a:lnSpc>
        <a:spcBef>
          <a:spcPts val="700"/>
        </a:spcBef>
        <a:spcAft>
          <a:spcPts val="100"/>
        </a:spcAft>
        <a:buClr>
          <a:srgbClr val="000000"/>
        </a:buClr>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楷体_GB2312" pitchFamily="49" charset="0"/>
          <a:cs typeface="+mn-cs"/>
        </a:defRPr>
      </a:lvl3pPr>
      <a:lvl4pPr marL="1600200" lvl="3" indent="-228600" algn="l" defTabSz="457200" rtl="0" eaLnBrk="0" fontAlgn="base" latinLnBrk="0" hangingPunct="0">
        <a:lnSpc>
          <a:spcPct val="100000"/>
        </a:lnSpc>
        <a:spcBef>
          <a:spcPts val="600"/>
        </a:spcBef>
        <a:spcAft>
          <a:spcPts val="100"/>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4pPr>
      <a:lvl5pPr marL="2057400" lvl="4" indent="-228600" algn="l" defTabSz="457200" rtl="0" eaLnBrk="0" fontAlgn="base" latinLnBrk="0" hangingPunct="0">
        <a:lnSpc>
          <a:spcPct val="100000"/>
        </a:lnSpc>
        <a:spcBef>
          <a:spcPts val="600"/>
        </a:spcBef>
        <a:spcAft>
          <a:spcPts val="100"/>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5pPr>
      <a:lvl6pPr marL="2514600" lvl="5" indent="-228600" algn="l" defTabSz="457200" rtl="0" eaLnBrk="0" fontAlgn="base" latinLnBrk="0" hangingPunct="0">
        <a:lnSpc>
          <a:spcPct val="100000"/>
        </a:lnSpc>
        <a:spcBef>
          <a:spcPts val="600"/>
        </a:spcBef>
        <a:spcAft>
          <a:spcPts val="100"/>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6pPr>
      <a:lvl7pPr marL="2971800" lvl="6" indent="-228600" algn="l" defTabSz="457200" rtl="0" eaLnBrk="0" fontAlgn="base" latinLnBrk="0" hangingPunct="0">
        <a:lnSpc>
          <a:spcPct val="100000"/>
        </a:lnSpc>
        <a:spcBef>
          <a:spcPts val="600"/>
        </a:spcBef>
        <a:spcAft>
          <a:spcPts val="100"/>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7pPr>
      <a:lvl8pPr marL="3429000" lvl="7" indent="-228600" algn="l" defTabSz="457200" rtl="0" eaLnBrk="0" fontAlgn="base" latinLnBrk="0" hangingPunct="0">
        <a:lnSpc>
          <a:spcPct val="100000"/>
        </a:lnSpc>
        <a:spcBef>
          <a:spcPts val="600"/>
        </a:spcBef>
        <a:spcAft>
          <a:spcPts val="100"/>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8pPr>
      <a:lvl9pPr marL="3886200" lvl="8" indent="-228600" algn="l" defTabSz="457200" rtl="0" eaLnBrk="0" fontAlgn="base" latinLnBrk="0" hangingPunct="0">
        <a:lnSpc>
          <a:spcPct val="100000"/>
        </a:lnSpc>
        <a:spcBef>
          <a:spcPts val="600"/>
        </a:spcBef>
        <a:spcAft>
          <a:spcPts val="100"/>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9pPr>
    </p:bodyStyle>
    <p:otherStyle>
      <a:lvl1pPr marL="0" lvl="0" indent="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mn-lt"/>
          <a:ea typeface="+mn-ea"/>
          <a:cs typeface="+mn-cs"/>
        </a:defRPr>
      </a:lvl1pPr>
      <a:lvl2pPr marL="742950" lvl="1" indent="-28575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2pPr>
      <a:lvl3pPr marL="1143000" lvl="2"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3pPr>
      <a:lvl4pPr marL="1600200" lvl="3"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4pPr>
      <a:lvl5pPr marL="2057400" lvl="4"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5pPr>
      <a:lvl6pPr marL="2286000" lvl="5"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6pPr>
      <a:lvl7pPr marL="2743200" lvl="6"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7pPr>
      <a:lvl8pPr marL="3200400" lvl="7"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8pPr>
      <a:lvl9pPr marL="3657600" lvl="8"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10242" name="矩形 3072"/>
          <p:cNvSpPr/>
          <p:nvPr/>
        </p:nvSpPr>
        <p:spPr>
          <a:xfrm>
            <a:off x="7848600" y="1233488"/>
            <a:ext cx="1117600" cy="304800"/>
          </a:xfrm>
          <a:prstGeom prst="rect">
            <a:avLst/>
          </a:prstGeom>
          <a:solidFill>
            <a:srgbClr val="D1D393"/>
          </a:solid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10243" name="矩形 3073"/>
          <p:cNvSpPr/>
          <p:nvPr/>
        </p:nvSpPr>
        <p:spPr>
          <a:xfrm>
            <a:off x="417513" y="1063625"/>
            <a:ext cx="438150" cy="474663"/>
          </a:xfrm>
          <a:prstGeom prst="rect">
            <a:avLst/>
          </a:prstGeom>
          <a:solidFill>
            <a:srgbClr val="FFCF01"/>
          </a:solid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10244" name="矩形 3074"/>
          <p:cNvSpPr/>
          <p:nvPr/>
        </p:nvSpPr>
        <p:spPr>
          <a:xfrm>
            <a:off x="800100" y="1036638"/>
            <a:ext cx="328613" cy="474662"/>
          </a:xfrm>
          <a:prstGeom prst="rect">
            <a:avLst/>
          </a:prstGeom>
          <a:gradFill rotWithShape="0">
            <a:gsLst>
              <a:gs pos="0">
                <a:srgbClr val="FFFFFF"/>
              </a:gs>
              <a:gs pos="100000">
                <a:srgbClr val="FFCF01"/>
              </a:gs>
            </a:gsLst>
            <a:lin ang="10800000" scaled="1"/>
            <a:tileRect/>
          </a:grad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10245" name="矩形 3075"/>
          <p:cNvSpPr/>
          <p:nvPr/>
        </p:nvSpPr>
        <p:spPr>
          <a:xfrm>
            <a:off x="541338" y="1233488"/>
            <a:ext cx="422275" cy="474662"/>
          </a:xfrm>
          <a:prstGeom prst="rect">
            <a:avLst/>
          </a:prstGeom>
          <a:solidFill>
            <a:srgbClr val="3333CC"/>
          </a:solid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10246" name="矩形 3076"/>
          <p:cNvSpPr/>
          <p:nvPr/>
        </p:nvSpPr>
        <p:spPr>
          <a:xfrm>
            <a:off x="911225" y="1233488"/>
            <a:ext cx="368300" cy="474662"/>
          </a:xfrm>
          <a:prstGeom prst="rect">
            <a:avLst/>
          </a:prstGeom>
          <a:gradFill rotWithShape="0">
            <a:gsLst>
              <a:gs pos="0">
                <a:srgbClr val="FFFFFF"/>
              </a:gs>
              <a:gs pos="100000">
                <a:srgbClr val="3333CC"/>
              </a:gs>
            </a:gsLst>
            <a:lin ang="10800000" scaled="1"/>
            <a:tileRect/>
          </a:grad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10247" name="矩形 3077"/>
          <p:cNvSpPr/>
          <p:nvPr/>
        </p:nvSpPr>
        <p:spPr>
          <a:xfrm>
            <a:off x="127000" y="1233488"/>
            <a:ext cx="560388" cy="422275"/>
          </a:xfrm>
          <a:prstGeom prst="rect">
            <a:avLst/>
          </a:prstGeom>
          <a:gradFill rotWithShape="0">
            <a:gsLst>
              <a:gs pos="0">
                <a:srgbClr val="FF0000"/>
              </a:gs>
              <a:gs pos="100000">
                <a:srgbClr val="FFFFFF"/>
              </a:gs>
            </a:gsLst>
            <a:lin ang="8100000" scaled="1"/>
            <a:tileRect/>
          </a:grad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10248" name="矩形 3078"/>
          <p:cNvSpPr/>
          <p:nvPr/>
        </p:nvSpPr>
        <p:spPr>
          <a:xfrm>
            <a:off x="762000" y="852488"/>
            <a:ext cx="31750" cy="1052512"/>
          </a:xfrm>
          <a:prstGeom prst="rect">
            <a:avLst/>
          </a:prstGeom>
          <a:solidFill>
            <a:srgbClr val="1C1C1C"/>
          </a:solid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10249" name="矩形 3079"/>
          <p:cNvSpPr/>
          <p:nvPr/>
        </p:nvSpPr>
        <p:spPr>
          <a:xfrm>
            <a:off x="442913" y="1385888"/>
            <a:ext cx="8226425" cy="31750"/>
          </a:xfrm>
          <a:prstGeom prst="rect">
            <a:avLst/>
          </a:prstGeom>
          <a:solidFill>
            <a:srgbClr val="1C1C1C"/>
          </a:solid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10250" name="标题 3080"/>
          <p:cNvSpPr>
            <a:spLocks noGrp="1"/>
          </p:cNvSpPr>
          <p:nvPr>
            <p:ph type="title"/>
          </p:nvPr>
        </p:nvSpPr>
        <p:spPr>
          <a:xfrm>
            <a:off x="1274763" y="457200"/>
            <a:ext cx="7780337" cy="749300"/>
          </a:xfrm>
          <a:prstGeom prst="rect">
            <a:avLst/>
          </a:prstGeom>
          <a:noFill/>
          <a:ln w="9525">
            <a:noFill/>
          </a:ln>
        </p:spPr>
        <p:txBody>
          <a:bodyPr wrap="square" lIns="90000" tIns="46800" rIns="90000" bIns="46800" anchor="b" anchorCtr="0"/>
          <a:p>
            <a:pPr lvl="0"/>
            <a:r>
              <a:rPr lang="en-US" altLang="zh-CN" dirty="0"/>
              <a:t>Click to edit the title text format</a:t>
            </a:r>
            <a:endParaRPr lang="en-US" altLang="zh-CN" dirty="0"/>
          </a:p>
        </p:txBody>
      </p:sp>
      <p:sp>
        <p:nvSpPr>
          <p:cNvPr id="10251" name="文本占位符 3081"/>
          <p:cNvSpPr>
            <a:spLocks noGrp="1"/>
          </p:cNvSpPr>
          <p:nvPr>
            <p:ph type="body"/>
          </p:nvPr>
        </p:nvSpPr>
        <p:spPr>
          <a:xfrm>
            <a:off x="1143000" y="1447800"/>
            <a:ext cx="7759700" cy="4559300"/>
          </a:xfrm>
          <a:prstGeom prst="rect">
            <a:avLst/>
          </a:prstGeom>
          <a:noFill/>
          <a:ln w="9525">
            <a:noFill/>
          </a:ln>
        </p:spPr>
        <p:txBody>
          <a:bodyPr wrap="square" lIns="90000" tIns="46800" rIns="90000" bIns="46800" anchor="t" anchorCtr="0"/>
          <a:p>
            <a:pPr lvl="0"/>
            <a:r>
              <a:rPr lang="en-US" altLang="zh-CN" dirty="0"/>
              <a:t>Click to edit the outline text format</a:t>
            </a:r>
            <a:endParaRPr lang="en-US" altLang="zh-CN" dirty="0"/>
          </a:p>
          <a:p>
            <a:pPr lvl="1"/>
            <a:r>
              <a:rPr lang="en-US" altLang="zh-CN" dirty="0"/>
              <a:t>Second Outline Level</a:t>
            </a:r>
            <a:endParaRPr lang="en-US" altLang="zh-CN" dirty="0"/>
          </a:p>
          <a:p>
            <a:pPr lvl="2"/>
            <a:r>
              <a:rPr lang="en-US" altLang="zh-CN" dirty="0"/>
              <a:t>Third Outline Level</a:t>
            </a:r>
            <a:endParaRPr lang="en-US" altLang="zh-CN" dirty="0"/>
          </a:p>
          <a:p>
            <a:pPr lvl="3"/>
            <a:r>
              <a:rPr lang="en-US" altLang="zh-CN" dirty="0"/>
              <a:t>Fourth Outline Level</a:t>
            </a:r>
            <a:endParaRPr lang="en-US" altLang="zh-CN" dirty="0"/>
          </a:p>
          <a:p>
            <a:pPr lvl="4"/>
            <a:r>
              <a:rPr lang="en-US" altLang="zh-CN" dirty="0"/>
              <a:t>Fifth Outline Level</a:t>
            </a:r>
            <a:endParaRPr lang="en-US" altLang="zh-CN" dirty="0"/>
          </a:p>
          <a:p>
            <a:pPr lvl="4"/>
            <a:r>
              <a:rPr lang="en-US" altLang="zh-CN" dirty="0"/>
              <a:t>Sixth Outline Level</a:t>
            </a:r>
            <a:endParaRPr lang="en-US" altLang="zh-CN" dirty="0"/>
          </a:p>
          <a:p>
            <a:pPr lvl="4"/>
            <a:r>
              <a:rPr lang="en-US" altLang="zh-CN" dirty="0"/>
              <a:t>Seventh Outline Level</a:t>
            </a:r>
            <a:endParaRPr lang="en-US" altLang="zh-CN" dirty="0"/>
          </a:p>
        </p:txBody>
      </p:sp>
      <p:sp>
        <p:nvSpPr>
          <p:cNvPr id="10252" name="文本框 3082"/>
          <p:cNvSpPr txBox="1"/>
          <p:nvPr/>
        </p:nvSpPr>
        <p:spPr>
          <a:xfrm>
            <a:off x="914400" y="6324600"/>
            <a:ext cx="1905000" cy="457200"/>
          </a:xfrm>
          <a:prstGeom prst="rect">
            <a:avLst/>
          </a:prstGeom>
          <a:no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10253" name="文本框 3083"/>
          <p:cNvSpPr txBox="1"/>
          <p:nvPr/>
        </p:nvSpPr>
        <p:spPr>
          <a:xfrm>
            <a:off x="3124200" y="6324600"/>
            <a:ext cx="3581400" cy="457200"/>
          </a:xfrm>
          <a:prstGeom prst="rect">
            <a:avLst/>
          </a:prstGeom>
          <a:no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3085" name="灯片编号占位符 3084"/>
          <p:cNvSpPr>
            <a:spLocks noGrp="1"/>
          </p:cNvSpPr>
          <p:nvPr>
            <p:ph type="sldNum"/>
          </p:nvPr>
        </p:nvSpPr>
        <p:spPr>
          <a:xfrm>
            <a:off x="7239000" y="6400800"/>
            <a:ext cx="1892300" cy="444500"/>
          </a:xfrm>
          <a:prstGeom prst="rect">
            <a:avLst/>
          </a:prstGeom>
          <a:noFill/>
          <a:ln w="9525">
            <a:noFill/>
          </a:ln>
        </p:spPr>
        <p:txBody>
          <a:bodyPr wrap="square" lIns="91440" tIns="45720" rIns="91440" bIns="45720" anchor="b" anchorCtr="0"/>
          <a:lstStyle>
            <a:lvl1pPr algn="r">
              <a:buFontTx/>
              <a:defRPr sz="1400" b="0">
                <a:solidFill>
                  <a:srgbClr val="000000"/>
                </a:solidFill>
                <a:latin typeface="Tahoma" panose="020B0604030504040204" pitchFamily="32" charset="0"/>
                <a:ea typeface="宋体" panose="02010600030101010101" pitchFamily="2" charset="-122"/>
              </a:defRPr>
            </a:lvl1pPr>
          </a:lstStyle>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
        <p:nvSpPr>
          <p:cNvPr id="10255" name="矩形 3085"/>
          <p:cNvSpPr/>
          <p:nvPr/>
        </p:nvSpPr>
        <p:spPr>
          <a:xfrm>
            <a:off x="4876800" y="6248400"/>
            <a:ext cx="4114800" cy="533400"/>
          </a:xfrm>
          <a:prstGeom prst="rect">
            <a:avLst/>
          </a:prstGeom>
          <a:noFill/>
          <a:ln w="9525">
            <a:noFill/>
          </a:ln>
        </p:spPr>
        <p:txBody>
          <a:bodyPr wrap="square" lIns="90000" tIns="46800" rIns="90000" bIns="46800" anchor="b" anchorCtr="0"/>
          <a:p>
            <a:pPr lvl="0"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b="0" dirty="0" err="1">
                <a:solidFill>
                  <a:srgbClr val="333399"/>
                </a:solidFill>
                <a:latin typeface="华文楷体" panose="02010600040101010101" charset="-122"/>
                <a:cs typeface="楷体_GB2312" pitchFamily="49" charset="0"/>
              </a:rPr>
              <a:t>西安电子科技大学计算机学院</a:t>
            </a:r>
            <a:endParaRPr lang="zh-CN" altLang="x-none" sz="1800" b="0" dirty="0" err="1">
              <a:solidFill>
                <a:srgbClr val="333399"/>
              </a:solidFill>
              <a:latin typeface="华文楷体" panose="02010600040101010101" charset="-122"/>
              <a:ea typeface="楷体_GB2312" pitchFamily="49" charset="0"/>
            </a:endParaRPr>
          </a:p>
        </p:txBody>
      </p:sp>
      <p:pic>
        <p:nvPicPr>
          <p:cNvPr id="10256" name="图片 3086"/>
          <p:cNvPicPr>
            <a:picLocks noChangeAspect="1"/>
          </p:cNvPicPr>
          <p:nvPr/>
        </p:nvPicPr>
        <p:blipFill>
          <a:blip r:embed="rId12"/>
          <a:stretch>
            <a:fillRect/>
          </a:stretch>
        </p:blipFill>
        <p:spPr>
          <a:xfrm>
            <a:off x="0" y="6084888"/>
            <a:ext cx="838200" cy="773112"/>
          </a:xfrm>
          <a:prstGeom prst="rect">
            <a:avLst/>
          </a:prstGeom>
          <a:noFill/>
          <a:ln w="9525">
            <a:noFill/>
          </a:ln>
        </p:spPr>
      </p:pic>
      <p:pic>
        <p:nvPicPr>
          <p:cNvPr id="10257" name="图片 3087"/>
          <p:cNvPicPr>
            <a:picLocks noChangeAspect="1"/>
          </p:cNvPicPr>
          <p:nvPr/>
        </p:nvPicPr>
        <p:blipFill>
          <a:blip r:embed="rId13"/>
          <a:stretch>
            <a:fillRect/>
          </a:stretch>
        </p:blipFill>
        <p:spPr>
          <a:xfrm>
            <a:off x="7886700" y="225425"/>
            <a:ext cx="1039813" cy="992188"/>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sldNum="0" hdr="0" ftr="0" dt="0"/>
  <p:txStyles>
    <p:titleStyle>
      <a:lvl1pPr marL="0" lvl="0" indent="0" algn="l" defTabSz="457200" rtl="0" eaLnBrk="0" fontAlgn="base" latinLnBrk="0" hangingPunct="0">
        <a:lnSpc>
          <a:spcPct val="100000"/>
        </a:lnSpc>
        <a:spcBef>
          <a:spcPts val="100"/>
        </a:spcBef>
        <a:spcAft>
          <a:spcPts val="100"/>
        </a:spcAft>
        <a:buClr>
          <a:srgbClr val="000000"/>
        </a:buClr>
        <a:buSzPct val="100000"/>
        <a:buFont typeface="Times New Roman" panose="02020603050405020304" pitchFamily="16" charset="0"/>
        <a:buNone/>
        <a:defRPr sz="4400" b="0" i="0" u="none" kern="1200" baseline="0">
          <a:solidFill>
            <a:srgbClr val="333399"/>
          </a:solidFill>
          <a:latin typeface="+mj-lt"/>
          <a:ea typeface="+mj-ea"/>
          <a:cs typeface="+mj-cs"/>
        </a:defRPr>
      </a:lvl1pPr>
      <a:lvl2pPr marL="742950" lvl="1" indent="-285750" algn="l" defTabSz="457200" rtl="0" eaLnBrk="0" fontAlgn="base" latinLnBrk="0" hangingPunct="0">
        <a:lnSpc>
          <a:spcPct val="100000"/>
        </a:lnSpc>
        <a:spcBef>
          <a:spcPts val="100"/>
        </a:spcBef>
        <a:spcAft>
          <a:spcPts val="100"/>
        </a:spcAft>
        <a:buClr>
          <a:srgbClr val="000000"/>
        </a:buClr>
        <a:buSzPct val="100000"/>
        <a:buFont typeface="Times New Roman" panose="02020603050405020304" pitchFamily="16" charset="0"/>
        <a:buNone/>
        <a:defRPr sz="4400" b="0" i="0" u="none" kern="1200" baseline="0">
          <a:solidFill>
            <a:srgbClr val="333399"/>
          </a:solidFill>
          <a:latin typeface="Times New Roman" panose="02020603050405020304" pitchFamily="16" charset="0"/>
          <a:ea typeface="楷体_GB2312" pitchFamily="49" charset="0"/>
          <a:cs typeface="+mj-cs"/>
        </a:defRPr>
      </a:lvl2pPr>
      <a:lvl3pPr marL="1143000" lvl="2" indent="-228600" algn="l" defTabSz="457200" rtl="0" eaLnBrk="0" fontAlgn="base" latinLnBrk="0" hangingPunct="0">
        <a:lnSpc>
          <a:spcPct val="100000"/>
        </a:lnSpc>
        <a:spcBef>
          <a:spcPts val="100"/>
        </a:spcBef>
        <a:spcAft>
          <a:spcPts val="100"/>
        </a:spcAft>
        <a:buClr>
          <a:srgbClr val="000000"/>
        </a:buClr>
        <a:buSzPct val="100000"/>
        <a:buFont typeface="Times New Roman" panose="02020603050405020304" pitchFamily="16" charset="0"/>
        <a:buNone/>
        <a:defRPr sz="4400" b="0" i="0" u="none" kern="1200" baseline="0">
          <a:solidFill>
            <a:srgbClr val="333399"/>
          </a:solidFill>
          <a:latin typeface="Times New Roman" panose="02020603050405020304" pitchFamily="16" charset="0"/>
          <a:ea typeface="楷体_GB2312" pitchFamily="49" charset="0"/>
          <a:cs typeface="+mj-cs"/>
        </a:defRPr>
      </a:lvl3pPr>
      <a:lvl4pPr marL="1600200" lvl="3" indent="-228600" algn="l" defTabSz="457200" rtl="0" eaLnBrk="0" fontAlgn="base" latinLnBrk="0" hangingPunct="0">
        <a:lnSpc>
          <a:spcPct val="100000"/>
        </a:lnSpc>
        <a:spcBef>
          <a:spcPts val="100"/>
        </a:spcBef>
        <a:spcAft>
          <a:spcPts val="100"/>
        </a:spcAft>
        <a:buClr>
          <a:srgbClr val="000000"/>
        </a:buClr>
        <a:buSzPct val="100000"/>
        <a:buFont typeface="Times New Roman" panose="02020603050405020304" pitchFamily="16" charset="0"/>
        <a:buNone/>
        <a:defRPr sz="4400" b="0" i="0" u="none" kern="1200" baseline="0">
          <a:solidFill>
            <a:srgbClr val="333399"/>
          </a:solidFill>
          <a:latin typeface="Times New Roman" panose="02020603050405020304" pitchFamily="16" charset="0"/>
          <a:ea typeface="楷体_GB2312" pitchFamily="49" charset="0"/>
          <a:cs typeface="+mj-cs"/>
        </a:defRPr>
      </a:lvl4pPr>
      <a:lvl5pPr marL="2057400" lvl="4" indent="-228600" algn="l" defTabSz="457200" rtl="0" eaLnBrk="0" fontAlgn="base" latinLnBrk="0" hangingPunct="0">
        <a:lnSpc>
          <a:spcPct val="100000"/>
        </a:lnSpc>
        <a:spcBef>
          <a:spcPts val="100"/>
        </a:spcBef>
        <a:spcAft>
          <a:spcPts val="100"/>
        </a:spcAft>
        <a:buClr>
          <a:srgbClr val="000000"/>
        </a:buClr>
        <a:buSzPct val="100000"/>
        <a:buFont typeface="Times New Roman" panose="02020603050405020304" pitchFamily="16" charset="0"/>
        <a:buNone/>
        <a:defRPr sz="4400" b="0" i="0" u="none" kern="1200" baseline="0">
          <a:solidFill>
            <a:srgbClr val="333399"/>
          </a:solidFill>
          <a:latin typeface="Times New Roman" panose="02020603050405020304" pitchFamily="16" charset="0"/>
          <a:ea typeface="楷体_GB2312" pitchFamily="49" charset="0"/>
          <a:cs typeface="+mj-cs"/>
        </a:defRPr>
      </a:lvl5pPr>
    </p:titleStyle>
    <p:bodyStyle>
      <a:lvl1pPr marL="342900" lvl="0" indent="-342900" algn="l" defTabSz="457200" rtl="0" eaLnBrk="0" fontAlgn="base" latinLnBrk="0" hangingPunct="0">
        <a:lnSpc>
          <a:spcPct val="100000"/>
        </a:lnSpc>
        <a:spcBef>
          <a:spcPts val="900"/>
        </a:spcBef>
        <a:spcAft>
          <a:spcPts val="100"/>
        </a:spcAft>
        <a:buClr>
          <a:srgbClr val="000000"/>
        </a:buClr>
        <a:buSzPct val="100000"/>
        <a:buFont typeface="Times New Roman" panose="02020603050405020304" pitchFamily="16" charset="0"/>
        <a:buNone/>
        <a:defRPr sz="3200" b="0" i="0" u="none" kern="1200" baseline="0">
          <a:solidFill>
            <a:srgbClr val="000000"/>
          </a:solidFill>
          <a:latin typeface="+mn-lt"/>
          <a:ea typeface="+mn-ea"/>
          <a:cs typeface="+mn-cs"/>
        </a:defRPr>
      </a:lvl1pPr>
      <a:lvl2pPr marL="742950" lvl="1" indent="-285750" algn="l" defTabSz="457200" rtl="0" eaLnBrk="0" fontAlgn="base" latinLnBrk="0" hangingPunct="0">
        <a:lnSpc>
          <a:spcPct val="100000"/>
        </a:lnSpc>
        <a:spcBef>
          <a:spcPts val="800"/>
        </a:spcBef>
        <a:spcAft>
          <a:spcPts val="100"/>
        </a:spcAft>
        <a:buClr>
          <a:srgbClr val="000000"/>
        </a:buClr>
        <a:buSzPct val="100000"/>
        <a:buFont typeface="Times New Roman" panose="02020603050405020304" pitchFamily="16" charset="0"/>
        <a:buNone/>
        <a:defRPr sz="2800" b="0" i="0" u="none" kern="1200" baseline="0">
          <a:solidFill>
            <a:srgbClr val="000000"/>
          </a:solidFill>
          <a:latin typeface="Times New Roman" panose="02020603050405020304" pitchFamily="16" charset="0"/>
          <a:ea typeface="楷体_GB2312" pitchFamily="49" charset="0"/>
          <a:cs typeface="+mn-cs"/>
        </a:defRPr>
      </a:lvl2pPr>
      <a:lvl3pPr marL="1143000" lvl="2" indent="-228600" algn="l" defTabSz="457200" rtl="0" eaLnBrk="0" fontAlgn="base" latinLnBrk="0" hangingPunct="0">
        <a:lnSpc>
          <a:spcPct val="100000"/>
        </a:lnSpc>
        <a:spcBef>
          <a:spcPts val="700"/>
        </a:spcBef>
        <a:spcAft>
          <a:spcPts val="100"/>
        </a:spcAft>
        <a:buClr>
          <a:srgbClr val="000000"/>
        </a:buClr>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楷体_GB2312" pitchFamily="49" charset="0"/>
          <a:cs typeface="+mn-cs"/>
        </a:defRPr>
      </a:lvl3pPr>
      <a:lvl4pPr marL="1600200" lvl="3" indent="-228600" algn="l" defTabSz="457200" rtl="0" eaLnBrk="0" fontAlgn="base" latinLnBrk="0" hangingPunct="0">
        <a:lnSpc>
          <a:spcPct val="100000"/>
        </a:lnSpc>
        <a:spcBef>
          <a:spcPts val="600"/>
        </a:spcBef>
        <a:spcAft>
          <a:spcPts val="100"/>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4pPr>
      <a:lvl5pPr marL="2057400" lvl="4" indent="-228600" algn="l" defTabSz="457200" rtl="0" eaLnBrk="0" fontAlgn="base" latinLnBrk="0" hangingPunct="0">
        <a:lnSpc>
          <a:spcPct val="100000"/>
        </a:lnSpc>
        <a:spcBef>
          <a:spcPts val="600"/>
        </a:spcBef>
        <a:spcAft>
          <a:spcPts val="100"/>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5pPr>
      <a:lvl6pPr marL="2514600" lvl="5" indent="-228600" algn="l" defTabSz="457200" rtl="0" eaLnBrk="0" fontAlgn="base" latinLnBrk="0" hangingPunct="0">
        <a:lnSpc>
          <a:spcPct val="100000"/>
        </a:lnSpc>
        <a:spcBef>
          <a:spcPts val="600"/>
        </a:spcBef>
        <a:spcAft>
          <a:spcPts val="100"/>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6pPr>
      <a:lvl7pPr marL="2971800" lvl="6" indent="-228600" algn="l" defTabSz="457200" rtl="0" eaLnBrk="0" fontAlgn="base" latinLnBrk="0" hangingPunct="0">
        <a:lnSpc>
          <a:spcPct val="100000"/>
        </a:lnSpc>
        <a:spcBef>
          <a:spcPts val="600"/>
        </a:spcBef>
        <a:spcAft>
          <a:spcPts val="100"/>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7pPr>
      <a:lvl8pPr marL="3429000" lvl="7" indent="-228600" algn="l" defTabSz="457200" rtl="0" eaLnBrk="0" fontAlgn="base" latinLnBrk="0" hangingPunct="0">
        <a:lnSpc>
          <a:spcPct val="100000"/>
        </a:lnSpc>
        <a:spcBef>
          <a:spcPts val="600"/>
        </a:spcBef>
        <a:spcAft>
          <a:spcPts val="100"/>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8pPr>
      <a:lvl9pPr marL="3886200" lvl="8" indent="-228600" algn="l" defTabSz="457200" rtl="0" eaLnBrk="0" fontAlgn="base" latinLnBrk="0" hangingPunct="0">
        <a:lnSpc>
          <a:spcPct val="100000"/>
        </a:lnSpc>
        <a:spcBef>
          <a:spcPts val="600"/>
        </a:spcBef>
        <a:spcAft>
          <a:spcPts val="100"/>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9pPr>
    </p:bodyStyle>
    <p:otherStyle>
      <a:lvl1pPr marL="0" lvl="0" indent="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mn-lt"/>
          <a:ea typeface="+mn-ea"/>
          <a:cs typeface="+mn-cs"/>
        </a:defRPr>
      </a:lvl1pPr>
      <a:lvl2pPr marL="742950" lvl="1" indent="-28575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2pPr>
      <a:lvl3pPr marL="1143000" lvl="2"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3pPr>
      <a:lvl4pPr marL="1600200" lvl="3"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4pPr>
      <a:lvl5pPr marL="2057400" lvl="4"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5pPr>
      <a:lvl6pPr marL="2286000" lvl="5"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6pPr>
      <a:lvl7pPr marL="2743200" lvl="6"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7pPr>
      <a:lvl8pPr marL="3200400" lvl="7"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8pPr>
      <a:lvl9pPr marL="3657600" lvl="8"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11266" name="矩形 3072"/>
          <p:cNvSpPr/>
          <p:nvPr/>
        </p:nvSpPr>
        <p:spPr>
          <a:xfrm>
            <a:off x="7848600" y="1233488"/>
            <a:ext cx="1117600" cy="304800"/>
          </a:xfrm>
          <a:prstGeom prst="rect">
            <a:avLst/>
          </a:prstGeom>
          <a:solidFill>
            <a:srgbClr val="D1D393"/>
          </a:solid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11267" name="矩形 3073"/>
          <p:cNvSpPr/>
          <p:nvPr/>
        </p:nvSpPr>
        <p:spPr>
          <a:xfrm>
            <a:off x="417513" y="1063625"/>
            <a:ext cx="438150" cy="474663"/>
          </a:xfrm>
          <a:prstGeom prst="rect">
            <a:avLst/>
          </a:prstGeom>
          <a:solidFill>
            <a:srgbClr val="FFCF01"/>
          </a:solid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11268" name="矩形 3074"/>
          <p:cNvSpPr/>
          <p:nvPr/>
        </p:nvSpPr>
        <p:spPr>
          <a:xfrm>
            <a:off x="800100" y="1036638"/>
            <a:ext cx="328613" cy="474662"/>
          </a:xfrm>
          <a:prstGeom prst="rect">
            <a:avLst/>
          </a:prstGeom>
          <a:gradFill rotWithShape="0">
            <a:gsLst>
              <a:gs pos="0">
                <a:srgbClr val="FFFFFF"/>
              </a:gs>
              <a:gs pos="100000">
                <a:srgbClr val="FFCF01"/>
              </a:gs>
            </a:gsLst>
            <a:lin ang="10800000" scaled="1"/>
            <a:tileRect/>
          </a:grad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11269" name="矩形 3075"/>
          <p:cNvSpPr/>
          <p:nvPr/>
        </p:nvSpPr>
        <p:spPr>
          <a:xfrm>
            <a:off x="541338" y="1233488"/>
            <a:ext cx="422275" cy="474662"/>
          </a:xfrm>
          <a:prstGeom prst="rect">
            <a:avLst/>
          </a:prstGeom>
          <a:solidFill>
            <a:srgbClr val="3333CC"/>
          </a:solid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11270" name="矩形 3076"/>
          <p:cNvSpPr/>
          <p:nvPr/>
        </p:nvSpPr>
        <p:spPr>
          <a:xfrm>
            <a:off x="911225" y="1233488"/>
            <a:ext cx="368300" cy="474662"/>
          </a:xfrm>
          <a:prstGeom prst="rect">
            <a:avLst/>
          </a:prstGeom>
          <a:gradFill rotWithShape="0">
            <a:gsLst>
              <a:gs pos="0">
                <a:srgbClr val="FFFFFF"/>
              </a:gs>
              <a:gs pos="100000">
                <a:srgbClr val="3333CC"/>
              </a:gs>
            </a:gsLst>
            <a:lin ang="10800000" scaled="1"/>
            <a:tileRect/>
          </a:grad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11271" name="矩形 3077"/>
          <p:cNvSpPr/>
          <p:nvPr/>
        </p:nvSpPr>
        <p:spPr>
          <a:xfrm>
            <a:off x="127000" y="1233488"/>
            <a:ext cx="560388" cy="422275"/>
          </a:xfrm>
          <a:prstGeom prst="rect">
            <a:avLst/>
          </a:prstGeom>
          <a:gradFill rotWithShape="0">
            <a:gsLst>
              <a:gs pos="0">
                <a:srgbClr val="FF0000"/>
              </a:gs>
              <a:gs pos="100000">
                <a:srgbClr val="FFFFFF"/>
              </a:gs>
            </a:gsLst>
            <a:lin ang="8100000" scaled="1"/>
            <a:tileRect/>
          </a:grad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11272" name="矩形 3078"/>
          <p:cNvSpPr/>
          <p:nvPr/>
        </p:nvSpPr>
        <p:spPr>
          <a:xfrm>
            <a:off x="762000" y="852488"/>
            <a:ext cx="31750" cy="1052512"/>
          </a:xfrm>
          <a:prstGeom prst="rect">
            <a:avLst/>
          </a:prstGeom>
          <a:solidFill>
            <a:srgbClr val="1C1C1C"/>
          </a:solid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11273" name="矩形 3079"/>
          <p:cNvSpPr/>
          <p:nvPr/>
        </p:nvSpPr>
        <p:spPr>
          <a:xfrm>
            <a:off x="442913" y="1385888"/>
            <a:ext cx="8226425" cy="31750"/>
          </a:xfrm>
          <a:prstGeom prst="rect">
            <a:avLst/>
          </a:prstGeom>
          <a:solidFill>
            <a:srgbClr val="1C1C1C"/>
          </a:solid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11274" name="标题 3080"/>
          <p:cNvSpPr>
            <a:spLocks noGrp="1"/>
          </p:cNvSpPr>
          <p:nvPr>
            <p:ph type="title"/>
          </p:nvPr>
        </p:nvSpPr>
        <p:spPr>
          <a:xfrm>
            <a:off x="1274763" y="457200"/>
            <a:ext cx="7780337" cy="749300"/>
          </a:xfrm>
          <a:prstGeom prst="rect">
            <a:avLst/>
          </a:prstGeom>
          <a:noFill/>
          <a:ln w="9525">
            <a:noFill/>
          </a:ln>
        </p:spPr>
        <p:txBody>
          <a:bodyPr wrap="square" lIns="90000" tIns="46800" rIns="90000" bIns="46800" anchor="b" anchorCtr="0"/>
          <a:p>
            <a:pPr lvl="0"/>
            <a:r>
              <a:rPr lang="en-US" altLang="zh-CN" dirty="0"/>
              <a:t>Click to edit the title text format</a:t>
            </a:r>
            <a:endParaRPr lang="en-US" altLang="zh-CN" dirty="0"/>
          </a:p>
        </p:txBody>
      </p:sp>
      <p:sp>
        <p:nvSpPr>
          <p:cNvPr id="11275" name="文本占位符 3081"/>
          <p:cNvSpPr>
            <a:spLocks noGrp="1"/>
          </p:cNvSpPr>
          <p:nvPr>
            <p:ph type="body"/>
          </p:nvPr>
        </p:nvSpPr>
        <p:spPr>
          <a:xfrm>
            <a:off x="1143000" y="1447800"/>
            <a:ext cx="7759700" cy="4559300"/>
          </a:xfrm>
          <a:prstGeom prst="rect">
            <a:avLst/>
          </a:prstGeom>
          <a:noFill/>
          <a:ln w="9525">
            <a:noFill/>
          </a:ln>
        </p:spPr>
        <p:txBody>
          <a:bodyPr wrap="square" lIns="90000" tIns="46800" rIns="90000" bIns="46800" anchor="t" anchorCtr="0"/>
          <a:p>
            <a:pPr lvl="0"/>
            <a:r>
              <a:rPr lang="en-US" altLang="zh-CN" dirty="0"/>
              <a:t>Click to edit the outline text format</a:t>
            </a:r>
            <a:endParaRPr lang="en-US" altLang="zh-CN" dirty="0"/>
          </a:p>
          <a:p>
            <a:pPr lvl="1"/>
            <a:r>
              <a:rPr lang="en-US" altLang="zh-CN" dirty="0"/>
              <a:t>Second Outline Level</a:t>
            </a:r>
            <a:endParaRPr lang="en-US" altLang="zh-CN" dirty="0"/>
          </a:p>
          <a:p>
            <a:pPr lvl="2"/>
            <a:r>
              <a:rPr lang="en-US" altLang="zh-CN" dirty="0"/>
              <a:t>Third Outline Level</a:t>
            </a:r>
            <a:endParaRPr lang="en-US" altLang="zh-CN" dirty="0"/>
          </a:p>
          <a:p>
            <a:pPr lvl="3"/>
            <a:r>
              <a:rPr lang="en-US" altLang="zh-CN" dirty="0"/>
              <a:t>Fourth Outline Level</a:t>
            </a:r>
            <a:endParaRPr lang="en-US" altLang="zh-CN" dirty="0"/>
          </a:p>
          <a:p>
            <a:pPr lvl="4"/>
            <a:r>
              <a:rPr lang="en-US" altLang="zh-CN" dirty="0"/>
              <a:t>Fifth Outline Level</a:t>
            </a:r>
            <a:endParaRPr lang="en-US" altLang="zh-CN" dirty="0"/>
          </a:p>
          <a:p>
            <a:pPr lvl="4"/>
            <a:r>
              <a:rPr lang="en-US" altLang="zh-CN" dirty="0"/>
              <a:t>Sixth Outline Level</a:t>
            </a:r>
            <a:endParaRPr lang="en-US" altLang="zh-CN" dirty="0"/>
          </a:p>
          <a:p>
            <a:pPr lvl="4"/>
            <a:r>
              <a:rPr lang="en-US" altLang="zh-CN" dirty="0"/>
              <a:t>Seventh Outline Level</a:t>
            </a:r>
            <a:endParaRPr lang="en-US" altLang="zh-CN" dirty="0"/>
          </a:p>
        </p:txBody>
      </p:sp>
      <p:sp>
        <p:nvSpPr>
          <p:cNvPr id="11276" name="文本框 3082"/>
          <p:cNvSpPr txBox="1"/>
          <p:nvPr/>
        </p:nvSpPr>
        <p:spPr>
          <a:xfrm>
            <a:off x="914400" y="6324600"/>
            <a:ext cx="1905000" cy="457200"/>
          </a:xfrm>
          <a:prstGeom prst="rect">
            <a:avLst/>
          </a:prstGeom>
          <a:no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11277" name="文本框 3083"/>
          <p:cNvSpPr txBox="1"/>
          <p:nvPr/>
        </p:nvSpPr>
        <p:spPr>
          <a:xfrm>
            <a:off x="3124200" y="6324600"/>
            <a:ext cx="3581400" cy="457200"/>
          </a:xfrm>
          <a:prstGeom prst="rect">
            <a:avLst/>
          </a:prstGeom>
          <a:no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3085" name="灯片编号占位符 3084"/>
          <p:cNvSpPr>
            <a:spLocks noGrp="1"/>
          </p:cNvSpPr>
          <p:nvPr>
            <p:ph type="sldNum"/>
          </p:nvPr>
        </p:nvSpPr>
        <p:spPr>
          <a:xfrm>
            <a:off x="7239000" y="6400800"/>
            <a:ext cx="1892300" cy="444500"/>
          </a:xfrm>
          <a:prstGeom prst="rect">
            <a:avLst/>
          </a:prstGeom>
          <a:noFill/>
          <a:ln w="9525">
            <a:noFill/>
          </a:ln>
        </p:spPr>
        <p:txBody>
          <a:bodyPr wrap="square" lIns="91440" tIns="45720" rIns="91440" bIns="45720" anchor="b" anchorCtr="0"/>
          <a:lstStyle>
            <a:lvl1pPr algn="r">
              <a:buFontTx/>
              <a:defRPr sz="1400" b="0">
                <a:solidFill>
                  <a:srgbClr val="000000"/>
                </a:solidFill>
                <a:latin typeface="Tahoma" panose="020B0604030504040204" pitchFamily="32" charset="0"/>
                <a:ea typeface="宋体" panose="02010600030101010101" pitchFamily="2" charset="-122"/>
              </a:defRPr>
            </a:lvl1pPr>
          </a:lstStyle>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
        <p:nvSpPr>
          <p:cNvPr id="11279" name="矩形 3085"/>
          <p:cNvSpPr/>
          <p:nvPr/>
        </p:nvSpPr>
        <p:spPr>
          <a:xfrm>
            <a:off x="4876800" y="6248400"/>
            <a:ext cx="4114800" cy="533400"/>
          </a:xfrm>
          <a:prstGeom prst="rect">
            <a:avLst/>
          </a:prstGeom>
          <a:noFill/>
          <a:ln w="9525">
            <a:noFill/>
          </a:ln>
        </p:spPr>
        <p:txBody>
          <a:bodyPr wrap="square" lIns="90000" tIns="46800" rIns="90000" bIns="46800" anchor="b" anchorCtr="0"/>
          <a:p>
            <a:pPr lvl="0"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b="0" dirty="0" err="1">
                <a:solidFill>
                  <a:srgbClr val="333399"/>
                </a:solidFill>
                <a:latin typeface="华文楷体" panose="02010600040101010101" charset="-122"/>
                <a:cs typeface="楷体_GB2312" pitchFamily="49" charset="0"/>
              </a:rPr>
              <a:t>西安电子科技大学计算机学院</a:t>
            </a:r>
            <a:endParaRPr lang="zh-CN" altLang="x-none" sz="1800" b="0" dirty="0" err="1">
              <a:solidFill>
                <a:srgbClr val="333399"/>
              </a:solidFill>
              <a:latin typeface="华文楷体" panose="02010600040101010101" charset="-122"/>
              <a:ea typeface="楷体_GB2312" pitchFamily="49" charset="0"/>
            </a:endParaRPr>
          </a:p>
        </p:txBody>
      </p:sp>
      <p:pic>
        <p:nvPicPr>
          <p:cNvPr id="11280" name="图片 3086"/>
          <p:cNvPicPr>
            <a:picLocks noChangeAspect="1"/>
          </p:cNvPicPr>
          <p:nvPr/>
        </p:nvPicPr>
        <p:blipFill>
          <a:blip r:embed="rId12"/>
          <a:stretch>
            <a:fillRect/>
          </a:stretch>
        </p:blipFill>
        <p:spPr>
          <a:xfrm>
            <a:off x="0" y="6084888"/>
            <a:ext cx="838200" cy="773112"/>
          </a:xfrm>
          <a:prstGeom prst="rect">
            <a:avLst/>
          </a:prstGeom>
          <a:noFill/>
          <a:ln w="9525">
            <a:noFill/>
          </a:ln>
        </p:spPr>
      </p:pic>
      <p:pic>
        <p:nvPicPr>
          <p:cNvPr id="11281" name="图片 3087"/>
          <p:cNvPicPr>
            <a:picLocks noChangeAspect="1"/>
          </p:cNvPicPr>
          <p:nvPr/>
        </p:nvPicPr>
        <p:blipFill>
          <a:blip r:embed="rId13"/>
          <a:stretch>
            <a:fillRect/>
          </a:stretch>
        </p:blipFill>
        <p:spPr>
          <a:xfrm>
            <a:off x="7886700" y="225425"/>
            <a:ext cx="1039813" cy="992188"/>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marL="0" lvl="0" indent="0" algn="l" defTabSz="457200" rtl="0" eaLnBrk="0" fontAlgn="base" latinLnBrk="0" hangingPunct="0">
        <a:lnSpc>
          <a:spcPct val="100000"/>
        </a:lnSpc>
        <a:spcBef>
          <a:spcPts val="100"/>
        </a:spcBef>
        <a:spcAft>
          <a:spcPts val="100"/>
        </a:spcAft>
        <a:buClr>
          <a:srgbClr val="000000"/>
        </a:buClr>
        <a:buSzPct val="100000"/>
        <a:buFont typeface="Times New Roman" panose="02020603050405020304" pitchFamily="16" charset="0"/>
        <a:buNone/>
        <a:defRPr sz="4400" b="0" i="0" u="none" kern="1200" baseline="0">
          <a:solidFill>
            <a:srgbClr val="333399"/>
          </a:solidFill>
          <a:latin typeface="+mj-lt"/>
          <a:ea typeface="+mj-ea"/>
          <a:cs typeface="+mj-cs"/>
        </a:defRPr>
      </a:lvl1pPr>
      <a:lvl2pPr marL="742950" lvl="1" indent="-285750" algn="l" defTabSz="457200" rtl="0" eaLnBrk="0" fontAlgn="base" latinLnBrk="0" hangingPunct="0">
        <a:lnSpc>
          <a:spcPct val="100000"/>
        </a:lnSpc>
        <a:spcBef>
          <a:spcPts val="100"/>
        </a:spcBef>
        <a:spcAft>
          <a:spcPts val="100"/>
        </a:spcAft>
        <a:buClr>
          <a:srgbClr val="000000"/>
        </a:buClr>
        <a:buSzPct val="100000"/>
        <a:buFont typeface="Times New Roman" panose="02020603050405020304" pitchFamily="16" charset="0"/>
        <a:buNone/>
        <a:defRPr sz="4400" b="0" i="0" u="none" kern="1200" baseline="0">
          <a:solidFill>
            <a:srgbClr val="333399"/>
          </a:solidFill>
          <a:latin typeface="Times New Roman" panose="02020603050405020304" pitchFamily="16" charset="0"/>
          <a:ea typeface="楷体_GB2312" pitchFamily="49" charset="0"/>
          <a:cs typeface="+mj-cs"/>
        </a:defRPr>
      </a:lvl2pPr>
      <a:lvl3pPr marL="1143000" lvl="2" indent="-228600" algn="l" defTabSz="457200" rtl="0" eaLnBrk="0" fontAlgn="base" latinLnBrk="0" hangingPunct="0">
        <a:lnSpc>
          <a:spcPct val="100000"/>
        </a:lnSpc>
        <a:spcBef>
          <a:spcPts val="100"/>
        </a:spcBef>
        <a:spcAft>
          <a:spcPts val="100"/>
        </a:spcAft>
        <a:buClr>
          <a:srgbClr val="000000"/>
        </a:buClr>
        <a:buSzPct val="100000"/>
        <a:buFont typeface="Times New Roman" panose="02020603050405020304" pitchFamily="16" charset="0"/>
        <a:buNone/>
        <a:defRPr sz="4400" b="0" i="0" u="none" kern="1200" baseline="0">
          <a:solidFill>
            <a:srgbClr val="333399"/>
          </a:solidFill>
          <a:latin typeface="Times New Roman" panose="02020603050405020304" pitchFamily="16" charset="0"/>
          <a:ea typeface="楷体_GB2312" pitchFamily="49" charset="0"/>
          <a:cs typeface="+mj-cs"/>
        </a:defRPr>
      </a:lvl3pPr>
      <a:lvl4pPr marL="1600200" lvl="3" indent="-228600" algn="l" defTabSz="457200" rtl="0" eaLnBrk="0" fontAlgn="base" latinLnBrk="0" hangingPunct="0">
        <a:lnSpc>
          <a:spcPct val="100000"/>
        </a:lnSpc>
        <a:spcBef>
          <a:spcPts val="100"/>
        </a:spcBef>
        <a:spcAft>
          <a:spcPts val="100"/>
        </a:spcAft>
        <a:buClr>
          <a:srgbClr val="000000"/>
        </a:buClr>
        <a:buSzPct val="100000"/>
        <a:buFont typeface="Times New Roman" panose="02020603050405020304" pitchFamily="16" charset="0"/>
        <a:buNone/>
        <a:defRPr sz="4400" b="0" i="0" u="none" kern="1200" baseline="0">
          <a:solidFill>
            <a:srgbClr val="333399"/>
          </a:solidFill>
          <a:latin typeface="Times New Roman" panose="02020603050405020304" pitchFamily="16" charset="0"/>
          <a:ea typeface="楷体_GB2312" pitchFamily="49" charset="0"/>
          <a:cs typeface="+mj-cs"/>
        </a:defRPr>
      </a:lvl4pPr>
      <a:lvl5pPr marL="2057400" lvl="4" indent="-228600" algn="l" defTabSz="457200" rtl="0" eaLnBrk="0" fontAlgn="base" latinLnBrk="0" hangingPunct="0">
        <a:lnSpc>
          <a:spcPct val="100000"/>
        </a:lnSpc>
        <a:spcBef>
          <a:spcPts val="100"/>
        </a:spcBef>
        <a:spcAft>
          <a:spcPts val="100"/>
        </a:spcAft>
        <a:buClr>
          <a:srgbClr val="000000"/>
        </a:buClr>
        <a:buSzPct val="100000"/>
        <a:buFont typeface="Times New Roman" panose="02020603050405020304" pitchFamily="16" charset="0"/>
        <a:buNone/>
        <a:defRPr sz="4400" b="0" i="0" u="none" kern="1200" baseline="0">
          <a:solidFill>
            <a:srgbClr val="333399"/>
          </a:solidFill>
          <a:latin typeface="Times New Roman" panose="02020603050405020304" pitchFamily="16" charset="0"/>
          <a:ea typeface="楷体_GB2312" pitchFamily="49" charset="0"/>
          <a:cs typeface="+mj-cs"/>
        </a:defRPr>
      </a:lvl5pPr>
    </p:titleStyle>
    <p:bodyStyle>
      <a:lvl1pPr marL="342900" lvl="0" indent="-342900" algn="l" defTabSz="457200" rtl="0" eaLnBrk="0" fontAlgn="base" latinLnBrk="0" hangingPunct="0">
        <a:lnSpc>
          <a:spcPct val="100000"/>
        </a:lnSpc>
        <a:spcBef>
          <a:spcPts val="900"/>
        </a:spcBef>
        <a:spcAft>
          <a:spcPts val="100"/>
        </a:spcAft>
        <a:buClr>
          <a:srgbClr val="000000"/>
        </a:buClr>
        <a:buSzPct val="100000"/>
        <a:buFont typeface="Times New Roman" panose="02020603050405020304" pitchFamily="16" charset="0"/>
        <a:buNone/>
        <a:defRPr sz="3200" b="0" i="0" u="none" kern="1200" baseline="0">
          <a:solidFill>
            <a:srgbClr val="000000"/>
          </a:solidFill>
          <a:latin typeface="+mn-lt"/>
          <a:ea typeface="+mn-ea"/>
          <a:cs typeface="+mn-cs"/>
        </a:defRPr>
      </a:lvl1pPr>
      <a:lvl2pPr marL="742950" lvl="1" indent="-285750" algn="l" defTabSz="457200" rtl="0" eaLnBrk="0" fontAlgn="base" latinLnBrk="0" hangingPunct="0">
        <a:lnSpc>
          <a:spcPct val="100000"/>
        </a:lnSpc>
        <a:spcBef>
          <a:spcPts val="800"/>
        </a:spcBef>
        <a:spcAft>
          <a:spcPts val="100"/>
        </a:spcAft>
        <a:buClr>
          <a:srgbClr val="000000"/>
        </a:buClr>
        <a:buSzPct val="100000"/>
        <a:buFont typeface="Times New Roman" panose="02020603050405020304" pitchFamily="16" charset="0"/>
        <a:buNone/>
        <a:defRPr sz="2800" b="0" i="0" u="none" kern="1200" baseline="0">
          <a:solidFill>
            <a:srgbClr val="000000"/>
          </a:solidFill>
          <a:latin typeface="Times New Roman" panose="02020603050405020304" pitchFamily="16" charset="0"/>
          <a:ea typeface="楷体_GB2312" pitchFamily="49" charset="0"/>
          <a:cs typeface="+mn-cs"/>
        </a:defRPr>
      </a:lvl2pPr>
      <a:lvl3pPr marL="1143000" lvl="2" indent="-228600" algn="l" defTabSz="457200" rtl="0" eaLnBrk="0" fontAlgn="base" latinLnBrk="0" hangingPunct="0">
        <a:lnSpc>
          <a:spcPct val="100000"/>
        </a:lnSpc>
        <a:spcBef>
          <a:spcPts val="700"/>
        </a:spcBef>
        <a:spcAft>
          <a:spcPts val="100"/>
        </a:spcAft>
        <a:buClr>
          <a:srgbClr val="000000"/>
        </a:buClr>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楷体_GB2312" pitchFamily="49" charset="0"/>
          <a:cs typeface="+mn-cs"/>
        </a:defRPr>
      </a:lvl3pPr>
      <a:lvl4pPr marL="1600200" lvl="3" indent="-228600" algn="l" defTabSz="457200" rtl="0" eaLnBrk="0" fontAlgn="base" latinLnBrk="0" hangingPunct="0">
        <a:lnSpc>
          <a:spcPct val="100000"/>
        </a:lnSpc>
        <a:spcBef>
          <a:spcPts val="600"/>
        </a:spcBef>
        <a:spcAft>
          <a:spcPts val="100"/>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4pPr>
      <a:lvl5pPr marL="2057400" lvl="4" indent="-228600" algn="l" defTabSz="457200" rtl="0" eaLnBrk="0" fontAlgn="base" latinLnBrk="0" hangingPunct="0">
        <a:lnSpc>
          <a:spcPct val="100000"/>
        </a:lnSpc>
        <a:spcBef>
          <a:spcPts val="600"/>
        </a:spcBef>
        <a:spcAft>
          <a:spcPts val="100"/>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5pPr>
      <a:lvl6pPr marL="2514600" lvl="5" indent="-228600" algn="l" defTabSz="457200" rtl="0" eaLnBrk="0" fontAlgn="base" latinLnBrk="0" hangingPunct="0">
        <a:lnSpc>
          <a:spcPct val="100000"/>
        </a:lnSpc>
        <a:spcBef>
          <a:spcPts val="600"/>
        </a:spcBef>
        <a:spcAft>
          <a:spcPts val="100"/>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6pPr>
      <a:lvl7pPr marL="2971800" lvl="6" indent="-228600" algn="l" defTabSz="457200" rtl="0" eaLnBrk="0" fontAlgn="base" latinLnBrk="0" hangingPunct="0">
        <a:lnSpc>
          <a:spcPct val="100000"/>
        </a:lnSpc>
        <a:spcBef>
          <a:spcPts val="600"/>
        </a:spcBef>
        <a:spcAft>
          <a:spcPts val="100"/>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7pPr>
      <a:lvl8pPr marL="3429000" lvl="7" indent="-228600" algn="l" defTabSz="457200" rtl="0" eaLnBrk="0" fontAlgn="base" latinLnBrk="0" hangingPunct="0">
        <a:lnSpc>
          <a:spcPct val="100000"/>
        </a:lnSpc>
        <a:spcBef>
          <a:spcPts val="600"/>
        </a:spcBef>
        <a:spcAft>
          <a:spcPts val="100"/>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8pPr>
      <a:lvl9pPr marL="3886200" lvl="8" indent="-228600" algn="l" defTabSz="457200" rtl="0" eaLnBrk="0" fontAlgn="base" latinLnBrk="0" hangingPunct="0">
        <a:lnSpc>
          <a:spcPct val="100000"/>
        </a:lnSpc>
        <a:spcBef>
          <a:spcPts val="600"/>
        </a:spcBef>
        <a:spcAft>
          <a:spcPts val="100"/>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9pPr>
    </p:bodyStyle>
    <p:otherStyle>
      <a:lvl1pPr marL="0" lvl="0" indent="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mn-lt"/>
          <a:ea typeface="+mn-ea"/>
          <a:cs typeface="+mn-cs"/>
        </a:defRPr>
      </a:lvl1pPr>
      <a:lvl2pPr marL="742950" lvl="1" indent="-28575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2pPr>
      <a:lvl3pPr marL="1143000" lvl="2"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3pPr>
      <a:lvl4pPr marL="1600200" lvl="3"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4pPr>
      <a:lvl5pPr marL="2057400" lvl="4"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5pPr>
      <a:lvl6pPr marL="2286000" lvl="5"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6pPr>
      <a:lvl7pPr marL="2743200" lvl="6"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7pPr>
      <a:lvl8pPr marL="3200400" lvl="7"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8pPr>
      <a:lvl9pPr marL="3657600" lvl="8"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12290" name="矩形 3072"/>
          <p:cNvSpPr/>
          <p:nvPr/>
        </p:nvSpPr>
        <p:spPr>
          <a:xfrm>
            <a:off x="7848600" y="1233488"/>
            <a:ext cx="1117600" cy="304800"/>
          </a:xfrm>
          <a:prstGeom prst="rect">
            <a:avLst/>
          </a:prstGeom>
          <a:solidFill>
            <a:srgbClr val="D1D393"/>
          </a:solid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12291" name="矩形 3073"/>
          <p:cNvSpPr/>
          <p:nvPr/>
        </p:nvSpPr>
        <p:spPr>
          <a:xfrm>
            <a:off x="417513" y="1063625"/>
            <a:ext cx="438150" cy="474663"/>
          </a:xfrm>
          <a:prstGeom prst="rect">
            <a:avLst/>
          </a:prstGeom>
          <a:solidFill>
            <a:srgbClr val="FFCF01"/>
          </a:solid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12292" name="矩形 3074"/>
          <p:cNvSpPr/>
          <p:nvPr/>
        </p:nvSpPr>
        <p:spPr>
          <a:xfrm>
            <a:off x="800100" y="1036638"/>
            <a:ext cx="328613" cy="474662"/>
          </a:xfrm>
          <a:prstGeom prst="rect">
            <a:avLst/>
          </a:prstGeom>
          <a:gradFill rotWithShape="0">
            <a:gsLst>
              <a:gs pos="0">
                <a:srgbClr val="FFFFFF"/>
              </a:gs>
              <a:gs pos="100000">
                <a:srgbClr val="FFCF01"/>
              </a:gs>
            </a:gsLst>
            <a:lin ang="10800000" scaled="1"/>
            <a:tileRect/>
          </a:grad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12293" name="矩形 3075"/>
          <p:cNvSpPr/>
          <p:nvPr/>
        </p:nvSpPr>
        <p:spPr>
          <a:xfrm>
            <a:off x="541338" y="1233488"/>
            <a:ext cx="422275" cy="474662"/>
          </a:xfrm>
          <a:prstGeom prst="rect">
            <a:avLst/>
          </a:prstGeom>
          <a:solidFill>
            <a:srgbClr val="3333CC"/>
          </a:solid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12294" name="矩形 3076"/>
          <p:cNvSpPr/>
          <p:nvPr/>
        </p:nvSpPr>
        <p:spPr>
          <a:xfrm>
            <a:off x="911225" y="1233488"/>
            <a:ext cx="368300" cy="474662"/>
          </a:xfrm>
          <a:prstGeom prst="rect">
            <a:avLst/>
          </a:prstGeom>
          <a:gradFill rotWithShape="0">
            <a:gsLst>
              <a:gs pos="0">
                <a:srgbClr val="FFFFFF"/>
              </a:gs>
              <a:gs pos="100000">
                <a:srgbClr val="3333CC"/>
              </a:gs>
            </a:gsLst>
            <a:lin ang="10800000" scaled="1"/>
            <a:tileRect/>
          </a:grad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12295" name="矩形 3077"/>
          <p:cNvSpPr/>
          <p:nvPr/>
        </p:nvSpPr>
        <p:spPr>
          <a:xfrm>
            <a:off x="127000" y="1233488"/>
            <a:ext cx="560388" cy="422275"/>
          </a:xfrm>
          <a:prstGeom prst="rect">
            <a:avLst/>
          </a:prstGeom>
          <a:gradFill rotWithShape="0">
            <a:gsLst>
              <a:gs pos="0">
                <a:srgbClr val="FF0000"/>
              </a:gs>
              <a:gs pos="100000">
                <a:srgbClr val="FFFFFF"/>
              </a:gs>
            </a:gsLst>
            <a:lin ang="8100000" scaled="1"/>
            <a:tileRect/>
          </a:grad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12296" name="矩形 3078"/>
          <p:cNvSpPr/>
          <p:nvPr/>
        </p:nvSpPr>
        <p:spPr>
          <a:xfrm>
            <a:off x="762000" y="852488"/>
            <a:ext cx="31750" cy="1052512"/>
          </a:xfrm>
          <a:prstGeom prst="rect">
            <a:avLst/>
          </a:prstGeom>
          <a:solidFill>
            <a:srgbClr val="1C1C1C"/>
          </a:solid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12297" name="矩形 3079"/>
          <p:cNvSpPr/>
          <p:nvPr/>
        </p:nvSpPr>
        <p:spPr>
          <a:xfrm>
            <a:off x="442913" y="1385888"/>
            <a:ext cx="8226425" cy="31750"/>
          </a:xfrm>
          <a:prstGeom prst="rect">
            <a:avLst/>
          </a:prstGeom>
          <a:solidFill>
            <a:srgbClr val="1C1C1C"/>
          </a:solid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12298" name="标题 3080"/>
          <p:cNvSpPr>
            <a:spLocks noGrp="1"/>
          </p:cNvSpPr>
          <p:nvPr>
            <p:ph type="title"/>
          </p:nvPr>
        </p:nvSpPr>
        <p:spPr>
          <a:xfrm>
            <a:off x="1274763" y="457200"/>
            <a:ext cx="7780337" cy="749300"/>
          </a:xfrm>
          <a:prstGeom prst="rect">
            <a:avLst/>
          </a:prstGeom>
          <a:noFill/>
          <a:ln w="9525">
            <a:noFill/>
          </a:ln>
        </p:spPr>
        <p:txBody>
          <a:bodyPr wrap="square" lIns="90000" tIns="46800" rIns="90000" bIns="46800" anchor="b" anchorCtr="0"/>
          <a:p>
            <a:pPr lvl="0"/>
            <a:r>
              <a:rPr lang="en-US" altLang="zh-CN" dirty="0"/>
              <a:t>Click to edit the title text format</a:t>
            </a:r>
            <a:endParaRPr lang="en-US" altLang="zh-CN" dirty="0"/>
          </a:p>
        </p:txBody>
      </p:sp>
      <p:sp>
        <p:nvSpPr>
          <p:cNvPr id="12299" name="文本占位符 3081"/>
          <p:cNvSpPr>
            <a:spLocks noGrp="1"/>
          </p:cNvSpPr>
          <p:nvPr>
            <p:ph type="body"/>
          </p:nvPr>
        </p:nvSpPr>
        <p:spPr>
          <a:xfrm>
            <a:off x="1143000" y="1447800"/>
            <a:ext cx="7759700" cy="4559300"/>
          </a:xfrm>
          <a:prstGeom prst="rect">
            <a:avLst/>
          </a:prstGeom>
          <a:noFill/>
          <a:ln w="9525">
            <a:noFill/>
          </a:ln>
        </p:spPr>
        <p:txBody>
          <a:bodyPr wrap="square" lIns="90000" tIns="46800" rIns="90000" bIns="46800" anchor="t" anchorCtr="0"/>
          <a:p>
            <a:pPr lvl="0"/>
            <a:r>
              <a:rPr lang="en-US" altLang="zh-CN" dirty="0"/>
              <a:t>Click to edit the outline text format</a:t>
            </a:r>
            <a:endParaRPr lang="en-US" altLang="zh-CN" dirty="0"/>
          </a:p>
          <a:p>
            <a:pPr lvl="1"/>
            <a:r>
              <a:rPr lang="en-US" altLang="zh-CN" dirty="0"/>
              <a:t>Second Outline Level</a:t>
            </a:r>
            <a:endParaRPr lang="en-US" altLang="zh-CN" dirty="0"/>
          </a:p>
          <a:p>
            <a:pPr lvl="2"/>
            <a:r>
              <a:rPr lang="en-US" altLang="zh-CN" dirty="0"/>
              <a:t>Third Outline Level</a:t>
            </a:r>
            <a:endParaRPr lang="en-US" altLang="zh-CN" dirty="0"/>
          </a:p>
          <a:p>
            <a:pPr lvl="3"/>
            <a:r>
              <a:rPr lang="en-US" altLang="zh-CN" dirty="0"/>
              <a:t>Fourth Outline Level</a:t>
            </a:r>
            <a:endParaRPr lang="en-US" altLang="zh-CN" dirty="0"/>
          </a:p>
          <a:p>
            <a:pPr lvl="4"/>
            <a:r>
              <a:rPr lang="en-US" altLang="zh-CN" dirty="0"/>
              <a:t>Fifth Outline Level</a:t>
            </a:r>
            <a:endParaRPr lang="en-US" altLang="zh-CN" dirty="0"/>
          </a:p>
          <a:p>
            <a:pPr lvl="4"/>
            <a:r>
              <a:rPr lang="en-US" altLang="zh-CN" dirty="0"/>
              <a:t>Sixth Outline Level</a:t>
            </a:r>
            <a:endParaRPr lang="en-US" altLang="zh-CN" dirty="0"/>
          </a:p>
          <a:p>
            <a:pPr lvl="4"/>
            <a:r>
              <a:rPr lang="en-US" altLang="zh-CN" dirty="0"/>
              <a:t>Seventh Outline Level</a:t>
            </a:r>
            <a:endParaRPr lang="en-US" altLang="zh-CN" dirty="0"/>
          </a:p>
        </p:txBody>
      </p:sp>
      <p:sp>
        <p:nvSpPr>
          <p:cNvPr id="12300" name="文本框 3082"/>
          <p:cNvSpPr txBox="1"/>
          <p:nvPr/>
        </p:nvSpPr>
        <p:spPr>
          <a:xfrm>
            <a:off x="914400" y="6324600"/>
            <a:ext cx="1905000" cy="457200"/>
          </a:xfrm>
          <a:prstGeom prst="rect">
            <a:avLst/>
          </a:prstGeom>
          <a:no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12301" name="文本框 3083"/>
          <p:cNvSpPr txBox="1"/>
          <p:nvPr/>
        </p:nvSpPr>
        <p:spPr>
          <a:xfrm>
            <a:off x="3124200" y="6324600"/>
            <a:ext cx="3581400" cy="457200"/>
          </a:xfrm>
          <a:prstGeom prst="rect">
            <a:avLst/>
          </a:prstGeom>
          <a:no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3085" name="灯片编号占位符 3084"/>
          <p:cNvSpPr>
            <a:spLocks noGrp="1"/>
          </p:cNvSpPr>
          <p:nvPr>
            <p:ph type="sldNum"/>
          </p:nvPr>
        </p:nvSpPr>
        <p:spPr>
          <a:xfrm>
            <a:off x="7239000" y="6400800"/>
            <a:ext cx="1892300" cy="444500"/>
          </a:xfrm>
          <a:prstGeom prst="rect">
            <a:avLst/>
          </a:prstGeom>
          <a:noFill/>
          <a:ln w="9525">
            <a:noFill/>
          </a:ln>
        </p:spPr>
        <p:txBody>
          <a:bodyPr wrap="square" lIns="91440" tIns="45720" rIns="91440" bIns="45720" anchor="b" anchorCtr="0"/>
          <a:lstStyle>
            <a:lvl1pPr algn="r">
              <a:buFontTx/>
              <a:defRPr sz="1400" b="0">
                <a:solidFill>
                  <a:srgbClr val="000000"/>
                </a:solidFill>
                <a:latin typeface="Tahoma" panose="020B0604030504040204" pitchFamily="32" charset="0"/>
                <a:ea typeface="宋体" panose="02010600030101010101" pitchFamily="2" charset="-122"/>
              </a:defRPr>
            </a:lvl1pPr>
          </a:lstStyle>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
        <p:nvSpPr>
          <p:cNvPr id="12303" name="矩形 3085"/>
          <p:cNvSpPr/>
          <p:nvPr/>
        </p:nvSpPr>
        <p:spPr>
          <a:xfrm>
            <a:off x="4876800" y="6248400"/>
            <a:ext cx="4114800" cy="533400"/>
          </a:xfrm>
          <a:prstGeom prst="rect">
            <a:avLst/>
          </a:prstGeom>
          <a:noFill/>
          <a:ln w="9525">
            <a:noFill/>
          </a:ln>
        </p:spPr>
        <p:txBody>
          <a:bodyPr wrap="square" lIns="90000" tIns="46800" rIns="90000" bIns="46800" anchor="b" anchorCtr="0"/>
          <a:p>
            <a:pPr lvl="0"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b="0" dirty="0" err="1">
                <a:solidFill>
                  <a:srgbClr val="333399"/>
                </a:solidFill>
                <a:latin typeface="华文楷体" panose="02010600040101010101" charset="-122"/>
                <a:cs typeface="楷体_GB2312" pitchFamily="49" charset="0"/>
              </a:rPr>
              <a:t>西安电子科技大学计算机学院</a:t>
            </a:r>
            <a:endParaRPr lang="zh-CN" altLang="x-none" sz="1800" b="0" dirty="0" err="1">
              <a:solidFill>
                <a:srgbClr val="333399"/>
              </a:solidFill>
              <a:latin typeface="华文楷体" panose="02010600040101010101" charset="-122"/>
              <a:ea typeface="楷体_GB2312" pitchFamily="49" charset="0"/>
            </a:endParaRPr>
          </a:p>
        </p:txBody>
      </p:sp>
      <p:pic>
        <p:nvPicPr>
          <p:cNvPr id="12304" name="图片 3086"/>
          <p:cNvPicPr>
            <a:picLocks noChangeAspect="1"/>
          </p:cNvPicPr>
          <p:nvPr/>
        </p:nvPicPr>
        <p:blipFill>
          <a:blip r:embed="rId12"/>
          <a:stretch>
            <a:fillRect/>
          </a:stretch>
        </p:blipFill>
        <p:spPr>
          <a:xfrm>
            <a:off x="0" y="6084888"/>
            <a:ext cx="838200" cy="773112"/>
          </a:xfrm>
          <a:prstGeom prst="rect">
            <a:avLst/>
          </a:prstGeom>
          <a:noFill/>
          <a:ln w="9525">
            <a:noFill/>
          </a:ln>
        </p:spPr>
      </p:pic>
      <p:pic>
        <p:nvPicPr>
          <p:cNvPr id="12305" name="图片 3087"/>
          <p:cNvPicPr>
            <a:picLocks noChangeAspect="1"/>
          </p:cNvPicPr>
          <p:nvPr/>
        </p:nvPicPr>
        <p:blipFill>
          <a:blip r:embed="rId13"/>
          <a:stretch>
            <a:fillRect/>
          </a:stretch>
        </p:blipFill>
        <p:spPr>
          <a:xfrm>
            <a:off x="7886700" y="225425"/>
            <a:ext cx="1039813" cy="992188"/>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sldNum="0" hdr="0" ftr="0" dt="0"/>
  <p:txStyles>
    <p:titleStyle>
      <a:lvl1pPr marL="0" lvl="0" indent="0" algn="l" defTabSz="457200" rtl="0" eaLnBrk="0" fontAlgn="base" latinLnBrk="0" hangingPunct="0">
        <a:lnSpc>
          <a:spcPct val="100000"/>
        </a:lnSpc>
        <a:spcBef>
          <a:spcPts val="100"/>
        </a:spcBef>
        <a:spcAft>
          <a:spcPts val="100"/>
        </a:spcAft>
        <a:buClr>
          <a:srgbClr val="000000"/>
        </a:buClr>
        <a:buSzPct val="100000"/>
        <a:buFont typeface="Times New Roman" panose="02020603050405020304" pitchFamily="16" charset="0"/>
        <a:buNone/>
        <a:defRPr sz="4400" b="0" i="0" u="none" kern="1200" baseline="0">
          <a:solidFill>
            <a:srgbClr val="333399"/>
          </a:solidFill>
          <a:latin typeface="+mj-lt"/>
          <a:ea typeface="+mj-ea"/>
          <a:cs typeface="+mj-cs"/>
        </a:defRPr>
      </a:lvl1pPr>
      <a:lvl2pPr marL="742950" lvl="1" indent="-285750" algn="l" defTabSz="457200" rtl="0" eaLnBrk="0" fontAlgn="base" latinLnBrk="0" hangingPunct="0">
        <a:lnSpc>
          <a:spcPct val="100000"/>
        </a:lnSpc>
        <a:spcBef>
          <a:spcPts val="100"/>
        </a:spcBef>
        <a:spcAft>
          <a:spcPts val="100"/>
        </a:spcAft>
        <a:buClr>
          <a:srgbClr val="000000"/>
        </a:buClr>
        <a:buSzPct val="100000"/>
        <a:buFont typeface="Times New Roman" panose="02020603050405020304" pitchFamily="16" charset="0"/>
        <a:buNone/>
        <a:defRPr sz="4400" b="0" i="0" u="none" kern="1200" baseline="0">
          <a:solidFill>
            <a:srgbClr val="333399"/>
          </a:solidFill>
          <a:latin typeface="Times New Roman" panose="02020603050405020304" pitchFamily="16" charset="0"/>
          <a:ea typeface="楷体_GB2312" pitchFamily="49" charset="0"/>
          <a:cs typeface="+mj-cs"/>
        </a:defRPr>
      </a:lvl2pPr>
      <a:lvl3pPr marL="1143000" lvl="2" indent="-228600" algn="l" defTabSz="457200" rtl="0" eaLnBrk="0" fontAlgn="base" latinLnBrk="0" hangingPunct="0">
        <a:lnSpc>
          <a:spcPct val="100000"/>
        </a:lnSpc>
        <a:spcBef>
          <a:spcPts val="100"/>
        </a:spcBef>
        <a:spcAft>
          <a:spcPts val="100"/>
        </a:spcAft>
        <a:buClr>
          <a:srgbClr val="000000"/>
        </a:buClr>
        <a:buSzPct val="100000"/>
        <a:buFont typeface="Times New Roman" panose="02020603050405020304" pitchFamily="16" charset="0"/>
        <a:buNone/>
        <a:defRPr sz="4400" b="0" i="0" u="none" kern="1200" baseline="0">
          <a:solidFill>
            <a:srgbClr val="333399"/>
          </a:solidFill>
          <a:latin typeface="Times New Roman" panose="02020603050405020304" pitchFamily="16" charset="0"/>
          <a:ea typeface="楷体_GB2312" pitchFamily="49" charset="0"/>
          <a:cs typeface="+mj-cs"/>
        </a:defRPr>
      </a:lvl3pPr>
      <a:lvl4pPr marL="1600200" lvl="3" indent="-228600" algn="l" defTabSz="457200" rtl="0" eaLnBrk="0" fontAlgn="base" latinLnBrk="0" hangingPunct="0">
        <a:lnSpc>
          <a:spcPct val="100000"/>
        </a:lnSpc>
        <a:spcBef>
          <a:spcPts val="100"/>
        </a:spcBef>
        <a:spcAft>
          <a:spcPts val="100"/>
        </a:spcAft>
        <a:buClr>
          <a:srgbClr val="000000"/>
        </a:buClr>
        <a:buSzPct val="100000"/>
        <a:buFont typeface="Times New Roman" panose="02020603050405020304" pitchFamily="16" charset="0"/>
        <a:buNone/>
        <a:defRPr sz="4400" b="0" i="0" u="none" kern="1200" baseline="0">
          <a:solidFill>
            <a:srgbClr val="333399"/>
          </a:solidFill>
          <a:latin typeface="Times New Roman" panose="02020603050405020304" pitchFamily="16" charset="0"/>
          <a:ea typeface="楷体_GB2312" pitchFamily="49" charset="0"/>
          <a:cs typeface="+mj-cs"/>
        </a:defRPr>
      </a:lvl4pPr>
      <a:lvl5pPr marL="2057400" lvl="4" indent="-228600" algn="l" defTabSz="457200" rtl="0" eaLnBrk="0" fontAlgn="base" latinLnBrk="0" hangingPunct="0">
        <a:lnSpc>
          <a:spcPct val="100000"/>
        </a:lnSpc>
        <a:spcBef>
          <a:spcPts val="100"/>
        </a:spcBef>
        <a:spcAft>
          <a:spcPts val="100"/>
        </a:spcAft>
        <a:buClr>
          <a:srgbClr val="000000"/>
        </a:buClr>
        <a:buSzPct val="100000"/>
        <a:buFont typeface="Times New Roman" panose="02020603050405020304" pitchFamily="16" charset="0"/>
        <a:buNone/>
        <a:defRPr sz="4400" b="0" i="0" u="none" kern="1200" baseline="0">
          <a:solidFill>
            <a:srgbClr val="333399"/>
          </a:solidFill>
          <a:latin typeface="Times New Roman" panose="02020603050405020304" pitchFamily="16" charset="0"/>
          <a:ea typeface="楷体_GB2312" pitchFamily="49" charset="0"/>
          <a:cs typeface="+mj-cs"/>
        </a:defRPr>
      </a:lvl5pPr>
    </p:titleStyle>
    <p:bodyStyle>
      <a:lvl1pPr marL="342900" lvl="0" indent="-342900" algn="l" defTabSz="457200" rtl="0" eaLnBrk="0" fontAlgn="base" latinLnBrk="0" hangingPunct="0">
        <a:lnSpc>
          <a:spcPct val="100000"/>
        </a:lnSpc>
        <a:spcBef>
          <a:spcPts val="900"/>
        </a:spcBef>
        <a:spcAft>
          <a:spcPts val="100"/>
        </a:spcAft>
        <a:buClr>
          <a:srgbClr val="000000"/>
        </a:buClr>
        <a:buSzPct val="100000"/>
        <a:buFont typeface="Times New Roman" panose="02020603050405020304" pitchFamily="16" charset="0"/>
        <a:buNone/>
        <a:defRPr sz="3200" b="0" i="0" u="none" kern="1200" baseline="0">
          <a:solidFill>
            <a:srgbClr val="000000"/>
          </a:solidFill>
          <a:latin typeface="+mn-lt"/>
          <a:ea typeface="+mn-ea"/>
          <a:cs typeface="+mn-cs"/>
        </a:defRPr>
      </a:lvl1pPr>
      <a:lvl2pPr marL="742950" lvl="1" indent="-285750" algn="l" defTabSz="457200" rtl="0" eaLnBrk="0" fontAlgn="base" latinLnBrk="0" hangingPunct="0">
        <a:lnSpc>
          <a:spcPct val="100000"/>
        </a:lnSpc>
        <a:spcBef>
          <a:spcPts val="800"/>
        </a:spcBef>
        <a:spcAft>
          <a:spcPts val="100"/>
        </a:spcAft>
        <a:buClr>
          <a:srgbClr val="000000"/>
        </a:buClr>
        <a:buSzPct val="100000"/>
        <a:buFont typeface="Times New Roman" panose="02020603050405020304" pitchFamily="16" charset="0"/>
        <a:buNone/>
        <a:defRPr sz="2800" b="0" i="0" u="none" kern="1200" baseline="0">
          <a:solidFill>
            <a:srgbClr val="000000"/>
          </a:solidFill>
          <a:latin typeface="Times New Roman" panose="02020603050405020304" pitchFamily="16" charset="0"/>
          <a:ea typeface="楷体_GB2312" pitchFamily="49" charset="0"/>
          <a:cs typeface="+mn-cs"/>
        </a:defRPr>
      </a:lvl2pPr>
      <a:lvl3pPr marL="1143000" lvl="2" indent="-228600" algn="l" defTabSz="457200" rtl="0" eaLnBrk="0" fontAlgn="base" latinLnBrk="0" hangingPunct="0">
        <a:lnSpc>
          <a:spcPct val="100000"/>
        </a:lnSpc>
        <a:spcBef>
          <a:spcPts val="700"/>
        </a:spcBef>
        <a:spcAft>
          <a:spcPts val="100"/>
        </a:spcAft>
        <a:buClr>
          <a:srgbClr val="000000"/>
        </a:buClr>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楷体_GB2312" pitchFamily="49" charset="0"/>
          <a:cs typeface="+mn-cs"/>
        </a:defRPr>
      </a:lvl3pPr>
      <a:lvl4pPr marL="1600200" lvl="3" indent="-228600" algn="l" defTabSz="457200" rtl="0" eaLnBrk="0" fontAlgn="base" latinLnBrk="0" hangingPunct="0">
        <a:lnSpc>
          <a:spcPct val="100000"/>
        </a:lnSpc>
        <a:spcBef>
          <a:spcPts val="600"/>
        </a:spcBef>
        <a:spcAft>
          <a:spcPts val="100"/>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4pPr>
      <a:lvl5pPr marL="2057400" lvl="4" indent="-228600" algn="l" defTabSz="457200" rtl="0" eaLnBrk="0" fontAlgn="base" latinLnBrk="0" hangingPunct="0">
        <a:lnSpc>
          <a:spcPct val="100000"/>
        </a:lnSpc>
        <a:spcBef>
          <a:spcPts val="600"/>
        </a:spcBef>
        <a:spcAft>
          <a:spcPts val="100"/>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5pPr>
      <a:lvl6pPr marL="2514600" lvl="5" indent="-228600" algn="l" defTabSz="457200" rtl="0" eaLnBrk="0" fontAlgn="base" latinLnBrk="0" hangingPunct="0">
        <a:lnSpc>
          <a:spcPct val="100000"/>
        </a:lnSpc>
        <a:spcBef>
          <a:spcPts val="600"/>
        </a:spcBef>
        <a:spcAft>
          <a:spcPts val="100"/>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6pPr>
      <a:lvl7pPr marL="2971800" lvl="6" indent="-228600" algn="l" defTabSz="457200" rtl="0" eaLnBrk="0" fontAlgn="base" latinLnBrk="0" hangingPunct="0">
        <a:lnSpc>
          <a:spcPct val="100000"/>
        </a:lnSpc>
        <a:spcBef>
          <a:spcPts val="600"/>
        </a:spcBef>
        <a:spcAft>
          <a:spcPts val="100"/>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7pPr>
      <a:lvl8pPr marL="3429000" lvl="7" indent="-228600" algn="l" defTabSz="457200" rtl="0" eaLnBrk="0" fontAlgn="base" latinLnBrk="0" hangingPunct="0">
        <a:lnSpc>
          <a:spcPct val="100000"/>
        </a:lnSpc>
        <a:spcBef>
          <a:spcPts val="600"/>
        </a:spcBef>
        <a:spcAft>
          <a:spcPts val="100"/>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8pPr>
      <a:lvl9pPr marL="3886200" lvl="8" indent="-228600" algn="l" defTabSz="457200" rtl="0" eaLnBrk="0" fontAlgn="base" latinLnBrk="0" hangingPunct="0">
        <a:lnSpc>
          <a:spcPct val="100000"/>
        </a:lnSpc>
        <a:spcBef>
          <a:spcPts val="600"/>
        </a:spcBef>
        <a:spcAft>
          <a:spcPts val="100"/>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9pPr>
    </p:bodyStyle>
    <p:otherStyle>
      <a:lvl1pPr marL="0" lvl="0" indent="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mn-lt"/>
          <a:ea typeface="+mn-ea"/>
          <a:cs typeface="+mn-cs"/>
        </a:defRPr>
      </a:lvl1pPr>
      <a:lvl2pPr marL="742950" lvl="1" indent="-28575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2pPr>
      <a:lvl3pPr marL="1143000" lvl="2"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3pPr>
      <a:lvl4pPr marL="1600200" lvl="3"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4pPr>
      <a:lvl5pPr marL="2057400" lvl="4"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5pPr>
      <a:lvl6pPr marL="2286000" lvl="5"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6pPr>
      <a:lvl7pPr marL="2743200" lvl="6"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7pPr>
      <a:lvl8pPr marL="3200400" lvl="7"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8pPr>
      <a:lvl9pPr marL="3657600" lvl="8"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13314" name="矩形 3072"/>
          <p:cNvSpPr/>
          <p:nvPr/>
        </p:nvSpPr>
        <p:spPr>
          <a:xfrm>
            <a:off x="7848600" y="1233488"/>
            <a:ext cx="1117600" cy="304800"/>
          </a:xfrm>
          <a:prstGeom prst="rect">
            <a:avLst/>
          </a:prstGeom>
          <a:solidFill>
            <a:srgbClr val="D1D393"/>
          </a:solid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13315" name="矩形 3073"/>
          <p:cNvSpPr/>
          <p:nvPr/>
        </p:nvSpPr>
        <p:spPr>
          <a:xfrm>
            <a:off x="417513" y="1063625"/>
            <a:ext cx="438150" cy="474663"/>
          </a:xfrm>
          <a:prstGeom prst="rect">
            <a:avLst/>
          </a:prstGeom>
          <a:solidFill>
            <a:srgbClr val="FFCF01"/>
          </a:solid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13316" name="矩形 3074"/>
          <p:cNvSpPr/>
          <p:nvPr/>
        </p:nvSpPr>
        <p:spPr>
          <a:xfrm>
            <a:off x="800100" y="1036638"/>
            <a:ext cx="328613" cy="474662"/>
          </a:xfrm>
          <a:prstGeom prst="rect">
            <a:avLst/>
          </a:prstGeom>
          <a:gradFill rotWithShape="0">
            <a:gsLst>
              <a:gs pos="0">
                <a:srgbClr val="FFFFFF"/>
              </a:gs>
              <a:gs pos="100000">
                <a:srgbClr val="FFCF01"/>
              </a:gs>
            </a:gsLst>
            <a:lin ang="10800000" scaled="1"/>
            <a:tileRect/>
          </a:grad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13317" name="矩形 3075"/>
          <p:cNvSpPr/>
          <p:nvPr/>
        </p:nvSpPr>
        <p:spPr>
          <a:xfrm>
            <a:off x="541338" y="1233488"/>
            <a:ext cx="422275" cy="474662"/>
          </a:xfrm>
          <a:prstGeom prst="rect">
            <a:avLst/>
          </a:prstGeom>
          <a:solidFill>
            <a:srgbClr val="3333CC"/>
          </a:solid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13318" name="矩形 3076"/>
          <p:cNvSpPr/>
          <p:nvPr/>
        </p:nvSpPr>
        <p:spPr>
          <a:xfrm>
            <a:off x="911225" y="1233488"/>
            <a:ext cx="368300" cy="474662"/>
          </a:xfrm>
          <a:prstGeom prst="rect">
            <a:avLst/>
          </a:prstGeom>
          <a:gradFill rotWithShape="0">
            <a:gsLst>
              <a:gs pos="0">
                <a:srgbClr val="FFFFFF"/>
              </a:gs>
              <a:gs pos="100000">
                <a:srgbClr val="3333CC"/>
              </a:gs>
            </a:gsLst>
            <a:lin ang="10800000" scaled="1"/>
            <a:tileRect/>
          </a:grad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13319" name="矩形 3077"/>
          <p:cNvSpPr/>
          <p:nvPr/>
        </p:nvSpPr>
        <p:spPr>
          <a:xfrm>
            <a:off x="127000" y="1233488"/>
            <a:ext cx="560388" cy="422275"/>
          </a:xfrm>
          <a:prstGeom prst="rect">
            <a:avLst/>
          </a:prstGeom>
          <a:gradFill rotWithShape="0">
            <a:gsLst>
              <a:gs pos="0">
                <a:srgbClr val="FF0000"/>
              </a:gs>
              <a:gs pos="100000">
                <a:srgbClr val="FFFFFF"/>
              </a:gs>
            </a:gsLst>
            <a:lin ang="8100000" scaled="1"/>
            <a:tileRect/>
          </a:grad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13320" name="矩形 3078"/>
          <p:cNvSpPr/>
          <p:nvPr/>
        </p:nvSpPr>
        <p:spPr>
          <a:xfrm>
            <a:off x="762000" y="852488"/>
            <a:ext cx="31750" cy="1052512"/>
          </a:xfrm>
          <a:prstGeom prst="rect">
            <a:avLst/>
          </a:prstGeom>
          <a:solidFill>
            <a:srgbClr val="1C1C1C"/>
          </a:solid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13321" name="矩形 3079"/>
          <p:cNvSpPr/>
          <p:nvPr/>
        </p:nvSpPr>
        <p:spPr>
          <a:xfrm>
            <a:off x="442913" y="1385888"/>
            <a:ext cx="8226425" cy="31750"/>
          </a:xfrm>
          <a:prstGeom prst="rect">
            <a:avLst/>
          </a:prstGeom>
          <a:solidFill>
            <a:srgbClr val="1C1C1C"/>
          </a:solid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13322" name="标题 3080"/>
          <p:cNvSpPr>
            <a:spLocks noGrp="1"/>
          </p:cNvSpPr>
          <p:nvPr>
            <p:ph type="title"/>
          </p:nvPr>
        </p:nvSpPr>
        <p:spPr>
          <a:xfrm>
            <a:off x="1274763" y="457200"/>
            <a:ext cx="7780337" cy="749300"/>
          </a:xfrm>
          <a:prstGeom prst="rect">
            <a:avLst/>
          </a:prstGeom>
          <a:noFill/>
          <a:ln w="9525">
            <a:noFill/>
          </a:ln>
        </p:spPr>
        <p:txBody>
          <a:bodyPr wrap="square" lIns="90000" tIns="46800" rIns="90000" bIns="46800" anchor="b" anchorCtr="0"/>
          <a:p>
            <a:pPr lvl="0"/>
            <a:r>
              <a:rPr lang="en-US" altLang="zh-CN" dirty="0"/>
              <a:t>Click to edit the title text format</a:t>
            </a:r>
            <a:endParaRPr lang="en-US" altLang="zh-CN" dirty="0"/>
          </a:p>
        </p:txBody>
      </p:sp>
      <p:sp>
        <p:nvSpPr>
          <p:cNvPr id="13323" name="文本占位符 3081"/>
          <p:cNvSpPr>
            <a:spLocks noGrp="1"/>
          </p:cNvSpPr>
          <p:nvPr>
            <p:ph type="body"/>
          </p:nvPr>
        </p:nvSpPr>
        <p:spPr>
          <a:xfrm>
            <a:off x="1143000" y="1447800"/>
            <a:ext cx="7759700" cy="4559300"/>
          </a:xfrm>
          <a:prstGeom prst="rect">
            <a:avLst/>
          </a:prstGeom>
          <a:noFill/>
          <a:ln w="9525">
            <a:noFill/>
          </a:ln>
        </p:spPr>
        <p:txBody>
          <a:bodyPr wrap="square" lIns="90000" tIns="46800" rIns="90000" bIns="46800" anchor="t" anchorCtr="0"/>
          <a:p>
            <a:pPr lvl="0"/>
            <a:r>
              <a:rPr lang="en-US" altLang="zh-CN" dirty="0"/>
              <a:t>Click to edit the outline text format</a:t>
            </a:r>
            <a:endParaRPr lang="en-US" altLang="zh-CN" dirty="0"/>
          </a:p>
          <a:p>
            <a:pPr lvl="1"/>
            <a:r>
              <a:rPr lang="en-US" altLang="zh-CN" dirty="0"/>
              <a:t>Second Outline Level</a:t>
            </a:r>
            <a:endParaRPr lang="en-US" altLang="zh-CN" dirty="0"/>
          </a:p>
          <a:p>
            <a:pPr lvl="2"/>
            <a:r>
              <a:rPr lang="en-US" altLang="zh-CN" dirty="0"/>
              <a:t>Third Outline Level</a:t>
            </a:r>
            <a:endParaRPr lang="en-US" altLang="zh-CN" dirty="0"/>
          </a:p>
          <a:p>
            <a:pPr lvl="3"/>
            <a:r>
              <a:rPr lang="en-US" altLang="zh-CN" dirty="0"/>
              <a:t>Fourth Outline Level</a:t>
            </a:r>
            <a:endParaRPr lang="en-US" altLang="zh-CN" dirty="0"/>
          </a:p>
          <a:p>
            <a:pPr lvl="4"/>
            <a:r>
              <a:rPr lang="en-US" altLang="zh-CN" dirty="0"/>
              <a:t>Fifth Outline Level</a:t>
            </a:r>
            <a:endParaRPr lang="en-US" altLang="zh-CN" dirty="0"/>
          </a:p>
          <a:p>
            <a:pPr lvl="4"/>
            <a:r>
              <a:rPr lang="en-US" altLang="zh-CN" dirty="0"/>
              <a:t>Sixth Outline Level</a:t>
            </a:r>
            <a:endParaRPr lang="en-US" altLang="zh-CN" dirty="0"/>
          </a:p>
          <a:p>
            <a:pPr lvl="4"/>
            <a:r>
              <a:rPr lang="en-US" altLang="zh-CN" dirty="0"/>
              <a:t>Seventh Outline Level</a:t>
            </a:r>
            <a:endParaRPr lang="en-US" altLang="zh-CN" dirty="0"/>
          </a:p>
        </p:txBody>
      </p:sp>
      <p:sp>
        <p:nvSpPr>
          <p:cNvPr id="13324" name="文本框 3082"/>
          <p:cNvSpPr txBox="1"/>
          <p:nvPr/>
        </p:nvSpPr>
        <p:spPr>
          <a:xfrm>
            <a:off x="914400" y="6324600"/>
            <a:ext cx="1905000" cy="457200"/>
          </a:xfrm>
          <a:prstGeom prst="rect">
            <a:avLst/>
          </a:prstGeom>
          <a:no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13325" name="文本框 3083"/>
          <p:cNvSpPr txBox="1"/>
          <p:nvPr/>
        </p:nvSpPr>
        <p:spPr>
          <a:xfrm>
            <a:off x="3124200" y="6324600"/>
            <a:ext cx="3581400" cy="457200"/>
          </a:xfrm>
          <a:prstGeom prst="rect">
            <a:avLst/>
          </a:prstGeom>
          <a:no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3085" name="灯片编号占位符 3084"/>
          <p:cNvSpPr>
            <a:spLocks noGrp="1"/>
          </p:cNvSpPr>
          <p:nvPr>
            <p:ph type="sldNum"/>
          </p:nvPr>
        </p:nvSpPr>
        <p:spPr>
          <a:xfrm>
            <a:off x="7239000" y="6400800"/>
            <a:ext cx="1892300" cy="444500"/>
          </a:xfrm>
          <a:prstGeom prst="rect">
            <a:avLst/>
          </a:prstGeom>
          <a:noFill/>
          <a:ln w="9525">
            <a:noFill/>
          </a:ln>
        </p:spPr>
        <p:txBody>
          <a:bodyPr wrap="square" lIns="91440" tIns="45720" rIns="91440" bIns="45720" anchor="b" anchorCtr="0"/>
          <a:lstStyle>
            <a:lvl1pPr algn="r">
              <a:buFontTx/>
              <a:defRPr sz="1400" b="0">
                <a:solidFill>
                  <a:srgbClr val="000000"/>
                </a:solidFill>
                <a:latin typeface="Tahoma" panose="020B0604030504040204" pitchFamily="32" charset="0"/>
                <a:ea typeface="宋体" panose="02010600030101010101" pitchFamily="2" charset="-122"/>
              </a:defRPr>
            </a:lvl1pPr>
          </a:lstStyle>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
        <p:nvSpPr>
          <p:cNvPr id="13327" name="矩形 3085"/>
          <p:cNvSpPr/>
          <p:nvPr/>
        </p:nvSpPr>
        <p:spPr>
          <a:xfrm>
            <a:off x="4876800" y="6248400"/>
            <a:ext cx="4114800" cy="533400"/>
          </a:xfrm>
          <a:prstGeom prst="rect">
            <a:avLst/>
          </a:prstGeom>
          <a:noFill/>
          <a:ln w="9525">
            <a:noFill/>
          </a:ln>
        </p:spPr>
        <p:txBody>
          <a:bodyPr wrap="square" lIns="90000" tIns="46800" rIns="90000" bIns="46800" anchor="b" anchorCtr="0"/>
          <a:p>
            <a:pPr lvl="0"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b="0" dirty="0" err="1">
                <a:solidFill>
                  <a:srgbClr val="333399"/>
                </a:solidFill>
                <a:latin typeface="华文楷体" panose="02010600040101010101" charset="-122"/>
                <a:cs typeface="楷体_GB2312" pitchFamily="49" charset="0"/>
              </a:rPr>
              <a:t>西安电子科技大学计算机学院</a:t>
            </a:r>
            <a:endParaRPr lang="zh-CN" altLang="x-none" sz="1800" b="0" dirty="0" err="1">
              <a:solidFill>
                <a:srgbClr val="333399"/>
              </a:solidFill>
              <a:latin typeface="华文楷体" panose="02010600040101010101" charset="-122"/>
              <a:ea typeface="楷体_GB2312" pitchFamily="49" charset="0"/>
            </a:endParaRPr>
          </a:p>
        </p:txBody>
      </p:sp>
      <p:pic>
        <p:nvPicPr>
          <p:cNvPr id="13328" name="图片 3086"/>
          <p:cNvPicPr>
            <a:picLocks noChangeAspect="1"/>
          </p:cNvPicPr>
          <p:nvPr/>
        </p:nvPicPr>
        <p:blipFill>
          <a:blip r:embed="rId12"/>
          <a:stretch>
            <a:fillRect/>
          </a:stretch>
        </p:blipFill>
        <p:spPr>
          <a:xfrm>
            <a:off x="0" y="6084888"/>
            <a:ext cx="838200" cy="773112"/>
          </a:xfrm>
          <a:prstGeom prst="rect">
            <a:avLst/>
          </a:prstGeom>
          <a:noFill/>
          <a:ln w="9525">
            <a:noFill/>
          </a:ln>
        </p:spPr>
      </p:pic>
      <p:pic>
        <p:nvPicPr>
          <p:cNvPr id="13329" name="图片 3087"/>
          <p:cNvPicPr>
            <a:picLocks noChangeAspect="1"/>
          </p:cNvPicPr>
          <p:nvPr/>
        </p:nvPicPr>
        <p:blipFill>
          <a:blip r:embed="rId13"/>
          <a:stretch>
            <a:fillRect/>
          </a:stretch>
        </p:blipFill>
        <p:spPr>
          <a:xfrm>
            <a:off x="7886700" y="225425"/>
            <a:ext cx="1039813" cy="992188"/>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sldNum="0" hdr="0" ftr="0" dt="0"/>
  <p:txStyles>
    <p:titleStyle>
      <a:lvl1pPr marL="0" lvl="0" indent="0" algn="l" defTabSz="457200" rtl="0" eaLnBrk="0" fontAlgn="base" latinLnBrk="0" hangingPunct="0">
        <a:lnSpc>
          <a:spcPct val="100000"/>
        </a:lnSpc>
        <a:spcBef>
          <a:spcPts val="100"/>
        </a:spcBef>
        <a:spcAft>
          <a:spcPts val="100"/>
        </a:spcAft>
        <a:buClr>
          <a:srgbClr val="000000"/>
        </a:buClr>
        <a:buSzPct val="100000"/>
        <a:buFont typeface="Times New Roman" panose="02020603050405020304" pitchFamily="16" charset="0"/>
        <a:buNone/>
        <a:defRPr sz="4400" b="0" i="0" u="none" kern="1200" baseline="0">
          <a:solidFill>
            <a:srgbClr val="333399"/>
          </a:solidFill>
          <a:latin typeface="+mj-lt"/>
          <a:ea typeface="+mj-ea"/>
          <a:cs typeface="+mj-cs"/>
        </a:defRPr>
      </a:lvl1pPr>
      <a:lvl2pPr marL="742950" lvl="1" indent="-285750" algn="l" defTabSz="457200" rtl="0" eaLnBrk="0" fontAlgn="base" latinLnBrk="0" hangingPunct="0">
        <a:lnSpc>
          <a:spcPct val="100000"/>
        </a:lnSpc>
        <a:spcBef>
          <a:spcPts val="100"/>
        </a:spcBef>
        <a:spcAft>
          <a:spcPts val="100"/>
        </a:spcAft>
        <a:buClr>
          <a:srgbClr val="000000"/>
        </a:buClr>
        <a:buSzPct val="100000"/>
        <a:buFont typeface="Times New Roman" panose="02020603050405020304" pitchFamily="16" charset="0"/>
        <a:buNone/>
        <a:defRPr sz="4400" b="0" i="0" u="none" kern="1200" baseline="0">
          <a:solidFill>
            <a:srgbClr val="333399"/>
          </a:solidFill>
          <a:latin typeface="Times New Roman" panose="02020603050405020304" pitchFamily="16" charset="0"/>
          <a:ea typeface="楷体_GB2312" pitchFamily="49" charset="0"/>
          <a:cs typeface="+mj-cs"/>
        </a:defRPr>
      </a:lvl2pPr>
      <a:lvl3pPr marL="1143000" lvl="2" indent="-228600" algn="l" defTabSz="457200" rtl="0" eaLnBrk="0" fontAlgn="base" latinLnBrk="0" hangingPunct="0">
        <a:lnSpc>
          <a:spcPct val="100000"/>
        </a:lnSpc>
        <a:spcBef>
          <a:spcPts val="100"/>
        </a:spcBef>
        <a:spcAft>
          <a:spcPts val="100"/>
        </a:spcAft>
        <a:buClr>
          <a:srgbClr val="000000"/>
        </a:buClr>
        <a:buSzPct val="100000"/>
        <a:buFont typeface="Times New Roman" panose="02020603050405020304" pitchFamily="16" charset="0"/>
        <a:buNone/>
        <a:defRPr sz="4400" b="0" i="0" u="none" kern="1200" baseline="0">
          <a:solidFill>
            <a:srgbClr val="333399"/>
          </a:solidFill>
          <a:latin typeface="Times New Roman" panose="02020603050405020304" pitchFamily="16" charset="0"/>
          <a:ea typeface="楷体_GB2312" pitchFamily="49" charset="0"/>
          <a:cs typeface="+mj-cs"/>
        </a:defRPr>
      </a:lvl3pPr>
      <a:lvl4pPr marL="1600200" lvl="3" indent="-228600" algn="l" defTabSz="457200" rtl="0" eaLnBrk="0" fontAlgn="base" latinLnBrk="0" hangingPunct="0">
        <a:lnSpc>
          <a:spcPct val="100000"/>
        </a:lnSpc>
        <a:spcBef>
          <a:spcPts val="100"/>
        </a:spcBef>
        <a:spcAft>
          <a:spcPts val="100"/>
        </a:spcAft>
        <a:buClr>
          <a:srgbClr val="000000"/>
        </a:buClr>
        <a:buSzPct val="100000"/>
        <a:buFont typeface="Times New Roman" panose="02020603050405020304" pitchFamily="16" charset="0"/>
        <a:buNone/>
        <a:defRPr sz="4400" b="0" i="0" u="none" kern="1200" baseline="0">
          <a:solidFill>
            <a:srgbClr val="333399"/>
          </a:solidFill>
          <a:latin typeface="Times New Roman" panose="02020603050405020304" pitchFamily="16" charset="0"/>
          <a:ea typeface="楷体_GB2312" pitchFamily="49" charset="0"/>
          <a:cs typeface="+mj-cs"/>
        </a:defRPr>
      </a:lvl4pPr>
      <a:lvl5pPr marL="2057400" lvl="4" indent="-228600" algn="l" defTabSz="457200" rtl="0" eaLnBrk="0" fontAlgn="base" latinLnBrk="0" hangingPunct="0">
        <a:lnSpc>
          <a:spcPct val="100000"/>
        </a:lnSpc>
        <a:spcBef>
          <a:spcPts val="100"/>
        </a:spcBef>
        <a:spcAft>
          <a:spcPts val="100"/>
        </a:spcAft>
        <a:buClr>
          <a:srgbClr val="000000"/>
        </a:buClr>
        <a:buSzPct val="100000"/>
        <a:buFont typeface="Times New Roman" panose="02020603050405020304" pitchFamily="16" charset="0"/>
        <a:buNone/>
        <a:defRPr sz="4400" b="0" i="0" u="none" kern="1200" baseline="0">
          <a:solidFill>
            <a:srgbClr val="333399"/>
          </a:solidFill>
          <a:latin typeface="Times New Roman" panose="02020603050405020304" pitchFamily="16" charset="0"/>
          <a:ea typeface="楷体_GB2312" pitchFamily="49" charset="0"/>
          <a:cs typeface="+mj-cs"/>
        </a:defRPr>
      </a:lvl5pPr>
    </p:titleStyle>
    <p:bodyStyle>
      <a:lvl1pPr marL="342900" lvl="0" indent="-342900" algn="l" defTabSz="457200" rtl="0" eaLnBrk="0" fontAlgn="base" latinLnBrk="0" hangingPunct="0">
        <a:lnSpc>
          <a:spcPct val="100000"/>
        </a:lnSpc>
        <a:spcBef>
          <a:spcPts val="900"/>
        </a:spcBef>
        <a:spcAft>
          <a:spcPts val="100"/>
        </a:spcAft>
        <a:buClr>
          <a:srgbClr val="000000"/>
        </a:buClr>
        <a:buSzPct val="100000"/>
        <a:buFont typeface="Times New Roman" panose="02020603050405020304" pitchFamily="16" charset="0"/>
        <a:buNone/>
        <a:defRPr sz="3200" b="0" i="0" u="none" kern="1200" baseline="0">
          <a:solidFill>
            <a:srgbClr val="000000"/>
          </a:solidFill>
          <a:latin typeface="+mn-lt"/>
          <a:ea typeface="+mn-ea"/>
          <a:cs typeface="+mn-cs"/>
        </a:defRPr>
      </a:lvl1pPr>
      <a:lvl2pPr marL="742950" lvl="1" indent="-285750" algn="l" defTabSz="457200" rtl="0" eaLnBrk="0" fontAlgn="base" latinLnBrk="0" hangingPunct="0">
        <a:lnSpc>
          <a:spcPct val="100000"/>
        </a:lnSpc>
        <a:spcBef>
          <a:spcPts val="800"/>
        </a:spcBef>
        <a:spcAft>
          <a:spcPts val="100"/>
        </a:spcAft>
        <a:buClr>
          <a:srgbClr val="000000"/>
        </a:buClr>
        <a:buSzPct val="100000"/>
        <a:buFont typeface="Times New Roman" panose="02020603050405020304" pitchFamily="16" charset="0"/>
        <a:buNone/>
        <a:defRPr sz="2800" b="0" i="0" u="none" kern="1200" baseline="0">
          <a:solidFill>
            <a:srgbClr val="000000"/>
          </a:solidFill>
          <a:latin typeface="Times New Roman" panose="02020603050405020304" pitchFamily="16" charset="0"/>
          <a:ea typeface="楷体_GB2312" pitchFamily="49" charset="0"/>
          <a:cs typeface="+mn-cs"/>
        </a:defRPr>
      </a:lvl2pPr>
      <a:lvl3pPr marL="1143000" lvl="2" indent="-228600" algn="l" defTabSz="457200" rtl="0" eaLnBrk="0" fontAlgn="base" latinLnBrk="0" hangingPunct="0">
        <a:lnSpc>
          <a:spcPct val="100000"/>
        </a:lnSpc>
        <a:spcBef>
          <a:spcPts val="700"/>
        </a:spcBef>
        <a:spcAft>
          <a:spcPts val="100"/>
        </a:spcAft>
        <a:buClr>
          <a:srgbClr val="000000"/>
        </a:buClr>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楷体_GB2312" pitchFamily="49" charset="0"/>
          <a:cs typeface="+mn-cs"/>
        </a:defRPr>
      </a:lvl3pPr>
      <a:lvl4pPr marL="1600200" lvl="3" indent="-228600" algn="l" defTabSz="457200" rtl="0" eaLnBrk="0" fontAlgn="base" latinLnBrk="0" hangingPunct="0">
        <a:lnSpc>
          <a:spcPct val="100000"/>
        </a:lnSpc>
        <a:spcBef>
          <a:spcPts val="600"/>
        </a:spcBef>
        <a:spcAft>
          <a:spcPts val="100"/>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4pPr>
      <a:lvl5pPr marL="2057400" lvl="4" indent="-228600" algn="l" defTabSz="457200" rtl="0" eaLnBrk="0" fontAlgn="base" latinLnBrk="0" hangingPunct="0">
        <a:lnSpc>
          <a:spcPct val="100000"/>
        </a:lnSpc>
        <a:spcBef>
          <a:spcPts val="600"/>
        </a:spcBef>
        <a:spcAft>
          <a:spcPts val="100"/>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5pPr>
      <a:lvl6pPr marL="2514600" lvl="5" indent="-228600" algn="l" defTabSz="457200" rtl="0" eaLnBrk="0" fontAlgn="base" latinLnBrk="0" hangingPunct="0">
        <a:lnSpc>
          <a:spcPct val="100000"/>
        </a:lnSpc>
        <a:spcBef>
          <a:spcPts val="600"/>
        </a:spcBef>
        <a:spcAft>
          <a:spcPts val="100"/>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6pPr>
      <a:lvl7pPr marL="2971800" lvl="6" indent="-228600" algn="l" defTabSz="457200" rtl="0" eaLnBrk="0" fontAlgn="base" latinLnBrk="0" hangingPunct="0">
        <a:lnSpc>
          <a:spcPct val="100000"/>
        </a:lnSpc>
        <a:spcBef>
          <a:spcPts val="600"/>
        </a:spcBef>
        <a:spcAft>
          <a:spcPts val="100"/>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7pPr>
      <a:lvl8pPr marL="3429000" lvl="7" indent="-228600" algn="l" defTabSz="457200" rtl="0" eaLnBrk="0" fontAlgn="base" latinLnBrk="0" hangingPunct="0">
        <a:lnSpc>
          <a:spcPct val="100000"/>
        </a:lnSpc>
        <a:spcBef>
          <a:spcPts val="600"/>
        </a:spcBef>
        <a:spcAft>
          <a:spcPts val="100"/>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8pPr>
      <a:lvl9pPr marL="3886200" lvl="8" indent="-228600" algn="l" defTabSz="457200" rtl="0" eaLnBrk="0" fontAlgn="base" latinLnBrk="0" hangingPunct="0">
        <a:lnSpc>
          <a:spcPct val="100000"/>
        </a:lnSpc>
        <a:spcBef>
          <a:spcPts val="600"/>
        </a:spcBef>
        <a:spcAft>
          <a:spcPts val="100"/>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9pPr>
    </p:bodyStyle>
    <p:otherStyle>
      <a:lvl1pPr marL="0" lvl="0" indent="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mn-lt"/>
          <a:ea typeface="+mn-ea"/>
          <a:cs typeface="+mn-cs"/>
        </a:defRPr>
      </a:lvl1pPr>
      <a:lvl2pPr marL="742950" lvl="1" indent="-28575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2pPr>
      <a:lvl3pPr marL="1143000" lvl="2"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3pPr>
      <a:lvl4pPr marL="1600200" lvl="3"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4pPr>
      <a:lvl5pPr marL="2057400" lvl="4"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5pPr>
      <a:lvl6pPr marL="2286000" lvl="5"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6pPr>
      <a:lvl7pPr marL="2743200" lvl="6"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7pPr>
      <a:lvl8pPr marL="3200400" lvl="7"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8pPr>
      <a:lvl9pPr marL="3657600" lvl="8"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14338" name="矩形 3072"/>
          <p:cNvSpPr/>
          <p:nvPr/>
        </p:nvSpPr>
        <p:spPr>
          <a:xfrm>
            <a:off x="7848600" y="1233488"/>
            <a:ext cx="1117600" cy="304800"/>
          </a:xfrm>
          <a:prstGeom prst="rect">
            <a:avLst/>
          </a:prstGeom>
          <a:solidFill>
            <a:srgbClr val="D1D393"/>
          </a:solid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14339" name="矩形 3073"/>
          <p:cNvSpPr/>
          <p:nvPr/>
        </p:nvSpPr>
        <p:spPr>
          <a:xfrm>
            <a:off x="417513" y="1063625"/>
            <a:ext cx="438150" cy="474663"/>
          </a:xfrm>
          <a:prstGeom prst="rect">
            <a:avLst/>
          </a:prstGeom>
          <a:solidFill>
            <a:srgbClr val="FFCF01"/>
          </a:solid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14340" name="矩形 3074"/>
          <p:cNvSpPr/>
          <p:nvPr/>
        </p:nvSpPr>
        <p:spPr>
          <a:xfrm>
            <a:off x="800100" y="1036638"/>
            <a:ext cx="328613" cy="474662"/>
          </a:xfrm>
          <a:prstGeom prst="rect">
            <a:avLst/>
          </a:prstGeom>
          <a:gradFill rotWithShape="0">
            <a:gsLst>
              <a:gs pos="0">
                <a:srgbClr val="FFFFFF"/>
              </a:gs>
              <a:gs pos="100000">
                <a:srgbClr val="FFCF01"/>
              </a:gs>
            </a:gsLst>
            <a:lin ang="10800000" scaled="1"/>
            <a:tileRect/>
          </a:grad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14341" name="矩形 3075"/>
          <p:cNvSpPr/>
          <p:nvPr/>
        </p:nvSpPr>
        <p:spPr>
          <a:xfrm>
            <a:off x="541338" y="1233488"/>
            <a:ext cx="422275" cy="474662"/>
          </a:xfrm>
          <a:prstGeom prst="rect">
            <a:avLst/>
          </a:prstGeom>
          <a:solidFill>
            <a:srgbClr val="3333CC"/>
          </a:solid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14342" name="矩形 3076"/>
          <p:cNvSpPr/>
          <p:nvPr/>
        </p:nvSpPr>
        <p:spPr>
          <a:xfrm>
            <a:off x="911225" y="1233488"/>
            <a:ext cx="368300" cy="474662"/>
          </a:xfrm>
          <a:prstGeom prst="rect">
            <a:avLst/>
          </a:prstGeom>
          <a:gradFill rotWithShape="0">
            <a:gsLst>
              <a:gs pos="0">
                <a:srgbClr val="FFFFFF"/>
              </a:gs>
              <a:gs pos="100000">
                <a:srgbClr val="3333CC"/>
              </a:gs>
            </a:gsLst>
            <a:lin ang="10800000" scaled="1"/>
            <a:tileRect/>
          </a:grad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14343" name="矩形 3077"/>
          <p:cNvSpPr/>
          <p:nvPr/>
        </p:nvSpPr>
        <p:spPr>
          <a:xfrm>
            <a:off x="127000" y="1233488"/>
            <a:ext cx="560388" cy="422275"/>
          </a:xfrm>
          <a:prstGeom prst="rect">
            <a:avLst/>
          </a:prstGeom>
          <a:gradFill rotWithShape="0">
            <a:gsLst>
              <a:gs pos="0">
                <a:srgbClr val="FF0000"/>
              </a:gs>
              <a:gs pos="100000">
                <a:srgbClr val="FFFFFF"/>
              </a:gs>
            </a:gsLst>
            <a:lin ang="8100000" scaled="1"/>
            <a:tileRect/>
          </a:grad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14344" name="矩形 3078"/>
          <p:cNvSpPr/>
          <p:nvPr/>
        </p:nvSpPr>
        <p:spPr>
          <a:xfrm>
            <a:off x="762000" y="852488"/>
            <a:ext cx="31750" cy="1052512"/>
          </a:xfrm>
          <a:prstGeom prst="rect">
            <a:avLst/>
          </a:prstGeom>
          <a:solidFill>
            <a:srgbClr val="1C1C1C"/>
          </a:solid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14345" name="矩形 3079"/>
          <p:cNvSpPr/>
          <p:nvPr/>
        </p:nvSpPr>
        <p:spPr>
          <a:xfrm>
            <a:off x="442913" y="1385888"/>
            <a:ext cx="8226425" cy="31750"/>
          </a:xfrm>
          <a:prstGeom prst="rect">
            <a:avLst/>
          </a:prstGeom>
          <a:solidFill>
            <a:srgbClr val="1C1C1C"/>
          </a:solid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14346" name="标题 3080"/>
          <p:cNvSpPr>
            <a:spLocks noGrp="1"/>
          </p:cNvSpPr>
          <p:nvPr>
            <p:ph type="title"/>
          </p:nvPr>
        </p:nvSpPr>
        <p:spPr>
          <a:xfrm>
            <a:off x="1274763" y="457200"/>
            <a:ext cx="7780337" cy="749300"/>
          </a:xfrm>
          <a:prstGeom prst="rect">
            <a:avLst/>
          </a:prstGeom>
          <a:noFill/>
          <a:ln w="9525">
            <a:noFill/>
          </a:ln>
        </p:spPr>
        <p:txBody>
          <a:bodyPr wrap="square" lIns="90000" tIns="46800" rIns="90000" bIns="46800" anchor="b" anchorCtr="0"/>
          <a:p>
            <a:pPr lvl="0"/>
            <a:r>
              <a:rPr lang="en-US" altLang="zh-CN" dirty="0"/>
              <a:t>Click to edit the title text format</a:t>
            </a:r>
            <a:endParaRPr lang="en-US" altLang="zh-CN" dirty="0"/>
          </a:p>
        </p:txBody>
      </p:sp>
      <p:sp>
        <p:nvSpPr>
          <p:cNvPr id="14347" name="文本占位符 3081"/>
          <p:cNvSpPr>
            <a:spLocks noGrp="1"/>
          </p:cNvSpPr>
          <p:nvPr>
            <p:ph type="body"/>
          </p:nvPr>
        </p:nvSpPr>
        <p:spPr>
          <a:xfrm>
            <a:off x="1143000" y="1447800"/>
            <a:ext cx="7759700" cy="4559300"/>
          </a:xfrm>
          <a:prstGeom prst="rect">
            <a:avLst/>
          </a:prstGeom>
          <a:noFill/>
          <a:ln w="9525">
            <a:noFill/>
          </a:ln>
        </p:spPr>
        <p:txBody>
          <a:bodyPr wrap="square" lIns="90000" tIns="46800" rIns="90000" bIns="46800" anchor="t" anchorCtr="0"/>
          <a:p>
            <a:pPr lvl="0"/>
            <a:r>
              <a:rPr lang="en-US" altLang="zh-CN" dirty="0"/>
              <a:t>Click to edit the outline text format</a:t>
            </a:r>
            <a:endParaRPr lang="en-US" altLang="zh-CN" dirty="0"/>
          </a:p>
          <a:p>
            <a:pPr lvl="1"/>
            <a:r>
              <a:rPr lang="en-US" altLang="zh-CN" dirty="0"/>
              <a:t>Second Outline Level</a:t>
            </a:r>
            <a:endParaRPr lang="en-US" altLang="zh-CN" dirty="0"/>
          </a:p>
          <a:p>
            <a:pPr lvl="2"/>
            <a:r>
              <a:rPr lang="en-US" altLang="zh-CN" dirty="0"/>
              <a:t>Third Outline Level</a:t>
            </a:r>
            <a:endParaRPr lang="en-US" altLang="zh-CN" dirty="0"/>
          </a:p>
          <a:p>
            <a:pPr lvl="3"/>
            <a:r>
              <a:rPr lang="en-US" altLang="zh-CN" dirty="0"/>
              <a:t>Fourth Outline Level</a:t>
            </a:r>
            <a:endParaRPr lang="en-US" altLang="zh-CN" dirty="0"/>
          </a:p>
          <a:p>
            <a:pPr lvl="4"/>
            <a:r>
              <a:rPr lang="en-US" altLang="zh-CN" dirty="0"/>
              <a:t>Fifth Outline Level</a:t>
            </a:r>
            <a:endParaRPr lang="en-US" altLang="zh-CN" dirty="0"/>
          </a:p>
          <a:p>
            <a:pPr lvl="4"/>
            <a:r>
              <a:rPr lang="en-US" altLang="zh-CN" dirty="0"/>
              <a:t>Sixth Outline Level</a:t>
            </a:r>
            <a:endParaRPr lang="en-US" altLang="zh-CN" dirty="0"/>
          </a:p>
          <a:p>
            <a:pPr lvl="4"/>
            <a:r>
              <a:rPr lang="en-US" altLang="zh-CN" dirty="0"/>
              <a:t>Seventh Outline Level</a:t>
            </a:r>
            <a:endParaRPr lang="en-US" altLang="zh-CN" dirty="0"/>
          </a:p>
        </p:txBody>
      </p:sp>
      <p:sp>
        <p:nvSpPr>
          <p:cNvPr id="14348" name="文本框 3082"/>
          <p:cNvSpPr txBox="1"/>
          <p:nvPr/>
        </p:nvSpPr>
        <p:spPr>
          <a:xfrm>
            <a:off x="914400" y="6324600"/>
            <a:ext cx="1905000" cy="457200"/>
          </a:xfrm>
          <a:prstGeom prst="rect">
            <a:avLst/>
          </a:prstGeom>
          <a:no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14349" name="文本框 3083"/>
          <p:cNvSpPr txBox="1"/>
          <p:nvPr/>
        </p:nvSpPr>
        <p:spPr>
          <a:xfrm>
            <a:off x="3124200" y="6324600"/>
            <a:ext cx="3581400" cy="457200"/>
          </a:xfrm>
          <a:prstGeom prst="rect">
            <a:avLst/>
          </a:prstGeom>
          <a:no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2" name="灯片编号占位符 3084"/>
          <p:cNvSpPr>
            <a:spLocks noGrp="1"/>
          </p:cNvSpPr>
          <p:nvPr>
            <p:ph type="sldNum"/>
          </p:nvPr>
        </p:nvSpPr>
        <p:spPr>
          <a:xfrm>
            <a:off x="7239000" y="6400800"/>
            <a:ext cx="1892300" cy="444500"/>
          </a:xfrm>
          <a:prstGeom prst="rect">
            <a:avLst/>
          </a:prstGeom>
          <a:noFill/>
          <a:ln w="9525">
            <a:noFill/>
          </a:ln>
        </p:spPr>
        <p:txBody>
          <a:bodyPr wrap="square" lIns="91440" tIns="45720" rIns="91440" bIns="45720" anchor="b" anchorCtr="0"/>
          <a:lstStyle>
            <a:lvl1pPr algn="r">
              <a:buFontTx/>
              <a:defRPr sz="1400" b="0">
                <a:solidFill>
                  <a:srgbClr val="000000"/>
                </a:solidFill>
                <a:latin typeface="Tahoma" panose="020B0604030504040204" pitchFamily="32" charset="0"/>
                <a:ea typeface="宋体" panose="02010600030101010101" pitchFamily="2" charset="-122"/>
              </a:defRPr>
            </a:lvl1pPr>
          </a:lstStyle>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
        <p:nvSpPr>
          <p:cNvPr id="14351" name="矩形 3085"/>
          <p:cNvSpPr/>
          <p:nvPr/>
        </p:nvSpPr>
        <p:spPr>
          <a:xfrm>
            <a:off x="4876800" y="6248400"/>
            <a:ext cx="4114800" cy="533400"/>
          </a:xfrm>
          <a:prstGeom prst="rect">
            <a:avLst/>
          </a:prstGeom>
          <a:noFill/>
          <a:ln w="9525">
            <a:noFill/>
          </a:ln>
        </p:spPr>
        <p:txBody>
          <a:bodyPr wrap="square" lIns="90000" tIns="46800" rIns="90000" bIns="46800" anchor="b" anchorCtr="0"/>
          <a:p>
            <a:pPr lvl="0"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b="0" dirty="0" err="1">
                <a:solidFill>
                  <a:srgbClr val="333399"/>
                </a:solidFill>
                <a:latin typeface="华文楷体" panose="02010600040101010101" charset="-122"/>
                <a:cs typeface="楷体_GB2312" pitchFamily="49" charset="0"/>
              </a:rPr>
              <a:t>西安电子科技大学计算机学院</a:t>
            </a:r>
            <a:endParaRPr lang="zh-CN" altLang="x-none" sz="1800" b="0" dirty="0" err="1">
              <a:solidFill>
                <a:srgbClr val="333399"/>
              </a:solidFill>
              <a:latin typeface="华文楷体" panose="02010600040101010101" charset="-122"/>
              <a:ea typeface="楷体_GB2312" pitchFamily="49" charset="0"/>
            </a:endParaRPr>
          </a:p>
        </p:txBody>
      </p:sp>
      <p:pic>
        <p:nvPicPr>
          <p:cNvPr id="14352" name="图片 3086"/>
          <p:cNvPicPr>
            <a:picLocks noChangeAspect="1"/>
          </p:cNvPicPr>
          <p:nvPr/>
        </p:nvPicPr>
        <p:blipFill>
          <a:blip r:embed="rId12"/>
          <a:stretch>
            <a:fillRect/>
          </a:stretch>
        </p:blipFill>
        <p:spPr>
          <a:xfrm>
            <a:off x="0" y="6084888"/>
            <a:ext cx="838200" cy="773112"/>
          </a:xfrm>
          <a:prstGeom prst="rect">
            <a:avLst/>
          </a:prstGeom>
          <a:noFill/>
          <a:ln w="9525">
            <a:noFill/>
          </a:ln>
        </p:spPr>
      </p:pic>
      <p:pic>
        <p:nvPicPr>
          <p:cNvPr id="14353" name="图片 3087"/>
          <p:cNvPicPr>
            <a:picLocks noChangeAspect="1"/>
          </p:cNvPicPr>
          <p:nvPr/>
        </p:nvPicPr>
        <p:blipFill>
          <a:blip r:embed="rId13"/>
          <a:stretch>
            <a:fillRect/>
          </a:stretch>
        </p:blipFill>
        <p:spPr>
          <a:xfrm>
            <a:off x="7886700" y="225425"/>
            <a:ext cx="1039813" cy="992188"/>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sldNum="0" hdr="0" ftr="0" dt="0"/>
  <p:txStyles>
    <p:titleStyle>
      <a:lvl1pPr marL="0" lvl="0" indent="0" algn="l" defTabSz="457200" rtl="0" eaLnBrk="0" fontAlgn="base" latinLnBrk="0" hangingPunct="0">
        <a:lnSpc>
          <a:spcPct val="100000"/>
        </a:lnSpc>
        <a:spcBef>
          <a:spcPts val="100"/>
        </a:spcBef>
        <a:spcAft>
          <a:spcPts val="100"/>
        </a:spcAft>
        <a:buClr>
          <a:srgbClr val="000000"/>
        </a:buClr>
        <a:buSzPct val="100000"/>
        <a:buFont typeface="Times New Roman" panose="02020603050405020304" pitchFamily="16" charset="0"/>
        <a:buNone/>
        <a:defRPr sz="4400" b="0" i="0" u="none" kern="1200" baseline="0">
          <a:solidFill>
            <a:srgbClr val="333399"/>
          </a:solidFill>
          <a:latin typeface="+mj-lt"/>
          <a:ea typeface="+mj-ea"/>
          <a:cs typeface="+mj-cs"/>
        </a:defRPr>
      </a:lvl1pPr>
      <a:lvl2pPr marL="742950" lvl="1" indent="-285750" algn="l" defTabSz="457200" rtl="0" eaLnBrk="0" fontAlgn="base" latinLnBrk="0" hangingPunct="0">
        <a:lnSpc>
          <a:spcPct val="100000"/>
        </a:lnSpc>
        <a:spcBef>
          <a:spcPts val="100"/>
        </a:spcBef>
        <a:spcAft>
          <a:spcPts val="100"/>
        </a:spcAft>
        <a:buClr>
          <a:srgbClr val="000000"/>
        </a:buClr>
        <a:buSzPct val="100000"/>
        <a:buFont typeface="Times New Roman" panose="02020603050405020304" pitchFamily="16" charset="0"/>
        <a:buNone/>
        <a:defRPr sz="4400" b="0" i="0" u="none" kern="1200" baseline="0">
          <a:solidFill>
            <a:srgbClr val="333399"/>
          </a:solidFill>
          <a:latin typeface="Times New Roman" panose="02020603050405020304" pitchFamily="16" charset="0"/>
          <a:ea typeface="楷体_GB2312" pitchFamily="49" charset="0"/>
          <a:cs typeface="+mj-cs"/>
        </a:defRPr>
      </a:lvl2pPr>
      <a:lvl3pPr marL="1143000" lvl="2" indent="-228600" algn="l" defTabSz="457200" rtl="0" eaLnBrk="0" fontAlgn="base" latinLnBrk="0" hangingPunct="0">
        <a:lnSpc>
          <a:spcPct val="100000"/>
        </a:lnSpc>
        <a:spcBef>
          <a:spcPts val="100"/>
        </a:spcBef>
        <a:spcAft>
          <a:spcPts val="100"/>
        </a:spcAft>
        <a:buClr>
          <a:srgbClr val="000000"/>
        </a:buClr>
        <a:buSzPct val="100000"/>
        <a:buFont typeface="Times New Roman" panose="02020603050405020304" pitchFamily="16" charset="0"/>
        <a:buNone/>
        <a:defRPr sz="4400" b="0" i="0" u="none" kern="1200" baseline="0">
          <a:solidFill>
            <a:srgbClr val="333399"/>
          </a:solidFill>
          <a:latin typeface="Times New Roman" panose="02020603050405020304" pitchFamily="16" charset="0"/>
          <a:ea typeface="楷体_GB2312" pitchFamily="49" charset="0"/>
          <a:cs typeface="+mj-cs"/>
        </a:defRPr>
      </a:lvl3pPr>
      <a:lvl4pPr marL="1600200" lvl="3" indent="-228600" algn="l" defTabSz="457200" rtl="0" eaLnBrk="0" fontAlgn="base" latinLnBrk="0" hangingPunct="0">
        <a:lnSpc>
          <a:spcPct val="100000"/>
        </a:lnSpc>
        <a:spcBef>
          <a:spcPts val="100"/>
        </a:spcBef>
        <a:spcAft>
          <a:spcPts val="100"/>
        </a:spcAft>
        <a:buClr>
          <a:srgbClr val="000000"/>
        </a:buClr>
        <a:buSzPct val="100000"/>
        <a:buFont typeface="Times New Roman" panose="02020603050405020304" pitchFamily="16" charset="0"/>
        <a:buNone/>
        <a:defRPr sz="4400" b="0" i="0" u="none" kern="1200" baseline="0">
          <a:solidFill>
            <a:srgbClr val="333399"/>
          </a:solidFill>
          <a:latin typeface="Times New Roman" panose="02020603050405020304" pitchFamily="16" charset="0"/>
          <a:ea typeface="楷体_GB2312" pitchFamily="49" charset="0"/>
          <a:cs typeface="+mj-cs"/>
        </a:defRPr>
      </a:lvl4pPr>
      <a:lvl5pPr marL="2057400" lvl="4" indent="-228600" algn="l" defTabSz="457200" rtl="0" eaLnBrk="0" fontAlgn="base" latinLnBrk="0" hangingPunct="0">
        <a:lnSpc>
          <a:spcPct val="100000"/>
        </a:lnSpc>
        <a:spcBef>
          <a:spcPts val="100"/>
        </a:spcBef>
        <a:spcAft>
          <a:spcPts val="100"/>
        </a:spcAft>
        <a:buClr>
          <a:srgbClr val="000000"/>
        </a:buClr>
        <a:buSzPct val="100000"/>
        <a:buFont typeface="Times New Roman" panose="02020603050405020304" pitchFamily="16" charset="0"/>
        <a:buNone/>
        <a:defRPr sz="4400" b="0" i="0" u="none" kern="1200" baseline="0">
          <a:solidFill>
            <a:srgbClr val="333399"/>
          </a:solidFill>
          <a:latin typeface="Times New Roman" panose="02020603050405020304" pitchFamily="16" charset="0"/>
          <a:ea typeface="楷体_GB2312" pitchFamily="49" charset="0"/>
          <a:cs typeface="+mj-cs"/>
        </a:defRPr>
      </a:lvl5pPr>
    </p:titleStyle>
    <p:bodyStyle>
      <a:lvl1pPr marL="342900" lvl="0" indent="-342900" algn="l" defTabSz="457200" rtl="0" eaLnBrk="0" fontAlgn="base" latinLnBrk="0" hangingPunct="0">
        <a:lnSpc>
          <a:spcPct val="100000"/>
        </a:lnSpc>
        <a:spcBef>
          <a:spcPts val="900"/>
        </a:spcBef>
        <a:spcAft>
          <a:spcPts val="100"/>
        </a:spcAft>
        <a:buClr>
          <a:srgbClr val="000000"/>
        </a:buClr>
        <a:buSzPct val="100000"/>
        <a:buFont typeface="Times New Roman" panose="02020603050405020304" pitchFamily="16" charset="0"/>
        <a:buNone/>
        <a:defRPr sz="3200" b="0" i="0" u="none" kern="1200" baseline="0">
          <a:solidFill>
            <a:srgbClr val="000000"/>
          </a:solidFill>
          <a:latin typeface="+mn-lt"/>
          <a:ea typeface="+mn-ea"/>
          <a:cs typeface="+mn-cs"/>
        </a:defRPr>
      </a:lvl1pPr>
      <a:lvl2pPr marL="742950" lvl="1" indent="-285750" algn="l" defTabSz="457200" rtl="0" eaLnBrk="0" fontAlgn="base" latinLnBrk="0" hangingPunct="0">
        <a:lnSpc>
          <a:spcPct val="100000"/>
        </a:lnSpc>
        <a:spcBef>
          <a:spcPts val="800"/>
        </a:spcBef>
        <a:spcAft>
          <a:spcPts val="100"/>
        </a:spcAft>
        <a:buClr>
          <a:srgbClr val="000000"/>
        </a:buClr>
        <a:buSzPct val="100000"/>
        <a:buFont typeface="Times New Roman" panose="02020603050405020304" pitchFamily="16" charset="0"/>
        <a:buNone/>
        <a:defRPr sz="2800" b="0" i="0" u="none" kern="1200" baseline="0">
          <a:solidFill>
            <a:srgbClr val="000000"/>
          </a:solidFill>
          <a:latin typeface="Times New Roman" panose="02020603050405020304" pitchFamily="16" charset="0"/>
          <a:ea typeface="楷体_GB2312" pitchFamily="49" charset="0"/>
          <a:cs typeface="+mn-cs"/>
        </a:defRPr>
      </a:lvl2pPr>
      <a:lvl3pPr marL="1143000" lvl="2" indent="-228600" algn="l" defTabSz="457200" rtl="0" eaLnBrk="0" fontAlgn="base" latinLnBrk="0" hangingPunct="0">
        <a:lnSpc>
          <a:spcPct val="100000"/>
        </a:lnSpc>
        <a:spcBef>
          <a:spcPts val="700"/>
        </a:spcBef>
        <a:spcAft>
          <a:spcPts val="100"/>
        </a:spcAft>
        <a:buClr>
          <a:srgbClr val="000000"/>
        </a:buClr>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楷体_GB2312" pitchFamily="49" charset="0"/>
          <a:cs typeface="+mn-cs"/>
        </a:defRPr>
      </a:lvl3pPr>
      <a:lvl4pPr marL="1600200" lvl="3" indent="-228600" algn="l" defTabSz="457200" rtl="0" eaLnBrk="0" fontAlgn="base" latinLnBrk="0" hangingPunct="0">
        <a:lnSpc>
          <a:spcPct val="100000"/>
        </a:lnSpc>
        <a:spcBef>
          <a:spcPts val="600"/>
        </a:spcBef>
        <a:spcAft>
          <a:spcPts val="100"/>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4pPr>
      <a:lvl5pPr marL="2057400" lvl="4" indent="-228600" algn="l" defTabSz="457200" rtl="0" eaLnBrk="0" fontAlgn="base" latinLnBrk="0" hangingPunct="0">
        <a:lnSpc>
          <a:spcPct val="100000"/>
        </a:lnSpc>
        <a:spcBef>
          <a:spcPts val="600"/>
        </a:spcBef>
        <a:spcAft>
          <a:spcPts val="100"/>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5pPr>
      <a:lvl6pPr marL="2514600" lvl="5" indent="-228600" algn="l" defTabSz="457200" rtl="0" eaLnBrk="0" fontAlgn="base" latinLnBrk="0" hangingPunct="0">
        <a:lnSpc>
          <a:spcPct val="100000"/>
        </a:lnSpc>
        <a:spcBef>
          <a:spcPts val="600"/>
        </a:spcBef>
        <a:spcAft>
          <a:spcPts val="100"/>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6pPr>
      <a:lvl7pPr marL="2971800" lvl="6" indent="-228600" algn="l" defTabSz="457200" rtl="0" eaLnBrk="0" fontAlgn="base" latinLnBrk="0" hangingPunct="0">
        <a:lnSpc>
          <a:spcPct val="100000"/>
        </a:lnSpc>
        <a:spcBef>
          <a:spcPts val="600"/>
        </a:spcBef>
        <a:spcAft>
          <a:spcPts val="100"/>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7pPr>
      <a:lvl8pPr marL="3429000" lvl="7" indent="-228600" algn="l" defTabSz="457200" rtl="0" eaLnBrk="0" fontAlgn="base" latinLnBrk="0" hangingPunct="0">
        <a:lnSpc>
          <a:spcPct val="100000"/>
        </a:lnSpc>
        <a:spcBef>
          <a:spcPts val="600"/>
        </a:spcBef>
        <a:spcAft>
          <a:spcPts val="100"/>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8pPr>
      <a:lvl9pPr marL="3886200" lvl="8" indent="-228600" algn="l" defTabSz="457200" rtl="0" eaLnBrk="0" fontAlgn="base" latinLnBrk="0" hangingPunct="0">
        <a:lnSpc>
          <a:spcPct val="100000"/>
        </a:lnSpc>
        <a:spcBef>
          <a:spcPts val="600"/>
        </a:spcBef>
        <a:spcAft>
          <a:spcPts val="100"/>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9pPr>
    </p:bodyStyle>
    <p:otherStyle>
      <a:lvl1pPr marL="0" lvl="0" indent="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mn-lt"/>
          <a:ea typeface="+mn-ea"/>
          <a:cs typeface="+mn-cs"/>
        </a:defRPr>
      </a:lvl1pPr>
      <a:lvl2pPr marL="742950" lvl="1" indent="-28575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2pPr>
      <a:lvl3pPr marL="1143000" lvl="2"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3pPr>
      <a:lvl4pPr marL="1600200" lvl="3"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4pPr>
      <a:lvl5pPr marL="2057400" lvl="4"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5pPr>
      <a:lvl6pPr marL="2286000" lvl="5"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6pPr>
      <a:lvl7pPr marL="2743200" lvl="6"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7pPr>
      <a:lvl8pPr marL="3200400" lvl="7"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8pPr>
      <a:lvl9pPr marL="3657600" lvl="8"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2050" name="矩形 2048"/>
          <p:cNvSpPr/>
          <p:nvPr/>
        </p:nvSpPr>
        <p:spPr>
          <a:xfrm>
            <a:off x="7848600" y="1233488"/>
            <a:ext cx="1117600" cy="304800"/>
          </a:xfrm>
          <a:prstGeom prst="rect">
            <a:avLst/>
          </a:prstGeom>
          <a:solidFill>
            <a:srgbClr val="D1D393"/>
          </a:solid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2051" name="矩形 2049"/>
          <p:cNvSpPr/>
          <p:nvPr/>
        </p:nvSpPr>
        <p:spPr>
          <a:xfrm>
            <a:off x="417513" y="1063625"/>
            <a:ext cx="438150" cy="474663"/>
          </a:xfrm>
          <a:prstGeom prst="rect">
            <a:avLst/>
          </a:prstGeom>
          <a:solidFill>
            <a:srgbClr val="FFCF01"/>
          </a:solid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2052" name="矩形 2050"/>
          <p:cNvSpPr/>
          <p:nvPr/>
        </p:nvSpPr>
        <p:spPr>
          <a:xfrm>
            <a:off x="800100" y="1036638"/>
            <a:ext cx="328613" cy="474662"/>
          </a:xfrm>
          <a:prstGeom prst="rect">
            <a:avLst/>
          </a:prstGeom>
          <a:gradFill rotWithShape="0">
            <a:gsLst>
              <a:gs pos="0">
                <a:srgbClr val="FFFFFF"/>
              </a:gs>
              <a:gs pos="100000">
                <a:srgbClr val="FFCF01"/>
              </a:gs>
            </a:gsLst>
            <a:lin ang="10800000" scaled="1"/>
            <a:tileRect/>
          </a:grad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2053" name="矩形 2051"/>
          <p:cNvSpPr/>
          <p:nvPr/>
        </p:nvSpPr>
        <p:spPr>
          <a:xfrm>
            <a:off x="541338" y="1233488"/>
            <a:ext cx="422275" cy="474662"/>
          </a:xfrm>
          <a:prstGeom prst="rect">
            <a:avLst/>
          </a:prstGeom>
          <a:solidFill>
            <a:srgbClr val="3333CC"/>
          </a:solid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2054" name="矩形 2052"/>
          <p:cNvSpPr/>
          <p:nvPr/>
        </p:nvSpPr>
        <p:spPr>
          <a:xfrm>
            <a:off x="911225" y="1233488"/>
            <a:ext cx="368300" cy="474662"/>
          </a:xfrm>
          <a:prstGeom prst="rect">
            <a:avLst/>
          </a:prstGeom>
          <a:gradFill rotWithShape="0">
            <a:gsLst>
              <a:gs pos="0">
                <a:srgbClr val="FFFFFF"/>
              </a:gs>
              <a:gs pos="100000">
                <a:srgbClr val="3333CC"/>
              </a:gs>
            </a:gsLst>
            <a:lin ang="10800000" scaled="1"/>
            <a:tileRect/>
          </a:grad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2055" name="矩形 2053"/>
          <p:cNvSpPr/>
          <p:nvPr/>
        </p:nvSpPr>
        <p:spPr>
          <a:xfrm>
            <a:off x="127000" y="1233488"/>
            <a:ext cx="560388" cy="422275"/>
          </a:xfrm>
          <a:prstGeom prst="rect">
            <a:avLst/>
          </a:prstGeom>
          <a:gradFill rotWithShape="0">
            <a:gsLst>
              <a:gs pos="0">
                <a:srgbClr val="FF0000"/>
              </a:gs>
              <a:gs pos="100000">
                <a:srgbClr val="FFFFFF"/>
              </a:gs>
            </a:gsLst>
            <a:lin ang="8100000" scaled="1"/>
            <a:tileRect/>
          </a:grad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2056" name="矩形 2054"/>
          <p:cNvSpPr/>
          <p:nvPr/>
        </p:nvSpPr>
        <p:spPr>
          <a:xfrm>
            <a:off x="762000" y="852488"/>
            <a:ext cx="31750" cy="1052512"/>
          </a:xfrm>
          <a:prstGeom prst="rect">
            <a:avLst/>
          </a:prstGeom>
          <a:solidFill>
            <a:srgbClr val="1C1C1C"/>
          </a:solid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2057" name="矩形 2055"/>
          <p:cNvSpPr/>
          <p:nvPr/>
        </p:nvSpPr>
        <p:spPr>
          <a:xfrm>
            <a:off x="442913" y="1385888"/>
            <a:ext cx="8226425" cy="31750"/>
          </a:xfrm>
          <a:prstGeom prst="rect">
            <a:avLst/>
          </a:prstGeom>
          <a:solidFill>
            <a:srgbClr val="1C1C1C"/>
          </a:solid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2058" name="标题 2056"/>
          <p:cNvSpPr>
            <a:spLocks noGrp="1"/>
          </p:cNvSpPr>
          <p:nvPr>
            <p:ph type="title"/>
          </p:nvPr>
        </p:nvSpPr>
        <p:spPr>
          <a:xfrm>
            <a:off x="1274763" y="457200"/>
            <a:ext cx="7780337" cy="749300"/>
          </a:xfrm>
          <a:prstGeom prst="rect">
            <a:avLst/>
          </a:prstGeom>
          <a:noFill/>
          <a:ln w="9525">
            <a:noFill/>
          </a:ln>
        </p:spPr>
        <p:txBody>
          <a:bodyPr wrap="square" lIns="90000" tIns="46800" rIns="90000" bIns="46800" anchor="b" anchorCtr="0"/>
          <a:p>
            <a:pPr lvl="0"/>
            <a:r>
              <a:rPr lang="en-US" altLang="zh-CN" dirty="0"/>
              <a:t>Click to edit the title text format</a:t>
            </a:r>
            <a:endParaRPr lang="en-US" altLang="zh-CN" dirty="0"/>
          </a:p>
        </p:txBody>
      </p:sp>
      <p:sp>
        <p:nvSpPr>
          <p:cNvPr id="2059" name="文本占位符 2057"/>
          <p:cNvSpPr>
            <a:spLocks noGrp="1"/>
          </p:cNvSpPr>
          <p:nvPr>
            <p:ph type="body"/>
          </p:nvPr>
        </p:nvSpPr>
        <p:spPr>
          <a:xfrm>
            <a:off x="1143000" y="1447800"/>
            <a:ext cx="7759700" cy="4559300"/>
          </a:xfrm>
          <a:prstGeom prst="rect">
            <a:avLst/>
          </a:prstGeom>
          <a:noFill/>
          <a:ln w="9525">
            <a:noFill/>
          </a:ln>
        </p:spPr>
        <p:txBody>
          <a:bodyPr wrap="square" lIns="90000" tIns="46800" rIns="90000" bIns="46800" anchor="t" anchorCtr="0"/>
          <a:p>
            <a:pPr lvl="0"/>
            <a:r>
              <a:rPr lang="en-US" altLang="zh-CN" dirty="0"/>
              <a:t>Click to edit the outline text format</a:t>
            </a:r>
            <a:endParaRPr lang="en-US" altLang="zh-CN" dirty="0"/>
          </a:p>
          <a:p>
            <a:pPr lvl="1"/>
            <a:r>
              <a:rPr lang="en-US" altLang="zh-CN" dirty="0"/>
              <a:t>Second Outline Level</a:t>
            </a:r>
            <a:endParaRPr lang="en-US" altLang="zh-CN" dirty="0"/>
          </a:p>
          <a:p>
            <a:pPr lvl="2"/>
            <a:r>
              <a:rPr lang="en-US" altLang="zh-CN" dirty="0"/>
              <a:t>Third Outline Level</a:t>
            </a:r>
            <a:endParaRPr lang="en-US" altLang="zh-CN" dirty="0"/>
          </a:p>
          <a:p>
            <a:pPr lvl="3"/>
            <a:r>
              <a:rPr lang="en-US" altLang="zh-CN" dirty="0"/>
              <a:t>Fourth Outline Level</a:t>
            </a:r>
            <a:endParaRPr lang="en-US" altLang="zh-CN" dirty="0"/>
          </a:p>
          <a:p>
            <a:pPr lvl="4"/>
            <a:r>
              <a:rPr lang="en-US" altLang="zh-CN" dirty="0"/>
              <a:t>Fifth Outline Level</a:t>
            </a:r>
            <a:endParaRPr lang="en-US" altLang="zh-CN" dirty="0"/>
          </a:p>
          <a:p>
            <a:pPr lvl="4"/>
            <a:r>
              <a:rPr lang="en-US" altLang="zh-CN" dirty="0"/>
              <a:t>Sixth Outline Level</a:t>
            </a:r>
            <a:endParaRPr lang="en-US" altLang="zh-CN" dirty="0"/>
          </a:p>
          <a:p>
            <a:pPr lvl="4"/>
            <a:r>
              <a:rPr lang="en-US" altLang="zh-CN" dirty="0"/>
              <a:t>Seventh Outline Level</a:t>
            </a:r>
            <a:endParaRPr lang="en-US" altLang="zh-CN" dirty="0"/>
          </a:p>
        </p:txBody>
      </p:sp>
      <p:sp>
        <p:nvSpPr>
          <p:cNvPr id="2060" name="文本框 2058"/>
          <p:cNvSpPr txBox="1"/>
          <p:nvPr/>
        </p:nvSpPr>
        <p:spPr>
          <a:xfrm>
            <a:off x="914400" y="6324600"/>
            <a:ext cx="1905000" cy="457200"/>
          </a:xfrm>
          <a:prstGeom prst="rect">
            <a:avLst/>
          </a:prstGeom>
          <a:no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2061" name="文本框 2059"/>
          <p:cNvSpPr txBox="1"/>
          <p:nvPr/>
        </p:nvSpPr>
        <p:spPr>
          <a:xfrm>
            <a:off x="3124200" y="6324600"/>
            <a:ext cx="3581400" cy="457200"/>
          </a:xfrm>
          <a:prstGeom prst="rect">
            <a:avLst/>
          </a:prstGeom>
          <a:no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2" name="灯片编号占位符 2060"/>
          <p:cNvSpPr>
            <a:spLocks noGrp="1"/>
          </p:cNvSpPr>
          <p:nvPr>
            <p:ph type="sldNum"/>
          </p:nvPr>
        </p:nvSpPr>
        <p:spPr>
          <a:xfrm>
            <a:off x="7239000" y="6400800"/>
            <a:ext cx="1892300" cy="444500"/>
          </a:xfrm>
          <a:prstGeom prst="rect">
            <a:avLst/>
          </a:prstGeom>
          <a:noFill/>
          <a:ln w="9525">
            <a:noFill/>
          </a:ln>
        </p:spPr>
        <p:txBody>
          <a:bodyPr wrap="square" lIns="91440" tIns="45720" rIns="91440" bIns="45720" anchor="b" anchorCtr="0"/>
          <a:lstStyle>
            <a:lvl1pPr algn="r">
              <a:buFontTx/>
              <a:defRPr sz="1400" b="0">
                <a:solidFill>
                  <a:srgbClr val="000000"/>
                </a:solidFill>
                <a:latin typeface="Tahoma" panose="020B0604030504040204" pitchFamily="32" charset="0"/>
                <a:ea typeface="宋体" panose="02010600030101010101" pitchFamily="2" charset="-122"/>
              </a:defRPr>
            </a:lvl1pPr>
          </a:lstStyle>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
        <p:nvSpPr>
          <p:cNvPr id="2063" name="矩形 2061"/>
          <p:cNvSpPr/>
          <p:nvPr/>
        </p:nvSpPr>
        <p:spPr>
          <a:xfrm>
            <a:off x="4876800" y="6248400"/>
            <a:ext cx="4114800" cy="533400"/>
          </a:xfrm>
          <a:prstGeom prst="rect">
            <a:avLst/>
          </a:prstGeom>
          <a:noFill/>
          <a:ln w="9525">
            <a:noFill/>
          </a:ln>
        </p:spPr>
        <p:txBody>
          <a:bodyPr wrap="square" lIns="90000" tIns="46800" rIns="90000" bIns="46800" anchor="b" anchorCtr="0"/>
          <a:p>
            <a:pPr lvl="0"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b="0" dirty="0" err="1">
                <a:solidFill>
                  <a:srgbClr val="333399"/>
                </a:solidFill>
                <a:latin typeface="华文楷体" panose="02010600040101010101" charset="-122"/>
                <a:cs typeface="楷体_GB2312" pitchFamily="49" charset="0"/>
              </a:rPr>
              <a:t>西安电子科技大学计算机学院</a:t>
            </a:r>
            <a:endParaRPr lang="zh-CN" altLang="x-none" sz="1800" b="0" dirty="0" err="1">
              <a:solidFill>
                <a:srgbClr val="333399"/>
              </a:solidFill>
              <a:latin typeface="华文楷体" panose="02010600040101010101" charset="-122"/>
              <a:ea typeface="楷体_GB2312" pitchFamily="49" charset="0"/>
            </a:endParaRPr>
          </a:p>
        </p:txBody>
      </p:sp>
      <p:pic>
        <p:nvPicPr>
          <p:cNvPr id="2064" name="图片 2062"/>
          <p:cNvPicPr>
            <a:picLocks noChangeAspect="1"/>
          </p:cNvPicPr>
          <p:nvPr/>
        </p:nvPicPr>
        <p:blipFill>
          <a:blip r:embed="rId12"/>
          <a:stretch>
            <a:fillRect/>
          </a:stretch>
        </p:blipFill>
        <p:spPr>
          <a:xfrm>
            <a:off x="0" y="6084888"/>
            <a:ext cx="838200" cy="773112"/>
          </a:xfrm>
          <a:prstGeom prst="rect">
            <a:avLst/>
          </a:prstGeom>
          <a:noFill/>
          <a:ln w="9525">
            <a:noFill/>
          </a:ln>
        </p:spPr>
      </p:pic>
      <p:pic>
        <p:nvPicPr>
          <p:cNvPr id="2065" name="图片 2063"/>
          <p:cNvPicPr>
            <a:picLocks noChangeAspect="1"/>
          </p:cNvPicPr>
          <p:nvPr/>
        </p:nvPicPr>
        <p:blipFill>
          <a:blip r:embed="rId13"/>
          <a:stretch>
            <a:fillRect/>
          </a:stretch>
        </p:blipFill>
        <p:spPr>
          <a:xfrm>
            <a:off x="7886700" y="225425"/>
            <a:ext cx="1039813" cy="992188"/>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l" defTabSz="457200" rtl="0" eaLnBrk="0" fontAlgn="base" latinLnBrk="0" hangingPunct="0">
        <a:lnSpc>
          <a:spcPct val="100000"/>
        </a:lnSpc>
        <a:spcBef>
          <a:spcPts val="100"/>
        </a:spcBef>
        <a:spcAft>
          <a:spcPts val="100"/>
        </a:spcAft>
        <a:buClr>
          <a:srgbClr val="000000"/>
        </a:buClr>
        <a:buSzPct val="100000"/>
        <a:buFont typeface="Times New Roman" panose="02020603050405020304" pitchFamily="16" charset="0"/>
        <a:buNone/>
        <a:defRPr sz="4400" b="0" i="0" u="none" kern="1200" baseline="0">
          <a:solidFill>
            <a:srgbClr val="333399"/>
          </a:solidFill>
          <a:latin typeface="+mj-lt"/>
          <a:ea typeface="+mj-ea"/>
          <a:cs typeface="+mj-cs"/>
        </a:defRPr>
      </a:lvl1pPr>
      <a:lvl2pPr marL="742950" lvl="1" indent="-285750" algn="l" defTabSz="457200" rtl="0" eaLnBrk="0" fontAlgn="base" latinLnBrk="0" hangingPunct="0">
        <a:lnSpc>
          <a:spcPct val="100000"/>
        </a:lnSpc>
        <a:spcBef>
          <a:spcPts val="100"/>
        </a:spcBef>
        <a:spcAft>
          <a:spcPts val="100"/>
        </a:spcAft>
        <a:buClr>
          <a:srgbClr val="000000"/>
        </a:buClr>
        <a:buSzPct val="100000"/>
        <a:buFont typeface="Times New Roman" panose="02020603050405020304" pitchFamily="16" charset="0"/>
        <a:buNone/>
        <a:defRPr sz="4400" b="0" i="0" u="none" kern="1200" baseline="0">
          <a:solidFill>
            <a:srgbClr val="333399"/>
          </a:solidFill>
          <a:latin typeface="Times New Roman" panose="02020603050405020304" pitchFamily="16" charset="0"/>
          <a:ea typeface="楷体_GB2312" pitchFamily="49" charset="0"/>
          <a:cs typeface="+mj-cs"/>
        </a:defRPr>
      </a:lvl2pPr>
      <a:lvl3pPr marL="1143000" lvl="2" indent="-228600" algn="l" defTabSz="457200" rtl="0" eaLnBrk="0" fontAlgn="base" latinLnBrk="0" hangingPunct="0">
        <a:lnSpc>
          <a:spcPct val="100000"/>
        </a:lnSpc>
        <a:spcBef>
          <a:spcPts val="100"/>
        </a:spcBef>
        <a:spcAft>
          <a:spcPts val="100"/>
        </a:spcAft>
        <a:buClr>
          <a:srgbClr val="000000"/>
        </a:buClr>
        <a:buSzPct val="100000"/>
        <a:buFont typeface="Times New Roman" panose="02020603050405020304" pitchFamily="16" charset="0"/>
        <a:buNone/>
        <a:defRPr sz="4400" b="0" i="0" u="none" kern="1200" baseline="0">
          <a:solidFill>
            <a:srgbClr val="333399"/>
          </a:solidFill>
          <a:latin typeface="Times New Roman" panose="02020603050405020304" pitchFamily="16" charset="0"/>
          <a:ea typeface="楷体_GB2312" pitchFamily="49" charset="0"/>
          <a:cs typeface="+mj-cs"/>
        </a:defRPr>
      </a:lvl3pPr>
      <a:lvl4pPr marL="1600200" lvl="3" indent="-228600" algn="l" defTabSz="457200" rtl="0" eaLnBrk="0" fontAlgn="base" latinLnBrk="0" hangingPunct="0">
        <a:lnSpc>
          <a:spcPct val="100000"/>
        </a:lnSpc>
        <a:spcBef>
          <a:spcPts val="100"/>
        </a:spcBef>
        <a:spcAft>
          <a:spcPts val="100"/>
        </a:spcAft>
        <a:buClr>
          <a:srgbClr val="000000"/>
        </a:buClr>
        <a:buSzPct val="100000"/>
        <a:buFont typeface="Times New Roman" panose="02020603050405020304" pitchFamily="16" charset="0"/>
        <a:buNone/>
        <a:defRPr sz="4400" b="0" i="0" u="none" kern="1200" baseline="0">
          <a:solidFill>
            <a:srgbClr val="333399"/>
          </a:solidFill>
          <a:latin typeface="Times New Roman" panose="02020603050405020304" pitchFamily="16" charset="0"/>
          <a:ea typeface="楷体_GB2312" pitchFamily="49" charset="0"/>
          <a:cs typeface="+mj-cs"/>
        </a:defRPr>
      </a:lvl4pPr>
      <a:lvl5pPr marL="2057400" lvl="4" indent="-228600" algn="l" defTabSz="457200" rtl="0" eaLnBrk="0" fontAlgn="base" latinLnBrk="0" hangingPunct="0">
        <a:lnSpc>
          <a:spcPct val="100000"/>
        </a:lnSpc>
        <a:spcBef>
          <a:spcPts val="100"/>
        </a:spcBef>
        <a:spcAft>
          <a:spcPts val="100"/>
        </a:spcAft>
        <a:buClr>
          <a:srgbClr val="000000"/>
        </a:buClr>
        <a:buSzPct val="100000"/>
        <a:buFont typeface="Times New Roman" panose="02020603050405020304" pitchFamily="16" charset="0"/>
        <a:buNone/>
        <a:defRPr sz="4400" b="0" i="0" u="none" kern="1200" baseline="0">
          <a:solidFill>
            <a:srgbClr val="333399"/>
          </a:solidFill>
          <a:latin typeface="Times New Roman" panose="02020603050405020304" pitchFamily="16" charset="0"/>
          <a:ea typeface="楷体_GB2312" pitchFamily="49" charset="0"/>
          <a:cs typeface="+mj-cs"/>
        </a:defRPr>
      </a:lvl5pPr>
    </p:titleStyle>
    <p:bodyStyle>
      <a:lvl1pPr marL="342900" lvl="0" indent="-342900" algn="l" defTabSz="457200" rtl="0" eaLnBrk="0" fontAlgn="base" latinLnBrk="0" hangingPunct="0">
        <a:lnSpc>
          <a:spcPct val="100000"/>
        </a:lnSpc>
        <a:spcBef>
          <a:spcPts val="900"/>
        </a:spcBef>
        <a:spcAft>
          <a:spcPts val="100"/>
        </a:spcAft>
        <a:buClr>
          <a:srgbClr val="000000"/>
        </a:buClr>
        <a:buSzPct val="100000"/>
        <a:buFont typeface="Times New Roman" panose="02020603050405020304" pitchFamily="16" charset="0"/>
        <a:buNone/>
        <a:defRPr sz="3200" b="0" i="0" u="none" kern="1200" baseline="0">
          <a:solidFill>
            <a:srgbClr val="000000"/>
          </a:solidFill>
          <a:latin typeface="+mn-lt"/>
          <a:ea typeface="+mn-ea"/>
          <a:cs typeface="+mn-cs"/>
        </a:defRPr>
      </a:lvl1pPr>
      <a:lvl2pPr marL="742950" lvl="1" indent="-285750" algn="l" defTabSz="457200" rtl="0" eaLnBrk="0" fontAlgn="base" latinLnBrk="0" hangingPunct="0">
        <a:lnSpc>
          <a:spcPct val="100000"/>
        </a:lnSpc>
        <a:spcBef>
          <a:spcPts val="800"/>
        </a:spcBef>
        <a:spcAft>
          <a:spcPts val="100"/>
        </a:spcAft>
        <a:buClr>
          <a:srgbClr val="000000"/>
        </a:buClr>
        <a:buSzPct val="100000"/>
        <a:buFont typeface="Times New Roman" panose="02020603050405020304" pitchFamily="16" charset="0"/>
        <a:buNone/>
        <a:defRPr sz="2800" b="0" i="0" u="none" kern="1200" baseline="0">
          <a:solidFill>
            <a:srgbClr val="000000"/>
          </a:solidFill>
          <a:latin typeface="Times New Roman" panose="02020603050405020304" pitchFamily="16" charset="0"/>
          <a:ea typeface="楷体_GB2312" pitchFamily="49" charset="0"/>
          <a:cs typeface="+mn-cs"/>
        </a:defRPr>
      </a:lvl2pPr>
      <a:lvl3pPr marL="1143000" lvl="2" indent="-228600" algn="l" defTabSz="457200" rtl="0" eaLnBrk="0" fontAlgn="base" latinLnBrk="0" hangingPunct="0">
        <a:lnSpc>
          <a:spcPct val="100000"/>
        </a:lnSpc>
        <a:spcBef>
          <a:spcPts val="700"/>
        </a:spcBef>
        <a:spcAft>
          <a:spcPts val="100"/>
        </a:spcAft>
        <a:buClr>
          <a:srgbClr val="000000"/>
        </a:buClr>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楷体_GB2312" pitchFamily="49" charset="0"/>
          <a:cs typeface="+mn-cs"/>
        </a:defRPr>
      </a:lvl3pPr>
      <a:lvl4pPr marL="1600200" lvl="3" indent="-228600" algn="l" defTabSz="457200" rtl="0" eaLnBrk="0" fontAlgn="base" latinLnBrk="0" hangingPunct="0">
        <a:lnSpc>
          <a:spcPct val="100000"/>
        </a:lnSpc>
        <a:spcBef>
          <a:spcPts val="600"/>
        </a:spcBef>
        <a:spcAft>
          <a:spcPts val="100"/>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4pPr>
      <a:lvl5pPr marL="2057400" lvl="4" indent="-228600" algn="l" defTabSz="457200" rtl="0" eaLnBrk="0" fontAlgn="base" latinLnBrk="0" hangingPunct="0">
        <a:lnSpc>
          <a:spcPct val="100000"/>
        </a:lnSpc>
        <a:spcBef>
          <a:spcPts val="600"/>
        </a:spcBef>
        <a:spcAft>
          <a:spcPts val="100"/>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5pPr>
      <a:lvl6pPr marL="2514600" lvl="5" indent="-228600" algn="l" defTabSz="457200" rtl="0" eaLnBrk="0" fontAlgn="base" latinLnBrk="0" hangingPunct="0">
        <a:lnSpc>
          <a:spcPct val="100000"/>
        </a:lnSpc>
        <a:spcBef>
          <a:spcPts val="600"/>
        </a:spcBef>
        <a:spcAft>
          <a:spcPts val="100"/>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6pPr>
      <a:lvl7pPr marL="2971800" lvl="6" indent="-228600" algn="l" defTabSz="457200" rtl="0" eaLnBrk="0" fontAlgn="base" latinLnBrk="0" hangingPunct="0">
        <a:lnSpc>
          <a:spcPct val="100000"/>
        </a:lnSpc>
        <a:spcBef>
          <a:spcPts val="600"/>
        </a:spcBef>
        <a:spcAft>
          <a:spcPts val="100"/>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7pPr>
      <a:lvl8pPr marL="3429000" lvl="7" indent="-228600" algn="l" defTabSz="457200" rtl="0" eaLnBrk="0" fontAlgn="base" latinLnBrk="0" hangingPunct="0">
        <a:lnSpc>
          <a:spcPct val="100000"/>
        </a:lnSpc>
        <a:spcBef>
          <a:spcPts val="600"/>
        </a:spcBef>
        <a:spcAft>
          <a:spcPts val="100"/>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8pPr>
      <a:lvl9pPr marL="3886200" lvl="8" indent="-228600" algn="l" defTabSz="457200" rtl="0" eaLnBrk="0" fontAlgn="base" latinLnBrk="0" hangingPunct="0">
        <a:lnSpc>
          <a:spcPct val="100000"/>
        </a:lnSpc>
        <a:spcBef>
          <a:spcPts val="600"/>
        </a:spcBef>
        <a:spcAft>
          <a:spcPts val="100"/>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9pPr>
    </p:bodyStyle>
    <p:otherStyle>
      <a:lvl1pPr marL="0" lvl="0" indent="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mn-lt"/>
          <a:ea typeface="+mn-ea"/>
          <a:cs typeface="+mn-cs"/>
        </a:defRPr>
      </a:lvl1pPr>
      <a:lvl2pPr marL="742950" lvl="1" indent="-28575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2pPr>
      <a:lvl3pPr marL="1143000" lvl="2"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3pPr>
      <a:lvl4pPr marL="1600200" lvl="3"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4pPr>
      <a:lvl5pPr marL="2057400" lvl="4"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5pPr>
      <a:lvl6pPr marL="2286000" lvl="5"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6pPr>
      <a:lvl7pPr marL="2743200" lvl="6"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7pPr>
      <a:lvl8pPr marL="3200400" lvl="7"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8pPr>
      <a:lvl9pPr marL="3657600" lvl="8"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3074" name="矩形 3072"/>
          <p:cNvSpPr/>
          <p:nvPr/>
        </p:nvSpPr>
        <p:spPr>
          <a:xfrm>
            <a:off x="7848600" y="1233488"/>
            <a:ext cx="1117600" cy="304800"/>
          </a:xfrm>
          <a:prstGeom prst="rect">
            <a:avLst/>
          </a:prstGeom>
          <a:solidFill>
            <a:srgbClr val="D1D393"/>
          </a:solid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3075" name="矩形 3073"/>
          <p:cNvSpPr/>
          <p:nvPr/>
        </p:nvSpPr>
        <p:spPr>
          <a:xfrm>
            <a:off x="417513" y="1063625"/>
            <a:ext cx="438150" cy="474663"/>
          </a:xfrm>
          <a:prstGeom prst="rect">
            <a:avLst/>
          </a:prstGeom>
          <a:solidFill>
            <a:srgbClr val="FFCF01"/>
          </a:solid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3076" name="矩形 3074"/>
          <p:cNvSpPr/>
          <p:nvPr/>
        </p:nvSpPr>
        <p:spPr>
          <a:xfrm>
            <a:off x="800100" y="1036638"/>
            <a:ext cx="328613" cy="474662"/>
          </a:xfrm>
          <a:prstGeom prst="rect">
            <a:avLst/>
          </a:prstGeom>
          <a:gradFill rotWithShape="0">
            <a:gsLst>
              <a:gs pos="0">
                <a:srgbClr val="FFFFFF"/>
              </a:gs>
              <a:gs pos="100000">
                <a:srgbClr val="FFCF01"/>
              </a:gs>
            </a:gsLst>
            <a:lin ang="10800000" scaled="1"/>
            <a:tileRect/>
          </a:grad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3077" name="矩形 3075"/>
          <p:cNvSpPr/>
          <p:nvPr/>
        </p:nvSpPr>
        <p:spPr>
          <a:xfrm>
            <a:off x="541338" y="1233488"/>
            <a:ext cx="422275" cy="474662"/>
          </a:xfrm>
          <a:prstGeom prst="rect">
            <a:avLst/>
          </a:prstGeom>
          <a:solidFill>
            <a:srgbClr val="3333CC"/>
          </a:solid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3078" name="矩形 3076"/>
          <p:cNvSpPr/>
          <p:nvPr/>
        </p:nvSpPr>
        <p:spPr>
          <a:xfrm>
            <a:off x="911225" y="1233488"/>
            <a:ext cx="368300" cy="474662"/>
          </a:xfrm>
          <a:prstGeom prst="rect">
            <a:avLst/>
          </a:prstGeom>
          <a:gradFill rotWithShape="0">
            <a:gsLst>
              <a:gs pos="0">
                <a:srgbClr val="FFFFFF"/>
              </a:gs>
              <a:gs pos="100000">
                <a:srgbClr val="3333CC"/>
              </a:gs>
            </a:gsLst>
            <a:lin ang="10800000" scaled="1"/>
            <a:tileRect/>
          </a:grad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3079" name="矩形 3077"/>
          <p:cNvSpPr/>
          <p:nvPr/>
        </p:nvSpPr>
        <p:spPr>
          <a:xfrm>
            <a:off x="127000" y="1233488"/>
            <a:ext cx="560388" cy="422275"/>
          </a:xfrm>
          <a:prstGeom prst="rect">
            <a:avLst/>
          </a:prstGeom>
          <a:gradFill rotWithShape="0">
            <a:gsLst>
              <a:gs pos="0">
                <a:srgbClr val="FF0000"/>
              </a:gs>
              <a:gs pos="100000">
                <a:srgbClr val="FFFFFF"/>
              </a:gs>
            </a:gsLst>
            <a:lin ang="8100000" scaled="1"/>
            <a:tileRect/>
          </a:grad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3080" name="矩形 3078"/>
          <p:cNvSpPr/>
          <p:nvPr/>
        </p:nvSpPr>
        <p:spPr>
          <a:xfrm>
            <a:off x="762000" y="852488"/>
            <a:ext cx="31750" cy="1052512"/>
          </a:xfrm>
          <a:prstGeom prst="rect">
            <a:avLst/>
          </a:prstGeom>
          <a:solidFill>
            <a:srgbClr val="1C1C1C"/>
          </a:solid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3081" name="矩形 3079"/>
          <p:cNvSpPr/>
          <p:nvPr/>
        </p:nvSpPr>
        <p:spPr>
          <a:xfrm>
            <a:off x="442913" y="1385888"/>
            <a:ext cx="8226425" cy="31750"/>
          </a:xfrm>
          <a:prstGeom prst="rect">
            <a:avLst/>
          </a:prstGeom>
          <a:solidFill>
            <a:srgbClr val="1C1C1C"/>
          </a:solid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3082" name="标题 3080"/>
          <p:cNvSpPr>
            <a:spLocks noGrp="1"/>
          </p:cNvSpPr>
          <p:nvPr>
            <p:ph type="title"/>
          </p:nvPr>
        </p:nvSpPr>
        <p:spPr>
          <a:xfrm>
            <a:off x="1274763" y="457200"/>
            <a:ext cx="7780337" cy="749300"/>
          </a:xfrm>
          <a:prstGeom prst="rect">
            <a:avLst/>
          </a:prstGeom>
          <a:noFill/>
          <a:ln w="9525">
            <a:noFill/>
          </a:ln>
        </p:spPr>
        <p:txBody>
          <a:bodyPr wrap="square" lIns="90000" tIns="46800" rIns="90000" bIns="46800" anchor="b" anchorCtr="0"/>
          <a:p>
            <a:pPr lvl="0"/>
            <a:r>
              <a:rPr lang="en-US" altLang="zh-CN" dirty="0"/>
              <a:t>Click to edit the title text format</a:t>
            </a:r>
            <a:endParaRPr lang="en-US" altLang="zh-CN" dirty="0"/>
          </a:p>
        </p:txBody>
      </p:sp>
      <p:sp>
        <p:nvSpPr>
          <p:cNvPr id="3083" name="文本占位符 3081"/>
          <p:cNvSpPr>
            <a:spLocks noGrp="1"/>
          </p:cNvSpPr>
          <p:nvPr>
            <p:ph type="body"/>
          </p:nvPr>
        </p:nvSpPr>
        <p:spPr>
          <a:xfrm>
            <a:off x="1143000" y="1447800"/>
            <a:ext cx="7759700" cy="4559300"/>
          </a:xfrm>
          <a:prstGeom prst="rect">
            <a:avLst/>
          </a:prstGeom>
          <a:noFill/>
          <a:ln w="9525">
            <a:noFill/>
          </a:ln>
        </p:spPr>
        <p:txBody>
          <a:bodyPr wrap="square" lIns="90000" tIns="46800" rIns="90000" bIns="46800" anchor="t" anchorCtr="0"/>
          <a:p>
            <a:pPr lvl="0"/>
            <a:r>
              <a:rPr lang="en-US" altLang="zh-CN" dirty="0"/>
              <a:t>Click to edit the outline text format</a:t>
            </a:r>
            <a:endParaRPr lang="en-US" altLang="zh-CN" dirty="0"/>
          </a:p>
          <a:p>
            <a:pPr lvl="1"/>
            <a:r>
              <a:rPr lang="en-US" altLang="zh-CN" dirty="0"/>
              <a:t>Second Outline Level</a:t>
            </a:r>
            <a:endParaRPr lang="en-US" altLang="zh-CN" dirty="0"/>
          </a:p>
          <a:p>
            <a:pPr lvl="2"/>
            <a:r>
              <a:rPr lang="en-US" altLang="zh-CN" dirty="0"/>
              <a:t>Third Outline Level</a:t>
            </a:r>
            <a:endParaRPr lang="en-US" altLang="zh-CN" dirty="0"/>
          </a:p>
          <a:p>
            <a:pPr lvl="3"/>
            <a:r>
              <a:rPr lang="en-US" altLang="zh-CN" dirty="0"/>
              <a:t>Fourth Outline Level</a:t>
            </a:r>
            <a:endParaRPr lang="en-US" altLang="zh-CN" dirty="0"/>
          </a:p>
          <a:p>
            <a:pPr lvl="4"/>
            <a:r>
              <a:rPr lang="en-US" altLang="zh-CN" dirty="0"/>
              <a:t>Fifth Outline Level</a:t>
            </a:r>
            <a:endParaRPr lang="en-US" altLang="zh-CN" dirty="0"/>
          </a:p>
          <a:p>
            <a:pPr lvl="4"/>
            <a:r>
              <a:rPr lang="en-US" altLang="zh-CN" dirty="0"/>
              <a:t>Sixth Outline Level</a:t>
            </a:r>
            <a:endParaRPr lang="en-US" altLang="zh-CN" dirty="0"/>
          </a:p>
          <a:p>
            <a:pPr lvl="4"/>
            <a:r>
              <a:rPr lang="en-US" altLang="zh-CN" dirty="0"/>
              <a:t>Seventh Outline Level</a:t>
            </a:r>
            <a:endParaRPr lang="en-US" altLang="zh-CN" dirty="0"/>
          </a:p>
        </p:txBody>
      </p:sp>
      <p:sp>
        <p:nvSpPr>
          <p:cNvPr id="3084" name="文本框 3082"/>
          <p:cNvSpPr txBox="1"/>
          <p:nvPr/>
        </p:nvSpPr>
        <p:spPr>
          <a:xfrm>
            <a:off x="914400" y="6324600"/>
            <a:ext cx="1905000" cy="457200"/>
          </a:xfrm>
          <a:prstGeom prst="rect">
            <a:avLst/>
          </a:prstGeom>
          <a:no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3085" name="文本框 3083"/>
          <p:cNvSpPr txBox="1"/>
          <p:nvPr/>
        </p:nvSpPr>
        <p:spPr>
          <a:xfrm>
            <a:off x="3124200" y="6324600"/>
            <a:ext cx="3581400" cy="457200"/>
          </a:xfrm>
          <a:prstGeom prst="rect">
            <a:avLst/>
          </a:prstGeom>
          <a:no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2" name="灯片编号占位符 3084"/>
          <p:cNvSpPr>
            <a:spLocks noGrp="1"/>
          </p:cNvSpPr>
          <p:nvPr>
            <p:ph type="sldNum"/>
          </p:nvPr>
        </p:nvSpPr>
        <p:spPr>
          <a:xfrm>
            <a:off x="7239000" y="6400800"/>
            <a:ext cx="1892300" cy="444500"/>
          </a:xfrm>
          <a:prstGeom prst="rect">
            <a:avLst/>
          </a:prstGeom>
          <a:noFill/>
          <a:ln w="9525">
            <a:noFill/>
          </a:ln>
        </p:spPr>
        <p:txBody>
          <a:bodyPr wrap="square" lIns="91440" tIns="45720" rIns="91440" bIns="45720" anchor="b" anchorCtr="0"/>
          <a:lstStyle>
            <a:lvl1pPr algn="r">
              <a:buFontTx/>
              <a:defRPr sz="1400" b="0">
                <a:solidFill>
                  <a:srgbClr val="000000"/>
                </a:solidFill>
                <a:latin typeface="Tahoma" panose="020B0604030504040204" pitchFamily="32" charset="0"/>
                <a:ea typeface="宋体" panose="02010600030101010101" pitchFamily="2" charset="-122"/>
              </a:defRPr>
            </a:lvl1pPr>
          </a:lstStyle>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
        <p:nvSpPr>
          <p:cNvPr id="3087" name="矩形 3085"/>
          <p:cNvSpPr/>
          <p:nvPr/>
        </p:nvSpPr>
        <p:spPr>
          <a:xfrm>
            <a:off x="4876800" y="6248400"/>
            <a:ext cx="4114800" cy="533400"/>
          </a:xfrm>
          <a:prstGeom prst="rect">
            <a:avLst/>
          </a:prstGeom>
          <a:noFill/>
          <a:ln w="9525">
            <a:noFill/>
          </a:ln>
        </p:spPr>
        <p:txBody>
          <a:bodyPr wrap="square" lIns="90000" tIns="46800" rIns="90000" bIns="46800" anchor="b" anchorCtr="0"/>
          <a:p>
            <a:pPr lvl="0"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b="0" dirty="0" err="1">
                <a:solidFill>
                  <a:srgbClr val="333399"/>
                </a:solidFill>
                <a:latin typeface="华文楷体" panose="02010600040101010101" charset="-122"/>
                <a:cs typeface="楷体_GB2312" pitchFamily="49" charset="0"/>
              </a:rPr>
              <a:t>西安电子科技大学计算机学院</a:t>
            </a:r>
            <a:endParaRPr lang="zh-CN" altLang="x-none" sz="1800" b="0" dirty="0" err="1">
              <a:solidFill>
                <a:srgbClr val="333399"/>
              </a:solidFill>
              <a:latin typeface="华文楷体" panose="02010600040101010101" charset="-122"/>
              <a:ea typeface="楷体_GB2312" pitchFamily="49" charset="0"/>
            </a:endParaRPr>
          </a:p>
        </p:txBody>
      </p:sp>
      <p:pic>
        <p:nvPicPr>
          <p:cNvPr id="3088" name="图片 3086"/>
          <p:cNvPicPr>
            <a:picLocks noChangeAspect="1"/>
          </p:cNvPicPr>
          <p:nvPr/>
        </p:nvPicPr>
        <p:blipFill>
          <a:blip r:embed="rId12"/>
          <a:stretch>
            <a:fillRect/>
          </a:stretch>
        </p:blipFill>
        <p:spPr>
          <a:xfrm>
            <a:off x="0" y="6084888"/>
            <a:ext cx="838200" cy="773112"/>
          </a:xfrm>
          <a:prstGeom prst="rect">
            <a:avLst/>
          </a:prstGeom>
          <a:noFill/>
          <a:ln w="9525">
            <a:noFill/>
          </a:ln>
        </p:spPr>
      </p:pic>
      <p:pic>
        <p:nvPicPr>
          <p:cNvPr id="3089" name="图片 3087"/>
          <p:cNvPicPr>
            <a:picLocks noChangeAspect="1"/>
          </p:cNvPicPr>
          <p:nvPr/>
        </p:nvPicPr>
        <p:blipFill>
          <a:blip r:embed="rId13"/>
          <a:stretch>
            <a:fillRect/>
          </a:stretch>
        </p:blipFill>
        <p:spPr>
          <a:xfrm>
            <a:off x="7886700" y="225425"/>
            <a:ext cx="1039813" cy="992188"/>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marL="0" lvl="0" indent="0" algn="l" defTabSz="457200" rtl="0" eaLnBrk="0" fontAlgn="base" latinLnBrk="0" hangingPunct="0">
        <a:lnSpc>
          <a:spcPct val="100000"/>
        </a:lnSpc>
        <a:spcBef>
          <a:spcPts val="100"/>
        </a:spcBef>
        <a:spcAft>
          <a:spcPts val="100"/>
        </a:spcAft>
        <a:buClr>
          <a:srgbClr val="000000"/>
        </a:buClr>
        <a:buSzPct val="100000"/>
        <a:buFont typeface="Times New Roman" panose="02020603050405020304" pitchFamily="16" charset="0"/>
        <a:buNone/>
        <a:defRPr sz="4400" b="0" i="0" u="none" kern="1200" baseline="0">
          <a:solidFill>
            <a:srgbClr val="333399"/>
          </a:solidFill>
          <a:latin typeface="+mj-lt"/>
          <a:ea typeface="+mj-ea"/>
          <a:cs typeface="+mj-cs"/>
        </a:defRPr>
      </a:lvl1pPr>
      <a:lvl2pPr marL="742950" lvl="1" indent="-285750" algn="l" defTabSz="457200" rtl="0" eaLnBrk="0" fontAlgn="base" latinLnBrk="0" hangingPunct="0">
        <a:lnSpc>
          <a:spcPct val="100000"/>
        </a:lnSpc>
        <a:spcBef>
          <a:spcPts val="100"/>
        </a:spcBef>
        <a:spcAft>
          <a:spcPts val="100"/>
        </a:spcAft>
        <a:buClr>
          <a:srgbClr val="000000"/>
        </a:buClr>
        <a:buSzPct val="100000"/>
        <a:buFont typeface="Times New Roman" panose="02020603050405020304" pitchFamily="16" charset="0"/>
        <a:buNone/>
        <a:defRPr sz="4400" b="0" i="0" u="none" kern="1200" baseline="0">
          <a:solidFill>
            <a:srgbClr val="333399"/>
          </a:solidFill>
          <a:latin typeface="Times New Roman" panose="02020603050405020304" pitchFamily="16" charset="0"/>
          <a:ea typeface="楷体_GB2312" pitchFamily="49" charset="0"/>
          <a:cs typeface="+mj-cs"/>
        </a:defRPr>
      </a:lvl2pPr>
      <a:lvl3pPr marL="1143000" lvl="2" indent="-228600" algn="l" defTabSz="457200" rtl="0" eaLnBrk="0" fontAlgn="base" latinLnBrk="0" hangingPunct="0">
        <a:lnSpc>
          <a:spcPct val="100000"/>
        </a:lnSpc>
        <a:spcBef>
          <a:spcPts val="100"/>
        </a:spcBef>
        <a:spcAft>
          <a:spcPts val="100"/>
        </a:spcAft>
        <a:buClr>
          <a:srgbClr val="000000"/>
        </a:buClr>
        <a:buSzPct val="100000"/>
        <a:buFont typeface="Times New Roman" panose="02020603050405020304" pitchFamily="16" charset="0"/>
        <a:buNone/>
        <a:defRPr sz="4400" b="0" i="0" u="none" kern="1200" baseline="0">
          <a:solidFill>
            <a:srgbClr val="333399"/>
          </a:solidFill>
          <a:latin typeface="Times New Roman" panose="02020603050405020304" pitchFamily="16" charset="0"/>
          <a:ea typeface="楷体_GB2312" pitchFamily="49" charset="0"/>
          <a:cs typeface="+mj-cs"/>
        </a:defRPr>
      </a:lvl3pPr>
      <a:lvl4pPr marL="1600200" lvl="3" indent="-228600" algn="l" defTabSz="457200" rtl="0" eaLnBrk="0" fontAlgn="base" latinLnBrk="0" hangingPunct="0">
        <a:lnSpc>
          <a:spcPct val="100000"/>
        </a:lnSpc>
        <a:spcBef>
          <a:spcPts val="100"/>
        </a:spcBef>
        <a:spcAft>
          <a:spcPts val="100"/>
        </a:spcAft>
        <a:buClr>
          <a:srgbClr val="000000"/>
        </a:buClr>
        <a:buSzPct val="100000"/>
        <a:buFont typeface="Times New Roman" panose="02020603050405020304" pitchFamily="16" charset="0"/>
        <a:buNone/>
        <a:defRPr sz="4400" b="0" i="0" u="none" kern="1200" baseline="0">
          <a:solidFill>
            <a:srgbClr val="333399"/>
          </a:solidFill>
          <a:latin typeface="Times New Roman" panose="02020603050405020304" pitchFamily="16" charset="0"/>
          <a:ea typeface="楷体_GB2312" pitchFamily="49" charset="0"/>
          <a:cs typeface="+mj-cs"/>
        </a:defRPr>
      </a:lvl4pPr>
      <a:lvl5pPr marL="2057400" lvl="4" indent="-228600" algn="l" defTabSz="457200" rtl="0" eaLnBrk="0" fontAlgn="base" latinLnBrk="0" hangingPunct="0">
        <a:lnSpc>
          <a:spcPct val="100000"/>
        </a:lnSpc>
        <a:spcBef>
          <a:spcPts val="100"/>
        </a:spcBef>
        <a:spcAft>
          <a:spcPts val="100"/>
        </a:spcAft>
        <a:buClr>
          <a:srgbClr val="000000"/>
        </a:buClr>
        <a:buSzPct val="100000"/>
        <a:buFont typeface="Times New Roman" panose="02020603050405020304" pitchFamily="16" charset="0"/>
        <a:buNone/>
        <a:defRPr sz="4400" b="0" i="0" u="none" kern="1200" baseline="0">
          <a:solidFill>
            <a:srgbClr val="333399"/>
          </a:solidFill>
          <a:latin typeface="Times New Roman" panose="02020603050405020304" pitchFamily="16" charset="0"/>
          <a:ea typeface="楷体_GB2312" pitchFamily="49" charset="0"/>
          <a:cs typeface="+mj-cs"/>
        </a:defRPr>
      </a:lvl5pPr>
    </p:titleStyle>
    <p:bodyStyle>
      <a:lvl1pPr marL="342900" lvl="0" indent="-342900" algn="l" defTabSz="457200" rtl="0" eaLnBrk="0" fontAlgn="base" latinLnBrk="0" hangingPunct="0">
        <a:lnSpc>
          <a:spcPct val="100000"/>
        </a:lnSpc>
        <a:spcBef>
          <a:spcPts val="900"/>
        </a:spcBef>
        <a:spcAft>
          <a:spcPts val="100"/>
        </a:spcAft>
        <a:buClr>
          <a:srgbClr val="000000"/>
        </a:buClr>
        <a:buSzPct val="100000"/>
        <a:buFont typeface="Times New Roman" panose="02020603050405020304" pitchFamily="16" charset="0"/>
        <a:buNone/>
        <a:defRPr sz="3200" b="0" i="0" u="none" kern="1200" baseline="0">
          <a:solidFill>
            <a:srgbClr val="000000"/>
          </a:solidFill>
          <a:latin typeface="+mn-lt"/>
          <a:ea typeface="+mn-ea"/>
          <a:cs typeface="+mn-cs"/>
        </a:defRPr>
      </a:lvl1pPr>
      <a:lvl2pPr marL="742950" lvl="1" indent="-285750" algn="l" defTabSz="457200" rtl="0" eaLnBrk="0" fontAlgn="base" latinLnBrk="0" hangingPunct="0">
        <a:lnSpc>
          <a:spcPct val="100000"/>
        </a:lnSpc>
        <a:spcBef>
          <a:spcPts val="800"/>
        </a:spcBef>
        <a:spcAft>
          <a:spcPts val="100"/>
        </a:spcAft>
        <a:buClr>
          <a:srgbClr val="000000"/>
        </a:buClr>
        <a:buSzPct val="100000"/>
        <a:buFont typeface="Times New Roman" panose="02020603050405020304" pitchFamily="16" charset="0"/>
        <a:buNone/>
        <a:defRPr sz="2800" b="0" i="0" u="none" kern="1200" baseline="0">
          <a:solidFill>
            <a:srgbClr val="000000"/>
          </a:solidFill>
          <a:latin typeface="Times New Roman" panose="02020603050405020304" pitchFamily="16" charset="0"/>
          <a:ea typeface="楷体_GB2312" pitchFamily="49" charset="0"/>
          <a:cs typeface="+mn-cs"/>
        </a:defRPr>
      </a:lvl2pPr>
      <a:lvl3pPr marL="1143000" lvl="2" indent="-228600" algn="l" defTabSz="457200" rtl="0" eaLnBrk="0" fontAlgn="base" latinLnBrk="0" hangingPunct="0">
        <a:lnSpc>
          <a:spcPct val="100000"/>
        </a:lnSpc>
        <a:spcBef>
          <a:spcPts val="700"/>
        </a:spcBef>
        <a:spcAft>
          <a:spcPts val="100"/>
        </a:spcAft>
        <a:buClr>
          <a:srgbClr val="000000"/>
        </a:buClr>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楷体_GB2312" pitchFamily="49" charset="0"/>
          <a:cs typeface="+mn-cs"/>
        </a:defRPr>
      </a:lvl3pPr>
      <a:lvl4pPr marL="1600200" lvl="3" indent="-228600" algn="l" defTabSz="457200" rtl="0" eaLnBrk="0" fontAlgn="base" latinLnBrk="0" hangingPunct="0">
        <a:lnSpc>
          <a:spcPct val="100000"/>
        </a:lnSpc>
        <a:spcBef>
          <a:spcPts val="600"/>
        </a:spcBef>
        <a:spcAft>
          <a:spcPts val="100"/>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4pPr>
      <a:lvl5pPr marL="2057400" lvl="4" indent="-228600" algn="l" defTabSz="457200" rtl="0" eaLnBrk="0" fontAlgn="base" latinLnBrk="0" hangingPunct="0">
        <a:lnSpc>
          <a:spcPct val="100000"/>
        </a:lnSpc>
        <a:spcBef>
          <a:spcPts val="600"/>
        </a:spcBef>
        <a:spcAft>
          <a:spcPts val="100"/>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5pPr>
      <a:lvl6pPr marL="2514600" lvl="5" indent="-228600" algn="l" defTabSz="457200" rtl="0" eaLnBrk="0" fontAlgn="base" latinLnBrk="0" hangingPunct="0">
        <a:lnSpc>
          <a:spcPct val="100000"/>
        </a:lnSpc>
        <a:spcBef>
          <a:spcPts val="600"/>
        </a:spcBef>
        <a:spcAft>
          <a:spcPts val="100"/>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6pPr>
      <a:lvl7pPr marL="2971800" lvl="6" indent="-228600" algn="l" defTabSz="457200" rtl="0" eaLnBrk="0" fontAlgn="base" latinLnBrk="0" hangingPunct="0">
        <a:lnSpc>
          <a:spcPct val="100000"/>
        </a:lnSpc>
        <a:spcBef>
          <a:spcPts val="600"/>
        </a:spcBef>
        <a:spcAft>
          <a:spcPts val="100"/>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7pPr>
      <a:lvl8pPr marL="3429000" lvl="7" indent="-228600" algn="l" defTabSz="457200" rtl="0" eaLnBrk="0" fontAlgn="base" latinLnBrk="0" hangingPunct="0">
        <a:lnSpc>
          <a:spcPct val="100000"/>
        </a:lnSpc>
        <a:spcBef>
          <a:spcPts val="600"/>
        </a:spcBef>
        <a:spcAft>
          <a:spcPts val="100"/>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8pPr>
      <a:lvl9pPr marL="3886200" lvl="8" indent="-228600" algn="l" defTabSz="457200" rtl="0" eaLnBrk="0" fontAlgn="base" latinLnBrk="0" hangingPunct="0">
        <a:lnSpc>
          <a:spcPct val="100000"/>
        </a:lnSpc>
        <a:spcBef>
          <a:spcPts val="600"/>
        </a:spcBef>
        <a:spcAft>
          <a:spcPts val="100"/>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9pPr>
    </p:bodyStyle>
    <p:otherStyle>
      <a:lvl1pPr marL="0" lvl="0" indent="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mn-lt"/>
          <a:ea typeface="+mn-ea"/>
          <a:cs typeface="+mn-cs"/>
        </a:defRPr>
      </a:lvl1pPr>
      <a:lvl2pPr marL="742950" lvl="1" indent="-28575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2pPr>
      <a:lvl3pPr marL="1143000" lvl="2"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3pPr>
      <a:lvl4pPr marL="1600200" lvl="3"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4pPr>
      <a:lvl5pPr marL="2057400" lvl="4"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5pPr>
      <a:lvl6pPr marL="2286000" lvl="5"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6pPr>
      <a:lvl7pPr marL="2743200" lvl="6"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7pPr>
      <a:lvl8pPr marL="3200400" lvl="7"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8pPr>
      <a:lvl9pPr marL="3657600" lvl="8"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4098" name="矩形 4096"/>
          <p:cNvSpPr/>
          <p:nvPr/>
        </p:nvSpPr>
        <p:spPr>
          <a:xfrm>
            <a:off x="7848600" y="1233488"/>
            <a:ext cx="1117600" cy="304800"/>
          </a:xfrm>
          <a:prstGeom prst="rect">
            <a:avLst/>
          </a:prstGeom>
          <a:solidFill>
            <a:srgbClr val="D1D393"/>
          </a:solid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4099" name="矩形 4097"/>
          <p:cNvSpPr/>
          <p:nvPr/>
        </p:nvSpPr>
        <p:spPr>
          <a:xfrm>
            <a:off x="417513" y="1063625"/>
            <a:ext cx="438150" cy="474663"/>
          </a:xfrm>
          <a:prstGeom prst="rect">
            <a:avLst/>
          </a:prstGeom>
          <a:solidFill>
            <a:srgbClr val="FFCF01"/>
          </a:solid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4100" name="矩形 4098"/>
          <p:cNvSpPr/>
          <p:nvPr/>
        </p:nvSpPr>
        <p:spPr>
          <a:xfrm>
            <a:off x="800100" y="1036638"/>
            <a:ext cx="328613" cy="474662"/>
          </a:xfrm>
          <a:prstGeom prst="rect">
            <a:avLst/>
          </a:prstGeom>
          <a:gradFill rotWithShape="0">
            <a:gsLst>
              <a:gs pos="0">
                <a:srgbClr val="FFFFFF"/>
              </a:gs>
              <a:gs pos="100000">
                <a:srgbClr val="FFCF01"/>
              </a:gs>
            </a:gsLst>
            <a:lin ang="10800000" scaled="1"/>
            <a:tileRect/>
          </a:grad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4101" name="矩形 4099"/>
          <p:cNvSpPr/>
          <p:nvPr/>
        </p:nvSpPr>
        <p:spPr>
          <a:xfrm>
            <a:off x="541338" y="1233488"/>
            <a:ext cx="422275" cy="474662"/>
          </a:xfrm>
          <a:prstGeom prst="rect">
            <a:avLst/>
          </a:prstGeom>
          <a:solidFill>
            <a:srgbClr val="3333CC"/>
          </a:solid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4102" name="矩形 4100"/>
          <p:cNvSpPr/>
          <p:nvPr/>
        </p:nvSpPr>
        <p:spPr>
          <a:xfrm>
            <a:off x="911225" y="1233488"/>
            <a:ext cx="368300" cy="474662"/>
          </a:xfrm>
          <a:prstGeom prst="rect">
            <a:avLst/>
          </a:prstGeom>
          <a:gradFill rotWithShape="0">
            <a:gsLst>
              <a:gs pos="0">
                <a:srgbClr val="FFFFFF"/>
              </a:gs>
              <a:gs pos="100000">
                <a:srgbClr val="3333CC"/>
              </a:gs>
            </a:gsLst>
            <a:lin ang="10800000" scaled="1"/>
            <a:tileRect/>
          </a:grad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4103" name="矩形 4101"/>
          <p:cNvSpPr/>
          <p:nvPr/>
        </p:nvSpPr>
        <p:spPr>
          <a:xfrm>
            <a:off x="127000" y="1233488"/>
            <a:ext cx="560388" cy="422275"/>
          </a:xfrm>
          <a:prstGeom prst="rect">
            <a:avLst/>
          </a:prstGeom>
          <a:gradFill rotWithShape="0">
            <a:gsLst>
              <a:gs pos="0">
                <a:srgbClr val="FF0000"/>
              </a:gs>
              <a:gs pos="100000">
                <a:srgbClr val="FFFFFF"/>
              </a:gs>
            </a:gsLst>
            <a:lin ang="8100000" scaled="1"/>
            <a:tileRect/>
          </a:grad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4104" name="矩形 4102"/>
          <p:cNvSpPr/>
          <p:nvPr/>
        </p:nvSpPr>
        <p:spPr>
          <a:xfrm>
            <a:off x="762000" y="852488"/>
            <a:ext cx="31750" cy="1052512"/>
          </a:xfrm>
          <a:prstGeom prst="rect">
            <a:avLst/>
          </a:prstGeom>
          <a:solidFill>
            <a:srgbClr val="1C1C1C"/>
          </a:solid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4105" name="矩形 4103"/>
          <p:cNvSpPr/>
          <p:nvPr/>
        </p:nvSpPr>
        <p:spPr>
          <a:xfrm>
            <a:off x="442913" y="1385888"/>
            <a:ext cx="8226425" cy="31750"/>
          </a:xfrm>
          <a:prstGeom prst="rect">
            <a:avLst/>
          </a:prstGeom>
          <a:solidFill>
            <a:srgbClr val="1C1C1C"/>
          </a:solid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4106" name="标题 4104"/>
          <p:cNvSpPr>
            <a:spLocks noGrp="1"/>
          </p:cNvSpPr>
          <p:nvPr>
            <p:ph type="title"/>
          </p:nvPr>
        </p:nvSpPr>
        <p:spPr>
          <a:xfrm>
            <a:off x="1274763" y="457200"/>
            <a:ext cx="7780337" cy="749300"/>
          </a:xfrm>
          <a:prstGeom prst="rect">
            <a:avLst/>
          </a:prstGeom>
          <a:noFill/>
          <a:ln w="9525">
            <a:noFill/>
          </a:ln>
        </p:spPr>
        <p:txBody>
          <a:bodyPr wrap="square" lIns="90000" tIns="46800" rIns="90000" bIns="46800" anchor="b" anchorCtr="0"/>
          <a:p>
            <a:pPr lvl="0"/>
            <a:r>
              <a:rPr lang="en-US" altLang="zh-CN" dirty="0"/>
              <a:t>Click to edit the title text format</a:t>
            </a:r>
            <a:endParaRPr lang="en-US" altLang="zh-CN" dirty="0"/>
          </a:p>
        </p:txBody>
      </p:sp>
      <p:sp>
        <p:nvSpPr>
          <p:cNvPr id="4107" name="文本占位符 4105"/>
          <p:cNvSpPr>
            <a:spLocks noGrp="1"/>
          </p:cNvSpPr>
          <p:nvPr>
            <p:ph type="body"/>
          </p:nvPr>
        </p:nvSpPr>
        <p:spPr>
          <a:xfrm>
            <a:off x="1143000" y="1447800"/>
            <a:ext cx="7759700" cy="4559300"/>
          </a:xfrm>
          <a:prstGeom prst="rect">
            <a:avLst/>
          </a:prstGeom>
          <a:noFill/>
          <a:ln w="9525">
            <a:noFill/>
          </a:ln>
        </p:spPr>
        <p:txBody>
          <a:bodyPr wrap="square" lIns="90000" tIns="46800" rIns="90000" bIns="46800" anchor="t" anchorCtr="0"/>
          <a:p>
            <a:pPr lvl="0"/>
            <a:r>
              <a:rPr lang="en-US" altLang="zh-CN" dirty="0"/>
              <a:t>Click to edit the outline text format</a:t>
            </a:r>
            <a:endParaRPr lang="en-US" altLang="zh-CN" dirty="0"/>
          </a:p>
          <a:p>
            <a:pPr lvl="1"/>
            <a:r>
              <a:rPr lang="en-US" altLang="zh-CN" dirty="0"/>
              <a:t>Second Outline Level</a:t>
            </a:r>
            <a:endParaRPr lang="en-US" altLang="zh-CN" dirty="0"/>
          </a:p>
          <a:p>
            <a:pPr lvl="2"/>
            <a:r>
              <a:rPr lang="en-US" altLang="zh-CN" dirty="0"/>
              <a:t>Third Outline Level</a:t>
            </a:r>
            <a:endParaRPr lang="en-US" altLang="zh-CN" dirty="0"/>
          </a:p>
          <a:p>
            <a:pPr lvl="3"/>
            <a:r>
              <a:rPr lang="en-US" altLang="zh-CN" dirty="0"/>
              <a:t>Fourth Outline Level</a:t>
            </a:r>
            <a:endParaRPr lang="en-US" altLang="zh-CN" dirty="0"/>
          </a:p>
          <a:p>
            <a:pPr lvl="4"/>
            <a:r>
              <a:rPr lang="en-US" altLang="zh-CN" dirty="0"/>
              <a:t>Fifth Outline Level</a:t>
            </a:r>
            <a:endParaRPr lang="en-US" altLang="zh-CN" dirty="0"/>
          </a:p>
          <a:p>
            <a:pPr lvl="4"/>
            <a:r>
              <a:rPr lang="en-US" altLang="zh-CN" dirty="0"/>
              <a:t>Sixth Outline Level</a:t>
            </a:r>
            <a:endParaRPr lang="en-US" altLang="zh-CN" dirty="0"/>
          </a:p>
          <a:p>
            <a:pPr lvl="4"/>
            <a:r>
              <a:rPr lang="en-US" altLang="zh-CN" dirty="0"/>
              <a:t>Seventh Outline Level</a:t>
            </a:r>
            <a:endParaRPr lang="en-US" altLang="zh-CN" dirty="0"/>
          </a:p>
        </p:txBody>
      </p:sp>
      <p:sp>
        <p:nvSpPr>
          <p:cNvPr id="4108" name="文本框 4106"/>
          <p:cNvSpPr txBox="1"/>
          <p:nvPr/>
        </p:nvSpPr>
        <p:spPr>
          <a:xfrm>
            <a:off x="914400" y="6324600"/>
            <a:ext cx="1905000" cy="457200"/>
          </a:xfrm>
          <a:prstGeom prst="rect">
            <a:avLst/>
          </a:prstGeom>
          <a:no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4109" name="文本框 4107"/>
          <p:cNvSpPr txBox="1"/>
          <p:nvPr/>
        </p:nvSpPr>
        <p:spPr>
          <a:xfrm>
            <a:off x="3124200" y="6324600"/>
            <a:ext cx="3581400" cy="457200"/>
          </a:xfrm>
          <a:prstGeom prst="rect">
            <a:avLst/>
          </a:prstGeom>
          <a:no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2" name="灯片编号占位符 4108"/>
          <p:cNvSpPr>
            <a:spLocks noGrp="1"/>
          </p:cNvSpPr>
          <p:nvPr>
            <p:ph type="sldNum"/>
          </p:nvPr>
        </p:nvSpPr>
        <p:spPr>
          <a:xfrm>
            <a:off x="7239000" y="6400800"/>
            <a:ext cx="1892300" cy="444500"/>
          </a:xfrm>
          <a:prstGeom prst="rect">
            <a:avLst/>
          </a:prstGeom>
          <a:noFill/>
          <a:ln w="9525">
            <a:noFill/>
          </a:ln>
        </p:spPr>
        <p:txBody>
          <a:bodyPr wrap="square" lIns="91440" tIns="45720" rIns="91440" bIns="45720" anchor="b" anchorCtr="0"/>
          <a:lstStyle>
            <a:lvl1pPr algn="r">
              <a:buFontTx/>
              <a:defRPr sz="1400" b="0">
                <a:solidFill>
                  <a:srgbClr val="000000"/>
                </a:solidFill>
                <a:latin typeface="Tahoma" panose="020B0604030504040204" pitchFamily="32" charset="0"/>
                <a:ea typeface="宋体" panose="02010600030101010101" pitchFamily="2" charset="-122"/>
              </a:defRPr>
            </a:lvl1pPr>
          </a:lstStyle>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
        <p:nvSpPr>
          <p:cNvPr id="4111" name="矩形 4109"/>
          <p:cNvSpPr/>
          <p:nvPr/>
        </p:nvSpPr>
        <p:spPr>
          <a:xfrm>
            <a:off x="4876800" y="6248400"/>
            <a:ext cx="4114800" cy="533400"/>
          </a:xfrm>
          <a:prstGeom prst="rect">
            <a:avLst/>
          </a:prstGeom>
          <a:noFill/>
          <a:ln w="9525">
            <a:noFill/>
          </a:ln>
        </p:spPr>
        <p:txBody>
          <a:bodyPr wrap="square" lIns="90000" tIns="46800" rIns="90000" bIns="46800" anchor="b" anchorCtr="0"/>
          <a:p>
            <a:pPr lvl="0"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b="0" dirty="0" err="1">
                <a:solidFill>
                  <a:srgbClr val="333399"/>
                </a:solidFill>
                <a:latin typeface="华文楷体" panose="02010600040101010101" charset="-122"/>
                <a:cs typeface="楷体_GB2312" pitchFamily="49" charset="0"/>
              </a:rPr>
              <a:t>西安电子科技大学计算机学院</a:t>
            </a:r>
            <a:endParaRPr lang="zh-CN" altLang="x-none" sz="1800" b="0" dirty="0" err="1">
              <a:solidFill>
                <a:srgbClr val="333399"/>
              </a:solidFill>
              <a:latin typeface="华文楷体" panose="02010600040101010101" charset="-122"/>
              <a:ea typeface="楷体_GB2312" pitchFamily="49" charset="0"/>
            </a:endParaRPr>
          </a:p>
        </p:txBody>
      </p:sp>
      <p:pic>
        <p:nvPicPr>
          <p:cNvPr id="4112" name="图片 4110"/>
          <p:cNvPicPr>
            <a:picLocks noChangeAspect="1"/>
          </p:cNvPicPr>
          <p:nvPr/>
        </p:nvPicPr>
        <p:blipFill>
          <a:blip r:embed="rId12"/>
          <a:stretch>
            <a:fillRect/>
          </a:stretch>
        </p:blipFill>
        <p:spPr>
          <a:xfrm>
            <a:off x="0" y="6084888"/>
            <a:ext cx="838200" cy="773112"/>
          </a:xfrm>
          <a:prstGeom prst="rect">
            <a:avLst/>
          </a:prstGeom>
          <a:noFill/>
          <a:ln w="9525">
            <a:noFill/>
          </a:ln>
        </p:spPr>
      </p:pic>
      <p:pic>
        <p:nvPicPr>
          <p:cNvPr id="4113" name="图片 4111"/>
          <p:cNvPicPr>
            <a:picLocks noChangeAspect="1"/>
          </p:cNvPicPr>
          <p:nvPr/>
        </p:nvPicPr>
        <p:blipFill>
          <a:blip r:embed="rId13"/>
          <a:stretch>
            <a:fillRect/>
          </a:stretch>
        </p:blipFill>
        <p:spPr>
          <a:xfrm>
            <a:off x="7886700" y="225425"/>
            <a:ext cx="1039813" cy="992188"/>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marL="0" lvl="0" indent="0" algn="l" defTabSz="457200" rtl="0" eaLnBrk="0" fontAlgn="base" latinLnBrk="0" hangingPunct="0">
        <a:lnSpc>
          <a:spcPct val="100000"/>
        </a:lnSpc>
        <a:spcBef>
          <a:spcPts val="100"/>
        </a:spcBef>
        <a:spcAft>
          <a:spcPts val="100"/>
        </a:spcAft>
        <a:buClr>
          <a:srgbClr val="000000"/>
        </a:buClr>
        <a:buSzPct val="100000"/>
        <a:buFont typeface="Times New Roman" panose="02020603050405020304" pitchFamily="16" charset="0"/>
        <a:buNone/>
        <a:defRPr sz="4400" b="0" i="0" u="none" kern="1200" baseline="0">
          <a:solidFill>
            <a:srgbClr val="333399"/>
          </a:solidFill>
          <a:latin typeface="+mj-lt"/>
          <a:ea typeface="+mj-ea"/>
          <a:cs typeface="+mj-cs"/>
        </a:defRPr>
      </a:lvl1pPr>
      <a:lvl2pPr marL="742950" lvl="1" indent="-285750" algn="l" defTabSz="457200" rtl="0" eaLnBrk="0" fontAlgn="base" latinLnBrk="0" hangingPunct="0">
        <a:lnSpc>
          <a:spcPct val="100000"/>
        </a:lnSpc>
        <a:spcBef>
          <a:spcPts val="100"/>
        </a:spcBef>
        <a:spcAft>
          <a:spcPts val="100"/>
        </a:spcAft>
        <a:buClr>
          <a:srgbClr val="000000"/>
        </a:buClr>
        <a:buSzPct val="100000"/>
        <a:buFont typeface="Times New Roman" panose="02020603050405020304" pitchFamily="16" charset="0"/>
        <a:buNone/>
        <a:defRPr sz="4400" b="0" i="0" u="none" kern="1200" baseline="0">
          <a:solidFill>
            <a:srgbClr val="333399"/>
          </a:solidFill>
          <a:latin typeface="Times New Roman" panose="02020603050405020304" pitchFamily="16" charset="0"/>
          <a:ea typeface="楷体_GB2312" pitchFamily="49" charset="0"/>
          <a:cs typeface="+mj-cs"/>
        </a:defRPr>
      </a:lvl2pPr>
      <a:lvl3pPr marL="1143000" lvl="2" indent="-228600" algn="l" defTabSz="457200" rtl="0" eaLnBrk="0" fontAlgn="base" latinLnBrk="0" hangingPunct="0">
        <a:lnSpc>
          <a:spcPct val="100000"/>
        </a:lnSpc>
        <a:spcBef>
          <a:spcPts val="100"/>
        </a:spcBef>
        <a:spcAft>
          <a:spcPts val="100"/>
        </a:spcAft>
        <a:buClr>
          <a:srgbClr val="000000"/>
        </a:buClr>
        <a:buSzPct val="100000"/>
        <a:buFont typeface="Times New Roman" panose="02020603050405020304" pitchFamily="16" charset="0"/>
        <a:buNone/>
        <a:defRPr sz="4400" b="0" i="0" u="none" kern="1200" baseline="0">
          <a:solidFill>
            <a:srgbClr val="333399"/>
          </a:solidFill>
          <a:latin typeface="Times New Roman" panose="02020603050405020304" pitchFamily="16" charset="0"/>
          <a:ea typeface="楷体_GB2312" pitchFamily="49" charset="0"/>
          <a:cs typeface="+mj-cs"/>
        </a:defRPr>
      </a:lvl3pPr>
      <a:lvl4pPr marL="1600200" lvl="3" indent="-228600" algn="l" defTabSz="457200" rtl="0" eaLnBrk="0" fontAlgn="base" latinLnBrk="0" hangingPunct="0">
        <a:lnSpc>
          <a:spcPct val="100000"/>
        </a:lnSpc>
        <a:spcBef>
          <a:spcPts val="100"/>
        </a:spcBef>
        <a:spcAft>
          <a:spcPts val="100"/>
        </a:spcAft>
        <a:buClr>
          <a:srgbClr val="000000"/>
        </a:buClr>
        <a:buSzPct val="100000"/>
        <a:buFont typeface="Times New Roman" panose="02020603050405020304" pitchFamily="16" charset="0"/>
        <a:buNone/>
        <a:defRPr sz="4400" b="0" i="0" u="none" kern="1200" baseline="0">
          <a:solidFill>
            <a:srgbClr val="333399"/>
          </a:solidFill>
          <a:latin typeface="Times New Roman" panose="02020603050405020304" pitchFamily="16" charset="0"/>
          <a:ea typeface="楷体_GB2312" pitchFamily="49" charset="0"/>
          <a:cs typeface="+mj-cs"/>
        </a:defRPr>
      </a:lvl4pPr>
      <a:lvl5pPr marL="2057400" lvl="4" indent="-228600" algn="l" defTabSz="457200" rtl="0" eaLnBrk="0" fontAlgn="base" latinLnBrk="0" hangingPunct="0">
        <a:lnSpc>
          <a:spcPct val="100000"/>
        </a:lnSpc>
        <a:spcBef>
          <a:spcPts val="100"/>
        </a:spcBef>
        <a:spcAft>
          <a:spcPts val="100"/>
        </a:spcAft>
        <a:buClr>
          <a:srgbClr val="000000"/>
        </a:buClr>
        <a:buSzPct val="100000"/>
        <a:buFont typeface="Times New Roman" panose="02020603050405020304" pitchFamily="16" charset="0"/>
        <a:buNone/>
        <a:defRPr sz="4400" b="0" i="0" u="none" kern="1200" baseline="0">
          <a:solidFill>
            <a:srgbClr val="333399"/>
          </a:solidFill>
          <a:latin typeface="Times New Roman" panose="02020603050405020304" pitchFamily="16" charset="0"/>
          <a:ea typeface="楷体_GB2312" pitchFamily="49" charset="0"/>
          <a:cs typeface="+mj-cs"/>
        </a:defRPr>
      </a:lvl5pPr>
    </p:titleStyle>
    <p:bodyStyle>
      <a:lvl1pPr marL="342900" lvl="0" indent="-342900" algn="l" defTabSz="457200" rtl="0" eaLnBrk="0" fontAlgn="base" latinLnBrk="0" hangingPunct="0">
        <a:lnSpc>
          <a:spcPct val="100000"/>
        </a:lnSpc>
        <a:spcBef>
          <a:spcPts val="900"/>
        </a:spcBef>
        <a:spcAft>
          <a:spcPts val="100"/>
        </a:spcAft>
        <a:buClr>
          <a:srgbClr val="000000"/>
        </a:buClr>
        <a:buSzPct val="100000"/>
        <a:buFont typeface="Times New Roman" panose="02020603050405020304" pitchFamily="16" charset="0"/>
        <a:buNone/>
        <a:defRPr sz="3200" b="0" i="0" u="none" kern="1200" baseline="0">
          <a:solidFill>
            <a:srgbClr val="000000"/>
          </a:solidFill>
          <a:latin typeface="+mn-lt"/>
          <a:ea typeface="+mn-ea"/>
          <a:cs typeface="+mn-cs"/>
        </a:defRPr>
      </a:lvl1pPr>
      <a:lvl2pPr marL="742950" lvl="1" indent="-285750" algn="l" defTabSz="457200" rtl="0" eaLnBrk="0" fontAlgn="base" latinLnBrk="0" hangingPunct="0">
        <a:lnSpc>
          <a:spcPct val="100000"/>
        </a:lnSpc>
        <a:spcBef>
          <a:spcPts val="800"/>
        </a:spcBef>
        <a:spcAft>
          <a:spcPts val="100"/>
        </a:spcAft>
        <a:buClr>
          <a:srgbClr val="000000"/>
        </a:buClr>
        <a:buSzPct val="100000"/>
        <a:buFont typeface="Times New Roman" panose="02020603050405020304" pitchFamily="16" charset="0"/>
        <a:buNone/>
        <a:defRPr sz="2800" b="0" i="0" u="none" kern="1200" baseline="0">
          <a:solidFill>
            <a:srgbClr val="000000"/>
          </a:solidFill>
          <a:latin typeface="Times New Roman" panose="02020603050405020304" pitchFamily="16" charset="0"/>
          <a:ea typeface="楷体_GB2312" pitchFamily="49" charset="0"/>
          <a:cs typeface="+mn-cs"/>
        </a:defRPr>
      </a:lvl2pPr>
      <a:lvl3pPr marL="1143000" lvl="2" indent="-228600" algn="l" defTabSz="457200" rtl="0" eaLnBrk="0" fontAlgn="base" latinLnBrk="0" hangingPunct="0">
        <a:lnSpc>
          <a:spcPct val="100000"/>
        </a:lnSpc>
        <a:spcBef>
          <a:spcPts val="700"/>
        </a:spcBef>
        <a:spcAft>
          <a:spcPts val="100"/>
        </a:spcAft>
        <a:buClr>
          <a:srgbClr val="000000"/>
        </a:buClr>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楷体_GB2312" pitchFamily="49" charset="0"/>
          <a:cs typeface="+mn-cs"/>
        </a:defRPr>
      </a:lvl3pPr>
      <a:lvl4pPr marL="1600200" lvl="3" indent="-228600" algn="l" defTabSz="457200" rtl="0" eaLnBrk="0" fontAlgn="base" latinLnBrk="0" hangingPunct="0">
        <a:lnSpc>
          <a:spcPct val="100000"/>
        </a:lnSpc>
        <a:spcBef>
          <a:spcPts val="600"/>
        </a:spcBef>
        <a:spcAft>
          <a:spcPts val="100"/>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4pPr>
      <a:lvl5pPr marL="2057400" lvl="4" indent="-228600" algn="l" defTabSz="457200" rtl="0" eaLnBrk="0" fontAlgn="base" latinLnBrk="0" hangingPunct="0">
        <a:lnSpc>
          <a:spcPct val="100000"/>
        </a:lnSpc>
        <a:spcBef>
          <a:spcPts val="600"/>
        </a:spcBef>
        <a:spcAft>
          <a:spcPts val="100"/>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5pPr>
      <a:lvl6pPr marL="2514600" lvl="5" indent="-228600" algn="l" defTabSz="457200" rtl="0" eaLnBrk="0" fontAlgn="base" latinLnBrk="0" hangingPunct="0">
        <a:lnSpc>
          <a:spcPct val="100000"/>
        </a:lnSpc>
        <a:spcBef>
          <a:spcPts val="600"/>
        </a:spcBef>
        <a:spcAft>
          <a:spcPts val="100"/>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6pPr>
      <a:lvl7pPr marL="2971800" lvl="6" indent="-228600" algn="l" defTabSz="457200" rtl="0" eaLnBrk="0" fontAlgn="base" latinLnBrk="0" hangingPunct="0">
        <a:lnSpc>
          <a:spcPct val="100000"/>
        </a:lnSpc>
        <a:spcBef>
          <a:spcPts val="600"/>
        </a:spcBef>
        <a:spcAft>
          <a:spcPts val="100"/>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7pPr>
      <a:lvl8pPr marL="3429000" lvl="7" indent="-228600" algn="l" defTabSz="457200" rtl="0" eaLnBrk="0" fontAlgn="base" latinLnBrk="0" hangingPunct="0">
        <a:lnSpc>
          <a:spcPct val="100000"/>
        </a:lnSpc>
        <a:spcBef>
          <a:spcPts val="600"/>
        </a:spcBef>
        <a:spcAft>
          <a:spcPts val="100"/>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8pPr>
      <a:lvl9pPr marL="3886200" lvl="8" indent="-228600" algn="l" defTabSz="457200" rtl="0" eaLnBrk="0" fontAlgn="base" latinLnBrk="0" hangingPunct="0">
        <a:lnSpc>
          <a:spcPct val="100000"/>
        </a:lnSpc>
        <a:spcBef>
          <a:spcPts val="600"/>
        </a:spcBef>
        <a:spcAft>
          <a:spcPts val="100"/>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9pPr>
    </p:bodyStyle>
    <p:otherStyle>
      <a:lvl1pPr marL="0" lvl="0" indent="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mn-lt"/>
          <a:ea typeface="+mn-ea"/>
          <a:cs typeface="+mn-cs"/>
        </a:defRPr>
      </a:lvl1pPr>
      <a:lvl2pPr marL="742950" lvl="1" indent="-28575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2pPr>
      <a:lvl3pPr marL="1143000" lvl="2"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3pPr>
      <a:lvl4pPr marL="1600200" lvl="3"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4pPr>
      <a:lvl5pPr marL="2057400" lvl="4"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5pPr>
      <a:lvl6pPr marL="2286000" lvl="5"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6pPr>
      <a:lvl7pPr marL="2743200" lvl="6"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7pPr>
      <a:lvl8pPr marL="3200400" lvl="7"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8pPr>
      <a:lvl9pPr marL="3657600" lvl="8"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grpSp>
        <p:nvGrpSpPr>
          <p:cNvPr id="5122" name="组合 5120"/>
          <p:cNvGrpSpPr/>
          <p:nvPr/>
        </p:nvGrpSpPr>
        <p:grpSpPr>
          <a:xfrm>
            <a:off x="0" y="2438400"/>
            <a:ext cx="8996363" cy="1039813"/>
            <a:chOff x="0" y="1536"/>
            <a:chExt cx="5667" cy="655"/>
          </a:xfrm>
        </p:grpSpPr>
        <p:grpSp>
          <p:nvGrpSpPr>
            <p:cNvPr id="5123" name="组合 5121"/>
            <p:cNvGrpSpPr/>
            <p:nvPr/>
          </p:nvGrpSpPr>
          <p:grpSpPr>
            <a:xfrm>
              <a:off x="183" y="1604"/>
              <a:ext cx="440" cy="291"/>
              <a:chOff x="183" y="1604"/>
              <a:chExt cx="440" cy="291"/>
            </a:xfrm>
          </p:grpSpPr>
          <p:sp>
            <p:nvSpPr>
              <p:cNvPr id="5124" name="矩形 5122"/>
              <p:cNvSpPr/>
              <p:nvPr/>
            </p:nvSpPr>
            <p:spPr>
              <a:xfrm>
                <a:off x="183" y="1604"/>
                <a:ext cx="268" cy="291"/>
              </a:xfrm>
              <a:prstGeom prst="rect">
                <a:avLst/>
              </a:prstGeom>
              <a:solidFill>
                <a:srgbClr val="3333CC"/>
              </a:solid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5125" name="矩形 5123"/>
              <p:cNvSpPr/>
              <p:nvPr/>
            </p:nvSpPr>
            <p:spPr>
              <a:xfrm>
                <a:off x="424" y="1604"/>
                <a:ext cx="199" cy="291"/>
              </a:xfrm>
              <a:prstGeom prst="rect">
                <a:avLst/>
              </a:prstGeom>
              <a:gradFill rotWithShape="0">
                <a:gsLst>
                  <a:gs pos="0">
                    <a:srgbClr val="FFFFFF"/>
                  </a:gs>
                  <a:gs pos="100000">
                    <a:srgbClr val="3333CC"/>
                  </a:gs>
                </a:gsLst>
                <a:lin ang="10800000" scaled="1"/>
                <a:tileRect/>
              </a:gradFill>
              <a:ln w="9525">
                <a:noFill/>
              </a:ln>
            </p:spPr>
            <p:txBody>
              <a:bodyPr anchor="t" anchorCtr="0"/>
              <a:p>
                <a:pPr lvl="0"/>
                <a:endParaRPr lang="zh-CN" altLang="en-US">
                  <a:latin typeface="Arial" panose="020B0604020202020204" pitchFamily="34" charset="0"/>
                  <a:ea typeface="楷体_GB2312" pitchFamily="49" charset="0"/>
                </a:endParaRPr>
              </a:p>
            </p:txBody>
          </p:sp>
        </p:grpSp>
        <p:grpSp>
          <p:nvGrpSpPr>
            <p:cNvPr id="5126" name="组合 5124"/>
            <p:cNvGrpSpPr/>
            <p:nvPr/>
          </p:nvGrpSpPr>
          <p:grpSpPr>
            <a:xfrm>
              <a:off x="261" y="1870"/>
              <a:ext cx="457" cy="291"/>
              <a:chOff x="261" y="1870"/>
              <a:chExt cx="457" cy="291"/>
            </a:xfrm>
          </p:grpSpPr>
          <p:sp>
            <p:nvSpPr>
              <p:cNvPr id="5127" name="矩形 5125"/>
              <p:cNvSpPr/>
              <p:nvPr/>
            </p:nvSpPr>
            <p:spPr>
              <a:xfrm>
                <a:off x="261" y="1870"/>
                <a:ext cx="265" cy="291"/>
              </a:xfrm>
              <a:prstGeom prst="rect">
                <a:avLst/>
              </a:prstGeom>
              <a:solidFill>
                <a:srgbClr val="FFCF01"/>
              </a:solid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5128" name="矩形 5126"/>
              <p:cNvSpPr/>
              <p:nvPr/>
            </p:nvSpPr>
            <p:spPr>
              <a:xfrm>
                <a:off x="493" y="1870"/>
                <a:ext cx="224" cy="291"/>
              </a:xfrm>
              <a:prstGeom prst="rect">
                <a:avLst/>
              </a:prstGeom>
              <a:gradFill rotWithShape="0">
                <a:gsLst>
                  <a:gs pos="0">
                    <a:srgbClr val="FFFFFF"/>
                  </a:gs>
                  <a:gs pos="100000">
                    <a:srgbClr val="FFCF01"/>
                  </a:gs>
                </a:gsLst>
                <a:lin ang="10800000" scaled="1"/>
                <a:tileRect/>
              </a:gradFill>
              <a:ln w="9525">
                <a:noFill/>
              </a:ln>
            </p:spPr>
            <p:txBody>
              <a:bodyPr anchor="t" anchorCtr="0"/>
              <a:p>
                <a:pPr lvl="0"/>
                <a:endParaRPr lang="zh-CN" altLang="en-US">
                  <a:latin typeface="Arial" panose="020B0604020202020204" pitchFamily="34" charset="0"/>
                  <a:ea typeface="楷体_GB2312" pitchFamily="49" charset="0"/>
                </a:endParaRPr>
              </a:p>
            </p:txBody>
          </p:sp>
        </p:grpSp>
        <p:sp>
          <p:nvSpPr>
            <p:cNvPr id="5129" name="矩形 5127"/>
            <p:cNvSpPr/>
            <p:nvPr/>
          </p:nvSpPr>
          <p:spPr>
            <a:xfrm>
              <a:off x="0" y="1824"/>
              <a:ext cx="345" cy="258"/>
            </a:xfrm>
            <a:prstGeom prst="rect">
              <a:avLst/>
            </a:prstGeom>
            <a:gradFill rotWithShape="0">
              <a:gsLst>
                <a:gs pos="0">
                  <a:srgbClr val="FF0000"/>
                </a:gs>
                <a:gs pos="100000">
                  <a:srgbClr val="FFFFFF"/>
                </a:gs>
              </a:gsLst>
              <a:lin ang="8100000" scaled="1"/>
              <a:tileRect/>
            </a:grad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5130" name="矩形 5128"/>
            <p:cNvSpPr/>
            <p:nvPr/>
          </p:nvSpPr>
          <p:spPr>
            <a:xfrm>
              <a:off x="400" y="1536"/>
              <a:ext cx="12" cy="655"/>
            </a:xfrm>
            <a:prstGeom prst="rect">
              <a:avLst/>
            </a:prstGeom>
            <a:solidFill>
              <a:srgbClr val="1C1C1C"/>
            </a:solid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5131" name="矩形 5129"/>
            <p:cNvSpPr/>
            <p:nvPr/>
          </p:nvSpPr>
          <p:spPr>
            <a:xfrm flipV="1">
              <a:off x="199" y="2054"/>
              <a:ext cx="5468" cy="27"/>
            </a:xfrm>
            <a:prstGeom prst="rect">
              <a:avLst/>
            </a:prstGeom>
            <a:gradFill rotWithShape="0">
              <a:gsLst>
                <a:gs pos="0">
                  <a:srgbClr val="FFFFFF"/>
                </a:gs>
                <a:gs pos="100000">
                  <a:srgbClr val="1C1C1C"/>
                </a:gs>
              </a:gsLst>
              <a:lin ang="10800000" scaled="1"/>
              <a:tileRect/>
            </a:gradFill>
            <a:ln w="9525">
              <a:noFill/>
            </a:ln>
          </p:spPr>
          <p:txBody>
            <a:bodyPr anchor="t" anchorCtr="0"/>
            <a:p>
              <a:pPr lvl="0"/>
              <a:endParaRPr lang="zh-CN" altLang="en-US">
                <a:latin typeface="Arial" panose="020B0604020202020204" pitchFamily="34" charset="0"/>
                <a:ea typeface="楷体_GB2312" pitchFamily="49" charset="0"/>
              </a:endParaRPr>
            </a:p>
          </p:txBody>
        </p:sp>
      </p:grpSp>
      <p:sp>
        <p:nvSpPr>
          <p:cNvPr id="5132" name="标题 5130"/>
          <p:cNvSpPr>
            <a:spLocks noGrp="1"/>
          </p:cNvSpPr>
          <p:nvPr>
            <p:ph type="title"/>
          </p:nvPr>
        </p:nvSpPr>
        <p:spPr>
          <a:xfrm>
            <a:off x="1274763" y="457200"/>
            <a:ext cx="7780337" cy="749300"/>
          </a:xfrm>
          <a:prstGeom prst="rect">
            <a:avLst/>
          </a:prstGeom>
          <a:noFill/>
          <a:ln w="9525">
            <a:noFill/>
          </a:ln>
        </p:spPr>
        <p:txBody>
          <a:bodyPr wrap="square" lIns="90000" tIns="46800" rIns="90000" bIns="46800" anchor="b" anchorCtr="0"/>
          <a:p>
            <a:pPr lvl="0"/>
            <a:r>
              <a:rPr lang="en-US" altLang="zh-CN" dirty="0"/>
              <a:t>Click to edit the title text format</a:t>
            </a:r>
            <a:endParaRPr lang="en-US" altLang="zh-CN" dirty="0"/>
          </a:p>
        </p:txBody>
      </p:sp>
      <p:sp>
        <p:nvSpPr>
          <p:cNvPr id="5133" name="文本占位符 5131"/>
          <p:cNvSpPr>
            <a:spLocks noGrp="1"/>
          </p:cNvSpPr>
          <p:nvPr>
            <p:ph type="body"/>
          </p:nvPr>
        </p:nvSpPr>
        <p:spPr>
          <a:xfrm>
            <a:off x="1143000" y="1447800"/>
            <a:ext cx="7759700" cy="4559300"/>
          </a:xfrm>
          <a:prstGeom prst="rect">
            <a:avLst/>
          </a:prstGeom>
          <a:noFill/>
          <a:ln w="9525">
            <a:noFill/>
          </a:ln>
        </p:spPr>
        <p:txBody>
          <a:bodyPr wrap="square" lIns="90000" tIns="46800" rIns="90000" bIns="46800" anchor="t" anchorCtr="0"/>
          <a:p>
            <a:pPr lvl="0"/>
            <a:r>
              <a:rPr lang="en-US" altLang="zh-CN" dirty="0"/>
              <a:t>Click to edit the outline text format</a:t>
            </a:r>
            <a:endParaRPr lang="en-US" altLang="zh-CN" dirty="0"/>
          </a:p>
          <a:p>
            <a:pPr lvl="1"/>
            <a:r>
              <a:rPr lang="en-US" altLang="zh-CN" dirty="0"/>
              <a:t>Second Outline Level</a:t>
            </a:r>
            <a:endParaRPr lang="en-US" altLang="zh-CN" dirty="0"/>
          </a:p>
          <a:p>
            <a:pPr lvl="2"/>
            <a:r>
              <a:rPr lang="en-US" altLang="zh-CN" dirty="0"/>
              <a:t>Third Outline Level</a:t>
            </a:r>
            <a:endParaRPr lang="en-US" altLang="zh-CN" dirty="0"/>
          </a:p>
          <a:p>
            <a:pPr lvl="3"/>
            <a:r>
              <a:rPr lang="en-US" altLang="zh-CN" dirty="0"/>
              <a:t>Fourth Outline Level</a:t>
            </a:r>
            <a:endParaRPr lang="en-US" altLang="zh-CN" dirty="0"/>
          </a:p>
          <a:p>
            <a:pPr lvl="4"/>
            <a:r>
              <a:rPr lang="en-US" altLang="zh-CN" dirty="0"/>
              <a:t>Fifth Outline Level</a:t>
            </a:r>
            <a:endParaRPr lang="en-US" altLang="zh-CN" dirty="0"/>
          </a:p>
          <a:p>
            <a:pPr lvl="4"/>
            <a:r>
              <a:rPr lang="en-US" altLang="zh-CN" dirty="0"/>
              <a:t>Sixth Outline Level</a:t>
            </a:r>
            <a:endParaRPr lang="en-US" altLang="zh-CN" dirty="0"/>
          </a:p>
          <a:p>
            <a:pPr lvl="4"/>
            <a:r>
              <a:rPr lang="en-US" altLang="zh-CN" dirty="0"/>
              <a:t>Seventh Outline Level</a:t>
            </a:r>
            <a:endParaRPr lang="en-US" altLang="zh-CN" dirty="0"/>
          </a:p>
        </p:txBody>
      </p:sp>
      <p:sp>
        <p:nvSpPr>
          <p:cNvPr id="5134" name="文本框 5132"/>
          <p:cNvSpPr txBox="1"/>
          <p:nvPr/>
        </p:nvSpPr>
        <p:spPr>
          <a:xfrm>
            <a:off x="990600" y="6248400"/>
            <a:ext cx="1905000" cy="457200"/>
          </a:xfrm>
          <a:prstGeom prst="rect">
            <a:avLst/>
          </a:prstGeom>
          <a:no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5135" name="文本框 5133"/>
          <p:cNvSpPr txBox="1"/>
          <p:nvPr/>
        </p:nvSpPr>
        <p:spPr>
          <a:xfrm>
            <a:off x="3429000" y="6248400"/>
            <a:ext cx="2895600" cy="457200"/>
          </a:xfrm>
          <a:prstGeom prst="rect">
            <a:avLst/>
          </a:prstGeom>
          <a:no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2" name="灯片编号占位符 5134"/>
          <p:cNvSpPr>
            <a:spLocks noGrp="1"/>
          </p:cNvSpPr>
          <p:nvPr>
            <p:ph type="sldNum"/>
          </p:nvPr>
        </p:nvSpPr>
        <p:spPr>
          <a:xfrm>
            <a:off x="6858000" y="6248400"/>
            <a:ext cx="1892300" cy="444500"/>
          </a:xfrm>
          <a:prstGeom prst="rect">
            <a:avLst/>
          </a:prstGeom>
          <a:noFill/>
          <a:ln w="9525">
            <a:noFill/>
          </a:ln>
        </p:spPr>
        <p:txBody>
          <a:bodyPr wrap="square" lIns="91440" tIns="45720" rIns="91440" bIns="45720" anchor="b" anchorCtr="0"/>
          <a:lstStyle>
            <a:lvl1pPr algn="r">
              <a:buFontTx/>
              <a:defRPr sz="1400" b="0">
                <a:solidFill>
                  <a:srgbClr val="1C1C1C"/>
                </a:solidFill>
                <a:latin typeface="Tahoma" panose="020B0604030504040204" pitchFamily="32" charset="0"/>
                <a:ea typeface="宋体" panose="02010600030101010101" pitchFamily="2" charset="-122"/>
              </a:defRPr>
            </a:lvl1pPr>
          </a:lstStyle>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marL="0" lvl="0" indent="0" algn="l" defTabSz="457200" rtl="0" eaLnBrk="0" fontAlgn="base" latinLnBrk="0" hangingPunct="0">
        <a:lnSpc>
          <a:spcPct val="100000"/>
        </a:lnSpc>
        <a:spcBef>
          <a:spcPts val="100"/>
        </a:spcBef>
        <a:spcAft>
          <a:spcPts val="100"/>
        </a:spcAft>
        <a:buClr>
          <a:srgbClr val="000000"/>
        </a:buClr>
        <a:buSzPct val="100000"/>
        <a:buFont typeface="Times New Roman" panose="02020603050405020304" pitchFamily="16" charset="0"/>
        <a:buNone/>
        <a:defRPr sz="4400" b="0" i="0" u="none" kern="1200" baseline="0">
          <a:solidFill>
            <a:srgbClr val="333399"/>
          </a:solidFill>
          <a:latin typeface="+mj-lt"/>
          <a:ea typeface="+mj-ea"/>
          <a:cs typeface="+mj-cs"/>
        </a:defRPr>
      </a:lvl1pPr>
      <a:lvl2pPr marL="742950" lvl="1" indent="-285750" algn="l" defTabSz="457200" rtl="0" eaLnBrk="0" fontAlgn="base" latinLnBrk="0" hangingPunct="0">
        <a:lnSpc>
          <a:spcPct val="100000"/>
        </a:lnSpc>
        <a:spcBef>
          <a:spcPts val="100"/>
        </a:spcBef>
        <a:spcAft>
          <a:spcPts val="100"/>
        </a:spcAft>
        <a:buClr>
          <a:srgbClr val="000000"/>
        </a:buClr>
        <a:buSzPct val="100000"/>
        <a:buFont typeface="Times New Roman" panose="02020603050405020304" pitchFamily="16" charset="0"/>
        <a:buNone/>
        <a:defRPr sz="4400" b="0" i="0" u="none" kern="1200" baseline="0">
          <a:solidFill>
            <a:srgbClr val="333399"/>
          </a:solidFill>
          <a:latin typeface="Times New Roman" panose="02020603050405020304" pitchFamily="16" charset="0"/>
          <a:ea typeface="楷体_GB2312" pitchFamily="49" charset="0"/>
          <a:cs typeface="+mj-cs"/>
        </a:defRPr>
      </a:lvl2pPr>
      <a:lvl3pPr marL="1143000" lvl="2" indent="-228600" algn="l" defTabSz="457200" rtl="0" eaLnBrk="0" fontAlgn="base" latinLnBrk="0" hangingPunct="0">
        <a:lnSpc>
          <a:spcPct val="100000"/>
        </a:lnSpc>
        <a:spcBef>
          <a:spcPts val="100"/>
        </a:spcBef>
        <a:spcAft>
          <a:spcPts val="100"/>
        </a:spcAft>
        <a:buClr>
          <a:srgbClr val="000000"/>
        </a:buClr>
        <a:buSzPct val="100000"/>
        <a:buFont typeface="Times New Roman" panose="02020603050405020304" pitchFamily="16" charset="0"/>
        <a:buNone/>
        <a:defRPr sz="4400" b="0" i="0" u="none" kern="1200" baseline="0">
          <a:solidFill>
            <a:srgbClr val="333399"/>
          </a:solidFill>
          <a:latin typeface="Times New Roman" panose="02020603050405020304" pitchFamily="16" charset="0"/>
          <a:ea typeface="楷体_GB2312" pitchFamily="49" charset="0"/>
          <a:cs typeface="+mj-cs"/>
        </a:defRPr>
      </a:lvl3pPr>
      <a:lvl4pPr marL="1600200" lvl="3" indent="-228600" algn="l" defTabSz="457200" rtl="0" eaLnBrk="0" fontAlgn="base" latinLnBrk="0" hangingPunct="0">
        <a:lnSpc>
          <a:spcPct val="100000"/>
        </a:lnSpc>
        <a:spcBef>
          <a:spcPts val="100"/>
        </a:spcBef>
        <a:spcAft>
          <a:spcPts val="100"/>
        </a:spcAft>
        <a:buClr>
          <a:srgbClr val="000000"/>
        </a:buClr>
        <a:buSzPct val="100000"/>
        <a:buFont typeface="Times New Roman" panose="02020603050405020304" pitchFamily="16" charset="0"/>
        <a:buNone/>
        <a:defRPr sz="4400" b="0" i="0" u="none" kern="1200" baseline="0">
          <a:solidFill>
            <a:srgbClr val="333399"/>
          </a:solidFill>
          <a:latin typeface="Times New Roman" panose="02020603050405020304" pitchFamily="16" charset="0"/>
          <a:ea typeface="楷体_GB2312" pitchFamily="49" charset="0"/>
          <a:cs typeface="+mj-cs"/>
        </a:defRPr>
      </a:lvl4pPr>
      <a:lvl5pPr marL="2057400" lvl="4" indent="-228600" algn="l" defTabSz="457200" rtl="0" eaLnBrk="0" fontAlgn="base" latinLnBrk="0" hangingPunct="0">
        <a:lnSpc>
          <a:spcPct val="100000"/>
        </a:lnSpc>
        <a:spcBef>
          <a:spcPts val="100"/>
        </a:spcBef>
        <a:spcAft>
          <a:spcPts val="100"/>
        </a:spcAft>
        <a:buClr>
          <a:srgbClr val="000000"/>
        </a:buClr>
        <a:buSzPct val="100000"/>
        <a:buFont typeface="Times New Roman" panose="02020603050405020304" pitchFamily="16" charset="0"/>
        <a:buNone/>
        <a:defRPr sz="4400" b="0" i="0" u="none" kern="1200" baseline="0">
          <a:solidFill>
            <a:srgbClr val="333399"/>
          </a:solidFill>
          <a:latin typeface="Times New Roman" panose="02020603050405020304" pitchFamily="16" charset="0"/>
          <a:ea typeface="楷体_GB2312" pitchFamily="49" charset="0"/>
          <a:cs typeface="+mj-cs"/>
        </a:defRPr>
      </a:lvl5pPr>
    </p:titleStyle>
    <p:bodyStyle>
      <a:lvl1pPr marL="342900" lvl="0" indent="-342900" algn="l" defTabSz="457200" rtl="0" eaLnBrk="0" fontAlgn="base" latinLnBrk="0" hangingPunct="0">
        <a:lnSpc>
          <a:spcPct val="100000"/>
        </a:lnSpc>
        <a:spcBef>
          <a:spcPts val="900"/>
        </a:spcBef>
        <a:spcAft>
          <a:spcPts val="100"/>
        </a:spcAft>
        <a:buClr>
          <a:srgbClr val="000000"/>
        </a:buClr>
        <a:buSzPct val="100000"/>
        <a:buFont typeface="Times New Roman" panose="02020603050405020304" pitchFamily="16" charset="0"/>
        <a:buNone/>
        <a:defRPr sz="3200" b="0" i="0" u="none" kern="1200" baseline="0">
          <a:solidFill>
            <a:srgbClr val="000000"/>
          </a:solidFill>
          <a:latin typeface="+mn-lt"/>
          <a:ea typeface="+mn-ea"/>
          <a:cs typeface="+mn-cs"/>
        </a:defRPr>
      </a:lvl1pPr>
      <a:lvl2pPr marL="742950" lvl="1" indent="-285750" algn="l" defTabSz="457200" rtl="0" eaLnBrk="0" fontAlgn="base" latinLnBrk="0" hangingPunct="0">
        <a:lnSpc>
          <a:spcPct val="100000"/>
        </a:lnSpc>
        <a:spcBef>
          <a:spcPts val="800"/>
        </a:spcBef>
        <a:spcAft>
          <a:spcPts val="100"/>
        </a:spcAft>
        <a:buClr>
          <a:srgbClr val="000000"/>
        </a:buClr>
        <a:buSzPct val="100000"/>
        <a:buFont typeface="Times New Roman" panose="02020603050405020304" pitchFamily="16" charset="0"/>
        <a:buNone/>
        <a:defRPr sz="2800" b="0" i="0" u="none" kern="1200" baseline="0">
          <a:solidFill>
            <a:srgbClr val="000000"/>
          </a:solidFill>
          <a:latin typeface="Times New Roman" panose="02020603050405020304" pitchFamily="16" charset="0"/>
          <a:ea typeface="楷体_GB2312" pitchFamily="49" charset="0"/>
          <a:cs typeface="+mn-cs"/>
        </a:defRPr>
      </a:lvl2pPr>
      <a:lvl3pPr marL="1143000" lvl="2" indent="-228600" algn="l" defTabSz="457200" rtl="0" eaLnBrk="0" fontAlgn="base" latinLnBrk="0" hangingPunct="0">
        <a:lnSpc>
          <a:spcPct val="100000"/>
        </a:lnSpc>
        <a:spcBef>
          <a:spcPts val="700"/>
        </a:spcBef>
        <a:spcAft>
          <a:spcPts val="100"/>
        </a:spcAft>
        <a:buClr>
          <a:srgbClr val="000000"/>
        </a:buClr>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楷体_GB2312" pitchFamily="49" charset="0"/>
          <a:cs typeface="+mn-cs"/>
        </a:defRPr>
      </a:lvl3pPr>
      <a:lvl4pPr marL="1600200" lvl="3" indent="-228600" algn="l" defTabSz="457200" rtl="0" eaLnBrk="0" fontAlgn="base" latinLnBrk="0" hangingPunct="0">
        <a:lnSpc>
          <a:spcPct val="100000"/>
        </a:lnSpc>
        <a:spcBef>
          <a:spcPts val="600"/>
        </a:spcBef>
        <a:spcAft>
          <a:spcPts val="100"/>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4pPr>
      <a:lvl5pPr marL="2057400" lvl="4" indent="-228600" algn="l" defTabSz="457200" rtl="0" eaLnBrk="0" fontAlgn="base" latinLnBrk="0" hangingPunct="0">
        <a:lnSpc>
          <a:spcPct val="100000"/>
        </a:lnSpc>
        <a:spcBef>
          <a:spcPts val="600"/>
        </a:spcBef>
        <a:spcAft>
          <a:spcPts val="100"/>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5pPr>
      <a:lvl6pPr marL="2514600" lvl="5" indent="-228600" algn="l" defTabSz="457200" rtl="0" eaLnBrk="0" fontAlgn="base" latinLnBrk="0" hangingPunct="0">
        <a:lnSpc>
          <a:spcPct val="100000"/>
        </a:lnSpc>
        <a:spcBef>
          <a:spcPts val="600"/>
        </a:spcBef>
        <a:spcAft>
          <a:spcPts val="100"/>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6pPr>
      <a:lvl7pPr marL="2971800" lvl="6" indent="-228600" algn="l" defTabSz="457200" rtl="0" eaLnBrk="0" fontAlgn="base" latinLnBrk="0" hangingPunct="0">
        <a:lnSpc>
          <a:spcPct val="100000"/>
        </a:lnSpc>
        <a:spcBef>
          <a:spcPts val="600"/>
        </a:spcBef>
        <a:spcAft>
          <a:spcPts val="100"/>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7pPr>
      <a:lvl8pPr marL="3429000" lvl="7" indent="-228600" algn="l" defTabSz="457200" rtl="0" eaLnBrk="0" fontAlgn="base" latinLnBrk="0" hangingPunct="0">
        <a:lnSpc>
          <a:spcPct val="100000"/>
        </a:lnSpc>
        <a:spcBef>
          <a:spcPts val="600"/>
        </a:spcBef>
        <a:spcAft>
          <a:spcPts val="100"/>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8pPr>
      <a:lvl9pPr marL="3886200" lvl="8" indent="-228600" algn="l" defTabSz="457200" rtl="0" eaLnBrk="0" fontAlgn="base" latinLnBrk="0" hangingPunct="0">
        <a:lnSpc>
          <a:spcPct val="100000"/>
        </a:lnSpc>
        <a:spcBef>
          <a:spcPts val="600"/>
        </a:spcBef>
        <a:spcAft>
          <a:spcPts val="100"/>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9pPr>
    </p:bodyStyle>
    <p:otherStyle>
      <a:lvl1pPr marL="0" lvl="0" indent="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mn-lt"/>
          <a:ea typeface="+mn-ea"/>
          <a:cs typeface="+mn-cs"/>
        </a:defRPr>
      </a:lvl1pPr>
      <a:lvl2pPr marL="742950" lvl="1" indent="-28575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2pPr>
      <a:lvl3pPr marL="1143000" lvl="2"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3pPr>
      <a:lvl4pPr marL="1600200" lvl="3"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4pPr>
      <a:lvl5pPr marL="2057400" lvl="4"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5pPr>
      <a:lvl6pPr marL="2286000" lvl="5"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6pPr>
      <a:lvl7pPr marL="2743200" lvl="6"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7pPr>
      <a:lvl8pPr marL="3200400" lvl="7"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8pPr>
      <a:lvl9pPr marL="3657600" lvl="8"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grpSp>
        <p:nvGrpSpPr>
          <p:cNvPr id="6146" name="组合 6144"/>
          <p:cNvGrpSpPr/>
          <p:nvPr/>
        </p:nvGrpSpPr>
        <p:grpSpPr>
          <a:xfrm>
            <a:off x="0" y="2438400"/>
            <a:ext cx="8996363" cy="1039813"/>
            <a:chOff x="0" y="1536"/>
            <a:chExt cx="5667" cy="655"/>
          </a:xfrm>
        </p:grpSpPr>
        <p:grpSp>
          <p:nvGrpSpPr>
            <p:cNvPr id="6147" name="组合 6145"/>
            <p:cNvGrpSpPr/>
            <p:nvPr/>
          </p:nvGrpSpPr>
          <p:grpSpPr>
            <a:xfrm>
              <a:off x="183" y="1604"/>
              <a:ext cx="440" cy="291"/>
              <a:chOff x="183" y="1604"/>
              <a:chExt cx="440" cy="291"/>
            </a:xfrm>
          </p:grpSpPr>
          <p:sp>
            <p:nvSpPr>
              <p:cNvPr id="6148" name="矩形 6146"/>
              <p:cNvSpPr/>
              <p:nvPr/>
            </p:nvSpPr>
            <p:spPr>
              <a:xfrm>
                <a:off x="183" y="1604"/>
                <a:ext cx="268" cy="291"/>
              </a:xfrm>
              <a:prstGeom prst="rect">
                <a:avLst/>
              </a:prstGeom>
              <a:solidFill>
                <a:srgbClr val="3333CC"/>
              </a:solid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6149" name="矩形 6147"/>
              <p:cNvSpPr/>
              <p:nvPr/>
            </p:nvSpPr>
            <p:spPr>
              <a:xfrm>
                <a:off x="424" y="1604"/>
                <a:ext cx="199" cy="291"/>
              </a:xfrm>
              <a:prstGeom prst="rect">
                <a:avLst/>
              </a:prstGeom>
              <a:gradFill rotWithShape="0">
                <a:gsLst>
                  <a:gs pos="0">
                    <a:srgbClr val="FFFFFF"/>
                  </a:gs>
                  <a:gs pos="100000">
                    <a:srgbClr val="3333CC"/>
                  </a:gs>
                </a:gsLst>
                <a:lin ang="10800000" scaled="1"/>
                <a:tileRect/>
              </a:gradFill>
              <a:ln w="9525">
                <a:noFill/>
              </a:ln>
            </p:spPr>
            <p:txBody>
              <a:bodyPr anchor="t" anchorCtr="0"/>
              <a:p>
                <a:pPr lvl="0"/>
                <a:endParaRPr lang="zh-CN" altLang="en-US">
                  <a:latin typeface="Arial" panose="020B0604020202020204" pitchFamily="34" charset="0"/>
                  <a:ea typeface="楷体_GB2312" pitchFamily="49" charset="0"/>
                </a:endParaRPr>
              </a:p>
            </p:txBody>
          </p:sp>
        </p:grpSp>
        <p:grpSp>
          <p:nvGrpSpPr>
            <p:cNvPr id="6150" name="组合 6148"/>
            <p:cNvGrpSpPr/>
            <p:nvPr/>
          </p:nvGrpSpPr>
          <p:grpSpPr>
            <a:xfrm>
              <a:off x="261" y="1870"/>
              <a:ext cx="457" cy="291"/>
              <a:chOff x="261" y="1870"/>
              <a:chExt cx="457" cy="291"/>
            </a:xfrm>
          </p:grpSpPr>
          <p:sp>
            <p:nvSpPr>
              <p:cNvPr id="6151" name="矩形 6149"/>
              <p:cNvSpPr/>
              <p:nvPr/>
            </p:nvSpPr>
            <p:spPr>
              <a:xfrm>
                <a:off x="261" y="1870"/>
                <a:ext cx="265" cy="291"/>
              </a:xfrm>
              <a:prstGeom prst="rect">
                <a:avLst/>
              </a:prstGeom>
              <a:solidFill>
                <a:srgbClr val="FFCF01"/>
              </a:solid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6152" name="矩形 6150"/>
              <p:cNvSpPr/>
              <p:nvPr/>
            </p:nvSpPr>
            <p:spPr>
              <a:xfrm>
                <a:off x="493" y="1870"/>
                <a:ext cx="224" cy="291"/>
              </a:xfrm>
              <a:prstGeom prst="rect">
                <a:avLst/>
              </a:prstGeom>
              <a:gradFill rotWithShape="0">
                <a:gsLst>
                  <a:gs pos="0">
                    <a:srgbClr val="FFFFFF"/>
                  </a:gs>
                  <a:gs pos="100000">
                    <a:srgbClr val="FFCF01"/>
                  </a:gs>
                </a:gsLst>
                <a:lin ang="10800000" scaled="1"/>
                <a:tileRect/>
              </a:gradFill>
              <a:ln w="9525">
                <a:noFill/>
              </a:ln>
            </p:spPr>
            <p:txBody>
              <a:bodyPr anchor="t" anchorCtr="0"/>
              <a:p>
                <a:pPr lvl="0"/>
                <a:endParaRPr lang="zh-CN" altLang="en-US">
                  <a:latin typeface="Arial" panose="020B0604020202020204" pitchFamily="34" charset="0"/>
                  <a:ea typeface="楷体_GB2312" pitchFamily="49" charset="0"/>
                </a:endParaRPr>
              </a:p>
            </p:txBody>
          </p:sp>
        </p:grpSp>
        <p:sp>
          <p:nvSpPr>
            <p:cNvPr id="6153" name="矩形 6151"/>
            <p:cNvSpPr/>
            <p:nvPr/>
          </p:nvSpPr>
          <p:spPr>
            <a:xfrm>
              <a:off x="0" y="1824"/>
              <a:ext cx="345" cy="258"/>
            </a:xfrm>
            <a:prstGeom prst="rect">
              <a:avLst/>
            </a:prstGeom>
            <a:gradFill rotWithShape="0">
              <a:gsLst>
                <a:gs pos="0">
                  <a:srgbClr val="FF0000"/>
                </a:gs>
                <a:gs pos="100000">
                  <a:srgbClr val="FFFFFF"/>
                </a:gs>
              </a:gsLst>
              <a:lin ang="8100000" scaled="1"/>
              <a:tileRect/>
            </a:grad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6154" name="矩形 6152"/>
            <p:cNvSpPr/>
            <p:nvPr/>
          </p:nvSpPr>
          <p:spPr>
            <a:xfrm>
              <a:off x="400" y="1536"/>
              <a:ext cx="12" cy="655"/>
            </a:xfrm>
            <a:prstGeom prst="rect">
              <a:avLst/>
            </a:prstGeom>
            <a:solidFill>
              <a:srgbClr val="1C1C1C"/>
            </a:solid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6155" name="矩形 6153"/>
            <p:cNvSpPr/>
            <p:nvPr/>
          </p:nvSpPr>
          <p:spPr>
            <a:xfrm flipV="1">
              <a:off x="199" y="2054"/>
              <a:ext cx="5468" cy="27"/>
            </a:xfrm>
            <a:prstGeom prst="rect">
              <a:avLst/>
            </a:prstGeom>
            <a:gradFill rotWithShape="0">
              <a:gsLst>
                <a:gs pos="0">
                  <a:srgbClr val="FFFFFF"/>
                </a:gs>
                <a:gs pos="100000">
                  <a:srgbClr val="1C1C1C"/>
                </a:gs>
              </a:gsLst>
              <a:lin ang="10800000" scaled="1"/>
              <a:tileRect/>
            </a:gradFill>
            <a:ln w="9525">
              <a:noFill/>
            </a:ln>
          </p:spPr>
          <p:txBody>
            <a:bodyPr anchor="t" anchorCtr="0"/>
            <a:p>
              <a:pPr lvl="0"/>
              <a:endParaRPr lang="zh-CN" altLang="en-US">
                <a:latin typeface="Arial" panose="020B0604020202020204" pitchFamily="34" charset="0"/>
                <a:ea typeface="楷体_GB2312" pitchFamily="49" charset="0"/>
              </a:endParaRPr>
            </a:p>
          </p:txBody>
        </p:sp>
      </p:grpSp>
      <p:sp>
        <p:nvSpPr>
          <p:cNvPr id="6156" name="标题 6154"/>
          <p:cNvSpPr>
            <a:spLocks noGrp="1"/>
          </p:cNvSpPr>
          <p:nvPr>
            <p:ph type="title"/>
          </p:nvPr>
        </p:nvSpPr>
        <p:spPr>
          <a:xfrm>
            <a:off x="1274763" y="457200"/>
            <a:ext cx="7780337" cy="749300"/>
          </a:xfrm>
          <a:prstGeom prst="rect">
            <a:avLst/>
          </a:prstGeom>
          <a:noFill/>
          <a:ln w="9525">
            <a:noFill/>
          </a:ln>
        </p:spPr>
        <p:txBody>
          <a:bodyPr wrap="square" lIns="90000" tIns="46800" rIns="90000" bIns="46800" anchor="b" anchorCtr="0"/>
          <a:p>
            <a:pPr lvl="0"/>
            <a:r>
              <a:rPr lang="en-US" altLang="zh-CN" dirty="0"/>
              <a:t>Click to edit the title text format</a:t>
            </a:r>
            <a:endParaRPr lang="en-US" altLang="zh-CN" dirty="0"/>
          </a:p>
        </p:txBody>
      </p:sp>
      <p:sp>
        <p:nvSpPr>
          <p:cNvPr id="6157" name="文本占位符 6155"/>
          <p:cNvSpPr>
            <a:spLocks noGrp="1"/>
          </p:cNvSpPr>
          <p:nvPr>
            <p:ph type="body"/>
          </p:nvPr>
        </p:nvSpPr>
        <p:spPr>
          <a:xfrm>
            <a:off x="1143000" y="1447800"/>
            <a:ext cx="7759700" cy="4559300"/>
          </a:xfrm>
          <a:prstGeom prst="rect">
            <a:avLst/>
          </a:prstGeom>
          <a:noFill/>
          <a:ln w="9525">
            <a:noFill/>
          </a:ln>
        </p:spPr>
        <p:txBody>
          <a:bodyPr wrap="square" lIns="90000" tIns="46800" rIns="90000" bIns="46800" anchor="t" anchorCtr="0"/>
          <a:p>
            <a:pPr lvl="0"/>
            <a:r>
              <a:rPr lang="en-US" altLang="zh-CN" dirty="0"/>
              <a:t>Click to edit the outline text format</a:t>
            </a:r>
            <a:endParaRPr lang="en-US" altLang="zh-CN" dirty="0"/>
          </a:p>
          <a:p>
            <a:pPr lvl="1"/>
            <a:r>
              <a:rPr lang="en-US" altLang="zh-CN" dirty="0"/>
              <a:t>Second Outline Level</a:t>
            </a:r>
            <a:endParaRPr lang="en-US" altLang="zh-CN" dirty="0"/>
          </a:p>
          <a:p>
            <a:pPr lvl="2"/>
            <a:r>
              <a:rPr lang="en-US" altLang="zh-CN" dirty="0"/>
              <a:t>Third Outline Level</a:t>
            </a:r>
            <a:endParaRPr lang="en-US" altLang="zh-CN" dirty="0"/>
          </a:p>
          <a:p>
            <a:pPr lvl="3"/>
            <a:r>
              <a:rPr lang="en-US" altLang="zh-CN" dirty="0"/>
              <a:t>Fourth Outline Level</a:t>
            </a:r>
            <a:endParaRPr lang="en-US" altLang="zh-CN" dirty="0"/>
          </a:p>
          <a:p>
            <a:pPr lvl="4"/>
            <a:r>
              <a:rPr lang="en-US" altLang="zh-CN" dirty="0"/>
              <a:t>Fifth Outline Level</a:t>
            </a:r>
            <a:endParaRPr lang="en-US" altLang="zh-CN" dirty="0"/>
          </a:p>
          <a:p>
            <a:pPr lvl="4"/>
            <a:r>
              <a:rPr lang="en-US" altLang="zh-CN" dirty="0"/>
              <a:t>Sixth Outline Level</a:t>
            </a:r>
            <a:endParaRPr lang="en-US" altLang="zh-CN" dirty="0"/>
          </a:p>
          <a:p>
            <a:pPr lvl="4"/>
            <a:r>
              <a:rPr lang="en-US" altLang="zh-CN" dirty="0"/>
              <a:t>Seventh Outline Level</a:t>
            </a:r>
            <a:endParaRPr lang="en-US" altLang="zh-CN" dirty="0"/>
          </a:p>
        </p:txBody>
      </p:sp>
      <p:sp>
        <p:nvSpPr>
          <p:cNvPr id="6158" name="文本框 6156"/>
          <p:cNvSpPr txBox="1"/>
          <p:nvPr/>
        </p:nvSpPr>
        <p:spPr>
          <a:xfrm>
            <a:off x="990600" y="6248400"/>
            <a:ext cx="1905000" cy="457200"/>
          </a:xfrm>
          <a:prstGeom prst="rect">
            <a:avLst/>
          </a:prstGeom>
          <a:no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6159" name="文本框 6157"/>
          <p:cNvSpPr txBox="1"/>
          <p:nvPr/>
        </p:nvSpPr>
        <p:spPr>
          <a:xfrm>
            <a:off x="3429000" y="6248400"/>
            <a:ext cx="2895600" cy="457200"/>
          </a:xfrm>
          <a:prstGeom prst="rect">
            <a:avLst/>
          </a:prstGeom>
          <a:no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2" name="灯片编号占位符 6158"/>
          <p:cNvSpPr>
            <a:spLocks noGrp="1"/>
          </p:cNvSpPr>
          <p:nvPr>
            <p:ph type="sldNum"/>
          </p:nvPr>
        </p:nvSpPr>
        <p:spPr>
          <a:xfrm>
            <a:off x="6858000" y="6248400"/>
            <a:ext cx="1892300" cy="444500"/>
          </a:xfrm>
          <a:prstGeom prst="rect">
            <a:avLst/>
          </a:prstGeom>
          <a:noFill/>
          <a:ln w="9525">
            <a:noFill/>
          </a:ln>
        </p:spPr>
        <p:txBody>
          <a:bodyPr wrap="square" lIns="91440" tIns="45720" rIns="91440" bIns="45720" anchor="b" anchorCtr="0"/>
          <a:lstStyle>
            <a:lvl1pPr algn="r">
              <a:buFontTx/>
              <a:defRPr sz="1400" b="0">
                <a:solidFill>
                  <a:srgbClr val="1C1C1C"/>
                </a:solidFill>
                <a:latin typeface="Tahoma" panose="020B0604030504040204" pitchFamily="32" charset="0"/>
                <a:ea typeface="宋体" panose="02010600030101010101" pitchFamily="2" charset="-122"/>
              </a:defRPr>
            </a:lvl1pPr>
          </a:lstStyle>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marL="0" lvl="0" indent="0" algn="l" defTabSz="457200" rtl="0" eaLnBrk="0" fontAlgn="base" latinLnBrk="0" hangingPunct="0">
        <a:lnSpc>
          <a:spcPct val="100000"/>
        </a:lnSpc>
        <a:spcBef>
          <a:spcPts val="100"/>
        </a:spcBef>
        <a:spcAft>
          <a:spcPts val="100"/>
        </a:spcAft>
        <a:buClr>
          <a:srgbClr val="000000"/>
        </a:buClr>
        <a:buSzPct val="100000"/>
        <a:buFont typeface="Times New Roman" panose="02020603050405020304" pitchFamily="16" charset="0"/>
        <a:buNone/>
        <a:defRPr sz="4400" b="0" i="0" u="none" kern="1200" baseline="0">
          <a:solidFill>
            <a:srgbClr val="333399"/>
          </a:solidFill>
          <a:latin typeface="+mj-lt"/>
          <a:ea typeface="+mj-ea"/>
          <a:cs typeface="+mj-cs"/>
        </a:defRPr>
      </a:lvl1pPr>
      <a:lvl2pPr marL="742950" lvl="1" indent="-285750" algn="l" defTabSz="457200" rtl="0" eaLnBrk="0" fontAlgn="base" latinLnBrk="0" hangingPunct="0">
        <a:lnSpc>
          <a:spcPct val="100000"/>
        </a:lnSpc>
        <a:spcBef>
          <a:spcPts val="100"/>
        </a:spcBef>
        <a:spcAft>
          <a:spcPts val="100"/>
        </a:spcAft>
        <a:buClr>
          <a:srgbClr val="000000"/>
        </a:buClr>
        <a:buSzPct val="100000"/>
        <a:buFont typeface="Times New Roman" panose="02020603050405020304" pitchFamily="16" charset="0"/>
        <a:buNone/>
        <a:defRPr sz="4400" b="0" i="0" u="none" kern="1200" baseline="0">
          <a:solidFill>
            <a:srgbClr val="333399"/>
          </a:solidFill>
          <a:latin typeface="Times New Roman" panose="02020603050405020304" pitchFamily="16" charset="0"/>
          <a:ea typeface="楷体_GB2312" pitchFamily="49" charset="0"/>
          <a:cs typeface="+mj-cs"/>
        </a:defRPr>
      </a:lvl2pPr>
      <a:lvl3pPr marL="1143000" lvl="2" indent="-228600" algn="l" defTabSz="457200" rtl="0" eaLnBrk="0" fontAlgn="base" latinLnBrk="0" hangingPunct="0">
        <a:lnSpc>
          <a:spcPct val="100000"/>
        </a:lnSpc>
        <a:spcBef>
          <a:spcPts val="100"/>
        </a:spcBef>
        <a:spcAft>
          <a:spcPts val="100"/>
        </a:spcAft>
        <a:buClr>
          <a:srgbClr val="000000"/>
        </a:buClr>
        <a:buSzPct val="100000"/>
        <a:buFont typeface="Times New Roman" panose="02020603050405020304" pitchFamily="16" charset="0"/>
        <a:buNone/>
        <a:defRPr sz="4400" b="0" i="0" u="none" kern="1200" baseline="0">
          <a:solidFill>
            <a:srgbClr val="333399"/>
          </a:solidFill>
          <a:latin typeface="Times New Roman" panose="02020603050405020304" pitchFamily="16" charset="0"/>
          <a:ea typeface="楷体_GB2312" pitchFamily="49" charset="0"/>
          <a:cs typeface="+mj-cs"/>
        </a:defRPr>
      </a:lvl3pPr>
      <a:lvl4pPr marL="1600200" lvl="3" indent="-228600" algn="l" defTabSz="457200" rtl="0" eaLnBrk="0" fontAlgn="base" latinLnBrk="0" hangingPunct="0">
        <a:lnSpc>
          <a:spcPct val="100000"/>
        </a:lnSpc>
        <a:spcBef>
          <a:spcPts val="100"/>
        </a:spcBef>
        <a:spcAft>
          <a:spcPts val="100"/>
        </a:spcAft>
        <a:buClr>
          <a:srgbClr val="000000"/>
        </a:buClr>
        <a:buSzPct val="100000"/>
        <a:buFont typeface="Times New Roman" panose="02020603050405020304" pitchFamily="16" charset="0"/>
        <a:buNone/>
        <a:defRPr sz="4400" b="0" i="0" u="none" kern="1200" baseline="0">
          <a:solidFill>
            <a:srgbClr val="333399"/>
          </a:solidFill>
          <a:latin typeface="Times New Roman" panose="02020603050405020304" pitchFamily="16" charset="0"/>
          <a:ea typeface="楷体_GB2312" pitchFamily="49" charset="0"/>
          <a:cs typeface="+mj-cs"/>
        </a:defRPr>
      </a:lvl4pPr>
      <a:lvl5pPr marL="2057400" lvl="4" indent="-228600" algn="l" defTabSz="457200" rtl="0" eaLnBrk="0" fontAlgn="base" latinLnBrk="0" hangingPunct="0">
        <a:lnSpc>
          <a:spcPct val="100000"/>
        </a:lnSpc>
        <a:spcBef>
          <a:spcPts val="100"/>
        </a:spcBef>
        <a:spcAft>
          <a:spcPts val="100"/>
        </a:spcAft>
        <a:buClr>
          <a:srgbClr val="000000"/>
        </a:buClr>
        <a:buSzPct val="100000"/>
        <a:buFont typeface="Times New Roman" panose="02020603050405020304" pitchFamily="16" charset="0"/>
        <a:buNone/>
        <a:defRPr sz="4400" b="0" i="0" u="none" kern="1200" baseline="0">
          <a:solidFill>
            <a:srgbClr val="333399"/>
          </a:solidFill>
          <a:latin typeface="Times New Roman" panose="02020603050405020304" pitchFamily="16" charset="0"/>
          <a:ea typeface="楷体_GB2312" pitchFamily="49" charset="0"/>
          <a:cs typeface="+mj-cs"/>
        </a:defRPr>
      </a:lvl5pPr>
    </p:titleStyle>
    <p:bodyStyle>
      <a:lvl1pPr marL="342900" lvl="0" indent="-342900" algn="l" defTabSz="457200" rtl="0" eaLnBrk="0" fontAlgn="base" latinLnBrk="0" hangingPunct="0">
        <a:lnSpc>
          <a:spcPct val="100000"/>
        </a:lnSpc>
        <a:spcBef>
          <a:spcPts val="900"/>
        </a:spcBef>
        <a:spcAft>
          <a:spcPts val="100"/>
        </a:spcAft>
        <a:buClr>
          <a:srgbClr val="000000"/>
        </a:buClr>
        <a:buSzPct val="100000"/>
        <a:buFont typeface="Times New Roman" panose="02020603050405020304" pitchFamily="16" charset="0"/>
        <a:buNone/>
        <a:defRPr sz="3200" b="0" i="0" u="none" kern="1200" baseline="0">
          <a:solidFill>
            <a:srgbClr val="000000"/>
          </a:solidFill>
          <a:latin typeface="+mn-lt"/>
          <a:ea typeface="+mn-ea"/>
          <a:cs typeface="+mn-cs"/>
        </a:defRPr>
      </a:lvl1pPr>
      <a:lvl2pPr marL="742950" lvl="1" indent="-285750" algn="l" defTabSz="457200" rtl="0" eaLnBrk="0" fontAlgn="base" latinLnBrk="0" hangingPunct="0">
        <a:lnSpc>
          <a:spcPct val="100000"/>
        </a:lnSpc>
        <a:spcBef>
          <a:spcPts val="800"/>
        </a:spcBef>
        <a:spcAft>
          <a:spcPts val="100"/>
        </a:spcAft>
        <a:buClr>
          <a:srgbClr val="000000"/>
        </a:buClr>
        <a:buSzPct val="100000"/>
        <a:buFont typeface="Times New Roman" panose="02020603050405020304" pitchFamily="16" charset="0"/>
        <a:buNone/>
        <a:defRPr sz="2800" b="0" i="0" u="none" kern="1200" baseline="0">
          <a:solidFill>
            <a:srgbClr val="000000"/>
          </a:solidFill>
          <a:latin typeface="Times New Roman" panose="02020603050405020304" pitchFamily="16" charset="0"/>
          <a:ea typeface="楷体_GB2312" pitchFamily="49" charset="0"/>
          <a:cs typeface="+mn-cs"/>
        </a:defRPr>
      </a:lvl2pPr>
      <a:lvl3pPr marL="1143000" lvl="2" indent="-228600" algn="l" defTabSz="457200" rtl="0" eaLnBrk="0" fontAlgn="base" latinLnBrk="0" hangingPunct="0">
        <a:lnSpc>
          <a:spcPct val="100000"/>
        </a:lnSpc>
        <a:spcBef>
          <a:spcPts val="700"/>
        </a:spcBef>
        <a:spcAft>
          <a:spcPts val="100"/>
        </a:spcAft>
        <a:buClr>
          <a:srgbClr val="000000"/>
        </a:buClr>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楷体_GB2312" pitchFamily="49" charset="0"/>
          <a:cs typeface="+mn-cs"/>
        </a:defRPr>
      </a:lvl3pPr>
      <a:lvl4pPr marL="1600200" lvl="3" indent="-228600" algn="l" defTabSz="457200" rtl="0" eaLnBrk="0" fontAlgn="base" latinLnBrk="0" hangingPunct="0">
        <a:lnSpc>
          <a:spcPct val="100000"/>
        </a:lnSpc>
        <a:spcBef>
          <a:spcPts val="600"/>
        </a:spcBef>
        <a:spcAft>
          <a:spcPts val="100"/>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4pPr>
      <a:lvl5pPr marL="2057400" lvl="4" indent="-228600" algn="l" defTabSz="457200" rtl="0" eaLnBrk="0" fontAlgn="base" latinLnBrk="0" hangingPunct="0">
        <a:lnSpc>
          <a:spcPct val="100000"/>
        </a:lnSpc>
        <a:spcBef>
          <a:spcPts val="600"/>
        </a:spcBef>
        <a:spcAft>
          <a:spcPts val="100"/>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5pPr>
      <a:lvl6pPr marL="2514600" lvl="5" indent="-228600" algn="l" defTabSz="457200" rtl="0" eaLnBrk="0" fontAlgn="base" latinLnBrk="0" hangingPunct="0">
        <a:lnSpc>
          <a:spcPct val="100000"/>
        </a:lnSpc>
        <a:spcBef>
          <a:spcPts val="600"/>
        </a:spcBef>
        <a:spcAft>
          <a:spcPts val="100"/>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6pPr>
      <a:lvl7pPr marL="2971800" lvl="6" indent="-228600" algn="l" defTabSz="457200" rtl="0" eaLnBrk="0" fontAlgn="base" latinLnBrk="0" hangingPunct="0">
        <a:lnSpc>
          <a:spcPct val="100000"/>
        </a:lnSpc>
        <a:spcBef>
          <a:spcPts val="600"/>
        </a:spcBef>
        <a:spcAft>
          <a:spcPts val="100"/>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7pPr>
      <a:lvl8pPr marL="3429000" lvl="7" indent="-228600" algn="l" defTabSz="457200" rtl="0" eaLnBrk="0" fontAlgn="base" latinLnBrk="0" hangingPunct="0">
        <a:lnSpc>
          <a:spcPct val="100000"/>
        </a:lnSpc>
        <a:spcBef>
          <a:spcPts val="600"/>
        </a:spcBef>
        <a:spcAft>
          <a:spcPts val="100"/>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8pPr>
      <a:lvl9pPr marL="3886200" lvl="8" indent="-228600" algn="l" defTabSz="457200" rtl="0" eaLnBrk="0" fontAlgn="base" latinLnBrk="0" hangingPunct="0">
        <a:lnSpc>
          <a:spcPct val="100000"/>
        </a:lnSpc>
        <a:spcBef>
          <a:spcPts val="600"/>
        </a:spcBef>
        <a:spcAft>
          <a:spcPts val="100"/>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9pPr>
    </p:bodyStyle>
    <p:otherStyle>
      <a:lvl1pPr marL="0" lvl="0" indent="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mn-lt"/>
          <a:ea typeface="+mn-ea"/>
          <a:cs typeface="+mn-cs"/>
        </a:defRPr>
      </a:lvl1pPr>
      <a:lvl2pPr marL="742950" lvl="1" indent="-28575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2pPr>
      <a:lvl3pPr marL="1143000" lvl="2"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3pPr>
      <a:lvl4pPr marL="1600200" lvl="3"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4pPr>
      <a:lvl5pPr marL="2057400" lvl="4"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5pPr>
      <a:lvl6pPr marL="2286000" lvl="5"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6pPr>
      <a:lvl7pPr marL="2743200" lvl="6"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7pPr>
      <a:lvl8pPr marL="3200400" lvl="7"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8pPr>
      <a:lvl9pPr marL="3657600" lvl="8"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grpSp>
        <p:nvGrpSpPr>
          <p:cNvPr id="7170" name="组合 7168"/>
          <p:cNvGrpSpPr/>
          <p:nvPr/>
        </p:nvGrpSpPr>
        <p:grpSpPr>
          <a:xfrm>
            <a:off x="0" y="2438400"/>
            <a:ext cx="8996363" cy="1039813"/>
            <a:chOff x="0" y="1536"/>
            <a:chExt cx="5667" cy="655"/>
          </a:xfrm>
        </p:grpSpPr>
        <p:grpSp>
          <p:nvGrpSpPr>
            <p:cNvPr id="7171" name="组合 7169"/>
            <p:cNvGrpSpPr/>
            <p:nvPr/>
          </p:nvGrpSpPr>
          <p:grpSpPr>
            <a:xfrm>
              <a:off x="183" y="1604"/>
              <a:ext cx="440" cy="291"/>
              <a:chOff x="183" y="1604"/>
              <a:chExt cx="440" cy="291"/>
            </a:xfrm>
          </p:grpSpPr>
          <p:sp>
            <p:nvSpPr>
              <p:cNvPr id="7172" name="矩形 7170"/>
              <p:cNvSpPr/>
              <p:nvPr/>
            </p:nvSpPr>
            <p:spPr>
              <a:xfrm>
                <a:off x="183" y="1604"/>
                <a:ext cx="268" cy="291"/>
              </a:xfrm>
              <a:prstGeom prst="rect">
                <a:avLst/>
              </a:prstGeom>
              <a:solidFill>
                <a:srgbClr val="3333CC"/>
              </a:solid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7173" name="矩形 7171"/>
              <p:cNvSpPr/>
              <p:nvPr/>
            </p:nvSpPr>
            <p:spPr>
              <a:xfrm>
                <a:off x="424" y="1604"/>
                <a:ext cx="199" cy="291"/>
              </a:xfrm>
              <a:prstGeom prst="rect">
                <a:avLst/>
              </a:prstGeom>
              <a:gradFill rotWithShape="0">
                <a:gsLst>
                  <a:gs pos="0">
                    <a:srgbClr val="FFFFFF"/>
                  </a:gs>
                  <a:gs pos="100000">
                    <a:srgbClr val="3333CC"/>
                  </a:gs>
                </a:gsLst>
                <a:lin ang="10800000" scaled="1"/>
                <a:tileRect/>
              </a:gradFill>
              <a:ln w="9525">
                <a:noFill/>
              </a:ln>
            </p:spPr>
            <p:txBody>
              <a:bodyPr anchor="t" anchorCtr="0"/>
              <a:p>
                <a:pPr lvl="0"/>
                <a:endParaRPr lang="zh-CN" altLang="en-US">
                  <a:latin typeface="Arial" panose="020B0604020202020204" pitchFamily="34" charset="0"/>
                  <a:ea typeface="楷体_GB2312" pitchFamily="49" charset="0"/>
                </a:endParaRPr>
              </a:p>
            </p:txBody>
          </p:sp>
        </p:grpSp>
        <p:grpSp>
          <p:nvGrpSpPr>
            <p:cNvPr id="7174" name="组合 7172"/>
            <p:cNvGrpSpPr/>
            <p:nvPr/>
          </p:nvGrpSpPr>
          <p:grpSpPr>
            <a:xfrm>
              <a:off x="261" y="1870"/>
              <a:ext cx="457" cy="291"/>
              <a:chOff x="261" y="1870"/>
              <a:chExt cx="457" cy="291"/>
            </a:xfrm>
          </p:grpSpPr>
          <p:sp>
            <p:nvSpPr>
              <p:cNvPr id="7175" name="矩形 7173"/>
              <p:cNvSpPr/>
              <p:nvPr/>
            </p:nvSpPr>
            <p:spPr>
              <a:xfrm>
                <a:off x="261" y="1870"/>
                <a:ext cx="265" cy="291"/>
              </a:xfrm>
              <a:prstGeom prst="rect">
                <a:avLst/>
              </a:prstGeom>
              <a:solidFill>
                <a:srgbClr val="FFCF01"/>
              </a:solid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7176" name="矩形 7174"/>
              <p:cNvSpPr/>
              <p:nvPr/>
            </p:nvSpPr>
            <p:spPr>
              <a:xfrm>
                <a:off x="493" y="1870"/>
                <a:ext cx="224" cy="291"/>
              </a:xfrm>
              <a:prstGeom prst="rect">
                <a:avLst/>
              </a:prstGeom>
              <a:gradFill rotWithShape="0">
                <a:gsLst>
                  <a:gs pos="0">
                    <a:srgbClr val="FFFFFF"/>
                  </a:gs>
                  <a:gs pos="100000">
                    <a:srgbClr val="FFCF01"/>
                  </a:gs>
                </a:gsLst>
                <a:lin ang="10800000" scaled="1"/>
                <a:tileRect/>
              </a:gradFill>
              <a:ln w="9525">
                <a:noFill/>
              </a:ln>
            </p:spPr>
            <p:txBody>
              <a:bodyPr anchor="t" anchorCtr="0"/>
              <a:p>
                <a:pPr lvl="0"/>
                <a:endParaRPr lang="zh-CN" altLang="en-US">
                  <a:latin typeface="Arial" panose="020B0604020202020204" pitchFamily="34" charset="0"/>
                  <a:ea typeface="楷体_GB2312" pitchFamily="49" charset="0"/>
                </a:endParaRPr>
              </a:p>
            </p:txBody>
          </p:sp>
        </p:grpSp>
        <p:sp>
          <p:nvSpPr>
            <p:cNvPr id="7177" name="矩形 7175"/>
            <p:cNvSpPr/>
            <p:nvPr/>
          </p:nvSpPr>
          <p:spPr>
            <a:xfrm>
              <a:off x="0" y="1824"/>
              <a:ext cx="345" cy="258"/>
            </a:xfrm>
            <a:prstGeom prst="rect">
              <a:avLst/>
            </a:prstGeom>
            <a:gradFill rotWithShape="0">
              <a:gsLst>
                <a:gs pos="0">
                  <a:srgbClr val="FF0000"/>
                </a:gs>
                <a:gs pos="100000">
                  <a:srgbClr val="FFFFFF"/>
                </a:gs>
              </a:gsLst>
              <a:lin ang="8100000" scaled="1"/>
              <a:tileRect/>
            </a:grad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7178" name="矩形 7176"/>
            <p:cNvSpPr/>
            <p:nvPr/>
          </p:nvSpPr>
          <p:spPr>
            <a:xfrm>
              <a:off x="400" y="1536"/>
              <a:ext cx="12" cy="655"/>
            </a:xfrm>
            <a:prstGeom prst="rect">
              <a:avLst/>
            </a:prstGeom>
            <a:solidFill>
              <a:srgbClr val="1C1C1C"/>
            </a:solid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7179" name="矩形 7177"/>
            <p:cNvSpPr/>
            <p:nvPr/>
          </p:nvSpPr>
          <p:spPr>
            <a:xfrm flipV="1">
              <a:off x="199" y="2054"/>
              <a:ext cx="5468" cy="27"/>
            </a:xfrm>
            <a:prstGeom prst="rect">
              <a:avLst/>
            </a:prstGeom>
            <a:gradFill rotWithShape="0">
              <a:gsLst>
                <a:gs pos="0">
                  <a:srgbClr val="FFFFFF"/>
                </a:gs>
                <a:gs pos="100000">
                  <a:srgbClr val="1C1C1C"/>
                </a:gs>
              </a:gsLst>
              <a:lin ang="10800000" scaled="1"/>
              <a:tileRect/>
            </a:gradFill>
            <a:ln w="9525">
              <a:noFill/>
            </a:ln>
          </p:spPr>
          <p:txBody>
            <a:bodyPr anchor="t" anchorCtr="0"/>
            <a:p>
              <a:pPr lvl="0"/>
              <a:endParaRPr lang="zh-CN" altLang="en-US">
                <a:latin typeface="Arial" panose="020B0604020202020204" pitchFamily="34" charset="0"/>
                <a:ea typeface="楷体_GB2312" pitchFamily="49" charset="0"/>
              </a:endParaRPr>
            </a:p>
          </p:txBody>
        </p:sp>
      </p:grpSp>
      <p:sp>
        <p:nvSpPr>
          <p:cNvPr id="7180" name="标题 7178"/>
          <p:cNvSpPr>
            <a:spLocks noGrp="1"/>
          </p:cNvSpPr>
          <p:nvPr>
            <p:ph type="title"/>
          </p:nvPr>
        </p:nvSpPr>
        <p:spPr>
          <a:xfrm>
            <a:off x="1274763" y="457200"/>
            <a:ext cx="7780337" cy="749300"/>
          </a:xfrm>
          <a:prstGeom prst="rect">
            <a:avLst/>
          </a:prstGeom>
          <a:noFill/>
          <a:ln w="9525">
            <a:noFill/>
          </a:ln>
        </p:spPr>
        <p:txBody>
          <a:bodyPr wrap="square" lIns="90000" tIns="46800" rIns="90000" bIns="46800" anchor="b" anchorCtr="0"/>
          <a:p>
            <a:pPr lvl="0"/>
            <a:r>
              <a:rPr lang="en-US" altLang="zh-CN" dirty="0"/>
              <a:t>Click to edit the title text format</a:t>
            </a:r>
            <a:endParaRPr lang="en-US" altLang="zh-CN" dirty="0"/>
          </a:p>
        </p:txBody>
      </p:sp>
      <p:sp>
        <p:nvSpPr>
          <p:cNvPr id="7181" name="文本占位符 7179"/>
          <p:cNvSpPr>
            <a:spLocks noGrp="1"/>
          </p:cNvSpPr>
          <p:nvPr>
            <p:ph type="body"/>
          </p:nvPr>
        </p:nvSpPr>
        <p:spPr>
          <a:xfrm>
            <a:off x="1143000" y="1447800"/>
            <a:ext cx="7759700" cy="4559300"/>
          </a:xfrm>
          <a:prstGeom prst="rect">
            <a:avLst/>
          </a:prstGeom>
          <a:noFill/>
          <a:ln w="9525">
            <a:noFill/>
          </a:ln>
        </p:spPr>
        <p:txBody>
          <a:bodyPr wrap="square" lIns="90000" tIns="46800" rIns="90000" bIns="46800" anchor="t" anchorCtr="0"/>
          <a:p>
            <a:pPr lvl="0"/>
            <a:r>
              <a:rPr lang="en-US" altLang="zh-CN" dirty="0"/>
              <a:t>Click to edit the outline text format</a:t>
            </a:r>
            <a:endParaRPr lang="en-US" altLang="zh-CN" dirty="0"/>
          </a:p>
          <a:p>
            <a:pPr lvl="1"/>
            <a:r>
              <a:rPr lang="en-US" altLang="zh-CN" dirty="0"/>
              <a:t>Second Outline Level</a:t>
            </a:r>
            <a:endParaRPr lang="en-US" altLang="zh-CN" dirty="0"/>
          </a:p>
          <a:p>
            <a:pPr lvl="2"/>
            <a:r>
              <a:rPr lang="en-US" altLang="zh-CN" dirty="0"/>
              <a:t>Third Outline Level</a:t>
            </a:r>
            <a:endParaRPr lang="en-US" altLang="zh-CN" dirty="0"/>
          </a:p>
          <a:p>
            <a:pPr lvl="3"/>
            <a:r>
              <a:rPr lang="en-US" altLang="zh-CN" dirty="0"/>
              <a:t>Fourth Outline Level</a:t>
            </a:r>
            <a:endParaRPr lang="en-US" altLang="zh-CN" dirty="0"/>
          </a:p>
          <a:p>
            <a:pPr lvl="4"/>
            <a:r>
              <a:rPr lang="en-US" altLang="zh-CN" dirty="0"/>
              <a:t>Fifth Outline Level</a:t>
            </a:r>
            <a:endParaRPr lang="en-US" altLang="zh-CN" dirty="0"/>
          </a:p>
          <a:p>
            <a:pPr lvl="4"/>
            <a:r>
              <a:rPr lang="en-US" altLang="zh-CN" dirty="0"/>
              <a:t>Sixth Outline Level</a:t>
            </a:r>
            <a:endParaRPr lang="en-US" altLang="zh-CN" dirty="0"/>
          </a:p>
          <a:p>
            <a:pPr lvl="4"/>
            <a:r>
              <a:rPr lang="en-US" altLang="zh-CN" dirty="0"/>
              <a:t>Seventh Outline Level</a:t>
            </a:r>
            <a:endParaRPr lang="en-US" altLang="zh-CN" dirty="0"/>
          </a:p>
        </p:txBody>
      </p:sp>
      <p:sp>
        <p:nvSpPr>
          <p:cNvPr id="7182" name="文本框 7180"/>
          <p:cNvSpPr txBox="1"/>
          <p:nvPr/>
        </p:nvSpPr>
        <p:spPr>
          <a:xfrm>
            <a:off x="990600" y="6248400"/>
            <a:ext cx="1905000" cy="457200"/>
          </a:xfrm>
          <a:prstGeom prst="rect">
            <a:avLst/>
          </a:prstGeom>
          <a:no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7183" name="文本框 7181"/>
          <p:cNvSpPr txBox="1"/>
          <p:nvPr/>
        </p:nvSpPr>
        <p:spPr>
          <a:xfrm>
            <a:off x="3429000" y="6248400"/>
            <a:ext cx="2895600" cy="457200"/>
          </a:xfrm>
          <a:prstGeom prst="rect">
            <a:avLst/>
          </a:prstGeom>
          <a:no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2" name="灯片编号占位符 7182"/>
          <p:cNvSpPr>
            <a:spLocks noGrp="1"/>
          </p:cNvSpPr>
          <p:nvPr>
            <p:ph type="sldNum"/>
          </p:nvPr>
        </p:nvSpPr>
        <p:spPr>
          <a:xfrm>
            <a:off x="6858000" y="6248400"/>
            <a:ext cx="1892300" cy="444500"/>
          </a:xfrm>
          <a:prstGeom prst="rect">
            <a:avLst/>
          </a:prstGeom>
          <a:noFill/>
          <a:ln w="9525">
            <a:noFill/>
          </a:ln>
        </p:spPr>
        <p:txBody>
          <a:bodyPr wrap="square" lIns="91440" tIns="45720" rIns="91440" bIns="45720" anchor="b" anchorCtr="0"/>
          <a:lstStyle>
            <a:lvl1pPr algn="r">
              <a:buFontTx/>
              <a:defRPr sz="1400" b="0">
                <a:solidFill>
                  <a:srgbClr val="1C1C1C"/>
                </a:solidFill>
                <a:latin typeface="Tahoma" panose="020B0604030504040204" pitchFamily="32" charset="0"/>
                <a:ea typeface="宋体" panose="02010600030101010101" pitchFamily="2" charset="-122"/>
              </a:defRPr>
            </a:lvl1pPr>
          </a:lstStyle>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lvl1pPr marL="0" lvl="0" indent="0" algn="l" defTabSz="457200" rtl="0" eaLnBrk="0" fontAlgn="base" latinLnBrk="0" hangingPunct="0">
        <a:lnSpc>
          <a:spcPct val="100000"/>
        </a:lnSpc>
        <a:spcBef>
          <a:spcPts val="100"/>
        </a:spcBef>
        <a:spcAft>
          <a:spcPts val="100"/>
        </a:spcAft>
        <a:buClr>
          <a:srgbClr val="000000"/>
        </a:buClr>
        <a:buSzPct val="100000"/>
        <a:buFont typeface="Times New Roman" panose="02020603050405020304" pitchFamily="16" charset="0"/>
        <a:buNone/>
        <a:defRPr sz="4400" b="0" i="0" u="none" kern="1200" baseline="0">
          <a:solidFill>
            <a:srgbClr val="333399"/>
          </a:solidFill>
          <a:latin typeface="+mj-lt"/>
          <a:ea typeface="+mj-ea"/>
          <a:cs typeface="+mj-cs"/>
        </a:defRPr>
      </a:lvl1pPr>
      <a:lvl2pPr marL="742950" lvl="1" indent="-285750" algn="l" defTabSz="457200" rtl="0" eaLnBrk="0" fontAlgn="base" latinLnBrk="0" hangingPunct="0">
        <a:lnSpc>
          <a:spcPct val="100000"/>
        </a:lnSpc>
        <a:spcBef>
          <a:spcPts val="100"/>
        </a:spcBef>
        <a:spcAft>
          <a:spcPts val="100"/>
        </a:spcAft>
        <a:buClr>
          <a:srgbClr val="000000"/>
        </a:buClr>
        <a:buSzPct val="100000"/>
        <a:buFont typeface="Times New Roman" panose="02020603050405020304" pitchFamily="16" charset="0"/>
        <a:buNone/>
        <a:defRPr sz="4400" b="0" i="0" u="none" kern="1200" baseline="0">
          <a:solidFill>
            <a:srgbClr val="333399"/>
          </a:solidFill>
          <a:latin typeface="Times New Roman" panose="02020603050405020304" pitchFamily="16" charset="0"/>
          <a:ea typeface="楷体_GB2312" pitchFamily="49" charset="0"/>
          <a:cs typeface="+mj-cs"/>
        </a:defRPr>
      </a:lvl2pPr>
      <a:lvl3pPr marL="1143000" lvl="2" indent="-228600" algn="l" defTabSz="457200" rtl="0" eaLnBrk="0" fontAlgn="base" latinLnBrk="0" hangingPunct="0">
        <a:lnSpc>
          <a:spcPct val="100000"/>
        </a:lnSpc>
        <a:spcBef>
          <a:spcPts val="100"/>
        </a:spcBef>
        <a:spcAft>
          <a:spcPts val="100"/>
        </a:spcAft>
        <a:buClr>
          <a:srgbClr val="000000"/>
        </a:buClr>
        <a:buSzPct val="100000"/>
        <a:buFont typeface="Times New Roman" panose="02020603050405020304" pitchFamily="16" charset="0"/>
        <a:buNone/>
        <a:defRPr sz="4400" b="0" i="0" u="none" kern="1200" baseline="0">
          <a:solidFill>
            <a:srgbClr val="333399"/>
          </a:solidFill>
          <a:latin typeface="Times New Roman" panose="02020603050405020304" pitchFamily="16" charset="0"/>
          <a:ea typeface="楷体_GB2312" pitchFamily="49" charset="0"/>
          <a:cs typeface="+mj-cs"/>
        </a:defRPr>
      </a:lvl3pPr>
      <a:lvl4pPr marL="1600200" lvl="3" indent="-228600" algn="l" defTabSz="457200" rtl="0" eaLnBrk="0" fontAlgn="base" latinLnBrk="0" hangingPunct="0">
        <a:lnSpc>
          <a:spcPct val="100000"/>
        </a:lnSpc>
        <a:spcBef>
          <a:spcPts val="100"/>
        </a:spcBef>
        <a:spcAft>
          <a:spcPts val="100"/>
        </a:spcAft>
        <a:buClr>
          <a:srgbClr val="000000"/>
        </a:buClr>
        <a:buSzPct val="100000"/>
        <a:buFont typeface="Times New Roman" panose="02020603050405020304" pitchFamily="16" charset="0"/>
        <a:buNone/>
        <a:defRPr sz="4400" b="0" i="0" u="none" kern="1200" baseline="0">
          <a:solidFill>
            <a:srgbClr val="333399"/>
          </a:solidFill>
          <a:latin typeface="Times New Roman" panose="02020603050405020304" pitchFamily="16" charset="0"/>
          <a:ea typeface="楷体_GB2312" pitchFamily="49" charset="0"/>
          <a:cs typeface="+mj-cs"/>
        </a:defRPr>
      </a:lvl4pPr>
      <a:lvl5pPr marL="2057400" lvl="4" indent="-228600" algn="l" defTabSz="457200" rtl="0" eaLnBrk="0" fontAlgn="base" latinLnBrk="0" hangingPunct="0">
        <a:lnSpc>
          <a:spcPct val="100000"/>
        </a:lnSpc>
        <a:spcBef>
          <a:spcPts val="100"/>
        </a:spcBef>
        <a:spcAft>
          <a:spcPts val="100"/>
        </a:spcAft>
        <a:buClr>
          <a:srgbClr val="000000"/>
        </a:buClr>
        <a:buSzPct val="100000"/>
        <a:buFont typeface="Times New Roman" panose="02020603050405020304" pitchFamily="16" charset="0"/>
        <a:buNone/>
        <a:defRPr sz="4400" b="0" i="0" u="none" kern="1200" baseline="0">
          <a:solidFill>
            <a:srgbClr val="333399"/>
          </a:solidFill>
          <a:latin typeface="Times New Roman" panose="02020603050405020304" pitchFamily="16" charset="0"/>
          <a:ea typeface="楷体_GB2312" pitchFamily="49" charset="0"/>
          <a:cs typeface="+mj-cs"/>
        </a:defRPr>
      </a:lvl5pPr>
    </p:titleStyle>
    <p:bodyStyle>
      <a:lvl1pPr marL="342900" lvl="0" indent="-342900" algn="l" defTabSz="457200" rtl="0" eaLnBrk="0" fontAlgn="base" latinLnBrk="0" hangingPunct="0">
        <a:lnSpc>
          <a:spcPct val="100000"/>
        </a:lnSpc>
        <a:spcBef>
          <a:spcPts val="900"/>
        </a:spcBef>
        <a:spcAft>
          <a:spcPts val="100"/>
        </a:spcAft>
        <a:buClr>
          <a:srgbClr val="000000"/>
        </a:buClr>
        <a:buSzPct val="100000"/>
        <a:buFont typeface="Times New Roman" panose="02020603050405020304" pitchFamily="16" charset="0"/>
        <a:buNone/>
        <a:defRPr sz="3200" b="0" i="0" u="none" kern="1200" baseline="0">
          <a:solidFill>
            <a:srgbClr val="000000"/>
          </a:solidFill>
          <a:latin typeface="+mn-lt"/>
          <a:ea typeface="+mn-ea"/>
          <a:cs typeface="+mn-cs"/>
        </a:defRPr>
      </a:lvl1pPr>
      <a:lvl2pPr marL="742950" lvl="1" indent="-285750" algn="l" defTabSz="457200" rtl="0" eaLnBrk="0" fontAlgn="base" latinLnBrk="0" hangingPunct="0">
        <a:lnSpc>
          <a:spcPct val="100000"/>
        </a:lnSpc>
        <a:spcBef>
          <a:spcPts val="800"/>
        </a:spcBef>
        <a:spcAft>
          <a:spcPts val="100"/>
        </a:spcAft>
        <a:buClr>
          <a:srgbClr val="000000"/>
        </a:buClr>
        <a:buSzPct val="100000"/>
        <a:buFont typeface="Times New Roman" panose="02020603050405020304" pitchFamily="16" charset="0"/>
        <a:buNone/>
        <a:defRPr sz="2800" b="0" i="0" u="none" kern="1200" baseline="0">
          <a:solidFill>
            <a:srgbClr val="000000"/>
          </a:solidFill>
          <a:latin typeface="Times New Roman" panose="02020603050405020304" pitchFamily="16" charset="0"/>
          <a:ea typeface="楷体_GB2312" pitchFamily="49" charset="0"/>
          <a:cs typeface="+mn-cs"/>
        </a:defRPr>
      </a:lvl2pPr>
      <a:lvl3pPr marL="1143000" lvl="2" indent="-228600" algn="l" defTabSz="457200" rtl="0" eaLnBrk="0" fontAlgn="base" latinLnBrk="0" hangingPunct="0">
        <a:lnSpc>
          <a:spcPct val="100000"/>
        </a:lnSpc>
        <a:spcBef>
          <a:spcPts val="700"/>
        </a:spcBef>
        <a:spcAft>
          <a:spcPts val="100"/>
        </a:spcAft>
        <a:buClr>
          <a:srgbClr val="000000"/>
        </a:buClr>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楷体_GB2312" pitchFamily="49" charset="0"/>
          <a:cs typeface="+mn-cs"/>
        </a:defRPr>
      </a:lvl3pPr>
      <a:lvl4pPr marL="1600200" lvl="3" indent="-228600" algn="l" defTabSz="457200" rtl="0" eaLnBrk="0" fontAlgn="base" latinLnBrk="0" hangingPunct="0">
        <a:lnSpc>
          <a:spcPct val="100000"/>
        </a:lnSpc>
        <a:spcBef>
          <a:spcPts val="600"/>
        </a:spcBef>
        <a:spcAft>
          <a:spcPts val="100"/>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4pPr>
      <a:lvl5pPr marL="2057400" lvl="4" indent="-228600" algn="l" defTabSz="457200" rtl="0" eaLnBrk="0" fontAlgn="base" latinLnBrk="0" hangingPunct="0">
        <a:lnSpc>
          <a:spcPct val="100000"/>
        </a:lnSpc>
        <a:spcBef>
          <a:spcPts val="600"/>
        </a:spcBef>
        <a:spcAft>
          <a:spcPts val="100"/>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5pPr>
      <a:lvl6pPr marL="2514600" lvl="5" indent="-228600" algn="l" defTabSz="457200" rtl="0" eaLnBrk="0" fontAlgn="base" latinLnBrk="0" hangingPunct="0">
        <a:lnSpc>
          <a:spcPct val="100000"/>
        </a:lnSpc>
        <a:spcBef>
          <a:spcPts val="600"/>
        </a:spcBef>
        <a:spcAft>
          <a:spcPts val="100"/>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6pPr>
      <a:lvl7pPr marL="2971800" lvl="6" indent="-228600" algn="l" defTabSz="457200" rtl="0" eaLnBrk="0" fontAlgn="base" latinLnBrk="0" hangingPunct="0">
        <a:lnSpc>
          <a:spcPct val="100000"/>
        </a:lnSpc>
        <a:spcBef>
          <a:spcPts val="600"/>
        </a:spcBef>
        <a:spcAft>
          <a:spcPts val="100"/>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7pPr>
      <a:lvl8pPr marL="3429000" lvl="7" indent="-228600" algn="l" defTabSz="457200" rtl="0" eaLnBrk="0" fontAlgn="base" latinLnBrk="0" hangingPunct="0">
        <a:lnSpc>
          <a:spcPct val="100000"/>
        </a:lnSpc>
        <a:spcBef>
          <a:spcPts val="600"/>
        </a:spcBef>
        <a:spcAft>
          <a:spcPts val="100"/>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8pPr>
      <a:lvl9pPr marL="3886200" lvl="8" indent="-228600" algn="l" defTabSz="457200" rtl="0" eaLnBrk="0" fontAlgn="base" latinLnBrk="0" hangingPunct="0">
        <a:lnSpc>
          <a:spcPct val="100000"/>
        </a:lnSpc>
        <a:spcBef>
          <a:spcPts val="600"/>
        </a:spcBef>
        <a:spcAft>
          <a:spcPts val="100"/>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9pPr>
    </p:bodyStyle>
    <p:otherStyle>
      <a:lvl1pPr marL="0" lvl="0" indent="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mn-lt"/>
          <a:ea typeface="+mn-ea"/>
          <a:cs typeface="+mn-cs"/>
        </a:defRPr>
      </a:lvl1pPr>
      <a:lvl2pPr marL="742950" lvl="1" indent="-28575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2pPr>
      <a:lvl3pPr marL="1143000" lvl="2"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3pPr>
      <a:lvl4pPr marL="1600200" lvl="3"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4pPr>
      <a:lvl5pPr marL="2057400" lvl="4"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5pPr>
      <a:lvl6pPr marL="2286000" lvl="5"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6pPr>
      <a:lvl7pPr marL="2743200" lvl="6"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7pPr>
      <a:lvl8pPr marL="3200400" lvl="7"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8pPr>
      <a:lvl9pPr marL="3657600" lvl="8"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grpSp>
        <p:nvGrpSpPr>
          <p:cNvPr id="8194" name="组合 8192"/>
          <p:cNvGrpSpPr/>
          <p:nvPr/>
        </p:nvGrpSpPr>
        <p:grpSpPr>
          <a:xfrm>
            <a:off x="0" y="2438400"/>
            <a:ext cx="8996363" cy="1039813"/>
            <a:chOff x="0" y="1536"/>
            <a:chExt cx="5667" cy="655"/>
          </a:xfrm>
        </p:grpSpPr>
        <p:grpSp>
          <p:nvGrpSpPr>
            <p:cNvPr id="8195" name="组合 8193"/>
            <p:cNvGrpSpPr/>
            <p:nvPr/>
          </p:nvGrpSpPr>
          <p:grpSpPr>
            <a:xfrm>
              <a:off x="183" y="1604"/>
              <a:ext cx="440" cy="291"/>
              <a:chOff x="183" y="1604"/>
              <a:chExt cx="440" cy="291"/>
            </a:xfrm>
          </p:grpSpPr>
          <p:sp>
            <p:nvSpPr>
              <p:cNvPr id="8196" name="矩形 8194"/>
              <p:cNvSpPr/>
              <p:nvPr/>
            </p:nvSpPr>
            <p:spPr>
              <a:xfrm>
                <a:off x="183" y="1604"/>
                <a:ext cx="268" cy="291"/>
              </a:xfrm>
              <a:prstGeom prst="rect">
                <a:avLst/>
              </a:prstGeom>
              <a:solidFill>
                <a:srgbClr val="3333CC"/>
              </a:solid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8197" name="矩形 8195"/>
              <p:cNvSpPr/>
              <p:nvPr/>
            </p:nvSpPr>
            <p:spPr>
              <a:xfrm>
                <a:off x="424" y="1604"/>
                <a:ext cx="199" cy="291"/>
              </a:xfrm>
              <a:prstGeom prst="rect">
                <a:avLst/>
              </a:prstGeom>
              <a:gradFill rotWithShape="0">
                <a:gsLst>
                  <a:gs pos="0">
                    <a:srgbClr val="FFFFFF"/>
                  </a:gs>
                  <a:gs pos="100000">
                    <a:srgbClr val="3333CC"/>
                  </a:gs>
                </a:gsLst>
                <a:lin ang="10800000" scaled="1"/>
                <a:tileRect/>
              </a:gradFill>
              <a:ln w="9525">
                <a:noFill/>
              </a:ln>
            </p:spPr>
            <p:txBody>
              <a:bodyPr anchor="t" anchorCtr="0"/>
              <a:p>
                <a:pPr lvl="0"/>
                <a:endParaRPr lang="zh-CN" altLang="en-US">
                  <a:latin typeface="Arial" panose="020B0604020202020204" pitchFamily="34" charset="0"/>
                  <a:ea typeface="楷体_GB2312" pitchFamily="49" charset="0"/>
                </a:endParaRPr>
              </a:p>
            </p:txBody>
          </p:sp>
        </p:grpSp>
        <p:grpSp>
          <p:nvGrpSpPr>
            <p:cNvPr id="8198" name="组合 8196"/>
            <p:cNvGrpSpPr/>
            <p:nvPr/>
          </p:nvGrpSpPr>
          <p:grpSpPr>
            <a:xfrm>
              <a:off x="261" y="1870"/>
              <a:ext cx="457" cy="291"/>
              <a:chOff x="261" y="1870"/>
              <a:chExt cx="457" cy="291"/>
            </a:xfrm>
          </p:grpSpPr>
          <p:sp>
            <p:nvSpPr>
              <p:cNvPr id="8199" name="矩形 8197"/>
              <p:cNvSpPr/>
              <p:nvPr/>
            </p:nvSpPr>
            <p:spPr>
              <a:xfrm>
                <a:off x="261" y="1870"/>
                <a:ext cx="265" cy="291"/>
              </a:xfrm>
              <a:prstGeom prst="rect">
                <a:avLst/>
              </a:prstGeom>
              <a:solidFill>
                <a:srgbClr val="FFCF01"/>
              </a:solid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8200" name="矩形 8198"/>
              <p:cNvSpPr/>
              <p:nvPr/>
            </p:nvSpPr>
            <p:spPr>
              <a:xfrm>
                <a:off x="493" y="1870"/>
                <a:ext cx="224" cy="291"/>
              </a:xfrm>
              <a:prstGeom prst="rect">
                <a:avLst/>
              </a:prstGeom>
              <a:gradFill rotWithShape="0">
                <a:gsLst>
                  <a:gs pos="0">
                    <a:srgbClr val="FFFFFF"/>
                  </a:gs>
                  <a:gs pos="100000">
                    <a:srgbClr val="FFCF01"/>
                  </a:gs>
                </a:gsLst>
                <a:lin ang="10800000" scaled="1"/>
                <a:tileRect/>
              </a:gradFill>
              <a:ln w="9525">
                <a:noFill/>
              </a:ln>
            </p:spPr>
            <p:txBody>
              <a:bodyPr anchor="t" anchorCtr="0"/>
              <a:p>
                <a:pPr lvl="0"/>
                <a:endParaRPr lang="zh-CN" altLang="en-US">
                  <a:latin typeface="Arial" panose="020B0604020202020204" pitchFamily="34" charset="0"/>
                  <a:ea typeface="楷体_GB2312" pitchFamily="49" charset="0"/>
                </a:endParaRPr>
              </a:p>
            </p:txBody>
          </p:sp>
        </p:grpSp>
        <p:sp>
          <p:nvSpPr>
            <p:cNvPr id="8201" name="矩形 8199"/>
            <p:cNvSpPr/>
            <p:nvPr/>
          </p:nvSpPr>
          <p:spPr>
            <a:xfrm>
              <a:off x="0" y="1824"/>
              <a:ext cx="345" cy="258"/>
            </a:xfrm>
            <a:prstGeom prst="rect">
              <a:avLst/>
            </a:prstGeom>
            <a:gradFill rotWithShape="0">
              <a:gsLst>
                <a:gs pos="0">
                  <a:srgbClr val="FF0000"/>
                </a:gs>
                <a:gs pos="100000">
                  <a:srgbClr val="FFFFFF"/>
                </a:gs>
              </a:gsLst>
              <a:lin ang="8100000" scaled="1"/>
              <a:tileRect/>
            </a:grad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8202" name="矩形 8200"/>
            <p:cNvSpPr/>
            <p:nvPr/>
          </p:nvSpPr>
          <p:spPr>
            <a:xfrm>
              <a:off x="400" y="1536"/>
              <a:ext cx="12" cy="655"/>
            </a:xfrm>
            <a:prstGeom prst="rect">
              <a:avLst/>
            </a:prstGeom>
            <a:solidFill>
              <a:srgbClr val="1C1C1C"/>
            </a:solid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8203" name="矩形 8201"/>
            <p:cNvSpPr/>
            <p:nvPr/>
          </p:nvSpPr>
          <p:spPr>
            <a:xfrm flipV="1">
              <a:off x="199" y="2054"/>
              <a:ext cx="5468" cy="27"/>
            </a:xfrm>
            <a:prstGeom prst="rect">
              <a:avLst/>
            </a:prstGeom>
            <a:gradFill rotWithShape="0">
              <a:gsLst>
                <a:gs pos="0">
                  <a:srgbClr val="FFFFFF"/>
                </a:gs>
                <a:gs pos="100000">
                  <a:srgbClr val="1C1C1C"/>
                </a:gs>
              </a:gsLst>
              <a:lin ang="10800000" scaled="1"/>
              <a:tileRect/>
            </a:gradFill>
            <a:ln w="9525">
              <a:noFill/>
            </a:ln>
          </p:spPr>
          <p:txBody>
            <a:bodyPr anchor="t" anchorCtr="0"/>
            <a:p>
              <a:pPr lvl="0"/>
              <a:endParaRPr lang="zh-CN" altLang="en-US">
                <a:latin typeface="Arial" panose="020B0604020202020204" pitchFamily="34" charset="0"/>
                <a:ea typeface="楷体_GB2312" pitchFamily="49" charset="0"/>
              </a:endParaRPr>
            </a:p>
          </p:txBody>
        </p:sp>
      </p:grpSp>
      <p:sp>
        <p:nvSpPr>
          <p:cNvPr id="8204" name="标题 8202"/>
          <p:cNvSpPr>
            <a:spLocks noGrp="1"/>
          </p:cNvSpPr>
          <p:nvPr>
            <p:ph type="title"/>
          </p:nvPr>
        </p:nvSpPr>
        <p:spPr>
          <a:xfrm>
            <a:off x="1274763" y="457200"/>
            <a:ext cx="7780337" cy="749300"/>
          </a:xfrm>
          <a:prstGeom prst="rect">
            <a:avLst/>
          </a:prstGeom>
          <a:noFill/>
          <a:ln w="9525">
            <a:noFill/>
          </a:ln>
        </p:spPr>
        <p:txBody>
          <a:bodyPr wrap="square" lIns="90000" tIns="46800" rIns="90000" bIns="46800" anchor="b" anchorCtr="0"/>
          <a:p>
            <a:pPr lvl="0"/>
            <a:r>
              <a:rPr lang="en-US" altLang="zh-CN" dirty="0"/>
              <a:t>Click to edit the title text format</a:t>
            </a:r>
            <a:endParaRPr lang="en-US" altLang="zh-CN" dirty="0"/>
          </a:p>
        </p:txBody>
      </p:sp>
      <p:sp>
        <p:nvSpPr>
          <p:cNvPr id="8205" name="文本占位符 8203"/>
          <p:cNvSpPr>
            <a:spLocks noGrp="1"/>
          </p:cNvSpPr>
          <p:nvPr>
            <p:ph type="body"/>
          </p:nvPr>
        </p:nvSpPr>
        <p:spPr>
          <a:xfrm>
            <a:off x="1143000" y="1447800"/>
            <a:ext cx="7759700" cy="4559300"/>
          </a:xfrm>
          <a:prstGeom prst="rect">
            <a:avLst/>
          </a:prstGeom>
          <a:noFill/>
          <a:ln w="9525">
            <a:noFill/>
          </a:ln>
        </p:spPr>
        <p:txBody>
          <a:bodyPr wrap="square" lIns="90000" tIns="46800" rIns="90000" bIns="46800" anchor="t" anchorCtr="0"/>
          <a:p>
            <a:pPr lvl="0"/>
            <a:r>
              <a:rPr lang="en-US" altLang="zh-CN" dirty="0"/>
              <a:t>Click to edit the outline text format</a:t>
            </a:r>
            <a:endParaRPr lang="en-US" altLang="zh-CN" dirty="0"/>
          </a:p>
          <a:p>
            <a:pPr lvl="1"/>
            <a:r>
              <a:rPr lang="en-US" altLang="zh-CN" dirty="0"/>
              <a:t>Second Outline Level</a:t>
            </a:r>
            <a:endParaRPr lang="en-US" altLang="zh-CN" dirty="0"/>
          </a:p>
          <a:p>
            <a:pPr lvl="2"/>
            <a:r>
              <a:rPr lang="en-US" altLang="zh-CN" dirty="0"/>
              <a:t>Third Outline Level</a:t>
            </a:r>
            <a:endParaRPr lang="en-US" altLang="zh-CN" dirty="0"/>
          </a:p>
          <a:p>
            <a:pPr lvl="3"/>
            <a:r>
              <a:rPr lang="en-US" altLang="zh-CN" dirty="0"/>
              <a:t>Fourth Outline Level</a:t>
            </a:r>
            <a:endParaRPr lang="en-US" altLang="zh-CN" dirty="0"/>
          </a:p>
          <a:p>
            <a:pPr lvl="4"/>
            <a:r>
              <a:rPr lang="en-US" altLang="zh-CN" dirty="0"/>
              <a:t>Fifth Outline Level</a:t>
            </a:r>
            <a:endParaRPr lang="en-US" altLang="zh-CN" dirty="0"/>
          </a:p>
          <a:p>
            <a:pPr lvl="4"/>
            <a:r>
              <a:rPr lang="en-US" altLang="zh-CN" dirty="0"/>
              <a:t>Sixth Outline Level</a:t>
            </a:r>
            <a:endParaRPr lang="en-US" altLang="zh-CN" dirty="0"/>
          </a:p>
          <a:p>
            <a:pPr lvl="4"/>
            <a:r>
              <a:rPr lang="en-US" altLang="zh-CN" dirty="0"/>
              <a:t>Seventh Outline Level</a:t>
            </a:r>
            <a:endParaRPr lang="en-US" altLang="zh-CN" dirty="0"/>
          </a:p>
        </p:txBody>
      </p:sp>
      <p:sp>
        <p:nvSpPr>
          <p:cNvPr id="8206" name="文本框 8204"/>
          <p:cNvSpPr txBox="1"/>
          <p:nvPr/>
        </p:nvSpPr>
        <p:spPr>
          <a:xfrm>
            <a:off x="990600" y="6248400"/>
            <a:ext cx="1905000" cy="457200"/>
          </a:xfrm>
          <a:prstGeom prst="rect">
            <a:avLst/>
          </a:prstGeom>
          <a:no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8207" name="文本框 8205"/>
          <p:cNvSpPr txBox="1"/>
          <p:nvPr/>
        </p:nvSpPr>
        <p:spPr>
          <a:xfrm>
            <a:off x="3429000" y="6248400"/>
            <a:ext cx="2895600" cy="457200"/>
          </a:xfrm>
          <a:prstGeom prst="rect">
            <a:avLst/>
          </a:prstGeom>
          <a:no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2" name="灯片编号占位符 8206"/>
          <p:cNvSpPr>
            <a:spLocks noGrp="1"/>
          </p:cNvSpPr>
          <p:nvPr>
            <p:ph type="sldNum"/>
          </p:nvPr>
        </p:nvSpPr>
        <p:spPr>
          <a:xfrm>
            <a:off x="6858000" y="6248400"/>
            <a:ext cx="1892300" cy="444500"/>
          </a:xfrm>
          <a:prstGeom prst="rect">
            <a:avLst/>
          </a:prstGeom>
          <a:noFill/>
          <a:ln w="9525">
            <a:noFill/>
          </a:ln>
        </p:spPr>
        <p:txBody>
          <a:bodyPr wrap="square" lIns="91440" tIns="45720" rIns="91440" bIns="45720" anchor="b" anchorCtr="0"/>
          <a:lstStyle>
            <a:lvl1pPr algn="r">
              <a:buFontTx/>
              <a:defRPr sz="1400" b="0">
                <a:solidFill>
                  <a:srgbClr val="1C1C1C"/>
                </a:solidFill>
                <a:latin typeface="Tahoma" panose="020B0604030504040204" pitchFamily="32" charset="0"/>
                <a:ea typeface="宋体" panose="02010600030101010101" pitchFamily="2" charset="-122"/>
              </a:defRPr>
            </a:lvl1pPr>
          </a:lstStyle>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ftr="0" dt="0"/>
  <p:txStyles>
    <p:titleStyle>
      <a:lvl1pPr marL="0" lvl="0" indent="0" algn="l" defTabSz="457200" rtl="0" eaLnBrk="0" fontAlgn="base" latinLnBrk="0" hangingPunct="0">
        <a:lnSpc>
          <a:spcPct val="100000"/>
        </a:lnSpc>
        <a:spcBef>
          <a:spcPts val="100"/>
        </a:spcBef>
        <a:spcAft>
          <a:spcPts val="100"/>
        </a:spcAft>
        <a:buClr>
          <a:srgbClr val="000000"/>
        </a:buClr>
        <a:buSzPct val="100000"/>
        <a:buFont typeface="Times New Roman" panose="02020603050405020304" pitchFamily="16" charset="0"/>
        <a:buNone/>
        <a:defRPr sz="4400" b="0" i="0" u="none" kern="1200" baseline="0">
          <a:solidFill>
            <a:srgbClr val="333399"/>
          </a:solidFill>
          <a:latin typeface="+mj-lt"/>
          <a:ea typeface="+mj-ea"/>
          <a:cs typeface="+mj-cs"/>
        </a:defRPr>
      </a:lvl1pPr>
      <a:lvl2pPr marL="742950" lvl="1" indent="-285750" algn="l" defTabSz="457200" rtl="0" eaLnBrk="0" fontAlgn="base" latinLnBrk="0" hangingPunct="0">
        <a:lnSpc>
          <a:spcPct val="100000"/>
        </a:lnSpc>
        <a:spcBef>
          <a:spcPts val="100"/>
        </a:spcBef>
        <a:spcAft>
          <a:spcPts val="100"/>
        </a:spcAft>
        <a:buClr>
          <a:srgbClr val="000000"/>
        </a:buClr>
        <a:buSzPct val="100000"/>
        <a:buFont typeface="Times New Roman" panose="02020603050405020304" pitchFamily="16" charset="0"/>
        <a:buNone/>
        <a:defRPr sz="4400" b="0" i="0" u="none" kern="1200" baseline="0">
          <a:solidFill>
            <a:srgbClr val="333399"/>
          </a:solidFill>
          <a:latin typeface="Times New Roman" panose="02020603050405020304" pitchFamily="16" charset="0"/>
          <a:ea typeface="楷体_GB2312" pitchFamily="49" charset="0"/>
          <a:cs typeface="+mj-cs"/>
        </a:defRPr>
      </a:lvl2pPr>
      <a:lvl3pPr marL="1143000" lvl="2" indent="-228600" algn="l" defTabSz="457200" rtl="0" eaLnBrk="0" fontAlgn="base" latinLnBrk="0" hangingPunct="0">
        <a:lnSpc>
          <a:spcPct val="100000"/>
        </a:lnSpc>
        <a:spcBef>
          <a:spcPts val="100"/>
        </a:spcBef>
        <a:spcAft>
          <a:spcPts val="100"/>
        </a:spcAft>
        <a:buClr>
          <a:srgbClr val="000000"/>
        </a:buClr>
        <a:buSzPct val="100000"/>
        <a:buFont typeface="Times New Roman" panose="02020603050405020304" pitchFamily="16" charset="0"/>
        <a:buNone/>
        <a:defRPr sz="4400" b="0" i="0" u="none" kern="1200" baseline="0">
          <a:solidFill>
            <a:srgbClr val="333399"/>
          </a:solidFill>
          <a:latin typeface="Times New Roman" panose="02020603050405020304" pitchFamily="16" charset="0"/>
          <a:ea typeface="楷体_GB2312" pitchFamily="49" charset="0"/>
          <a:cs typeface="+mj-cs"/>
        </a:defRPr>
      </a:lvl3pPr>
      <a:lvl4pPr marL="1600200" lvl="3" indent="-228600" algn="l" defTabSz="457200" rtl="0" eaLnBrk="0" fontAlgn="base" latinLnBrk="0" hangingPunct="0">
        <a:lnSpc>
          <a:spcPct val="100000"/>
        </a:lnSpc>
        <a:spcBef>
          <a:spcPts val="100"/>
        </a:spcBef>
        <a:spcAft>
          <a:spcPts val="100"/>
        </a:spcAft>
        <a:buClr>
          <a:srgbClr val="000000"/>
        </a:buClr>
        <a:buSzPct val="100000"/>
        <a:buFont typeface="Times New Roman" panose="02020603050405020304" pitchFamily="16" charset="0"/>
        <a:buNone/>
        <a:defRPr sz="4400" b="0" i="0" u="none" kern="1200" baseline="0">
          <a:solidFill>
            <a:srgbClr val="333399"/>
          </a:solidFill>
          <a:latin typeface="Times New Roman" panose="02020603050405020304" pitchFamily="16" charset="0"/>
          <a:ea typeface="楷体_GB2312" pitchFamily="49" charset="0"/>
          <a:cs typeface="+mj-cs"/>
        </a:defRPr>
      </a:lvl4pPr>
      <a:lvl5pPr marL="2057400" lvl="4" indent="-228600" algn="l" defTabSz="457200" rtl="0" eaLnBrk="0" fontAlgn="base" latinLnBrk="0" hangingPunct="0">
        <a:lnSpc>
          <a:spcPct val="100000"/>
        </a:lnSpc>
        <a:spcBef>
          <a:spcPts val="100"/>
        </a:spcBef>
        <a:spcAft>
          <a:spcPts val="100"/>
        </a:spcAft>
        <a:buClr>
          <a:srgbClr val="000000"/>
        </a:buClr>
        <a:buSzPct val="100000"/>
        <a:buFont typeface="Times New Roman" panose="02020603050405020304" pitchFamily="16" charset="0"/>
        <a:buNone/>
        <a:defRPr sz="4400" b="0" i="0" u="none" kern="1200" baseline="0">
          <a:solidFill>
            <a:srgbClr val="333399"/>
          </a:solidFill>
          <a:latin typeface="Times New Roman" panose="02020603050405020304" pitchFamily="16" charset="0"/>
          <a:ea typeface="楷体_GB2312" pitchFamily="49" charset="0"/>
          <a:cs typeface="+mj-cs"/>
        </a:defRPr>
      </a:lvl5pPr>
    </p:titleStyle>
    <p:bodyStyle>
      <a:lvl1pPr marL="342900" lvl="0" indent="-342900" algn="l" defTabSz="457200" rtl="0" eaLnBrk="0" fontAlgn="base" latinLnBrk="0" hangingPunct="0">
        <a:lnSpc>
          <a:spcPct val="100000"/>
        </a:lnSpc>
        <a:spcBef>
          <a:spcPts val="900"/>
        </a:spcBef>
        <a:spcAft>
          <a:spcPts val="100"/>
        </a:spcAft>
        <a:buClr>
          <a:srgbClr val="000000"/>
        </a:buClr>
        <a:buSzPct val="100000"/>
        <a:buFont typeface="Times New Roman" panose="02020603050405020304" pitchFamily="16" charset="0"/>
        <a:buNone/>
        <a:defRPr sz="3200" b="0" i="0" u="none" kern="1200" baseline="0">
          <a:solidFill>
            <a:srgbClr val="000000"/>
          </a:solidFill>
          <a:latin typeface="+mn-lt"/>
          <a:ea typeface="+mn-ea"/>
          <a:cs typeface="+mn-cs"/>
        </a:defRPr>
      </a:lvl1pPr>
      <a:lvl2pPr marL="742950" lvl="1" indent="-285750" algn="l" defTabSz="457200" rtl="0" eaLnBrk="0" fontAlgn="base" latinLnBrk="0" hangingPunct="0">
        <a:lnSpc>
          <a:spcPct val="100000"/>
        </a:lnSpc>
        <a:spcBef>
          <a:spcPts val="800"/>
        </a:spcBef>
        <a:spcAft>
          <a:spcPts val="100"/>
        </a:spcAft>
        <a:buClr>
          <a:srgbClr val="000000"/>
        </a:buClr>
        <a:buSzPct val="100000"/>
        <a:buFont typeface="Times New Roman" panose="02020603050405020304" pitchFamily="16" charset="0"/>
        <a:buNone/>
        <a:defRPr sz="2800" b="0" i="0" u="none" kern="1200" baseline="0">
          <a:solidFill>
            <a:srgbClr val="000000"/>
          </a:solidFill>
          <a:latin typeface="Times New Roman" panose="02020603050405020304" pitchFamily="16" charset="0"/>
          <a:ea typeface="楷体_GB2312" pitchFamily="49" charset="0"/>
          <a:cs typeface="+mn-cs"/>
        </a:defRPr>
      </a:lvl2pPr>
      <a:lvl3pPr marL="1143000" lvl="2" indent="-228600" algn="l" defTabSz="457200" rtl="0" eaLnBrk="0" fontAlgn="base" latinLnBrk="0" hangingPunct="0">
        <a:lnSpc>
          <a:spcPct val="100000"/>
        </a:lnSpc>
        <a:spcBef>
          <a:spcPts val="700"/>
        </a:spcBef>
        <a:spcAft>
          <a:spcPts val="100"/>
        </a:spcAft>
        <a:buClr>
          <a:srgbClr val="000000"/>
        </a:buClr>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楷体_GB2312" pitchFamily="49" charset="0"/>
          <a:cs typeface="+mn-cs"/>
        </a:defRPr>
      </a:lvl3pPr>
      <a:lvl4pPr marL="1600200" lvl="3" indent="-228600" algn="l" defTabSz="457200" rtl="0" eaLnBrk="0" fontAlgn="base" latinLnBrk="0" hangingPunct="0">
        <a:lnSpc>
          <a:spcPct val="100000"/>
        </a:lnSpc>
        <a:spcBef>
          <a:spcPts val="600"/>
        </a:spcBef>
        <a:spcAft>
          <a:spcPts val="100"/>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4pPr>
      <a:lvl5pPr marL="2057400" lvl="4" indent="-228600" algn="l" defTabSz="457200" rtl="0" eaLnBrk="0" fontAlgn="base" latinLnBrk="0" hangingPunct="0">
        <a:lnSpc>
          <a:spcPct val="100000"/>
        </a:lnSpc>
        <a:spcBef>
          <a:spcPts val="600"/>
        </a:spcBef>
        <a:spcAft>
          <a:spcPts val="100"/>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5pPr>
      <a:lvl6pPr marL="2514600" lvl="5" indent="-228600" algn="l" defTabSz="457200" rtl="0" eaLnBrk="0" fontAlgn="base" latinLnBrk="0" hangingPunct="0">
        <a:lnSpc>
          <a:spcPct val="100000"/>
        </a:lnSpc>
        <a:spcBef>
          <a:spcPts val="600"/>
        </a:spcBef>
        <a:spcAft>
          <a:spcPts val="100"/>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6pPr>
      <a:lvl7pPr marL="2971800" lvl="6" indent="-228600" algn="l" defTabSz="457200" rtl="0" eaLnBrk="0" fontAlgn="base" latinLnBrk="0" hangingPunct="0">
        <a:lnSpc>
          <a:spcPct val="100000"/>
        </a:lnSpc>
        <a:spcBef>
          <a:spcPts val="600"/>
        </a:spcBef>
        <a:spcAft>
          <a:spcPts val="100"/>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7pPr>
      <a:lvl8pPr marL="3429000" lvl="7" indent="-228600" algn="l" defTabSz="457200" rtl="0" eaLnBrk="0" fontAlgn="base" latinLnBrk="0" hangingPunct="0">
        <a:lnSpc>
          <a:spcPct val="100000"/>
        </a:lnSpc>
        <a:spcBef>
          <a:spcPts val="600"/>
        </a:spcBef>
        <a:spcAft>
          <a:spcPts val="100"/>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8pPr>
      <a:lvl9pPr marL="3886200" lvl="8" indent="-228600" algn="l" defTabSz="457200" rtl="0" eaLnBrk="0" fontAlgn="base" latinLnBrk="0" hangingPunct="0">
        <a:lnSpc>
          <a:spcPct val="100000"/>
        </a:lnSpc>
        <a:spcBef>
          <a:spcPts val="600"/>
        </a:spcBef>
        <a:spcAft>
          <a:spcPts val="100"/>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9pPr>
    </p:bodyStyle>
    <p:otherStyle>
      <a:lvl1pPr marL="0" lvl="0" indent="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mn-lt"/>
          <a:ea typeface="+mn-ea"/>
          <a:cs typeface="+mn-cs"/>
        </a:defRPr>
      </a:lvl1pPr>
      <a:lvl2pPr marL="742950" lvl="1" indent="-28575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2pPr>
      <a:lvl3pPr marL="1143000" lvl="2"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3pPr>
      <a:lvl4pPr marL="1600200" lvl="3"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4pPr>
      <a:lvl5pPr marL="2057400" lvl="4"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5pPr>
      <a:lvl6pPr marL="2286000" lvl="5"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6pPr>
      <a:lvl7pPr marL="2743200" lvl="6"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7pPr>
      <a:lvl8pPr marL="3200400" lvl="7"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8pPr>
      <a:lvl9pPr marL="3657600" lvl="8"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9218" name="矩形 1024"/>
          <p:cNvSpPr/>
          <p:nvPr/>
        </p:nvSpPr>
        <p:spPr>
          <a:xfrm>
            <a:off x="7848600" y="1233488"/>
            <a:ext cx="1117600" cy="304800"/>
          </a:xfrm>
          <a:prstGeom prst="rect">
            <a:avLst/>
          </a:prstGeom>
          <a:solidFill>
            <a:srgbClr val="D1D393"/>
          </a:solid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9219" name="矩形 1025"/>
          <p:cNvSpPr/>
          <p:nvPr/>
        </p:nvSpPr>
        <p:spPr>
          <a:xfrm>
            <a:off x="417513" y="1063625"/>
            <a:ext cx="438150" cy="474663"/>
          </a:xfrm>
          <a:prstGeom prst="rect">
            <a:avLst/>
          </a:prstGeom>
          <a:solidFill>
            <a:srgbClr val="FFCF01"/>
          </a:solid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9220" name="矩形 1026"/>
          <p:cNvSpPr/>
          <p:nvPr/>
        </p:nvSpPr>
        <p:spPr>
          <a:xfrm>
            <a:off x="800100" y="1036638"/>
            <a:ext cx="328613" cy="474662"/>
          </a:xfrm>
          <a:prstGeom prst="rect">
            <a:avLst/>
          </a:prstGeom>
          <a:gradFill rotWithShape="0">
            <a:gsLst>
              <a:gs pos="0">
                <a:srgbClr val="FFFFFF"/>
              </a:gs>
              <a:gs pos="100000">
                <a:srgbClr val="FFCF01"/>
              </a:gs>
            </a:gsLst>
            <a:lin ang="10800000" scaled="1"/>
            <a:tileRect/>
          </a:grad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9221" name="矩形 1027"/>
          <p:cNvSpPr/>
          <p:nvPr/>
        </p:nvSpPr>
        <p:spPr>
          <a:xfrm>
            <a:off x="541338" y="1233488"/>
            <a:ext cx="422275" cy="474662"/>
          </a:xfrm>
          <a:prstGeom prst="rect">
            <a:avLst/>
          </a:prstGeom>
          <a:solidFill>
            <a:srgbClr val="3333CC"/>
          </a:solid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9222" name="矩形 1028"/>
          <p:cNvSpPr/>
          <p:nvPr/>
        </p:nvSpPr>
        <p:spPr>
          <a:xfrm>
            <a:off x="911225" y="1233488"/>
            <a:ext cx="368300" cy="474662"/>
          </a:xfrm>
          <a:prstGeom prst="rect">
            <a:avLst/>
          </a:prstGeom>
          <a:gradFill rotWithShape="0">
            <a:gsLst>
              <a:gs pos="0">
                <a:srgbClr val="FFFFFF"/>
              </a:gs>
              <a:gs pos="100000">
                <a:srgbClr val="3333CC"/>
              </a:gs>
            </a:gsLst>
            <a:lin ang="10800000" scaled="1"/>
            <a:tileRect/>
          </a:grad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9223" name="矩形 1029"/>
          <p:cNvSpPr/>
          <p:nvPr/>
        </p:nvSpPr>
        <p:spPr>
          <a:xfrm>
            <a:off x="127000" y="1233488"/>
            <a:ext cx="560388" cy="422275"/>
          </a:xfrm>
          <a:prstGeom prst="rect">
            <a:avLst/>
          </a:prstGeom>
          <a:gradFill rotWithShape="0">
            <a:gsLst>
              <a:gs pos="0">
                <a:srgbClr val="FF0000"/>
              </a:gs>
              <a:gs pos="100000">
                <a:srgbClr val="FFFFFF"/>
              </a:gs>
            </a:gsLst>
            <a:lin ang="8100000" scaled="1"/>
            <a:tileRect/>
          </a:grad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9224" name="矩形 1030"/>
          <p:cNvSpPr/>
          <p:nvPr/>
        </p:nvSpPr>
        <p:spPr>
          <a:xfrm>
            <a:off x="762000" y="852488"/>
            <a:ext cx="31750" cy="1052512"/>
          </a:xfrm>
          <a:prstGeom prst="rect">
            <a:avLst/>
          </a:prstGeom>
          <a:solidFill>
            <a:srgbClr val="1C1C1C"/>
          </a:solid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9225" name="矩形 1031"/>
          <p:cNvSpPr/>
          <p:nvPr/>
        </p:nvSpPr>
        <p:spPr>
          <a:xfrm>
            <a:off x="442913" y="1385888"/>
            <a:ext cx="8226425" cy="31750"/>
          </a:xfrm>
          <a:prstGeom prst="rect">
            <a:avLst/>
          </a:prstGeom>
          <a:solidFill>
            <a:srgbClr val="1C1C1C"/>
          </a:solid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9226" name="标题 1032"/>
          <p:cNvSpPr>
            <a:spLocks noGrp="1"/>
          </p:cNvSpPr>
          <p:nvPr>
            <p:ph type="title"/>
          </p:nvPr>
        </p:nvSpPr>
        <p:spPr>
          <a:xfrm>
            <a:off x="1274763" y="457200"/>
            <a:ext cx="7780337" cy="749300"/>
          </a:xfrm>
          <a:prstGeom prst="rect">
            <a:avLst/>
          </a:prstGeom>
          <a:noFill/>
          <a:ln w="9525">
            <a:noFill/>
          </a:ln>
        </p:spPr>
        <p:txBody>
          <a:bodyPr wrap="square" lIns="90000" tIns="46800" rIns="90000" bIns="46800" anchor="b" anchorCtr="0"/>
          <a:p>
            <a:pPr lvl="0"/>
            <a:r>
              <a:rPr lang="en-US" altLang="zh-CN" dirty="0"/>
              <a:t>Click to edit the title text format</a:t>
            </a:r>
            <a:endParaRPr lang="en-US" altLang="zh-CN" dirty="0"/>
          </a:p>
        </p:txBody>
      </p:sp>
      <p:sp>
        <p:nvSpPr>
          <p:cNvPr id="9227" name="文本占位符 1033"/>
          <p:cNvSpPr>
            <a:spLocks noGrp="1"/>
          </p:cNvSpPr>
          <p:nvPr>
            <p:ph type="body"/>
          </p:nvPr>
        </p:nvSpPr>
        <p:spPr>
          <a:xfrm>
            <a:off x="1143000" y="1447800"/>
            <a:ext cx="7759700" cy="4559300"/>
          </a:xfrm>
          <a:prstGeom prst="rect">
            <a:avLst/>
          </a:prstGeom>
          <a:noFill/>
          <a:ln w="9525">
            <a:noFill/>
          </a:ln>
        </p:spPr>
        <p:txBody>
          <a:bodyPr wrap="square" lIns="90000" tIns="46800" rIns="90000" bIns="46800" anchor="t" anchorCtr="0"/>
          <a:p>
            <a:pPr lvl="0"/>
            <a:r>
              <a:rPr lang="en-US" altLang="zh-CN" dirty="0"/>
              <a:t>Click to edit the outline text format</a:t>
            </a:r>
            <a:endParaRPr lang="en-US" altLang="zh-CN" dirty="0"/>
          </a:p>
          <a:p>
            <a:pPr lvl="1"/>
            <a:r>
              <a:rPr lang="en-US" altLang="zh-CN" dirty="0"/>
              <a:t>Second Outline Level</a:t>
            </a:r>
            <a:endParaRPr lang="en-US" altLang="zh-CN" dirty="0"/>
          </a:p>
          <a:p>
            <a:pPr lvl="2"/>
            <a:r>
              <a:rPr lang="en-US" altLang="zh-CN" dirty="0"/>
              <a:t>Third Outline Level</a:t>
            </a:r>
            <a:endParaRPr lang="en-US" altLang="zh-CN" dirty="0"/>
          </a:p>
          <a:p>
            <a:pPr lvl="3"/>
            <a:r>
              <a:rPr lang="en-US" altLang="zh-CN" dirty="0"/>
              <a:t>Fourth Outline Level</a:t>
            </a:r>
            <a:endParaRPr lang="en-US" altLang="zh-CN" dirty="0"/>
          </a:p>
          <a:p>
            <a:pPr lvl="4"/>
            <a:r>
              <a:rPr lang="en-US" altLang="zh-CN" dirty="0"/>
              <a:t>Fifth Outline Level</a:t>
            </a:r>
            <a:endParaRPr lang="en-US" altLang="zh-CN" dirty="0"/>
          </a:p>
          <a:p>
            <a:pPr lvl="4"/>
            <a:r>
              <a:rPr lang="en-US" altLang="zh-CN" dirty="0"/>
              <a:t>Sixth Outline Level</a:t>
            </a:r>
            <a:endParaRPr lang="en-US" altLang="zh-CN" dirty="0"/>
          </a:p>
          <a:p>
            <a:pPr lvl="4"/>
            <a:r>
              <a:rPr lang="en-US" altLang="zh-CN" dirty="0"/>
              <a:t>Seventh Outline Level</a:t>
            </a:r>
            <a:endParaRPr lang="en-US" altLang="zh-CN" dirty="0"/>
          </a:p>
        </p:txBody>
      </p:sp>
      <p:sp>
        <p:nvSpPr>
          <p:cNvPr id="9228" name="文本框 1034"/>
          <p:cNvSpPr txBox="1"/>
          <p:nvPr/>
        </p:nvSpPr>
        <p:spPr>
          <a:xfrm>
            <a:off x="914400" y="6324600"/>
            <a:ext cx="1905000" cy="457200"/>
          </a:xfrm>
          <a:prstGeom prst="rect">
            <a:avLst/>
          </a:prstGeom>
          <a:no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9229" name="文本框 1035"/>
          <p:cNvSpPr txBox="1"/>
          <p:nvPr/>
        </p:nvSpPr>
        <p:spPr>
          <a:xfrm>
            <a:off x="3124200" y="6324600"/>
            <a:ext cx="3581400" cy="457200"/>
          </a:xfrm>
          <a:prstGeom prst="rect">
            <a:avLst/>
          </a:prstGeom>
          <a:noFill/>
          <a:ln w="9525">
            <a:noFill/>
          </a:ln>
        </p:spPr>
        <p:txBody>
          <a:bodyPr anchor="t" anchorCtr="0"/>
          <a:p>
            <a:pPr lvl="0"/>
            <a:endParaRPr lang="zh-CN" altLang="en-US">
              <a:latin typeface="Arial" panose="020B0604020202020204" pitchFamily="34" charset="0"/>
              <a:ea typeface="楷体_GB2312" pitchFamily="49" charset="0"/>
            </a:endParaRPr>
          </a:p>
        </p:txBody>
      </p:sp>
      <p:sp>
        <p:nvSpPr>
          <p:cNvPr id="1037" name="灯片编号占位符 1036"/>
          <p:cNvSpPr>
            <a:spLocks noGrp="1"/>
          </p:cNvSpPr>
          <p:nvPr>
            <p:ph type="sldNum"/>
          </p:nvPr>
        </p:nvSpPr>
        <p:spPr>
          <a:xfrm>
            <a:off x="7239000" y="6400800"/>
            <a:ext cx="1892300" cy="444500"/>
          </a:xfrm>
          <a:prstGeom prst="rect">
            <a:avLst/>
          </a:prstGeom>
          <a:noFill/>
          <a:ln w="9525">
            <a:noFill/>
          </a:ln>
        </p:spPr>
        <p:txBody>
          <a:bodyPr wrap="square" lIns="91440" tIns="45720" rIns="91440" bIns="45720" anchor="b" anchorCtr="0"/>
          <a:lstStyle>
            <a:lvl1pPr algn="r">
              <a:buFontTx/>
              <a:defRPr sz="1400" b="0">
                <a:solidFill>
                  <a:srgbClr val="000000"/>
                </a:solidFill>
                <a:latin typeface="Tahoma" panose="020B0604030504040204" pitchFamily="32" charset="0"/>
                <a:ea typeface="宋体" panose="02010600030101010101" pitchFamily="2" charset="-122"/>
              </a:defRPr>
            </a:lvl1pPr>
          </a:lstStyle>
          <a:p>
            <a:pPr lvl="0" defTabSz="457200" eaLnBrk="1" fontAlgn="base" hangingPunct="1">
              <a:lnSpc>
                <a:spcPct val="100000"/>
              </a:lnSpc>
              <a:spcBef>
                <a:spcPts val="100"/>
              </a:spcBef>
              <a:spcAft>
                <a:spcPts val="100"/>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Tahoma" panose="020B0604030504040204" pitchFamily="32" charset="0"/>
                <a:ea typeface="宋体" panose="02010600030101010101" pitchFamily="2" charset="-122"/>
                <a:cs typeface="+mn-cs"/>
              </a:rPr>
            </a:fld>
            <a:endParaRPr lang="zh-CN" altLang="x-none" strike="noStrike" noProof="1" dirty="0" err="1"/>
          </a:p>
        </p:txBody>
      </p:sp>
      <p:sp>
        <p:nvSpPr>
          <p:cNvPr id="9231" name="矩形 1037"/>
          <p:cNvSpPr/>
          <p:nvPr/>
        </p:nvSpPr>
        <p:spPr>
          <a:xfrm>
            <a:off x="4876800" y="6248400"/>
            <a:ext cx="4114800" cy="533400"/>
          </a:xfrm>
          <a:prstGeom prst="rect">
            <a:avLst/>
          </a:prstGeom>
          <a:noFill/>
          <a:ln w="9525">
            <a:noFill/>
          </a:ln>
        </p:spPr>
        <p:txBody>
          <a:bodyPr wrap="square" lIns="90000" tIns="46800" rIns="90000" bIns="46800" anchor="b" anchorCtr="0"/>
          <a:p>
            <a:pPr lvl="0"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b="0" dirty="0" err="1">
                <a:solidFill>
                  <a:srgbClr val="333399"/>
                </a:solidFill>
                <a:latin typeface="华文楷体" panose="02010600040101010101" charset="-122"/>
                <a:cs typeface="楷体_GB2312" pitchFamily="49" charset="0"/>
              </a:rPr>
              <a:t>西安电子科技大学计算机学院</a:t>
            </a:r>
            <a:endParaRPr lang="zh-CN" altLang="x-none" sz="1800" b="0" dirty="0" err="1">
              <a:solidFill>
                <a:srgbClr val="333399"/>
              </a:solidFill>
              <a:latin typeface="华文楷体" panose="02010600040101010101" charset="-122"/>
              <a:ea typeface="楷体_GB2312" pitchFamily="49" charset="0"/>
            </a:endParaRPr>
          </a:p>
        </p:txBody>
      </p:sp>
      <p:pic>
        <p:nvPicPr>
          <p:cNvPr id="9232" name="图片 1038"/>
          <p:cNvPicPr>
            <a:picLocks noChangeAspect="1"/>
          </p:cNvPicPr>
          <p:nvPr/>
        </p:nvPicPr>
        <p:blipFill>
          <a:blip r:embed="rId12"/>
          <a:stretch>
            <a:fillRect/>
          </a:stretch>
        </p:blipFill>
        <p:spPr>
          <a:xfrm>
            <a:off x="0" y="6084888"/>
            <a:ext cx="838200" cy="773112"/>
          </a:xfrm>
          <a:prstGeom prst="rect">
            <a:avLst/>
          </a:prstGeom>
          <a:noFill/>
          <a:ln w="9525">
            <a:noFill/>
          </a:ln>
        </p:spPr>
      </p:pic>
      <p:pic>
        <p:nvPicPr>
          <p:cNvPr id="9233" name="图片 1039"/>
          <p:cNvPicPr>
            <a:picLocks noChangeAspect="1"/>
          </p:cNvPicPr>
          <p:nvPr/>
        </p:nvPicPr>
        <p:blipFill>
          <a:blip r:embed="rId13"/>
          <a:stretch>
            <a:fillRect/>
          </a:stretch>
        </p:blipFill>
        <p:spPr>
          <a:xfrm>
            <a:off x="7886700" y="225425"/>
            <a:ext cx="1039813" cy="992188"/>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marL="0" lvl="0" indent="0" algn="l" defTabSz="457200" rtl="0" eaLnBrk="0" fontAlgn="base" latinLnBrk="0" hangingPunct="0">
        <a:lnSpc>
          <a:spcPct val="100000"/>
        </a:lnSpc>
        <a:spcBef>
          <a:spcPts val="100"/>
        </a:spcBef>
        <a:spcAft>
          <a:spcPts val="100"/>
        </a:spcAft>
        <a:buClr>
          <a:srgbClr val="000000"/>
        </a:buClr>
        <a:buSzPct val="100000"/>
        <a:buFont typeface="Times New Roman" panose="02020603050405020304" pitchFamily="16" charset="0"/>
        <a:buNone/>
        <a:defRPr sz="4400" b="0" i="0" u="none" kern="1200" baseline="0">
          <a:solidFill>
            <a:srgbClr val="333399"/>
          </a:solidFill>
          <a:latin typeface="+mj-lt"/>
          <a:ea typeface="+mj-ea"/>
          <a:cs typeface="+mj-cs"/>
        </a:defRPr>
      </a:lvl1pPr>
      <a:lvl2pPr marL="742950" lvl="1" indent="-285750" algn="l" defTabSz="457200" rtl="0" eaLnBrk="0" fontAlgn="base" latinLnBrk="0" hangingPunct="0">
        <a:lnSpc>
          <a:spcPct val="100000"/>
        </a:lnSpc>
        <a:spcBef>
          <a:spcPts val="100"/>
        </a:spcBef>
        <a:spcAft>
          <a:spcPts val="100"/>
        </a:spcAft>
        <a:buClr>
          <a:srgbClr val="000000"/>
        </a:buClr>
        <a:buSzPct val="100000"/>
        <a:buFont typeface="Times New Roman" panose="02020603050405020304" pitchFamily="16" charset="0"/>
        <a:buNone/>
        <a:defRPr sz="4400" b="0" i="0" u="none" kern="1200" baseline="0">
          <a:solidFill>
            <a:srgbClr val="333399"/>
          </a:solidFill>
          <a:latin typeface="Times New Roman" panose="02020603050405020304" pitchFamily="16" charset="0"/>
          <a:ea typeface="楷体_GB2312" pitchFamily="49" charset="0"/>
          <a:cs typeface="+mj-cs"/>
        </a:defRPr>
      </a:lvl2pPr>
      <a:lvl3pPr marL="1143000" lvl="2" indent="-228600" algn="l" defTabSz="457200" rtl="0" eaLnBrk="0" fontAlgn="base" latinLnBrk="0" hangingPunct="0">
        <a:lnSpc>
          <a:spcPct val="100000"/>
        </a:lnSpc>
        <a:spcBef>
          <a:spcPts val="100"/>
        </a:spcBef>
        <a:spcAft>
          <a:spcPts val="100"/>
        </a:spcAft>
        <a:buClr>
          <a:srgbClr val="000000"/>
        </a:buClr>
        <a:buSzPct val="100000"/>
        <a:buFont typeface="Times New Roman" panose="02020603050405020304" pitchFamily="16" charset="0"/>
        <a:buNone/>
        <a:defRPr sz="4400" b="0" i="0" u="none" kern="1200" baseline="0">
          <a:solidFill>
            <a:srgbClr val="333399"/>
          </a:solidFill>
          <a:latin typeface="Times New Roman" panose="02020603050405020304" pitchFamily="16" charset="0"/>
          <a:ea typeface="楷体_GB2312" pitchFamily="49" charset="0"/>
          <a:cs typeface="+mj-cs"/>
        </a:defRPr>
      </a:lvl3pPr>
      <a:lvl4pPr marL="1600200" lvl="3" indent="-228600" algn="l" defTabSz="457200" rtl="0" eaLnBrk="0" fontAlgn="base" latinLnBrk="0" hangingPunct="0">
        <a:lnSpc>
          <a:spcPct val="100000"/>
        </a:lnSpc>
        <a:spcBef>
          <a:spcPts val="100"/>
        </a:spcBef>
        <a:spcAft>
          <a:spcPts val="100"/>
        </a:spcAft>
        <a:buClr>
          <a:srgbClr val="000000"/>
        </a:buClr>
        <a:buSzPct val="100000"/>
        <a:buFont typeface="Times New Roman" panose="02020603050405020304" pitchFamily="16" charset="0"/>
        <a:buNone/>
        <a:defRPr sz="4400" b="0" i="0" u="none" kern="1200" baseline="0">
          <a:solidFill>
            <a:srgbClr val="333399"/>
          </a:solidFill>
          <a:latin typeface="Times New Roman" panose="02020603050405020304" pitchFamily="16" charset="0"/>
          <a:ea typeface="楷体_GB2312" pitchFamily="49" charset="0"/>
          <a:cs typeface="+mj-cs"/>
        </a:defRPr>
      </a:lvl4pPr>
      <a:lvl5pPr marL="2057400" lvl="4" indent="-228600" algn="l" defTabSz="457200" rtl="0" eaLnBrk="0" fontAlgn="base" latinLnBrk="0" hangingPunct="0">
        <a:lnSpc>
          <a:spcPct val="100000"/>
        </a:lnSpc>
        <a:spcBef>
          <a:spcPts val="100"/>
        </a:spcBef>
        <a:spcAft>
          <a:spcPts val="100"/>
        </a:spcAft>
        <a:buClr>
          <a:srgbClr val="000000"/>
        </a:buClr>
        <a:buSzPct val="100000"/>
        <a:buFont typeface="Times New Roman" panose="02020603050405020304" pitchFamily="16" charset="0"/>
        <a:buNone/>
        <a:defRPr sz="4400" b="0" i="0" u="none" kern="1200" baseline="0">
          <a:solidFill>
            <a:srgbClr val="333399"/>
          </a:solidFill>
          <a:latin typeface="Times New Roman" panose="02020603050405020304" pitchFamily="16" charset="0"/>
          <a:ea typeface="楷体_GB2312" pitchFamily="49" charset="0"/>
          <a:cs typeface="+mj-cs"/>
        </a:defRPr>
      </a:lvl5pPr>
    </p:titleStyle>
    <p:bodyStyle>
      <a:lvl1pPr marL="342900" lvl="0" indent="-342900" algn="l" defTabSz="457200" rtl="0" eaLnBrk="0" fontAlgn="base" latinLnBrk="0" hangingPunct="0">
        <a:lnSpc>
          <a:spcPct val="100000"/>
        </a:lnSpc>
        <a:spcBef>
          <a:spcPts val="900"/>
        </a:spcBef>
        <a:spcAft>
          <a:spcPts val="100"/>
        </a:spcAft>
        <a:buClr>
          <a:srgbClr val="000000"/>
        </a:buClr>
        <a:buSzPct val="100000"/>
        <a:buFont typeface="Times New Roman" panose="02020603050405020304" pitchFamily="16" charset="0"/>
        <a:buNone/>
        <a:defRPr sz="3200" b="0" i="0" u="none" kern="1200" baseline="0">
          <a:solidFill>
            <a:srgbClr val="000000"/>
          </a:solidFill>
          <a:latin typeface="+mn-lt"/>
          <a:ea typeface="+mn-ea"/>
          <a:cs typeface="+mn-cs"/>
        </a:defRPr>
      </a:lvl1pPr>
      <a:lvl2pPr marL="742950" lvl="1" indent="-285750" algn="l" defTabSz="457200" rtl="0" eaLnBrk="0" fontAlgn="base" latinLnBrk="0" hangingPunct="0">
        <a:lnSpc>
          <a:spcPct val="100000"/>
        </a:lnSpc>
        <a:spcBef>
          <a:spcPts val="800"/>
        </a:spcBef>
        <a:spcAft>
          <a:spcPts val="100"/>
        </a:spcAft>
        <a:buClr>
          <a:srgbClr val="000000"/>
        </a:buClr>
        <a:buSzPct val="100000"/>
        <a:buFont typeface="Times New Roman" panose="02020603050405020304" pitchFamily="16" charset="0"/>
        <a:buNone/>
        <a:defRPr sz="2800" b="0" i="0" u="none" kern="1200" baseline="0">
          <a:solidFill>
            <a:srgbClr val="000000"/>
          </a:solidFill>
          <a:latin typeface="Times New Roman" panose="02020603050405020304" pitchFamily="16" charset="0"/>
          <a:ea typeface="楷体_GB2312" pitchFamily="49" charset="0"/>
          <a:cs typeface="+mn-cs"/>
        </a:defRPr>
      </a:lvl2pPr>
      <a:lvl3pPr marL="1143000" lvl="2" indent="-228600" algn="l" defTabSz="457200" rtl="0" eaLnBrk="0" fontAlgn="base" latinLnBrk="0" hangingPunct="0">
        <a:lnSpc>
          <a:spcPct val="100000"/>
        </a:lnSpc>
        <a:spcBef>
          <a:spcPts val="700"/>
        </a:spcBef>
        <a:spcAft>
          <a:spcPts val="100"/>
        </a:spcAft>
        <a:buClr>
          <a:srgbClr val="000000"/>
        </a:buClr>
        <a:buSzPct val="100000"/>
        <a:buFont typeface="Times New Roman" panose="02020603050405020304" pitchFamily="16" charset="0"/>
        <a:buNone/>
        <a:defRPr sz="2400" b="0" i="0" u="none" kern="1200" baseline="0">
          <a:solidFill>
            <a:srgbClr val="000000"/>
          </a:solidFill>
          <a:latin typeface="Times New Roman" panose="02020603050405020304" pitchFamily="16" charset="0"/>
          <a:ea typeface="楷体_GB2312" pitchFamily="49" charset="0"/>
          <a:cs typeface="+mn-cs"/>
        </a:defRPr>
      </a:lvl3pPr>
      <a:lvl4pPr marL="1600200" lvl="3" indent="-228600" algn="l" defTabSz="457200" rtl="0" eaLnBrk="0" fontAlgn="base" latinLnBrk="0" hangingPunct="0">
        <a:lnSpc>
          <a:spcPct val="100000"/>
        </a:lnSpc>
        <a:spcBef>
          <a:spcPts val="600"/>
        </a:spcBef>
        <a:spcAft>
          <a:spcPts val="100"/>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4pPr>
      <a:lvl5pPr marL="2057400" lvl="4" indent="-228600" algn="l" defTabSz="457200" rtl="0" eaLnBrk="0" fontAlgn="base" latinLnBrk="0" hangingPunct="0">
        <a:lnSpc>
          <a:spcPct val="100000"/>
        </a:lnSpc>
        <a:spcBef>
          <a:spcPts val="600"/>
        </a:spcBef>
        <a:spcAft>
          <a:spcPts val="100"/>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5pPr>
      <a:lvl6pPr marL="2514600" lvl="5" indent="-228600" algn="l" defTabSz="457200" rtl="0" eaLnBrk="0" fontAlgn="base" latinLnBrk="0" hangingPunct="0">
        <a:lnSpc>
          <a:spcPct val="100000"/>
        </a:lnSpc>
        <a:spcBef>
          <a:spcPts val="600"/>
        </a:spcBef>
        <a:spcAft>
          <a:spcPts val="100"/>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6pPr>
      <a:lvl7pPr marL="2971800" lvl="6" indent="-228600" algn="l" defTabSz="457200" rtl="0" eaLnBrk="0" fontAlgn="base" latinLnBrk="0" hangingPunct="0">
        <a:lnSpc>
          <a:spcPct val="100000"/>
        </a:lnSpc>
        <a:spcBef>
          <a:spcPts val="600"/>
        </a:spcBef>
        <a:spcAft>
          <a:spcPts val="100"/>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7pPr>
      <a:lvl8pPr marL="3429000" lvl="7" indent="-228600" algn="l" defTabSz="457200" rtl="0" eaLnBrk="0" fontAlgn="base" latinLnBrk="0" hangingPunct="0">
        <a:lnSpc>
          <a:spcPct val="100000"/>
        </a:lnSpc>
        <a:spcBef>
          <a:spcPts val="600"/>
        </a:spcBef>
        <a:spcAft>
          <a:spcPts val="100"/>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8pPr>
      <a:lvl9pPr marL="3886200" lvl="8" indent="-228600" algn="l" defTabSz="457200" rtl="0" eaLnBrk="0" fontAlgn="base" latinLnBrk="0" hangingPunct="0">
        <a:lnSpc>
          <a:spcPct val="100000"/>
        </a:lnSpc>
        <a:spcBef>
          <a:spcPts val="600"/>
        </a:spcBef>
        <a:spcAft>
          <a:spcPts val="100"/>
        </a:spcAft>
        <a:buClr>
          <a:srgbClr val="000000"/>
        </a:buClr>
        <a:buSzPct val="100000"/>
        <a:buFont typeface="Times New Roman" panose="02020603050405020304" pitchFamily="16" charset="0"/>
        <a:buNone/>
        <a:defRPr sz="2000" b="0" i="0" u="none" kern="1200" baseline="0">
          <a:solidFill>
            <a:srgbClr val="000000"/>
          </a:solidFill>
          <a:latin typeface="Times New Roman" panose="02020603050405020304" pitchFamily="16" charset="0"/>
          <a:ea typeface="楷体_GB2312" pitchFamily="49" charset="0"/>
          <a:cs typeface="+mn-cs"/>
        </a:defRPr>
      </a:lvl9pPr>
    </p:bodyStyle>
    <p:otherStyle>
      <a:lvl1pPr marL="0" lvl="0" indent="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mn-lt"/>
          <a:ea typeface="+mn-ea"/>
          <a:cs typeface="+mn-cs"/>
        </a:defRPr>
      </a:lvl1pPr>
      <a:lvl2pPr marL="742950" lvl="1" indent="-28575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2pPr>
      <a:lvl3pPr marL="1143000" lvl="2"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3pPr>
      <a:lvl4pPr marL="1600200" lvl="3"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4pPr>
      <a:lvl5pPr marL="2057400" lvl="4"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5pPr>
      <a:lvl6pPr marL="2286000" lvl="5"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6pPr>
      <a:lvl7pPr marL="2743200" lvl="6"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7pPr>
      <a:lvl8pPr marL="3200400" lvl="7"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8pPr>
      <a:lvl9pPr marL="3657600" lvl="8"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楷体_GB2312" pitchFamily="49" charset="0"/>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100.xml"/><Relationship Id="rId2" Type="http://schemas.openxmlformats.org/officeDocument/2006/relationships/slideLayout" Target="../slideLayouts/slideLayout7.xml"/><Relationship Id="rId1" Type="http://schemas.openxmlformats.org/officeDocument/2006/relationships/image" Target="../media/image27.wmf"/></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101.xml"/><Relationship Id="rId2" Type="http://schemas.openxmlformats.org/officeDocument/2006/relationships/slideLayout" Target="../slideLayouts/slideLayout7.xml"/><Relationship Id="rId1" Type="http://schemas.openxmlformats.org/officeDocument/2006/relationships/image" Target="../media/image28.wmf"/></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5" Type="http://schemas.openxmlformats.org/officeDocument/2006/relationships/notesSlide" Target="../notesSlides/notesSlide108.xml"/><Relationship Id="rId4" Type="http://schemas.openxmlformats.org/officeDocument/2006/relationships/slideLayout" Target="../slideLayouts/slideLayout7.xml"/><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9.png"/></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4" Type="http://schemas.openxmlformats.org/officeDocument/2006/relationships/notesSlide" Target="../notesSlides/notesSlide112.xml"/><Relationship Id="rId3" Type="http://schemas.openxmlformats.org/officeDocument/2006/relationships/slideLayout" Target="../slideLayouts/slideLayout40.xml"/><Relationship Id="rId2" Type="http://schemas.openxmlformats.org/officeDocument/2006/relationships/image" Target="../media/image33.png"/><Relationship Id="rId1" Type="http://schemas.openxmlformats.org/officeDocument/2006/relationships/image" Target="../media/image32.png"/></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113.xml"/><Relationship Id="rId2" Type="http://schemas.openxmlformats.org/officeDocument/2006/relationships/slideLayout" Target="../slideLayouts/slideLayout40.xml"/><Relationship Id="rId1" Type="http://schemas.openxmlformats.org/officeDocument/2006/relationships/image" Target="../media/image34.wmf"/></Relationships>
</file>

<file path=ppt/slides/_rels/slide114.xml.rels><?xml version="1.0" encoding="UTF-8" standalone="yes"?>
<Relationships xmlns="http://schemas.openxmlformats.org/package/2006/relationships"><Relationship Id="rId3" Type="http://schemas.openxmlformats.org/officeDocument/2006/relationships/notesSlide" Target="../notesSlides/notesSlide114.xml"/><Relationship Id="rId2" Type="http://schemas.openxmlformats.org/officeDocument/2006/relationships/slideLayout" Target="../slideLayouts/slideLayout7.xml"/><Relationship Id="rId1" Type="http://schemas.openxmlformats.org/officeDocument/2006/relationships/image" Target="../media/image35.png"/></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40.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3" Type="http://schemas.openxmlformats.org/officeDocument/2006/relationships/notesSlide" Target="../notesSlides/notesSlide136.xml"/><Relationship Id="rId2" Type="http://schemas.openxmlformats.org/officeDocument/2006/relationships/slideLayout" Target="../slideLayouts/slideLayout7.xml"/><Relationship Id="rId1" Type="http://schemas.openxmlformats.org/officeDocument/2006/relationships/image" Target="../media/image36.jpeg"/></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9" Type="http://schemas.openxmlformats.org/officeDocument/2006/relationships/tags" Target="../tags/tag16.xml"/><Relationship Id="rId8" Type="http://schemas.openxmlformats.org/officeDocument/2006/relationships/tags" Target="../tags/tag15.xml"/><Relationship Id="rId7" Type="http://schemas.openxmlformats.org/officeDocument/2006/relationships/tags" Target="../tags/tag14.xml"/><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5" Type="http://schemas.openxmlformats.org/officeDocument/2006/relationships/notesSlide" Target="../notesSlides/notesSlide148.xml"/><Relationship Id="rId14" Type="http://schemas.openxmlformats.org/officeDocument/2006/relationships/slideLayout" Target="../slideLayouts/slideLayout7.xml"/><Relationship Id="rId13" Type="http://schemas.openxmlformats.org/officeDocument/2006/relationships/tags" Target="../tags/tag20.xml"/><Relationship Id="rId12" Type="http://schemas.openxmlformats.org/officeDocument/2006/relationships/tags" Target="../tags/tag19.xml"/><Relationship Id="rId11" Type="http://schemas.openxmlformats.org/officeDocument/2006/relationships/tags" Target="../tags/tag18.xml"/><Relationship Id="rId10" Type="http://schemas.openxmlformats.org/officeDocument/2006/relationships/tags" Target="../tags/tag17.xml"/><Relationship Id="rId1" Type="http://schemas.openxmlformats.org/officeDocument/2006/relationships/tags" Target="../tags/tag8.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3" Type="http://schemas.openxmlformats.org/officeDocument/2006/relationships/notesSlide" Target="../notesSlides/notesSlide150.xml"/><Relationship Id="rId2" Type="http://schemas.openxmlformats.org/officeDocument/2006/relationships/slideLayout" Target="../slideLayouts/slideLayout7.xml"/><Relationship Id="rId1" Type="http://schemas.openxmlformats.org/officeDocument/2006/relationships/image" Target="../media/image37.wmf"/></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3" Type="http://schemas.openxmlformats.org/officeDocument/2006/relationships/notesSlide" Target="../notesSlides/notesSlide154.xml"/><Relationship Id="rId2" Type="http://schemas.openxmlformats.org/officeDocument/2006/relationships/slideLayout" Target="../slideLayouts/slideLayout7.xml"/><Relationship Id="rId1" Type="http://schemas.openxmlformats.org/officeDocument/2006/relationships/image" Target="../media/image38.wmf"/></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3" Type="http://schemas.openxmlformats.org/officeDocument/2006/relationships/notesSlide" Target="../notesSlides/notesSlide157.xml"/><Relationship Id="rId2" Type="http://schemas.openxmlformats.org/officeDocument/2006/relationships/slideLayout" Target="../slideLayouts/slideLayout7.xml"/><Relationship Id="rId1" Type="http://schemas.openxmlformats.org/officeDocument/2006/relationships/image" Target="../media/image39.wmf"/></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8.xml"/><Relationship Id="rId1" Type="http://schemas.openxmlformats.org/officeDocument/2006/relationships/image" Target="../media/image4.wmf"/></Relationships>
</file>

<file path=ppt/slides/_rels/slide160.xml.rels><?xml version="1.0" encoding="UTF-8" standalone="yes"?>
<Relationships xmlns="http://schemas.openxmlformats.org/package/2006/relationships"><Relationship Id="rId3" Type="http://schemas.openxmlformats.org/officeDocument/2006/relationships/notesSlide" Target="../notesSlides/notesSlide160.xml"/><Relationship Id="rId2" Type="http://schemas.openxmlformats.org/officeDocument/2006/relationships/slideLayout" Target="../slideLayouts/slideLayout7.xml"/><Relationship Id="rId1" Type="http://schemas.openxmlformats.org/officeDocument/2006/relationships/image" Target="../media/image40.png"/></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8.xml"/><Relationship Id="rId1" Type="http://schemas.openxmlformats.org/officeDocument/2006/relationships/image" Target="../media/image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8.xml"/><Relationship Id="rId1" Type="http://schemas.openxmlformats.org/officeDocument/2006/relationships/image" Target="../media/image7.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9" Type="http://schemas.openxmlformats.org/officeDocument/2006/relationships/notesSlide" Target="../notesSlides/notesSlide32.xml"/><Relationship Id="rId8" Type="http://schemas.openxmlformats.org/officeDocument/2006/relationships/slideLayout" Target="../slideLayouts/slideLayout29.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6.xml"/></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34.xml"/><Relationship Id="rId4" Type="http://schemas.openxmlformats.org/officeDocument/2006/relationships/vmlDrawing" Target="../drawings/vmlDrawing1.vml"/><Relationship Id="rId3" Type="http://schemas.openxmlformats.org/officeDocument/2006/relationships/slideLayout" Target="../slideLayouts/slideLayout117.xml"/><Relationship Id="rId2" Type="http://schemas.openxmlformats.org/officeDocument/2006/relationships/image" Target="../media/image8.wmf"/><Relationship Id="rId1" Type="http://schemas.openxmlformats.org/officeDocument/2006/relationships/oleObject" Target="../embeddings/oleObject1.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6.xml"/></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37.xml"/><Relationship Id="rId4" Type="http://schemas.openxmlformats.org/officeDocument/2006/relationships/vmlDrawing" Target="../drawings/vmlDrawing2.vml"/><Relationship Id="rId3" Type="http://schemas.openxmlformats.org/officeDocument/2006/relationships/slideLayout" Target="../slideLayouts/slideLayout106.xml"/><Relationship Id="rId2" Type="http://schemas.openxmlformats.org/officeDocument/2006/relationships/image" Target="../media/image9.wmf"/><Relationship Id="rId1" Type="http://schemas.openxmlformats.org/officeDocument/2006/relationships/oleObject" Target="../embeddings/oleObject2.bin"/></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9.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3.wm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50.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9.xml"/><Relationship Id="rId1" Type="http://schemas.openxmlformats.org/officeDocument/2006/relationships/image" Target="../media/image10.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9.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50.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50.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50.xml"/><Relationship Id="rId1" Type="http://schemas.openxmlformats.org/officeDocument/2006/relationships/image" Target="../media/image12.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5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9.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9.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4" Type="http://schemas.openxmlformats.org/officeDocument/2006/relationships/notesSlide" Target="../notesSlides/notesSlide75.xml"/><Relationship Id="rId3" Type="http://schemas.openxmlformats.org/officeDocument/2006/relationships/slideLayout" Target="../slideLayouts/slideLayout7.xml"/><Relationship Id="rId2" Type="http://schemas.openxmlformats.org/officeDocument/2006/relationships/image" Target="../media/image16.jpeg"/><Relationship Id="rId1" Type="http://schemas.openxmlformats.org/officeDocument/2006/relationships/image" Target="../media/image15.jpeg"/></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7.xml"/><Relationship Id="rId1" Type="http://schemas.openxmlformats.org/officeDocument/2006/relationships/image" Target="../media/image17.emf"/></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7.xml"/><Relationship Id="rId1" Type="http://schemas.openxmlformats.org/officeDocument/2006/relationships/image" Target="../media/image18.emf"/></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7.xml"/><Relationship Id="rId1" Type="http://schemas.openxmlformats.org/officeDocument/2006/relationships/image" Target="../media/image19.emf"/></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7.xml"/><Relationship Id="rId1" Type="http://schemas.openxmlformats.org/officeDocument/2006/relationships/image" Target="../media/image20.emf"/></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7.xml"/><Relationship Id="rId1" Type="http://schemas.openxmlformats.org/officeDocument/2006/relationships/image" Target="../media/image21.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7.xml"/><Relationship Id="rId1" Type="http://schemas.openxmlformats.org/officeDocument/2006/relationships/image" Target="../media/image23.wmf"/></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7.xml"/><Relationship Id="rId1" Type="http://schemas.openxmlformats.org/officeDocument/2006/relationships/image" Target="../media/image24.wmf"/></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7.xml"/><Relationship Id="rId1" Type="http://schemas.openxmlformats.org/officeDocument/2006/relationships/image" Target="../media/image25.wmf"/></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99.xml"/><Relationship Id="rId2" Type="http://schemas.openxmlformats.org/officeDocument/2006/relationships/slideLayout" Target="../slideLayouts/slideLayout7.xml"/><Relationship Id="rId1" Type="http://schemas.openxmlformats.org/officeDocument/2006/relationships/image" Target="../media/image26.w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10241" name="文本框 10240"/>
          <p:cNvSpPr txBox="1"/>
          <p:nvPr/>
        </p:nvSpPr>
        <p:spPr>
          <a:xfrm>
            <a:off x="1219200" y="457200"/>
            <a:ext cx="6248400" cy="642938"/>
          </a:xfrm>
          <a:prstGeom prst="rect">
            <a:avLst/>
          </a:prstGeom>
          <a:noFill/>
          <a:ln w="9525">
            <a:noFill/>
          </a:ln>
        </p:spPr>
        <p:txBody>
          <a:bodyPr wrap="square" lIns="90000" tIns="46800" rIns="90000" bIns="46800" anchor="t" anchorCtr="0">
            <a:spAutoFit/>
          </a:bodyPr>
          <a:p>
            <a:pPr defTabSz="457200">
              <a:spcBef>
                <a:spcPts val="2350"/>
              </a:spcBef>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600" b="0" i="1" noProof="1" dirty="0" err="1">
                <a:solidFill>
                  <a:srgbClr val="000000"/>
                </a:solidFill>
                <a:effectLst>
                  <a:outerShdw blurRad="38100" dist="38100" dir="2700000">
                    <a:srgbClr val="C0C0C0"/>
                  </a:outerShdw>
                </a:effectLst>
                <a:latin typeface="Tahoma" panose="020B0604030504040204" pitchFamily="32" charset="0"/>
                <a:ea typeface="华文新魏" panose="02010800040101010101" charset="-122"/>
                <a:cs typeface="+mn-cs"/>
              </a:rPr>
              <a:t>计算机操作系统</a:t>
            </a:r>
            <a:endParaRPr lang="zh-CN" altLang="x-none" sz="3600" b="0" i="1" noProof="1" dirty="0" err="1">
              <a:solidFill>
                <a:srgbClr val="000000"/>
              </a:solidFill>
              <a:effectLst>
                <a:outerShdw blurRad="38100" dist="38100" dir="2700000">
                  <a:srgbClr val="C0C0C0"/>
                </a:outerShdw>
              </a:effectLst>
              <a:latin typeface="Tahoma" panose="020B0604030504040204" pitchFamily="32" charset="0"/>
              <a:ea typeface="华文新魏" panose="02010800040101010101" charset="-122"/>
            </a:endParaRPr>
          </a:p>
        </p:txBody>
      </p:sp>
      <p:sp>
        <p:nvSpPr>
          <p:cNvPr id="16387" name="矩形 10241"/>
          <p:cNvSpPr/>
          <p:nvPr/>
        </p:nvSpPr>
        <p:spPr>
          <a:xfrm>
            <a:off x="2006600" y="3024188"/>
            <a:ext cx="4727575" cy="747712"/>
          </a:xfrm>
          <a:prstGeom prst="rect">
            <a:avLst/>
          </a:prstGeom>
          <a:noFill/>
          <a:ln w="9525">
            <a:noFill/>
          </a:ln>
        </p:spPr>
        <p:txBody>
          <a:bodyPr wrap="none" lIns="0" tIns="0" rIns="0" bIns="0" anchor="t" anchorCtr="0">
            <a:spAutoFit/>
          </a:bodyPr>
          <a:p>
            <a:pPr algn="ctr" defTabSz="457200">
              <a:buClrTx/>
              <a:buFontTx/>
              <a:tabLst>
                <a:tab pos="0" algn="l"/>
                <a:tab pos="279400" algn="l"/>
                <a:tab pos="558800" algn="l"/>
                <a:tab pos="838200" algn="l"/>
                <a:tab pos="1117600" algn="l"/>
                <a:tab pos="1384300" algn="l"/>
                <a:tab pos="1663700" algn="l"/>
                <a:tab pos="1943100" algn="l"/>
                <a:tab pos="2222500" algn="l"/>
                <a:tab pos="2501900" algn="l"/>
                <a:tab pos="2781300" algn="l"/>
                <a:tab pos="3060700" algn="l"/>
                <a:tab pos="3340100" algn="l"/>
                <a:tab pos="3657600" algn="l"/>
                <a:tab pos="4572000" algn="l"/>
                <a:tab pos="5486400" algn="l"/>
                <a:tab pos="6400800" algn="l"/>
                <a:tab pos="7315200" algn="l"/>
                <a:tab pos="8229600" algn="l"/>
                <a:tab pos="9144000" algn="l"/>
                <a:tab pos="10058400" algn="l"/>
                <a:tab pos="10515600" algn="l"/>
              </a:tabLst>
            </a:pPr>
            <a:r>
              <a:rPr lang="zh-CN" altLang="x-none" sz="4900" b="0" dirty="0" err="1">
                <a:solidFill>
                  <a:srgbClr val="FF0000"/>
                </a:solidFill>
                <a:latin typeface="Arial" panose="020B0604020202020204" pitchFamily="34" charset="0"/>
              </a:rPr>
              <a:t>第三章 进程管理</a:t>
            </a:r>
            <a:endParaRPr lang="zh-CN" altLang="x-none" sz="4900" b="0" dirty="0" err="1">
              <a:solidFill>
                <a:srgbClr val="FF0000"/>
              </a:solidFill>
              <a:latin typeface="Arial" panose="020B0604020202020204" pitchFamily="34"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34818" name="矩形 19456"/>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19458" name="文本框 19457"/>
          <p:cNvSpPr txBox="1"/>
          <p:nvPr/>
        </p:nvSpPr>
        <p:spPr>
          <a:xfrm>
            <a:off x="1447800" y="685800"/>
            <a:ext cx="2971800" cy="2590800"/>
          </a:xfrm>
          <a:prstGeom prst="rect">
            <a:avLst/>
          </a:prstGeom>
          <a:solidFill>
            <a:schemeClr val="accent3">
              <a:lumMod val="95000"/>
            </a:schemeClr>
          </a:solidFill>
          <a:ln w="15875" cap="flat" cmpd="sng">
            <a:solidFill>
              <a:srgbClr val="C00000">
                <a:alpha val="100000"/>
              </a:srgbClr>
            </a:solidFill>
            <a:prstDash val="solid"/>
            <a:miter/>
            <a:headEnd type="none" w="med" len="med"/>
            <a:tailEnd type="none" w="med" len="med"/>
          </a:ln>
        </p:spPr>
        <p:txBody>
          <a:bodyPr wrap="square" lIns="91440" tIns="45720" rIns="91440" bIns="45720" anchor="t" anchorCtr="0"/>
          <a:p>
            <a:pPr marL="342900" indent="-342900" defTabSz="457200">
              <a:lnSpc>
                <a:spcPct val="90000"/>
              </a:lnSpc>
              <a:spcBef>
                <a:spcPts val="600"/>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b="0" noProof="1" dirty="0" err="1">
                <a:solidFill>
                  <a:srgbClr val="000000"/>
                </a:solidFill>
                <a:latin typeface="Times New Roman" panose="02020603050405020304" pitchFamily="16" charset="0"/>
                <a:ea typeface="+mn-ea"/>
                <a:cs typeface="+mn-cs"/>
              </a:rPr>
              <a:t>观察者</a:t>
            </a:r>
            <a:endParaRPr lang="zh-CN" altLang="x-none" sz="2000" b="0" noProof="1" dirty="0" err="1">
              <a:solidFill>
                <a:srgbClr val="000000"/>
              </a:solidFill>
              <a:latin typeface="Times New Roman" panose="02020603050405020304" pitchFamily="16" charset="0"/>
            </a:endParaRPr>
          </a:p>
          <a:p>
            <a:pPr marL="342900" indent="-342900" defTabSz="457200">
              <a:lnSpc>
                <a:spcPct val="90000"/>
              </a:lnSpc>
              <a:spcBef>
                <a:spcPts val="600"/>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0" noProof="1" dirty="0" err="1">
                <a:solidFill>
                  <a:srgbClr val="000000"/>
                </a:solidFill>
                <a:latin typeface="Times New Roman" panose="02020603050405020304" pitchFamily="16" charset="0"/>
                <a:ea typeface="+mn-ea"/>
                <a:cs typeface="+mn-cs"/>
              </a:rPr>
              <a:t>begin</a:t>
            </a:r>
            <a:endParaRPr lang="en-US" altLang="zh-CN" sz="2000" b="0" noProof="1" dirty="0" err="1">
              <a:solidFill>
                <a:srgbClr val="000000"/>
              </a:solidFill>
              <a:latin typeface="Times New Roman" panose="02020603050405020304" pitchFamily="16" charset="0"/>
            </a:endParaRPr>
          </a:p>
          <a:p>
            <a:pPr marL="342900" indent="-342900" defTabSz="457200">
              <a:lnSpc>
                <a:spcPct val="90000"/>
              </a:lnSpc>
              <a:spcBef>
                <a:spcPts val="600"/>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0" noProof="1" dirty="0" err="1">
                <a:solidFill>
                  <a:srgbClr val="000000"/>
                </a:solidFill>
                <a:latin typeface="Times New Roman" panose="02020603050405020304" pitchFamily="16" charset="0"/>
                <a:ea typeface="+mn-ea"/>
                <a:cs typeface="+mn-cs"/>
              </a:rPr>
              <a:t>	repeat</a:t>
            </a:r>
            <a:endParaRPr lang="en-US" altLang="zh-CN" sz="2000" b="0" noProof="1" dirty="0" err="1">
              <a:solidFill>
                <a:srgbClr val="000000"/>
              </a:solidFill>
              <a:latin typeface="Times New Roman" panose="02020603050405020304" pitchFamily="16" charset="0"/>
            </a:endParaRPr>
          </a:p>
          <a:p>
            <a:pPr marL="342900" indent="-342900" defTabSz="457200">
              <a:lnSpc>
                <a:spcPct val="90000"/>
              </a:lnSpc>
              <a:spcBef>
                <a:spcPts val="600"/>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0" noProof="1" dirty="0" err="1">
                <a:solidFill>
                  <a:srgbClr val="000000"/>
                </a:solidFill>
                <a:latin typeface="Times New Roman" panose="02020603050405020304" pitchFamily="16" charset="0"/>
                <a:ea typeface="+mn-ea"/>
                <a:cs typeface="+mn-cs"/>
              </a:rPr>
              <a:t>	  wait for a car through</a:t>
            </a:r>
            <a:endParaRPr lang="en-US" altLang="zh-CN" sz="2000" b="0" noProof="1" dirty="0" err="1">
              <a:solidFill>
                <a:srgbClr val="000000"/>
              </a:solidFill>
              <a:latin typeface="Times New Roman" panose="02020603050405020304" pitchFamily="16" charset="0"/>
            </a:endParaRPr>
          </a:p>
          <a:p>
            <a:pPr marL="342900" indent="-342900" defTabSz="457200">
              <a:lnSpc>
                <a:spcPct val="90000"/>
              </a:lnSpc>
              <a:spcBef>
                <a:spcPts val="600"/>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0" noProof="1" dirty="0" err="1">
                <a:solidFill>
                  <a:srgbClr val="000000"/>
                </a:solidFill>
                <a:latin typeface="Times New Roman" panose="02020603050405020304" pitchFamily="16" charset="0"/>
                <a:ea typeface="+mn-ea"/>
                <a:cs typeface="+mn-cs"/>
              </a:rPr>
              <a:t>	  N=N+1</a:t>
            </a:r>
            <a:endParaRPr lang="en-US" altLang="zh-CN" sz="2000" b="0" noProof="1" dirty="0" err="1">
              <a:solidFill>
                <a:srgbClr val="000000"/>
              </a:solidFill>
              <a:latin typeface="Times New Roman" panose="02020603050405020304" pitchFamily="16" charset="0"/>
            </a:endParaRPr>
          </a:p>
          <a:p>
            <a:pPr marL="342900" indent="-342900" defTabSz="457200">
              <a:lnSpc>
                <a:spcPct val="90000"/>
              </a:lnSpc>
              <a:spcBef>
                <a:spcPts val="600"/>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0" noProof="1" dirty="0" err="1">
                <a:solidFill>
                  <a:srgbClr val="000000"/>
                </a:solidFill>
                <a:latin typeface="Times New Roman" panose="02020603050405020304" pitchFamily="16" charset="0"/>
                <a:ea typeface="+mn-ea"/>
                <a:cs typeface="+mn-cs"/>
              </a:rPr>
              <a:t>	until</a:t>
            </a:r>
            <a:endParaRPr lang="en-US" altLang="zh-CN" sz="2000" b="0" noProof="1" dirty="0" err="1">
              <a:solidFill>
                <a:srgbClr val="000000"/>
              </a:solidFill>
              <a:latin typeface="Times New Roman" panose="02020603050405020304" pitchFamily="16" charset="0"/>
            </a:endParaRPr>
          </a:p>
          <a:p>
            <a:pPr marL="342900" indent="-342900" defTabSz="457200">
              <a:lnSpc>
                <a:spcPct val="90000"/>
              </a:lnSpc>
              <a:spcBef>
                <a:spcPts val="600"/>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0" noProof="1" dirty="0" err="1">
                <a:solidFill>
                  <a:srgbClr val="000000"/>
                </a:solidFill>
                <a:latin typeface="Times New Roman" panose="02020603050405020304" pitchFamily="16" charset="0"/>
                <a:ea typeface="+mn-ea"/>
                <a:cs typeface="+mn-cs"/>
              </a:rPr>
              <a:t>end</a:t>
            </a:r>
            <a:endParaRPr lang="en-US" altLang="zh-CN" sz="2000" b="0" noProof="1" dirty="0" err="1">
              <a:solidFill>
                <a:srgbClr val="000000"/>
              </a:solidFill>
              <a:latin typeface="Times New Roman" panose="02020603050405020304" pitchFamily="16" charset="0"/>
            </a:endParaRPr>
          </a:p>
        </p:txBody>
      </p:sp>
      <p:sp>
        <p:nvSpPr>
          <p:cNvPr id="19459" name="矩形 19458"/>
          <p:cNvSpPr/>
          <p:nvPr/>
        </p:nvSpPr>
        <p:spPr>
          <a:xfrm>
            <a:off x="4724400" y="685800"/>
            <a:ext cx="2971800" cy="3127375"/>
          </a:xfrm>
          <a:prstGeom prst="rect">
            <a:avLst/>
          </a:prstGeom>
          <a:solidFill>
            <a:schemeClr val="accent3">
              <a:lumMod val="95000"/>
            </a:schemeClr>
          </a:solidFill>
          <a:ln w="12700" cap="flat" cmpd="sng">
            <a:solidFill>
              <a:srgbClr val="C00000"/>
            </a:solidFill>
            <a:prstDash val="solid"/>
            <a:miter/>
            <a:headEnd type="none" w="med" len="med"/>
            <a:tailEnd type="none" w="med" len="med"/>
          </a:ln>
        </p:spPr>
        <p:txBody>
          <a:bodyPr wrap="square" lIns="90000" tIns="46800" rIns="90000" bIns="46800" anchor="t" anchorCtr="0"/>
          <a:p>
            <a:pPr marL="342900" indent="-342900" defTabSz="457200" fontAlgn="base">
              <a:spcBef>
                <a:spcPts val="600"/>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b="0" strike="noStrike" noProof="1" dirty="0" err="1">
                <a:solidFill>
                  <a:srgbClr val="000000"/>
                </a:solidFill>
                <a:latin typeface="Times New Roman" panose="02020603050405020304" pitchFamily="16" charset="0"/>
                <a:ea typeface="+mn-ea"/>
                <a:cs typeface="+mn-cs"/>
              </a:rPr>
              <a:t>报告者</a:t>
            </a:r>
            <a:endParaRPr lang="zh-CN" altLang="x-none" sz="2000" b="0" strike="noStrike" noProof="1" dirty="0" err="1">
              <a:solidFill>
                <a:srgbClr val="000000"/>
              </a:solidFill>
              <a:latin typeface="Times New Roman" panose="02020603050405020304" pitchFamily="16" charset="0"/>
            </a:endParaRPr>
          </a:p>
          <a:p>
            <a:pPr marL="342900" indent="-342900" defTabSz="457200" fontAlgn="base">
              <a:spcBef>
                <a:spcPts val="600"/>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0" strike="noStrike" noProof="1" dirty="0" err="1">
                <a:solidFill>
                  <a:srgbClr val="000000"/>
                </a:solidFill>
                <a:latin typeface="Times New Roman" panose="02020603050405020304" pitchFamily="16" charset="0"/>
                <a:ea typeface="+mn-ea"/>
                <a:cs typeface="+mn-cs"/>
              </a:rPr>
              <a:t>begin</a:t>
            </a:r>
            <a:endParaRPr lang="en-US" altLang="zh-CN" sz="2000" b="0" strike="noStrike" noProof="1" dirty="0" err="1">
              <a:solidFill>
                <a:srgbClr val="000000"/>
              </a:solidFill>
              <a:latin typeface="Times New Roman" panose="02020603050405020304" pitchFamily="16" charset="0"/>
            </a:endParaRPr>
          </a:p>
          <a:p>
            <a:pPr marL="342900" indent="-342900" defTabSz="457200" fontAlgn="base">
              <a:spcBef>
                <a:spcPts val="600"/>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0" strike="noStrike" noProof="1" dirty="0" err="1">
                <a:solidFill>
                  <a:srgbClr val="000000"/>
                </a:solidFill>
                <a:latin typeface="Times New Roman" panose="02020603050405020304" pitchFamily="16" charset="0"/>
                <a:ea typeface="+mn-ea"/>
                <a:cs typeface="+mn-cs"/>
              </a:rPr>
              <a:t>	repeat</a:t>
            </a:r>
            <a:endParaRPr lang="en-US" altLang="zh-CN" sz="2000" b="0" strike="noStrike" noProof="1" dirty="0" err="1">
              <a:solidFill>
                <a:srgbClr val="000000"/>
              </a:solidFill>
              <a:latin typeface="Times New Roman" panose="02020603050405020304" pitchFamily="16" charset="0"/>
            </a:endParaRPr>
          </a:p>
          <a:p>
            <a:pPr marL="342900" indent="-342900" defTabSz="457200" fontAlgn="base">
              <a:spcBef>
                <a:spcPts val="600"/>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0" strike="noStrike" noProof="1" dirty="0" err="1">
                <a:solidFill>
                  <a:srgbClr val="000000"/>
                </a:solidFill>
                <a:latin typeface="Times New Roman" panose="02020603050405020304" pitchFamily="16" charset="0"/>
                <a:ea typeface="+mn-ea"/>
                <a:cs typeface="+mn-cs"/>
              </a:rPr>
              <a:t>	  delay</a:t>
            </a:r>
            <a:endParaRPr lang="en-US" altLang="zh-CN" sz="2000" b="0" strike="noStrike" noProof="1" dirty="0" err="1">
              <a:solidFill>
                <a:srgbClr val="000000"/>
              </a:solidFill>
              <a:latin typeface="Times New Roman" panose="02020603050405020304" pitchFamily="16" charset="0"/>
            </a:endParaRPr>
          </a:p>
          <a:p>
            <a:pPr marL="342900" indent="-342900" defTabSz="457200" fontAlgn="base">
              <a:spcBef>
                <a:spcPts val="600"/>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0" strike="noStrike" noProof="1" dirty="0" err="1">
                <a:solidFill>
                  <a:srgbClr val="000000"/>
                </a:solidFill>
                <a:latin typeface="Times New Roman" panose="02020603050405020304" pitchFamily="16" charset="0"/>
                <a:ea typeface="+mn-ea"/>
                <a:cs typeface="+mn-cs"/>
              </a:rPr>
              <a:t>	  print N</a:t>
            </a:r>
            <a:endParaRPr lang="en-US" altLang="zh-CN" sz="2000" b="0" strike="noStrike" noProof="1" dirty="0" err="1">
              <a:solidFill>
                <a:srgbClr val="000000"/>
              </a:solidFill>
              <a:latin typeface="Times New Roman" panose="02020603050405020304" pitchFamily="16" charset="0"/>
            </a:endParaRPr>
          </a:p>
          <a:p>
            <a:pPr marL="342900" indent="-342900" defTabSz="457200" fontAlgn="base">
              <a:spcBef>
                <a:spcPts val="600"/>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0" strike="noStrike" noProof="1" dirty="0" err="1">
                <a:solidFill>
                  <a:srgbClr val="000000"/>
                </a:solidFill>
                <a:latin typeface="Times New Roman" panose="02020603050405020304" pitchFamily="16" charset="0"/>
                <a:ea typeface="+mn-ea"/>
                <a:cs typeface="+mn-cs"/>
              </a:rPr>
              <a:t>	  N=0</a:t>
            </a:r>
            <a:endParaRPr lang="en-US" altLang="zh-CN" sz="2000" b="0" strike="noStrike" noProof="1" dirty="0" err="1">
              <a:solidFill>
                <a:srgbClr val="000000"/>
              </a:solidFill>
              <a:latin typeface="Times New Roman" panose="02020603050405020304" pitchFamily="16" charset="0"/>
            </a:endParaRPr>
          </a:p>
          <a:p>
            <a:pPr marL="342900" indent="-342900" defTabSz="457200" fontAlgn="base">
              <a:spcBef>
                <a:spcPts val="600"/>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0" strike="noStrike" noProof="1" dirty="0" err="1">
                <a:solidFill>
                  <a:srgbClr val="000000"/>
                </a:solidFill>
                <a:latin typeface="Times New Roman" panose="02020603050405020304" pitchFamily="16" charset="0"/>
                <a:ea typeface="+mn-ea"/>
                <a:cs typeface="+mn-cs"/>
              </a:rPr>
              <a:t>	until</a:t>
            </a:r>
            <a:endParaRPr lang="en-US" altLang="zh-CN" sz="2000" b="0" strike="noStrike" noProof="1" dirty="0" err="1">
              <a:solidFill>
                <a:srgbClr val="000000"/>
              </a:solidFill>
              <a:latin typeface="Times New Roman" panose="02020603050405020304" pitchFamily="16" charset="0"/>
            </a:endParaRPr>
          </a:p>
          <a:p>
            <a:pPr marL="342900" indent="-342900" defTabSz="457200" fontAlgn="base">
              <a:spcBef>
                <a:spcPts val="600"/>
              </a:spcBef>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0" strike="noStrike" noProof="1" dirty="0" err="1">
                <a:solidFill>
                  <a:srgbClr val="000000"/>
                </a:solidFill>
                <a:latin typeface="Times New Roman" panose="02020603050405020304" pitchFamily="16" charset="0"/>
                <a:ea typeface="+mn-ea"/>
                <a:cs typeface="+mn-cs"/>
              </a:rPr>
              <a:t>end</a:t>
            </a:r>
            <a:endParaRPr lang="en-US" altLang="zh-CN" sz="2000" b="0" strike="noStrike" noProof="1" dirty="0" err="1">
              <a:solidFill>
                <a:srgbClr val="000000"/>
              </a:solidFill>
              <a:latin typeface="Times New Roman" panose="02020603050405020304" pitchFamily="16" charset="0"/>
            </a:endParaRPr>
          </a:p>
        </p:txBody>
      </p:sp>
      <p:sp>
        <p:nvSpPr>
          <p:cNvPr id="34821" name="矩形 19459"/>
          <p:cNvSpPr/>
          <p:nvPr/>
        </p:nvSpPr>
        <p:spPr>
          <a:xfrm>
            <a:off x="1143000" y="3789363"/>
            <a:ext cx="5943600" cy="304800"/>
          </a:xfrm>
          <a:prstGeom prst="rect">
            <a:avLst/>
          </a:prstGeom>
          <a:noFill/>
          <a:ln w="9525">
            <a:noFill/>
          </a:ln>
        </p:spPr>
        <p:txBody>
          <a:bodyPr wrap="square" lIns="90000" tIns="46800" rIns="90000" bIns="46800" anchor="t" anchorCtr="0"/>
          <a:p>
            <a:pPr marL="342900" indent="-342900" defTabSz="457200">
              <a:lnSpc>
                <a:spcPct val="90000"/>
              </a:lnSpc>
              <a:spcBef>
                <a:spcPts val="6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b="0" dirty="0" err="1">
                <a:solidFill>
                  <a:srgbClr val="000000"/>
                </a:solidFill>
                <a:latin typeface="Times New Roman" panose="02020603050405020304" pitchFamily="16" charset="0"/>
              </a:rPr>
              <a:t>初始</a:t>
            </a:r>
            <a:r>
              <a:rPr lang="en-US" altLang="zh-CN" sz="2000" b="0" dirty="0" err="1">
                <a:solidFill>
                  <a:srgbClr val="000000"/>
                </a:solidFill>
                <a:latin typeface="Times New Roman" panose="02020603050405020304" pitchFamily="16" charset="0"/>
              </a:rPr>
              <a:t>N=n</a:t>
            </a:r>
            <a:r>
              <a:rPr lang="zh-CN" altLang="x-none" sz="2000" b="0" dirty="0" err="1">
                <a:solidFill>
                  <a:srgbClr val="000000"/>
                </a:solidFill>
                <a:latin typeface="Times New Roman" panose="02020603050405020304" pitchFamily="16" charset="0"/>
              </a:rPr>
              <a:t>时不同执行序列，结果各不相同：</a:t>
            </a:r>
            <a:endParaRPr lang="zh-CN" altLang="x-none" sz="2000" b="0" dirty="0" err="1">
              <a:solidFill>
                <a:srgbClr val="000000"/>
              </a:solidFill>
              <a:latin typeface="Times New Roman" panose="02020603050405020304" pitchFamily="16" charset="0"/>
            </a:endParaRPr>
          </a:p>
        </p:txBody>
      </p:sp>
      <p:graphicFrame>
        <p:nvGraphicFramePr>
          <p:cNvPr id="19461" name="表格 19460"/>
          <p:cNvGraphicFramePr/>
          <p:nvPr/>
        </p:nvGraphicFramePr>
        <p:xfrm>
          <a:off x="1295400" y="4267200"/>
          <a:ext cx="6097905" cy="2214563"/>
        </p:xfrm>
        <a:graphic>
          <a:graphicData uri="http://schemas.openxmlformats.org/drawingml/2006/table">
            <a:tbl>
              <a:tblPr/>
              <a:tblGrid>
                <a:gridCol w="1203325"/>
                <a:gridCol w="1768475"/>
                <a:gridCol w="1525905"/>
                <a:gridCol w="1600200"/>
              </a:tblGrid>
              <a:tr h="489585">
                <a:tc>
                  <a:txBody>
                    <a:bodyPr wrap="square"/>
                    <a:lstStyle>
                      <a:lvl1pPr marL="0" lvl="0" indent="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mn-ea"/>
                        </a:defRPr>
                      </a:lvl1pPr>
                      <a:lvl2pPr marL="742950" lvl="1" indent="-28575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mn-ea"/>
                          <a:cs typeface="+mn-cs"/>
                        </a:defRPr>
                      </a:lvl2pPr>
                      <a:lvl3pPr marL="1143000" lvl="2"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mn-ea"/>
                          <a:cs typeface="+mn-cs"/>
                        </a:defRPr>
                      </a:lvl3pPr>
                      <a:lvl4pPr marL="1600200" lvl="3"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mn-ea"/>
                          <a:cs typeface="+mn-cs"/>
                        </a:defRPr>
                      </a:lvl4pPr>
                      <a:lvl5pPr marL="2057400" lvl="4"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mn-ea"/>
                          <a:cs typeface="+mn-cs"/>
                        </a:defRPr>
                      </a:lvl5pPr>
                    </a:lstStyle>
                    <a:p>
                      <a:pPr lvl="0" algn="l" defTabSz="457200" eaLnBrk="1" hangingPunct="1">
                        <a:lnSpc>
                          <a:spcPct val="54000"/>
                        </a:lnSpc>
                        <a:spcBef>
                          <a:spcPts val="600"/>
                        </a:spcBef>
                        <a:spcAft>
                          <a:spcPts val="100"/>
                        </a:spcAft>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000" b="0" dirty="0" err="1">
                        <a:solidFill>
                          <a:srgbClr val="000000"/>
                        </a:solidFill>
                        <a:latin typeface="Times New Roman" panose="02020603050405020304" pitchFamily="16" charset="0"/>
                      </a:endParaRPr>
                    </a:p>
                    <a:p>
                      <a:pPr lvl="0" algn="l" defTabSz="457200" eaLnBrk="1" hangingPunct="1">
                        <a:lnSpc>
                          <a:spcPct val="54000"/>
                        </a:lnSpc>
                        <a:spcBef>
                          <a:spcPts val="600"/>
                        </a:spcBef>
                        <a:spcAft>
                          <a:spcPts val="100"/>
                        </a:spcAft>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b="0" dirty="0" err="1">
                          <a:solidFill>
                            <a:srgbClr val="000000"/>
                          </a:solidFill>
                          <a:latin typeface="Times New Roman" panose="02020603050405020304" pitchFamily="16" charset="0"/>
                        </a:rPr>
                        <a:t>执行序列</a:t>
                      </a:r>
                      <a:endParaRPr lang="zh-CN" altLang="x-none" sz="2000" b="0" dirty="0" err="1">
                        <a:solidFill>
                          <a:srgbClr val="000000"/>
                        </a:solidFill>
                        <a:latin typeface="Times New Roman" panose="02020603050405020304" pitchFamily="16" charset="0"/>
                      </a:endParaRPr>
                    </a:p>
                  </a:txBody>
                  <a:tcPr anchor="t"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lstStyle>
                      <a:lvl1pPr marL="0" lvl="0" indent="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mn-ea"/>
                        </a:defRPr>
                      </a:lvl1pPr>
                      <a:lvl2pPr marL="742950" lvl="1" indent="-28575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mn-ea"/>
                          <a:cs typeface="+mn-cs"/>
                        </a:defRPr>
                      </a:lvl2pPr>
                      <a:lvl3pPr marL="1143000" lvl="2"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mn-ea"/>
                          <a:cs typeface="+mn-cs"/>
                        </a:defRPr>
                      </a:lvl3pPr>
                      <a:lvl4pPr marL="1600200" lvl="3"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mn-ea"/>
                          <a:cs typeface="+mn-cs"/>
                        </a:defRPr>
                      </a:lvl4pPr>
                      <a:lvl5pPr marL="2057400" lvl="4"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mn-ea"/>
                          <a:cs typeface="+mn-cs"/>
                        </a:defRPr>
                      </a:lvl5pPr>
                    </a:lstStyle>
                    <a:p>
                      <a:pPr lvl="0" algn="l" defTabSz="457200" eaLnBrk="1" hangingPunct="1">
                        <a:lnSpc>
                          <a:spcPct val="54000"/>
                        </a:lnSpc>
                        <a:spcBef>
                          <a:spcPts val="600"/>
                        </a:spcBef>
                        <a:spcAft>
                          <a:spcPts val="100"/>
                        </a:spcAft>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000" b="0" dirty="0" err="1">
                        <a:solidFill>
                          <a:srgbClr val="000000"/>
                        </a:solidFill>
                        <a:latin typeface="Times New Roman" panose="02020603050405020304" pitchFamily="16" charset="0"/>
                      </a:endParaRPr>
                    </a:p>
                    <a:p>
                      <a:pPr lvl="0" algn="l" defTabSz="457200" eaLnBrk="1" hangingPunct="1">
                        <a:lnSpc>
                          <a:spcPct val="54000"/>
                        </a:lnSpc>
                        <a:spcBef>
                          <a:spcPts val="600"/>
                        </a:spcBef>
                        <a:spcAft>
                          <a:spcPts val="100"/>
                        </a:spcAft>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b="0" dirty="0" err="1">
                          <a:solidFill>
                            <a:srgbClr val="000000"/>
                          </a:solidFill>
                          <a:latin typeface="Times New Roman" panose="02020603050405020304" pitchFamily="16" charset="0"/>
                        </a:rPr>
                        <a:t> </a:t>
                      </a:r>
                      <a:r>
                        <a:rPr lang="en-US" altLang="zh-CN" sz="2000" b="0" dirty="0" err="1">
                          <a:solidFill>
                            <a:srgbClr val="000000"/>
                          </a:solidFill>
                          <a:latin typeface="Times New Roman" panose="02020603050405020304" pitchFamily="16" charset="0"/>
                        </a:rPr>
                        <a:t>         </a:t>
                      </a:r>
                      <a:r>
                        <a:rPr lang="zh-CN" altLang="x-none" sz="2000" b="0" dirty="0" err="1">
                          <a:solidFill>
                            <a:srgbClr val="000000"/>
                          </a:solidFill>
                          <a:latin typeface="Times New Roman" panose="02020603050405020304" pitchFamily="16" charset="0"/>
                        </a:rPr>
                        <a:t>1</a:t>
                      </a:r>
                      <a:endParaRPr lang="zh-CN" altLang="x-none" sz="2000" b="0" dirty="0" err="1">
                        <a:solidFill>
                          <a:srgbClr val="000000"/>
                        </a:solidFill>
                        <a:latin typeface="Times New Roman" panose="02020603050405020304" pitchFamily="16" charset="0"/>
                      </a:endParaRPr>
                    </a:p>
                  </a:txBody>
                  <a:tcPr anchor="t"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lstStyle>
                      <a:lvl1pPr marL="0" lvl="0" indent="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mn-ea"/>
                        </a:defRPr>
                      </a:lvl1pPr>
                      <a:lvl2pPr marL="742950" lvl="1" indent="-28575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mn-ea"/>
                          <a:cs typeface="+mn-cs"/>
                        </a:defRPr>
                      </a:lvl2pPr>
                      <a:lvl3pPr marL="1143000" lvl="2"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mn-ea"/>
                          <a:cs typeface="+mn-cs"/>
                        </a:defRPr>
                      </a:lvl3pPr>
                      <a:lvl4pPr marL="1600200" lvl="3"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mn-ea"/>
                          <a:cs typeface="+mn-cs"/>
                        </a:defRPr>
                      </a:lvl4pPr>
                      <a:lvl5pPr marL="2057400" lvl="4"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mn-ea"/>
                          <a:cs typeface="+mn-cs"/>
                        </a:defRPr>
                      </a:lvl5pPr>
                    </a:lstStyle>
                    <a:p>
                      <a:pPr lvl="0" algn="l" defTabSz="457200" eaLnBrk="1" hangingPunct="1">
                        <a:lnSpc>
                          <a:spcPct val="54000"/>
                        </a:lnSpc>
                        <a:spcBef>
                          <a:spcPts val="600"/>
                        </a:spcBef>
                        <a:spcAft>
                          <a:spcPts val="100"/>
                        </a:spcAft>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000" b="0" dirty="0" err="1">
                        <a:solidFill>
                          <a:srgbClr val="000000"/>
                        </a:solidFill>
                        <a:latin typeface="Times New Roman" panose="02020603050405020304" pitchFamily="16" charset="0"/>
                      </a:endParaRPr>
                    </a:p>
                    <a:p>
                      <a:pPr lvl="0" algn="l" defTabSz="457200" eaLnBrk="1" hangingPunct="1">
                        <a:lnSpc>
                          <a:spcPct val="54000"/>
                        </a:lnSpc>
                        <a:spcBef>
                          <a:spcPts val="600"/>
                        </a:spcBef>
                        <a:spcAft>
                          <a:spcPts val="100"/>
                        </a:spcAft>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b="0" dirty="0" err="1">
                          <a:solidFill>
                            <a:srgbClr val="000000"/>
                          </a:solidFill>
                          <a:latin typeface="Times New Roman" panose="02020603050405020304" pitchFamily="16" charset="0"/>
                        </a:rPr>
                        <a:t> </a:t>
                      </a:r>
                      <a:r>
                        <a:rPr lang="en-US" altLang="zh-CN" sz="2000" b="0" dirty="0" err="1">
                          <a:solidFill>
                            <a:srgbClr val="000000"/>
                          </a:solidFill>
                          <a:latin typeface="Times New Roman" panose="02020603050405020304" pitchFamily="16" charset="0"/>
                        </a:rPr>
                        <a:t>      </a:t>
                      </a:r>
                      <a:r>
                        <a:rPr lang="zh-CN" altLang="x-none" sz="2000" b="0" dirty="0" err="1">
                          <a:solidFill>
                            <a:srgbClr val="000000"/>
                          </a:solidFill>
                          <a:latin typeface="Times New Roman" panose="02020603050405020304" pitchFamily="16" charset="0"/>
                        </a:rPr>
                        <a:t>2</a:t>
                      </a:r>
                      <a:endParaRPr lang="zh-CN" altLang="x-none" sz="2000" b="0" dirty="0" err="1">
                        <a:solidFill>
                          <a:srgbClr val="000000"/>
                        </a:solidFill>
                        <a:latin typeface="Times New Roman" panose="02020603050405020304" pitchFamily="16" charset="0"/>
                      </a:endParaRPr>
                    </a:p>
                  </a:txBody>
                  <a:tcPr anchor="t"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lstStyle>
                      <a:lvl1pPr marL="0" lvl="0" indent="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mn-ea"/>
                        </a:defRPr>
                      </a:lvl1pPr>
                      <a:lvl2pPr marL="742950" lvl="1" indent="-28575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mn-ea"/>
                          <a:cs typeface="+mn-cs"/>
                        </a:defRPr>
                      </a:lvl2pPr>
                      <a:lvl3pPr marL="1143000" lvl="2"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mn-ea"/>
                          <a:cs typeface="+mn-cs"/>
                        </a:defRPr>
                      </a:lvl3pPr>
                      <a:lvl4pPr marL="1600200" lvl="3"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mn-ea"/>
                          <a:cs typeface="+mn-cs"/>
                        </a:defRPr>
                      </a:lvl4pPr>
                      <a:lvl5pPr marL="2057400" lvl="4"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mn-ea"/>
                          <a:cs typeface="+mn-cs"/>
                        </a:defRPr>
                      </a:lvl5pPr>
                    </a:lstStyle>
                    <a:p>
                      <a:pPr lvl="0" algn="l" defTabSz="457200" eaLnBrk="1" hangingPunct="1">
                        <a:lnSpc>
                          <a:spcPct val="54000"/>
                        </a:lnSpc>
                        <a:spcBef>
                          <a:spcPts val="600"/>
                        </a:spcBef>
                        <a:spcAft>
                          <a:spcPts val="100"/>
                        </a:spcAft>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000" b="0" dirty="0" err="1">
                        <a:solidFill>
                          <a:srgbClr val="000000"/>
                        </a:solidFill>
                        <a:latin typeface="Times New Roman" panose="02020603050405020304" pitchFamily="16" charset="0"/>
                      </a:endParaRPr>
                    </a:p>
                    <a:p>
                      <a:pPr lvl="0" algn="l" defTabSz="457200" eaLnBrk="1" hangingPunct="1">
                        <a:lnSpc>
                          <a:spcPct val="54000"/>
                        </a:lnSpc>
                        <a:spcBef>
                          <a:spcPts val="600"/>
                        </a:spcBef>
                        <a:spcAft>
                          <a:spcPts val="100"/>
                        </a:spcAft>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b="0" dirty="0" err="1">
                          <a:solidFill>
                            <a:srgbClr val="000000"/>
                          </a:solidFill>
                          <a:latin typeface="Times New Roman" panose="02020603050405020304" pitchFamily="16" charset="0"/>
                        </a:rPr>
                        <a:t> </a:t>
                      </a:r>
                      <a:r>
                        <a:rPr lang="en-US" altLang="zh-CN" sz="2000" b="0" dirty="0" err="1">
                          <a:solidFill>
                            <a:srgbClr val="000000"/>
                          </a:solidFill>
                          <a:latin typeface="Times New Roman" panose="02020603050405020304" pitchFamily="16" charset="0"/>
                        </a:rPr>
                        <a:t>        </a:t>
                      </a:r>
                      <a:r>
                        <a:rPr lang="zh-CN" altLang="x-none" sz="2000" b="0" dirty="0" err="1">
                          <a:solidFill>
                            <a:srgbClr val="000000"/>
                          </a:solidFill>
                          <a:latin typeface="Times New Roman" panose="02020603050405020304" pitchFamily="16" charset="0"/>
                        </a:rPr>
                        <a:t>3</a:t>
                      </a:r>
                      <a:endParaRPr lang="zh-CN" altLang="x-none" sz="2000" b="0" dirty="0" err="1">
                        <a:solidFill>
                          <a:srgbClr val="000000"/>
                        </a:solidFill>
                        <a:latin typeface="Times New Roman" panose="02020603050405020304" pitchFamily="16" charset="0"/>
                      </a:endParaRPr>
                    </a:p>
                  </a:txBody>
                  <a:tcPr anchor="t"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1195705">
                <a:tc>
                  <a:txBody>
                    <a:bodyPr wrap="square"/>
                    <a:lstStyle>
                      <a:lvl1pPr marL="0" lvl="0" indent="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mn-ea"/>
                        </a:defRPr>
                      </a:lvl1pPr>
                      <a:lvl2pPr marL="742950" lvl="1" indent="-28575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mn-ea"/>
                          <a:cs typeface="+mn-cs"/>
                        </a:defRPr>
                      </a:lvl2pPr>
                      <a:lvl3pPr marL="1143000" lvl="2"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mn-ea"/>
                          <a:cs typeface="+mn-cs"/>
                        </a:defRPr>
                      </a:lvl3pPr>
                      <a:lvl4pPr marL="1600200" lvl="3"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mn-ea"/>
                          <a:cs typeface="+mn-cs"/>
                        </a:defRPr>
                      </a:lvl4pPr>
                      <a:lvl5pPr marL="2057400" lvl="4"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mn-ea"/>
                          <a:cs typeface="+mn-cs"/>
                        </a:defRPr>
                      </a:lvl5pPr>
                    </a:lstStyle>
                    <a:p>
                      <a:pPr lvl="0" algn="l" defTabSz="457200" eaLnBrk="1" hangingPunct="1">
                        <a:lnSpc>
                          <a:spcPct val="54000"/>
                        </a:lnSpc>
                        <a:spcBef>
                          <a:spcPts val="600"/>
                        </a:spcBef>
                        <a:spcAft>
                          <a:spcPts val="100"/>
                        </a:spcAft>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000" b="0" dirty="0" err="1">
                        <a:solidFill>
                          <a:srgbClr val="000000"/>
                        </a:solidFill>
                        <a:latin typeface="Times New Roman" panose="02020603050405020304" pitchFamily="16" charset="0"/>
                      </a:endParaRPr>
                    </a:p>
                    <a:p>
                      <a:pPr lvl="0" algn="l" defTabSz="457200" eaLnBrk="1" hangingPunct="1">
                        <a:lnSpc>
                          <a:spcPct val="54000"/>
                        </a:lnSpc>
                        <a:spcBef>
                          <a:spcPts val="600"/>
                        </a:spcBef>
                        <a:spcAft>
                          <a:spcPts val="100"/>
                        </a:spcAft>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b="0" dirty="0" err="1">
                          <a:solidFill>
                            <a:srgbClr val="000000"/>
                          </a:solidFill>
                          <a:latin typeface="Times New Roman" panose="02020603050405020304" pitchFamily="16" charset="0"/>
                        </a:rPr>
                        <a:t>程序</a:t>
                      </a:r>
                      <a:endParaRPr lang="zh-CN" altLang="x-none" sz="2000" b="0" dirty="0" err="1">
                        <a:solidFill>
                          <a:srgbClr val="000000"/>
                        </a:solidFill>
                        <a:latin typeface="Times New Roman" panose="02020603050405020304" pitchFamily="16" charset="0"/>
                      </a:endParaRPr>
                    </a:p>
                  </a:txBody>
                  <a:tcPr anchor="t"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lstStyle>
                      <a:lvl1pPr marL="0" lvl="0" indent="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mn-ea"/>
                        </a:defRPr>
                      </a:lvl1pPr>
                      <a:lvl2pPr marL="742950" lvl="1" indent="-28575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mn-ea"/>
                          <a:cs typeface="+mn-cs"/>
                        </a:defRPr>
                      </a:lvl2pPr>
                      <a:lvl3pPr marL="1143000" lvl="2"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mn-ea"/>
                          <a:cs typeface="+mn-cs"/>
                        </a:defRPr>
                      </a:lvl3pPr>
                      <a:lvl4pPr marL="1600200" lvl="3"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mn-ea"/>
                          <a:cs typeface="+mn-cs"/>
                        </a:defRPr>
                      </a:lvl4pPr>
                      <a:lvl5pPr marL="2057400" lvl="4"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mn-ea"/>
                          <a:cs typeface="+mn-cs"/>
                        </a:defRPr>
                      </a:lvl5pPr>
                    </a:lstStyle>
                    <a:p>
                      <a:pPr lvl="0" algn="l" defTabSz="457200" eaLnBrk="1" hangingPunct="1">
                        <a:lnSpc>
                          <a:spcPct val="54000"/>
                        </a:lnSpc>
                        <a:spcBef>
                          <a:spcPts val="600"/>
                        </a:spcBef>
                        <a:spcAft>
                          <a:spcPts val="100"/>
                        </a:spcAft>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en-US" altLang="zh-CN" sz="2000" b="0" dirty="0" err="1">
                        <a:solidFill>
                          <a:srgbClr val="000000"/>
                        </a:solidFill>
                        <a:latin typeface="Times New Roman" panose="02020603050405020304" pitchFamily="16" charset="0"/>
                      </a:endParaRPr>
                    </a:p>
                    <a:p>
                      <a:pPr lvl="0" algn="l" defTabSz="457200" eaLnBrk="1" hangingPunct="1">
                        <a:lnSpc>
                          <a:spcPct val="54000"/>
                        </a:lnSpc>
                        <a:spcBef>
                          <a:spcPts val="600"/>
                        </a:spcBef>
                        <a:spcAft>
                          <a:spcPts val="100"/>
                        </a:spcAft>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0" dirty="0" err="1">
                          <a:solidFill>
                            <a:srgbClr val="000000"/>
                          </a:solidFill>
                          <a:latin typeface="Times New Roman" panose="02020603050405020304" pitchFamily="16" charset="0"/>
                        </a:rPr>
                        <a:t>N=N+1</a:t>
                      </a:r>
                      <a:endParaRPr lang="en-US" altLang="zh-CN" sz="2000" b="0" dirty="0" err="1">
                        <a:solidFill>
                          <a:srgbClr val="000000"/>
                        </a:solidFill>
                        <a:latin typeface="Times New Roman" panose="02020603050405020304" pitchFamily="16" charset="0"/>
                      </a:endParaRPr>
                    </a:p>
                    <a:p>
                      <a:pPr lvl="0" algn="l" defTabSz="457200" eaLnBrk="1" hangingPunct="1">
                        <a:lnSpc>
                          <a:spcPct val="54000"/>
                        </a:lnSpc>
                        <a:spcBef>
                          <a:spcPts val="600"/>
                        </a:spcBef>
                        <a:spcAft>
                          <a:spcPts val="100"/>
                        </a:spcAft>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0" dirty="0" err="1">
                          <a:solidFill>
                            <a:srgbClr val="000000"/>
                          </a:solidFill>
                          <a:latin typeface="Times New Roman" panose="02020603050405020304" pitchFamily="16" charset="0"/>
                        </a:rPr>
                        <a:t>print N</a:t>
                      </a:r>
                      <a:endParaRPr lang="en-US" altLang="zh-CN" sz="2000" b="0" dirty="0" err="1">
                        <a:solidFill>
                          <a:srgbClr val="000000"/>
                        </a:solidFill>
                        <a:latin typeface="Times New Roman" panose="02020603050405020304" pitchFamily="16" charset="0"/>
                      </a:endParaRPr>
                    </a:p>
                    <a:p>
                      <a:pPr lvl="0" algn="l" defTabSz="457200" eaLnBrk="1" hangingPunct="1">
                        <a:lnSpc>
                          <a:spcPct val="54000"/>
                        </a:lnSpc>
                        <a:spcBef>
                          <a:spcPts val="600"/>
                        </a:spcBef>
                        <a:spcAft>
                          <a:spcPts val="100"/>
                        </a:spcAft>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0" dirty="0" err="1">
                          <a:solidFill>
                            <a:srgbClr val="000000"/>
                          </a:solidFill>
                          <a:latin typeface="Times New Roman" panose="02020603050405020304" pitchFamily="16" charset="0"/>
                        </a:rPr>
                        <a:t>N=0</a:t>
                      </a:r>
                      <a:endParaRPr lang="en-US" altLang="zh-CN" sz="2000" b="0" dirty="0" err="1">
                        <a:solidFill>
                          <a:srgbClr val="000000"/>
                        </a:solidFill>
                        <a:latin typeface="Times New Roman" panose="02020603050405020304" pitchFamily="16" charset="0"/>
                      </a:endParaRPr>
                    </a:p>
                  </a:txBody>
                  <a:tcPr anchor="t"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lstStyle>
                      <a:lvl1pPr marL="0" lvl="0" indent="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mn-ea"/>
                        </a:defRPr>
                      </a:lvl1pPr>
                      <a:lvl2pPr marL="742950" lvl="1" indent="-28575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mn-ea"/>
                          <a:cs typeface="+mn-cs"/>
                        </a:defRPr>
                      </a:lvl2pPr>
                      <a:lvl3pPr marL="1143000" lvl="2"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mn-ea"/>
                          <a:cs typeface="+mn-cs"/>
                        </a:defRPr>
                      </a:lvl3pPr>
                      <a:lvl4pPr marL="1600200" lvl="3"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mn-ea"/>
                          <a:cs typeface="+mn-cs"/>
                        </a:defRPr>
                      </a:lvl4pPr>
                      <a:lvl5pPr marL="2057400" lvl="4"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mn-ea"/>
                          <a:cs typeface="+mn-cs"/>
                        </a:defRPr>
                      </a:lvl5pPr>
                    </a:lstStyle>
                    <a:p>
                      <a:pPr lvl="0" algn="l" defTabSz="457200" eaLnBrk="1" hangingPunct="1">
                        <a:lnSpc>
                          <a:spcPct val="54000"/>
                        </a:lnSpc>
                        <a:spcBef>
                          <a:spcPts val="600"/>
                        </a:spcBef>
                        <a:spcAft>
                          <a:spcPts val="100"/>
                        </a:spcAft>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en-US" altLang="zh-CN" sz="2000" b="0" dirty="0" err="1">
                        <a:solidFill>
                          <a:srgbClr val="000000"/>
                        </a:solidFill>
                        <a:latin typeface="Times New Roman" panose="02020603050405020304" pitchFamily="16" charset="0"/>
                      </a:endParaRPr>
                    </a:p>
                    <a:p>
                      <a:pPr lvl="0" algn="l" defTabSz="457200" eaLnBrk="1" hangingPunct="1">
                        <a:lnSpc>
                          <a:spcPct val="54000"/>
                        </a:lnSpc>
                        <a:spcBef>
                          <a:spcPts val="600"/>
                        </a:spcBef>
                        <a:spcAft>
                          <a:spcPts val="100"/>
                        </a:spcAft>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0" dirty="0" err="1">
                          <a:solidFill>
                            <a:srgbClr val="000000"/>
                          </a:solidFill>
                          <a:latin typeface="Times New Roman" panose="02020603050405020304" pitchFamily="16" charset="0"/>
                        </a:rPr>
                        <a:t>print N</a:t>
                      </a:r>
                      <a:endParaRPr lang="en-US" altLang="zh-CN" sz="2000" b="0" dirty="0" err="1">
                        <a:solidFill>
                          <a:srgbClr val="000000"/>
                        </a:solidFill>
                        <a:latin typeface="Times New Roman" panose="02020603050405020304" pitchFamily="16" charset="0"/>
                      </a:endParaRPr>
                    </a:p>
                    <a:p>
                      <a:pPr lvl="0" algn="l" defTabSz="457200" eaLnBrk="1" hangingPunct="1">
                        <a:lnSpc>
                          <a:spcPct val="54000"/>
                        </a:lnSpc>
                        <a:spcBef>
                          <a:spcPts val="600"/>
                        </a:spcBef>
                        <a:spcAft>
                          <a:spcPts val="100"/>
                        </a:spcAft>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0" dirty="0" err="1">
                          <a:solidFill>
                            <a:srgbClr val="000000"/>
                          </a:solidFill>
                          <a:latin typeface="Times New Roman" panose="02020603050405020304" pitchFamily="16" charset="0"/>
                        </a:rPr>
                        <a:t>N=0</a:t>
                      </a:r>
                      <a:endParaRPr lang="en-US" altLang="zh-CN" sz="2000" b="0" dirty="0" err="1">
                        <a:solidFill>
                          <a:srgbClr val="000000"/>
                        </a:solidFill>
                        <a:latin typeface="Times New Roman" panose="02020603050405020304" pitchFamily="16" charset="0"/>
                      </a:endParaRPr>
                    </a:p>
                    <a:p>
                      <a:pPr lvl="0" algn="l" defTabSz="457200" eaLnBrk="1" hangingPunct="1">
                        <a:lnSpc>
                          <a:spcPct val="54000"/>
                        </a:lnSpc>
                        <a:spcBef>
                          <a:spcPts val="600"/>
                        </a:spcBef>
                        <a:spcAft>
                          <a:spcPts val="100"/>
                        </a:spcAft>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0" dirty="0" err="1">
                          <a:solidFill>
                            <a:srgbClr val="000000"/>
                          </a:solidFill>
                          <a:latin typeface="Times New Roman" panose="02020603050405020304" pitchFamily="16" charset="0"/>
                        </a:rPr>
                        <a:t>N=N+1</a:t>
                      </a:r>
                      <a:endParaRPr lang="en-US" altLang="zh-CN" sz="2000" b="0" dirty="0" err="1">
                        <a:solidFill>
                          <a:srgbClr val="000000"/>
                        </a:solidFill>
                        <a:latin typeface="Times New Roman" panose="02020603050405020304" pitchFamily="16" charset="0"/>
                      </a:endParaRPr>
                    </a:p>
                  </a:txBody>
                  <a:tcPr anchor="t"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lstStyle>
                      <a:lvl1pPr marL="0" lvl="0" indent="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mn-ea"/>
                        </a:defRPr>
                      </a:lvl1pPr>
                      <a:lvl2pPr marL="742950" lvl="1" indent="-28575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mn-ea"/>
                          <a:cs typeface="+mn-cs"/>
                        </a:defRPr>
                      </a:lvl2pPr>
                      <a:lvl3pPr marL="1143000" lvl="2"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mn-ea"/>
                          <a:cs typeface="+mn-cs"/>
                        </a:defRPr>
                      </a:lvl3pPr>
                      <a:lvl4pPr marL="1600200" lvl="3"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mn-ea"/>
                          <a:cs typeface="+mn-cs"/>
                        </a:defRPr>
                      </a:lvl4pPr>
                      <a:lvl5pPr marL="2057400" lvl="4"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mn-ea"/>
                          <a:cs typeface="+mn-cs"/>
                        </a:defRPr>
                      </a:lvl5pPr>
                    </a:lstStyle>
                    <a:p>
                      <a:pPr lvl="0" algn="l" defTabSz="457200" eaLnBrk="1" hangingPunct="1">
                        <a:lnSpc>
                          <a:spcPct val="54000"/>
                        </a:lnSpc>
                        <a:spcBef>
                          <a:spcPts val="600"/>
                        </a:spcBef>
                        <a:spcAft>
                          <a:spcPts val="100"/>
                        </a:spcAft>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en-US" altLang="zh-CN" sz="2000" b="0" dirty="0" err="1">
                        <a:solidFill>
                          <a:srgbClr val="000000"/>
                        </a:solidFill>
                        <a:latin typeface="Times New Roman" panose="02020603050405020304" pitchFamily="16" charset="0"/>
                      </a:endParaRPr>
                    </a:p>
                    <a:p>
                      <a:pPr lvl="0" algn="l" defTabSz="457200" eaLnBrk="1" hangingPunct="1">
                        <a:lnSpc>
                          <a:spcPct val="54000"/>
                        </a:lnSpc>
                        <a:spcBef>
                          <a:spcPts val="600"/>
                        </a:spcBef>
                        <a:spcAft>
                          <a:spcPts val="100"/>
                        </a:spcAft>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0" dirty="0" err="1">
                          <a:solidFill>
                            <a:srgbClr val="000000"/>
                          </a:solidFill>
                          <a:latin typeface="Times New Roman" panose="02020603050405020304" pitchFamily="16" charset="0"/>
                        </a:rPr>
                        <a:t>print N</a:t>
                      </a:r>
                      <a:endParaRPr lang="en-US" altLang="zh-CN" sz="2000" b="0" dirty="0" err="1">
                        <a:solidFill>
                          <a:srgbClr val="000000"/>
                        </a:solidFill>
                        <a:latin typeface="Times New Roman" panose="02020603050405020304" pitchFamily="16" charset="0"/>
                      </a:endParaRPr>
                    </a:p>
                    <a:p>
                      <a:pPr lvl="0" algn="l" defTabSz="457200" eaLnBrk="1" hangingPunct="1">
                        <a:lnSpc>
                          <a:spcPct val="54000"/>
                        </a:lnSpc>
                        <a:spcBef>
                          <a:spcPts val="600"/>
                        </a:spcBef>
                        <a:spcAft>
                          <a:spcPts val="100"/>
                        </a:spcAft>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0" dirty="0" err="1">
                          <a:solidFill>
                            <a:srgbClr val="000000"/>
                          </a:solidFill>
                          <a:latin typeface="Times New Roman" panose="02020603050405020304" pitchFamily="16" charset="0"/>
                        </a:rPr>
                        <a:t>N=N+1</a:t>
                      </a:r>
                      <a:endParaRPr lang="en-US" altLang="zh-CN" sz="2000" b="0" dirty="0" err="1">
                        <a:solidFill>
                          <a:srgbClr val="000000"/>
                        </a:solidFill>
                        <a:latin typeface="Times New Roman" panose="02020603050405020304" pitchFamily="16" charset="0"/>
                      </a:endParaRPr>
                    </a:p>
                    <a:p>
                      <a:pPr lvl="0" algn="l" defTabSz="457200" eaLnBrk="1" hangingPunct="1">
                        <a:lnSpc>
                          <a:spcPct val="54000"/>
                        </a:lnSpc>
                        <a:spcBef>
                          <a:spcPts val="600"/>
                        </a:spcBef>
                        <a:spcAft>
                          <a:spcPts val="100"/>
                        </a:spcAft>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0" dirty="0" err="1">
                          <a:solidFill>
                            <a:srgbClr val="000000"/>
                          </a:solidFill>
                          <a:latin typeface="Times New Roman" panose="02020603050405020304" pitchFamily="16" charset="0"/>
                        </a:rPr>
                        <a:t>N=0</a:t>
                      </a:r>
                      <a:endParaRPr lang="en-US" altLang="zh-CN" sz="2000" b="0" dirty="0" err="1">
                        <a:solidFill>
                          <a:srgbClr val="000000"/>
                        </a:solidFill>
                        <a:latin typeface="Times New Roman" panose="02020603050405020304" pitchFamily="16" charset="0"/>
                      </a:endParaRPr>
                    </a:p>
                  </a:txBody>
                  <a:tcPr anchor="t"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481330">
                <a:tc>
                  <a:txBody>
                    <a:bodyPr wrap="square"/>
                    <a:lstStyle>
                      <a:lvl1pPr marL="0" lvl="0" indent="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mn-ea"/>
                        </a:defRPr>
                      </a:lvl1pPr>
                      <a:lvl2pPr marL="742950" lvl="1" indent="-28575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mn-ea"/>
                          <a:cs typeface="+mn-cs"/>
                        </a:defRPr>
                      </a:lvl2pPr>
                      <a:lvl3pPr marL="1143000" lvl="2"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mn-ea"/>
                          <a:cs typeface="+mn-cs"/>
                        </a:defRPr>
                      </a:lvl3pPr>
                      <a:lvl4pPr marL="1600200" lvl="3"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mn-ea"/>
                          <a:cs typeface="+mn-cs"/>
                        </a:defRPr>
                      </a:lvl4pPr>
                      <a:lvl5pPr marL="2057400" lvl="4"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mn-ea"/>
                          <a:cs typeface="+mn-cs"/>
                        </a:defRPr>
                      </a:lvl5pPr>
                    </a:lstStyle>
                    <a:p>
                      <a:pPr lvl="0" algn="l" defTabSz="457200" eaLnBrk="1" hangingPunct="1">
                        <a:lnSpc>
                          <a:spcPct val="54000"/>
                        </a:lnSpc>
                        <a:spcBef>
                          <a:spcPts val="600"/>
                        </a:spcBef>
                        <a:spcAft>
                          <a:spcPts val="100"/>
                        </a:spcAft>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000" b="0" dirty="0" err="1">
                        <a:solidFill>
                          <a:srgbClr val="000000"/>
                        </a:solidFill>
                        <a:latin typeface="Times New Roman" panose="02020603050405020304" pitchFamily="16" charset="0"/>
                      </a:endParaRPr>
                    </a:p>
                    <a:p>
                      <a:pPr lvl="0" algn="l" defTabSz="457200" eaLnBrk="1" hangingPunct="1">
                        <a:lnSpc>
                          <a:spcPct val="54000"/>
                        </a:lnSpc>
                        <a:spcBef>
                          <a:spcPts val="600"/>
                        </a:spcBef>
                        <a:spcAft>
                          <a:spcPts val="100"/>
                        </a:spcAft>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b="0" dirty="0" err="1">
                          <a:solidFill>
                            <a:srgbClr val="000000"/>
                          </a:solidFill>
                          <a:latin typeface="Times New Roman" panose="02020603050405020304" pitchFamily="16" charset="0"/>
                        </a:rPr>
                        <a:t>结果</a:t>
                      </a:r>
                      <a:endParaRPr lang="zh-CN" altLang="x-none" sz="2000" b="0" dirty="0" err="1">
                        <a:solidFill>
                          <a:srgbClr val="000000"/>
                        </a:solidFill>
                        <a:latin typeface="Times New Roman" panose="02020603050405020304" pitchFamily="16" charset="0"/>
                      </a:endParaRPr>
                    </a:p>
                  </a:txBody>
                  <a:tcPr anchor="t"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lstStyle>
                      <a:lvl1pPr marL="0" lvl="0" indent="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mn-ea"/>
                        </a:defRPr>
                      </a:lvl1pPr>
                      <a:lvl2pPr marL="742950" lvl="1" indent="-28575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mn-ea"/>
                          <a:cs typeface="+mn-cs"/>
                        </a:defRPr>
                      </a:lvl2pPr>
                      <a:lvl3pPr marL="1143000" lvl="2"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mn-ea"/>
                          <a:cs typeface="+mn-cs"/>
                        </a:defRPr>
                      </a:lvl3pPr>
                      <a:lvl4pPr marL="1600200" lvl="3"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mn-ea"/>
                          <a:cs typeface="+mn-cs"/>
                        </a:defRPr>
                      </a:lvl4pPr>
                      <a:lvl5pPr marL="2057400" lvl="4"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mn-ea"/>
                          <a:cs typeface="+mn-cs"/>
                        </a:defRPr>
                      </a:lvl5pPr>
                    </a:lstStyle>
                    <a:p>
                      <a:pPr lvl="0" algn="l" defTabSz="457200" eaLnBrk="1" hangingPunct="1">
                        <a:lnSpc>
                          <a:spcPct val="54000"/>
                        </a:lnSpc>
                        <a:spcBef>
                          <a:spcPts val="600"/>
                        </a:spcBef>
                        <a:spcAft>
                          <a:spcPts val="100"/>
                        </a:spcAft>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000" b="0" dirty="0" err="1">
                        <a:solidFill>
                          <a:srgbClr val="000000"/>
                        </a:solidFill>
                        <a:latin typeface="Times New Roman" panose="02020603050405020304" pitchFamily="16" charset="0"/>
                      </a:endParaRPr>
                    </a:p>
                    <a:p>
                      <a:pPr lvl="0" algn="l" defTabSz="457200" eaLnBrk="1" hangingPunct="1">
                        <a:lnSpc>
                          <a:spcPct val="54000"/>
                        </a:lnSpc>
                        <a:spcBef>
                          <a:spcPts val="600"/>
                        </a:spcBef>
                        <a:spcAft>
                          <a:spcPts val="100"/>
                        </a:spcAft>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b="0" dirty="0" err="1">
                          <a:solidFill>
                            <a:srgbClr val="000000"/>
                          </a:solidFill>
                          <a:latin typeface="Times New Roman" panose="02020603050405020304" pitchFamily="16" charset="0"/>
                        </a:rPr>
                        <a:t>打印</a:t>
                      </a:r>
                      <a:r>
                        <a:rPr lang="en-US" altLang="zh-CN" sz="2000" b="0" dirty="0" err="1">
                          <a:solidFill>
                            <a:srgbClr val="000000"/>
                          </a:solidFill>
                          <a:latin typeface="Times New Roman" panose="02020603050405020304" pitchFamily="16" charset="0"/>
                        </a:rPr>
                        <a:t>n+1,N=0</a:t>
                      </a:r>
                      <a:endParaRPr lang="en-US" altLang="zh-CN" sz="2000" b="0" dirty="0" err="1">
                        <a:solidFill>
                          <a:srgbClr val="000000"/>
                        </a:solidFill>
                        <a:latin typeface="Times New Roman" panose="02020603050405020304" pitchFamily="16" charset="0"/>
                      </a:endParaRPr>
                    </a:p>
                  </a:txBody>
                  <a:tcPr anchor="t"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lstStyle>
                      <a:lvl1pPr marL="0" lvl="0" indent="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mn-ea"/>
                        </a:defRPr>
                      </a:lvl1pPr>
                      <a:lvl2pPr marL="742950" lvl="1" indent="-28575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mn-ea"/>
                          <a:cs typeface="+mn-cs"/>
                        </a:defRPr>
                      </a:lvl2pPr>
                      <a:lvl3pPr marL="1143000" lvl="2"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mn-ea"/>
                          <a:cs typeface="+mn-cs"/>
                        </a:defRPr>
                      </a:lvl3pPr>
                      <a:lvl4pPr marL="1600200" lvl="3"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mn-ea"/>
                          <a:cs typeface="+mn-cs"/>
                        </a:defRPr>
                      </a:lvl4pPr>
                      <a:lvl5pPr marL="2057400" lvl="4"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mn-ea"/>
                          <a:cs typeface="+mn-cs"/>
                        </a:defRPr>
                      </a:lvl5pPr>
                    </a:lstStyle>
                    <a:p>
                      <a:pPr lvl="0" algn="l" defTabSz="457200" eaLnBrk="1" hangingPunct="1">
                        <a:lnSpc>
                          <a:spcPct val="54000"/>
                        </a:lnSpc>
                        <a:spcBef>
                          <a:spcPts val="600"/>
                        </a:spcBef>
                        <a:spcAft>
                          <a:spcPts val="100"/>
                        </a:spcAft>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000" b="0" dirty="0" err="1">
                        <a:solidFill>
                          <a:srgbClr val="000000"/>
                        </a:solidFill>
                        <a:latin typeface="Times New Roman" panose="02020603050405020304" pitchFamily="16" charset="0"/>
                      </a:endParaRPr>
                    </a:p>
                    <a:p>
                      <a:pPr lvl="0" algn="l" defTabSz="457200" eaLnBrk="1" hangingPunct="1">
                        <a:lnSpc>
                          <a:spcPct val="54000"/>
                        </a:lnSpc>
                        <a:spcBef>
                          <a:spcPts val="600"/>
                        </a:spcBef>
                        <a:spcAft>
                          <a:spcPts val="100"/>
                        </a:spcAft>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b="0" dirty="0" err="1">
                          <a:solidFill>
                            <a:srgbClr val="000000"/>
                          </a:solidFill>
                          <a:latin typeface="Times New Roman" panose="02020603050405020304" pitchFamily="16" charset="0"/>
                        </a:rPr>
                        <a:t>打印</a:t>
                      </a:r>
                      <a:r>
                        <a:rPr lang="en-US" altLang="zh-CN" sz="2000" b="0" dirty="0" err="1">
                          <a:solidFill>
                            <a:srgbClr val="000000"/>
                          </a:solidFill>
                          <a:latin typeface="Times New Roman" panose="02020603050405020304" pitchFamily="16" charset="0"/>
                        </a:rPr>
                        <a:t>n,N=1</a:t>
                      </a:r>
                      <a:endParaRPr lang="en-US" altLang="zh-CN" sz="2000" b="0" dirty="0" err="1">
                        <a:solidFill>
                          <a:srgbClr val="000000"/>
                        </a:solidFill>
                        <a:latin typeface="Times New Roman" panose="02020603050405020304" pitchFamily="16" charset="0"/>
                      </a:endParaRPr>
                    </a:p>
                  </a:txBody>
                  <a:tcPr anchor="t"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lstStyle>
                      <a:lvl1pPr marL="0" lvl="0" indent="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mn-ea"/>
                        </a:defRPr>
                      </a:lvl1pPr>
                      <a:lvl2pPr marL="742950" lvl="1" indent="-28575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mn-ea"/>
                          <a:cs typeface="+mn-cs"/>
                        </a:defRPr>
                      </a:lvl2pPr>
                      <a:lvl3pPr marL="1143000" lvl="2"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mn-ea"/>
                          <a:cs typeface="+mn-cs"/>
                        </a:defRPr>
                      </a:lvl3pPr>
                      <a:lvl4pPr marL="1600200" lvl="3"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mn-ea"/>
                          <a:cs typeface="+mn-cs"/>
                        </a:defRPr>
                      </a:lvl4pPr>
                      <a:lvl5pPr marL="2057400" lvl="4" indent="-228600" algn="l" defTabSz="457200" rtl="0" eaLnBrk="1" fontAlgn="base" latinLnBrk="0" hangingPunct="1">
                        <a:lnSpc>
                          <a:spcPct val="100000"/>
                        </a:lnSpc>
                        <a:spcBef>
                          <a:spcPts val="100"/>
                        </a:spcBef>
                        <a:spcAft>
                          <a:spcPts val="100"/>
                        </a:spcAft>
                        <a:buClr>
                          <a:srgbClr val="000000"/>
                        </a:buClr>
                        <a:buSzPct val="100000"/>
                        <a:buFont typeface="Times New Roman" panose="02020603050405020304" pitchFamily="16" charset="0"/>
                        <a:buNone/>
                        <a:defRPr sz="3200" b="1" i="0" u="none" kern="1200" baseline="0">
                          <a:solidFill>
                            <a:srgbClr val="0000FF"/>
                          </a:solidFill>
                          <a:latin typeface="Arial" panose="020B0604020202020204" pitchFamily="34" charset="0"/>
                          <a:ea typeface="+mn-ea"/>
                          <a:cs typeface="+mn-cs"/>
                        </a:defRPr>
                      </a:lvl5pPr>
                    </a:lstStyle>
                    <a:p>
                      <a:pPr lvl="0" algn="l" defTabSz="457200" eaLnBrk="1" hangingPunct="1">
                        <a:lnSpc>
                          <a:spcPct val="54000"/>
                        </a:lnSpc>
                        <a:spcBef>
                          <a:spcPts val="600"/>
                        </a:spcBef>
                        <a:spcAft>
                          <a:spcPts val="100"/>
                        </a:spcAft>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000" b="0" dirty="0" err="1">
                        <a:solidFill>
                          <a:srgbClr val="000000"/>
                        </a:solidFill>
                        <a:latin typeface="Times New Roman" panose="02020603050405020304" pitchFamily="16" charset="0"/>
                      </a:endParaRPr>
                    </a:p>
                    <a:p>
                      <a:pPr lvl="0" algn="l" defTabSz="457200" eaLnBrk="1" hangingPunct="1">
                        <a:lnSpc>
                          <a:spcPct val="54000"/>
                        </a:lnSpc>
                        <a:spcBef>
                          <a:spcPts val="600"/>
                        </a:spcBef>
                        <a:spcAft>
                          <a:spcPts val="100"/>
                        </a:spcAft>
                        <a:buClrTx/>
                        <a:buSzPct val="6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b="0" dirty="0" err="1">
                          <a:solidFill>
                            <a:srgbClr val="000000"/>
                          </a:solidFill>
                          <a:latin typeface="Times New Roman" panose="02020603050405020304" pitchFamily="16" charset="0"/>
                        </a:rPr>
                        <a:t>打印</a:t>
                      </a:r>
                      <a:r>
                        <a:rPr lang="en-US" altLang="zh-CN" sz="2000" b="0" dirty="0" err="1">
                          <a:solidFill>
                            <a:srgbClr val="000000"/>
                          </a:solidFill>
                          <a:latin typeface="Times New Roman" panose="02020603050405020304" pitchFamily="16" charset="0"/>
                        </a:rPr>
                        <a:t>n,N=0</a:t>
                      </a:r>
                      <a:endParaRPr lang="en-US" altLang="zh-CN" sz="2000" b="0" dirty="0" err="1">
                        <a:solidFill>
                          <a:srgbClr val="000000"/>
                        </a:solidFill>
                        <a:latin typeface="Times New Roman" panose="02020603050405020304" pitchFamily="16" charset="0"/>
                      </a:endParaRPr>
                    </a:p>
                  </a:txBody>
                  <a:tcPr anchor="t"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34844" name="矩形 19504"/>
          <p:cNvSpPr/>
          <p:nvPr/>
        </p:nvSpPr>
        <p:spPr>
          <a:xfrm>
            <a:off x="1295400" y="152400"/>
            <a:ext cx="3810000" cy="685800"/>
          </a:xfrm>
          <a:prstGeom prst="rect">
            <a:avLst/>
          </a:prstGeom>
          <a:noFill/>
          <a:ln w="9525">
            <a:noFill/>
          </a:ln>
        </p:spPr>
        <p:txBody>
          <a:bodyPr wrap="square" lIns="90000" tIns="46800" rIns="90000" bIns="46800" anchor="t" anchorCtr="0"/>
          <a:p>
            <a:pPr marL="342900" indent="-342900" defTabSz="457200">
              <a:lnSpc>
                <a:spcPct val="90000"/>
              </a:lnSpc>
              <a:spcBef>
                <a:spcPts val="8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chemeClr val="accent2"/>
                </a:solidFill>
                <a:latin typeface="Times New Roman" panose="02020603050405020304" pitchFamily="16" charset="0"/>
              </a:rPr>
              <a:t>例子：观察者与报告者</a:t>
            </a:r>
            <a:endParaRPr lang="zh-CN" altLang="x-none" sz="2800" dirty="0" err="1">
              <a:solidFill>
                <a:schemeClr val="accent2"/>
              </a:solidFill>
              <a:latin typeface="Times New Roman" panose="02020603050405020304" pitchFamily="16" charset="0"/>
            </a:endParaRPr>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219138" name="矩形 103424"/>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219139" name="文本框 103425"/>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333399"/>
                </a:solidFill>
                <a:latin typeface="Times New Roman" panose="02020603050405020304" pitchFamily="16" charset="0"/>
              </a:rPr>
              <a:t>3.4 进程间的相互作用</a:t>
            </a:r>
            <a:endParaRPr lang="zh-CN" altLang="x-none" sz="4400" b="0" dirty="0" err="1">
              <a:solidFill>
                <a:srgbClr val="333399"/>
              </a:solidFill>
              <a:latin typeface="Times New Roman" panose="02020603050405020304" pitchFamily="16" charset="0"/>
            </a:endParaRPr>
          </a:p>
        </p:txBody>
      </p:sp>
      <p:sp>
        <p:nvSpPr>
          <p:cNvPr id="219140" name="文本框 103426"/>
          <p:cNvSpPr txBox="1"/>
          <p:nvPr/>
        </p:nvSpPr>
        <p:spPr>
          <a:xfrm>
            <a:off x="1143000" y="1447800"/>
            <a:ext cx="7316788" cy="541338"/>
          </a:xfrm>
          <a:prstGeom prst="rect">
            <a:avLst/>
          </a:prstGeom>
          <a:noFill/>
          <a:ln w="9525">
            <a:noFill/>
          </a:ln>
        </p:spPr>
        <p:txBody>
          <a:bodyPr wrap="square" lIns="91440" tIns="45720" rIns="91440" bIns="45720" anchor="t" anchorCtr="0"/>
          <a:p>
            <a:pPr marL="342900" indent="-342900" defTabSz="457200">
              <a:spcBef>
                <a:spcPts val="7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rPr>
              <a:t>用</a:t>
            </a:r>
            <a:r>
              <a:rPr lang="en-US" altLang="zh-CN" sz="2400" b="0" dirty="0" err="1">
                <a:solidFill>
                  <a:srgbClr val="000000"/>
                </a:solidFill>
                <a:latin typeface="Times New Roman" panose="02020603050405020304" pitchFamily="16" charset="0"/>
              </a:rPr>
              <a:t>P，V</a:t>
            </a:r>
            <a:r>
              <a:rPr lang="zh-CN" altLang="x-none" sz="2400" b="0" dirty="0" err="1">
                <a:solidFill>
                  <a:srgbClr val="000000"/>
                </a:solidFill>
                <a:latin typeface="Times New Roman" panose="02020603050405020304" pitchFamily="16" charset="0"/>
              </a:rPr>
              <a:t>操作实现司机－售票员同步：</a:t>
            </a:r>
            <a:endParaRPr lang="zh-CN" altLang="x-none" sz="2400" b="0" dirty="0" err="1">
              <a:solidFill>
                <a:srgbClr val="000000"/>
              </a:solidFill>
              <a:latin typeface="Times New Roman" panose="02020603050405020304" pitchFamily="16" charset="0"/>
            </a:endParaRPr>
          </a:p>
        </p:txBody>
      </p:sp>
      <p:sp>
        <p:nvSpPr>
          <p:cNvPr id="219141" name="矩形 103427"/>
          <p:cNvSpPr/>
          <p:nvPr/>
        </p:nvSpPr>
        <p:spPr>
          <a:xfrm>
            <a:off x="1187450" y="5589588"/>
            <a:ext cx="6884988" cy="612775"/>
          </a:xfrm>
          <a:prstGeom prst="rect">
            <a:avLst/>
          </a:prstGeom>
          <a:noFill/>
          <a:ln w="9525">
            <a:noFill/>
          </a:ln>
        </p:spPr>
        <p:txBody>
          <a:bodyPr wrap="square" lIns="90000" tIns="46800" rIns="90000" bIns="46800" anchor="t" anchorCtr="0"/>
          <a:p>
            <a:pPr marL="342900" indent="-342900" defTabSz="457200">
              <a:spcBef>
                <a:spcPts val="7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FF"/>
                </a:solidFill>
                <a:latin typeface="Times New Roman" panose="02020603050405020304" pitchFamily="16" charset="0"/>
              </a:rPr>
              <a:t>司机到站</a:t>
            </a:r>
            <a:r>
              <a:rPr lang="en-US" altLang="zh-CN" sz="2400" b="0" dirty="0" err="1">
                <a:solidFill>
                  <a:srgbClr val="0000FF"/>
                </a:solidFill>
                <a:latin typeface="Times New Roman" panose="02020603050405020304" pitchFamily="16" charset="0"/>
              </a:rPr>
              <a:t>-</a:t>
            </a:r>
            <a:r>
              <a:rPr lang="zh-CN" altLang="x-none" sz="2400" b="0" dirty="0" err="1">
                <a:solidFill>
                  <a:srgbClr val="0000FF"/>
                </a:solidFill>
                <a:latin typeface="Times New Roman" panose="02020603050405020304" pitchFamily="16" charset="0"/>
              </a:rPr>
              <a:t>想继续开车阻塞</a:t>
            </a:r>
            <a:r>
              <a:rPr lang="en-US" altLang="zh-CN" sz="2400" b="0" dirty="0" err="1">
                <a:solidFill>
                  <a:srgbClr val="0000FF"/>
                </a:solidFill>
                <a:latin typeface="Times New Roman" panose="02020603050405020304" pitchFamily="16" charset="0"/>
              </a:rPr>
              <a:t>-</a:t>
            </a:r>
            <a:r>
              <a:rPr lang="zh-CN" altLang="x-none" sz="2400" b="0" dirty="0" err="1">
                <a:solidFill>
                  <a:srgbClr val="0000FF"/>
                </a:solidFill>
                <a:latin typeface="Times New Roman" panose="02020603050405020304" pitchFamily="16" charset="0"/>
              </a:rPr>
              <a:t>售票员开车门</a:t>
            </a:r>
            <a:r>
              <a:rPr lang="en-US" altLang="zh-CN" sz="2400" b="0" dirty="0" err="1">
                <a:solidFill>
                  <a:srgbClr val="0000FF"/>
                </a:solidFill>
                <a:latin typeface="Times New Roman" panose="02020603050405020304" pitchFamily="16" charset="0"/>
              </a:rPr>
              <a:t>-</a:t>
            </a:r>
            <a:r>
              <a:rPr lang="zh-CN" altLang="x-none" sz="2400" b="0" dirty="0" err="1">
                <a:solidFill>
                  <a:srgbClr val="0000FF"/>
                </a:solidFill>
                <a:latin typeface="Times New Roman" panose="02020603050405020304" pitchFamily="16" charset="0"/>
              </a:rPr>
              <a:t>想继续开车门阻塞</a:t>
            </a:r>
            <a:endParaRPr lang="zh-CN" altLang="x-none" sz="2400" b="0" dirty="0" err="1">
              <a:solidFill>
                <a:srgbClr val="0000FF"/>
              </a:solidFill>
              <a:latin typeface="Times New Roman" panose="02020603050405020304" pitchFamily="16" charset="0"/>
            </a:endParaRPr>
          </a:p>
        </p:txBody>
      </p:sp>
      <p:pic>
        <p:nvPicPr>
          <p:cNvPr id="219142" name="图片 103428"/>
          <p:cNvPicPr>
            <a:picLocks noChangeAspect="1"/>
          </p:cNvPicPr>
          <p:nvPr/>
        </p:nvPicPr>
        <p:blipFill>
          <a:blip r:embed="rId1"/>
          <a:stretch>
            <a:fillRect/>
          </a:stretch>
        </p:blipFill>
        <p:spPr>
          <a:xfrm>
            <a:off x="1274763" y="1916113"/>
            <a:ext cx="6465887" cy="3673475"/>
          </a:xfrm>
          <a:prstGeom prst="rect">
            <a:avLst/>
          </a:prstGeom>
          <a:noFill/>
          <a:ln w="9525">
            <a:noFill/>
          </a:ln>
        </p:spPr>
      </p:pic>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221186" name="矩形 104448"/>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221187" name="文本框 104449"/>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333399"/>
                </a:solidFill>
                <a:latin typeface="Times New Roman" panose="02020603050405020304" pitchFamily="16" charset="0"/>
              </a:rPr>
              <a:t>3.4 进程间的相互作用</a:t>
            </a:r>
            <a:endParaRPr lang="zh-CN" altLang="x-none" sz="4400" b="0" dirty="0" err="1">
              <a:solidFill>
                <a:srgbClr val="333399"/>
              </a:solidFill>
              <a:latin typeface="Times New Roman" panose="02020603050405020304" pitchFamily="16" charset="0"/>
            </a:endParaRPr>
          </a:p>
        </p:txBody>
      </p:sp>
      <p:sp>
        <p:nvSpPr>
          <p:cNvPr id="221188" name="文本框 104450"/>
          <p:cNvSpPr txBox="1"/>
          <p:nvPr/>
        </p:nvSpPr>
        <p:spPr>
          <a:xfrm>
            <a:off x="1143000" y="1447800"/>
            <a:ext cx="7316788" cy="541338"/>
          </a:xfrm>
          <a:prstGeom prst="rect">
            <a:avLst/>
          </a:prstGeom>
          <a:noFill/>
          <a:ln w="9525">
            <a:noFill/>
          </a:ln>
        </p:spPr>
        <p:txBody>
          <a:bodyPr wrap="square" lIns="91440" tIns="45720" rIns="91440" bIns="45720" anchor="t" anchorCtr="0"/>
          <a:p>
            <a:pPr marL="342900" indent="-342900" defTabSz="457200">
              <a:spcBef>
                <a:spcPts val="7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rPr>
              <a:t>用</a:t>
            </a:r>
            <a:r>
              <a:rPr lang="en-US" altLang="zh-CN" sz="2400" b="0" dirty="0" err="1">
                <a:solidFill>
                  <a:srgbClr val="000000"/>
                </a:solidFill>
                <a:latin typeface="Times New Roman" panose="02020603050405020304" pitchFamily="16" charset="0"/>
              </a:rPr>
              <a:t>P，V</a:t>
            </a:r>
            <a:r>
              <a:rPr lang="zh-CN" altLang="x-none" sz="2400" b="0" dirty="0" err="1">
                <a:solidFill>
                  <a:srgbClr val="000000"/>
                </a:solidFill>
                <a:latin typeface="Times New Roman" panose="02020603050405020304" pitchFamily="16" charset="0"/>
              </a:rPr>
              <a:t>操作实现司机－售票员同步：</a:t>
            </a:r>
            <a:endParaRPr lang="zh-CN" altLang="x-none" sz="2400" b="0" dirty="0" err="1">
              <a:solidFill>
                <a:srgbClr val="000000"/>
              </a:solidFill>
              <a:latin typeface="Times New Roman" panose="02020603050405020304" pitchFamily="16" charset="0"/>
            </a:endParaRPr>
          </a:p>
        </p:txBody>
      </p:sp>
      <p:sp>
        <p:nvSpPr>
          <p:cNvPr id="221189" name="矩形 104451"/>
          <p:cNvSpPr/>
          <p:nvPr/>
        </p:nvSpPr>
        <p:spPr>
          <a:xfrm>
            <a:off x="1187450" y="5589588"/>
            <a:ext cx="6884988" cy="612775"/>
          </a:xfrm>
          <a:prstGeom prst="rect">
            <a:avLst/>
          </a:prstGeom>
          <a:noFill/>
          <a:ln w="9525">
            <a:noFill/>
          </a:ln>
        </p:spPr>
        <p:txBody>
          <a:bodyPr wrap="square" lIns="90000" tIns="46800" rIns="90000" bIns="46800" anchor="t" anchorCtr="0"/>
          <a:p>
            <a:pPr marL="342900" indent="-342900" defTabSz="457200">
              <a:spcBef>
                <a:spcPts val="7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FF"/>
                </a:solidFill>
                <a:latin typeface="Times New Roman" panose="02020603050405020304" pitchFamily="16" charset="0"/>
              </a:rPr>
              <a:t>司机到站</a:t>
            </a:r>
            <a:r>
              <a:rPr lang="en-US" altLang="zh-CN" sz="2400" b="0" dirty="0" err="1">
                <a:solidFill>
                  <a:srgbClr val="0000FF"/>
                </a:solidFill>
                <a:latin typeface="Times New Roman" panose="02020603050405020304" pitchFamily="16" charset="0"/>
              </a:rPr>
              <a:t>-</a:t>
            </a:r>
            <a:r>
              <a:rPr lang="zh-CN" altLang="x-none" sz="2400" b="0" dirty="0" err="1">
                <a:solidFill>
                  <a:srgbClr val="0000FF"/>
                </a:solidFill>
                <a:latin typeface="Times New Roman" panose="02020603050405020304" pitchFamily="16" charset="0"/>
              </a:rPr>
              <a:t>想继续开车阻塞</a:t>
            </a:r>
            <a:r>
              <a:rPr lang="en-US" altLang="zh-CN" sz="2400" b="0" dirty="0" err="1">
                <a:solidFill>
                  <a:srgbClr val="0000FF"/>
                </a:solidFill>
                <a:latin typeface="Times New Roman" panose="02020603050405020304" pitchFamily="16" charset="0"/>
              </a:rPr>
              <a:t>-</a:t>
            </a:r>
            <a:r>
              <a:rPr lang="zh-CN" altLang="x-none" sz="2400" b="0" dirty="0" err="1">
                <a:solidFill>
                  <a:srgbClr val="0000FF"/>
                </a:solidFill>
                <a:latin typeface="Times New Roman" panose="02020603050405020304" pitchFamily="16" charset="0"/>
              </a:rPr>
              <a:t>售票员开车门</a:t>
            </a:r>
            <a:r>
              <a:rPr lang="en-US" altLang="zh-CN" sz="2400" b="0" dirty="0" err="1">
                <a:solidFill>
                  <a:srgbClr val="0000FF"/>
                </a:solidFill>
                <a:latin typeface="Times New Roman" panose="02020603050405020304" pitchFamily="16" charset="0"/>
              </a:rPr>
              <a:t>-</a:t>
            </a:r>
            <a:r>
              <a:rPr lang="zh-CN" altLang="x-none" sz="2400" b="0" dirty="0" err="1">
                <a:solidFill>
                  <a:srgbClr val="0000FF"/>
                </a:solidFill>
                <a:latin typeface="Times New Roman" panose="02020603050405020304" pitchFamily="16" charset="0"/>
              </a:rPr>
              <a:t>想继续开车门阻塞</a:t>
            </a:r>
            <a:r>
              <a:rPr lang="en-US" altLang="zh-CN" sz="2400" b="0" dirty="0" err="1">
                <a:solidFill>
                  <a:srgbClr val="0000FF"/>
                </a:solidFill>
                <a:latin typeface="Times New Roman" panose="02020603050405020304" pitchFamily="16" charset="0"/>
              </a:rPr>
              <a:t>-</a:t>
            </a:r>
            <a:r>
              <a:rPr lang="zh-CN" altLang="x-none" sz="2400" b="0" dirty="0" err="1">
                <a:solidFill>
                  <a:srgbClr val="0000FF"/>
                </a:solidFill>
                <a:latin typeface="Times New Roman" panose="02020603050405020304" pitchFamily="16" charset="0"/>
              </a:rPr>
              <a:t>司机继续行车</a:t>
            </a:r>
            <a:endParaRPr lang="zh-CN" altLang="x-none" sz="2400" b="0" dirty="0" err="1">
              <a:solidFill>
                <a:srgbClr val="0000FF"/>
              </a:solidFill>
              <a:latin typeface="Times New Roman" panose="02020603050405020304" pitchFamily="16" charset="0"/>
            </a:endParaRPr>
          </a:p>
        </p:txBody>
      </p:sp>
      <p:pic>
        <p:nvPicPr>
          <p:cNvPr id="221190" name="图片 104452"/>
          <p:cNvPicPr>
            <a:picLocks noChangeAspect="1"/>
          </p:cNvPicPr>
          <p:nvPr/>
        </p:nvPicPr>
        <p:blipFill>
          <a:blip r:embed="rId1"/>
          <a:stretch>
            <a:fillRect/>
          </a:stretch>
        </p:blipFill>
        <p:spPr>
          <a:xfrm>
            <a:off x="1601788" y="1916113"/>
            <a:ext cx="6361112" cy="3706812"/>
          </a:xfrm>
          <a:prstGeom prst="rect">
            <a:avLst/>
          </a:prstGeom>
          <a:noFill/>
          <a:ln w="9525">
            <a:noFill/>
          </a:ln>
        </p:spPr>
      </p:pic>
    </p:spTree>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223234" name="矩形 105472"/>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223235" name="文本框 105473"/>
          <p:cNvSpPr txBox="1"/>
          <p:nvPr/>
        </p:nvSpPr>
        <p:spPr>
          <a:xfrm>
            <a:off x="1350963" y="549275"/>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000" b="0" dirty="0" err="1">
                <a:solidFill>
                  <a:srgbClr val="000000"/>
                </a:solidFill>
                <a:latin typeface="Times New Roman" panose="02020603050405020304" pitchFamily="16" charset="0"/>
              </a:rPr>
              <a:t>3.4 进程间的相互作用</a:t>
            </a:r>
            <a:endParaRPr lang="zh-CN" altLang="x-none" sz="4000" b="0" dirty="0" err="1">
              <a:solidFill>
                <a:srgbClr val="000000"/>
              </a:solidFill>
              <a:latin typeface="Times New Roman" panose="02020603050405020304" pitchFamily="16" charset="0"/>
            </a:endParaRPr>
          </a:p>
        </p:txBody>
      </p:sp>
      <p:sp>
        <p:nvSpPr>
          <p:cNvPr id="223236" name="文本框 105474"/>
          <p:cNvSpPr txBox="1"/>
          <p:nvPr/>
        </p:nvSpPr>
        <p:spPr>
          <a:xfrm>
            <a:off x="1116013" y="1700213"/>
            <a:ext cx="7772400" cy="609600"/>
          </a:xfrm>
          <a:prstGeom prst="rect">
            <a:avLst/>
          </a:prstGeom>
          <a:noFill/>
          <a:ln w="9525">
            <a:noFill/>
          </a:ln>
        </p:spPr>
        <p:txBody>
          <a:bodyPr wrap="square" lIns="91440" tIns="45720" rIns="91440" bIns="45720" anchor="t" anchorCtr="0"/>
          <a:p>
            <a:pPr marL="342900" indent="-342900" defTabSz="457200">
              <a:spcBef>
                <a:spcPts val="9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FF0000"/>
                </a:solidFill>
                <a:latin typeface="Times New Roman" panose="02020603050405020304" pitchFamily="16" charset="0"/>
              </a:rPr>
              <a:t>用</a:t>
            </a:r>
            <a:r>
              <a:rPr lang="en-US" altLang="zh-CN" b="0" dirty="0" err="1">
                <a:solidFill>
                  <a:srgbClr val="FF0000"/>
                </a:solidFill>
                <a:latin typeface="Times New Roman" panose="02020603050405020304" pitchFamily="16" charset="0"/>
              </a:rPr>
              <a:t>P，V</a:t>
            </a:r>
            <a:r>
              <a:rPr lang="zh-CN" altLang="x-none" b="0" dirty="0" err="1">
                <a:solidFill>
                  <a:srgbClr val="FF0000"/>
                </a:solidFill>
                <a:latin typeface="Times New Roman" panose="02020603050405020304" pitchFamily="16" charset="0"/>
              </a:rPr>
              <a:t>操作实现进程同步的模型</a:t>
            </a:r>
            <a:endParaRPr lang="zh-CN" altLang="x-none" b="0" dirty="0" err="1">
              <a:solidFill>
                <a:srgbClr val="FF0000"/>
              </a:solidFill>
              <a:latin typeface="Times New Roman" panose="02020603050405020304" pitchFamily="16" charset="0"/>
            </a:endParaRPr>
          </a:p>
        </p:txBody>
      </p:sp>
      <p:sp>
        <p:nvSpPr>
          <p:cNvPr id="105476" name="矩形 105475"/>
          <p:cNvSpPr/>
          <p:nvPr/>
        </p:nvSpPr>
        <p:spPr>
          <a:xfrm>
            <a:off x="2057400" y="2667000"/>
            <a:ext cx="2057400" cy="2133600"/>
          </a:xfrm>
          <a:prstGeom prst="rect">
            <a:avLst/>
          </a:prstGeom>
          <a:solidFill>
            <a:srgbClr val="FFFF99"/>
          </a:solidFill>
          <a:ln w="9360" cap="flat" cmpd="sng">
            <a:solidFill>
              <a:srgbClr val="339966"/>
            </a:solidFill>
            <a:prstDash val="solid"/>
            <a:miter/>
            <a:headEnd type="none" w="med" len="med"/>
            <a:tailEnd type="none" w="med" len="med"/>
          </a:ln>
        </p:spPr>
        <p:txBody>
          <a:bodyPr wrap="square" lIns="90000" tIns="46800" rIns="90000" bIns="46800" anchor="t" anchorCtr="0"/>
          <a:p>
            <a:pPr lvl="1" indent="-285750" defTabSz="457200" eaLnBrk="1" hangingPunct="1">
              <a:spcBef>
                <a:spcPts val="7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ea typeface="华文行楷" panose="02010800040101010101" charset="-122"/>
              </a:rPr>
              <a:t>P1</a:t>
            </a:r>
            <a:endParaRPr lang="en-US" altLang="zh-CN" sz="2400" b="0" dirty="0" err="1">
              <a:solidFill>
                <a:srgbClr val="000000"/>
              </a:solidFill>
              <a:latin typeface="Times New Roman" panose="02020603050405020304" pitchFamily="16" charset="0"/>
              <a:ea typeface="华文行楷" panose="02010800040101010101" charset="-122"/>
            </a:endParaRPr>
          </a:p>
          <a:p>
            <a:pPr lvl="1" indent="-285750" defTabSz="457200" eaLnBrk="1" hangingPunct="1">
              <a:spcBef>
                <a:spcPts val="7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rPr>
              <a:t>...</a:t>
            </a:r>
            <a:endParaRPr lang="en-US" altLang="zh-CN" sz="2400" b="0" dirty="0" err="1">
              <a:solidFill>
                <a:srgbClr val="000000"/>
              </a:solidFill>
              <a:latin typeface="Times New Roman" panose="02020603050405020304" pitchFamily="16" charset="0"/>
            </a:endParaRPr>
          </a:p>
          <a:p>
            <a:pPr lvl="1" indent="-285750" defTabSz="457200" eaLnBrk="1" hangingPunct="1">
              <a:spcBef>
                <a:spcPts val="7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rPr>
              <a:t>P(S)</a:t>
            </a:r>
            <a:endParaRPr lang="en-US" altLang="zh-CN" sz="2400" b="0" dirty="0" err="1">
              <a:solidFill>
                <a:srgbClr val="000000"/>
              </a:solidFill>
              <a:latin typeface="Times New Roman" panose="02020603050405020304" pitchFamily="16" charset="0"/>
            </a:endParaRPr>
          </a:p>
          <a:p>
            <a:pPr lvl="1" indent="-285750" defTabSz="457200" eaLnBrk="1" hangingPunct="1">
              <a:spcBef>
                <a:spcPts val="7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rPr>
              <a:t>...</a:t>
            </a:r>
            <a:endParaRPr lang="en-US" altLang="zh-CN" sz="2400" b="0" dirty="0" err="1">
              <a:solidFill>
                <a:srgbClr val="000000"/>
              </a:solidFill>
              <a:latin typeface="Times New Roman" panose="02020603050405020304" pitchFamily="16" charset="0"/>
              <a:ea typeface="楷体_GB2312" pitchFamily="49" charset="0"/>
            </a:endParaRPr>
          </a:p>
        </p:txBody>
      </p:sp>
      <p:sp>
        <p:nvSpPr>
          <p:cNvPr id="105477" name="矩形 105476"/>
          <p:cNvSpPr/>
          <p:nvPr/>
        </p:nvSpPr>
        <p:spPr>
          <a:xfrm>
            <a:off x="5410200" y="2667000"/>
            <a:ext cx="1905000" cy="2057400"/>
          </a:xfrm>
          <a:prstGeom prst="rect">
            <a:avLst/>
          </a:prstGeom>
          <a:solidFill>
            <a:srgbClr val="FFFF99"/>
          </a:solidFill>
          <a:ln w="9360" cap="flat" cmpd="sng">
            <a:solidFill>
              <a:srgbClr val="339966"/>
            </a:solidFill>
            <a:prstDash val="solid"/>
            <a:miter/>
            <a:headEnd type="none" w="med" len="med"/>
            <a:tailEnd type="none" w="med" len="med"/>
          </a:ln>
        </p:spPr>
        <p:txBody>
          <a:bodyPr wrap="square" lIns="90000" tIns="46800" rIns="90000" bIns="46800" anchor="t" anchorCtr="0"/>
          <a:p>
            <a:pPr lvl="1" indent="-285750" defTabSz="457200" eaLnBrk="1" hangingPunct="1">
              <a:spcBef>
                <a:spcPts val="7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ea typeface="华文行楷" panose="02010800040101010101" charset="-122"/>
              </a:rPr>
              <a:t>P2</a:t>
            </a:r>
            <a:endParaRPr lang="en-US" altLang="zh-CN" sz="2400" b="0" dirty="0" err="1">
              <a:solidFill>
                <a:srgbClr val="000000"/>
              </a:solidFill>
              <a:latin typeface="Times New Roman" panose="02020603050405020304" pitchFamily="16" charset="0"/>
              <a:ea typeface="华文行楷" panose="02010800040101010101" charset="-122"/>
            </a:endParaRPr>
          </a:p>
          <a:p>
            <a:pPr lvl="1" indent="-285750" defTabSz="457200" eaLnBrk="1" hangingPunct="1">
              <a:spcBef>
                <a:spcPts val="7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rPr>
              <a:t>...</a:t>
            </a:r>
            <a:endParaRPr lang="en-US" altLang="zh-CN" sz="2400" b="0" dirty="0" err="1">
              <a:solidFill>
                <a:srgbClr val="000000"/>
              </a:solidFill>
              <a:latin typeface="Times New Roman" panose="02020603050405020304" pitchFamily="16" charset="0"/>
            </a:endParaRPr>
          </a:p>
          <a:p>
            <a:pPr lvl="1" indent="-285750" defTabSz="457200" eaLnBrk="1" hangingPunct="1">
              <a:spcBef>
                <a:spcPts val="7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rPr>
              <a:t>V(S)</a:t>
            </a:r>
            <a:endParaRPr lang="en-US" altLang="zh-CN" sz="2400" b="0" dirty="0" err="1">
              <a:solidFill>
                <a:srgbClr val="000000"/>
              </a:solidFill>
              <a:latin typeface="Times New Roman" panose="02020603050405020304" pitchFamily="16" charset="0"/>
            </a:endParaRPr>
          </a:p>
          <a:p>
            <a:pPr lvl="1" indent="-285750" defTabSz="457200" eaLnBrk="1" hangingPunct="1">
              <a:spcBef>
                <a:spcPts val="7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rPr>
              <a:t>...</a:t>
            </a:r>
            <a:endParaRPr lang="en-US" altLang="zh-CN" sz="2400" b="0" dirty="0" err="1">
              <a:solidFill>
                <a:srgbClr val="000000"/>
              </a:solidFill>
              <a:latin typeface="Times New Roman" panose="02020603050405020304" pitchFamily="16" charset="0"/>
              <a:ea typeface="楷体_GB2312" pitchFamily="49" charset="0"/>
            </a:endParaRPr>
          </a:p>
        </p:txBody>
      </p:sp>
      <p:sp>
        <p:nvSpPr>
          <p:cNvPr id="105478" name="直接连接符 105477"/>
          <p:cNvSpPr/>
          <p:nvPr/>
        </p:nvSpPr>
        <p:spPr>
          <a:xfrm flipH="1">
            <a:off x="3289300" y="3810000"/>
            <a:ext cx="2362200" cy="1588"/>
          </a:xfrm>
          <a:prstGeom prst="line">
            <a:avLst/>
          </a:prstGeom>
          <a:ln w="25560" cap="flat" cmpd="sng">
            <a:solidFill>
              <a:srgbClr val="000000"/>
            </a:solidFill>
            <a:prstDash val="solid"/>
            <a:miter/>
            <a:headEnd type="none" w="med" len="med"/>
            <a:tailEnd type="triangle" w="med" len="med"/>
          </a:ln>
        </p:spPr>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additive="repl">
                                        <p:cTn id="6" dur="1" fill="hold">
                                          <p:stCondLst>
                                            <p:cond delay="0"/>
                                          </p:stCondLst>
                                        </p:cTn>
                                        <p:tgtEl>
                                          <p:spTgt spid="105476"/>
                                        </p:tgtEl>
                                        <p:attrNameLst>
                                          <p:attrName>style.visibility</p:attrName>
                                        </p:attrNameLst>
                                      </p:cBhvr>
                                      <p:to>
                                        <p:strVal val="visible"/>
                                      </p:to>
                                    </p:set>
                                    <p:animEffect transition="in" filter="barn(outHorizontal)">
                                      <p:cBhvr additive="repl">
                                        <p:cTn id="7" dur="500"/>
                                        <p:tgtEl>
                                          <p:spTgt spid="105476"/>
                                        </p:tgtEl>
                                      </p:cBhvr>
                                    </p:animEffect>
                                  </p:childTnLst>
                                </p:cTn>
                              </p:par>
                            </p:childTnLst>
                          </p:cTn>
                        </p:par>
                        <p:par>
                          <p:cTn id="8" fill="hold">
                            <p:stCondLst>
                              <p:cond delay="500"/>
                            </p:stCondLst>
                            <p:childTnLst>
                              <p:par>
                                <p:cTn id="9" presetID="16" presetClass="entr" presetSubtype="42" fill="hold" nodeType="afterEffect">
                                  <p:stCondLst>
                                    <p:cond delay="0"/>
                                  </p:stCondLst>
                                  <p:childTnLst>
                                    <p:set>
                                      <p:cBhvr additive="repl">
                                        <p:cTn id="10" dur="1" fill="hold">
                                          <p:stCondLst>
                                            <p:cond delay="0"/>
                                          </p:stCondLst>
                                        </p:cTn>
                                        <p:tgtEl>
                                          <p:spTgt spid="105477"/>
                                        </p:tgtEl>
                                        <p:attrNameLst>
                                          <p:attrName>style.visibility</p:attrName>
                                        </p:attrNameLst>
                                      </p:cBhvr>
                                      <p:to>
                                        <p:strVal val="visible"/>
                                      </p:to>
                                    </p:set>
                                    <p:animEffect transition="in" filter="barn(outHorizontal)">
                                      <p:cBhvr additive="repl">
                                        <p:cTn id="11" dur="500"/>
                                        <p:tgtEl>
                                          <p:spTgt spid="105477"/>
                                        </p:tgtEl>
                                      </p:cBhvr>
                                    </p:animEffect>
                                  </p:childTnLst>
                                </p:cTn>
                              </p:par>
                            </p:childTnLst>
                          </p:cTn>
                        </p:par>
                      </p:childTnLst>
                    </p:cTn>
                  </p:par>
                  <p:par>
                    <p:cTn id="12" fill="hold">
                      <p:stCondLst>
                        <p:cond delay="indefinite"/>
                      </p:stCondLst>
                      <p:childTnLst>
                        <p:par>
                          <p:cTn id="13" fill="hold">
                            <p:stCondLst>
                              <p:cond delay="0"/>
                            </p:stCondLst>
                            <p:childTnLst>
                              <p:par>
                                <p:cTn id="14" presetID="17" presetClass="entr" presetSubtype="2" fill="hold" nodeType="clickEffect">
                                  <p:stCondLst>
                                    <p:cond delay="0"/>
                                  </p:stCondLst>
                                  <p:childTnLst>
                                    <p:set>
                                      <p:cBhvr additive="repl">
                                        <p:cTn id="15" dur="1" fill="hold">
                                          <p:stCondLst>
                                            <p:cond delay="0"/>
                                          </p:stCondLst>
                                        </p:cTn>
                                        <p:tgtEl>
                                          <p:spTgt spid="105478"/>
                                        </p:tgtEl>
                                        <p:attrNameLst>
                                          <p:attrName>style.visibility</p:attrName>
                                        </p:attrNameLst>
                                      </p:cBhvr>
                                      <p:to>
                                        <p:strVal val="visible"/>
                                      </p:to>
                                    </p:set>
                                    <p:anim calcmode="lin" valueType="num">
                                      <p:cBhvr additive="repl">
                                        <p:cTn id="16" dur="500" fill="hold"/>
                                        <p:tgtEl>
                                          <p:spTgt spid="105478"/>
                                        </p:tgtEl>
                                        <p:attrNameLst>
                                          <p:attrName>ppt_x</p:attrName>
                                        </p:attrNameLst>
                                      </p:cBhvr>
                                      <p:tavLst>
                                        <p:tav tm="0">
                                          <p:val>
                                            <p:strVal val="#ppt_x+#ppt_w/2"/>
                                          </p:val>
                                        </p:tav>
                                        <p:tav tm="100000">
                                          <p:val>
                                            <p:strVal val="#ppt_x"/>
                                          </p:val>
                                        </p:tav>
                                      </p:tavLst>
                                    </p:anim>
                                    <p:anim calcmode="lin" valueType="num">
                                      <p:cBhvr additive="repl">
                                        <p:cTn id="17" dur="500" fill="hold"/>
                                        <p:tgtEl>
                                          <p:spTgt spid="105478"/>
                                        </p:tgtEl>
                                        <p:attrNameLst>
                                          <p:attrName>ppt_y</p:attrName>
                                        </p:attrNameLst>
                                      </p:cBhvr>
                                      <p:tavLst>
                                        <p:tav tm="0">
                                          <p:val>
                                            <p:strVal val="#ppt_y"/>
                                          </p:val>
                                        </p:tav>
                                        <p:tav tm="100000">
                                          <p:val>
                                            <p:strVal val="#ppt_y"/>
                                          </p:val>
                                        </p:tav>
                                      </p:tavLst>
                                    </p:anim>
                                    <p:anim calcmode="lin" valueType="num">
                                      <p:cBhvr additive="repl">
                                        <p:cTn id="18" dur="500" fill="hold"/>
                                        <p:tgtEl>
                                          <p:spTgt spid="105478"/>
                                        </p:tgtEl>
                                        <p:attrNameLst>
                                          <p:attrName>ppt_w</p:attrName>
                                        </p:attrNameLst>
                                      </p:cBhvr>
                                      <p:tavLst>
                                        <p:tav tm="0">
                                          <p:val>
                                            <p:fltVal val="0.000000"/>
                                          </p:val>
                                        </p:tav>
                                        <p:tav tm="100000">
                                          <p:val>
                                            <p:strVal val="#ppt_w"/>
                                          </p:val>
                                        </p:tav>
                                      </p:tavLst>
                                    </p:anim>
                                    <p:anim calcmode="lin" valueType="num">
                                      <p:cBhvr additive="repl">
                                        <p:cTn id="19" dur="500" fill="hold"/>
                                        <p:tgtEl>
                                          <p:spTgt spid="10547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225282" name="矩形 106496"/>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225283" name="文本框 106497"/>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333399"/>
                </a:solidFill>
                <a:latin typeface="Times New Roman" panose="02020603050405020304" pitchFamily="16" charset="0"/>
              </a:rPr>
              <a:t>3.4 进程间的相互作用</a:t>
            </a:r>
            <a:endParaRPr lang="zh-CN" altLang="x-none" sz="4400" b="0" dirty="0" err="1">
              <a:solidFill>
                <a:srgbClr val="333399"/>
              </a:solidFill>
              <a:latin typeface="Times New Roman" panose="02020603050405020304" pitchFamily="16" charset="0"/>
            </a:endParaRPr>
          </a:p>
        </p:txBody>
      </p:sp>
      <p:sp>
        <p:nvSpPr>
          <p:cNvPr id="225284" name="文本框 106498"/>
          <p:cNvSpPr txBox="1"/>
          <p:nvPr/>
        </p:nvSpPr>
        <p:spPr>
          <a:xfrm>
            <a:off x="1143000" y="1447800"/>
            <a:ext cx="7772400" cy="914400"/>
          </a:xfrm>
          <a:prstGeom prst="rect">
            <a:avLst/>
          </a:prstGeom>
          <a:noFill/>
          <a:ln w="9525">
            <a:noFill/>
          </a:ln>
        </p:spPr>
        <p:txBody>
          <a:bodyPr wrap="square" lIns="91440" tIns="45720" rIns="91440" bIns="45720" anchor="t" anchorCtr="0"/>
          <a:p>
            <a:pPr marL="342900" indent="-342900" defTabSz="457200">
              <a:lnSpc>
                <a:spcPct val="90000"/>
              </a:lnSpc>
              <a:spcBef>
                <a:spcPts val="8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rPr>
              <a:t>用</a:t>
            </a:r>
            <a:r>
              <a:rPr lang="en-US" altLang="zh-CN" sz="2800" b="0" dirty="0" err="1">
                <a:solidFill>
                  <a:srgbClr val="000000"/>
                </a:solidFill>
                <a:latin typeface="Times New Roman" panose="02020603050405020304" pitchFamily="16" charset="0"/>
              </a:rPr>
              <a:t>P，V</a:t>
            </a:r>
            <a:r>
              <a:rPr lang="zh-CN" altLang="x-none" sz="2800" b="0" dirty="0" err="1">
                <a:solidFill>
                  <a:srgbClr val="000000"/>
                </a:solidFill>
                <a:latin typeface="Times New Roman" panose="02020603050405020304" pitchFamily="16" charset="0"/>
              </a:rPr>
              <a:t>操作实现司机－售票员同步：设置信号量</a:t>
            </a:r>
            <a:r>
              <a:rPr lang="en-US" altLang="zh-CN" sz="2800" b="0" dirty="0" err="1">
                <a:solidFill>
                  <a:srgbClr val="000000"/>
                </a:solidFill>
                <a:latin typeface="Times New Roman" panose="02020603050405020304" pitchFamily="16" charset="0"/>
              </a:rPr>
              <a:t>S</a:t>
            </a:r>
            <a:r>
              <a:rPr lang="zh-CN" altLang="x-none" sz="1800" b="0" dirty="0" err="1">
                <a:solidFill>
                  <a:srgbClr val="000000"/>
                </a:solidFill>
                <a:latin typeface="Times New Roman" panose="02020603050405020304" pitchFamily="16" charset="0"/>
              </a:rPr>
              <a:t>车</a:t>
            </a:r>
            <a:r>
              <a:rPr lang="zh-CN" altLang="x-none" sz="2800" b="0" dirty="0" err="1">
                <a:solidFill>
                  <a:srgbClr val="000000"/>
                </a:solidFill>
                <a:latin typeface="Times New Roman" panose="02020603050405020304" pitchFamily="16" charset="0"/>
              </a:rPr>
              <a:t>，</a:t>
            </a:r>
            <a:r>
              <a:rPr lang="en-US" altLang="zh-CN" sz="2800" b="0" dirty="0" err="1">
                <a:solidFill>
                  <a:srgbClr val="000000"/>
                </a:solidFill>
                <a:latin typeface="Times New Roman" panose="02020603050405020304" pitchFamily="16" charset="0"/>
              </a:rPr>
              <a:t>S</a:t>
            </a:r>
            <a:r>
              <a:rPr lang="zh-CN" altLang="x-none" sz="1600" b="0" dirty="0" err="1">
                <a:solidFill>
                  <a:srgbClr val="000000"/>
                </a:solidFill>
                <a:latin typeface="Times New Roman" panose="02020603050405020304" pitchFamily="16" charset="0"/>
              </a:rPr>
              <a:t>门</a:t>
            </a:r>
            <a:r>
              <a:rPr lang="zh-CN" altLang="x-none" sz="2800" b="0" dirty="0" err="1">
                <a:solidFill>
                  <a:srgbClr val="000000"/>
                </a:solidFill>
                <a:latin typeface="Times New Roman" panose="02020603050405020304" pitchFamily="16" charset="0"/>
              </a:rPr>
              <a:t>，初值均为0</a:t>
            </a:r>
            <a:endParaRPr lang="zh-CN" altLang="x-none" sz="2800" b="0" dirty="0" err="1">
              <a:solidFill>
                <a:srgbClr val="000000"/>
              </a:solidFill>
              <a:latin typeface="Times New Roman" panose="02020603050405020304" pitchFamily="16" charset="0"/>
            </a:endParaRPr>
          </a:p>
        </p:txBody>
      </p:sp>
      <p:sp>
        <p:nvSpPr>
          <p:cNvPr id="106500" name="矩形 106499"/>
          <p:cNvSpPr/>
          <p:nvPr/>
        </p:nvSpPr>
        <p:spPr>
          <a:xfrm>
            <a:off x="1828800" y="2438400"/>
            <a:ext cx="2667000" cy="3505200"/>
          </a:xfrm>
          <a:prstGeom prst="rect">
            <a:avLst/>
          </a:prstGeom>
          <a:solidFill>
            <a:srgbClr val="FFFF99"/>
          </a:solidFill>
          <a:ln w="9360" cap="flat" cmpd="sng">
            <a:solidFill>
              <a:srgbClr val="339966"/>
            </a:solidFill>
            <a:prstDash val="solid"/>
            <a:miter/>
            <a:headEnd type="none" w="med" len="med"/>
            <a:tailEnd type="none" w="med" len="med"/>
          </a:ln>
        </p:spPr>
        <p:txBody>
          <a:bodyPr wrap="square" lIns="90000" tIns="46800" rIns="90000" bIns="46800" anchor="t" anchorCtr="0"/>
          <a:p>
            <a:pPr lvl="1" indent="-285750" defTabSz="457200" eaLnBrk="1" hangingPunct="1">
              <a:spcBef>
                <a:spcPts val="7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ea typeface="华文行楷" panose="02010800040101010101" charset="-122"/>
              </a:rPr>
              <a:t>司机进程</a:t>
            </a:r>
            <a:endParaRPr lang="zh-CN" altLang="x-none" sz="2400" b="0" dirty="0" err="1">
              <a:solidFill>
                <a:srgbClr val="000000"/>
              </a:solidFill>
              <a:latin typeface="Times New Roman" panose="02020603050405020304" pitchFamily="16" charset="0"/>
              <a:ea typeface="华文行楷" panose="02010800040101010101" charset="-122"/>
            </a:endParaRPr>
          </a:p>
          <a:p>
            <a:pPr lvl="1" indent="-285750" defTabSz="457200" eaLnBrk="1" hangingPunct="1">
              <a:spcBef>
                <a:spcPts val="7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rPr>
              <a:t>while(true){</a:t>
            </a:r>
            <a:endParaRPr lang="en-US" altLang="zh-CN" sz="2400" b="0" dirty="0" err="1">
              <a:solidFill>
                <a:srgbClr val="000000"/>
              </a:solidFill>
              <a:latin typeface="Times New Roman" panose="02020603050405020304" pitchFamily="16" charset="0"/>
            </a:endParaRPr>
          </a:p>
          <a:p>
            <a:pPr lvl="1" indent="-285750" defTabSz="457200" eaLnBrk="1" hangingPunct="1">
              <a:spcBef>
                <a:spcPts val="7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rPr>
              <a:t>正常行驶；</a:t>
            </a:r>
            <a:endParaRPr lang="zh-CN" altLang="x-none" sz="2400" b="0" dirty="0" err="1">
              <a:solidFill>
                <a:srgbClr val="000000"/>
              </a:solidFill>
              <a:latin typeface="Times New Roman" panose="02020603050405020304" pitchFamily="16" charset="0"/>
            </a:endParaRPr>
          </a:p>
          <a:p>
            <a:pPr lvl="1" indent="-285750" defTabSz="457200" eaLnBrk="1" hangingPunct="1">
              <a:spcBef>
                <a:spcPts val="7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rPr>
              <a:t>到站停车；</a:t>
            </a:r>
            <a:endParaRPr lang="zh-CN" altLang="x-none" sz="2400" b="0" dirty="0" err="1">
              <a:solidFill>
                <a:srgbClr val="000000"/>
              </a:solidFill>
              <a:latin typeface="Times New Roman" panose="02020603050405020304" pitchFamily="16" charset="0"/>
            </a:endParaRPr>
          </a:p>
          <a:p>
            <a:pPr lvl="1" indent="-285750" defTabSz="457200" eaLnBrk="1" hangingPunct="1">
              <a:spcBef>
                <a:spcPts val="7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rPr>
              <a:t>V(S</a:t>
            </a:r>
            <a:r>
              <a:rPr lang="zh-CN" altLang="x-none" sz="1600" b="0" dirty="0" err="1">
                <a:solidFill>
                  <a:srgbClr val="000000"/>
                </a:solidFill>
                <a:latin typeface="Times New Roman" panose="02020603050405020304" pitchFamily="16" charset="0"/>
              </a:rPr>
              <a:t>门 </a:t>
            </a:r>
            <a:r>
              <a:rPr lang="en-US" altLang="zh-CN" sz="2400" b="0" dirty="0" err="1">
                <a:solidFill>
                  <a:srgbClr val="000000"/>
                </a:solidFill>
                <a:latin typeface="Times New Roman" panose="02020603050405020304" pitchFamily="16" charset="0"/>
              </a:rPr>
              <a:t>);</a:t>
            </a:r>
            <a:endParaRPr lang="en-US" altLang="zh-CN" sz="2400" b="0" dirty="0" err="1">
              <a:solidFill>
                <a:srgbClr val="000000"/>
              </a:solidFill>
              <a:latin typeface="Times New Roman" panose="02020603050405020304" pitchFamily="16" charset="0"/>
            </a:endParaRPr>
          </a:p>
          <a:p>
            <a:pPr lvl="1" indent="-285750" defTabSz="457200" eaLnBrk="1" hangingPunct="1">
              <a:spcBef>
                <a:spcPts val="7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rPr>
              <a:t>P(S</a:t>
            </a:r>
            <a:r>
              <a:rPr lang="zh-CN" altLang="x-none" sz="1800" b="0" dirty="0" err="1">
                <a:solidFill>
                  <a:srgbClr val="000000"/>
                </a:solidFill>
                <a:latin typeface="Times New Roman" panose="02020603050405020304" pitchFamily="16" charset="0"/>
              </a:rPr>
              <a:t>车</a:t>
            </a:r>
            <a:r>
              <a:rPr lang="en-US" altLang="zh-CN" sz="2400" b="0" dirty="0" err="1">
                <a:solidFill>
                  <a:srgbClr val="000000"/>
                </a:solidFill>
                <a:latin typeface="Times New Roman" panose="02020603050405020304" pitchFamily="16" charset="0"/>
              </a:rPr>
              <a:t>);</a:t>
            </a:r>
            <a:endParaRPr lang="en-US" altLang="zh-CN" sz="2400" b="0" dirty="0" err="1">
              <a:solidFill>
                <a:srgbClr val="000000"/>
              </a:solidFill>
              <a:latin typeface="Times New Roman" panose="02020603050405020304" pitchFamily="16" charset="0"/>
            </a:endParaRPr>
          </a:p>
          <a:p>
            <a:pPr lvl="1" indent="-285750" defTabSz="457200" eaLnBrk="1" hangingPunct="1">
              <a:spcBef>
                <a:spcPts val="7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rPr>
              <a:t>离站开车；</a:t>
            </a:r>
            <a:endParaRPr lang="zh-CN" altLang="x-none" sz="2400" b="0" dirty="0" err="1">
              <a:solidFill>
                <a:srgbClr val="000000"/>
              </a:solidFill>
              <a:latin typeface="Times New Roman" panose="02020603050405020304" pitchFamily="16" charset="0"/>
            </a:endParaRPr>
          </a:p>
          <a:p>
            <a:pPr lvl="1" indent="-285750" defTabSz="457200" eaLnBrk="1" hangingPunct="1">
              <a:spcBef>
                <a:spcPts val="7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rPr>
              <a:t>}</a:t>
            </a:r>
            <a:endParaRPr lang="en-US" altLang="zh-CN" sz="2400" b="0" dirty="0" err="1">
              <a:solidFill>
                <a:srgbClr val="000000"/>
              </a:solidFill>
              <a:latin typeface="Times New Roman" panose="02020603050405020304" pitchFamily="16" charset="0"/>
              <a:ea typeface="楷体_GB2312" pitchFamily="49" charset="0"/>
            </a:endParaRPr>
          </a:p>
        </p:txBody>
      </p:sp>
      <p:sp>
        <p:nvSpPr>
          <p:cNvPr id="106501" name="矩形 106500"/>
          <p:cNvSpPr/>
          <p:nvPr/>
        </p:nvSpPr>
        <p:spPr>
          <a:xfrm>
            <a:off x="5867400" y="2438400"/>
            <a:ext cx="2590800" cy="3505200"/>
          </a:xfrm>
          <a:prstGeom prst="rect">
            <a:avLst/>
          </a:prstGeom>
          <a:solidFill>
            <a:srgbClr val="FFFF99"/>
          </a:solidFill>
          <a:ln w="9360" cap="flat" cmpd="sng">
            <a:solidFill>
              <a:srgbClr val="339966"/>
            </a:solidFill>
            <a:prstDash val="solid"/>
            <a:miter/>
            <a:headEnd type="none" w="med" len="med"/>
            <a:tailEnd type="none" w="med" len="med"/>
          </a:ln>
        </p:spPr>
        <p:txBody>
          <a:bodyPr wrap="square" lIns="90000" tIns="46800" rIns="90000" bIns="46800" anchor="t" anchorCtr="0"/>
          <a:p>
            <a:pPr lvl="1" indent="-285750" defTabSz="457200" eaLnBrk="1" hangingPunct="1">
              <a:spcBef>
                <a:spcPts val="7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ea typeface="华文行楷" panose="02010800040101010101" charset="-122"/>
              </a:rPr>
              <a:t>售票员进程</a:t>
            </a:r>
            <a:endParaRPr lang="zh-CN" altLang="x-none" sz="2400" b="0" dirty="0" err="1">
              <a:solidFill>
                <a:srgbClr val="000000"/>
              </a:solidFill>
              <a:latin typeface="Times New Roman" panose="02020603050405020304" pitchFamily="16" charset="0"/>
              <a:ea typeface="华文行楷" panose="02010800040101010101" charset="-122"/>
            </a:endParaRPr>
          </a:p>
          <a:p>
            <a:pPr lvl="1" indent="-285750" defTabSz="457200" eaLnBrk="1" hangingPunct="1">
              <a:spcBef>
                <a:spcPts val="7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rPr>
              <a:t>while(true){</a:t>
            </a:r>
            <a:endParaRPr lang="en-US" altLang="zh-CN" sz="2400" b="0" dirty="0" err="1">
              <a:solidFill>
                <a:srgbClr val="000000"/>
              </a:solidFill>
              <a:latin typeface="Times New Roman" panose="02020603050405020304" pitchFamily="16" charset="0"/>
            </a:endParaRPr>
          </a:p>
          <a:p>
            <a:pPr lvl="1" indent="-285750" defTabSz="457200" eaLnBrk="1" hangingPunct="1">
              <a:spcBef>
                <a:spcPts val="7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rPr>
              <a:t>售票；</a:t>
            </a:r>
            <a:endParaRPr lang="zh-CN" altLang="x-none" sz="2400" b="0" dirty="0" err="1">
              <a:solidFill>
                <a:srgbClr val="000000"/>
              </a:solidFill>
              <a:latin typeface="Times New Roman" panose="02020603050405020304" pitchFamily="16" charset="0"/>
            </a:endParaRPr>
          </a:p>
          <a:p>
            <a:pPr lvl="1" indent="-285750" defTabSz="457200" eaLnBrk="1" hangingPunct="1">
              <a:spcBef>
                <a:spcPts val="7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rPr>
              <a:t>P(S</a:t>
            </a:r>
            <a:r>
              <a:rPr lang="zh-CN" altLang="x-none" sz="1600" b="0" dirty="0" err="1">
                <a:solidFill>
                  <a:srgbClr val="000000"/>
                </a:solidFill>
                <a:latin typeface="Times New Roman" panose="02020603050405020304" pitchFamily="16" charset="0"/>
              </a:rPr>
              <a:t>门 </a:t>
            </a:r>
            <a:r>
              <a:rPr lang="en-US" altLang="zh-CN" sz="2400" b="0" dirty="0" err="1">
                <a:solidFill>
                  <a:srgbClr val="000000"/>
                </a:solidFill>
                <a:latin typeface="Times New Roman" panose="02020603050405020304" pitchFamily="16" charset="0"/>
              </a:rPr>
              <a:t>); </a:t>
            </a:r>
            <a:endParaRPr lang="en-US" altLang="zh-CN" sz="2400" b="0" dirty="0" err="1">
              <a:solidFill>
                <a:srgbClr val="000000"/>
              </a:solidFill>
              <a:latin typeface="Times New Roman" panose="02020603050405020304" pitchFamily="16" charset="0"/>
            </a:endParaRPr>
          </a:p>
          <a:p>
            <a:pPr lvl="1" indent="-285750" defTabSz="457200" eaLnBrk="1" hangingPunct="1">
              <a:spcBef>
                <a:spcPts val="7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rPr>
              <a:t>开车门；</a:t>
            </a:r>
            <a:endParaRPr lang="zh-CN" altLang="x-none" sz="2400" b="0" dirty="0" err="1">
              <a:solidFill>
                <a:srgbClr val="000000"/>
              </a:solidFill>
              <a:latin typeface="Times New Roman" panose="02020603050405020304" pitchFamily="16" charset="0"/>
            </a:endParaRPr>
          </a:p>
          <a:p>
            <a:pPr lvl="1" indent="-285750" defTabSz="457200" eaLnBrk="1" hangingPunct="1">
              <a:spcBef>
                <a:spcPts val="7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rPr>
              <a:t>关车门；</a:t>
            </a:r>
            <a:endParaRPr lang="zh-CN" altLang="x-none" sz="2400" b="0" dirty="0" err="1">
              <a:solidFill>
                <a:srgbClr val="000000"/>
              </a:solidFill>
              <a:latin typeface="Times New Roman" panose="02020603050405020304" pitchFamily="16" charset="0"/>
            </a:endParaRPr>
          </a:p>
          <a:p>
            <a:pPr lvl="1" indent="-285750" defTabSz="457200" eaLnBrk="1" hangingPunct="1">
              <a:spcBef>
                <a:spcPts val="7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rPr>
              <a:t>V(S</a:t>
            </a:r>
            <a:r>
              <a:rPr lang="zh-CN" altLang="x-none" sz="1800" b="0" dirty="0" err="1">
                <a:solidFill>
                  <a:srgbClr val="000000"/>
                </a:solidFill>
                <a:latin typeface="Times New Roman" panose="02020603050405020304" pitchFamily="16" charset="0"/>
              </a:rPr>
              <a:t>车</a:t>
            </a:r>
            <a:r>
              <a:rPr lang="en-US" altLang="zh-CN" sz="2400" b="0" dirty="0" err="1">
                <a:solidFill>
                  <a:srgbClr val="000000"/>
                </a:solidFill>
                <a:latin typeface="Times New Roman" panose="02020603050405020304" pitchFamily="16" charset="0"/>
              </a:rPr>
              <a:t>);</a:t>
            </a:r>
            <a:endParaRPr lang="en-US" altLang="zh-CN" sz="2400" b="0" dirty="0" err="1">
              <a:solidFill>
                <a:srgbClr val="000000"/>
              </a:solidFill>
              <a:latin typeface="Times New Roman" panose="02020603050405020304" pitchFamily="16" charset="0"/>
            </a:endParaRPr>
          </a:p>
          <a:p>
            <a:pPr lvl="1" indent="-285750" defTabSz="457200" eaLnBrk="1" hangingPunct="1">
              <a:spcBef>
                <a:spcPts val="7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rPr>
              <a:t>}</a:t>
            </a:r>
            <a:endParaRPr lang="zh-CN" altLang="x-none" sz="2400" b="0" dirty="0" err="1">
              <a:solidFill>
                <a:srgbClr val="000000"/>
              </a:solidFill>
              <a:latin typeface="Times New Roman" panose="02020603050405020304" pitchFamily="16" charset="0"/>
              <a:ea typeface="楷体_GB2312" pitchFamily="49" charset="0"/>
            </a:endParaRPr>
          </a:p>
        </p:txBody>
      </p:sp>
      <p:sp>
        <p:nvSpPr>
          <p:cNvPr id="106502" name="直接连接符 106501"/>
          <p:cNvSpPr/>
          <p:nvPr/>
        </p:nvSpPr>
        <p:spPr>
          <a:xfrm flipV="1">
            <a:off x="3276600" y="4017963"/>
            <a:ext cx="3095625" cy="360362"/>
          </a:xfrm>
          <a:prstGeom prst="line">
            <a:avLst/>
          </a:prstGeom>
          <a:ln w="25560" cap="flat" cmpd="sng">
            <a:solidFill>
              <a:srgbClr val="FF0000"/>
            </a:solidFill>
            <a:prstDash val="solid"/>
            <a:miter/>
            <a:headEnd type="none" w="med" len="med"/>
            <a:tailEnd type="triangle" w="med" len="med"/>
          </a:ln>
        </p:spPr>
      </p:sp>
      <p:sp>
        <p:nvSpPr>
          <p:cNvPr id="106503" name="直接连接符 106502"/>
          <p:cNvSpPr/>
          <p:nvPr/>
        </p:nvSpPr>
        <p:spPr>
          <a:xfrm flipH="1" flipV="1">
            <a:off x="3216275" y="4881563"/>
            <a:ext cx="3168650" cy="360362"/>
          </a:xfrm>
          <a:prstGeom prst="line">
            <a:avLst/>
          </a:prstGeom>
          <a:ln w="25560" cap="flat" cmpd="sng">
            <a:solidFill>
              <a:srgbClr val="0000FF"/>
            </a:solidFill>
            <a:prstDash val="solid"/>
            <a:miter/>
            <a:headEnd type="none" w="med" len="med"/>
            <a:tailEnd type="triangle" w="med" len="med"/>
          </a:ln>
        </p:spPr>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additive="repl">
                                        <p:cTn id="6" dur="1" fill="hold">
                                          <p:stCondLst>
                                            <p:cond delay="0"/>
                                          </p:stCondLst>
                                        </p:cTn>
                                        <p:tgtEl>
                                          <p:spTgt spid="106500"/>
                                        </p:tgtEl>
                                        <p:attrNameLst>
                                          <p:attrName>style.visibility</p:attrName>
                                        </p:attrNameLst>
                                      </p:cBhvr>
                                      <p:to>
                                        <p:strVal val="visible"/>
                                      </p:to>
                                    </p:set>
                                    <p:animEffect transition="in" filter="barn(outHorizontal)">
                                      <p:cBhvr additive="repl">
                                        <p:cTn id="7" dur="500"/>
                                        <p:tgtEl>
                                          <p:spTgt spid="106500"/>
                                        </p:tgtEl>
                                      </p:cBhvr>
                                    </p:animEffect>
                                  </p:childTnLst>
                                </p:cTn>
                              </p:par>
                            </p:childTnLst>
                          </p:cTn>
                        </p:par>
                        <p:par>
                          <p:cTn id="8" fill="hold">
                            <p:stCondLst>
                              <p:cond delay="500"/>
                            </p:stCondLst>
                            <p:childTnLst>
                              <p:par>
                                <p:cTn id="9" presetID="16" presetClass="entr" presetSubtype="42" fill="hold" nodeType="afterEffect">
                                  <p:stCondLst>
                                    <p:cond delay="0"/>
                                  </p:stCondLst>
                                  <p:childTnLst>
                                    <p:set>
                                      <p:cBhvr additive="repl">
                                        <p:cTn id="10" dur="1" fill="hold">
                                          <p:stCondLst>
                                            <p:cond delay="0"/>
                                          </p:stCondLst>
                                        </p:cTn>
                                        <p:tgtEl>
                                          <p:spTgt spid="106501"/>
                                        </p:tgtEl>
                                        <p:attrNameLst>
                                          <p:attrName>style.visibility</p:attrName>
                                        </p:attrNameLst>
                                      </p:cBhvr>
                                      <p:to>
                                        <p:strVal val="visible"/>
                                      </p:to>
                                    </p:set>
                                    <p:animEffect transition="in" filter="barn(outHorizontal)">
                                      <p:cBhvr additive="repl">
                                        <p:cTn id="11" dur="500"/>
                                        <p:tgtEl>
                                          <p:spTgt spid="106501"/>
                                        </p:tgtEl>
                                      </p:cBhvr>
                                    </p:animEffect>
                                  </p:childTnLst>
                                </p:cTn>
                              </p:par>
                            </p:childTnLst>
                          </p:cTn>
                        </p:par>
                      </p:childTnLst>
                    </p:cTn>
                  </p:par>
                  <p:par>
                    <p:cTn id="12" fill="hold">
                      <p:stCondLst>
                        <p:cond delay="indefinite"/>
                      </p:stCondLst>
                      <p:childTnLst>
                        <p:par>
                          <p:cTn id="13" fill="hold">
                            <p:stCondLst>
                              <p:cond delay="0"/>
                            </p:stCondLst>
                            <p:childTnLst>
                              <p:par>
                                <p:cTn id="14" presetID="17" presetClass="entr" presetSubtype="2" fill="hold" nodeType="clickEffect">
                                  <p:stCondLst>
                                    <p:cond delay="0"/>
                                  </p:stCondLst>
                                  <p:childTnLst>
                                    <p:set>
                                      <p:cBhvr additive="repl">
                                        <p:cTn id="15" dur="1" fill="hold">
                                          <p:stCondLst>
                                            <p:cond delay="0"/>
                                          </p:stCondLst>
                                        </p:cTn>
                                        <p:tgtEl>
                                          <p:spTgt spid="106502"/>
                                        </p:tgtEl>
                                        <p:attrNameLst>
                                          <p:attrName>style.visibility</p:attrName>
                                        </p:attrNameLst>
                                      </p:cBhvr>
                                      <p:to>
                                        <p:strVal val="visible"/>
                                      </p:to>
                                    </p:set>
                                    <p:anim calcmode="lin" valueType="num">
                                      <p:cBhvr additive="repl">
                                        <p:cTn id="16" dur="500" fill="hold"/>
                                        <p:tgtEl>
                                          <p:spTgt spid="106502"/>
                                        </p:tgtEl>
                                        <p:attrNameLst>
                                          <p:attrName>ppt_x</p:attrName>
                                        </p:attrNameLst>
                                      </p:cBhvr>
                                      <p:tavLst>
                                        <p:tav tm="0">
                                          <p:val>
                                            <p:strVal val="#ppt_x+#ppt_w/2"/>
                                          </p:val>
                                        </p:tav>
                                        <p:tav tm="100000">
                                          <p:val>
                                            <p:strVal val="#ppt_x"/>
                                          </p:val>
                                        </p:tav>
                                      </p:tavLst>
                                    </p:anim>
                                    <p:anim calcmode="lin" valueType="num">
                                      <p:cBhvr additive="repl">
                                        <p:cTn id="17" dur="500" fill="hold"/>
                                        <p:tgtEl>
                                          <p:spTgt spid="106502"/>
                                        </p:tgtEl>
                                        <p:attrNameLst>
                                          <p:attrName>ppt_y</p:attrName>
                                        </p:attrNameLst>
                                      </p:cBhvr>
                                      <p:tavLst>
                                        <p:tav tm="0">
                                          <p:val>
                                            <p:strVal val="#ppt_y"/>
                                          </p:val>
                                        </p:tav>
                                        <p:tav tm="100000">
                                          <p:val>
                                            <p:strVal val="#ppt_y"/>
                                          </p:val>
                                        </p:tav>
                                      </p:tavLst>
                                    </p:anim>
                                    <p:anim calcmode="lin" valueType="num">
                                      <p:cBhvr additive="repl">
                                        <p:cTn id="18" dur="500" fill="hold"/>
                                        <p:tgtEl>
                                          <p:spTgt spid="106502"/>
                                        </p:tgtEl>
                                        <p:attrNameLst>
                                          <p:attrName>ppt_w</p:attrName>
                                        </p:attrNameLst>
                                      </p:cBhvr>
                                      <p:tavLst>
                                        <p:tav tm="0">
                                          <p:val>
                                            <p:fltVal val="0.000000"/>
                                          </p:val>
                                        </p:tav>
                                        <p:tav tm="100000">
                                          <p:val>
                                            <p:strVal val="#ppt_w"/>
                                          </p:val>
                                        </p:tav>
                                      </p:tavLst>
                                    </p:anim>
                                    <p:anim calcmode="lin" valueType="num">
                                      <p:cBhvr additive="repl">
                                        <p:cTn id="19" dur="500" fill="hold"/>
                                        <p:tgtEl>
                                          <p:spTgt spid="106502"/>
                                        </p:tgtEl>
                                        <p:attrNameLst>
                                          <p:attrName>ppt_h</p:attrName>
                                        </p:attrNameLst>
                                      </p:cBhvr>
                                      <p:tavLst>
                                        <p:tav tm="0">
                                          <p:val>
                                            <p:strVal val="#ppt_h"/>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17" presetClass="entr" presetSubtype="2" fill="hold" nodeType="clickEffect">
                                  <p:stCondLst>
                                    <p:cond delay="0"/>
                                  </p:stCondLst>
                                  <p:childTnLst>
                                    <p:set>
                                      <p:cBhvr additive="repl">
                                        <p:cTn id="23" dur="1" fill="hold">
                                          <p:stCondLst>
                                            <p:cond delay="0"/>
                                          </p:stCondLst>
                                        </p:cTn>
                                        <p:tgtEl>
                                          <p:spTgt spid="106503"/>
                                        </p:tgtEl>
                                        <p:attrNameLst>
                                          <p:attrName>style.visibility</p:attrName>
                                        </p:attrNameLst>
                                      </p:cBhvr>
                                      <p:to>
                                        <p:strVal val="visible"/>
                                      </p:to>
                                    </p:set>
                                    <p:anim calcmode="lin" valueType="num">
                                      <p:cBhvr additive="repl">
                                        <p:cTn id="24" dur="500" fill="hold"/>
                                        <p:tgtEl>
                                          <p:spTgt spid="106503"/>
                                        </p:tgtEl>
                                        <p:attrNameLst>
                                          <p:attrName>ppt_x</p:attrName>
                                        </p:attrNameLst>
                                      </p:cBhvr>
                                      <p:tavLst>
                                        <p:tav tm="0">
                                          <p:val>
                                            <p:strVal val="#ppt_x+#ppt_w/2"/>
                                          </p:val>
                                        </p:tav>
                                        <p:tav tm="100000">
                                          <p:val>
                                            <p:strVal val="#ppt_x"/>
                                          </p:val>
                                        </p:tav>
                                      </p:tavLst>
                                    </p:anim>
                                    <p:anim calcmode="lin" valueType="num">
                                      <p:cBhvr additive="repl">
                                        <p:cTn id="25" dur="500" fill="hold"/>
                                        <p:tgtEl>
                                          <p:spTgt spid="106503"/>
                                        </p:tgtEl>
                                        <p:attrNameLst>
                                          <p:attrName>ppt_y</p:attrName>
                                        </p:attrNameLst>
                                      </p:cBhvr>
                                      <p:tavLst>
                                        <p:tav tm="0">
                                          <p:val>
                                            <p:strVal val="#ppt_y"/>
                                          </p:val>
                                        </p:tav>
                                        <p:tav tm="100000">
                                          <p:val>
                                            <p:strVal val="#ppt_y"/>
                                          </p:val>
                                        </p:tav>
                                      </p:tavLst>
                                    </p:anim>
                                    <p:anim calcmode="lin" valueType="num">
                                      <p:cBhvr additive="repl">
                                        <p:cTn id="26" dur="500" fill="hold"/>
                                        <p:tgtEl>
                                          <p:spTgt spid="106503"/>
                                        </p:tgtEl>
                                        <p:attrNameLst>
                                          <p:attrName>ppt_w</p:attrName>
                                        </p:attrNameLst>
                                      </p:cBhvr>
                                      <p:tavLst>
                                        <p:tav tm="0">
                                          <p:val>
                                            <p:fltVal val="0.000000"/>
                                          </p:val>
                                        </p:tav>
                                        <p:tav tm="100000">
                                          <p:val>
                                            <p:strVal val="#ppt_w"/>
                                          </p:val>
                                        </p:tav>
                                      </p:tavLst>
                                    </p:anim>
                                    <p:anim calcmode="lin" valueType="num">
                                      <p:cBhvr additive="repl">
                                        <p:cTn id="27" dur="500" fill="hold"/>
                                        <p:tgtEl>
                                          <p:spTgt spid="10650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227330" name="矩形 107520"/>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227331" name="文本框 107521"/>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333399"/>
                </a:solidFill>
                <a:latin typeface="Times New Roman" panose="02020603050405020304" pitchFamily="16" charset="0"/>
              </a:rPr>
              <a:t>3.4 进程间的相互作用</a:t>
            </a:r>
            <a:endParaRPr lang="zh-CN" altLang="x-none" sz="4400" b="0" dirty="0" err="1">
              <a:solidFill>
                <a:srgbClr val="333399"/>
              </a:solidFill>
              <a:latin typeface="Times New Roman" panose="02020603050405020304" pitchFamily="16" charset="0"/>
            </a:endParaRPr>
          </a:p>
        </p:txBody>
      </p:sp>
      <p:sp>
        <p:nvSpPr>
          <p:cNvPr id="227332" name="文本框 107522"/>
          <p:cNvSpPr txBox="1"/>
          <p:nvPr/>
        </p:nvSpPr>
        <p:spPr>
          <a:xfrm>
            <a:off x="1143000" y="1447800"/>
            <a:ext cx="7772400" cy="612775"/>
          </a:xfrm>
          <a:prstGeom prst="rect">
            <a:avLst/>
          </a:prstGeom>
          <a:noFill/>
          <a:ln w="9525">
            <a:noFill/>
          </a:ln>
        </p:spPr>
        <p:txBody>
          <a:bodyPr wrap="square" lIns="91440" tIns="45720" rIns="91440" bIns="45720" anchor="t" anchorCtr="0"/>
          <a:p>
            <a:pPr lvl="1" indent="-285750" defTabSz="457200" eaLnBrk="1" hangingPunct="1">
              <a:spcBef>
                <a:spcPts val="900"/>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00"/>
                </a:solidFill>
                <a:latin typeface="Times New Roman" panose="02020603050405020304" pitchFamily="16" charset="0"/>
              </a:rPr>
              <a:t>生产者</a:t>
            </a:r>
            <a:r>
              <a:rPr lang="en-US" altLang="zh-CN" b="0" dirty="0" err="1">
                <a:solidFill>
                  <a:srgbClr val="000000"/>
                </a:solidFill>
                <a:latin typeface="Times New Roman" panose="02020603050405020304" pitchFamily="16" charset="0"/>
              </a:rPr>
              <a:t>-</a:t>
            </a:r>
            <a:r>
              <a:rPr lang="zh-CN" altLang="x-none" b="0" dirty="0" err="1">
                <a:solidFill>
                  <a:srgbClr val="000000"/>
                </a:solidFill>
                <a:latin typeface="Times New Roman" panose="02020603050405020304" pitchFamily="16" charset="0"/>
              </a:rPr>
              <a:t>消费者问题</a:t>
            </a:r>
            <a:endParaRPr lang="zh-CN" altLang="x-none" b="0" dirty="0" err="1">
              <a:solidFill>
                <a:srgbClr val="000000"/>
              </a:solidFill>
              <a:latin typeface="Times New Roman" panose="02020603050405020304" pitchFamily="16" charset="0"/>
              <a:ea typeface="楷体_GB2312" pitchFamily="49" charset="0"/>
            </a:endParaRPr>
          </a:p>
        </p:txBody>
      </p:sp>
      <p:grpSp>
        <p:nvGrpSpPr>
          <p:cNvPr id="227333" name="组合 107523"/>
          <p:cNvGrpSpPr/>
          <p:nvPr/>
        </p:nvGrpSpPr>
        <p:grpSpPr>
          <a:xfrm>
            <a:off x="1547813" y="2205038"/>
            <a:ext cx="6899275" cy="3587750"/>
            <a:chOff x="975" y="1389"/>
            <a:chExt cx="4346" cy="2260"/>
          </a:xfrm>
        </p:grpSpPr>
        <p:sp>
          <p:nvSpPr>
            <p:cNvPr id="227334" name="矩形 107524"/>
            <p:cNvSpPr/>
            <p:nvPr/>
          </p:nvSpPr>
          <p:spPr>
            <a:xfrm>
              <a:off x="1020" y="1389"/>
              <a:ext cx="4301" cy="2260"/>
            </a:xfrm>
            <a:prstGeom prst="rect">
              <a:avLst/>
            </a:prstGeom>
            <a:solidFill>
              <a:srgbClr val="CCFFCC"/>
            </a:solidFill>
            <a:ln w="9360" cap="flat" cmpd="sng">
              <a:solidFill>
                <a:srgbClr val="000000"/>
              </a:solidFill>
              <a:prstDash val="solid"/>
              <a:miter/>
              <a:headEnd type="none" w="med" len="med"/>
              <a:tailEnd type="none" w="med" len="med"/>
            </a:ln>
          </p:spPr>
          <p:txBody>
            <a:bodyPr anchor="t" anchorCtr="0"/>
            <a:p>
              <a:endParaRPr lang="zh-CN" altLang="en-US">
                <a:latin typeface="Arial" panose="020B0604020202020204" pitchFamily="34" charset="0"/>
              </a:endParaRPr>
            </a:p>
          </p:txBody>
        </p:sp>
        <p:sp>
          <p:nvSpPr>
            <p:cNvPr id="227335" name="矩形 107525"/>
            <p:cNvSpPr/>
            <p:nvPr/>
          </p:nvSpPr>
          <p:spPr>
            <a:xfrm>
              <a:off x="975" y="1480"/>
              <a:ext cx="1171" cy="378"/>
            </a:xfrm>
            <a:prstGeom prst="rect">
              <a:avLst/>
            </a:prstGeom>
            <a:noFill/>
            <a:ln w="9525">
              <a:noFill/>
            </a:ln>
          </p:spPr>
          <p:txBody>
            <a:bodyPr wrap="square" lIns="90000" tIns="46800" rIns="90000" bIns="46800" anchor="t" anchorCtr="0"/>
            <a:p>
              <a:pPr lvl="1" indent="-285750" defTabSz="457200" eaLnBrk="1" hangingPunct="1">
                <a:spcBef>
                  <a:spcPts val="9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00"/>
                  </a:solidFill>
                  <a:latin typeface="Times New Roman" panose="02020603050405020304" pitchFamily="16" charset="0"/>
                  <a:ea typeface="华文琥珀" panose="02010800040101010101" charset="-122"/>
                </a:rPr>
                <a:t>生产者</a:t>
              </a:r>
              <a:endParaRPr lang="zh-CN" altLang="x-none" b="0" dirty="0" err="1">
                <a:solidFill>
                  <a:srgbClr val="000000"/>
                </a:solidFill>
                <a:latin typeface="Times New Roman" panose="02020603050405020304" pitchFamily="16" charset="0"/>
                <a:ea typeface="华文琥珀" panose="02010800040101010101" charset="-122"/>
              </a:endParaRPr>
            </a:p>
          </p:txBody>
        </p:sp>
        <p:sp>
          <p:nvSpPr>
            <p:cNvPr id="227336" name="矩形 107526"/>
            <p:cNvSpPr/>
            <p:nvPr/>
          </p:nvSpPr>
          <p:spPr>
            <a:xfrm>
              <a:off x="3833" y="1480"/>
              <a:ext cx="1171" cy="378"/>
            </a:xfrm>
            <a:prstGeom prst="rect">
              <a:avLst/>
            </a:prstGeom>
            <a:noFill/>
            <a:ln w="9525">
              <a:noFill/>
            </a:ln>
          </p:spPr>
          <p:txBody>
            <a:bodyPr wrap="square" lIns="90000" tIns="46800" rIns="90000" bIns="46800" anchor="t" anchorCtr="0"/>
            <a:p>
              <a:pPr lvl="1" indent="-285750" defTabSz="457200" eaLnBrk="1" hangingPunct="1">
                <a:spcBef>
                  <a:spcPts val="9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00"/>
                  </a:solidFill>
                  <a:latin typeface="Times New Roman" panose="02020603050405020304" pitchFamily="16" charset="0"/>
                  <a:ea typeface="华文琥珀" panose="02010800040101010101" charset="-122"/>
                </a:rPr>
                <a:t>消费者</a:t>
              </a:r>
              <a:endParaRPr lang="zh-CN" altLang="x-none" b="0" dirty="0" err="1">
                <a:solidFill>
                  <a:srgbClr val="000000"/>
                </a:solidFill>
                <a:latin typeface="Times New Roman" panose="02020603050405020304" pitchFamily="16" charset="0"/>
                <a:ea typeface="华文琥珀" panose="02010800040101010101" charset="-122"/>
              </a:endParaRPr>
            </a:p>
          </p:txBody>
        </p:sp>
        <p:sp>
          <p:nvSpPr>
            <p:cNvPr id="227337" name="立方体 107527"/>
            <p:cNvSpPr/>
            <p:nvPr/>
          </p:nvSpPr>
          <p:spPr>
            <a:xfrm>
              <a:off x="2608" y="2432"/>
              <a:ext cx="1217" cy="536"/>
            </a:xfrm>
            <a:prstGeom prst="cube">
              <a:avLst>
                <a:gd name="adj" fmla="val 25000"/>
              </a:avLst>
            </a:prstGeom>
            <a:solidFill>
              <a:srgbClr val="00E4A8"/>
            </a:solidFill>
            <a:ln w="9360" cap="flat" cmpd="sng">
              <a:solidFill>
                <a:srgbClr val="000000"/>
              </a:solidFill>
              <a:prstDash val="solid"/>
              <a:miter/>
              <a:headEnd type="none" w="med" len="med"/>
              <a:tailEnd type="none" w="med" len="med"/>
            </a:ln>
          </p:spPr>
          <p:txBody>
            <a:bodyPr anchor="t" anchorCtr="0"/>
            <a:p>
              <a:endParaRPr lang="zh-CN" altLang="en-US">
                <a:latin typeface="Arial" panose="020B0604020202020204" pitchFamily="34" charset="0"/>
              </a:endParaRPr>
            </a:p>
          </p:txBody>
        </p:sp>
        <p:sp>
          <p:nvSpPr>
            <p:cNvPr id="227338" name="矩形 107528"/>
            <p:cNvSpPr/>
            <p:nvPr/>
          </p:nvSpPr>
          <p:spPr>
            <a:xfrm>
              <a:off x="1338" y="3271"/>
              <a:ext cx="3257" cy="378"/>
            </a:xfrm>
            <a:prstGeom prst="rect">
              <a:avLst/>
            </a:prstGeom>
            <a:noFill/>
            <a:ln w="9525">
              <a:noFill/>
            </a:ln>
          </p:spPr>
          <p:txBody>
            <a:bodyPr wrap="square" lIns="90000" tIns="46800" rIns="90000" bIns="46800" anchor="t" anchorCtr="0"/>
            <a:p>
              <a:pPr lvl="1" indent="-285750" defTabSz="457200" eaLnBrk="1" hangingPunct="1">
                <a:spcBef>
                  <a:spcPts val="9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00"/>
                  </a:solidFill>
                  <a:latin typeface="Times New Roman" panose="02020603050405020304" pitchFamily="16" charset="0"/>
                  <a:ea typeface="华文隶书" panose="02010800040101010101" charset="-122"/>
                </a:rPr>
                <a:t>一次只能放或取一个产品</a:t>
              </a:r>
              <a:endParaRPr lang="zh-CN" altLang="x-none" b="0" dirty="0" err="1">
                <a:solidFill>
                  <a:srgbClr val="000000"/>
                </a:solidFill>
                <a:latin typeface="Times New Roman" panose="02020603050405020304" pitchFamily="16" charset="0"/>
                <a:ea typeface="华文隶书" panose="02010800040101010101" charset="-122"/>
              </a:endParaRPr>
            </a:p>
          </p:txBody>
        </p:sp>
        <p:sp>
          <p:nvSpPr>
            <p:cNvPr id="227339" name="直接连接符 107529"/>
            <p:cNvSpPr/>
            <p:nvPr/>
          </p:nvSpPr>
          <p:spPr>
            <a:xfrm>
              <a:off x="2064" y="1842"/>
              <a:ext cx="672" cy="537"/>
            </a:xfrm>
            <a:prstGeom prst="line">
              <a:avLst/>
            </a:prstGeom>
            <a:ln w="25560" cap="flat" cmpd="sng">
              <a:solidFill>
                <a:srgbClr val="000000"/>
              </a:solidFill>
              <a:prstDash val="solid"/>
              <a:miter/>
              <a:headEnd type="none" w="med" len="med"/>
              <a:tailEnd type="stealth" w="med" len="lg"/>
            </a:ln>
          </p:spPr>
        </p:sp>
        <p:sp>
          <p:nvSpPr>
            <p:cNvPr id="227340" name="直接连接符 107530"/>
            <p:cNvSpPr/>
            <p:nvPr/>
          </p:nvSpPr>
          <p:spPr>
            <a:xfrm flipV="1">
              <a:off x="3833" y="1805"/>
              <a:ext cx="853" cy="582"/>
            </a:xfrm>
            <a:prstGeom prst="line">
              <a:avLst/>
            </a:prstGeom>
            <a:ln w="25560" cap="flat" cmpd="sng">
              <a:solidFill>
                <a:srgbClr val="000000"/>
              </a:solidFill>
              <a:prstDash val="solid"/>
              <a:miter/>
              <a:headEnd type="none" w="med" len="med"/>
              <a:tailEnd type="stealth" w="med" len="lg"/>
            </a:ln>
          </p:spPr>
        </p:sp>
        <p:sp>
          <p:nvSpPr>
            <p:cNvPr id="227341" name="矩形 107531"/>
            <p:cNvSpPr/>
            <p:nvPr/>
          </p:nvSpPr>
          <p:spPr>
            <a:xfrm>
              <a:off x="1156" y="1979"/>
              <a:ext cx="1172" cy="378"/>
            </a:xfrm>
            <a:prstGeom prst="rect">
              <a:avLst/>
            </a:prstGeom>
            <a:noFill/>
            <a:ln w="9525">
              <a:noFill/>
            </a:ln>
          </p:spPr>
          <p:txBody>
            <a:bodyPr wrap="square" lIns="90000" tIns="46800" rIns="90000" bIns="46800" anchor="t" anchorCtr="0"/>
            <a:p>
              <a:pPr lvl="1" indent="-285750" defTabSz="457200" eaLnBrk="1" hangingPunct="1">
                <a:spcBef>
                  <a:spcPts val="9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00"/>
                  </a:solidFill>
                  <a:latin typeface="Times New Roman" panose="02020603050405020304" pitchFamily="16" charset="0"/>
                  <a:ea typeface="华文新魏" panose="02010800040101010101" charset="-122"/>
                </a:rPr>
                <a:t>放产品</a:t>
              </a:r>
              <a:endParaRPr lang="zh-CN" altLang="x-none" b="0" dirty="0" err="1">
                <a:solidFill>
                  <a:srgbClr val="000000"/>
                </a:solidFill>
                <a:latin typeface="Times New Roman" panose="02020603050405020304" pitchFamily="16" charset="0"/>
                <a:ea typeface="华文新魏" panose="02010800040101010101" charset="-122"/>
              </a:endParaRPr>
            </a:p>
          </p:txBody>
        </p:sp>
        <p:sp>
          <p:nvSpPr>
            <p:cNvPr id="227342" name="矩形 107532"/>
            <p:cNvSpPr/>
            <p:nvPr/>
          </p:nvSpPr>
          <p:spPr>
            <a:xfrm>
              <a:off x="4013" y="1979"/>
              <a:ext cx="1172" cy="378"/>
            </a:xfrm>
            <a:prstGeom prst="rect">
              <a:avLst/>
            </a:prstGeom>
            <a:noFill/>
            <a:ln w="9525">
              <a:noFill/>
            </a:ln>
          </p:spPr>
          <p:txBody>
            <a:bodyPr wrap="square" lIns="90000" tIns="46800" rIns="90000" bIns="46800" anchor="t" anchorCtr="0"/>
            <a:p>
              <a:pPr lvl="1" indent="-285750" defTabSz="457200" eaLnBrk="1" hangingPunct="1">
                <a:spcBef>
                  <a:spcPts val="9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00"/>
                  </a:solidFill>
                  <a:latin typeface="Times New Roman" panose="02020603050405020304" pitchFamily="16" charset="0"/>
                  <a:ea typeface="华文新魏" panose="02010800040101010101" charset="-122"/>
                </a:rPr>
                <a:t>取产品</a:t>
              </a:r>
              <a:endParaRPr lang="zh-CN" altLang="x-none" b="0" dirty="0" err="1">
                <a:solidFill>
                  <a:srgbClr val="000000"/>
                </a:solidFill>
                <a:latin typeface="Times New Roman" panose="02020603050405020304" pitchFamily="16" charset="0"/>
                <a:ea typeface="华文新魏" panose="02010800040101010101" charset="-122"/>
              </a:endParaRPr>
            </a:p>
          </p:txBody>
        </p:sp>
      </p:grpSp>
    </p:spTree>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229378" name="矩形 108544"/>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229379" name="文本框 108545"/>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333399"/>
                </a:solidFill>
                <a:latin typeface="Times New Roman" panose="02020603050405020304" pitchFamily="16" charset="0"/>
              </a:rPr>
              <a:t>3.4 进程间的相互作用</a:t>
            </a:r>
            <a:endParaRPr lang="zh-CN" altLang="x-none" sz="4400" b="0" dirty="0" err="1">
              <a:solidFill>
                <a:srgbClr val="333399"/>
              </a:solidFill>
              <a:latin typeface="Times New Roman" panose="02020603050405020304" pitchFamily="16" charset="0"/>
            </a:endParaRPr>
          </a:p>
        </p:txBody>
      </p:sp>
      <p:sp>
        <p:nvSpPr>
          <p:cNvPr id="229380" name="文本框 108546"/>
          <p:cNvSpPr txBox="1"/>
          <p:nvPr/>
        </p:nvSpPr>
        <p:spPr>
          <a:xfrm>
            <a:off x="1143000" y="1447800"/>
            <a:ext cx="7772400" cy="4572000"/>
          </a:xfrm>
          <a:prstGeom prst="rect">
            <a:avLst/>
          </a:prstGeom>
          <a:noFill/>
          <a:ln w="9525">
            <a:noFill/>
          </a:ln>
        </p:spPr>
        <p:txBody>
          <a:bodyPr wrap="square" lIns="91440" tIns="45720" rIns="91440" bIns="45720" anchor="t" anchorCtr="0"/>
          <a:p>
            <a:pPr lvl="1" indent="-285750" defTabSz="457200" eaLnBrk="1" hangingPunct="1">
              <a:spcBef>
                <a:spcPts val="1000"/>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600" b="0" dirty="0" err="1">
                <a:solidFill>
                  <a:srgbClr val="000000"/>
                </a:solidFill>
                <a:latin typeface="Times New Roman" panose="02020603050405020304" pitchFamily="16" charset="0"/>
              </a:rPr>
              <a:t>同步问题：</a:t>
            </a:r>
            <a:endParaRPr lang="zh-CN" altLang="x-none" sz="3600" b="0" dirty="0" err="1">
              <a:solidFill>
                <a:srgbClr val="000000"/>
              </a:solidFill>
              <a:latin typeface="Times New Roman" panose="02020603050405020304" pitchFamily="16" charset="0"/>
            </a:endParaRPr>
          </a:p>
          <a:p>
            <a:pPr lvl="2" indent="-228600" defTabSz="457200" eaLnBrk="1" hangingPunct="1">
              <a:spcBef>
                <a:spcPts val="900"/>
              </a:spcBef>
              <a:buClr>
                <a:srgbClr val="3333CC"/>
              </a:buClr>
              <a:buSzPct val="5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b="0" dirty="0" err="1">
                <a:solidFill>
                  <a:srgbClr val="000000"/>
                </a:solidFill>
                <a:latin typeface="Times New Roman" panose="02020603050405020304" pitchFamily="16" charset="0"/>
              </a:rPr>
              <a:t>P</a:t>
            </a:r>
            <a:r>
              <a:rPr lang="zh-CN" altLang="x-none" b="0" dirty="0" err="1">
                <a:solidFill>
                  <a:srgbClr val="000000"/>
                </a:solidFill>
                <a:latin typeface="Times New Roman" panose="02020603050405020304" pitchFamily="16" charset="0"/>
              </a:rPr>
              <a:t>进程（生产者）不能往“满”的缓冲区放产品</a:t>
            </a:r>
            <a:endParaRPr lang="zh-CN" altLang="x-none" b="0" dirty="0" err="1">
              <a:solidFill>
                <a:srgbClr val="000000"/>
              </a:solidFill>
              <a:latin typeface="Times New Roman" panose="02020603050405020304" pitchFamily="16" charset="0"/>
            </a:endParaRPr>
          </a:p>
          <a:p>
            <a:pPr lvl="2" indent="-228600" defTabSz="457200" eaLnBrk="1" hangingPunct="1">
              <a:spcBef>
                <a:spcPts val="900"/>
              </a:spcBef>
              <a:buClr>
                <a:srgbClr val="3333CC"/>
              </a:buClr>
              <a:buSzPct val="5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b="0" dirty="0" err="1">
                <a:solidFill>
                  <a:srgbClr val="000000"/>
                </a:solidFill>
                <a:latin typeface="Times New Roman" panose="02020603050405020304" pitchFamily="16" charset="0"/>
              </a:rPr>
              <a:t>Q</a:t>
            </a:r>
            <a:r>
              <a:rPr lang="zh-CN" altLang="x-none" b="0" dirty="0" err="1">
                <a:solidFill>
                  <a:srgbClr val="000000"/>
                </a:solidFill>
                <a:latin typeface="Times New Roman" panose="02020603050405020304" pitchFamily="16" charset="0"/>
              </a:rPr>
              <a:t>进程（消费者）不能从“空”的缓冲区取产品</a:t>
            </a:r>
            <a:endParaRPr lang="zh-CN" altLang="x-none" b="0" dirty="0" err="1">
              <a:solidFill>
                <a:srgbClr val="000000"/>
              </a:solidFill>
              <a:latin typeface="Times New Roman" panose="02020603050405020304" pitchFamily="16" charset="0"/>
              <a:ea typeface="楷体_GB2312" pitchFamily="49" charset="0"/>
            </a:endParaRPr>
          </a:p>
        </p:txBody>
      </p:sp>
    </p:spTree>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231426" name="矩形 109568"/>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231427" name="文本框 109569"/>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333399"/>
                </a:solidFill>
                <a:latin typeface="Times New Roman" panose="02020603050405020304" pitchFamily="16" charset="0"/>
              </a:rPr>
              <a:t>3.4 进程间的相互作用</a:t>
            </a:r>
            <a:endParaRPr lang="zh-CN" altLang="x-none" sz="4400" b="0" dirty="0" err="1">
              <a:solidFill>
                <a:srgbClr val="333399"/>
              </a:solidFill>
              <a:latin typeface="Times New Roman" panose="02020603050405020304" pitchFamily="16" charset="0"/>
            </a:endParaRPr>
          </a:p>
        </p:txBody>
      </p:sp>
      <p:sp>
        <p:nvSpPr>
          <p:cNvPr id="231428" name="文本框 109570"/>
          <p:cNvSpPr txBox="1"/>
          <p:nvPr/>
        </p:nvSpPr>
        <p:spPr>
          <a:xfrm>
            <a:off x="1143000" y="1447800"/>
            <a:ext cx="7772400" cy="990600"/>
          </a:xfrm>
          <a:prstGeom prst="rect">
            <a:avLst/>
          </a:prstGeom>
          <a:noFill/>
          <a:ln w="9525">
            <a:noFill/>
          </a:ln>
        </p:spPr>
        <p:txBody>
          <a:bodyPr wrap="square" lIns="91440" tIns="45720" rIns="91440" bIns="45720" anchor="t" anchorCtr="0"/>
          <a:p>
            <a:pPr lvl="1" indent="-285750" defTabSz="457200" eaLnBrk="1" hangingPunct="1">
              <a:spcBef>
                <a:spcPts val="800"/>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rPr>
              <a:t>单缓冲区、一个生产者和一个消费者：设置私用信号量为</a:t>
            </a:r>
            <a:r>
              <a:rPr lang="en-US" altLang="zh-CN" sz="2800" b="0" dirty="0" err="1">
                <a:solidFill>
                  <a:srgbClr val="000000"/>
                </a:solidFill>
                <a:latin typeface="Times New Roman" panose="02020603050405020304" pitchFamily="16" charset="0"/>
              </a:rPr>
              <a:t>S</a:t>
            </a:r>
            <a:r>
              <a:rPr lang="zh-CN" altLang="x-none" sz="1800" b="0" dirty="0" err="1">
                <a:solidFill>
                  <a:srgbClr val="000000"/>
                </a:solidFill>
                <a:latin typeface="Times New Roman" panose="02020603050405020304" pitchFamily="16" charset="0"/>
              </a:rPr>
              <a:t>仓</a:t>
            </a:r>
            <a:r>
              <a:rPr lang="zh-CN" altLang="x-none" sz="2800" b="0" dirty="0" err="1">
                <a:solidFill>
                  <a:srgbClr val="000000"/>
                </a:solidFill>
                <a:latin typeface="Times New Roman" panose="02020603050405020304" pitchFamily="16" charset="0"/>
              </a:rPr>
              <a:t>，</a:t>
            </a:r>
            <a:r>
              <a:rPr lang="en-US" altLang="zh-CN" sz="2800" b="0" dirty="0" err="1">
                <a:solidFill>
                  <a:srgbClr val="000000"/>
                </a:solidFill>
                <a:latin typeface="Times New Roman" panose="02020603050405020304" pitchFamily="16" charset="0"/>
              </a:rPr>
              <a:t>S</a:t>
            </a:r>
            <a:r>
              <a:rPr lang="zh-CN" altLang="x-none" sz="1600" b="0" dirty="0" err="1">
                <a:solidFill>
                  <a:srgbClr val="000000"/>
                </a:solidFill>
                <a:latin typeface="Times New Roman" panose="02020603050405020304" pitchFamily="16" charset="0"/>
              </a:rPr>
              <a:t>产</a:t>
            </a:r>
            <a:r>
              <a:rPr lang="zh-CN" altLang="x-none" sz="2800" b="0" dirty="0" err="1">
                <a:solidFill>
                  <a:srgbClr val="000000"/>
                </a:solidFill>
                <a:latin typeface="Times New Roman" panose="02020603050405020304" pitchFamily="16" charset="0"/>
              </a:rPr>
              <a:t>，初值为1，0</a:t>
            </a:r>
            <a:endParaRPr lang="zh-CN" altLang="x-none" sz="2800" b="0" dirty="0" err="1">
              <a:solidFill>
                <a:srgbClr val="000000"/>
              </a:solidFill>
              <a:latin typeface="Times New Roman" panose="02020603050405020304" pitchFamily="16" charset="0"/>
              <a:ea typeface="楷体_GB2312" pitchFamily="49" charset="0"/>
            </a:endParaRPr>
          </a:p>
        </p:txBody>
      </p:sp>
      <p:sp>
        <p:nvSpPr>
          <p:cNvPr id="231429" name="直接连接符 109571"/>
          <p:cNvSpPr/>
          <p:nvPr/>
        </p:nvSpPr>
        <p:spPr>
          <a:xfrm flipH="1" flipV="1">
            <a:off x="1992313" y="4233863"/>
            <a:ext cx="3384550" cy="720725"/>
          </a:xfrm>
          <a:prstGeom prst="line">
            <a:avLst/>
          </a:prstGeom>
          <a:ln w="9525">
            <a:noFill/>
          </a:ln>
        </p:spPr>
      </p:sp>
      <p:grpSp>
        <p:nvGrpSpPr>
          <p:cNvPr id="109573" name="组合 109572"/>
          <p:cNvGrpSpPr/>
          <p:nvPr/>
        </p:nvGrpSpPr>
        <p:grpSpPr>
          <a:xfrm>
            <a:off x="381000" y="2514600"/>
            <a:ext cx="8445500" cy="3492500"/>
            <a:chOff x="240" y="1584"/>
            <a:chExt cx="5320" cy="2200"/>
          </a:xfrm>
        </p:grpSpPr>
        <p:sp>
          <p:nvSpPr>
            <p:cNvPr id="231431" name="矩形 109573"/>
            <p:cNvSpPr/>
            <p:nvPr/>
          </p:nvSpPr>
          <p:spPr>
            <a:xfrm>
              <a:off x="240" y="1584"/>
              <a:ext cx="2584" cy="2200"/>
            </a:xfrm>
            <a:prstGeom prst="rect">
              <a:avLst/>
            </a:prstGeom>
            <a:solidFill>
              <a:srgbClr val="FFFF99"/>
            </a:solidFill>
            <a:ln w="9360" cap="flat" cmpd="sng">
              <a:solidFill>
                <a:srgbClr val="339966"/>
              </a:solidFill>
              <a:prstDash val="solid"/>
              <a:miter/>
              <a:headEnd type="none" w="med" len="med"/>
              <a:tailEnd type="none" w="med" len="med"/>
            </a:ln>
          </p:spPr>
          <p:txBody>
            <a:bodyPr wrap="square" lIns="90000" tIns="46800" rIns="90000" bIns="46800" anchor="t" anchorCtr="0"/>
            <a:p>
              <a:pPr lvl="1" indent="-285750" defTabSz="457200" eaLnBrk="1" hangingPunct="1">
                <a:spcBef>
                  <a:spcPts val="7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ea typeface="华文行楷" panose="02010800040101010101" charset="-122"/>
                </a:rPr>
                <a:t>生产者进程</a:t>
              </a:r>
              <a:r>
                <a:rPr lang="en-US" altLang="zh-CN" sz="2400" b="0" dirty="0" err="1">
                  <a:solidFill>
                    <a:srgbClr val="000000"/>
                  </a:solidFill>
                  <a:latin typeface="Times New Roman" panose="02020603050405020304" pitchFamily="16" charset="0"/>
                </a:rPr>
                <a:t>P</a:t>
              </a:r>
              <a:endParaRPr lang="en-US" altLang="zh-CN" sz="2400" b="0" dirty="0" err="1">
                <a:solidFill>
                  <a:srgbClr val="000000"/>
                </a:solidFill>
                <a:latin typeface="Times New Roman" panose="02020603050405020304" pitchFamily="16" charset="0"/>
              </a:endParaRPr>
            </a:p>
            <a:p>
              <a:pPr lvl="1" indent="-285750" defTabSz="457200" eaLnBrk="1" hangingPunct="1">
                <a:spcBef>
                  <a:spcPts val="7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rPr>
                <a:t>while(true){</a:t>
              </a:r>
              <a:endParaRPr lang="en-US" altLang="zh-CN" sz="2400" b="0" dirty="0" err="1">
                <a:solidFill>
                  <a:srgbClr val="000000"/>
                </a:solidFill>
                <a:latin typeface="Times New Roman" panose="02020603050405020304" pitchFamily="16" charset="0"/>
              </a:endParaRPr>
            </a:p>
            <a:p>
              <a:pPr lvl="1" indent="-285750" defTabSz="457200" eaLnBrk="1" hangingPunct="1">
                <a:spcBef>
                  <a:spcPts val="7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rPr>
                <a:t>生产一件产品;</a:t>
              </a:r>
              <a:endParaRPr lang="zh-CN" altLang="x-none" sz="2400" b="0" dirty="0" err="1">
                <a:solidFill>
                  <a:srgbClr val="000000"/>
                </a:solidFill>
                <a:latin typeface="Times New Roman" panose="02020603050405020304" pitchFamily="16" charset="0"/>
              </a:endParaRPr>
            </a:p>
            <a:p>
              <a:pPr lvl="1" indent="-285750" defTabSz="457200" eaLnBrk="1" hangingPunct="1">
                <a:spcBef>
                  <a:spcPts val="7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rPr>
                <a:t>P(</a:t>
              </a:r>
              <a:r>
                <a:rPr lang="en-US" altLang="zh-CN" sz="2800" b="0" dirty="0" err="1">
                  <a:solidFill>
                    <a:srgbClr val="000000"/>
                  </a:solidFill>
                  <a:latin typeface="Times New Roman" panose="02020603050405020304" pitchFamily="16" charset="0"/>
                </a:rPr>
                <a:t>S</a:t>
              </a:r>
              <a:r>
                <a:rPr lang="zh-CN" altLang="x-none" sz="1800" b="0" dirty="0" err="1">
                  <a:solidFill>
                    <a:srgbClr val="000000"/>
                  </a:solidFill>
                  <a:latin typeface="Times New Roman" panose="02020603050405020304" pitchFamily="16" charset="0"/>
                </a:rPr>
                <a:t>仓</a:t>
              </a:r>
              <a:r>
                <a:rPr lang="en-US" altLang="zh-CN" sz="2400" b="0" dirty="0" err="1">
                  <a:solidFill>
                    <a:srgbClr val="000000"/>
                  </a:solidFill>
                  <a:latin typeface="Times New Roman" panose="02020603050405020304" pitchFamily="16" charset="0"/>
                </a:rPr>
                <a:t>);/*</a:t>
              </a:r>
              <a:r>
                <a:rPr lang="zh-CN" altLang="x-none" sz="2000" b="0" dirty="0" err="1">
                  <a:solidFill>
                    <a:srgbClr val="000000"/>
                  </a:solidFill>
                  <a:latin typeface="Times New Roman" panose="02020603050405020304" pitchFamily="16" charset="0"/>
                </a:rPr>
                <a:t>申请一个空缓冲区</a:t>
              </a:r>
              <a:r>
                <a:rPr lang="zh-CN" altLang="x-none" sz="2400" b="0" dirty="0" err="1">
                  <a:solidFill>
                    <a:srgbClr val="000000"/>
                  </a:solidFill>
                  <a:latin typeface="Times New Roman" panose="02020603050405020304" pitchFamily="16" charset="0"/>
                </a:rPr>
                <a:t>*/</a:t>
              </a:r>
              <a:endParaRPr lang="zh-CN" altLang="x-none" sz="2400" b="0" dirty="0" err="1">
                <a:solidFill>
                  <a:srgbClr val="000000"/>
                </a:solidFill>
                <a:latin typeface="Times New Roman" panose="02020603050405020304" pitchFamily="16" charset="0"/>
              </a:endParaRPr>
            </a:p>
            <a:p>
              <a:pPr lvl="1" indent="-285750" defTabSz="457200" eaLnBrk="1" hangingPunct="1">
                <a:spcBef>
                  <a:spcPts val="7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rPr>
                <a:t>放入一件产品；</a:t>
              </a:r>
              <a:endParaRPr lang="zh-CN" altLang="x-none" sz="2400" b="0" dirty="0" err="1">
                <a:solidFill>
                  <a:srgbClr val="000000"/>
                </a:solidFill>
                <a:latin typeface="Times New Roman" panose="02020603050405020304" pitchFamily="16" charset="0"/>
              </a:endParaRPr>
            </a:p>
            <a:p>
              <a:pPr lvl="1" indent="-285750" defTabSz="457200" eaLnBrk="1" hangingPunct="1">
                <a:spcBef>
                  <a:spcPts val="7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rPr>
                <a:t>V(S</a:t>
              </a:r>
              <a:r>
                <a:rPr lang="zh-CN" altLang="x-none" sz="1600" b="0" dirty="0" err="1">
                  <a:solidFill>
                    <a:srgbClr val="000000"/>
                  </a:solidFill>
                  <a:latin typeface="Times New Roman" panose="02020603050405020304" pitchFamily="16" charset="0"/>
                </a:rPr>
                <a:t>产</a:t>
              </a:r>
              <a:r>
                <a:rPr lang="en-US" altLang="zh-CN" sz="2400" b="0" dirty="0" err="1">
                  <a:solidFill>
                    <a:srgbClr val="000000"/>
                  </a:solidFill>
                  <a:latin typeface="Times New Roman" panose="02020603050405020304" pitchFamily="16" charset="0"/>
                </a:rPr>
                <a:t>); /*</a:t>
              </a:r>
              <a:r>
                <a:rPr lang="zh-CN" altLang="x-none" sz="2000" b="0" dirty="0" err="1">
                  <a:solidFill>
                    <a:srgbClr val="000000"/>
                  </a:solidFill>
                  <a:latin typeface="Times New Roman" panose="02020603050405020304" pitchFamily="16" charset="0"/>
                </a:rPr>
                <a:t>增量操作，产品数加</a:t>
              </a:r>
              <a:r>
                <a:rPr lang="en-US" altLang="zh-CN" sz="2000" b="0" dirty="0" err="1">
                  <a:solidFill>
                    <a:srgbClr val="000000"/>
                  </a:solidFill>
                  <a:latin typeface="Times New Roman" panose="02020603050405020304" pitchFamily="16" charset="0"/>
                </a:rPr>
                <a:t>1</a:t>
              </a:r>
              <a:r>
                <a:rPr lang="en-US" altLang="zh-CN" sz="2400" b="0" dirty="0" err="1">
                  <a:solidFill>
                    <a:srgbClr val="000000"/>
                  </a:solidFill>
                  <a:latin typeface="Times New Roman" panose="02020603050405020304" pitchFamily="16" charset="0"/>
                </a:rPr>
                <a:t>*/</a:t>
              </a:r>
              <a:endParaRPr lang="en-US" altLang="zh-CN" sz="2400" b="0" dirty="0" err="1">
                <a:solidFill>
                  <a:srgbClr val="000000"/>
                </a:solidFill>
                <a:latin typeface="Times New Roman" panose="02020603050405020304" pitchFamily="16" charset="0"/>
              </a:endParaRPr>
            </a:p>
            <a:p>
              <a:pPr lvl="1" indent="-285750" defTabSz="457200" eaLnBrk="1" hangingPunct="1">
                <a:spcBef>
                  <a:spcPts val="7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rPr>
                <a:t>}</a:t>
              </a:r>
              <a:endParaRPr lang="en-US" altLang="zh-CN" sz="2400" b="0" dirty="0" err="1">
                <a:solidFill>
                  <a:srgbClr val="000000"/>
                </a:solidFill>
                <a:latin typeface="Times New Roman" panose="02020603050405020304" pitchFamily="16" charset="0"/>
                <a:ea typeface="楷体_GB2312" pitchFamily="49" charset="0"/>
              </a:endParaRPr>
            </a:p>
          </p:txBody>
        </p:sp>
        <p:sp>
          <p:nvSpPr>
            <p:cNvPr id="231432" name="矩形 109574"/>
            <p:cNvSpPr/>
            <p:nvPr/>
          </p:nvSpPr>
          <p:spPr>
            <a:xfrm>
              <a:off x="3024" y="1584"/>
              <a:ext cx="2536" cy="2200"/>
            </a:xfrm>
            <a:prstGeom prst="rect">
              <a:avLst/>
            </a:prstGeom>
            <a:solidFill>
              <a:srgbClr val="FFFF99"/>
            </a:solidFill>
            <a:ln w="9360" cap="flat" cmpd="sng">
              <a:solidFill>
                <a:srgbClr val="339966"/>
              </a:solidFill>
              <a:prstDash val="solid"/>
              <a:miter/>
              <a:headEnd type="none" w="med" len="med"/>
              <a:tailEnd type="none" w="med" len="med"/>
            </a:ln>
          </p:spPr>
          <p:txBody>
            <a:bodyPr wrap="square" lIns="90000" tIns="46800" rIns="90000" bIns="46800" anchor="t" anchorCtr="0"/>
            <a:p>
              <a:pPr lvl="1" indent="-285750" defTabSz="457200" eaLnBrk="1" hangingPunct="1">
                <a:spcBef>
                  <a:spcPts val="7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ea typeface="华文行楷" panose="02010800040101010101" charset="-122"/>
                </a:rPr>
                <a:t>消费者进程</a:t>
              </a:r>
              <a:r>
                <a:rPr lang="en-US" altLang="zh-CN" sz="2400" b="0" dirty="0" err="1">
                  <a:solidFill>
                    <a:srgbClr val="000000"/>
                  </a:solidFill>
                  <a:latin typeface="Times New Roman" panose="02020603050405020304" pitchFamily="16" charset="0"/>
                </a:rPr>
                <a:t>Q</a:t>
              </a:r>
              <a:endParaRPr lang="en-US" altLang="zh-CN" sz="2400" b="0" dirty="0" err="1">
                <a:solidFill>
                  <a:srgbClr val="000000"/>
                </a:solidFill>
                <a:latin typeface="Times New Roman" panose="02020603050405020304" pitchFamily="16" charset="0"/>
              </a:endParaRPr>
            </a:p>
            <a:p>
              <a:pPr lvl="1" indent="-285750" defTabSz="457200" eaLnBrk="1" hangingPunct="1">
                <a:spcBef>
                  <a:spcPts val="7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rPr>
                <a:t>while(true){</a:t>
              </a:r>
              <a:endParaRPr lang="en-US" altLang="zh-CN" sz="2400" b="0" dirty="0" err="1">
                <a:solidFill>
                  <a:srgbClr val="000000"/>
                </a:solidFill>
                <a:latin typeface="Times New Roman" panose="02020603050405020304" pitchFamily="16" charset="0"/>
              </a:endParaRPr>
            </a:p>
            <a:p>
              <a:pPr lvl="1" indent="-285750" defTabSz="457200" eaLnBrk="1" hangingPunct="1">
                <a:spcBef>
                  <a:spcPts val="7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rPr>
                <a:t>P(S</a:t>
              </a:r>
              <a:r>
                <a:rPr lang="zh-CN" altLang="x-none" sz="1600" b="0" dirty="0" err="1">
                  <a:solidFill>
                    <a:srgbClr val="000000"/>
                  </a:solidFill>
                  <a:latin typeface="Times New Roman" panose="02020603050405020304" pitchFamily="16" charset="0"/>
                </a:rPr>
                <a:t>产</a:t>
              </a:r>
              <a:r>
                <a:rPr lang="en-US" altLang="zh-CN" sz="2400" b="0" dirty="0" err="1">
                  <a:solidFill>
                    <a:srgbClr val="000000"/>
                  </a:solidFill>
                  <a:latin typeface="Times New Roman" panose="02020603050405020304" pitchFamily="16" charset="0"/>
                </a:rPr>
                <a:t>); /*</a:t>
              </a:r>
              <a:r>
                <a:rPr lang="zh-CN" altLang="x-none" sz="2000" b="0" dirty="0" err="1">
                  <a:solidFill>
                    <a:srgbClr val="000000"/>
                  </a:solidFill>
                  <a:latin typeface="Times New Roman" panose="02020603050405020304" pitchFamily="16" charset="0"/>
                </a:rPr>
                <a:t>检查缓冲区，是否有产品</a:t>
              </a:r>
              <a:r>
                <a:rPr lang="zh-CN" altLang="x-none" sz="2400" b="0" dirty="0" err="1">
                  <a:solidFill>
                    <a:srgbClr val="000000"/>
                  </a:solidFill>
                  <a:latin typeface="Times New Roman" panose="02020603050405020304" pitchFamily="16" charset="0"/>
                </a:rPr>
                <a:t>*/</a:t>
              </a:r>
              <a:endParaRPr lang="zh-CN" altLang="x-none" sz="2400" b="0" dirty="0" err="1">
                <a:solidFill>
                  <a:srgbClr val="000000"/>
                </a:solidFill>
                <a:latin typeface="Times New Roman" panose="02020603050405020304" pitchFamily="16" charset="0"/>
              </a:endParaRPr>
            </a:p>
            <a:p>
              <a:pPr lvl="1" indent="-285750" defTabSz="457200" eaLnBrk="1" hangingPunct="1">
                <a:spcBef>
                  <a:spcPts val="7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rPr>
                <a:t>拿出一件产品;</a:t>
              </a:r>
              <a:endParaRPr lang="zh-CN" altLang="x-none" sz="2400" b="0" dirty="0" err="1">
                <a:solidFill>
                  <a:srgbClr val="000000"/>
                </a:solidFill>
                <a:latin typeface="Times New Roman" panose="02020603050405020304" pitchFamily="16" charset="0"/>
              </a:endParaRPr>
            </a:p>
            <a:p>
              <a:pPr lvl="1" indent="-285750" defTabSz="457200" eaLnBrk="1" hangingPunct="1">
                <a:spcBef>
                  <a:spcPts val="7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rPr>
                <a:t>V(S</a:t>
              </a:r>
              <a:r>
                <a:rPr lang="zh-CN" altLang="x-none" sz="1800" b="0" dirty="0" err="1">
                  <a:solidFill>
                    <a:srgbClr val="000000"/>
                  </a:solidFill>
                  <a:latin typeface="Times New Roman" panose="02020603050405020304" pitchFamily="16" charset="0"/>
                </a:rPr>
                <a:t>仓</a:t>
              </a:r>
              <a:r>
                <a:rPr lang="en-US" altLang="zh-CN" sz="2400" b="0" dirty="0" err="1">
                  <a:solidFill>
                    <a:srgbClr val="000000"/>
                  </a:solidFill>
                  <a:latin typeface="Times New Roman" panose="02020603050405020304" pitchFamily="16" charset="0"/>
                </a:rPr>
                <a:t>); /*</a:t>
              </a:r>
              <a:r>
                <a:rPr lang="zh-CN" altLang="x-none" sz="2000" b="0" dirty="0" err="1">
                  <a:solidFill>
                    <a:srgbClr val="000000"/>
                  </a:solidFill>
                  <a:latin typeface="Times New Roman" panose="02020603050405020304" pitchFamily="16" charset="0"/>
                </a:rPr>
                <a:t>释放一个缓冲区</a:t>
              </a:r>
              <a:r>
                <a:rPr lang="zh-CN" altLang="x-none" sz="2400" b="0" dirty="0" err="1">
                  <a:solidFill>
                    <a:srgbClr val="000000"/>
                  </a:solidFill>
                  <a:latin typeface="Times New Roman" panose="02020603050405020304" pitchFamily="16" charset="0"/>
                </a:rPr>
                <a:t>*/</a:t>
              </a:r>
              <a:endParaRPr lang="zh-CN" altLang="x-none" sz="2400" b="0" dirty="0" err="1">
                <a:solidFill>
                  <a:srgbClr val="000000"/>
                </a:solidFill>
                <a:latin typeface="Times New Roman" panose="02020603050405020304" pitchFamily="16" charset="0"/>
              </a:endParaRPr>
            </a:p>
            <a:p>
              <a:pPr lvl="1" indent="-285750" defTabSz="457200" eaLnBrk="1" hangingPunct="1">
                <a:spcBef>
                  <a:spcPts val="7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rPr>
                <a:t>消费产品;</a:t>
              </a:r>
              <a:endParaRPr lang="zh-CN" altLang="x-none" sz="2400" b="0" dirty="0" err="1">
                <a:solidFill>
                  <a:srgbClr val="000000"/>
                </a:solidFill>
                <a:latin typeface="Times New Roman" panose="02020603050405020304" pitchFamily="16" charset="0"/>
              </a:endParaRPr>
            </a:p>
            <a:p>
              <a:pPr lvl="1" indent="-285750" defTabSz="457200" eaLnBrk="1" hangingPunct="1">
                <a:spcBef>
                  <a:spcPts val="7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rPr>
                <a:t>}</a:t>
              </a:r>
              <a:endParaRPr lang="zh-CN" altLang="x-none" sz="2400" b="0" dirty="0" err="1">
                <a:solidFill>
                  <a:srgbClr val="000000"/>
                </a:solidFill>
                <a:latin typeface="Times New Roman" panose="02020603050405020304" pitchFamily="16" charset="0"/>
                <a:ea typeface="楷体_GB2312" pitchFamily="49" charset="0"/>
              </a:endParaRPr>
            </a:p>
          </p:txBody>
        </p:sp>
        <p:sp>
          <p:nvSpPr>
            <p:cNvPr id="231433" name="直接连接符 109575"/>
            <p:cNvSpPr/>
            <p:nvPr/>
          </p:nvSpPr>
          <p:spPr>
            <a:xfrm flipH="1" flipV="1">
              <a:off x="1254" y="2667"/>
              <a:ext cx="2124" cy="400"/>
            </a:xfrm>
            <a:prstGeom prst="line">
              <a:avLst/>
            </a:prstGeom>
            <a:ln w="9360" cap="flat" cmpd="sng">
              <a:solidFill>
                <a:srgbClr val="000000"/>
              </a:solidFill>
              <a:prstDash val="solid"/>
              <a:round/>
              <a:headEnd type="none" w="med" len="med"/>
              <a:tailEnd type="triangle" w="med" len="med"/>
            </a:ln>
            <a:effectLst>
              <a:outerShdw dist="28496" dir="17774534" algn="ctr" rotWithShape="0">
                <a:srgbClr val="1C1C1C">
                  <a:alpha val="75014"/>
                </a:srgbClr>
              </a:outerShdw>
            </a:effectLst>
          </p:spPr>
        </p:sp>
        <p:sp>
          <p:nvSpPr>
            <p:cNvPr id="231434" name="直接连接符 109576"/>
            <p:cNvSpPr/>
            <p:nvPr/>
          </p:nvSpPr>
          <p:spPr>
            <a:xfrm flipV="1">
              <a:off x="1156" y="2349"/>
              <a:ext cx="2260" cy="945"/>
            </a:xfrm>
            <a:prstGeom prst="line">
              <a:avLst/>
            </a:prstGeom>
            <a:ln w="12600" cap="flat" cmpd="sng">
              <a:solidFill>
                <a:srgbClr val="FF0000"/>
              </a:solidFill>
              <a:prstDash val="solid"/>
              <a:round/>
              <a:headEnd type="none" w="med" len="med"/>
              <a:tailEnd type="triangle" w="med" len="med"/>
            </a:ln>
            <a:effectLst>
              <a:outerShdw dist="28496" dir="17774534" algn="ctr" rotWithShape="0">
                <a:srgbClr val="1C1C1C">
                  <a:alpha val="75014"/>
                </a:srgbClr>
              </a:outerShdw>
            </a:effectLst>
          </p:spPr>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additive="repl">
                                        <p:cTn id="6" dur="1" fill="hold">
                                          <p:stCondLst>
                                            <p:cond delay="0"/>
                                          </p:stCondLst>
                                        </p:cTn>
                                        <p:tgtEl>
                                          <p:spTgt spid="1095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233474" name="矩形 110592"/>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233475" name="文本框 110593"/>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333399"/>
                </a:solidFill>
                <a:latin typeface="Times New Roman" panose="02020603050405020304" pitchFamily="16" charset="0"/>
              </a:rPr>
              <a:t>3.4 进程间的相互作用</a:t>
            </a:r>
            <a:endParaRPr lang="zh-CN" altLang="x-none" sz="4400" b="0" dirty="0" err="1">
              <a:solidFill>
                <a:srgbClr val="333399"/>
              </a:solidFill>
              <a:latin typeface="Times New Roman" panose="02020603050405020304" pitchFamily="16" charset="0"/>
            </a:endParaRPr>
          </a:p>
        </p:txBody>
      </p:sp>
      <p:sp>
        <p:nvSpPr>
          <p:cNvPr id="233476" name="文本框 110594"/>
          <p:cNvSpPr txBox="1"/>
          <p:nvPr/>
        </p:nvSpPr>
        <p:spPr>
          <a:xfrm>
            <a:off x="1143000" y="1447800"/>
            <a:ext cx="7772400" cy="990600"/>
          </a:xfrm>
          <a:prstGeom prst="rect">
            <a:avLst/>
          </a:prstGeom>
          <a:noFill/>
          <a:ln w="9525">
            <a:noFill/>
          </a:ln>
        </p:spPr>
        <p:txBody>
          <a:bodyPr wrap="square" lIns="91440" tIns="45720" rIns="91440" bIns="45720" anchor="t" anchorCtr="0"/>
          <a:p>
            <a:pPr lvl="1" indent="-285750" defTabSz="457200" eaLnBrk="1" hangingPunct="1">
              <a:spcBef>
                <a:spcPts val="800"/>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b="0" dirty="0" err="1">
                <a:solidFill>
                  <a:srgbClr val="000000"/>
                </a:solidFill>
                <a:latin typeface="Times New Roman" panose="02020603050405020304" pitchFamily="16" charset="0"/>
              </a:rPr>
              <a:t>n</a:t>
            </a:r>
            <a:r>
              <a:rPr lang="zh-CN" altLang="x-none" sz="2800" b="0" dirty="0" err="1">
                <a:solidFill>
                  <a:srgbClr val="000000"/>
                </a:solidFill>
                <a:latin typeface="Times New Roman" panose="02020603050405020304" pitchFamily="16" charset="0"/>
              </a:rPr>
              <a:t>个缓冲区、一个生产者和一个消费者：设置私用信号量为</a:t>
            </a:r>
            <a:r>
              <a:rPr lang="en-US" altLang="zh-CN" sz="2800" b="0" dirty="0" err="1">
                <a:solidFill>
                  <a:srgbClr val="000000"/>
                </a:solidFill>
                <a:latin typeface="Times New Roman" panose="02020603050405020304" pitchFamily="16" charset="0"/>
              </a:rPr>
              <a:t>S</a:t>
            </a:r>
            <a:r>
              <a:rPr lang="zh-CN" altLang="x-none" sz="1800" b="0" dirty="0" err="1">
                <a:solidFill>
                  <a:srgbClr val="000000"/>
                </a:solidFill>
                <a:latin typeface="Times New Roman" panose="02020603050405020304" pitchFamily="16" charset="0"/>
              </a:rPr>
              <a:t>仓</a:t>
            </a:r>
            <a:r>
              <a:rPr lang="en-US" altLang="zh-CN" sz="2800" b="0" dirty="0" err="1">
                <a:solidFill>
                  <a:srgbClr val="000000"/>
                </a:solidFill>
                <a:latin typeface="Times New Roman" panose="02020603050405020304" pitchFamily="16" charset="0"/>
              </a:rPr>
              <a:t>， S</a:t>
            </a:r>
            <a:r>
              <a:rPr lang="zh-CN" altLang="x-none" sz="1600" b="0" dirty="0" err="1">
                <a:solidFill>
                  <a:srgbClr val="000000"/>
                </a:solidFill>
                <a:latin typeface="Times New Roman" panose="02020603050405020304" pitchFamily="16" charset="0"/>
              </a:rPr>
              <a:t>产</a:t>
            </a:r>
            <a:r>
              <a:rPr lang="en-US" altLang="zh-CN" sz="2800" b="0" dirty="0" err="1">
                <a:solidFill>
                  <a:srgbClr val="000000"/>
                </a:solidFill>
                <a:latin typeface="Times New Roman" panose="02020603050405020304" pitchFamily="16" charset="0"/>
              </a:rPr>
              <a:t>，</a:t>
            </a:r>
            <a:r>
              <a:rPr lang="zh-CN" altLang="x-none" sz="2800" b="0" dirty="0" err="1">
                <a:solidFill>
                  <a:srgbClr val="000000"/>
                </a:solidFill>
                <a:latin typeface="Times New Roman" panose="02020603050405020304" pitchFamily="16" charset="0"/>
              </a:rPr>
              <a:t>初值为</a:t>
            </a:r>
            <a:r>
              <a:rPr lang="en-US" altLang="zh-CN" sz="2800" b="0" dirty="0" err="1">
                <a:solidFill>
                  <a:srgbClr val="000000"/>
                </a:solidFill>
                <a:latin typeface="Times New Roman" panose="02020603050405020304" pitchFamily="16" charset="0"/>
              </a:rPr>
              <a:t>n，0</a:t>
            </a:r>
            <a:endParaRPr lang="en-US" altLang="zh-CN" sz="2800" b="0" dirty="0" err="1">
              <a:solidFill>
                <a:srgbClr val="000000"/>
              </a:solidFill>
              <a:latin typeface="Times New Roman" panose="02020603050405020304" pitchFamily="16" charset="0"/>
              <a:ea typeface="楷体_GB2312" pitchFamily="49" charset="0"/>
            </a:endParaRPr>
          </a:p>
        </p:txBody>
      </p:sp>
      <p:sp>
        <p:nvSpPr>
          <p:cNvPr id="110596" name="矩形 110595"/>
          <p:cNvSpPr/>
          <p:nvPr/>
        </p:nvSpPr>
        <p:spPr>
          <a:xfrm>
            <a:off x="381000" y="2514600"/>
            <a:ext cx="4114800" cy="3505200"/>
          </a:xfrm>
          <a:prstGeom prst="rect">
            <a:avLst/>
          </a:prstGeom>
          <a:solidFill>
            <a:srgbClr val="FFFF99"/>
          </a:solidFill>
          <a:ln w="9360" cap="flat" cmpd="sng">
            <a:solidFill>
              <a:srgbClr val="339966"/>
            </a:solidFill>
            <a:prstDash val="solid"/>
            <a:miter/>
            <a:headEnd type="none" w="med" len="med"/>
            <a:tailEnd type="none" w="med" len="med"/>
          </a:ln>
        </p:spPr>
        <p:txBody>
          <a:bodyPr wrap="square" lIns="90000" tIns="46800" rIns="90000" bIns="46800" anchor="t" anchorCtr="0"/>
          <a:p>
            <a:pPr lvl="1" indent="-285750" defTabSz="457200" eaLnBrk="1" hangingPunct="1">
              <a:spcBef>
                <a:spcPts val="7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ea typeface="华文行楷" panose="02010800040101010101" charset="-122"/>
              </a:rPr>
              <a:t>生产者进程</a:t>
            </a:r>
            <a:r>
              <a:rPr lang="en-US" altLang="zh-CN" sz="2400" b="0" dirty="0" err="1">
                <a:solidFill>
                  <a:srgbClr val="000000"/>
                </a:solidFill>
                <a:latin typeface="Times New Roman" panose="02020603050405020304" pitchFamily="16" charset="0"/>
              </a:rPr>
              <a:t>P</a:t>
            </a:r>
            <a:endParaRPr lang="en-US" altLang="zh-CN" sz="2400" b="0" dirty="0" err="1">
              <a:solidFill>
                <a:srgbClr val="000000"/>
              </a:solidFill>
              <a:latin typeface="Times New Roman" panose="02020603050405020304" pitchFamily="16" charset="0"/>
            </a:endParaRPr>
          </a:p>
          <a:p>
            <a:pPr lvl="1" indent="-285750" defTabSz="457200" eaLnBrk="1" hangingPunct="1">
              <a:spcBef>
                <a:spcPts val="7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rPr>
              <a:t>while(true){</a:t>
            </a:r>
            <a:endParaRPr lang="en-US" altLang="zh-CN" sz="2400" b="0" dirty="0" err="1">
              <a:solidFill>
                <a:srgbClr val="000000"/>
              </a:solidFill>
              <a:latin typeface="Times New Roman" panose="02020603050405020304" pitchFamily="16" charset="0"/>
            </a:endParaRPr>
          </a:p>
          <a:p>
            <a:pPr lvl="1" indent="-285750" defTabSz="457200" eaLnBrk="1" hangingPunct="1">
              <a:spcBef>
                <a:spcPts val="7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rPr>
              <a:t>生产一件产品;</a:t>
            </a:r>
            <a:endParaRPr lang="zh-CN" altLang="x-none" sz="2400" b="0" dirty="0" err="1">
              <a:solidFill>
                <a:srgbClr val="000000"/>
              </a:solidFill>
              <a:latin typeface="Times New Roman" panose="02020603050405020304" pitchFamily="16" charset="0"/>
            </a:endParaRPr>
          </a:p>
          <a:p>
            <a:pPr lvl="1" indent="-285750" defTabSz="457200" eaLnBrk="1" hangingPunct="1">
              <a:spcBef>
                <a:spcPts val="7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rPr>
              <a:t>P(</a:t>
            </a:r>
            <a:r>
              <a:rPr lang="en-US" altLang="zh-CN" sz="2800" b="0" dirty="0" err="1">
                <a:solidFill>
                  <a:srgbClr val="000000"/>
                </a:solidFill>
                <a:latin typeface="Times New Roman" panose="02020603050405020304" pitchFamily="16" charset="0"/>
              </a:rPr>
              <a:t>S</a:t>
            </a:r>
            <a:r>
              <a:rPr lang="zh-CN" altLang="x-none" sz="1800" b="0" dirty="0" err="1">
                <a:solidFill>
                  <a:srgbClr val="000000"/>
                </a:solidFill>
                <a:latin typeface="Times New Roman" panose="02020603050405020304" pitchFamily="16" charset="0"/>
              </a:rPr>
              <a:t>仓</a:t>
            </a:r>
            <a:r>
              <a:rPr lang="en-US" altLang="zh-CN" sz="2400" b="0" dirty="0" err="1">
                <a:solidFill>
                  <a:srgbClr val="000000"/>
                </a:solidFill>
                <a:latin typeface="Times New Roman" panose="02020603050405020304" pitchFamily="16" charset="0"/>
              </a:rPr>
              <a:t>);/*</a:t>
            </a:r>
            <a:r>
              <a:rPr lang="zh-CN" altLang="x-none" sz="2000" b="0" dirty="0" err="1">
                <a:solidFill>
                  <a:srgbClr val="000000"/>
                </a:solidFill>
                <a:latin typeface="Times New Roman" panose="02020603050405020304" pitchFamily="16" charset="0"/>
              </a:rPr>
              <a:t>申请一个空缓冲区</a:t>
            </a:r>
            <a:r>
              <a:rPr lang="zh-CN" altLang="x-none" sz="2400" b="0" dirty="0" err="1">
                <a:solidFill>
                  <a:srgbClr val="000000"/>
                </a:solidFill>
                <a:latin typeface="Times New Roman" panose="02020603050405020304" pitchFamily="16" charset="0"/>
              </a:rPr>
              <a:t>*/</a:t>
            </a:r>
            <a:endParaRPr lang="zh-CN" altLang="x-none" sz="2400" b="0" dirty="0" err="1">
              <a:solidFill>
                <a:srgbClr val="000000"/>
              </a:solidFill>
              <a:latin typeface="Times New Roman" panose="02020603050405020304" pitchFamily="16" charset="0"/>
            </a:endParaRPr>
          </a:p>
          <a:p>
            <a:pPr lvl="1" indent="-285750" defTabSz="457200" eaLnBrk="1" hangingPunct="1">
              <a:spcBef>
                <a:spcPts val="7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rPr>
              <a:t>放入一件产品；</a:t>
            </a:r>
            <a:endParaRPr lang="zh-CN" altLang="x-none" sz="2400" b="0" dirty="0" err="1">
              <a:solidFill>
                <a:srgbClr val="000000"/>
              </a:solidFill>
              <a:latin typeface="Times New Roman" panose="02020603050405020304" pitchFamily="16" charset="0"/>
            </a:endParaRPr>
          </a:p>
          <a:p>
            <a:pPr lvl="1" indent="-285750" defTabSz="457200" eaLnBrk="1" hangingPunct="1">
              <a:spcBef>
                <a:spcPts val="6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rPr>
              <a:t>V(</a:t>
            </a:r>
            <a:r>
              <a:rPr lang="en-US" altLang="zh-CN" sz="2800" b="0" dirty="0" err="1">
                <a:solidFill>
                  <a:srgbClr val="000000"/>
                </a:solidFill>
                <a:latin typeface="Times New Roman" panose="02020603050405020304" pitchFamily="16" charset="0"/>
              </a:rPr>
              <a:t>S</a:t>
            </a:r>
            <a:r>
              <a:rPr lang="zh-CN" altLang="x-none" sz="1600" b="0" dirty="0" err="1">
                <a:solidFill>
                  <a:srgbClr val="000000"/>
                </a:solidFill>
                <a:latin typeface="Times New Roman" panose="02020603050405020304" pitchFamily="16" charset="0"/>
              </a:rPr>
              <a:t>产</a:t>
            </a:r>
            <a:r>
              <a:rPr lang="en-US" altLang="zh-CN" sz="2400" b="0" dirty="0" err="1">
                <a:solidFill>
                  <a:srgbClr val="000000"/>
                </a:solidFill>
                <a:latin typeface="Times New Roman" panose="02020603050405020304" pitchFamily="16" charset="0"/>
              </a:rPr>
              <a:t>); </a:t>
            </a:r>
            <a:r>
              <a:rPr lang="en-US" altLang="zh-CN" sz="2000" b="0" dirty="0" err="1">
                <a:solidFill>
                  <a:srgbClr val="000000"/>
                </a:solidFill>
                <a:latin typeface="Times New Roman" panose="02020603050405020304" pitchFamily="16" charset="0"/>
              </a:rPr>
              <a:t>/*</a:t>
            </a:r>
            <a:r>
              <a:rPr lang="zh-CN" altLang="x-none" sz="2000" b="0" dirty="0" err="1">
                <a:solidFill>
                  <a:srgbClr val="000000"/>
                </a:solidFill>
                <a:latin typeface="Times New Roman" panose="02020603050405020304" pitchFamily="16" charset="0"/>
              </a:rPr>
              <a:t>增量操作</a:t>
            </a:r>
            <a:r>
              <a:rPr lang="en-US" altLang="zh-CN" sz="2000" b="0" dirty="0" err="1">
                <a:solidFill>
                  <a:srgbClr val="000000"/>
                </a:solidFill>
                <a:latin typeface="Times New Roman" panose="02020603050405020304" pitchFamily="16" charset="0"/>
              </a:rPr>
              <a:t>,</a:t>
            </a:r>
            <a:r>
              <a:rPr lang="zh-CN" altLang="x-none" sz="2000" b="0" dirty="0" err="1">
                <a:solidFill>
                  <a:srgbClr val="000000"/>
                </a:solidFill>
                <a:latin typeface="Times New Roman" panose="02020603050405020304" pitchFamily="16" charset="0"/>
              </a:rPr>
              <a:t>产品个数加</a:t>
            </a:r>
            <a:r>
              <a:rPr lang="en-US" altLang="zh-CN" sz="2000" b="0" dirty="0" err="1">
                <a:solidFill>
                  <a:srgbClr val="000000"/>
                </a:solidFill>
                <a:latin typeface="Times New Roman" panose="02020603050405020304" pitchFamily="16" charset="0"/>
              </a:rPr>
              <a:t>1*/</a:t>
            </a:r>
            <a:endParaRPr lang="en-US" altLang="zh-CN" sz="2000" b="0" dirty="0" err="1">
              <a:solidFill>
                <a:srgbClr val="000000"/>
              </a:solidFill>
              <a:latin typeface="Times New Roman" panose="02020603050405020304" pitchFamily="16" charset="0"/>
            </a:endParaRPr>
          </a:p>
          <a:p>
            <a:pPr lvl="1" indent="-285750" defTabSz="457200" eaLnBrk="1" hangingPunct="1">
              <a:spcBef>
                <a:spcPts val="7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rPr>
              <a:t>}</a:t>
            </a:r>
            <a:endParaRPr lang="en-US" altLang="zh-CN" sz="2400" b="0" dirty="0" err="1">
              <a:solidFill>
                <a:srgbClr val="000000"/>
              </a:solidFill>
              <a:latin typeface="Times New Roman" panose="02020603050405020304" pitchFamily="16" charset="0"/>
              <a:ea typeface="楷体_GB2312" pitchFamily="49" charset="0"/>
            </a:endParaRPr>
          </a:p>
        </p:txBody>
      </p:sp>
      <p:sp>
        <p:nvSpPr>
          <p:cNvPr id="110597" name="矩形 110596"/>
          <p:cNvSpPr/>
          <p:nvPr/>
        </p:nvSpPr>
        <p:spPr>
          <a:xfrm>
            <a:off x="4800600" y="2514600"/>
            <a:ext cx="4038600" cy="3505200"/>
          </a:xfrm>
          <a:prstGeom prst="rect">
            <a:avLst/>
          </a:prstGeom>
          <a:solidFill>
            <a:srgbClr val="FFFF99"/>
          </a:solidFill>
          <a:ln w="9360" cap="flat" cmpd="sng">
            <a:solidFill>
              <a:srgbClr val="339966"/>
            </a:solidFill>
            <a:prstDash val="solid"/>
            <a:miter/>
            <a:headEnd type="none" w="med" len="med"/>
            <a:tailEnd type="none" w="med" len="med"/>
          </a:ln>
        </p:spPr>
        <p:txBody>
          <a:bodyPr wrap="square" lIns="90000" tIns="46800" rIns="90000" bIns="46800" anchor="t" anchorCtr="0"/>
          <a:p>
            <a:pPr lvl="1" indent="-285750" defTabSz="457200" eaLnBrk="1" hangingPunct="1">
              <a:spcBef>
                <a:spcPts val="7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ea typeface="华文行楷" panose="02010800040101010101" charset="-122"/>
              </a:rPr>
              <a:t>消费者进程</a:t>
            </a:r>
            <a:r>
              <a:rPr lang="en-US" altLang="zh-CN" sz="2400" b="0" dirty="0" err="1">
                <a:solidFill>
                  <a:srgbClr val="000000"/>
                </a:solidFill>
                <a:latin typeface="Times New Roman" panose="02020603050405020304" pitchFamily="16" charset="0"/>
              </a:rPr>
              <a:t>Q</a:t>
            </a:r>
            <a:endParaRPr lang="en-US" altLang="zh-CN" sz="2400" b="0" dirty="0" err="1">
              <a:solidFill>
                <a:srgbClr val="000000"/>
              </a:solidFill>
              <a:latin typeface="Times New Roman" panose="02020603050405020304" pitchFamily="16" charset="0"/>
            </a:endParaRPr>
          </a:p>
          <a:p>
            <a:pPr lvl="1" indent="-285750" defTabSz="457200" eaLnBrk="1" hangingPunct="1">
              <a:spcBef>
                <a:spcPts val="7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rPr>
              <a:t>while(true){</a:t>
            </a:r>
            <a:endParaRPr lang="en-US" altLang="zh-CN" sz="2400" b="0" dirty="0" err="1">
              <a:solidFill>
                <a:srgbClr val="000000"/>
              </a:solidFill>
              <a:latin typeface="Times New Roman" panose="02020603050405020304" pitchFamily="16" charset="0"/>
            </a:endParaRPr>
          </a:p>
          <a:p>
            <a:pPr lvl="1" indent="-285750" defTabSz="457200" eaLnBrk="1" hangingPunct="1">
              <a:spcBef>
                <a:spcPts val="7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rPr>
              <a:t>P(</a:t>
            </a:r>
            <a:r>
              <a:rPr lang="en-US" altLang="zh-CN" sz="2800" b="0" dirty="0" err="1">
                <a:solidFill>
                  <a:srgbClr val="000000"/>
                </a:solidFill>
                <a:latin typeface="Times New Roman" panose="02020603050405020304" pitchFamily="16" charset="0"/>
              </a:rPr>
              <a:t>S</a:t>
            </a:r>
            <a:r>
              <a:rPr lang="zh-CN" altLang="x-none" sz="1600" b="0" dirty="0" err="1">
                <a:solidFill>
                  <a:srgbClr val="000000"/>
                </a:solidFill>
                <a:latin typeface="Times New Roman" panose="02020603050405020304" pitchFamily="16" charset="0"/>
              </a:rPr>
              <a:t>产</a:t>
            </a:r>
            <a:r>
              <a:rPr lang="en-US" altLang="zh-CN" sz="2400" b="0" dirty="0" err="1">
                <a:solidFill>
                  <a:srgbClr val="000000"/>
                </a:solidFill>
                <a:latin typeface="Times New Roman" panose="02020603050405020304" pitchFamily="16" charset="0"/>
              </a:rPr>
              <a:t>); /*</a:t>
            </a:r>
            <a:r>
              <a:rPr lang="zh-CN" altLang="x-none" sz="2000" b="0" dirty="0" err="1">
                <a:solidFill>
                  <a:srgbClr val="000000"/>
                </a:solidFill>
                <a:latin typeface="Times New Roman" panose="02020603050405020304" pitchFamily="16" charset="0"/>
              </a:rPr>
              <a:t>申请拿出一个产品</a:t>
            </a:r>
            <a:r>
              <a:rPr lang="zh-CN" altLang="x-none" sz="2400" b="0" dirty="0" err="1">
                <a:solidFill>
                  <a:srgbClr val="000000"/>
                </a:solidFill>
                <a:latin typeface="Times New Roman" panose="02020603050405020304" pitchFamily="16" charset="0"/>
              </a:rPr>
              <a:t>*/</a:t>
            </a:r>
            <a:endParaRPr lang="zh-CN" altLang="x-none" sz="2400" b="0" dirty="0" err="1">
              <a:solidFill>
                <a:srgbClr val="000000"/>
              </a:solidFill>
              <a:latin typeface="Times New Roman" panose="02020603050405020304" pitchFamily="16" charset="0"/>
            </a:endParaRPr>
          </a:p>
          <a:p>
            <a:pPr lvl="1" indent="-285750" defTabSz="457200" eaLnBrk="1" hangingPunct="1">
              <a:spcBef>
                <a:spcPts val="7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rPr>
              <a:t>拿出一件产品;</a:t>
            </a:r>
            <a:endParaRPr lang="zh-CN" altLang="x-none" sz="2400" b="0" dirty="0" err="1">
              <a:solidFill>
                <a:srgbClr val="000000"/>
              </a:solidFill>
              <a:latin typeface="Times New Roman" panose="02020603050405020304" pitchFamily="16" charset="0"/>
            </a:endParaRPr>
          </a:p>
          <a:p>
            <a:pPr lvl="1" indent="-285750" defTabSz="457200" eaLnBrk="1" hangingPunct="1">
              <a:spcBef>
                <a:spcPts val="7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rPr>
              <a:t>V(</a:t>
            </a:r>
            <a:r>
              <a:rPr lang="en-US" altLang="zh-CN" sz="2800" b="0" dirty="0" err="1">
                <a:solidFill>
                  <a:srgbClr val="000000"/>
                </a:solidFill>
                <a:latin typeface="Times New Roman" panose="02020603050405020304" pitchFamily="16" charset="0"/>
              </a:rPr>
              <a:t>S</a:t>
            </a:r>
            <a:r>
              <a:rPr lang="zh-CN" altLang="x-none" sz="1800" b="0" dirty="0" err="1">
                <a:solidFill>
                  <a:srgbClr val="000000"/>
                </a:solidFill>
                <a:latin typeface="Times New Roman" panose="02020603050405020304" pitchFamily="16" charset="0"/>
              </a:rPr>
              <a:t>仓</a:t>
            </a:r>
            <a:r>
              <a:rPr lang="en-US" altLang="zh-CN" sz="2400" b="0" dirty="0" err="1">
                <a:solidFill>
                  <a:srgbClr val="000000"/>
                </a:solidFill>
                <a:latin typeface="Times New Roman" panose="02020603050405020304" pitchFamily="16" charset="0"/>
              </a:rPr>
              <a:t>); /*</a:t>
            </a:r>
            <a:r>
              <a:rPr lang="zh-CN" altLang="x-none" sz="2000" b="0" dirty="0" err="1">
                <a:solidFill>
                  <a:srgbClr val="000000"/>
                </a:solidFill>
                <a:latin typeface="Times New Roman" panose="02020603050405020304" pitchFamily="16" charset="0"/>
              </a:rPr>
              <a:t>释放一个缓冲区</a:t>
            </a:r>
            <a:r>
              <a:rPr lang="zh-CN" altLang="x-none" sz="2400" b="0" dirty="0" err="1">
                <a:solidFill>
                  <a:srgbClr val="000000"/>
                </a:solidFill>
                <a:latin typeface="Times New Roman" panose="02020603050405020304" pitchFamily="16" charset="0"/>
              </a:rPr>
              <a:t>*/</a:t>
            </a:r>
            <a:endParaRPr lang="zh-CN" altLang="x-none" sz="2400" b="0" dirty="0" err="1">
              <a:solidFill>
                <a:srgbClr val="000000"/>
              </a:solidFill>
              <a:latin typeface="Times New Roman" panose="02020603050405020304" pitchFamily="16" charset="0"/>
            </a:endParaRPr>
          </a:p>
          <a:p>
            <a:pPr lvl="1" indent="-285750" defTabSz="457200" eaLnBrk="1" hangingPunct="1">
              <a:spcBef>
                <a:spcPts val="7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rPr>
              <a:t>消费产品;</a:t>
            </a:r>
            <a:endParaRPr lang="zh-CN" altLang="x-none" sz="2400" b="0" dirty="0" err="1">
              <a:solidFill>
                <a:srgbClr val="000000"/>
              </a:solidFill>
              <a:latin typeface="Times New Roman" panose="02020603050405020304" pitchFamily="16" charset="0"/>
            </a:endParaRPr>
          </a:p>
          <a:p>
            <a:pPr lvl="1" indent="-285750" defTabSz="457200" eaLnBrk="1" hangingPunct="1">
              <a:spcBef>
                <a:spcPts val="7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rPr>
              <a:t>}</a:t>
            </a:r>
            <a:endParaRPr lang="zh-CN" altLang="x-none" sz="2400" b="0" dirty="0" err="1">
              <a:solidFill>
                <a:srgbClr val="000000"/>
              </a:solidFill>
              <a:latin typeface="Times New Roman" panose="02020603050405020304" pitchFamily="16" charset="0"/>
              <a:ea typeface="楷体_GB2312"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additive="repl">
                                        <p:cTn id="6" dur="1" fill="hold">
                                          <p:stCondLst>
                                            <p:cond delay="0"/>
                                          </p:stCondLst>
                                        </p:cTn>
                                        <p:tgtEl>
                                          <p:spTgt spid="110596"/>
                                        </p:tgtEl>
                                        <p:attrNameLst>
                                          <p:attrName>style.visibility</p:attrName>
                                        </p:attrNameLst>
                                      </p:cBhvr>
                                      <p:to>
                                        <p:strVal val="visible"/>
                                      </p:to>
                                    </p:set>
                                    <p:animEffect transition="in" filter="barn(outHorizontal)">
                                      <p:cBhvr additive="repl">
                                        <p:cTn id="7" dur="500"/>
                                        <p:tgtEl>
                                          <p:spTgt spid="110596"/>
                                        </p:tgtEl>
                                      </p:cBhvr>
                                    </p:animEffect>
                                  </p:childTnLst>
                                </p:cTn>
                              </p:par>
                            </p:childTnLst>
                          </p:cTn>
                        </p:par>
                        <p:par>
                          <p:cTn id="8" fill="hold">
                            <p:stCondLst>
                              <p:cond delay="500"/>
                            </p:stCondLst>
                            <p:childTnLst>
                              <p:par>
                                <p:cTn id="9" presetID="16" presetClass="entr" presetSubtype="42" fill="hold" nodeType="afterEffect">
                                  <p:stCondLst>
                                    <p:cond delay="0"/>
                                  </p:stCondLst>
                                  <p:childTnLst>
                                    <p:set>
                                      <p:cBhvr additive="repl">
                                        <p:cTn id="10" dur="1" fill="hold">
                                          <p:stCondLst>
                                            <p:cond delay="0"/>
                                          </p:stCondLst>
                                        </p:cTn>
                                        <p:tgtEl>
                                          <p:spTgt spid="110597"/>
                                        </p:tgtEl>
                                        <p:attrNameLst>
                                          <p:attrName>style.visibility</p:attrName>
                                        </p:attrNameLst>
                                      </p:cBhvr>
                                      <p:to>
                                        <p:strVal val="visible"/>
                                      </p:to>
                                    </p:set>
                                    <p:animEffect transition="in" filter="barn(outHorizontal)">
                                      <p:cBhvr additive="repl">
                                        <p:cTn id="11" dur="500"/>
                                        <p:tgtEl>
                                          <p:spTgt spid="1105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235522" name="矩形 111616"/>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235523" name="文本框 111617"/>
          <p:cNvSpPr txBox="1"/>
          <p:nvPr/>
        </p:nvSpPr>
        <p:spPr>
          <a:xfrm>
            <a:off x="971550" y="457200"/>
            <a:ext cx="7793038"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4400" b="0" dirty="0" err="1">
                <a:solidFill>
                  <a:srgbClr val="333399"/>
                </a:solidFill>
                <a:latin typeface="Times New Roman" panose="02020603050405020304" pitchFamily="16" charset="0"/>
              </a:rPr>
              <a:t>3.7.4 </a:t>
            </a:r>
            <a:r>
              <a:rPr lang="zh-CN" altLang="x-none" sz="4400" b="0" dirty="0" err="1">
                <a:solidFill>
                  <a:srgbClr val="333399"/>
                </a:solidFill>
                <a:latin typeface="Times New Roman" panose="02020603050405020304" pitchFamily="16" charset="0"/>
              </a:rPr>
              <a:t>信号量实现进程同步</a:t>
            </a:r>
            <a:endParaRPr lang="zh-CN" altLang="x-none" sz="4400" b="0" dirty="0" err="1">
              <a:solidFill>
                <a:srgbClr val="333399"/>
              </a:solidFill>
              <a:latin typeface="Times New Roman" panose="02020603050405020304" pitchFamily="16" charset="0"/>
            </a:endParaRPr>
          </a:p>
        </p:txBody>
      </p:sp>
      <p:pic>
        <p:nvPicPr>
          <p:cNvPr id="235524" name="图片 111618"/>
          <p:cNvPicPr>
            <a:picLocks noChangeAspect="1"/>
          </p:cNvPicPr>
          <p:nvPr/>
        </p:nvPicPr>
        <p:blipFill>
          <a:blip r:embed="rId1"/>
          <a:stretch>
            <a:fillRect/>
          </a:stretch>
        </p:blipFill>
        <p:spPr>
          <a:xfrm>
            <a:off x="690563" y="2938463"/>
            <a:ext cx="7705725" cy="2305050"/>
          </a:xfrm>
          <a:prstGeom prst="rect">
            <a:avLst/>
          </a:prstGeom>
          <a:noFill/>
          <a:ln w="9525">
            <a:noFill/>
          </a:ln>
        </p:spPr>
      </p:pic>
      <p:sp>
        <p:nvSpPr>
          <p:cNvPr id="235525" name="矩形 111619"/>
          <p:cNvSpPr/>
          <p:nvPr/>
        </p:nvSpPr>
        <p:spPr>
          <a:xfrm>
            <a:off x="684213" y="1643063"/>
            <a:ext cx="8135937" cy="1601787"/>
          </a:xfrm>
          <a:prstGeom prst="rect">
            <a:avLst/>
          </a:prstGeom>
          <a:noFill/>
          <a:ln w="9525">
            <a:noFill/>
          </a:ln>
        </p:spPr>
        <p:txBody>
          <a:bodyPr wrap="square" lIns="90000" tIns="46800" rIns="90000" bIns="46800" anchor="t" anchorCtr="0">
            <a:spAutoFit/>
          </a:bodyPr>
          <a:p>
            <a:pPr marL="1905" indent="-1905"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黑体" panose="02010609060101010101" charset="-122"/>
              </a:rPr>
              <a:t>多缓冲区、多个生产者、多个消费者：</a:t>
            </a:r>
            <a:endParaRPr lang="zh-CN" altLang="x-none" sz="2400" b="0" dirty="0" err="1">
              <a:solidFill>
                <a:srgbClr val="000000"/>
              </a:solidFill>
              <a:latin typeface="黑体" panose="02010609060101010101" charset="-122"/>
            </a:endParaRPr>
          </a:p>
          <a:p>
            <a:pPr marL="0" lvl="1" indent="0"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黑体" panose="02010609060101010101" charset="-122"/>
              </a:rPr>
              <a:t>多个生产者和多个消费者共享多个缓冲区，生产者生产产品放入缓冲区，消费者从缓冲区取产品。</a:t>
            </a:r>
            <a:endParaRPr lang="zh-CN" altLang="x-none" sz="2400" b="0" dirty="0" err="1">
              <a:solidFill>
                <a:srgbClr val="000000"/>
              </a:solidFill>
              <a:latin typeface="黑体" panose="02010609060101010101" charset="-122"/>
            </a:endParaRPr>
          </a:p>
          <a:p>
            <a:pPr marL="1905" indent="-1905"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400" b="0" dirty="0" err="1">
              <a:solidFill>
                <a:srgbClr val="000000"/>
              </a:solidFill>
              <a:latin typeface="黑体" panose="02010609060101010101" charset="-122"/>
            </a:endParaRPr>
          </a:p>
        </p:txBody>
      </p:sp>
      <p:sp>
        <p:nvSpPr>
          <p:cNvPr id="235526" name="矩形 111620"/>
          <p:cNvSpPr/>
          <p:nvPr/>
        </p:nvSpPr>
        <p:spPr>
          <a:xfrm>
            <a:off x="684213" y="5478463"/>
            <a:ext cx="7848600" cy="825500"/>
          </a:xfrm>
          <a:prstGeom prst="rect">
            <a:avLst/>
          </a:prstGeom>
          <a:noFill/>
          <a:ln w="9525">
            <a:noFill/>
          </a:ln>
        </p:spPr>
        <p:txBody>
          <a:bodyPr wrap="square" lIns="90000" tIns="46800" rIns="90000" bIns="46800" anchor="t" anchorCtr="0">
            <a:spAutoFit/>
          </a:bodyPr>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黑体" panose="02010609060101010101" charset="-122"/>
              </a:rPr>
              <a:t>由于缓冲区是临界资源，生产者进程和消费者进程之间必须互斥执行。</a:t>
            </a:r>
            <a:endParaRPr lang="zh-CN" altLang="x-none" sz="2400" b="0" dirty="0" err="1">
              <a:solidFill>
                <a:srgbClr val="000000"/>
              </a:solidFill>
              <a:latin typeface="黑体" panose="02010609060101010101" charset="-122"/>
            </a:endParaRPr>
          </a:p>
        </p:txBody>
      </p:sp>
      <p:pic>
        <p:nvPicPr>
          <p:cNvPr id="235527" name="图片 111621"/>
          <p:cNvPicPr>
            <a:picLocks noChangeAspect="1"/>
          </p:cNvPicPr>
          <p:nvPr/>
        </p:nvPicPr>
        <p:blipFill>
          <a:blip r:embed="rId2"/>
          <a:stretch>
            <a:fillRect/>
          </a:stretch>
        </p:blipFill>
        <p:spPr>
          <a:xfrm>
            <a:off x="1243013" y="3543300"/>
            <a:ext cx="1600200" cy="749300"/>
          </a:xfrm>
          <a:prstGeom prst="rect">
            <a:avLst/>
          </a:prstGeom>
          <a:noFill/>
          <a:ln w="9525">
            <a:noFill/>
          </a:ln>
        </p:spPr>
      </p:pic>
      <p:pic>
        <p:nvPicPr>
          <p:cNvPr id="235528" name="图片 111622"/>
          <p:cNvPicPr>
            <a:picLocks noChangeAspect="1"/>
          </p:cNvPicPr>
          <p:nvPr/>
        </p:nvPicPr>
        <p:blipFill>
          <a:blip r:embed="rId2"/>
          <a:stretch>
            <a:fillRect/>
          </a:stretch>
        </p:blipFill>
        <p:spPr>
          <a:xfrm>
            <a:off x="1476375" y="3716338"/>
            <a:ext cx="1600200" cy="749300"/>
          </a:xfrm>
          <a:prstGeom prst="rect">
            <a:avLst/>
          </a:prstGeom>
          <a:noFill/>
          <a:ln w="9525">
            <a:noFill/>
          </a:ln>
        </p:spPr>
      </p:pic>
      <p:pic>
        <p:nvPicPr>
          <p:cNvPr id="235529" name="图片 111623"/>
          <p:cNvPicPr>
            <a:picLocks noChangeAspect="1"/>
          </p:cNvPicPr>
          <p:nvPr/>
        </p:nvPicPr>
        <p:blipFill>
          <a:blip r:embed="rId3"/>
          <a:stretch>
            <a:fillRect/>
          </a:stretch>
        </p:blipFill>
        <p:spPr>
          <a:xfrm>
            <a:off x="6884988" y="3575050"/>
            <a:ext cx="1511300" cy="685800"/>
          </a:xfrm>
          <a:prstGeom prst="rect">
            <a:avLst/>
          </a:prstGeom>
          <a:noFill/>
          <a:ln w="9525">
            <a:noFill/>
          </a:ln>
        </p:spPr>
      </p:pic>
    </p:spTree>
  </p:cSld>
  <p:clrMapOvr>
    <a:masterClrMapping/>
  </p:clrMapOvr>
  <p:transition spd="slow"/>
</p:sld>
</file>

<file path=ppt/slides/slide109.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237570" name="矩形 112640"/>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237571" name="文本框 112641"/>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FF0000"/>
                </a:solidFill>
                <a:highlight>
                  <a:srgbClr val="FFFF00"/>
                </a:highlight>
                <a:latin typeface="Times New Roman" panose="02020603050405020304" pitchFamily="16" charset="0"/>
              </a:rPr>
              <a:t>信号量：用</a:t>
            </a:r>
            <a:r>
              <a:rPr lang="en-US" altLang="zh-CN" sz="2400" b="0" dirty="0" err="1">
                <a:solidFill>
                  <a:srgbClr val="FF0000"/>
                </a:solidFill>
                <a:highlight>
                  <a:srgbClr val="FFFF00"/>
                </a:highlight>
                <a:latin typeface="Times New Roman" panose="02020603050405020304" pitchFamily="16" charset="0"/>
              </a:rPr>
              <a:t>P</a:t>
            </a:r>
            <a:r>
              <a:rPr lang="zh-CN" altLang="en-US" sz="2400" b="0" dirty="0" err="1">
                <a:solidFill>
                  <a:srgbClr val="FF0000"/>
                </a:solidFill>
                <a:highlight>
                  <a:srgbClr val="FFFF00"/>
                </a:highlight>
                <a:latin typeface="Times New Roman" panose="02020603050405020304" pitchFamily="16" charset="0"/>
              </a:rPr>
              <a:t>申请，用</a:t>
            </a:r>
            <a:r>
              <a:rPr lang="en-US" altLang="zh-CN" sz="2400" b="0" dirty="0" err="1">
                <a:solidFill>
                  <a:srgbClr val="FF0000"/>
                </a:solidFill>
                <a:highlight>
                  <a:srgbClr val="FFFF00"/>
                </a:highlight>
                <a:latin typeface="Times New Roman" panose="02020603050405020304" pitchFamily="16" charset="0"/>
              </a:rPr>
              <a:t>V</a:t>
            </a:r>
            <a:r>
              <a:rPr lang="zh-CN" altLang="en-US" sz="2400" b="0" dirty="0" err="1">
                <a:solidFill>
                  <a:srgbClr val="FF0000"/>
                </a:solidFill>
                <a:highlight>
                  <a:srgbClr val="FFFF00"/>
                </a:highlight>
                <a:latin typeface="Times New Roman" panose="02020603050405020304" pitchFamily="16" charset="0"/>
              </a:rPr>
              <a:t>释放，值</a:t>
            </a:r>
            <a:r>
              <a:rPr lang="en-US" altLang="zh-CN" sz="2400" b="0" dirty="0" err="1">
                <a:solidFill>
                  <a:srgbClr val="FF0000"/>
                </a:solidFill>
                <a:highlight>
                  <a:srgbClr val="FFFF00"/>
                </a:highlight>
                <a:latin typeface="Times New Roman" panose="02020603050405020304" pitchFamily="16" charset="0"/>
              </a:rPr>
              <a:t>&gt;=1</a:t>
            </a:r>
            <a:r>
              <a:rPr lang="zh-CN" altLang="en-US" sz="2400" b="0" dirty="0" err="1">
                <a:solidFill>
                  <a:srgbClr val="FF0000"/>
                </a:solidFill>
                <a:highlight>
                  <a:srgbClr val="FFFF00"/>
                </a:highlight>
                <a:latin typeface="Times New Roman" panose="02020603050405020304" pitchFamily="16" charset="0"/>
              </a:rPr>
              <a:t>才可以申请，申请后则</a:t>
            </a:r>
            <a:r>
              <a:rPr lang="en-US" altLang="zh-CN" sz="2400" b="0" dirty="0" err="1">
                <a:solidFill>
                  <a:srgbClr val="FF0000"/>
                </a:solidFill>
                <a:highlight>
                  <a:srgbClr val="FFFF00"/>
                </a:highlight>
                <a:latin typeface="Times New Roman" panose="02020603050405020304" pitchFamily="16" charset="0"/>
              </a:rPr>
              <a:t>-=1</a:t>
            </a:r>
            <a:r>
              <a:rPr lang="zh-CN" altLang="en-US" sz="2400" b="0" dirty="0" err="1">
                <a:solidFill>
                  <a:srgbClr val="FF0000"/>
                </a:solidFill>
                <a:highlight>
                  <a:srgbClr val="FFFF00"/>
                </a:highlight>
                <a:latin typeface="Times New Roman" panose="02020603050405020304" pitchFamily="16" charset="0"/>
              </a:rPr>
              <a:t>，申请到才可以执行相应操作，</a:t>
            </a:r>
            <a:r>
              <a:rPr lang="en-US" altLang="zh-CN" sz="2400" b="0" dirty="0" err="1">
                <a:solidFill>
                  <a:srgbClr val="FF0000"/>
                </a:solidFill>
                <a:highlight>
                  <a:srgbClr val="FFFF00"/>
                </a:highlight>
                <a:latin typeface="Times New Roman" panose="02020603050405020304" pitchFamily="16" charset="0"/>
              </a:rPr>
              <a:t>V</a:t>
            </a:r>
            <a:r>
              <a:rPr lang="zh-CN" altLang="en-US" sz="2400" b="0" dirty="0" err="1">
                <a:solidFill>
                  <a:srgbClr val="FF0000"/>
                </a:solidFill>
                <a:highlight>
                  <a:srgbClr val="FFFF00"/>
                </a:highlight>
                <a:latin typeface="Times New Roman" panose="02020603050405020304" pitchFamily="16" charset="0"/>
              </a:rPr>
              <a:t>之后</a:t>
            </a:r>
            <a:r>
              <a:rPr lang="en-US" altLang="zh-CN" sz="2400" b="0" dirty="0" err="1">
                <a:solidFill>
                  <a:srgbClr val="FF0000"/>
                </a:solidFill>
                <a:highlight>
                  <a:srgbClr val="FFFF00"/>
                </a:highlight>
                <a:latin typeface="Times New Roman" panose="02020603050405020304" pitchFamily="16" charset="0"/>
              </a:rPr>
              <a:t>+=1</a:t>
            </a:r>
            <a:endParaRPr lang="en-US" altLang="zh-CN" sz="2400" b="0" dirty="0" err="1">
              <a:solidFill>
                <a:srgbClr val="FF0000"/>
              </a:solidFill>
              <a:highlight>
                <a:srgbClr val="FFFF00"/>
              </a:highlight>
              <a:latin typeface="Times New Roman" panose="02020603050405020304" pitchFamily="16" charset="0"/>
            </a:endParaRPr>
          </a:p>
        </p:txBody>
      </p:sp>
      <p:sp>
        <p:nvSpPr>
          <p:cNvPr id="237572" name="文本框 112642"/>
          <p:cNvSpPr txBox="1"/>
          <p:nvPr/>
        </p:nvSpPr>
        <p:spPr>
          <a:xfrm>
            <a:off x="971550" y="1313815"/>
            <a:ext cx="7772400" cy="1219200"/>
          </a:xfrm>
          <a:prstGeom prst="rect">
            <a:avLst/>
          </a:prstGeom>
          <a:noFill/>
          <a:ln w="9525">
            <a:noFill/>
          </a:ln>
        </p:spPr>
        <p:txBody>
          <a:bodyPr wrap="square" lIns="91440" tIns="45720" rIns="91440" bIns="45720" anchor="t" anchorCtr="0"/>
          <a:p>
            <a:pPr lvl="1" indent="-285750" defTabSz="457200" eaLnBrk="1" hangingPunct="1">
              <a:spcBef>
                <a:spcPts val="700"/>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en-US" sz="2400" b="0" dirty="0" err="1">
                <a:solidFill>
                  <a:srgbClr val="000000"/>
                </a:solidFill>
                <a:latin typeface="Times New Roman" panose="02020603050405020304" pitchFamily="16" charset="0"/>
              </a:rPr>
              <a:t>对于情形：</a:t>
            </a:r>
            <a:r>
              <a:rPr lang="en-US" altLang="zh-CN" sz="2400" b="0" dirty="0" err="1">
                <a:solidFill>
                  <a:srgbClr val="000000"/>
                </a:solidFill>
                <a:latin typeface="Times New Roman" panose="02020603050405020304" pitchFamily="16" charset="0"/>
              </a:rPr>
              <a:t>n</a:t>
            </a:r>
            <a:r>
              <a:rPr lang="zh-CN" altLang="x-none" sz="2400" b="0" dirty="0" err="1">
                <a:solidFill>
                  <a:srgbClr val="000000"/>
                </a:solidFill>
                <a:latin typeface="Times New Roman" panose="02020603050405020304" pitchFamily="16" charset="0"/>
              </a:rPr>
              <a:t>个缓冲区、</a:t>
            </a:r>
            <a:r>
              <a:rPr lang="en-US" altLang="zh-CN" sz="2400" b="0" dirty="0" err="1">
                <a:solidFill>
                  <a:srgbClr val="000000"/>
                </a:solidFill>
                <a:latin typeface="Times New Roman" panose="02020603050405020304" pitchFamily="16" charset="0"/>
              </a:rPr>
              <a:t>k</a:t>
            </a:r>
            <a:r>
              <a:rPr lang="zh-CN" altLang="x-none" sz="2400" b="0" dirty="0" err="1">
                <a:solidFill>
                  <a:srgbClr val="000000"/>
                </a:solidFill>
                <a:latin typeface="Times New Roman" panose="02020603050405020304" pitchFamily="16" charset="0"/>
              </a:rPr>
              <a:t>个生产者和</a:t>
            </a:r>
            <a:r>
              <a:rPr lang="en-US" altLang="zh-CN" sz="2400" b="0" dirty="0" err="1">
                <a:solidFill>
                  <a:srgbClr val="000000"/>
                </a:solidFill>
                <a:latin typeface="Times New Roman" panose="02020603050405020304" pitchFamily="16" charset="0"/>
              </a:rPr>
              <a:t>m</a:t>
            </a:r>
            <a:r>
              <a:rPr lang="zh-CN" altLang="x-none" sz="2400" b="0" dirty="0" err="1">
                <a:solidFill>
                  <a:srgbClr val="000000"/>
                </a:solidFill>
                <a:latin typeface="Times New Roman" panose="02020603050405020304" pitchFamily="16" charset="0"/>
              </a:rPr>
              <a:t>个消费者：</a:t>
            </a:r>
            <a:r>
              <a:rPr lang="zh-CN" altLang="x-none" sz="1800" b="0" dirty="0" err="1">
                <a:latin typeface="Times New Roman" panose="02020603050405020304" pitchFamily="16" charset="0"/>
              </a:rPr>
              <a:t>增加互斥信号量</a:t>
            </a:r>
            <a:r>
              <a:rPr lang="en-US" altLang="zh-CN" sz="1800" b="0" dirty="0" err="1">
                <a:latin typeface="Times New Roman" panose="02020603050405020304" pitchFamily="16" charset="0"/>
              </a:rPr>
              <a:t>mutex</a:t>
            </a:r>
            <a:r>
              <a:rPr lang="zh-CN" altLang="x-none" sz="1800" b="0" dirty="0" err="1">
                <a:latin typeface="Times New Roman" panose="02020603050405020304" pitchFamily="16" charset="0"/>
              </a:rPr>
              <a:t>（</a:t>
            </a:r>
            <a:r>
              <a:rPr lang="zh-CN" altLang="x-none" sz="1800" b="0" dirty="0" err="1">
                <a:solidFill>
                  <a:srgbClr val="000000"/>
                </a:solidFill>
                <a:latin typeface="Times New Roman" panose="02020603050405020304" pitchFamily="16" charset="0"/>
                <a:sym typeface="+mn-ea"/>
              </a:rPr>
              <a:t>初值为1，</a:t>
            </a:r>
            <a:r>
              <a:rPr lang="zh-CN" altLang="en-US" sz="1800" b="0" dirty="0" err="1">
                <a:latin typeface="Times New Roman" panose="02020603050405020304" pitchFamily="16" charset="0"/>
              </a:rPr>
              <a:t>用来</a:t>
            </a:r>
            <a:r>
              <a:rPr lang="zh-CN" altLang="x-none" sz="1800" b="0" dirty="0" err="1">
                <a:latin typeface="Times New Roman" panose="02020603050405020304" pitchFamily="16" charset="0"/>
              </a:rPr>
              <a:t>实现</a:t>
            </a:r>
            <a:r>
              <a:rPr lang="en-US" altLang="zh-CN" sz="1800" b="0" dirty="0" err="1">
                <a:latin typeface="Times New Roman" panose="02020603050405020304" pitchFamily="16" charset="0"/>
              </a:rPr>
              <a:t>k+m</a:t>
            </a:r>
            <a:r>
              <a:rPr lang="zh-CN" altLang="en-US" sz="1800" b="0" dirty="0" err="1">
                <a:latin typeface="Times New Roman" panose="02020603050405020304" pitchFamily="16" charset="0"/>
              </a:rPr>
              <a:t>个进程间互斥</a:t>
            </a:r>
            <a:r>
              <a:rPr lang="zh-CN" altLang="x-none" sz="1800" b="0" dirty="0" err="1">
                <a:latin typeface="Times New Roman" panose="02020603050405020304" pitchFamily="16" charset="0"/>
              </a:rPr>
              <a:t>），</a:t>
            </a:r>
            <a:r>
              <a:rPr lang="zh-CN" altLang="x-none" sz="1800" b="0" dirty="0" err="1">
                <a:solidFill>
                  <a:srgbClr val="000000"/>
                </a:solidFill>
                <a:latin typeface="Times New Roman" panose="02020603050405020304" pitchFamily="16" charset="0"/>
              </a:rPr>
              <a:t>并设信号量</a:t>
            </a:r>
            <a:r>
              <a:rPr lang="en-US" altLang="zh-CN" sz="1800" b="0" dirty="0" err="1">
                <a:solidFill>
                  <a:srgbClr val="000000"/>
                </a:solidFill>
                <a:latin typeface="Times New Roman" panose="02020603050405020304" pitchFamily="16" charset="0"/>
              </a:rPr>
              <a:t>S</a:t>
            </a:r>
            <a:r>
              <a:rPr lang="zh-CN" altLang="x-none" sz="1200" b="0" dirty="0" err="1">
                <a:solidFill>
                  <a:srgbClr val="000000"/>
                </a:solidFill>
                <a:latin typeface="Times New Roman" panose="02020603050405020304" pitchFamily="16" charset="0"/>
              </a:rPr>
              <a:t>仓</a:t>
            </a:r>
            <a:r>
              <a:rPr lang="en-US" altLang="zh-CN" sz="1800" b="0" dirty="0" err="1">
                <a:solidFill>
                  <a:srgbClr val="000000"/>
                </a:solidFill>
                <a:latin typeface="Times New Roman" panose="02020603050405020304" pitchFamily="16" charset="0"/>
              </a:rPr>
              <a:t>， S</a:t>
            </a:r>
            <a:r>
              <a:rPr lang="zh-CN" altLang="x-none" sz="1000" b="0" dirty="0" err="1">
                <a:solidFill>
                  <a:srgbClr val="000000"/>
                </a:solidFill>
                <a:latin typeface="Times New Roman" panose="02020603050405020304" pitchFamily="16" charset="0"/>
              </a:rPr>
              <a:t>产</a:t>
            </a:r>
            <a:r>
              <a:rPr lang="zh-CN" altLang="x-none" sz="1400" b="0" dirty="0" err="1">
                <a:solidFill>
                  <a:srgbClr val="000000"/>
                </a:solidFill>
                <a:latin typeface="Times New Roman" panose="02020603050405020304" pitchFamily="16" charset="0"/>
              </a:rPr>
              <a:t>（来保证</a:t>
            </a:r>
            <a:r>
              <a:rPr lang="en-US" altLang="zh-CN" sz="1400" b="0" dirty="0" err="1">
                <a:solidFill>
                  <a:srgbClr val="000000"/>
                </a:solidFill>
                <a:latin typeface="Times New Roman" panose="02020603050405020304" pitchFamily="16" charset="0"/>
              </a:rPr>
              <a:t>Pi</a:t>
            </a:r>
            <a:r>
              <a:rPr lang="zh-CN" altLang="en-US" sz="1400" b="0" dirty="0" err="1">
                <a:solidFill>
                  <a:srgbClr val="000000"/>
                </a:solidFill>
                <a:latin typeface="Times New Roman" panose="02020603050405020304" pitchFamily="16" charset="0"/>
              </a:rPr>
              <a:t>和</a:t>
            </a:r>
            <a:r>
              <a:rPr lang="en-US" altLang="zh-CN" sz="1400" b="0" dirty="0" err="1">
                <a:solidFill>
                  <a:srgbClr val="000000"/>
                </a:solidFill>
                <a:latin typeface="Times New Roman" panose="02020603050405020304" pitchFamily="16" charset="0"/>
              </a:rPr>
              <a:t>Qi</a:t>
            </a:r>
            <a:r>
              <a:rPr lang="zh-CN" altLang="en-US" sz="1400" b="0" dirty="0" err="1">
                <a:solidFill>
                  <a:srgbClr val="000000"/>
                </a:solidFill>
                <a:latin typeface="Times New Roman" panose="02020603050405020304" pitchFamily="16" charset="0"/>
              </a:rPr>
              <a:t>之间的符合要求的互斥</a:t>
            </a:r>
            <a:r>
              <a:rPr lang="zh-CN" altLang="x-none" sz="1400" b="0" dirty="0" err="1">
                <a:solidFill>
                  <a:srgbClr val="000000"/>
                </a:solidFill>
                <a:latin typeface="Times New Roman" panose="02020603050405020304" pitchFamily="16" charset="0"/>
              </a:rPr>
              <a:t>）</a:t>
            </a:r>
            <a:r>
              <a:rPr lang="en-US" altLang="zh-CN" sz="2400" b="0" dirty="0" err="1">
                <a:solidFill>
                  <a:srgbClr val="000000"/>
                </a:solidFill>
                <a:latin typeface="Times New Roman" panose="02020603050405020304" pitchFamily="16" charset="0"/>
              </a:rPr>
              <a:t>，</a:t>
            </a:r>
            <a:r>
              <a:rPr lang="zh-CN" altLang="x-none" sz="1800" b="0" dirty="0" err="1">
                <a:solidFill>
                  <a:srgbClr val="000000"/>
                </a:solidFill>
                <a:latin typeface="Times New Roman" panose="02020603050405020304" pitchFamily="16" charset="0"/>
              </a:rPr>
              <a:t>信号量初值分别为n和0：</a:t>
            </a:r>
            <a:r>
              <a:rPr lang="zh-CN" altLang="en-US" sz="1400" b="0" dirty="0" err="1">
                <a:solidFill>
                  <a:srgbClr val="000000"/>
                </a:solidFill>
                <a:latin typeface="Times New Roman" panose="02020603050405020304" pitchFamily="16" charset="0"/>
              </a:rPr>
              <a:t>含义：允许</a:t>
            </a:r>
            <a:r>
              <a:rPr lang="en-US" altLang="zh-CN" sz="1400" b="0" dirty="0" err="1">
                <a:solidFill>
                  <a:srgbClr val="000000"/>
                </a:solidFill>
                <a:latin typeface="Times New Roman" panose="02020603050405020304" pitchFamily="16" charset="0"/>
              </a:rPr>
              <a:t>n</a:t>
            </a:r>
            <a:r>
              <a:rPr lang="zh-CN" altLang="en-US" sz="1400" b="0" dirty="0" err="1">
                <a:solidFill>
                  <a:srgbClr val="000000"/>
                </a:solidFill>
                <a:latin typeface="Times New Roman" panose="02020603050405020304" pitchFamily="16" charset="0"/>
              </a:rPr>
              <a:t>个</a:t>
            </a:r>
            <a:r>
              <a:rPr lang="en-US" altLang="zh-CN" sz="1400" b="0" dirty="0" err="1">
                <a:solidFill>
                  <a:srgbClr val="000000"/>
                </a:solidFill>
                <a:latin typeface="Times New Roman" panose="02020603050405020304" pitchFamily="16" charset="0"/>
              </a:rPr>
              <a:t>Pi</a:t>
            </a:r>
            <a:r>
              <a:rPr lang="zh-CN" altLang="en-US" sz="1400" b="0" dirty="0" err="1">
                <a:solidFill>
                  <a:srgbClr val="000000"/>
                </a:solidFill>
                <a:latin typeface="Times New Roman" panose="02020603050405020304" pitchFamily="16" charset="0"/>
              </a:rPr>
              <a:t>进程同时操作，而</a:t>
            </a:r>
            <a:r>
              <a:rPr lang="en-US" altLang="zh-CN" sz="1400" b="0" dirty="0" err="1">
                <a:solidFill>
                  <a:srgbClr val="000000"/>
                </a:solidFill>
                <a:latin typeface="Times New Roman" panose="02020603050405020304" pitchFamily="16" charset="0"/>
              </a:rPr>
              <a:t>Qj</a:t>
            </a:r>
            <a:r>
              <a:rPr lang="zh-CN" altLang="en-US" sz="1400" b="0" dirty="0" err="1">
                <a:solidFill>
                  <a:srgbClr val="000000"/>
                </a:solidFill>
                <a:latin typeface="Times New Roman" panose="02020603050405020304" pitchFamily="16" charset="0"/>
              </a:rPr>
              <a:t>进程必须等</a:t>
            </a:r>
            <a:r>
              <a:rPr lang="en-US" altLang="zh-CN" sz="1400" b="0" dirty="0" err="1">
                <a:solidFill>
                  <a:srgbClr val="000000"/>
                </a:solidFill>
                <a:latin typeface="Times New Roman" panose="02020603050405020304" pitchFamily="16" charset="0"/>
              </a:rPr>
              <a:t>Pi</a:t>
            </a:r>
            <a:r>
              <a:rPr lang="zh-CN" altLang="en-US" sz="1400" b="0" dirty="0" err="1">
                <a:solidFill>
                  <a:srgbClr val="000000"/>
                </a:solidFill>
                <a:latin typeface="Times New Roman" panose="02020603050405020304" pitchFamily="16" charset="0"/>
              </a:rPr>
              <a:t>执行</a:t>
            </a:r>
            <a:r>
              <a:rPr lang="zh-CN" altLang="en-US" sz="1400" b="0" dirty="0" err="1">
                <a:solidFill>
                  <a:srgbClr val="000000"/>
                </a:solidFill>
                <a:latin typeface="Times New Roman" panose="02020603050405020304" pitchFamily="16" charset="0"/>
              </a:rPr>
              <a:t>最后</a:t>
            </a:r>
            <a:r>
              <a:rPr lang="en-US" altLang="zh-CN" sz="1400" b="0" dirty="0" err="1">
                <a:solidFill>
                  <a:srgbClr val="000000"/>
                </a:solidFill>
                <a:latin typeface="Times New Roman" panose="02020603050405020304" pitchFamily="16" charset="0"/>
                <a:sym typeface="+mn-ea"/>
              </a:rPr>
              <a:t>V(S</a:t>
            </a:r>
            <a:r>
              <a:rPr lang="zh-CN" altLang="x-none" sz="1400" b="0" dirty="0" err="1">
                <a:solidFill>
                  <a:srgbClr val="000000"/>
                </a:solidFill>
                <a:latin typeface="Times New Roman" panose="02020603050405020304" pitchFamily="16" charset="0"/>
                <a:sym typeface="+mn-ea"/>
              </a:rPr>
              <a:t>产</a:t>
            </a:r>
            <a:r>
              <a:rPr lang="en-US" altLang="zh-CN" sz="1400" b="0" dirty="0" err="1">
                <a:solidFill>
                  <a:srgbClr val="000000"/>
                </a:solidFill>
                <a:latin typeface="Times New Roman" panose="02020603050405020304" pitchFamily="16" charset="0"/>
                <a:sym typeface="+mn-ea"/>
              </a:rPr>
              <a:t>)</a:t>
            </a:r>
            <a:r>
              <a:rPr lang="zh-CN" altLang="en-US" sz="1400" b="0" dirty="0" err="1">
                <a:solidFill>
                  <a:srgbClr val="000000"/>
                </a:solidFill>
                <a:latin typeface="Times New Roman" panose="02020603050405020304" pitchFamily="16" charset="0"/>
                <a:sym typeface="+mn-ea"/>
              </a:rPr>
              <a:t>才能开始操作</a:t>
            </a:r>
            <a:r>
              <a:rPr lang="zh-CN" altLang="x-none" sz="1800" b="0" dirty="0" err="1">
                <a:solidFill>
                  <a:srgbClr val="000000"/>
                </a:solidFill>
                <a:latin typeface="Times New Roman" panose="02020603050405020304" pitchFamily="16" charset="0"/>
              </a:rPr>
              <a:t>。</a:t>
            </a:r>
            <a:endParaRPr lang="zh-CN" altLang="x-none" sz="2400" b="0" dirty="0" err="1">
              <a:solidFill>
                <a:srgbClr val="000000"/>
              </a:solidFill>
              <a:latin typeface="Times New Roman" panose="02020603050405020304" pitchFamily="16" charset="0"/>
              <a:ea typeface="楷体_GB2312" pitchFamily="49" charset="0"/>
            </a:endParaRPr>
          </a:p>
        </p:txBody>
      </p:sp>
      <p:sp>
        <p:nvSpPr>
          <p:cNvPr id="112644" name="矩形 112643"/>
          <p:cNvSpPr/>
          <p:nvPr/>
        </p:nvSpPr>
        <p:spPr>
          <a:xfrm>
            <a:off x="838200" y="2989580"/>
            <a:ext cx="3733800" cy="3810635"/>
          </a:xfrm>
          <a:prstGeom prst="rect">
            <a:avLst/>
          </a:prstGeom>
          <a:solidFill>
            <a:srgbClr val="00B0F0"/>
          </a:solidFill>
          <a:ln w="9360" cap="flat" cmpd="sng">
            <a:solidFill>
              <a:srgbClr val="339966"/>
            </a:solidFill>
            <a:prstDash val="solid"/>
            <a:miter/>
            <a:headEnd type="none" w="med" len="med"/>
            <a:tailEnd type="none" w="med" len="med"/>
          </a:ln>
        </p:spPr>
        <p:txBody>
          <a:bodyPr wrap="square" lIns="90000" tIns="46800" rIns="90000" bIns="46800" anchor="t" anchorCtr="0"/>
          <a:p>
            <a:pPr lvl="1" indent="-285750" defTabSz="457200" eaLnBrk="1" hangingPunct="1">
              <a:spcBef>
                <a:spcPts val="6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600" b="0" dirty="0" err="1">
                <a:solidFill>
                  <a:srgbClr val="000000"/>
                </a:solidFill>
                <a:latin typeface="Times New Roman" panose="02020603050405020304" pitchFamily="16" charset="0"/>
                <a:ea typeface="华文行楷" panose="02010800040101010101" charset="-122"/>
              </a:rPr>
              <a:t>生产者进程</a:t>
            </a:r>
            <a:r>
              <a:rPr lang="en-US" altLang="zh-CN" sz="1600" b="0" dirty="0" err="1">
                <a:solidFill>
                  <a:srgbClr val="000000"/>
                </a:solidFill>
                <a:latin typeface="Times New Roman" panose="02020603050405020304" pitchFamily="16" charset="0"/>
              </a:rPr>
              <a:t>Pi(i=1,..,k)</a:t>
            </a:r>
            <a:endParaRPr lang="en-US" altLang="zh-CN" sz="1600" b="0" dirty="0" err="1">
              <a:solidFill>
                <a:srgbClr val="000000"/>
              </a:solidFill>
              <a:latin typeface="Times New Roman" panose="02020603050405020304" pitchFamily="16" charset="0"/>
            </a:endParaRPr>
          </a:p>
          <a:p>
            <a:pPr lvl="1" indent="-285750" algn="l" defTabSz="457200" eaLnBrk="1" hangingPunct="1">
              <a:spcBef>
                <a:spcPts val="6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600" b="0" dirty="0" err="1">
                <a:solidFill>
                  <a:srgbClr val="000000"/>
                </a:solidFill>
                <a:latin typeface="Times New Roman" panose="02020603050405020304" pitchFamily="16" charset="0"/>
              </a:rPr>
              <a:t>while(true){</a:t>
            </a:r>
            <a:endParaRPr lang="zh-CN" altLang="x-none" sz="1600" b="0" dirty="0" err="1">
              <a:solidFill>
                <a:srgbClr val="000000"/>
              </a:solidFill>
              <a:latin typeface="Times New Roman" panose="02020603050405020304" pitchFamily="16" charset="0"/>
            </a:endParaRPr>
          </a:p>
          <a:p>
            <a:pPr lvl="1" indent="-285750" defTabSz="457200" eaLnBrk="1" hangingPunct="1">
              <a:spcBef>
                <a:spcPts val="6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600" b="0" dirty="0" err="1">
                <a:solidFill>
                  <a:srgbClr val="000000"/>
                </a:solidFill>
                <a:latin typeface="Times New Roman" panose="02020603050405020304" pitchFamily="16" charset="0"/>
              </a:rPr>
              <a:t>生产一件产品;</a:t>
            </a:r>
            <a:endParaRPr lang="zh-CN" altLang="x-none" sz="1600" b="0" dirty="0" err="1">
              <a:solidFill>
                <a:srgbClr val="000000"/>
              </a:solidFill>
              <a:latin typeface="Times New Roman" panose="02020603050405020304" pitchFamily="16" charset="0"/>
            </a:endParaRPr>
          </a:p>
          <a:p>
            <a:pPr lvl="1" indent="-285750" defTabSz="457200" eaLnBrk="1" hangingPunct="1">
              <a:spcBef>
                <a:spcPts val="6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600" b="0" dirty="0" err="1">
                <a:solidFill>
                  <a:srgbClr val="000000"/>
                </a:solidFill>
                <a:latin typeface="Times New Roman" panose="02020603050405020304" pitchFamily="16" charset="0"/>
              </a:rPr>
              <a:t>P(S</a:t>
            </a:r>
            <a:r>
              <a:rPr lang="zh-CN" altLang="x-none" sz="1000" b="0" dirty="0" err="1">
                <a:solidFill>
                  <a:srgbClr val="000000"/>
                </a:solidFill>
                <a:latin typeface="Times New Roman" panose="02020603050405020304" pitchFamily="16" charset="0"/>
              </a:rPr>
              <a:t>仓</a:t>
            </a:r>
            <a:r>
              <a:rPr lang="en-US" altLang="zh-CN" sz="1600" b="0" dirty="0" err="1">
                <a:solidFill>
                  <a:srgbClr val="000000"/>
                </a:solidFill>
                <a:latin typeface="Times New Roman" panose="02020603050405020304" pitchFamily="16" charset="0"/>
              </a:rPr>
              <a:t>);/*</a:t>
            </a:r>
            <a:r>
              <a:rPr lang="zh-CN" altLang="x-none" sz="1400" b="0" dirty="0" err="1">
                <a:solidFill>
                  <a:srgbClr val="000000"/>
                </a:solidFill>
                <a:latin typeface="Times New Roman" panose="02020603050405020304" pitchFamily="16" charset="0"/>
              </a:rPr>
              <a:t>申请空缓冲区，有缓冲区才能执行操作</a:t>
            </a:r>
            <a:r>
              <a:rPr lang="zh-CN" altLang="x-none" sz="1600" b="0" dirty="0" err="1">
                <a:solidFill>
                  <a:srgbClr val="000000"/>
                </a:solidFill>
                <a:latin typeface="Times New Roman" panose="02020603050405020304" pitchFamily="16" charset="0"/>
              </a:rPr>
              <a:t>*/</a:t>
            </a:r>
            <a:endParaRPr lang="zh-CN" altLang="x-none" sz="1600" b="0" dirty="0" err="1">
              <a:solidFill>
                <a:srgbClr val="000000"/>
              </a:solidFill>
              <a:latin typeface="Times New Roman" panose="02020603050405020304" pitchFamily="16" charset="0"/>
            </a:endParaRPr>
          </a:p>
          <a:p>
            <a:pPr lvl="1" indent="-285750" defTabSz="457200" eaLnBrk="1" hangingPunct="1">
              <a:spcBef>
                <a:spcPts val="6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600" b="0" dirty="0" err="1">
                <a:solidFill>
                  <a:srgbClr val="000000"/>
                </a:solidFill>
                <a:latin typeface="Times New Roman" panose="02020603050405020304" pitchFamily="16" charset="0"/>
              </a:rPr>
              <a:t>P(mutex);</a:t>
            </a:r>
            <a:endParaRPr lang="zh-CN" altLang="x-none" sz="1600" b="0" dirty="0" err="1">
              <a:solidFill>
                <a:srgbClr val="000000"/>
              </a:solidFill>
              <a:latin typeface="Times New Roman" panose="02020603050405020304" pitchFamily="16" charset="0"/>
            </a:endParaRPr>
          </a:p>
          <a:p>
            <a:pPr lvl="1" indent="-285750" algn="l" defTabSz="457200" eaLnBrk="1" hangingPunct="1">
              <a:spcBef>
                <a:spcPts val="6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600" b="0" dirty="0" err="1">
                <a:solidFill>
                  <a:srgbClr val="000000"/>
                </a:solidFill>
                <a:latin typeface="Times New Roman" panose="02020603050405020304" pitchFamily="16" charset="0"/>
              </a:rPr>
              <a:t>放入一件产品；</a:t>
            </a:r>
            <a:endParaRPr lang="zh-CN" altLang="x-none" sz="1600" b="0" dirty="0" err="1">
              <a:solidFill>
                <a:srgbClr val="000000"/>
              </a:solidFill>
              <a:latin typeface="Times New Roman" panose="02020603050405020304" pitchFamily="16" charset="0"/>
            </a:endParaRPr>
          </a:p>
          <a:p>
            <a:pPr lvl="1" indent="-285750" defTabSz="457200" eaLnBrk="1" hangingPunct="1">
              <a:spcBef>
                <a:spcPts val="6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600" b="0" dirty="0" err="1">
                <a:solidFill>
                  <a:srgbClr val="000000"/>
                </a:solidFill>
                <a:latin typeface="Times New Roman" panose="02020603050405020304" pitchFamily="16" charset="0"/>
              </a:rPr>
              <a:t>V(mutex);</a:t>
            </a:r>
            <a:endParaRPr lang="en-US" altLang="zh-CN" sz="1600" b="0" dirty="0" err="1">
              <a:solidFill>
                <a:srgbClr val="000000"/>
              </a:solidFill>
              <a:latin typeface="Times New Roman" panose="02020603050405020304" pitchFamily="16" charset="0"/>
            </a:endParaRPr>
          </a:p>
          <a:p>
            <a:pPr lvl="1" indent="-285750" defTabSz="457200" eaLnBrk="1" hangingPunct="1">
              <a:spcBef>
                <a:spcPts val="6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600" b="0" dirty="0" err="1">
                <a:solidFill>
                  <a:srgbClr val="000000"/>
                </a:solidFill>
                <a:latin typeface="Times New Roman" panose="02020603050405020304" pitchFamily="16" charset="0"/>
              </a:rPr>
              <a:t>V(S</a:t>
            </a:r>
            <a:r>
              <a:rPr lang="zh-CN" altLang="x-none" sz="1000" b="0" dirty="0" err="1">
                <a:solidFill>
                  <a:srgbClr val="000000"/>
                </a:solidFill>
                <a:latin typeface="Times New Roman" panose="02020603050405020304" pitchFamily="16" charset="0"/>
              </a:rPr>
              <a:t>产</a:t>
            </a:r>
            <a:r>
              <a:rPr lang="en-US" altLang="zh-CN" sz="1600" b="0" dirty="0" err="1">
                <a:solidFill>
                  <a:srgbClr val="000000"/>
                </a:solidFill>
                <a:latin typeface="Times New Roman" panose="02020603050405020304" pitchFamily="16" charset="0"/>
              </a:rPr>
              <a:t>); /*</a:t>
            </a:r>
            <a:r>
              <a:rPr lang="zh-CN" altLang="x-none" sz="1400" b="0" dirty="0" err="1">
                <a:solidFill>
                  <a:srgbClr val="000000"/>
                </a:solidFill>
                <a:latin typeface="Times New Roman" panose="02020603050405020304" pitchFamily="16" charset="0"/>
              </a:rPr>
              <a:t>增量操作</a:t>
            </a:r>
            <a:r>
              <a:rPr lang="en-US" altLang="zh-CN" sz="1400" b="0" dirty="0" err="1">
                <a:solidFill>
                  <a:srgbClr val="000000"/>
                </a:solidFill>
                <a:latin typeface="Times New Roman" panose="02020603050405020304" pitchFamily="16" charset="0"/>
              </a:rPr>
              <a:t>,</a:t>
            </a:r>
            <a:r>
              <a:rPr lang="zh-CN" altLang="x-none" sz="1400" b="0" dirty="0" err="1">
                <a:solidFill>
                  <a:srgbClr val="000000"/>
                </a:solidFill>
                <a:latin typeface="Times New Roman" panose="02020603050405020304" pitchFamily="16" charset="0"/>
              </a:rPr>
              <a:t>产品个数加</a:t>
            </a:r>
            <a:r>
              <a:rPr lang="en-US" altLang="zh-CN" sz="1400" b="0" dirty="0" err="1">
                <a:solidFill>
                  <a:srgbClr val="000000"/>
                </a:solidFill>
                <a:latin typeface="Times New Roman" panose="02020603050405020304" pitchFamily="16" charset="0"/>
              </a:rPr>
              <a:t>1</a:t>
            </a:r>
            <a:r>
              <a:rPr lang="zh-CN" altLang="en-US" sz="1400" b="0" dirty="0" err="1">
                <a:solidFill>
                  <a:srgbClr val="000000"/>
                </a:solidFill>
                <a:latin typeface="Times New Roman" panose="02020603050405020304" pitchFamily="16" charset="0"/>
              </a:rPr>
              <a:t>，也即</a:t>
            </a:r>
            <a:r>
              <a:rPr lang="zh-CN" altLang="x-none" sz="1400" b="0" dirty="0" err="1">
                <a:solidFill>
                  <a:srgbClr val="000000"/>
                </a:solidFill>
                <a:latin typeface="Times New Roman" panose="02020603050405020304" pitchFamily="16" charset="0"/>
              </a:rPr>
              <a:t> </a:t>
            </a:r>
            <a:r>
              <a:rPr lang="en-US" altLang="zh-CN" sz="1600" b="0" dirty="0" err="1">
                <a:solidFill>
                  <a:srgbClr val="FF0000"/>
                </a:solidFill>
                <a:latin typeface="Times New Roman" panose="02020603050405020304" pitchFamily="16" charset="0"/>
                <a:sym typeface="+mn-ea"/>
              </a:rPr>
              <a:t>S</a:t>
            </a:r>
            <a:r>
              <a:rPr lang="zh-CN" altLang="x-none" sz="1600" b="0" dirty="0" err="1">
                <a:solidFill>
                  <a:srgbClr val="FF0000"/>
                </a:solidFill>
                <a:latin typeface="Times New Roman" panose="02020603050405020304" pitchFamily="16" charset="0"/>
                <a:sym typeface="+mn-ea"/>
              </a:rPr>
              <a:t>产反映了现有的产品数量</a:t>
            </a:r>
            <a:r>
              <a:rPr lang="zh-CN" altLang="x-none" sz="1600" b="0" dirty="0" err="1">
                <a:solidFill>
                  <a:srgbClr val="000000"/>
                </a:solidFill>
                <a:latin typeface="Times New Roman" panose="02020603050405020304" pitchFamily="16" charset="0"/>
              </a:rPr>
              <a:t>*/</a:t>
            </a:r>
            <a:endParaRPr lang="zh-CN" altLang="x-none" sz="1600" b="0" dirty="0" err="1">
              <a:solidFill>
                <a:srgbClr val="000000"/>
              </a:solidFill>
              <a:latin typeface="Times New Roman" panose="02020603050405020304" pitchFamily="16" charset="0"/>
            </a:endParaRPr>
          </a:p>
          <a:p>
            <a:pPr lvl="1" indent="-285750" defTabSz="457200" eaLnBrk="1" hangingPunct="1">
              <a:spcBef>
                <a:spcPts val="6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600" b="0" dirty="0" err="1">
                <a:solidFill>
                  <a:srgbClr val="000000"/>
                </a:solidFill>
                <a:latin typeface="Times New Roman" panose="02020603050405020304" pitchFamily="16" charset="0"/>
              </a:rPr>
              <a:t>}</a:t>
            </a:r>
            <a:endParaRPr lang="en-US" altLang="zh-CN" sz="1600" b="0" dirty="0" err="1">
              <a:solidFill>
                <a:srgbClr val="000000"/>
              </a:solidFill>
              <a:latin typeface="Times New Roman" panose="02020603050405020304" pitchFamily="16" charset="0"/>
              <a:ea typeface="楷体_GB2312" pitchFamily="49" charset="0"/>
            </a:endParaRPr>
          </a:p>
        </p:txBody>
      </p:sp>
      <p:sp>
        <p:nvSpPr>
          <p:cNvPr id="112645" name="矩形 112644"/>
          <p:cNvSpPr/>
          <p:nvPr/>
        </p:nvSpPr>
        <p:spPr>
          <a:xfrm>
            <a:off x="4876800" y="2999105"/>
            <a:ext cx="3733800" cy="3801110"/>
          </a:xfrm>
          <a:prstGeom prst="rect">
            <a:avLst/>
          </a:prstGeom>
          <a:solidFill>
            <a:srgbClr val="FFFF99"/>
          </a:solidFill>
          <a:ln w="9360" cap="flat" cmpd="sng">
            <a:solidFill>
              <a:srgbClr val="339966"/>
            </a:solidFill>
            <a:prstDash val="solid"/>
            <a:miter/>
            <a:headEnd type="none" w="med" len="med"/>
            <a:tailEnd type="none" w="med" len="med"/>
          </a:ln>
        </p:spPr>
        <p:txBody>
          <a:bodyPr wrap="square" lIns="90000" tIns="46800" rIns="90000" bIns="46800" anchor="t" anchorCtr="0"/>
          <a:p>
            <a:pPr lvl="1" indent="-285750" defTabSz="457200" eaLnBrk="1" hangingPunct="1">
              <a:spcBef>
                <a:spcPts val="6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b="0" dirty="0" err="1">
                <a:solidFill>
                  <a:srgbClr val="000000"/>
                </a:solidFill>
                <a:latin typeface="Times New Roman" panose="02020603050405020304" pitchFamily="16" charset="0"/>
                <a:ea typeface="华文行楷" panose="02010800040101010101" charset="-122"/>
              </a:rPr>
              <a:t>消费者进程</a:t>
            </a:r>
            <a:r>
              <a:rPr lang="en-US" altLang="zh-CN" sz="2000" b="0" dirty="0" err="1">
                <a:solidFill>
                  <a:srgbClr val="000000"/>
                </a:solidFill>
                <a:latin typeface="Times New Roman" panose="02020603050405020304" pitchFamily="16" charset="0"/>
              </a:rPr>
              <a:t>Qj(j=1,..,m)</a:t>
            </a:r>
            <a:endParaRPr lang="en-US" altLang="zh-CN" sz="2000" b="0" dirty="0" err="1">
              <a:solidFill>
                <a:srgbClr val="000000"/>
              </a:solidFill>
              <a:latin typeface="Times New Roman" panose="02020603050405020304" pitchFamily="16" charset="0"/>
            </a:endParaRPr>
          </a:p>
          <a:p>
            <a:pPr lvl="1" indent="-285750" defTabSz="457200" eaLnBrk="1" hangingPunct="1">
              <a:spcBef>
                <a:spcPts val="6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0" dirty="0" err="1">
                <a:solidFill>
                  <a:srgbClr val="000000"/>
                </a:solidFill>
                <a:latin typeface="Times New Roman" panose="02020603050405020304" pitchFamily="16" charset="0"/>
              </a:rPr>
              <a:t>while(true){</a:t>
            </a:r>
            <a:endParaRPr lang="en-US" altLang="zh-CN" sz="2000" b="0" dirty="0" err="1">
              <a:solidFill>
                <a:srgbClr val="000000"/>
              </a:solidFill>
              <a:latin typeface="Times New Roman" panose="02020603050405020304" pitchFamily="16" charset="0"/>
            </a:endParaRPr>
          </a:p>
          <a:p>
            <a:pPr lvl="1" indent="-285750" defTabSz="457200" eaLnBrk="1" hangingPunct="1">
              <a:spcBef>
                <a:spcPts val="6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0" dirty="0" err="1">
                <a:solidFill>
                  <a:srgbClr val="000000"/>
                </a:solidFill>
                <a:latin typeface="Times New Roman" panose="02020603050405020304" pitchFamily="16" charset="0"/>
              </a:rPr>
              <a:t>P(S</a:t>
            </a:r>
            <a:r>
              <a:rPr lang="zh-CN" altLang="x-none" sz="1400" b="0" dirty="0" err="1">
                <a:solidFill>
                  <a:srgbClr val="000000"/>
                </a:solidFill>
                <a:latin typeface="Times New Roman" panose="02020603050405020304" pitchFamily="16" charset="0"/>
              </a:rPr>
              <a:t>产</a:t>
            </a:r>
            <a:r>
              <a:rPr lang="en-US" altLang="zh-CN" sz="2000" b="0" dirty="0" err="1">
                <a:solidFill>
                  <a:srgbClr val="000000"/>
                </a:solidFill>
                <a:latin typeface="Times New Roman" panose="02020603050405020304" pitchFamily="16" charset="0"/>
              </a:rPr>
              <a:t>); /*</a:t>
            </a:r>
            <a:r>
              <a:rPr lang="zh-CN" altLang="x-none" sz="1800" b="0" dirty="0" err="1">
                <a:solidFill>
                  <a:srgbClr val="000000"/>
                </a:solidFill>
                <a:latin typeface="Times New Roman" panose="02020603050405020304" pitchFamily="16" charset="0"/>
              </a:rPr>
              <a:t>申请拿出一个产品</a:t>
            </a:r>
            <a:r>
              <a:rPr lang="zh-CN" altLang="x-none" sz="2000" b="0" dirty="0" err="1">
                <a:solidFill>
                  <a:srgbClr val="000000"/>
                </a:solidFill>
                <a:latin typeface="Times New Roman" panose="02020603050405020304" pitchFamily="16" charset="0"/>
              </a:rPr>
              <a:t>*/</a:t>
            </a:r>
            <a:endParaRPr lang="zh-CN" altLang="x-none" sz="2000" b="0" dirty="0" err="1">
              <a:solidFill>
                <a:srgbClr val="000000"/>
              </a:solidFill>
              <a:latin typeface="Times New Roman" panose="02020603050405020304" pitchFamily="16" charset="0"/>
            </a:endParaRPr>
          </a:p>
          <a:p>
            <a:pPr lvl="1" indent="-285750" defTabSz="457200" eaLnBrk="1" hangingPunct="1">
              <a:spcBef>
                <a:spcPts val="6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0" dirty="0" err="1">
                <a:solidFill>
                  <a:srgbClr val="000000"/>
                </a:solidFill>
                <a:latin typeface="Times New Roman" panose="02020603050405020304" pitchFamily="16" charset="0"/>
              </a:rPr>
              <a:t>P(mutex);</a:t>
            </a:r>
            <a:endParaRPr lang="en-US" altLang="zh-CN" sz="2000" b="0" dirty="0" err="1">
              <a:solidFill>
                <a:srgbClr val="000000"/>
              </a:solidFill>
              <a:latin typeface="Times New Roman" panose="02020603050405020304" pitchFamily="16" charset="0"/>
            </a:endParaRPr>
          </a:p>
          <a:p>
            <a:pPr lvl="1" indent="-285750" defTabSz="457200" eaLnBrk="1" hangingPunct="1">
              <a:spcBef>
                <a:spcPts val="6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b="0" dirty="0" err="1">
                <a:solidFill>
                  <a:srgbClr val="000000"/>
                </a:solidFill>
                <a:latin typeface="Times New Roman" panose="02020603050405020304" pitchFamily="16" charset="0"/>
              </a:rPr>
              <a:t>拿出一件产品;</a:t>
            </a:r>
            <a:endParaRPr lang="zh-CN" altLang="x-none" sz="2000" b="0" dirty="0" err="1">
              <a:solidFill>
                <a:srgbClr val="000000"/>
              </a:solidFill>
              <a:latin typeface="Times New Roman" panose="02020603050405020304" pitchFamily="16" charset="0"/>
            </a:endParaRPr>
          </a:p>
          <a:p>
            <a:pPr lvl="1" indent="-285750" algn="l" defTabSz="457200" eaLnBrk="1" hangingPunct="1">
              <a:spcBef>
                <a:spcPts val="6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0" dirty="0" err="1">
                <a:solidFill>
                  <a:srgbClr val="000000"/>
                </a:solidFill>
                <a:latin typeface="Times New Roman" panose="02020603050405020304" pitchFamily="16" charset="0"/>
              </a:rPr>
              <a:t>V(mutex);</a:t>
            </a:r>
            <a:endParaRPr lang="zh-CN" altLang="x-none" sz="1600" b="0" dirty="0" err="1">
              <a:solidFill>
                <a:srgbClr val="000000"/>
              </a:solidFill>
              <a:latin typeface="Times New Roman" panose="02020603050405020304" pitchFamily="16" charset="0"/>
            </a:endParaRPr>
          </a:p>
          <a:p>
            <a:pPr lvl="1" indent="-285750" algn="l" defTabSz="457200" eaLnBrk="1" hangingPunct="1">
              <a:spcBef>
                <a:spcPts val="6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0" dirty="0" err="1">
                <a:solidFill>
                  <a:srgbClr val="000000"/>
                </a:solidFill>
                <a:latin typeface="Times New Roman" panose="02020603050405020304" pitchFamily="16" charset="0"/>
              </a:rPr>
              <a:t>V(S</a:t>
            </a:r>
            <a:r>
              <a:rPr lang="zh-CN" altLang="x-none" sz="1400" b="0" dirty="0" err="1">
                <a:solidFill>
                  <a:srgbClr val="000000"/>
                </a:solidFill>
                <a:latin typeface="Times New Roman" panose="02020603050405020304" pitchFamily="16" charset="0"/>
              </a:rPr>
              <a:t>仓</a:t>
            </a:r>
            <a:r>
              <a:rPr lang="en-US" altLang="zh-CN" sz="2000" b="0" dirty="0" err="1">
                <a:solidFill>
                  <a:srgbClr val="000000"/>
                </a:solidFill>
                <a:latin typeface="Times New Roman" panose="02020603050405020304" pitchFamily="16" charset="0"/>
              </a:rPr>
              <a:t>);</a:t>
            </a:r>
            <a:endParaRPr lang="zh-CN" altLang="x-none" sz="1600" b="0" dirty="0" err="1">
              <a:solidFill>
                <a:srgbClr val="000000"/>
              </a:solidFill>
              <a:latin typeface="Times New Roman" panose="02020603050405020304" pitchFamily="16" charset="0"/>
            </a:endParaRPr>
          </a:p>
          <a:p>
            <a:pPr lvl="1" indent="-285750" defTabSz="457200" eaLnBrk="1" hangingPunct="1">
              <a:spcBef>
                <a:spcPts val="6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b="0" dirty="0" err="1">
                <a:solidFill>
                  <a:srgbClr val="000000"/>
                </a:solidFill>
                <a:latin typeface="Times New Roman" panose="02020603050405020304" pitchFamily="16" charset="0"/>
              </a:rPr>
              <a:t>消费产品;</a:t>
            </a:r>
            <a:endParaRPr lang="zh-CN" altLang="x-none" sz="2000" b="0" dirty="0" err="1">
              <a:solidFill>
                <a:srgbClr val="000000"/>
              </a:solidFill>
              <a:latin typeface="Times New Roman" panose="02020603050405020304" pitchFamily="16" charset="0"/>
            </a:endParaRPr>
          </a:p>
          <a:p>
            <a:pPr lvl="1" indent="-285750" defTabSz="457200" eaLnBrk="1" hangingPunct="1">
              <a:spcBef>
                <a:spcPts val="6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b="0" dirty="0" err="1">
                <a:solidFill>
                  <a:srgbClr val="000000"/>
                </a:solidFill>
                <a:latin typeface="Times New Roman" panose="02020603050405020304" pitchFamily="16" charset="0"/>
              </a:rPr>
              <a:t>}</a:t>
            </a:r>
            <a:endParaRPr lang="zh-CN" altLang="x-none" sz="2000" b="0" dirty="0" err="1">
              <a:solidFill>
                <a:srgbClr val="000000"/>
              </a:solidFill>
              <a:latin typeface="Times New Roman" panose="02020603050405020304" pitchFamily="16" charset="0"/>
              <a:ea typeface="楷体_GB2312"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additive="repl">
                                        <p:cTn id="6" dur="1" fill="hold">
                                          <p:stCondLst>
                                            <p:cond delay="0"/>
                                          </p:stCondLst>
                                        </p:cTn>
                                        <p:tgtEl>
                                          <p:spTgt spid="112644"/>
                                        </p:tgtEl>
                                        <p:attrNameLst>
                                          <p:attrName>style.visibility</p:attrName>
                                        </p:attrNameLst>
                                      </p:cBhvr>
                                      <p:to>
                                        <p:strVal val="visible"/>
                                      </p:to>
                                    </p:set>
                                    <p:animEffect transition="in" filter="barn(outHorizontal)">
                                      <p:cBhvr additive="repl">
                                        <p:cTn id="7" dur="500"/>
                                        <p:tgtEl>
                                          <p:spTgt spid="112644"/>
                                        </p:tgtEl>
                                      </p:cBhvr>
                                    </p:animEffect>
                                  </p:childTnLst>
                                </p:cTn>
                              </p:par>
                            </p:childTnLst>
                          </p:cTn>
                        </p:par>
                        <p:par>
                          <p:cTn id="8" fill="hold">
                            <p:stCondLst>
                              <p:cond delay="500"/>
                            </p:stCondLst>
                            <p:childTnLst>
                              <p:par>
                                <p:cTn id="9" presetID="16" presetClass="entr" presetSubtype="42" fill="hold" nodeType="afterEffect">
                                  <p:stCondLst>
                                    <p:cond delay="0"/>
                                  </p:stCondLst>
                                  <p:childTnLst>
                                    <p:set>
                                      <p:cBhvr additive="repl">
                                        <p:cTn id="10" dur="1" fill="hold">
                                          <p:stCondLst>
                                            <p:cond delay="0"/>
                                          </p:stCondLst>
                                        </p:cTn>
                                        <p:tgtEl>
                                          <p:spTgt spid="112645"/>
                                        </p:tgtEl>
                                        <p:attrNameLst>
                                          <p:attrName>style.visibility</p:attrName>
                                        </p:attrNameLst>
                                      </p:cBhvr>
                                      <p:to>
                                        <p:strVal val="visible"/>
                                      </p:to>
                                    </p:set>
                                    <p:animEffect transition="in" filter="barn(outHorizontal)">
                                      <p:cBhvr additive="repl">
                                        <p:cTn id="11" dur="500"/>
                                        <p:tgtEl>
                                          <p:spTgt spid="1126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36866" name="矩形 20480"/>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36867" name="文本框 20481"/>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333399"/>
                </a:solidFill>
                <a:latin typeface="Times New Roman" panose="02020603050405020304" pitchFamily="16" charset="0"/>
              </a:rPr>
              <a:t>3.1 进程的引入</a:t>
            </a:r>
            <a:endParaRPr lang="zh-CN" altLang="x-none" sz="4400" b="0" dirty="0" err="1">
              <a:solidFill>
                <a:srgbClr val="333399"/>
              </a:solidFill>
              <a:latin typeface="Times New Roman" panose="02020603050405020304" pitchFamily="16" charset="0"/>
            </a:endParaRPr>
          </a:p>
        </p:txBody>
      </p:sp>
      <p:sp>
        <p:nvSpPr>
          <p:cNvPr id="36868" name="文本框 20482"/>
          <p:cNvSpPr txBox="1"/>
          <p:nvPr/>
        </p:nvSpPr>
        <p:spPr>
          <a:xfrm>
            <a:off x="755650" y="1852613"/>
            <a:ext cx="7772400" cy="4038600"/>
          </a:xfrm>
          <a:prstGeom prst="rect">
            <a:avLst/>
          </a:prstGeom>
          <a:noFill/>
          <a:ln w="9525">
            <a:noFill/>
          </a:ln>
        </p:spPr>
        <p:txBody>
          <a:bodyPr wrap="square" lIns="91440" tIns="45720" rIns="91440" bIns="45720" anchor="t" anchorCtr="0"/>
          <a:p>
            <a:pPr marL="342900" indent="-342900" defTabSz="457200">
              <a:spcBef>
                <a:spcPts val="9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00"/>
                </a:solidFill>
                <a:latin typeface="Times New Roman" panose="02020603050405020304" pitchFamily="16" charset="0"/>
              </a:rPr>
              <a:t>	 </a:t>
            </a:r>
            <a:r>
              <a:rPr lang="en-US" altLang="zh-CN" b="0" dirty="0" err="1">
                <a:solidFill>
                  <a:srgbClr val="000000"/>
                </a:solidFill>
                <a:latin typeface="Times New Roman" panose="02020603050405020304" pitchFamily="16" charset="0"/>
              </a:rPr>
              <a:t>       </a:t>
            </a:r>
            <a:r>
              <a:rPr lang="zh-CN" altLang="x-none" b="0" dirty="0" err="1">
                <a:solidFill>
                  <a:srgbClr val="000000"/>
                </a:solidFill>
                <a:latin typeface="Times New Roman" panose="02020603050405020304" pitchFamily="16" charset="0"/>
              </a:rPr>
              <a:t>综上所述：由于程序的并发执行破坏了程序的封闭性和可再现性，使得程序和程序的执行不再一一对应，因此，程序这个静态的概念已经不能切实反映程序执行的各种特征。</a:t>
            </a:r>
            <a:endParaRPr lang="zh-CN" altLang="x-none" b="0" dirty="0" err="1">
              <a:solidFill>
                <a:srgbClr val="000000"/>
              </a:solidFill>
              <a:latin typeface="Times New Roman" panose="02020603050405020304" pitchFamily="16" charset="0"/>
            </a:endParaRPr>
          </a:p>
          <a:p>
            <a:pPr marL="342900" indent="-342900" defTabSz="457200">
              <a:spcBef>
                <a:spcPts val="9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00"/>
                </a:solidFill>
                <a:latin typeface="Times New Roman" panose="02020603050405020304" pitchFamily="16" charset="0"/>
              </a:rPr>
              <a:t>	 </a:t>
            </a:r>
            <a:r>
              <a:rPr lang="en-US" altLang="zh-CN" b="0" dirty="0" err="1">
                <a:solidFill>
                  <a:srgbClr val="000000"/>
                </a:solidFill>
                <a:latin typeface="Times New Roman" panose="02020603050405020304" pitchFamily="16" charset="0"/>
              </a:rPr>
              <a:t>      </a:t>
            </a:r>
            <a:r>
              <a:rPr lang="zh-CN" altLang="x-none" b="0" dirty="0" err="1">
                <a:solidFill>
                  <a:srgbClr val="000000"/>
                </a:solidFill>
                <a:latin typeface="Times New Roman" panose="02020603050405020304" pitchFamily="16" charset="0"/>
              </a:rPr>
              <a:t>于是，</a:t>
            </a:r>
            <a:r>
              <a:rPr lang="zh-CN" altLang="x-none" b="0" dirty="0" err="1">
                <a:solidFill>
                  <a:srgbClr val="FF0000"/>
                </a:solidFill>
                <a:latin typeface="Times New Roman" panose="02020603050405020304" pitchFamily="16" charset="0"/>
              </a:rPr>
              <a:t>引入“进程”，用来反映程序执行的独立性、并发性和动态性等特征。</a:t>
            </a:r>
            <a:endParaRPr lang="zh-CN" altLang="x-none" b="0" dirty="0" err="1">
              <a:solidFill>
                <a:srgbClr val="FF0000"/>
              </a:solidFill>
              <a:latin typeface="Times New Roman" panose="02020603050405020304" pitchFamily="16" charset="0"/>
            </a:endParaRPr>
          </a:p>
        </p:txBody>
      </p:sp>
    </p:spTree>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239618" name="矩形 113664"/>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239619" name="文本框 113665"/>
          <p:cNvSpPr txBox="1"/>
          <p:nvPr/>
        </p:nvSpPr>
        <p:spPr>
          <a:xfrm>
            <a:off x="1350963" y="549275"/>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000" b="0" dirty="0" err="1">
                <a:solidFill>
                  <a:srgbClr val="000000"/>
                </a:solidFill>
                <a:latin typeface="Times New Roman" panose="02020603050405020304" pitchFamily="16" charset="0"/>
              </a:rPr>
              <a:t>3.4 进程间的相互作用</a:t>
            </a:r>
            <a:endParaRPr lang="zh-CN" altLang="x-none" sz="4000" b="0" dirty="0" err="1">
              <a:solidFill>
                <a:srgbClr val="000000"/>
              </a:solidFill>
              <a:latin typeface="Times New Roman" panose="02020603050405020304" pitchFamily="16" charset="0"/>
            </a:endParaRPr>
          </a:p>
        </p:txBody>
      </p:sp>
      <p:sp>
        <p:nvSpPr>
          <p:cNvPr id="239620" name="文本框 113666"/>
          <p:cNvSpPr txBox="1"/>
          <p:nvPr/>
        </p:nvSpPr>
        <p:spPr>
          <a:xfrm>
            <a:off x="1116013" y="1700213"/>
            <a:ext cx="7772400" cy="609600"/>
          </a:xfrm>
          <a:prstGeom prst="rect">
            <a:avLst/>
          </a:prstGeom>
          <a:noFill/>
          <a:ln w="9525">
            <a:noFill/>
          </a:ln>
        </p:spPr>
        <p:txBody>
          <a:bodyPr wrap="square" lIns="91440" tIns="45720" rIns="91440" bIns="45720" anchor="t" anchorCtr="0"/>
          <a:p>
            <a:pPr marL="342900" indent="-342900" defTabSz="457200">
              <a:spcBef>
                <a:spcPts val="9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FF0000"/>
                </a:solidFill>
                <a:latin typeface="Times New Roman" panose="02020603050405020304" pitchFamily="16" charset="0"/>
              </a:rPr>
              <a:t>用</a:t>
            </a:r>
            <a:r>
              <a:rPr lang="en-US" altLang="zh-CN" b="0" dirty="0" err="1">
                <a:solidFill>
                  <a:srgbClr val="FF0000"/>
                </a:solidFill>
                <a:latin typeface="Times New Roman" panose="02020603050405020304" pitchFamily="16" charset="0"/>
              </a:rPr>
              <a:t>P，V</a:t>
            </a:r>
            <a:r>
              <a:rPr lang="zh-CN" altLang="x-none" b="0" dirty="0" err="1">
                <a:solidFill>
                  <a:srgbClr val="FF0000"/>
                </a:solidFill>
                <a:latin typeface="Times New Roman" panose="02020603050405020304" pitchFamily="16" charset="0"/>
              </a:rPr>
              <a:t>操作实现进程同步的模型</a:t>
            </a:r>
            <a:endParaRPr lang="zh-CN" altLang="x-none" b="0" dirty="0" err="1">
              <a:solidFill>
                <a:srgbClr val="FF0000"/>
              </a:solidFill>
              <a:latin typeface="Times New Roman" panose="02020603050405020304" pitchFamily="16" charset="0"/>
            </a:endParaRPr>
          </a:p>
        </p:txBody>
      </p:sp>
      <p:sp>
        <p:nvSpPr>
          <p:cNvPr id="113668" name="矩形 113667"/>
          <p:cNvSpPr/>
          <p:nvPr/>
        </p:nvSpPr>
        <p:spPr>
          <a:xfrm>
            <a:off x="2057400" y="2667000"/>
            <a:ext cx="2057400" cy="2133600"/>
          </a:xfrm>
          <a:prstGeom prst="rect">
            <a:avLst/>
          </a:prstGeom>
          <a:solidFill>
            <a:srgbClr val="FFFF99"/>
          </a:solidFill>
          <a:ln w="9360" cap="flat" cmpd="sng">
            <a:solidFill>
              <a:srgbClr val="339966"/>
            </a:solidFill>
            <a:prstDash val="solid"/>
            <a:miter/>
            <a:headEnd type="none" w="med" len="med"/>
            <a:tailEnd type="none" w="med" len="med"/>
          </a:ln>
        </p:spPr>
        <p:txBody>
          <a:bodyPr wrap="square" lIns="90000" tIns="46800" rIns="90000" bIns="46800" anchor="t" anchorCtr="0"/>
          <a:p>
            <a:pPr lvl="1" indent="-285750" defTabSz="457200" eaLnBrk="1" hangingPunct="1">
              <a:spcBef>
                <a:spcPts val="7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ea typeface="华文行楷" panose="02010800040101010101" charset="-122"/>
              </a:rPr>
              <a:t>P1</a:t>
            </a:r>
            <a:endParaRPr lang="en-US" altLang="zh-CN" sz="2400" b="0" dirty="0" err="1">
              <a:solidFill>
                <a:srgbClr val="000000"/>
              </a:solidFill>
              <a:latin typeface="Times New Roman" panose="02020603050405020304" pitchFamily="16" charset="0"/>
              <a:ea typeface="华文行楷" panose="02010800040101010101" charset="-122"/>
            </a:endParaRPr>
          </a:p>
          <a:p>
            <a:pPr lvl="1" indent="-285750" defTabSz="457200" eaLnBrk="1" hangingPunct="1">
              <a:spcBef>
                <a:spcPts val="7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rPr>
              <a:t>...</a:t>
            </a:r>
            <a:endParaRPr lang="en-US" altLang="zh-CN" sz="2400" b="0" dirty="0" err="1">
              <a:solidFill>
                <a:srgbClr val="000000"/>
              </a:solidFill>
              <a:latin typeface="Times New Roman" panose="02020603050405020304" pitchFamily="16" charset="0"/>
            </a:endParaRPr>
          </a:p>
          <a:p>
            <a:pPr lvl="1" indent="-285750" defTabSz="457200" eaLnBrk="1" hangingPunct="1">
              <a:spcBef>
                <a:spcPts val="7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rPr>
              <a:t>P(S)</a:t>
            </a:r>
            <a:endParaRPr lang="en-US" altLang="zh-CN" sz="2400" b="0" dirty="0" err="1">
              <a:solidFill>
                <a:srgbClr val="000000"/>
              </a:solidFill>
              <a:latin typeface="Times New Roman" panose="02020603050405020304" pitchFamily="16" charset="0"/>
            </a:endParaRPr>
          </a:p>
          <a:p>
            <a:pPr lvl="1" indent="-285750" defTabSz="457200" eaLnBrk="1" hangingPunct="1">
              <a:spcBef>
                <a:spcPts val="7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rPr>
              <a:t>...</a:t>
            </a:r>
            <a:endParaRPr lang="en-US" altLang="zh-CN" sz="2400" b="0" dirty="0" err="1">
              <a:solidFill>
                <a:srgbClr val="000000"/>
              </a:solidFill>
              <a:latin typeface="Times New Roman" panose="02020603050405020304" pitchFamily="16" charset="0"/>
              <a:ea typeface="楷体_GB2312" pitchFamily="49" charset="0"/>
            </a:endParaRPr>
          </a:p>
        </p:txBody>
      </p:sp>
      <p:sp>
        <p:nvSpPr>
          <p:cNvPr id="113669" name="矩形 113668"/>
          <p:cNvSpPr/>
          <p:nvPr/>
        </p:nvSpPr>
        <p:spPr>
          <a:xfrm>
            <a:off x="5410200" y="2667000"/>
            <a:ext cx="1905000" cy="2057400"/>
          </a:xfrm>
          <a:prstGeom prst="rect">
            <a:avLst/>
          </a:prstGeom>
          <a:solidFill>
            <a:srgbClr val="FFFF99"/>
          </a:solidFill>
          <a:ln w="9360" cap="flat" cmpd="sng">
            <a:solidFill>
              <a:srgbClr val="339966"/>
            </a:solidFill>
            <a:prstDash val="solid"/>
            <a:miter/>
            <a:headEnd type="none" w="med" len="med"/>
            <a:tailEnd type="none" w="med" len="med"/>
          </a:ln>
        </p:spPr>
        <p:txBody>
          <a:bodyPr wrap="square" lIns="90000" tIns="46800" rIns="90000" bIns="46800" anchor="t" anchorCtr="0"/>
          <a:p>
            <a:pPr lvl="1" indent="-285750" defTabSz="457200" eaLnBrk="1" hangingPunct="1">
              <a:spcBef>
                <a:spcPts val="7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ea typeface="华文行楷" panose="02010800040101010101" charset="-122"/>
              </a:rPr>
              <a:t>P2</a:t>
            </a:r>
            <a:endParaRPr lang="en-US" altLang="zh-CN" sz="2400" b="0" dirty="0" err="1">
              <a:solidFill>
                <a:srgbClr val="000000"/>
              </a:solidFill>
              <a:latin typeface="Times New Roman" panose="02020603050405020304" pitchFamily="16" charset="0"/>
              <a:ea typeface="华文行楷" panose="02010800040101010101" charset="-122"/>
            </a:endParaRPr>
          </a:p>
          <a:p>
            <a:pPr lvl="1" indent="-285750" defTabSz="457200" eaLnBrk="1" hangingPunct="1">
              <a:spcBef>
                <a:spcPts val="7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rPr>
              <a:t>...</a:t>
            </a:r>
            <a:endParaRPr lang="en-US" altLang="zh-CN" sz="2400" b="0" dirty="0" err="1">
              <a:solidFill>
                <a:srgbClr val="000000"/>
              </a:solidFill>
              <a:latin typeface="Times New Roman" panose="02020603050405020304" pitchFamily="16" charset="0"/>
            </a:endParaRPr>
          </a:p>
          <a:p>
            <a:pPr lvl="1" indent="-285750" defTabSz="457200" eaLnBrk="1" hangingPunct="1">
              <a:spcBef>
                <a:spcPts val="7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rPr>
              <a:t>V(S)</a:t>
            </a:r>
            <a:endParaRPr lang="en-US" altLang="zh-CN" sz="2400" b="0" dirty="0" err="1">
              <a:solidFill>
                <a:srgbClr val="000000"/>
              </a:solidFill>
              <a:latin typeface="Times New Roman" panose="02020603050405020304" pitchFamily="16" charset="0"/>
            </a:endParaRPr>
          </a:p>
          <a:p>
            <a:pPr lvl="1" indent="-285750" defTabSz="457200" eaLnBrk="1" hangingPunct="1">
              <a:spcBef>
                <a:spcPts val="7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rPr>
              <a:t>...</a:t>
            </a:r>
            <a:endParaRPr lang="en-US" altLang="zh-CN" sz="2400" b="0" dirty="0" err="1">
              <a:solidFill>
                <a:srgbClr val="000000"/>
              </a:solidFill>
              <a:latin typeface="Times New Roman" panose="02020603050405020304" pitchFamily="16" charset="0"/>
              <a:ea typeface="楷体_GB2312" pitchFamily="49" charset="0"/>
            </a:endParaRPr>
          </a:p>
        </p:txBody>
      </p:sp>
      <p:sp>
        <p:nvSpPr>
          <p:cNvPr id="113670" name="直接连接符 113669"/>
          <p:cNvSpPr/>
          <p:nvPr/>
        </p:nvSpPr>
        <p:spPr>
          <a:xfrm flipH="1">
            <a:off x="3289300" y="3810000"/>
            <a:ext cx="2362200" cy="1588"/>
          </a:xfrm>
          <a:prstGeom prst="line">
            <a:avLst/>
          </a:prstGeom>
          <a:ln w="25560" cap="flat" cmpd="sng">
            <a:solidFill>
              <a:srgbClr val="000000"/>
            </a:solidFill>
            <a:prstDash val="solid"/>
            <a:miter/>
            <a:headEnd type="none" w="med" len="med"/>
            <a:tailEnd type="triangle" w="med" len="med"/>
          </a:ln>
        </p:spPr>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additive="repl">
                                        <p:cTn id="6" dur="1" fill="hold">
                                          <p:stCondLst>
                                            <p:cond delay="0"/>
                                          </p:stCondLst>
                                        </p:cTn>
                                        <p:tgtEl>
                                          <p:spTgt spid="113668"/>
                                        </p:tgtEl>
                                        <p:attrNameLst>
                                          <p:attrName>style.visibility</p:attrName>
                                        </p:attrNameLst>
                                      </p:cBhvr>
                                      <p:to>
                                        <p:strVal val="visible"/>
                                      </p:to>
                                    </p:set>
                                    <p:animEffect transition="in" filter="barn(outHorizontal)">
                                      <p:cBhvr additive="repl">
                                        <p:cTn id="7" dur="500"/>
                                        <p:tgtEl>
                                          <p:spTgt spid="113668"/>
                                        </p:tgtEl>
                                      </p:cBhvr>
                                    </p:animEffect>
                                  </p:childTnLst>
                                </p:cTn>
                              </p:par>
                            </p:childTnLst>
                          </p:cTn>
                        </p:par>
                        <p:par>
                          <p:cTn id="8" fill="hold">
                            <p:stCondLst>
                              <p:cond delay="500"/>
                            </p:stCondLst>
                            <p:childTnLst>
                              <p:par>
                                <p:cTn id="9" presetID="16" presetClass="entr" presetSubtype="42" fill="hold" nodeType="afterEffect">
                                  <p:stCondLst>
                                    <p:cond delay="0"/>
                                  </p:stCondLst>
                                  <p:childTnLst>
                                    <p:set>
                                      <p:cBhvr additive="repl">
                                        <p:cTn id="10" dur="1" fill="hold">
                                          <p:stCondLst>
                                            <p:cond delay="0"/>
                                          </p:stCondLst>
                                        </p:cTn>
                                        <p:tgtEl>
                                          <p:spTgt spid="113669"/>
                                        </p:tgtEl>
                                        <p:attrNameLst>
                                          <p:attrName>style.visibility</p:attrName>
                                        </p:attrNameLst>
                                      </p:cBhvr>
                                      <p:to>
                                        <p:strVal val="visible"/>
                                      </p:to>
                                    </p:set>
                                    <p:animEffect transition="in" filter="barn(outHorizontal)">
                                      <p:cBhvr additive="repl">
                                        <p:cTn id="11" dur="500"/>
                                        <p:tgtEl>
                                          <p:spTgt spid="113669"/>
                                        </p:tgtEl>
                                      </p:cBhvr>
                                    </p:animEffect>
                                  </p:childTnLst>
                                </p:cTn>
                              </p:par>
                            </p:childTnLst>
                          </p:cTn>
                        </p:par>
                      </p:childTnLst>
                    </p:cTn>
                  </p:par>
                  <p:par>
                    <p:cTn id="12" fill="hold">
                      <p:stCondLst>
                        <p:cond delay="indefinite"/>
                      </p:stCondLst>
                      <p:childTnLst>
                        <p:par>
                          <p:cTn id="13" fill="hold">
                            <p:stCondLst>
                              <p:cond delay="0"/>
                            </p:stCondLst>
                            <p:childTnLst>
                              <p:par>
                                <p:cTn id="14" presetID="17" presetClass="entr" presetSubtype="2" fill="hold" nodeType="clickEffect">
                                  <p:stCondLst>
                                    <p:cond delay="0"/>
                                  </p:stCondLst>
                                  <p:childTnLst>
                                    <p:set>
                                      <p:cBhvr additive="repl">
                                        <p:cTn id="15" dur="1" fill="hold">
                                          <p:stCondLst>
                                            <p:cond delay="0"/>
                                          </p:stCondLst>
                                        </p:cTn>
                                        <p:tgtEl>
                                          <p:spTgt spid="113670"/>
                                        </p:tgtEl>
                                        <p:attrNameLst>
                                          <p:attrName>style.visibility</p:attrName>
                                        </p:attrNameLst>
                                      </p:cBhvr>
                                      <p:to>
                                        <p:strVal val="visible"/>
                                      </p:to>
                                    </p:set>
                                    <p:anim calcmode="lin" valueType="num">
                                      <p:cBhvr additive="repl">
                                        <p:cTn id="16" dur="500" fill="hold"/>
                                        <p:tgtEl>
                                          <p:spTgt spid="113670"/>
                                        </p:tgtEl>
                                        <p:attrNameLst>
                                          <p:attrName>ppt_x</p:attrName>
                                        </p:attrNameLst>
                                      </p:cBhvr>
                                      <p:tavLst>
                                        <p:tav tm="0">
                                          <p:val>
                                            <p:strVal val="#ppt_x+#ppt_w/2"/>
                                          </p:val>
                                        </p:tav>
                                        <p:tav tm="100000">
                                          <p:val>
                                            <p:strVal val="#ppt_x"/>
                                          </p:val>
                                        </p:tav>
                                      </p:tavLst>
                                    </p:anim>
                                    <p:anim calcmode="lin" valueType="num">
                                      <p:cBhvr additive="repl">
                                        <p:cTn id="17" dur="500" fill="hold"/>
                                        <p:tgtEl>
                                          <p:spTgt spid="113670"/>
                                        </p:tgtEl>
                                        <p:attrNameLst>
                                          <p:attrName>ppt_y</p:attrName>
                                        </p:attrNameLst>
                                      </p:cBhvr>
                                      <p:tavLst>
                                        <p:tav tm="0">
                                          <p:val>
                                            <p:strVal val="#ppt_y"/>
                                          </p:val>
                                        </p:tav>
                                        <p:tav tm="100000">
                                          <p:val>
                                            <p:strVal val="#ppt_y"/>
                                          </p:val>
                                        </p:tav>
                                      </p:tavLst>
                                    </p:anim>
                                    <p:anim calcmode="lin" valueType="num">
                                      <p:cBhvr additive="repl">
                                        <p:cTn id="18" dur="500" fill="hold"/>
                                        <p:tgtEl>
                                          <p:spTgt spid="113670"/>
                                        </p:tgtEl>
                                        <p:attrNameLst>
                                          <p:attrName>ppt_w</p:attrName>
                                        </p:attrNameLst>
                                      </p:cBhvr>
                                      <p:tavLst>
                                        <p:tav tm="0">
                                          <p:val>
                                            <p:fltVal val="0.000000"/>
                                          </p:val>
                                        </p:tav>
                                        <p:tav tm="100000">
                                          <p:val>
                                            <p:strVal val="#ppt_w"/>
                                          </p:val>
                                        </p:tav>
                                      </p:tavLst>
                                    </p:anim>
                                    <p:anim calcmode="lin" valueType="num">
                                      <p:cBhvr additive="repl">
                                        <p:cTn id="19" dur="500" fill="hold"/>
                                        <p:tgtEl>
                                          <p:spTgt spid="11367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241666" name="矩形 114688"/>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241667" name="文本框 114689"/>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333399"/>
                </a:solidFill>
                <a:latin typeface="Times New Roman" panose="02020603050405020304" pitchFamily="16" charset="0"/>
              </a:rPr>
              <a:t>3.4 进程间的相互作用</a:t>
            </a:r>
            <a:endParaRPr lang="zh-CN" altLang="x-none" sz="4400" b="0" dirty="0" err="1">
              <a:solidFill>
                <a:srgbClr val="333399"/>
              </a:solidFill>
              <a:latin typeface="Times New Roman" panose="02020603050405020304" pitchFamily="16" charset="0"/>
            </a:endParaRPr>
          </a:p>
        </p:txBody>
      </p:sp>
      <p:sp>
        <p:nvSpPr>
          <p:cNvPr id="241668" name="文本框 114690"/>
          <p:cNvSpPr txBox="1"/>
          <p:nvPr/>
        </p:nvSpPr>
        <p:spPr>
          <a:xfrm>
            <a:off x="1143000" y="1447800"/>
            <a:ext cx="7772400" cy="4572000"/>
          </a:xfrm>
          <a:prstGeom prst="rect">
            <a:avLst/>
          </a:prstGeom>
          <a:noFill/>
          <a:ln w="9525">
            <a:noFill/>
          </a:ln>
        </p:spPr>
        <p:txBody>
          <a:bodyPr wrap="square" lIns="91440" tIns="45720" rIns="91440" bIns="45720" anchor="t" anchorCtr="0"/>
          <a:p>
            <a:pPr marL="342900" indent="-342900" defTabSz="457200">
              <a:spcBef>
                <a:spcPts val="9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00"/>
                </a:solidFill>
                <a:latin typeface="Times New Roman" panose="02020603050405020304" pitchFamily="16" charset="0"/>
              </a:rPr>
              <a:t>对</a:t>
            </a:r>
            <a:r>
              <a:rPr lang="en-US" altLang="zh-CN" b="0" dirty="0" err="1">
                <a:solidFill>
                  <a:srgbClr val="000000"/>
                </a:solidFill>
                <a:latin typeface="Times New Roman" panose="02020603050405020304" pitchFamily="16" charset="0"/>
              </a:rPr>
              <a:t>P，V</a:t>
            </a:r>
            <a:r>
              <a:rPr lang="zh-CN" altLang="x-none" b="0" dirty="0" err="1">
                <a:solidFill>
                  <a:srgbClr val="000000"/>
                </a:solidFill>
                <a:latin typeface="Times New Roman" panose="02020603050405020304" pitchFamily="16" charset="0"/>
              </a:rPr>
              <a:t>操作的使用应注意：</a:t>
            </a:r>
            <a:endParaRPr lang="zh-CN" altLang="x-none" b="0" dirty="0" err="1">
              <a:solidFill>
                <a:srgbClr val="000000"/>
              </a:solidFill>
              <a:latin typeface="Times New Roman" panose="02020603050405020304" pitchFamily="16" charset="0"/>
            </a:endParaRPr>
          </a:p>
          <a:p>
            <a:pPr marL="1905" lvl="1" indent="455295" defTabSz="457200" eaLnBrk="1" hangingPunct="1">
              <a:spcBef>
                <a:spcPts val="700"/>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highlight>
                  <a:srgbClr val="FFFF00"/>
                </a:highlight>
                <a:latin typeface="Times New Roman" panose="02020603050405020304" pitchFamily="16" charset="0"/>
              </a:rPr>
              <a:t>P，V</a:t>
            </a:r>
            <a:r>
              <a:rPr lang="zh-CN" altLang="x-none" sz="2400" b="0" dirty="0" err="1">
                <a:solidFill>
                  <a:srgbClr val="000000"/>
                </a:solidFill>
                <a:highlight>
                  <a:srgbClr val="FFFF00"/>
                </a:highlight>
                <a:latin typeface="Times New Roman" panose="02020603050405020304" pitchFamily="16" charset="0"/>
              </a:rPr>
              <a:t>操作都是成对出现的：互斥操作时，它们在同一进程中；</a:t>
            </a:r>
            <a:r>
              <a:rPr lang="zh-CN" altLang="x-none" sz="2400" dirty="0" err="1">
                <a:solidFill>
                  <a:srgbClr val="000000"/>
                </a:solidFill>
                <a:highlight>
                  <a:srgbClr val="FFFF00"/>
                </a:highlight>
                <a:latin typeface="Times New Roman" panose="02020603050405020304" pitchFamily="16" charset="0"/>
              </a:rPr>
              <a:t>同步操作时，它们处于不同的进程。</a:t>
            </a:r>
            <a:endParaRPr lang="zh-CN" altLang="x-none" sz="2400" dirty="0" err="1">
              <a:solidFill>
                <a:srgbClr val="000000"/>
              </a:solidFill>
              <a:highlight>
                <a:srgbClr val="FFFF00"/>
              </a:highlight>
              <a:latin typeface="Times New Roman" panose="02020603050405020304" pitchFamily="16" charset="0"/>
            </a:endParaRPr>
          </a:p>
          <a:p>
            <a:pPr marL="1905" lvl="1" indent="455295" defTabSz="457200" eaLnBrk="1" hangingPunct="1">
              <a:spcBef>
                <a:spcPts val="700"/>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rPr>
              <a:t>在进程中，</a:t>
            </a:r>
            <a:r>
              <a:rPr lang="en-US" altLang="zh-CN" sz="2400" b="0" dirty="0" err="1">
                <a:solidFill>
                  <a:srgbClr val="000000"/>
                </a:solidFill>
                <a:latin typeface="Times New Roman" panose="02020603050405020304" pitchFamily="16" charset="0"/>
              </a:rPr>
              <a:t>P</a:t>
            </a:r>
            <a:r>
              <a:rPr lang="zh-CN" altLang="x-none" sz="2400" b="0" dirty="0" err="1">
                <a:solidFill>
                  <a:srgbClr val="000000"/>
                </a:solidFill>
                <a:latin typeface="Times New Roman" panose="02020603050405020304" pitchFamily="16" charset="0"/>
              </a:rPr>
              <a:t>操作的位置和次序至关重要。</a:t>
            </a:r>
            <a:r>
              <a:rPr lang="zh-CN" altLang="x-none" sz="2400" b="0" dirty="0" err="1">
                <a:solidFill>
                  <a:srgbClr val="FF0000"/>
                </a:solidFill>
                <a:latin typeface="Times New Roman" panose="02020603050405020304" pitchFamily="16" charset="0"/>
              </a:rPr>
              <a:t>一般情况下，对互斥信号量的</a:t>
            </a:r>
            <a:r>
              <a:rPr lang="en-US" altLang="zh-CN" sz="2400" b="0" dirty="0" err="1">
                <a:solidFill>
                  <a:srgbClr val="FF0000"/>
                </a:solidFill>
                <a:latin typeface="Times New Roman" panose="02020603050405020304" pitchFamily="16" charset="0"/>
              </a:rPr>
              <a:t>P</a:t>
            </a:r>
            <a:r>
              <a:rPr lang="zh-CN" altLang="x-none" sz="2400" b="0" dirty="0" err="1">
                <a:solidFill>
                  <a:srgbClr val="FF0000"/>
                </a:solidFill>
                <a:latin typeface="Times New Roman" panose="02020603050405020304" pitchFamily="16" charset="0"/>
              </a:rPr>
              <a:t>操作在后。</a:t>
            </a:r>
            <a:r>
              <a:rPr lang="zh-CN" altLang="x-none" sz="2400" b="0" dirty="0" err="1">
                <a:solidFill>
                  <a:srgbClr val="000000"/>
                </a:solidFill>
                <a:latin typeface="Times New Roman" panose="02020603050405020304" pitchFamily="16" charset="0"/>
              </a:rPr>
              <a:t>而</a:t>
            </a:r>
            <a:r>
              <a:rPr lang="en-US" altLang="zh-CN" sz="2400" b="0" dirty="0" err="1">
                <a:solidFill>
                  <a:srgbClr val="000000"/>
                </a:solidFill>
                <a:latin typeface="Times New Roman" panose="02020603050405020304" pitchFamily="16" charset="0"/>
              </a:rPr>
              <a:t>V</a:t>
            </a:r>
            <a:r>
              <a:rPr lang="zh-CN" altLang="x-none" sz="2400" b="0" dirty="0" err="1">
                <a:solidFill>
                  <a:srgbClr val="000000"/>
                </a:solidFill>
                <a:latin typeface="Times New Roman" panose="02020603050405020304" pitchFamily="16" charset="0"/>
              </a:rPr>
              <a:t>操作没有特别的限制。</a:t>
            </a:r>
            <a:endParaRPr lang="zh-CN" altLang="x-none" sz="2400" b="0" dirty="0" err="1">
              <a:solidFill>
                <a:srgbClr val="000000"/>
              </a:solidFill>
              <a:latin typeface="Times New Roman" panose="02020603050405020304" pitchFamily="16" charset="0"/>
            </a:endParaRPr>
          </a:p>
          <a:p>
            <a:pPr marL="342900" indent="-342900" defTabSz="457200">
              <a:spcBef>
                <a:spcPts val="9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b="0" dirty="0" err="1">
                <a:solidFill>
                  <a:srgbClr val="000000"/>
                </a:solidFill>
                <a:latin typeface="Times New Roman" panose="02020603050405020304" pitchFamily="16" charset="0"/>
              </a:rPr>
              <a:t>P，V</a:t>
            </a:r>
            <a:r>
              <a:rPr lang="zh-CN" altLang="x-none" b="0" dirty="0" err="1">
                <a:solidFill>
                  <a:srgbClr val="000000"/>
                </a:solidFill>
                <a:latin typeface="Times New Roman" panose="02020603050405020304" pitchFamily="16" charset="0"/>
              </a:rPr>
              <a:t>操作的优点是：</a:t>
            </a:r>
            <a:r>
              <a:rPr lang="zh-CN" altLang="x-none" sz="2800" b="0" dirty="0" err="1">
                <a:solidFill>
                  <a:srgbClr val="000000"/>
                </a:solidFill>
                <a:latin typeface="Times New Roman" panose="02020603050405020304" pitchFamily="16" charset="0"/>
              </a:rPr>
              <a:t>原语完备，表达能力强，可以解决任何同步和互斥问题；</a:t>
            </a:r>
            <a:endParaRPr lang="zh-CN" altLang="x-none" sz="2800" b="0" dirty="0" err="1">
              <a:solidFill>
                <a:srgbClr val="000000"/>
              </a:solidFill>
              <a:latin typeface="Times New Roman" panose="02020603050405020304" pitchFamily="16" charset="0"/>
            </a:endParaRPr>
          </a:p>
          <a:p>
            <a:pPr marL="342900" indent="-342900" defTabSz="457200">
              <a:spcBef>
                <a:spcPts val="9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00"/>
                </a:solidFill>
                <a:latin typeface="Times New Roman" panose="02020603050405020304" pitchFamily="16" charset="0"/>
              </a:rPr>
              <a:t>缺点是</a:t>
            </a:r>
            <a:r>
              <a:rPr lang="zh-CN" altLang="x-none" sz="2800" b="0" dirty="0" err="1">
                <a:solidFill>
                  <a:srgbClr val="000000"/>
                </a:solidFill>
                <a:latin typeface="Times New Roman" panose="02020603050405020304" pitchFamily="16" charset="0"/>
              </a:rPr>
              <a:t>不够安全，实现复杂</a:t>
            </a:r>
            <a:r>
              <a:rPr lang="zh-CN" altLang="x-none" b="0" dirty="0" err="1">
                <a:solidFill>
                  <a:srgbClr val="000000"/>
                </a:solidFill>
                <a:latin typeface="Times New Roman" panose="02020603050405020304" pitchFamily="16" charset="0"/>
              </a:rPr>
              <a:t>。</a:t>
            </a:r>
            <a:endParaRPr lang="zh-CN" altLang="x-none" b="0" dirty="0" err="1">
              <a:solidFill>
                <a:srgbClr val="000000"/>
              </a:solidFill>
              <a:latin typeface="Times New Roman" panose="02020603050405020304" pitchFamily="16" charset="0"/>
            </a:endParaRPr>
          </a:p>
        </p:txBody>
      </p:sp>
    </p:spTree>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243714" name="矩形 115712"/>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243715" name="文本框 115713"/>
          <p:cNvSpPr txBox="1"/>
          <p:nvPr/>
        </p:nvSpPr>
        <p:spPr>
          <a:xfrm>
            <a:off x="685800" y="404813"/>
            <a:ext cx="7772400" cy="525462"/>
          </a:xfrm>
          <a:prstGeom prst="rect">
            <a:avLst/>
          </a:prstGeom>
          <a:noFill/>
          <a:ln w="9525">
            <a:noFill/>
          </a:ln>
        </p:spPr>
        <p:txBody>
          <a:bodyPr wrap="square" lIns="91440" tIns="45720" rIns="91440" bIns="45720" anchor="t" anchorCtr="0"/>
          <a:p>
            <a:pPr defTabSz="457200">
              <a:spcBef>
                <a:spcPts val="9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00"/>
                </a:solidFill>
                <a:latin typeface="Times New Roman" panose="02020603050405020304" pitchFamily="16" charset="0"/>
                <a:cs typeface="楷体_GB2312" pitchFamily="49" charset="0"/>
              </a:rPr>
              <a:t>编程示例：司机与售票员同步</a:t>
            </a:r>
            <a:endParaRPr lang="zh-CN" altLang="x-none" b="0" dirty="0" err="1">
              <a:solidFill>
                <a:srgbClr val="000000"/>
              </a:solidFill>
              <a:latin typeface="Times New Roman" panose="02020603050405020304" pitchFamily="16" charset="0"/>
              <a:ea typeface="楷体_GB2312" pitchFamily="49" charset="0"/>
            </a:endParaRPr>
          </a:p>
        </p:txBody>
      </p:sp>
      <p:grpSp>
        <p:nvGrpSpPr>
          <p:cNvPr id="243716" name="组合 115714"/>
          <p:cNvGrpSpPr/>
          <p:nvPr/>
        </p:nvGrpSpPr>
        <p:grpSpPr>
          <a:xfrm>
            <a:off x="1116013" y="930275"/>
            <a:ext cx="6616700" cy="2665413"/>
            <a:chOff x="703" y="586"/>
            <a:chExt cx="4168" cy="1679"/>
          </a:xfrm>
        </p:grpSpPr>
        <p:sp>
          <p:nvSpPr>
            <p:cNvPr id="243717" name="矩形 115715"/>
            <p:cNvSpPr/>
            <p:nvPr/>
          </p:nvSpPr>
          <p:spPr>
            <a:xfrm>
              <a:off x="703" y="586"/>
              <a:ext cx="1672" cy="1679"/>
            </a:xfrm>
            <a:prstGeom prst="rect">
              <a:avLst/>
            </a:prstGeom>
            <a:solidFill>
              <a:srgbClr val="FFFF99"/>
            </a:solidFill>
            <a:ln w="9360" cap="flat" cmpd="sng">
              <a:solidFill>
                <a:srgbClr val="339966"/>
              </a:solidFill>
              <a:prstDash val="solid"/>
              <a:miter/>
              <a:headEnd type="none" w="med" len="med"/>
              <a:tailEnd type="none" w="med" len="med"/>
            </a:ln>
          </p:spPr>
          <p:txBody>
            <a:bodyPr wrap="square" lIns="90000" tIns="46800" rIns="90000" bIns="46800" anchor="t" anchorCtr="0"/>
            <a:p>
              <a:pPr lvl="1" indent="-285750" defTabSz="457200" eaLnBrk="1" hangingPunct="1">
                <a:spcBef>
                  <a:spcPts val="55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b="0" dirty="0" err="1">
                  <a:solidFill>
                    <a:srgbClr val="000000"/>
                  </a:solidFill>
                  <a:latin typeface="Times New Roman" panose="02020603050405020304" pitchFamily="16" charset="0"/>
                  <a:ea typeface="华文行楷" panose="02010800040101010101" charset="-122"/>
                </a:rPr>
                <a:t>司机进程</a:t>
              </a:r>
              <a:endParaRPr lang="zh-CN" altLang="x-none" sz="1800" b="0" dirty="0" err="1">
                <a:solidFill>
                  <a:srgbClr val="000000"/>
                </a:solidFill>
                <a:latin typeface="Times New Roman" panose="02020603050405020304" pitchFamily="16" charset="0"/>
                <a:ea typeface="华文行楷" panose="02010800040101010101" charset="-122"/>
              </a:endParaRPr>
            </a:p>
            <a:p>
              <a:pPr lvl="1" indent="-285750" defTabSz="457200" eaLnBrk="1" hangingPunct="1">
                <a:spcBef>
                  <a:spcPts val="55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dirty="0" err="1">
                  <a:solidFill>
                    <a:srgbClr val="000000"/>
                  </a:solidFill>
                  <a:latin typeface="Times New Roman" panose="02020603050405020304" pitchFamily="16" charset="0"/>
                </a:rPr>
                <a:t>while(true){</a:t>
              </a:r>
              <a:endParaRPr lang="en-US" altLang="zh-CN" sz="1800" b="0" dirty="0" err="1">
                <a:solidFill>
                  <a:srgbClr val="000000"/>
                </a:solidFill>
                <a:latin typeface="Times New Roman" panose="02020603050405020304" pitchFamily="16" charset="0"/>
              </a:endParaRPr>
            </a:p>
            <a:p>
              <a:pPr lvl="1" indent="-285750" defTabSz="457200" eaLnBrk="1" hangingPunct="1">
                <a:spcBef>
                  <a:spcPts val="55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b="0" dirty="0" err="1">
                  <a:solidFill>
                    <a:srgbClr val="000000"/>
                  </a:solidFill>
                  <a:latin typeface="Times New Roman" panose="02020603050405020304" pitchFamily="16" charset="0"/>
                  <a:cs typeface="楷体_GB2312" pitchFamily="49" charset="0"/>
                </a:rPr>
                <a:t>正常行驶；</a:t>
              </a:r>
              <a:endParaRPr lang="zh-CN" altLang="x-none" sz="1800" b="0" dirty="0" err="1">
                <a:solidFill>
                  <a:srgbClr val="000000"/>
                </a:solidFill>
                <a:latin typeface="Times New Roman" panose="02020603050405020304" pitchFamily="16" charset="0"/>
                <a:cs typeface="楷体_GB2312" pitchFamily="49" charset="0"/>
              </a:endParaRPr>
            </a:p>
            <a:p>
              <a:pPr lvl="1" indent="-285750" defTabSz="457200" eaLnBrk="1" hangingPunct="1">
                <a:spcBef>
                  <a:spcPts val="55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b="0" dirty="0" err="1">
                  <a:solidFill>
                    <a:srgbClr val="000000"/>
                  </a:solidFill>
                  <a:latin typeface="Times New Roman" panose="02020603050405020304" pitchFamily="16" charset="0"/>
                  <a:cs typeface="楷体_GB2312" pitchFamily="49" charset="0"/>
                </a:rPr>
                <a:t>到站停车；</a:t>
              </a:r>
              <a:endParaRPr lang="zh-CN" altLang="x-none" sz="1800" b="0" dirty="0" err="1">
                <a:solidFill>
                  <a:srgbClr val="000000"/>
                </a:solidFill>
                <a:latin typeface="Times New Roman" panose="02020603050405020304" pitchFamily="16" charset="0"/>
                <a:cs typeface="楷体_GB2312" pitchFamily="49" charset="0"/>
              </a:endParaRPr>
            </a:p>
            <a:p>
              <a:pPr lvl="1" indent="-285750" defTabSz="457200" eaLnBrk="1" hangingPunct="1">
                <a:spcBef>
                  <a:spcPts val="55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dirty="0" err="1">
                  <a:solidFill>
                    <a:srgbClr val="000000"/>
                  </a:solidFill>
                  <a:latin typeface="Times New Roman" panose="02020603050405020304" pitchFamily="16" charset="0"/>
                </a:rPr>
                <a:t>V(S</a:t>
              </a:r>
              <a:r>
                <a:rPr lang="zh-CN" altLang="x-none" sz="1800" b="0" dirty="0" err="1">
                  <a:solidFill>
                    <a:srgbClr val="000000"/>
                  </a:solidFill>
                  <a:latin typeface="Times New Roman" panose="02020603050405020304" pitchFamily="16" charset="0"/>
                  <a:cs typeface="楷体_GB2312" pitchFamily="49" charset="0"/>
                </a:rPr>
                <a:t>门</a:t>
              </a:r>
              <a:r>
                <a:rPr lang="en-US" altLang="zh-CN" sz="1800" b="0" dirty="0" err="1">
                  <a:solidFill>
                    <a:srgbClr val="000000"/>
                  </a:solidFill>
                  <a:latin typeface="Times New Roman" panose="02020603050405020304" pitchFamily="16" charset="0"/>
                </a:rPr>
                <a:t>);</a:t>
              </a:r>
              <a:endParaRPr lang="en-US" altLang="zh-CN" sz="1800" b="0" dirty="0" err="1">
                <a:solidFill>
                  <a:srgbClr val="000000"/>
                </a:solidFill>
                <a:latin typeface="Times New Roman" panose="02020603050405020304" pitchFamily="16" charset="0"/>
              </a:endParaRPr>
            </a:p>
            <a:p>
              <a:pPr lvl="1" indent="-285750" defTabSz="457200" eaLnBrk="1" hangingPunct="1">
                <a:spcBef>
                  <a:spcPts val="55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dirty="0" err="1">
                  <a:solidFill>
                    <a:srgbClr val="000000"/>
                  </a:solidFill>
                  <a:latin typeface="Times New Roman" panose="02020603050405020304" pitchFamily="16" charset="0"/>
                </a:rPr>
                <a:t>P(S</a:t>
              </a:r>
              <a:r>
                <a:rPr lang="zh-CN" altLang="x-none" sz="1800" b="0" dirty="0" err="1">
                  <a:solidFill>
                    <a:srgbClr val="000000"/>
                  </a:solidFill>
                  <a:latin typeface="Times New Roman" panose="02020603050405020304" pitchFamily="16" charset="0"/>
                  <a:cs typeface="楷体_GB2312" pitchFamily="49" charset="0"/>
                </a:rPr>
                <a:t>车</a:t>
              </a:r>
              <a:r>
                <a:rPr lang="en-US" altLang="zh-CN" sz="1800" b="0" dirty="0" err="1">
                  <a:solidFill>
                    <a:srgbClr val="000000"/>
                  </a:solidFill>
                  <a:latin typeface="Times New Roman" panose="02020603050405020304" pitchFamily="16" charset="0"/>
                </a:rPr>
                <a:t>);</a:t>
              </a:r>
              <a:endParaRPr lang="en-US" altLang="zh-CN" sz="1800" b="0" dirty="0" err="1">
                <a:solidFill>
                  <a:srgbClr val="000000"/>
                </a:solidFill>
                <a:latin typeface="Times New Roman" panose="02020603050405020304" pitchFamily="16" charset="0"/>
              </a:endParaRPr>
            </a:p>
            <a:p>
              <a:pPr lvl="1" indent="-285750" defTabSz="457200" eaLnBrk="1" hangingPunct="1">
                <a:spcBef>
                  <a:spcPts val="55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b="0" dirty="0" err="1">
                  <a:solidFill>
                    <a:srgbClr val="000000"/>
                  </a:solidFill>
                  <a:latin typeface="Times New Roman" panose="02020603050405020304" pitchFamily="16" charset="0"/>
                  <a:cs typeface="楷体_GB2312" pitchFamily="49" charset="0"/>
                </a:rPr>
                <a:t>离站开车；</a:t>
              </a:r>
              <a:endParaRPr lang="zh-CN" altLang="x-none" sz="1800" b="0" dirty="0" err="1">
                <a:solidFill>
                  <a:srgbClr val="000000"/>
                </a:solidFill>
                <a:latin typeface="Times New Roman" panose="02020603050405020304" pitchFamily="16" charset="0"/>
                <a:cs typeface="楷体_GB2312" pitchFamily="49" charset="0"/>
              </a:endParaRPr>
            </a:p>
            <a:p>
              <a:pPr lvl="1" indent="-285750" defTabSz="457200" eaLnBrk="1" hangingPunct="1">
                <a:spcBef>
                  <a:spcPts val="55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dirty="0" err="1">
                  <a:solidFill>
                    <a:srgbClr val="000000"/>
                  </a:solidFill>
                  <a:latin typeface="Times New Roman" panose="02020603050405020304" pitchFamily="16" charset="0"/>
                </a:rPr>
                <a:t>}</a:t>
              </a:r>
              <a:endParaRPr lang="en-US" altLang="zh-CN" sz="1800" b="0" dirty="0" err="1">
                <a:solidFill>
                  <a:srgbClr val="000000"/>
                </a:solidFill>
                <a:latin typeface="Times New Roman" panose="02020603050405020304" pitchFamily="16" charset="0"/>
                <a:ea typeface="楷体_GB2312" pitchFamily="49" charset="0"/>
              </a:endParaRPr>
            </a:p>
          </p:txBody>
        </p:sp>
        <p:sp>
          <p:nvSpPr>
            <p:cNvPr id="243718" name="矩形 115716"/>
            <p:cNvSpPr/>
            <p:nvPr/>
          </p:nvSpPr>
          <p:spPr>
            <a:xfrm>
              <a:off x="3247" y="586"/>
              <a:ext cx="1624" cy="1673"/>
            </a:xfrm>
            <a:prstGeom prst="rect">
              <a:avLst/>
            </a:prstGeom>
            <a:solidFill>
              <a:srgbClr val="FFFF99"/>
            </a:solidFill>
            <a:ln w="9360" cap="flat" cmpd="sng">
              <a:solidFill>
                <a:srgbClr val="339966"/>
              </a:solidFill>
              <a:prstDash val="solid"/>
              <a:miter/>
              <a:headEnd type="none" w="med" len="med"/>
              <a:tailEnd type="none" w="med" len="med"/>
            </a:ln>
          </p:spPr>
          <p:txBody>
            <a:bodyPr wrap="square" lIns="90000" tIns="46800" rIns="90000" bIns="46800" anchor="t" anchorCtr="0"/>
            <a:p>
              <a:pPr lvl="1" indent="-285750" defTabSz="457200" eaLnBrk="1" hangingPunct="1">
                <a:spcBef>
                  <a:spcPts val="55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b="0" dirty="0" err="1">
                  <a:solidFill>
                    <a:srgbClr val="000000"/>
                  </a:solidFill>
                  <a:latin typeface="Times New Roman" panose="02020603050405020304" pitchFamily="16" charset="0"/>
                  <a:ea typeface="华文行楷" panose="02010800040101010101" charset="-122"/>
                </a:rPr>
                <a:t>售票员进程</a:t>
              </a:r>
              <a:endParaRPr lang="zh-CN" altLang="x-none" sz="1800" b="0" dirty="0" err="1">
                <a:solidFill>
                  <a:srgbClr val="000000"/>
                </a:solidFill>
                <a:latin typeface="Times New Roman" panose="02020603050405020304" pitchFamily="16" charset="0"/>
                <a:ea typeface="华文行楷" panose="02010800040101010101" charset="-122"/>
              </a:endParaRPr>
            </a:p>
            <a:p>
              <a:pPr lvl="1" indent="-285750" defTabSz="457200" eaLnBrk="1" hangingPunct="1">
                <a:spcBef>
                  <a:spcPts val="55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dirty="0" err="1">
                  <a:solidFill>
                    <a:srgbClr val="000000"/>
                  </a:solidFill>
                  <a:latin typeface="Times New Roman" panose="02020603050405020304" pitchFamily="16" charset="0"/>
                </a:rPr>
                <a:t>while(true){</a:t>
              </a:r>
              <a:endParaRPr lang="en-US" altLang="zh-CN" sz="1800" b="0" dirty="0" err="1">
                <a:solidFill>
                  <a:srgbClr val="000000"/>
                </a:solidFill>
                <a:latin typeface="Times New Roman" panose="02020603050405020304" pitchFamily="16" charset="0"/>
              </a:endParaRPr>
            </a:p>
            <a:p>
              <a:pPr lvl="1" indent="-285750" defTabSz="457200" eaLnBrk="1" hangingPunct="1">
                <a:spcBef>
                  <a:spcPts val="55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b="0" dirty="0" err="1">
                  <a:solidFill>
                    <a:srgbClr val="000000"/>
                  </a:solidFill>
                  <a:latin typeface="Times New Roman" panose="02020603050405020304" pitchFamily="16" charset="0"/>
                  <a:cs typeface="楷体_GB2312" pitchFamily="49" charset="0"/>
                </a:rPr>
                <a:t>售票；</a:t>
              </a:r>
              <a:endParaRPr lang="zh-CN" altLang="x-none" sz="1800" b="0" dirty="0" err="1">
                <a:solidFill>
                  <a:srgbClr val="000000"/>
                </a:solidFill>
                <a:latin typeface="Times New Roman" panose="02020603050405020304" pitchFamily="16" charset="0"/>
                <a:cs typeface="楷体_GB2312" pitchFamily="49" charset="0"/>
              </a:endParaRPr>
            </a:p>
            <a:p>
              <a:pPr lvl="1" indent="-285750" defTabSz="457200" eaLnBrk="1" hangingPunct="1">
                <a:spcBef>
                  <a:spcPts val="55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dirty="0" err="1">
                  <a:solidFill>
                    <a:srgbClr val="000000"/>
                  </a:solidFill>
                  <a:latin typeface="Times New Roman" panose="02020603050405020304" pitchFamily="16" charset="0"/>
                </a:rPr>
                <a:t>P(S</a:t>
              </a:r>
              <a:r>
                <a:rPr lang="zh-CN" altLang="x-none" sz="1800" b="0" dirty="0" err="1">
                  <a:solidFill>
                    <a:srgbClr val="000000"/>
                  </a:solidFill>
                  <a:latin typeface="Times New Roman" panose="02020603050405020304" pitchFamily="16" charset="0"/>
                  <a:cs typeface="楷体_GB2312" pitchFamily="49" charset="0"/>
                </a:rPr>
                <a:t>门</a:t>
              </a:r>
              <a:r>
                <a:rPr lang="en-US" altLang="zh-CN" sz="1800" b="0" dirty="0" err="1">
                  <a:solidFill>
                    <a:srgbClr val="000000"/>
                  </a:solidFill>
                  <a:latin typeface="Times New Roman" panose="02020603050405020304" pitchFamily="16" charset="0"/>
                </a:rPr>
                <a:t>); </a:t>
              </a:r>
              <a:endParaRPr lang="en-US" altLang="zh-CN" sz="1800" b="0" dirty="0" err="1">
                <a:solidFill>
                  <a:srgbClr val="000000"/>
                </a:solidFill>
                <a:latin typeface="Times New Roman" panose="02020603050405020304" pitchFamily="16" charset="0"/>
              </a:endParaRPr>
            </a:p>
            <a:p>
              <a:pPr lvl="1" indent="-285750" defTabSz="457200" eaLnBrk="1" hangingPunct="1">
                <a:spcBef>
                  <a:spcPts val="55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b="0" dirty="0" err="1">
                  <a:solidFill>
                    <a:srgbClr val="000000"/>
                  </a:solidFill>
                  <a:latin typeface="Times New Roman" panose="02020603050405020304" pitchFamily="16" charset="0"/>
                  <a:cs typeface="楷体_GB2312" pitchFamily="49" charset="0"/>
                </a:rPr>
                <a:t>开车门；</a:t>
              </a:r>
              <a:endParaRPr lang="zh-CN" altLang="x-none" sz="1800" b="0" dirty="0" err="1">
                <a:solidFill>
                  <a:srgbClr val="000000"/>
                </a:solidFill>
                <a:latin typeface="Times New Roman" panose="02020603050405020304" pitchFamily="16" charset="0"/>
                <a:cs typeface="楷体_GB2312" pitchFamily="49" charset="0"/>
              </a:endParaRPr>
            </a:p>
            <a:p>
              <a:pPr lvl="1" indent="-285750" defTabSz="457200" eaLnBrk="1" hangingPunct="1">
                <a:spcBef>
                  <a:spcPts val="55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b="0" dirty="0" err="1">
                  <a:solidFill>
                    <a:srgbClr val="000000"/>
                  </a:solidFill>
                  <a:latin typeface="Times New Roman" panose="02020603050405020304" pitchFamily="16" charset="0"/>
                  <a:cs typeface="楷体_GB2312" pitchFamily="49" charset="0"/>
                </a:rPr>
                <a:t>关车门；</a:t>
              </a:r>
              <a:endParaRPr lang="zh-CN" altLang="x-none" sz="1800" b="0" dirty="0" err="1">
                <a:solidFill>
                  <a:srgbClr val="000000"/>
                </a:solidFill>
                <a:latin typeface="Times New Roman" panose="02020603050405020304" pitchFamily="16" charset="0"/>
                <a:cs typeface="楷体_GB2312" pitchFamily="49" charset="0"/>
              </a:endParaRPr>
            </a:p>
            <a:p>
              <a:pPr lvl="1" indent="-285750" defTabSz="457200" eaLnBrk="1" hangingPunct="1">
                <a:spcBef>
                  <a:spcPts val="55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dirty="0" err="1">
                  <a:solidFill>
                    <a:srgbClr val="000000"/>
                  </a:solidFill>
                  <a:latin typeface="Times New Roman" panose="02020603050405020304" pitchFamily="16" charset="0"/>
                </a:rPr>
                <a:t>V(S</a:t>
              </a:r>
              <a:r>
                <a:rPr lang="zh-CN" altLang="x-none" sz="1800" b="0" dirty="0" err="1">
                  <a:solidFill>
                    <a:srgbClr val="000000"/>
                  </a:solidFill>
                  <a:latin typeface="Times New Roman" panose="02020603050405020304" pitchFamily="16" charset="0"/>
                  <a:cs typeface="楷体_GB2312" pitchFamily="49" charset="0"/>
                </a:rPr>
                <a:t>车</a:t>
              </a:r>
              <a:r>
                <a:rPr lang="en-US" altLang="zh-CN" sz="1800" b="0" dirty="0" err="1">
                  <a:solidFill>
                    <a:srgbClr val="000000"/>
                  </a:solidFill>
                  <a:latin typeface="Times New Roman" panose="02020603050405020304" pitchFamily="16" charset="0"/>
                </a:rPr>
                <a:t>);</a:t>
              </a:r>
              <a:endParaRPr lang="en-US" altLang="zh-CN" sz="1800" b="0" dirty="0" err="1">
                <a:solidFill>
                  <a:srgbClr val="000000"/>
                </a:solidFill>
                <a:latin typeface="Times New Roman" panose="02020603050405020304" pitchFamily="16" charset="0"/>
              </a:endParaRPr>
            </a:p>
            <a:p>
              <a:pPr lvl="1" indent="-285750" defTabSz="457200" eaLnBrk="1" hangingPunct="1">
                <a:spcBef>
                  <a:spcPts val="55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b="0" dirty="0" err="1">
                  <a:solidFill>
                    <a:srgbClr val="000000"/>
                  </a:solidFill>
                  <a:latin typeface="Times New Roman" panose="02020603050405020304" pitchFamily="16" charset="0"/>
                  <a:cs typeface="楷体_GB2312" pitchFamily="49" charset="0"/>
                </a:rPr>
                <a:t>}</a:t>
              </a:r>
              <a:endParaRPr lang="zh-CN" altLang="x-none" sz="1800" b="0" dirty="0" err="1">
                <a:solidFill>
                  <a:srgbClr val="000000"/>
                </a:solidFill>
                <a:latin typeface="Times New Roman" panose="02020603050405020304" pitchFamily="16" charset="0"/>
                <a:ea typeface="楷体_GB2312" pitchFamily="49" charset="0"/>
              </a:endParaRPr>
            </a:p>
          </p:txBody>
        </p:sp>
      </p:grpSp>
      <p:grpSp>
        <p:nvGrpSpPr>
          <p:cNvPr id="243719" name="组合 115717"/>
          <p:cNvGrpSpPr/>
          <p:nvPr/>
        </p:nvGrpSpPr>
        <p:grpSpPr>
          <a:xfrm>
            <a:off x="0" y="3844925"/>
            <a:ext cx="4595813" cy="2840038"/>
            <a:chOff x="0" y="2422"/>
            <a:chExt cx="2895" cy="1789"/>
          </a:xfrm>
        </p:grpSpPr>
        <p:pic>
          <p:nvPicPr>
            <p:cNvPr id="243720" name="图片 115718"/>
            <p:cNvPicPr>
              <a:picLocks noChangeAspect="1"/>
            </p:cNvPicPr>
            <p:nvPr/>
          </p:nvPicPr>
          <p:blipFill>
            <a:blip r:embed="rId1"/>
            <a:stretch>
              <a:fillRect/>
            </a:stretch>
          </p:blipFill>
          <p:spPr>
            <a:xfrm>
              <a:off x="91" y="2443"/>
              <a:ext cx="2704" cy="1768"/>
            </a:xfrm>
            <a:prstGeom prst="rect">
              <a:avLst/>
            </a:prstGeom>
            <a:noFill/>
            <a:ln w="9525">
              <a:noFill/>
            </a:ln>
          </p:spPr>
        </p:pic>
        <p:sp>
          <p:nvSpPr>
            <p:cNvPr id="243721" name="矩形 115719"/>
            <p:cNvSpPr/>
            <p:nvPr/>
          </p:nvSpPr>
          <p:spPr>
            <a:xfrm>
              <a:off x="0" y="2422"/>
              <a:ext cx="2895" cy="1789"/>
            </a:xfrm>
            <a:prstGeom prst="rect">
              <a:avLst/>
            </a:prstGeom>
            <a:noFill/>
            <a:ln w="12600" cap="flat" cmpd="sng">
              <a:solidFill>
                <a:srgbClr val="0000FF"/>
              </a:solidFill>
              <a:prstDash val="solid"/>
              <a:round/>
              <a:headEnd type="none" w="med" len="med"/>
              <a:tailEnd type="none" w="med" len="med"/>
            </a:ln>
          </p:spPr>
          <p:txBody>
            <a:bodyPr anchor="t" anchorCtr="0"/>
            <a:p>
              <a:endParaRPr lang="zh-CN" altLang="en-US">
                <a:latin typeface="Arial" panose="020B0604020202020204" pitchFamily="34" charset="0"/>
                <a:ea typeface="楷体_GB2312" pitchFamily="49" charset="0"/>
              </a:endParaRPr>
            </a:p>
          </p:txBody>
        </p:sp>
      </p:grpSp>
      <p:grpSp>
        <p:nvGrpSpPr>
          <p:cNvPr id="243722" name="组合 115720"/>
          <p:cNvGrpSpPr/>
          <p:nvPr/>
        </p:nvGrpSpPr>
        <p:grpSpPr>
          <a:xfrm>
            <a:off x="4716463" y="3540125"/>
            <a:ext cx="4443412" cy="3406775"/>
            <a:chOff x="2971" y="2230"/>
            <a:chExt cx="2799" cy="2146"/>
          </a:xfrm>
        </p:grpSpPr>
        <p:sp>
          <p:nvSpPr>
            <p:cNvPr id="243723" name="矩形 115721"/>
            <p:cNvSpPr/>
            <p:nvPr/>
          </p:nvSpPr>
          <p:spPr>
            <a:xfrm>
              <a:off x="2971" y="2230"/>
              <a:ext cx="2799" cy="2146"/>
            </a:xfrm>
            <a:prstGeom prst="rect">
              <a:avLst/>
            </a:prstGeom>
            <a:noFill/>
            <a:ln w="12600" cap="flat" cmpd="sng">
              <a:solidFill>
                <a:srgbClr val="0000FF"/>
              </a:solidFill>
              <a:prstDash val="solid"/>
              <a:round/>
              <a:headEnd type="none" w="med" len="med"/>
              <a:tailEnd type="none" w="med" len="med"/>
            </a:ln>
          </p:spPr>
          <p:txBody>
            <a:bodyPr anchor="t" anchorCtr="0"/>
            <a:p>
              <a:endParaRPr lang="zh-CN" altLang="en-US">
                <a:latin typeface="Arial" panose="020B0604020202020204" pitchFamily="34" charset="0"/>
                <a:ea typeface="楷体_GB2312" pitchFamily="49" charset="0"/>
              </a:endParaRPr>
            </a:p>
          </p:txBody>
        </p:sp>
        <p:pic>
          <p:nvPicPr>
            <p:cNvPr id="243724" name="图片 115722"/>
            <p:cNvPicPr>
              <a:picLocks noChangeAspect="1"/>
            </p:cNvPicPr>
            <p:nvPr/>
          </p:nvPicPr>
          <p:blipFill>
            <a:blip r:embed="rId2"/>
            <a:stretch>
              <a:fillRect/>
            </a:stretch>
          </p:blipFill>
          <p:spPr>
            <a:xfrm>
              <a:off x="3016" y="2250"/>
              <a:ext cx="2697" cy="2062"/>
            </a:xfrm>
            <a:prstGeom prst="rect">
              <a:avLst/>
            </a:prstGeom>
            <a:noFill/>
            <a:ln w="9525">
              <a:noFill/>
            </a:ln>
          </p:spPr>
        </p:pic>
      </p:grpSp>
      <p:sp>
        <p:nvSpPr>
          <p:cNvPr id="243725" name="直接连接符 115723"/>
          <p:cNvSpPr/>
          <p:nvPr/>
        </p:nvSpPr>
        <p:spPr>
          <a:xfrm flipH="1" flipV="1">
            <a:off x="2470150" y="2863850"/>
            <a:ext cx="3273425" cy="217488"/>
          </a:xfrm>
          <a:prstGeom prst="line">
            <a:avLst/>
          </a:prstGeom>
          <a:ln w="9360" cap="flat" cmpd="sng">
            <a:solidFill>
              <a:srgbClr val="FF0000"/>
            </a:solidFill>
            <a:prstDash val="solid"/>
            <a:round/>
            <a:headEnd type="none" w="med" len="med"/>
            <a:tailEnd type="triangle" w="med" len="med"/>
          </a:ln>
          <a:effectLst>
            <a:outerShdw dist="28496" dir="17774534" algn="ctr" rotWithShape="0">
              <a:srgbClr val="1C1C1C">
                <a:alpha val="75014"/>
              </a:srgbClr>
            </a:outerShdw>
          </a:effectLst>
        </p:spPr>
      </p:sp>
      <p:sp>
        <p:nvSpPr>
          <p:cNvPr id="243726" name="直接连接符 115724"/>
          <p:cNvSpPr/>
          <p:nvPr/>
        </p:nvSpPr>
        <p:spPr>
          <a:xfrm flipV="1">
            <a:off x="2484438" y="2141538"/>
            <a:ext cx="3246437" cy="357187"/>
          </a:xfrm>
          <a:prstGeom prst="line">
            <a:avLst/>
          </a:prstGeom>
          <a:ln w="9360" cap="flat" cmpd="sng">
            <a:solidFill>
              <a:srgbClr val="FF0000"/>
            </a:solidFill>
            <a:prstDash val="solid"/>
            <a:round/>
            <a:headEnd type="none" w="med" len="med"/>
            <a:tailEnd type="triangle" w="med" len="med"/>
          </a:ln>
          <a:effectLst>
            <a:outerShdw dist="28496" dir="17774534" algn="ctr" rotWithShape="0">
              <a:srgbClr val="1C1C1C">
                <a:alpha val="75014"/>
              </a:srgbClr>
            </a:outerShdw>
          </a:effectLst>
        </p:spPr>
      </p:sp>
      <p:sp>
        <p:nvSpPr>
          <p:cNvPr id="243727" name="文本框 115725"/>
          <p:cNvSpPr txBox="1"/>
          <p:nvPr/>
        </p:nvSpPr>
        <p:spPr>
          <a:xfrm>
            <a:off x="34925" y="3068638"/>
            <a:ext cx="1311275" cy="703262"/>
          </a:xfrm>
          <a:prstGeom prst="rect">
            <a:avLst/>
          </a:prstGeom>
          <a:noFill/>
          <a:ln w="12600" cap="flat" cmpd="sng">
            <a:solidFill>
              <a:srgbClr val="0000FF"/>
            </a:solidFill>
            <a:prstDash val="solid"/>
            <a:round/>
            <a:headEnd type="none" w="med" len="med"/>
            <a:tailEnd type="none" w="med" len="med"/>
          </a:ln>
        </p:spPr>
        <p:txBody>
          <a:bodyPr wrap="square" lIns="90000" tIns="46800" rIns="90000" bIns="46800" anchor="t"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b="0" dirty="0" err="1">
                <a:solidFill>
                  <a:srgbClr val="0000FF"/>
                </a:solidFill>
                <a:latin typeface="Arial" panose="020B0604020202020204" pitchFamily="34" charset="0"/>
                <a:cs typeface="楷体_GB2312" pitchFamily="49" charset="0"/>
              </a:rPr>
              <a:t>信号量：</a:t>
            </a:r>
            <a:r>
              <a:rPr lang="en-US" altLang="zh-CN" sz="2000" b="0" dirty="0" err="1">
                <a:solidFill>
                  <a:srgbClr val="0000FF"/>
                </a:solidFill>
                <a:latin typeface="Arial" panose="020B0604020202020204" pitchFamily="34" charset="0"/>
              </a:rPr>
              <a:t>hMutex1</a:t>
            </a:r>
            <a:endParaRPr lang="en-US" altLang="zh-CN" sz="2000" b="0" dirty="0" err="1">
              <a:solidFill>
                <a:srgbClr val="0000FF"/>
              </a:solidFill>
              <a:latin typeface="Arial" panose="020B0604020202020204" pitchFamily="34" charset="0"/>
            </a:endParaRPr>
          </a:p>
        </p:txBody>
      </p:sp>
      <p:sp>
        <p:nvSpPr>
          <p:cNvPr id="243728" name="文本框 115726"/>
          <p:cNvSpPr txBox="1"/>
          <p:nvPr/>
        </p:nvSpPr>
        <p:spPr>
          <a:xfrm>
            <a:off x="7842250" y="2781300"/>
            <a:ext cx="1262063" cy="703263"/>
          </a:xfrm>
          <a:prstGeom prst="rect">
            <a:avLst/>
          </a:prstGeom>
          <a:noFill/>
          <a:ln w="12600" cap="flat" cmpd="sng">
            <a:solidFill>
              <a:srgbClr val="0000FF"/>
            </a:solidFill>
            <a:prstDash val="solid"/>
            <a:round/>
            <a:headEnd type="none" w="med" len="med"/>
            <a:tailEnd type="none" w="med" len="med"/>
          </a:ln>
        </p:spPr>
        <p:txBody>
          <a:bodyPr wrap="square" lIns="90000" tIns="46800" rIns="90000" bIns="46800" anchor="t"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b="0" dirty="0" err="1">
                <a:solidFill>
                  <a:srgbClr val="0000FF"/>
                </a:solidFill>
                <a:latin typeface="Arial" panose="020B0604020202020204" pitchFamily="34" charset="0"/>
                <a:cs typeface="楷体_GB2312" pitchFamily="49" charset="0"/>
              </a:rPr>
              <a:t>信号量：</a:t>
            </a:r>
            <a:r>
              <a:rPr lang="en-US" altLang="zh-CN" sz="2000" b="0" dirty="0" err="1">
                <a:solidFill>
                  <a:srgbClr val="0000FF"/>
                </a:solidFill>
                <a:latin typeface="Arial" panose="020B0604020202020204" pitchFamily="34" charset="0"/>
              </a:rPr>
              <a:t>hMutex2</a:t>
            </a:r>
            <a:endParaRPr lang="en-US" altLang="zh-CN" sz="2000" b="0" dirty="0" err="1">
              <a:solidFill>
                <a:srgbClr val="0000FF"/>
              </a:solidFill>
              <a:latin typeface="Arial" panose="020B0604020202020204" pitchFamily="34" charset="0"/>
            </a:endParaRPr>
          </a:p>
        </p:txBody>
      </p:sp>
      <p:sp>
        <p:nvSpPr>
          <p:cNvPr id="115728" name="直接连接符 115727"/>
          <p:cNvSpPr/>
          <p:nvPr/>
        </p:nvSpPr>
        <p:spPr>
          <a:xfrm>
            <a:off x="2555875" y="5226050"/>
            <a:ext cx="2986088" cy="17463"/>
          </a:xfrm>
          <a:prstGeom prst="line">
            <a:avLst/>
          </a:prstGeom>
          <a:ln w="9360" cap="flat" cmpd="sng">
            <a:solidFill>
              <a:srgbClr val="FF0000"/>
            </a:solidFill>
            <a:prstDash val="solid"/>
            <a:round/>
            <a:headEnd type="none" w="med" len="med"/>
            <a:tailEnd type="triangle" w="med" len="med"/>
          </a:ln>
          <a:effectLst>
            <a:outerShdw dist="28496" dir="17774534" algn="ctr" rotWithShape="0">
              <a:srgbClr val="1C1C1C">
                <a:alpha val="75014"/>
              </a:srgbClr>
            </a:outerShdw>
          </a:effectLst>
        </p:spPr>
      </p:sp>
      <p:sp>
        <p:nvSpPr>
          <p:cNvPr id="115729" name="直接连接符 115728"/>
          <p:cNvSpPr/>
          <p:nvPr/>
        </p:nvSpPr>
        <p:spPr>
          <a:xfrm flipH="1" flipV="1">
            <a:off x="2713038" y="5745163"/>
            <a:ext cx="2838450" cy="336550"/>
          </a:xfrm>
          <a:prstGeom prst="line">
            <a:avLst/>
          </a:prstGeom>
          <a:ln w="9360" cap="flat" cmpd="sng">
            <a:solidFill>
              <a:srgbClr val="FF0000"/>
            </a:solidFill>
            <a:prstDash val="solid"/>
            <a:round/>
            <a:headEnd type="none" w="med" len="med"/>
            <a:tailEnd type="triangle" w="med" len="med"/>
          </a:ln>
          <a:effectLst>
            <a:outerShdw dist="28496" dir="17774534" algn="ctr" rotWithShape="0">
              <a:srgbClr val="1C1C1C">
                <a:alpha val="75014"/>
              </a:srgbClr>
            </a:outerShdw>
          </a:effectLst>
        </p:spPr>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additive="repl">
                                        <p:cTn id="6" dur="1" fill="hold">
                                          <p:stCondLst>
                                            <p:cond delay="0"/>
                                          </p:stCondLst>
                                        </p:cTn>
                                        <p:tgtEl>
                                          <p:spTgt spid="1157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additive="repl">
                                        <p:cTn id="10" dur="1" fill="hold">
                                          <p:stCondLst>
                                            <p:cond delay="0"/>
                                          </p:stCondLst>
                                        </p:cTn>
                                        <p:tgtEl>
                                          <p:spTgt spid="115729"/>
                                        </p:tgtEl>
                                        <p:attrNameLst>
                                          <p:attrName>style.visibility</p:attrName>
                                        </p:attrNameLst>
                                      </p:cBhvr>
                                      <p:to>
                                        <p:strVal val="visible"/>
                                      </p:to>
                                    </p:set>
                                    <p:anim calcmode="lin" valueType="num">
                                      <p:cBhvr additive="repl">
                                        <p:cTn id="11" dur="500" fill="hold"/>
                                        <p:tgtEl>
                                          <p:spTgt spid="115729"/>
                                        </p:tgtEl>
                                        <p:attrNameLst>
                                          <p:attrName>ppt_x</p:attrName>
                                        </p:attrNameLst>
                                      </p:cBhvr>
                                      <p:tavLst>
                                        <p:tav tm="0">
                                          <p:val>
                                            <p:strVal val="#ppt_x"/>
                                          </p:val>
                                        </p:tav>
                                        <p:tav tm="100000">
                                          <p:val>
                                            <p:strVal val="#ppt_x"/>
                                          </p:val>
                                        </p:tav>
                                      </p:tavLst>
                                    </p:anim>
                                    <p:anim calcmode="lin" valueType="num">
                                      <p:cBhvr additive="repl">
                                        <p:cTn id="12" dur="500" fill="hold"/>
                                        <p:tgtEl>
                                          <p:spTgt spid="1157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245762" name="矩形 116736"/>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245763" name="矩形 116737"/>
          <p:cNvSpPr/>
          <p:nvPr/>
        </p:nvSpPr>
        <p:spPr>
          <a:xfrm>
            <a:off x="1044575" y="404813"/>
            <a:ext cx="5857875" cy="525462"/>
          </a:xfrm>
          <a:prstGeom prst="rect">
            <a:avLst/>
          </a:prstGeom>
          <a:noFill/>
          <a:ln w="9525">
            <a:noFill/>
          </a:ln>
        </p:spPr>
        <p:txBody>
          <a:bodyPr wrap="square" lIns="91440" tIns="45720" rIns="91440" bIns="45720" anchor="t" anchorCtr="0"/>
          <a:p>
            <a:pPr defTabSz="457200">
              <a:spcBef>
                <a:spcPts val="9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00"/>
                </a:solidFill>
                <a:latin typeface="Times New Roman" panose="02020603050405020304" pitchFamily="16" charset="0"/>
                <a:cs typeface="楷体_GB2312" pitchFamily="49" charset="0"/>
              </a:rPr>
              <a:t>编程示例：司机与售票员同步</a:t>
            </a:r>
            <a:endParaRPr lang="zh-CN" altLang="x-none" b="0" dirty="0" err="1">
              <a:solidFill>
                <a:srgbClr val="000000"/>
              </a:solidFill>
              <a:latin typeface="Times New Roman" panose="02020603050405020304" pitchFamily="16" charset="0"/>
              <a:ea typeface="楷体_GB2312" pitchFamily="49" charset="0"/>
            </a:endParaRPr>
          </a:p>
        </p:txBody>
      </p:sp>
      <p:pic>
        <p:nvPicPr>
          <p:cNvPr id="245764" name="图片 116738"/>
          <p:cNvPicPr>
            <a:picLocks noChangeAspect="1"/>
          </p:cNvPicPr>
          <p:nvPr/>
        </p:nvPicPr>
        <p:blipFill>
          <a:blip r:embed="rId1"/>
          <a:stretch>
            <a:fillRect/>
          </a:stretch>
        </p:blipFill>
        <p:spPr>
          <a:xfrm>
            <a:off x="1116013" y="1628775"/>
            <a:ext cx="6486525" cy="4633913"/>
          </a:xfrm>
          <a:prstGeom prst="rect">
            <a:avLst/>
          </a:prstGeom>
          <a:noFill/>
          <a:ln w="9525">
            <a:noFill/>
          </a:ln>
        </p:spPr>
      </p:pic>
    </p:spTree>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247810" name="矩形 117760"/>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247811" name="文本框 117761"/>
          <p:cNvSpPr txBox="1"/>
          <p:nvPr/>
        </p:nvSpPr>
        <p:spPr>
          <a:xfrm>
            <a:off x="1042988" y="69215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000" b="0" dirty="0" err="1">
                <a:solidFill>
                  <a:srgbClr val="333399"/>
                </a:solidFill>
                <a:latin typeface="Times New Roman" panose="02020603050405020304" pitchFamily="16" charset="0"/>
              </a:rPr>
              <a:t>3.4 进程间的相互作用</a:t>
            </a:r>
            <a:br>
              <a:rPr lang="zh-CN" altLang="x-none" sz="4000" b="0" dirty="0" err="1">
                <a:solidFill>
                  <a:srgbClr val="333399"/>
                </a:solidFill>
                <a:latin typeface="Times New Roman" panose="02020603050405020304" pitchFamily="16" charset="0"/>
              </a:rPr>
            </a:br>
            <a:r>
              <a:rPr lang="zh-CN" altLang="x-none" sz="4000" b="0" dirty="0" err="1">
                <a:solidFill>
                  <a:srgbClr val="333399"/>
                </a:solidFill>
                <a:latin typeface="Times New Roman" panose="02020603050405020304" pitchFamily="16" charset="0"/>
              </a:rPr>
              <a:t>   </a:t>
            </a:r>
            <a:r>
              <a:rPr lang="en-US" altLang="zh-CN" sz="4000" b="0" dirty="0" err="1">
                <a:solidFill>
                  <a:srgbClr val="333399"/>
                </a:solidFill>
                <a:latin typeface="Times New Roman" panose="02020603050405020304" pitchFamily="16" charset="0"/>
              </a:rPr>
              <a:t>------</a:t>
            </a:r>
            <a:r>
              <a:rPr lang="zh-CN" altLang="x-none" sz="4000" b="0" dirty="0" err="1">
                <a:solidFill>
                  <a:srgbClr val="333399"/>
                </a:solidFill>
                <a:latin typeface="Times New Roman" panose="02020603050405020304" pitchFamily="16" charset="0"/>
              </a:rPr>
              <a:t>经典</a:t>
            </a:r>
            <a:r>
              <a:rPr lang="en-US" altLang="zh-CN" sz="4000" b="0" dirty="0" err="1">
                <a:solidFill>
                  <a:srgbClr val="333399"/>
                </a:solidFill>
                <a:latin typeface="Times New Roman" panose="02020603050405020304" pitchFamily="16" charset="0"/>
              </a:rPr>
              <a:t>IPC</a:t>
            </a:r>
            <a:r>
              <a:rPr lang="zh-CN" altLang="x-none" sz="4000" b="0" dirty="0" err="1">
                <a:solidFill>
                  <a:srgbClr val="333399"/>
                </a:solidFill>
                <a:latin typeface="Times New Roman" panose="02020603050405020304" pitchFamily="16" charset="0"/>
              </a:rPr>
              <a:t>问题</a:t>
            </a:r>
            <a:endParaRPr lang="zh-CN" altLang="x-none" sz="4000" b="0" dirty="0" err="1">
              <a:solidFill>
                <a:srgbClr val="333399"/>
              </a:solidFill>
              <a:latin typeface="Times New Roman" panose="02020603050405020304" pitchFamily="16" charset="0"/>
            </a:endParaRPr>
          </a:p>
        </p:txBody>
      </p:sp>
      <p:sp>
        <p:nvSpPr>
          <p:cNvPr id="247812" name="文本框 117762"/>
          <p:cNvSpPr txBox="1"/>
          <p:nvPr/>
        </p:nvSpPr>
        <p:spPr>
          <a:xfrm>
            <a:off x="900113" y="1557338"/>
            <a:ext cx="7772400" cy="1871662"/>
          </a:xfrm>
          <a:prstGeom prst="rect">
            <a:avLst/>
          </a:prstGeom>
          <a:noFill/>
          <a:ln w="9525">
            <a:noFill/>
          </a:ln>
        </p:spPr>
        <p:txBody>
          <a:bodyPr wrap="square" lIns="91440" tIns="45720" rIns="91440" bIns="45720" anchor="t" anchorCtr="0"/>
          <a:p>
            <a:pPr marL="342900" indent="-342900" defTabSz="457200">
              <a:lnSpc>
                <a:spcPct val="90000"/>
              </a:lnSpc>
              <a:spcBef>
                <a:spcPts val="9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00"/>
                </a:solidFill>
                <a:latin typeface="Times New Roman" panose="02020603050405020304" pitchFamily="16" charset="0"/>
              </a:rPr>
              <a:t>读者、写者问题</a:t>
            </a:r>
            <a:endParaRPr lang="zh-CN" altLang="x-none" b="0" dirty="0" err="1">
              <a:solidFill>
                <a:srgbClr val="000000"/>
              </a:solidFill>
              <a:latin typeface="Times New Roman" panose="02020603050405020304" pitchFamily="16" charset="0"/>
            </a:endParaRPr>
          </a:p>
          <a:p>
            <a:pPr marL="342900" indent="-342900" defTabSz="457200">
              <a:lnSpc>
                <a:spcPct val="90000"/>
              </a:lnSpc>
              <a:spcBef>
                <a:spcPts val="800"/>
              </a:spcBef>
              <a:buClrTx/>
              <a:buSzPct val="6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00"/>
                </a:solidFill>
                <a:latin typeface="Times New Roman" panose="02020603050405020304" pitchFamily="16" charset="0"/>
              </a:rPr>
              <a:t>	    </a:t>
            </a:r>
            <a:r>
              <a:rPr lang="zh-CN" altLang="x-none" sz="2800" b="0" dirty="0" err="1">
                <a:solidFill>
                  <a:srgbClr val="000000"/>
                </a:solidFill>
                <a:latin typeface="Times New Roman" panose="02020603050405020304" pitchFamily="16" charset="0"/>
              </a:rPr>
              <a:t>多个读进程可以同时共享资源，但不能和写进程共享；写进程之间互斥，访问时必须独占资源。</a:t>
            </a:r>
            <a:endParaRPr lang="zh-CN" altLang="x-none" sz="2800" b="0" dirty="0" err="1">
              <a:solidFill>
                <a:srgbClr val="000000"/>
              </a:solidFill>
              <a:latin typeface="Times New Roman" panose="02020603050405020304" pitchFamily="16" charset="0"/>
            </a:endParaRPr>
          </a:p>
          <a:p>
            <a:pPr marL="342900" indent="-342900" defTabSz="457200">
              <a:lnSpc>
                <a:spcPct val="90000"/>
              </a:lnSpc>
              <a:spcBef>
                <a:spcPts val="800"/>
              </a:spcBef>
              <a:buClrTx/>
              <a:buSzPct val="6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800" b="0" dirty="0" err="1">
              <a:solidFill>
                <a:srgbClr val="000000"/>
              </a:solidFill>
              <a:latin typeface="Times New Roman" panose="02020603050405020304" pitchFamily="16" charset="0"/>
            </a:endParaRPr>
          </a:p>
        </p:txBody>
      </p:sp>
      <p:pic>
        <p:nvPicPr>
          <p:cNvPr id="247813" name="图片 117763"/>
          <p:cNvPicPr>
            <a:picLocks noChangeAspect="1"/>
          </p:cNvPicPr>
          <p:nvPr/>
        </p:nvPicPr>
        <p:blipFill>
          <a:blip r:embed="rId1"/>
          <a:stretch>
            <a:fillRect/>
          </a:stretch>
        </p:blipFill>
        <p:spPr>
          <a:xfrm>
            <a:off x="1187450" y="3787775"/>
            <a:ext cx="7356475" cy="2117725"/>
          </a:xfrm>
          <a:prstGeom prst="rect">
            <a:avLst/>
          </a:prstGeom>
          <a:noFill/>
          <a:ln w="9525">
            <a:noFill/>
          </a:ln>
        </p:spPr>
      </p:pic>
    </p:spTree>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249858" name="矩形 118784"/>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249859" name="文本框 118785"/>
          <p:cNvSpPr txBox="1"/>
          <p:nvPr/>
        </p:nvSpPr>
        <p:spPr>
          <a:xfrm>
            <a:off x="1042988" y="69215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000" b="0" dirty="0" err="1">
                <a:solidFill>
                  <a:srgbClr val="333399"/>
                </a:solidFill>
                <a:latin typeface="Times New Roman" panose="02020603050405020304" pitchFamily="16" charset="0"/>
                <a:cs typeface="楷体_GB2312" pitchFamily="49" charset="0"/>
              </a:rPr>
              <a:t>3.4 进程间的相互作用</a:t>
            </a:r>
            <a:br>
              <a:rPr lang="zh-CN" altLang="x-none" sz="4000" b="0" dirty="0" err="1">
                <a:solidFill>
                  <a:srgbClr val="333399"/>
                </a:solidFill>
                <a:latin typeface="Times New Roman" panose="02020603050405020304" pitchFamily="16" charset="0"/>
                <a:cs typeface="楷体_GB2312" pitchFamily="49" charset="0"/>
              </a:rPr>
            </a:br>
            <a:r>
              <a:rPr lang="zh-CN" altLang="x-none" sz="4000" b="0" dirty="0" err="1">
                <a:solidFill>
                  <a:srgbClr val="333399"/>
                </a:solidFill>
                <a:latin typeface="Times New Roman" panose="02020603050405020304" pitchFamily="16" charset="0"/>
                <a:cs typeface="楷体_GB2312" pitchFamily="49" charset="0"/>
              </a:rPr>
              <a:t>   </a:t>
            </a:r>
            <a:r>
              <a:rPr lang="en-US" altLang="zh-CN" sz="4000" b="0" dirty="0" err="1">
                <a:solidFill>
                  <a:srgbClr val="333399"/>
                </a:solidFill>
                <a:latin typeface="Times New Roman" panose="02020603050405020304" pitchFamily="16" charset="0"/>
              </a:rPr>
              <a:t>------</a:t>
            </a:r>
            <a:r>
              <a:rPr lang="zh-CN" altLang="x-none" sz="4000" b="0" dirty="0" err="1">
                <a:solidFill>
                  <a:srgbClr val="333399"/>
                </a:solidFill>
                <a:latin typeface="Times New Roman" panose="02020603050405020304" pitchFamily="16" charset="0"/>
                <a:cs typeface="楷体_GB2312" pitchFamily="49" charset="0"/>
              </a:rPr>
              <a:t>经典</a:t>
            </a:r>
            <a:r>
              <a:rPr lang="en-US" altLang="zh-CN" sz="4000" b="0" dirty="0" err="1">
                <a:solidFill>
                  <a:srgbClr val="333399"/>
                </a:solidFill>
                <a:latin typeface="Times New Roman" panose="02020603050405020304" pitchFamily="16" charset="0"/>
              </a:rPr>
              <a:t>IPC</a:t>
            </a:r>
            <a:r>
              <a:rPr lang="zh-CN" altLang="x-none" sz="4000" b="0" dirty="0" err="1">
                <a:solidFill>
                  <a:srgbClr val="333399"/>
                </a:solidFill>
                <a:latin typeface="Times New Roman" panose="02020603050405020304" pitchFamily="16" charset="0"/>
                <a:cs typeface="楷体_GB2312" pitchFamily="49" charset="0"/>
              </a:rPr>
              <a:t>问题</a:t>
            </a:r>
            <a:endParaRPr lang="zh-CN" altLang="x-none" sz="4000" b="0" dirty="0" err="1">
              <a:solidFill>
                <a:srgbClr val="333399"/>
              </a:solidFill>
              <a:latin typeface="Times New Roman" panose="02020603050405020304" pitchFamily="16" charset="0"/>
              <a:ea typeface="楷体_GB2312" pitchFamily="49" charset="0"/>
            </a:endParaRPr>
          </a:p>
        </p:txBody>
      </p:sp>
      <p:sp>
        <p:nvSpPr>
          <p:cNvPr id="249860" name="文本框 118786"/>
          <p:cNvSpPr txBox="1"/>
          <p:nvPr/>
        </p:nvSpPr>
        <p:spPr>
          <a:xfrm>
            <a:off x="611188" y="1700213"/>
            <a:ext cx="7772400" cy="5013325"/>
          </a:xfrm>
          <a:prstGeom prst="rect">
            <a:avLst/>
          </a:prstGeom>
          <a:noFill/>
          <a:ln w="9525">
            <a:noFill/>
          </a:ln>
        </p:spPr>
        <p:txBody>
          <a:bodyPr wrap="square" lIns="91440" tIns="45720" rIns="91440" bIns="45720" anchor="t" anchorCtr="0"/>
          <a:p>
            <a:pPr marL="342900" indent="-342900" defTabSz="457200">
              <a:lnSpc>
                <a:spcPct val="90000"/>
              </a:lnSpc>
              <a:spcBef>
                <a:spcPts val="9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00"/>
                </a:solidFill>
                <a:latin typeface="Times New Roman" panose="02020603050405020304" pitchFamily="16" charset="0"/>
                <a:cs typeface="楷体_GB2312" pitchFamily="49" charset="0"/>
              </a:rPr>
              <a:t>读者、写者问题</a:t>
            </a:r>
            <a:endParaRPr lang="zh-CN" altLang="x-none" b="0" dirty="0" err="1">
              <a:solidFill>
                <a:srgbClr val="000000"/>
              </a:solidFill>
              <a:latin typeface="Times New Roman" panose="02020603050405020304" pitchFamily="16" charset="0"/>
              <a:cs typeface="楷体_GB2312" pitchFamily="49" charset="0"/>
            </a:endParaRPr>
          </a:p>
          <a:p>
            <a:pPr marL="342900" indent="-342900" defTabSz="457200">
              <a:lnSpc>
                <a:spcPct val="90000"/>
              </a:lnSpc>
              <a:spcBef>
                <a:spcPts val="800"/>
              </a:spcBef>
              <a:buClrTx/>
              <a:buSzPct val="6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00"/>
                </a:solidFill>
                <a:latin typeface="Times New Roman" panose="02020603050405020304" pitchFamily="16" charset="0"/>
                <a:cs typeface="楷体_GB2312" pitchFamily="49" charset="0"/>
              </a:rPr>
              <a:t>	</a:t>
            </a:r>
            <a:r>
              <a:rPr lang="zh-CN" altLang="x-none" sz="2800" b="0" dirty="0" err="1">
                <a:solidFill>
                  <a:srgbClr val="000000"/>
                </a:solidFill>
                <a:latin typeface="Times New Roman" panose="02020603050405020304" pitchFamily="16" charset="0"/>
                <a:cs typeface="楷体_GB2312" pitchFamily="49" charset="0"/>
              </a:rPr>
              <a:t>现假设</a:t>
            </a:r>
            <a:r>
              <a:rPr lang="zh-CN" altLang="x-none" sz="2800" b="0" dirty="0" err="1">
                <a:solidFill>
                  <a:srgbClr val="FF0000"/>
                </a:solidFill>
                <a:latin typeface="Times New Roman" panose="02020603050405020304" pitchFamily="16" charset="0"/>
                <a:cs typeface="楷体_GB2312" pitchFamily="49" charset="0"/>
              </a:rPr>
              <a:t>读者优先：读完了才可以写</a:t>
            </a:r>
            <a:r>
              <a:rPr lang="zh-CN" altLang="x-none" sz="2800" b="0" dirty="0" err="1">
                <a:solidFill>
                  <a:srgbClr val="000000"/>
                </a:solidFill>
                <a:latin typeface="Times New Roman" panose="02020603050405020304" pitchFamily="16" charset="0"/>
                <a:cs typeface="楷体_GB2312" pitchFamily="49" charset="0"/>
              </a:rPr>
              <a:t>。</a:t>
            </a:r>
            <a:endParaRPr lang="zh-CN" altLang="x-none" sz="2800" b="0" dirty="0" err="1">
              <a:solidFill>
                <a:srgbClr val="000000"/>
              </a:solidFill>
              <a:latin typeface="Times New Roman" panose="02020603050405020304" pitchFamily="16" charset="0"/>
              <a:cs typeface="楷体_GB2312" pitchFamily="49" charset="0"/>
            </a:endParaRPr>
          </a:p>
          <a:p>
            <a:pPr marL="342900" indent="-342900" defTabSz="457200">
              <a:lnSpc>
                <a:spcPct val="90000"/>
              </a:lnSpc>
              <a:spcBef>
                <a:spcPts val="800"/>
              </a:spcBef>
              <a:buClrTx/>
              <a:buSzPct val="6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800" b="0" dirty="0" err="1">
              <a:solidFill>
                <a:srgbClr val="000000"/>
              </a:solidFill>
              <a:latin typeface="Times New Roman" panose="02020603050405020304" pitchFamily="16" charset="0"/>
              <a:cs typeface="楷体_GB2312" pitchFamily="49" charset="0"/>
            </a:endParaRPr>
          </a:p>
          <a:p>
            <a:pPr marL="342900" indent="-342900" defTabSz="457200">
              <a:lnSpc>
                <a:spcPct val="90000"/>
              </a:lnSpc>
              <a:spcBef>
                <a:spcPts val="8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cs typeface="楷体_GB2312" pitchFamily="49" charset="0"/>
              </a:rPr>
              <a:t>写者与其他写者或读者互斥。设</a:t>
            </a:r>
            <a:r>
              <a:rPr lang="en-US" altLang="zh-CN" sz="2800" b="0" dirty="0" err="1">
                <a:solidFill>
                  <a:srgbClr val="000000"/>
                </a:solidFill>
                <a:latin typeface="Times New Roman" panose="02020603050405020304" pitchFamily="16" charset="0"/>
              </a:rPr>
              <a:t>write</a:t>
            </a:r>
            <a:r>
              <a:rPr lang="zh-CN" altLang="x-none" sz="2800" b="0" dirty="0" err="1">
                <a:solidFill>
                  <a:srgbClr val="000000"/>
                </a:solidFill>
                <a:latin typeface="Times New Roman" panose="02020603050405020304" pitchFamily="16" charset="0"/>
                <a:cs typeface="楷体_GB2312" pitchFamily="49" charset="0"/>
              </a:rPr>
              <a:t>写信号量，初值为1。</a:t>
            </a:r>
            <a:endParaRPr lang="zh-CN" altLang="x-none" sz="2800" b="0" dirty="0" err="1">
              <a:solidFill>
                <a:srgbClr val="000000"/>
              </a:solidFill>
              <a:latin typeface="Times New Roman" panose="02020603050405020304" pitchFamily="16" charset="0"/>
              <a:cs typeface="楷体_GB2312" pitchFamily="49" charset="0"/>
            </a:endParaRPr>
          </a:p>
          <a:p>
            <a:pPr marL="342900" indent="-342900" defTabSz="457200">
              <a:lnSpc>
                <a:spcPct val="90000"/>
              </a:lnSpc>
              <a:spcBef>
                <a:spcPts val="8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cs typeface="楷体_GB2312" pitchFamily="49" charset="0"/>
              </a:rPr>
              <a:t>可以同时读，且</a:t>
            </a:r>
            <a:r>
              <a:rPr lang="zh-CN" altLang="x-none" sz="2800" b="0" dirty="0" err="1">
                <a:solidFill>
                  <a:srgbClr val="FF0000"/>
                </a:solidFill>
                <a:latin typeface="Times New Roman" panose="02020603050405020304" pitchFamily="16" charset="0"/>
                <a:cs typeface="楷体_GB2312" pitchFamily="49" charset="0"/>
              </a:rPr>
              <a:t>读者优先：</a:t>
            </a:r>
            <a:r>
              <a:rPr lang="zh-CN" altLang="x-none" sz="2800" b="0" dirty="0" err="1">
                <a:solidFill>
                  <a:srgbClr val="000000"/>
                </a:solidFill>
                <a:latin typeface="Times New Roman" panose="02020603050405020304" pitchFamily="16" charset="0"/>
                <a:cs typeface="楷体_GB2312" pitchFamily="49" charset="0"/>
              </a:rPr>
              <a:t>需设置一个全局变量</a:t>
            </a:r>
            <a:r>
              <a:rPr lang="en-US" altLang="zh-CN" sz="2800" b="0" dirty="0" err="1">
                <a:solidFill>
                  <a:srgbClr val="000000"/>
                </a:solidFill>
                <a:latin typeface="Times New Roman" panose="02020603050405020304" pitchFamily="16" charset="0"/>
              </a:rPr>
              <a:t>readnum</a:t>
            </a:r>
            <a:r>
              <a:rPr lang="zh-CN" altLang="x-none" sz="2800" b="0" dirty="0" err="1">
                <a:solidFill>
                  <a:srgbClr val="000000"/>
                </a:solidFill>
                <a:latin typeface="Times New Roman" panose="02020603050405020304" pitchFamily="16" charset="0"/>
                <a:cs typeface="楷体_GB2312" pitchFamily="49" charset="0"/>
              </a:rPr>
              <a:t>对读进程进行计数，初值为0 。</a:t>
            </a:r>
            <a:endParaRPr lang="zh-CN" altLang="x-none" sz="2800" b="0" dirty="0" err="1">
              <a:solidFill>
                <a:srgbClr val="000000"/>
              </a:solidFill>
              <a:latin typeface="Times New Roman" panose="02020603050405020304" pitchFamily="16" charset="0"/>
              <a:cs typeface="楷体_GB2312" pitchFamily="49" charset="0"/>
            </a:endParaRPr>
          </a:p>
          <a:p>
            <a:pPr marL="342900" indent="-342900" defTabSz="457200">
              <a:lnSpc>
                <a:spcPct val="90000"/>
              </a:lnSpc>
              <a:spcBef>
                <a:spcPts val="8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b="0" dirty="0" err="1">
                <a:solidFill>
                  <a:srgbClr val="000000"/>
                </a:solidFill>
                <a:latin typeface="Times New Roman" panose="02020603050405020304" pitchFamily="16" charset="0"/>
              </a:rPr>
              <a:t>readnum </a:t>
            </a:r>
            <a:r>
              <a:rPr lang="zh-CN" altLang="x-none" sz="2800" b="0" dirty="0" err="1">
                <a:solidFill>
                  <a:srgbClr val="000000"/>
                </a:solidFill>
                <a:latin typeface="Times New Roman" panose="02020603050405020304" pitchFamily="16" charset="0"/>
                <a:cs typeface="楷体_GB2312" pitchFamily="49" charset="0"/>
              </a:rPr>
              <a:t>是共享变量，需要互斥的操作。</a:t>
            </a:r>
            <a:r>
              <a:rPr lang="en-US" altLang="zh-CN" sz="2800" b="0" dirty="0" err="1">
                <a:solidFill>
                  <a:srgbClr val="000000"/>
                </a:solidFill>
                <a:latin typeface="Times New Roman" panose="02020603050405020304" pitchFamily="16" charset="0"/>
              </a:rPr>
              <a:t>mutex</a:t>
            </a:r>
            <a:r>
              <a:rPr lang="zh-CN" altLang="x-none" sz="2800" b="0" dirty="0" err="1">
                <a:solidFill>
                  <a:srgbClr val="000000"/>
                </a:solidFill>
                <a:latin typeface="Times New Roman" panose="02020603050405020304" pitchFamily="16" charset="0"/>
                <a:cs typeface="楷体_GB2312" pitchFamily="49" charset="0"/>
              </a:rPr>
              <a:t>是对</a:t>
            </a:r>
            <a:r>
              <a:rPr lang="en-US" altLang="zh-CN" sz="2800" b="0" dirty="0" err="1">
                <a:solidFill>
                  <a:srgbClr val="000000"/>
                </a:solidFill>
                <a:latin typeface="Times New Roman" panose="02020603050405020304" pitchFamily="16" charset="0"/>
              </a:rPr>
              <a:t>readnum</a:t>
            </a:r>
            <a:r>
              <a:rPr lang="zh-CN" altLang="x-none" sz="2800" b="0" dirty="0" err="1">
                <a:solidFill>
                  <a:srgbClr val="000000"/>
                </a:solidFill>
                <a:latin typeface="Times New Roman" panose="02020603050405020304" pitchFamily="16" charset="0"/>
                <a:cs typeface="楷体_GB2312" pitchFamily="49" charset="0"/>
              </a:rPr>
              <a:t>进行互斥操作的信号量，初值为1；</a:t>
            </a:r>
            <a:r>
              <a:rPr lang="en-US" altLang="zh-CN" sz="2800" b="0" dirty="0" err="1">
                <a:solidFill>
                  <a:srgbClr val="000000"/>
                </a:solidFill>
                <a:latin typeface="Times New Roman" panose="02020603050405020304" pitchFamily="16" charset="0"/>
              </a:rPr>
              <a:t> </a:t>
            </a:r>
            <a:endParaRPr lang="en-US" altLang="zh-CN" sz="2800" b="0" dirty="0" err="1">
              <a:solidFill>
                <a:srgbClr val="000000"/>
              </a:solidFill>
              <a:latin typeface="Times New Roman" panose="02020603050405020304" pitchFamily="16" charset="0"/>
            </a:endParaRPr>
          </a:p>
        </p:txBody>
      </p:sp>
    </p:spTree>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251906" name="矩形 119808"/>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119810" name="矩形 119809"/>
          <p:cNvSpPr/>
          <p:nvPr/>
        </p:nvSpPr>
        <p:spPr>
          <a:xfrm>
            <a:off x="914400" y="1676400"/>
            <a:ext cx="3733800" cy="5070475"/>
          </a:xfrm>
          <a:prstGeom prst="rect">
            <a:avLst/>
          </a:prstGeom>
          <a:solidFill>
            <a:srgbClr val="FFFF99"/>
          </a:solidFill>
          <a:ln w="9360" cap="flat" cmpd="sng">
            <a:solidFill>
              <a:srgbClr val="339966"/>
            </a:solidFill>
            <a:prstDash val="solid"/>
            <a:miter/>
            <a:headEnd type="none" w="med" len="med"/>
            <a:tailEnd type="none" w="med" len="med"/>
          </a:ln>
        </p:spPr>
        <p:txBody>
          <a:bodyPr wrap="square" lIns="90000" tIns="46800" rIns="90000" bIns="46800" anchor="t" anchorCtr="0"/>
          <a:p>
            <a:pPr lvl="1" indent="-285750" defTabSz="457200" eaLnBrk="1" hangingPunct="1">
              <a:spcBef>
                <a:spcPts val="6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b="0" dirty="0" err="1">
                <a:solidFill>
                  <a:srgbClr val="000000"/>
                </a:solidFill>
                <a:latin typeface="Times New Roman" panose="02020603050405020304" pitchFamily="16" charset="0"/>
                <a:ea typeface="华文行楷" panose="02010800040101010101" charset="-122"/>
              </a:rPr>
              <a:t>读者进程</a:t>
            </a:r>
            <a:endParaRPr lang="zh-CN" altLang="x-none" sz="2000" b="0" dirty="0" err="1">
              <a:solidFill>
                <a:srgbClr val="000000"/>
              </a:solidFill>
              <a:latin typeface="Times New Roman" panose="02020603050405020304" pitchFamily="16" charset="0"/>
              <a:ea typeface="华文行楷" panose="02010800040101010101" charset="-122"/>
            </a:endParaRPr>
          </a:p>
          <a:p>
            <a:pPr lvl="1" indent="-285750" defTabSz="457200" eaLnBrk="1" hangingPunct="1">
              <a:spcBef>
                <a:spcPts val="6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0" dirty="0" err="1">
                <a:solidFill>
                  <a:srgbClr val="000000"/>
                </a:solidFill>
                <a:latin typeface="Times New Roman" panose="02020603050405020304" pitchFamily="16" charset="0"/>
              </a:rPr>
              <a:t>begin</a:t>
            </a:r>
            <a:endParaRPr lang="en-US" altLang="zh-CN" sz="2000" b="0" dirty="0" err="1">
              <a:solidFill>
                <a:srgbClr val="000000"/>
              </a:solidFill>
              <a:latin typeface="Times New Roman" panose="02020603050405020304" pitchFamily="16" charset="0"/>
            </a:endParaRPr>
          </a:p>
          <a:p>
            <a:pPr lvl="1" indent="-285750" defTabSz="457200" eaLnBrk="1" hangingPunct="1">
              <a:spcBef>
                <a:spcPts val="6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0" dirty="0" err="1">
                <a:solidFill>
                  <a:srgbClr val="000000"/>
                </a:solidFill>
                <a:latin typeface="Times New Roman" panose="02020603050405020304" pitchFamily="16" charset="0"/>
              </a:rPr>
              <a:t>	P(mutex);</a:t>
            </a:r>
            <a:endParaRPr lang="en-US" altLang="zh-CN" sz="2000" b="0" dirty="0" err="1">
              <a:solidFill>
                <a:srgbClr val="000000"/>
              </a:solidFill>
              <a:latin typeface="Times New Roman" panose="02020603050405020304" pitchFamily="16" charset="0"/>
            </a:endParaRPr>
          </a:p>
          <a:p>
            <a:pPr lvl="1" indent="-285750" defTabSz="457200" eaLnBrk="1" hangingPunct="1">
              <a:spcBef>
                <a:spcPts val="6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0" dirty="0" err="1">
                <a:solidFill>
                  <a:srgbClr val="000000"/>
                </a:solidFill>
                <a:latin typeface="Times New Roman" panose="02020603050405020304" pitchFamily="16" charset="0"/>
              </a:rPr>
              <a:t>	readnum=readnum+1;</a:t>
            </a:r>
            <a:endParaRPr lang="en-US" altLang="zh-CN" sz="2000" b="0" dirty="0" err="1">
              <a:solidFill>
                <a:srgbClr val="000000"/>
              </a:solidFill>
              <a:latin typeface="Times New Roman" panose="02020603050405020304" pitchFamily="16" charset="0"/>
            </a:endParaRPr>
          </a:p>
          <a:p>
            <a:pPr lvl="1" indent="-285750" defTabSz="457200" eaLnBrk="1" hangingPunct="1">
              <a:spcBef>
                <a:spcPts val="6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0" dirty="0" err="1">
                <a:solidFill>
                  <a:srgbClr val="000000"/>
                </a:solidFill>
                <a:latin typeface="Times New Roman" panose="02020603050405020304" pitchFamily="16" charset="0"/>
              </a:rPr>
              <a:t>	</a:t>
            </a:r>
            <a:r>
              <a:rPr lang="en-US" altLang="zh-CN" sz="2000" b="0" dirty="0" err="1">
                <a:solidFill>
                  <a:srgbClr val="FF0000"/>
                </a:solidFill>
                <a:latin typeface="Times New Roman" panose="02020603050405020304" pitchFamily="16" charset="0"/>
              </a:rPr>
              <a:t>if (readnum==1) P(write);</a:t>
            </a:r>
            <a:endParaRPr lang="en-US" altLang="zh-CN" sz="2000" b="0" dirty="0" err="1">
              <a:solidFill>
                <a:srgbClr val="FF0000"/>
              </a:solidFill>
              <a:latin typeface="Times New Roman" panose="02020603050405020304" pitchFamily="16" charset="0"/>
            </a:endParaRPr>
          </a:p>
          <a:p>
            <a:pPr lvl="1" indent="-285750" defTabSz="457200" eaLnBrk="1" hangingPunct="1">
              <a:spcBef>
                <a:spcPts val="6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0" dirty="0" err="1">
                <a:solidFill>
                  <a:srgbClr val="FF0000"/>
                </a:solidFill>
                <a:latin typeface="Times New Roman" panose="02020603050405020304" pitchFamily="16" charset="0"/>
              </a:rPr>
              <a:t>//</a:t>
            </a:r>
            <a:r>
              <a:rPr lang="zh-CN" altLang="en-US" sz="2000" b="0" dirty="0" err="1">
                <a:solidFill>
                  <a:srgbClr val="FF0000"/>
                </a:solidFill>
                <a:latin typeface="Times New Roman" panose="02020603050405020304" pitchFamily="16" charset="0"/>
              </a:rPr>
              <a:t>如果在读，那么抢占</a:t>
            </a:r>
            <a:r>
              <a:rPr lang="en-US" altLang="zh-CN" sz="2000" b="0" dirty="0" err="1">
                <a:solidFill>
                  <a:srgbClr val="FF0000"/>
                </a:solidFill>
                <a:latin typeface="Times New Roman" panose="02020603050405020304" pitchFamily="16" charset="0"/>
              </a:rPr>
              <a:t>write</a:t>
            </a:r>
            <a:endParaRPr lang="en-US" altLang="zh-CN" sz="2000" b="0" dirty="0" err="1">
              <a:solidFill>
                <a:srgbClr val="000000"/>
              </a:solidFill>
              <a:latin typeface="Times New Roman" panose="02020603050405020304" pitchFamily="16" charset="0"/>
            </a:endParaRPr>
          </a:p>
          <a:p>
            <a:pPr lvl="1" indent="-285750" defTabSz="457200" eaLnBrk="1" hangingPunct="1">
              <a:spcBef>
                <a:spcPts val="6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0" dirty="0" err="1">
                <a:solidFill>
                  <a:srgbClr val="000000"/>
                </a:solidFill>
                <a:latin typeface="Times New Roman" panose="02020603050405020304" pitchFamily="16" charset="0"/>
              </a:rPr>
              <a:t>	V(mutex);</a:t>
            </a:r>
            <a:endParaRPr lang="en-US" altLang="zh-CN" sz="2000" b="0" dirty="0" err="1">
              <a:solidFill>
                <a:srgbClr val="000000"/>
              </a:solidFill>
              <a:latin typeface="Times New Roman" panose="02020603050405020304" pitchFamily="16" charset="0"/>
            </a:endParaRPr>
          </a:p>
          <a:p>
            <a:pPr lvl="1" indent="-285750" defTabSz="457200" eaLnBrk="1" hangingPunct="1">
              <a:spcBef>
                <a:spcPts val="6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0" dirty="0" err="1">
                <a:solidFill>
                  <a:srgbClr val="000000"/>
                </a:solidFill>
                <a:latin typeface="Times New Roman" panose="02020603050405020304" pitchFamily="16" charset="0"/>
              </a:rPr>
              <a:t>	</a:t>
            </a:r>
            <a:r>
              <a:rPr lang="en-US" altLang="zh-CN" sz="2000" dirty="0" err="1">
                <a:solidFill>
                  <a:srgbClr val="000000"/>
                </a:solidFill>
                <a:latin typeface="Times New Roman" panose="02020603050405020304" pitchFamily="16" charset="0"/>
              </a:rPr>
              <a:t>read file;</a:t>
            </a:r>
            <a:endParaRPr lang="en-US" altLang="zh-CN" sz="2000" dirty="0" err="1">
              <a:solidFill>
                <a:srgbClr val="000000"/>
              </a:solidFill>
              <a:latin typeface="Times New Roman" panose="02020603050405020304" pitchFamily="16" charset="0"/>
            </a:endParaRPr>
          </a:p>
          <a:p>
            <a:pPr lvl="1" indent="-285750" defTabSz="457200" eaLnBrk="1" hangingPunct="1">
              <a:spcBef>
                <a:spcPts val="6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0" dirty="0" err="1">
                <a:solidFill>
                  <a:srgbClr val="000000"/>
                </a:solidFill>
                <a:latin typeface="Times New Roman" panose="02020603050405020304" pitchFamily="16" charset="0"/>
              </a:rPr>
              <a:t>	P(mutex);</a:t>
            </a:r>
            <a:endParaRPr lang="en-US" altLang="zh-CN" sz="2000" b="0" dirty="0" err="1">
              <a:solidFill>
                <a:srgbClr val="000000"/>
              </a:solidFill>
              <a:latin typeface="Times New Roman" panose="02020603050405020304" pitchFamily="16" charset="0"/>
            </a:endParaRPr>
          </a:p>
          <a:p>
            <a:pPr lvl="1" indent="-285750" defTabSz="457200" eaLnBrk="1" hangingPunct="1">
              <a:spcBef>
                <a:spcPts val="6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0" dirty="0" err="1">
                <a:solidFill>
                  <a:srgbClr val="000000"/>
                </a:solidFill>
                <a:latin typeface="Times New Roman" panose="02020603050405020304" pitchFamily="16" charset="0"/>
              </a:rPr>
              <a:t>	readnum=readnum－1;</a:t>
            </a:r>
            <a:endParaRPr lang="en-US" altLang="zh-CN" sz="2000" b="0" dirty="0" err="1">
              <a:solidFill>
                <a:srgbClr val="000000"/>
              </a:solidFill>
              <a:latin typeface="Times New Roman" panose="02020603050405020304" pitchFamily="16" charset="0"/>
            </a:endParaRPr>
          </a:p>
          <a:p>
            <a:pPr lvl="1" indent="-285750" defTabSz="457200" eaLnBrk="1" hangingPunct="1">
              <a:spcBef>
                <a:spcPts val="6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0" dirty="0" err="1">
                <a:solidFill>
                  <a:srgbClr val="000000"/>
                </a:solidFill>
                <a:latin typeface="Times New Roman" panose="02020603050405020304" pitchFamily="16" charset="0"/>
              </a:rPr>
              <a:t>	if (readnum==0) V(write);</a:t>
            </a:r>
            <a:endParaRPr lang="en-US" altLang="zh-CN" sz="2000" b="0" dirty="0" err="1">
              <a:solidFill>
                <a:srgbClr val="000000"/>
              </a:solidFill>
              <a:latin typeface="Times New Roman" panose="02020603050405020304" pitchFamily="16" charset="0"/>
            </a:endParaRPr>
          </a:p>
          <a:p>
            <a:pPr lvl="1" indent="-285750" defTabSz="457200" eaLnBrk="1" hangingPunct="1">
              <a:spcBef>
                <a:spcPts val="6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0" dirty="0" err="1">
                <a:solidFill>
                  <a:srgbClr val="000000"/>
                </a:solidFill>
                <a:latin typeface="Times New Roman" panose="02020603050405020304" pitchFamily="16" charset="0"/>
              </a:rPr>
              <a:t>	V(mutex);</a:t>
            </a:r>
            <a:endParaRPr lang="en-US" altLang="zh-CN" sz="2000" b="0" dirty="0" err="1">
              <a:solidFill>
                <a:srgbClr val="000000"/>
              </a:solidFill>
              <a:latin typeface="Times New Roman" panose="02020603050405020304" pitchFamily="16" charset="0"/>
            </a:endParaRPr>
          </a:p>
          <a:p>
            <a:pPr lvl="1" indent="-285750" defTabSz="457200" eaLnBrk="1" hangingPunct="1">
              <a:spcBef>
                <a:spcPts val="6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0" dirty="0" err="1">
                <a:solidFill>
                  <a:srgbClr val="000000"/>
                </a:solidFill>
                <a:latin typeface="Times New Roman" panose="02020603050405020304" pitchFamily="16" charset="0"/>
              </a:rPr>
              <a:t>end</a:t>
            </a:r>
            <a:endParaRPr lang="en-US" altLang="zh-CN" sz="2000" b="0" dirty="0" err="1">
              <a:solidFill>
                <a:srgbClr val="000000"/>
              </a:solidFill>
              <a:latin typeface="Times New Roman" panose="02020603050405020304" pitchFamily="16" charset="0"/>
              <a:ea typeface="楷体_GB2312" pitchFamily="49" charset="0"/>
            </a:endParaRPr>
          </a:p>
        </p:txBody>
      </p:sp>
      <p:sp>
        <p:nvSpPr>
          <p:cNvPr id="119811" name="矩形 119810"/>
          <p:cNvSpPr/>
          <p:nvPr/>
        </p:nvSpPr>
        <p:spPr>
          <a:xfrm>
            <a:off x="4953000" y="1676400"/>
            <a:ext cx="3733800" cy="4419600"/>
          </a:xfrm>
          <a:prstGeom prst="rect">
            <a:avLst/>
          </a:prstGeom>
          <a:solidFill>
            <a:srgbClr val="FFFF99"/>
          </a:solidFill>
          <a:ln w="9360" cap="flat" cmpd="sng">
            <a:solidFill>
              <a:srgbClr val="339966"/>
            </a:solidFill>
            <a:prstDash val="solid"/>
            <a:miter/>
            <a:headEnd type="none" w="med" len="med"/>
            <a:tailEnd type="none" w="med" len="med"/>
          </a:ln>
        </p:spPr>
        <p:txBody>
          <a:bodyPr wrap="square" lIns="90000" tIns="46800" rIns="90000" bIns="46800" anchor="t" anchorCtr="0"/>
          <a:p>
            <a:pPr lvl="1" indent="-285750" defTabSz="457200" eaLnBrk="1" hangingPunct="1">
              <a:spcBef>
                <a:spcPts val="6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b="0" dirty="0" err="1">
                <a:solidFill>
                  <a:srgbClr val="000000"/>
                </a:solidFill>
                <a:latin typeface="Times New Roman" panose="02020603050405020304" pitchFamily="16" charset="0"/>
                <a:ea typeface="华文行楷" panose="02010800040101010101" charset="-122"/>
              </a:rPr>
              <a:t>写者进程</a:t>
            </a:r>
            <a:endParaRPr lang="zh-CN" altLang="x-none" sz="2000" b="0" dirty="0" err="1">
              <a:solidFill>
                <a:srgbClr val="000000"/>
              </a:solidFill>
              <a:latin typeface="Times New Roman" panose="02020603050405020304" pitchFamily="16" charset="0"/>
              <a:ea typeface="华文行楷" panose="02010800040101010101" charset="-122"/>
            </a:endParaRPr>
          </a:p>
          <a:p>
            <a:pPr lvl="1" indent="-285750" defTabSz="457200" eaLnBrk="1" hangingPunct="1">
              <a:spcBef>
                <a:spcPts val="6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0" dirty="0" err="1">
                <a:solidFill>
                  <a:srgbClr val="000000"/>
                </a:solidFill>
                <a:latin typeface="Times New Roman" panose="02020603050405020304" pitchFamily="16" charset="0"/>
                <a:ea typeface="华文行楷" panose="02010800040101010101" charset="-122"/>
              </a:rPr>
              <a:t>begin</a:t>
            </a:r>
            <a:endParaRPr lang="en-US" altLang="zh-CN" sz="2000" b="0" dirty="0" err="1">
              <a:solidFill>
                <a:srgbClr val="000000"/>
              </a:solidFill>
              <a:latin typeface="Times New Roman" panose="02020603050405020304" pitchFamily="16" charset="0"/>
              <a:ea typeface="华文行楷" panose="02010800040101010101" charset="-122"/>
            </a:endParaRPr>
          </a:p>
          <a:p>
            <a:pPr lvl="1" indent="-285750" defTabSz="457200" eaLnBrk="1" hangingPunct="1">
              <a:spcBef>
                <a:spcPts val="6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0" dirty="0" err="1">
                <a:solidFill>
                  <a:srgbClr val="000000"/>
                </a:solidFill>
                <a:latin typeface="Times New Roman" panose="02020603050405020304" pitchFamily="16" charset="0"/>
                <a:ea typeface="华文行楷" panose="02010800040101010101" charset="-122"/>
              </a:rPr>
              <a:t>	P(write);</a:t>
            </a:r>
            <a:endParaRPr lang="en-US" altLang="zh-CN" sz="2000" b="0" dirty="0" err="1">
              <a:solidFill>
                <a:srgbClr val="000000"/>
              </a:solidFill>
              <a:latin typeface="Times New Roman" panose="02020603050405020304" pitchFamily="16" charset="0"/>
              <a:ea typeface="华文行楷" panose="02010800040101010101" charset="-122"/>
            </a:endParaRPr>
          </a:p>
          <a:p>
            <a:pPr lvl="1" indent="-285750" defTabSz="457200" eaLnBrk="1" hangingPunct="1">
              <a:spcBef>
                <a:spcPts val="6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0" dirty="0" err="1">
                <a:solidFill>
                  <a:srgbClr val="000000"/>
                </a:solidFill>
                <a:latin typeface="Times New Roman" panose="02020603050405020304" pitchFamily="16" charset="0"/>
                <a:ea typeface="华文行楷" panose="02010800040101010101" charset="-122"/>
              </a:rPr>
              <a:t>	write file;</a:t>
            </a:r>
            <a:endParaRPr lang="en-US" altLang="zh-CN" sz="2000" b="0" dirty="0" err="1">
              <a:solidFill>
                <a:srgbClr val="000000"/>
              </a:solidFill>
              <a:latin typeface="Times New Roman" panose="02020603050405020304" pitchFamily="16" charset="0"/>
              <a:ea typeface="华文行楷" panose="02010800040101010101" charset="-122"/>
            </a:endParaRPr>
          </a:p>
          <a:p>
            <a:pPr lvl="1" indent="-285750" defTabSz="457200" eaLnBrk="1" hangingPunct="1">
              <a:spcBef>
                <a:spcPts val="6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0" dirty="0" err="1">
                <a:solidFill>
                  <a:srgbClr val="000000"/>
                </a:solidFill>
                <a:latin typeface="Times New Roman" panose="02020603050405020304" pitchFamily="16" charset="0"/>
                <a:ea typeface="华文行楷" panose="02010800040101010101" charset="-122"/>
              </a:rPr>
              <a:t>	V(write);</a:t>
            </a:r>
            <a:endParaRPr lang="en-US" altLang="zh-CN" sz="2000" b="0" dirty="0" err="1">
              <a:solidFill>
                <a:srgbClr val="000000"/>
              </a:solidFill>
              <a:latin typeface="Times New Roman" panose="02020603050405020304" pitchFamily="16" charset="0"/>
              <a:ea typeface="华文行楷" panose="02010800040101010101" charset="-122"/>
            </a:endParaRPr>
          </a:p>
          <a:p>
            <a:pPr lvl="1" indent="-285750" defTabSz="457200" eaLnBrk="1" hangingPunct="1">
              <a:spcBef>
                <a:spcPts val="6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0" dirty="0" err="1">
                <a:solidFill>
                  <a:srgbClr val="000000"/>
                </a:solidFill>
                <a:latin typeface="Times New Roman" panose="02020603050405020304" pitchFamily="16" charset="0"/>
                <a:ea typeface="华文行楷" panose="02010800040101010101" charset="-122"/>
              </a:rPr>
              <a:t>end</a:t>
            </a:r>
            <a:endParaRPr lang="en-US" altLang="zh-CN" sz="2000" b="0" dirty="0" err="1">
              <a:solidFill>
                <a:srgbClr val="000000"/>
              </a:solidFill>
              <a:latin typeface="Times New Roman" panose="02020603050405020304" pitchFamily="16" charset="0"/>
              <a:ea typeface="华文行楷" panose="02010800040101010101" charset="-122"/>
            </a:endParaRPr>
          </a:p>
        </p:txBody>
      </p:sp>
      <p:sp>
        <p:nvSpPr>
          <p:cNvPr id="119812" name="圆角矩形标注 119811"/>
          <p:cNvSpPr/>
          <p:nvPr/>
        </p:nvSpPr>
        <p:spPr>
          <a:xfrm>
            <a:off x="4391660" y="4284345"/>
            <a:ext cx="3962400" cy="457200"/>
          </a:xfrm>
          <a:prstGeom prst="wedgeRoundRectCallout">
            <a:avLst>
              <a:gd name="adj1" fmla="val -47917"/>
              <a:gd name="adj2" fmla="val -150694"/>
              <a:gd name="adj3" fmla="val 16667"/>
            </a:avLst>
          </a:prstGeom>
          <a:solidFill>
            <a:srgbClr val="00E4A8"/>
          </a:solidFill>
          <a:ln w="9360" cap="flat" cmpd="sng">
            <a:solidFill>
              <a:srgbClr val="000000"/>
            </a:solidFill>
            <a:prstDash val="solid"/>
            <a:miter/>
            <a:headEnd type="none" w="med" len="med"/>
            <a:tailEnd type="none" w="med" len="med"/>
          </a:ln>
        </p:spPr>
        <p:txBody>
          <a:bodyPr wrap="square" lIns="90000" tIns="46800" rIns="90000" bIns="46800" anchor="t"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ea typeface="华文新魏" panose="02010800040101010101" charset="-122"/>
              </a:rPr>
              <a:t>第一个读者来</a:t>
            </a:r>
            <a:r>
              <a:rPr lang="en-US" altLang="zh-CN" sz="2400" b="0" dirty="0" err="1">
                <a:solidFill>
                  <a:srgbClr val="000000"/>
                </a:solidFill>
                <a:latin typeface="Times New Roman" panose="02020603050405020304" pitchFamily="16" charset="0"/>
                <a:ea typeface="华文新魏" panose="02010800040101010101" charset="-122"/>
              </a:rPr>
              <a:t>P(</a:t>
            </a:r>
            <a:r>
              <a:rPr lang="en-US" altLang="zh-CN" sz="2400" b="0" dirty="0" err="1">
                <a:solidFill>
                  <a:srgbClr val="000000"/>
                </a:solidFill>
                <a:latin typeface="Times New Roman" panose="02020603050405020304" pitchFamily="16" charset="0"/>
                <a:ea typeface="华文新魏" panose="02010800040101010101" charset="-122"/>
              </a:rPr>
              <a:t>write)</a:t>
            </a:r>
            <a:endParaRPr lang="zh-CN" altLang="x-none" sz="2400" b="0" dirty="0" err="1">
              <a:solidFill>
                <a:srgbClr val="000000"/>
              </a:solidFill>
              <a:latin typeface="Times New Roman" panose="02020603050405020304" pitchFamily="16" charset="0"/>
              <a:ea typeface="华文新魏" panose="02010800040101010101" charset="-122"/>
            </a:endParaRPr>
          </a:p>
        </p:txBody>
      </p:sp>
      <p:sp>
        <p:nvSpPr>
          <p:cNvPr id="119813" name="圆角矩形标注 119812"/>
          <p:cNvSpPr/>
          <p:nvPr/>
        </p:nvSpPr>
        <p:spPr>
          <a:xfrm>
            <a:off x="4116705" y="5994400"/>
            <a:ext cx="4114800" cy="457200"/>
          </a:xfrm>
          <a:prstGeom prst="wedgeRoundRectCallout">
            <a:avLst>
              <a:gd name="adj1" fmla="val -39083"/>
              <a:gd name="adj2" fmla="val -94792"/>
              <a:gd name="adj3" fmla="val 16667"/>
            </a:avLst>
          </a:prstGeom>
          <a:solidFill>
            <a:srgbClr val="00E4A8"/>
          </a:solidFill>
          <a:ln w="9360" cap="flat" cmpd="sng">
            <a:solidFill>
              <a:srgbClr val="000000"/>
            </a:solidFill>
            <a:prstDash val="solid"/>
            <a:miter/>
            <a:headEnd type="none" w="med" len="med"/>
            <a:tailEnd type="none" w="med" len="med"/>
          </a:ln>
        </p:spPr>
        <p:txBody>
          <a:bodyPr wrap="square" lIns="90000" tIns="46800" rIns="90000" bIns="46800" anchor="t"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ea typeface="华文新魏" panose="02010800040101010101" charset="-122"/>
              </a:rPr>
              <a:t>最后一个读</a:t>
            </a:r>
            <a:r>
              <a:rPr lang="zh-CN" altLang="x-none" sz="2400" b="0" dirty="0" err="1">
                <a:solidFill>
                  <a:srgbClr val="000000"/>
                </a:solidFill>
                <a:latin typeface="Times New Roman" panose="02020603050405020304" pitchFamily="16" charset="0"/>
                <a:ea typeface="华文新魏" panose="02010800040101010101" charset="-122"/>
              </a:rPr>
              <a:t>进程来</a:t>
            </a:r>
            <a:r>
              <a:rPr lang="en-US" altLang="zh-CN" sz="2400" b="0" dirty="0" err="1">
                <a:solidFill>
                  <a:srgbClr val="000000"/>
                </a:solidFill>
                <a:latin typeface="Times New Roman" panose="02020603050405020304" pitchFamily="16" charset="0"/>
                <a:ea typeface="华文新魏" panose="02010800040101010101" charset="-122"/>
              </a:rPr>
              <a:t>V(write)</a:t>
            </a:r>
            <a:endParaRPr lang="zh-CN" altLang="x-none" sz="2400" b="0" dirty="0" err="1">
              <a:solidFill>
                <a:srgbClr val="000000"/>
              </a:solidFill>
              <a:latin typeface="Times New Roman" panose="02020603050405020304" pitchFamily="16" charset="0"/>
              <a:ea typeface="华文新魏" panose="02010800040101010101" charset="-122"/>
            </a:endParaRPr>
          </a:p>
        </p:txBody>
      </p:sp>
      <p:sp>
        <p:nvSpPr>
          <p:cNvPr id="251911" name="文本框 119813"/>
          <p:cNvSpPr txBox="1"/>
          <p:nvPr/>
        </p:nvSpPr>
        <p:spPr>
          <a:xfrm>
            <a:off x="1187450" y="189230"/>
            <a:ext cx="7956550" cy="94869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6000" b="0" dirty="0" err="1">
                <a:solidFill>
                  <a:srgbClr val="FF0000"/>
                </a:solidFill>
                <a:highlight>
                  <a:srgbClr val="FFFF00"/>
                </a:highlight>
                <a:latin typeface="Times New Roman" panose="02020603050405020304" pitchFamily="16" charset="0"/>
              </a:rPr>
              <a:t>3.4 经典</a:t>
            </a:r>
            <a:r>
              <a:rPr lang="en-US" altLang="zh-CN" sz="6000" b="0" dirty="0" err="1">
                <a:solidFill>
                  <a:srgbClr val="FF0000"/>
                </a:solidFill>
                <a:highlight>
                  <a:srgbClr val="FFFF00"/>
                </a:highlight>
                <a:latin typeface="Times New Roman" panose="02020603050405020304" pitchFamily="16" charset="0"/>
              </a:rPr>
              <a:t>IPC</a:t>
            </a:r>
            <a:r>
              <a:rPr lang="zh-CN" altLang="x-none" sz="6000" b="0" dirty="0" err="1">
                <a:solidFill>
                  <a:srgbClr val="FF0000"/>
                </a:solidFill>
                <a:highlight>
                  <a:srgbClr val="FFFF00"/>
                </a:highlight>
                <a:latin typeface="Times New Roman" panose="02020603050405020304" pitchFamily="16" charset="0"/>
              </a:rPr>
              <a:t>问题</a:t>
            </a:r>
            <a:endParaRPr lang="zh-CN" altLang="x-none" sz="6000" b="0" dirty="0" err="1">
              <a:solidFill>
                <a:srgbClr val="FF0000"/>
              </a:solidFill>
              <a:highlight>
                <a:srgbClr val="FFFF00"/>
              </a:highlight>
              <a:latin typeface="Times New Roman" panose="02020603050405020304" pitchFamily="16"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additive="repl">
                                        <p:cTn id="6" dur="1" fill="hold">
                                          <p:stCondLst>
                                            <p:cond delay="0"/>
                                          </p:stCondLst>
                                        </p:cTn>
                                        <p:tgtEl>
                                          <p:spTgt spid="119810"/>
                                        </p:tgtEl>
                                        <p:attrNameLst>
                                          <p:attrName>style.visibility</p:attrName>
                                        </p:attrNameLst>
                                      </p:cBhvr>
                                      <p:to>
                                        <p:strVal val="visible"/>
                                      </p:to>
                                    </p:set>
                                    <p:animEffect transition="in" filter="barn(outHorizontal)">
                                      <p:cBhvr additive="repl">
                                        <p:cTn id="7" dur="500"/>
                                        <p:tgtEl>
                                          <p:spTgt spid="119810"/>
                                        </p:tgtEl>
                                      </p:cBhvr>
                                    </p:animEffect>
                                  </p:childTnLst>
                                </p:cTn>
                              </p:par>
                            </p:childTnLst>
                          </p:cTn>
                        </p:par>
                        <p:par>
                          <p:cTn id="8" fill="hold">
                            <p:stCondLst>
                              <p:cond delay="500"/>
                            </p:stCondLst>
                            <p:childTnLst>
                              <p:par>
                                <p:cTn id="9" presetID="16" presetClass="entr" presetSubtype="42" fill="hold" nodeType="afterEffect">
                                  <p:stCondLst>
                                    <p:cond delay="0"/>
                                  </p:stCondLst>
                                  <p:childTnLst>
                                    <p:set>
                                      <p:cBhvr additive="repl">
                                        <p:cTn id="10" dur="1" fill="hold">
                                          <p:stCondLst>
                                            <p:cond delay="0"/>
                                          </p:stCondLst>
                                        </p:cTn>
                                        <p:tgtEl>
                                          <p:spTgt spid="119811"/>
                                        </p:tgtEl>
                                        <p:attrNameLst>
                                          <p:attrName>style.visibility</p:attrName>
                                        </p:attrNameLst>
                                      </p:cBhvr>
                                      <p:to>
                                        <p:strVal val="visible"/>
                                      </p:to>
                                    </p:set>
                                    <p:animEffect transition="in" filter="barn(outHorizontal)">
                                      <p:cBhvr additive="repl">
                                        <p:cTn id="11" dur="500"/>
                                        <p:tgtEl>
                                          <p:spTgt spid="119811"/>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additive="repl">
                                        <p:cTn id="15" dur="1" fill="hold">
                                          <p:stCondLst>
                                            <p:cond delay="0"/>
                                          </p:stCondLst>
                                        </p:cTn>
                                        <p:tgtEl>
                                          <p:spTgt spid="119812"/>
                                        </p:tgtEl>
                                        <p:attrNameLst>
                                          <p:attrName>style.visibility</p:attrName>
                                        </p:attrNameLst>
                                      </p:cBhvr>
                                      <p:to>
                                        <p:strVal val="visible"/>
                                      </p:to>
                                    </p:set>
                                    <p:animEffect transition="in" filter="blinds(horizontal)">
                                      <p:cBhvr additive="repl">
                                        <p:cTn id="16" dur="500"/>
                                        <p:tgtEl>
                                          <p:spTgt spid="119812"/>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additive="repl">
                                        <p:cTn id="20" dur="1" fill="hold">
                                          <p:stCondLst>
                                            <p:cond delay="0"/>
                                          </p:stCondLst>
                                        </p:cTn>
                                        <p:tgtEl>
                                          <p:spTgt spid="119813"/>
                                        </p:tgtEl>
                                        <p:attrNameLst>
                                          <p:attrName>style.visibility</p:attrName>
                                        </p:attrNameLst>
                                      </p:cBhvr>
                                      <p:to>
                                        <p:strVal val="visible"/>
                                      </p:to>
                                    </p:set>
                                    <p:animEffect transition="in" filter="blinds(horizontal)">
                                      <p:cBhvr additive="repl">
                                        <p:cTn id="21" dur="500"/>
                                        <p:tgtEl>
                                          <p:spTgt spid="1198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253954" name="矩形 120832"/>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253955" name="文本框 120833"/>
          <p:cNvSpPr txBox="1"/>
          <p:nvPr/>
        </p:nvSpPr>
        <p:spPr>
          <a:xfrm>
            <a:off x="900113" y="1628775"/>
            <a:ext cx="7772400" cy="4572000"/>
          </a:xfrm>
          <a:prstGeom prst="rect">
            <a:avLst/>
          </a:prstGeom>
          <a:noFill/>
          <a:ln w="9525">
            <a:noFill/>
          </a:ln>
        </p:spPr>
        <p:txBody>
          <a:bodyPr wrap="square" lIns="91440" tIns="45720" rIns="91440" bIns="45720" anchor="t" anchorCtr="0"/>
          <a:p>
            <a:pPr marL="342900" indent="-342900" defTabSz="457200">
              <a:lnSpc>
                <a:spcPct val="90000"/>
              </a:lnSpc>
              <a:spcBef>
                <a:spcPts val="90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00"/>
                </a:solidFill>
                <a:latin typeface="Times New Roman" panose="02020603050405020304" pitchFamily="16" charset="0"/>
              </a:rPr>
              <a:t>	 “读者优先”，写者会出现“饥饿”现象，可以</a:t>
            </a:r>
            <a:r>
              <a:rPr lang="zh-CN" altLang="x-none" b="0" dirty="0" err="1">
                <a:solidFill>
                  <a:schemeClr val="tx2"/>
                </a:solidFill>
                <a:latin typeface="Times New Roman" panose="02020603050405020304" pitchFamily="16" charset="0"/>
              </a:rPr>
              <a:t>设计另一种算法，</a:t>
            </a:r>
            <a:r>
              <a:rPr lang="zh-CN" altLang="x-none" b="0" dirty="0" err="1">
                <a:solidFill>
                  <a:srgbClr val="FF0000"/>
                </a:solidFill>
                <a:latin typeface="Times New Roman" panose="02020603050405020304" pitchFamily="16" charset="0"/>
              </a:rPr>
              <a:t>使写者优先，</a:t>
            </a:r>
            <a:r>
              <a:rPr lang="zh-CN" altLang="x-none" b="0" dirty="0" err="1">
                <a:solidFill>
                  <a:srgbClr val="000000"/>
                </a:solidFill>
                <a:latin typeface="Times New Roman" panose="02020603050405020304" pitchFamily="16" charset="0"/>
              </a:rPr>
              <a:t>即当有进程读文件时，如果有写进程请求写，那么新的读进程被拒绝，待现有读进程读完后，立即让写进程开始运行，当无写进程运行时才让读进程运行。</a:t>
            </a:r>
            <a:endParaRPr lang="zh-CN" altLang="x-none" b="0" dirty="0" err="1">
              <a:solidFill>
                <a:srgbClr val="000000"/>
              </a:solidFill>
              <a:latin typeface="Times New Roman" panose="02020603050405020304" pitchFamily="16" charset="0"/>
            </a:endParaRPr>
          </a:p>
          <a:p>
            <a:pPr marL="342900" indent="-342900" defTabSz="457200">
              <a:lnSpc>
                <a:spcPct val="90000"/>
              </a:lnSpc>
              <a:spcBef>
                <a:spcPts val="9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00"/>
                </a:solidFill>
                <a:latin typeface="Times New Roman" panose="02020603050405020304" pitchFamily="16" charset="0"/>
              </a:rPr>
              <a:t>	  设置</a:t>
            </a:r>
            <a:r>
              <a:rPr lang="zh-CN" altLang="x-none" dirty="0" err="1">
                <a:solidFill>
                  <a:srgbClr val="000000"/>
                </a:solidFill>
                <a:latin typeface="Times New Roman" panose="02020603050405020304" pitchFamily="16" charset="0"/>
              </a:rPr>
              <a:t>信号量</a:t>
            </a:r>
            <a:r>
              <a:rPr lang="en-US" altLang="zh-CN" dirty="0" err="1">
                <a:solidFill>
                  <a:srgbClr val="000000"/>
                </a:solidFill>
                <a:latin typeface="Times New Roman" panose="02020603050405020304" pitchFamily="16" charset="0"/>
              </a:rPr>
              <a:t>W</a:t>
            </a:r>
            <a:r>
              <a:rPr lang="zh-CN" altLang="x-none" b="0" dirty="0" err="1">
                <a:solidFill>
                  <a:srgbClr val="000000"/>
                </a:solidFill>
                <a:latin typeface="Times New Roman" panose="02020603050405020304" pitchFamily="16" charset="0"/>
              </a:rPr>
              <a:t>实现读者与写者或写者之间的</a:t>
            </a:r>
            <a:r>
              <a:rPr lang="zh-CN" altLang="x-none" b="0" dirty="0" err="1">
                <a:solidFill>
                  <a:srgbClr val="FF0000"/>
                </a:solidFill>
                <a:latin typeface="Times New Roman" panose="02020603050405020304" pitchFamily="16" charset="0"/>
              </a:rPr>
              <a:t>互斥</a:t>
            </a:r>
            <a:r>
              <a:rPr lang="zh-CN" altLang="x-none" b="0" dirty="0" err="1">
                <a:solidFill>
                  <a:srgbClr val="000000"/>
                </a:solidFill>
                <a:latin typeface="Times New Roman" panose="02020603050405020304" pitchFamily="16" charset="0"/>
              </a:rPr>
              <a:t>，初值为1；用</a:t>
            </a:r>
            <a:r>
              <a:rPr lang="zh-CN" altLang="x-none" dirty="0" err="1">
                <a:solidFill>
                  <a:srgbClr val="000000"/>
                </a:solidFill>
                <a:latin typeface="Times New Roman" panose="02020603050405020304" pitchFamily="16" charset="0"/>
              </a:rPr>
              <a:t>信号量</a:t>
            </a:r>
            <a:r>
              <a:rPr lang="en-US" altLang="zh-CN" dirty="0" err="1">
                <a:solidFill>
                  <a:srgbClr val="000000"/>
                </a:solidFill>
                <a:latin typeface="Times New Roman" panose="02020603050405020304" pitchFamily="16" charset="0"/>
              </a:rPr>
              <a:t>Sn</a:t>
            </a:r>
            <a:r>
              <a:rPr lang="zh-CN" altLang="x-none" b="0" dirty="0" err="1">
                <a:solidFill>
                  <a:srgbClr val="000000"/>
                </a:solidFill>
                <a:latin typeface="Times New Roman" panose="02020603050405020304" pitchFamily="16" charset="0"/>
              </a:rPr>
              <a:t>限制系统中最多</a:t>
            </a:r>
            <a:r>
              <a:rPr lang="en-US" altLang="zh-CN" b="0" dirty="0" err="1">
                <a:solidFill>
                  <a:srgbClr val="000000"/>
                </a:solidFill>
                <a:latin typeface="Times New Roman" panose="02020603050405020304" pitchFamily="16" charset="0"/>
              </a:rPr>
              <a:t>n</a:t>
            </a:r>
            <a:r>
              <a:rPr lang="zh-CN" altLang="x-none" b="0" dirty="0" err="1">
                <a:solidFill>
                  <a:srgbClr val="000000"/>
                </a:solidFill>
                <a:latin typeface="Times New Roman" panose="02020603050405020304" pitchFamily="16" charset="0"/>
              </a:rPr>
              <a:t>个进程，初值为</a:t>
            </a:r>
            <a:r>
              <a:rPr lang="en-US" altLang="zh-CN" b="0" dirty="0" err="1">
                <a:solidFill>
                  <a:srgbClr val="000000"/>
                </a:solidFill>
                <a:latin typeface="Times New Roman" panose="02020603050405020304" pitchFamily="16" charset="0"/>
              </a:rPr>
              <a:t>n。</a:t>
            </a:r>
            <a:endParaRPr lang="en-US" altLang="zh-CN" b="0" dirty="0" err="1">
              <a:solidFill>
                <a:srgbClr val="000000"/>
              </a:solidFill>
              <a:latin typeface="Times New Roman" panose="02020603050405020304" pitchFamily="16" charset="0"/>
            </a:endParaRPr>
          </a:p>
        </p:txBody>
      </p:sp>
      <p:sp>
        <p:nvSpPr>
          <p:cNvPr id="253956" name="文本框 120834"/>
          <p:cNvSpPr txBox="1"/>
          <p:nvPr/>
        </p:nvSpPr>
        <p:spPr>
          <a:xfrm>
            <a:off x="1187450" y="260350"/>
            <a:ext cx="7793038" cy="12192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000" b="0" dirty="0" err="1">
                <a:solidFill>
                  <a:srgbClr val="333399"/>
                </a:solidFill>
                <a:latin typeface="Times New Roman" panose="02020603050405020304" pitchFamily="16" charset="0"/>
              </a:rPr>
              <a:t>3.4 进程间的相互作用</a:t>
            </a:r>
            <a:br>
              <a:rPr lang="zh-CN" altLang="x-none" sz="4000" b="0" dirty="0" err="1">
                <a:solidFill>
                  <a:srgbClr val="333399"/>
                </a:solidFill>
                <a:latin typeface="Times New Roman" panose="02020603050405020304" pitchFamily="16" charset="0"/>
              </a:rPr>
            </a:br>
            <a:r>
              <a:rPr lang="zh-CN" altLang="x-none" sz="4000" b="0" dirty="0" err="1">
                <a:solidFill>
                  <a:srgbClr val="333399"/>
                </a:solidFill>
                <a:latin typeface="Times New Roman" panose="02020603050405020304" pitchFamily="16" charset="0"/>
              </a:rPr>
              <a:t>   </a:t>
            </a:r>
            <a:r>
              <a:rPr lang="en-US" altLang="zh-CN" sz="4000" b="0" dirty="0" err="1">
                <a:solidFill>
                  <a:srgbClr val="333399"/>
                </a:solidFill>
                <a:latin typeface="Times New Roman" panose="02020603050405020304" pitchFamily="16" charset="0"/>
              </a:rPr>
              <a:t>------</a:t>
            </a:r>
            <a:r>
              <a:rPr lang="zh-CN" altLang="x-none" sz="4000" b="0" dirty="0" err="1">
                <a:solidFill>
                  <a:srgbClr val="333399"/>
                </a:solidFill>
                <a:latin typeface="Times New Roman" panose="02020603050405020304" pitchFamily="16" charset="0"/>
              </a:rPr>
              <a:t>经典</a:t>
            </a:r>
            <a:r>
              <a:rPr lang="en-US" altLang="zh-CN" sz="4000" b="0" dirty="0" err="1">
                <a:solidFill>
                  <a:srgbClr val="333399"/>
                </a:solidFill>
                <a:latin typeface="Times New Roman" panose="02020603050405020304" pitchFamily="16" charset="0"/>
              </a:rPr>
              <a:t>IPC</a:t>
            </a:r>
            <a:r>
              <a:rPr lang="zh-CN" altLang="x-none" sz="4000" b="0" dirty="0" err="1">
                <a:solidFill>
                  <a:srgbClr val="333399"/>
                </a:solidFill>
                <a:latin typeface="Times New Roman" panose="02020603050405020304" pitchFamily="16" charset="0"/>
              </a:rPr>
              <a:t>问题</a:t>
            </a:r>
            <a:endParaRPr lang="zh-CN" altLang="x-none" sz="4000" b="0" dirty="0" err="1">
              <a:solidFill>
                <a:srgbClr val="333399"/>
              </a:solidFill>
              <a:latin typeface="Times New Roman" panose="02020603050405020304" pitchFamily="16" charset="0"/>
            </a:endParaRPr>
          </a:p>
        </p:txBody>
      </p:sp>
    </p:spTree>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256002" name="矩形 121856"/>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121858" name="矩形 121857"/>
          <p:cNvSpPr/>
          <p:nvPr/>
        </p:nvSpPr>
        <p:spPr>
          <a:xfrm>
            <a:off x="1066800" y="1981200"/>
            <a:ext cx="3429000" cy="3124200"/>
          </a:xfrm>
          <a:prstGeom prst="rect">
            <a:avLst/>
          </a:prstGeom>
          <a:solidFill>
            <a:srgbClr val="FFFF99"/>
          </a:solidFill>
          <a:ln w="9360" cap="flat" cmpd="sng">
            <a:solidFill>
              <a:srgbClr val="339966"/>
            </a:solidFill>
            <a:prstDash val="solid"/>
            <a:miter/>
            <a:headEnd type="none" w="med" len="med"/>
            <a:tailEnd type="none" w="med" len="med"/>
          </a:ln>
        </p:spPr>
        <p:txBody>
          <a:bodyPr wrap="square" lIns="90000" tIns="46800" rIns="90000" bIns="46800" anchor="t" anchorCtr="0"/>
          <a:p>
            <a:pPr lvl="1" indent="-285750" defTabSz="457200" eaLnBrk="1" hangingPunct="1">
              <a:spcBef>
                <a:spcPts val="6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b="0" dirty="0" err="1">
                <a:solidFill>
                  <a:srgbClr val="000000"/>
                </a:solidFill>
                <a:latin typeface="Times New Roman" panose="02020603050405020304" pitchFamily="16" charset="0"/>
                <a:ea typeface="华文行楷" panose="02010800040101010101" charset="-122"/>
              </a:rPr>
              <a:t>读者进程</a:t>
            </a:r>
            <a:r>
              <a:rPr lang="en-US" altLang="zh-CN" sz="2000" b="0" dirty="0" err="1">
                <a:solidFill>
                  <a:srgbClr val="000000"/>
                </a:solidFill>
                <a:latin typeface="Times New Roman" panose="02020603050405020304" pitchFamily="16" charset="0"/>
                <a:ea typeface="华文行楷" panose="02010800040101010101" charset="-122"/>
              </a:rPr>
              <a:t>Pi(i=1,2,...,n)</a:t>
            </a:r>
            <a:endParaRPr lang="en-US" altLang="zh-CN" sz="2000" b="0" dirty="0" err="1">
              <a:solidFill>
                <a:srgbClr val="000000"/>
              </a:solidFill>
              <a:latin typeface="Times New Roman" panose="02020603050405020304" pitchFamily="16" charset="0"/>
              <a:ea typeface="华文行楷" panose="02010800040101010101" charset="-122"/>
            </a:endParaRPr>
          </a:p>
          <a:p>
            <a:pPr lvl="1" indent="-285750" defTabSz="457200" eaLnBrk="1" hangingPunct="1">
              <a:spcBef>
                <a:spcPts val="6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0" dirty="0" err="1">
                <a:solidFill>
                  <a:srgbClr val="000000"/>
                </a:solidFill>
                <a:latin typeface="Times New Roman" panose="02020603050405020304" pitchFamily="16" charset="0"/>
              </a:rPr>
              <a:t>begin</a:t>
            </a:r>
            <a:endParaRPr lang="en-US" altLang="zh-CN" sz="2000" b="0" dirty="0" err="1">
              <a:solidFill>
                <a:srgbClr val="000000"/>
              </a:solidFill>
              <a:latin typeface="Times New Roman" panose="02020603050405020304" pitchFamily="16" charset="0"/>
            </a:endParaRPr>
          </a:p>
          <a:p>
            <a:pPr lvl="1" indent="-285750" defTabSz="457200" eaLnBrk="1" hangingPunct="1">
              <a:spcBef>
                <a:spcPts val="6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0" dirty="0" err="1">
                <a:solidFill>
                  <a:srgbClr val="000000"/>
                </a:solidFill>
                <a:latin typeface="Times New Roman" panose="02020603050405020304" pitchFamily="16" charset="0"/>
              </a:rPr>
              <a:t>	P(W);</a:t>
            </a:r>
            <a:endParaRPr lang="en-US" altLang="zh-CN" sz="2000" b="0" dirty="0" err="1">
              <a:solidFill>
                <a:srgbClr val="000000"/>
              </a:solidFill>
              <a:latin typeface="Times New Roman" panose="02020603050405020304" pitchFamily="16" charset="0"/>
            </a:endParaRPr>
          </a:p>
          <a:p>
            <a:pPr lvl="1" indent="-285750" defTabSz="457200" eaLnBrk="1" hangingPunct="1">
              <a:spcBef>
                <a:spcPts val="6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0" dirty="0" err="1">
                <a:solidFill>
                  <a:srgbClr val="000000"/>
                </a:solidFill>
                <a:latin typeface="Times New Roman" panose="02020603050405020304" pitchFamily="16" charset="0"/>
              </a:rPr>
              <a:t>	P(Sn);</a:t>
            </a:r>
            <a:endParaRPr lang="en-US" altLang="zh-CN" sz="2000" b="0" dirty="0" err="1">
              <a:solidFill>
                <a:srgbClr val="000000"/>
              </a:solidFill>
              <a:latin typeface="Times New Roman" panose="02020603050405020304" pitchFamily="16" charset="0"/>
            </a:endParaRPr>
          </a:p>
          <a:p>
            <a:pPr lvl="1" indent="-285750" defTabSz="457200" eaLnBrk="1" hangingPunct="1">
              <a:spcBef>
                <a:spcPts val="6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0" dirty="0" err="1">
                <a:solidFill>
                  <a:srgbClr val="000000"/>
                </a:solidFill>
                <a:latin typeface="Times New Roman" panose="02020603050405020304" pitchFamily="16" charset="0"/>
              </a:rPr>
              <a:t>	V(W);</a:t>
            </a:r>
            <a:endParaRPr lang="en-US" altLang="zh-CN" sz="2000" b="0" dirty="0" err="1">
              <a:solidFill>
                <a:srgbClr val="000000"/>
              </a:solidFill>
              <a:latin typeface="Times New Roman" panose="02020603050405020304" pitchFamily="16" charset="0"/>
            </a:endParaRPr>
          </a:p>
          <a:p>
            <a:pPr lvl="1" indent="-285750" defTabSz="457200" eaLnBrk="1" hangingPunct="1">
              <a:spcBef>
                <a:spcPts val="6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0" dirty="0" err="1">
                <a:solidFill>
                  <a:srgbClr val="000000"/>
                </a:solidFill>
                <a:latin typeface="Times New Roman" panose="02020603050405020304" pitchFamily="16" charset="0"/>
              </a:rPr>
              <a:t>	read file;</a:t>
            </a:r>
            <a:endParaRPr lang="en-US" altLang="zh-CN" sz="2000" b="0" dirty="0" err="1">
              <a:solidFill>
                <a:srgbClr val="000000"/>
              </a:solidFill>
              <a:latin typeface="Times New Roman" panose="02020603050405020304" pitchFamily="16" charset="0"/>
            </a:endParaRPr>
          </a:p>
          <a:p>
            <a:pPr lvl="1" indent="-285750" defTabSz="457200" eaLnBrk="1" hangingPunct="1">
              <a:spcBef>
                <a:spcPts val="6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0" dirty="0" err="1">
                <a:solidFill>
                  <a:srgbClr val="000000"/>
                </a:solidFill>
                <a:latin typeface="Times New Roman" panose="02020603050405020304" pitchFamily="16" charset="0"/>
              </a:rPr>
              <a:t>	V(Sn);	</a:t>
            </a:r>
            <a:endParaRPr lang="en-US" altLang="zh-CN" sz="2000" b="0" dirty="0" err="1">
              <a:solidFill>
                <a:srgbClr val="000000"/>
              </a:solidFill>
              <a:latin typeface="Times New Roman" panose="02020603050405020304" pitchFamily="16" charset="0"/>
            </a:endParaRPr>
          </a:p>
          <a:p>
            <a:pPr lvl="1" indent="-285750" defTabSz="457200" eaLnBrk="1" hangingPunct="1">
              <a:spcBef>
                <a:spcPts val="6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0" dirty="0" err="1">
                <a:solidFill>
                  <a:srgbClr val="000000"/>
                </a:solidFill>
                <a:latin typeface="Times New Roman" panose="02020603050405020304" pitchFamily="16" charset="0"/>
              </a:rPr>
              <a:t>end</a:t>
            </a:r>
            <a:endParaRPr lang="en-US" altLang="zh-CN" sz="2000" b="0" dirty="0" err="1">
              <a:solidFill>
                <a:srgbClr val="000000"/>
              </a:solidFill>
              <a:latin typeface="Times New Roman" panose="02020603050405020304" pitchFamily="16" charset="0"/>
              <a:ea typeface="楷体_GB2312" pitchFamily="49" charset="0"/>
            </a:endParaRPr>
          </a:p>
        </p:txBody>
      </p:sp>
      <p:sp>
        <p:nvSpPr>
          <p:cNvPr id="121859" name="矩形 121858"/>
          <p:cNvSpPr/>
          <p:nvPr/>
        </p:nvSpPr>
        <p:spPr>
          <a:xfrm>
            <a:off x="5105400" y="1981200"/>
            <a:ext cx="3505200" cy="3740785"/>
          </a:xfrm>
          <a:prstGeom prst="rect">
            <a:avLst/>
          </a:prstGeom>
          <a:solidFill>
            <a:srgbClr val="FFFF99"/>
          </a:solidFill>
          <a:ln w="9360" cap="flat" cmpd="sng">
            <a:solidFill>
              <a:srgbClr val="339966"/>
            </a:solidFill>
            <a:prstDash val="solid"/>
            <a:miter/>
            <a:headEnd type="none" w="med" len="med"/>
            <a:tailEnd type="none" w="med" len="med"/>
          </a:ln>
        </p:spPr>
        <p:txBody>
          <a:bodyPr wrap="square" lIns="90000" tIns="46800" rIns="90000" bIns="46800" anchor="t" anchorCtr="0"/>
          <a:p>
            <a:pPr lvl="1" indent="-285750" defTabSz="457200" eaLnBrk="1" hangingPunct="1">
              <a:spcBef>
                <a:spcPts val="6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b="0" dirty="0" err="1">
                <a:solidFill>
                  <a:srgbClr val="000000"/>
                </a:solidFill>
                <a:latin typeface="Times New Roman" panose="02020603050405020304" pitchFamily="16" charset="0"/>
                <a:ea typeface="华文行楷" panose="02010800040101010101" charset="-122"/>
              </a:rPr>
              <a:t>写者进程</a:t>
            </a:r>
            <a:r>
              <a:rPr lang="en-US" altLang="zh-CN" sz="2000" b="0" dirty="0" err="1">
                <a:solidFill>
                  <a:srgbClr val="000000"/>
                </a:solidFill>
                <a:latin typeface="Times New Roman" panose="02020603050405020304" pitchFamily="16" charset="0"/>
                <a:ea typeface="华文行楷" panose="02010800040101010101" charset="-122"/>
              </a:rPr>
              <a:t>Pj (j=1,2,...,n)</a:t>
            </a:r>
            <a:endParaRPr lang="en-US" altLang="zh-CN" sz="2000" b="0" dirty="0" err="1">
              <a:solidFill>
                <a:srgbClr val="000000"/>
              </a:solidFill>
              <a:latin typeface="Times New Roman" panose="02020603050405020304" pitchFamily="16" charset="0"/>
              <a:ea typeface="华文行楷" panose="02010800040101010101" charset="-122"/>
            </a:endParaRPr>
          </a:p>
          <a:p>
            <a:pPr lvl="1" indent="-285750" defTabSz="457200" eaLnBrk="1" hangingPunct="1">
              <a:spcBef>
                <a:spcPts val="6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0" dirty="0" err="1">
                <a:solidFill>
                  <a:srgbClr val="000000"/>
                </a:solidFill>
                <a:latin typeface="Times New Roman" panose="02020603050405020304" pitchFamily="16" charset="0"/>
                <a:ea typeface="华文行楷" panose="02010800040101010101" charset="-122"/>
              </a:rPr>
              <a:t>begin</a:t>
            </a:r>
            <a:endParaRPr lang="en-US" altLang="zh-CN" sz="2000" b="0" dirty="0" err="1">
              <a:solidFill>
                <a:srgbClr val="000000"/>
              </a:solidFill>
              <a:latin typeface="Times New Roman" panose="02020603050405020304" pitchFamily="16" charset="0"/>
              <a:ea typeface="华文行楷" panose="02010800040101010101" charset="-122"/>
            </a:endParaRPr>
          </a:p>
          <a:p>
            <a:pPr lvl="1" indent="-285750" defTabSz="457200" eaLnBrk="1" hangingPunct="1">
              <a:spcBef>
                <a:spcPts val="6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0" dirty="0" err="1">
                <a:solidFill>
                  <a:srgbClr val="000000"/>
                </a:solidFill>
                <a:latin typeface="Times New Roman" panose="02020603050405020304" pitchFamily="16" charset="0"/>
                <a:ea typeface="华文行楷" panose="02010800040101010101" charset="-122"/>
              </a:rPr>
              <a:t>	P(W);</a:t>
            </a:r>
            <a:endParaRPr lang="en-US" altLang="zh-CN" sz="2000" b="0" dirty="0" err="1">
              <a:solidFill>
                <a:srgbClr val="000000"/>
              </a:solidFill>
              <a:latin typeface="Times New Roman" panose="02020603050405020304" pitchFamily="16" charset="0"/>
              <a:ea typeface="华文行楷" panose="02010800040101010101" charset="-122"/>
            </a:endParaRPr>
          </a:p>
          <a:p>
            <a:pPr lvl="1" indent="-285750" defTabSz="457200" eaLnBrk="1" hangingPunct="1">
              <a:spcBef>
                <a:spcPts val="6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0" dirty="0" err="1">
                <a:solidFill>
                  <a:srgbClr val="000000"/>
                </a:solidFill>
                <a:latin typeface="Times New Roman" panose="02020603050405020304" pitchFamily="16" charset="0"/>
                <a:ea typeface="华文行楷" panose="02010800040101010101" charset="-122"/>
              </a:rPr>
              <a:t>	for i=1 to n do P(Sn);//</a:t>
            </a:r>
            <a:r>
              <a:rPr lang="zh-CN" altLang="en-US" sz="2000" b="0" dirty="0" err="1">
                <a:solidFill>
                  <a:srgbClr val="000000"/>
                </a:solidFill>
                <a:latin typeface="Times New Roman" panose="02020603050405020304" pitchFamily="16" charset="0"/>
                <a:ea typeface="华文行楷" panose="02010800040101010101" charset="-122"/>
              </a:rPr>
              <a:t>使得</a:t>
            </a:r>
            <a:r>
              <a:rPr lang="en-US" altLang="zh-CN" sz="2000" b="0" dirty="0" err="1">
                <a:solidFill>
                  <a:srgbClr val="000000"/>
                </a:solidFill>
                <a:latin typeface="Times New Roman" panose="02020603050405020304" pitchFamily="16" charset="0"/>
                <a:ea typeface="华文行楷" panose="02010800040101010101" charset="-122"/>
              </a:rPr>
              <a:t>Sn</a:t>
            </a:r>
            <a:r>
              <a:rPr lang="zh-CN" altLang="en-US" sz="2000" b="0" dirty="0" err="1">
                <a:solidFill>
                  <a:srgbClr val="000000"/>
                </a:solidFill>
                <a:latin typeface="Times New Roman" panose="02020603050405020304" pitchFamily="16" charset="0"/>
                <a:ea typeface="华文行楷" panose="02010800040101010101" charset="-122"/>
              </a:rPr>
              <a:t>资源耗尽，读者因此被阻塞</a:t>
            </a:r>
            <a:endParaRPr lang="en-US" altLang="zh-CN" sz="2000" b="0" dirty="0" err="1">
              <a:solidFill>
                <a:srgbClr val="000000"/>
              </a:solidFill>
              <a:latin typeface="Times New Roman" panose="02020603050405020304" pitchFamily="16" charset="0"/>
              <a:ea typeface="华文行楷" panose="02010800040101010101" charset="-122"/>
            </a:endParaRPr>
          </a:p>
          <a:p>
            <a:pPr lvl="1" indent="-285750" defTabSz="457200" eaLnBrk="1" hangingPunct="1">
              <a:spcBef>
                <a:spcPts val="6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0" dirty="0" err="1">
                <a:solidFill>
                  <a:srgbClr val="000000"/>
                </a:solidFill>
                <a:latin typeface="Times New Roman" panose="02020603050405020304" pitchFamily="16" charset="0"/>
                <a:ea typeface="华文行楷" panose="02010800040101010101" charset="-122"/>
              </a:rPr>
              <a:t>	write file;</a:t>
            </a:r>
            <a:endParaRPr lang="en-US" altLang="zh-CN" sz="2000" b="0" dirty="0" err="1">
              <a:solidFill>
                <a:srgbClr val="000000"/>
              </a:solidFill>
              <a:latin typeface="Times New Roman" panose="02020603050405020304" pitchFamily="16" charset="0"/>
              <a:ea typeface="华文行楷" panose="02010800040101010101" charset="-122"/>
            </a:endParaRPr>
          </a:p>
          <a:p>
            <a:pPr lvl="1" indent="-285750" defTabSz="457200" eaLnBrk="1" hangingPunct="1">
              <a:spcBef>
                <a:spcPts val="6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0" dirty="0" err="1">
                <a:solidFill>
                  <a:srgbClr val="000000"/>
                </a:solidFill>
                <a:latin typeface="Times New Roman" panose="02020603050405020304" pitchFamily="16" charset="0"/>
                <a:ea typeface="华文行楷" panose="02010800040101010101" charset="-122"/>
              </a:rPr>
              <a:t>	for i=1 to n do V(Sn);</a:t>
            </a:r>
            <a:endParaRPr lang="en-US" altLang="zh-CN" sz="2000" b="0" dirty="0" err="1">
              <a:solidFill>
                <a:srgbClr val="000000"/>
              </a:solidFill>
              <a:latin typeface="Times New Roman" panose="02020603050405020304" pitchFamily="16" charset="0"/>
              <a:ea typeface="华文行楷" panose="02010800040101010101" charset="-122"/>
            </a:endParaRPr>
          </a:p>
          <a:p>
            <a:pPr lvl="1" indent="-285750" defTabSz="457200" eaLnBrk="1" hangingPunct="1">
              <a:spcBef>
                <a:spcPts val="6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0" dirty="0" err="1">
                <a:solidFill>
                  <a:srgbClr val="000000"/>
                </a:solidFill>
                <a:latin typeface="Times New Roman" panose="02020603050405020304" pitchFamily="16" charset="0"/>
                <a:ea typeface="华文行楷" panose="02010800040101010101" charset="-122"/>
              </a:rPr>
              <a:t>	V(W);</a:t>
            </a:r>
            <a:endParaRPr lang="en-US" altLang="zh-CN" sz="2000" b="0" dirty="0" err="1">
              <a:solidFill>
                <a:srgbClr val="000000"/>
              </a:solidFill>
              <a:latin typeface="Times New Roman" panose="02020603050405020304" pitchFamily="16" charset="0"/>
              <a:ea typeface="华文行楷" panose="02010800040101010101" charset="-122"/>
            </a:endParaRPr>
          </a:p>
          <a:p>
            <a:pPr lvl="1" indent="-285750" defTabSz="457200" eaLnBrk="1" hangingPunct="1">
              <a:spcBef>
                <a:spcPts val="6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0" dirty="0" err="1">
                <a:solidFill>
                  <a:srgbClr val="000000"/>
                </a:solidFill>
                <a:latin typeface="Times New Roman" panose="02020603050405020304" pitchFamily="16" charset="0"/>
                <a:ea typeface="华文行楷" panose="02010800040101010101" charset="-122"/>
              </a:rPr>
              <a:t>end</a:t>
            </a:r>
            <a:endParaRPr lang="en-US" altLang="zh-CN" sz="2000" b="0" dirty="0" err="1">
              <a:solidFill>
                <a:srgbClr val="000000"/>
              </a:solidFill>
              <a:latin typeface="Times New Roman" panose="02020603050405020304" pitchFamily="16" charset="0"/>
              <a:ea typeface="华文行楷" panose="02010800040101010101" charset="-122"/>
            </a:endParaRPr>
          </a:p>
        </p:txBody>
      </p:sp>
      <p:sp>
        <p:nvSpPr>
          <p:cNvPr id="256005" name="文本框 121859"/>
          <p:cNvSpPr txBox="1"/>
          <p:nvPr/>
        </p:nvSpPr>
        <p:spPr>
          <a:xfrm>
            <a:off x="1350963" y="69215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000" b="0" dirty="0" err="1">
                <a:solidFill>
                  <a:srgbClr val="333399"/>
                </a:solidFill>
                <a:highlight>
                  <a:srgbClr val="FFFF00"/>
                </a:highlight>
                <a:latin typeface="Times New Roman" panose="02020603050405020304" pitchFamily="16" charset="0"/>
              </a:rPr>
              <a:t>3.4 进程间的相互作用</a:t>
            </a:r>
            <a:br>
              <a:rPr lang="zh-CN" altLang="x-none" sz="4000" b="0" dirty="0" err="1">
                <a:solidFill>
                  <a:srgbClr val="333399"/>
                </a:solidFill>
                <a:highlight>
                  <a:srgbClr val="FFFF00"/>
                </a:highlight>
                <a:latin typeface="Times New Roman" panose="02020603050405020304" pitchFamily="16" charset="0"/>
              </a:rPr>
            </a:br>
            <a:r>
              <a:rPr lang="zh-CN" altLang="x-none" sz="4000" b="0" dirty="0" err="1">
                <a:solidFill>
                  <a:srgbClr val="333399"/>
                </a:solidFill>
                <a:highlight>
                  <a:srgbClr val="FFFF00"/>
                </a:highlight>
                <a:latin typeface="Times New Roman" panose="02020603050405020304" pitchFamily="16" charset="0"/>
              </a:rPr>
              <a:t>   </a:t>
            </a:r>
            <a:r>
              <a:rPr lang="en-US" altLang="zh-CN" sz="4000" b="0" dirty="0" err="1">
                <a:solidFill>
                  <a:srgbClr val="333399"/>
                </a:solidFill>
                <a:highlight>
                  <a:srgbClr val="FFFF00"/>
                </a:highlight>
                <a:latin typeface="Times New Roman" panose="02020603050405020304" pitchFamily="16" charset="0"/>
              </a:rPr>
              <a:t>---</a:t>
            </a:r>
            <a:r>
              <a:rPr lang="zh-CN" altLang="x-none" sz="4000" b="0" dirty="0" err="1">
                <a:solidFill>
                  <a:srgbClr val="333399"/>
                </a:solidFill>
                <a:highlight>
                  <a:srgbClr val="FFFF00"/>
                </a:highlight>
                <a:latin typeface="Times New Roman" panose="02020603050405020304" pitchFamily="16" charset="0"/>
              </a:rPr>
              <a:t>经典</a:t>
            </a:r>
            <a:r>
              <a:rPr lang="en-US" altLang="zh-CN" sz="4000" b="0" dirty="0" err="1">
                <a:solidFill>
                  <a:srgbClr val="333399"/>
                </a:solidFill>
                <a:highlight>
                  <a:srgbClr val="FFFF00"/>
                </a:highlight>
                <a:latin typeface="Times New Roman" panose="02020603050405020304" pitchFamily="16" charset="0"/>
              </a:rPr>
              <a:t>IPC</a:t>
            </a:r>
            <a:r>
              <a:rPr lang="zh-CN" altLang="x-none" sz="4000" b="0" dirty="0" err="1">
                <a:solidFill>
                  <a:srgbClr val="333399"/>
                </a:solidFill>
                <a:highlight>
                  <a:srgbClr val="FFFF00"/>
                </a:highlight>
                <a:latin typeface="Times New Roman" panose="02020603050405020304" pitchFamily="16" charset="0"/>
              </a:rPr>
              <a:t>问题</a:t>
            </a:r>
            <a:r>
              <a:rPr lang="en-US" altLang="zh-CN" sz="4000" b="0" dirty="0" err="1">
                <a:solidFill>
                  <a:srgbClr val="333399"/>
                </a:solidFill>
                <a:highlight>
                  <a:srgbClr val="FFFF00"/>
                </a:highlight>
                <a:latin typeface="Times New Roman" panose="02020603050405020304" pitchFamily="16" charset="0"/>
              </a:rPr>
              <a:t>&lt;</a:t>
            </a:r>
            <a:r>
              <a:rPr lang="zh-CN" altLang="en-US" sz="4000" b="0" dirty="0" err="1">
                <a:solidFill>
                  <a:srgbClr val="333399"/>
                </a:solidFill>
                <a:highlight>
                  <a:srgbClr val="FFFF00"/>
                </a:highlight>
                <a:latin typeface="Times New Roman" panose="02020603050405020304" pitchFamily="16" charset="0"/>
              </a:rPr>
              <a:t>写者优先</a:t>
            </a:r>
            <a:r>
              <a:rPr lang="en-US" altLang="zh-CN" sz="4000" b="0" dirty="0" err="1">
                <a:solidFill>
                  <a:srgbClr val="333399"/>
                </a:solidFill>
                <a:highlight>
                  <a:srgbClr val="FFFF00"/>
                </a:highlight>
                <a:latin typeface="Times New Roman" panose="02020603050405020304" pitchFamily="16" charset="0"/>
              </a:rPr>
              <a:t>&gt;</a:t>
            </a:r>
            <a:endParaRPr lang="en-US" altLang="zh-CN" sz="4000" b="0" dirty="0" err="1">
              <a:solidFill>
                <a:srgbClr val="333399"/>
              </a:solidFill>
              <a:highlight>
                <a:srgbClr val="FFFF00"/>
              </a:highlight>
              <a:latin typeface="Times New Roman" panose="02020603050405020304" pitchFamily="16" charset="0"/>
            </a:endParaRPr>
          </a:p>
        </p:txBody>
      </p:sp>
      <p:sp>
        <p:nvSpPr>
          <p:cNvPr id="2" name="文本框 1"/>
          <p:cNvSpPr txBox="1"/>
          <p:nvPr/>
        </p:nvSpPr>
        <p:spPr>
          <a:xfrm>
            <a:off x="1066800" y="5589270"/>
            <a:ext cx="7548880" cy="829945"/>
          </a:xfrm>
          <a:prstGeom prst="rect">
            <a:avLst/>
          </a:prstGeom>
          <a:noFill/>
        </p:spPr>
        <p:txBody>
          <a:bodyPr wrap="square" rtlCol="0">
            <a:spAutoFit/>
          </a:bodyPr>
          <a:p>
            <a:r>
              <a:rPr lang="zh-CN" altLang="x-none" sz="2400" b="0" dirty="0" err="1">
                <a:solidFill>
                  <a:srgbClr val="000000"/>
                </a:solidFill>
                <a:latin typeface="Times New Roman" panose="02020603050405020304" pitchFamily="16" charset="0"/>
                <a:sym typeface="+mn-ea"/>
              </a:rPr>
              <a:t>设置</a:t>
            </a:r>
            <a:r>
              <a:rPr lang="zh-CN" altLang="x-none" sz="2400" dirty="0" err="1">
                <a:solidFill>
                  <a:srgbClr val="000000"/>
                </a:solidFill>
                <a:latin typeface="Times New Roman" panose="02020603050405020304" pitchFamily="16" charset="0"/>
                <a:sym typeface="+mn-ea"/>
              </a:rPr>
              <a:t>信号量</a:t>
            </a:r>
            <a:r>
              <a:rPr lang="en-US" altLang="zh-CN" sz="2400" dirty="0" err="1">
                <a:solidFill>
                  <a:srgbClr val="000000"/>
                </a:solidFill>
                <a:latin typeface="Times New Roman" panose="02020603050405020304" pitchFamily="16" charset="0"/>
                <a:sym typeface="+mn-ea"/>
              </a:rPr>
              <a:t>W</a:t>
            </a:r>
            <a:r>
              <a:rPr lang="zh-CN" altLang="x-none" sz="2400" b="0" dirty="0" err="1">
                <a:solidFill>
                  <a:srgbClr val="000000"/>
                </a:solidFill>
                <a:latin typeface="Times New Roman" panose="02020603050405020304" pitchFamily="16" charset="0"/>
                <a:sym typeface="+mn-ea"/>
              </a:rPr>
              <a:t>实现读者与写者或写者之间的互斥，初值为1；用</a:t>
            </a:r>
            <a:r>
              <a:rPr lang="zh-CN" altLang="x-none" sz="2400" dirty="0" err="1">
                <a:solidFill>
                  <a:srgbClr val="000000"/>
                </a:solidFill>
                <a:latin typeface="Times New Roman" panose="02020603050405020304" pitchFamily="16" charset="0"/>
                <a:sym typeface="+mn-ea"/>
              </a:rPr>
              <a:t>信号量</a:t>
            </a:r>
            <a:r>
              <a:rPr lang="en-US" altLang="zh-CN" sz="2400" dirty="0" err="1">
                <a:solidFill>
                  <a:srgbClr val="000000"/>
                </a:solidFill>
                <a:latin typeface="Times New Roman" panose="02020603050405020304" pitchFamily="16" charset="0"/>
                <a:sym typeface="+mn-ea"/>
              </a:rPr>
              <a:t>Sn</a:t>
            </a:r>
            <a:r>
              <a:rPr lang="zh-CN" altLang="x-none" sz="2400" b="0" dirty="0" err="1">
                <a:solidFill>
                  <a:srgbClr val="000000"/>
                </a:solidFill>
                <a:latin typeface="Times New Roman" panose="02020603050405020304" pitchFamily="16" charset="0"/>
                <a:sym typeface="+mn-ea"/>
              </a:rPr>
              <a:t>限制系统中最多</a:t>
            </a:r>
            <a:r>
              <a:rPr lang="en-US" altLang="zh-CN" sz="2400" b="0" dirty="0" err="1">
                <a:solidFill>
                  <a:srgbClr val="000000"/>
                </a:solidFill>
                <a:latin typeface="Times New Roman" panose="02020603050405020304" pitchFamily="16" charset="0"/>
                <a:sym typeface="+mn-ea"/>
              </a:rPr>
              <a:t>n</a:t>
            </a:r>
            <a:r>
              <a:rPr lang="zh-CN" altLang="x-none" sz="2400" b="0" dirty="0" err="1">
                <a:solidFill>
                  <a:srgbClr val="000000"/>
                </a:solidFill>
                <a:latin typeface="Times New Roman" panose="02020603050405020304" pitchFamily="16" charset="0"/>
                <a:sym typeface="+mn-ea"/>
              </a:rPr>
              <a:t>个进程，初值为</a:t>
            </a:r>
            <a:r>
              <a:rPr lang="en-US" altLang="zh-CN" sz="2400" b="0" dirty="0" err="1">
                <a:solidFill>
                  <a:srgbClr val="000000"/>
                </a:solidFill>
                <a:latin typeface="Times New Roman" panose="02020603050405020304" pitchFamily="16" charset="0"/>
                <a:sym typeface="+mn-ea"/>
              </a:rPr>
              <a:t>n</a:t>
            </a:r>
            <a:endParaRPr lang="en-US" altLang="zh-CN" sz="2400" b="0" dirty="0" err="1">
              <a:solidFill>
                <a:srgbClr val="000000"/>
              </a:solidFill>
              <a:latin typeface="Times New Roman" panose="02020603050405020304" pitchFamily="16" charset="0"/>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additive="repl">
                                        <p:cTn id="6" dur="1" fill="hold">
                                          <p:stCondLst>
                                            <p:cond delay="0"/>
                                          </p:stCondLst>
                                        </p:cTn>
                                        <p:tgtEl>
                                          <p:spTgt spid="121858"/>
                                        </p:tgtEl>
                                        <p:attrNameLst>
                                          <p:attrName>style.visibility</p:attrName>
                                        </p:attrNameLst>
                                      </p:cBhvr>
                                      <p:to>
                                        <p:strVal val="visible"/>
                                      </p:to>
                                    </p:set>
                                    <p:animEffect transition="in" filter="barn(outHorizontal)">
                                      <p:cBhvr additive="repl">
                                        <p:cTn id="7" dur="500"/>
                                        <p:tgtEl>
                                          <p:spTgt spid="121858"/>
                                        </p:tgtEl>
                                      </p:cBhvr>
                                    </p:animEffect>
                                  </p:childTnLst>
                                </p:cTn>
                              </p:par>
                            </p:childTnLst>
                          </p:cTn>
                        </p:par>
                        <p:par>
                          <p:cTn id="8" fill="hold">
                            <p:stCondLst>
                              <p:cond delay="500"/>
                            </p:stCondLst>
                            <p:childTnLst>
                              <p:par>
                                <p:cTn id="9" presetID="16" presetClass="entr" presetSubtype="42" fill="hold" nodeType="afterEffect">
                                  <p:stCondLst>
                                    <p:cond delay="0"/>
                                  </p:stCondLst>
                                  <p:childTnLst>
                                    <p:set>
                                      <p:cBhvr additive="repl">
                                        <p:cTn id="10" dur="1" fill="hold">
                                          <p:stCondLst>
                                            <p:cond delay="0"/>
                                          </p:stCondLst>
                                        </p:cTn>
                                        <p:tgtEl>
                                          <p:spTgt spid="121859"/>
                                        </p:tgtEl>
                                        <p:attrNameLst>
                                          <p:attrName>style.visibility</p:attrName>
                                        </p:attrNameLst>
                                      </p:cBhvr>
                                      <p:to>
                                        <p:strVal val="visible"/>
                                      </p:to>
                                    </p:set>
                                    <p:animEffect transition="in" filter="barn(outHorizontal)">
                                      <p:cBhvr additive="repl">
                                        <p:cTn id="11" dur="500"/>
                                        <p:tgtEl>
                                          <p:spTgt spid="1218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258050" name="矩形 122880"/>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258051" name="文本框 122881"/>
          <p:cNvSpPr txBox="1"/>
          <p:nvPr/>
        </p:nvSpPr>
        <p:spPr>
          <a:xfrm>
            <a:off x="1044575" y="1339850"/>
            <a:ext cx="7772400" cy="5392420"/>
          </a:xfrm>
          <a:prstGeom prst="rect">
            <a:avLst/>
          </a:prstGeom>
          <a:noFill/>
          <a:ln w="9525">
            <a:noFill/>
          </a:ln>
        </p:spPr>
        <p:txBody>
          <a:bodyPr wrap="square" lIns="91440" tIns="45720" rIns="91440" bIns="45720" anchor="t" anchorCtr="0"/>
          <a:p>
            <a:pPr marL="342900" indent="-342900" defTabSz="457200">
              <a:spcBef>
                <a:spcPts val="9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00"/>
                </a:solidFill>
                <a:latin typeface="Times New Roman" panose="02020603050405020304" pitchFamily="16" charset="0"/>
              </a:rPr>
              <a:t>理发师问题：</a:t>
            </a:r>
            <a:endParaRPr lang="zh-CN" altLang="x-none" b="0" dirty="0" err="1">
              <a:solidFill>
                <a:srgbClr val="000000"/>
              </a:solidFill>
              <a:latin typeface="Times New Roman" panose="02020603050405020304" pitchFamily="16" charset="0"/>
            </a:endParaRPr>
          </a:p>
          <a:p>
            <a:pPr marL="342900" indent="-342900" defTabSz="457200">
              <a:spcBef>
                <a:spcPts val="700"/>
              </a:spcBef>
              <a:buClrTx/>
              <a:buSzPct val="6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00"/>
                </a:solidFill>
                <a:latin typeface="Times New Roman" panose="02020603050405020304" pitchFamily="16" charset="0"/>
              </a:rPr>
              <a:t>	</a:t>
            </a:r>
            <a:r>
              <a:rPr lang="zh-CN" altLang="x-none" sz="2400" b="0" dirty="0" err="1">
                <a:solidFill>
                  <a:srgbClr val="000000"/>
                </a:solidFill>
                <a:latin typeface="Times New Roman" panose="02020603050405020304" pitchFamily="16" charset="0"/>
              </a:rPr>
              <a:t>理发店里有一个理发师、一把理发椅、</a:t>
            </a:r>
            <a:r>
              <a:rPr lang="en-US" altLang="zh-CN" sz="2400" b="0" dirty="0" err="1">
                <a:solidFill>
                  <a:srgbClr val="000000"/>
                </a:solidFill>
                <a:latin typeface="Times New Roman" panose="02020603050405020304" pitchFamily="16" charset="0"/>
              </a:rPr>
              <a:t>n</a:t>
            </a:r>
            <a:r>
              <a:rPr lang="zh-CN" altLang="x-none" sz="2400" b="0" dirty="0" err="1">
                <a:solidFill>
                  <a:srgbClr val="000000"/>
                </a:solidFill>
                <a:latin typeface="Times New Roman" panose="02020603050405020304" pitchFamily="16" charset="0"/>
              </a:rPr>
              <a:t>把供等候理发的顾客坐的椅子。</a:t>
            </a:r>
            <a:endParaRPr lang="zh-CN" altLang="x-none" sz="2400" b="0" dirty="0" err="1">
              <a:solidFill>
                <a:srgbClr val="000000"/>
              </a:solidFill>
              <a:latin typeface="Times New Roman" panose="02020603050405020304" pitchFamily="16" charset="0"/>
            </a:endParaRPr>
          </a:p>
          <a:p>
            <a:pPr marL="342900" indent="-342900" defTabSz="457200">
              <a:spcBef>
                <a:spcPts val="700"/>
              </a:spcBef>
              <a:buClr>
                <a:srgbClr val="FF0000"/>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rPr>
              <a:t>如果没有顾客，则理发师便在理发椅上睡觉</a:t>
            </a:r>
            <a:r>
              <a:rPr lang="zh-CN" altLang="x-none" sz="2400" b="0" dirty="0" err="1">
                <a:solidFill>
                  <a:srgbClr val="FF0000"/>
                </a:solidFill>
                <a:latin typeface="Times New Roman" panose="02020603050405020304" pitchFamily="16" charset="0"/>
              </a:rPr>
              <a:t>（阻塞，或者说等待</a:t>
            </a:r>
            <a:r>
              <a:rPr lang="en-US" altLang="zh-CN" sz="2400" b="0" dirty="0" err="1">
                <a:solidFill>
                  <a:srgbClr val="FF0000"/>
                </a:solidFill>
                <a:latin typeface="Times New Roman" panose="02020603050405020304" pitchFamily="16" charset="0"/>
              </a:rPr>
              <a:t>V</a:t>
            </a:r>
            <a:r>
              <a:rPr lang="zh-CN" altLang="en-US" sz="2400" b="0" dirty="0" err="1">
                <a:solidFill>
                  <a:srgbClr val="FF0000"/>
                </a:solidFill>
                <a:latin typeface="Times New Roman" panose="02020603050405020304" pitchFamily="16" charset="0"/>
              </a:rPr>
              <a:t>操作</a:t>
            </a:r>
            <a:r>
              <a:rPr lang="zh-CN" altLang="x-none" sz="2400" b="0" dirty="0" err="1">
                <a:solidFill>
                  <a:srgbClr val="FF0000"/>
                </a:solidFill>
                <a:latin typeface="Times New Roman" panose="02020603050405020304" pitchFamily="16" charset="0"/>
              </a:rPr>
              <a:t>）</a:t>
            </a:r>
            <a:r>
              <a:rPr lang="zh-CN" altLang="x-none" sz="2400" b="0" dirty="0" err="1">
                <a:solidFill>
                  <a:srgbClr val="000000"/>
                </a:solidFill>
                <a:latin typeface="Times New Roman" panose="02020603050405020304" pitchFamily="16" charset="0"/>
              </a:rPr>
              <a:t>。</a:t>
            </a:r>
            <a:endParaRPr lang="zh-CN" altLang="x-none" sz="2400" b="0" dirty="0" err="1">
              <a:solidFill>
                <a:srgbClr val="000000"/>
              </a:solidFill>
              <a:latin typeface="Times New Roman" panose="02020603050405020304" pitchFamily="16" charset="0"/>
            </a:endParaRPr>
          </a:p>
          <a:p>
            <a:pPr marL="342900" indent="-342900" defTabSz="457200">
              <a:spcBef>
                <a:spcPts val="700"/>
              </a:spcBef>
              <a:buClr>
                <a:srgbClr val="FF0000"/>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rPr>
              <a:t>当一个顾客到来时，他必须先叫醒理发师</a:t>
            </a:r>
            <a:r>
              <a:rPr lang="zh-CN" altLang="x-none" sz="2400" b="0" dirty="0" err="1">
                <a:solidFill>
                  <a:srgbClr val="FF0000"/>
                </a:solidFill>
                <a:latin typeface="Times New Roman" panose="02020603050405020304" pitchFamily="16" charset="0"/>
              </a:rPr>
              <a:t>（</a:t>
            </a:r>
            <a:r>
              <a:rPr lang="en-US" altLang="zh-CN" sz="2400" b="0" dirty="0" err="1">
                <a:solidFill>
                  <a:srgbClr val="FF0000"/>
                </a:solidFill>
                <a:latin typeface="Times New Roman" panose="02020603050405020304" pitchFamily="16" charset="0"/>
              </a:rPr>
              <a:t>V</a:t>
            </a:r>
            <a:r>
              <a:rPr lang="zh-CN" altLang="en-US" sz="2400" b="0" dirty="0" err="1">
                <a:solidFill>
                  <a:srgbClr val="FF0000"/>
                </a:solidFill>
                <a:latin typeface="Times New Roman" panose="02020603050405020304" pitchFamily="16" charset="0"/>
              </a:rPr>
              <a:t>操作</a:t>
            </a:r>
            <a:r>
              <a:rPr lang="zh-CN" altLang="x-none" sz="2400" b="0" dirty="0" err="1">
                <a:solidFill>
                  <a:srgbClr val="FF0000"/>
                </a:solidFill>
                <a:latin typeface="Times New Roman" panose="02020603050405020304" pitchFamily="16" charset="0"/>
              </a:rPr>
              <a:t>）</a:t>
            </a:r>
            <a:r>
              <a:rPr lang="zh-CN" altLang="x-none" sz="2400" b="0" dirty="0" err="1">
                <a:solidFill>
                  <a:srgbClr val="000000"/>
                </a:solidFill>
                <a:latin typeface="Times New Roman" panose="02020603050405020304" pitchFamily="16" charset="0"/>
              </a:rPr>
              <a:t>，进行理发。【</a:t>
            </a:r>
            <a:r>
              <a:rPr lang="en-US" altLang="zh-CN" sz="2400" b="0" dirty="0" err="1">
                <a:solidFill>
                  <a:srgbClr val="000000"/>
                </a:solidFill>
                <a:latin typeface="Times New Roman" panose="02020603050405020304" pitchFamily="16" charset="0"/>
              </a:rPr>
              <a:t>“</a:t>
            </a:r>
            <a:r>
              <a:rPr lang="zh-CN" altLang="en-US" sz="2400" b="0" dirty="0" err="1">
                <a:solidFill>
                  <a:srgbClr val="000000"/>
                </a:solidFill>
                <a:latin typeface="Times New Roman" panose="02020603050405020304" pitchFamily="16" charset="0"/>
              </a:rPr>
              <a:t>叫醒</a:t>
            </a:r>
            <a:r>
              <a:rPr lang="en-US" altLang="zh-CN" sz="2400" b="0" dirty="0" err="1">
                <a:solidFill>
                  <a:srgbClr val="000000"/>
                </a:solidFill>
                <a:latin typeface="Times New Roman" panose="02020603050405020304" pitchFamily="16" charset="0"/>
              </a:rPr>
              <a:t>”</a:t>
            </a:r>
            <a:r>
              <a:rPr lang="zh-CN" altLang="en-US" sz="2400" b="0" dirty="0" err="1">
                <a:solidFill>
                  <a:srgbClr val="000000"/>
                </a:solidFill>
                <a:latin typeface="Times New Roman" panose="02020603050405020304" pitchFamily="16" charset="0"/>
              </a:rPr>
              <a:t>对应着</a:t>
            </a:r>
            <a:r>
              <a:rPr lang="zh-CN" altLang="x-none" sz="2400" b="0" dirty="0" err="1">
                <a:solidFill>
                  <a:srgbClr val="000000"/>
                </a:solidFill>
                <a:latin typeface="Times New Roman" panose="02020603050405020304" pitchFamily="16" charset="0"/>
              </a:rPr>
              <a:t>二者之间的同步</a:t>
            </a:r>
            <a:r>
              <a:rPr lang="zh-CN" altLang="x-none" sz="2400" b="0" dirty="0" err="1">
                <a:solidFill>
                  <a:srgbClr val="000000"/>
                </a:solidFill>
                <a:latin typeface="Times New Roman" panose="02020603050405020304" pitchFamily="16" charset="0"/>
              </a:rPr>
              <a:t>关系】</a:t>
            </a:r>
            <a:endParaRPr lang="zh-CN" altLang="x-none" sz="2400" b="0" dirty="0" err="1">
              <a:solidFill>
                <a:srgbClr val="000000"/>
              </a:solidFill>
              <a:latin typeface="Times New Roman" panose="02020603050405020304" pitchFamily="16" charset="0"/>
            </a:endParaRPr>
          </a:p>
          <a:p>
            <a:pPr marL="342900" indent="-342900" defTabSz="457200">
              <a:spcBef>
                <a:spcPts val="700"/>
              </a:spcBef>
              <a:buClr>
                <a:srgbClr val="FF0000"/>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rPr>
              <a:t>如果理发师在理发时又有顾客到来，则有空椅子可坐，他就坐下来等，如果没有空椅子，他就离开。</a:t>
            </a:r>
            <a:r>
              <a:rPr lang="zh-CN" altLang="x-none" sz="2400" b="0" dirty="0" err="1">
                <a:solidFill>
                  <a:srgbClr val="FF0000"/>
                </a:solidFill>
                <a:latin typeface="Times New Roman" panose="02020603050405020304" pitchFamily="16" charset="0"/>
              </a:rPr>
              <a:t>（因此需要一个变量</a:t>
            </a:r>
            <a:r>
              <a:rPr lang="en-US" altLang="zh-CN" sz="1200" b="0" dirty="0" err="1">
                <a:solidFill>
                  <a:srgbClr val="FF0000"/>
                </a:solidFill>
                <a:latin typeface="Times New Roman" panose="02020603050405020304" pitchFamily="16" charset="0"/>
              </a:rPr>
              <a:t>&lt;</a:t>
            </a:r>
            <a:r>
              <a:rPr lang="zh-CN" altLang="en-US" sz="1200" b="0" dirty="0" err="1">
                <a:solidFill>
                  <a:srgbClr val="FF0000"/>
                </a:solidFill>
                <a:latin typeface="Times New Roman" panose="02020603050405020304" pitchFamily="16" charset="0"/>
              </a:rPr>
              <a:t>不是信号量！</a:t>
            </a:r>
            <a:r>
              <a:rPr lang="en-US" altLang="zh-CN" sz="1200" b="0" dirty="0" err="1">
                <a:solidFill>
                  <a:srgbClr val="FF0000"/>
                </a:solidFill>
                <a:latin typeface="Times New Roman" panose="02020603050405020304" pitchFamily="16" charset="0"/>
              </a:rPr>
              <a:t>&gt;</a:t>
            </a:r>
            <a:r>
              <a:rPr lang="zh-CN" altLang="x-none" sz="2400" b="0" dirty="0" err="1">
                <a:solidFill>
                  <a:srgbClr val="FF0000"/>
                </a:solidFill>
                <a:latin typeface="Times New Roman" panose="02020603050405020304" pitchFamily="16" charset="0"/>
              </a:rPr>
              <a:t>追踪在椅子上等待的人数）</a:t>
            </a:r>
            <a:endParaRPr lang="zh-CN" altLang="x-none" sz="2400" b="0" dirty="0" err="1">
              <a:solidFill>
                <a:srgbClr val="FF0000"/>
              </a:solidFill>
              <a:latin typeface="Times New Roman" panose="02020603050405020304" pitchFamily="16" charset="0"/>
            </a:endParaRPr>
          </a:p>
          <a:p>
            <a:pPr marL="342900" indent="-342900" defTabSz="457200">
              <a:spcBef>
                <a:spcPts val="700"/>
              </a:spcBef>
              <a:buClr>
                <a:srgbClr val="FF0000"/>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dirty="0" err="1">
                <a:solidFill>
                  <a:srgbClr val="FF0000"/>
                </a:solidFill>
                <a:latin typeface="Times New Roman" panose="02020603050405020304" pitchFamily="16" charset="0"/>
              </a:rPr>
              <a:t>//</a:t>
            </a:r>
            <a:r>
              <a:rPr lang="zh-CN" altLang="en-US" sz="1800" b="0" dirty="0" err="1">
                <a:solidFill>
                  <a:srgbClr val="FF0000"/>
                </a:solidFill>
                <a:latin typeface="Times New Roman" panose="02020603050405020304" pitchFamily="16" charset="0"/>
              </a:rPr>
              <a:t>隐含互斥关系：全局变量</a:t>
            </a:r>
            <a:r>
              <a:rPr lang="en-US" altLang="zh-CN" sz="1800" b="0" dirty="0" err="1">
                <a:solidFill>
                  <a:srgbClr val="FF0000"/>
                </a:solidFill>
                <a:latin typeface="Times New Roman" panose="02020603050405020304" pitchFamily="16" charset="0"/>
              </a:rPr>
              <a:t>waiting</a:t>
            </a:r>
            <a:r>
              <a:rPr lang="zh-CN" altLang="en-US" sz="1800" b="0" dirty="0" err="1">
                <a:solidFill>
                  <a:srgbClr val="FF0000"/>
                </a:solidFill>
                <a:latin typeface="Times New Roman" panose="02020603050405020304" pitchFamily="16" charset="0"/>
              </a:rPr>
              <a:t>，所有人和理发师都可以使之变化，所以要额外设置一个信号量使每个人的操作互斥</a:t>
            </a:r>
            <a:endParaRPr lang="zh-CN" altLang="x-none" sz="1800" b="0" dirty="0" err="1">
              <a:solidFill>
                <a:srgbClr val="000000"/>
              </a:solidFill>
              <a:latin typeface="Times New Roman" panose="02020603050405020304" pitchFamily="16" charset="0"/>
            </a:endParaRPr>
          </a:p>
          <a:p>
            <a:pPr marL="342900" indent="-342900" defTabSz="457200">
              <a:spcBef>
                <a:spcPts val="700"/>
              </a:spcBef>
              <a:buClrTx/>
              <a:buSzPct val="6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rPr>
              <a:t>   </a:t>
            </a:r>
            <a:endParaRPr lang="en-US" altLang="zh-CN" sz="2400" b="0" dirty="0" err="1">
              <a:solidFill>
                <a:srgbClr val="000000"/>
              </a:solidFill>
              <a:latin typeface="Times New Roman" panose="02020603050405020304" pitchFamily="16" charset="0"/>
            </a:endParaRPr>
          </a:p>
          <a:p>
            <a:pPr marL="342900" indent="-342900" defTabSz="457200">
              <a:spcBef>
                <a:spcPts val="700"/>
              </a:spcBef>
              <a:buClrTx/>
              <a:buSzPct val="6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rPr>
              <a:t>  </a:t>
            </a:r>
            <a:endParaRPr lang="zh-CN" altLang="x-none" sz="2400" b="0" dirty="0" err="1">
              <a:solidFill>
                <a:srgbClr val="000000"/>
              </a:solidFill>
              <a:latin typeface="Times New Roman" panose="02020603050405020304" pitchFamily="16" charset="0"/>
            </a:endParaRPr>
          </a:p>
        </p:txBody>
      </p:sp>
      <p:sp>
        <p:nvSpPr>
          <p:cNvPr id="258052" name="文本框 122882"/>
          <p:cNvSpPr txBox="1"/>
          <p:nvPr/>
        </p:nvSpPr>
        <p:spPr>
          <a:xfrm>
            <a:off x="1187450" y="692150"/>
            <a:ext cx="7793038"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000" b="0" dirty="0" err="1">
                <a:solidFill>
                  <a:srgbClr val="333399"/>
                </a:solidFill>
                <a:latin typeface="Times New Roman" panose="02020603050405020304" pitchFamily="16" charset="0"/>
              </a:rPr>
              <a:t>3.4 进程间的相互作用</a:t>
            </a:r>
            <a:br>
              <a:rPr lang="zh-CN" altLang="x-none" sz="4000" b="0" dirty="0" err="1">
                <a:solidFill>
                  <a:srgbClr val="333399"/>
                </a:solidFill>
                <a:latin typeface="Times New Roman" panose="02020603050405020304" pitchFamily="16" charset="0"/>
              </a:rPr>
            </a:br>
            <a:r>
              <a:rPr lang="zh-CN" altLang="x-none" sz="4000" b="0" dirty="0" err="1">
                <a:solidFill>
                  <a:srgbClr val="333399"/>
                </a:solidFill>
                <a:latin typeface="Times New Roman" panose="02020603050405020304" pitchFamily="16" charset="0"/>
              </a:rPr>
              <a:t>   </a:t>
            </a:r>
            <a:r>
              <a:rPr lang="en-US" altLang="zh-CN" sz="4000" b="0" dirty="0" err="1">
                <a:solidFill>
                  <a:srgbClr val="333399"/>
                </a:solidFill>
                <a:latin typeface="Times New Roman" panose="02020603050405020304" pitchFamily="16" charset="0"/>
              </a:rPr>
              <a:t>------</a:t>
            </a:r>
            <a:r>
              <a:rPr lang="zh-CN" altLang="x-none" sz="4000" b="0" dirty="0" err="1">
                <a:solidFill>
                  <a:srgbClr val="333399"/>
                </a:solidFill>
                <a:latin typeface="Times New Roman" panose="02020603050405020304" pitchFamily="16" charset="0"/>
              </a:rPr>
              <a:t>经典</a:t>
            </a:r>
            <a:r>
              <a:rPr lang="en-US" altLang="zh-CN" sz="4000" b="0" dirty="0" err="1">
                <a:solidFill>
                  <a:srgbClr val="333399"/>
                </a:solidFill>
                <a:latin typeface="Times New Roman" panose="02020603050405020304" pitchFamily="16" charset="0"/>
              </a:rPr>
              <a:t>IPC</a:t>
            </a:r>
            <a:r>
              <a:rPr lang="zh-CN" altLang="x-none" sz="4000" b="0" dirty="0" err="1">
                <a:solidFill>
                  <a:srgbClr val="333399"/>
                </a:solidFill>
                <a:latin typeface="Times New Roman" panose="02020603050405020304" pitchFamily="16" charset="0"/>
              </a:rPr>
              <a:t>问题</a:t>
            </a:r>
            <a:endParaRPr lang="zh-CN" altLang="x-none" sz="4000" b="0" dirty="0" err="1">
              <a:solidFill>
                <a:srgbClr val="333399"/>
              </a:solidFill>
              <a:latin typeface="Times New Roman" panose="02020603050405020304" pitchFamily="16" charset="0"/>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38914" name="矩形 21504"/>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38915" name="文本框 21505"/>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333399"/>
                </a:solidFill>
                <a:latin typeface="Times New Roman" panose="02020603050405020304" pitchFamily="16" charset="0"/>
              </a:rPr>
              <a:t>3.2 进程定义与控制</a:t>
            </a:r>
            <a:endParaRPr lang="zh-CN" altLang="x-none" sz="4400" b="0" dirty="0" err="1">
              <a:solidFill>
                <a:srgbClr val="333399"/>
              </a:solidFill>
              <a:latin typeface="Times New Roman" panose="02020603050405020304" pitchFamily="16" charset="0"/>
            </a:endParaRPr>
          </a:p>
        </p:txBody>
      </p:sp>
      <p:sp>
        <p:nvSpPr>
          <p:cNvPr id="38916" name="文本框 21506"/>
          <p:cNvSpPr txBox="1"/>
          <p:nvPr/>
        </p:nvSpPr>
        <p:spPr>
          <a:xfrm>
            <a:off x="1143000" y="1447800"/>
            <a:ext cx="7772400" cy="4572000"/>
          </a:xfrm>
          <a:prstGeom prst="rect">
            <a:avLst/>
          </a:prstGeom>
          <a:noFill/>
          <a:ln w="9525">
            <a:noFill/>
          </a:ln>
        </p:spPr>
        <p:txBody>
          <a:bodyPr wrap="square" lIns="91440" tIns="45720" rIns="91440" bIns="45720" anchor="t" anchorCtr="0"/>
          <a:p>
            <a:pPr marL="342900" indent="-342900" defTabSz="457200">
              <a:spcBef>
                <a:spcPts val="9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00"/>
                </a:solidFill>
                <a:latin typeface="Times New Roman" panose="02020603050405020304" pitchFamily="16" charset="0"/>
              </a:rPr>
              <a:t>进程定义</a:t>
            </a:r>
            <a:endParaRPr lang="zh-CN" altLang="x-none" b="0" dirty="0" err="1">
              <a:solidFill>
                <a:srgbClr val="000000"/>
              </a:solidFill>
              <a:latin typeface="Times New Roman" panose="02020603050405020304" pitchFamily="16" charset="0"/>
            </a:endParaRPr>
          </a:p>
          <a:p>
            <a:pPr marL="1905" lvl="1" indent="455295" defTabSz="457200" eaLnBrk="1" hangingPunct="1">
              <a:spcBef>
                <a:spcPts val="800"/>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rPr>
              <a:t>进程是程序的一次执行;</a:t>
            </a:r>
            <a:endParaRPr lang="zh-CN" altLang="x-none" sz="2800" b="0" dirty="0" err="1">
              <a:solidFill>
                <a:srgbClr val="000000"/>
              </a:solidFill>
              <a:latin typeface="Times New Roman" panose="02020603050405020304" pitchFamily="16" charset="0"/>
            </a:endParaRPr>
          </a:p>
          <a:p>
            <a:pPr marL="1905" lvl="1" indent="455295" defTabSz="457200" eaLnBrk="1" hangingPunct="1">
              <a:spcBef>
                <a:spcPts val="800"/>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rPr>
              <a:t>进程是可以和别的计算并发执行的计算;</a:t>
            </a:r>
            <a:endParaRPr lang="zh-CN" altLang="x-none" sz="2800" b="0" dirty="0" err="1">
              <a:solidFill>
                <a:srgbClr val="000000"/>
              </a:solidFill>
              <a:latin typeface="Times New Roman" panose="02020603050405020304" pitchFamily="16" charset="0"/>
            </a:endParaRPr>
          </a:p>
          <a:p>
            <a:pPr marL="1905" lvl="1" indent="455295" defTabSz="457200" eaLnBrk="1" hangingPunct="1">
              <a:spcBef>
                <a:spcPts val="800"/>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rPr>
              <a:t>进程是定义在一个数据结构上并能在其上进行操作的一个程序;</a:t>
            </a:r>
            <a:endParaRPr lang="zh-CN" altLang="x-none" sz="2800" b="0" dirty="0" err="1">
              <a:solidFill>
                <a:srgbClr val="000000"/>
              </a:solidFill>
              <a:latin typeface="Times New Roman" panose="02020603050405020304" pitchFamily="16" charset="0"/>
            </a:endParaRPr>
          </a:p>
          <a:p>
            <a:pPr marL="1905" lvl="1" indent="455295" defTabSz="457200" eaLnBrk="1" hangingPunct="1">
              <a:spcBef>
                <a:spcPts val="800"/>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rPr>
              <a:t>进程是程序在一个数据集合上运行的过程，它是系统进行资源分配和调度的一个独立单位.</a:t>
            </a:r>
            <a:endParaRPr lang="zh-CN" altLang="x-none" sz="2800" b="0" dirty="0" err="1">
              <a:solidFill>
                <a:srgbClr val="000000"/>
              </a:solidFill>
              <a:latin typeface="Times New Roman" panose="02020603050405020304" pitchFamily="16" charset="0"/>
              <a:ea typeface="楷体_GB2312" pitchFamily="49" charset="0"/>
            </a:endParaRPr>
          </a:p>
        </p:txBody>
      </p:sp>
    </p:spTree>
  </p:cSld>
  <p:clrMapOvr>
    <a:masterClrMapping/>
  </p:clrMapOvr>
  <p:transition/>
</p:sld>
</file>

<file path=ppt/slides/slide120.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260098" name="矩形 123904"/>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260099" name="文本框 123905"/>
          <p:cNvSpPr txBox="1"/>
          <p:nvPr/>
        </p:nvSpPr>
        <p:spPr>
          <a:xfrm>
            <a:off x="749300" y="1603375"/>
            <a:ext cx="7708900" cy="4722495"/>
          </a:xfrm>
          <a:prstGeom prst="rect">
            <a:avLst/>
          </a:prstGeom>
          <a:noFill/>
          <a:ln w="9525">
            <a:noFill/>
          </a:ln>
        </p:spPr>
        <p:txBody>
          <a:bodyPr wrap="square" lIns="91440" tIns="45720" rIns="91440" bIns="45720" anchor="t" anchorCtr="0"/>
          <a:p>
            <a:pPr defTabSz="457200">
              <a:lnSpc>
                <a:spcPct val="90000"/>
              </a:lnSpc>
              <a:spcBef>
                <a:spcPts val="8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b="0" dirty="0" err="1">
                <a:solidFill>
                  <a:srgbClr val="000000"/>
                </a:solidFill>
                <a:latin typeface="Times New Roman" panose="02020603050405020304" pitchFamily="16" charset="0"/>
              </a:rPr>
              <a:t>  </a:t>
            </a:r>
            <a:r>
              <a:rPr lang="zh-CN" altLang="x-none" sz="2800" b="0" dirty="0" err="1">
                <a:solidFill>
                  <a:srgbClr val="000000"/>
                </a:solidFill>
                <a:latin typeface="Times New Roman" panose="02020603050405020304" pitchFamily="16" charset="0"/>
              </a:rPr>
              <a:t>理发师和顾客是同步关系，设三个信号量：</a:t>
            </a:r>
            <a:r>
              <a:rPr lang="en-US" altLang="zh-CN" sz="2800" b="0" dirty="0" err="1">
                <a:solidFill>
                  <a:srgbClr val="000000"/>
                </a:solidFill>
                <a:latin typeface="Times New Roman" panose="02020603050405020304" pitchFamily="16" charset="0"/>
              </a:rPr>
              <a:t>  </a:t>
            </a:r>
            <a:endParaRPr lang="en-US" altLang="zh-CN" sz="2800" b="0" dirty="0" err="1">
              <a:solidFill>
                <a:srgbClr val="000000"/>
              </a:solidFill>
              <a:latin typeface="Times New Roman" panose="02020603050405020304" pitchFamily="16" charset="0"/>
            </a:endParaRPr>
          </a:p>
          <a:p>
            <a:pPr defTabSz="457200">
              <a:lnSpc>
                <a:spcPct val="150000"/>
              </a:lnSpc>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200" b="0" dirty="0" err="1">
                <a:solidFill>
                  <a:srgbClr val="3333CC"/>
                </a:solidFill>
                <a:latin typeface="Times New Roman" panose="02020603050405020304" pitchFamily="16" charset="0"/>
              </a:rPr>
              <a:t>（</a:t>
            </a:r>
            <a:r>
              <a:rPr lang="en-US" altLang="zh-CN" sz="2000" b="0" dirty="0" err="1">
                <a:solidFill>
                  <a:srgbClr val="3333CC"/>
                </a:solidFill>
                <a:latin typeface="Times New Roman" panose="02020603050405020304" pitchFamily="16" charset="0"/>
              </a:rPr>
              <a:t>1</a:t>
            </a:r>
            <a:r>
              <a:rPr lang="zh-CN" altLang="x-none" sz="2200" b="0" dirty="0" err="1">
                <a:solidFill>
                  <a:srgbClr val="3333CC"/>
                </a:solidFill>
                <a:latin typeface="Times New Roman" panose="02020603050405020304" pitchFamily="16" charset="0"/>
              </a:rPr>
              <a:t>）</a:t>
            </a:r>
            <a:r>
              <a:rPr lang="en-US" altLang="zh-CN" sz="2200" b="0" dirty="0" err="1">
                <a:solidFill>
                  <a:srgbClr val="3333CC"/>
                </a:solidFill>
                <a:latin typeface="Times New Roman" panose="02020603050405020304" pitchFamily="16" charset="0"/>
                <a:sym typeface="+mn-ea"/>
              </a:rPr>
              <a:t>barbers</a:t>
            </a:r>
            <a:r>
              <a:rPr lang="en-US" altLang="zh-CN" sz="2200" b="0" dirty="0" err="1">
                <a:solidFill>
                  <a:srgbClr val="000000"/>
                </a:solidFill>
                <a:latin typeface="Times New Roman" panose="02020603050405020304" pitchFamily="16" charset="0"/>
                <a:sym typeface="+mn-ea"/>
              </a:rPr>
              <a:t>，    </a:t>
            </a:r>
            <a:r>
              <a:rPr lang="zh-CN" altLang="x-none" sz="2200" b="0" dirty="0" err="1">
                <a:solidFill>
                  <a:srgbClr val="000000"/>
                </a:solidFill>
                <a:latin typeface="Times New Roman" panose="02020603050405020304" pitchFamily="16" charset="0"/>
                <a:sym typeface="+mn-ea"/>
              </a:rPr>
              <a:t>初值为</a:t>
            </a:r>
            <a:r>
              <a:rPr lang="en-US" altLang="zh-CN" sz="2200" b="0" dirty="0" err="1">
                <a:solidFill>
                  <a:srgbClr val="000000"/>
                </a:solidFill>
                <a:latin typeface="Times New Roman" panose="02020603050405020304" pitchFamily="16" charset="0"/>
                <a:sym typeface="+mn-ea"/>
              </a:rPr>
              <a:t>1</a:t>
            </a:r>
            <a:r>
              <a:rPr lang="zh-CN" altLang="en-US" sz="2200" b="0" dirty="0" err="1">
                <a:solidFill>
                  <a:srgbClr val="000000"/>
                </a:solidFill>
                <a:latin typeface="Times New Roman" panose="02020603050405020304" pitchFamily="16" charset="0"/>
                <a:sym typeface="+mn-ea"/>
              </a:rPr>
              <a:t>，</a:t>
            </a:r>
            <a:r>
              <a:rPr lang="zh-CN" altLang="x-none" sz="2200" b="0" dirty="0" err="1">
                <a:solidFill>
                  <a:srgbClr val="000000"/>
                </a:solidFill>
                <a:latin typeface="Times New Roman" panose="02020603050405020304" pitchFamily="16" charset="0"/>
                <a:sym typeface="+mn-ea"/>
              </a:rPr>
              <a:t>记录正在</a:t>
            </a:r>
            <a:r>
              <a:rPr lang="zh-CN" altLang="x-none" sz="2200" dirty="0" err="1">
                <a:solidFill>
                  <a:srgbClr val="000000"/>
                </a:solidFill>
                <a:latin typeface="Times New Roman" panose="02020603050405020304" pitchFamily="16" charset="0"/>
                <a:sym typeface="+mn-ea"/>
              </a:rPr>
              <a:t>等候顾客的理发师数</a:t>
            </a:r>
            <a:r>
              <a:rPr lang="zh-CN" altLang="x-none" sz="2200" b="0" dirty="0" err="1">
                <a:solidFill>
                  <a:srgbClr val="000000"/>
                </a:solidFill>
                <a:latin typeface="Times New Roman" panose="02020603050405020304" pitchFamily="16" charset="0"/>
                <a:sym typeface="+mn-ea"/>
              </a:rPr>
              <a:t>；</a:t>
            </a:r>
            <a:endParaRPr lang="zh-CN" altLang="x-none" sz="2200" b="0" dirty="0" err="1">
              <a:solidFill>
                <a:srgbClr val="000000"/>
              </a:solidFill>
              <a:latin typeface="Times New Roman" panose="02020603050405020304" pitchFamily="16" charset="0"/>
              <a:sym typeface="+mn-ea"/>
            </a:endParaRPr>
          </a:p>
          <a:p>
            <a:pPr defTabSz="457200">
              <a:lnSpc>
                <a:spcPct val="150000"/>
              </a:lnSpc>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200" b="0" dirty="0" err="1">
                <a:solidFill>
                  <a:srgbClr val="3333CC"/>
                </a:solidFill>
                <a:latin typeface="Times New Roman" panose="02020603050405020304" pitchFamily="16" charset="0"/>
              </a:rPr>
              <a:t>（</a:t>
            </a:r>
            <a:r>
              <a:rPr lang="en-US" altLang="zh-CN" sz="2000" b="0" dirty="0" err="1">
                <a:solidFill>
                  <a:srgbClr val="3333CC"/>
                </a:solidFill>
                <a:latin typeface="Times New Roman" panose="02020603050405020304" pitchFamily="16" charset="0"/>
              </a:rPr>
              <a:t>2</a:t>
            </a:r>
            <a:r>
              <a:rPr lang="zh-CN" altLang="x-none" sz="2200" b="0" dirty="0" err="1">
                <a:solidFill>
                  <a:srgbClr val="3333CC"/>
                </a:solidFill>
                <a:latin typeface="Times New Roman" panose="02020603050405020304" pitchFamily="16" charset="0"/>
              </a:rPr>
              <a:t>）</a:t>
            </a:r>
            <a:r>
              <a:rPr lang="en-US" altLang="zh-CN" sz="2200" b="0" dirty="0" err="1">
                <a:solidFill>
                  <a:srgbClr val="3333CC"/>
                </a:solidFill>
                <a:latin typeface="Times New Roman" panose="02020603050405020304" pitchFamily="16" charset="0"/>
                <a:sym typeface="+mn-ea"/>
              </a:rPr>
              <a:t>customers</a:t>
            </a:r>
            <a:r>
              <a:rPr lang="zh-CN" altLang="x-none" sz="2200" b="0" dirty="0" err="1">
                <a:solidFill>
                  <a:srgbClr val="000000"/>
                </a:solidFill>
                <a:latin typeface="Times New Roman" panose="02020603050405020304" pitchFamily="16" charset="0"/>
                <a:sym typeface="+mn-ea"/>
              </a:rPr>
              <a:t>，初值为0，</a:t>
            </a:r>
            <a:r>
              <a:rPr lang="zh-CN" altLang="x-none" sz="2200" b="0" dirty="0" err="1">
                <a:solidFill>
                  <a:srgbClr val="000000"/>
                </a:solidFill>
                <a:latin typeface="Times New Roman" panose="02020603050405020304" pitchFamily="16" charset="0"/>
                <a:sym typeface="+mn-ea"/>
              </a:rPr>
              <a:t>用来记录</a:t>
            </a:r>
            <a:r>
              <a:rPr lang="zh-CN" altLang="x-none" sz="2200" dirty="0" err="1">
                <a:solidFill>
                  <a:srgbClr val="000000"/>
                </a:solidFill>
                <a:latin typeface="Times New Roman" panose="02020603050405020304" pitchFamily="16" charset="0"/>
                <a:sym typeface="+mn-ea"/>
              </a:rPr>
              <a:t>等待理发师的顾客数</a:t>
            </a:r>
            <a:r>
              <a:rPr lang="zh-CN" altLang="x-none" sz="2200" b="0" dirty="0" err="1">
                <a:solidFill>
                  <a:srgbClr val="000000"/>
                </a:solidFill>
                <a:latin typeface="Times New Roman" panose="02020603050405020304" pitchFamily="16" charset="0"/>
                <a:sym typeface="+mn-ea"/>
              </a:rPr>
              <a:t>；</a:t>
            </a:r>
            <a:endParaRPr lang="zh-CN" altLang="x-none" sz="2200" b="0" dirty="0" err="1">
              <a:solidFill>
                <a:srgbClr val="000000"/>
              </a:solidFill>
              <a:latin typeface="Times New Roman" panose="02020603050405020304" pitchFamily="16" charset="0"/>
            </a:endParaRPr>
          </a:p>
          <a:p>
            <a:pPr defTabSz="457200">
              <a:lnSpc>
                <a:spcPct val="150000"/>
              </a:lnSpc>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200" b="0" dirty="0" err="1">
                <a:solidFill>
                  <a:srgbClr val="3333CC"/>
                </a:solidFill>
                <a:latin typeface="Times New Roman" panose="02020603050405020304" pitchFamily="16" charset="0"/>
              </a:rPr>
              <a:t>（</a:t>
            </a:r>
            <a:r>
              <a:rPr lang="en-US" altLang="zh-CN" sz="2000" b="0" dirty="0" err="1">
                <a:solidFill>
                  <a:srgbClr val="3333CC"/>
                </a:solidFill>
                <a:latin typeface="Times New Roman" panose="02020603050405020304" pitchFamily="16" charset="0"/>
              </a:rPr>
              <a:t>3</a:t>
            </a:r>
            <a:r>
              <a:rPr lang="en-US" altLang="zh-CN" sz="2200" b="0" dirty="0" err="1">
                <a:solidFill>
                  <a:srgbClr val="3333CC"/>
                </a:solidFill>
                <a:latin typeface="Times New Roman" panose="02020603050405020304" pitchFamily="16" charset="0"/>
              </a:rPr>
              <a:t>）</a:t>
            </a:r>
            <a:r>
              <a:rPr lang="zh-CN" altLang="x-none" sz="2200" dirty="0" err="1">
                <a:solidFill>
                  <a:srgbClr val="000000"/>
                </a:solidFill>
                <a:latin typeface="Times New Roman" panose="02020603050405020304" pitchFamily="16" charset="0"/>
              </a:rPr>
              <a:t>变量</a:t>
            </a:r>
            <a:r>
              <a:rPr lang="en-US" altLang="zh-CN" sz="2000" dirty="0" err="1">
                <a:solidFill>
                  <a:schemeClr val="accent1"/>
                </a:solidFill>
                <a:effectLst>
                  <a:outerShdw blurRad="38100" dist="25400" dir="5400000" algn="ctr" rotWithShape="0">
                    <a:srgbClr val="6E747A">
                      <a:alpha val="43000"/>
                    </a:srgbClr>
                  </a:outerShdw>
                </a:effectLst>
                <a:latin typeface="Times New Roman" panose="02020603050405020304" pitchFamily="16" charset="0"/>
              </a:rPr>
              <a:t>waiting&lt;</a:t>
            </a:r>
            <a:r>
              <a:rPr lang="zh-CN" altLang="en-US" sz="2000" dirty="0" err="1">
                <a:solidFill>
                  <a:schemeClr val="accent1"/>
                </a:solidFill>
                <a:effectLst>
                  <a:outerShdw blurRad="38100" dist="25400" dir="5400000" algn="ctr" rotWithShape="0">
                    <a:srgbClr val="6E747A">
                      <a:alpha val="43000"/>
                    </a:srgbClr>
                  </a:outerShdw>
                </a:effectLst>
                <a:latin typeface="Times New Roman" panose="02020603050405020304" pitchFamily="16" charset="0"/>
              </a:rPr>
              <a:t>区别于信号量！</a:t>
            </a:r>
            <a:r>
              <a:rPr lang="en-US" altLang="zh-CN" sz="2000" dirty="0" err="1">
                <a:solidFill>
                  <a:schemeClr val="accent1"/>
                </a:solidFill>
                <a:effectLst>
                  <a:outerShdw blurRad="38100" dist="25400" dir="5400000" algn="ctr" rotWithShape="0">
                    <a:srgbClr val="6E747A">
                      <a:alpha val="43000"/>
                    </a:srgbClr>
                  </a:outerShdw>
                </a:effectLst>
                <a:latin typeface="Times New Roman" panose="02020603050405020304" pitchFamily="16" charset="0"/>
              </a:rPr>
              <a:t>&gt;</a:t>
            </a:r>
            <a:r>
              <a:rPr lang="en-US" altLang="zh-CN" sz="2200" b="0" dirty="0" err="1">
                <a:solidFill>
                  <a:srgbClr val="000000"/>
                </a:solidFill>
                <a:latin typeface="Times New Roman" panose="02020603050405020304" pitchFamily="16" charset="0"/>
              </a:rPr>
              <a:t>，                       </a:t>
            </a:r>
            <a:r>
              <a:rPr lang="zh-CN" altLang="x-none" sz="2200" b="0" dirty="0" err="1">
                <a:solidFill>
                  <a:srgbClr val="000000"/>
                </a:solidFill>
                <a:latin typeface="Times New Roman" panose="02020603050405020304" pitchFamily="16" charset="0"/>
              </a:rPr>
              <a:t>初值为</a:t>
            </a:r>
            <a:r>
              <a:rPr lang="en-US" altLang="zh-CN" sz="2200" b="0" dirty="0" err="1">
                <a:solidFill>
                  <a:srgbClr val="000000"/>
                </a:solidFill>
                <a:latin typeface="Times New Roman" panose="02020603050405020304" pitchFamily="16" charset="0"/>
              </a:rPr>
              <a:t>0</a:t>
            </a:r>
            <a:r>
              <a:rPr lang="zh-CN" altLang="x-none" sz="2200" b="0" dirty="0" err="1">
                <a:solidFill>
                  <a:srgbClr val="000000"/>
                </a:solidFill>
                <a:latin typeface="Times New Roman" panose="02020603050405020304" pitchFamily="16" charset="0"/>
              </a:rPr>
              <a:t>，</a:t>
            </a:r>
            <a:endParaRPr lang="zh-CN" altLang="x-none" sz="2200" b="0" dirty="0" err="1">
              <a:solidFill>
                <a:srgbClr val="000000"/>
              </a:solidFill>
              <a:latin typeface="Times New Roman" panose="02020603050405020304" pitchFamily="16" charset="0"/>
            </a:endParaRPr>
          </a:p>
          <a:p>
            <a:pPr defTabSz="457200">
              <a:lnSpc>
                <a:spcPct val="150000"/>
              </a:lnSpc>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en-US" sz="2200" dirty="0" err="1">
                <a:solidFill>
                  <a:srgbClr val="000000"/>
                </a:solidFill>
                <a:latin typeface="Times New Roman" panose="02020603050405020304" pitchFamily="16" charset="0"/>
                <a:sym typeface="+mn-ea"/>
              </a:rPr>
              <a:t>由于信号量</a:t>
            </a:r>
            <a:r>
              <a:rPr lang="en-US" altLang="zh-CN" sz="2200" dirty="0" err="1">
                <a:solidFill>
                  <a:srgbClr val="000000"/>
                </a:solidFill>
                <a:latin typeface="Times New Roman" panose="02020603050405020304" pitchFamily="16" charset="0"/>
                <a:sym typeface="+mn-ea"/>
              </a:rPr>
              <a:t>customers</a:t>
            </a:r>
            <a:r>
              <a:rPr lang="zh-CN" altLang="en-US" sz="2200" dirty="0" err="1">
                <a:solidFill>
                  <a:srgbClr val="000000"/>
                </a:solidFill>
                <a:latin typeface="Times New Roman" panose="02020603050405020304" pitchFamily="16" charset="0"/>
                <a:sym typeface="+mn-ea"/>
              </a:rPr>
              <a:t>不可以获取数值，因此不能和</a:t>
            </a:r>
            <a:r>
              <a:rPr lang="en-US" altLang="zh-CN" sz="2200" dirty="0" err="1">
                <a:solidFill>
                  <a:srgbClr val="000000"/>
                </a:solidFill>
                <a:latin typeface="Times New Roman" panose="02020603050405020304" pitchFamily="16" charset="0"/>
                <a:sym typeface="+mn-ea"/>
              </a:rPr>
              <a:t>chairs</a:t>
            </a:r>
            <a:r>
              <a:rPr lang="zh-CN" altLang="en-US" sz="2200" dirty="0" err="1">
                <a:solidFill>
                  <a:srgbClr val="000000"/>
                </a:solidFill>
                <a:latin typeface="Times New Roman" panose="02020603050405020304" pitchFamily="16" charset="0"/>
                <a:sym typeface="+mn-ea"/>
              </a:rPr>
              <a:t>比较，所以设置</a:t>
            </a:r>
            <a:r>
              <a:rPr lang="en-US" altLang="zh-CN" sz="2200" dirty="0" err="1">
                <a:solidFill>
                  <a:srgbClr val="000000"/>
                </a:solidFill>
                <a:latin typeface="Times New Roman" panose="02020603050405020304" pitchFamily="16" charset="0"/>
                <a:sym typeface="+mn-ea"/>
              </a:rPr>
              <a:t>waiting</a:t>
            </a:r>
            <a:r>
              <a:rPr lang="zh-CN" altLang="x-none" sz="2200" b="0" dirty="0" err="1">
                <a:solidFill>
                  <a:srgbClr val="000000"/>
                </a:solidFill>
                <a:latin typeface="Times New Roman" panose="02020603050405020304" pitchFamily="16" charset="0"/>
              </a:rPr>
              <a:t>记录</a:t>
            </a:r>
            <a:r>
              <a:rPr lang="zh-CN" altLang="x-none" sz="2200" dirty="0" err="1">
                <a:solidFill>
                  <a:srgbClr val="000000"/>
                </a:solidFill>
                <a:latin typeface="Times New Roman" panose="02020603050405020304" pitchFamily="16" charset="0"/>
              </a:rPr>
              <a:t>等候的顾客数量的数值，用于和</a:t>
            </a:r>
            <a:r>
              <a:rPr lang="en-US" altLang="zh-CN" sz="2200" dirty="0" err="1">
                <a:solidFill>
                  <a:srgbClr val="000000"/>
                </a:solidFill>
                <a:latin typeface="Times New Roman" panose="02020603050405020304" pitchFamily="16" charset="0"/>
              </a:rPr>
              <a:t>chairs</a:t>
            </a:r>
            <a:r>
              <a:rPr lang="zh-CN" altLang="en-US" sz="2200" dirty="0" err="1">
                <a:solidFill>
                  <a:srgbClr val="000000"/>
                </a:solidFill>
                <a:latin typeface="Times New Roman" panose="02020603050405020304" pitchFamily="16" charset="0"/>
              </a:rPr>
              <a:t>比较，来看是否有空座位，</a:t>
            </a:r>
            <a:endParaRPr lang="zh-CN" altLang="en-US" sz="2200" dirty="0" err="1">
              <a:solidFill>
                <a:srgbClr val="000000"/>
              </a:solidFill>
              <a:latin typeface="Times New Roman" panose="02020603050405020304" pitchFamily="16" charset="0"/>
            </a:endParaRPr>
          </a:p>
          <a:p>
            <a:pPr defTabSz="457200">
              <a:lnSpc>
                <a:spcPct val="150000"/>
              </a:lnSpc>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200" b="0" dirty="0" err="1">
                <a:solidFill>
                  <a:srgbClr val="3333CC"/>
                </a:solidFill>
                <a:latin typeface="Times New Roman" panose="02020603050405020304" pitchFamily="16" charset="0"/>
              </a:rPr>
              <a:t>（</a:t>
            </a:r>
            <a:r>
              <a:rPr lang="en-US" altLang="zh-CN" sz="2000" b="0" dirty="0" err="1">
                <a:solidFill>
                  <a:srgbClr val="3333CC"/>
                </a:solidFill>
                <a:latin typeface="Times New Roman" panose="02020603050405020304" pitchFamily="16" charset="0"/>
              </a:rPr>
              <a:t>4</a:t>
            </a:r>
            <a:r>
              <a:rPr lang="zh-CN" altLang="x-none" sz="2200" b="0" dirty="0" err="1">
                <a:solidFill>
                  <a:srgbClr val="3333CC"/>
                </a:solidFill>
                <a:latin typeface="Times New Roman" panose="02020603050405020304" pitchFamily="16" charset="0"/>
              </a:rPr>
              <a:t>）</a:t>
            </a:r>
            <a:r>
              <a:rPr lang="en-US" altLang="zh-CN" sz="2000" b="0" dirty="0" err="1">
                <a:solidFill>
                  <a:srgbClr val="3333CC"/>
                </a:solidFill>
                <a:latin typeface="Times New Roman" panose="02020603050405020304" pitchFamily="16" charset="0"/>
              </a:rPr>
              <a:t>mutex</a:t>
            </a:r>
            <a:r>
              <a:rPr lang="en-US" altLang="zh-CN" sz="2200" b="0" dirty="0" err="1">
                <a:solidFill>
                  <a:srgbClr val="000000"/>
                </a:solidFill>
                <a:latin typeface="Times New Roman" panose="02020603050405020304" pitchFamily="16" charset="0"/>
              </a:rPr>
              <a:t>，</a:t>
            </a:r>
            <a:r>
              <a:rPr lang="zh-CN" altLang="x-none" sz="2200" b="0" dirty="0" err="1">
                <a:solidFill>
                  <a:srgbClr val="000000"/>
                </a:solidFill>
                <a:latin typeface="Times New Roman" panose="02020603050405020304" pitchFamily="16" charset="0"/>
              </a:rPr>
              <a:t>初值为</a:t>
            </a:r>
            <a:r>
              <a:rPr lang="zh-CN" altLang="x-none" sz="2000" b="0" dirty="0" err="1">
                <a:solidFill>
                  <a:srgbClr val="000000"/>
                </a:solidFill>
                <a:latin typeface="Times New Roman" panose="02020603050405020304" pitchFamily="16" charset="0"/>
              </a:rPr>
              <a:t>1，用于使理发师和不同的顾客互斥访问</a:t>
            </a:r>
            <a:r>
              <a:rPr lang="en-US" altLang="zh-CN" sz="2000" b="0" dirty="0" err="1">
                <a:solidFill>
                  <a:srgbClr val="000000"/>
                </a:solidFill>
                <a:latin typeface="Times New Roman" panose="02020603050405020304" pitchFamily="16" charset="0"/>
              </a:rPr>
              <a:t>waiting</a:t>
            </a:r>
            <a:endParaRPr lang="en-US" altLang="zh-CN" sz="2000" b="0" dirty="0" err="1">
              <a:solidFill>
                <a:srgbClr val="000000"/>
              </a:solidFill>
              <a:latin typeface="Times New Roman" panose="02020603050405020304" pitchFamily="16" charset="0"/>
            </a:endParaRPr>
          </a:p>
        </p:txBody>
      </p:sp>
      <p:sp>
        <p:nvSpPr>
          <p:cNvPr id="260100" name="文本框 123906"/>
          <p:cNvSpPr txBox="1"/>
          <p:nvPr/>
        </p:nvSpPr>
        <p:spPr>
          <a:xfrm>
            <a:off x="1350963" y="620713"/>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000" b="0" dirty="0" err="1">
                <a:solidFill>
                  <a:srgbClr val="333399"/>
                </a:solidFill>
                <a:latin typeface="Times New Roman" panose="02020603050405020304" pitchFamily="16" charset="0"/>
              </a:rPr>
              <a:t>3.4 进程间的相互作用</a:t>
            </a:r>
            <a:br>
              <a:rPr lang="zh-CN" altLang="x-none" sz="4000" b="0" dirty="0" err="1">
                <a:solidFill>
                  <a:srgbClr val="333399"/>
                </a:solidFill>
                <a:latin typeface="Times New Roman" panose="02020603050405020304" pitchFamily="16" charset="0"/>
              </a:rPr>
            </a:br>
            <a:r>
              <a:rPr lang="zh-CN" altLang="x-none" sz="4000" b="0" dirty="0" err="1">
                <a:solidFill>
                  <a:srgbClr val="333399"/>
                </a:solidFill>
                <a:latin typeface="Times New Roman" panose="02020603050405020304" pitchFamily="16" charset="0"/>
              </a:rPr>
              <a:t>   </a:t>
            </a:r>
            <a:r>
              <a:rPr lang="en-US" altLang="zh-CN" sz="4000" b="0" dirty="0" err="1">
                <a:solidFill>
                  <a:srgbClr val="333399"/>
                </a:solidFill>
                <a:latin typeface="Times New Roman" panose="02020603050405020304" pitchFamily="16" charset="0"/>
              </a:rPr>
              <a:t>------</a:t>
            </a:r>
            <a:r>
              <a:rPr lang="zh-CN" altLang="x-none" sz="4000" b="0" dirty="0" err="1">
                <a:solidFill>
                  <a:srgbClr val="333399"/>
                </a:solidFill>
                <a:latin typeface="Times New Roman" panose="02020603050405020304" pitchFamily="16" charset="0"/>
              </a:rPr>
              <a:t>经典</a:t>
            </a:r>
            <a:r>
              <a:rPr lang="en-US" altLang="zh-CN" sz="4000" b="0" dirty="0" err="1">
                <a:solidFill>
                  <a:srgbClr val="333399"/>
                </a:solidFill>
                <a:latin typeface="Times New Roman" panose="02020603050405020304" pitchFamily="16" charset="0"/>
              </a:rPr>
              <a:t>IPC</a:t>
            </a:r>
            <a:r>
              <a:rPr lang="zh-CN" altLang="x-none" sz="4000" b="0" dirty="0" err="1">
                <a:solidFill>
                  <a:srgbClr val="333399"/>
                </a:solidFill>
                <a:latin typeface="Times New Roman" panose="02020603050405020304" pitchFamily="16" charset="0"/>
              </a:rPr>
              <a:t>问题</a:t>
            </a:r>
            <a:endParaRPr lang="zh-CN" altLang="x-none" sz="4000" b="0" dirty="0" err="1">
              <a:solidFill>
                <a:srgbClr val="333399"/>
              </a:solidFill>
              <a:latin typeface="Times New Roman" panose="02020603050405020304" pitchFamily="16" charset="0"/>
            </a:endParaRPr>
          </a:p>
        </p:txBody>
      </p:sp>
    </p:spTree>
  </p:cSld>
  <p:clrMapOvr>
    <a:masterClrMapping/>
  </p:clrMapOvr>
  <p:transition/>
</p:sld>
</file>

<file path=ppt/slides/slide12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262146" name="矩形 124928"/>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262147" name="矩形 124929"/>
          <p:cNvSpPr/>
          <p:nvPr/>
        </p:nvSpPr>
        <p:spPr>
          <a:xfrm>
            <a:off x="119063" y="1600200"/>
            <a:ext cx="4529137" cy="5257800"/>
          </a:xfrm>
          <a:prstGeom prst="rect">
            <a:avLst/>
          </a:prstGeom>
          <a:solidFill>
            <a:srgbClr val="FFFF99"/>
          </a:solidFill>
          <a:ln w="9360" cap="flat" cmpd="sng">
            <a:solidFill>
              <a:srgbClr val="339966"/>
            </a:solidFill>
            <a:prstDash val="solid"/>
            <a:miter/>
            <a:headEnd type="none" w="med" len="med"/>
            <a:tailEnd type="none" w="med" len="med"/>
          </a:ln>
        </p:spPr>
        <p:txBody>
          <a:bodyPr wrap="square" lIns="90000" tIns="46800" rIns="90000" bIns="46800" anchor="t" anchorCtr="0"/>
          <a:p>
            <a:pPr marL="342900" indent="-342900" defTabSz="457200">
              <a:lnSpc>
                <a:spcPct val="130000"/>
              </a:lnSpc>
              <a:spcBef>
                <a:spcPts val="55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600" b="0" dirty="0" err="1">
                <a:solidFill>
                  <a:srgbClr val="000000"/>
                </a:solidFill>
                <a:latin typeface="Times New Roman" panose="02020603050405020304" pitchFamily="16" charset="0"/>
                <a:ea typeface="华文行楷" panose="02010800040101010101" charset="-122"/>
              </a:rPr>
              <a:t>理发师进程</a:t>
            </a:r>
            <a:endParaRPr lang="en-US" altLang="zh-CN" sz="1600" b="0" dirty="0" err="1">
              <a:solidFill>
                <a:srgbClr val="000000"/>
              </a:solidFill>
              <a:latin typeface="Times New Roman" panose="02020603050405020304" pitchFamily="16" charset="0"/>
            </a:endParaRPr>
          </a:p>
          <a:p>
            <a:pPr marL="342900" indent="-342900" defTabSz="457200">
              <a:lnSpc>
                <a:spcPct val="130000"/>
              </a:lnSpc>
              <a:spcBef>
                <a:spcPts val="55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600" b="0" dirty="0" err="1">
                <a:solidFill>
                  <a:srgbClr val="000000"/>
                </a:solidFill>
                <a:latin typeface="Times New Roman" panose="02020603050405020304" pitchFamily="16" charset="0"/>
              </a:rPr>
              <a:t>	while(true)</a:t>
            </a:r>
            <a:endParaRPr lang="en-US" altLang="zh-CN" sz="1600" b="0" dirty="0" err="1">
              <a:solidFill>
                <a:srgbClr val="000000"/>
              </a:solidFill>
              <a:latin typeface="Times New Roman" panose="02020603050405020304" pitchFamily="16" charset="0"/>
            </a:endParaRPr>
          </a:p>
          <a:p>
            <a:pPr marL="342900" indent="-342900" defTabSz="457200">
              <a:lnSpc>
                <a:spcPct val="130000"/>
              </a:lnSpc>
              <a:spcBef>
                <a:spcPts val="55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600" b="0" dirty="0" err="1">
                <a:solidFill>
                  <a:srgbClr val="000000"/>
                </a:solidFill>
                <a:latin typeface="Times New Roman" panose="02020603050405020304" pitchFamily="16" charset="0"/>
              </a:rPr>
              <a:t>	{</a:t>
            </a:r>
            <a:endParaRPr lang="en-US" altLang="zh-CN" sz="1600" b="0" dirty="0" err="1">
              <a:solidFill>
                <a:srgbClr val="000000"/>
              </a:solidFill>
              <a:latin typeface="Times New Roman" panose="02020603050405020304" pitchFamily="16" charset="0"/>
            </a:endParaRPr>
          </a:p>
          <a:p>
            <a:pPr marL="342900" indent="-342900" defTabSz="457200">
              <a:lnSpc>
                <a:spcPct val="130000"/>
              </a:lnSpc>
              <a:spcBef>
                <a:spcPts val="55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600" b="0" dirty="0" err="1">
                <a:solidFill>
                  <a:srgbClr val="000000"/>
                </a:solidFill>
                <a:latin typeface="Times New Roman" panose="02020603050405020304" pitchFamily="16" charset="0"/>
              </a:rPr>
              <a:t>	   </a:t>
            </a:r>
            <a:r>
              <a:rPr lang="en-US" altLang="zh-CN" sz="1600" b="0" dirty="0" err="1">
                <a:solidFill>
                  <a:srgbClr val="FF0000"/>
                </a:solidFill>
                <a:latin typeface="Times New Roman" panose="02020603050405020304" pitchFamily="16" charset="0"/>
              </a:rPr>
              <a:t> P(customers);</a:t>
            </a:r>
            <a:r>
              <a:rPr lang="en-US" altLang="zh-CN" sz="1600" b="0" dirty="0" err="1">
                <a:solidFill>
                  <a:srgbClr val="000000"/>
                </a:solidFill>
                <a:latin typeface="Times New Roman" panose="02020603050405020304" pitchFamily="16" charset="0"/>
              </a:rPr>
              <a:t>//</a:t>
            </a:r>
            <a:r>
              <a:rPr lang="zh-CN" altLang="x-none" sz="1600" b="0" dirty="0" err="1">
                <a:solidFill>
                  <a:srgbClr val="000000"/>
                </a:solidFill>
                <a:latin typeface="Times New Roman" panose="02020603050405020304" pitchFamily="16" charset="0"/>
              </a:rPr>
              <a:t>检查是否有等待</a:t>
            </a:r>
            <a:r>
              <a:rPr lang="zh-CN" altLang="x-none" sz="1600" b="0" dirty="0" err="1">
                <a:solidFill>
                  <a:srgbClr val="000000"/>
                </a:solidFill>
                <a:latin typeface="Times New Roman" panose="02020603050405020304" pitchFamily="16" charset="0"/>
              </a:rPr>
              <a:t>的顾客，如果顾客为0，阻塞</a:t>
            </a:r>
            <a:endParaRPr lang="zh-CN" altLang="x-none" sz="1600" b="0" dirty="0" err="1">
              <a:solidFill>
                <a:srgbClr val="000000"/>
              </a:solidFill>
              <a:latin typeface="Times New Roman" panose="02020603050405020304" pitchFamily="16" charset="0"/>
            </a:endParaRPr>
          </a:p>
          <a:p>
            <a:pPr marL="342900" indent="-342900" defTabSz="457200">
              <a:lnSpc>
                <a:spcPct val="130000"/>
              </a:lnSpc>
              <a:spcBef>
                <a:spcPts val="55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600" b="0" dirty="0" err="1">
                <a:solidFill>
                  <a:srgbClr val="000000"/>
                </a:solidFill>
                <a:latin typeface="Times New Roman" panose="02020603050405020304" pitchFamily="16" charset="0"/>
              </a:rPr>
              <a:t>	    </a:t>
            </a:r>
            <a:r>
              <a:rPr lang="en-US" altLang="zh-CN" sz="1600" b="0" dirty="0" err="1">
                <a:solidFill>
                  <a:schemeClr val="accent1"/>
                </a:solidFill>
                <a:effectLst>
                  <a:outerShdw blurRad="38100" dist="25400" dir="5400000" algn="ctr" rotWithShape="0">
                    <a:srgbClr val="6E747A">
                      <a:alpha val="43000"/>
                    </a:srgbClr>
                  </a:outerShdw>
                </a:effectLst>
                <a:latin typeface="Times New Roman" panose="02020603050405020304" pitchFamily="16" charset="0"/>
              </a:rPr>
              <a:t>P(mutex)</a:t>
            </a:r>
            <a:r>
              <a:rPr lang="en-US" altLang="zh-CN" sz="1600" b="0" dirty="0" err="1">
                <a:solidFill>
                  <a:srgbClr val="000000"/>
                </a:solidFill>
                <a:latin typeface="Times New Roman" panose="02020603050405020304" pitchFamily="16" charset="0"/>
              </a:rPr>
              <a:t>;//</a:t>
            </a:r>
            <a:r>
              <a:rPr lang="zh-CN" altLang="x-none" sz="1600" b="0" dirty="0" err="1">
                <a:solidFill>
                  <a:srgbClr val="000000"/>
                </a:solidFill>
                <a:latin typeface="Times New Roman" panose="02020603050405020304" pitchFamily="16" charset="0"/>
              </a:rPr>
              <a:t>进入临界区，</a:t>
            </a:r>
            <a:r>
              <a:rPr lang="zh-CN" altLang="x-none" sz="1600" b="0" dirty="0" err="1">
                <a:solidFill>
                  <a:srgbClr val="000000"/>
                </a:solidFill>
                <a:latin typeface="Times New Roman" panose="02020603050405020304" pitchFamily="16" charset="0"/>
              </a:rPr>
              <a:t>准备访问</a:t>
            </a:r>
            <a:r>
              <a:rPr lang="en-US" altLang="zh-CN" sz="1600" b="0" dirty="0" err="1">
                <a:solidFill>
                  <a:srgbClr val="000000"/>
                </a:solidFill>
                <a:latin typeface="Times New Roman" panose="02020603050405020304" pitchFamily="16" charset="0"/>
                <a:sym typeface="+mn-ea"/>
              </a:rPr>
              <a:t>waiting;</a:t>
            </a:r>
            <a:r>
              <a:rPr lang="zh-CN" altLang="x-none" sz="1600" b="0" dirty="0" err="1">
                <a:solidFill>
                  <a:srgbClr val="000000"/>
                </a:solidFill>
                <a:latin typeface="Times New Roman" panose="02020603050405020304" pitchFamily="16" charset="0"/>
              </a:rPr>
              <a:t> </a:t>
            </a:r>
            <a:r>
              <a:rPr lang="en-US" altLang="zh-CN" sz="1600" b="0" dirty="0" err="1">
                <a:solidFill>
                  <a:srgbClr val="000000"/>
                </a:solidFill>
                <a:latin typeface="Times New Roman" panose="02020603050405020304" pitchFamily="16" charset="0"/>
              </a:rPr>
              <a:t> waiting=waiting-1;//</a:t>
            </a:r>
            <a:r>
              <a:rPr lang="zh-CN" altLang="x-none" sz="1600" b="0" dirty="0" err="1">
                <a:solidFill>
                  <a:srgbClr val="000000"/>
                </a:solidFill>
                <a:latin typeface="Times New Roman" panose="02020603050405020304" pitchFamily="16" charset="0"/>
              </a:rPr>
              <a:t>等候顾客数减1</a:t>
            </a:r>
            <a:endParaRPr lang="zh-CN" altLang="x-none" sz="1600" b="0" dirty="0" err="1">
              <a:solidFill>
                <a:srgbClr val="000000"/>
              </a:solidFill>
              <a:latin typeface="Times New Roman" panose="02020603050405020304" pitchFamily="16" charset="0"/>
            </a:endParaRPr>
          </a:p>
          <a:p>
            <a:pPr marL="342900" indent="-342900" defTabSz="457200">
              <a:lnSpc>
                <a:spcPct val="130000"/>
              </a:lnSpc>
              <a:spcBef>
                <a:spcPts val="55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600" b="0" dirty="0" err="1">
                <a:solidFill>
                  <a:srgbClr val="000000"/>
                </a:solidFill>
                <a:latin typeface="Times New Roman" panose="02020603050405020304" pitchFamily="16" charset="0"/>
              </a:rPr>
              <a:t>	     V(barbers);  //  </a:t>
            </a:r>
            <a:r>
              <a:rPr lang="zh-CN" altLang="x-none" sz="1600" b="0" dirty="0" err="1">
                <a:solidFill>
                  <a:srgbClr val="000000"/>
                </a:solidFill>
                <a:latin typeface="Times New Roman" panose="02020603050405020304" pitchFamily="16" charset="0"/>
              </a:rPr>
              <a:t>唤醒顾客</a:t>
            </a:r>
            <a:endParaRPr lang="zh-CN" altLang="x-none" sz="1600" b="0" dirty="0" err="1">
              <a:solidFill>
                <a:srgbClr val="000000"/>
              </a:solidFill>
              <a:latin typeface="Times New Roman" panose="02020603050405020304" pitchFamily="16" charset="0"/>
            </a:endParaRPr>
          </a:p>
          <a:p>
            <a:pPr marL="342900" indent="-342900" defTabSz="457200">
              <a:lnSpc>
                <a:spcPct val="130000"/>
              </a:lnSpc>
              <a:spcBef>
                <a:spcPts val="55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600" b="0" dirty="0" err="1">
                <a:solidFill>
                  <a:srgbClr val="000000"/>
                </a:solidFill>
                <a:latin typeface="Times New Roman" panose="02020603050405020304" pitchFamily="16" charset="0"/>
              </a:rPr>
              <a:t>    </a:t>
            </a:r>
            <a:r>
              <a:rPr lang="en-US" altLang="zh-CN" sz="1600" b="0" dirty="0" err="1">
                <a:solidFill>
                  <a:srgbClr val="000000"/>
                </a:solidFill>
                <a:latin typeface="Times New Roman" panose="02020603050405020304" pitchFamily="16" charset="0"/>
              </a:rPr>
              <a:t> V(mutex);    //</a:t>
            </a:r>
            <a:r>
              <a:rPr lang="zh-CN" altLang="x-none" sz="1600" b="0" dirty="0" err="1">
                <a:solidFill>
                  <a:srgbClr val="000000"/>
                </a:solidFill>
                <a:latin typeface="Times New Roman" panose="02020603050405020304" pitchFamily="16" charset="0"/>
              </a:rPr>
              <a:t>释放等候</a:t>
            </a:r>
            <a:endParaRPr lang="zh-CN" altLang="x-none" sz="1600" b="0" dirty="0" err="1">
              <a:solidFill>
                <a:srgbClr val="000000"/>
              </a:solidFill>
              <a:latin typeface="Times New Roman" panose="02020603050405020304" pitchFamily="16" charset="0"/>
            </a:endParaRPr>
          </a:p>
          <a:p>
            <a:pPr marL="342900" indent="-342900" defTabSz="457200">
              <a:lnSpc>
                <a:spcPct val="130000"/>
              </a:lnSpc>
              <a:spcBef>
                <a:spcPts val="55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600" b="0" dirty="0" err="1">
                <a:solidFill>
                  <a:srgbClr val="000000"/>
                </a:solidFill>
                <a:latin typeface="Times New Roman" panose="02020603050405020304" pitchFamily="16" charset="0"/>
              </a:rPr>
              <a:t>	     cuthair();//</a:t>
            </a:r>
            <a:r>
              <a:rPr lang="zh-CN" altLang="x-none" sz="1600" b="0" dirty="0" err="1">
                <a:solidFill>
                  <a:srgbClr val="000000"/>
                </a:solidFill>
                <a:latin typeface="Times New Roman" panose="02020603050405020304" pitchFamily="16" charset="0"/>
              </a:rPr>
              <a:t>理发</a:t>
            </a:r>
            <a:endParaRPr lang="zh-CN" altLang="x-none" sz="1600" b="0" dirty="0" err="1">
              <a:solidFill>
                <a:srgbClr val="000000"/>
              </a:solidFill>
              <a:latin typeface="Times New Roman" panose="02020603050405020304" pitchFamily="16" charset="0"/>
            </a:endParaRPr>
          </a:p>
          <a:p>
            <a:pPr marL="342900" indent="-342900" defTabSz="457200">
              <a:lnSpc>
                <a:spcPct val="130000"/>
              </a:lnSpc>
              <a:spcBef>
                <a:spcPts val="55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600" b="0" dirty="0" err="1">
                <a:solidFill>
                  <a:srgbClr val="000000"/>
                </a:solidFill>
                <a:latin typeface="Times New Roman" panose="02020603050405020304" pitchFamily="16" charset="0"/>
              </a:rPr>
              <a:t>	}</a:t>
            </a:r>
            <a:endParaRPr lang="en-US" altLang="zh-CN" sz="1600" b="0" dirty="0" err="1">
              <a:solidFill>
                <a:srgbClr val="000000"/>
              </a:solidFill>
              <a:latin typeface="Times New Roman" panose="02020603050405020304" pitchFamily="16" charset="0"/>
            </a:endParaRPr>
          </a:p>
        </p:txBody>
      </p:sp>
      <p:sp>
        <p:nvSpPr>
          <p:cNvPr id="262148" name="矩形 124930"/>
          <p:cNvSpPr/>
          <p:nvPr/>
        </p:nvSpPr>
        <p:spPr>
          <a:xfrm>
            <a:off x="4953000" y="1583690"/>
            <a:ext cx="4191000" cy="5288280"/>
          </a:xfrm>
          <a:prstGeom prst="rect">
            <a:avLst/>
          </a:prstGeom>
          <a:solidFill>
            <a:srgbClr val="FFFF99"/>
          </a:solidFill>
          <a:ln w="9360" cap="flat" cmpd="sng">
            <a:solidFill>
              <a:srgbClr val="339966"/>
            </a:solidFill>
            <a:prstDash val="solid"/>
            <a:miter/>
            <a:headEnd type="none" w="med" len="med"/>
            <a:tailEnd type="none" w="med" len="med"/>
          </a:ln>
        </p:spPr>
        <p:txBody>
          <a:bodyPr wrap="square" lIns="90000" tIns="46800" rIns="90000" bIns="46800" anchor="t" anchorCtr="0"/>
          <a:p>
            <a:pPr marL="342900" indent="-342900" defTabSz="457200">
              <a:lnSpc>
                <a:spcPct val="110000"/>
              </a:lnSpc>
              <a:spcBef>
                <a:spcPts val="55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b="0" dirty="0" err="1">
                <a:solidFill>
                  <a:srgbClr val="000000"/>
                </a:solidFill>
                <a:latin typeface="Times New Roman" panose="02020603050405020304" pitchFamily="16" charset="0"/>
                <a:ea typeface="华文行楷" panose="02010800040101010101" charset="-122"/>
              </a:rPr>
              <a:t>顾客进程</a:t>
            </a:r>
            <a:endParaRPr lang="en-US" altLang="zh-CN" sz="1600" b="0" dirty="0" err="1">
              <a:solidFill>
                <a:srgbClr val="000000"/>
              </a:solidFill>
              <a:latin typeface="Times New Roman" panose="02020603050405020304" pitchFamily="16" charset="0"/>
            </a:endParaRPr>
          </a:p>
          <a:p>
            <a:pPr marL="342900" indent="-342900" defTabSz="457200">
              <a:lnSpc>
                <a:spcPct val="110000"/>
              </a:lnSpc>
              <a:spcBef>
                <a:spcPts val="5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600" b="0" dirty="0" err="1">
                <a:solidFill>
                  <a:srgbClr val="000000"/>
                </a:solidFill>
                <a:latin typeface="Times New Roman" panose="02020603050405020304" pitchFamily="16" charset="0"/>
              </a:rPr>
              <a:t>	</a:t>
            </a:r>
            <a:r>
              <a:rPr lang="en-US" altLang="zh-CN" sz="1600" b="0" dirty="0" err="1">
                <a:solidFill>
                  <a:schemeClr val="accent1"/>
                </a:solidFill>
                <a:effectLst>
                  <a:outerShdw blurRad="38100" dist="25400" dir="5400000" algn="ctr" rotWithShape="0">
                    <a:srgbClr val="6E747A">
                      <a:alpha val="43000"/>
                    </a:srgbClr>
                  </a:outerShdw>
                </a:effectLst>
                <a:latin typeface="Times New Roman" panose="02020603050405020304" pitchFamily="16" charset="0"/>
              </a:rPr>
              <a:t>P(mutex)</a:t>
            </a:r>
            <a:r>
              <a:rPr lang="en-US" altLang="zh-CN" sz="1600" b="0" dirty="0" err="1">
                <a:solidFill>
                  <a:srgbClr val="000000"/>
                </a:solidFill>
                <a:latin typeface="Times New Roman" panose="02020603050405020304" pitchFamily="16" charset="0"/>
              </a:rPr>
              <a:t>;//</a:t>
            </a:r>
            <a:r>
              <a:rPr lang="zh-CN" altLang="x-none" sz="1600" b="0" dirty="0" err="1">
                <a:solidFill>
                  <a:srgbClr val="000000"/>
                </a:solidFill>
                <a:latin typeface="Times New Roman" panose="02020603050405020304" pitchFamily="16" charset="0"/>
              </a:rPr>
              <a:t>进入临界区，每次只能有获取</a:t>
            </a:r>
            <a:r>
              <a:rPr lang="en-US" altLang="zh-CN" sz="1600" b="0" dirty="0" err="1">
                <a:solidFill>
                  <a:srgbClr val="000000"/>
                </a:solidFill>
                <a:latin typeface="Times New Roman" panose="02020603050405020304" pitchFamily="16" charset="0"/>
              </a:rPr>
              <a:t>mutex</a:t>
            </a:r>
            <a:r>
              <a:rPr lang="zh-CN" altLang="en-US" sz="1600" b="0" dirty="0" err="1">
                <a:solidFill>
                  <a:srgbClr val="000000"/>
                </a:solidFill>
                <a:latin typeface="Times New Roman" panose="02020603050405020304" pitchFamily="16" charset="0"/>
              </a:rPr>
              <a:t>的一个人可以操作</a:t>
            </a:r>
            <a:r>
              <a:rPr lang="en-US" altLang="zh-CN" sz="1600" b="0" dirty="0" err="1">
                <a:solidFill>
                  <a:srgbClr val="000000"/>
                </a:solidFill>
                <a:latin typeface="Times New Roman" panose="02020603050405020304" pitchFamily="16" charset="0"/>
              </a:rPr>
              <a:t>waiting</a:t>
            </a:r>
            <a:r>
              <a:rPr lang="zh-CN" altLang="en-US" sz="1600" b="0" dirty="0" err="1">
                <a:solidFill>
                  <a:srgbClr val="000000"/>
                </a:solidFill>
                <a:latin typeface="Times New Roman" panose="02020603050405020304" pitchFamily="16" charset="0"/>
              </a:rPr>
              <a:t>变量</a:t>
            </a:r>
            <a:endParaRPr lang="zh-CN" altLang="x-none" sz="1600" b="0" dirty="0" err="1">
              <a:solidFill>
                <a:srgbClr val="000000"/>
              </a:solidFill>
              <a:latin typeface="Times New Roman" panose="02020603050405020304" pitchFamily="16" charset="0"/>
            </a:endParaRPr>
          </a:p>
          <a:p>
            <a:pPr marL="342900" indent="-342900" defTabSz="457200">
              <a:lnSpc>
                <a:spcPct val="110000"/>
              </a:lnSpc>
              <a:spcBef>
                <a:spcPts val="5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600" b="0" dirty="0" err="1">
                <a:solidFill>
                  <a:srgbClr val="000000"/>
                </a:solidFill>
                <a:latin typeface="Times New Roman" panose="02020603050405020304" pitchFamily="16" charset="0"/>
              </a:rPr>
              <a:t>	</a:t>
            </a:r>
            <a:r>
              <a:rPr lang="en-US" altLang="zh-CN" sz="1600" b="0" dirty="0" err="1">
                <a:solidFill>
                  <a:srgbClr val="000000"/>
                </a:solidFill>
                <a:latin typeface="Times New Roman" panose="02020603050405020304" pitchFamily="16" charset="0"/>
              </a:rPr>
              <a:t>if (waiting&lt;CHAIRS)</a:t>
            </a:r>
            <a:endParaRPr lang="en-US" altLang="zh-CN" sz="1600" b="0" dirty="0" err="1">
              <a:solidFill>
                <a:srgbClr val="000000"/>
              </a:solidFill>
              <a:latin typeface="Times New Roman" panose="02020603050405020304" pitchFamily="16" charset="0"/>
            </a:endParaRPr>
          </a:p>
          <a:p>
            <a:pPr marL="342900" indent="-342900" defTabSz="457200">
              <a:lnSpc>
                <a:spcPct val="110000"/>
              </a:lnSpc>
              <a:spcBef>
                <a:spcPts val="5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600" b="0" dirty="0" err="1">
                <a:solidFill>
                  <a:srgbClr val="000000"/>
                </a:solidFill>
                <a:latin typeface="Times New Roman" panose="02020603050405020304" pitchFamily="16" charset="0"/>
              </a:rPr>
              <a:t> 	{//</a:t>
            </a:r>
            <a:r>
              <a:rPr lang="zh-CN" altLang="en-US" sz="1600" b="0" dirty="0" err="1">
                <a:solidFill>
                  <a:srgbClr val="000000"/>
                </a:solidFill>
                <a:latin typeface="Times New Roman" panose="02020603050405020304" pitchFamily="16" charset="0"/>
              </a:rPr>
              <a:t>有空闲椅子，坐上等待</a:t>
            </a:r>
            <a:endParaRPr lang="en-US" altLang="zh-CN" sz="1600" b="0" dirty="0" err="1">
              <a:solidFill>
                <a:srgbClr val="000000"/>
              </a:solidFill>
              <a:latin typeface="Times New Roman" panose="02020603050405020304" pitchFamily="16" charset="0"/>
            </a:endParaRPr>
          </a:p>
          <a:p>
            <a:pPr marL="342900" indent="-342900" defTabSz="457200">
              <a:lnSpc>
                <a:spcPct val="110000"/>
              </a:lnSpc>
              <a:spcBef>
                <a:spcPts val="5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600" b="0" dirty="0" err="1">
                <a:solidFill>
                  <a:srgbClr val="000000"/>
                </a:solidFill>
                <a:latin typeface="Times New Roman" panose="02020603050405020304" pitchFamily="16" charset="0"/>
              </a:rPr>
              <a:t>	   	waiting=waiting+1;//</a:t>
            </a:r>
            <a:r>
              <a:rPr lang="zh-CN" altLang="x-none" sz="1600" b="0" dirty="0" err="1">
                <a:solidFill>
                  <a:srgbClr val="000000"/>
                </a:solidFill>
                <a:latin typeface="Times New Roman" panose="02020603050405020304" pitchFamily="16" charset="0"/>
              </a:rPr>
              <a:t>等候顾客数加1</a:t>
            </a:r>
            <a:endParaRPr lang="zh-CN" altLang="x-none" sz="1600" b="0" dirty="0" err="1">
              <a:solidFill>
                <a:srgbClr val="000000"/>
              </a:solidFill>
              <a:latin typeface="Times New Roman" panose="02020603050405020304" pitchFamily="16" charset="0"/>
            </a:endParaRPr>
          </a:p>
          <a:p>
            <a:pPr marL="342900" indent="-342900" defTabSz="457200">
              <a:lnSpc>
                <a:spcPct val="110000"/>
              </a:lnSpc>
              <a:spcBef>
                <a:spcPts val="5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600" b="0" dirty="0" err="1">
                <a:solidFill>
                  <a:srgbClr val="000000"/>
                </a:solidFill>
                <a:latin typeface="Times New Roman" panose="02020603050405020304" pitchFamily="16" charset="0"/>
              </a:rPr>
              <a:t>	   </a:t>
            </a:r>
            <a:r>
              <a:rPr lang="zh-CN" altLang="x-none" sz="1600" b="0" dirty="0" err="1">
                <a:solidFill>
                  <a:srgbClr val="FF0000"/>
                </a:solidFill>
                <a:latin typeface="Times New Roman" panose="02020603050405020304" pitchFamily="16" charset="0"/>
              </a:rPr>
              <a:t> </a:t>
            </a:r>
            <a:r>
              <a:rPr lang="en-US" altLang="zh-CN" sz="1600" b="0" dirty="0" err="1">
                <a:solidFill>
                  <a:srgbClr val="FF0000"/>
                </a:solidFill>
                <a:latin typeface="Times New Roman" panose="02020603050405020304" pitchFamily="16" charset="0"/>
              </a:rPr>
              <a:t>	V(customers);</a:t>
            </a:r>
            <a:r>
              <a:rPr lang="en-US" altLang="zh-CN" sz="1600" b="0" dirty="0" err="1">
                <a:solidFill>
                  <a:srgbClr val="000000"/>
                </a:solidFill>
                <a:latin typeface="Times New Roman" panose="02020603050405020304" pitchFamily="16" charset="0"/>
              </a:rPr>
              <a:t>//</a:t>
            </a:r>
            <a:r>
              <a:rPr lang="zh-CN" altLang="x-none" sz="1600" b="0" dirty="0" err="1">
                <a:solidFill>
                  <a:srgbClr val="000000"/>
                </a:solidFill>
                <a:latin typeface="Times New Roman" panose="02020603050405020304" pitchFamily="16" charset="0"/>
              </a:rPr>
              <a:t>等待的顾客对应信号量</a:t>
            </a:r>
            <a:r>
              <a:rPr lang="en-US" altLang="zh-CN" sz="1600" b="0" dirty="0" err="1">
                <a:solidFill>
                  <a:srgbClr val="000000"/>
                </a:solidFill>
                <a:latin typeface="Times New Roman" panose="02020603050405020304" pitchFamily="16" charset="0"/>
              </a:rPr>
              <a:t>+1</a:t>
            </a:r>
            <a:endParaRPr lang="en-US" altLang="zh-CN" sz="1600" b="0" dirty="0" err="1">
              <a:solidFill>
                <a:srgbClr val="000000"/>
              </a:solidFill>
              <a:latin typeface="Times New Roman" panose="02020603050405020304" pitchFamily="16" charset="0"/>
            </a:endParaRPr>
          </a:p>
          <a:p>
            <a:pPr marL="342900" indent="-342900" defTabSz="457200">
              <a:lnSpc>
                <a:spcPct val="110000"/>
              </a:lnSpc>
              <a:spcBef>
                <a:spcPts val="5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600" b="0" dirty="0" err="1">
                <a:solidFill>
                  <a:srgbClr val="000000"/>
                </a:solidFill>
                <a:latin typeface="Times New Roman" panose="02020603050405020304" pitchFamily="16" charset="0"/>
              </a:rPr>
              <a:t>	    </a:t>
            </a:r>
            <a:r>
              <a:rPr lang="en-US" altLang="zh-CN" sz="1600" b="0" dirty="0" err="1">
                <a:solidFill>
                  <a:srgbClr val="000000"/>
                </a:solidFill>
                <a:latin typeface="Times New Roman" panose="02020603050405020304" pitchFamily="16" charset="0"/>
              </a:rPr>
              <a:t>	</a:t>
            </a:r>
            <a:r>
              <a:rPr lang="zh-CN" altLang="x-none" sz="1600" b="0" dirty="0" err="1">
                <a:solidFill>
                  <a:srgbClr val="000000"/>
                </a:solidFill>
                <a:latin typeface="Times New Roman" panose="02020603050405020304" pitchFamily="16" charset="0"/>
              </a:rPr>
              <a:t> </a:t>
            </a:r>
            <a:r>
              <a:rPr lang="en-US" altLang="zh-CN" sz="1600" b="0" dirty="0" err="1">
                <a:solidFill>
                  <a:schemeClr val="accent1"/>
                </a:solidFill>
                <a:effectLst>
                  <a:outerShdw blurRad="38100" dist="25400" dir="5400000" algn="ctr" rotWithShape="0">
                    <a:srgbClr val="6E747A">
                      <a:alpha val="43000"/>
                    </a:srgbClr>
                  </a:outerShdw>
                </a:effectLst>
                <a:latin typeface="Times New Roman" panose="02020603050405020304" pitchFamily="16" charset="0"/>
              </a:rPr>
              <a:t>V(mutex)</a:t>
            </a:r>
            <a:r>
              <a:rPr lang="en-US" altLang="zh-CN" sz="1600" b="0" dirty="0" err="1">
                <a:solidFill>
                  <a:srgbClr val="000000"/>
                </a:solidFill>
                <a:latin typeface="Times New Roman" panose="02020603050405020304" pitchFamily="16" charset="0"/>
              </a:rPr>
              <a:t>;//</a:t>
            </a:r>
            <a:r>
              <a:rPr lang="zh-CN" altLang="x-none" sz="1600" b="0" dirty="0" err="1">
                <a:solidFill>
                  <a:srgbClr val="000000"/>
                </a:solidFill>
                <a:latin typeface="Times New Roman" panose="02020603050405020304" pitchFamily="16" charset="0"/>
              </a:rPr>
              <a:t>释放，允许别人访问</a:t>
            </a:r>
            <a:r>
              <a:rPr lang="en-US" altLang="zh-CN" sz="1600" b="0" dirty="0" err="1">
                <a:solidFill>
                  <a:srgbClr val="000000"/>
                </a:solidFill>
                <a:latin typeface="Times New Roman" panose="02020603050405020304" pitchFamily="16" charset="0"/>
              </a:rPr>
              <a:t>waiting</a:t>
            </a:r>
            <a:endParaRPr lang="en-US" altLang="zh-CN" sz="1600" b="0" dirty="0" err="1">
              <a:solidFill>
                <a:srgbClr val="000000"/>
              </a:solidFill>
              <a:latin typeface="Times New Roman" panose="02020603050405020304" pitchFamily="16" charset="0"/>
            </a:endParaRPr>
          </a:p>
          <a:p>
            <a:pPr marL="342900" indent="-342900" defTabSz="457200">
              <a:lnSpc>
                <a:spcPct val="110000"/>
              </a:lnSpc>
              <a:spcBef>
                <a:spcPts val="5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600" b="0" dirty="0" err="1">
                <a:solidFill>
                  <a:srgbClr val="000000"/>
                </a:solidFill>
                <a:latin typeface="Times New Roman" panose="02020603050405020304" pitchFamily="16" charset="0"/>
              </a:rPr>
              <a:t>	     </a:t>
            </a:r>
            <a:r>
              <a:rPr lang="en-US" altLang="zh-CN" sz="1600" b="0" dirty="0" err="1">
                <a:solidFill>
                  <a:srgbClr val="000000"/>
                </a:solidFill>
                <a:latin typeface="Times New Roman" panose="02020603050405020304" pitchFamily="16" charset="0"/>
              </a:rPr>
              <a:t>	  P(barbers);//</a:t>
            </a:r>
            <a:r>
              <a:rPr lang="zh-CN" altLang="x-none" sz="1600" b="0" dirty="0" err="1">
                <a:solidFill>
                  <a:srgbClr val="000000"/>
                </a:solidFill>
                <a:latin typeface="Times New Roman" panose="02020603050405020304" pitchFamily="16" charset="0"/>
              </a:rPr>
              <a:t>如果</a:t>
            </a:r>
            <a:r>
              <a:rPr lang="en-US" altLang="zh-CN" sz="1600" b="0" dirty="0" err="1">
                <a:solidFill>
                  <a:srgbClr val="000000"/>
                </a:solidFill>
                <a:latin typeface="Times New Roman" panose="02020603050405020304" pitchFamily="16" charset="0"/>
              </a:rPr>
              <a:t>barbers</a:t>
            </a:r>
            <a:r>
              <a:rPr lang="zh-CN" altLang="x-none" sz="1600" b="0" dirty="0" err="1">
                <a:solidFill>
                  <a:srgbClr val="000000"/>
                </a:solidFill>
                <a:latin typeface="Times New Roman" panose="02020603050405020304" pitchFamily="16" charset="0"/>
              </a:rPr>
              <a:t>为0，阻塞，空闲理发师</a:t>
            </a:r>
            <a:r>
              <a:rPr lang="en-US" altLang="zh-CN" sz="1600" b="0" dirty="0" err="1">
                <a:solidFill>
                  <a:srgbClr val="000000"/>
                </a:solidFill>
                <a:latin typeface="Times New Roman" panose="02020603050405020304" pitchFamily="16" charset="0"/>
              </a:rPr>
              <a:t>-1</a:t>
            </a:r>
            <a:endParaRPr lang="zh-CN" altLang="x-none" sz="1600" b="0" dirty="0" err="1">
              <a:solidFill>
                <a:srgbClr val="000000"/>
              </a:solidFill>
              <a:latin typeface="Times New Roman" panose="02020603050405020304" pitchFamily="16" charset="0"/>
            </a:endParaRPr>
          </a:p>
          <a:p>
            <a:pPr marL="342900" indent="-342900" defTabSz="457200">
              <a:lnSpc>
                <a:spcPct val="110000"/>
              </a:lnSpc>
              <a:spcBef>
                <a:spcPts val="5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600" b="0" dirty="0" err="1">
                <a:solidFill>
                  <a:srgbClr val="000000"/>
                </a:solidFill>
                <a:latin typeface="Times New Roman" panose="02020603050405020304" pitchFamily="16" charset="0"/>
              </a:rPr>
              <a:t>	     </a:t>
            </a:r>
            <a:r>
              <a:rPr lang="en-US" altLang="zh-CN" sz="1600" b="0" dirty="0" err="1">
                <a:solidFill>
                  <a:srgbClr val="000000"/>
                </a:solidFill>
                <a:latin typeface="Times New Roman" panose="02020603050405020304" pitchFamily="16" charset="0"/>
              </a:rPr>
              <a:t>	get_haircut();//</a:t>
            </a:r>
            <a:r>
              <a:rPr lang="zh-CN" altLang="x-none" sz="1600" b="0" dirty="0" err="1">
                <a:solidFill>
                  <a:srgbClr val="000000"/>
                </a:solidFill>
                <a:latin typeface="Times New Roman" panose="02020603050405020304" pitchFamily="16" charset="0"/>
              </a:rPr>
              <a:t>坐下接受理发服务</a:t>
            </a:r>
            <a:endParaRPr lang="zh-CN" altLang="x-none" sz="1600" b="0" dirty="0" err="1">
              <a:solidFill>
                <a:srgbClr val="000000"/>
              </a:solidFill>
              <a:latin typeface="Times New Roman" panose="02020603050405020304" pitchFamily="16" charset="0"/>
            </a:endParaRPr>
          </a:p>
          <a:p>
            <a:pPr marL="342900" indent="-342900" defTabSz="457200">
              <a:lnSpc>
                <a:spcPct val="110000"/>
              </a:lnSpc>
              <a:spcBef>
                <a:spcPts val="5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600" b="0" dirty="0" err="1">
                <a:solidFill>
                  <a:srgbClr val="000000"/>
                </a:solidFill>
                <a:latin typeface="Times New Roman" panose="02020603050405020304" pitchFamily="16" charset="0"/>
              </a:rPr>
              <a:t>	}</a:t>
            </a:r>
            <a:r>
              <a:rPr lang="en-US" altLang="zh-CN" sz="1600" b="0" dirty="0" err="1">
                <a:solidFill>
                  <a:srgbClr val="000000"/>
                </a:solidFill>
                <a:latin typeface="Times New Roman" panose="02020603050405020304" pitchFamily="16" charset="0"/>
              </a:rPr>
              <a:t>else{</a:t>
            </a:r>
            <a:endParaRPr lang="en-US" altLang="zh-CN" sz="1600" b="0" dirty="0" err="1">
              <a:solidFill>
                <a:srgbClr val="000000"/>
              </a:solidFill>
              <a:latin typeface="Times New Roman" panose="02020603050405020304" pitchFamily="16" charset="0"/>
            </a:endParaRPr>
          </a:p>
          <a:p>
            <a:pPr marL="342900" defTabSz="457200">
              <a:lnSpc>
                <a:spcPct val="110000"/>
              </a:lnSpc>
              <a:spcBef>
                <a:spcPts val="5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600" b="0" dirty="0" err="1">
                <a:solidFill>
                  <a:srgbClr val="000000"/>
                </a:solidFill>
                <a:latin typeface="Times New Roman" panose="02020603050405020304" pitchFamily="16" charset="0"/>
              </a:rPr>
              <a:t>//</a:t>
            </a:r>
            <a:r>
              <a:rPr lang="zh-CN" altLang="x-none" sz="1600" b="0" dirty="0" err="1">
                <a:solidFill>
                  <a:srgbClr val="000000"/>
                </a:solidFill>
                <a:latin typeface="Times New Roman" panose="02020603050405020304" pitchFamily="16" charset="0"/>
              </a:rPr>
              <a:t>没空椅子，就离开</a:t>
            </a:r>
            <a:endParaRPr lang="zh-CN" altLang="x-none" sz="1600" b="0" dirty="0" err="1">
              <a:solidFill>
                <a:srgbClr val="000000"/>
              </a:solidFill>
              <a:latin typeface="Times New Roman" panose="02020603050405020304" pitchFamily="16" charset="0"/>
            </a:endParaRPr>
          </a:p>
          <a:p>
            <a:pPr marL="342900" indent="-342900" defTabSz="457200">
              <a:lnSpc>
                <a:spcPct val="110000"/>
              </a:lnSpc>
              <a:spcBef>
                <a:spcPts val="5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600" b="0" dirty="0" err="1">
                <a:solidFill>
                  <a:srgbClr val="000000"/>
                </a:solidFill>
                <a:latin typeface="Times New Roman" panose="02020603050405020304" pitchFamily="16" charset="0"/>
              </a:rPr>
              <a:t>	      V(mutex);</a:t>
            </a:r>
            <a:endParaRPr lang="en-US" altLang="zh-CN" sz="1600" b="0" dirty="0" err="1">
              <a:solidFill>
                <a:srgbClr val="000000"/>
              </a:solidFill>
              <a:latin typeface="Times New Roman" panose="02020603050405020304" pitchFamily="16" charset="0"/>
            </a:endParaRPr>
          </a:p>
          <a:p>
            <a:pPr marL="342900" indent="-342900" defTabSz="457200">
              <a:lnSpc>
                <a:spcPct val="110000"/>
              </a:lnSpc>
              <a:spcBef>
                <a:spcPts val="5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600" b="0" dirty="0" err="1">
                <a:solidFill>
                  <a:srgbClr val="000000"/>
                </a:solidFill>
                <a:latin typeface="Times New Roman" panose="02020603050405020304" pitchFamily="16" charset="0"/>
              </a:rPr>
              <a:t>	}</a:t>
            </a:r>
            <a:endParaRPr lang="en-US" altLang="zh-CN" sz="1600" b="0" dirty="0" err="1">
              <a:solidFill>
                <a:srgbClr val="000000"/>
              </a:solidFill>
              <a:latin typeface="Times New Roman" panose="02020603050405020304" pitchFamily="16" charset="0"/>
            </a:endParaRPr>
          </a:p>
          <a:p>
            <a:pPr marL="342900" indent="-342900" defTabSz="457200">
              <a:lnSpc>
                <a:spcPct val="110000"/>
              </a:lnSpc>
              <a:spcBef>
                <a:spcPts val="55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en-US" altLang="zh-CN" sz="1800" b="0" dirty="0" err="1">
              <a:solidFill>
                <a:srgbClr val="000000"/>
              </a:solidFill>
              <a:latin typeface="Times New Roman" panose="02020603050405020304" pitchFamily="16" charset="0"/>
              <a:ea typeface="华文行楷" panose="02010800040101010101" charset="-122"/>
            </a:endParaRPr>
          </a:p>
        </p:txBody>
      </p:sp>
      <p:sp>
        <p:nvSpPr>
          <p:cNvPr id="262149" name="文本框 124931"/>
          <p:cNvSpPr txBox="1"/>
          <p:nvPr/>
        </p:nvSpPr>
        <p:spPr>
          <a:xfrm>
            <a:off x="1187450" y="692150"/>
            <a:ext cx="7793038"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000" b="0" dirty="0" err="1">
                <a:solidFill>
                  <a:srgbClr val="333399"/>
                </a:solidFill>
                <a:latin typeface="Times New Roman" panose="02020603050405020304" pitchFamily="16" charset="0"/>
              </a:rPr>
              <a:t>3.4 进程间的相互作用</a:t>
            </a:r>
            <a:br>
              <a:rPr lang="zh-CN" altLang="x-none" sz="4000" b="0" dirty="0" err="1">
                <a:solidFill>
                  <a:srgbClr val="333399"/>
                </a:solidFill>
                <a:latin typeface="Times New Roman" panose="02020603050405020304" pitchFamily="16" charset="0"/>
              </a:rPr>
            </a:br>
            <a:r>
              <a:rPr lang="zh-CN" altLang="x-none" sz="4000" b="0" dirty="0" err="1">
                <a:solidFill>
                  <a:srgbClr val="333399"/>
                </a:solidFill>
                <a:latin typeface="Times New Roman" panose="02020603050405020304" pitchFamily="16" charset="0"/>
              </a:rPr>
              <a:t>   </a:t>
            </a:r>
            <a:r>
              <a:rPr lang="en-US" altLang="zh-CN" sz="4000" b="0" dirty="0" err="1">
                <a:solidFill>
                  <a:srgbClr val="333399"/>
                </a:solidFill>
                <a:latin typeface="Times New Roman" panose="02020603050405020304" pitchFamily="16" charset="0"/>
              </a:rPr>
              <a:t>------</a:t>
            </a:r>
            <a:r>
              <a:rPr lang="zh-CN" altLang="x-none" sz="4000" b="0" dirty="0" err="1">
                <a:solidFill>
                  <a:srgbClr val="333399"/>
                </a:solidFill>
                <a:latin typeface="Times New Roman" panose="02020603050405020304" pitchFamily="16" charset="0"/>
              </a:rPr>
              <a:t>经典</a:t>
            </a:r>
            <a:r>
              <a:rPr lang="en-US" altLang="zh-CN" sz="4000" b="0" dirty="0" err="1">
                <a:solidFill>
                  <a:srgbClr val="333399"/>
                </a:solidFill>
                <a:latin typeface="Times New Roman" panose="02020603050405020304" pitchFamily="16" charset="0"/>
              </a:rPr>
              <a:t>IPC</a:t>
            </a:r>
            <a:r>
              <a:rPr lang="zh-CN" altLang="x-none" sz="4000" b="0" dirty="0" err="1">
                <a:solidFill>
                  <a:srgbClr val="333399"/>
                </a:solidFill>
                <a:latin typeface="Times New Roman" panose="02020603050405020304" pitchFamily="16" charset="0"/>
              </a:rPr>
              <a:t>问题</a:t>
            </a:r>
            <a:endParaRPr lang="zh-CN" altLang="x-none" sz="4000" b="0" dirty="0" err="1">
              <a:solidFill>
                <a:srgbClr val="333399"/>
              </a:solidFill>
              <a:latin typeface="Times New Roman" panose="02020603050405020304" pitchFamily="16" charset="0"/>
            </a:endParaRPr>
          </a:p>
        </p:txBody>
      </p:sp>
      <p:sp>
        <p:nvSpPr>
          <p:cNvPr id="262150" name="直接连接符 124932"/>
          <p:cNvSpPr/>
          <p:nvPr/>
        </p:nvSpPr>
        <p:spPr>
          <a:xfrm flipH="1" flipV="1">
            <a:off x="2444750" y="3221990"/>
            <a:ext cx="2860675" cy="580390"/>
          </a:xfrm>
          <a:prstGeom prst="line">
            <a:avLst/>
          </a:prstGeom>
          <a:ln w="9360" cap="flat" cmpd="sng">
            <a:solidFill>
              <a:srgbClr val="3333CC"/>
            </a:solidFill>
            <a:prstDash val="solid"/>
            <a:round/>
            <a:headEnd type="none" w="med" len="med"/>
            <a:tailEnd type="triangle" w="med" len="med"/>
          </a:ln>
          <a:effectLst>
            <a:outerShdw dist="28496" dir="17774534" algn="ctr" rotWithShape="0">
              <a:srgbClr val="1C1C1C">
                <a:alpha val="75014"/>
              </a:srgbClr>
            </a:outerShdw>
          </a:effectLst>
        </p:spPr>
      </p:sp>
      <p:sp>
        <p:nvSpPr>
          <p:cNvPr id="262151" name="直接连接符 124933"/>
          <p:cNvSpPr/>
          <p:nvPr/>
        </p:nvSpPr>
        <p:spPr>
          <a:xfrm flipV="1">
            <a:off x="2057400" y="4575175"/>
            <a:ext cx="3429000" cy="914400"/>
          </a:xfrm>
          <a:prstGeom prst="line">
            <a:avLst/>
          </a:prstGeom>
          <a:ln w="9360" cap="flat" cmpd="sng">
            <a:solidFill>
              <a:srgbClr val="333399"/>
            </a:solidFill>
            <a:prstDash val="solid"/>
            <a:round/>
            <a:headEnd type="none" w="med" len="med"/>
            <a:tailEnd type="triangle" w="med" len="med"/>
          </a:ln>
          <a:effectLst>
            <a:outerShdw dist="28496" dir="17774534" algn="ctr" rotWithShape="0">
              <a:srgbClr val="1C1C1C">
                <a:alpha val="75014"/>
              </a:srgbClr>
            </a:outerShdw>
          </a:effectLst>
        </p:spPr>
      </p:sp>
    </p:spTree>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264194" name="矩形 125952"/>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264195" name="文本框 125953"/>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333399"/>
                </a:solidFill>
                <a:latin typeface="Times New Roman" panose="02020603050405020304" pitchFamily="16" charset="0"/>
              </a:rPr>
              <a:t>3.4 进程间的相互作用</a:t>
            </a:r>
            <a:endParaRPr lang="zh-CN" altLang="x-none" sz="4400" b="0" dirty="0" err="1">
              <a:solidFill>
                <a:srgbClr val="333399"/>
              </a:solidFill>
              <a:latin typeface="Times New Roman" panose="02020603050405020304" pitchFamily="16" charset="0"/>
            </a:endParaRPr>
          </a:p>
        </p:txBody>
      </p:sp>
      <p:sp>
        <p:nvSpPr>
          <p:cNvPr id="264196" name="文本框 125954"/>
          <p:cNvSpPr txBox="1"/>
          <p:nvPr/>
        </p:nvSpPr>
        <p:spPr>
          <a:xfrm>
            <a:off x="900113" y="1700213"/>
            <a:ext cx="7772400" cy="4572000"/>
          </a:xfrm>
          <a:prstGeom prst="rect">
            <a:avLst/>
          </a:prstGeom>
          <a:noFill/>
          <a:ln w="9525">
            <a:noFill/>
          </a:ln>
        </p:spPr>
        <p:txBody>
          <a:bodyPr wrap="square" lIns="91440" tIns="45720" rIns="91440" bIns="45720" anchor="t" anchorCtr="0"/>
          <a:p>
            <a:pPr defTabSz="457200" eaLnBrk="0" hangingPunct="0">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黑体" panose="02010609060101010101" charset="-122"/>
              </a:rPr>
              <a:t>采用信号量和P、V操作编写并发程序的缺点：</a:t>
            </a:r>
            <a:endParaRPr lang="zh-CN" altLang="x-none" sz="2400" b="0" dirty="0" err="1">
              <a:solidFill>
                <a:srgbClr val="000000"/>
              </a:solidFill>
              <a:latin typeface="黑体" panose="02010609060101010101" charset="-122"/>
            </a:endParaRPr>
          </a:p>
          <a:p>
            <a:pPr defTabSz="457200" eaLnBrk="0" hangingPunct="0">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400" b="0" dirty="0" err="1">
              <a:solidFill>
                <a:srgbClr val="000000"/>
              </a:solidFill>
              <a:latin typeface="黑体" panose="02010609060101010101" charset="-122"/>
            </a:endParaRPr>
          </a:p>
          <a:p>
            <a:pPr defTabSz="457200" eaLnBrk="0" hangingPunct="0">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黑体" panose="02010609060101010101" charset="-122"/>
              </a:rPr>
              <a:t>（1）</a:t>
            </a:r>
            <a:r>
              <a:rPr lang="zh-CN" altLang="x-none" sz="2400" b="0" dirty="0" err="1">
                <a:solidFill>
                  <a:srgbClr val="000000"/>
                </a:solidFill>
                <a:latin typeface="黑体" panose="02010609060101010101" charset="-122"/>
              </a:rPr>
              <a:t>同步操作分散。同步操作分散在各个进程中，使用不当就可能导致各进程死锁</a:t>
            </a:r>
            <a:r>
              <a:rPr lang="en-US" altLang="zh-CN" sz="2400" b="0" dirty="0" err="1">
                <a:solidFill>
                  <a:srgbClr val="000000"/>
                </a:solidFill>
                <a:latin typeface="黑体" panose="02010609060101010101" charset="-122"/>
              </a:rPr>
              <a:t>;</a:t>
            </a:r>
            <a:endParaRPr lang="en-US" altLang="zh-CN" sz="2400" b="0" dirty="0" err="1">
              <a:solidFill>
                <a:srgbClr val="000000"/>
              </a:solidFill>
              <a:latin typeface="黑体" panose="02010609060101010101" charset="-122"/>
            </a:endParaRPr>
          </a:p>
          <a:p>
            <a:pPr defTabSz="457200" eaLnBrk="0" hangingPunct="0">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黑体" panose="02010609060101010101" charset="-122"/>
              </a:rPr>
              <a:t>（</a:t>
            </a:r>
            <a:r>
              <a:rPr lang="en-US" altLang="zh-CN" sz="2400" b="0" dirty="0" err="1">
                <a:solidFill>
                  <a:srgbClr val="000000"/>
                </a:solidFill>
                <a:latin typeface="黑体" panose="02010609060101010101" charset="-122"/>
              </a:rPr>
              <a:t>2</a:t>
            </a:r>
            <a:r>
              <a:rPr lang="zh-CN" altLang="x-none" sz="2400" b="0" dirty="0" err="1">
                <a:solidFill>
                  <a:srgbClr val="000000"/>
                </a:solidFill>
                <a:latin typeface="黑体" panose="02010609060101010101" charset="-122"/>
              </a:rPr>
              <a:t>）易读性差。了解对于一组共享变量及信号量的操作是否正确，必须通读整个并发程序。</a:t>
            </a:r>
            <a:endParaRPr lang="zh-CN" altLang="x-none" sz="2400" b="0" dirty="0" err="1">
              <a:solidFill>
                <a:srgbClr val="000000"/>
              </a:solidFill>
              <a:latin typeface="黑体" panose="02010609060101010101" charset="-122"/>
            </a:endParaRPr>
          </a:p>
          <a:p>
            <a:pPr defTabSz="457200" eaLnBrk="0" hangingPunct="0">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黑体" panose="02010609060101010101" charset="-122"/>
              </a:rPr>
              <a:t>（</a:t>
            </a:r>
            <a:r>
              <a:rPr lang="en-US" altLang="zh-CN" sz="2400" b="0" dirty="0" err="1">
                <a:solidFill>
                  <a:srgbClr val="000000"/>
                </a:solidFill>
                <a:latin typeface="黑体" panose="02010609060101010101" charset="-122"/>
              </a:rPr>
              <a:t>3</a:t>
            </a:r>
            <a:r>
              <a:rPr lang="zh-CN" altLang="x-none" sz="2400" b="0" dirty="0" err="1">
                <a:solidFill>
                  <a:srgbClr val="000000"/>
                </a:solidFill>
                <a:latin typeface="黑体" panose="02010609060101010101" charset="-122"/>
              </a:rPr>
              <a:t>）不利于修改和维护。程序的局部性很差，任一组变量或一段代码的修改都可能影响全局。</a:t>
            </a:r>
            <a:endParaRPr lang="zh-CN" altLang="x-none" sz="2400" b="0" dirty="0" err="1">
              <a:solidFill>
                <a:srgbClr val="000000"/>
              </a:solidFill>
              <a:latin typeface="黑体" panose="02010609060101010101" charset="-122"/>
            </a:endParaRPr>
          </a:p>
          <a:p>
            <a:pPr defTabSz="457200" eaLnBrk="0" hangingPunct="0">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黑体" panose="02010609060101010101" charset="-122"/>
              </a:rPr>
              <a:t>（</a:t>
            </a:r>
            <a:r>
              <a:rPr lang="en-US" altLang="zh-CN" sz="2400" b="0" dirty="0" err="1">
                <a:solidFill>
                  <a:srgbClr val="000000"/>
                </a:solidFill>
                <a:latin typeface="黑体" panose="02010609060101010101" charset="-122"/>
              </a:rPr>
              <a:t>4</a:t>
            </a:r>
            <a:r>
              <a:rPr lang="zh-CN" altLang="x-none" sz="2400" b="0" dirty="0" err="1">
                <a:solidFill>
                  <a:srgbClr val="000000"/>
                </a:solidFill>
                <a:latin typeface="黑体" panose="02010609060101010101" charset="-122"/>
              </a:rPr>
              <a:t>）正确性难以保证。操作系统或并发程序通常很大，很难保证这样复杂的系统没有逻辑错误。</a:t>
            </a:r>
            <a:endParaRPr lang="zh-CN" altLang="x-none" sz="2400" b="0" dirty="0" err="1">
              <a:solidFill>
                <a:srgbClr val="000000"/>
              </a:solidFill>
              <a:latin typeface="黑体" panose="02010609060101010101" charset="-122"/>
            </a:endParaRPr>
          </a:p>
          <a:p>
            <a:pPr defTabSz="457200">
              <a:spcBef>
                <a:spcPts val="7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400" b="0" dirty="0" err="1">
              <a:solidFill>
                <a:srgbClr val="000000"/>
              </a:solidFill>
              <a:latin typeface="黑体" panose="02010609060101010101" charset="-122"/>
            </a:endParaRPr>
          </a:p>
        </p:txBody>
      </p:sp>
    </p:spTree>
  </p:cSld>
  <p:clrMapOvr>
    <a:masterClrMapping/>
  </p:clrMapOvr>
  <p:transition/>
</p:sld>
</file>

<file path=ppt/slides/slide12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266242" name="矩形 126976"/>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266243" name="文本框 126977"/>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333399"/>
                </a:solidFill>
                <a:latin typeface="Times New Roman" panose="02020603050405020304" pitchFamily="16" charset="0"/>
              </a:rPr>
              <a:t>3.4 进程间的相互作用</a:t>
            </a:r>
            <a:endParaRPr lang="zh-CN" altLang="x-none" sz="4400" b="0" dirty="0" err="1">
              <a:solidFill>
                <a:srgbClr val="333399"/>
              </a:solidFill>
              <a:latin typeface="Times New Roman" panose="02020603050405020304" pitchFamily="16" charset="0"/>
            </a:endParaRPr>
          </a:p>
        </p:txBody>
      </p:sp>
      <p:sp>
        <p:nvSpPr>
          <p:cNvPr id="266244" name="文本框 126978"/>
          <p:cNvSpPr txBox="1"/>
          <p:nvPr/>
        </p:nvSpPr>
        <p:spPr>
          <a:xfrm>
            <a:off x="1143000" y="1447800"/>
            <a:ext cx="7772400" cy="4572000"/>
          </a:xfrm>
          <a:prstGeom prst="rect">
            <a:avLst/>
          </a:prstGeom>
          <a:noFill/>
          <a:ln w="9525">
            <a:noFill/>
          </a:ln>
        </p:spPr>
        <p:txBody>
          <a:bodyPr wrap="square" lIns="91440" tIns="45720" rIns="91440" bIns="45720" anchor="t" anchorCtr="0"/>
          <a:p>
            <a:pPr defTabSz="457200">
              <a:lnSpc>
                <a:spcPct val="90000"/>
              </a:lnSpc>
              <a:spcBef>
                <a:spcPts val="7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rPr>
              <a:t> </a:t>
            </a:r>
            <a:r>
              <a:rPr lang="en-US" altLang="zh-CN" sz="2400" b="0" dirty="0" err="1">
                <a:solidFill>
                  <a:srgbClr val="000000"/>
                </a:solidFill>
                <a:latin typeface="Times New Roman" panose="02020603050405020304" pitchFamily="16" charset="0"/>
              </a:rPr>
              <a:t> </a:t>
            </a:r>
            <a:r>
              <a:rPr lang="zh-CN" altLang="x-none" sz="2400" b="0" dirty="0" err="1">
                <a:solidFill>
                  <a:srgbClr val="000000"/>
                </a:solidFill>
                <a:latin typeface="Times New Roman" panose="02020603050405020304" pitchFamily="16" charset="0"/>
              </a:rPr>
              <a:t>在</a:t>
            </a:r>
            <a:r>
              <a:rPr lang="en-US" altLang="zh-CN" sz="2400" b="0" dirty="0" err="1">
                <a:solidFill>
                  <a:srgbClr val="000000"/>
                </a:solidFill>
                <a:latin typeface="Times New Roman" panose="02020603050405020304" pitchFamily="16" charset="0"/>
              </a:rPr>
              <a:t>1970s, Brinch Hansen</a:t>
            </a:r>
            <a:r>
              <a:rPr lang="zh-CN" altLang="x-none" sz="2400" b="0" dirty="0" err="1">
                <a:solidFill>
                  <a:srgbClr val="000000"/>
                </a:solidFill>
                <a:latin typeface="Times New Roman" panose="02020603050405020304" pitchFamily="16" charset="0"/>
              </a:rPr>
              <a:t>与</a:t>
            </a:r>
            <a:r>
              <a:rPr lang="en-US" altLang="zh-CN" sz="2400" b="0" dirty="0" err="1">
                <a:solidFill>
                  <a:srgbClr val="000000"/>
                </a:solidFill>
                <a:latin typeface="Times New Roman" panose="02020603050405020304" pitchFamily="16" charset="0"/>
              </a:rPr>
              <a:t>Hoare</a:t>
            </a:r>
            <a:r>
              <a:rPr lang="zh-CN" altLang="x-none" sz="2400" b="0" dirty="0" err="1">
                <a:solidFill>
                  <a:srgbClr val="000000"/>
                </a:solidFill>
                <a:latin typeface="Times New Roman" panose="02020603050405020304" pitchFamily="16" charset="0"/>
              </a:rPr>
              <a:t>提出了一种高级同步原语，称为</a:t>
            </a:r>
            <a:r>
              <a:rPr lang="zh-CN" altLang="x-none" sz="2400" b="0" dirty="0" err="1">
                <a:solidFill>
                  <a:srgbClr val="3333CC"/>
                </a:solidFill>
                <a:latin typeface="Times New Roman" panose="02020603050405020304" pitchFamily="16" charset="0"/>
              </a:rPr>
              <a:t>管程（</a:t>
            </a:r>
            <a:r>
              <a:rPr lang="en-US" altLang="zh-CN" sz="2400" b="0" dirty="0" err="1">
                <a:solidFill>
                  <a:srgbClr val="3333CC"/>
                </a:solidFill>
                <a:latin typeface="Times New Roman" panose="02020603050405020304" pitchFamily="16" charset="0"/>
              </a:rPr>
              <a:t>monitor</a:t>
            </a:r>
            <a:r>
              <a:rPr lang="zh-CN" altLang="x-none" sz="2400" b="0" dirty="0" err="1">
                <a:solidFill>
                  <a:srgbClr val="3333CC"/>
                </a:solidFill>
                <a:latin typeface="Times New Roman" panose="02020603050405020304" pitchFamily="16" charset="0"/>
              </a:rPr>
              <a:t>）。</a:t>
            </a:r>
            <a:endParaRPr lang="zh-CN" altLang="x-none" sz="2400" b="0" dirty="0" err="1">
              <a:solidFill>
                <a:srgbClr val="3333CC"/>
              </a:solidFill>
              <a:latin typeface="Times New Roman" panose="02020603050405020304" pitchFamily="16" charset="0"/>
            </a:endParaRPr>
          </a:p>
          <a:p>
            <a:pPr defTabSz="457200">
              <a:lnSpc>
                <a:spcPct val="90000"/>
              </a:lnSpc>
              <a:spcBef>
                <a:spcPts val="7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400" b="0" dirty="0" err="1">
              <a:solidFill>
                <a:srgbClr val="000000"/>
              </a:solidFill>
              <a:latin typeface="Times New Roman" panose="02020603050405020304" pitchFamily="16" charset="0"/>
            </a:endParaRPr>
          </a:p>
          <a:p>
            <a:pPr defTabSz="457200">
              <a:lnSpc>
                <a:spcPct val="90000"/>
              </a:lnSpc>
              <a:spcBef>
                <a:spcPts val="700"/>
              </a:spcBef>
              <a:buClr>
                <a:srgbClr val="3333CC"/>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rPr>
              <a:t>什么是管程（</a:t>
            </a:r>
            <a:r>
              <a:rPr lang="en-US" altLang="zh-CN" sz="2400" b="0" dirty="0" err="1">
                <a:solidFill>
                  <a:srgbClr val="000000"/>
                </a:solidFill>
                <a:latin typeface="Times New Roman" panose="02020603050405020304" pitchFamily="16" charset="0"/>
              </a:rPr>
              <a:t>monitor）：</a:t>
            </a:r>
            <a:endParaRPr lang="en-US" altLang="zh-CN" sz="2400" b="0" dirty="0" err="1">
              <a:solidFill>
                <a:srgbClr val="000000"/>
              </a:solidFill>
              <a:latin typeface="Times New Roman" panose="02020603050405020304" pitchFamily="16" charset="0"/>
            </a:endParaRPr>
          </a:p>
          <a:p>
            <a:pPr defTabSz="457200">
              <a:lnSpc>
                <a:spcPct val="90000"/>
              </a:lnSpc>
              <a:spcBef>
                <a:spcPts val="7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rPr>
              <a:t>  管程是由过程、变量及数据结构等组成的一个集合，构成一个特殊的模块，对共享资源进行管理。</a:t>
            </a:r>
            <a:endParaRPr lang="zh-CN" altLang="x-none" sz="2400" b="0" dirty="0" err="1">
              <a:solidFill>
                <a:srgbClr val="000000"/>
              </a:solidFill>
              <a:latin typeface="Times New Roman" panose="02020603050405020304" pitchFamily="16" charset="0"/>
            </a:endParaRPr>
          </a:p>
          <a:p>
            <a:pPr defTabSz="457200">
              <a:lnSpc>
                <a:spcPct val="90000"/>
              </a:lnSpc>
              <a:spcBef>
                <a:spcPts val="7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rPr>
              <a:t>       </a:t>
            </a:r>
            <a:r>
              <a:rPr lang="en-US" altLang="zh-CN" sz="2400" b="0" dirty="0" err="1">
                <a:solidFill>
                  <a:srgbClr val="000000"/>
                </a:solidFill>
                <a:latin typeface="Times New Roman" panose="02020603050405020304" pitchFamily="16" charset="0"/>
              </a:rPr>
              <a:t>  </a:t>
            </a:r>
            <a:endParaRPr lang="en-US" altLang="zh-CN" sz="2400" b="0" dirty="0" err="1">
              <a:solidFill>
                <a:srgbClr val="000000"/>
              </a:solidFill>
              <a:latin typeface="Times New Roman" panose="02020603050405020304" pitchFamily="16" charset="0"/>
            </a:endParaRPr>
          </a:p>
          <a:p>
            <a:pPr defTabSz="457200">
              <a:lnSpc>
                <a:spcPct val="90000"/>
              </a:lnSpc>
              <a:spcBef>
                <a:spcPts val="7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rPr>
              <a:t>集中式同步机制：</a:t>
            </a:r>
            <a:endParaRPr lang="zh-CN" altLang="x-none" sz="2400" b="0" dirty="0" err="1">
              <a:solidFill>
                <a:srgbClr val="000000"/>
              </a:solidFill>
              <a:latin typeface="Times New Roman" panose="02020603050405020304" pitchFamily="16" charset="0"/>
            </a:endParaRPr>
          </a:p>
          <a:p>
            <a:pPr defTabSz="457200">
              <a:lnSpc>
                <a:spcPct val="90000"/>
              </a:lnSpc>
              <a:spcBef>
                <a:spcPts val="7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rPr>
              <a:t> </a:t>
            </a:r>
            <a:r>
              <a:rPr lang="en-US" altLang="zh-CN" sz="2400" b="0" dirty="0" err="1">
                <a:solidFill>
                  <a:srgbClr val="000000"/>
                </a:solidFill>
                <a:latin typeface="Times New Roman" panose="02020603050405020304" pitchFamily="16" charset="0"/>
              </a:rPr>
              <a:t> </a:t>
            </a:r>
            <a:r>
              <a:rPr lang="zh-CN" altLang="x-none" sz="2400" b="0" dirty="0" err="1">
                <a:solidFill>
                  <a:srgbClr val="000000"/>
                </a:solidFill>
                <a:latin typeface="Times New Roman" panose="02020603050405020304" pitchFamily="16" charset="0"/>
              </a:rPr>
              <a:t>任一时刻，管程中只能有一个活跃进程。进程可以调用管程中的过程，但不能在管程外的过程中直接访问管程内的数据结构。</a:t>
            </a:r>
            <a:endParaRPr lang="zh-CN" altLang="x-none" sz="2400" b="0" dirty="0" err="1">
              <a:solidFill>
                <a:srgbClr val="000000"/>
              </a:solidFill>
              <a:latin typeface="Times New Roman" panose="02020603050405020304" pitchFamily="16" charset="0"/>
            </a:endParaRPr>
          </a:p>
          <a:p>
            <a:pPr defTabSz="457200">
              <a:lnSpc>
                <a:spcPct val="90000"/>
              </a:lnSpc>
              <a:spcBef>
                <a:spcPts val="7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400" b="0" dirty="0" err="1">
              <a:solidFill>
                <a:srgbClr val="000000"/>
              </a:solidFill>
              <a:latin typeface="Times New Roman" panose="02020603050405020304" pitchFamily="16" charset="0"/>
            </a:endParaRPr>
          </a:p>
        </p:txBody>
      </p:sp>
    </p:spTree>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268290" name="矩形 128000"/>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268291" name="文本框 128001"/>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333399"/>
                </a:solidFill>
                <a:latin typeface="Times New Roman" panose="02020603050405020304" pitchFamily="16" charset="0"/>
              </a:rPr>
              <a:t>3.4 进程间的相互作用</a:t>
            </a:r>
            <a:endParaRPr lang="zh-CN" altLang="x-none" sz="4400" b="0" dirty="0" err="1">
              <a:solidFill>
                <a:srgbClr val="333399"/>
              </a:solidFill>
              <a:latin typeface="Times New Roman" panose="02020603050405020304" pitchFamily="16" charset="0"/>
            </a:endParaRPr>
          </a:p>
        </p:txBody>
      </p:sp>
      <p:sp>
        <p:nvSpPr>
          <p:cNvPr id="268292" name="文本框 128002"/>
          <p:cNvSpPr txBox="1"/>
          <p:nvPr/>
        </p:nvSpPr>
        <p:spPr>
          <a:xfrm>
            <a:off x="971550" y="1412875"/>
            <a:ext cx="7772400" cy="4572000"/>
          </a:xfrm>
          <a:prstGeom prst="rect">
            <a:avLst/>
          </a:prstGeom>
          <a:noFill/>
          <a:ln w="9525">
            <a:noFill/>
          </a:ln>
        </p:spPr>
        <p:txBody>
          <a:bodyPr wrap="square" lIns="91440" tIns="45720" rIns="91440" bIns="45720" anchor="t" anchorCtr="0"/>
          <a:p>
            <a:pPr marL="342900" indent="-342900" defTabSz="457200">
              <a:lnSpc>
                <a:spcPct val="140000"/>
              </a:lnSpc>
              <a:spcBef>
                <a:spcPts val="8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800" b="0" dirty="0" err="1">
              <a:solidFill>
                <a:srgbClr val="000000"/>
              </a:solidFill>
              <a:latin typeface="Times New Roman" panose="02020603050405020304" pitchFamily="16" charset="0"/>
            </a:endParaRPr>
          </a:p>
          <a:p>
            <a:pPr marL="342900" indent="-342900" defTabSz="457200" eaLnBrk="0" hangingPunct="0">
              <a:lnSpc>
                <a:spcPct val="150000"/>
              </a:lnSpc>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rPr>
              <a:t>基本思想是：</a:t>
            </a:r>
            <a:endParaRPr lang="zh-CN" altLang="x-none" sz="2800" b="0" dirty="0" err="1">
              <a:solidFill>
                <a:srgbClr val="000000"/>
              </a:solidFill>
              <a:latin typeface="Times New Roman" panose="02020603050405020304" pitchFamily="16" charset="0"/>
            </a:endParaRPr>
          </a:p>
          <a:p>
            <a:pPr marL="342900" indent="-342900" defTabSz="457200" eaLnBrk="0" hangingPunct="0">
              <a:lnSpc>
                <a:spcPct val="150000"/>
              </a:lnSpc>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rPr>
              <a:t> </a:t>
            </a:r>
            <a:r>
              <a:rPr lang="en-US" altLang="zh-CN" sz="2800" b="0" dirty="0" err="1">
                <a:solidFill>
                  <a:srgbClr val="000000"/>
                </a:solidFill>
                <a:latin typeface="Times New Roman" panose="02020603050405020304" pitchFamily="16" charset="0"/>
              </a:rPr>
              <a:t>   </a:t>
            </a:r>
            <a:r>
              <a:rPr lang="zh-CN" altLang="x-none" sz="2800" b="0" dirty="0" err="1">
                <a:solidFill>
                  <a:srgbClr val="000000"/>
                </a:solidFill>
                <a:latin typeface="Times New Roman" panose="02020603050405020304" pitchFamily="16" charset="0"/>
              </a:rPr>
              <a:t>将</a:t>
            </a:r>
            <a:r>
              <a:rPr lang="zh-CN" altLang="x-none" sz="2800" b="0" dirty="0" err="1">
                <a:solidFill>
                  <a:srgbClr val="000000"/>
                </a:solidFill>
                <a:latin typeface="黑体" panose="02010609060101010101" charset="-122"/>
              </a:rPr>
              <a:t>信号量及其操作原语封装在一个对象内部，将共享变量以及对共享变量能够进行的所有操作集中在一个模块。</a:t>
            </a:r>
            <a:endParaRPr lang="zh-CN" altLang="x-none" sz="2800" b="0" dirty="0" err="1">
              <a:solidFill>
                <a:srgbClr val="000000"/>
              </a:solidFill>
              <a:latin typeface="黑体" panose="02010609060101010101" charset="-122"/>
            </a:endParaRPr>
          </a:p>
          <a:p>
            <a:pPr marL="342900" indent="-342900" defTabSz="457200" eaLnBrk="0" hangingPunct="0">
              <a:lnSpc>
                <a:spcPct val="150000"/>
              </a:lnSpc>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b="0" dirty="0" err="1">
                <a:solidFill>
                  <a:srgbClr val="000000"/>
                </a:solidFill>
                <a:latin typeface="黑体" panose="02010609060101010101" charset="-122"/>
              </a:rPr>
              <a:t>    </a:t>
            </a:r>
            <a:r>
              <a:rPr lang="zh-CN" altLang="x-none" sz="2800" b="0" dirty="0" err="1">
                <a:solidFill>
                  <a:srgbClr val="000000"/>
                </a:solidFill>
                <a:latin typeface="黑体" panose="02010609060101010101" charset="-122"/>
              </a:rPr>
              <a:t>进程只能通过调用管程中的过程来间接地访问管程中的数据结构。</a:t>
            </a:r>
            <a:endParaRPr lang="zh-CN" altLang="x-none" sz="2800" b="0" dirty="0" err="1">
              <a:solidFill>
                <a:srgbClr val="000000"/>
              </a:solidFill>
              <a:latin typeface="黑体" panose="02010609060101010101" charset="-122"/>
            </a:endParaRPr>
          </a:p>
        </p:txBody>
      </p:sp>
    </p:spTree>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270338" name="矩形 129024"/>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270339" name="文本框 129025"/>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333399"/>
                </a:solidFill>
                <a:latin typeface="Times New Roman" panose="02020603050405020304" pitchFamily="16" charset="0"/>
              </a:rPr>
              <a:t>3.4 进程间的相互作用</a:t>
            </a:r>
            <a:endParaRPr lang="zh-CN" altLang="x-none" sz="4400" b="0" dirty="0" err="1">
              <a:solidFill>
                <a:srgbClr val="333399"/>
              </a:solidFill>
              <a:latin typeface="Times New Roman" panose="02020603050405020304" pitchFamily="16" charset="0"/>
            </a:endParaRPr>
          </a:p>
        </p:txBody>
      </p:sp>
      <p:sp>
        <p:nvSpPr>
          <p:cNvPr id="270340" name="文本框 129026"/>
          <p:cNvSpPr txBox="1"/>
          <p:nvPr/>
        </p:nvSpPr>
        <p:spPr>
          <a:xfrm>
            <a:off x="1619250" y="1628775"/>
            <a:ext cx="6048375" cy="4608513"/>
          </a:xfrm>
          <a:prstGeom prst="rect">
            <a:avLst/>
          </a:prstGeom>
          <a:noFill/>
          <a:ln w="9360" cap="flat" cmpd="sng">
            <a:solidFill>
              <a:srgbClr val="00E4A8"/>
            </a:solidFill>
            <a:prstDash val="solid"/>
            <a:miter/>
            <a:headEnd type="none" w="med" len="med"/>
            <a:tailEnd type="none" w="med" len="med"/>
          </a:ln>
        </p:spPr>
        <p:txBody>
          <a:bodyPr wrap="square" lIns="91440" tIns="45720" rIns="91440" bIns="45720" anchor="t" anchorCtr="0"/>
          <a:p>
            <a:pPr marL="342900" indent="-342900" defTabSz="457200">
              <a:spcBef>
                <a:spcPts val="7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rPr>
              <a:t>  monitor ProducerConsumer</a:t>
            </a:r>
            <a:endParaRPr lang="en-US" altLang="zh-CN" sz="2400" b="0" dirty="0" err="1">
              <a:solidFill>
                <a:srgbClr val="000000"/>
              </a:solidFill>
              <a:latin typeface="Times New Roman" panose="02020603050405020304" pitchFamily="16" charset="0"/>
            </a:endParaRPr>
          </a:p>
          <a:p>
            <a:pPr marL="342900" indent="-342900" defTabSz="457200">
              <a:spcBef>
                <a:spcPts val="7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rPr>
              <a:t>     integer i;    </a:t>
            </a:r>
            <a:r>
              <a:rPr lang="en-US" altLang="zh-CN" sz="2400" b="0" dirty="0" err="1">
                <a:solidFill>
                  <a:srgbClr val="FF0000"/>
                </a:solidFill>
                <a:latin typeface="Times New Roman" panose="02020603050405020304" pitchFamily="16" charset="0"/>
              </a:rPr>
              <a:t>//</a:t>
            </a:r>
            <a:r>
              <a:rPr lang="zh-CN" altLang="x-none" sz="2400" b="0" dirty="0" err="1">
                <a:solidFill>
                  <a:srgbClr val="FF0000"/>
                </a:solidFill>
                <a:latin typeface="Times New Roman" panose="02020603050405020304" pitchFamily="16" charset="0"/>
              </a:rPr>
              <a:t>变量</a:t>
            </a:r>
            <a:endParaRPr lang="zh-CN" altLang="x-none" sz="2400" b="0" dirty="0" err="1">
              <a:solidFill>
                <a:srgbClr val="FF0000"/>
              </a:solidFill>
              <a:latin typeface="Times New Roman" panose="02020603050405020304" pitchFamily="16" charset="0"/>
            </a:endParaRPr>
          </a:p>
          <a:p>
            <a:pPr marL="342900" indent="-342900" defTabSz="457200">
              <a:spcBef>
                <a:spcPts val="7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rPr>
              <a:t>      condition c;</a:t>
            </a:r>
            <a:endParaRPr lang="en-US" altLang="zh-CN" sz="2400" b="0" dirty="0" err="1">
              <a:solidFill>
                <a:srgbClr val="000000"/>
              </a:solidFill>
              <a:latin typeface="Times New Roman" panose="02020603050405020304" pitchFamily="16" charset="0"/>
            </a:endParaRPr>
          </a:p>
          <a:p>
            <a:pPr marL="342900" indent="-342900" defTabSz="457200">
              <a:spcBef>
                <a:spcPts val="7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rPr>
              <a:t>      procedure producer();   </a:t>
            </a:r>
            <a:r>
              <a:rPr lang="en-US" altLang="zh-CN" sz="2400" b="0" dirty="0" err="1">
                <a:solidFill>
                  <a:srgbClr val="FF0000"/>
                </a:solidFill>
                <a:latin typeface="Times New Roman" panose="02020603050405020304" pitchFamily="16" charset="0"/>
              </a:rPr>
              <a:t>//</a:t>
            </a:r>
            <a:r>
              <a:rPr lang="zh-CN" altLang="x-none" sz="2400" b="0" dirty="0" err="1">
                <a:solidFill>
                  <a:srgbClr val="FF0000"/>
                </a:solidFill>
                <a:latin typeface="Times New Roman" panose="02020603050405020304" pitchFamily="16" charset="0"/>
              </a:rPr>
              <a:t>过程</a:t>
            </a:r>
            <a:endParaRPr lang="zh-CN" altLang="x-none" sz="2400" b="0" dirty="0" err="1">
              <a:solidFill>
                <a:srgbClr val="FF0000"/>
              </a:solidFill>
              <a:latin typeface="Times New Roman" panose="02020603050405020304" pitchFamily="16" charset="0"/>
            </a:endParaRPr>
          </a:p>
          <a:p>
            <a:pPr marL="342900" indent="-342900" defTabSz="457200">
              <a:spcBef>
                <a:spcPts val="7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rPr>
              <a:t>       ……</a:t>
            </a:r>
            <a:endParaRPr lang="en-US" altLang="zh-CN" sz="2400" b="0" dirty="0" err="1">
              <a:solidFill>
                <a:srgbClr val="000000"/>
              </a:solidFill>
              <a:latin typeface="Times New Roman" panose="02020603050405020304" pitchFamily="16" charset="0"/>
            </a:endParaRPr>
          </a:p>
          <a:p>
            <a:pPr marL="342900" indent="-342900" defTabSz="457200">
              <a:spcBef>
                <a:spcPts val="7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rPr>
              <a:t>       end;</a:t>
            </a:r>
            <a:endParaRPr lang="en-US" altLang="zh-CN" sz="2400" b="0" dirty="0" err="1">
              <a:solidFill>
                <a:srgbClr val="000000"/>
              </a:solidFill>
              <a:latin typeface="Times New Roman" panose="02020603050405020304" pitchFamily="16" charset="0"/>
            </a:endParaRPr>
          </a:p>
          <a:p>
            <a:pPr marL="342900" indent="-342900" defTabSz="457200">
              <a:spcBef>
                <a:spcPts val="7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rPr>
              <a:t>       procedure consumer();</a:t>
            </a:r>
            <a:endParaRPr lang="en-US" altLang="zh-CN" sz="2400" b="0" dirty="0" err="1">
              <a:solidFill>
                <a:srgbClr val="000000"/>
              </a:solidFill>
              <a:latin typeface="Times New Roman" panose="02020603050405020304" pitchFamily="16" charset="0"/>
            </a:endParaRPr>
          </a:p>
          <a:p>
            <a:pPr marL="342900" indent="-342900" defTabSz="457200">
              <a:spcBef>
                <a:spcPts val="7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rPr>
              <a:t>         …….</a:t>
            </a:r>
            <a:endParaRPr lang="en-US" altLang="zh-CN" sz="2400" b="0" dirty="0" err="1">
              <a:solidFill>
                <a:srgbClr val="000000"/>
              </a:solidFill>
              <a:latin typeface="Times New Roman" panose="02020603050405020304" pitchFamily="16" charset="0"/>
            </a:endParaRPr>
          </a:p>
          <a:p>
            <a:pPr marL="342900" indent="-342900" defTabSz="457200">
              <a:spcBef>
                <a:spcPts val="7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rPr>
              <a:t>       end;</a:t>
            </a:r>
            <a:endParaRPr lang="en-US" altLang="zh-CN" sz="2400" b="0" dirty="0" err="1">
              <a:solidFill>
                <a:srgbClr val="000000"/>
              </a:solidFill>
              <a:latin typeface="Times New Roman" panose="02020603050405020304" pitchFamily="16" charset="0"/>
            </a:endParaRPr>
          </a:p>
          <a:p>
            <a:pPr marL="342900" indent="-342900" defTabSz="457200">
              <a:spcBef>
                <a:spcPts val="7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rPr>
              <a:t>   end monitor</a:t>
            </a:r>
            <a:endParaRPr lang="en-US" altLang="zh-CN" sz="2400" b="0" dirty="0" err="1">
              <a:solidFill>
                <a:srgbClr val="000000"/>
              </a:solidFill>
              <a:latin typeface="Times New Roman" panose="02020603050405020304" pitchFamily="16" charset="0"/>
            </a:endParaRPr>
          </a:p>
          <a:p>
            <a:pPr marL="342900" indent="-342900" defTabSz="457200">
              <a:spcBef>
                <a:spcPts val="7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rPr>
              <a:t>    </a:t>
            </a:r>
            <a:endParaRPr lang="en-US" altLang="zh-CN" sz="2400" b="0" dirty="0" err="1">
              <a:solidFill>
                <a:srgbClr val="000000"/>
              </a:solidFill>
              <a:latin typeface="Times New Roman" panose="02020603050405020304" pitchFamily="16" charset="0"/>
            </a:endParaRPr>
          </a:p>
          <a:p>
            <a:pPr marL="342900" indent="-342900" defTabSz="457200">
              <a:spcBef>
                <a:spcPts val="7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rPr>
              <a:t>     </a:t>
            </a:r>
            <a:endParaRPr lang="en-US" altLang="zh-CN" sz="2400" b="0" dirty="0" err="1">
              <a:solidFill>
                <a:srgbClr val="000000"/>
              </a:solidFill>
              <a:latin typeface="Times New Roman" panose="02020603050405020304" pitchFamily="16" charset="0"/>
            </a:endParaRPr>
          </a:p>
        </p:txBody>
      </p:sp>
    </p:spTree>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272386" name="矩形 130048"/>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130050" name="矩形 130049"/>
          <p:cNvSpPr/>
          <p:nvPr/>
        </p:nvSpPr>
        <p:spPr>
          <a:xfrm>
            <a:off x="539750" y="2133600"/>
            <a:ext cx="4005263" cy="3505200"/>
          </a:xfrm>
          <a:prstGeom prst="rect">
            <a:avLst/>
          </a:prstGeom>
          <a:solidFill>
            <a:srgbClr val="FFFF99"/>
          </a:solidFill>
          <a:ln w="9360" cap="flat" cmpd="sng">
            <a:solidFill>
              <a:srgbClr val="339966"/>
            </a:solidFill>
            <a:prstDash val="solid"/>
            <a:miter/>
            <a:headEnd type="none" w="med" len="med"/>
            <a:tailEnd type="none" w="med" len="med"/>
          </a:ln>
        </p:spPr>
        <p:txBody>
          <a:bodyPr wrap="square" lIns="90000" tIns="46800" rIns="90000" bIns="46800" anchor="t" anchorCtr="0"/>
          <a:p>
            <a:pPr lvl="1" indent="-285750" defTabSz="457200" eaLnBrk="1" hangingPunct="1">
              <a:spcBef>
                <a:spcPts val="6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b="0" dirty="0" err="1">
                <a:solidFill>
                  <a:srgbClr val="000000"/>
                </a:solidFill>
                <a:latin typeface="Times New Roman" panose="02020603050405020304" pitchFamily="16" charset="0"/>
                <a:ea typeface="华文行楷" panose="02010800040101010101" charset="-122"/>
              </a:rPr>
              <a:t>生产者进程</a:t>
            </a:r>
            <a:r>
              <a:rPr lang="en-US" altLang="zh-CN" sz="2000" b="0" dirty="0" err="1">
                <a:solidFill>
                  <a:srgbClr val="000000"/>
                </a:solidFill>
                <a:latin typeface="Times New Roman" panose="02020603050405020304" pitchFamily="16" charset="0"/>
              </a:rPr>
              <a:t>P</a:t>
            </a:r>
            <a:endParaRPr lang="en-US" altLang="zh-CN" sz="2000" b="0" dirty="0" err="1">
              <a:solidFill>
                <a:srgbClr val="000000"/>
              </a:solidFill>
              <a:latin typeface="Times New Roman" panose="02020603050405020304" pitchFamily="16" charset="0"/>
            </a:endParaRPr>
          </a:p>
          <a:p>
            <a:pPr lvl="1" indent="-285750" defTabSz="457200" eaLnBrk="1" hangingPunct="1">
              <a:spcBef>
                <a:spcPts val="6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0" dirty="0" err="1">
                <a:solidFill>
                  <a:srgbClr val="000000"/>
                </a:solidFill>
                <a:latin typeface="Times New Roman" panose="02020603050405020304" pitchFamily="16" charset="0"/>
              </a:rPr>
              <a:t>while(true){</a:t>
            </a:r>
            <a:endParaRPr lang="en-US" altLang="zh-CN" sz="2000" b="0" dirty="0" err="1">
              <a:solidFill>
                <a:srgbClr val="000000"/>
              </a:solidFill>
              <a:latin typeface="Times New Roman" panose="02020603050405020304" pitchFamily="16" charset="0"/>
            </a:endParaRPr>
          </a:p>
          <a:p>
            <a:pPr lvl="1" indent="-285750" defTabSz="457200" eaLnBrk="1" hangingPunct="1">
              <a:spcBef>
                <a:spcPts val="6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0" dirty="0" err="1">
                <a:solidFill>
                  <a:srgbClr val="000000"/>
                </a:solidFill>
                <a:latin typeface="Times New Roman" panose="02020603050405020304" pitchFamily="16" charset="0"/>
              </a:rPr>
              <a:t>item= </a:t>
            </a:r>
            <a:r>
              <a:rPr lang="zh-CN" altLang="x-none" sz="2000" b="0" dirty="0" err="1">
                <a:solidFill>
                  <a:srgbClr val="000000"/>
                </a:solidFill>
                <a:latin typeface="Times New Roman" panose="02020603050405020304" pitchFamily="16" charset="0"/>
              </a:rPr>
              <a:t>生产一件产品;</a:t>
            </a:r>
            <a:endParaRPr lang="zh-CN" altLang="x-none" sz="2000" b="0" dirty="0" err="1">
              <a:solidFill>
                <a:srgbClr val="000000"/>
              </a:solidFill>
              <a:latin typeface="Times New Roman" panose="02020603050405020304" pitchFamily="16" charset="0"/>
            </a:endParaRPr>
          </a:p>
          <a:p>
            <a:pPr lvl="1" indent="-285750" defTabSz="457200" eaLnBrk="1" hangingPunct="1">
              <a:spcBef>
                <a:spcPts val="6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0" dirty="0" err="1">
                <a:solidFill>
                  <a:srgbClr val="000000"/>
                </a:solidFill>
                <a:latin typeface="Times New Roman" panose="02020603050405020304" pitchFamily="16" charset="0"/>
              </a:rPr>
              <a:t>ProdecerConsumer.insert(item)</a:t>
            </a:r>
            <a:endParaRPr lang="en-US" altLang="zh-CN" sz="2000" b="0" dirty="0" err="1">
              <a:solidFill>
                <a:srgbClr val="000000"/>
              </a:solidFill>
              <a:latin typeface="Times New Roman" panose="02020603050405020304" pitchFamily="16" charset="0"/>
            </a:endParaRPr>
          </a:p>
          <a:p>
            <a:pPr lvl="1" indent="-285750" defTabSz="457200" eaLnBrk="1" hangingPunct="1">
              <a:spcBef>
                <a:spcPts val="6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0" dirty="0" err="1">
                <a:solidFill>
                  <a:srgbClr val="000000"/>
                </a:solidFill>
                <a:latin typeface="Times New Roman" panose="02020603050405020304" pitchFamily="16" charset="0"/>
              </a:rPr>
              <a:t>}</a:t>
            </a:r>
            <a:endParaRPr lang="en-US" altLang="zh-CN" sz="2000" b="0" dirty="0" err="1">
              <a:solidFill>
                <a:srgbClr val="000000"/>
              </a:solidFill>
              <a:latin typeface="Times New Roman" panose="02020603050405020304" pitchFamily="16" charset="0"/>
              <a:ea typeface="楷体_GB2312" pitchFamily="49" charset="0"/>
            </a:endParaRPr>
          </a:p>
        </p:txBody>
      </p:sp>
      <p:sp>
        <p:nvSpPr>
          <p:cNvPr id="130051" name="矩形 130050"/>
          <p:cNvSpPr/>
          <p:nvPr/>
        </p:nvSpPr>
        <p:spPr>
          <a:xfrm>
            <a:off x="4932363" y="2133600"/>
            <a:ext cx="3733800" cy="3505200"/>
          </a:xfrm>
          <a:prstGeom prst="rect">
            <a:avLst/>
          </a:prstGeom>
          <a:solidFill>
            <a:srgbClr val="FFFF99"/>
          </a:solidFill>
          <a:ln w="9360" cap="flat" cmpd="sng">
            <a:solidFill>
              <a:srgbClr val="339966"/>
            </a:solidFill>
            <a:prstDash val="solid"/>
            <a:miter/>
            <a:headEnd type="none" w="med" len="med"/>
            <a:tailEnd type="none" w="med" len="med"/>
          </a:ln>
        </p:spPr>
        <p:txBody>
          <a:bodyPr wrap="square" lIns="90000" tIns="46800" rIns="90000" bIns="46800" anchor="t" anchorCtr="0"/>
          <a:p>
            <a:pPr lvl="1" indent="-285750" defTabSz="457200" eaLnBrk="1" hangingPunct="1">
              <a:spcBef>
                <a:spcPts val="6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b="0" dirty="0" err="1">
                <a:solidFill>
                  <a:srgbClr val="000000"/>
                </a:solidFill>
                <a:latin typeface="Times New Roman" panose="02020603050405020304" pitchFamily="16" charset="0"/>
                <a:ea typeface="华文行楷" panose="02010800040101010101" charset="-122"/>
              </a:rPr>
              <a:t>消费者进程</a:t>
            </a:r>
            <a:r>
              <a:rPr lang="en-US" altLang="zh-CN" sz="2000" b="0" dirty="0" err="1">
                <a:solidFill>
                  <a:srgbClr val="000000"/>
                </a:solidFill>
                <a:latin typeface="Times New Roman" panose="02020603050405020304" pitchFamily="16" charset="0"/>
              </a:rPr>
              <a:t>Q</a:t>
            </a:r>
            <a:endParaRPr lang="en-US" altLang="zh-CN" sz="2000" b="0" dirty="0" err="1">
              <a:solidFill>
                <a:srgbClr val="000000"/>
              </a:solidFill>
              <a:latin typeface="Times New Roman" panose="02020603050405020304" pitchFamily="16" charset="0"/>
            </a:endParaRPr>
          </a:p>
          <a:p>
            <a:pPr lvl="1" indent="-285750" defTabSz="457200" eaLnBrk="1" hangingPunct="1">
              <a:spcBef>
                <a:spcPts val="6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0" dirty="0" err="1">
                <a:solidFill>
                  <a:srgbClr val="000000"/>
                </a:solidFill>
                <a:latin typeface="Times New Roman" panose="02020603050405020304" pitchFamily="16" charset="0"/>
              </a:rPr>
              <a:t>while(true){</a:t>
            </a:r>
            <a:endParaRPr lang="en-US" altLang="zh-CN" sz="2000" b="0" dirty="0" err="1">
              <a:solidFill>
                <a:srgbClr val="000000"/>
              </a:solidFill>
              <a:latin typeface="Times New Roman" panose="02020603050405020304" pitchFamily="16" charset="0"/>
            </a:endParaRPr>
          </a:p>
          <a:p>
            <a:pPr lvl="1" indent="-285750" defTabSz="457200" eaLnBrk="1" hangingPunct="1">
              <a:spcBef>
                <a:spcPts val="6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0" dirty="0" err="1">
                <a:solidFill>
                  <a:srgbClr val="000000"/>
                </a:solidFill>
                <a:latin typeface="Times New Roman" panose="02020603050405020304" pitchFamily="16" charset="0"/>
              </a:rPr>
              <a:t>ProdecerConsumer.remove()</a:t>
            </a:r>
            <a:endParaRPr lang="en-US" altLang="zh-CN" sz="2000" b="0" dirty="0" err="1">
              <a:solidFill>
                <a:srgbClr val="000000"/>
              </a:solidFill>
              <a:latin typeface="Times New Roman" panose="02020603050405020304" pitchFamily="16" charset="0"/>
            </a:endParaRPr>
          </a:p>
          <a:p>
            <a:pPr lvl="1" indent="-285750" defTabSz="457200" eaLnBrk="1" hangingPunct="1">
              <a:spcBef>
                <a:spcPts val="6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b="0" dirty="0" err="1">
                <a:solidFill>
                  <a:srgbClr val="000000"/>
                </a:solidFill>
                <a:latin typeface="Times New Roman" panose="02020603050405020304" pitchFamily="16" charset="0"/>
              </a:rPr>
              <a:t>消费产品;</a:t>
            </a:r>
            <a:endParaRPr lang="zh-CN" altLang="x-none" sz="2000" b="0" dirty="0" err="1">
              <a:solidFill>
                <a:srgbClr val="000000"/>
              </a:solidFill>
              <a:latin typeface="Times New Roman" panose="02020603050405020304" pitchFamily="16" charset="0"/>
            </a:endParaRPr>
          </a:p>
          <a:p>
            <a:pPr lvl="1" indent="-285750" defTabSz="457200" eaLnBrk="1" hangingPunct="1">
              <a:spcBef>
                <a:spcPts val="6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b="0" dirty="0" err="1">
                <a:solidFill>
                  <a:srgbClr val="000000"/>
                </a:solidFill>
                <a:latin typeface="Times New Roman" panose="02020603050405020304" pitchFamily="16" charset="0"/>
              </a:rPr>
              <a:t>}</a:t>
            </a:r>
            <a:endParaRPr lang="zh-CN" altLang="x-none" sz="2000" b="0" dirty="0" err="1">
              <a:solidFill>
                <a:srgbClr val="000000"/>
              </a:solidFill>
              <a:latin typeface="Times New Roman" panose="02020603050405020304" pitchFamily="16" charset="0"/>
              <a:ea typeface="楷体_GB2312" pitchFamily="49" charset="0"/>
            </a:endParaRPr>
          </a:p>
        </p:txBody>
      </p:sp>
      <p:sp>
        <p:nvSpPr>
          <p:cNvPr id="272389" name="矩形 130051"/>
          <p:cNvSpPr/>
          <p:nvPr/>
        </p:nvSpPr>
        <p:spPr>
          <a:xfrm>
            <a:off x="1258888" y="549275"/>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333399"/>
                </a:solidFill>
                <a:latin typeface="Times New Roman" panose="02020603050405020304" pitchFamily="16" charset="0"/>
              </a:rPr>
              <a:t>3.4 进程间的相互作用</a:t>
            </a:r>
            <a:endParaRPr lang="zh-CN" altLang="x-none" sz="4400" b="0" dirty="0" err="1">
              <a:solidFill>
                <a:srgbClr val="333399"/>
              </a:solidFill>
              <a:latin typeface="Times New Roman" panose="02020603050405020304" pitchFamily="16"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additive="repl">
                                        <p:cTn id="6" dur="1" fill="hold">
                                          <p:stCondLst>
                                            <p:cond delay="0"/>
                                          </p:stCondLst>
                                        </p:cTn>
                                        <p:tgtEl>
                                          <p:spTgt spid="130050"/>
                                        </p:tgtEl>
                                        <p:attrNameLst>
                                          <p:attrName>style.visibility</p:attrName>
                                        </p:attrNameLst>
                                      </p:cBhvr>
                                      <p:to>
                                        <p:strVal val="visible"/>
                                      </p:to>
                                    </p:set>
                                    <p:animEffect transition="in" filter="barn(outHorizontal)">
                                      <p:cBhvr additive="repl">
                                        <p:cTn id="7" dur="500"/>
                                        <p:tgtEl>
                                          <p:spTgt spid="130050"/>
                                        </p:tgtEl>
                                      </p:cBhvr>
                                    </p:animEffect>
                                  </p:childTnLst>
                                </p:cTn>
                              </p:par>
                            </p:childTnLst>
                          </p:cTn>
                        </p:par>
                        <p:par>
                          <p:cTn id="8" fill="hold">
                            <p:stCondLst>
                              <p:cond delay="500"/>
                            </p:stCondLst>
                            <p:childTnLst>
                              <p:par>
                                <p:cTn id="9" presetID="16" presetClass="entr" presetSubtype="42" fill="hold" nodeType="afterEffect">
                                  <p:stCondLst>
                                    <p:cond delay="0"/>
                                  </p:stCondLst>
                                  <p:childTnLst>
                                    <p:set>
                                      <p:cBhvr additive="repl">
                                        <p:cTn id="10" dur="1" fill="hold">
                                          <p:stCondLst>
                                            <p:cond delay="0"/>
                                          </p:stCondLst>
                                        </p:cTn>
                                        <p:tgtEl>
                                          <p:spTgt spid="130051"/>
                                        </p:tgtEl>
                                        <p:attrNameLst>
                                          <p:attrName>style.visibility</p:attrName>
                                        </p:attrNameLst>
                                      </p:cBhvr>
                                      <p:to>
                                        <p:strVal val="visible"/>
                                      </p:to>
                                    </p:set>
                                    <p:animEffect transition="in" filter="barn(outHorizontal)">
                                      <p:cBhvr additive="repl">
                                        <p:cTn id="11" dur="500"/>
                                        <p:tgtEl>
                                          <p:spTgt spid="13005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additive="repl">
                                        <p:cTn id="15" dur="1" fill="hold">
                                          <p:stCondLst>
                                            <p:cond delay="0"/>
                                          </p:stCondLst>
                                        </p:cTn>
                                        <p:tgtEl>
                                          <p:spTgt spid="130050">
                                            <p:txEl>
                                              <p:charRg st="0" end="7"/>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additive="repl">
                                        <p:cTn id="17" dur="1" fill="hold">
                                          <p:stCondLst>
                                            <p:cond delay="0"/>
                                          </p:stCondLst>
                                        </p:cTn>
                                        <p:tgtEl>
                                          <p:spTgt spid="130050">
                                            <p:txEl>
                                              <p:charRg st="7" end="20"/>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additive="repl">
                                        <p:cTn id="19" dur="1" fill="hold">
                                          <p:stCondLst>
                                            <p:cond delay="0"/>
                                          </p:stCondLst>
                                        </p:cTn>
                                        <p:tgtEl>
                                          <p:spTgt spid="130050">
                                            <p:txEl>
                                              <p:charRg st="20" end="34"/>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additive="repl">
                                        <p:cTn id="21" dur="1" fill="hold">
                                          <p:stCondLst>
                                            <p:cond delay="0"/>
                                          </p:stCondLst>
                                        </p:cTn>
                                        <p:tgtEl>
                                          <p:spTgt spid="130050">
                                            <p:txEl>
                                              <p:charRg st="34" end="64"/>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additive="repl">
                                        <p:cTn id="23" dur="1" fill="hold">
                                          <p:stCondLst>
                                            <p:cond delay="0"/>
                                          </p:stCondLst>
                                        </p:cTn>
                                        <p:tgtEl>
                                          <p:spTgt spid="130050">
                                            <p:txEl>
                                              <p:charRg st="64" end="66"/>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additive="repl">
                                        <p:cTn id="27" dur="1" fill="hold">
                                          <p:stCondLst>
                                            <p:cond delay="0"/>
                                          </p:stCondLst>
                                        </p:cTn>
                                        <p:tgtEl>
                                          <p:spTgt spid="130051">
                                            <p:txEl>
                                              <p:charRg st="0" end="7"/>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additive="repl">
                                        <p:cTn id="29" dur="1" fill="hold">
                                          <p:stCondLst>
                                            <p:cond delay="0"/>
                                          </p:stCondLst>
                                        </p:cTn>
                                        <p:tgtEl>
                                          <p:spTgt spid="130051">
                                            <p:txEl>
                                              <p:charRg st="7" end="20"/>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additive="repl">
                                        <p:cTn id="31" dur="1" fill="hold">
                                          <p:stCondLst>
                                            <p:cond delay="0"/>
                                          </p:stCondLst>
                                        </p:cTn>
                                        <p:tgtEl>
                                          <p:spTgt spid="130051">
                                            <p:txEl>
                                              <p:charRg st="20" end="46"/>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additive="repl">
                                        <p:cTn id="33" dur="1" fill="hold">
                                          <p:stCondLst>
                                            <p:cond delay="0"/>
                                          </p:stCondLst>
                                        </p:cTn>
                                        <p:tgtEl>
                                          <p:spTgt spid="130051">
                                            <p:txEl>
                                              <p:charRg st="46" end="52"/>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additive="repl">
                                        <p:cTn id="35" dur="1" fill="hold">
                                          <p:stCondLst>
                                            <p:cond delay="0"/>
                                          </p:stCondLst>
                                        </p:cTn>
                                        <p:tgtEl>
                                          <p:spTgt spid="130051">
                                            <p:txEl>
                                              <p:charRg st="52" end="5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274434" name="矩形 131072"/>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274435" name="文本框 131073"/>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333399"/>
                </a:solidFill>
                <a:latin typeface="Times New Roman" panose="02020603050405020304" pitchFamily="16" charset="0"/>
              </a:rPr>
              <a:t>3.4 进程间的相互作用</a:t>
            </a:r>
            <a:endParaRPr lang="zh-CN" altLang="x-none" sz="4400" b="0" dirty="0" err="1">
              <a:solidFill>
                <a:srgbClr val="333399"/>
              </a:solidFill>
              <a:latin typeface="Times New Roman" panose="02020603050405020304" pitchFamily="16" charset="0"/>
            </a:endParaRPr>
          </a:p>
        </p:txBody>
      </p:sp>
      <p:sp>
        <p:nvSpPr>
          <p:cNvPr id="274436" name="文本框 131074"/>
          <p:cNvSpPr txBox="1"/>
          <p:nvPr/>
        </p:nvSpPr>
        <p:spPr>
          <a:xfrm>
            <a:off x="1042988" y="1700213"/>
            <a:ext cx="7772400" cy="4572000"/>
          </a:xfrm>
          <a:prstGeom prst="rect">
            <a:avLst/>
          </a:prstGeom>
          <a:noFill/>
          <a:ln w="9525">
            <a:noFill/>
          </a:ln>
        </p:spPr>
        <p:txBody>
          <a:bodyPr wrap="square" lIns="91440" tIns="45720" rIns="91440" bIns="45720" anchor="t" anchorCtr="0"/>
          <a:p>
            <a:pPr marL="342900" indent="-342900" defTabSz="457200">
              <a:spcBef>
                <a:spcPts val="9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00"/>
                </a:solidFill>
                <a:latin typeface="Times New Roman" panose="02020603050405020304" pitchFamily="16" charset="0"/>
              </a:rPr>
              <a:t>管程（</a:t>
            </a:r>
            <a:r>
              <a:rPr lang="en-US" altLang="zh-CN" b="0" dirty="0" err="1">
                <a:solidFill>
                  <a:srgbClr val="000000"/>
                </a:solidFill>
                <a:latin typeface="Times New Roman" panose="02020603050405020304" pitchFamily="16" charset="0"/>
              </a:rPr>
              <a:t>monitor）：</a:t>
            </a:r>
            <a:r>
              <a:rPr lang="zh-CN" altLang="x-none" b="0" dirty="0" err="1">
                <a:solidFill>
                  <a:srgbClr val="000000"/>
                </a:solidFill>
                <a:latin typeface="Times New Roman" panose="02020603050405020304" pitchFamily="16" charset="0"/>
              </a:rPr>
              <a:t>管程是一种编程语言构件，进入管程的互斥由编译器负责，用户无需关心如何实现互斥。因此，编译器必须能识别出管程并对互斥作出处理。</a:t>
            </a:r>
            <a:endParaRPr lang="zh-CN" altLang="x-none" b="0" dirty="0" err="1">
              <a:solidFill>
                <a:srgbClr val="000000"/>
              </a:solidFill>
              <a:latin typeface="Times New Roman" panose="02020603050405020304" pitchFamily="16" charset="0"/>
            </a:endParaRPr>
          </a:p>
          <a:p>
            <a:pPr marL="342900" indent="-342900" defTabSz="457200">
              <a:spcBef>
                <a:spcPts val="9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00"/>
                </a:solidFill>
                <a:latin typeface="Times New Roman" panose="02020603050405020304" pitchFamily="16" charset="0"/>
              </a:rPr>
              <a:t>缺点：在少数几种编程语言外无法使用，兼容性不好。</a:t>
            </a:r>
            <a:endParaRPr lang="zh-CN" altLang="x-none" b="0" dirty="0" err="1">
              <a:solidFill>
                <a:srgbClr val="000000"/>
              </a:solidFill>
              <a:latin typeface="Times New Roman" panose="02020603050405020304" pitchFamily="16" charset="0"/>
            </a:endParaRPr>
          </a:p>
        </p:txBody>
      </p:sp>
    </p:spTree>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276482" name="矩形 132096"/>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276483" name="文本框 132097"/>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333399"/>
                </a:solidFill>
                <a:latin typeface="Times New Roman" panose="02020603050405020304" pitchFamily="16" charset="0"/>
              </a:rPr>
              <a:t>3.5 进程通信</a:t>
            </a:r>
            <a:endParaRPr lang="zh-CN" altLang="x-none" sz="4400" b="0" dirty="0" err="1">
              <a:solidFill>
                <a:srgbClr val="333399"/>
              </a:solidFill>
              <a:latin typeface="Times New Roman" panose="02020603050405020304" pitchFamily="16" charset="0"/>
            </a:endParaRPr>
          </a:p>
        </p:txBody>
      </p:sp>
      <p:sp>
        <p:nvSpPr>
          <p:cNvPr id="276484" name="文本框 132098"/>
          <p:cNvSpPr txBox="1"/>
          <p:nvPr/>
        </p:nvSpPr>
        <p:spPr>
          <a:xfrm>
            <a:off x="685800" y="1600200"/>
            <a:ext cx="7772400" cy="3960813"/>
          </a:xfrm>
          <a:prstGeom prst="rect">
            <a:avLst/>
          </a:prstGeom>
          <a:noFill/>
          <a:ln w="9525">
            <a:noFill/>
          </a:ln>
        </p:spPr>
        <p:txBody>
          <a:bodyPr wrap="square" lIns="91440" tIns="45720" rIns="91440" bIns="45720" anchor="t" anchorCtr="0"/>
          <a:p>
            <a:pPr marL="342900" indent="-342900" defTabSz="457200">
              <a:lnSpc>
                <a:spcPct val="150000"/>
              </a:lnSpc>
              <a:spcBef>
                <a:spcPts val="9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00"/>
                </a:solidFill>
                <a:latin typeface="Times New Roman" panose="02020603050405020304" pitchFamily="16" charset="0"/>
              </a:rPr>
              <a:t>	  操作系统中并发执行的进程可以是独立的，也可以是有相互制约关系的。</a:t>
            </a:r>
            <a:endParaRPr lang="zh-CN" altLang="x-none" b="0" dirty="0" err="1">
              <a:solidFill>
                <a:srgbClr val="000000"/>
              </a:solidFill>
              <a:latin typeface="Times New Roman" panose="02020603050405020304" pitchFamily="16" charset="0"/>
            </a:endParaRPr>
          </a:p>
          <a:p>
            <a:pPr marL="342900" indent="-342900" defTabSz="457200">
              <a:lnSpc>
                <a:spcPct val="150000"/>
              </a:lnSpc>
              <a:spcBef>
                <a:spcPts val="9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b="0" dirty="0" err="1">
                <a:solidFill>
                  <a:srgbClr val="000000"/>
                </a:solidFill>
                <a:latin typeface="Times New Roman" panose="02020603050405020304" pitchFamily="16" charset="0"/>
              </a:rPr>
              <a:t>   </a:t>
            </a:r>
            <a:r>
              <a:rPr lang="zh-CN" altLang="x-none" b="0" dirty="0" err="1">
                <a:solidFill>
                  <a:srgbClr val="000000"/>
                </a:solidFill>
                <a:latin typeface="Times New Roman" panose="02020603050405020304" pitchFamily="16" charset="0"/>
              </a:rPr>
              <a:t>对于具有相互关系的进程需要有进程通信机制，以允许进程间能够相互交换数据与信息。</a:t>
            </a:r>
            <a:endParaRPr lang="zh-CN" altLang="x-none" b="0" dirty="0" err="1">
              <a:solidFill>
                <a:srgbClr val="000000"/>
              </a:solidFill>
              <a:latin typeface="Times New Roman" panose="02020603050405020304" pitchFamily="16" charset="0"/>
            </a:endParaRPr>
          </a:p>
        </p:txBody>
      </p:sp>
    </p:spTree>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278530" name="矩形 133120"/>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278531" name="文本框 133121"/>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333399"/>
                </a:solidFill>
                <a:latin typeface="Times New Roman" panose="02020603050405020304" pitchFamily="16" charset="0"/>
              </a:rPr>
              <a:t>3.5 进程通信</a:t>
            </a:r>
            <a:endParaRPr lang="zh-CN" altLang="x-none" sz="4400" b="0" dirty="0" err="1">
              <a:solidFill>
                <a:srgbClr val="333399"/>
              </a:solidFill>
              <a:latin typeface="Times New Roman" panose="02020603050405020304" pitchFamily="16" charset="0"/>
            </a:endParaRPr>
          </a:p>
        </p:txBody>
      </p:sp>
      <p:sp>
        <p:nvSpPr>
          <p:cNvPr id="278532" name="文本框 133122"/>
          <p:cNvSpPr txBox="1"/>
          <p:nvPr/>
        </p:nvSpPr>
        <p:spPr>
          <a:xfrm>
            <a:off x="827088" y="1525588"/>
            <a:ext cx="7772400" cy="4646612"/>
          </a:xfrm>
          <a:prstGeom prst="rect">
            <a:avLst/>
          </a:prstGeom>
          <a:noFill/>
          <a:ln w="9525">
            <a:noFill/>
          </a:ln>
        </p:spPr>
        <p:txBody>
          <a:bodyPr wrap="square" lIns="91440" tIns="45720" rIns="91440" bIns="45720" anchor="t" anchorCtr="0"/>
          <a:p>
            <a:pPr marL="342900" indent="-342900" defTabSz="457200">
              <a:lnSpc>
                <a:spcPct val="150000"/>
              </a:lnSpc>
              <a:spcBef>
                <a:spcPts val="9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00"/>
                </a:solidFill>
                <a:latin typeface="Times New Roman" panose="02020603050405020304" pitchFamily="16" charset="0"/>
              </a:rPr>
              <a:t>	  使用信号量进行进程通信，程序难于理解且易于死锁，而且只能传递信号，不能传递大批量的数据，显然不能满足某些通信需求。</a:t>
            </a:r>
            <a:endParaRPr lang="zh-CN" altLang="x-none" b="0" dirty="0" err="1">
              <a:solidFill>
                <a:srgbClr val="000000"/>
              </a:solidFill>
              <a:latin typeface="Times New Roman" panose="02020603050405020304" pitchFamily="16" charset="0"/>
            </a:endParaRPr>
          </a:p>
          <a:p>
            <a:pPr marL="342900" indent="-342900" defTabSz="457200">
              <a:lnSpc>
                <a:spcPct val="150000"/>
              </a:lnSpc>
              <a:spcBef>
                <a:spcPts val="9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00"/>
                </a:solidFill>
                <a:latin typeface="Times New Roman" panose="02020603050405020304" pitchFamily="16" charset="0"/>
              </a:rPr>
              <a:t>    而管程在少数几种编程语言之外又无法使用。于是，引入其他的通信机制。</a:t>
            </a:r>
            <a:endParaRPr lang="zh-CN" altLang="x-none" b="0" dirty="0" err="1">
              <a:solidFill>
                <a:srgbClr val="000000"/>
              </a:solidFill>
              <a:latin typeface="Times New Roman" panose="02020603050405020304" pitchFamily="16" charset="0"/>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40962" name="矩形 22528"/>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40963" name="文本框 22529"/>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333399"/>
                </a:solidFill>
                <a:latin typeface="Times New Roman" panose="02020603050405020304" pitchFamily="16" charset="0"/>
              </a:rPr>
              <a:t>3.2 进程定义与控制</a:t>
            </a:r>
            <a:endParaRPr lang="zh-CN" altLang="x-none" sz="4400" b="0" dirty="0" err="1">
              <a:solidFill>
                <a:srgbClr val="333399"/>
              </a:solidFill>
              <a:latin typeface="Times New Roman" panose="02020603050405020304" pitchFamily="16" charset="0"/>
            </a:endParaRPr>
          </a:p>
        </p:txBody>
      </p:sp>
      <p:sp>
        <p:nvSpPr>
          <p:cNvPr id="40964" name="文本框 22530"/>
          <p:cNvSpPr txBox="1"/>
          <p:nvPr/>
        </p:nvSpPr>
        <p:spPr>
          <a:xfrm>
            <a:off x="1143000" y="1447800"/>
            <a:ext cx="7772400" cy="4572000"/>
          </a:xfrm>
          <a:prstGeom prst="rect">
            <a:avLst/>
          </a:prstGeom>
          <a:noFill/>
          <a:ln w="9525">
            <a:noFill/>
          </a:ln>
        </p:spPr>
        <p:txBody>
          <a:bodyPr wrap="square" lIns="91440" tIns="45720" rIns="91440" bIns="45720" anchor="t" anchorCtr="0"/>
          <a:p>
            <a:pPr marL="342900" indent="-342900" defTabSz="457200">
              <a:lnSpc>
                <a:spcPct val="90000"/>
              </a:lnSpc>
              <a:spcBef>
                <a:spcPts val="9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00"/>
                </a:solidFill>
                <a:latin typeface="黑体" panose="02010609060101010101" charset="-122"/>
              </a:rPr>
              <a:t>进程与程序的区别</a:t>
            </a:r>
            <a:endParaRPr lang="zh-CN" altLang="x-none" b="0" dirty="0" err="1">
              <a:solidFill>
                <a:srgbClr val="000000"/>
              </a:solidFill>
              <a:latin typeface="黑体" panose="02010609060101010101" charset="-122"/>
            </a:endParaRPr>
          </a:p>
          <a:p>
            <a:pPr marL="1905" lvl="1" indent="455295" defTabSz="457200" eaLnBrk="1" hangingPunct="1">
              <a:lnSpc>
                <a:spcPct val="90000"/>
              </a:lnSpc>
              <a:spcBef>
                <a:spcPts val="800"/>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rPr>
              <a:t>进程是动态的，程序是静态的：程序是有序代码的集合；进程是程序的一次执行。</a:t>
            </a:r>
            <a:endParaRPr lang="zh-CN" altLang="x-none" sz="2800" b="0" dirty="0" err="1">
              <a:solidFill>
                <a:srgbClr val="000000"/>
              </a:solidFill>
              <a:latin typeface="Times New Roman" panose="02020603050405020304" pitchFamily="16" charset="0"/>
            </a:endParaRPr>
          </a:p>
          <a:p>
            <a:pPr marL="1905" lvl="1" indent="455295" defTabSz="457200" eaLnBrk="1" hangingPunct="1">
              <a:lnSpc>
                <a:spcPct val="90000"/>
              </a:lnSpc>
              <a:spcBef>
                <a:spcPts val="800"/>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rPr>
              <a:t>进程是暂时的，程序的永久的：进程是一个状态变化的过程，程序可长久保存。</a:t>
            </a:r>
            <a:endParaRPr lang="zh-CN" altLang="x-none" sz="2800" b="0" dirty="0" err="1">
              <a:solidFill>
                <a:srgbClr val="000000"/>
              </a:solidFill>
              <a:latin typeface="Times New Roman" panose="02020603050405020304" pitchFamily="16" charset="0"/>
            </a:endParaRPr>
          </a:p>
          <a:p>
            <a:pPr marL="1905" lvl="1" indent="455295" defTabSz="457200" eaLnBrk="1" hangingPunct="1">
              <a:lnSpc>
                <a:spcPct val="90000"/>
              </a:lnSpc>
              <a:spcBef>
                <a:spcPts val="800"/>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rPr>
              <a:t>进程与程序的组成不同：进程的组成包括程序、数据和进程控制块（即进程状态信息）。</a:t>
            </a:r>
            <a:endParaRPr lang="zh-CN" altLang="x-none" sz="2800" b="0" dirty="0" err="1">
              <a:solidFill>
                <a:srgbClr val="000000"/>
              </a:solidFill>
              <a:latin typeface="Times New Roman" panose="02020603050405020304" pitchFamily="16" charset="0"/>
            </a:endParaRPr>
          </a:p>
          <a:p>
            <a:pPr marL="1905" lvl="1" indent="455295" defTabSz="457200" eaLnBrk="1" hangingPunct="1">
              <a:lnSpc>
                <a:spcPct val="90000"/>
              </a:lnSpc>
              <a:spcBef>
                <a:spcPts val="800"/>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rPr>
              <a:t>进程与程序的对应关系：通过多次执行，一个程序可对应多个进程；通过调用关系，一个进程可包括多个程序。</a:t>
            </a:r>
            <a:endParaRPr lang="zh-CN" altLang="x-none" sz="2800" b="0" dirty="0" err="1">
              <a:solidFill>
                <a:srgbClr val="000000"/>
              </a:solidFill>
              <a:latin typeface="Times New Roman" panose="02020603050405020304" pitchFamily="16" charset="0"/>
              <a:ea typeface="楷体_GB2312" pitchFamily="49" charset="0"/>
            </a:endParaRPr>
          </a:p>
        </p:txBody>
      </p:sp>
    </p:spTree>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280578" name="矩形 134144"/>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280579" name="文本框 134145"/>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333399"/>
                </a:solidFill>
                <a:latin typeface="Times New Roman" panose="02020603050405020304" pitchFamily="16" charset="0"/>
              </a:rPr>
              <a:t>3.5 进程通信</a:t>
            </a:r>
            <a:endParaRPr lang="zh-CN" altLang="x-none" sz="4400" b="0" dirty="0" err="1">
              <a:solidFill>
                <a:srgbClr val="333399"/>
              </a:solidFill>
              <a:latin typeface="Times New Roman" panose="02020603050405020304" pitchFamily="16" charset="0"/>
            </a:endParaRPr>
          </a:p>
        </p:txBody>
      </p:sp>
      <p:sp>
        <p:nvSpPr>
          <p:cNvPr id="280580" name="文本框 134146"/>
          <p:cNvSpPr txBox="1"/>
          <p:nvPr/>
        </p:nvSpPr>
        <p:spPr>
          <a:xfrm>
            <a:off x="685800" y="1600200"/>
            <a:ext cx="7772400" cy="4933950"/>
          </a:xfrm>
          <a:prstGeom prst="rect">
            <a:avLst/>
          </a:prstGeom>
          <a:noFill/>
          <a:ln w="9525">
            <a:noFill/>
          </a:ln>
        </p:spPr>
        <p:txBody>
          <a:bodyPr wrap="square" lIns="91440" tIns="45720" rIns="91440" bIns="45720" anchor="t" anchorCtr="0"/>
          <a:p>
            <a:pPr marL="342900" indent="-342900" defTabSz="457200">
              <a:spcBef>
                <a:spcPts val="9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00"/>
                </a:solidFill>
                <a:latin typeface="Times New Roman" panose="02020603050405020304" pitchFamily="16" charset="0"/>
              </a:rPr>
              <a:t>分类：</a:t>
            </a:r>
            <a:endParaRPr lang="zh-CN" altLang="x-none" b="0" dirty="0" err="1">
              <a:solidFill>
                <a:srgbClr val="000000"/>
              </a:solidFill>
              <a:latin typeface="Times New Roman" panose="02020603050405020304" pitchFamily="16" charset="0"/>
            </a:endParaRPr>
          </a:p>
          <a:p>
            <a:pPr marL="1905" lvl="1" indent="455295" defTabSz="457200" eaLnBrk="1" hangingPunct="1">
              <a:spcBef>
                <a:spcPts val="800"/>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rPr>
              <a:t>低级通信和高级通信：根据</a:t>
            </a:r>
            <a:r>
              <a:rPr lang="zh-CN" altLang="x-none" sz="2800" dirty="0" err="1">
                <a:solidFill>
                  <a:srgbClr val="000000"/>
                </a:solidFill>
                <a:latin typeface="Times New Roman" panose="02020603050405020304" pitchFamily="16" charset="0"/>
              </a:rPr>
              <a:t>交换信息量</a:t>
            </a:r>
            <a:r>
              <a:rPr lang="zh-CN" altLang="x-none" sz="2800" b="0" dirty="0" err="1">
                <a:solidFill>
                  <a:srgbClr val="000000"/>
                </a:solidFill>
                <a:latin typeface="Times New Roman" panose="02020603050405020304" pitchFamily="16" charset="0"/>
              </a:rPr>
              <a:t>的多少和</a:t>
            </a:r>
            <a:r>
              <a:rPr lang="zh-CN" altLang="x-none" sz="2800" dirty="0" err="1">
                <a:solidFill>
                  <a:srgbClr val="000000"/>
                </a:solidFill>
                <a:latin typeface="Times New Roman" panose="02020603050405020304" pitchFamily="16" charset="0"/>
              </a:rPr>
              <a:t>效率</a:t>
            </a:r>
            <a:r>
              <a:rPr lang="zh-CN" altLang="x-none" sz="2800" b="0" dirty="0" err="1">
                <a:solidFill>
                  <a:srgbClr val="000000"/>
                </a:solidFill>
                <a:latin typeface="Times New Roman" panose="02020603050405020304" pitchFamily="16" charset="0"/>
              </a:rPr>
              <a:t>的高低，</a:t>
            </a:r>
            <a:endParaRPr lang="zh-CN" altLang="x-none" sz="2800" b="0" dirty="0" err="1">
              <a:solidFill>
                <a:srgbClr val="000000"/>
              </a:solidFill>
              <a:latin typeface="Times New Roman" panose="02020603050405020304" pitchFamily="16" charset="0"/>
            </a:endParaRPr>
          </a:p>
          <a:p>
            <a:pPr marL="1905" lvl="1" indent="455295" defTabSz="457200" eaLnBrk="1" hangingPunct="1">
              <a:spcBef>
                <a:spcPts val="800"/>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rPr>
              <a:t>如</a:t>
            </a:r>
            <a:r>
              <a:rPr lang="en-US" altLang="zh-CN" sz="2800" b="0" dirty="0" err="1">
                <a:solidFill>
                  <a:srgbClr val="000000"/>
                </a:solidFill>
                <a:latin typeface="Times New Roman" panose="02020603050405020304" pitchFamily="16" charset="0"/>
              </a:rPr>
              <a:t>P、V</a:t>
            </a:r>
            <a:r>
              <a:rPr lang="zh-CN" altLang="x-none" sz="2800" b="0" dirty="0" err="1">
                <a:solidFill>
                  <a:srgbClr val="000000"/>
                </a:solidFill>
                <a:latin typeface="Times New Roman" panose="02020603050405020304" pitchFamily="16" charset="0"/>
              </a:rPr>
              <a:t>操作属于低级通信；高级通信包括管道通信和信箱通信。</a:t>
            </a:r>
            <a:endParaRPr lang="zh-CN" altLang="x-none" sz="2800" b="0" dirty="0" err="1">
              <a:solidFill>
                <a:srgbClr val="000000"/>
              </a:solidFill>
              <a:latin typeface="Times New Roman" panose="02020603050405020304" pitchFamily="16" charset="0"/>
            </a:endParaRPr>
          </a:p>
          <a:p>
            <a:pPr marL="1905" lvl="1" indent="455295" defTabSz="457200" eaLnBrk="1" hangingPunct="1">
              <a:spcBef>
                <a:spcPts val="800"/>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rPr>
              <a:t>低级通信只传递状态和整数值，信息量小，效率低，传递较多信息需要多次通信，编程复杂，不易理解。</a:t>
            </a:r>
            <a:endParaRPr lang="zh-CN" altLang="x-none" sz="2800" b="0" dirty="0" err="1">
              <a:solidFill>
                <a:srgbClr val="000000"/>
              </a:solidFill>
              <a:latin typeface="Times New Roman" panose="02020603050405020304" pitchFamily="16" charset="0"/>
            </a:endParaRPr>
          </a:p>
          <a:p>
            <a:pPr marL="1905" lvl="1" indent="455295" defTabSz="457200" eaLnBrk="1" hangingPunct="1">
              <a:spcBef>
                <a:spcPts val="800"/>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rPr>
              <a:t>高级通信能够传递大批量数据，减轻程序编制的复杂度。包括共享内存模式、消息传递模式和共享文件模式（管道）。</a:t>
            </a:r>
            <a:endParaRPr lang="zh-CN" altLang="x-none" sz="2800" b="0" dirty="0" err="1">
              <a:solidFill>
                <a:srgbClr val="000000"/>
              </a:solidFill>
              <a:latin typeface="Times New Roman" panose="02020603050405020304" pitchFamily="16" charset="0"/>
              <a:ea typeface="楷体_GB2312" pitchFamily="49" charset="0"/>
            </a:endParaRPr>
          </a:p>
        </p:txBody>
      </p:sp>
    </p:spTree>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282626" name="矩形 135168"/>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282627" name="文本框 135169"/>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333399"/>
                </a:solidFill>
                <a:latin typeface="Times New Roman" panose="02020603050405020304" pitchFamily="16" charset="0"/>
              </a:rPr>
              <a:t>3.5 进程通信</a:t>
            </a:r>
            <a:endParaRPr lang="zh-CN" altLang="x-none" sz="4400" b="0" dirty="0" err="1">
              <a:solidFill>
                <a:srgbClr val="333399"/>
              </a:solidFill>
              <a:latin typeface="Times New Roman" panose="02020603050405020304" pitchFamily="16" charset="0"/>
            </a:endParaRPr>
          </a:p>
        </p:txBody>
      </p:sp>
      <p:sp>
        <p:nvSpPr>
          <p:cNvPr id="282628" name="文本框 135170"/>
          <p:cNvSpPr txBox="1"/>
          <p:nvPr/>
        </p:nvSpPr>
        <p:spPr>
          <a:xfrm>
            <a:off x="755650" y="1916113"/>
            <a:ext cx="7772400" cy="4572000"/>
          </a:xfrm>
          <a:prstGeom prst="rect">
            <a:avLst/>
          </a:prstGeom>
          <a:noFill/>
          <a:ln w="9525">
            <a:noFill/>
          </a:ln>
        </p:spPr>
        <p:txBody>
          <a:bodyPr wrap="square" lIns="91440" tIns="45720" rIns="91440" bIns="45720" anchor="t" anchorCtr="0"/>
          <a:p>
            <a:pPr marL="342900" indent="-342900" defTabSz="457200">
              <a:spcBef>
                <a:spcPts val="9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00"/>
                </a:solidFill>
                <a:latin typeface="Times New Roman" panose="02020603050405020304" pitchFamily="16" charset="0"/>
              </a:rPr>
              <a:t>分类：</a:t>
            </a:r>
            <a:endParaRPr lang="zh-CN" altLang="x-none" b="0" dirty="0" err="1">
              <a:solidFill>
                <a:srgbClr val="000000"/>
              </a:solidFill>
              <a:latin typeface="Times New Roman" panose="02020603050405020304" pitchFamily="16" charset="0"/>
            </a:endParaRPr>
          </a:p>
          <a:p>
            <a:pPr marL="1905" lvl="1" indent="455295" defTabSz="457200" eaLnBrk="1" hangingPunct="1">
              <a:spcBef>
                <a:spcPts val="800"/>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rPr>
              <a:t>直接通信：信息由发送方直接传递给接收方，如管道。</a:t>
            </a:r>
            <a:endParaRPr lang="zh-CN" altLang="x-none" sz="2800" b="0" dirty="0" err="1">
              <a:solidFill>
                <a:srgbClr val="000000"/>
              </a:solidFill>
              <a:latin typeface="Times New Roman" panose="02020603050405020304" pitchFamily="16" charset="0"/>
            </a:endParaRPr>
          </a:p>
          <a:p>
            <a:pPr marL="1905" lvl="1" indent="455295" defTabSz="457200" eaLnBrk="1" hangingPunct="1">
              <a:spcBef>
                <a:spcPts val="800"/>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rPr>
              <a:t>间接通信：将收发双方进程之外的共享数据结构作为通信中转。</a:t>
            </a:r>
            <a:endParaRPr lang="zh-CN" altLang="x-none" sz="2800" b="0" dirty="0" err="1">
              <a:solidFill>
                <a:srgbClr val="000000"/>
              </a:solidFill>
              <a:latin typeface="Times New Roman" panose="02020603050405020304" pitchFamily="16" charset="0"/>
              <a:ea typeface="楷体_GB2312" pitchFamily="49" charset="0"/>
            </a:endParaRPr>
          </a:p>
        </p:txBody>
      </p:sp>
    </p:spTree>
  </p:cSld>
  <p:clrMapOvr>
    <a:masterClrMapping/>
  </p:clrMapOvr>
  <p:transition/>
</p:sld>
</file>

<file path=ppt/slides/slide13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284674" name="矩形 136192"/>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284675" name="文本框 136193"/>
          <p:cNvSpPr txBox="1"/>
          <p:nvPr/>
        </p:nvSpPr>
        <p:spPr>
          <a:xfrm>
            <a:off x="1187450" y="476250"/>
            <a:ext cx="7793038"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333399"/>
                </a:solidFill>
                <a:latin typeface="Times New Roman" panose="02020603050405020304" pitchFamily="16" charset="0"/>
              </a:rPr>
              <a:t>3.5 进程通信</a:t>
            </a:r>
            <a:endParaRPr lang="zh-CN" altLang="x-none" sz="4400" b="0" dirty="0" err="1">
              <a:solidFill>
                <a:srgbClr val="333399"/>
              </a:solidFill>
              <a:latin typeface="Times New Roman" panose="02020603050405020304" pitchFamily="16" charset="0"/>
            </a:endParaRPr>
          </a:p>
        </p:txBody>
      </p:sp>
      <p:sp>
        <p:nvSpPr>
          <p:cNvPr id="284676" name="文本框 136194"/>
          <p:cNvSpPr txBox="1"/>
          <p:nvPr/>
        </p:nvSpPr>
        <p:spPr>
          <a:xfrm>
            <a:off x="900113" y="1773238"/>
            <a:ext cx="7772400" cy="4572000"/>
          </a:xfrm>
          <a:prstGeom prst="rect">
            <a:avLst/>
          </a:prstGeom>
          <a:noFill/>
          <a:ln w="9525">
            <a:noFill/>
          </a:ln>
        </p:spPr>
        <p:txBody>
          <a:bodyPr wrap="square" lIns="91440" tIns="45720" rIns="91440" bIns="45720" anchor="t" anchorCtr="0"/>
          <a:p>
            <a:pPr marL="342900" indent="-342900" defTabSz="457200">
              <a:spcBef>
                <a:spcPts val="9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00"/>
                </a:solidFill>
                <a:latin typeface="Times New Roman" panose="02020603050405020304" pitchFamily="16" charset="0"/>
                <a:sym typeface="+mn-ea"/>
              </a:rPr>
              <a:t>内存</a:t>
            </a:r>
            <a:r>
              <a:rPr lang="zh-CN" altLang="x-none" b="0" dirty="0" err="1">
                <a:solidFill>
                  <a:srgbClr val="000000"/>
                </a:solidFill>
                <a:latin typeface="Times New Roman" panose="02020603050405020304" pitchFamily="16" charset="0"/>
              </a:rPr>
              <a:t>共享模式：一种最快捷高效的通信方式。</a:t>
            </a:r>
            <a:endParaRPr lang="zh-CN" altLang="x-none" b="0" dirty="0" err="1">
              <a:solidFill>
                <a:srgbClr val="000000"/>
              </a:solidFill>
              <a:latin typeface="Times New Roman" panose="02020603050405020304" pitchFamily="16" charset="0"/>
            </a:endParaRPr>
          </a:p>
          <a:p>
            <a:pPr marL="342900" indent="-342900" defTabSz="457200">
              <a:lnSpc>
                <a:spcPct val="140000"/>
              </a:lnSpc>
              <a:spcBef>
                <a:spcPts val="800"/>
              </a:spcBef>
              <a:buClrTx/>
              <a:buSzPct val="6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600" b="0" dirty="0" err="1">
                <a:solidFill>
                  <a:srgbClr val="000000"/>
                </a:solidFill>
                <a:latin typeface="Times New Roman" panose="02020603050405020304" pitchFamily="16" charset="0"/>
              </a:rPr>
              <a:t>	 </a:t>
            </a:r>
            <a:r>
              <a:rPr lang="zh-CN" altLang="x-none" sz="2800" b="0" dirty="0" err="1">
                <a:solidFill>
                  <a:srgbClr val="000000"/>
                </a:solidFill>
                <a:latin typeface="Times New Roman" panose="02020603050405020304" pitchFamily="16" charset="0"/>
              </a:rPr>
              <a:t>系统在内存中指定一个区域作为</a:t>
            </a:r>
            <a:r>
              <a:rPr lang="zh-CN" altLang="x-none" sz="2800" dirty="0" err="1">
                <a:solidFill>
                  <a:srgbClr val="000000"/>
                </a:solidFill>
                <a:latin typeface="Times New Roman" panose="02020603050405020304" pitchFamily="16" charset="0"/>
              </a:rPr>
              <a:t>共享存储区</a:t>
            </a:r>
            <a:r>
              <a:rPr lang="zh-CN" altLang="x-none" sz="2800" b="0" dirty="0" err="1">
                <a:solidFill>
                  <a:srgbClr val="000000"/>
                </a:solidFill>
                <a:latin typeface="Times New Roman" panose="02020603050405020304" pitchFamily="16" charset="0"/>
              </a:rPr>
              <a:t>，建立一张段</a:t>
            </a:r>
            <a:r>
              <a:rPr lang="zh-CN" altLang="x-none" sz="2800" dirty="0" err="1">
                <a:solidFill>
                  <a:srgbClr val="000000"/>
                </a:solidFill>
                <a:latin typeface="Times New Roman" panose="02020603050405020304" pitchFamily="16" charset="0"/>
              </a:rPr>
              <a:t>表进行管理</a:t>
            </a:r>
            <a:r>
              <a:rPr lang="zh-CN" altLang="x-none" sz="2800" b="0" dirty="0" err="1">
                <a:solidFill>
                  <a:srgbClr val="000000"/>
                </a:solidFill>
                <a:latin typeface="Times New Roman" panose="02020603050405020304" pitchFamily="16" charset="0"/>
              </a:rPr>
              <a:t>，各进程可以</a:t>
            </a:r>
            <a:r>
              <a:rPr lang="zh-CN" altLang="x-none" sz="2800" dirty="0" err="1">
                <a:solidFill>
                  <a:srgbClr val="000000"/>
                </a:solidFill>
                <a:latin typeface="Times New Roman" panose="02020603050405020304" pitchFamily="16" charset="0"/>
              </a:rPr>
              <a:t>申请其中一个存储段</a:t>
            </a:r>
            <a:r>
              <a:rPr lang="zh-CN" altLang="x-none" sz="2800" b="0" dirty="0" err="1">
                <a:solidFill>
                  <a:srgbClr val="000000"/>
                </a:solidFill>
                <a:latin typeface="Times New Roman" panose="02020603050405020304" pitchFamily="16" charset="0"/>
              </a:rPr>
              <a:t>，并在申请时提供关键字。</a:t>
            </a:r>
            <a:endParaRPr lang="zh-CN" altLang="x-none" sz="2800" b="0" dirty="0" err="1">
              <a:solidFill>
                <a:srgbClr val="000000"/>
              </a:solidFill>
              <a:latin typeface="Times New Roman" panose="02020603050405020304" pitchFamily="16" charset="0"/>
            </a:endParaRPr>
          </a:p>
          <a:p>
            <a:pPr marL="342900" indent="-342900" defTabSz="457200">
              <a:spcBef>
                <a:spcPts val="900"/>
              </a:spcBef>
              <a:buClrTx/>
              <a:buSzPct val="6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00"/>
                </a:solidFill>
                <a:latin typeface="Times New Roman" panose="02020603050405020304" pitchFamily="16" charset="0"/>
              </a:rPr>
              <a:t>          </a:t>
            </a:r>
            <a:endParaRPr lang="zh-CN" altLang="x-none" b="0" dirty="0" err="1">
              <a:solidFill>
                <a:srgbClr val="000000"/>
              </a:solidFill>
              <a:latin typeface="Times New Roman" panose="02020603050405020304" pitchFamily="16" charset="0"/>
            </a:endParaRPr>
          </a:p>
        </p:txBody>
      </p:sp>
    </p:spTree>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286722" name="矩形 137216"/>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286723" name="文本框 137217"/>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333399"/>
                </a:solidFill>
                <a:latin typeface="Times New Roman" panose="02020603050405020304" pitchFamily="16" charset="0"/>
              </a:rPr>
              <a:t>3.5 进程通信</a:t>
            </a:r>
            <a:endParaRPr lang="zh-CN" altLang="x-none" sz="4400" b="0" dirty="0" err="1">
              <a:solidFill>
                <a:srgbClr val="333399"/>
              </a:solidFill>
              <a:latin typeface="Times New Roman" panose="02020603050405020304" pitchFamily="16" charset="0"/>
            </a:endParaRPr>
          </a:p>
        </p:txBody>
      </p:sp>
      <p:grpSp>
        <p:nvGrpSpPr>
          <p:cNvPr id="286724" name="组合 137218"/>
          <p:cNvGrpSpPr/>
          <p:nvPr/>
        </p:nvGrpSpPr>
        <p:grpSpPr>
          <a:xfrm>
            <a:off x="474663" y="1885950"/>
            <a:ext cx="3725862" cy="3571875"/>
            <a:chOff x="299" y="1188"/>
            <a:chExt cx="2347" cy="2250"/>
          </a:xfrm>
        </p:grpSpPr>
        <p:grpSp>
          <p:nvGrpSpPr>
            <p:cNvPr id="286725" name="组合 137219"/>
            <p:cNvGrpSpPr/>
            <p:nvPr/>
          </p:nvGrpSpPr>
          <p:grpSpPr>
            <a:xfrm>
              <a:off x="713" y="1188"/>
              <a:ext cx="1502" cy="2250"/>
              <a:chOff x="713" y="1188"/>
              <a:chExt cx="1502" cy="2250"/>
            </a:xfrm>
          </p:grpSpPr>
          <p:grpSp>
            <p:nvGrpSpPr>
              <p:cNvPr id="286726" name="组合 137220"/>
              <p:cNvGrpSpPr/>
              <p:nvPr/>
            </p:nvGrpSpPr>
            <p:grpSpPr>
              <a:xfrm>
                <a:off x="713" y="1188"/>
                <a:ext cx="1499" cy="1796"/>
                <a:chOff x="713" y="1188"/>
                <a:chExt cx="1499" cy="1796"/>
              </a:xfrm>
            </p:grpSpPr>
            <p:sp>
              <p:nvSpPr>
                <p:cNvPr id="286727" name="文本框 137221"/>
                <p:cNvSpPr txBox="1"/>
                <p:nvPr/>
              </p:nvSpPr>
              <p:spPr>
                <a:xfrm>
                  <a:off x="717" y="1188"/>
                  <a:ext cx="1495" cy="385"/>
                </a:xfrm>
                <a:prstGeom prst="rect">
                  <a:avLst/>
                </a:prstGeom>
                <a:solidFill>
                  <a:srgbClr val="BFBFBF"/>
                </a:solidFill>
                <a:ln w="12600" cap="flat" cmpd="sng">
                  <a:solidFill>
                    <a:srgbClr val="000000"/>
                  </a:solidFill>
                  <a:prstDash val="solid"/>
                  <a:round/>
                  <a:headEnd type="none" w="med" len="med"/>
                  <a:tailEnd type="none" w="med" len="med"/>
                </a:ln>
              </p:spPr>
              <p:txBody>
                <a:bodyPr wrap="square" lIns="90000" tIns="46800" rIns="90000" bIns="46800" anchor="t"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FF"/>
                      </a:solidFill>
                      <a:latin typeface="Arial" panose="020B0604020202020204" pitchFamily="34" charset="0"/>
                    </a:rPr>
                    <a:t>进程</a:t>
                  </a:r>
                  <a:r>
                    <a:rPr lang="en-US" altLang="zh-CN" sz="2400" b="0" dirty="0" err="1">
                      <a:solidFill>
                        <a:srgbClr val="0000FF"/>
                      </a:solidFill>
                      <a:latin typeface="Arial" panose="020B0604020202020204" pitchFamily="34" charset="0"/>
                    </a:rPr>
                    <a:t>A</a:t>
                  </a:r>
                  <a:endParaRPr lang="en-US" altLang="zh-CN" sz="2400" b="0" dirty="0" err="1">
                    <a:solidFill>
                      <a:srgbClr val="0000FF"/>
                    </a:solidFill>
                    <a:latin typeface="Arial" panose="020B0604020202020204" pitchFamily="34" charset="0"/>
                  </a:endParaRPr>
                </a:p>
              </p:txBody>
            </p:sp>
            <p:sp>
              <p:nvSpPr>
                <p:cNvPr id="286728" name="文本框 137222"/>
                <p:cNvSpPr txBox="1"/>
                <p:nvPr/>
              </p:nvSpPr>
              <p:spPr>
                <a:xfrm>
                  <a:off x="713" y="2093"/>
                  <a:ext cx="1496" cy="385"/>
                </a:xfrm>
                <a:prstGeom prst="rect">
                  <a:avLst/>
                </a:prstGeom>
                <a:solidFill>
                  <a:srgbClr val="BFBFBF"/>
                </a:solidFill>
                <a:ln w="12600" cap="flat" cmpd="sng">
                  <a:solidFill>
                    <a:srgbClr val="000000"/>
                  </a:solidFill>
                  <a:prstDash val="solid"/>
                  <a:round/>
                  <a:headEnd type="none" w="med" len="med"/>
                  <a:tailEnd type="none" w="med" len="med"/>
                </a:ln>
              </p:spPr>
              <p:txBody>
                <a:bodyPr wrap="square" lIns="90000" tIns="46800" rIns="90000" bIns="46800" anchor="t"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FF"/>
                      </a:solidFill>
                      <a:latin typeface="Arial" panose="020B0604020202020204" pitchFamily="34" charset="0"/>
                    </a:rPr>
                    <a:t>进程</a:t>
                  </a:r>
                  <a:r>
                    <a:rPr lang="en-US" altLang="zh-CN" sz="2400" b="0" dirty="0" err="1">
                      <a:solidFill>
                        <a:srgbClr val="0000FF"/>
                      </a:solidFill>
                      <a:latin typeface="Arial" panose="020B0604020202020204" pitchFamily="34" charset="0"/>
                    </a:rPr>
                    <a:t>B</a:t>
                  </a:r>
                  <a:endParaRPr lang="en-US" altLang="zh-CN" sz="2400" b="0" dirty="0" err="1">
                    <a:solidFill>
                      <a:srgbClr val="0000FF"/>
                    </a:solidFill>
                    <a:latin typeface="Arial" panose="020B0604020202020204" pitchFamily="34" charset="0"/>
                  </a:endParaRPr>
                </a:p>
              </p:txBody>
            </p:sp>
            <p:sp>
              <p:nvSpPr>
                <p:cNvPr id="286729" name="文本框 137223"/>
                <p:cNvSpPr txBox="1"/>
                <p:nvPr/>
              </p:nvSpPr>
              <p:spPr>
                <a:xfrm>
                  <a:off x="717" y="1586"/>
                  <a:ext cx="1495" cy="500"/>
                </a:xfrm>
                <a:prstGeom prst="rect">
                  <a:avLst/>
                </a:prstGeom>
                <a:noFill/>
                <a:ln w="12600" cap="flat" cmpd="sng">
                  <a:solidFill>
                    <a:srgbClr val="000000"/>
                  </a:solidFill>
                  <a:prstDash val="solid"/>
                  <a:round/>
                  <a:headEnd type="none" w="med" len="med"/>
                  <a:tailEnd type="none" w="med" len="med"/>
                </a:ln>
              </p:spPr>
              <p:txBody>
                <a:bodyPr wrap="square" lIns="90000" tIns="46800" rIns="90000" bIns="46800" anchor="t"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Arial" panose="020B0604020202020204" pitchFamily="34" charset="0"/>
                    </a:rPr>
                    <a:t>内存</a:t>
                  </a:r>
                  <a:endParaRPr lang="zh-CN" altLang="x-none" sz="2400" b="0" dirty="0" err="1">
                    <a:solidFill>
                      <a:srgbClr val="000000"/>
                    </a:solidFill>
                    <a:latin typeface="Arial" panose="020B0604020202020204" pitchFamily="34" charset="0"/>
                  </a:endParaRPr>
                </a:p>
              </p:txBody>
            </p:sp>
            <p:sp>
              <p:nvSpPr>
                <p:cNvPr id="286730" name="文本框 137224"/>
                <p:cNvSpPr txBox="1"/>
                <p:nvPr/>
              </p:nvSpPr>
              <p:spPr>
                <a:xfrm>
                  <a:off x="717" y="2484"/>
                  <a:ext cx="1495" cy="500"/>
                </a:xfrm>
                <a:prstGeom prst="rect">
                  <a:avLst/>
                </a:prstGeom>
                <a:noFill/>
                <a:ln w="12600" cap="flat" cmpd="sng">
                  <a:solidFill>
                    <a:srgbClr val="000000"/>
                  </a:solidFill>
                  <a:prstDash val="solid"/>
                  <a:round/>
                  <a:headEnd type="none" w="med" len="med"/>
                  <a:tailEnd type="none" w="med" len="med"/>
                </a:ln>
              </p:spPr>
              <p:txBody>
                <a:bodyPr anchor="t" anchorCtr="0"/>
                <a:p>
                  <a:endParaRPr lang="zh-CN" altLang="en-US">
                    <a:latin typeface="Arial" panose="020B0604020202020204" pitchFamily="34" charset="0"/>
                  </a:endParaRPr>
                </a:p>
              </p:txBody>
            </p:sp>
          </p:grpSp>
          <p:sp>
            <p:nvSpPr>
              <p:cNvPr id="286731" name="文本框 137225"/>
              <p:cNvSpPr txBox="1"/>
              <p:nvPr/>
            </p:nvSpPr>
            <p:spPr>
              <a:xfrm>
                <a:off x="717" y="2938"/>
                <a:ext cx="1498" cy="500"/>
              </a:xfrm>
              <a:prstGeom prst="rect">
                <a:avLst/>
              </a:prstGeom>
              <a:solidFill>
                <a:srgbClr val="D1D1F0"/>
              </a:solidFill>
              <a:ln w="12600" cap="flat" cmpd="sng">
                <a:solidFill>
                  <a:srgbClr val="000000"/>
                </a:solidFill>
                <a:prstDash val="solid"/>
                <a:round/>
                <a:headEnd type="none" w="med" len="med"/>
                <a:tailEnd type="none" w="med" len="med"/>
              </a:ln>
            </p:spPr>
            <p:txBody>
              <a:bodyPr wrap="square" lIns="90000" tIns="46800" rIns="90000" bIns="46800" anchor="t"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Arial" panose="020B0604020202020204" pitchFamily="34" charset="0"/>
                  </a:rPr>
                  <a:t>内核</a:t>
                </a:r>
                <a:endParaRPr lang="zh-CN" altLang="x-none" sz="2400" b="0" dirty="0" err="1">
                  <a:solidFill>
                    <a:srgbClr val="000000"/>
                  </a:solidFill>
                  <a:latin typeface="Arial" panose="020B0604020202020204" pitchFamily="34" charset="0"/>
                </a:endParaRPr>
              </a:p>
            </p:txBody>
          </p:sp>
        </p:grpSp>
        <p:sp>
          <p:nvSpPr>
            <p:cNvPr id="286732" name="左弧形箭头 137226"/>
            <p:cNvSpPr/>
            <p:nvPr/>
          </p:nvSpPr>
          <p:spPr>
            <a:xfrm>
              <a:off x="299" y="1303"/>
              <a:ext cx="406" cy="468"/>
            </a:xfrm>
            <a:prstGeom prst="curvedRightArrow">
              <a:avLst>
                <a:gd name="adj1" fmla="val 24217"/>
                <a:gd name="adj2" fmla="val 48424"/>
                <a:gd name="adj3" fmla="val 25000"/>
              </a:avLst>
            </a:prstGeom>
            <a:noFill/>
            <a:ln w="12600" cap="sq" cmpd="sng">
              <a:solidFill>
                <a:srgbClr val="000000">
                  <a:alpha val="96999"/>
                </a:srgbClr>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286733" name="左弧形箭头 137227"/>
            <p:cNvSpPr/>
            <p:nvPr/>
          </p:nvSpPr>
          <p:spPr>
            <a:xfrm rot="-10620000">
              <a:off x="2229" y="1705"/>
              <a:ext cx="406" cy="468"/>
            </a:xfrm>
            <a:prstGeom prst="curvedRightArrow">
              <a:avLst>
                <a:gd name="adj1" fmla="val 24217"/>
                <a:gd name="adj2" fmla="val 48424"/>
                <a:gd name="adj3" fmla="val 25000"/>
              </a:avLst>
            </a:prstGeom>
            <a:noFill/>
            <a:ln w="12600" cap="sq" cmpd="sng">
              <a:solidFill>
                <a:srgbClr val="000000">
                  <a:alpha val="96999"/>
                </a:srgbClr>
              </a:solidFill>
              <a:prstDash val="solid"/>
              <a:round/>
              <a:headEnd type="none" w="med" len="med"/>
              <a:tailEnd type="none" w="med" len="med"/>
            </a:ln>
          </p:spPr>
          <p:txBody>
            <a:bodyPr anchor="t" anchorCtr="0"/>
            <a:p>
              <a:endParaRPr lang="zh-CN" altLang="en-US">
                <a:latin typeface="Arial" panose="020B0604020202020204" pitchFamily="34" charset="0"/>
              </a:endParaRPr>
            </a:p>
          </p:txBody>
        </p:sp>
      </p:grpSp>
      <p:sp>
        <p:nvSpPr>
          <p:cNvPr id="286734" name="文本框 137228"/>
          <p:cNvSpPr txBox="1"/>
          <p:nvPr/>
        </p:nvSpPr>
        <p:spPr>
          <a:xfrm>
            <a:off x="1274763" y="5675313"/>
            <a:ext cx="2055812" cy="460375"/>
          </a:xfrm>
          <a:prstGeom prst="rect">
            <a:avLst/>
          </a:prstGeom>
          <a:noFill/>
          <a:ln w="9525">
            <a:noFill/>
          </a:ln>
        </p:spPr>
        <p:txBody>
          <a:bodyPr wrap="square" lIns="90000" tIns="46800" rIns="90000" bIns="46800" anchor="t" anchorCtr="0">
            <a:spAutoFit/>
          </a:bodyPr>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Arial" panose="020B0604020202020204" pitchFamily="34" charset="0"/>
              </a:rPr>
              <a:t>共享内存模式</a:t>
            </a:r>
            <a:endParaRPr lang="zh-CN" altLang="x-none" sz="2400" b="0" dirty="0" err="1">
              <a:solidFill>
                <a:srgbClr val="000000"/>
              </a:solidFill>
              <a:latin typeface="Arial" panose="020B0604020202020204" pitchFamily="34" charset="0"/>
            </a:endParaRPr>
          </a:p>
        </p:txBody>
      </p:sp>
      <p:sp>
        <p:nvSpPr>
          <p:cNvPr id="286735" name="文本框 137229"/>
          <p:cNvSpPr txBox="1"/>
          <p:nvPr/>
        </p:nvSpPr>
        <p:spPr>
          <a:xfrm>
            <a:off x="4860925" y="1844675"/>
            <a:ext cx="3317875" cy="3830638"/>
          </a:xfrm>
          <a:prstGeom prst="rect">
            <a:avLst/>
          </a:prstGeom>
          <a:noFill/>
          <a:ln w="9525">
            <a:noFill/>
          </a:ln>
        </p:spPr>
        <p:txBody>
          <a:bodyPr wrap="square" lIns="90000" tIns="46800" rIns="90000" bIns="46800" anchor="t"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400" b="0" dirty="0" err="1">
              <a:solidFill>
                <a:srgbClr val="000000"/>
              </a:solidFill>
              <a:latin typeface="Arial" panose="020B0604020202020204" pitchFamily="34"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Arial" panose="020B0604020202020204" pitchFamily="34" charset="0"/>
              </a:rPr>
              <a:t>（</a:t>
            </a:r>
            <a:r>
              <a:rPr lang="en-US" altLang="zh-CN" sz="2400" b="0" dirty="0" err="1">
                <a:solidFill>
                  <a:srgbClr val="000000"/>
                </a:solidFill>
                <a:latin typeface="Arial" panose="020B0604020202020204" pitchFamily="34" charset="0"/>
              </a:rPr>
              <a:t>1</a:t>
            </a:r>
            <a:r>
              <a:rPr lang="zh-CN" altLang="x-none" sz="2400" b="0" dirty="0" err="1">
                <a:solidFill>
                  <a:srgbClr val="000000"/>
                </a:solidFill>
                <a:latin typeface="Arial" panose="020B0604020202020204" pitchFamily="34" charset="0"/>
              </a:rPr>
              <a:t>）仅在建立共享内存区域时需要系统调用；</a:t>
            </a:r>
            <a:endParaRPr lang="zh-CN" altLang="x-none" sz="2400" b="0" dirty="0" err="1">
              <a:solidFill>
                <a:srgbClr val="000000"/>
              </a:solidFill>
              <a:latin typeface="Arial" panose="020B0604020202020204" pitchFamily="34"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Arial" panose="020B0604020202020204" pitchFamily="34" charset="0"/>
              </a:rPr>
              <a:t>（</a:t>
            </a:r>
            <a:r>
              <a:rPr lang="en-US" altLang="zh-CN" sz="2400" b="0" dirty="0" err="1">
                <a:solidFill>
                  <a:srgbClr val="000000"/>
                </a:solidFill>
                <a:latin typeface="Arial" panose="020B0604020202020204" pitchFamily="34" charset="0"/>
              </a:rPr>
              <a:t>2</a:t>
            </a:r>
            <a:r>
              <a:rPr lang="zh-CN" altLang="x-none" sz="2400" b="0" dirty="0" err="1">
                <a:solidFill>
                  <a:srgbClr val="000000"/>
                </a:solidFill>
                <a:latin typeface="Arial" panose="020B0604020202020204" pitchFamily="34" charset="0"/>
              </a:rPr>
              <a:t>）一旦建立共享内存，则所有访问都可作为常规内存访问，无需借助内核；</a:t>
            </a:r>
            <a:endParaRPr lang="zh-CN" altLang="x-none" sz="2400" b="0" dirty="0" err="1">
              <a:solidFill>
                <a:srgbClr val="000000"/>
              </a:solidFill>
              <a:latin typeface="Arial" panose="020B0604020202020204" pitchFamily="34" charset="0"/>
            </a:endParaRPr>
          </a:p>
        </p:txBody>
      </p:sp>
    </p:spTree>
  </p:cSld>
  <p:clrMapOvr>
    <a:masterClrMapping/>
  </p:clrMapOvr>
  <p:transition/>
</p:sld>
</file>

<file path=ppt/slides/slide134.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288770" name="矩形 138240"/>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288771" name="文本框 138241"/>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333399"/>
                </a:solidFill>
                <a:latin typeface="Times New Roman" panose="02020603050405020304" pitchFamily="16" charset="0"/>
              </a:rPr>
              <a:t>3.5 进程通信</a:t>
            </a:r>
            <a:endParaRPr lang="zh-CN" altLang="x-none" sz="4400" b="0" dirty="0" err="1">
              <a:solidFill>
                <a:srgbClr val="333399"/>
              </a:solidFill>
              <a:latin typeface="Times New Roman" panose="02020603050405020304" pitchFamily="16" charset="0"/>
            </a:endParaRPr>
          </a:p>
        </p:txBody>
      </p:sp>
      <p:sp>
        <p:nvSpPr>
          <p:cNvPr id="288772" name="文本框 138242"/>
          <p:cNvSpPr txBox="1"/>
          <p:nvPr/>
        </p:nvSpPr>
        <p:spPr>
          <a:xfrm>
            <a:off x="1143000" y="1447800"/>
            <a:ext cx="7772400" cy="5067300"/>
          </a:xfrm>
          <a:prstGeom prst="rect">
            <a:avLst/>
          </a:prstGeom>
          <a:noFill/>
          <a:ln w="9525">
            <a:noFill/>
          </a:ln>
        </p:spPr>
        <p:txBody>
          <a:bodyPr wrap="square" lIns="91440" tIns="45720" rIns="91440" bIns="45720" anchor="t" anchorCtr="0"/>
          <a:p>
            <a:pPr marL="342900" indent="-342900" defTabSz="457200">
              <a:spcBef>
                <a:spcPts val="9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00"/>
                </a:solidFill>
                <a:latin typeface="Times New Roman" panose="02020603050405020304" pitchFamily="16" charset="0"/>
              </a:rPr>
              <a:t>消息传递方式：</a:t>
            </a:r>
            <a:endParaRPr lang="zh-CN" altLang="x-none" b="0" dirty="0" err="1">
              <a:solidFill>
                <a:srgbClr val="000000"/>
              </a:solidFill>
              <a:latin typeface="Times New Roman" panose="02020603050405020304" pitchFamily="16" charset="0"/>
            </a:endParaRPr>
          </a:p>
          <a:p>
            <a:pPr marL="342900" indent="-342900" defTabSz="457200">
              <a:spcBef>
                <a:spcPts val="800"/>
              </a:spcBef>
              <a:buClrTx/>
              <a:buSzPct val="6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00"/>
                </a:solidFill>
                <a:latin typeface="Times New Roman" panose="02020603050405020304" pitchFamily="16" charset="0"/>
              </a:rPr>
              <a:t>	  </a:t>
            </a:r>
            <a:r>
              <a:rPr lang="zh-CN" altLang="x-none" sz="2800" b="0" dirty="0" err="1">
                <a:solidFill>
                  <a:srgbClr val="0000FF"/>
                </a:solidFill>
                <a:latin typeface="Times New Roman" panose="02020603050405020304" pitchFamily="16" charset="0"/>
              </a:rPr>
              <a:t>进程间通过传递消息完成通信。</a:t>
            </a:r>
            <a:endParaRPr lang="zh-CN" altLang="x-none" sz="2800" b="0" dirty="0" err="1">
              <a:solidFill>
                <a:srgbClr val="0000FF"/>
              </a:solidFill>
              <a:latin typeface="Times New Roman" panose="02020603050405020304" pitchFamily="16" charset="0"/>
            </a:endParaRPr>
          </a:p>
          <a:p>
            <a:pPr marL="342900" indent="-342900" defTabSz="457200">
              <a:spcBef>
                <a:spcPts val="800"/>
              </a:spcBef>
              <a:buClrTx/>
              <a:buSzPct val="6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00"/>
                </a:solidFill>
                <a:latin typeface="Times New Roman" panose="02020603050405020304" pitchFamily="16" charset="0"/>
              </a:rPr>
              <a:t> </a:t>
            </a:r>
            <a:r>
              <a:rPr lang="en-US" altLang="zh-CN" b="0" dirty="0" err="1">
                <a:solidFill>
                  <a:srgbClr val="000000"/>
                </a:solidFill>
                <a:latin typeface="Times New Roman" panose="02020603050405020304" pitchFamily="16" charset="0"/>
              </a:rPr>
              <a:t>  </a:t>
            </a:r>
            <a:r>
              <a:rPr lang="zh-CN" altLang="x-none" sz="2800" b="0" dirty="0" err="1">
                <a:solidFill>
                  <a:srgbClr val="000000"/>
                </a:solidFill>
                <a:latin typeface="Times New Roman" panose="02020603050405020304" pitchFamily="16" charset="0"/>
              </a:rPr>
              <a:t>消息由发送方形成，通过一定的机制传递给接收方。长度可以固定，也可以变化。</a:t>
            </a:r>
            <a:endParaRPr lang="zh-CN" altLang="x-none" sz="2800" b="0" dirty="0" err="1">
              <a:solidFill>
                <a:srgbClr val="000000"/>
              </a:solidFill>
              <a:latin typeface="Times New Roman" panose="02020603050405020304" pitchFamily="16" charset="0"/>
            </a:endParaRPr>
          </a:p>
          <a:p>
            <a:pPr marL="342900" indent="-342900" defTabSz="457200">
              <a:spcBef>
                <a:spcPts val="800"/>
              </a:spcBef>
              <a:buClrTx/>
              <a:buSzPct val="6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rPr>
              <a:t>	  每个消息都由</a:t>
            </a:r>
            <a:r>
              <a:rPr lang="zh-CN" altLang="x-none" sz="2800" dirty="0" err="1">
                <a:solidFill>
                  <a:srgbClr val="000000"/>
                </a:solidFill>
                <a:latin typeface="Times New Roman" panose="02020603050405020304" pitchFamily="16" charset="0"/>
              </a:rPr>
              <a:t>消息头和消息体组成</a:t>
            </a:r>
            <a:r>
              <a:rPr lang="zh-CN" altLang="x-none" sz="2800" b="0" dirty="0" err="1">
                <a:solidFill>
                  <a:srgbClr val="000000"/>
                </a:solidFill>
                <a:latin typeface="Times New Roman" panose="02020603050405020304" pitchFamily="16" charset="0"/>
              </a:rPr>
              <a:t>，其主要结构包含：</a:t>
            </a:r>
            <a:endParaRPr lang="zh-CN" altLang="x-none" sz="2800" b="0" dirty="0" err="1">
              <a:solidFill>
                <a:srgbClr val="000000"/>
              </a:solidFill>
              <a:latin typeface="Times New Roman" panose="02020603050405020304" pitchFamily="16" charset="0"/>
            </a:endParaRPr>
          </a:p>
          <a:p>
            <a:pPr marL="1905" lvl="2" indent="912495" defTabSz="457200" eaLnBrk="1" hangingPunct="1">
              <a:spcBef>
                <a:spcPts val="700"/>
              </a:spcBef>
              <a:buClr>
                <a:srgbClr val="3333CC"/>
              </a:buClr>
              <a:buSzPct val="5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dirty="0" err="1">
                <a:solidFill>
                  <a:srgbClr val="000000"/>
                </a:solidFill>
                <a:latin typeface="Times New Roman" panose="02020603050405020304" pitchFamily="16" charset="0"/>
              </a:rPr>
              <a:t>指向发送进程的指针</a:t>
            </a:r>
            <a:r>
              <a:rPr lang="zh-CN" altLang="x-none" sz="2400" b="0" dirty="0" err="1">
                <a:solidFill>
                  <a:srgbClr val="000000"/>
                </a:solidFill>
                <a:latin typeface="Times New Roman" panose="02020603050405020304" pitchFamily="16" charset="0"/>
              </a:rPr>
              <a:t>：</a:t>
            </a:r>
            <a:r>
              <a:rPr lang="en-US" altLang="zh-CN" sz="2400" b="0" dirty="0" err="1">
                <a:solidFill>
                  <a:srgbClr val="000000"/>
                </a:solidFill>
                <a:latin typeface="Times New Roman" panose="02020603050405020304" pitchFamily="16" charset="0"/>
              </a:rPr>
              <a:t>Sptr</a:t>
            </a:r>
            <a:endParaRPr lang="en-US" altLang="zh-CN" sz="2400" b="0" dirty="0" err="1">
              <a:solidFill>
                <a:srgbClr val="000000"/>
              </a:solidFill>
              <a:latin typeface="Times New Roman" panose="02020603050405020304" pitchFamily="16" charset="0"/>
            </a:endParaRPr>
          </a:p>
          <a:p>
            <a:pPr marL="1905" lvl="2" indent="912495" defTabSz="457200" eaLnBrk="1" hangingPunct="1">
              <a:spcBef>
                <a:spcPts val="700"/>
              </a:spcBef>
              <a:buClr>
                <a:srgbClr val="3333CC"/>
              </a:buClr>
              <a:buSzPct val="5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rPr>
              <a:t>指向</a:t>
            </a:r>
            <a:r>
              <a:rPr lang="zh-CN" altLang="x-none" sz="2400" dirty="0" err="1">
                <a:solidFill>
                  <a:srgbClr val="000000"/>
                </a:solidFill>
                <a:latin typeface="Times New Roman" panose="02020603050405020304" pitchFamily="16" charset="0"/>
              </a:rPr>
              <a:t>下一消息缓冲区</a:t>
            </a:r>
            <a:r>
              <a:rPr lang="zh-CN" altLang="x-none" sz="2400" b="0" dirty="0" err="1">
                <a:solidFill>
                  <a:srgbClr val="000000"/>
                </a:solidFill>
                <a:latin typeface="Times New Roman" panose="02020603050405020304" pitchFamily="16" charset="0"/>
              </a:rPr>
              <a:t>的指针：</a:t>
            </a:r>
            <a:r>
              <a:rPr lang="en-US" altLang="zh-CN" sz="2400" b="0" dirty="0" err="1">
                <a:solidFill>
                  <a:srgbClr val="000000"/>
                </a:solidFill>
                <a:latin typeface="Times New Roman" panose="02020603050405020304" pitchFamily="16" charset="0"/>
              </a:rPr>
              <a:t>Nptr</a:t>
            </a:r>
            <a:r>
              <a:rPr lang="zh-CN" altLang="en-US" sz="2400" b="0" dirty="0" err="1">
                <a:solidFill>
                  <a:srgbClr val="000000"/>
                </a:solidFill>
                <a:latin typeface="Times New Roman" panose="02020603050405020304" pitchFamily="16" charset="0"/>
              </a:rPr>
              <a:t>【消息放在消息队列中】</a:t>
            </a:r>
            <a:endParaRPr lang="en-US" altLang="zh-CN" sz="2400" b="0" dirty="0" err="1">
              <a:solidFill>
                <a:srgbClr val="000000"/>
              </a:solidFill>
              <a:latin typeface="Times New Roman" panose="02020603050405020304" pitchFamily="16" charset="0"/>
            </a:endParaRPr>
          </a:p>
          <a:p>
            <a:pPr marL="1905" lvl="2" indent="912495" defTabSz="457200" eaLnBrk="1" hangingPunct="1">
              <a:spcBef>
                <a:spcPts val="700"/>
              </a:spcBef>
              <a:buClr>
                <a:srgbClr val="3333CC"/>
              </a:buClr>
              <a:buSzPct val="5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rPr>
              <a:t>消息</a:t>
            </a:r>
            <a:r>
              <a:rPr lang="zh-CN" altLang="x-none" sz="2400" dirty="0" err="1">
                <a:solidFill>
                  <a:srgbClr val="000000"/>
                </a:solidFill>
                <a:latin typeface="Times New Roman" panose="02020603050405020304" pitchFamily="16" charset="0"/>
              </a:rPr>
              <a:t>长度</a:t>
            </a:r>
            <a:r>
              <a:rPr lang="zh-CN" altLang="x-none" sz="2400" b="0" dirty="0" err="1">
                <a:solidFill>
                  <a:srgbClr val="000000"/>
                </a:solidFill>
                <a:latin typeface="Times New Roman" panose="02020603050405020304" pitchFamily="16" charset="0"/>
              </a:rPr>
              <a:t>：</a:t>
            </a:r>
            <a:r>
              <a:rPr lang="en-US" altLang="zh-CN" sz="2400" b="0" dirty="0" err="1">
                <a:solidFill>
                  <a:srgbClr val="000000"/>
                </a:solidFill>
                <a:latin typeface="Times New Roman" panose="02020603050405020304" pitchFamily="16" charset="0"/>
              </a:rPr>
              <a:t>Size</a:t>
            </a:r>
            <a:endParaRPr lang="en-US" altLang="zh-CN" sz="2400" b="0" dirty="0" err="1">
              <a:solidFill>
                <a:srgbClr val="000000"/>
              </a:solidFill>
              <a:latin typeface="Times New Roman" panose="02020603050405020304" pitchFamily="16" charset="0"/>
            </a:endParaRPr>
          </a:p>
          <a:p>
            <a:pPr marL="1905" lvl="2" indent="912495" defTabSz="457200" eaLnBrk="1" hangingPunct="1">
              <a:spcBef>
                <a:spcPts val="700"/>
              </a:spcBef>
              <a:buClr>
                <a:srgbClr val="3333CC"/>
              </a:buClr>
              <a:buSzPct val="5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rPr>
              <a:t>消息</a:t>
            </a:r>
            <a:r>
              <a:rPr lang="zh-CN" altLang="x-none" sz="2400" dirty="0" err="1">
                <a:solidFill>
                  <a:srgbClr val="000000"/>
                </a:solidFill>
                <a:latin typeface="Times New Roman" panose="02020603050405020304" pitchFamily="16" charset="0"/>
              </a:rPr>
              <a:t>正文</a:t>
            </a:r>
            <a:r>
              <a:rPr lang="zh-CN" altLang="x-none" sz="2400" b="0" dirty="0" err="1">
                <a:solidFill>
                  <a:srgbClr val="000000"/>
                </a:solidFill>
                <a:latin typeface="Times New Roman" panose="02020603050405020304" pitchFamily="16" charset="0"/>
              </a:rPr>
              <a:t>：</a:t>
            </a:r>
            <a:r>
              <a:rPr lang="en-US" altLang="zh-CN" sz="2400" b="0" dirty="0" err="1">
                <a:solidFill>
                  <a:srgbClr val="000000"/>
                </a:solidFill>
                <a:latin typeface="Times New Roman" panose="02020603050405020304" pitchFamily="16" charset="0"/>
              </a:rPr>
              <a:t>Text</a:t>
            </a:r>
            <a:endParaRPr lang="en-US" altLang="zh-CN" sz="2400" b="0" dirty="0" err="1">
              <a:solidFill>
                <a:srgbClr val="000000"/>
              </a:solidFill>
              <a:latin typeface="Times New Roman" panose="02020603050405020304" pitchFamily="16" charset="0"/>
              <a:ea typeface="楷体_GB2312" pitchFamily="49" charset="0"/>
            </a:endParaRPr>
          </a:p>
        </p:txBody>
      </p:sp>
    </p:spTree>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290818" name="矩形 139264"/>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290819" name="文本框 139265"/>
          <p:cNvSpPr txBox="1"/>
          <p:nvPr/>
        </p:nvSpPr>
        <p:spPr>
          <a:xfrm>
            <a:off x="1042988" y="404813"/>
            <a:ext cx="68405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333399"/>
                </a:solidFill>
                <a:latin typeface="Times New Roman" panose="02020603050405020304" pitchFamily="16" charset="0"/>
              </a:rPr>
              <a:t>3.5 进程通信</a:t>
            </a:r>
            <a:endParaRPr lang="zh-CN" altLang="x-none" sz="4400" b="0" dirty="0" err="1">
              <a:solidFill>
                <a:srgbClr val="333399"/>
              </a:solidFill>
              <a:latin typeface="Times New Roman" panose="02020603050405020304" pitchFamily="16" charset="0"/>
            </a:endParaRPr>
          </a:p>
        </p:txBody>
      </p:sp>
      <p:sp>
        <p:nvSpPr>
          <p:cNvPr id="290820" name="文本框 139266"/>
          <p:cNvSpPr txBox="1"/>
          <p:nvPr/>
        </p:nvSpPr>
        <p:spPr>
          <a:xfrm>
            <a:off x="755650" y="1636713"/>
            <a:ext cx="8137525" cy="4024312"/>
          </a:xfrm>
          <a:prstGeom prst="rect">
            <a:avLst/>
          </a:prstGeom>
          <a:noFill/>
          <a:ln w="9525">
            <a:noFill/>
          </a:ln>
        </p:spPr>
        <p:txBody>
          <a:bodyPr wrap="square" lIns="91440" tIns="45720" rIns="91440" bIns="45720" anchor="t" anchorCtr="0"/>
          <a:p>
            <a:pPr marL="342900" indent="-342900" defTabSz="457200">
              <a:lnSpc>
                <a:spcPct val="135000"/>
              </a:lnSpc>
              <a:spcBef>
                <a:spcPts val="9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00"/>
                </a:solidFill>
                <a:latin typeface="Times New Roman" panose="02020603050405020304" pitchFamily="16" charset="0"/>
              </a:rPr>
              <a:t>消息传递方式：</a:t>
            </a:r>
            <a:endParaRPr lang="zh-CN" altLang="x-none" b="0" dirty="0" err="1">
              <a:solidFill>
                <a:srgbClr val="000000"/>
              </a:solidFill>
              <a:latin typeface="Times New Roman" panose="02020603050405020304" pitchFamily="16" charset="0"/>
            </a:endParaRPr>
          </a:p>
          <a:p>
            <a:pPr marL="342900" indent="-342900" defTabSz="457200">
              <a:lnSpc>
                <a:spcPct val="150000"/>
              </a:lnSpc>
              <a:spcBef>
                <a:spcPts val="800"/>
              </a:spcBef>
              <a:buClrTx/>
              <a:buSzPct val="6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600" b="0" dirty="0" err="1">
                <a:solidFill>
                  <a:srgbClr val="000000"/>
                </a:solidFill>
                <a:latin typeface="Times New Roman" panose="02020603050405020304" pitchFamily="16" charset="0"/>
              </a:rPr>
              <a:t>	 </a:t>
            </a:r>
            <a:r>
              <a:rPr lang="zh-CN" altLang="x-none" sz="2800" b="0" dirty="0" err="1">
                <a:solidFill>
                  <a:srgbClr val="000000"/>
                </a:solidFill>
                <a:latin typeface="Times New Roman" panose="02020603050405020304" pitchFamily="16" charset="0"/>
              </a:rPr>
              <a:t>基本工作原理：把</a:t>
            </a:r>
            <a:r>
              <a:rPr lang="zh-CN" altLang="x-none" sz="2800" b="0" dirty="0" err="1">
                <a:solidFill>
                  <a:srgbClr val="3333CC"/>
                </a:solidFill>
                <a:latin typeface="Times New Roman" panose="02020603050405020304" pitchFamily="16" charset="0"/>
              </a:rPr>
              <a:t>消息缓冲区</a:t>
            </a:r>
            <a:r>
              <a:rPr lang="zh-CN" altLang="x-none" sz="2800" b="0" dirty="0" err="1">
                <a:solidFill>
                  <a:srgbClr val="000000"/>
                </a:solidFill>
                <a:latin typeface="Times New Roman" panose="02020603050405020304" pitchFamily="16" charset="0"/>
              </a:rPr>
              <a:t>作为进程通信的一个基本单位，借助系统的发送原语</a:t>
            </a:r>
            <a:r>
              <a:rPr lang="en-US" altLang="zh-CN" sz="2800" b="0" dirty="0" err="1">
                <a:solidFill>
                  <a:srgbClr val="000000"/>
                </a:solidFill>
                <a:latin typeface="Times New Roman" panose="02020603050405020304" pitchFamily="16" charset="0"/>
              </a:rPr>
              <a:t>Send(A)</a:t>
            </a:r>
            <a:r>
              <a:rPr lang="zh-CN" altLang="x-none" sz="2800" b="0" dirty="0" err="1">
                <a:solidFill>
                  <a:srgbClr val="000000"/>
                </a:solidFill>
                <a:latin typeface="Times New Roman" panose="02020603050405020304" pitchFamily="16" charset="0"/>
              </a:rPr>
              <a:t>和接收原语</a:t>
            </a:r>
            <a:r>
              <a:rPr lang="en-US" altLang="zh-CN" sz="2800" b="0" dirty="0" err="1">
                <a:solidFill>
                  <a:srgbClr val="000000"/>
                </a:solidFill>
                <a:latin typeface="Times New Roman" panose="02020603050405020304" pitchFamily="16" charset="0"/>
              </a:rPr>
              <a:t>Receive(B)，</a:t>
            </a:r>
            <a:r>
              <a:rPr lang="zh-CN" altLang="x-none" sz="2800" b="0" dirty="0" err="1">
                <a:solidFill>
                  <a:srgbClr val="000000"/>
                </a:solidFill>
                <a:latin typeface="Times New Roman" panose="02020603050405020304" pitchFamily="16" charset="0"/>
              </a:rPr>
              <a:t>实现进程间的通信。</a:t>
            </a:r>
            <a:endParaRPr lang="zh-CN" altLang="x-none" sz="2800" b="0" dirty="0" err="1">
              <a:solidFill>
                <a:srgbClr val="000000"/>
              </a:solidFill>
              <a:latin typeface="Times New Roman" panose="02020603050405020304" pitchFamily="16" charset="0"/>
            </a:endParaRPr>
          </a:p>
          <a:p>
            <a:pPr marL="342900" indent="-342900" defTabSz="457200">
              <a:lnSpc>
                <a:spcPct val="135000"/>
              </a:lnSpc>
              <a:spcBef>
                <a:spcPts val="900"/>
              </a:spcBef>
              <a:buClrTx/>
              <a:buSzPct val="6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00"/>
                </a:solidFill>
                <a:latin typeface="Times New Roman" panose="02020603050405020304" pitchFamily="16" charset="0"/>
              </a:rPr>
              <a:t>         </a:t>
            </a:r>
            <a:endParaRPr lang="zh-CN" altLang="x-none" b="0" dirty="0" err="1">
              <a:solidFill>
                <a:srgbClr val="000000"/>
              </a:solidFill>
              <a:latin typeface="Times New Roman" panose="02020603050405020304" pitchFamily="16" charset="0"/>
            </a:endParaRPr>
          </a:p>
        </p:txBody>
      </p:sp>
    </p:spTree>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292866" name="矩形 140288"/>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292867" name="矩形 140289"/>
          <p:cNvSpPr/>
          <p:nvPr/>
        </p:nvSpPr>
        <p:spPr>
          <a:xfrm>
            <a:off x="250825" y="981075"/>
            <a:ext cx="1728788" cy="1295400"/>
          </a:xfrm>
          <a:prstGeom prst="rect">
            <a:avLst/>
          </a:prstGeom>
          <a:blipFill rotWithShape="0">
            <a:blip r:embed="rId1"/>
          </a:blipFill>
          <a:ln w="9525"/>
          <a:scene3d>
            <a:camera prst="legacyObliqueTopRight">
              <a:rot lat="0" lon="0" rev="0"/>
            </a:camera>
            <a:lightRig rig="legacyFlat3" dir="b"/>
          </a:scene3d>
          <a:sp3d extrusionH="430200" prstMaterial="legacyMatte">
            <a:bevelT w="13500" h="13500" prst="angle"/>
            <a:bevelB w="13500" h="13500" prst="angle"/>
            <a:extrusionClr>
              <a:srgbClr val="FF99FF"/>
            </a:extrusionClr>
          </a:sp3d>
        </p:spPr>
        <p:txBody>
          <a:bodyPr wrap="none" lIns="90000" tIns="46800" rIns="90000" bIns="46800" anchor="ctr" anchorCtr="0">
            <a:flatTx/>
          </a:bodyPr>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0" dirty="0" err="1">
                <a:solidFill>
                  <a:srgbClr val="FFFFFF"/>
                </a:solidFill>
                <a:latin typeface="宋体" panose="02010600030101010101" pitchFamily="2" charset="-122"/>
                <a:ea typeface="宋体" panose="02010600030101010101" pitchFamily="2" charset="-122"/>
              </a:rPr>
              <a:t>PCB</a:t>
            </a:r>
            <a:endParaRPr lang="en-US" altLang="zh-CN" sz="2000" b="0" dirty="0" err="1">
              <a:solidFill>
                <a:srgbClr val="FFFFFF"/>
              </a:solidFill>
              <a:latin typeface="宋体" panose="02010600030101010101" pitchFamily="2" charset="-122"/>
              <a:ea typeface="宋体" panose="02010600030101010101" pitchFamily="2" charset="-122"/>
            </a:endParaRPr>
          </a:p>
        </p:txBody>
      </p:sp>
      <p:sp>
        <p:nvSpPr>
          <p:cNvPr id="292868" name="矩形 140290"/>
          <p:cNvSpPr/>
          <p:nvPr/>
        </p:nvSpPr>
        <p:spPr>
          <a:xfrm>
            <a:off x="900113" y="2565400"/>
            <a:ext cx="2057400" cy="2895600"/>
          </a:xfrm>
          <a:prstGeom prst="rect">
            <a:avLst/>
          </a:prstGeom>
          <a:blipFill rotWithShape="0">
            <a:blip r:embed="rId1"/>
          </a:blipFill>
          <a:ln w="9525"/>
          <a:scene3d>
            <a:camera prst="legacyObliqueTopRight">
              <a:rot lat="0" lon="0" rev="0"/>
            </a:camera>
            <a:lightRig rig="legacyFlat3" dir="b"/>
          </a:scene3d>
          <a:sp3d extrusionH="430200" prstMaterial="legacyMatte">
            <a:bevelT w="13500" h="13500" prst="angle"/>
            <a:bevelB w="13500" h="13500" prst="angle"/>
            <a:extrusionClr>
              <a:srgbClr val="FF99FF"/>
            </a:extrusionClr>
          </a:sp3d>
        </p:spPr>
        <p:txBody>
          <a:bodyPr wrap="none" lIns="90000" tIns="46800" rIns="90000" bIns="46800" anchor="ctr" anchorCtr="0">
            <a:flatTx/>
          </a:bodyPr>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0" dirty="0" err="1">
                <a:solidFill>
                  <a:srgbClr val="FFFFFF"/>
                </a:solidFill>
                <a:latin typeface="宋体" panose="02010600030101010101" pitchFamily="2" charset="-122"/>
                <a:ea typeface="宋体" panose="02010600030101010101" pitchFamily="2" charset="-122"/>
              </a:rPr>
              <a:t>......</a:t>
            </a:r>
            <a:endParaRPr lang="en-US" altLang="zh-CN" sz="2000" b="0" dirty="0" err="1">
              <a:solidFill>
                <a:srgbClr val="FFFFFF"/>
              </a:solidFill>
              <a:latin typeface="宋体" panose="02010600030101010101" pitchFamily="2" charset="-122"/>
              <a:ea typeface="宋体" panose="02010600030101010101" pitchFamily="2" charset="-122"/>
            </a:endParaRPr>
          </a:p>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0" dirty="0" err="1">
                <a:solidFill>
                  <a:srgbClr val="FFFFFF"/>
                </a:solidFill>
                <a:latin typeface="宋体" panose="02010600030101010101" pitchFamily="2" charset="-122"/>
                <a:ea typeface="宋体" panose="02010600030101010101" pitchFamily="2" charset="-122"/>
              </a:rPr>
              <a:t>Send(R,  M)</a:t>
            </a:r>
            <a:endParaRPr lang="en-US" altLang="zh-CN" sz="2000" b="0" dirty="0" err="1">
              <a:solidFill>
                <a:srgbClr val="FFFFFF"/>
              </a:solidFill>
              <a:latin typeface="宋体" panose="02010600030101010101" pitchFamily="2" charset="-122"/>
              <a:ea typeface="宋体" panose="02010600030101010101" pitchFamily="2" charset="-122"/>
            </a:endParaRPr>
          </a:p>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0" dirty="0" err="1">
                <a:solidFill>
                  <a:srgbClr val="FFFFFF"/>
                </a:solidFill>
                <a:latin typeface="宋体" panose="02010600030101010101" pitchFamily="2" charset="-122"/>
                <a:ea typeface="宋体" panose="02010600030101010101" pitchFamily="2" charset="-122"/>
              </a:rPr>
              <a:t>......</a:t>
            </a:r>
            <a:endParaRPr lang="en-US" altLang="zh-CN" sz="2000" b="0" dirty="0" err="1">
              <a:solidFill>
                <a:srgbClr val="FFFFFF"/>
              </a:solidFill>
              <a:latin typeface="宋体" panose="02010600030101010101" pitchFamily="2" charset="-122"/>
              <a:ea typeface="宋体" panose="02010600030101010101" pitchFamily="2" charset="-122"/>
            </a:endParaRPr>
          </a:p>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0" dirty="0" err="1">
                <a:solidFill>
                  <a:srgbClr val="FFFFFF"/>
                </a:solidFill>
                <a:latin typeface="宋体" panose="02010600030101010101" pitchFamily="2" charset="-122"/>
                <a:ea typeface="宋体" panose="02010600030101010101" pitchFamily="2" charset="-122"/>
              </a:rPr>
              <a:t>SIZE:</a:t>
            </a:r>
            <a:r>
              <a:rPr lang="zh-CN" altLang="x-none" sz="2000" b="0" dirty="0" err="1">
                <a:solidFill>
                  <a:srgbClr val="FFFFFF"/>
                </a:solidFill>
                <a:latin typeface="宋体" panose="02010600030101010101" pitchFamily="2" charset="-122"/>
                <a:ea typeface="宋体" panose="02010600030101010101" pitchFamily="2" charset="-122"/>
              </a:rPr>
              <a:t>消息长度</a:t>
            </a:r>
            <a:endParaRPr lang="zh-CN" altLang="x-none" sz="2000" b="0" dirty="0" err="1">
              <a:solidFill>
                <a:srgbClr val="FFFFFF"/>
              </a:solidFill>
              <a:latin typeface="宋体" panose="02010600030101010101" pitchFamily="2" charset="-122"/>
              <a:ea typeface="宋体" panose="02010600030101010101" pitchFamily="2" charset="-122"/>
            </a:endParaRPr>
          </a:p>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0" dirty="0" err="1">
                <a:solidFill>
                  <a:srgbClr val="FFFFFF"/>
                </a:solidFill>
                <a:latin typeface="宋体" panose="02010600030101010101" pitchFamily="2" charset="-122"/>
                <a:ea typeface="宋体" panose="02010600030101010101" pitchFamily="2" charset="-122"/>
              </a:rPr>
              <a:t>TEXT:</a:t>
            </a:r>
            <a:r>
              <a:rPr lang="zh-CN" altLang="x-none" sz="2000" b="0" dirty="0" err="1">
                <a:solidFill>
                  <a:srgbClr val="FFFFFF"/>
                </a:solidFill>
                <a:latin typeface="宋体" panose="02010600030101010101" pitchFamily="2" charset="-122"/>
                <a:ea typeface="宋体" panose="02010600030101010101" pitchFamily="2" charset="-122"/>
              </a:rPr>
              <a:t>消息正文</a:t>
            </a:r>
            <a:endParaRPr lang="zh-CN" altLang="x-none" sz="2000" b="0" dirty="0" err="1">
              <a:solidFill>
                <a:srgbClr val="FFFFFF"/>
              </a:solidFill>
              <a:latin typeface="宋体" panose="02010600030101010101" pitchFamily="2" charset="-122"/>
              <a:ea typeface="宋体" panose="02010600030101010101" pitchFamily="2" charset="-122"/>
            </a:endParaRPr>
          </a:p>
        </p:txBody>
      </p:sp>
      <p:sp>
        <p:nvSpPr>
          <p:cNvPr id="292869" name="矩形 140291"/>
          <p:cNvSpPr/>
          <p:nvPr/>
        </p:nvSpPr>
        <p:spPr>
          <a:xfrm>
            <a:off x="5651500" y="923925"/>
            <a:ext cx="1728788" cy="1454150"/>
          </a:xfrm>
          <a:prstGeom prst="rect">
            <a:avLst/>
          </a:prstGeom>
          <a:blipFill rotWithShape="0">
            <a:blip r:embed="rId1"/>
          </a:blipFill>
          <a:ln w="9525"/>
          <a:scene3d>
            <a:camera prst="legacyObliqueTopRight">
              <a:rot lat="0" lon="0" rev="0"/>
            </a:camera>
            <a:lightRig rig="legacyFlat3" dir="b"/>
          </a:scene3d>
          <a:sp3d extrusionH="430200" prstMaterial="legacyMatte">
            <a:bevelT w="13500" h="13500" prst="angle"/>
            <a:bevelB w="13500" h="13500" prst="angle"/>
            <a:extrusionClr>
              <a:srgbClr val="FF99FF"/>
            </a:extrusionClr>
          </a:sp3d>
        </p:spPr>
        <p:txBody>
          <a:bodyPr wrap="none" lIns="90000" tIns="46800" rIns="90000" bIns="46800" anchor="ctr" anchorCtr="0">
            <a:flatTx/>
          </a:bodyPr>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0" dirty="0" err="1">
                <a:solidFill>
                  <a:srgbClr val="FFFFFF"/>
                </a:solidFill>
                <a:latin typeface="宋体" panose="02010600030101010101" pitchFamily="2" charset="-122"/>
                <a:ea typeface="宋体" panose="02010600030101010101" pitchFamily="2" charset="-122"/>
              </a:rPr>
              <a:t>PCB</a:t>
            </a:r>
            <a:endParaRPr lang="en-US" altLang="zh-CN" sz="2000" b="0" dirty="0" err="1">
              <a:solidFill>
                <a:srgbClr val="FFFFFF"/>
              </a:solidFill>
              <a:latin typeface="宋体" panose="02010600030101010101" pitchFamily="2" charset="-122"/>
              <a:ea typeface="宋体" panose="02010600030101010101" pitchFamily="2" charset="-122"/>
            </a:endParaRPr>
          </a:p>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0" dirty="0" err="1">
                <a:solidFill>
                  <a:srgbClr val="FFFFFF"/>
                </a:solidFill>
                <a:latin typeface="宋体" panose="02010600030101010101" pitchFamily="2" charset="-122"/>
                <a:ea typeface="宋体" panose="02010600030101010101" pitchFamily="2" charset="-122"/>
              </a:rPr>
              <a:t>......</a:t>
            </a:r>
            <a:endParaRPr lang="en-US" altLang="zh-CN" sz="2000" b="0" dirty="0" err="1">
              <a:solidFill>
                <a:srgbClr val="FFFFFF"/>
              </a:solidFill>
              <a:latin typeface="宋体" panose="02010600030101010101" pitchFamily="2" charset="-122"/>
              <a:ea typeface="宋体" panose="02010600030101010101" pitchFamily="2" charset="-122"/>
            </a:endParaRPr>
          </a:p>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b="0" dirty="0" err="1">
                <a:solidFill>
                  <a:srgbClr val="FFFFFF"/>
                </a:solidFill>
                <a:latin typeface="宋体" panose="02010600030101010101" pitchFamily="2" charset="-122"/>
                <a:ea typeface="宋体" panose="02010600030101010101" pitchFamily="2" charset="-122"/>
              </a:rPr>
              <a:t>消息链指针</a:t>
            </a:r>
            <a:endParaRPr lang="zh-CN" altLang="x-none" sz="2000" b="0" dirty="0" err="1">
              <a:solidFill>
                <a:srgbClr val="FFFFFF"/>
              </a:solidFill>
              <a:latin typeface="宋体" panose="02010600030101010101" pitchFamily="2" charset="-122"/>
              <a:ea typeface="宋体" panose="02010600030101010101" pitchFamily="2" charset="-122"/>
            </a:endParaRPr>
          </a:p>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0" dirty="0" err="1">
                <a:solidFill>
                  <a:srgbClr val="FFFFFF"/>
                </a:solidFill>
                <a:latin typeface="宋体" panose="02010600030101010101" pitchFamily="2" charset="-122"/>
                <a:ea typeface="宋体" panose="02010600030101010101" pitchFamily="2" charset="-122"/>
              </a:rPr>
              <a:t>......</a:t>
            </a:r>
            <a:endParaRPr lang="en-US" altLang="zh-CN" sz="2000" b="0" dirty="0" err="1">
              <a:solidFill>
                <a:srgbClr val="FFFFFF"/>
              </a:solidFill>
              <a:latin typeface="宋体" panose="02010600030101010101" pitchFamily="2" charset="-122"/>
              <a:ea typeface="宋体" panose="02010600030101010101" pitchFamily="2" charset="-122"/>
            </a:endParaRPr>
          </a:p>
        </p:txBody>
      </p:sp>
      <p:sp>
        <p:nvSpPr>
          <p:cNvPr id="292870" name="矩形 140292"/>
          <p:cNvSpPr/>
          <p:nvPr/>
        </p:nvSpPr>
        <p:spPr>
          <a:xfrm>
            <a:off x="6477000" y="2590800"/>
            <a:ext cx="2133600" cy="2743200"/>
          </a:xfrm>
          <a:prstGeom prst="rect">
            <a:avLst/>
          </a:prstGeom>
          <a:blipFill rotWithShape="0">
            <a:blip r:embed="rId1"/>
          </a:blipFill>
          <a:ln w="9525"/>
          <a:scene3d>
            <a:camera prst="legacyObliqueTopRight">
              <a:rot lat="0" lon="0" rev="0"/>
            </a:camera>
            <a:lightRig rig="legacyFlat3" dir="b"/>
          </a:scene3d>
          <a:sp3d extrusionH="430200" prstMaterial="legacyMatte">
            <a:bevelT w="13500" h="13500" prst="angle"/>
            <a:bevelB w="13500" h="13500" prst="angle"/>
            <a:extrusionClr>
              <a:srgbClr val="FF99FF"/>
            </a:extrusionClr>
          </a:sp3d>
        </p:spPr>
        <p:txBody>
          <a:bodyPr wrap="none" lIns="90000" tIns="46800" rIns="90000" bIns="46800" anchor="ctr" anchorCtr="0">
            <a:flatTx/>
          </a:bodyPr>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0" dirty="0" err="1">
                <a:solidFill>
                  <a:srgbClr val="FFFFFF"/>
                </a:solidFill>
                <a:latin typeface="宋体" panose="02010600030101010101" pitchFamily="2" charset="-122"/>
                <a:ea typeface="宋体" panose="02010600030101010101" pitchFamily="2" charset="-122"/>
              </a:rPr>
              <a:t>......</a:t>
            </a:r>
            <a:endParaRPr lang="en-US" altLang="zh-CN" sz="2000" b="0" dirty="0" err="1">
              <a:solidFill>
                <a:srgbClr val="FFFFFF"/>
              </a:solidFill>
              <a:latin typeface="宋体" panose="02010600030101010101" pitchFamily="2" charset="-122"/>
              <a:ea typeface="宋体" panose="02010600030101010101" pitchFamily="2" charset="-122"/>
            </a:endParaRPr>
          </a:p>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0" dirty="0" err="1">
                <a:solidFill>
                  <a:srgbClr val="FFFFFF"/>
                </a:solidFill>
                <a:latin typeface="宋体" panose="02010600030101010101" pitchFamily="2" charset="-122"/>
                <a:ea typeface="宋体" panose="02010600030101010101" pitchFamily="2" charset="-122"/>
              </a:rPr>
              <a:t>Receive(pid, N)</a:t>
            </a:r>
            <a:endParaRPr lang="en-US" altLang="zh-CN" sz="2000" b="0" dirty="0" err="1">
              <a:solidFill>
                <a:srgbClr val="FFFFFF"/>
              </a:solidFill>
              <a:latin typeface="宋体" panose="02010600030101010101" pitchFamily="2" charset="-122"/>
              <a:ea typeface="宋体" panose="02010600030101010101" pitchFamily="2" charset="-122"/>
            </a:endParaRPr>
          </a:p>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0" dirty="0" err="1">
                <a:solidFill>
                  <a:srgbClr val="FFFFFF"/>
                </a:solidFill>
                <a:latin typeface="宋体" panose="02010600030101010101" pitchFamily="2" charset="-122"/>
                <a:ea typeface="宋体" panose="02010600030101010101" pitchFamily="2" charset="-122"/>
              </a:rPr>
              <a:t>......</a:t>
            </a:r>
            <a:endParaRPr lang="en-US" altLang="zh-CN" sz="2000" b="0" dirty="0" err="1">
              <a:solidFill>
                <a:srgbClr val="FFFFFF"/>
              </a:solidFill>
              <a:latin typeface="宋体" panose="02010600030101010101" pitchFamily="2" charset="-122"/>
              <a:ea typeface="宋体" panose="02010600030101010101" pitchFamily="2" charset="-122"/>
            </a:endParaRPr>
          </a:p>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0" dirty="0" err="1">
                <a:solidFill>
                  <a:srgbClr val="FFFFFF"/>
                </a:solidFill>
                <a:latin typeface="宋体" panose="02010600030101010101" pitchFamily="2" charset="-122"/>
                <a:ea typeface="宋体" panose="02010600030101010101" pitchFamily="2" charset="-122"/>
              </a:rPr>
              <a:t>SIZE:</a:t>
            </a:r>
            <a:r>
              <a:rPr lang="zh-CN" altLang="x-none" sz="2000" b="0" dirty="0" err="1">
                <a:solidFill>
                  <a:srgbClr val="FFFFFF"/>
                </a:solidFill>
                <a:latin typeface="宋体" panose="02010600030101010101" pitchFamily="2" charset="-122"/>
                <a:ea typeface="宋体" panose="02010600030101010101" pitchFamily="2" charset="-122"/>
              </a:rPr>
              <a:t>消息长度</a:t>
            </a:r>
            <a:endParaRPr lang="zh-CN" altLang="x-none" sz="2000" b="0" dirty="0" err="1">
              <a:solidFill>
                <a:srgbClr val="FFFFFF"/>
              </a:solidFill>
              <a:latin typeface="宋体" panose="02010600030101010101" pitchFamily="2" charset="-122"/>
              <a:ea typeface="宋体" panose="02010600030101010101" pitchFamily="2" charset="-122"/>
            </a:endParaRPr>
          </a:p>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0" dirty="0" err="1">
                <a:solidFill>
                  <a:srgbClr val="FFFFFF"/>
                </a:solidFill>
                <a:latin typeface="宋体" panose="02010600030101010101" pitchFamily="2" charset="-122"/>
                <a:ea typeface="宋体" panose="02010600030101010101" pitchFamily="2" charset="-122"/>
              </a:rPr>
              <a:t>TEXT:</a:t>
            </a:r>
            <a:r>
              <a:rPr lang="zh-CN" altLang="x-none" sz="2000" b="0" dirty="0" err="1">
                <a:solidFill>
                  <a:srgbClr val="FFFFFF"/>
                </a:solidFill>
                <a:latin typeface="宋体" panose="02010600030101010101" pitchFamily="2" charset="-122"/>
                <a:ea typeface="宋体" panose="02010600030101010101" pitchFamily="2" charset="-122"/>
              </a:rPr>
              <a:t>消息正文</a:t>
            </a:r>
            <a:endParaRPr lang="zh-CN" altLang="x-none" sz="2000" b="0" dirty="0" err="1">
              <a:solidFill>
                <a:srgbClr val="FFFFFF"/>
              </a:solidFill>
              <a:latin typeface="宋体" panose="02010600030101010101" pitchFamily="2" charset="-122"/>
              <a:ea typeface="宋体" panose="02010600030101010101" pitchFamily="2" charset="-122"/>
            </a:endParaRPr>
          </a:p>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0" dirty="0" err="1">
                <a:solidFill>
                  <a:srgbClr val="FFFFFF"/>
                </a:solidFill>
                <a:latin typeface="宋体" panose="02010600030101010101" pitchFamily="2" charset="-122"/>
                <a:ea typeface="宋体" panose="02010600030101010101" pitchFamily="2" charset="-122"/>
              </a:rPr>
              <a:t>......</a:t>
            </a:r>
            <a:endParaRPr lang="en-US" altLang="zh-CN" sz="2000" b="0" dirty="0" err="1">
              <a:solidFill>
                <a:srgbClr val="FFFFFF"/>
              </a:solidFill>
              <a:latin typeface="宋体" panose="02010600030101010101" pitchFamily="2" charset="-122"/>
              <a:ea typeface="宋体" panose="02010600030101010101" pitchFamily="2" charset="-122"/>
            </a:endParaRPr>
          </a:p>
        </p:txBody>
      </p:sp>
      <p:sp>
        <p:nvSpPr>
          <p:cNvPr id="292871" name="矩形 140293"/>
          <p:cNvSpPr/>
          <p:nvPr/>
        </p:nvSpPr>
        <p:spPr>
          <a:xfrm>
            <a:off x="5924550" y="3941763"/>
            <a:ext cx="531813" cy="460375"/>
          </a:xfrm>
          <a:prstGeom prst="rect">
            <a:avLst/>
          </a:prstGeom>
          <a:noFill/>
          <a:ln w="9525">
            <a:noFill/>
          </a:ln>
        </p:spPr>
        <p:txBody>
          <a:bodyPr wrap="none" lIns="90000" tIns="46800" rIns="90000" bIns="46800" anchor="t"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FFFFFF"/>
                </a:solidFill>
                <a:latin typeface="宋体" panose="02010600030101010101" pitchFamily="2" charset="-122"/>
                <a:ea typeface="宋体" panose="02010600030101010101" pitchFamily="2" charset="-122"/>
              </a:rPr>
              <a:t>N:</a:t>
            </a:r>
            <a:endParaRPr lang="en-US" altLang="zh-CN" sz="2400" b="0" dirty="0" err="1">
              <a:solidFill>
                <a:srgbClr val="FFFFFF"/>
              </a:solidFill>
              <a:latin typeface="宋体" panose="02010600030101010101" pitchFamily="2" charset="-122"/>
              <a:ea typeface="宋体" panose="02010600030101010101" pitchFamily="2" charset="-122"/>
            </a:endParaRPr>
          </a:p>
        </p:txBody>
      </p:sp>
      <p:sp>
        <p:nvSpPr>
          <p:cNvPr id="292872" name="矩形 140294"/>
          <p:cNvSpPr/>
          <p:nvPr/>
        </p:nvSpPr>
        <p:spPr>
          <a:xfrm>
            <a:off x="5638800" y="360363"/>
            <a:ext cx="2028825" cy="460375"/>
          </a:xfrm>
          <a:prstGeom prst="rect">
            <a:avLst/>
          </a:prstGeom>
          <a:noFill/>
          <a:ln w="9525">
            <a:noFill/>
          </a:ln>
        </p:spPr>
        <p:txBody>
          <a:bodyPr wrap="square" lIns="90000" tIns="46800" rIns="90000" bIns="46800" anchor="t"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BE2400"/>
                </a:solidFill>
                <a:latin typeface="宋体" panose="02010600030101010101" pitchFamily="2" charset="-122"/>
                <a:ea typeface="宋体" panose="02010600030101010101" pitchFamily="2" charset="-122"/>
              </a:rPr>
              <a:t>接收进程 </a:t>
            </a:r>
            <a:r>
              <a:rPr lang="en-US" altLang="zh-CN" sz="2400" b="0" dirty="0" err="1">
                <a:solidFill>
                  <a:srgbClr val="BE2400"/>
                </a:solidFill>
                <a:latin typeface="宋体" panose="02010600030101010101" pitchFamily="2" charset="-122"/>
                <a:ea typeface="宋体" panose="02010600030101010101" pitchFamily="2" charset="-122"/>
              </a:rPr>
              <a:t>R</a:t>
            </a:r>
            <a:endParaRPr lang="en-US" altLang="zh-CN" sz="2400" b="0" dirty="0" err="1">
              <a:solidFill>
                <a:srgbClr val="BE2400"/>
              </a:solidFill>
              <a:latin typeface="宋体" panose="02010600030101010101" pitchFamily="2" charset="-122"/>
              <a:ea typeface="宋体" panose="02010600030101010101" pitchFamily="2" charset="-122"/>
            </a:endParaRPr>
          </a:p>
        </p:txBody>
      </p:sp>
      <p:sp>
        <p:nvSpPr>
          <p:cNvPr id="292873" name="矩形 140295"/>
          <p:cNvSpPr/>
          <p:nvPr/>
        </p:nvSpPr>
        <p:spPr>
          <a:xfrm>
            <a:off x="539750" y="260350"/>
            <a:ext cx="2447925" cy="520700"/>
          </a:xfrm>
          <a:prstGeom prst="rect">
            <a:avLst/>
          </a:prstGeom>
          <a:noFill/>
          <a:ln w="9525">
            <a:noFill/>
          </a:ln>
        </p:spPr>
        <p:txBody>
          <a:bodyPr wrap="square" lIns="90000" tIns="46800" rIns="90000" bIns="46800" anchor="t"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660033"/>
                </a:solidFill>
                <a:latin typeface="宋体" panose="02010600030101010101" pitchFamily="2" charset="-122"/>
                <a:ea typeface="宋体" panose="02010600030101010101" pitchFamily="2" charset="-122"/>
              </a:rPr>
              <a:t>发送进程 </a:t>
            </a:r>
            <a:r>
              <a:rPr lang="en-US" altLang="zh-CN" sz="2800" b="0" dirty="0" err="1">
                <a:solidFill>
                  <a:srgbClr val="660033"/>
                </a:solidFill>
                <a:latin typeface="宋体" panose="02010600030101010101" pitchFamily="2" charset="-122"/>
                <a:ea typeface="宋体" panose="02010600030101010101" pitchFamily="2" charset="-122"/>
              </a:rPr>
              <a:t>S</a:t>
            </a:r>
            <a:endParaRPr lang="en-US" altLang="zh-CN" sz="2800" b="0" dirty="0" err="1">
              <a:solidFill>
                <a:srgbClr val="660033"/>
              </a:solidFill>
              <a:latin typeface="宋体" panose="02010600030101010101" pitchFamily="2" charset="-122"/>
              <a:ea typeface="宋体" panose="02010600030101010101" pitchFamily="2" charset="-122"/>
            </a:endParaRPr>
          </a:p>
        </p:txBody>
      </p:sp>
      <p:grpSp>
        <p:nvGrpSpPr>
          <p:cNvPr id="292874" name="组合 140296"/>
          <p:cNvGrpSpPr/>
          <p:nvPr/>
        </p:nvGrpSpPr>
        <p:grpSpPr>
          <a:xfrm>
            <a:off x="4284663" y="981075"/>
            <a:ext cx="1109662" cy="4787900"/>
            <a:chOff x="2699" y="618"/>
            <a:chExt cx="699" cy="3016"/>
          </a:xfrm>
        </p:grpSpPr>
        <p:sp>
          <p:nvSpPr>
            <p:cNvPr id="292875" name="矩形 140297"/>
            <p:cNvSpPr/>
            <p:nvPr/>
          </p:nvSpPr>
          <p:spPr>
            <a:xfrm>
              <a:off x="2751" y="618"/>
              <a:ext cx="513" cy="328"/>
            </a:xfrm>
            <a:prstGeom prst="rect">
              <a:avLst/>
            </a:prstGeom>
            <a:blipFill rotWithShape="0">
              <a:blip r:embed="rId1"/>
            </a:blipFill>
            <a:ln w="9525"/>
            <a:scene3d>
              <a:camera prst="legacyObliqueTopRight">
                <a:rot lat="0" lon="0" rev="0"/>
              </a:camera>
              <a:lightRig rig="legacyFlat3" dir="b"/>
            </a:scene3d>
            <a:sp3d extrusionH="430200" prstMaterial="legacyMatte">
              <a:bevelT w="13500" h="13500" prst="angle"/>
              <a:bevelB w="13500" h="13500" prst="angle"/>
              <a:extrusionClr>
                <a:srgbClr val="FF99FF"/>
              </a:extrusionClr>
            </a:sp3d>
          </p:spPr>
          <p:txBody>
            <a:bodyPr wrap="none" lIns="90000" tIns="46800" rIns="90000" bIns="46800" anchor="ctr" anchorCtr="0">
              <a:flatTx/>
            </a:bodyPr>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FFFFFF"/>
                  </a:solidFill>
                  <a:latin typeface="宋体" panose="02010600030101010101" pitchFamily="2" charset="-122"/>
                  <a:ea typeface="宋体" panose="02010600030101010101" pitchFamily="2" charset="-122"/>
                </a:rPr>
                <a:t>消息</a:t>
              </a:r>
              <a:endParaRPr lang="zh-CN" altLang="x-none" sz="2400" b="0" dirty="0" err="1">
                <a:solidFill>
                  <a:srgbClr val="FFFFFF"/>
                </a:solidFill>
                <a:latin typeface="宋体" panose="02010600030101010101" pitchFamily="2" charset="-122"/>
                <a:ea typeface="宋体" panose="02010600030101010101" pitchFamily="2" charset="-122"/>
              </a:endParaRPr>
            </a:p>
          </p:txBody>
        </p:sp>
        <p:sp>
          <p:nvSpPr>
            <p:cNvPr id="292876" name="矩形 140298"/>
            <p:cNvSpPr/>
            <p:nvPr/>
          </p:nvSpPr>
          <p:spPr>
            <a:xfrm>
              <a:off x="2699" y="3306"/>
              <a:ext cx="513" cy="328"/>
            </a:xfrm>
            <a:prstGeom prst="rect">
              <a:avLst/>
            </a:prstGeom>
            <a:blipFill rotWithShape="0">
              <a:blip r:embed="rId1"/>
            </a:blipFill>
            <a:ln w="9525"/>
            <a:scene3d>
              <a:camera prst="legacyObliqueTopRight">
                <a:rot lat="0" lon="0" rev="0"/>
              </a:camera>
              <a:lightRig rig="legacyFlat3" dir="b"/>
            </a:scene3d>
            <a:sp3d extrusionH="430200" prstMaterial="legacyMatte">
              <a:bevelT w="13500" h="13500" prst="angle"/>
              <a:bevelB w="13500" h="13500" prst="angle"/>
              <a:extrusionClr>
                <a:srgbClr val="FF99FF"/>
              </a:extrusionClr>
            </a:sp3d>
          </p:spPr>
          <p:txBody>
            <a:bodyPr wrap="none" lIns="90000" tIns="46800" rIns="90000" bIns="46800" anchor="ctr" anchorCtr="0">
              <a:flatTx/>
            </a:bodyPr>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FFFFFF"/>
                  </a:solidFill>
                  <a:latin typeface="宋体" panose="02010600030101010101" pitchFamily="2" charset="-122"/>
                  <a:ea typeface="宋体" panose="02010600030101010101" pitchFamily="2" charset="-122"/>
                </a:rPr>
                <a:t>消息</a:t>
              </a:r>
              <a:endParaRPr lang="zh-CN" altLang="x-none" sz="2400" b="0" dirty="0" err="1">
                <a:solidFill>
                  <a:srgbClr val="FFFFFF"/>
                </a:solidFill>
                <a:latin typeface="宋体" panose="02010600030101010101" pitchFamily="2" charset="-122"/>
                <a:ea typeface="宋体" panose="02010600030101010101" pitchFamily="2" charset="-122"/>
              </a:endParaRPr>
            </a:p>
          </p:txBody>
        </p:sp>
        <p:sp>
          <p:nvSpPr>
            <p:cNvPr id="292877" name="矩形 140299"/>
            <p:cNvSpPr/>
            <p:nvPr/>
          </p:nvSpPr>
          <p:spPr>
            <a:xfrm>
              <a:off x="2751" y="1578"/>
              <a:ext cx="513" cy="328"/>
            </a:xfrm>
            <a:prstGeom prst="rect">
              <a:avLst/>
            </a:prstGeom>
            <a:blipFill rotWithShape="0">
              <a:blip r:embed="rId1"/>
            </a:blipFill>
            <a:ln w="9525"/>
            <a:scene3d>
              <a:camera prst="legacyObliqueTopRight">
                <a:rot lat="0" lon="0" rev="0"/>
              </a:camera>
              <a:lightRig rig="legacyFlat3" dir="b"/>
            </a:scene3d>
            <a:sp3d extrusionH="430200" prstMaterial="legacyMatte">
              <a:bevelT w="13500" h="13500" prst="angle"/>
              <a:bevelB w="13500" h="13500" prst="angle"/>
              <a:extrusionClr>
                <a:srgbClr val="FF99FF"/>
              </a:extrusionClr>
            </a:sp3d>
          </p:spPr>
          <p:txBody>
            <a:bodyPr wrap="none" lIns="90000" tIns="46800" rIns="90000" bIns="46800" anchor="ctr" anchorCtr="0">
              <a:flatTx/>
            </a:bodyPr>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FFFFFF"/>
                  </a:solidFill>
                  <a:latin typeface="宋体" panose="02010600030101010101" pitchFamily="2" charset="-122"/>
                  <a:ea typeface="宋体" panose="02010600030101010101" pitchFamily="2" charset="-122"/>
                </a:rPr>
                <a:t>消息</a:t>
              </a:r>
              <a:endParaRPr lang="zh-CN" altLang="x-none" sz="2400" b="0" dirty="0" err="1">
                <a:solidFill>
                  <a:srgbClr val="FFFFFF"/>
                </a:solidFill>
                <a:latin typeface="宋体" panose="02010600030101010101" pitchFamily="2" charset="-122"/>
                <a:ea typeface="宋体" panose="02010600030101010101" pitchFamily="2" charset="-122"/>
              </a:endParaRPr>
            </a:p>
          </p:txBody>
        </p:sp>
        <p:sp>
          <p:nvSpPr>
            <p:cNvPr id="292878" name="矩形 140300"/>
            <p:cNvSpPr/>
            <p:nvPr/>
          </p:nvSpPr>
          <p:spPr>
            <a:xfrm>
              <a:off x="2900" y="2381"/>
              <a:ext cx="499" cy="289"/>
            </a:xfrm>
            <a:prstGeom prst="rect">
              <a:avLst/>
            </a:prstGeom>
            <a:noFill/>
            <a:ln w="9525">
              <a:noFill/>
            </a:ln>
          </p:spPr>
          <p:txBody>
            <a:bodyPr wrap="none" lIns="90000" tIns="46800" rIns="90000" bIns="46800" anchor="t"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FFFFFF"/>
                  </a:solidFill>
                  <a:latin typeface="宋体" panose="02010600030101010101" pitchFamily="2" charset="-122"/>
                  <a:ea typeface="宋体" panose="02010600030101010101" pitchFamily="2" charset="-122"/>
                </a:rPr>
                <a:t>......</a:t>
              </a:r>
              <a:endParaRPr lang="en-US" altLang="zh-CN" sz="2400" b="0" dirty="0" err="1">
                <a:solidFill>
                  <a:srgbClr val="FFFFFF"/>
                </a:solidFill>
                <a:latin typeface="宋体" panose="02010600030101010101" pitchFamily="2" charset="-122"/>
                <a:ea typeface="宋体" panose="02010600030101010101" pitchFamily="2" charset="-122"/>
              </a:endParaRPr>
            </a:p>
          </p:txBody>
        </p:sp>
      </p:grpSp>
      <p:grpSp>
        <p:nvGrpSpPr>
          <p:cNvPr id="292879" name="组合 140301"/>
          <p:cNvGrpSpPr/>
          <p:nvPr/>
        </p:nvGrpSpPr>
        <p:grpSpPr>
          <a:xfrm>
            <a:off x="7092950" y="390525"/>
            <a:ext cx="836613" cy="1458913"/>
            <a:chOff x="4468" y="246"/>
            <a:chExt cx="527" cy="919"/>
          </a:xfrm>
        </p:grpSpPr>
        <p:sp>
          <p:nvSpPr>
            <p:cNvPr id="292880" name="直接连接符 140302"/>
            <p:cNvSpPr/>
            <p:nvPr/>
          </p:nvSpPr>
          <p:spPr>
            <a:xfrm>
              <a:off x="4468" y="1155"/>
              <a:ext cx="513" cy="0"/>
            </a:xfrm>
            <a:prstGeom prst="line">
              <a:avLst/>
            </a:prstGeom>
            <a:ln w="38160" cap="flat" cmpd="sng">
              <a:solidFill>
                <a:srgbClr val="FFCF01"/>
              </a:solidFill>
              <a:prstDash val="solid"/>
              <a:round/>
              <a:headEnd type="none" w="med" len="med"/>
              <a:tailEnd type="none" w="med" len="med"/>
            </a:ln>
          </p:spPr>
        </p:sp>
        <p:sp>
          <p:nvSpPr>
            <p:cNvPr id="292881" name="直接连接符 140303"/>
            <p:cNvSpPr/>
            <p:nvPr/>
          </p:nvSpPr>
          <p:spPr>
            <a:xfrm flipV="1">
              <a:off x="4996" y="247"/>
              <a:ext cx="0" cy="919"/>
            </a:xfrm>
            <a:prstGeom prst="line">
              <a:avLst/>
            </a:prstGeom>
            <a:ln w="38160" cap="flat" cmpd="sng">
              <a:solidFill>
                <a:srgbClr val="FFCF01"/>
              </a:solidFill>
              <a:prstDash val="solid"/>
              <a:round/>
              <a:headEnd type="none" w="med" len="med"/>
              <a:tailEnd type="none" w="med" len="med"/>
            </a:ln>
          </p:spPr>
        </p:sp>
      </p:grpSp>
      <p:sp>
        <p:nvSpPr>
          <p:cNvPr id="292882" name="直接连接符 140304"/>
          <p:cNvSpPr/>
          <p:nvPr/>
        </p:nvSpPr>
        <p:spPr>
          <a:xfrm flipH="1">
            <a:off x="3863975" y="381000"/>
            <a:ext cx="4073525" cy="23813"/>
          </a:xfrm>
          <a:prstGeom prst="line">
            <a:avLst/>
          </a:prstGeom>
          <a:ln w="38160" cap="flat" cmpd="sng">
            <a:solidFill>
              <a:srgbClr val="FFCF01"/>
            </a:solidFill>
            <a:prstDash val="solid"/>
            <a:round/>
            <a:headEnd type="none" w="med" len="med"/>
            <a:tailEnd type="none" w="med" len="med"/>
          </a:ln>
        </p:spPr>
      </p:sp>
      <p:sp>
        <p:nvSpPr>
          <p:cNvPr id="292883" name="直接连接符 140305"/>
          <p:cNvSpPr/>
          <p:nvPr/>
        </p:nvSpPr>
        <p:spPr>
          <a:xfrm>
            <a:off x="3851275" y="404813"/>
            <a:ext cx="1588" cy="609600"/>
          </a:xfrm>
          <a:prstGeom prst="line">
            <a:avLst/>
          </a:prstGeom>
          <a:ln w="38160" cap="flat" cmpd="sng">
            <a:solidFill>
              <a:srgbClr val="FFCF01"/>
            </a:solidFill>
            <a:prstDash val="solid"/>
            <a:round/>
            <a:headEnd type="none" w="med" len="med"/>
            <a:tailEnd type="none" w="med" len="med"/>
          </a:ln>
        </p:spPr>
      </p:sp>
      <p:sp>
        <p:nvSpPr>
          <p:cNvPr id="292884" name="直接连接符 140306"/>
          <p:cNvSpPr/>
          <p:nvPr/>
        </p:nvSpPr>
        <p:spPr>
          <a:xfrm>
            <a:off x="3851275" y="981075"/>
            <a:ext cx="533400" cy="1588"/>
          </a:xfrm>
          <a:prstGeom prst="line">
            <a:avLst/>
          </a:prstGeom>
          <a:ln w="38160" cap="flat" cmpd="sng">
            <a:solidFill>
              <a:srgbClr val="FFCF01"/>
            </a:solidFill>
            <a:prstDash val="solid"/>
            <a:round/>
            <a:headEnd type="none" w="med" len="med"/>
            <a:tailEnd type="triangle" w="med" len="med"/>
          </a:ln>
        </p:spPr>
      </p:sp>
      <p:grpSp>
        <p:nvGrpSpPr>
          <p:cNvPr id="292885" name="组合 140307"/>
          <p:cNvGrpSpPr/>
          <p:nvPr/>
        </p:nvGrpSpPr>
        <p:grpSpPr>
          <a:xfrm>
            <a:off x="3995738" y="1447800"/>
            <a:ext cx="1249362" cy="1054100"/>
            <a:chOff x="2517" y="912"/>
            <a:chExt cx="787" cy="664"/>
          </a:xfrm>
        </p:grpSpPr>
        <p:sp>
          <p:nvSpPr>
            <p:cNvPr id="292886" name="直接连接符 140308"/>
            <p:cNvSpPr/>
            <p:nvPr/>
          </p:nvSpPr>
          <p:spPr>
            <a:xfrm>
              <a:off x="3098" y="912"/>
              <a:ext cx="197" cy="0"/>
            </a:xfrm>
            <a:prstGeom prst="line">
              <a:avLst/>
            </a:prstGeom>
            <a:ln w="38160" cap="flat" cmpd="sng">
              <a:solidFill>
                <a:srgbClr val="FFCF01"/>
              </a:solidFill>
              <a:prstDash val="solid"/>
              <a:round/>
              <a:headEnd type="none" w="med" len="med"/>
              <a:tailEnd type="none" w="med" len="med"/>
            </a:ln>
          </p:spPr>
        </p:sp>
        <p:sp>
          <p:nvSpPr>
            <p:cNvPr id="292887" name="直接连接符 140309"/>
            <p:cNvSpPr/>
            <p:nvPr/>
          </p:nvSpPr>
          <p:spPr>
            <a:xfrm>
              <a:off x="3305" y="912"/>
              <a:ext cx="0" cy="275"/>
            </a:xfrm>
            <a:prstGeom prst="line">
              <a:avLst/>
            </a:prstGeom>
            <a:ln w="38160" cap="flat" cmpd="sng">
              <a:solidFill>
                <a:srgbClr val="FFCF01"/>
              </a:solidFill>
              <a:prstDash val="solid"/>
              <a:round/>
              <a:headEnd type="none" w="med" len="med"/>
              <a:tailEnd type="none" w="med" len="med"/>
            </a:ln>
          </p:spPr>
        </p:sp>
        <p:sp>
          <p:nvSpPr>
            <p:cNvPr id="292888" name="直接连接符 140310"/>
            <p:cNvSpPr/>
            <p:nvPr/>
          </p:nvSpPr>
          <p:spPr>
            <a:xfrm flipH="1">
              <a:off x="2525" y="1195"/>
              <a:ext cx="780" cy="0"/>
            </a:xfrm>
            <a:prstGeom prst="line">
              <a:avLst/>
            </a:prstGeom>
            <a:ln w="38160" cap="flat" cmpd="sng">
              <a:solidFill>
                <a:srgbClr val="FFCF01"/>
              </a:solidFill>
              <a:prstDash val="solid"/>
              <a:round/>
              <a:headEnd type="none" w="med" len="med"/>
              <a:tailEnd type="none" w="med" len="med"/>
            </a:ln>
          </p:spPr>
        </p:sp>
        <p:sp>
          <p:nvSpPr>
            <p:cNvPr id="292889" name="直接连接符 140311"/>
            <p:cNvSpPr/>
            <p:nvPr/>
          </p:nvSpPr>
          <p:spPr>
            <a:xfrm>
              <a:off x="2517" y="1195"/>
              <a:ext cx="0" cy="369"/>
            </a:xfrm>
            <a:prstGeom prst="line">
              <a:avLst/>
            </a:prstGeom>
            <a:ln w="38160" cap="flat" cmpd="sng">
              <a:solidFill>
                <a:srgbClr val="FFCF01"/>
              </a:solidFill>
              <a:prstDash val="solid"/>
              <a:round/>
              <a:headEnd type="none" w="med" len="med"/>
              <a:tailEnd type="none" w="med" len="med"/>
            </a:ln>
          </p:spPr>
        </p:sp>
        <p:sp>
          <p:nvSpPr>
            <p:cNvPr id="292890" name="直接连接符 140312"/>
            <p:cNvSpPr/>
            <p:nvPr/>
          </p:nvSpPr>
          <p:spPr>
            <a:xfrm>
              <a:off x="2517" y="1577"/>
              <a:ext cx="234" cy="0"/>
            </a:xfrm>
            <a:prstGeom prst="line">
              <a:avLst/>
            </a:prstGeom>
            <a:ln w="38160" cap="flat" cmpd="sng">
              <a:solidFill>
                <a:srgbClr val="FFCF01"/>
              </a:solidFill>
              <a:prstDash val="solid"/>
              <a:round/>
              <a:headEnd type="none" w="med" len="med"/>
              <a:tailEnd type="triangle" w="med" len="med"/>
            </a:ln>
          </p:spPr>
        </p:sp>
      </p:grpSp>
      <p:grpSp>
        <p:nvGrpSpPr>
          <p:cNvPr id="292891" name="组合 140313"/>
          <p:cNvGrpSpPr/>
          <p:nvPr/>
        </p:nvGrpSpPr>
        <p:grpSpPr>
          <a:xfrm>
            <a:off x="3995738" y="3048000"/>
            <a:ext cx="1249362" cy="1054100"/>
            <a:chOff x="2517" y="1920"/>
            <a:chExt cx="787" cy="664"/>
          </a:xfrm>
        </p:grpSpPr>
        <p:sp>
          <p:nvSpPr>
            <p:cNvPr id="292892" name="直接连接符 140314"/>
            <p:cNvSpPr/>
            <p:nvPr/>
          </p:nvSpPr>
          <p:spPr>
            <a:xfrm>
              <a:off x="3098" y="1920"/>
              <a:ext cx="197" cy="0"/>
            </a:xfrm>
            <a:prstGeom prst="line">
              <a:avLst/>
            </a:prstGeom>
            <a:ln w="38160" cap="flat" cmpd="sng">
              <a:solidFill>
                <a:srgbClr val="FFCF01"/>
              </a:solidFill>
              <a:prstDash val="solid"/>
              <a:round/>
              <a:headEnd type="none" w="med" len="med"/>
              <a:tailEnd type="none" w="med" len="med"/>
            </a:ln>
          </p:spPr>
        </p:sp>
        <p:sp>
          <p:nvSpPr>
            <p:cNvPr id="292893" name="直接连接符 140315"/>
            <p:cNvSpPr/>
            <p:nvPr/>
          </p:nvSpPr>
          <p:spPr>
            <a:xfrm>
              <a:off x="3305" y="1920"/>
              <a:ext cx="0" cy="275"/>
            </a:xfrm>
            <a:prstGeom prst="line">
              <a:avLst/>
            </a:prstGeom>
            <a:ln w="38160" cap="flat" cmpd="sng">
              <a:solidFill>
                <a:srgbClr val="FFCF01"/>
              </a:solidFill>
              <a:prstDash val="solid"/>
              <a:round/>
              <a:headEnd type="none" w="med" len="med"/>
              <a:tailEnd type="none" w="med" len="med"/>
            </a:ln>
          </p:spPr>
        </p:sp>
        <p:sp>
          <p:nvSpPr>
            <p:cNvPr id="292894" name="直接连接符 140316"/>
            <p:cNvSpPr/>
            <p:nvPr/>
          </p:nvSpPr>
          <p:spPr>
            <a:xfrm flipH="1">
              <a:off x="2525" y="2203"/>
              <a:ext cx="780" cy="0"/>
            </a:xfrm>
            <a:prstGeom prst="line">
              <a:avLst/>
            </a:prstGeom>
            <a:ln w="38160" cap="flat" cmpd="sng">
              <a:solidFill>
                <a:srgbClr val="FFCF01"/>
              </a:solidFill>
              <a:prstDash val="solid"/>
              <a:round/>
              <a:headEnd type="none" w="med" len="med"/>
              <a:tailEnd type="none" w="med" len="med"/>
            </a:ln>
          </p:spPr>
        </p:sp>
        <p:sp>
          <p:nvSpPr>
            <p:cNvPr id="292895" name="直接连接符 140317"/>
            <p:cNvSpPr/>
            <p:nvPr/>
          </p:nvSpPr>
          <p:spPr>
            <a:xfrm>
              <a:off x="2517" y="2203"/>
              <a:ext cx="0" cy="369"/>
            </a:xfrm>
            <a:prstGeom prst="line">
              <a:avLst/>
            </a:prstGeom>
            <a:ln w="38160" cap="flat" cmpd="sng">
              <a:solidFill>
                <a:srgbClr val="FFCF01"/>
              </a:solidFill>
              <a:prstDash val="solid"/>
              <a:round/>
              <a:headEnd type="none" w="med" len="med"/>
              <a:tailEnd type="none" w="med" len="med"/>
            </a:ln>
          </p:spPr>
        </p:sp>
        <p:sp>
          <p:nvSpPr>
            <p:cNvPr id="292896" name="直接连接符 140318"/>
            <p:cNvSpPr/>
            <p:nvPr/>
          </p:nvSpPr>
          <p:spPr>
            <a:xfrm>
              <a:off x="2517" y="2585"/>
              <a:ext cx="234" cy="0"/>
            </a:xfrm>
            <a:prstGeom prst="line">
              <a:avLst/>
            </a:prstGeom>
            <a:ln w="38160" cap="flat" cmpd="sng">
              <a:solidFill>
                <a:srgbClr val="FFCF01"/>
              </a:solidFill>
              <a:prstDash val="solid"/>
              <a:round/>
              <a:headEnd type="none" w="med" len="med"/>
              <a:tailEnd type="triangle" w="med" len="med"/>
            </a:ln>
          </p:spPr>
        </p:sp>
      </p:grpSp>
      <p:grpSp>
        <p:nvGrpSpPr>
          <p:cNvPr id="292897" name="组合 140319"/>
          <p:cNvGrpSpPr/>
          <p:nvPr/>
        </p:nvGrpSpPr>
        <p:grpSpPr>
          <a:xfrm>
            <a:off x="3924300" y="4191000"/>
            <a:ext cx="1320800" cy="1054100"/>
            <a:chOff x="2472" y="2640"/>
            <a:chExt cx="832" cy="664"/>
          </a:xfrm>
        </p:grpSpPr>
        <p:sp>
          <p:nvSpPr>
            <p:cNvPr id="292898" name="直接连接符 140320"/>
            <p:cNvSpPr/>
            <p:nvPr/>
          </p:nvSpPr>
          <p:spPr>
            <a:xfrm>
              <a:off x="3086" y="2640"/>
              <a:ext cx="209" cy="0"/>
            </a:xfrm>
            <a:prstGeom prst="line">
              <a:avLst/>
            </a:prstGeom>
            <a:ln w="38160" cap="flat" cmpd="sng">
              <a:solidFill>
                <a:srgbClr val="FFCF01"/>
              </a:solidFill>
              <a:prstDash val="solid"/>
              <a:round/>
              <a:headEnd type="none" w="med" len="med"/>
              <a:tailEnd type="none" w="med" len="med"/>
            </a:ln>
          </p:spPr>
        </p:sp>
        <p:sp>
          <p:nvSpPr>
            <p:cNvPr id="292899" name="直接连接符 140321"/>
            <p:cNvSpPr/>
            <p:nvPr/>
          </p:nvSpPr>
          <p:spPr>
            <a:xfrm>
              <a:off x="3305" y="2640"/>
              <a:ext cx="0" cy="275"/>
            </a:xfrm>
            <a:prstGeom prst="line">
              <a:avLst/>
            </a:prstGeom>
            <a:ln w="38160" cap="flat" cmpd="sng">
              <a:solidFill>
                <a:srgbClr val="FFCF01"/>
              </a:solidFill>
              <a:prstDash val="solid"/>
              <a:round/>
              <a:headEnd type="none" w="med" len="med"/>
              <a:tailEnd type="none" w="med" len="med"/>
            </a:ln>
          </p:spPr>
        </p:sp>
        <p:sp>
          <p:nvSpPr>
            <p:cNvPr id="292900" name="直接连接符 140322"/>
            <p:cNvSpPr/>
            <p:nvPr/>
          </p:nvSpPr>
          <p:spPr>
            <a:xfrm flipH="1">
              <a:off x="2479" y="2923"/>
              <a:ext cx="825" cy="0"/>
            </a:xfrm>
            <a:prstGeom prst="line">
              <a:avLst/>
            </a:prstGeom>
            <a:ln w="38160" cap="flat" cmpd="sng">
              <a:solidFill>
                <a:srgbClr val="FFCF01"/>
              </a:solidFill>
              <a:prstDash val="solid"/>
              <a:round/>
              <a:headEnd type="none" w="med" len="med"/>
              <a:tailEnd type="none" w="med" len="med"/>
            </a:ln>
          </p:spPr>
        </p:sp>
        <p:sp>
          <p:nvSpPr>
            <p:cNvPr id="292901" name="直接连接符 140323"/>
            <p:cNvSpPr/>
            <p:nvPr/>
          </p:nvSpPr>
          <p:spPr>
            <a:xfrm>
              <a:off x="2472" y="2923"/>
              <a:ext cx="0" cy="369"/>
            </a:xfrm>
            <a:prstGeom prst="line">
              <a:avLst/>
            </a:prstGeom>
            <a:ln w="38160" cap="flat" cmpd="sng">
              <a:solidFill>
                <a:srgbClr val="FFCF01"/>
              </a:solidFill>
              <a:prstDash val="solid"/>
              <a:round/>
              <a:headEnd type="none" w="med" len="med"/>
              <a:tailEnd type="none" w="med" len="med"/>
            </a:ln>
          </p:spPr>
        </p:sp>
        <p:sp>
          <p:nvSpPr>
            <p:cNvPr id="292902" name="直接连接符 140324"/>
            <p:cNvSpPr/>
            <p:nvPr/>
          </p:nvSpPr>
          <p:spPr>
            <a:xfrm>
              <a:off x="2472" y="3305"/>
              <a:ext cx="243" cy="0"/>
            </a:xfrm>
            <a:prstGeom prst="line">
              <a:avLst/>
            </a:prstGeom>
            <a:ln w="38160" cap="flat" cmpd="sng">
              <a:solidFill>
                <a:srgbClr val="FFCF01"/>
              </a:solidFill>
              <a:prstDash val="solid"/>
              <a:round/>
              <a:headEnd type="none" w="med" len="med"/>
              <a:tailEnd type="triangle" w="med" len="med"/>
            </a:ln>
          </p:spPr>
        </p:sp>
      </p:grpSp>
      <p:sp>
        <p:nvSpPr>
          <p:cNvPr id="292903" name="圆角矩形标注 140325"/>
          <p:cNvSpPr/>
          <p:nvPr/>
        </p:nvSpPr>
        <p:spPr>
          <a:xfrm>
            <a:off x="5580063" y="5373688"/>
            <a:ext cx="2376487" cy="1150937"/>
          </a:xfrm>
          <a:prstGeom prst="wedgeRoundRectCallout">
            <a:avLst>
              <a:gd name="adj1" fmla="val -66231"/>
              <a:gd name="adj2" fmla="val -74551"/>
              <a:gd name="adj3" fmla="val 16667"/>
            </a:avLst>
          </a:prstGeom>
          <a:noFill/>
          <a:ln w="9360" cap="flat" cmpd="sng">
            <a:solidFill>
              <a:srgbClr val="000000"/>
            </a:solidFill>
            <a:prstDash val="solid"/>
            <a:miter/>
            <a:headEnd type="none" w="med" len="med"/>
            <a:tailEnd type="none" w="med" len="med"/>
          </a:ln>
        </p:spPr>
        <p:txBody>
          <a:bodyPr wrap="square" lIns="90000" tIns="46800" rIns="90000" bIns="46800" anchor="t"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400" b="0" dirty="0" err="1">
                <a:solidFill>
                  <a:srgbClr val="0000FF"/>
                </a:solidFill>
                <a:latin typeface="Times New Roman" panose="02020603050405020304" pitchFamily="16" charset="0"/>
                <a:ea typeface="宋体" panose="02010600030101010101" pitchFamily="2" charset="-122"/>
              </a:rPr>
              <a:t>消息缓冲区结构：</a:t>
            </a:r>
            <a:endParaRPr lang="zh-CN" altLang="x-none" sz="1400" b="0" dirty="0" err="1">
              <a:solidFill>
                <a:srgbClr val="0000FF"/>
              </a:solidFill>
              <a:latin typeface="Times New Roman" panose="02020603050405020304" pitchFamily="16" charset="0"/>
              <a:ea typeface="宋体" panose="02010600030101010101" pitchFamily="2" charset="-122"/>
            </a:endParaRPr>
          </a:p>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400" b="0" dirty="0" err="1">
                <a:solidFill>
                  <a:srgbClr val="0000FF"/>
                </a:solidFill>
                <a:latin typeface="Times New Roman" panose="02020603050405020304" pitchFamily="16" charset="0"/>
                <a:ea typeface="宋体" panose="02010600030101010101" pitchFamily="2" charset="-122"/>
              </a:rPr>
              <a:t>    消息长度</a:t>
            </a:r>
            <a:endParaRPr lang="zh-CN" altLang="x-none" sz="1400" b="0" dirty="0" err="1">
              <a:solidFill>
                <a:srgbClr val="0000FF"/>
              </a:solidFill>
              <a:latin typeface="Times New Roman" panose="02020603050405020304" pitchFamily="16" charset="0"/>
              <a:ea typeface="宋体" panose="02010600030101010101" pitchFamily="2" charset="-122"/>
            </a:endParaRPr>
          </a:p>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400" b="0" dirty="0" err="1">
                <a:solidFill>
                  <a:srgbClr val="0000FF"/>
                </a:solidFill>
                <a:latin typeface="Times New Roman" panose="02020603050405020304" pitchFamily="16" charset="0"/>
                <a:ea typeface="宋体" panose="02010600030101010101" pitchFamily="2" charset="-122"/>
              </a:rPr>
              <a:t>    消息正文</a:t>
            </a:r>
            <a:endParaRPr lang="zh-CN" altLang="x-none" sz="1400" b="0" dirty="0" err="1">
              <a:solidFill>
                <a:srgbClr val="0000FF"/>
              </a:solidFill>
              <a:latin typeface="Times New Roman" panose="02020603050405020304" pitchFamily="16" charset="0"/>
              <a:ea typeface="宋体" panose="02010600030101010101" pitchFamily="2" charset="-122"/>
            </a:endParaRPr>
          </a:p>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400" b="0" dirty="0" err="1">
                <a:solidFill>
                  <a:srgbClr val="0000FF"/>
                </a:solidFill>
                <a:latin typeface="Times New Roman" panose="02020603050405020304" pitchFamily="16" charset="0"/>
                <a:ea typeface="宋体" panose="02010600030101010101" pitchFamily="2" charset="-122"/>
              </a:rPr>
              <a:t>    发送者</a:t>
            </a:r>
            <a:endParaRPr lang="zh-CN" altLang="x-none" sz="1400" b="0" dirty="0" err="1">
              <a:solidFill>
                <a:srgbClr val="0000FF"/>
              </a:solidFill>
              <a:latin typeface="Times New Roman" panose="02020603050405020304" pitchFamily="16" charset="0"/>
              <a:ea typeface="宋体" panose="02010600030101010101" pitchFamily="2" charset="-122"/>
            </a:endParaRPr>
          </a:p>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400" b="0" dirty="0" err="1">
                <a:solidFill>
                  <a:srgbClr val="0000FF"/>
                </a:solidFill>
                <a:latin typeface="Times New Roman" panose="02020603050405020304" pitchFamily="16" charset="0"/>
                <a:ea typeface="宋体" panose="02010600030101010101" pitchFamily="2" charset="-122"/>
              </a:rPr>
              <a:t>    消息队列指针</a:t>
            </a:r>
            <a:endParaRPr lang="zh-CN" altLang="x-none" sz="1400" b="0" dirty="0" err="1">
              <a:solidFill>
                <a:srgbClr val="0000FF"/>
              </a:solidFill>
              <a:latin typeface="Times New Roman" panose="02020603050405020304" pitchFamily="16" charset="0"/>
              <a:ea typeface="宋体" panose="02010600030101010101" pitchFamily="2" charset="-122"/>
            </a:endParaRPr>
          </a:p>
        </p:txBody>
      </p:sp>
    </p:spTree>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294914" name="矩形 141312"/>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294915" name="文本框 141313"/>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333399"/>
                </a:solidFill>
                <a:latin typeface="Times New Roman" panose="02020603050405020304" pitchFamily="16" charset="0"/>
              </a:rPr>
              <a:t>3.5 进程通信</a:t>
            </a:r>
            <a:endParaRPr lang="zh-CN" altLang="x-none" sz="4400" b="0" dirty="0" err="1">
              <a:solidFill>
                <a:srgbClr val="333399"/>
              </a:solidFill>
              <a:latin typeface="Times New Roman" panose="02020603050405020304" pitchFamily="16" charset="0"/>
            </a:endParaRPr>
          </a:p>
        </p:txBody>
      </p:sp>
      <p:sp>
        <p:nvSpPr>
          <p:cNvPr id="294916" name="文本框 141314"/>
          <p:cNvSpPr txBox="1"/>
          <p:nvPr/>
        </p:nvSpPr>
        <p:spPr>
          <a:xfrm>
            <a:off x="900113" y="1628775"/>
            <a:ext cx="7772400" cy="4572000"/>
          </a:xfrm>
          <a:prstGeom prst="rect">
            <a:avLst/>
          </a:prstGeom>
          <a:noFill/>
          <a:ln w="9525">
            <a:noFill/>
          </a:ln>
        </p:spPr>
        <p:txBody>
          <a:bodyPr wrap="square" lIns="91440" tIns="45720" rIns="91440" bIns="45720" anchor="t" anchorCtr="0"/>
          <a:p>
            <a:pPr marL="342900" indent="-342900" defTabSz="457200">
              <a:spcBef>
                <a:spcPts val="9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00"/>
                </a:solidFill>
                <a:latin typeface="Times New Roman" panose="02020603050405020304" pitchFamily="16" charset="0"/>
              </a:rPr>
              <a:t>消息传递方式：</a:t>
            </a:r>
            <a:endParaRPr lang="zh-CN" altLang="x-none" b="0" dirty="0" err="1">
              <a:solidFill>
                <a:srgbClr val="000000"/>
              </a:solidFill>
              <a:latin typeface="Times New Roman" panose="02020603050405020304" pitchFamily="16" charset="0"/>
            </a:endParaRPr>
          </a:p>
          <a:p>
            <a:pPr marL="342900" indent="-342900" defTabSz="457200">
              <a:spcBef>
                <a:spcPts val="800"/>
              </a:spcBef>
              <a:buClrTx/>
              <a:buSzPct val="6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00"/>
                </a:solidFill>
                <a:latin typeface="Times New Roman" panose="02020603050405020304" pitchFamily="16" charset="0"/>
              </a:rPr>
              <a:t>	 </a:t>
            </a:r>
            <a:r>
              <a:rPr lang="zh-CN" altLang="x-none" sz="2800" b="0" dirty="0" err="1">
                <a:solidFill>
                  <a:srgbClr val="000000"/>
                </a:solidFill>
                <a:latin typeface="Times New Roman" panose="02020603050405020304" pitchFamily="16" charset="0"/>
              </a:rPr>
              <a:t>消息队列要看作临界资源，需要互斥访问，在</a:t>
            </a:r>
            <a:r>
              <a:rPr lang="en-US" altLang="zh-CN" sz="2800" b="0" dirty="0" err="1">
                <a:solidFill>
                  <a:srgbClr val="000000"/>
                </a:solidFill>
                <a:latin typeface="Times New Roman" panose="02020603050405020304" pitchFamily="16" charset="0"/>
              </a:rPr>
              <a:t>PCB</a:t>
            </a:r>
            <a:r>
              <a:rPr lang="zh-CN" altLang="x-none" sz="2800" b="0" dirty="0" err="1">
                <a:solidFill>
                  <a:srgbClr val="000000"/>
                </a:solidFill>
                <a:latin typeface="Times New Roman" panose="02020603050405020304" pitchFamily="16" charset="0"/>
              </a:rPr>
              <a:t>中设置了一个用于互斥的信号量。</a:t>
            </a:r>
            <a:endParaRPr lang="zh-CN" altLang="x-none" sz="2800" b="0" dirty="0" err="1">
              <a:solidFill>
                <a:srgbClr val="000000"/>
              </a:solidFill>
              <a:latin typeface="Times New Roman" panose="02020603050405020304" pitchFamily="16" charset="0"/>
            </a:endParaRPr>
          </a:p>
          <a:p>
            <a:pPr marL="342900" indent="-342900" defTabSz="457200">
              <a:spcBef>
                <a:spcPts val="800"/>
              </a:spcBef>
              <a:buClrTx/>
              <a:buSzPct val="6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rPr>
              <a:t>	 类似于生产者-消费者问题。</a:t>
            </a:r>
            <a:endParaRPr lang="zh-CN" altLang="x-none" sz="2800" b="0" dirty="0" err="1">
              <a:solidFill>
                <a:srgbClr val="000000"/>
              </a:solidFill>
              <a:latin typeface="Times New Roman" panose="02020603050405020304" pitchFamily="16" charset="0"/>
            </a:endParaRPr>
          </a:p>
          <a:p>
            <a:pPr marL="342900" indent="-342900" defTabSz="457200">
              <a:spcBef>
                <a:spcPts val="800"/>
              </a:spcBef>
              <a:buClrTx/>
              <a:buSzPct val="6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rPr>
              <a:t> </a:t>
            </a:r>
            <a:r>
              <a:rPr lang="en-US" altLang="zh-CN" sz="2800" b="0" dirty="0" err="1">
                <a:solidFill>
                  <a:srgbClr val="000000"/>
                </a:solidFill>
                <a:latin typeface="Times New Roman" panose="02020603050405020304" pitchFamily="16" charset="0"/>
              </a:rPr>
              <a:t>  </a:t>
            </a:r>
            <a:r>
              <a:rPr lang="zh-CN" altLang="x-none" sz="2800" b="0" dirty="0" err="1">
                <a:solidFill>
                  <a:srgbClr val="000000"/>
                </a:solidFill>
                <a:latin typeface="Times New Roman" panose="02020603050405020304" pitchFamily="16" charset="0"/>
              </a:rPr>
              <a:t>消息传递需要提供两种操作：</a:t>
            </a:r>
            <a:endParaRPr lang="zh-CN" altLang="x-none" sz="2800" b="0" dirty="0" err="1">
              <a:solidFill>
                <a:srgbClr val="000000"/>
              </a:solidFill>
              <a:latin typeface="Times New Roman" panose="02020603050405020304" pitchFamily="16" charset="0"/>
            </a:endParaRPr>
          </a:p>
          <a:p>
            <a:pPr marL="342900" indent="-342900" defTabSz="457200">
              <a:spcBef>
                <a:spcPts val="800"/>
              </a:spcBef>
              <a:buClrTx/>
              <a:buSzPct val="6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rPr>
              <a:t> </a:t>
            </a:r>
            <a:r>
              <a:rPr lang="en-US" altLang="zh-CN" sz="2800" b="0" dirty="0" err="1">
                <a:solidFill>
                  <a:srgbClr val="000000"/>
                </a:solidFill>
                <a:latin typeface="Times New Roman" panose="02020603050405020304" pitchFamily="16" charset="0"/>
              </a:rPr>
              <a:t>       </a:t>
            </a:r>
            <a:r>
              <a:rPr lang="en-US" altLang="zh-CN" sz="2800" b="0" dirty="0" err="1">
                <a:solidFill>
                  <a:srgbClr val="0000FF"/>
                </a:solidFill>
                <a:latin typeface="Times New Roman" panose="02020603050405020304" pitchFamily="16" charset="0"/>
              </a:rPr>
              <a:t>Send(P,message)</a:t>
            </a:r>
            <a:r>
              <a:rPr lang="zh-CN" altLang="x-none" sz="2800" b="0" dirty="0" err="1">
                <a:solidFill>
                  <a:srgbClr val="0000FF"/>
                </a:solidFill>
                <a:latin typeface="Times New Roman" panose="02020603050405020304" pitchFamily="16" charset="0"/>
              </a:rPr>
              <a:t>；</a:t>
            </a:r>
            <a:r>
              <a:rPr lang="en-US" altLang="zh-CN" sz="2800" b="0" dirty="0" err="1">
                <a:solidFill>
                  <a:srgbClr val="0000FF"/>
                </a:solidFill>
                <a:latin typeface="Times New Roman" panose="02020603050405020304" pitchFamily="16" charset="0"/>
              </a:rPr>
              <a:t> Receive(P,message)</a:t>
            </a:r>
            <a:endParaRPr lang="en-US" altLang="zh-CN" sz="2800" b="0" dirty="0" err="1">
              <a:solidFill>
                <a:srgbClr val="0000FF"/>
              </a:solidFill>
              <a:latin typeface="Times New Roman" panose="02020603050405020304" pitchFamily="16" charset="0"/>
            </a:endParaRPr>
          </a:p>
          <a:p>
            <a:pPr marL="457200" lvl="1" indent="0" defTabSz="457200" eaLnBrk="1" hangingPunct="1">
              <a:spcBef>
                <a:spcPts val="800"/>
              </a:spcBef>
              <a:buClrTx/>
              <a:buSzPct val="55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b="0" dirty="0" err="1">
                <a:solidFill>
                  <a:srgbClr val="000000"/>
                </a:solidFill>
                <a:latin typeface="Times New Roman" panose="02020603050405020304" pitchFamily="16" charset="0"/>
              </a:rPr>
              <a:t> </a:t>
            </a:r>
            <a:r>
              <a:rPr lang="zh-CN" altLang="x-none" sz="2800" b="0" dirty="0" err="1">
                <a:solidFill>
                  <a:srgbClr val="000000"/>
                </a:solidFill>
                <a:latin typeface="Times New Roman" panose="02020603050405020304" pitchFamily="16" charset="0"/>
              </a:rPr>
              <a:t>这里不关心通信链路的物理实现，只关心通信链路的逻辑实现。</a:t>
            </a:r>
            <a:endParaRPr lang="zh-CN" altLang="x-none" sz="2800" b="0" dirty="0" err="1">
              <a:solidFill>
                <a:srgbClr val="000000"/>
              </a:solidFill>
              <a:latin typeface="Times New Roman" panose="02020603050405020304" pitchFamily="16" charset="0"/>
              <a:ea typeface="楷体_GB2312" pitchFamily="49" charset="0"/>
            </a:endParaRPr>
          </a:p>
        </p:txBody>
      </p:sp>
    </p:spTree>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296962" name="矩形 142336"/>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296963" name="文本框 142337"/>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333399"/>
                </a:solidFill>
                <a:latin typeface="Times New Roman" panose="02020603050405020304" pitchFamily="16" charset="0"/>
              </a:rPr>
              <a:t>3.5 进程通信</a:t>
            </a:r>
            <a:endParaRPr lang="zh-CN" altLang="x-none" sz="4400" b="0" dirty="0" err="1">
              <a:solidFill>
                <a:srgbClr val="333399"/>
              </a:solidFill>
              <a:latin typeface="Times New Roman" panose="02020603050405020304" pitchFamily="16" charset="0"/>
            </a:endParaRPr>
          </a:p>
        </p:txBody>
      </p:sp>
      <p:sp>
        <p:nvSpPr>
          <p:cNvPr id="296964" name="文本框 142338"/>
          <p:cNvSpPr txBox="1"/>
          <p:nvPr/>
        </p:nvSpPr>
        <p:spPr>
          <a:xfrm>
            <a:off x="685800" y="1219200"/>
            <a:ext cx="7772400" cy="4572000"/>
          </a:xfrm>
          <a:prstGeom prst="rect">
            <a:avLst/>
          </a:prstGeom>
          <a:noFill/>
          <a:ln w="9525">
            <a:noFill/>
          </a:ln>
        </p:spPr>
        <p:txBody>
          <a:bodyPr wrap="square" lIns="91440" tIns="45720" rIns="91440" bIns="45720" anchor="t" anchorCtr="0"/>
          <a:p>
            <a:pPr marL="342900" indent="-342900" defTabSz="457200">
              <a:lnSpc>
                <a:spcPct val="150000"/>
              </a:lnSpc>
              <a:spcBef>
                <a:spcPts val="9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00"/>
                </a:solidFill>
                <a:latin typeface="Times New Roman" panose="02020603050405020304" pitchFamily="16" charset="0"/>
              </a:rPr>
              <a:t>消息传递方式：		</a:t>
            </a:r>
            <a:endParaRPr lang="zh-CN" altLang="x-none" b="0" dirty="0" err="1">
              <a:solidFill>
                <a:srgbClr val="000000"/>
              </a:solidFill>
              <a:latin typeface="Times New Roman" panose="02020603050405020304" pitchFamily="16" charset="0"/>
            </a:endParaRPr>
          </a:p>
          <a:p>
            <a:pPr marL="1905" lvl="1" indent="455295" defTabSz="457200" eaLnBrk="1" hangingPunct="1">
              <a:lnSpc>
                <a:spcPct val="150000"/>
              </a:lnSpc>
              <a:spcBef>
                <a:spcPts val="800"/>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rPr>
              <a:t>直接通信方式：</a:t>
            </a:r>
            <a:endParaRPr lang="zh-CN" altLang="x-none" sz="2800" b="0" dirty="0" err="1">
              <a:solidFill>
                <a:srgbClr val="000000"/>
              </a:solidFill>
              <a:latin typeface="Times New Roman" panose="02020603050405020304" pitchFamily="16" charset="0"/>
            </a:endParaRPr>
          </a:p>
          <a:p>
            <a:pPr marL="1905" lvl="1" indent="455295" defTabSz="457200" eaLnBrk="1" hangingPunct="1">
              <a:lnSpc>
                <a:spcPct val="150000"/>
              </a:lnSpc>
              <a:spcBef>
                <a:spcPts val="700"/>
              </a:spcBef>
              <a:buClrTx/>
              <a:buSzPct val="55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b="0" dirty="0" err="1">
                <a:solidFill>
                  <a:srgbClr val="000000"/>
                </a:solidFill>
                <a:latin typeface="Times New Roman" panose="02020603050405020304" pitchFamily="16" charset="0"/>
              </a:rPr>
              <a:t>	</a:t>
            </a:r>
            <a:r>
              <a:rPr lang="en-US" altLang="zh-CN" sz="2400" b="0" dirty="0" err="1">
                <a:solidFill>
                  <a:srgbClr val="000000"/>
                </a:solidFill>
                <a:latin typeface="Times New Roman" panose="02020603050405020304" pitchFamily="16" charset="0"/>
              </a:rPr>
              <a:t>Send(P,message)：</a:t>
            </a:r>
            <a:r>
              <a:rPr lang="zh-CN" altLang="x-none" sz="2400" b="0" dirty="0" err="1">
                <a:solidFill>
                  <a:srgbClr val="000000"/>
                </a:solidFill>
                <a:latin typeface="Times New Roman" panose="02020603050405020304" pitchFamily="16" charset="0"/>
              </a:rPr>
              <a:t>发送消息</a:t>
            </a:r>
            <a:r>
              <a:rPr lang="en-US" altLang="zh-CN" sz="2400" b="0" dirty="0" err="1">
                <a:solidFill>
                  <a:srgbClr val="000000"/>
                </a:solidFill>
                <a:latin typeface="Times New Roman" panose="02020603050405020304" pitchFamily="16" charset="0"/>
              </a:rPr>
              <a:t>message</a:t>
            </a:r>
            <a:r>
              <a:rPr lang="zh-CN" altLang="x-none" sz="2400" b="0" dirty="0" err="1">
                <a:solidFill>
                  <a:srgbClr val="000000"/>
                </a:solidFill>
                <a:latin typeface="Times New Roman" panose="02020603050405020304" pitchFamily="16" charset="0"/>
              </a:rPr>
              <a:t>到进程</a:t>
            </a:r>
            <a:r>
              <a:rPr lang="en-US" altLang="zh-CN" sz="2400" b="0" dirty="0" err="1">
                <a:solidFill>
                  <a:srgbClr val="000000"/>
                </a:solidFill>
                <a:latin typeface="Times New Roman" panose="02020603050405020304" pitchFamily="16" charset="0"/>
              </a:rPr>
              <a:t>P</a:t>
            </a:r>
            <a:endParaRPr lang="en-US" altLang="zh-CN" sz="2400" b="0" dirty="0" err="1">
              <a:solidFill>
                <a:srgbClr val="000000"/>
              </a:solidFill>
              <a:latin typeface="Times New Roman" panose="02020603050405020304" pitchFamily="16" charset="0"/>
            </a:endParaRPr>
          </a:p>
          <a:p>
            <a:pPr marL="1905" lvl="1" indent="455295" defTabSz="457200" eaLnBrk="1" hangingPunct="1">
              <a:lnSpc>
                <a:spcPct val="150000"/>
              </a:lnSpc>
              <a:spcBef>
                <a:spcPts val="700"/>
              </a:spcBef>
              <a:buClrTx/>
              <a:buSzPct val="55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rPr>
              <a:t>	Receive(P,message)：</a:t>
            </a:r>
            <a:r>
              <a:rPr lang="zh-CN" altLang="x-none" sz="2400" b="0" dirty="0" err="1">
                <a:solidFill>
                  <a:srgbClr val="000000"/>
                </a:solidFill>
                <a:latin typeface="Times New Roman" panose="02020603050405020304" pitchFamily="16" charset="0"/>
              </a:rPr>
              <a:t>进程</a:t>
            </a:r>
            <a:r>
              <a:rPr lang="en-US" altLang="zh-CN" sz="2400" b="0" dirty="0" err="1">
                <a:solidFill>
                  <a:srgbClr val="000000"/>
                </a:solidFill>
                <a:latin typeface="Times New Roman" panose="02020603050405020304" pitchFamily="16" charset="0"/>
              </a:rPr>
              <a:t>P</a:t>
            </a:r>
            <a:r>
              <a:rPr lang="zh-CN" altLang="x-none" sz="2400" b="0" dirty="0" err="1">
                <a:solidFill>
                  <a:srgbClr val="000000"/>
                </a:solidFill>
                <a:latin typeface="Times New Roman" panose="02020603050405020304" pitchFamily="16" charset="0"/>
              </a:rPr>
              <a:t>接收消息</a:t>
            </a:r>
            <a:r>
              <a:rPr lang="en-US" altLang="zh-CN" sz="2400" b="0" dirty="0" err="1">
                <a:solidFill>
                  <a:srgbClr val="000000"/>
                </a:solidFill>
                <a:latin typeface="Times New Roman" panose="02020603050405020304" pitchFamily="16" charset="0"/>
              </a:rPr>
              <a:t>message</a:t>
            </a:r>
            <a:endParaRPr lang="en-US" altLang="zh-CN" sz="2400" b="0" dirty="0" err="1">
              <a:solidFill>
                <a:srgbClr val="000000"/>
              </a:solidFill>
              <a:latin typeface="Times New Roman" panose="02020603050405020304" pitchFamily="16" charset="0"/>
            </a:endParaRPr>
          </a:p>
          <a:p>
            <a:pPr marL="1905" lvl="1" indent="455295" defTabSz="457200" eaLnBrk="1" hangingPunct="1">
              <a:lnSpc>
                <a:spcPct val="150000"/>
              </a:lnSpc>
              <a:spcBef>
                <a:spcPts val="700"/>
              </a:spcBef>
              <a:buClrTx/>
              <a:buSzPct val="55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rPr>
              <a:t> </a:t>
            </a:r>
            <a:r>
              <a:rPr lang="zh-CN" altLang="x-none" sz="2400" b="0" dirty="0" err="1">
                <a:solidFill>
                  <a:srgbClr val="000000"/>
                </a:solidFill>
                <a:latin typeface="Times New Roman" panose="02020603050405020304" pitchFamily="16" charset="0"/>
              </a:rPr>
              <a:t>对称性通信方式，每个通信链路只与两个进程有关</a:t>
            </a:r>
            <a:endParaRPr lang="zh-CN" altLang="x-none" sz="2400" b="0" dirty="0" err="1">
              <a:solidFill>
                <a:srgbClr val="000000"/>
              </a:solidFill>
              <a:latin typeface="Times New Roman" panose="02020603050405020304" pitchFamily="16" charset="0"/>
            </a:endParaRPr>
          </a:p>
          <a:p>
            <a:pPr marL="1905" lvl="1" indent="455295" defTabSz="457200" eaLnBrk="1" hangingPunct="1">
              <a:lnSpc>
                <a:spcPct val="150000"/>
              </a:lnSpc>
              <a:spcBef>
                <a:spcPts val="800"/>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rPr>
              <a:t>间接通信方式：</a:t>
            </a:r>
            <a:endParaRPr lang="zh-CN" altLang="x-none" sz="2800" b="0" dirty="0" err="1">
              <a:solidFill>
                <a:srgbClr val="000000"/>
              </a:solidFill>
              <a:latin typeface="Times New Roman" panose="02020603050405020304" pitchFamily="16" charset="0"/>
            </a:endParaRPr>
          </a:p>
          <a:p>
            <a:pPr marL="1905" lvl="1" indent="455295" defTabSz="457200" eaLnBrk="1" hangingPunct="1">
              <a:lnSpc>
                <a:spcPct val="150000"/>
              </a:lnSpc>
              <a:spcBef>
                <a:spcPts val="700"/>
              </a:spcBef>
              <a:buClrTx/>
              <a:buSzPct val="55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b="0" dirty="0" err="1">
                <a:solidFill>
                  <a:srgbClr val="000000"/>
                </a:solidFill>
                <a:latin typeface="Times New Roman" panose="02020603050405020304" pitchFamily="16" charset="0"/>
              </a:rPr>
              <a:t>   </a:t>
            </a:r>
            <a:r>
              <a:rPr lang="zh-CN" altLang="x-none" sz="2400" b="0" dirty="0" err="1">
                <a:solidFill>
                  <a:srgbClr val="000000"/>
                </a:solidFill>
                <a:latin typeface="Times New Roman" panose="02020603050405020304" pitchFamily="16" charset="0"/>
              </a:rPr>
              <a:t>利用信箱</a:t>
            </a:r>
            <a:r>
              <a:rPr lang="en-US" altLang="zh-CN" sz="2400" b="0" dirty="0" err="1">
                <a:solidFill>
                  <a:srgbClr val="000000"/>
                </a:solidFill>
                <a:latin typeface="Times New Roman" panose="02020603050405020304" pitchFamily="16" charset="0"/>
              </a:rPr>
              <a:t>/</a:t>
            </a:r>
            <a:r>
              <a:rPr lang="zh-CN" altLang="x-none" sz="2400" b="0" dirty="0" err="1">
                <a:solidFill>
                  <a:srgbClr val="000000"/>
                </a:solidFill>
                <a:latin typeface="Times New Roman" panose="02020603050405020304" pitchFamily="16" charset="0"/>
              </a:rPr>
              <a:t>邮箱作为媒介进行消息传递，两个进程通过共享同一个邮箱进行通信。</a:t>
            </a:r>
            <a:endParaRPr lang="zh-CN" altLang="x-none" sz="2400" b="0" dirty="0" err="1">
              <a:solidFill>
                <a:srgbClr val="000000"/>
              </a:solidFill>
              <a:latin typeface="Times New Roman" panose="02020603050405020304" pitchFamily="16" charset="0"/>
              <a:ea typeface="楷体_GB2312" pitchFamily="49" charset="0"/>
            </a:endParaRPr>
          </a:p>
        </p:txBody>
      </p:sp>
    </p:spTree>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299010" name="矩形 143360"/>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299011" name="文本框 143361"/>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333399"/>
                </a:solidFill>
                <a:latin typeface="Times New Roman" panose="02020603050405020304" pitchFamily="16" charset="0"/>
              </a:rPr>
              <a:t>3.5 进程通信</a:t>
            </a:r>
            <a:endParaRPr lang="zh-CN" altLang="x-none" sz="4400" b="0" dirty="0" err="1">
              <a:solidFill>
                <a:srgbClr val="333399"/>
              </a:solidFill>
              <a:latin typeface="Times New Roman" panose="02020603050405020304" pitchFamily="16" charset="0"/>
            </a:endParaRPr>
          </a:p>
        </p:txBody>
      </p:sp>
      <p:sp>
        <p:nvSpPr>
          <p:cNvPr id="299012" name="文本框 143362"/>
          <p:cNvSpPr txBox="1"/>
          <p:nvPr/>
        </p:nvSpPr>
        <p:spPr>
          <a:xfrm>
            <a:off x="539750" y="1628775"/>
            <a:ext cx="8102600" cy="4572000"/>
          </a:xfrm>
          <a:prstGeom prst="rect">
            <a:avLst/>
          </a:prstGeom>
          <a:noFill/>
          <a:ln w="9525">
            <a:noFill/>
          </a:ln>
        </p:spPr>
        <p:txBody>
          <a:bodyPr wrap="square" lIns="91440" tIns="45720" rIns="91440" bIns="45720" anchor="t" anchorCtr="0"/>
          <a:p>
            <a:pPr lvl="1" indent="-285750" defTabSz="457200" eaLnBrk="1" hangingPunct="1">
              <a:spcBef>
                <a:spcPts val="800"/>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rPr>
              <a:t>信箱：</a:t>
            </a:r>
            <a:endParaRPr lang="zh-CN" altLang="x-none" sz="2800" b="0" dirty="0" err="1">
              <a:solidFill>
                <a:srgbClr val="000000"/>
              </a:solidFill>
              <a:latin typeface="Times New Roman" panose="02020603050405020304" pitchFamily="16" charset="0"/>
            </a:endParaRPr>
          </a:p>
          <a:p>
            <a:pPr lvl="1" indent="-285750" defTabSz="457200" eaLnBrk="1" hangingPunct="1">
              <a:spcBef>
                <a:spcPts val="700"/>
              </a:spcBef>
              <a:buClrTx/>
              <a:buSzPct val="55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b="0" dirty="0" err="1">
                <a:solidFill>
                  <a:srgbClr val="000000"/>
                </a:solidFill>
                <a:latin typeface="Times New Roman" panose="02020603050405020304" pitchFamily="16" charset="0"/>
              </a:rPr>
              <a:t>   </a:t>
            </a:r>
            <a:r>
              <a:rPr lang="zh-CN" altLang="x-none" sz="2400" b="0" dirty="0" err="1">
                <a:solidFill>
                  <a:srgbClr val="000000"/>
                </a:solidFill>
                <a:latin typeface="Times New Roman" panose="02020603050405020304" pitchFamily="16" charset="0"/>
              </a:rPr>
              <a:t>一个用来对一定数量的消息进行缓存的地方</a:t>
            </a:r>
            <a:r>
              <a:rPr lang="en-US" altLang="zh-CN" sz="2400" b="0" dirty="0" err="1">
                <a:solidFill>
                  <a:srgbClr val="000000"/>
                </a:solidFill>
                <a:latin typeface="Times New Roman" panose="02020603050405020304" pitchFamily="16" charset="0"/>
              </a:rPr>
              <a:t>,</a:t>
            </a:r>
            <a:r>
              <a:rPr lang="zh-CN" altLang="x-none" sz="2400" b="0" dirty="0" err="1">
                <a:solidFill>
                  <a:srgbClr val="000000"/>
                </a:solidFill>
                <a:latin typeface="Times New Roman" panose="02020603050405020304" pitchFamily="16" charset="0"/>
              </a:rPr>
              <a:t>为一段存储区，也可抽象为一个对象。</a:t>
            </a:r>
            <a:endParaRPr lang="zh-CN" altLang="x-none" sz="2400" b="0" dirty="0" err="1">
              <a:solidFill>
                <a:srgbClr val="000000"/>
              </a:solidFill>
              <a:latin typeface="Times New Roman" panose="02020603050405020304" pitchFamily="16" charset="0"/>
            </a:endParaRPr>
          </a:p>
          <a:p>
            <a:pPr lvl="1" indent="-285750" defTabSz="457200" eaLnBrk="1" hangingPunct="1">
              <a:spcBef>
                <a:spcPts val="700"/>
              </a:spcBef>
              <a:buClrTx/>
              <a:buSzPct val="55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rPr>
              <a:t>    每一个信箱用标识符加以区分，由信箱头和信箱体两部分组成。信箱头存放控制信息，信箱体存放消息内容。一个信箱可以被多个进程共享，就实现了消息的广播发送。</a:t>
            </a:r>
            <a:endParaRPr lang="zh-CN" altLang="x-none" sz="2400" b="0" dirty="0" err="1">
              <a:solidFill>
                <a:srgbClr val="000000"/>
              </a:solidFill>
              <a:latin typeface="Times New Roman" panose="02020603050405020304" pitchFamily="16" charset="0"/>
            </a:endParaRPr>
          </a:p>
          <a:p>
            <a:pPr lvl="2" indent="-228600" defTabSz="457200" eaLnBrk="1" hangingPunct="1">
              <a:spcBef>
                <a:spcPts val="700"/>
              </a:spcBef>
              <a:buClr>
                <a:srgbClr val="3333CC"/>
              </a:buClr>
              <a:buSzPct val="5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rPr>
              <a:t>Send(X,mail)：</a:t>
            </a:r>
            <a:r>
              <a:rPr lang="zh-CN" altLang="x-none" sz="2400" b="0" dirty="0" err="1">
                <a:solidFill>
                  <a:srgbClr val="000000"/>
                </a:solidFill>
                <a:latin typeface="Times New Roman" panose="02020603050405020304" pitchFamily="16" charset="0"/>
              </a:rPr>
              <a:t>邮件</a:t>
            </a:r>
            <a:r>
              <a:rPr lang="en-US" altLang="zh-CN" sz="2400" b="0" dirty="0" err="1">
                <a:solidFill>
                  <a:srgbClr val="000000"/>
                </a:solidFill>
                <a:latin typeface="Times New Roman" panose="02020603050405020304" pitchFamily="16" charset="0"/>
              </a:rPr>
              <a:t>mail</a:t>
            </a:r>
            <a:r>
              <a:rPr lang="zh-CN" altLang="x-none" sz="2400" b="0" dirty="0" err="1">
                <a:solidFill>
                  <a:srgbClr val="000000"/>
                </a:solidFill>
                <a:latin typeface="Times New Roman" panose="02020603050405020304" pitchFamily="16" charset="0"/>
              </a:rPr>
              <a:t>发送到信箱</a:t>
            </a:r>
            <a:r>
              <a:rPr lang="en-US" altLang="zh-CN" sz="2400" b="0" dirty="0" err="1">
                <a:solidFill>
                  <a:srgbClr val="000000"/>
                </a:solidFill>
                <a:latin typeface="Times New Roman" panose="02020603050405020304" pitchFamily="16" charset="0"/>
              </a:rPr>
              <a:t>X</a:t>
            </a:r>
            <a:r>
              <a:rPr lang="zh-CN" altLang="x-none" sz="2400" b="0" dirty="0" err="1">
                <a:solidFill>
                  <a:srgbClr val="000000"/>
                </a:solidFill>
                <a:latin typeface="Times New Roman" panose="02020603050405020304" pitchFamily="16" charset="0"/>
              </a:rPr>
              <a:t>中</a:t>
            </a:r>
            <a:endParaRPr lang="zh-CN" altLang="x-none" sz="2400" b="0" dirty="0" err="1">
              <a:solidFill>
                <a:srgbClr val="000000"/>
              </a:solidFill>
              <a:latin typeface="Times New Roman" panose="02020603050405020304" pitchFamily="16" charset="0"/>
            </a:endParaRPr>
          </a:p>
          <a:p>
            <a:pPr lvl="2" indent="-228600" defTabSz="457200" eaLnBrk="1" hangingPunct="1">
              <a:spcBef>
                <a:spcPts val="700"/>
              </a:spcBef>
              <a:buClr>
                <a:srgbClr val="3333CC"/>
              </a:buClr>
              <a:buSzPct val="5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rPr>
              <a:t>Receive(X,mail)：</a:t>
            </a:r>
            <a:r>
              <a:rPr lang="zh-CN" altLang="x-none" sz="2400" b="0" dirty="0" err="1">
                <a:solidFill>
                  <a:srgbClr val="000000"/>
                </a:solidFill>
                <a:latin typeface="Times New Roman" panose="02020603050405020304" pitchFamily="16" charset="0"/>
              </a:rPr>
              <a:t>接收信箱</a:t>
            </a:r>
            <a:r>
              <a:rPr lang="en-US" altLang="zh-CN" sz="2400" b="0" dirty="0" err="1">
                <a:solidFill>
                  <a:srgbClr val="000000"/>
                </a:solidFill>
                <a:latin typeface="Times New Roman" panose="02020603050405020304" pitchFamily="16" charset="0"/>
              </a:rPr>
              <a:t>X</a:t>
            </a:r>
            <a:r>
              <a:rPr lang="zh-CN" altLang="x-none" sz="2400" b="0" dirty="0" err="1">
                <a:solidFill>
                  <a:srgbClr val="000000"/>
                </a:solidFill>
                <a:latin typeface="Times New Roman" panose="02020603050405020304" pitchFamily="16" charset="0"/>
              </a:rPr>
              <a:t>中的邮件</a:t>
            </a:r>
            <a:r>
              <a:rPr lang="en-US" altLang="zh-CN" sz="2400" b="0" dirty="0" err="1">
                <a:solidFill>
                  <a:srgbClr val="000000"/>
                </a:solidFill>
                <a:latin typeface="Times New Roman" panose="02020603050405020304" pitchFamily="16" charset="0"/>
              </a:rPr>
              <a:t>mail</a:t>
            </a:r>
            <a:endParaRPr lang="en-US" altLang="zh-CN" sz="2400" b="0" dirty="0" err="1">
              <a:solidFill>
                <a:srgbClr val="000000"/>
              </a:solidFill>
              <a:latin typeface="Times New Roman" panose="02020603050405020304" pitchFamily="16" charset="0"/>
              <a:ea typeface="楷体_GB2312" pitchFamily="49" charset="0"/>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43010" name="矩形 23552"/>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43011" name="文本框 23553"/>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333399"/>
                </a:solidFill>
                <a:latin typeface="Times New Roman" panose="02020603050405020304" pitchFamily="16" charset="0"/>
              </a:rPr>
              <a:t>3.2 进程定义与控制</a:t>
            </a:r>
            <a:endParaRPr lang="zh-CN" altLang="x-none" sz="4400" b="0" dirty="0" err="1">
              <a:solidFill>
                <a:srgbClr val="333399"/>
              </a:solidFill>
              <a:latin typeface="Times New Roman" panose="02020603050405020304" pitchFamily="16" charset="0"/>
            </a:endParaRPr>
          </a:p>
        </p:txBody>
      </p:sp>
      <p:sp>
        <p:nvSpPr>
          <p:cNvPr id="43012" name="文本框 23554"/>
          <p:cNvSpPr txBox="1"/>
          <p:nvPr/>
        </p:nvSpPr>
        <p:spPr>
          <a:xfrm>
            <a:off x="685800" y="2133600"/>
            <a:ext cx="8001000" cy="3021013"/>
          </a:xfrm>
          <a:prstGeom prst="rect">
            <a:avLst/>
          </a:prstGeom>
          <a:noFill/>
          <a:ln w="9525">
            <a:noFill/>
          </a:ln>
        </p:spPr>
        <p:txBody>
          <a:bodyPr wrap="square" lIns="91440" tIns="45720" rIns="91440" bIns="45720" anchor="t" anchorCtr="0"/>
          <a:p>
            <a:pPr marL="342900" indent="-342900" defTabSz="457200">
              <a:lnSpc>
                <a:spcPct val="150000"/>
              </a:lnSpc>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00"/>
                </a:solidFill>
                <a:latin typeface="Times New Roman" panose="02020603050405020304" pitchFamily="16" charset="0"/>
              </a:rPr>
              <a:t>	</a:t>
            </a:r>
            <a:r>
              <a:rPr lang="zh-CN" altLang="x-none" b="0" dirty="0" err="1">
                <a:solidFill>
                  <a:srgbClr val="3333CC"/>
                </a:solidFill>
                <a:latin typeface="Times New Roman" panose="02020603050405020304" pitchFamily="16" charset="0"/>
              </a:rPr>
              <a:t>进程</a:t>
            </a:r>
            <a:r>
              <a:rPr lang="zh-CN" altLang="x-none" b="0" dirty="0" err="1">
                <a:solidFill>
                  <a:srgbClr val="000000"/>
                </a:solidFill>
                <a:latin typeface="Times New Roman" panose="02020603050405020304" pitchFamily="16" charset="0"/>
              </a:rPr>
              <a:t>：是程序的一次执行，该程序可与其它程序并发执行；它是一个动态实体，在操作系统设计中，进程既是基本的分配单位，也是基本的执行单位。</a:t>
            </a:r>
            <a:endParaRPr lang="zh-CN" altLang="x-none" b="0" dirty="0" err="1">
              <a:solidFill>
                <a:srgbClr val="000000"/>
              </a:solidFill>
              <a:latin typeface="Times New Roman" panose="02020603050405020304" pitchFamily="16" charset="0"/>
            </a:endParaRPr>
          </a:p>
        </p:txBody>
      </p:sp>
    </p:spTree>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301058" name="矩形 144384"/>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301059" name="文本框 144385"/>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333399"/>
                </a:solidFill>
                <a:latin typeface="Times New Roman" panose="02020603050405020304" pitchFamily="16" charset="0"/>
              </a:rPr>
              <a:t>3.5 进程通信</a:t>
            </a:r>
            <a:endParaRPr lang="zh-CN" altLang="x-none" sz="4400" b="0" dirty="0" err="1">
              <a:solidFill>
                <a:srgbClr val="333399"/>
              </a:solidFill>
              <a:latin typeface="Times New Roman" panose="02020603050405020304" pitchFamily="16" charset="0"/>
            </a:endParaRPr>
          </a:p>
        </p:txBody>
      </p:sp>
      <p:sp>
        <p:nvSpPr>
          <p:cNvPr id="301060" name="文本框 144386"/>
          <p:cNvSpPr txBox="1"/>
          <p:nvPr/>
        </p:nvSpPr>
        <p:spPr>
          <a:xfrm>
            <a:off x="828675" y="1628775"/>
            <a:ext cx="7913688" cy="4572000"/>
          </a:xfrm>
          <a:prstGeom prst="rect">
            <a:avLst/>
          </a:prstGeom>
          <a:noFill/>
          <a:ln w="9525">
            <a:noFill/>
          </a:ln>
        </p:spPr>
        <p:txBody>
          <a:bodyPr wrap="square" lIns="91440" tIns="45720" rIns="91440" bIns="45720" anchor="t" anchorCtr="0"/>
          <a:p>
            <a:pPr marL="342900" indent="-342900" defTabSz="457200">
              <a:spcBef>
                <a:spcPts val="8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00"/>
                </a:solidFill>
                <a:latin typeface="Times New Roman" panose="02020603050405020304" pitchFamily="16" charset="0"/>
              </a:rPr>
              <a:t>管道(</a:t>
            </a:r>
            <a:r>
              <a:rPr lang="en-US" altLang="zh-CN" b="0" dirty="0" err="1">
                <a:solidFill>
                  <a:srgbClr val="000000"/>
                </a:solidFill>
                <a:latin typeface="Times New Roman" panose="02020603050405020304" pitchFamily="16" charset="0"/>
              </a:rPr>
              <a:t>pipe)：</a:t>
            </a:r>
            <a:r>
              <a:rPr lang="zh-CN" altLang="x-none" sz="2800" b="0" dirty="0" err="1">
                <a:solidFill>
                  <a:srgbClr val="000000"/>
                </a:solidFill>
                <a:latin typeface="Times New Roman" panose="02020603050405020304" pitchFamily="16" charset="0"/>
              </a:rPr>
              <a:t>是一种共享文件模式，基于文件系统，</a:t>
            </a:r>
            <a:r>
              <a:rPr lang="zh-CN" altLang="x-none" sz="2800" dirty="0" err="1">
                <a:solidFill>
                  <a:srgbClr val="000000"/>
                </a:solidFill>
                <a:latin typeface="Times New Roman" panose="02020603050405020304" pitchFamily="16" charset="0"/>
              </a:rPr>
              <a:t>连接于两个进程之间</a:t>
            </a:r>
            <a:r>
              <a:rPr lang="zh-CN" altLang="x-none" sz="2800" b="0" dirty="0" err="1">
                <a:solidFill>
                  <a:srgbClr val="000000"/>
                </a:solidFill>
                <a:latin typeface="Times New Roman" panose="02020603050405020304" pitchFamily="16" charset="0"/>
              </a:rPr>
              <a:t>，以</a:t>
            </a:r>
            <a:r>
              <a:rPr lang="zh-CN" altLang="x-none" sz="2800" dirty="0" err="1">
                <a:solidFill>
                  <a:srgbClr val="000000"/>
                </a:solidFill>
                <a:latin typeface="Times New Roman" panose="02020603050405020304" pitchFamily="16" charset="0"/>
              </a:rPr>
              <a:t>先进先出</a:t>
            </a:r>
            <a:r>
              <a:rPr lang="zh-CN" altLang="x-none" sz="2800" b="0" dirty="0" err="1">
                <a:solidFill>
                  <a:srgbClr val="000000"/>
                </a:solidFill>
                <a:latin typeface="Times New Roman" panose="02020603050405020304" pitchFamily="16" charset="0"/>
              </a:rPr>
              <a:t>的方式实现消息的</a:t>
            </a:r>
            <a:r>
              <a:rPr lang="zh-CN" altLang="x-none" sz="2800" dirty="0" err="1">
                <a:solidFill>
                  <a:srgbClr val="000000"/>
                </a:solidFill>
                <a:latin typeface="Times New Roman" panose="02020603050405020304" pitchFamily="16" charset="0"/>
              </a:rPr>
              <a:t>单向</a:t>
            </a:r>
            <a:r>
              <a:rPr lang="zh-CN" altLang="x-none" sz="2800" b="0" dirty="0" err="1">
                <a:solidFill>
                  <a:srgbClr val="000000"/>
                </a:solidFill>
                <a:latin typeface="Times New Roman" panose="02020603050405020304" pitchFamily="16" charset="0"/>
              </a:rPr>
              <a:t>传送。</a:t>
            </a:r>
            <a:endParaRPr lang="zh-CN" altLang="x-none" sz="2800" b="0" dirty="0" err="1">
              <a:solidFill>
                <a:srgbClr val="000000"/>
              </a:solidFill>
              <a:latin typeface="Times New Roman" panose="02020603050405020304" pitchFamily="16" charset="0"/>
            </a:endParaRPr>
          </a:p>
          <a:p>
            <a:pPr marL="342900" indent="-342900" defTabSz="457200">
              <a:spcBef>
                <a:spcPts val="800"/>
              </a:spcBef>
              <a:buClrTx/>
              <a:buSzPct val="6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800" b="0" dirty="0" err="1">
              <a:solidFill>
                <a:srgbClr val="000000"/>
              </a:solidFill>
              <a:latin typeface="Times New Roman" panose="02020603050405020304" pitchFamily="16" charset="0"/>
            </a:endParaRPr>
          </a:p>
          <a:p>
            <a:pPr marL="1905" lvl="1" indent="455295" defTabSz="457200" eaLnBrk="1" hangingPunct="1">
              <a:spcBef>
                <a:spcPts val="700"/>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rPr>
              <a:t>在Linux系统中，管道的创建用函数</a:t>
            </a:r>
            <a:r>
              <a:rPr lang="en-US" altLang="zh-CN" sz="2400" b="0" dirty="0" err="1">
                <a:solidFill>
                  <a:srgbClr val="000000"/>
                </a:solidFill>
                <a:latin typeface="Times New Roman" panose="02020603050405020304" pitchFamily="16" charset="0"/>
              </a:rPr>
              <a:t>pipe()</a:t>
            </a:r>
            <a:r>
              <a:rPr lang="zh-CN" altLang="x-none" sz="2400" b="0" dirty="0" err="1">
                <a:solidFill>
                  <a:srgbClr val="000000"/>
                </a:solidFill>
                <a:latin typeface="Times New Roman" panose="02020603050405020304" pitchFamily="16" charset="0"/>
              </a:rPr>
              <a:t>实现。</a:t>
            </a:r>
            <a:endParaRPr lang="zh-CN" altLang="x-none" sz="2400" b="0" dirty="0" err="1">
              <a:solidFill>
                <a:srgbClr val="000000"/>
              </a:solidFill>
              <a:latin typeface="Times New Roman" panose="02020603050405020304" pitchFamily="16" charset="0"/>
            </a:endParaRPr>
          </a:p>
          <a:p>
            <a:pPr marL="1905" lvl="1" indent="455295" defTabSz="457200" eaLnBrk="1" hangingPunct="1">
              <a:spcBef>
                <a:spcPts val="700"/>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rPr>
              <a:t>该函数返回用于读、写操作的文件描述符</a:t>
            </a:r>
            <a:r>
              <a:rPr lang="en-US" altLang="zh-CN" sz="2400" b="0" dirty="0" err="1">
                <a:solidFill>
                  <a:srgbClr val="000000"/>
                </a:solidFill>
                <a:latin typeface="Times New Roman" panose="02020603050405020304" pitchFamily="16" charset="0"/>
              </a:rPr>
              <a:t>fd[0],fd[1]</a:t>
            </a:r>
            <a:r>
              <a:rPr lang="zh-CN" altLang="x-none" sz="2400" b="0" dirty="0" err="1">
                <a:solidFill>
                  <a:srgbClr val="000000"/>
                </a:solidFill>
                <a:latin typeface="Times New Roman" panose="02020603050405020304" pitchFamily="16" charset="0"/>
              </a:rPr>
              <a:t>。</a:t>
            </a:r>
            <a:endParaRPr lang="zh-CN" altLang="x-none" sz="2400" b="0" dirty="0" err="1">
              <a:solidFill>
                <a:srgbClr val="000000"/>
              </a:solidFill>
              <a:latin typeface="Times New Roman" panose="02020603050405020304" pitchFamily="16" charset="0"/>
            </a:endParaRPr>
          </a:p>
          <a:p>
            <a:pPr marL="1905" lvl="1" indent="455295" defTabSz="457200" eaLnBrk="1" hangingPunct="1">
              <a:spcBef>
                <a:spcPts val="700"/>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rPr>
              <a:t>读管道时调用</a:t>
            </a:r>
            <a:r>
              <a:rPr lang="en-US" altLang="zh-CN" sz="2400" b="0" dirty="0" err="1">
                <a:solidFill>
                  <a:srgbClr val="000000"/>
                </a:solidFill>
                <a:latin typeface="Times New Roman" panose="02020603050405020304" pitchFamily="16" charset="0"/>
              </a:rPr>
              <a:t>read()</a:t>
            </a:r>
            <a:r>
              <a:rPr lang="zh-CN" altLang="x-none" sz="2400" b="0" dirty="0" err="1">
                <a:solidFill>
                  <a:srgbClr val="000000"/>
                </a:solidFill>
                <a:latin typeface="Times New Roman" panose="02020603050405020304" pitchFamily="16" charset="0"/>
              </a:rPr>
              <a:t>函数，利用参数</a:t>
            </a:r>
            <a:r>
              <a:rPr lang="en-US" altLang="zh-CN" sz="2400" b="0" dirty="0" err="1">
                <a:solidFill>
                  <a:srgbClr val="000000"/>
                </a:solidFill>
                <a:latin typeface="Times New Roman" panose="02020603050405020304" pitchFamily="16" charset="0"/>
              </a:rPr>
              <a:t>fd[0]</a:t>
            </a:r>
            <a:r>
              <a:rPr lang="zh-CN" altLang="x-none" sz="2400" b="0" dirty="0" err="1">
                <a:solidFill>
                  <a:srgbClr val="000000"/>
                </a:solidFill>
                <a:latin typeface="Times New Roman" panose="02020603050405020304" pitchFamily="16" charset="0"/>
              </a:rPr>
              <a:t>从管道中读取字节。</a:t>
            </a:r>
            <a:endParaRPr lang="zh-CN" altLang="x-none" sz="2400" b="0" dirty="0" err="1">
              <a:solidFill>
                <a:srgbClr val="000000"/>
              </a:solidFill>
              <a:latin typeface="Times New Roman" panose="02020603050405020304" pitchFamily="16" charset="0"/>
            </a:endParaRPr>
          </a:p>
          <a:p>
            <a:pPr marL="1905" lvl="1" indent="455295" defTabSz="457200" eaLnBrk="1" hangingPunct="1">
              <a:spcBef>
                <a:spcPts val="700"/>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rPr>
              <a:t>写管道时调用</a:t>
            </a:r>
            <a:r>
              <a:rPr lang="en-US" altLang="zh-CN" sz="2400" b="0" dirty="0" err="1">
                <a:solidFill>
                  <a:srgbClr val="000000"/>
                </a:solidFill>
                <a:latin typeface="Times New Roman" panose="02020603050405020304" pitchFamily="16" charset="0"/>
              </a:rPr>
              <a:t>write()</a:t>
            </a:r>
            <a:r>
              <a:rPr lang="zh-CN" altLang="x-none" sz="2400" b="0" dirty="0" err="1">
                <a:solidFill>
                  <a:srgbClr val="000000"/>
                </a:solidFill>
                <a:latin typeface="Times New Roman" panose="02020603050405020304" pitchFamily="16" charset="0"/>
              </a:rPr>
              <a:t>函数，利用参数</a:t>
            </a:r>
            <a:r>
              <a:rPr lang="en-US" altLang="zh-CN" sz="2400" b="0" dirty="0" err="1">
                <a:solidFill>
                  <a:srgbClr val="000000"/>
                </a:solidFill>
                <a:latin typeface="Times New Roman" panose="02020603050405020304" pitchFamily="16" charset="0"/>
              </a:rPr>
              <a:t>fd[1]</a:t>
            </a:r>
            <a:r>
              <a:rPr lang="zh-CN" altLang="x-none" sz="2400" b="0" dirty="0" err="1">
                <a:solidFill>
                  <a:srgbClr val="000000"/>
                </a:solidFill>
                <a:latin typeface="Times New Roman" panose="02020603050405020304" pitchFamily="16" charset="0"/>
              </a:rPr>
              <a:t>向管道写信息。</a:t>
            </a:r>
            <a:endParaRPr lang="zh-CN" altLang="x-none" sz="2400" b="0" dirty="0" err="1">
              <a:solidFill>
                <a:srgbClr val="000000"/>
              </a:solidFill>
              <a:latin typeface="Times New Roman" panose="02020603050405020304" pitchFamily="16" charset="0"/>
              <a:ea typeface="楷体_GB2312" pitchFamily="49" charset="0"/>
            </a:endParaRPr>
          </a:p>
        </p:txBody>
      </p:sp>
    </p:spTree>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303106" name="矩形 145408"/>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303107" name="文本框 145409"/>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333399"/>
                </a:solidFill>
                <a:latin typeface="Times New Roman" panose="02020603050405020304" pitchFamily="16" charset="0"/>
              </a:rPr>
              <a:t>3.5 进程通信</a:t>
            </a:r>
            <a:endParaRPr lang="zh-CN" altLang="x-none" sz="4400" b="0" dirty="0" err="1">
              <a:solidFill>
                <a:srgbClr val="333399"/>
              </a:solidFill>
              <a:latin typeface="Times New Roman" panose="02020603050405020304" pitchFamily="16" charset="0"/>
            </a:endParaRPr>
          </a:p>
        </p:txBody>
      </p:sp>
      <p:sp>
        <p:nvSpPr>
          <p:cNvPr id="303108" name="文本框 145410"/>
          <p:cNvSpPr txBox="1"/>
          <p:nvPr/>
        </p:nvSpPr>
        <p:spPr>
          <a:xfrm>
            <a:off x="539750" y="1268413"/>
            <a:ext cx="7772400" cy="4572000"/>
          </a:xfrm>
          <a:prstGeom prst="rect">
            <a:avLst/>
          </a:prstGeom>
          <a:noFill/>
          <a:ln w="9525">
            <a:noFill/>
          </a:ln>
        </p:spPr>
        <p:txBody>
          <a:bodyPr wrap="square" lIns="91440" tIns="45720" rIns="91440" bIns="45720" anchor="t" anchorCtr="0"/>
          <a:p>
            <a:pPr marL="342900" indent="-342900" defTabSz="457200">
              <a:spcBef>
                <a:spcPts val="8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800" b="0" dirty="0" err="1">
              <a:solidFill>
                <a:srgbClr val="000000"/>
              </a:solidFill>
              <a:latin typeface="Times New Roman" panose="02020603050405020304" pitchFamily="16" charset="0"/>
            </a:endParaRPr>
          </a:p>
          <a:p>
            <a:pPr marL="1905" lvl="1" indent="455295" defTabSz="457200" eaLnBrk="1" hangingPunct="1">
              <a:spcBef>
                <a:spcPts val="800"/>
              </a:spcBef>
              <a:buClr>
                <a:srgbClr val="FF0000"/>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rPr>
              <a:t>注意：</a:t>
            </a:r>
            <a:endParaRPr lang="zh-CN" altLang="x-none" sz="2800" b="0" dirty="0" err="1">
              <a:solidFill>
                <a:srgbClr val="000000"/>
              </a:solidFill>
              <a:latin typeface="Times New Roman" panose="02020603050405020304" pitchFamily="16" charset="0"/>
            </a:endParaRPr>
          </a:p>
          <a:p>
            <a:pPr marL="1905" lvl="2" indent="912495" defTabSz="457200" eaLnBrk="1" hangingPunct="1">
              <a:spcBef>
                <a:spcPts val="800"/>
              </a:spcBef>
              <a:buClr>
                <a:srgbClr val="3333CC"/>
              </a:buClr>
              <a:buSzPct val="5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rPr>
              <a:t>通过系统调用</a:t>
            </a:r>
            <a:r>
              <a:rPr lang="en-US" altLang="zh-CN" sz="2800" b="0" dirty="0" err="1">
                <a:solidFill>
                  <a:srgbClr val="000000"/>
                </a:solidFill>
                <a:latin typeface="Times New Roman" panose="02020603050405020304" pitchFamily="16" charset="0"/>
              </a:rPr>
              <a:t>write()</a:t>
            </a:r>
            <a:r>
              <a:rPr lang="zh-CN" altLang="x-none" sz="2800" b="0" dirty="0" err="1">
                <a:solidFill>
                  <a:srgbClr val="000000"/>
                </a:solidFill>
                <a:latin typeface="Times New Roman" panose="02020603050405020304" pitchFamily="16" charset="0"/>
              </a:rPr>
              <a:t>和</a:t>
            </a:r>
            <a:r>
              <a:rPr lang="en-US" altLang="zh-CN" sz="2800" b="0" dirty="0" err="1">
                <a:solidFill>
                  <a:srgbClr val="000000"/>
                </a:solidFill>
                <a:latin typeface="Times New Roman" panose="02020603050405020304" pitchFamily="16" charset="0"/>
              </a:rPr>
              <a:t>read()</a:t>
            </a:r>
            <a:r>
              <a:rPr lang="zh-CN" altLang="x-none" sz="2800" b="0" dirty="0" err="1">
                <a:solidFill>
                  <a:srgbClr val="000000"/>
                </a:solidFill>
                <a:latin typeface="Times New Roman" panose="02020603050405020304" pitchFamily="16" charset="0"/>
              </a:rPr>
              <a:t>进行管道的读写；</a:t>
            </a:r>
            <a:endParaRPr lang="zh-CN" altLang="x-none" sz="2800" b="0" dirty="0" err="1">
              <a:solidFill>
                <a:srgbClr val="000000"/>
              </a:solidFill>
              <a:latin typeface="Times New Roman" panose="02020603050405020304" pitchFamily="16" charset="0"/>
            </a:endParaRPr>
          </a:p>
          <a:p>
            <a:pPr marL="1905" lvl="2" indent="912495" defTabSz="457200" eaLnBrk="1" hangingPunct="1">
              <a:spcBef>
                <a:spcPts val="800"/>
              </a:spcBef>
              <a:buClr>
                <a:srgbClr val="3333CC"/>
              </a:buClr>
              <a:buSzPct val="5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rPr>
              <a:t>进程间要进行双向通信，通常需要定义两个管道；</a:t>
            </a:r>
            <a:endParaRPr lang="zh-CN" altLang="x-none" sz="2800" b="0" dirty="0" err="1">
              <a:solidFill>
                <a:srgbClr val="000000"/>
              </a:solidFill>
              <a:latin typeface="Times New Roman" panose="02020603050405020304" pitchFamily="16" charset="0"/>
            </a:endParaRPr>
          </a:p>
          <a:p>
            <a:pPr marL="1905" lvl="2" indent="912495" defTabSz="457200" eaLnBrk="1" hangingPunct="1">
              <a:spcBef>
                <a:spcPts val="800"/>
              </a:spcBef>
              <a:buClr>
                <a:srgbClr val="3333CC"/>
              </a:buClr>
              <a:buSzPct val="5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rPr>
              <a:t>父子进程通信。</a:t>
            </a:r>
            <a:endParaRPr lang="zh-CN" altLang="x-none" sz="2800" b="0" dirty="0" err="1">
              <a:solidFill>
                <a:srgbClr val="000000"/>
              </a:solidFill>
              <a:latin typeface="Times New Roman" panose="02020603050405020304" pitchFamily="16" charset="0"/>
              <a:ea typeface="楷体_GB2312" pitchFamily="49" charset="0"/>
            </a:endParaRPr>
          </a:p>
        </p:txBody>
      </p:sp>
    </p:spTree>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305154" name="矩形 146432"/>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305155" name="文本框 146433"/>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333399"/>
                </a:solidFill>
                <a:latin typeface="Times New Roman" panose="02020603050405020304" pitchFamily="16" charset="0"/>
              </a:rPr>
              <a:t>3.5 进程通信</a:t>
            </a:r>
            <a:endParaRPr lang="zh-CN" altLang="x-none" sz="4400" b="0" dirty="0" err="1">
              <a:solidFill>
                <a:srgbClr val="333399"/>
              </a:solidFill>
              <a:latin typeface="Times New Roman" panose="02020603050405020304" pitchFamily="16" charset="0"/>
            </a:endParaRPr>
          </a:p>
        </p:txBody>
      </p:sp>
      <p:sp>
        <p:nvSpPr>
          <p:cNvPr id="305156" name="文本框 146434"/>
          <p:cNvSpPr txBox="1"/>
          <p:nvPr/>
        </p:nvSpPr>
        <p:spPr>
          <a:xfrm>
            <a:off x="-36512" y="1268413"/>
            <a:ext cx="4021137" cy="4859337"/>
          </a:xfrm>
          <a:prstGeom prst="rect">
            <a:avLst/>
          </a:prstGeom>
          <a:solidFill>
            <a:srgbClr val="E8E8E8"/>
          </a:solidFill>
          <a:ln w="12600" cap="flat" cmpd="sng">
            <a:solidFill>
              <a:srgbClr val="0000FF"/>
            </a:solidFill>
            <a:prstDash val="solid"/>
            <a:round/>
            <a:headEnd type="none" w="med" len="med"/>
            <a:tailEnd type="none" w="med" len="med"/>
          </a:ln>
        </p:spPr>
        <p:txBody>
          <a:bodyPr wrap="square" lIns="90000" tIns="46800" rIns="90000" bIns="46800" anchor="t"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dirty="0" err="1">
                <a:solidFill>
                  <a:srgbClr val="000000"/>
                </a:solidFill>
                <a:latin typeface="Arial" panose="020B0604020202020204" pitchFamily="34" charset="0"/>
              </a:rPr>
              <a:t>#include &lt;sys/types.h&gt;</a:t>
            </a:r>
            <a:endParaRPr lang="en-US" altLang="zh-CN" sz="1800" b="0" dirty="0" err="1">
              <a:solidFill>
                <a:srgbClr val="000000"/>
              </a:solidFill>
              <a:latin typeface="Arial" panose="020B0604020202020204" pitchFamily="34"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dirty="0" err="1">
                <a:solidFill>
                  <a:srgbClr val="000000"/>
                </a:solidFill>
                <a:latin typeface="Arial" panose="020B0604020202020204" pitchFamily="34" charset="0"/>
              </a:rPr>
              <a:t>#include &lt;stdio.h&gt;</a:t>
            </a:r>
            <a:endParaRPr lang="en-US" altLang="zh-CN" sz="1800" b="0" dirty="0" err="1">
              <a:solidFill>
                <a:srgbClr val="000000"/>
              </a:solidFill>
              <a:latin typeface="Arial" panose="020B0604020202020204" pitchFamily="34"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dirty="0" err="1">
                <a:solidFill>
                  <a:srgbClr val="000000"/>
                </a:solidFill>
                <a:latin typeface="Arial" panose="020B0604020202020204" pitchFamily="34" charset="0"/>
              </a:rPr>
              <a:t>#include &lt;unistd.h&gt;</a:t>
            </a:r>
            <a:endParaRPr lang="en-US" altLang="zh-CN" sz="1800" b="0" dirty="0" err="1">
              <a:solidFill>
                <a:srgbClr val="000000"/>
              </a:solidFill>
              <a:latin typeface="Arial" panose="020B0604020202020204" pitchFamily="34"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dirty="0" err="1">
                <a:solidFill>
                  <a:srgbClr val="000000"/>
                </a:solidFill>
                <a:latin typeface="Arial" panose="020B0604020202020204" pitchFamily="34" charset="0"/>
              </a:rPr>
              <a:t>#include &lt;string.h&gt;</a:t>
            </a:r>
            <a:endParaRPr lang="en-US" altLang="zh-CN" sz="1800" b="0" dirty="0" err="1">
              <a:solidFill>
                <a:srgbClr val="000000"/>
              </a:solidFill>
              <a:latin typeface="Arial" panose="020B0604020202020204" pitchFamily="34"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en-US" altLang="zh-CN" sz="1800" b="0" dirty="0" err="1">
              <a:solidFill>
                <a:srgbClr val="000000"/>
              </a:solidFill>
              <a:latin typeface="Arial" panose="020B0604020202020204" pitchFamily="34"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dirty="0" err="1">
                <a:solidFill>
                  <a:srgbClr val="000000"/>
                </a:solidFill>
                <a:latin typeface="Arial" panose="020B0604020202020204" pitchFamily="34" charset="0"/>
              </a:rPr>
              <a:t>int  main() {</a:t>
            </a:r>
            <a:endParaRPr lang="en-US" altLang="zh-CN" sz="1800" b="0" dirty="0" err="1">
              <a:solidFill>
                <a:srgbClr val="000000"/>
              </a:solidFill>
              <a:latin typeface="Arial" panose="020B0604020202020204" pitchFamily="34"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dirty="0" err="1">
                <a:solidFill>
                  <a:srgbClr val="000000"/>
                </a:solidFill>
                <a:latin typeface="Arial" panose="020B0604020202020204" pitchFamily="34" charset="0"/>
              </a:rPr>
              <a:t>   char write_msg[25] = “hello”;</a:t>
            </a:r>
            <a:endParaRPr lang="en-US" altLang="zh-CN" sz="1800" b="0" dirty="0" err="1">
              <a:solidFill>
                <a:srgbClr val="000000"/>
              </a:solidFill>
              <a:latin typeface="Arial" panose="020B0604020202020204" pitchFamily="34"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dirty="0" err="1">
                <a:solidFill>
                  <a:srgbClr val="000000"/>
                </a:solidFill>
                <a:latin typeface="Arial" panose="020B0604020202020204" pitchFamily="34" charset="0"/>
              </a:rPr>
              <a:t>   char read_msg[25];</a:t>
            </a:r>
            <a:endParaRPr lang="en-US" altLang="zh-CN" sz="1800" b="0" dirty="0" err="1">
              <a:solidFill>
                <a:srgbClr val="000000"/>
              </a:solidFill>
              <a:latin typeface="Arial" panose="020B0604020202020204" pitchFamily="34"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dirty="0" err="1">
                <a:solidFill>
                  <a:srgbClr val="000000"/>
                </a:solidFill>
                <a:latin typeface="Arial" panose="020B0604020202020204" pitchFamily="34" charset="0"/>
              </a:rPr>
              <a:t>    int fd[2];</a:t>
            </a:r>
            <a:endParaRPr lang="en-US" altLang="zh-CN" sz="1800" b="0" dirty="0" err="1">
              <a:solidFill>
                <a:srgbClr val="000000"/>
              </a:solidFill>
              <a:latin typeface="Arial" panose="020B0604020202020204" pitchFamily="34"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dirty="0" err="1">
                <a:solidFill>
                  <a:srgbClr val="000000"/>
                </a:solidFill>
                <a:latin typeface="Arial" panose="020B0604020202020204" pitchFamily="34" charset="0"/>
              </a:rPr>
              <a:t>    pid_t pid;</a:t>
            </a:r>
            <a:endParaRPr lang="en-US" altLang="zh-CN" sz="1800" b="0" dirty="0" err="1">
              <a:solidFill>
                <a:srgbClr val="000000"/>
              </a:solidFill>
              <a:latin typeface="Arial" panose="020B0604020202020204" pitchFamily="34"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en-US" altLang="zh-CN" sz="1800" b="0" dirty="0" err="1">
              <a:solidFill>
                <a:srgbClr val="000000"/>
              </a:solidFill>
              <a:latin typeface="Arial" panose="020B0604020202020204" pitchFamily="34"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dirty="0" err="1">
                <a:solidFill>
                  <a:srgbClr val="000000"/>
                </a:solidFill>
                <a:latin typeface="Arial" panose="020B0604020202020204" pitchFamily="34" charset="0"/>
              </a:rPr>
              <a:t>    if(pipe(fd)==-1) {   </a:t>
            </a:r>
            <a:r>
              <a:rPr lang="en-US" altLang="zh-CN" sz="1800" b="0" dirty="0" err="1">
                <a:solidFill>
                  <a:srgbClr val="FF0000"/>
                </a:solidFill>
                <a:latin typeface="Arial" panose="020B0604020202020204" pitchFamily="34" charset="0"/>
              </a:rPr>
              <a:t> //</a:t>
            </a:r>
            <a:r>
              <a:rPr lang="zh-CN" altLang="x-none" sz="1800" b="0" dirty="0" err="1">
                <a:solidFill>
                  <a:srgbClr val="FF0000"/>
                </a:solidFill>
                <a:latin typeface="Arial" panose="020B0604020202020204" pitchFamily="34" charset="0"/>
              </a:rPr>
              <a:t>创建一个管道</a:t>
            </a:r>
            <a:endParaRPr lang="zh-CN" altLang="x-none" sz="1800" b="0" dirty="0" err="1">
              <a:solidFill>
                <a:srgbClr val="FF0000"/>
              </a:solidFill>
              <a:latin typeface="Arial" panose="020B0604020202020204" pitchFamily="34"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dirty="0" err="1">
                <a:solidFill>
                  <a:srgbClr val="000000"/>
                </a:solidFill>
                <a:latin typeface="Arial" panose="020B0604020202020204" pitchFamily="34" charset="0"/>
              </a:rPr>
              <a:t>        fprintf(stderr, “pipe failed”);</a:t>
            </a:r>
            <a:endParaRPr lang="en-US" altLang="zh-CN" sz="1800" b="0" dirty="0" err="1">
              <a:solidFill>
                <a:srgbClr val="000000"/>
              </a:solidFill>
              <a:latin typeface="Arial" panose="020B0604020202020204" pitchFamily="34"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dirty="0" err="1">
                <a:solidFill>
                  <a:srgbClr val="000000"/>
                </a:solidFill>
                <a:latin typeface="Arial" panose="020B0604020202020204" pitchFamily="34" charset="0"/>
              </a:rPr>
              <a:t>        return 1;</a:t>
            </a:r>
            <a:endParaRPr lang="en-US" altLang="zh-CN" sz="1800" b="0" dirty="0" err="1">
              <a:solidFill>
                <a:srgbClr val="000000"/>
              </a:solidFill>
              <a:latin typeface="Arial" panose="020B0604020202020204" pitchFamily="34"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dirty="0" err="1">
                <a:solidFill>
                  <a:srgbClr val="000000"/>
                </a:solidFill>
                <a:latin typeface="Arial" panose="020B0604020202020204" pitchFamily="34" charset="0"/>
              </a:rPr>
              <a:t>      }</a:t>
            </a:r>
            <a:endParaRPr lang="en-US" altLang="zh-CN" sz="1800" b="0" dirty="0" err="1">
              <a:solidFill>
                <a:srgbClr val="000000"/>
              </a:solidFill>
              <a:latin typeface="Arial" panose="020B0604020202020204" pitchFamily="34"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dirty="0" err="1">
                <a:solidFill>
                  <a:srgbClr val="000000"/>
                </a:solidFill>
                <a:latin typeface="Arial" panose="020B0604020202020204" pitchFamily="34" charset="0"/>
              </a:rPr>
              <a:t>      </a:t>
            </a:r>
            <a:endParaRPr lang="en-US" altLang="zh-CN" sz="1800" b="0" dirty="0" err="1">
              <a:solidFill>
                <a:srgbClr val="000000"/>
              </a:solidFill>
              <a:latin typeface="Arial" panose="020B0604020202020204" pitchFamily="34"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en-US" altLang="zh-CN" sz="1800" b="0" dirty="0" err="1">
              <a:solidFill>
                <a:srgbClr val="000000"/>
              </a:solidFill>
              <a:latin typeface="Arial" panose="020B0604020202020204" pitchFamily="34"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en-US" altLang="zh-CN" sz="1800" b="0" dirty="0" err="1">
              <a:solidFill>
                <a:srgbClr val="000000"/>
              </a:solidFill>
              <a:latin typeface="Arial" panose="020B0604020202020204" pitchFamily="34"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en-US" altLang="zh-CN" sz="1800" b="0" dirty="0" err="1">
              <a:solidFill>
                <a:srgbClr val="000000"/>
              </a:solidFill>
              <a:latin typeface="Arial" panose="020B0604020202020204" pitchFamily="34" charset="0"/>
            </a:endParaRPr>
          </a:p>
        </p:txBody>
      </p:sp>
      <p:sp>
        <p:nvSpPr>
          <p:cNvPr id="305157" name="文本框 146435"/>
          <p:cNvSpPr txBox="1"/>
          <p:nvPr/>
        </p:nvSpPr>
        <p:spPr>
          <a:xfrm>
            <a:off x="4068763" y="115888"/>
            <a:ext cx="4926012" cy="6821487"/>
          </a:xfrm>
          <a:prstGeom prst="rect">
            <a:avLst/>
          </a:prstGeom>
          <a:solidFill>
            <a:srgbClr val="E8E8E8"/>
          </a:solidFill>
          <a:ln w="12600" cap="flat" cmpd="sng">
            <a:solidFill>
              <a:srgbClr val="0000FF"/>
            </a:solidFill>
            <a:prstDash val="solid"/>
            <a:round/>
            <a:headEnd type="none" w="med" len="med"/>
            <a:tailEnd type="none" w="med" len="med"/>
          </a:ln>
        </p:spPr>
        <p:txBody>
          <a:bodyPr wrap="square" lIns="90000" tIns="46800" rIns="90000" bIns="46800" anchor="t" anchorCtr="0"/>
          <a:p>
            <a:pPr defTabSz="457200">
              <a:lnSpc>
                <a:spcPct val="150000"/>
              </a:lnSpc>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dirty="0" err="1">
                <a:solidFill>
                  <a:srgbClr val="000000"/>
                </a:solidFill>
                <a:latin typeface="Arial" panose="020B0604020202020204" pitchFamily="34" charset="0"/>
              </a:rPr>
              <a:t>pid = fork();  </a:t>
            </a:r>
            <a:r>
              <a:rPr lang="zh-CN" altLang="x-none" sz="1800" b="0" dirty="0" err="1">
                <a:solidFill>
                  <a:srgbClr val="FF0000"/>
                </a:solidFill>
                <a:latin typeface="Arial" panose="020B0604020202020204" pitchFamily="34" charset="0"/>
              </a:rPr>
              <a:t>//创建一个子进程</a:t>
            </a:r>
            <a:r>
              <a:rPr lang="en-US" altLang="zh-CN" sz="1800" b="0" dirty="0" err="1">
                <a:solidFill>
                  <a:srgbClr val="000000"/>
                </a:solidFill>
                <a:latin typeface="Arial" panose="020B0604020202020204" pitchFamily="34" charset="0"/>
              </a:rPr>
              <a:t>      </a:t>
            </a:r>
            <a:endParaRPr lang="en-US" altLang="zh-CN" sz="1800" b="0" dirty="0" err="1">
              <a:solidFill>
                <a:srgbClr val="000000"/>
              </a:solidFill>
              <a:latin typeface="Arial" panose="020B0604020202020204" pitchFamily="34" charset="0"/>
            </a:endParaRPr>
          </a:p>
          <a:p>
            <a:pPr defTabSz="457200">
              <a:lnSpc>
                <a:spcPct val="150000"/>
              </a:lnSpc>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dirty="0" err="1">
                <a:solidFill>
                  <a:srgbClr val="000000"/>
                </a:solidFill>
                <a:latin typeface="Arial" panose="020B0604020202020204" pitchFamily="34" charset="0"/>
              </a:rPr>
              <a:t>if(pid &lt; 0 ) {</a:t>
            </a:r>
            <a:endParaRPr lang="en-US" altLang="zh-CN" sz="1800" b="0" dirty="0" err="1">
              <a:solidFill>
                <a:srgbClr val="000000"/>
              </a:solidFill>
              <a:latin typeface="Arial" panose="020B0604020202020204" pitchFamily="34" charset="0"/>
            </a:endParaRPr>
          </a:p>
          <a:p>
            <a:pPr defTabSz="457200">
              <a:lnSpc>
                <a:spcPct val="150000"/>
              </a:lnSpc>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dirty="0" err="1">
                <a:solidFill>
                  <a:srgbClr val="000000"/>
                </a:solidFill>
                <a:latin typeface="Arial" panose="020B0604020202020204" pitchFamily="34" charset="0"/>
              </a:rPr>
              <a:t>    fprintf(stderr, “fork failed”);</a:t>
            </a:r>
            <a:endParaRPr lang="en-US" altLang="zh-CN" sz="1800" b="0" dirty="0" err="1">
              <a:solidFill>
                <a:srgbClr val="000000"/>
              </a:solidFill>
              <a:latin typeface="Arial" panose="020B0604020202020204" pitchFamily="34" charset="0"/>
            </a:endParaRPr>
          </a:p>
          <a:p>
            <a:pPr defTabSz="457200">
              <a:lnSpc>
                <a:spcPct val="150000"/>
              </a:lnSpc>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dirty="0" err="1">
                <a:solidFill>
                  <a:srgbClr val="000000"/>
                </a:solidFill>
                <a:latin typeface="Arial" panose="020B0604020202020204" pitchFamily="34" charset="0"/>
              </a:rPr>
              <a:t>     return 1;</a:t>
            </a:r>
            <a:endParaRPr lang="en-US" altLang="zh-CN" sz="1800" b="0" dirty="0" err="1">
              <a:solidFill>
                <a:srgbClr val="000000"/>
              </a:solidFill>
              <a:latin typeface="Arial" panose="020B0604020202020204" pitchFamily="34" charset="0"/>
            </a:endParaRPr>
          </a:p>
          <a:p>
            <a:pPr defTabSz="457200">
              <a:lnSpc>
                <a:spcPct val="150000"/>
              </a:lnSpc>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dirty="0" err="1">
                <a:solidFill>
                  <a:srgbClr val="000000"/>
                </a:solidFill>
                <a:latin typeface="Arial" panose="020B0604020202020204" pitchFamily="34" charset="0"/>
              </a:rPr>
              <a:t>}</a:t>
            </a:r>
            <a:endParaRPr lang="en-US" altLang="zh-CN" sz="1800" b="0" dirty="0" err="1">
              <a:solidFill>
                <a:srgbClr val="000000"/>
              </a:solidFill>
              <a:latin typeface="Arial" panose="020B0604020202020204" pitchFamily="34" charset="0"/>
            </a:endParaRPr>
          </a:p>
          <a:p>
            <a:pPr defTabSz="457200">
              <a:lnSpc>
                <a:spcPct val="150000"/>
              </a:lnSpc>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en-US" altLang="zh-CN" sz="1800" b="0" dirty="0" err="1">
              <a:solidFill>
                <a:srgbClr val="000000"/>
              </a:solidFill>
              <a:latin typeface="Arial" panose="020B0604020202020204" pitchFamily="34" charset="0"/>
            </a:endParaRPr>
          </a:p>
          <a:p>
            <a:pPr defTabSz="457200">
              <a:lnSpc>
                <a:spcPct val="150000"/>
              </a:lnSpc>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dirty="0" err="1">
                <a:solidFill>
                  <a:srgbClr val="000000"/>
                </a:solidFill>
                <a:latin typeface="Arial" panose="020B0604020202020204" pitchFamily="34" charset="0"/>
              </a:rPr>
              <a:t>if(pid &gt;0) {  </a:t>
            </a:r>
            <a:r>
              <a:rPr lang="zh-CN" altLang="x-none" sz="1800" b="0" dirty="0" err="1">
                <a:solidFill>
                  <a:srgbClr val="FF0000"/>
                </a:solidFill>
                <a:latin typeface="Arial" panose="020B0604020202020204" pitchFamily="34" charset="0"/>
              </a:rPr>
              <a:t>//父进程</a:t>
            </a:r>
            <a:endParaRPr lang="zh-CN" altLang="x-none" sz="1800" b="0" dirty="0" err="1">
              <a:solidFill>
                <a:srgbClr val="FF0000"/>
              </a:solidFill>
              <a:latin typeface="Arial" panose="020B0604020202020204" pitchFamily="34" charset="0"/>
            </a:endParaRPr>
          </a:p>
          <a:p>
            <a:pPr defTabSz="457200">
              <a:lnSpc>
                <a:spcPct val="150000"/>
              </a:lnSpc>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dirty="0" err="1">
                <a:solidFill>
                  <a:srgbClr val="000000"/>
                </a:solidFill>
                <a:latin typeface="Arial" panose="020B0604020202020204" pitchFamily="34" charset="0"/>
              </a:rPr>
              <a:t>   close(fd[0]);   </a:t>
            </a:r>
            <a:r>
              <a:rPr lang="zh-CN" altLang="x-none" sz="1800" b="0" dirty="0" err="1">
                <a:solidFill>
                  <a:srgbClr val="FF0000"/>
                </a:solidFill>
                <a:latin typeface="Arial" panose="020B0604020202020204" pitchFamily="34" charset="0"/>
              </a:rPr>
              <a:t>//关闭</a:t>
            </a:r>
            <a:r>
              <a:rPr lang="en-US" altLang="zh-CN" sz="1800" b="0" dirty="0" err="1">
                <a:solidFill>
                  <a:srgbClr val="FF0000"/>
                </a:solidFill>
                <a:latin typeface="Arial" panose="020B0604020202020204" pitchFamily="34" charset="0"/>
              </a:rPr>
              <a:t>pipe</a:t>
            </a:r>
            <a:r>
              <a:rPr lang="zh-CN" altLang="x-none" sz="1800" b="0" dirty="0" err="1">
                <a:solidFill>
                  <a:srgbClr val="FF0000"/>
                </a:solidFill>
                <a:latin typeface="Arial" panose="020B0604020202020204" pitchFamily="34" charset="0"/>
              </a:rPr>
              <a:t>的读入端；</a:t>
            </a:r>
            <a:endParaRPr lang="zh-CN" altLang="x-none" sz="1800" b="0" dirty="0" err="1">
              <a:solidFill>
                <a:srgbClr val="FF0000"/>
              </a:solidFill>
              <a:latin typeface="Arial" panose="020B0604020202020204" pitchFamily="34" charset="0"/>
            </a:endParaRPr>
          </a:p>
          <a:p>
            <a:pPr defTabSz="457200">
              <a:lnSpc>
                <a:spcPct val="150000"/>
              </a:lnSpc>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dirty="0" err="1">
                <a:solidFill>
                  <a:srgbClr val="FF0000"/>
                </a:solidFill>
                <a:latin typeface="Arial" panose="020B0604020202020204" pitchFamily="34" charset="0"/>
              </a:rPr>
              <a:t>  </a:t>
            </a:r>
            <a:r>
              <a:rPr lang="en-US" altLang="zh-CN" sz="1800" b="0" dirty="0" err="1">
                <a:solidFill>
                  <a:srgbClr val="000000"/>
                </a:solidFill>
                <a:latin typeface="Arial" panose="020B0604020202020204" pitchFamily="34" charset="0"/>
              </a:rPr>
              <a:t> write(fd[1],write_msg,strlen(write_msg)+1);</a:t>
            </a:r>
            <a:endParaRPr lang="en-US" altLang="zh-CN" sz="1800" b="0" dirty="0" err="1">
              <a:solidFill>
                <a:srgbClr val="000000"/>
              </a:solidFill>
              <a:latin typeface="Arial" panose="020B0604020202020204" pitchFamily="34" charset="0"/>
            </a:endParaRPr>
          </a:p>
          <a:p>
            <a:pPr defTabSz="457200">
              <a:lnSpc>
                <a:spcPct val="150000"/>
              </a:lnSpc>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dirty="0" err="1">
                <a:solidFill>
                  <a:srgbClr val="000000"/>
                </a:solidFill>
                <a:latin typeface="Arial" panose="020B0604020202020204" pitchFamily="34" charset="0"/>
              </a:rPr>
              <a:t>   close(fd[1]);   </a:t>
            </a:r>
            <a:r>
              <a:rPr lang="zh-CN" altLang="x-none" sz="1800" b="0" dirty="0" err="1">
                <a:solidFill>
                  <a:srgbClr val="FF0000"/>
                </a:solidFill>
                <a:latin typeface="Arial" panose="020B0604020202020204" pitchFamily="34" charset="0"/>
              </a:rPr>
              <a:t>//关闭</a:t>
            </a:r>
            <a:r>
              <a:rPr lang="en-US" altLang="zh-CN" sz="1800" b="0" dirty="0" err="1">
                <a:solidFill>
                  <a:srgbClr val="FF0000"/>
                </a:solidFill>
                <a:latin typeface="Arial" panose="020B0604020202020204" pitchFamily="34" charset="0"/>
              </a:rPr>
              <a:t>pipe</a:t>
            </a:r>
            <a:r>
              <a:rPr lang="zh-CN" altLang="x-none" sz="1800" b="0" dirty="0" err="1">
                <a:solidFill>
                  <a:srgbClr val="FF0000"/>
                </a:solidFill>
                <a:latin typeface="Arial" panose="020B0604020202020204" pitchFamily="34" charset="0"/>
              </a:rPr>
              <a:t>的写入端；</a:t>
            </a:r>
            <a:endParaRPr lang="zh-CN" altLang="x-none" sz="1800" b="0" dirty="0" err="1">
              <a:solidFill>
                <a:srgbClr val="FF0000"/>
              </a:solidFill>
              <a:latin typeface="Arial" panose="020B0604020202020204" pitchFamily="34" charset="0"/>
            </a:endParaRPr>
          </a:p>
          <a:p>
            <a:pPr defTabSz="457200">
              <a:lnSpc>
                <a:spcPct val="150000"/>
              </a:lnSpc>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dirty="0" err="1">
                <a:solidFill>
                  <a:srgbClr val="000000"/>
                </a:solidFill>
                <a:latin typeface="Arial" panose="020B0604020202020204" pitchFamily="34" charset="0"/>
              </a:rPr>
              <a:t>} else {     </a:t>
            </a:r>
            <a:r>
              <a:rPr lang="zh-CN" altLang="x-none" sz="1800" b="0" dirty="0" err="1">
                <a:solidFill>
                  <a:srgbClr val="FF0000"/>
                </a:solidFill>
                <a:latin typeface="Arial" panose="020B0604020202020204" pitchFamily="34" charset="0"/>
              </a:rPr>
              <a:t>//子进程</a:t>
            </a:r>
            <a:endParaRPr lang="zh-CN" altLang="x-none" sz="1800" b="0" dirty="0" err="1">
              <a:solidFill>
                <a:srgbClr val="FF0000"/>
              </a:solidFill>
              <a:latin typeface="Arial" panose="020B0604020202020204" pitchFamily="34" charset="0"/>
            </a:endParaRPr>
          </a:p>
          <a:p>
            <a:pPr defTabSz="457200">
              <a:lnSpc>
                <a:spcPct val="150000"/>
              </a:lnSpc>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dirty="0" err="1">
                <a:solidFill>
                  <a:srgbClr val="000000"/>
                </a:solidFill>
                <a:latin typeface="Arial" panose="020B0604020202020204" pitchFamily="34" charset="0"/>
              </a:rPr>
              <a:t>   close(fd[1]);   </a:t>
            </a:r>
            <a:r>
              <a:rPr lang="zh-CN" altLang="x-none" sz="1800" b="0" dirty="0" err="1">
                <a:solidFill>
                  <a:srgbClr val="FF0000"/>
                </a:solidFill>
                <a:latin typeface="Arial" panose="020B0604020202020204" pitchFamily="34" charset="0"/>
              </a:rPr>
              <a:t>//关闭</a:t>
            </a:r>
            <a:r>
              <a:rPr lang="en-US" altLang="zh-CN" sz="1800" b="0" dirty="0" err="1">
                <a:solidFill>
                  <a:srgbClr val="FF0000"/>
                </a:solidFill>
                <a:latin typeface="Arial" panose="020B0604020202020204" pitchFamily="34" charset="0"/>
              </a:rPr>
              <a:t>pipe</a:t>
            </a:r>
            <a:r>
              <a:rPr lang="zh-CN" altLang="x-none" sz="1800" b="0" dirty="0" err="1">
                <a:solidFill>
                  <a:srgbClr val="FF0000"/>
                </a:solidFill>
                <a:latin typeface="Arial" panose="020B0604020202020204" pitchFamily="34" charset="0"/>
              </a:rPr>
              <a:t>的写入端；</a:t>
            </a:r>
            <a:endParaRPr lang="zh-CN" altLang="x-none" sz="1800" b="0" dirty="0" err="1">
              <a:solidFill>
                <a:srgbClr val="FF0000"/>
              </a:solidFill>
              <a:latin typeface="Arial" panose="020B0604020202020204" pitchFamily="34" charset="0"/>
            </a:endParaRPr>
          </a:p>
          <a:p>
            <a:pPr defTabSz="457200">
              <a:lnSpc>
                <a:spcPct val="150000"/>
              </a:lnSpc>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dirty="0" err="1">
                <a:solidFill>
                  <a:srgbClr val="FF0000"/>
                </a:solidFill>
                <a:latin typeface="Arial" panose="020B0604020202020204" pitchFamily="34" charset="0"/>
              </a:rPr>
              <a:t>  </a:t>
            </a:r>
            <a:r>
              <a:rPr lang="en-US" altLang="zh-CN" sz="1800" b="0" dirty="0" err="1">
                <a:solidFill>
                  <a:srgbClr val="000000"/>
                </a:solidFill>
                <a:latin typeface="Arial" panose="020B0604020202020204" pitchFamily="34" charset="0"/>
              </a:rPr>
              <a:t> read(fd[0],read_msg,25);</a:t>
            </a:r>
            <a:endParaRPr lang="en-US" altLang="zh-CN" sz="1800" b="0" dirty="0" err="1">
              <a:solidFill>
                <a:srgbClr val="000000"/>
              </a:solidFill>
              <a:latin typeface="Arial" panose="020B0604020202020204" pitchFamily="34" charset="0"/>
            </a:endParaRPr>
          </a:p>
          <a:p>
            <a:pPr defTabSz="457200">
              <a:lnSpc>
                <a:spcPct val="150000"/>
              </a:lnSpc>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dirty="0" err="1">
                <a:solidFill>
                  <a:srgbClr val="000000"/>
                </a:solidFill>
                <a:latin typeface="Arial" panose="020B0604020202020204" pitchFamily="34" charset="0"/>
              </a:rPr>
              <a:t>   printf(“%s”, read_msg);</a:t>
            </a:r>
            <a:endParaRPr lang="en-US" altLang="zh-CN" sz="1800" b="0" dirty="0" err="1">
              <a:solidFill>
                <a:srgbClr val="000000"/>
              </a:solidFill>
              <a:latin typeface="Arial" panose="020B0604020202020204" pitchFamily="34" charset="0"/>
            </a:endParaRPr>
          </a:p>
          <a:p>
            <a:pPr defTabSz="457200">
              <a:lnSpc>
                <a:spcPct val="150000"/>
              </a:lnSpc>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dirty="0" err="1">
                <a:solidFill>
                  <a:srgbClr val="000000"/>
                </a:solidFill>
                <a:latin typeface="Arial" panose="020B0604020202020204" pitchFamily="34" charset="0"/>
              </a:rPr>
              <a:t>   close(fd[0]);   </a:t>
            </a:r>
            <a:r>
              <a:rPr lang="zh-CN" altLang="x-none" sz="1800" b="0" dirty="0" err="1">
                <a:solidFill>
                  <a:srgbClr val="FF0000"/>
                </a:solidFill>
                <a:latin typeface="Arial" panose="020B0604020202020204" pitchFamily="34" charset="0"/>
              </a:rPr>
              <a:t>//关闭</a:t>
            </a:r>
            <a:r>
              <a:rPr lang="en-US" altLang="zh-CN" sz="1800" b="0" dirty="0" err="1">
                <a:solidFill>
                  <a:srgbClr val="FF0000"/>
                </a:solidFill>
                <a:latin typeface="Arial" panose="020B0604020202020204" pitchFamily="34" charset="0"/>
              </a:rPr>
              <a:t>pipe</a:t>
            </a:r>
            <a:r>
              <a:rPr lang="zh-CN" altLang="x-none" sz="1800" b="0" dirty="0" err="1">
                <a:solidFill>
                  <a:srgbClr val="FF0000"/>
                </a:solidFill>
                <a:latin typeface="Arial" panose="020B0604020202020204" pitchFamily="34" charset="0"/>
              </a:rPr>
              <a:t>的读入端；</a:t>
            </a:r>
            <a:endParaRPr lang="zh-CN" altLang="x-none" sz="1800" b="0" dirty="0" err="1">
              <a:solidFill>
                <a:srgbClr val="FF0000"/>
              </a:solidFill>
              <a:latin typeface="Arial" panose="020B0604020202020204" pitchFamily="34" charset="0"/>
            </a:endParaRPr>
          </a:p>
          <a:p>
            <a:pPr defTabSz="457200">
              <a:lnSpc>
                <a:spcPct val="150000"/>
              </a:lnSpc>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dirty="0" err="1">
                <a:solidFill>
                  <a:srgbClr val="000000"/>
                </a:solidFill>
                <a:latin typeface="Arial" panose="020B0604020202020204" pitchFamily="34" charset="0"/>
              </a:rPr>
              <a:t>}</a:t>
            </a:r>
            <a:endParaRPr lang="en-US" altLang="zh-CN" sz="1800" b="0" dirty="0" err="1">
              <a:solidFill>
                <a:srgbClr val="000000"/>
              </a:solidFill>
              <a:latin typeface="Arial" panose="020B0604020202020204" pitchFamily="34"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en-US" altLang="zh-CN" sz="1800" b="0" dirty="0" err="1">
              <a:solidFill>
                <a:srgbClr val="000000"/>
              </a:solidFill>
              <a:latin typeface="Arial" panose="020B0604020202020204" pitchFamily="34" charset="0"/>
            </a:endParaRPr>
          </a:p>
        </p:txBody>
      </p:sp>
    </p:spTree>
  </p:cSld>
  <p:clrMapOvr>
    <a:masterClrMapping/>
  </p:clrMapOvr>
  <p:transition/>
</p:sld>
</file>

<file path=ppt/slides/slide14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307202" name="矩形 147456"/>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307203" name="文本框 147457"/>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333399"/>
                </a:solidFill>
                <a:latin typeface="Times New Roman" panose="02020603050405020304" pitchFamily="16" charset="0"/>
              </a:rPr>
              <a:t>3.5 进程通信</a:t>
            </a:r>
            <a:endParaRPr lang="zh-CN" altLang="x-none" sz="4400" b="0" dirty="0" err="1">
              <a:solidFill>
                <a:srgbClr val="333399"/>
              </a:solidFill>
              <a:latin typeface="Times New Roman" panose="02020603050405020304" pitchFamily="16" charset="0"/>
            </a:endParaRPr>
          </a:p>
        </p:txBody>
      </p:sp>
      <p:sp>
        <p:nvSpPr>
          <p:cNvPr id="307204" name="文本框 147458"/>
          <p:cNvSpPr txBox="1"/>
          <p:nvPr/>
        </p:nvSpPr>
        <p:spPr>
          <a:xfrm>
            <a:off x="539750" y="1268413"/>
            <a:ext cx="7772400" cy="5029200"/>
          </a:xfrm>
          <a:prstGeom prst="rect">
            <a:avLst/>
          </a:prstGeom>
          <a:noFill/>
          <a:ln w="9525">
            <a:noFill/>
          </a:ln>
        </p:spPr>
        <p:txBody>
          <a:bodyPr wrap="square" lIns="91440" tIns="45720" rIns="91440" bIns="45720" anchor="t" anchorCtr="0"/>
          <a:p>
            <a:pPr marL="342900" indent="-342900" defTabSz="457200">
              <a:spcBef>
                <a:spcPts val="8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800" b="0" dirty="0" err="1">
              <a:solidFill>
                <a:srgbClr val="000000"/>
              </a:solidFill>
              <a:latin typeface="Times New Roman" panose="02020603050405020304" pitchFamily="16" charset="0"/>
            </a:endParaRPr>
          </a:p>
          <a:p>
            <a:pPr marL="1905" lvl="1" indent="455295" defTabSz="457200" eaLnBrk="1" hangingPunct="1">
              <a:spcBef>
                <a:spcPts val="800"/>
              </a:spcBef>
              <a:buClr>
                <a:srgbClr val="FF0000"/>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rPr>
              <a:t>命名管道</a:t>
            </a:r>
            <a:r>
              <a:rPr lang="en-US" altLang="zh-CN" sz="2800" b="0" dirty="0" err="1">
                <a:solidFill>
                  <a:srgbClr val="000000"/>
                </a:solidFill>
                <a:latin typeface="Times New Roman" panose="02020603050405020304" pitchFamily="16" charset="0"/>
              </a:rPr>
              <a:t>(named pipe)</a:t>
            </a:r>
            <a:r>
              <a:rPr lang="zh-CN" altLang="x-none" sz="2800" b="0" dirty="0" err="1">
                <a:solidFill>
                  <a:srgbClr val="000000"/>
                </a:solidFill>
                <a:latin typeface="Times New Roman" panose="02020603050405020304" pitchFamily="16" charset="0"/>
              </a:rPr>
              <a:t>：</a:t>
            </a:r>
            <a:endParaRPr lang="zh-CN" altLang="x-none" sz="2800" b="0" dirty="0" err="1">
              <a:solidFill>
                <a:srgbClr val="000000"/>
              </a:solidFill>
              <a:latin typeface="Times New Roman" panose="02020603050405020304" pitchFamily="16" charset="0"/>
            </a:endParaRPr>
          </a:p>
          <a:p>
            <a:pPr marL="1905" lvl="2" indent="912495" defTabSz="457200" eaLnBrk="1" hangingPunct="1">
              <a:spcBef>
                <a:spcPts val="800"/>
              </a:spcBef>
              <a:buClr>
                <a:srgbClr val="3333CC"/>
              </a:buClr>
              <a:buSzPct val="5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rPr>
              <a:t>通信可以是双向，进程的父子关系不是必需的；</a:t>
            </a:r>
            <a:endParaRPr lang="zh-CN" altLang="x-none" sz="2800" b="0" dirty="0" err="1">
              <a:solidFill>
                <a:srgbClr val="000000"/>
              </a:solidFill>
              <a:latin typeface="Times New Roman" panose="02020603050405020304" pitchFamily="16" charset="0"/>
            </a:endParaRPr>
          </a:p>
          <a:p>
            <a:pPr marL="1905" lvl="2" indent="912495" defTabSz="457200" eaLnBrk="1" hangingPunct="1">
              <a:spcBef>
                <a:spcPts val="800"/>
              </a:spcBef>
              <a:buClr>
                <a:srgbClr val="3333CC"/>
              </a:buClr>
              <a:buSzPct val="5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rPr>
              <a:t>命名管道为</a:t>
            </a:r>
            <a:r>
              <a:rPr lang="en-US" altLang="zh-CN" sz="2800" b="0" dirty="0" err="1">
                <a:solidFill>
                  <a:srgbClr val="000000"/>
                </a:solidFill>
                <a:latin typeface="Times New Roman" panose="02020603050405020304" pitchFamily="16" charset="0"/>
              </a:rPr>
              <a:t>FIFO</a:t>
            </a:r>
            <a:r>
              <a:rPr lang="zh-CN" altLang="x-none" sz="2800" b="0" dirty="0" err="1">
                <a:solidFill>
                  <a:srgbClr val="000000"/>
                </a:solidFill>
                <a:latin typeface="Times New Roman" panose="02020603050405020304" pitchFamily="16" charset="0"/>
              </a:rPr>
              <a:t>，作为一种特殊的文件存放在文件系统中；</a:t>
            </a:r>
            <a:endParaRPr lang="zh-CN" altLang="x-none" sz="2800" b="0" dirty="0" err="1">
              <a:solidFill>
                <a:srgbClr val="000000"/>
              </a:solidFill>
              <a:latin typeface="Times New Roman" panose="02020603050405020304" pitchFamily="16" charset="0"/>
            </a:endParaRPr>
          </a:p>
          <a:p>
            <a:pPr marL="1905" lvl="2" indent="912495" defTabSz="457200" eaLnBrk="1" hangingPunct="1">
              <a:spcBef>
                <a:spcPts val="800"/>
              </a:spcBef>
              <a:buClr>
                <a:srgbClr val="3333CC"/>
              </a:buClr>
              <a:buSzPct val="5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rPr>
              <a:t>在</a:t>
            </a:r>
            <a:r>
              <a:rPr lang="en-US" altLang="zh-CN" sz="2800" b="0" dirty="0" err="1">
                <a:solidFill>
                  <a:srgbClr val="000000"/>
                </a:solidFill>
                <a:latin typeface="Times New Roman" panose="02020603050405020304" pitchFamily="16" charset="0"/>
              </a:rPr>
              <a:t>Linux</a:t>
            </a:r>
            <a:r>
              <a:rPr lang="zh-CN" altLang="x-none" sz="2800" b="0" dirty="0" err="1">
                <a:solidFill>
                  <a:srgbClr val="000000"/>
                </a:solidFill>
                <a:latin typeface="Times New Roman" panose="02020603050405020304" pitchFamily="16" charset="0"/>
              </a:rPr>
              <a:t>中，通过系统调用</a:t>
            </a:r>
            <a:r>
              <a:rPr lang="en-US" altLang="zh-CN" sz="2800" b="0" dirty="0" err="1">
                <a:solidFill>
                  <a:srgbClr val="000000"/>
                </a:solidFill>
                <a:latin typeface="Times New Roman" panose="02020603050405020304" pitchFamily="16" charset="0"/>
              </a:rPr>
              <a:t>mkfifo()</a:t>
            </a:r>
            <a:r>
              <a:rPr lang="zh-CN" altLang="x-none" sz="2800" b="0" dirty="0" err="1">
                <a:solidFill>
                  <a:srgbClr val="000000"/>
                </a:solidFill>
                <a:latin typeface="Times New Roman" panose="02020603050405020304" pitchFamily="16" charset="0"/>
              </a:rPr>
              <a:t>可以创建命名管道；</a:t>
            </a:r>
            <a:endParaRPr lang="zh-CN" altLang="x-none" sz="2800" b="0" dirty="0" err="1">
              <a:solidFill>
                <a:srgbClr val="000000"/>
              </a:solidFill>
              <a:latin typeface="Times New Roman" panose="02020603050405020304" pitchFamily="16" charset="0"/>
            </a:endParaRPr>
          </a:p>
          <a:p>
            <a:pPr marL="1905" lvl="2" indent="912495" defTabSz="457200" eaLnBrk="1" hangingPunct="1">
              <a:spcBef>
                <a:spcPts val="800"/>
              </a:spcBef>
              <a:buClr>
                <a:srgbClr val="3333CC"/>
              </a:buClr>
              <a:buSzPct val="5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rPr>
              <a:t>需要将其从文件系统中显式地删除，否则将一直存在。</a:t>
            </a:r>
            <a:endParaRPr lang="zh-CN" altLang="x-none" sz="2800" b="0" dirty="0" err="1">
              <a:solidFill>
                <a:srgbClr val="000000"/>
              </a:solidFill>
              <a:latin typeface="Times New Roman" panose="02020603050405020304" pitchFamily="16" charset="0"/>
              <a:ea typeface="楷体_GB2312" pitchFamily="49" charset="0"/>
            </a:endParaRPr>
          </a:p>
        </p:txBody>
      </p:sp>
    </p:spTree>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309250" name="矩形 148480"/>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309251" name="文本框 148481"/>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333399"/>
                </a:solidFill>
                <a:latin typeface="Times New Roman" panose="02020603050405020304" pitchFamily="16" charset="0"/>
              </a:rPr>
              <a:t>3.6 线程</a:t>
            </a:r>
            <a:endParaRPr lang="zh-CN" altLang="x-none" sz="4400" b="0" dirty="0" err="1">
              <a:solidFill>
                <a:srgbClr val="333399"/>
              </a:solidFill>
              <a:latin typeface="Times New Roman" panose="02020603050405020304" pitchFamily="16" charset="0"/>
            </a:endParaRPr>
          </a:p>
        </p:txBody>
      </p:sp>
      <p:sp>
        <p:nvSpPr>
          <p:cNvPr id="309252" name="文本框 148482"/>
          <p:cNvSpPr txBox="1"/>
          <p:nvPr/>
        </p:nvSpPr>
        <p:spPr>
          <a:xfrm>
            <a:off x="1116013" y="1700213"/>
            <a:ext cx="7772400" cy="4141787"/>
          </a:xfrm>
          <a:prstGeom prst="rect">
            <a:avLst/>
          </a:prstGeom>
          <a:noFill/>
          <a:ln w="9525">
            <a:noFill/>
          </a:ln>
        </p:spPr>
        <p:txBody>
          <a:bodyPr wrap="square" lIns="91440" tIns="45720" rIns="91440" bIns="45720" anchor="t" anchorCtr="0"/>
          <a:p>
            <a:pPr marL="342900" indent="-342900" defTabSz="457200">
              <a:lnSpc>
                <a:spcPct val="150000"/>
              </a:lnSpc>
              <a:spcBef>
                <a:spcPts val="9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00"/>
                </a:solidFill>
                <a:latin typeface="Times New Roman" panose="02020603050405020304" pitchFamily="16" charset="0"/>
              </a:rPr>
              <a:t>进程作为调度基本单位的问题：</a:t>
            </a:r>
            <a:endParaRPr lang="zh-CN" altLang="x-none" b="0" dirty="0" err="1">
              <a:solidFill>
                <a:srgbClr val="000000"/>
              </a:solidFill>
              <a:latin typeface="Times New Roman" panose="02020603050405020304" pitchFamily="16" charset="0"/>
            </a:endParaRPr>
          </a:p>
          <a:p>
            <a:pPr marL="1905" lvl="1" indent="455295" defTabSz="457200" eaLnBrk="1" hangingPunct="1">
              <a:lnSpc>
                <a:spcPct val="150000"/>
              </a:lnSpc>
              <a:spcBef>
                <a:spcPts val="800"/>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rPr>
              <a:t>调度工作量大，耗费系统资源</a:t>
            </a:r>
            <a:r>
              <a:rPr lang="en-US" altLang="zh-CN" sz="2800" b="0" dirty="0" err="1">
                <a:solidFill>
                  <a:srgbClr val="000000"/>
                </a:solidFill>
                <a:latin typeface="Times New Roman" panose="02020603050405020304" pitchFamily="16" charset="0"/>
              </a:rPr>
              <a:t>;</a:t>
            </a:r>
            <a:endParaRPr lang="en-US" altLang="zh-CN" sz="2800" b="0" dirty="0" err="1">
              <a:solidFill>
                <a:srgbClr val="000000"/>
              </a:solidFill>
              <a:latin typeface="Times New Roman" panose="02020603050405020304" pitchFamily="16" charset="0"/>
            </a:endParaRPr>
          </a:p>
          <a:p>
            <a:pPr marL="1905" lvl="1" indent="455295" defTabSz="457200" eaLnBrk="1" hangingPunct="1">
              <a:lnSpc>
                <a:spcPct val="150000"/>
              </a:lnSpc>
              <a:spcBef>
                <a:spcPts val="800"/>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rPr>
              <a:t>进程间通信延迟大，频率高的通信过程效率低下</a:t>
            </a:r>
            <a:r>
              <a:rPr lang="en-US" altLang="zh-CN" sz="2800" b="0" dirty="0" err="1">
                <a:solidFill>
                  <a:srgbClr val="000000"/>
                </a:solidFill>
                <a:latin typeface="Times New Roman" panose="02020603050405020304" pitchFamily="16" charset="0"/>
              </a:rPr>
              <a:t>;</a:t>
            </a:r>
            <a:endParaRPr lang="en-US" altLang="zh-CN" sz="2800" b="0" dirty="0" err="1">
              <a:solidFill>
                <a:srgbClr val="000000"/>
              </a:solidFill>
              <a:latin typeface="Times New Roman" panose="02020603050405020304" pitchFamily="16" charset="0"/>
            </a:endParaRPr>
          </a:p>
          <a:p>
            <a:pPr marL="1905" lvl="1" indent="455295" defTabSz="457200" eaLnBrk="1" hangingPunct="1">
              <a:lnSpc>
                <a:spcPct val="150000"/>
              </a:lnSpc>
              <a:spcBef>
                <a:spcPts val="800"/>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rPr>
              <a:t>没有达到理想的并行度。</a:t>
            </a:r>
            <a:endParaRPr lang="zh-CN" altLang="x-none" sz="2800" b="0" dirty="0" err="1">
              <a:solidFill>
                <a:srgbClr val="000000"/>
              </a:solidFill>
              <a:latin typeface="Times New Roman" panose="02020603050405020304" pitchFamily="16" charset="0"/>
              <a:ea typeface="楷体_GB2312" pitchFamily="49" charset="0"/>
            </a:endParaRPr>
          </a:p>
        </p:txBody>
      </p:sp>
    </p:spTree>
  </p:cSld>
  <p:clrMapOvr>
    <a:masterClrMapping/>
  </p:clrMapOvr>
  <p:transition/>
</p:sld>
</file>

<file path=ppt/slides/slide145.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311298" name="矩形 149504"/>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311299" name="文本框 149505"/>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333399"/>
                </a:solidFill>
                <a:latin typeface="Times New Roman" panose="02020603050405020304" pitchFamily="16" charset="0"/>
              </a:rPr>
              <a:t>3.6 线程</a:t>
            </a:r>
            <a:endParaRPr lang="zh-CN" altLang="x-none" sz="4400" b="0" dirty="0" err="1">
              <a:solidFill>
                <a:srgbClr val="333399"/>
              </a:solidFill>
              <a:latin typeface="Times New Roman" panose="02020603050405020304" pitchFamily="16" charset="0"/>
            </a:endParaRPr>
          </a:p>
        </p:txBody>
      </p:sp>
      <p:sp>
        <p:nvSpPr>
          <p:cNvPr id="311300" name="文本框 149506"/>
          <p:cNvSpPr txBox="1"/>
          <p:nvPr/>
        </p:nvSpPr>
        <p:spPr>
          <a:xfrm>
            <a:off x="1143000" y="1447800"/>
            <a:ext cx="7772400" cy="4572000"/>
          </a:xfrm>
          <a:prstGeom prst="rect">
            <a:avLst/>
          </a:prstGeom>
          <a:noFill/>
          <a:ln w="9525">
            <a:noFill/>
          </a:ln>
        </p:spPr>
        <p:txBody>
          <a:bodyPr wrap="square" lIns="91440" tIns="45720" rIns="91440" bIns="45720" anchor="t" anchorCtr="0"/>
          <a:p>
            <a:pPr marL="342900" indent="-342900" defTabSz="457200">
              <a:lnSpc>
                <a:spcPct val="90000"/>
              </a:lnSpc>
              <a:spcBef>
                <a:spcPts val="9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00"/>
                </a:solidFill>
                <a:latin typeface="Times New Roman" panose="02020603050405020304" pitchFamily="16" charset="0"/>
              </a:rPr>
              <a:t>线程（</a:t>
            </a:r>
            <a:r>
              <a:rPr lang="en-US" altLang="zh-CN" b="0" dirty="0" err="1">
                <a:solidFill>
                  <a:srgbClr val="000000"/>
                </a:solidFill>
                <a:latin typeface="Times New Roman" panose="02020603050405020304" pitchFamily="16" charset="0"/>
              </a:rPr>
              <a:t>thread）：</a:t>
            </a:r>
            <a:r>
              <a:rPr lang="zh-CN" altLang="x-none" b="0" dirty="0" err="1">
                <a:solidFill>
                  <a:srgbClr val="000000"/>
                </a:solidFill>
                <a:latin typeface="Times New Roman" panose="02020603050405020304" pitchFamily="16" charset="0"/>
              </a:rPr>
              <a:t>也叫轻型进程，是可执行的实体单元，可代替以往的进程，是处理机调度的基本单位。</a:t>
            </a:r>
            <a:endParaRPr lang="zh-CN" altLang="x-none" b="0" dirty="0" err="1">
              <a:solidFill>
                <a:srgbClr val="000000"/>
              </a:solidFill>
              <a:latin typeface="Times New Roman" panose="02020603050405020304" pitchFamily="16" charset="0"/>
            </a:endParaRPr>
          </a:p>
          <a:p>
            <a:pPr marL="1905" lvl="1" indent="455295" defTabSz="457200" eaLnBrk="1" hangingPunct="1">
              <a:lnSpc>
                <a:spcPct val="90000"/>
              </a:lnSpc>
              <a:spcBef>
                <a:spcPts val="800"/>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rPr>
              <a:t>多线程：单个进程中执行多个线程。典型操作系统有：</a:t>
            </a:r>
            <a:r>
              <a:rPr lang="en-US" altLang="zh-CN" sz="2800" b="0" dirty="0" err="1">
                <a:solidFill>
                  <a:srgbClr val="000000"/>
                </a:solidFill>
                <a:latin typeface="Times New Roman" panose="02020603050405020304" pitchFamily="16" charset="0"/>
              </a:rPr>
              <a:t>Windows NT , Linux, Solaris...</a:t>
            </a:r>
            <a:endParaRPr lang="en-US" altLang="zh-CN" sz="2800" b="0" dirty="0" err="1">
              <a:solidFill>
                <a:srgbClr val="000000"/>
              </a:solidFill>
              <a:latin typeface="Times New Roman" panose="02020603050405020304" pitchFamily="16" charset="0"/>
            </a:endParaRPr>
          </a:p>
          <a:p>
            <a:pPr marL="1905" lvl="1" indent="455295" defTabSz="457200" eaLnBrk="1" hangingPunct="1">
              <a:lnSpc>
                <a:spcPct val="90000"/>
              </a:lnSpc>
              <a:spcBef>
                <a:spcPts val="800"/>
              </a:spcBef>
              <a:buClrTx/>
              <a:buSzPct val="55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en-US" altLang="zh-CN" sz="2800" b="0" dirty="0" err="1">
              <a:solidFill>
                <a:srgbClr val="000000"/>
              </a:solidFill>
              <a:latin typeface="Times New Roman" panose="02020603050405020304" pitchFamily="16" charset="0"/>
            </a:endParaRPr>
          </a:p>
          <a:p>
            <a:pPr marL="1905" lvl="1" indent="455295" defTabSz="457200" eaLnBrk="1" hangingPunct="1">
              <a:lnSpc>
                <a:spcPct val="90000"/>
              </a:lnSpc>
              <a:spcBef>
                <a:spcPts val="800"/>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rPr>
              <a:t>在多线程环境中，进程被定义为保护单位和资源分配单位，在一个进程内部可以有多个线程（通常，线程间不存在父子关系，它们之间是平等的）。</a:t>
            </a:r>
            <a:endParaRPr lang="zh-CN" altLang="x-none" sz="2800" b="0" dirty="0" err="1">
              <a:solidFill>
                <a:srgbClr val="000000"/>
              </a:solidFill>
              <a:latin typeface="Times New Roman" panose="02020603050405020304" pitchFamily="16" charset="0"/>
              <a:ea typeface="楷体_GB2312" pitchFamily="49" charset="0"/>
            </a:endParaRPr>
          </a:p>
        </p:txBody>
      </p:sp>
    </p:spTree>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313346" name="矩形 150528"/>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313347" name="文本框 150529"/>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333399"/>
                </a:solidFill>
                <a:latin typeface="Times New Roman" panose="02020603050405020304" pitchFamily="16" charset="0"/>
              </a:rPr>
              <a:t>3.6 线程</a:t>
            </a:r>
            <a:endParaRPr lang="zh-CN" altLang="x-none" sz="4400" b="0" dirty="0" err="1">
              <a:solidFill>
                <a:srgbClr val="333399"/>
              </a:solidFill>
              <a:latin typeface="Times New Roman" panose="02020603050405020304" pitchFamily="16" charset="0"/>
            </a:endParaRPr>
          </a:p>
        </p:txBody>
      </p:sp>
      <p:sp>
        <p:nvSpPr>
          <p:cNvPr id="313348" name="文本框 150530"/>
          <p:cNvSpPr txBox="1"/>
          <p:nvPr/>
        </p:nvSpPr>
        <p:spPr>
          <a:xfrm>
            <a:off x="1143000" y="1447800"/>
            <a:ext cx="7772400" cy="4572000"/>
          </a:xfrm>
          <a:prstGeom prst="rect">
            <a:avLst/>
          </a:prstGeom>
          <a:noFill/>
          <a:ln w="9525">
            <a:noFill/>
          </a:ln>
        </p:spPr>
        <p:txBody>
          <a:bodyPr wrap="square" lIns="91440" tIns="45720" rIns="91440" bIns="45720" anchor="t" anchorCtr="0"/>
          <a:p>
            <a:pPr marL="342900" indent="-342900" defTabSz="457200">
              <a:spcBef>
                <a:spcPts val="9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00"/>
                </a:solidFill>
                <a:latin typeface="Times New Roman" panose="02020603050405020304" pitchFamily="16" charset="0"/>
              </a:rPr>
              <a:t>线程的特征：</a:t>
            </a:r>
            <a:endParaRPr lang="zh-CN" altLang="x-none" b="0" dirty="0" err="1">
              <a:solidFill>
                <a:srgbClr val="000000"/>
              </a:solidFill>
              <a:latin typeface="Times New Roman" panose="02020603050405020304" pitchFamily="16" charset="0"/>
            </a:endParaRPr>
          </a:p>
          <a:p>
            <a:pPr marL="1905" lvl="1" indent="455295" defTabSz="457200" eaLnBrk="1" hangingPunct="1">
              <a:spcBef>
                <a:spcPts val="800"/>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rPr>
              <a:t>执行状态包括创建、就绪、运行、阻塞等;</a:t>
            </a:r>
            <a:endParaRPr lang="zh-CN" altLang="x-none" sz="2800" b="0" dirty="0" err="1">
              <a:solidFill>
                <a:srgbClr val="000000"/>
              </a:solidFill>
              <a:latin typeface="Times New Roman" panose="02020603050405020304" pitchFamily="16" charset="0"/>
            </a:endParaRPr>
          </a:p>
          <a:p>
            <a:pPr marL="1905" lvl="1" indent="455295" defTabSz="457200" eaLnBrk="1" hangingPunct="1">
              <a:spcBef>
                <a:spcPts val="800"/>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rPr>
              <a:t>当不处于执行状态时，要保存线程上下文环境;</a:t>
            </a:r>
            <a:endParaRPr lang="zh-CN" altLang="x-none" sz="2800" b="0" dirty="0" err="1">
              <a:solidFill>
                <a:srgbClr val="000000"/>
              </a:solidFill>
              <a:latin typeface="Times New Roman" panose="02020603050405020304" pitchFamily="16" charset="0"/>
            </a:endParaRPr>
          </a:p>
          <a:p>
            <a:pPr marL="1905" lvl="1" indent="455295" defTabSz="457200" eaLnBrk="1" hangingPunct="1">
              <a:spcBef>
                <a:spcPts val="800"/>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rPr>
              <a:t>一个执行栈</a:t>
            </a:r>
            <a:endParaRPr lang="zh-CN" altLang="x-none" sz="2800" b="0" dirty="0" err="1">
              <a:solidFill>
                <a:srgbClr val="000000"/>
              </a:solidFill>
              <a:latin typeface="Times New Roman" panose="02020603050405020304" pitchFamily="16" charset="0"/>
            </a:endParaRPr>
          </a:p>
          <a:p>
            <a:pPr marL="1905" lvl="1" indent="455295" defTabSz="457200" eaLnBrk="1" hangingPunct="1">
              <a:spcBef>
                <a:spcPts val="800"/>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rPr>
              <a:t>进程中的所有线程共享所属进程内的主存和其它资源。</a:t>
            </a:r>
            <a:endParaRPr lang="zh-CN" altLang="x-none" sz="2800" b="0" dirty="0" err="1">
              <a:solidFill>
                <a:srgbClr val="000000"/>
              </a:solidFill>
              <a:latin typeface="Times New Roman" panose="02020603050405020304" pitchFamily="16" charset="0"/>
              <a:ea typeface="楷体_GB2312" pitchFamily="49" charset="0"/>
            </a:endParaRPr>
          </a:p>
        </p:txBody>
      </p:sp>
    </p:spTree>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315394" name="矩形 151552"/>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315395" name="文本框 151553"/>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333399"/>
                </a:solidFill>
                <a:latin typeface="Times New Roman" panose="02020603050405020304" pitchFamily="16" charset="0"/>
              </a:rPr>
              <a:t>3.6 线程</a:t>
            </a:r>
            <a:endParaRPr lang="zh-CN" altLang="x-none" sz="4400" b="0" dirty="0" err="1">
              <a:solidFill>
                <a:srgbClr val="333399"/>
              </a:solidFill>
              <a:latin typeface="Times New Roman" panose="02020603050405020304" pitchFamily="16" charset="0"/>
            </a:endParaRPr>
          </a:p>
        </p:txBody>
      </p:sp>
      <p:sp>
        <p:nvSpPr>
          <p:cNvPr id="315396" name="文本框 151554"/>
          <p:cNvSpPr txBox="1"/>
          <p:nvPr/>
        </p:nvSpPr>
        <p:spPr>
          <a:xfrm>
            <a:off x="1143000" y="1447800"/>
            <a:ext cx="7772400" cy="4572000"/>
          </a:xfrm>
          <a:prstGeom prst="rect">
            <a:avLst/>
          </a:prstGeom>
          <a:noFill/>
          <a:ln w="9525">
            <a:noFill/>
          </a:ln>
        </p:spPr>
        <p:txBody>
          <a:bodyPr wrap="square" lIns="91440" tIns="45720" rIns="91440" bIns="45720" anchor="t" anchorCtr="0"/>
          <a:p>
            <a:pPr marL="342900" indent="-342900" defTabSz="457200">
              <a:lnSpc>
                <a:spcPct val="90000"/>
              </a:lnSpc>
              <a:spcBef>
                <a:spcPts val="9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00"/>
                </a:solidFill>
                <a:latin typeface="Times New Roman" panose="02020603050405020304" pitchFamily="16" charset="0"/>
              </a:rPr>
              <a:t>不同结构中，进程和线程的区别：</a:t>
            </a:r>
            <a:endParaRPr lang="zh-CN" altLang="x-none" b="0" dirty="0" err="1">
              <a:solidFill>
                <a:srgbClr val="000000"/>
              </a:solidFill>
              <a:latin typeface="Times New Roman" panose="02020603050405020304" pitchFamily="16" charset="0"/>
            </a:endParaRPr>
          </a:p>
          <a:p>
            <a:pPr marL="1905" lvl="1" indent="455295" defTabSz="457200" eaLnBrk="1" hangingPunct="1">
              <a:lnSpc>
                <a:spcPct val="90000"/>
              </a:lnSpc>
              <a:spcBef>
                <a:spcPts val="800"/>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rPr>
              <a:t>单进程单线程：进程就是线程，线程就是进程。</a:t>
            </a:r>
            <a:endParaRPr lang="zh-CN" altLang="x-none" sz="2800" b="0" dirty="0" err="1">
              <a:solidFill>
                <a:srgbClr val="000000"/>
              </a:solidFill>
              <a:latin typeface="Times New Roman" panose="02020603050405020304" pitchFamily="16" charset="0"/>
            </a:endParaRPr>
          </a:p>
          <a:p>
            <a:pPr marL="1905" lvl="1" indent="455295" defTabSz="457200" eaLnBrk="1" hangingPunct="1">
              <a:lnSpc>
                <a:spcPct val="90000"/>
              </a:lnSpc>
              <a:spcBef>
                <a:spcPts val="800"/>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rPr>
              <a:t>单进程多线程：一个进程中包括多个线程，共享该进程的资源。当一个线程修改了数据，其它线程将读出修改后的数据。</a:t>
            </a:r>
            <a:endParaRPr lang="zh-CN" altLang="x-none" sz="2800" b="0" dirty="0" err="1">
              <a:solidFill>
                <a:srgbClr val="000000"/>
              </a:solidFill>
              <a:latin typeface="Times New Roman" panose="02020603050405020304" pitchFamily="16" charset="0"/>
            </a:endParaRPr>
          </a:p>
          <a:p>
            <a:pPr marL="1905" lvl="1" indent="455295" defTabSz="457200" eaLnBrk="1" hangingPunct="1">
              <a:lnSpc>
                <a:spcPct val="90000"/>
              </a:lnSpc>
              <a:spcBef>
                <a:spcPts val="800"/>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rPr>
              <a:t>多进程单线程：等价于单进程单线程的并发执行。</a:t>
            </a:r>
            <a:endParaRPr lang="zh-CN" altLang="x-none" sz="2800" b="0" dirty="0" err="1">
              <a:solidFill>
                <a:srgbClr val="000000"/>
              </a:solidFill>
              <a:latin typeface="Times New Roman" panose="02020603050405020304" pitchFamily="16" charset="0"/>
            </a:endParaRPr>
          </a:p>
          <a:p>
            <a:pPr marL="1905" lvl="1" indent="455295" defTabSz="457200" eaLnBrk="1" hangingPunct="1">
              <a:lnSpc>
                <a:spcPct val="90000"/>
              </a:lnSpc>
              <a:spcBef>
                <a:spcPts val="800"/>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rPr>
              <a:t>多进程多线程：多个进程并发执行，每个进程内多个线程并发执行。进程内线程也存在调度问题。</a:t>
            </a:r>
            <a:endParaRPr lang="zh-CN" altLang="x-none" sz="2800" b="0" dirty="0" err="1">
              <a:solidFill>
                <a:srgbClr val="000000"/>
              </a:solidFill>
              <a:latin typeface="Times New Roman" panose="02020603050405020304" pitchFamily="16" charset="0"/>
              <a:ea typeface="楷体_GB2312" pitchFamily="49" charset="0"/>
            </a:endParaRPr>
          </a:p>
        </p:txBody>
      </p:sp>
    </p:spTree>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317442" name="矩形 152576"/>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317443" name="文本框 152577"/>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333399"/>
                </a:solidFill>
                <a:latin typeface="Times New Roman" panose="02020603050405020304" pitchFamily="16" charset="0"/>
              </a:rPr>
              <a:t>3.6 线程</a:t>
            </a:r>
            <a:endParaRPr lang="zh-CN" altLang="x-none" sz="4400" b="0" dirty="0" err="1">
              <a:solidFill>
                <a:srgbClr val="333399"/>
              </a:solidFill>
              <a:latin typeface="Times New Roman" panose="02020603050405020304" pitchFamily="16" charset="0"/>
            </a:endParaRPr>
          </a:p>
        </p:txBody>
      </p:sp>
      <p:sp>
        <p:nvSpPr>
          <p:cNvPr id="317444" name="文本框 152578"/>
          <p:cNvSpPr txBox="1"/>
          <p:nvPr/>
        </p:nvSpPr>
        <p:spPr>
          <a:xfrm>
            <a:off x="1143000" y="1447800"/>
            <a:ext cx="7772400" cy="4572000"/>
          </a:xfrm>
          <a:prstGeom prst="rect">
            <a:avLst/>
          </a:prstGeom>
          <a:noFill/>
          <a:ln w="9525">
            <a:noFill/>
          </a:ln>
        </p:spPr>
        <p:txBody>
          <a:bodyPr wrap="square" lIns="91440" tIns="45720" rIns="91440" bIns="45720" anchor="t" anchorCtr="0"/>
          <a:p>
            <a:pPr marL="342900" indent="-342900" defTabSz="457200">
              <a:spcBef>
                <a:spcPts val="9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00"/>
                </a:solidFill>
                <a:latin typeface="Times New Roman" panose="02020603050405020304" pitchFamily="16" charset="0"/>
              </a:rPr>
              <a:t>引入线程的好处：</a:t>
            </a:r>
            <a:endParaRPr lang="zh-CN" altLang="x-none" b="0" dirty="0" err="1">
              <a:solidFill>
                <a:srgbClr val="000000"/>
              </a:solidFill>
              <a:latin typeface="Times New Roman" panose="02020603050405020304" pitchFamily="16" charset="0"/>
            </a:endParaRPr>
          </a:p>
          <a:p>
            <a:pPr marL="1905" lvl="1" indent="455295" defTabSz="457200" eaLnBrk="1" hangingPunct="1">
              <a:spcBef>
                <a:spcPts val="800"/>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rPr>
              <a:t>创建和撤销线程的开销小：时间和空间</a:t>
            </a:r>
            <a:endParaRPr lang="zh-CN" altLang="x-none" sz="2800" b="0" dirty="0" err="1">
              <a:solidFill>
                <a:srgbClr val="000000"/>
              </a:solidFill>
              <a:latin typeface="Times New Roman" panose="02020603050405020304" pitchFamily="16" charset="0"/>
            </a:endParaRPr>
          </a:p>
          <a:p>
            <a:pPr marL="1905" lvl="1" indent="455295" defTabSz="457200" eaLnBrk="1" hangingPunct="1">
              <a:spcBef>
                <a:spcPts val="800"/>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rPr>
              <a:t>切换迅速：切换内容少</a:t>
            </a:r>
            <a:endParaRPr lang="zh-CN" altLang="x-none" sz="2800" b="0" dirty="0" err="1">
              <a:solidFill>
                <a:srgbClr val="000000"/>
              </a:solidFill>
              <a:latin typeface="Times New Roman" panose="02020603050405020304" pitchFamily="16" charset="0"/>
            </a:endParaRPr>
          </a:p>
          <a:p>
            <a:pPr marL="1905" lvl="1" indent="455295" defTabSz="457200" eaLnBrk="1" hangingPunct="1">
              <a:spcBef>
                <a:spcPts val="800"/>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rPr>
              <a:t>通信效率高：共享相同的地址空间</a:t>
            </a:r>
            <a:endParaRPr lang="zh-CN" altLang="x-none" sz="2800" b="0" dirty="0" err="1">
              <a:solidFill>
                <a:srgbClr val="000000"/>
              </a:solidFill>
              <a:latin typeface="Times New Roman" panose="02020603050405020304" pitchFamily="16" charset="0"/>
            </a:endParaRPr>
          </a:p>
          <a:p>
            <a:pPr marL="1905" lvl="1" indent="455295" defTabSz="457200" eaLnBrk="1" hangingPunct="1">
              <a:spcBef>
                <a:spcPts val="800"/>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rPr>
              <a:t>并发度高：线程个数没有限制</a:t>
            </a:r>
            <a:endParaRPr lang="zh-CN" altLang="x-none" sz="2800" b="0" dirty="0" err="1">
              <a:solidFill>
                <a:srgbClr val="000000"/>
              </a:solidFill>
              <a:latin typeface="Times New Roman" panose="02020603050405020304" pitchFamily="16" charset="0"/>
              <a:ea typeface="楷体_GB2312" pitchFamily="49" charset="0"/>
            </a:endParaRPr>
          </a:p>
        </p:txBody>
      </p:sp>
      <p:grpSp>
        <p:nvGrpSpPr>
          <p:cNvPr id="317445" name="组合 152579"/>
          <p:cNvGrpSpPr/>
          <p:nvPr>
            <p:custDataLst>
              <p:tags r:id="rId1"/>
            </p:custDataLst>
          </p:nvPr>
        </p:nvGrpSpPr>
        <p:grpSpPr>
          <a:xfrm>
            <a:off x="755650" y="260350"/>
            <a:ext cx="7454900" cy="6235700"/>
            <a:chOff x="476" y="164"/>
            <a:chExt cx="4696" cy="3928"/>
          </a:xfrm>
        </p:grpSpPr>
        <p:sp>
          <p:nvSpPr>
            <p:cNvPr id="317446" name="矩形 152580"/>
            <p:cNvSpPr/>
            <p:nvPr/>
          </p:nvSpPr>
          <p:spPr>
            <a:xfrm>
              <a:off x="476" y="164"/>
              <a:ext cx="4696" cy="3928"/>
            </a:xfrm>
            <a:prstGeom prst="rect">
              <a:avLst/>
            </a:prstGeom>
            <a:solidFill>
              <a:srgbClr val="FFFFCC"/>
            </a:solidFill>
            <a:ln w="9360" cap="flat" cmpd="sng">
              <a:solidFill>
                <a:srgbClr val="000000"/>
              </a:solidFill>
              <a:prstDash val="solid"/>
              <a:miter/>
              <a:headEnd type="none" w="med" len="med"/>
              <a:tailEnd type="none" w="med" len="med"/>
            </a:ln>
          </p:spPr>
          <p:txBody>
            <a:bodyPr anchor="t" anchorCtr="0"/>
            <a:p>
              <a:endParaRPr lang="zh-CN" altLang="en-US">
                <a:latin typeface="Arial" panose="020B0604020202020204" pitchFamily="34" charset="0"/>
              </a:endParaRPr>
            </a:p>
          </p:txBody>
        </p:sp>
        <p:sp>
          <p:nvSpPr>
            <p:cNvPr id="317447" name="矩形 152581"/>
            <p:cNvSpPr/>
            <p:nvPr/>
          </p:nvSpPr>
          <p:spPr>
            <a:xfrm>
              <a:off x="992" y="1414"/>
              <a:ext cx="737" cy="429"/>
            </a:xfrm>
            <a:prstGeom prst="rect">
              <a:avLst/>
            </a:prstGeom>
            <a:solidFill>
              <a:srgbClr val="FFFF99"/>
            </a:solidFill>
            <a:ln w="57240" cap="flat" cmpd="sng">
              <a:solidFill>
                <a:srgbClr val="FFCF01"/>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0" dirty="0" err="1">
                  <a:solidFill>
                    <a:srgbClr val="000000"/>
                  </a:solidFill>
                  <a:latin typeface="Times New Roman" panose="02020603050405020304" pitchFamily="16" charset="0"/>
                  <a:ea typeface="宋体" panose="02010600030101010101" pitchFamily="2" charset="-122"/>
                </a:rPr>
                <a:t>P C B</a:t>
              </a:r>
              <a:endParaRPr lang="en-US" altLang="zh-CN" sz="2000" b="0" dirty="0" err="1">
                <a:solidFill>
                  <a:srgbClr val="000000"/>
                </a:solidFill>
                <a:latin typeface="Times New Roman" panose="02020603050405020304" pitchFamily="16" charset="0"/>
                <a:ea typeface="宋体" panose="02010600030101010101" pitchFamily="2" charset="-122"/>
              </a:endParaRPr>
            </a:p>
          </p:txBody>
        </p:sp>
        <p:sp>
          <p:nvSpPr>
            <p:cNvPr id="317448" name="矩形 152582"/>
            <p:cNvSpPr/>
            <p:nvPr>
              <p:custDataLst>
                <p:tags r:id="rId2"/>
              </p:custDataLst>
            </p:nvPr>
          </p:nvSpPr>
          <p:spPr>
            <a:xfrm>
              <a:off x="1910" y="913"/>
              <a:ext cx="852" cy="2741"/>
            </a:xfrm>
            <a:prstGeom prst="rect">
              <a:avLst/>
            </a:prstGeom>
            <a:solidFill>
              <a:srgbClr val="00E4A8"/>
            </a:solidFill>
            <a:ln w="9360" cap="rnd" cmpd="sng">
              <a:solidFill>
                <a:srgbClr val="000000"/>
              </a:solidFill>
              <a:prstDash val="sysDot"/>
              <a:miter/>
              <a:headEnd type="none" w="med" len="med"/>
              <a:tailEnd type="none" w="med" len="med"/>
            </a:ln>
          </p:spPr>
          <p:txBody>
            <a:bodyPr anchor="t" anchorCtr="0"/>
            <a:p>
              <a:endParaRPr lang="zh-CN" altLang="en-US">
                <a:latin typeface="Arial" panose="020B0604020202020204" pitchFamily="34" charset="0"/>
              </a:endParaRPr>
            </a:p>
          </p:txBody>
        </p:sp>
        <p:sp>
          <p:nvSpPr>
            <p:cNvPr id="317449" name="文本框 152583"/>
            <p:cNvSpPr txBox="1"/>
            <p:nvPr/>
          </p:nvSpPr>
          <p:spPr>
            <a:xfrm>
              <a:off x="1738" y="332"/>
              <a:ext cx="2287" cy="289"/>
            </a:xfrm>
            <a:prstGeom prst="rect">
              <a:avLst/>
            </a:prstGeom>
            <a:solidFill>
              <a:srgbClr val="FFFF99"/>
            </a:solidFill>
            <a:ln w="9525">
              <a:noFill/>
            </a:ln>
          </p:spPr>
          <p:txBody>
            <a:bodyPr wrap="square" lIns="90000" tIns="46800" rIns="90000" bIns="46800" anchor="t" anchorCtr="0">
              <a:spAutoFit/>
            </a:bodyPr>
            <a:p>
              <a:pPr algn="ctr" defTabSz="457200">
                <a:spcBef>
                  <a:spcPts val="160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ea typeface="宋体" panose="02010600030101010101" pitchFamily="2" charset="-122"/>
                </a:rPr>
                <a:t>多线程进程模型</a:t>
              </a:r>
              <a:endParaRPr lang="zh-CN" altLang="x-none" sz="2400" b="0" dirty="0" err="1">
                <a:solidFill>
                  <a:srgbClr val="000000"/>
                </a:solidFill>
                <a:latin typeface="Times New Roman" panose="02020603050405020304" pitchFamily="16" charset="0"/>
                <a:ea typeface="宋体" panose="02010600030101010101" pitchFamily="2" charset="-122"/>
              </a:endParaRPr>
            </a:p>
          </p:txBody>
        </p:sp>
        <p:sp>
          <p:nvSpPr>
            <p:cNvPr id="317450" name="矩形 152584"/>
            <p:cNvSpPr/>
            <p:nvPr/>
          </p:nvSpPr>
          <p:spPr>
            <a:xfrm>
              <a:off x="992" y="2038"/>
              <a:ext cx="737" cy="1178"/>
            </a:xfrm>
            <a:prstGeom prst="rect">
              <a:avLst/>
            </a:prstGeom>
            <a:solidFill>
              <a:srgbClr val="FFFF99"/>
            </a:solidFill>
            <a:ln w="57240" cap="flat" cmpd="sng">
              <a:solidFill>
                <a:srgbClr val="FFCF01"/>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b="0" dirty="0" err="1">
                  <a:solidFill>
                    <a:srgbClr val="000000"/>
                  </a:solidFill>
                  <a:latin typeface="Times New Roman" panose="02020603050405020304" pitchFamily="16" charset="0"/>
                  <a:ea typeface="宋体" panose="02010600030101010101" pitchFamily="2" charset="-122"/>
                </a:rPr>
                <a:t>用户</a:t>
              </a:r>
              <a:endParaRPr lang="zh-CN" altLang="x-none" sz="1800" b="0" dirty="0" err="1">
                <a:solidFill>
                  <a:srgbClr val="000000"/>
                </a:solidFill>
                <a:latin typeface="Times New Roman" panose="02020603050405020304" pitchFamily="16" charset="0"/>
                <a:ea typeface="宋体" panose="02010600030101010101" pitchFamily="2" charset="-122"/>
              </a:endParaRPr>
            </a:p>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b="0" dirty="0" err="1">
                  <a:solidFill>
                    <a:srgbClr val="000000"/>
                  </a:solidFill>
                  <a:latin typeface="Times New Roman" panose="02020603050405020304" pitchFamily="16" charset="0"/>
                  <a:ea typeface="宋体" panose="02010600030101010101" pitchFamily="2" charset="-122"/>
                </a:rPr>
                <a:t>地址</a:t>
              </a:r>
              <a:endParaRPr lang="zh-CN" altLang="x-none" sz="1800" b="0" dirty="0" err="1">
                <a:solidFill>
                  <a:srgbClr val="000000"/>
                </a:solidFill>
                <a:latin typeface="Times New Roman" panose="02020603050405020304" pitchFamily="16" charset="0"/>
                <a:ea typeface="宋体" panose="02010600030101010101" pitchFamily="2" charset="-122"/>
              </a:endParaRPr>
            </a:p>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b="0" dirty="0" err="1">
                  <a:solidFill>
                    <a:srgbClr val="000000"/>
                  </a:solidFill>
                  <a:latin typeface="Times New Roman" panose="02020603050405020304" pitchFamily="16" charset="0"/>
                  <a:ea typeface="宋体" panose="02010600030101010101" pitchFamily="2" charset="-122"/>
                </a:rPr>
                <a:t>空间</a:t>
              </a:r>
              <a:endParaRPr lang="zh-CN" altLang="x-none" sz="1800" b="0" dirty="0" err="1">
                <a:solidFill>
                  <a:srgbClr val="000000"/>
                </a:solidFill>
                <a:latin typeface="Times New Roman" panose="02020603050405020304" pitchFamily="16" charset="0"/>
                <a:ea typeface="宋体" panose="02010600030101010101" pitchFamily="2" charset="-122"/>
              </a:endParaRPr>
            </a:p>
          </p:txBody>
        </p:sp>
        <p:sp>
          <p:nvSpPr>
            <p:cNvPr id="317451" name="矩形 152585"/>
            <p:cNvSpPr/>
            <p:nvPr>
              <p:custDataLst>
                <p:tags r:id="rId3"/>
              </p:custDataLst>
            </p:nvPr>
          </p:nvSpPr>
          <p:spPr>
            <a:xfrm>
              <a:off x="2025" y="1789"/>
              <a:ext cx="623" cy="804"/>
            </a:xfrm>
            <a:prstGeom prst="rect">
              <a:avLst/>
            </a:prstGeom>
            <a:solidFill>
              <a:srgbClr val="FFFF99"/>
            </a:solidFill>
            <a:ln w="57240" cap="flat" cmpd="sng">
              <a:solidFill>
                <a:srgbClr val="FFCF01"/>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b="0" dirty="0" err="1">
                  <a:solidFill>
                    <a:srgbClr val="000000"/>
                  </a:solidFill>
                  <a:latin typeface="Times New Roman" panose="02020603050405020304" pitchFamily="16" charset="0"/>
                  <a:ea typeface="宋体" panose="02010600030101010101" pitchFamily="2" charset="-122"/>
                </a:rPr>
                <a:t>用</a:t>
              </a:r>
              <a:endParaRPr lang="zh-CN" altLang="x-none" sz="1800" b="0" dirty="0" err="1">
                <a:solidFill>
                  <a:srgbClr val="000000"/>
                </a:solidFill>
                <a:latin typeface="Times New Roman" panose="02020603050405020304" pitchFamily="16" charset="0"/>
                <a:ea typeface="宋体" panose="02010600030101010101" pitchFamily="2" charset="-122"/>
              </a:endParaRPr>
            </a:p>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b="0" dirty="0" err="1">
                  <a:solidFill>
                    <a:srgbClr val="000000"/>
                  </a:solidFill>
                  <a:latin typeface="Times New Roman" panose="02020603050405020304" pitchFamily="16" charset="0"/>
                  <a:ea typeface="宋体" panose="02010600030101010101" pitchFamily="2" charset="-122"/>
                </a:rPr>
                <a:t>户</a:t>
              </a:r>
              <a:endParaRPr lang="zh-CN" altLang="x-none" sz="1800" b="0" dirty="0" err="1">
                <a:solidFill>
                  <a:srgbClr val="000000"/>
                </a:solidFill>
                <a:latin typeface="Times New Roman" panose="02020603050405020304" pitchFamily="16" charset="0"/>
                <a:ea typeface="宋体" panose="02010600030101010101" pitchFamily="2" charset="-122"/>
              </a:endParaRPr>
            </a:p>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b="0" dirty="0" err="1">
                  <a:solidFill>
                    <a:srgbClr val="000000"/>
                  </a:solidFill>
                  <a:latin typeface="Times New Roman" panose="02020603050405020304" pitchFamily="16" charset="0"/>
                  <a:ea typeface="宋体" panose="02010600030101010101" pitchFamily="2" charset="-122"/>
                </a:rPr>
                <a:t>栈</a:t>
              </a:r>
              <a:endParaRPr lang="zh-CN" altLang="x-none" sz="1800" b="0" dirty="0" err="1">
                <a:solidFill>
                  <a:srgbClr val="000000"/>
                </a:solidFill>
                <a:latin typeface="Times New Roman" panose="02020603050405020304" pitchFamily="16" charset="0"/>
                <a:ea typeface="宋体" panose="02010600030101010101" pitchFamily="2" charset="-122"/>
              </a:endParaRPr>
            </a:p>
          </p:txBody>
        </p:sp>
        <p:sp>
          <p:nvSpPr>
            <p:cNvPr id="317452" name="矩形 152586"/>
            <p:cNvSpPr/>
            <p:nvPr>
              <p:custDataLst>
                <p:tags r:id="rId4"/>
              </p:custDataLst>
            </p:nvPr>
          </p:nvSpPr>
          <p:spPr>
            <a:xfrm>
              <a:off x="2025" y="2726"/>
              <a:ext cx="623" cy="804"/>
            </a:xfrm>
            <a:prstGeom prst="rect">
              <a:avLst/>
            </a:prstGeom>
            <a:solidFill>
              <a:srgbClr val="FFFF99"/>
            </a:solidFill>
            <a:ln w="57240" cap="flat" cmpd="sng">
              <a:solidFill>
                <a:srgbClr val="FFCF01"/>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b="0" dirty="0" err="1">
                  <a:solidFill>
                    <a:srgbClr val="000000"/>
                  </a:solidFill>
                  <a:latin typeface="Times New Roman" panose="02020603050405020304" pitchFamily="16" charset="0"/>
                  <a:ea typeface="宋体" panose="02010600030101010101" pitchFamily="2" charset="-122"/>
                </a:rPr>
                <a:t>核</a:t>
              </a:r>
              <a:endParaRPr lang="zh-CN" altLang="x-none" sz="1800" b="0" dirty="0" err="1">
                <a:solidFill>
                  <a:srgbClr val="000000"/>
                </a:solidFill>
                <a:latin typeface="Times New Roman" panose="02020603050405020304" pitchFamily="16" charset="0"/>
                <a:ea typeface="宋体" panose="02010600030101010101" pitchFamily="2" charset="-122"/>
              </a:endParaRPr>
            </a:p>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b="0" dirty="0" err="1">
                  <a:solidFill>
                    <a:srgbClr val="000000"/>
                  </a:solidFill>
                  <a:latin typeface="Times New Roman" panose="02020603050405020304" pitchFamily="16" charset="0"/>
                  <a:ea typeface="宋体" panose="02010600030101010101" pitchFamily="2" charset="-122"/>
                </a:rPr>
                <a:t>心</a:t>
              </a:r>
              <a:endParaRPr lang="zh-CN" altLang="x-none" sz="1800" b="0" dirty="0" err="1">
                <a:solidFill>
                  <a:srgbClr val="000000"/>
                </a:solidFill>
                <a:latin typeface="Times New Roman" panose="02020603050405020304" pitchFamily="16" charset="0"/>
                <a:ea typeface="宋体" panose="02010600030101010101" pitchFamily="2" charset="-122"/>
              </a:endParaRPr>
            </a:p>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b="0" dirty="0" err="1">
                  <a:solidFill>
                    <a:srgbClr val="000000"/>
                  </a:solidFill>
                  <a:latin typeface="Times New Roman" panose="02020603050405020304" pitchFamily="16" charset="0"/>
                  <a:ea typeface="宋体" panose="02010600030101010101" pitchFamily="2" charset="-122"/>
                </a:rPr>
                <a:t>栈</a:t>
              </a:r>
              <a:endParaRPr lang="zh-CN" altLang="x-none" sz="1800" b="0" dirty="0" err="1">
                <a:solidFill>
                  <a:srgbClr val="000000"/>
                </a:solidFill>
                <a:latin typeface="Times New Roman" panose="02020603050405020304" pitchFamily="16" charset="0"/>
                <a:ea typeface="宋体" panose="02010600030101010101" pitchFamily="2" charset="-122"/>
              </a:endParaRPr>
            </a:p>
          </p:txBody>
        </p:sp>
        <p:sp>
          <p:nvSpPr>
            <p:cNvPr id="317453" name="矩形 152587"/>
            <p:cNvSpPr/>
            <p:nvPr>
              <p:custDataLst>
                <p:tags r:id="rId5"/>
              </p:custDataLst>
            </p:nvPr>
          </p:nvSpPr>
          <p:spPr>
            <a:xfrm>
              <a:off x="2025" y="1039"/>
              <a:ext cx="623" cy="616"/>
            </a:xfrm>
            <a:prstGeom prst="rect">
              <a:avLst/>
            </a:prstGeom>
            <a:solidFill>
              <a:srgbClr val="FFFF99"/>
            </a:solidFill>
            <a:ln w="57240" cap="flat" cmpd="sng">
              <a:solidFill>
                <a:srgbClr val="FFCF01"/>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b="0" dirty="0" err="1">
                  <a:solidFill>
                    <a:srgbClr val="000000"/>
                  </a:solidFill>
                  <a:latin typeface="Times New Roman" panose="02020603050405020304" pitchFamily="16" charset="0"/>
                  <a:ea typeface="宋体" panose="02010600030101010101" pitchFamily="2" charset="-122"/>
                </a:rPr>
                <a:t>线程</a:t>
              </a:r>
              <a:endParaRPr lang="zh-CN" altLang="x-none" sz="1800" b="0" dirty="0" err="1">
                <a:solidFill>
                  <a:srgbClr val="000000"/>
                </a:solidFill>
                <a:latin typeface="Times New Roman" panose="02020603050405020304" pitchFamily="16" charset="0"/>
                <a:ea typeface="宋体" panose="02010600030101010101" pitchFamily="2" charset="-122"/>
              </a:endParaRPr>
            </a:p>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b="0" dirty="0" err="1">
                  <a:solidFill>
                    <a:srgbClr val="000000"/>
                  </a:solidFill>
                  <a:latin typeface="Times New Roman" panose="02020603050405020304" pitchFamily="16" charset="0"/>
                  <a:ea typeface="宋体" panose="02010600030101010101" pitchFamily="2" charset="-122"/>
                </a:rPr>
                <a:t>控制块</a:t>
              </a:r>
              <a:endParaRPr lang="zh-CN" altLang="x-none" sz="1800" b="0" dirty="0" err="1">
                <a:solidFill>
                  <a:srgbClr val="000000"/>
                </a:solidFill>
                <a:latin typeface="Times New Roman" panose="02020603050405020304" pitchFamily="16" charset="0"/>
                <a:ea typeface="宋体" panose="02010600030101010101" pitchFamily="2" charset="-122"/>
              </a:endParaRPr>
            </a:p>
          </p:txBody>
        </p:sp>
        <p:sp>
          <p:nvSpPr>
            <p:cNvPr id="317454" name="矩形 152588"/>
            <p:cNvSpPr/>
            <p:nvPr>
              <p:custDataLst>
                <p:tags r:id="rId6"/>
              </p:custDataLst>
            </p:nvPr>
          </p:nvSpPr>
          <p:spPr>
            <a:xfrm>
              <a:off x="2885" y="913"/>
              <a:ext cx="852" cy="2741"/>
            </a:xfrm>
            <a:prstGeom prst="rect">
              <a:avLst/>
            </a:prstGeom>
            <a:solidFill>
              <a:srgbClr val="00E4A8"/>
            </a:solidFill>
            <a:ln w="9360" cap="rnd" cmpd="sng">
              <a:solidFill>
                <a:srgbClr val="000000"/>
              </a:solidFill>
              <a:prstDash val="sysDot"/>
              <a:miter/>
              <a:headEnd type="none" w="med" len="med"/>
              <a:tailEnd type="none" w="med" len="med"/>
            </a:ln>
          </p:spPr>
          <p:txBody>
            <a:bodyPr anchor="t" anchorCtr="0"/>
            <a:p>
              <a:endParaRPr lang="zh-CN" altLang="en-US">
                <a:latin typeface="Arial" panose="020B0604020202020204" pitchFamily="34" charset="0"/>
              </a:endParaRPr>
            </a:p>
          </p:txBody>
        </p:sp>
        <p:sp>
          <p:nvSpPr>
            <p:cNvPr id="317455" name="矩形 152589"/>
            <p:cNvSpPr/>
            <p:nvPr>
              <p:custDataLst>
                <p:tags r:id="rId7"/>
              </p:custDataLst>
            </p:nvPr>
          </p:nvSpPr>
          <p:spPr>
            <a:xfrm>
              <a:off x="3000" y="1789"/>
              <a:ext cx="623" cy="804"/>
            </a:xfrm>
            <a:prstGeom prst="rect">
              <a:avLst/>
            </a:prstGeom>
            <a:solidFill>
              <a:srgbClr val="FFFF99"/>
            </a:solidFill>
            <a:ln w="57240" cap="flat" cmpd="sng">
              <a:solidFill>
                <a:srgbClr val="FFCF01"/>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b="0" dirty="0" err="1">
                  <a:solidFill>
                    <a:srgbClr val="000000"/>
                  </a:solidFill>
                  <a:latin typeface="Times New Roman" panose="02020603050405020304" pitchFamily="16" charset="0"/>
                  <a:ea typeface="宋体" panose="02010600030101010101" pitchFamily="2" charset="-122"/>
                </a:rPr>
                <a:t>用</a:t>
              </a:r>
              <a:endParaRPr lang="zh-CN" altLang="x-none" sz="1800" b="0" dirty="0" err="1">
                <a:solidFill>
                  <a:srgbClr val="000000"/>
                </a:solidFill>
                <a:latin typeface="Times New Roman" panose="02020603050405020304" pitchFamily="16" charset="0"/>
                <a:ea typeface="宋体" panose="02010600030101010101" pitchFamily="2" charset="-122"/>
              </a:endParaRPr>
            </a:p>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b="0" dirty="0" err="1">
                  <a:solidFill>
                    <a:srgbClr val="000000"/>
                  </a:solidFill>
                  <a:latin typeface="Times New Roman" panose="02020603050405020304" pitchFamily="16" charset="0"/>
                  <a:ea typeface="宋体" panose="02010600030101010101" pitchFamily="2" charset="-122"/>
                </a:rPr>
                <a:t>户</a:t>
              </a:r>
              <a:endParaRPr lang="zh-CN" altLang="x-none" sz="1800" b="0" dirty="0" err="1">
                <a:solidFill>
                  <a:srgbClr val="000000"/>
                </a:solidFill>
                <a:latin typeface="Times New Roman" panose="02020603050405020304" pitchFamily="16" charset="0"/>
                <a:ea typeface="宋体" panose="02010600030101010101" pitchFamily="2" charset="-122"/>
              </a:endParaRPr>
            </a:p>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b="0" dirty="0" err="1">
                  <a:solidFill>
                    <a:srgbClr val="000000"/>
                  </a:solidFill>
                  <a:latin typeface="Times New Roman" panose="02020603050405020304" pitchFamily="16" charset="0"/>
                  <a:ea typeface="宋体" panose="02010600030101010101" pitchFamily="2" charset="-122"/>
                </a:rPr>
                <a:t>栈</a:t>
              </a:r>
              <a:endParaRPr lang="zh-CN" altLang="x-none" sz="1800" b="0" dirty="0" err="1">
                <a:solidFill>
                  <a:srgbClr val="000000"/>
                </a:solidFill>
                <a:latin typeface="Times New Roman" panose="02020603050405020304" pitchFamily="16" charset="0"/>
                <a:ea typeface="宋体" panose="02010600030101010101" pitchFamily="2" charset="-122"/>
              </a:endParaRPr>
            </a:p>
          </p:txBody>
        </p:sp>
        <p:sp>
          <p:nvSpPr>
            <p:cNvPr id="317456" name="矩形 152590"/>
            <p:cNvSpPr/>
            <p:nvPr>
              <p:custDataLst>
                <p:tags r:id="rId8"/>
              </p:custDataLst>
            </p:nvPr>
          </p:nvSpPr>
          <p:spPr>
            <a:xfrm>
              <a:off x="3000" y="2726"/>
              <a:ext cx="623" cy="804"/>
            </a:xfrm>
            <a:prstGeom prst="rect">
              <a:avLst/>
            </a:prstGeom>
            <a:solidFill>
              <a:srgbClr val="FFFF99"/>
            </a:solidFill>
            <a:ln w="57240" cap="flat" cmpd="sng">
              <a:solidFill>
                <a:srgbClr val="FFCF01"/>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b="0" dirty="0" err="1">
                  <a:solidFill>
                    <a:srgbClr val="000000"/>
                  </a:solidFill>
                  <a:latin typeface="Times New Roman" panose="02020603050405020304" pitchFamily="16" charset="0"/>
                  <a:ea typeface="宋体" panose="02010600030101010101" pitchFamily="2" charset="-122"/>
                </a:rPr>
                <a:t>核</a:t>
              </a:r>
              <a:endParaRPr lang="zh-CN" altLang="x-none" sz="1800" b="0" dirty="0" err="1">
                <a:solidFill>
                  <a:srgbClr val="000000"/>
                </a:solidFill>
                <a:latin typeface="Times New Roman" panose="02020603050405020304" pitchFamily="16" charset="0"/>
                <a:ea typeface="宋体" panose="02010600030101010101" pitchFamily="2" charset="-122"/>
              </a:endParaRPr>
            </a:p>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b="0" dirty="0" err="1">
                  <a:solidFill>
                    <a:srgbClr val="000000"/>
                  </a:solidFill>
                  <a:latin typeface="Times New Roman" panose="02020603050405020304" pitchFamily="16" charset="0"/>
                  <a:ea typeface="宋体" panose="02010600030101010101" pitchFamily="2" charset="-122"/>
                </a:rPr>
                <a:t>心</a:t>
              </a:r>
              <a:endParaRPr lang="zh-CN" altLang="x-none" sz="1800" b="0" dirty="0" err="1">
                <a:solidFill>
                  <a:srgbClr val="000000"/>
                </a:solidFill>
                <a:latin typeface="Times New Roman" panose="02020603050405020304" pitchFamily="16" charset="0"/>
                <a:ea typeface="宋体" panose="02010600030101010101" pitchFamily="2" charset="-122"/>
              </a:endParaRPr>
            </a:p>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b="0" dirty="0" err="1">
                  <a:solidFill>
                    <a:srgbClr val="000000"/>
                  </a:solidFill>
                  <a:latin typeface="Times New Roman" panose="02020603050405020304" pitchFamily="16" charset="0"/>
                  <a:ea typeface="宋体" panose="02010600030101010101" pitchFamily="2" charset="-122"/>
                </a:rPr>
                <a:t>栈</a:t>
              </a:r>
              <a:endParaRPr lang="zh-CN" altLang="x-none" sz="1800" b="0" dirty="0" err="1">
                <a:solidFill>
                  <a:srgbClr val="000000"/>
                </a:solidFill>
                <a:latin typeface="Times New Roman" panose="02020603050405020304" pitchFamily="16" charset="0"/>
                <a:ea typeface="宋体" panose="02010600030101010101" pitchFamily="2" charset="-122"/>
              </a:endParaRPr>
            </a:p>
          </p:txBody>
        </p:sp>
        <p:sp>
          <p:nvSpPr>
            <p:cNvPr id="317457" name="矩形 152591"/>
            <p:cNvSpPr/>
            <p:nvPr>
              <p:custDataLst>
                <p:tags r:id="rId9"/>
              </p:custDataLst>
            </p:nvPr>
          </p:nvSpPr>
          <p:spPr>
            <a:xfrm>
              <a:off x="3000" y="1039"/>
              <a:ext cx="623" cy="616"/>
            </a:xfrm>
            <a:prstGeom prst="rect">
              <a:avLst/>
            </a:prstGeom>
            <a:solidFill>
              <a:srgbClr val="FFFF99"/>
            </a:solidFill>
            <a:ln w="57240" cap="flat" cmpd="sng">
              <a:solidFill>
                <a:srgbClr val="FFCF01"/>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b="0" dirty="0" err="1">
                  <a:solidFill>
                    <a:srgbClr val="000000"/>
                  </a:solidFill>
                  <a:latin typeface="Times New Roman" panose="02020603050405020304" pitchFamily="16" charset="0"/>
                  <a:ea typeface="宋体" panose="02010600030101010101" pitchFamily="2" charset="-122"/>
                </a:rPr>
                <a:t>线程</a:t>
              </a:r>
              <a:endParaRPr lang="zh-CN" altLang="x-none" sz="1800" b="0" dirty="0" err="1">
                <a:solidFill>
                  <a:srgbClr val="000000"/>
                </a:solidFill>
                <a:latin typeface="Times New Roman" panose="02020603050405020304" pitchFamily="16" charset="0"/>
                <a:ea typeface="宋体" panose="02010600030101010101" pitchFamily="2" charset="-122"/>
              </a:endParaRPr>
            </a:p>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b="0" dirty="0" err="1">
                  <a:solidFill>
                    <a:srgbClr val="000000"/>
                  </a:solidFill>
                  <a:latin typeface="Times New Roman" panose="02020603050405020304" pitchFamily="16" charset="0"/>
                  <a:ea typeface="宋体" panose="02010600030101010101" pitchFamily="2" charset="-122"/>
                </a:rPr>
                <a:t>控制块</a:t>
              </a:r>
              <a:endParaRPr lang="zh-CN" altLang="x-none" sz="1800" b="0" dirty="0" err="1">
                <a:solidFill>
                  <a:srgbClr val="000000"/>
                </a:solidFill>
                <a:latin typeface="Times New Roman" panose="02020603050405020304" pitchFamily="16" charset="0"/>
                <a:ea typeface="宋体" panose="02010600030101010101" pitchFamily="2" charset="-122"/>
              </a:endParaRPr>
            </a:p>
          </p:txBody>
        </p:sp>
        <p:sp>
          <p:nvSpPr>
            <p:cNvPr id="317458" name="矩形 152592"/>
            <p:cNvSpPr/>
            <p:nvPr>
              <p:custDataLst>
                <p:tags r:id="rId10"/>
              </p:custDataLst>
            </p:nvPr>
          </p:nvSpPr>
          <p:spPr>
            <a:xfrm>
              <a:off x="3861" y="913"/>
              <a:ext cx="851" cy="2741"/>
            </a:xfrm>
            <a:prstGeom prst="rect">
              <a:avLst/>
            </a:prstGeom>
            <a:solidFill>
              <a:srgbClr val="00E4A8"/>
            </a:solidFill>
            <a:ln w="9360" cap="rnd" cmpd="sng">
              <a:solidFill>
                <a:srgbClr val="000000"/>
              </a:solidFill>
              <a:prstDash val="sysDot"/>
              <a:miter/>
              <a:headEnd type="none" w="med" len="med"/>
              <a:tailEnd type="none" w="med" len="med"/>
            </a:ln>
          </p:spPr>
          <p:txBody>
            <a:bodyPr anchor="t" anchorCtr="0"/>
            <a:p>
              <a:endParaRPr lang="zh-CN" altLang="en-US">
                <a:latin typeface="Arial" panose="020B0604020202020204" pitchFamily="34" charset="0"/>
              </a:endParaRPr>
            </a:p>
          </p:txBody>
        </p:sp>
        <p:sp>
          <p:nvSpPr>
            <p:cNvPr id="317459" name="矩形 152593"/>
            <p:cNvSpPr/>
            <p:nvPr>
              <p:custDataLst>
                <p:tags r:id="rId11"/>
              </p:custDataLst>
            </p:nvPr>
          </p:nvSpPr>
          <p:spPr>
            <a:xfrm>
              <a:off x="3975" y="1789"/>
              <a:ext cx="623" cy="804"/>
            </a:xfrm>
            <a:prstGeom prst="rect">
              <a:avLst/>
            </a:prstGeom>
            <a:solidFill>
              <a:srgbClr val="FFFF99"/>
            </a:solidFill>
            <a:ln w="57240" cap="flat" cmpd="sng">
              <a:solidFill>
                <a:srgbClr val="FFCF01"/>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b="0" dirty="0" err="1">
                  <a:solidFill>
                    <a:srgbClr val="000000"/>
                  </a:solidFill>
                  <a:latin typeface="Times New Roman" panose="02020603050405020304" pitchFamily="16" charset="0"/>
                  <a:ea typeface="宋体" panose="02010600030101010101" pitchFamily="2" charset="-122"/>
                </a:rPr>
                <a:t>用</a:t>
              </a:r>
              <a:endParaRPr lang="zh-CN" altLang="x-none" sz="1800" b="0" dirty="0" err="1">
                <a:solidFill>
                  <a:srgbClr val="000000"/>
                </a:solidFill>
                <a:latin typeface="Times New Roman" panose="02020603050405020304" pitchFamily="16" charset="0"/>
                <a:ea typeface="宋体" panose="02010600030101010101" pitchFamily="2" charset="-122"/>
              </a:endParaRPr>
            </a:p>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b="0" dirty="0" err="1">
                  <a:solidFill>
                    <a:srgbClr val="000000"/>
                  </a:solidFill>
                  <a:latin typeface="Times New Roman" panose="02020603050405020304" pitchFamily="16" charset="0"/>
                  <a:ea typeface="宋体" panose="02010600030101010101" pitchFamily="2" charset="-122"/>
                </a:rPr>
                <a:t>户</a:t>
              </a:r>
              <a:endParaRPr lang="zh-CN" altLang="x-none" sz="1800" b="0" dirty="0" err="1">
                <a:solidFill>
                  <a:srgbClr val="000000"/>
                </a:solidFill>
                <a:latin typeface="Times New Roman" panose="02020603050405020304" pitchFamily="16" charset="0"/>
                <a:ea typeface="宋体" panose="02010600030101010101" pitchFamily="2" charset="-122"/>
              </a:endParaRPr>
            </a:p>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b="0" dirty="0" err="1">
                  <a:solidFill>
                    <a:srgbClr val="000000"/>
                  </a:solidFill>
                  <a:latin typeface="Times New Roman" panose="02020603050405020304" pitchFamily="16" charset="0"/>
                  <a:ea typeface="宋体" panose="02010600030101010101" pitchFamily="2" charset="-122"/>
                </a:rPr>
                <a:t>栈</a:t>
              </a:r>
              <a:endParaRPr lang="zh-CN" altLang="x-none" sz="1800" b="0" dirty="0" err="1">
                <a:solidFill>
                  <a:srgbClr val="000000"/>
                </a:solidFill>
                <a:latin typeface="Times New Roman" panose="02020603050405020304" pitchFamily="16" charset="0"/>
                <a:ea typeface="宋体" panose="02010600030101010101" pitchFamily="2" charset="-122"/>
              </a:endParaRPr>
            </a:p>
          </p:txBody>
        </p:sp>
        <p:sp>
          <p:nvSpPr>
            <p:cNvPr id="317460" name="矩形 152594"/>
            <p:cNvSpPr/>
            <p:nvPr>
              <p:custDataLst>
                <p:tags r:id="rId12"/>
              </p:custDataLst>
            </p:nvPr>
          </p:nvSpPr>
          <p:spPr>
            <a:xfrm>
              <a:off x="3975" y="2726"/>
              <a:ext cx="623" cy="804"/>
            </a:xfrm>
            <a:prstGeom prst="rect">
              <a:avLst/>
            </a:prstGeom>
            <a:solidFill>
              <a:srgbClr val="FFFF99"/>
            </a:solidFill>
            <a:ln w="57240" cap="flat" cmpd="sng">
              <a:solidFill>
                <a:srgbClr val="FFCF01"/>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b="0" dirty="0" err="1">
                  <a:solidFill>
                    <a:srgbClr val="000000"/>
                  </a:solidFill>
                  <a:latin typeface="Times New Roman" panose="02020603050405020304" pitchFamily="16" charset="0"/>
                  <a:ea typeface="宋体" panose="02010600030101010101" pitchFamily="2" charset="-122"/>
                </a:rPr>
                <a:t>核</a:t>
              </a:r>
              <a:endParaRPr lang="zh-CN" altLang="x-none" sz="1800" b="0" dirty="0" err="1">
                <a:solidFill>
                  <a:srgbClr val="000000"/>
                </a:solidFill>
                <a:latin typeface="Times New Roman" panose="02020603050405020304" pitchFamily="16" charset="0"/>
                <a:ea typeface="宋体" panose="02010600030101010101" pitchFamily="2" charset="-122"/>
              </a:endParaRPr>
            </a:p>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b="0" dirty="0" err="1">
                  <a:solidFill>
                    <a:srgbClr val="000000"/>
                  </a:solidFill>
                  <a:latin typeface="Times New Roman" panose="02020603050405020304" pitchFamily="16" charset="0"/>
                  <a:ea typeface="宋体" panose="02010600030101010101" pitchFamily="2" charset="-122"/>
                </a:rPr>
                <a:t>心</a:t>
              </a:r>
              <a:endParaRPr lang="zh-CN" altLang="x-none" sz="1800" b="0" dirty="0" err="1">
                <a:solidFill>
                  <a:srgbClr val="000000"/>
                </a:solidFill>
                <a:latin typeface="Times New Roman" panose="02020603050405020304" pitchFamily="16" charset="0"/>
                <a:ea typeface="宋体" panose="02010600030101010101" pitchFamily="2" charset="-122"/>
              </a:endParaRPr>
            </a:p>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b="0" dirty="0" err="1">
                  <a:solidFill>
                    <a:srgbClr val="000000"/>
                  </a:solidFill>
                  <a:latin typeface="Times New Roman" panose="02020603050405020304" pitchFamily="16" charset="0"/>
                  <a:ea typeface="宋体" panose="02010600030101010101" pitchFamily="2" charset="-122"/>
                </a:rPr>
                <a:t>栈</a:t>
              </a:r>
              <a:endParaRPr lang="zh-CN" altLang="x-none" sz="1800" b="0" dirty="0" err="1">
                <a:solidFill>
                  <a:srgbClr val="000000"/>
                </a:solidFill>
                <a:latin typeface="Times New Roman" panose="02020603050405020304" pitchFamily="16" charset="0"/>
                <a:ea typeface="宋体" panose="02010600030101010101" pitchFamily="2" charset="-122"/>
              </a:endParaRPr>
            </a:p>
          </p:txBody>
        </p:sp>
        <p:sp>
          <p:nvSpPr>
            <p:cNvPr id="317461" name="矩形 152595"/>
            <p:cNvSpPr/>
            <p:nvPr>
              <p:custDataLst>
                <p:tags r:id="rId13"/>
              </p:custDataLst>
            </p:nvPr>
          </p:nvSpPr>
          <p:spPr>
            <a:xfrm>
              <a:off x="3975" y="1039"/>
              <a:ext cx="623" cy="616"/>
            </a:xfrm>
            <a:prstGeom prst="rect">
              <a:avLst/>
            </a:prstGeom>
            <a:solidFill>
              <a:srgbClr val="FFFF99"/>
            </a:solidFill>
            <a:ln w="57240" cap="flat" cmpd="sng">
              <a:solidFill>
                <a:srgbClr val="FFCF01"/>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b="0" dirty="0" err="1">
                  <a:solidFill>
                    <a:srgbClr val="000000"/>
                  </a:solidFill>
                  <a:latin typeface="Times New Roman" panose="02020603050405020304" pitchFamily="16" charset="0"/>
                  <a:ea typeface="宋体" panose="02010600030101010101" pitchFamily="2" charset="-122"/>
                </a:rPr>
                <a:t>线程</a:t>
              </a:r>
              <a:endParaRPr lang="zh-CN" altLang="x-none" sz="1800" b="0" dirty="0" err="1">
                <a:solidFill>
                  <a:srgbClr val="000000"/>
                </a:solidFill>
                <a:latin typeface="Times New Roman" panose="02020603050405020304" pitchFamily="16" charset="0"/>
                <a:ea typeface="宋体" panose="02010600030101010101" pitchFamily="2" charset="-122"/>
              </a:endParaRPr>
            </a:p>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b="0" dirty="0" err="1">
                  <a:solidFill>
                    <a:srgbClr val="000000"/>
                  </a:solidFill>
                  <a:latin typeface="Times New Roman" panose="02020603050405020304" pitchFamily="16" charset="0"/>
                  <a:ea typeface="宋体" panose="02010600030101010101" pitchFamily="2" charset="-122"/>
                </a:rPr>
                <a:t>控制块</a:t>
              </a:r>
              <a:endParaRPr lang="zh-CN" altLang="x-none" sz="1800" b="0" dirty="0" err="1">
                <a:solidFill>
                  <a:srgbClr val="000000"/>
                </a:solidFill>
                <a:latin typeface="Times New Roman" panose="02020603050405020304" pitchFamily="16" charset="0"/>
                <a:ea typeface="宋体" panose="02010600030101010101" pitchFamily="2" charset="-122"/>
              </a:endParaRPr>
            </a:p>
          </p:txBody>
        </p:sp>
      </p:grpSp>
    </p:spTree>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319490" name="矩形 153600"/>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319491" name="文本框 153601"/>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333399"/>
                </a:solidFill>
                <a:latin typeface="Times New Roman" panose="02020603050405020304" pitchFamily="16" charset="0"/>
              </a:rPr>
              <a:t>3.6 线程</a:t>
            </a:r>
            <a:endParaRPr lang="zh-CN" altLang="x-none" sz="4400" b="0" dirty="0" err="1">
              <a:solidFill>
                <a:srgbClr val="333399"/>
              </a:solidFill>
              <a:latin typeface="Times New Roman" panose="02020603050405020304" pitchFamily="16" charset="0"/>
            </a:endParaRPr>
          </a:p>
        </p:txBody>
      </p:sp>
      <p:sp>
        <p:nvSpPr>
          <p:cNvPr id="319492" name="文本框 153602"/>
          <p:cNvSpPr txBox="1"/>
          <p:nvPr/>
        </p:nvSpPr>
        <p:spPr>
          <a:xfrm>
            <a:off x="1143000" y="1447800"/>
            <a:ext cx="7772400" cy="4572000"/>
          </a:xfrm>
          <a:prstGeom prst="rect">
            <a:avLst/>
          </a:prstGeom>
          <a:noFill/>
          <a:ln w="9525">
            <a:noFill/>
          </a:ln>
        </p:spPr>
        <p:txBody>
          <a:bodyPr wrap="square" lIns="91440" tIns="45720" rIns="91440" bIns="45720" anchor="t" anchorCtr="0"/>
          <a:p>
            <a:pPr marL="342900" indent="-342900" defTabSz="457200">
              <a:lnSpc>
                <a:spcPct val="90000"/>
              </a:lnSpc>
              <a:spcBef>
                <a:spcPts val="9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00"/>
                </a:solidFill>
                <a:latin typeface="Times New Roman" panose="02020603050405020304" pitchFamily="16" charset="0"/>
              </a:rPr>
              <a:t>线程与进程的比较：</a:t>
            </a:r>
            <a:endParaRPr lang="zh-CN" altLang="x-none" b="0" dirty="0" err="1">
              <a:solidFill>
                <a:srgbClr val="000000"/>
              </a:solidFill>
              <a:latin typeface="Times New Roman" panose="02020603050405020304" pitchFamily="16" charset="0"/>
            </a:endParaRPr>
          </a:p>
          <a:p>
            <a:pPr marL="1905" lvl="1" indent="455295" defTabSz="457200" eaLnBrk="1" hangingPunct="1">
              <a:lnSpc>
                <a:spcPct val="90000"/>
              </a:lnSpc>
              <a:spcBef>
                <a:spcPts val="800"/>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rPr>
              <a:t>调度方法类似：线程调度是在运行进程内部的调度；</a:t>
            </a:r>
            <a:endParaRPr lang="zh-CN" altLang="x-none" sz="2800" b="0" dirty="0" err="1">
              <a:solidFill>
                <a:srgbClr val="000000"/>
              </a:solidFill>
              <a:latin typeface="Times New Roman" panose="02020603050405020304" pitchFamily="16" charset="0"/>
            </a:endParaRPr>
          </a:p>
          <a:p>
            <a:pPr marL="1905" lvl="1" indent="455295" defTabSz="457200" eaLnBrk="1" hangingPunct="1">
              <a:lnSpc>
                <a:spcPct val="90000"/>
              </a:lnSpc>
              <a:spcBef>
                <a:spcPts val="800"/>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rPr>
              <a:t>都具有并发性：进程的并发执行转化为线程的并发执行；</a:t>
            </a:r>
            <a:endParaRPr lang="zh-CN" altLang="x-none" sz="2800" b="0" dirty="0" err="1">
              <a:solidFill>
                <a:srgbClr val="000000"/>
              </a:solidFill>
              <a:latin typeface="Times New Roman" panose="02020603050405020304" pitchFamily="16" charset="0"/>
            </a:endParaRPr>
          </a:p>
          <a:p>
            <a:pPr marL="1905" lvl="1" indent="455295" defTabSz="457200" eaLnBrk="1" hangingPunct="1">
              <a:lnSpc>
                <a:spcPct val="90000"/>
              </a:lnSpc>
              <a:spcBef>
                <a:spcPts val="800"/>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rPr>
              <a:t>同一进程中的线程共享进程的资源和状态，但这些资源和状态不归线程所有。线程具有寄存器和栈，进程具有</a:t>
            </a:r>
            <a:r>
              <a:rPr lang="en-US" altLang="zh-CN" sz="2800" b="0" dirty="0" err="1">
                <a:solidFill>
                  <a:srgbClr val="000000"/>
                </a:solidFill>
                <a:latin typeface="Times New Roman" panose="02020603050405020304" pitchFamily="16" charset="0"/>
              </a:rPr>
              <a:t>PCB、</a:t>
            </a:r>
            <a:r>
              <a:rPr lang="zh-CN" altLang="x-none" sz="2800" b="0" dirty="0" err="1">
                <a:solidFill>
                  <a:srgbClr val="000000"/>
                </a:solidFill>
                <a:latin typeface="Times New Roman" panose="02020603050405020304" pitchFamily="16" charset="0"/>
              </a:rPr>
              <a:t>用户地址空间、执行程序和数据。</a:t>
            </a:r>
            <a:endParaRPr lang="zh-CN" altLang="x-none" sz="2800" b="0" dirty="0" err="1">
              <a:solidFill>
                <a:srgbClr val="000000"/>
              </a:solidFill>
              <a:latin typeface="Times New Roman" panose="02020603050405020304" pitchFamily="16" charset="0"/>
            </a:endParaRPr>
          </a:p>
          <a:p>
            <a:pPr marL="1905" lvl="1" indent="455295" defTabSz="457200" eaLnBrk="1" hangingPunct="1">
              <a:lnSpc>
                <a:spcPct val="90000"/>
              </a:lnSpc>
              <a:spcBef>
                <a:spcPts val="800"/>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rPr>
              <a:t>进程调度开销比线程调度开销大得多。</a:t>
            </a:r>
            <a:endParaRPr lang="zh-CN" altLang="x-none" sz="2800" b="0" dirty="0" err="1">
              <a:solidFill>
                <a:srgbClr val="000000"/>
              </a:solidFill>
              <a:latin typeface="Times New Roman" panose="02020603050405020304" pitchFamily="16" charset="0"/>
              <a:ea typeface="楷体_GB2312" pitchFamily="49" charset="0"/>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45058" name="矩形 24576"/>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45059" name="文本框 24577"/>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333399"/>
                </a:solidFill>
                <a:latin typeface="Times New Roman" panose="02020603050405020304" pitchFamily="16" charset="0"/>
              </a:rPr>
              <a:t>3.2 进程定义与控制</a:t>
            </a:r>
            <a:endParaRPr lang="zh-CN" altLang="x-none" sz="4400" b="0" dirty="0" err="1">
              <a:solidFill>
                <a:srgbClr val="333399"/>
              </a:solidFill>
              <a:latin typeface="Times New Roman" panose="02020603050405020304" pitchFamily="16" charset="0"/>
            </a:endParaRPr>
          </a:p>
        </p:txBody>
      </p:sp>
      <p:sp>
        <p:nvSpPr>
          <p:cNvPr id="45060" name="文本框 24578"/>
          <p:cNvSpPr txBox="1"/>
          <p:nvPr/>
        </p:nvSpPr>
        <p:spPr>
          <a:xfrm>
            <a:off x="1143000" y="1447800"/>
            <a:ext cx="7772400" cy="4572000"/>
          </a:xfrm>
          <a:prstGeom prst="rect">
            <a:avLst/>
          </a:prstGeom>
          <a:noFill/>
          <a:ln w="9525">
            <a:noFill/>
          </a:ln>
        </p:spPr>
        <p:txBody>
          <a:bodyPr wrap="square" lIns="91440" tIns="45720" rIns="91440" bIns="45720" anchor="t" anchorCtr="0"/>
          <a:p>
            <a:pPr marL="342900" indent="-342900" defTabSz="457200">
              <a:spcBef>
                <a:spcPts val="9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00"/>
                </a:solidFill>
                <a:latin typeface="Times New Roman" panose="02020603050405020304" pitchFamily="16" charset="0"/>
              </a:rPr>
              <a:t>进程组成：有程序段、数据段和进程控制块(</a:t>
            </a:r>
            <a:r>
              <a:rPr lang="en-US" altLang="zh-CN" b="0" dirty="0" err="1">
                <a:solidFill>
                  <a:srgbClr val="000000"/>
                </a:solidFill>
                <a:latin typeface="Times New Roman" panose="02020603050405020304" pitchFamily="16" charset="0"/>
              </a:rPr>
              <a:t>PCB)</a:t>
            </a:r>
            <a:r>
              <a:rPr lang="zh-CN" altLang="x-none" b="0" dirty="0" err="1">
                <a:solidFill>
                  <a:srgbClr val="000000"/>
                </a:solidFill>
                <a:latin typeface="Times New Roman" panose="02020603050405020304" pitchFamily="16" charset="0"/>
              </a:rPr>
              <a:t>组成。</a:t>
            </a:r>
            <a:endParaRPr lang="zh-CN" altLang="x-none" b="0" dirty="0" err="1">
              <a:solidFill>
                <a:srgbClr val="000000"/>
              </a:solidFill>
              <a:latin typeface="Times New Roman" panose="02020603050405020304" pitchFamily="16" charset="0"/>
            </a:endParaRPr>
          </a:p>
          <a:p>
            <a:pPr marL="1905" lvl="1" indent="455295" defTabSz="457200" eaLnBrk="1" hangingPunct="1">
              <a:spcBef>
                <a:spcPts val="800"/>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rPr>
              <a:t>程序和数据是进程存在的物理基础，是进程的实体</a:t>
            </a:r>
            <a:endParaRPr lang="zh-CN" altLang="x-none" sz="2800" b="0" dirty="0" err="1">
              <a:solidFill>
                <a:srgbClr val="000000"/>
              </a:solidFill>
              <a:latin typeface="Times New Roman" panose="02020603050405020304" pitchFamily="16" charset="0"/>
            </a:endParaRPr>
          </a:p>
          <a:p>
            <a:pPr marL="1905" lvl="1" indent="455295" defTabSz="457200" eaLnBrk="1" hangingPunct="1">
              <a:spcBef>
                <a:spcPts val="800"/>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rPr>
              <a:t>进程控制块是进程的灵魂，是进程存在的唯一标志</a:t>
            </a:r>
            <a:endParaRPr lang="zh-CN" altLang="x-none" sz="2800" b="0" dirty="0" err="1">
              <a:solidFill>
                <a:srgbClr val="000000"/>
              </a:solidFill>
              <a:latin typeface="Times New Roman" panose="02020603050405020304" pitchFamily="16" charset="0"/>
            </a:endParaRPr>
          </a:p>
          <a:p>
            <a:pPr marL="1905" lvl="1" indent="455295" defTabSz="457200" eaLnBrk="1" hangingPunct="1">
              <a:spcBef>
                <a:spcPts val="800"/>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rPr>
              <a:t>操作系统为进程创建进程控制块和分配地址空间的过程就是进程创建的过程</a:t>
            </a:r>
            <a:endParaRPr lang="zh-CN" altLang="x-none" sz="2800" b="0" dirty="0" err="1">
              <a:solidFill>
                <a:srgbClr val="000000"/>
              </a:solidFill>
              <a:latin typeface="Times New Roman" panose="02020603050405020304" pitchFamily="16" charset="0"/>
              <a:ea typeface="楷体_GB2312" pitchFamily="49" charset="0"/>
            </a:endParaRPr>
          </a:p>
        </p:txBody>
      </p:sp>
    </p:spTree>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321538" name="矩形 154624"/>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321539" name="文本框 154625"/>
          <p:cNvSpPr txBox="1"/>
          <p:nvPr/>
        </p:nvSpPr>
        <p:spPr>
          <a:xfrm>
            <a:off x="1042988" y="333375"/>
            <a:ext cx="6750050" cy="5588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000" b="0" dirty="0" err="1">
                <a:solidFill>
                  <a:srgbClr val="000000"/>
                </a:solidFill>
                <a:latin typeface="宋体" panose="02010600030101010101" pitchFamily="2" charset="-122"/>
                <a:ea typeface="宋体" panose="02010600030101010101" pitchFamily="2" charset="-122"/>
              </a:rPr>
              <a:t>例</a:t>
            </a:r>
            <a:r>
              <a:rPr lang="en-US" altLang="zh-CN" sz="4000" b="0" dirty="0" err="1">
                <a:solidFill>
                  <a:srgbClr val="000000"/>
                </a:solidFill>
                <a:latin typeface="宋体" panose="02010600030101010101" pitchFamily="2" charset="-122"/>
                <a:ea typeface="宋体" panose="02010600030101010101" pitchFamily="2" charset="-122"/>
              </a:rPr>
              <a:t>1</a:t>
            </a:r>
            <a:r>
              <a:rPr lang="zh-CN" altLang="x-none" sz="4000" b="0" dirty="0" err="1">
                <a:solidFill>
                  <a:srgbClr val="000000"/>
                </a:solidFill>
                <a:latin typeface="宋体" panose="02010600030101010101" pitchFamily="2" charset="-122"/>
                <a:ea typeface="宋体" panose="02010600030101010101" pitchFamily="2" charset="-122"/>
              </a:rPr>
              <a:t>：</a:t>
            </a:r>
            <a:endParaRPr lang="zh-CN" altLang="x-none" sz="4000" b="0" dirty="0" err="1">
              <a:solidFill>
                <a:srgbClr val="000000"/>
              </a:solidFill>
              <a:latin typeface="宋体" panose="02010600030101010101" pitchFamily="2" charset="-122"/>
              <a:ea typeface="宋体" panose="02010600030101010101" pitchFamily="2" charset="-122"/>
            </a:endParaRPr>
          </a:p>
        </p:txBody>
      </p:sp>
      <p:sp>
        <p:nvSpPr>
          <p:cNvPr id="321540" name="文本框 154626"/>
          <p:cNvSpPr txBox="1"/>
          <p:nvPr/>
        </p:nvSpPr>
        <p:spPr>
          <a:xfrm>
            <a:off x="827088" y="1125538"/>
            <a:ext cx="8001000" cy="1265237"/>
          </a:xfrm>
          <a:prstGeom prst="rect">
            <a:avLst/>
          </a:prstGeom>
          <a:noFill/>
          <a:ln w="9525">
            <a:noFill/>
          </a:ln>
        </p:spPr>
        <p:txBody>
          <a:bodyPr wrap="square" lIns="91440" tIns="45720" rIns="91440" bIns="45720" anchor="t" anchorCtr="0"/>
          <a:p>
            <a:pPr marL="342900" indent="-342900" defTabSz="457200">
              <a:spcBef>
                <a:spcPts val="8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b="0" dirty="0" err="1">
                <a:solidFill>
                  <a:srgbClr val="CC3300"/>
                </a:solidFill>
                <a:latin typeface="宋体" panose="02010600030101010101" pitchFamily="2" charset="-122"/>
                <a:ea typeface="宋体" panose="02010600030101010101" pitchFamily="2" charset="-122"/>
              </a:rPr>
              <a:t>LAN</a:t>
            </a:r>
            <a:r>
              <a:rPr lang="zh-CN" altLang="x-none" sz="2800" b="0" dirty="0" err="1">
                <a:solidFill>
                  <a:srgbClr val="CC3300"/>
                </a:solidFill>
                <a:latin typeface="宋体" panose="02010600030101010101" pitchFamily="2" charset="-122"/>
                <a:ea typeface="宋体" panose="02010600030101010101" pitchFamily="2" charset="-122"/>
              </a:rPr>
              <a:t>中部署有若干文件服务器，以处理来自用户的文件请求，若一个用户程序需要访问不同文件服务器；</a:t>
            </a:r>
            <a:endParaRPr lang="zh-CN" altLang="x-none" sz="2800" b="0" dirty="0" err="1">
              <a:solidFill>
                <a:srgbClr val="CC3300"/>
              </a:solidFill>
              <a:latin typeface="宋体" panose="02010600030101010101" pitchFamily="2" charset="-122"/>
              <a:ea typeface="宋体" panose="02010600030101010101" pitchFamily="2" charset="-122"/>
            </a:endParaRPr>
          </a:p>
          <a:p>
            <a:pPr marL="342900" indent="-342900" defTabSz="457200">
              <a:spcBef>
                <a:spcPts val="8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宋体" panose="02010600030101010101" pitchFamily="2" charset="-122"/>
                <a:ea typeface="宋体" panose="02010600030101010101" pitchFamily="2" charset="-122"/>
              </a:rPr>
              <a:t>因此有效的方法是：为每一个请求创建一个线程</a:t>
            </a:r>
            <a:endParaRPr lang="zh-CN" altLang="x-none" sz="2800" b="0" dirty="0" err="1">
              <a:solidFill>
                <a:srgbClr val="000000"/>
              </a:solidFill>
              <a:latin typeface="宋体" panose="02010600030101010101" pitchFamily="2" charset="-122"/>
              <a:ea typeface="宋体" panose="02010600030101010101" pitchFamily="2" charset="-122"/>
            </a:endParaRPr>
          </a:p>
        </p:txBody>
      </p:sp>
      <p:sp>
        <p:nvSpPr>
          <p:cNvPr id="321541" name="矩形 154627"/>
          <p:cNvSpPr/>
          <p:nvPr/>
        </p:nvSpPr>
        <p:spPr>
          <a:xfrm>
            <a:off x="0" y="2276475"/>
            <a:ext cx="9144000" cy="1588"/>
          </a:xfrm>
          <a:prstGeom prst="rect">
            <a:avLst/>
          </a:prstGeom>
          <a:noFill/>
          <a:ln w="9525">
            <a:noFill/>
          </a:ln>
        </p:spPr>
        <p:txBody>
          <a:bodyPr anchor="t" anchorCtr="0"/>
          <a:p>
            <a:endParaRPr lang="zh-CN" altLang="en-US">
              <a:latin typeface="Arial" panose="020B0604020202020204" pitchFamily="34" charset="0"/>
            </a:endParaRPr>
          </a:p>
        </p:txBody>
      </p:sp>
      <p:pic>
        <p:nvPicPr>
          <p:cNvPr id="321542" name="图片 154628"/>
          <p:cNvPicPr>
            <a:picLocks noChangeAspect="1"/>
          </p:cNvPicPr>
          <p:nvPr/>
        </p:nvPicPr>
        <p:blipFill>
          <a:blip r:embed="rId1"/>
          <a:stretch>
            <a:fillRect/>
          </a:stretch>
        </p:blipFill>
        <p:spPr>
          <a:xfrm>
            <a:off x="1187450" y="3068638"/>
            <a:ext cx="6337300" cy="3508375"/>
          </a:xfrm>
          <a:prstGeom prst="rect">
            <a:avLst/>
          </a:prstGeom>
          <a:noFill/>
          <a:ln w="9525">
            <a:noFill/>
          </a:ln>
        </p:spPr>
      </p:pic>
    </p:spTree>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323586" name="矩形 155648"/>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323587" name="文本框 155649"/>
          <p:cNvSpPr txBox="1"/>
          <p:nvPr/>
        </p:nvSpPr>
        <p:spPr>
          <a:xfrm>
            <a:off x="539750" y="1533525"/>
            <a:ext cx="7937500" cy="4867275"/>
          </a:xfrm>
          <a:prstGeom prst="rect">
            <a:avLst/>
          </a:prstGeom>
          <a:solidFill>
            <a:srgbClr val="E8E8E8"/>
          </a:solidFill>
          <a:ln w="12600" cap="flat" cmpd="sng">
            <a:solidFill>
              <a:srgbClr val="0000FF"/>
            </a:solidFill>
            <a:prstDash val="solid"/>
            <a:round/>
            <a:headEnd type="none" w="med" len="med"/>
            <a:tailEnd type="none" w="med" len="med"/>
          </a:ln>
        </p:spPr>
        <p:txBody>
          <a:bodyPr wrap="square" lIns="90000" tIns="46800" rIns="90000" bIns="46800" anchor="t"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dirty="0" err="1">
                <a:solidFill>
                  <a:srgbClr val="000000"/>
                </a:solidFill>
                <a:latin typeface="Arial" panose="020B0604020202020204" pitchFamily="34" charset="0"/>
              </a:rPr>
              <a:t>#include &lt;windows.h&gt;</a:t>
            </a:r>
            <a:endParaRPr lang="en-US" altLang="zh-CN" sz="1800" b="0" dirty="0" err="1">
              <a:solidFill>
                <a:srgbClr val="000000"/>
              </a:solidFill>
              <a:latin typeface="Arial" panose="020B0604020202020204" pitchFamily="34"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dirty="0" err="1">
                <a:solidFill>
                  <a:srgbClr val="000000"/>
                </a:solidFill>
                <a:latin typeface="Arial" panose="020B0604020202020204" pitchFamily="34" charset="0"/>
              </a:rPr>
              <a:t>#include &lt;stdio.h&gt;</a:t>
            </a:r>
            <a:endParaRPr lang="en-US" altLang="zh-CN" sz="1800" b="0" dirty="0" err="1">
              <a:solidFill>
                <a:srgbClr val="000000"/>
              </a:solidFill>
              <a:latin typeface="Arial" panose="020B0604020202020204" pitchFamily="34"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dirty="0" err="1">
                <a:solidFill>
                  <a:srgbClr val="000000"/>
                </a:solidFill>
                <a:latin typeface="Arial" panose="020B0604020202020204" pitchFamily="34" charset="0"/>
              </a:rPr>
              <a:t>DWORD Sum;</a:t>
            </a:r>
            <a:endParaRPr lang="en-US" altLang="zh-CN" sz="1800" b="0" dirty="0" err="1">
              <a:solidFill>
                <a:srgbClr val="000000"/>
              </a:solidFill>
              <a:latin typeface="Arial" panose="020B0604020202020204" pitchFamily="34"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en-US" altLang="zh-CN" sz="1800" b="0" dirty="0" err="1">
              <a:solidFill>
                <a:srgbClr val="000000"/>
              </a:solidFill>
              <a:latin typeface="Arial" panose="020B0604020202020204" pitchFamily="34"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dirty="0" err="1">
                <a:solidFill>
                  <a:srgbClr val="000000"/>
                </a:solidFill>
                <a:latin typeface="Arial" panose="020B0604020202020204" pitchFamily="34" charset="0"/>
              </a:rPr>
              <a:t>DWORD WINAPI Summation(LPVOID Param)</a:t>
            </a:r>
            <a:endParaRPr lang="en-US" altLang="zh-CN" sz="1800" b="0" dirty="0" err="1">
              <a:solidFill>
                <a:srgbClr val="000000"/>
              </a:solidFill>
              <a:latin typeface="Arial" panose="020B0604020202020204" pitchFamily="34"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dirty="0" err="1">
                <a:solidFill>
                  <a:srgbClr val="000000"/>
                </a:solidFill>
                <a:latin typeface="Arial" panose="020B0604020202020204" pitchFamily="34" charset="0"/>
              </a:rPr>
              <a:t>{</a:t>
            </a:r>
            <a:endParaRPr lang="en-US" altLang="zh-CN" sz="1800" b="0" dirty="0" err="1">
              <a:solidFill>
                <a:srgbClr val="000000"/>
              </a:solidFill>
              <a:latin typeface="Arial" panose="020B0604020202020204" pitchFamily="34"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dirty="0" err="1">
                <a:solidFill>
                  <a:srgbClr val="000000"/>
                </a:solidFill>
                <a:latin typeface="Arial" panose="020B0604020202020204" pitchFamily="34" charset="0"/>
              </a:rPr>
              <a:t>    DWORD Upper = *(DWORD*)Param;</a:t>
            </a:r>
            <a:endParaRPr lang="en-US" altLang="zh-CN" sz="1800" b="0" dirty="0" err="1">
              <a:solidFill>
                <a:srgbClr val="000000"/>
              </a:solidFill>
              <a:latin typeface="Arial" panose="020B0604020202020204" pitchFamily="34"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dirty="0" err="1">
                <a:solidFill>
                  <a:srgbClr val="000000"/>
                </a:solidFill>
                <a:latin typeface="Arial" panose="020B0604020202020204" pitchFamily="34" charset="0"/>
              </a:rPr>
              <a:t>    for (DWORD i=0; i&lt;= 10; i++)</a:t>
            </a:r>
            <a:endParaRPr lang="en-US" altLang="zh-CN" sz="1800" b="0" dirty="0" err="1">
              <a:solidFill>
                <a:srgbClr val="000000"/>
              </a:solidFill>
              <a:latin typeface="Arial" panose="020B0604020202020204" pitchFamily="34"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dirty="0" err="1">
                <a:solidFill>
                  <a:srgbClr val="000000"/>
                </a:solidFill>
                <a:latin typeface="Arial" panose="020B0604020202020204" pitchFamily="34" charset="0"/>
              </a:rPr>
              <a:t>    {</a:t>
            </a:r>
            <a:endParaRPr lang="en-US" altLang="zh-CN" sz="1800" b="0" dirty="0" err="1">
              <a:solidFill>
                <a:srgbClr val="000000"/>
              </a:solidFill>
              <a:latin typeface="Arial" panose="020B0604020202020204" pitchFamily="34"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dirty="0" err="1">
                <a:solidFill>
                  <a:srgbClr val="000000"/>
                </a:solidFill>
                <a:latin typeface="Arial" panose="020B0604020202020204" pitchFamily="34" charset="0"/>
              </a:rPr>
              <a:t>        Sum += i;</a:t>
            </a:r>
            <a:endParaRPr lang="en-US" altLang="zh-CN" sz="1800" b="0" dirty="0" err="1">
              <a:solidFill>
                <a:srgbClr val="000000"/>
              </a:solidFill>
              <a:latin typeface="Arial" panose="020B0604020202020204" pitchFamily="34"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dirty="0" err="1">
                <a:solidFill>
                  <a:srgbClr val="000000"/>
                </a:solidFill>
                <a:latin typeface="Arial" panose="020B0604020202020204" pitchFamily="34" charset="0"/>
              </a:rPr>
              <a:t>    }</a:t>
            </a:r>
            <a:endParaRPr lang="en-US" altLang="zh-CN" sz="1800" b="0" dirty="0" err="1">
              <a:solidFill>
                <a:srgbClr val="000000"/>
              </a:solidFill>
              <a:latin typeface="Arial" panose="020B0604020202020204" pitchFamily="34"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dirty="0" err="1">
                <a:solidFill>
                  <a:srgbClr val="000000"/>
                </a:solidFill>
                <a:latin typeface="Arial" panose="020B0604020202020204" pitchFamily="34" charset="0"/>
              </a:rPr>
              <a:t>    return 0;</a:t>
            </a:r>
            <a:endParaRPr lang="en-US" altLang="zh-CN" sz="1800" b="0" dirty="0" err="1">
              <a:solidFill>
                <a:srgbClr val="000000"/>
              </a:solidFill>
              <a:latin typeface="Arial" panose="020B0604020202020204" pitchFamily="34"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dirty="0" err="1">
                <a:solidFill>
                  <a:srgbClr val="000000"/>
                </a:solidFill>
                <a:latin typeface="Arial" panose="020B0604020202020204" pitchFamily="34" charset="0"/>
              </a:rPr>
              <a:t>}</a:t>
            </a:r>
            <a:endParaRPr lang="en-US" altLang="zh-CN" sz="1800" b="0" dirty="0" err="1">
              <a:solidFill>
                <a:srgbClr val="000000"/>
              </a:solidFill>
              <a:latin typeface="Arial" panose="020B0604020202020204" pitchFamily="34" charset="0"/>
            </a:endParaRPr>
          </a:p>
        </p:txBody>
      </p:sp>
      <p:sp>
        <p:nvSpPr>
          <p:cNvPr id="323588" name="文本框 155650"/>
          <p:cNvSpPr txBox="1"/>
          <p:nvPr/>
        </p:nvSpPr>
        <p:spPr>
          <a:xfrm>
            <a:off x="971550" y="620713"/>
            <a:ext cx="6750050" cy="5588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333399"/>
                </a:solidFill>
                <a:latin typeface="Times New Roman" panose="02020603050405020304" pitchFamily="16" charset="0"/>
              </a:rPr>
              <a:t>例</a:t>
            </a:r>
            <a:r>
              <a:rPr lang="en-US" altLang="zh-CN" b="0" dirty="0" err="1">
                <a:solidFill>
                  <a:srgbClr val="333399"/>
                </a:solidFill>
                <a:latin typeface="Times New Roman" panose="02020603050405020304" pitchFamily="16" charset="0"/>
              </a:rPr>
              <a:t>: Windows</a:t>
            </a:r>
            <a:r>
              <a:rPr lang="zh-CN" altLang="x-none" b="0" dirty="0" err="1">
                <a:solidFill>
                  <a:srgbClr val="333399"/>
                </a:solidFill>
                <a:latin typeface="Times New Roman" panose="02020603050405020304" pitchFamily="16" charset="0"/>
              </a:rPr>
              <a:t>系统创建线程</a:t>
            </a:r>
            <a:endParaRPr lang="zh-CN" altLang="x-none" b="0" dirty="0" err="1">
              <a:solidFill>
                <a:srgbClr val="333399"/>
              </a:solidFill>
              <a:latin typeface="Times New Roman" panose="02020603050405020304" pitchFamily="16" charset="0"/>
            </a:endParaRPr>
          </a:p>
        </p:txBody>
      </p:sp>
    </p:spTree>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325634" name="矩形 156672"/>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325635" name="文本框 156673"/>
          <p:cNvSpPr txBox="1"/>
          <p:nvPr/>
        </p:nvSpPr>
        <p:spPr>
          <a:xfrm>
            <a:off x="476250" y="241300"/>
            <a:ext cx="8356600" cy="6616700"/>
          </a:xfrm>
          <a:prstGeom prst="rect">
            <a:avLst/>
          </a:prstGeom>
          <a:solidFill>
            <a:srgbClr val="E8E8E8"/>
          </a:solidFill>
          <a:ln w="12600" cap="flat" cmpd="sng">
            <a:solidFill>
              <a:srgbClr val="0000FF"/>
            </a:solidFill>
            <a:prstDash val="solid"/>
            <a:round/>
            <a:headEnd type="none" w="med" len="med"/>
            <a:tailEnd type="none" w="med" len="med"/>
          </a:ln>
        </p:spPr>
        <p:txBody>
          <a:bodyPr wrap="square" lIns="90000" tIns="46800" rIns="90000" bIns="46800" anchor="t"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dirty="0" err="1">
                <a:solidFill>
                  <a:srgbClr val="000000"/>
                </a:solidFill>
                <a:latin typeface="Arial" panose="020B0604020202020204" pitchFamily="34" charset="0"/>
              </a:rPr>
              <a:t>int main(int argc, char *argv[])</a:t>
            </a:r>
            <a:endParaRPr lang="en-US" altLang="zh-CN" sz="1800" b="0" dirty="0" err="1">
              <a:solidFill>
                <a:srgbClr val="000000"/>
              </a:solidFill>
              <a:latin typeface="Arial" panose="020B0604020202020204" pitchFamily="34"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dirty="0" err="1">
                <a:solidFill>
                  <a:srgbClr val="000000"/>
                </a:solidFill>
                <a:latin typeface="Arial" panose="020B0604020202020204" pitchFamily="34" charset="0"/>
              </a:rPr>
              <a:t>{</a:t>
            </a:r>
            <a:endParaRPr lang="en-US" altLang="zh-CN" sz="1800" b="0" dirty="0" err="1">
              <a:solidFill>
                <a:srgbClr val="000000"/>
              </a:solidFill>
              <a:latin typeface="Arial" panose="020B0604020202020204" pitchFamily="34"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dirty="0" err="1">
                <a:solidFill>
                  <a:srgbClr val="000000"/>
                </a:solidFill>
                <a:latin typeface="Arial" panose="020B0604020202020204" pitchFamily="34" charset="0"/>
              </a:rPr>
              <a:t>   DWORD ThreadId;</a:t>
            </a:r>
            <a:endParaRPr lang="en-US" altLang="zh-CN" sz="1800" b="0" dirty="0" err="1">
              <a:solidFill>
                <a:srgbClr val="000000"/>
              </a:solidFill>
              <a:latin typeface="Arial" panose="020B0604020202020204" pitchFamily="34"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dirty="0" err="1">
                <a:solidFill>
                  <a:srgbClr val="000000"/>
                </a:solidFill>
                <a:latin typeface="Arial" panose="020B0604020202020204" pitchFamily="34" charset="0"/>
              </a:rPr>
              <a:t>   HANDLE ThreadHandle;</a:t>
            </a:r>
            <a:endParaRPr lang="en-US" altLang="zh-CN" sz="1800" b="0" dirty="0" err="1">
              <a:solidFill>
                <a:srgbClr val="000000"/>
              </a:solidFill>
              <a:latin typeface="Arial" panose="020B0604020202020204" pitchFamily="34"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dirty="0" err="1">
                <a:solidFill>
                  <a:srgbClr val="000000"/>
                </a:solidFill>
                <a:latin typeface="Arial" panose="020B0604020202020204" pitchFamily="34" charset="0"/>
              </a:rPr>
              <a:t>   int Param;</a:t>
            </a:r>
            <a:endParaRPr lang="en-US" altLang="zh-CN" sz="1800" b="0" dirty="0" err="1">
              <a:solidFill>
                <a:srgbClr val="000000"/>
              </a:solidFill>
              <a:latin typeface="Arial" panose="020B0604020202020204" pitchFamily="34"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dirty="0" err="1">
                <a:solidFill>
                  <a:srgbClr val="000000"/>
                </a:solidFill>
                <a:latin typeface="Arial" panose="020B0604020202020204" pitchFamily="34" charset="0"/>
              </a:rPr>
              <a:t>  </a:t>
            </a:r>
            <a:endParaRPr lang="en-US" altLang="zh-CN" sz="1800" b="0" dirty="0" err="1">
              <a:solidFill>
                <a:srgbClr val="000000"/>
              </a:solidFill>
              <a:latin typeface="Arial" panose="020B0604020202020204" pitchFamily="34"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dirty="0" err="1">
                <a:solidFill>
                  <a:srgbClr val="000000"/>
                </a:solidFill>
                <a:latin typeface="Arial" panose="020B0604020202020204" pitchFamily="34" charset="0"/>
              </a:rPr>
              <a:t>   if(argc != 2)</a:t>
            </a:r>
            <a:endParaRPr lang="en-US" altLang="zh-CN" sz="1800" b="0" dirty="0" err="1">
              <a:solidFill>
                <a:srgbClr val="000000"/>
              </a:solidFill>
              <a:latin typeface="Arial" panose="020B0604020202020204" pitchFamily="34"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dirty="0" err="1">
                <a:solidFill>
                  <a:srgbClr val="000000"/>
                </a:solidFill>
                <a:latin typeface="Arial" panose="020B0604020202020204" pitchFamily="34" charset="0"/>
              </a:rPr>
              <a:t>    {</a:t>
            </a:r>
            <a:endParaRPr lang="en-US" altLang="zh-CN" sz="1800" b="0" dirty="0" err="1">
              <a:solidFill>
                <a:srgbClr val="000000"/>
              </a:solidFill>
              <a:latin typeface="Arial" panose="020B0604020202020204" pitchFamily="34"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dirty="0" err="1">
                <a:solidFill>
                  <a:srgbClr val="000000"/>
                </a:solidFill>
                <a:latin typeface="Arial" panose="020B0604020202020204" pitchFamily="34" charset="0"/>
              </a:rPr>
              <a:t>        fprintf(stderr, "an integer parameter is required\n");</a:t>
            </a:r>
            <a:endParaRPr lang="en-US" altLang="zh-CN" sz="1800" b="0" dirty="0" err="1">
              <a:solidFill>
                <a:srgbClr val="000000"/>
              </a:solidFill>
              <a:latin typeface="Arial" panose="020B0604020202020204" pitchFamily="34"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dirty="0" err="1">
                <a:solidFill>
                  <a:srgbClr val="000000"/>
                </a:solidFill>
                <a:latin typeface="Arial" panose="020B0604020202020204" pitchFamily="34" charset="0"/>
              </a:rPr>
              <a:t>        return -1;</a:t>
            </a:r>
            <a:endParaRPr lang="en-US" altLang="zh-CN" sz="1800" b="0" dirty="0" err="1">
              <a:solidFill>
                <a:srgbClr val="000000"/>
              </a:solidFill>
              <a:latin typeface="Arial" panose="020B0604020202020204" pitchFamily="34"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dirty="0" err="1">
                <a:solidFill>
                  <a:srgbClr val="000000"/>
                </a:solidFill>
                <a:latin typeface="Arial" panose="020B0604020202020204" pitchFamily="34" charset="0"/>
              </a:rPr>
              <a:t>    }</a:t>
            </a:r>
            <a:endParaRPr lang="en-US" altLang="zh-CN" sz="1800" b="0" dirty="0" err="1">
              <a:solidFill>
                <a:srgbClr val="000000"/>
              </a:solidFill>
              <a:latin typeface="Arial" panose="020B0604020202020204" pitchFamily="34"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en-US" altLang="zh-CN" sz="1800" b="0" dirty="0" err="1">
              <a:solidFill>
                <a:srgbClr val="000000"/>
              </a:solidFill>
              <a:latin typeface="Arial" panose="020B0604020202020204" pitchFamily="34"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dirty="0" err="1">
                <a:solidFill>
                  <a:srgbClr val="000000"/>
                </a:solidFill>
                <a:latin typeface="Arial" panose="020B0604020202020204" pitchFamily="34" charset="0"/>
              </a:rPr>
              <a:t>    Param = atoi(argv[1]);   </a:t>
            </a:r>
            <a:endParaRPr lang="en-US" altLang="zh-CN" sz="1800" b="0" dirty="0" err="1">
              <a:solidFill>
                <a:srgbClr val="000000"/>
              </a:solidFill>
              <a:latin typeface="Arial" panose="020B0604020202020204" pitchFamily="34"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dirty="0" err="1">
                <a:solidFill>
                  <a:srgbClr val="000000"/>
                </a:solidFill>
                <a:latin typeface="Arial" panose="020B0604020202020204" pitchFamily="34" charset="0"/>
              </a:rPr>
              <a:t>    ThreadHandle = CreateThread(NULL,0, Summation, &amp;Param,0, &amp;ThreadId);</a:t>
            </a:r>
            <a:endParaRPr lang="en-US" altLang="zh-CN" sz="1800" b="0" dirty="0" err="1">
              <a:solidFill>
                <a:srgbClr val="000000"/>
              </a:solidFill>
              <a:latin typeface="Arial" panose="020B0604020202020204" pitchFamily="34"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dirty="0" err="1">
                <a:solidFill>
                  <a:srgbClr val="000000"/>
                </a:solidFill>
                <a:latin typeface="Arial" panose="020B0604020202020204" pitchFamily="34" charset="0"/>
              </a:rPr>
              <a:t>    if(ThreadHandle != NULL)</a:t>
            </a:r>
            <a:endParaRPr lang="en-US" altLang="zh-CN" sz="1800" b="0" dirty="0" err="1">
              <a:solidFill>
                <a:srgbClr val="000000"/>
              </a:solidFill>
              <a:latin typeface="Arial" panose="020B0604020202020204" pitchFamily="34"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dirty="0" err="1">
                <a:solidFill>
                  <a:srgbClr val="000000"/>
                </a:solidFill>
                <a:latin typeface="Arial" panose="020B0604020202020204" pitchFamily="34" charset="0"/>
              </a:rPr>
              <a:t>    {</a:t>
            </a:r>
            <a:endParaRPr lang="en-US" altLang="zh-CN" sz="1800" b="0" dirty="0" err="1">
              <a:solidFill>
                <a:srgbClr val="000000"/>
              </a:solidFill>
              <a:latin typeface="Arial" panose="020B0604020202020204" pitchFamily="34"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dirty="0" err="1">
                <a:solidFill>
                  <a:srgbClr val="000000"/>
                </a:solidFill>
                <a:latin typeface="Arial" panose="020B0604020202020204" pitchFamily="34" charset="0"/>
              </a:rPr>
              <a:t>        WaitForSingleObject(ThreadHandle, INFINITE);</a:t>
            </a:r>
            <a:endParaRPr lang="en-US" altLang="zh-CN" sz="1800" b="0" dirty="0" err="1">
              <a:solidFill>
                <a:srgbClr val="000000"/>
              </a:solidFill>
              <a:latin typeface="Arial" panose="020B0604020202020204" pitchFamily="34"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dirty="0" err="1">
                <a:solidFill>
                  <a:srgbClr val="000000"/>
                </a:solidFill>
                <a:latin typeface="Arial" panose="020B0604020202020204" pitchFamily="34" charset="0"/>
              </a:rPr>
              <a:t>        CloseHandle(ThreadHandle);</a:t>
            </a:r>
            <a:endParaRPr lang="en-US" altLang="zh-CN" sz="1800" b="0" dirty="0" err="1">
              <a:solidFill>
                <a:srgbClr val="000000"/>
              </a:solidFill>
              <a:latin typeface="Arial" panose="020B0604020202020204" pitchFamily="34"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en-US" altLang="zh-CN" sz="1800" b="0" dirty="0" err="1">
              <a:solidFill>
                <a:srgbClr val="000000"/>
              </a:solidFill>
              <a:latin typeface="Arial" panose="020B0604020202020204" pitchFamily="34"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dirty="0" err="1">
                <a:solidFill>
                  <a:srgbClr val="000000"/>
                </a:solidFill>
                <a:latin typeface="Arial" panose="020B0604020202020204" pitchFamily="34" charset="0"/>
              </a:rPr>
              <a:t>        printf("sum = %d\n",Sum);</a:t>
            </a:r>
            <a:endParaRPr lang="en-US" altLang="zh-CN" sz="1800" b="0" dirty="0" err="1">
              <a:solidFill>
                <a:srgbClr val="000000"/>
              </a:solidFill>
              <a:latin typeface="Arial" panose="020B0604020202020204" pitchFamily="34"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dirty="0" err="1">
                <a:solidFill>
                  <a:srgbClr val="000000"/>
                </a:solidFill>
                <a:latin typeface="Arial" panose="020B0604020202020204" pitchFamily="34" charset="0"/>
              </a:rPr>
              <a:t>    }</a:t>
            </a:r>
            <a:endParaRPr lang="en-US" altLang="zh-CN" sz="1800" b="0" dirty="0" err="1">
              <a:solidFill>
                <a:srgbClr val="000000"/>
              </a:solidFill>
              <a:latin typeface="Arial" panose="020B0604020202020204" pitchFamily="34"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en-US" altLang="zh-CN" sz="1800" b="0" dirty="0" err="1">
              <a:solidFill>
                <a:srgbClr val="000000"/>
              </a:solidFill>
              <a:latin typeface="Arial" panose="020B0604020202020204" pitchFamily="34"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dirty="0" err="1">
                <a:solidFill>
                  <a:srgbClr val="000000"/>
                </a:solidFill>
                <a:latin typeface="Arial" panose="020B0604020202020204" pitchFamily="34" charset="0"/>
              </a:rPr>
              <a:t> }</a:t>
            </a:r>
            <a:endParaRPr lang="en-US" altLang="zh-CN" sz="1800" b="0" dirty="0" err="1">
              <a:solidFill>
                <a:srgbClr val="000000"/>
              </a:solidFill>
              <a:latin typeface="Arial" panose="020B0604020202020204" pitchFamily="34" charset="0"/>
            </a:endParaRPr>
          </a:p>
        </p:txBody>
      </p:sp>
    </p:spTree>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327682" name="矩形 157696"/>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327683" name="文本框 157697"/>
          <p:cNvSpPr txBox="1"/>
          <p:nvPr/>
        </p:nvSpPr>
        <p:spPr>
          <a:xfrm>
            <a:off x="1757363" y="609600"/>
            <a:ext cx="6804025" cy="5588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000000"/>
                </a:solidFill>
                <a:latin typeface="楷体_GB2312" pitchFamily="49" charset="0"/>
              </a:rPr>
              <a:t>线程的实现机制</a:t>
            </a:r>
            <a:endParaRPr lang="zh-CN" altLang="x-none" sz="4400" b="0" dirty="0" err="1">
              <a:solidFill>
                <a:srgbClr val="000000"/>
              </a:solidFill>
              <a:latin typeface="楷体_GB2312" pitchFamily="49" charset="0"/>
            </a:endParaRPr>
          </a:p>
        </p:txBody>
      </p:sp>
      <p:sp>
        <p:nvSpPr>
          <p:cNvPr id="327684" name="文本框 157698"/>
          <p:cNvSpPr txBox="1"/>
          <p:nvPr/>
        </p:nvSpPr>
        <p:spPr>
          <a:xfrm>
            <a:off x="1349375" y="1620838"/>
            <a:ext cx="7386638" cy="2032000"/>
          </a:xfrm>
          <a:prstGeom prst="rect">
            <a:avLst/>
          </a:prstGeom>
          <a:noFill/>
          <a:ln w="9525">
            <a:noFill/>
          </a:ln>
        </p:spPr>
        <p:txBody>
          <a:bodyPr wrap="square" lIns="91440" tIns="45720" rIns="91440" bIns="45720" anchor="t" anchorCtr="0"/>
          <a:p>
            <a:pPr marL="342900" indent="-342900" defTabSz="457200">
              <a:spcBef>
                <a:spcPts val="8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宋体" panose="02010600030101010101" pitchFamily="2" charset="-122"/>
                <a:ea typeface="宋体" panose="02010600030101010101" pitchFamily="2" charset="-122"/>
              </a:rPr>
              <a:t>用户级线程</a:t>
            </a:r>
            <a:endParaRPr lang="zh-CN" altLang="x-none" sz="2800" b="0" dirty="0" err="1">
              <a:solidFill>
                <a:srgbClr val="000000"/>
              </a:solidFill>
              <a:latin typeface="宋体" panose="02010600030101010101" pitchFamily="2" charset="-122"/>
              <a:ea typeface="宋体" panose="02010600030101010101" pitchFamily="2" charset="-122"/>
            </a:endParaRPr>
          </a:p>
          <a:p>
            <a:pPr marL="342900" indent="-342900" defTabSz="457200">
              <a:spcBef>
                <a:spcPts val="8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宋体" panose="02010600030101010101" pitchFamily="2" charset="-122"/>
                <a:ea typeface="宋体" panose="02010600030101010101" pitchFamily="2" charset="-122"/>
              </a:rPr>
              <a:t>核心级线程</a:t>
            </a:r>
            <a:endParaRPr lang="zh-CN" altLang="x-none" sz="2800" b="0" dirty="0" err="1">
              <a:solidFill>
                <a:srgbClr val="000000"/>
              </a:solidFill>
              <a:latin typeface="宋体" panose="02010600030101010101" pitchFamily="2" charset="-122"/>
              <a:ea typeface="宋体" panose="02010600030101010101" pitchFamily="2" charset="-122"/>
            </a:endParaRPr>
          </a:p>
          <a:p>
            <a:pPr marL="342900" indent="-342900" defTabSz="457200">
              <a:spcBef>
                <a:spcPts val="8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宋体" panose="02010600030101010101" pitchFamily="2" charset="-122"/>
                <a:ea typeface="宋体" panose="02010600030101010101" pitchFamily="2" charset="-122"/>
              </a:rPr>
              <a:t>两者结合方法</a:t>
            </a:r>
            <a:endParaRPr lang="zh-CN" altLang="x-none" sz="2800" b="0" dirty="0" err="1">
              <a:solidFill>
                <a:srgbClr val="000000"/>
              </a:solidFill>
              <a:latin typeface="宋体" panose="02010600030101010101" pitchFamily="2" charset="-122"/>
              <a:ea typeface="宋体" panose="02010600030101010101" pitchFamily="2" charset="-122"/>
            </a:endParaRPr>
          </a:p>
        </p:txBody>
      </p:sp>
    </p:spTree>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329730" name="矩形 158720"/>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329731" name="文本框 158721"/>
          <p:cNvSpPr txBox="1"/>
          <p:nvPr/>
        </p:nvSpPr>
        <p:spPr>
          <a:xfrm>
            <a:off x="304800" y="381000"/>
            <a:ext cx="8382000" cy="8382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00"/>
                </a:solidFill>
                <a:latin typeface="宋体" panose="02010600030101010101" pitchFamily="2" charset="-122"/>
                <a:ea typeface="宋体" panose="02010600030101010101" pitchFamily="2" charset="-122"/>
              </a:rPr>
              <a:t>一、用户级线程（</a:t>
            </a:r>
            <a:r>
              <a:rPr lang="en-US" altLang="zh-CN" b="0" dirty="0" err="1">
                <a:solidFill>
                  <a:srgbClr val="000000"/>
                </a:solidFill>
                <a:latin typeface="宋体" panose="02010600030101010101" pitchFamily="2" charset="-122"/>
                <a:ea typeface="宋体" panose="02010600030101010101" pitchFamily="2" charset="-122"/>
              </a:rPr>
              <a:t>User Level Thread</a:t>
            </a:r>
            <a:r>
              <a:rPr lang="zh-CN" altLang="x-none" b="0" dirty="0" err="1">
                <a:solidFill>
                  <a:srgbClr val="000000"/>
                </a:solidFill>
                <a:latin typeface="宋体" panose="02010600030101010101" pitchFamily="2" charset="-122"/>
                <a:ea typeface="宋体" panose="02010600030101010101" pitchFamily="2" charset="-122"/>
              </a:rPr>
              <a:t>）</a:t>
            </a:r>
            <a:endParaRPr lang="zh-CN" altLang="x-none" b="0" dirty="0" err="1">
              <a:solidFill>
                <a:srgbClr val="000000"/>
              </a:solidFill>
              <a:latin typeface="宋体" panose="02010600030101010101" pitchFamily="2" charset="-122"/>
              <a:ea typeface="宋体" panose="02010600030101010101" pitchFamily="2" charset="-122"/>
            </a:endParaRPr>
          </a:p>
        </p:txBody>
      </p:sp>
      <p:sp>
        <p:nvSpPr>
          <p:cNvPr id="329732" name="文本框 158722"/>
          <p:cNvSpPr txBox="1"/>
          <p:nvPr/>
        </p:nvSpPr>
        <p:spPr>
          <a:xfrm>
            <a:off x="395288" y="1628775"/>
            <a:ext cx="7531100" cy="2486025"/>
          </a:xfrm>
          <a:prstGeom prst="rect">
            <a:avLst/>
          </a:prstGeom>
          <a:noFill/>
          <a:ln w="9525">
            <a:noFill/>
          </a:ln>
        </p:spPr>
        <p:txBody>
          <a:bodyPr wrap="square" lIns="91440" tIns="45720" rIns="91440" bIns="45720" anchor="t" anchorCtr="0"/>
          <a:p>
            <a:pPr marL="342900" indent="-342900" defTabSz="457200">
              <a:spcBef>
                <a:spcPts val="8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CC3300"/>
                </a:solidFill>
                <a:latin typeface="宋体" panose="02010600030101010101" pitchFamily="2" charset="-122"/>
                <a:ea typeface="宋体" panose="02010600030101010101" pitchFamily="2" charset="-122"/>
              </a:rPr>
              <a:t>由应用程序完成所有线程的管理</a:t>
            </a:r>
            <a:endParaRPr lang="zh-CN" altLang="x-none" sz="2800" b="0" dirty="0" err="1">
              <a:solidFill>
                <a:srgbClr val="CC3300"/>
              </a:solidFill>
              <a:latin typeface="宋体" panose="02010600030101010101" pitchFamily="2" charset="-122"/>
              <a:ea typeface="宋体" panose="02010600030101010101" pitchFamily="2" charset="-122"/>
            </a:endParaRPr>
          </a:p>
          <a:p>
            <a:pPr marL="342900" indent="-342900" defTabSz="457200">
              <a:spcBef>
                <a:spcPts val="800"/>
              </a:spcBef>
              <a:buClrTx/>
              <a:buSzPct val="6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CC3300"/>
                </a:solidFill>
                <a:latin typeface="宋体" panose="02010600030101010101" pitchFamily="2" charset="-122"/>
                <a:ea typeface="宋体" panose="02010600030101010101" pitchFamily="2" charset="-122"/>
              </a:rPr>
              <a:t>   </a:t>
            </a:r>
            <a:r>
              <a:rPr lang="zh-CN" altLang="x-none" sz="2800" b="0" dirty="0" err="1">
                <a:solidFill>
                  <a:srgbClr val="000000"/>
                </a:solidFill>
                <a:latin typeface="宋体" panose="02010600030101010101" pitchFamily="2" charset="-122"/>
                <a:ea typeface="宋体" panose="02010600030101010101" pitchFamily="2" charset="-122"/>
              </a:rPr>
              <a:t>通过线程库</a:t>
            </a:r>
            <a:r>
              <a:rPr lang="en-US" altLang="zh-CN" sz="2800" b="0" dirty="0" err="1">
                <a:solidFill>
                  <a:srgbClr val="000000"/>
                </a:solidFill>
                <a:latin typeface="宋体" panose="02010600030101010101" pitchFamily="2" charset="-122"/>
                <a:ea typeface="宋体" panose="02010600030101010101" pitchFamily="2" charset="-122"/>
              </a:rPr>
              <a:t>(</a:t>
            </a:r>
            <a:r>
              <a:rPr lang="zh-CN" altLang="x-none" sz="2800" b="0" dirty="0" err="1">
                <a:solidFill>
                  <a:srgbClr val="000000"/>
                </a:solidFill>
                <a:latin typeface="宋体" panose="02010600030101010101" pitchFamily="2" charset="-122"/>
                <a:ea typeface="宋体" panose="02010600030101010101" pitchFamily="2" charset="-122"/>
              </a:rPr>
              <a:t>用户空间</a:t>
            </a:r>
            <a:r>
              <a:rPr lang="en-US" altLang="zh-CN" sz="2800" b="0" dirty="0" err="1">
                <a:solidFill>
                  <a:srgbClr val="000000"/>
                </a:solidFill>
                <a:latin typeface="宋体" panose="02010600030101010101" pitchFamily="2" charset="-122"/>
                <a:ea typeface="宋体" panose="02010600030101010101" pitchFamily="2" charset="-122"/>
              </a:rPr>
              <a:t>)</a:t>
            </a:r>
            <a:endParaRPr lang="en-US" altLang="zh-CN" sz="2800" b="0" dirty="0" err="1">
              <a:solidFill>
                <a:srgbClr val="000000"/>
              </a:solidFill>
              <a:latin typeface="宋体" panose="02010600030101010101" pitchFamily="2" charset="-122"/>
              <a:ea typeface="宋体" panose="02010600030101010101" pitchFamily="2" charset="-122"/>
            </a:endParaRPr>
          </a:p>
          <a:p>
            <a:pPr marL="342900" indent="-342900" defTabSz="457200">
              <a:spcBef>
                <a:spcPts val="800"/>
              </a:spcBef>
              <a:buClrTx/>
              <a:buSzPct val="6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b="0" dirty="0" err="1">
                <a:solidFill>
                  <a:srgbClr val="000000"/>
                </a:solidFill>
                <a:latin typeface="宋体" panose="02010600030101010101" pitchFamily="2" charset="-122"/>
                <a:ea typeface="宋体" panose="02010600030101010101" pitchFamily="2" charset="-122"/>
              </a:rPr>
              <a:t>   </a:t>
            </a:r>
            <a:r>
              <a:rPr lang="zh-CN" altLang="x-none" sz="2800" b="0" dirty="0" err="1">
                <a:solidFill>
                  <a:srgbClr val="000000"/>
                </a:solidFill>
                <a:latin typeface="宋体" panose="02010600030101010101" pitchFamily="2" charset="-122"/>
                <a:ea typeface="宋体" panose="02010600030101010101" pitchFamily="2" charset="-122"/>
              </a:rPr>
              <a:t>一组管理线程的过程</a:t>
            </a:r>
            <a:endParaRPr lang="zh-CN" altLang="x-none" sz="2800" b="0" dirty="0" err="1">
              <a:solidFill>
                <a:srgbClr val="000000"/>
              </a:solidFill>
              <a:latin typeface="宋体" panose="02010600030101010101" pitchFamily="2" charset="-122"/>
              <a:ea typeface="宋体" panose="02010600030101010101" pitchFamily="2" charset="-122"/>
            </a:endParaRPr>
          </a:p>
          <a:p>
            <a:pPr marL="342900" indent="-342900" defTabSz="457200">
              <a:spcBef>
                <a:spcPts val="8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BE2400"/>
                </a:solidFill>
                <a:latin typeface="宋体" panose="02010600030101010101" pitchFamily="2" charset="-122"/>
                <a:ea typeface="宋体" panose="02010600030101010101" pitchFamily="2" charset="-122"/>
              </a:rPr>
              <a:t>核心不知道线程的存在</a:t>
            </a:r>
            <a:endParaRPr lang="zh-CN" altLang="x-none" sz="2800" b="0" dirty="0" err="1">
              <a:solidFill>
                <a:srgbClr val="BE2400"/>
              </a:solidFill>
              <a:latin typeface="宋体" panose="02010600030101010101" pitchFamily="2" charset="-122"/>
              <a:ea typeface="宋体" panose="02010600030101010101" pitchFamily="2" charset="-122"/>
            </a:endParaRPr>
          </a:p>
          <a:p>
            <a:pPr marL="342900" indent="-342900" defTabSz="457200">
              <a:spcBef>
                <a:spcPts val="8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CC3300"/>
                </a:solidFill>
                <a:latin typeface="宋体" panose="02010600030101010101" pitchFamily="2" charset="-122"/>
                <a:ea typeface="宋体" panose="02010600030101010101" pitchFamily="2" charset="-122"/>
              </a:rPr>
              <a:t>线程切换不需要核心态特权</a:t>
            </a:r>
            <a:endParaRPr lang="zh-CN" altLang="x-none" sz="2800" b="0" dirty="0" err="1">
              <a:solidFill>
                <a:srgbClr val="CC3300"/>
              </a:solidFill>
              <a:latin typeface="宋体" panose="02010600030101010101" pitchFamily="2" charset="-122"/>
              <a:ea typeface="宋体" panose="02010600030101010101" pitchFamily="2" charset="-122"/>
            </a:endParaRPr>
          </a:p>
          <a:p>
            <a:pPr marL="342900" indent="-342900" defTabSz="457200">
              <a:spcBef>
                <a:spcPts val="8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CC3300"/>
                </a:solidFill>
                <a:latin typeface="宋体" panose="02010600030101010101" pitchFamily="2" charset="-122"/>
                <a:ea typeface="宋体" panose="02010600030101010101" pitchFamily="2" charset="-122"/>
              </a:rPr>
              <a:t>调度是应用特定的</a:t>
            </a:r>
            <a:endParaRPr lang="zh-CN" altLang="x-none" sz="2800" b="0" dirty="0" err="1">
              <a:solidFill>
                <a:srgbClr val="CC3300"/>
              </a:solidFill>
              <a:latin typeface="宋体" panose="02010600030101010101" pitchFamily="2" charset="-122"/>
              <a:ea typeface="宋体" panose="02010600030101010101" pitchFamily="2" charset="-122"/>
            </a:endParaRPr>
          </a:p>
        </p:txBody>
      </p:sp>
      <p:sp>
        <p:nvSpPr>
          <p:cNvPr id="329733" name="矩形 158723"/>
          <p:cNvSpPr/>
          <p:nvPr/>
        </p:nvSpPr>
        <p:spPr>
          <a:xfrm>
            <a:off x="0" y="2486025"/>
            <a:ext cx="9144000" cy="1588"/>
          </a:xfrm>
          <a:prstGeom prst="rect">
            <a:avLst/>
          </a:prstGeom>
          <a:noFill/>
          <a:ln w="9525">
            <a:noFill/>
          </a:ln>
        </p:spPr>
        <p:txBody>
          <a:bodyPr anchor="t" anchorCtr="0"/>
          <a:p>
            <a:endParaRPr lang="zh-CN" altLang="en-US">
              <a:latin typeface="Arial" panose="020B0604020202020204" pitchFamily="34" charset="0"/>
            </a:endParaRPr>
          </a:p>
        </p:txBody>
      </p:sp>
      <p:pic>
        <p:nvPicPr>
          <p:cNvPr id="329734" name="图片 158724"/>
          <p:cNvPicPr>
            <a:picLocks noChangeAspect="1"/>
          </p:cNvPicPr>
          <p:nvPr/>
        </p:nvPicPr>
        <p:blipFill>
          <a:blip r:embed="rId1"/>
          <a:stretch>
            <a:fillRect/>
          </a:stretch>
        </p:blipFill>
        <p:spPr>
          <a:xfrm>
            <a:off x="4968875" y="3500438"/>
            <a:ext cx="4175125" cy="2879725"/>
          </a:xfrm>
          <a:prstGeom prst="rect">
            <a:avLst/>
          </a:prstGeom>
          <a:noFill/>
          <a:ln w="9525">
            <a:noFill/>
          </a:ln>
        </p:spPr>
      </p:pic>
    </p:spTree>
  </p:cSld>
  <p:clrMapOvr>
    <a:masterClrMapping/>
  </p:clrMapOvr>
  <p:transition/>
</p:sld>
</file>

<file path=ppt/slides/slide155.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331778" name="矩形 159744"/>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331779" name="文本框 159745"/>
          <p:cNvSpPr txBox="1"/>
          <p:nvPr/>
        </p:nvSpPr>
        <p:spPr>
          <a:xfrm>
            <a:off x="1042988" y="692150"/>
            <a:ext cx="6818312" cy="5588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000000"/>
                </a:solidFill>
                <a:latin typeface="宋体" panose="02010600030101010101" pitchFamily="2" charset="-122"/>
                <a:ea typeface="宋体" panose="02010600030101010101" pitchFamily="2" charset="-122"/>
              </a:rPr>
              <a:t>用户级线程的优点和缺点</a:t>
            </a:r>
            <a:endParaRPr lang="zh-CN" altLang="x-none" sz="4400" b="0" dirty="0" err="1">
              <a:solidFill>
                <a:srgbClr val="000000"/>
              </a:solidFill>
              <a:latin typeface="宋体" panose="02010600030101010101" pitchFamily="2" charset="-122"/>
              <a:ea typeface="宋体" panose="02010600030101010101" pitchFamily="2" charset="-122"/>
            </a:endParaRPr>
          </a:p>
        </p:txBody>
      </p:sp>
      <p:sp>
        <p:nvSpPr>
          <p:cNvPr id="331780" name="文本框 159746"/>
          <p:cNvSpPr txBox="1"/>
          <p:nvPr/>
        </p:nvSpPr>
        <p:spPr>
          <a:xfrm>
            <a:off x="990600" y="1341438"/>
            <a:ext cx="8153400" cy="4800600"/>
          </a:xfrm>
          <a:prstGeom prst="rect">
            <a:avLst/>
          </a:prstGeom>
          <a:noFill/>
          <a:ln w="9525">
            <a:noFill/>
          </a:ln>
        </p:spPr>
        <p:txBody>
          <a:bodyPr wrap="square" lIns="91440" tIns="45720" rIns="91440" bIns="45720" anchor="t" anchorCtr="0"/>
          <a:p>
            <a:pPr marL="342900" indent="-342900" defTabSz="457200">
              <a:lnSpc>
                <a:spcPct val="120000"/>
              </a:lnSpc>
              <a:spcBef>
                <a:spcPts val="8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宋体" panose="02010600030101010101" pitchFamily="2" charset="-122"/>
                <a:ea typeface="宋体" panose="02010600030101010101" pitchFamily="2" charset="-122"/>
              </a:rPr>
              <a:t>优点：</a:t>
            </a:r>
            <a:endParaRPr lang="zh-CN" altLang="x-none" sz="2800" b="0" dirty="0" err="1">
              <a:solidFill>
                <a:srgbClr val="000000"/>
              </a:solidFill>
              <a:latin typeface="宋体" panose="02010600030101010101" pitchFamily="2" charset="-122"/>
              <a:ea typeface="宋体" panose="02010600030101010101" pitchFamily="2" charset="-122"/>
            </a:endParaRPr>
          </a:p>
          <a:p>
            <a:pPr marL="342900" indent="-342900" defTabSz="457200">
              <a:lnSpc>
                <a:spcPct val="120000"/>
              </a:lnSpc>
              <a:spcBef>
                <a:spcPts val="700"/>
              </a:spcBef>
              <a:buClrTx/>
              <a:buSzPct val="6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CC3300"/>
                </a:solidFill>
                <a:latin typeface="宋体" panose="02010600030101010101" pitchFamily="2" charset="-122"/>
                <a:ea typeface="宋体" panose="02010600030101010101" pitchFamily="2" charset="-122"/>
              </a:rPr>
              <a:t>  </a:t>
            </a:r>
            <a:r>
              <a:rPr lang="zh-CN" altLang="x-none" sz="2400" b="0" dirty="0" err="1">
                <a:solidFill>
                  <a:srgbClr val="CC3300"/>
                </a:solidFill>
                <a:latin typeface="宋体" panose="02010600030101010101" pitchFamily="2" charset="-122"/>
                <a:ea typeface="宋体" panose="02010600030101010101" pitchFamily="2" charset="-122"/>
              </a:rPr>
              <a:t>线程切换不调用核心</a:t>
            </a:r>
            <a:endParaRPr lang="zh-CN" altLang="x-none" sz="2400" b="0" dirty="0" err="1">
              <a:solidFill>
                <a:srgbClr val="CC3300"/>
              </a:solidFill>
              <a:latin typeface="宋体" panose="02010600030101010101" pitchFamily="2" charset="-122"/>
              <a:ea typeface="宋体" panose="02010600030101010101" pitchFamily="2" charset="-122"/>
            </a:endParaRPr>
          </a:p>
          <a:p>
            <a:pPr marL="342900" indent="-342900" defTabSz="457200">
              <a:lnSpc>
                <a:spcPct val="120000"/>
              </a:lnSpc>
              <a:spcBef>
                <a:spcPts val="700"/>
              </a:spcBef>
              <a:buClrTx/>
              <a:buSzPct val="6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宋体" panose="02010600030101010101" pitchFamily="2" charset="-122"/>
                <a:ea typeface="宋体" panose="02010600030101010101" pitchFamily="2" charset="-122"/>
              </a:rPr>
              <a:t>  调度是应用程序特定的：可以选择最好的算法</a:t>
            </a:r>
            <a:endParaRPr lang="zh-CN" altLang="x-none" sz="2400" b="0" dirty="0" err="1">
              <a:solidFill>
                <a:srgbClr val="000000"/>
              </a:solidFill>
              <a:latin typeface="宋体" panose="02010600030101010101" pitchFamily="2" charset="-122"/>
              <a:ea typeface="宋体" panose="02010600030101010101" pitchFamily="2" charset="-122"/>
            </a:endParaRPr>
          </a:p>
          <a:p>
            <a:pPr marL="342900" indent="-342900" defTabSz="457200">
              <a:lnSpc>
                <a:spcPct val="120000"/>
              </a:lnSpc>
              <a:spcBef>
                <a:spcPts val="700"/>
              </a:spcBef>
              <a:buClrTx/>
              <a:buSzPct val="6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CC3300"/>
                </a:solidFill>
                <a:latin typeface="宋体" panose="02010600030101010101" pitchFamily="2" charset="-122"/>
                <a:ea typeface="宋体" panose="02010600030101010101" pitchFamily="2" charset="-122"/>
              </a:rPr>
              <a:t>  ULT</a:t>
            </a:r>
            <a:r>
              <a:rPr lang="zh-CN" altLang="x-none" sz="2400" b="0" dirty="0" err="1">
                <a:solidFill>
                  <a:srgbClr val="CC3300"/>
                </a:solidFill>
                <a:latin typeface="宋体" panose="02010600030101010101" pitchFamily="2" charset="-122"/>
                <a:ea typeface="宋体" panose="02010600030101010101" pitchFamily="2" charset="-122"/>
              </a:rPr>
              <a:t>可运行在任何操作系统上（只需要线程库）</a:t>
            </a:r>
            <a:endParaRPr lang="zh-CN" altLang="x-none" sz="2400" b="0" dirty="0" err="1">
              <a:solidFill>
                <a:srgbClr val="CC3300"/>
              </a:solidFill>
              <a:latin typeface="宋体" panose="02010600030101010101" pitchFamily="2" charset="-122"/>
              <a:ea typeface="宋体" panose="02010600030101010101" pitchFamily="2" charset="-122"/>
            </a:endParaRPr>
          </a:p>
          <a:p>
            <a:pPr marL="342900" indent="-342900" defTabSz="457200">
              <a:lnSpc>
                <a:spcPct val="120000"/>
              </a:lnSpc>
              <a:spcBef>
                <a:spcPts val="8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宋体" panose="02010600030101010101" pitchFamily="2" charset="-122"/>
                <a:ea typeface="宋体" panose="02010600030101010101" pitchFamily="2" charset="-122"/>
              </a:rPr>
              <a:t>缺点：</a:t>
            </a:r>
            <a:endParaRPr lang="zh-CN" altLang="x-none" sz="2800" b="0" dirty="0" err="1">
              <a:solidFill>
                <a:srgbClr val="000000"/>
              </a:solidFill>
              <a:latin typeface="宋体" panose="02010600030101010101" pitchFamily="2" charset="-122"/>
              <a:ea typeface="宋体" panose="02010600030101010101" pitchFamily="2" charset="-122"/>
            </a:endParaRPr>
          </a:p>
          <a:p>
            <a:pPr marL="342900" indent="-342900" defTabSz="457200">
              <a:lnSpc>
                <a:spcPct val="120000"/>
              </a:lnSpc>
              <a:spcBef>
                <a:spcPts val="700"/>
              </a:spcBef>
              <a:buClrTx/>
              <a:buSzPct val="6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宋体" panose="02010600030101010101" pitchFamily="2" charset="-122"/>
                <a:ea typeface="宋体" panose="02010600030101010101" pitchFamily="2" charset="-122"/>
              </a:rPr>
              <a:t>  </a:t>
            </a:r>
            <a:r>
              <a:rPr lang="zh-CN" altLang="x-none" sz="2400" b="0" dirty="0" err="1">
                <a:solidFill>
                  <a:srgbClr val="000000"/>
                </a:solidFill>
                <a:latin typeface="宋体" panose="02010600030101010101" pitchFamily="2" charset="-122"/>
                <a:ea typeface="宋体" panose="02010600030101010101" pitchFamily="2" charset="-122"/>
              </a:rPr>
              <a:t>大多数系统调用是阻塞的，因此核心阻塞进程，故进程中所有线程将被阻塞</a:t>
            </a:r>
            <a:endParaRPr lang="zh-CN" altLang="x-none" sz="2400" b="0" dirty="0" err="1">
              <a:solidFill>
                <a:srgbClr val="000000"/>
              </a:solidFill>
              <a:latin typeface="宋体" panose="02010600030101010101" pitchFamily="2" charset="-122"/>
              <a:ea typeface="宋体" panose="02010600030101010101" pitchFamily="2" charset="-122"/>
            </a:endParaRPr>
          </a:p>
          <a:p>
            <a:pPr marL="342900" indent="-342900" defTabSz="457200">
              <a:lnSpc>
                <a:spcPct val="120000"/>
              </a:lnSpc>
              <a:spcBef>
                <a:spcPts val="700"/>
              </a:spcBef>
              <a:buClrTx/>
              <a:buSzPct val="6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333399"/>
                </a:solidFill>
                <a:latin typeface="宋体" panose="02010600030101010101" pitchFamily="2" charset="-122"/>
                <a:ea typeface="宋体" panose="02010600030101010101" pitchFamily="2" charset="-122"/>
              </a:rPr>
              <a:t>  核心只将处理器分配给进程，同一进程中的两个线程不能同时运行于两个处理器上</a:t>
            </a:r>
            <a:endParaRPr lang="zh-CN" altLang="x-none" sz="2400" b="0" dirty="0" err="1">
              <a:solidFill>
                <a:srgbClr val="333399"/>
              </a:solidFill>
              <a:latin typeface="宋体" panose="02010600030101010101" pitchFamily="2" charset="-122"/>
              <a:ea typeface="宋体" panose="02010600030101010101" pitchFamily="2" charset="-122"/>
            </a:endParaRPr>
          </a:p>
        </p:txBody>
      </p:sp>
    </p:spTree>
  </p:cSld>
  <p:clrMapOvr>
    <a:masterClrMapping/>
  </p:clrMapOvr>
  <p:transition/>
</p:sld>
</file>

<file path=ppt/slides/slide156.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333826" name="矩形 160768"/>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333827" name="文本框 160769"/>
          <p:cNvSpPr txBox="1"/>
          <p:nvPr/>
        </p:nvSpPr>
        <p:spPr>
          <a:xfrm>
            <a:off x="1674813" y="609600"/>
            <a:ext cx="6886575" cy="5588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000000"/>
                </a:solidFill>
                <a:latin typeface="宋体" panose="02010600030101010101" pitchFamily="2" charset="-122"/>
                <a:ea typeface="宋体" panose="02010600030101010101" pitchFamily="2" charset="-122"/>
              </a:rPr>
              <a:t>二、核心级线程（</a:t>
            </a:r>
            <a:r>
              <a:rPr lang="en-US" altLang="zh-CN" sz="4400" b="0" dirty="0" err="1">
                <a:solidFill>
                  <a:srgbClr val="000000"/>
                </a:solidFill>
                <a:latin typeface="宋体" panose="02010600030101010101" pitchFamily="2" charset="-122"/>
                <a:ea typeface="宋体" panose="02010600030101010101" pitchFamily="2" charset="-122"/>
              </a:rPr>
              <a:t>KLT</a:t>
            </a:r>
            <a:r>
              <a:rPr lang="zh-CN" altLang="x-none" sz="4400" b="0" dirty="0" err="1">
                <a:solidFill>
                  <a:srgbClr val="000000"/>
                </a:solidFill>
                <a:latin typeface="宋体" panose="02010600030101010101" pitchFamily="2" charset="-122"/>
                <a:ea typeface="宋体" panose="02010600030101010101" pitchFamily="2" charset="-122"/>
              </a:rPr>
              <a:t>）</a:t>
            </a:r>
            <a:endParaRPr lang="zh-CN" altLang="x-none" sz="4400" b="0" dirty="0" err="1">
              <a:solidFill>
                <a:srgbClr val="000000"/>
              </a:solidFill>
              <a:latin typeface="宋体" panose="02010600030101010101" pitchFamily="2" charset="-122"/>
              <a:ea typeface="宋体" panose="02010600030101010101" pitchFamily="2" charset="-122"/>
            </a:endParaRPr>
          </a:p>
        </p:txBody>
      </p:sp>
      <p:sp>
        <p:nvSpPr>
          <p:cNvPr id="333828" name="文本框 160770"/>
          <p:cNvSpPr txBox="1"/>
          <p:nvPr/>
        </p:nvSpPr>
        <p:spPr>
          <a:xfrm>
            <a:off x="685800" y="1700213"/>
            <a:ext cx="7848600" cy="4548187"/>
          </a:xfrm>
          <a:prstGeom prst="rect">
            <a:avLst/>
          </a:prstGeom>
          <a:noFill/>
          <a:ln w="9525">
            <a:noFill/>
          </a:ln>
        </p:spPr>
        <p:txBody>
          <a:bodyPr wrap="square" lIns="91440" tIns="45720" rIns="91440" bIns="45720" anchor="t" anchorCtr="0"/>
          <a:p>
            <a:pPr marL="342900" indent="-342900" defTabSz="457200">
              <a:spcBef>
                <a:spcPts val="8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宋体" panose="02010600030101010101" pitchFamily="2" charset="-122"/>
                <a:ea typeface="宋体" panose="02010600030101010101" pitchFamily="2" charset="-122"/>
              </a:rPr>
              <a:t>所有</a:t>
            </a:r>
            <a:r>
              <a:rPr lang="zh-CN" altLang="x-none" sz="2800" dirty="0" err="1">
                <a:solidFill>
                  <a:srgbClr val="000000"/>
                </a:solidFill>
                <a:latin typeface="宋体" panose="02010600030101010101" pitchFamily="2" charset="-122"/>
                <a:ea typeface="宋体" panose="02010600030101010101" pitchFamily="2" charset="-122"/>
              </a:rPr>
              <a:t>线程管理</a:t>
            </a:r>
            <a:r>
              <a:rPr lang="zh-CN" altLang="x-none" sz="2800" b="0" dirty="0" err="1">
                <a:solidFill>
                  <a:srgbClr val="000000"/>
                </a:solidFill>
                <a:latin typeface="宋体" panose="02010600030101010101" pitchFamily="2" charset="-122"/>
                <a:ea typeface="宋体" panose="02010600030101010101" pitchFamily="2" charset="-122"/>
              </a:rPr>
              <a:t>由</a:t>
            </a:r>
            <a:r>
              <a:rPr lang="zh-CN" altLang="x-none" sz="2800" dirty="0" err="1">
                <a:solidFill>
                  <a:srgbClr val="000000"/>
                </a:solidFill>
                <a:latin typeface="宋体" panose="02010600030101010101" pitchFamily="2" charset="-122"/>
                <a:ea typeface="宋体" panose="02010600030101010101" pitchFamily="2" charset="-122"/>
              </a:rPr>
              <a:t>核心</a:t>
            </a:r>
            <a:r>
              <a:rPr lang="zh-CN" altLang="x-none" sz="2800" b="0" dirty="0" err="1">
                <a:solidFill>
                  <a:srgbClr val="000000"/>
                </a:solidFill>
                <a:latin typeface="宋体" panose="02010600030101010101" pitchFamily="2" charset="-122"/>
                <a:ea typeface="宋体" panose="02010600030101010101" pitchFamily="2" charset="-122"/>
              </a:rPr>
              <a:t>完成</a:t>
            </a:r>
            <a:endParaRPr lang="zh-CN" altLang="x-none" sz="2800" b="0" dirty="0" err="1">
              <a:solidFill>
                <a:srgbClr val="000000"/>
              </a:solidFill>
              <a:latin typeface="宋体" panose="02010600030101010101" pitchFamily="2" charset="-122"/>
              <a:ea typeface="宋体" panose="02010600030101010101" pitchFamily="2" charset="-122"/>
            </a:endParaRPr>
          </a:p>
          <a:p>
            <a:pPr marL="342900" indent="-342900" defTabSz="457200">
              <a:spcBef>
                <a:spcPts val="8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宋体" panose="02010600030101010101" pitchFamily="2" charset="-122"/>
                <a:ea typeface="宋体" panose="02010600030101010101" pitchFamily="2" charset="-122"/>
              </a:rPr>
              <a:t>没有线程库</a:t>
            </a:r>
            <a:r>
              <a:rPr lang="zh-CN" altLang="x-none" sz="2800" b="0" dirty="0" err="1">
                <a:solidFill>
                  <a:srgbClr val="000000"/>
                </a:solidFill>
                <a:latin typeface="宋体" panose="02010600030101010101" pitchFamily="2" charset="-122"/>
                <a:ea typeface="宋体" panose="02010600030101010101" pitchFamily="2" charset="-122"/>
              </a:rPr>
              <a:t>，但对核心线程工具提供</a:t>
            </a:r>
            <a:r>
              <a:rPr lang="en-US" altLang="zh-CN" sz="2800" b="0" dirty="0" err="1">
                <a:solidFill>
                  <a:srgbClr val="000000"/>
                </a:solidFill>
                <a:latin typeface="宋体" panose="02010600030101010101" pitchFamily="2" charset="-122"/>
                <a:ea typeface="宋体" panose="02010600030101010101" pitchFamily="2" charset="-122"/>
              </a:rPr>
              <a:t>API</a:t>
            </a:r>
            <a:endParaRPr lang="en-US" altLang="zh-CN" sz="2800" b="0" dirty="0" err="1">
              <a:solidFill>
                <a:srgbClr val="000000"/>
              </a:solidFill>
              <a:latin typeface="宋体" panose="02010600030101010101" pitchFamily="2" charset="-122"/>
              <a:ea typeface="宋体" panose="02010600030101010101" pitchFamily="2" charset="-122"/>
            </a:endParaRPr>
          </a:p>
          <a:p>
            <a:pPr marL="342900" indent="-342900" defTabSz="457200">
              <a:spcBef>
                <a:spcPts val="8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宋体" panose="02010600030101010101" pitchFamily="2" charset="-122"/>
                <a:ea typeface="宋体" panose="02010600030101010101" pitchFamily="2" charset="-122"/>
              </a:rPr>
              <a:t>线程之间的</a:t>
            </a:r>
            <a:r>
              <a:rPr lang="zh-CN" altLang="x-none" sz="2800" dirty="0" err="1">
                <a:solidFill>
                  <a:srgbClr val="000000"/>
                </a:solidFill>
                <a:latin typeface="宋体" panose="02010600030101010101" pitchFamily="2" charset="-122"/>
                <a:ea typeface="宋体" panose="02010600030101010101" pitchFamily="2" charset="-122"/>
                <a:sym typeface="+mn-ea"/>
              </a:rPr>
              <a:t>切换</a:t>
            </a:r>
            <a:r>
              <a:rPr lang="zh-CN" altLang="x-none" sz="2800" b="0" dirty="0" err="1">
                <a:solidFill>
                  <a:srgbClr val="000000"/>
                </a:solidFill>
                <a:latin typeface="宋体" panose="02010600030101010101" pitchFamily="2" charset="-122"/>
                <a:ea typeface="宋体" panose="02010600030101010101" pitchFamily="2" charset="-122"/>
              </a:rPr>
              <a:t>需要核心支持</a:t>
            </a:r>
            <a:endParaRPr lang="zh-CN" altLang="x-none" sz="2800" b="0" dirty="0" err="1">
              <a:solidFill>
                <a:srgbClr val="000000"/>
              </a:solidFill>
              <a:latin typeface="宋体" panose="02010600030101010101" pitchFamily="2" charset="-122"/>
              <a:ea typeface="宋体" panose="02010600030101010101" pitchFamily="2" charset="-122"/>
            </a:endParaRPr>
          </a:p>
          <a:p>
            <a:pPr marL="342900" indent="-342900" defTabSz="457200">
              <a:spcBef>
                <a:spcPts val="8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宋体" panose="02010600030101010101" pitchFamily="2" charset="-122"/>
                <a:ea typeface="宋体" panose="02010600030101010101" pitchFamily="2" charset="-122"/>
              </a:rPr>
              <a:t>以线程为基础</a:t>
            </a:r>
            <a:r>
              <a:rPr lang="zh-CN" altLang="x-none" sz="2800" b="0" dirty="0" err="1">
                <a:solidFill>
                  <a:srgbClr val="000000"/>
                </a:solidFill>
                <a:latin typeface="宋体" panose="02010600030101010101" pitchFamily="2" charset="-122"/>
                <a:ea typeface="宋体" panose="02010600030101010101" pitchFamily="2" charset="-122"/>
              </a:rPr>
              <a:t>进行</a:t>
            </a:r>
            <a:r>
              <a:rPr lang="zh-CN" altLang="x-none" sz="2800" dirty="0" err="1">
                <a:solidFill>
                  <a:srgbClr val="000000"/>
                </a:solidFill>
                <a:latin typeface="宋体" panose="02010600030101010101" pitchFamily="2" charset="-122"/>
                <a:ea typeface="宋体" panose="02010600030101010101" pitchFamily="2" charset="-122"/>
              </a:rPr>
              <a:t>调度</a:t>
            </a:r>
            <a:endParaRPr lang="zh-CN" altLang="x-none" sz="2800" dirty="0" err="1">
              <a:solidFill>
                <a:srgbClr val="000000"/>
              </a:solidFill>
              <a:latin typeface="宋体" panose="02010600030101010101" pitchFamily="2" charset="-122"/>
              <a:ea typeface="宋体" panose="02010600030101010101" pitchFamily="2" charset="-122"/>
            </a:endParaRPr>
          </a:p>
          <a:p>
            <a:pPr marL="342900" indent="-342900" defTabSz="457200">
              <a:spcBef>
                <a:spcPts val="8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宋体" panose="02010600030101010101" pitchFamily="2" charset="-122"/>
                <a:ea typeface="宋体" panose="02010600030101010101" pitchFamily="2" charset="-122"/>
                <a:sym typeface="+mn-ea"/>
              </a:rPr>
              <a:t>核心维护进程和线程的上下文</a:t>
            </a:r>
            <a:endParaRPr lang="zh-CN" altLang="x-none" sz="2800" b="0" dirty="0" err="1">
              <a:solidFill>
                <a:srgbClr val="000000"/>
              </a:solidFill>
              <a:latin typeface="宋体" panose="02010600030101010101" pitchFamily="2" charset="-122"/>
              <a:ea typeface="宋体" panose="02010600030101010101" pitchFamily="2" charset="-122"/>
            </a:endParaRPr>
          </a:p>
          <a:p>
            <a:pPr marL="342900" indent="-342900" defTabSz="457200">
              <a:spcBef>
                <a:spcPts val="8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FF"/>
                </a:solidFill>
                <a:latin typeface="宋体" panose="02010600030101010101" pitchFamily="2" charset="-122"/>
                <a:ea typeface="宋体" panose="02010600030101010101" pitchFamily="2" charset="-122"/>
              </a:rPr>
              <a:t>例子：</a:t>
            </a:r>
            <a:r>
              <a:rPr lang="en-US" altLang="zh-CN" sz="2800" b="0" dirty="0" err="1">
                <a:solidFill>
                  <a:srgbClr val="0000FF"/>
                </a:solidFill>
                <a:latin typeface="宋体" panose="02010600030101010101" pitchFamily="2" charset="-122"/>
                <a:ea typeface="宋体" panose="02010600030101010101" pitchFamily="2" charset="-122"/>
              </a:rPr>
              <a:t>Windows NT</a:t>
            </a:r>
            <a:r>
              <a:rPr lang="zh-CN" altLang="x-none" sz="2800" b="0" dirty="0" err="1">
                <a:solidFill>
                  <a:srgbClr val="0000FF"/>
                </a:solidFill>
                <a:latin typeface="宋体" panose="02010600030101010101" pitchFamily="2" charset="-122"/>
                <a:ea typeface="宋体" panose="02010600030101010101" pitchFamily="2" charset="-122"/>
              </a:rPr>
              <a:t>，</a:t>
            </a:r>
            <a:r>
              <a:rPr lang="en-US" altLang="zh-CN" sz="2800" b="0" dirty="0" err="1">
                <a:solidFill>
                  <a:srgbClr val="0000FF"/>
                </a:solidFill>
                <a:latin typeface="宋体" panose="02010600030101010101" pitchFamily="2" charset="-122"/>
                <a:ea typeface="宋体" panose="02010600030101010101" pitchFamily="2" charset="-122"/>
              </a:rPr>
              <a:t>OS/2</a:t>
            </a:r>
            <a:r>
              <a:rPr lang="zh-CN" altLang="x-none" sz="2800" b="0" dirty="0" err="1">
                <a:solidFill>
                  <a:srgbClr val="0000FF"/>
                </a:solidFill>
                <a:latin typeface="宋体" panose="02010600030101010101" pitchFamily="2" charset="-122"/>
                <a:ea typeface="宋体" panose="02010600030101010101" pitchFamily="2" charset="-122"/>
              </a:rPr>
              <a:t>，</a:t>
            </a:r>
            <a:r>
              <a:rPr lang="en-US" altLang="zh-CN" sz="2800" b="0" dirty="0" err="1">
                <a:solidFill>
                  <a:srgbClr val="0000FF"/>
                </a:solidFill>
                <a:latin typeface="宋体" panose="02010600030101010101" pitchFamily="2" charset="-122"/>
                <a:ea typeface="宋体" panose="02010600030101010101" pitchFamily="2" charset="-122"/>
              </a:rPr>
              <a:t>Linux</a:t>
            </a:r>
            <a:endParaRPr lang="en-US" altLang="zh-CN" sz="2800" b="0" dirty="0" err="1">
              <a:solidFill>
                <a:srgbClr val="0000FF"/>
              </a:solidFill>
              <a:latin typeface="宋体" panose="02010600030101010101" pitchFamily="2" charset="-122"/>
              <a:ea typeface="宋体" panose="02010600030101010101" pitchFamily="2" charset="-122"/>
            </a:endParaRPr>
          </a:p>
        </p:txBody>
      </p:sp>
    </p:spTree>
  </p:cSld>
  <p:clrMapOvr>
    <a:masterClrMapping/>
  </p:clrMapOvr>
  <p:transition/>
</p:sld>
</file>

<file path=ppt/slides/slide157.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335874" name="矩形 161792"/>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335875" name="文本框 161793"/>
          <p:cNvSpPr txBox="1"/>
          <p:nvPr/>
        </p:nvSpPr>
        <p:spPr>
          <a:xfrm>
            <a:off x="1674813" y="609600"/>
            <a:ext cx="6886575" cy="5588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000000"/>
                </a:solidFill>
                <a:latin typeface="宋体" panose="02010600030101010101" pitchFamily="2" charset="-122"/>
                <a:ea typeface="宋体" panose="02010600030101010101" pitchFamily="2" charset="-122"/>
              </a:rPr>
              <a:t>核心级线程的优点和缺点</a:t>
            </a:r>
            <a:endParaRPr lang="zh-CN" altLang="x-none" sz="4400" b="0" dirty="0" err="1">
              <a:solidFill>
                <a:srgbClr val="000000"/>
              </a:solidFill>
              <a:latin typeface="宋体" panose="02010600030101010101" pitchFamily="2" charset="-122"/>
              <a:ea typeface="宋体" panose="02010600030101010101" pitchFamily="2" charset="-122"/>
            </a:endParaRPr>
          </a:p>
        </p:txBody>
      </p:sp>
      <p:sp>
        <p:nvSpPr>
          <p:cNvPr id="335876" name="文本框 161794"/>
          <p:cNvSpPr txBox="1"/>
          <p:nvPr/>
        </p:nvSpPr>
        <p:spPr>
          <a:xfrm>
            <a:off x="685800" y="1557338"/>
            <a:ext cx="8077200" cy="4691062"/>
          </a:xfrm>
          <a:prstGeom prst="rect">
            <a:avLst/>
          </a:prstGeom>
          <a:noFill/>
          <a:ln w="9525">
            <a:noFill/>
          </a:ln>
        </p:spPr>
        <p:txBody>
          <a:bodyPr wrap="square" lIns="91440" tIns="45720" rIns="91440" bIns="45720" anchor="t" anchorCtr="0"/>
          <a:p>
            <a:pPr marL="342900" indent="-342900" defTabSz="457200">
              <a:spcBef>
                <a:spcPts val="8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FF"/>
                </a:solidFill>
                <a:latin typeface="宋体" panose="02010600030101010101" pitchFamily="2" charset="-122"/>
                <a:ea typeface="宋体" panose="02010600030101010101" pitchFamily="2" charset="-122"/>
              </a:rPr>
              <a:t>优点：</a:t>
            </a:r>
            <a:endParaRPr lang="zh-CN" altLang="x-none" sz="2800" b="0" dirty="0" err="1">
              <a:solidFill>
                <a:srgbClr val="0000FF"/>
              </a:solidFill>
              <a:latin typeface="宋体" panose="02010600030101010101" pitchFamily="2" charset="-122"/>
              <a:ea typeface="宋体" panose="02010600030101010101" pitchFamily="2" charset="-122"/>
            </a:endParaRPr>
          </a:p>
          <a:p>
            <a:pPr marL="342900" indent="-342900" defTabSz="457200">
              <a:spcBef>
                <a:spcPts val="800"/>
              </a:spcBef>
              <a:buClr>
                <a:srgbClr val="3333CC"/>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333399"/>
                </a:solidFill>
                <a:latin typeface="宋体" panose="02010600030101010101" pitchFamily="2" charset="-122"/>
                <a:ea typeface="宋体" panose="02010600030101010101" pitchFamily="2" charset="-122"/>
              </a:rPr>
              <a:t>对多处理器，核心可以同时调度同一进程的多个线程</a:t>
            </a:r>
            <a:endParaRPr lang="zh-CN" altLang="x-none" sz="2800" b="0" dirty="0" err="1">
              <a:solidFill>
                <a:srgbClr val="333399"/>
              </a:solidFill>
              <a:latin typeface="宋体" panose="02010600030101010101" pitchFamily="2" charset="-122"/>
              <a:ea typeface="宋体" panose="02010600030101010101" pitchFamily="2" charset="-122"/>
            </a:endParaRPr>
          </a:p>
          <a:p>
            <a:pPr marL="342900" indent="-342900" defTabSz="457200">
              <a:spcBef>
                <a:spcPts val="800"/>
              </a:spcBef>
              <a:buClr>
                <a:srgbClr val="3333CC"/>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333399"/>
                </a:solidFill>
                <a:latin typeface="宋体" panose="02010600030101010101" pitchFamily="2" charset="-122"/>
                <a:ea typeface="宋体" panose="02010600030101010101" pitchFamily="2" charset="-122"/>
              </a:rPr>
              <a:t>阻塞是在线程一级完成</a:t>
            </a:r>
            <a:endParaRPr lang="zh-CN" altLang="x-none" sz="2800" b="0" dirty="0" err="1">
              <a:solidFill>
                <a:srgbClr val="333399"/>
              </a:solidFill>
              <a:latin typeface="宋体" panose="02010600030101010101" pitchFamily="2" charset="-122"/>
              <a:ea typeface="宋体" panose="02010600030101010101" pitchFamily="2" charset="-122"/>
            </a:endParaRPr>
          </a:p>
          <a:p>
            <a:pPr marL="342900" indent="-342900" defTabSz="457200">
              <a:spcBef>
                <a:spcPts val="800"/>
              </a:spcBef>
              <a:buClr>
                <a:srgbClr val="3333CC"/>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333399"/>
                </a:solidFill>
                <a:latin typeface="宋体" panose="02010600030101010101" pitchFamily="2" charset="-122"/>
                <a:ea typeface="宋体" panose="02010600030101010101" pitchFamily="2" charset="-122"/>
              </a:rPr>
              <a:t>核心例程是多线程的</a:t>
            </a:r>
            <a:endParaRPr lang="zh-CN" altLang="x-none" sz="2800" b="0" dirty="0" err="1">
              <a:solidFill>
                <a:srgbClr val="333399"/>
              </a:solidFill>
              <a:latin typeface="宋体" panose="02010600030101010101" pitchFamily="2" charset="-122"/>
              <a:ea typeface="宋体" panose="02010600030101010101" pitchFamily="2" charset="-122"/>
            </a:endParaRPr>
          </a:p>
          <a:p>
            <a:pPr marL="342900" indent="-342900" defTabSz="457200">
              <a:spcBef>
                <a:spcPts val="8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FF"/>
                </a:solidFill>
                <a:latin typeface="宋体" panose="02010600030101010101" pitchFamily="2" charset="-122"/>
                <a:ea typeface="宋体" panose="02010600030101010101" pitchFamily="2" charset="-122"/>
              </a:rPr>
              <a:t>缺点：</a:t>
            </a:r>
            <a:endParaRPr lang="zh-CN" altLang="x-none" sz="2800" b="0" dirty="0" err="1">
              <a:solidFill>
                <a:srgbClr val="0000FF"/>
              </a:solidFill>
              <a:latin typeface="宋体" panose="02010600030101010101" pitchFamily="2" charset="-122"/>
              <a:ea typeface="宋体" panose="02010600030101010101" pitchFamily="2" charset="-122"/>
            </a:endParaRPr>
          </a:p>
          <a:p>
            <a:pPr marL="342900" indent="-342900" defTabSz="457200">
              <a:spcBef>
                <a:spcPts val="800"/>
              </a:spcBef>
              <a:buClr>
                <a:srgbClr val="3333CC"/>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宋体" panose="02010600030101010101" pitchFamily="2" charset="-122"/>
                <a:ea typeface="宋体" panose="02010600030101010101" pitchFamily="2" charset="-122"/>
              </a:rPr>
              <a:t>在同一进程内的线程切换</a:t>
            </a:r>
            <a:endParaRPr lang="zh-CN" altLang="x-none" sz="2800" b="0" dirty="0" err="1">
              <a:solidFill>
                <a:srgbClr val="000000"/>
              </a:solidFill>
              <a:latin typeface="宋体" panose="02010600030101010101" pitchFamily="2" charset="-122"/>
              <a:ea typeface="宋体" panose="02010600030101010101" pitchFamily="2" charset="-122"/>
            </a:endParaRPr>
          </a:p>
          <a:p>
            <a:pPr marL="342900" indent="-342900" defTabSz="457200">
              <a:spcBef>
                <a:spcPts val="8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宋体" panose="02010600030101010101" pitchFamily="2" charset="-122"/>
                <a:ea typeface="宋体" panose="02010600030101010101" pitchFamily="2" charset="-122"/>
              </a:rPr>
              <a:t>  调用内核，导致速度下降</a:t>
            </a:r>
            <a:endParaRPr lang="zh-CN" altLang="x-none" sz="2800" b="0" dirty="0" err="1">
              <a:solidFill>
                <a:srgbClr val="000000"/>
              </a:solidFill>
              <a:latin typeface="宋体" panose="02010600030101010101" pitchFamily="2" charset="-122"/>
              <a:ea typeface="宋体" panose="02010600030101010101" pitchFamily="2" charset="-122"/>
            </a:endParaRPr>
          </a:p>
        </p:txBody>
      </p:sp>
      <p:sp>
        <p:nvSpPr>
          <p:cNvPr id="335877" name="矩形 161795"/>
          <p:cNvSpPr/>
          <p:nvPr/>
        </p:nvSpPr>
        <p:spPr>
          <a:xfrm>
            <a:off x="0" y="2333625"/>
            <a:ext cx="9144000" cy="1588"/>
          </a:xfrm>
          <a:prstGeom prst="rect">
            <a:avLst/>
          </a:prstGeom>
          <a:noFill/>
          <a:ln w="9525">
            <a:noFill/>
          </a:ln>
        </p:spPr>
        <p:txBody>
          <a:bodyPr anchor="t" anchorCtr="0"/>
          <a:p>
            <a:endParaRPr lang="zh-CN" altLang="en-US">
              <a:latin typeface="Arial" panose="020B0604020202020204" pitchFamily="34" charset="0"/>
            </a:endParaRPr>
          </a:p>
        </p:txBody>
      </p:sp>
      <p:pic>
        <p:nvPicPr>
          <p:cNvPr id="335878" name="图片 161796"/>
          <p:cNvPicPr>
            <a:picLocks noChangeAspect="1"/>
          </p:cNvPicPr>
          <p:nvPr/>
        </p:nvPicPr>
        <p:blipFill>
          <a:blip r:embed="rId1"/>
          <a:stretch>
            <a:fillRect/>
          </a:stretch>
        </p:blipFill>
        <p:spPr>
          <a:xfrm>
            <a:off x="5292725" y="2852738"/>
            <a:ext cx="3529013" cy="2971800"/>
          </a:xfrm>
          <a:prstGeom prst="rect">
            <a:avLst/>
          </a:prstGeom>
          <a:noFill/>
          <a:ln w="9525">
            <a:noFill/>
          </a:ln>
        </p:spPr>
      </p:pic>
    </p:spTree>
  </p:cSld>
  <p:clrMapOvr>
    <a:masterClrMapping/>
  </p:clrMapOvr>
  <p:transition/>
</p:sld>
</file>

<file path=ppt/slides/slide158.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337922" name="矩形 162816"/>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337923" name="文本框 162817"/>
          <p:cNvSpPr txBox="1"/>
          <p:nvPr/>
        </p:nvSpPr>
        <p:spPr>
          <a:xfrm>
            <a:off x="1743075" y="609600"/>
            <a:ext cx="6818313" cy="5588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600" b="0" dirty="0" err="1">
                <a:solidFill>
                  <a:srgbClr val="000000"/>
                </a:solidFill>
                <a:latin typeface="宋体" panose="02010600030101010101" pitchFamily="2" charset="-122"/>
                <a:ea typeface="宋体" panose="02010600030101010101" pitchFamily="2" charset="-122"/>
              </a:rPr>
              <a:t>三、</a:t>
            </a:r>
            <a:r>
              <a:rPr lang="en-US" altLang="zh-CN" sz="3600" b="0" dirty="0" err="1">
                <a:solidFill>
                  <a:srgbClr val="000000"/>
                </a:solidFill>
                <a:latin typeface="宋体" panose="02010600030101010101" pitchFamily="2" charset="-122"/>
                <a:ea typeface="宋体" panose="02010600030101010101" pitchFamily="2" charset="-122"/>
              </a:rPr>
              <a:t>ULT</a:t>
            </a:r>
            <a:r>
              <a:rPr lang="zh-CN" altLang="x-none" sz="3600" b="0" dirty="0" err="1">
                <a:solidFill>
                  <a:srgbClr val="000000"/>
                </a:solidFill>
                <a:latin typeface="宋体" panose="02010600030101010101" pitchFamily="2" charset="-122"/>
                <a:ea typeface="宋体" panose="02010600030101010101" pitchFamily="2" charset="-122"/>
              </a:rPr>
              <a:t>和</a:t>
            </a:r>
            <a:r>
              <a:rPr lang="en-US" altLang="zh-CN" sz="3600" b="0" dirty="0" err="1">
                <a:solidFill>
                  <a:srgbClr val="000000"/>
                </a:solidFill>
                <a:latin typeface="宋体" panose="02010600030101010101" pitchFamily="2" charset="-122"/>
                <a:ea typeface="宋体" panose="02010600030101010101" pitchFamily="2" charset="-122"/>
              </a:rPr>
              <a:t>KLT</a:t>
            </a:r>
            <a:r>
              <a:rPr lang="zh-CN" altLang="x-none" sz="3600" b="0" dirty="0" err="1">
                <a:solidFill>
                  <a:srgbClr val="000000"/>
                </a:solidFill>
                <a:latin typeface="宋体" panose="02010600030101010101" pitchFamily="2" charset="-122"/>
                <a:ea typeface="宋体" panose="02010600030101010101" pitchFamily="2" charset="-122"/>
              </a:rPr>
              <a:t>结合方法</a:t>
            </a:r>
            <a:endParaRPr lang="zh-CN" altLang="x-none" sz="3600" b="0" dirty="0" err="1">
              <a:solidFill>
                <a:srgbClr val="000000"/>
              </a:solidFill>
              <a:latin typeface="宋体" panose="02010600030101010101" pitchFamily="2" charset="-122"/>
              <a:ea typeface="宋体" panose="02010600030101010101" pitchFamily="2" charset="-122"/>
            </a:endParaRPr>
          </a:p>
        </p:txBody>
      </p:sp>
      <p:sp>
        <p:nvSpPr>
          <p:cNvPr id="337924" name="文本框 162818"/>
          <p:cNvSpPr txBox="1"/>
          <p:nvPr/>
        </p:nvSpPr>
        <p:spPr>
          <a:xfrm>
            <a:off x="1349375" y="1581150"/>
            <a:ext cx="7386638" cy="3544888"/>
          </a:xfrm>
          <a:prstGeom prst="rect">
            <a:avLst/>
          </a:prstGeom>
          <a:noFill/>
          <a:ln w="9525">
            <a:noFill/>
          </a:ln>
        </p:spPr>
        <p:txBody>
          <a:bodyPr wrap="square" lIns="91440" tIns="45720" rIns="91440" bIns="45720" anchor="t" anchorCtr="0"/>
          <a:p>
            <a:pPr marL="342900" indent="-342900" defTabSz="457200">
              <a:lnSpc>
                <a:spcPct val="120000"/>
              </a:lnSpc>
              <a:spcBef>
                <a:spcPts val="8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333399"/>
                </a:solidFill>
                <a:latin typeface="宋体" panose="02010600030101010101" pitchFamily="2" charset="-122"/>
                <a:ea typeface="宋体" panose="02010600030101010101" pitchFamily="2" charset="-122"/>
              </a:rPr>
              <a:t>线程创建在用户空间完成</a:t>
            </a:r>
            <a:endParaRPr lang="zh-CN" altLang="x-none" sz="2800" b="0" dirty="0" err="1">
              <a:solidFill>
                <a:srgbClr val="333399"/>
              </a:solidFill>
              <a:latin typeface="宋体" panose="02010600030101010101" pitchFamily="2" charset="-122"/>
              <a:ea typeface="宋体" panose="02010600030101010101" pitchFamily="2" charset="-122"/>
            </a:endParaRPr>
          </a:p>
          <a:p>
            <a:pPr marL="342900" indent="-342900" defTabSz="457200">
              <a:lnSpc>
                <a:spcPct val="120000"/>
              </a:lnSpc>
              <a:spcBef>
                <a:spcPts val="8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333399"/>
                </a:solidFill>
                <a:latin typeface="宋体" panose="02010600030101010101" pitchFamily="2" charset="-122"/>
                <a:ea typeface="宋体" panose="02010600030101010101" pitchFamily="2" charset="-122"/>
              </a:rPr>
              <a:t>大量线程调度和同步在用户空间完成</a:t>
            </a:r>
            <a:endParaRPr lang="zh-CN" altLang="x-none" sz="2800" b="0" dirty="0" err="1">
              <a:solidFill>
                <a:srgbClr val="333399"/>
              </a:solidFill>
              <a:latin typeface="宋体" panose="02010600030101010101" pitchFamily="2" charset="-122"/>
              <a:ea typeface="宋体" panose="02010600030101010101" pitchFamily="2" charset="-122"/>
            </a:endParaRPr>
          </a:p>
          <a:p>
            <a:pPr marL="342900" indent="-342900" defTabSz="457200">
              <a:lnSpc>
                <a:spcPct val="120000"/>
              </a:lnSpc>
              <a:spcBef>
                <a:spcPts val="8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333399"/>
                </a:solidFill>
                <a:latin typeface="宋体" panose="02010600030101010101" pitchFamily="2" charset="-122"/>
                <a:ea typeface="宋体" panose="02010600030101010101" pitchFamily="2" charset="-122"/>
              </a:rPr>
              <a:t>程序员可以调整</a:t>
            </a:r>
            <a:r>
              <a:rPr lang="en-US" altLang="zh-CN" sz="2800" b="0" dirty="0" err="1">
                <a:solidFill>
                  <a:srgbClr val="333399"/>
                </a:solidFill>
                <a:latin typeface="宋体" panose="02010600030101010101" pitchFamily="2" charset="-122"/>
                <a:ea typeface="宋体" panose="02010600030101010101" pitchFamily="2" charset="-122"/>
              </a:rPr>
              <a:t>KLT</a:t>
            </a:r>
            <a:r>
              <a:rPr lang="zh-CN" altLang="x-none" sz="2800" b="0" dirty="0" err="1">
                <a:solidFill>
                  <a:srgbClr val="333399"/>
                </a:solidFill>
                <a:latin typeface="宋体" panose="02010600030101010101" pitchFamily="2" charset="-122"/>
                <a:ea typeface="宋体" panose="02010600030101010101" pitchFamily="2" charset="-122"/>
              </a:rPr>
              <a:t>的数量</a:t>
            </a:r>
            <a:endParaRPr lang="zh-CN" altLang="x-none" sz="2800" b="0" dirty="0" err="1">
              <a:solidFill>
                <a:srgbClr val="333399"/>
              </a:solidFill>
              <a:latin typeface="宋体" panose="02010600030101010101" pitchFamily="2" charset="-122"/>
              <a:ea typeface="宋体" panose="02010600030101010101" pitchFamily="2" charset="-122"/>
            </a:endParaRPr>
          </a:p>
          <a:p>
            <a:pPr marL="342900" indent="-342900" defTabSz="457200">
              <a:lnSpc>
                <a:spcPct val="120000"/>
              </a:lnSpc>
              <a:spcBef>
                <a:spcPts val="8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333399"/>
                </a:solidFill>
                <a:latin typeface="宋体" panose="02010600030101010101" pitchFamily="2" charset="-122"/>
                <a:ea typeface="宋体" panose="02010600030101010101" pitchFamily="2" charset="-122"/>
              </a:rPr>
              <a:t>可以取两者中最好的</a:t>
            </a:r>
            <a:endParaRPr lang="zh-CN" altLang="x-none" sz="2800" b="0" dirty="0" err="1">
              <a:solidFill>
                <a:srgbClr val="333399"/>
              </a:solidFill>
              <a:latin typeface="宋体" panose="02010600030101010101" pitchFamily="2" charset="-122"/>
              <a:ea typeface="宋体" panose="02010600030101010101" pitchFamily="2" charset="-122"/>
            </a:endParaRPr>
          </a:p>
          <a:p>
            <a:pPr marL="342900" indent="-342900" defTabSz="457200">
              <a:lnSpc>
                <a:spcPct val="120000"/>
              </a:lnSpc>
              <a:spcBef>
                <a:spcPts val="800"/>
              </a:spcBef>
              <a:buClrTx/>
              <a:buSzPct val="6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FF"/>
                </a:solidFill>
                <a:latin typeface="宋体" panose="02010600030101010101" pitchFamily="2" charset="-122"/>
                <a:ea typeface="宋体" panose="02010600030101010101" pitchFamily="2" charset="-122"/>
              </a:rPr>
              <a:t>例子：</a:t>
            </a:r>
            <a:r>
              <a:rPr lang="en-US" altLang="zh-CN" sz="2800" b="0" dirty="0" err="1">
                <a:solidFill>
                  <a:srgbClr val="0000FF"/>
                </a:solidFill>
                <a:latin typeface="宋体" panose="02010600030101010101" pitchFamily="2" charset="-122"/>
                <a:ea typeface="宋体" panose="02010600030101010101" pitchFamily="2" charset="-122"/>
              </a:rPr>
              <a:t>Solaris</a:t>
            </a:r>
            <a:r>
              <a:rPr lang="zh-CN" altLang="x-none" sz="2800" b="0" dirty="0" err="1">
                <a:solidFill>
                  <a:srgbClr val="0000FF"/>
                </a:solidFill>
                <a:latin typeface="宋体" panose="02010600030101010101" pitchFamily="2" charset="-122"/>
                <a:ea typeface="宋体" panose="02010600030101010101" pitchFamily="2" charset="-122"/>
              </a:rPr>
              <a:t>（为</a:t>
            </a:r>
            <a:r>
              <a:rPr lang="en-US" altLang="zh-CN" sz="2800" b="0" dirty="0" err="1">
                <a:solidFill>
                  <a:srgbClr val="0000FF"/>
                </a:solidFill>
                <a:latin typeface="宋体" panose="02010600030101010101" pitchFamily="2" charset="-122"/>
                <a:ea typeface="宋体" panose="02010600030101010101" pitchFamily="2" charset="-122"/>
              </a:rPr>
              <a:t>Sun Microsystems</a:t>
            </a:r>
            <a:r>
              <a:rPr lang="zh-CN" altLang="x-none" sz="2800" b="0" dirty="0" err="1">
                <a:solidFill>
                  <a:srgbClr val="0000FF"/>
                </a:solidFill>
                <a:latin typeface="宋体" panose="02010600030101010101" pitchFamily="2" charset="-122"/>
                <a:ea typeface="宋体" panose="02010600030101010101" pitchFamily="2" charset="-122"/>
              </a:rPr>
              <a:t>研发 ）</a:t>
            </a:r>
            <a:endParaRPr lang="zh-CN" altLang="x-none" sz="2800" b="0" dirty="0" err="1">
              <a:solidFill>
                <a:srgbClr val="0000FF"/>
              </a:solidFill>
              <a:latin typeface="宋体" panose="02010600030101010101" pitchFamily="2" charset="-122"/>
              <a:ea typeface="宋体" panose="02010600030101010101" pitchFamily="2" charset="-122"/>
            </a:endParaRPr>
          </a:p>
        </p:txBody>
      </p:sp>
    </p:spTree>
  </p:cSld>
  <p:clrMapOvr>
    <a:masterClrMapping/>
  </p:clrMapOvr>
  <p:transition/>
</p:sld>
</file>

<file path=ppt/slides/slide159.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339970" name="矩形 163840"/>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339971" name="文本框 163841"/>
          <p:cNvSpPr txBox="1"/>
          <p:nvPr/>
        </p:nvSpPr>
        <p:spPr>
          <a:xfrm>
            <a:off x="684213" y="476250"/>
            <a:ext cx="8204200" cy="6858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600" b="0" dirty="0" err="1">
                <a:solidFill>
                  <a:srgbClr val="000000"/>
                </a:solidFill>
                <a:latin typeface="楷体_GB2312" pitchFamily="49" charset="0"/>
              </a:rPr>
              <a:t>实例：</a:t>
            </a:r>
            <a:r>
              <a:rPr lang="en-US" altLang="zh-CN" sz="3600" b="0" dirty="0" err="1">
                <a:solidFill>
                  <a:srgbClr val="000000"/>
                </a:solidFill>
                <a:latin typeface="楷体_GB2312" pitchFamily="49" charset="0"/>
              </a:rPr>
              <a:t>Solaris</a:t>
            </a:r>
            <a:r>
              <a:rPr lang="zh-CN" altLang="x-none" sz="3600" b="0" dirty="0" err="1">
                <a:solidFill>
                  <a:srgbClr val="000000"/>
                </a:solidFill>
                <a:latin typeface="楷体_GB2312" pitchFamily="49" charset="0"/>
              </a:rPr>
              <a:t>（续</a:t>
            </a:r>
            <a:r>
              <a:rPr lang="en-US" altLang="zh-CN" sz="3600" b="0" dirty="0" err="1">
                <a:solidFill>
                  <a:srgbClr val="000000"/>
                </a:solidFill>
                <a:latin typeface="楷体_GB2312" pitchFamily="49" charset="0"/>
              </a:rPr>
              <a:t>2</a:t>
            </a:r>
            <a:r>
              <a:rPr lang="zh-CN" altLang="x-none" sz="3600" b="0" dirty="0" err="1">
                <a:solidFill>
                  <a:srgbClr val="000000"/>
                </a:solidFill>
                <a:latin typeface="楷体_GB2312" pitchFamily="49" charset="0"/>
              </a:rPr>
              <a:t>）</a:t>
            </a:r>
            <a:endParaRPr lang="zh-CN" altLang="x-none" sz="3600" b="0" dirty="0" err="1">
              <a:solidFill>
                <a:srgbClr val="000000"/>
              </a:solidFill>
              <a:latin typeface="楷体_GB2312" pitchFamily="49" charset="0"/>
            </a:endParaRPr>
          </a:p>
        </p:txBody>
      </p:sp>
      <p:sp>
        <p:nvSpPr>
          <p:cNvPr id="339972" name="文本框 163842"/>
          <p:cNvSpPr txBox="1"/>
          <p:nvPr/>
        </p:nvSpPr>
        <p:spPr>
          <a:xfrm>
            <a:off x="1331913" y="1700213"/>
            <a:ext cx="7386637" cy="3786187"/>
          </a:xfrm>
          <a:prstGeom prst="rect">
            <a:avLst/>
          </a:prstGeom>
          <a:noFill/>
          <a:ln w="9525">
            <a:noFill/>
          </a:ln>
        </p:spPr>
        <p:txBody>
          <a:bodyPr wrap="square" lIns="91440" tIns="45720" rIns="91440" bIns="45720" anchor="t" anchorCtr="0"/>
          <a:p>
            <a:pPr marL="342900" indent="-342900" defTabSz="457200">
              <a:spcBef>
                <a:spcPts val="8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333399"/>
                </a:solidFill>
                <a:latin typeface="宋体" panose="02010600030101010101" pitchFamily="2" charset="-122"/>
                <a:ea typeface="宋体" panose="02010600030101010101" pitchFamily="2" charset="-122"/>
              </a:rPr>
              <a:t>核心级线程：</a:t>
            </a:r>
            <a:endParaRPr lang="zh-CN" altLang="x-none" sz="2800" b="0" dirty="0" err="1">
              <a:solidFill>
                <a:srgbClr val="333399"/>
              </a:solidFill>
              <a:latin typeface="宋体" panose="02010600030101010101" pitchFamily="2" charset="-122"/>
              <a:ea typeface="宋体" panose="02010600030101010101" pitchFamily="2" charset="-122"/>
            </a:endParaRPr>
          </a:p>
          <a:p>
            <a:pPr marL="342900" indent="-342900" defTabSz="457200">
              <a:spcBef>
                <a:spcPts val="800"/>
              </a:spcBef>
              <a:buClrTx/>
              <a:buSzPct val="6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333399"/>
                </a:solidFill>
                <a:latin typeface="宋体" panose="02010600030101010101" pitchFamily="2" charset="-122"/>
                <a:ea typeface="宋体" panose="02010600030101010101" pitchFamily="2" charset="-122"/>
              </a:rPr>
              <a:t>   设置了大量</a:t>
            </a:r>
            <a:r>
              <a:rPr lang="en-US" altLang="zh-CN" sz="2800" b="0" dirty="0" err="1">
                <a:solidFill>
                  <a:srgbClr val="333399"/>
                </a:solidFill>
                <a:latin typeface="宋体" panose="02010600030101010101" pitchFamily="2" charset="-122"/>
                <a:ea typeface="宋体" panose="02010600030101010101" pitchFamily="2" charset="-122"/>
              </a:rPr>
              <a:t>KLT</a:t>
            </a:r>
            <a:endParaRPr lang="en-US" altLang="zh-CN" sz="2800" b="0" dirty="0" err="1">
              <a:solidFill>
                <a:srgbClr val="333399"/>
              </a:solidFill>
              <a:latin typeface="宋体" panose="02010600030101010101" pitchFamily="2" charset="-122"/>
              <a:ea typeface="宋体" panose="02010600030101010101" pitchFamily="2" charset="-122"/>
            </a:endParaRPr>
          </a:p>
          <a:p>
            <a:pPr marL="342900" indent="-342900" defTabSz="457200">
              <a:spcBef>
                <a:spcPts val="800"/>
              </a:spcBef>
              <a:buClrTx/>
              <a:buSzPct val="6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b="0" dirty="0" err="1">
                <a:solidFill>
                  <a:srgbClr val="333399"/>
                </a:solidFill>
                <a:latin typeface="宋体" panose="02010600030101010101" pitchFamily="2" charset="-122"/>
                <a:ea typeface="宋体" panose="02010600030101010101" pitchFamily="2" charset="-122"/>
              </a:rPr>
              <a:t>   </a:t>
            </a:r>
            <a:r>
              <a:rPr lang="zh-CN" altLang="x-none" sz="2800" b="0" dirty="0" err="1">
                <a:solidFill>
                  <a:srgbClr val="333399"/>
                </a:solidFill>
                <a:latin typeface="宋体" panose="02010600030101010101" pitchFamily="2" charset="-122"/>
                <a:ea typeface="宋体" panose="02010600030101010101" pitchFamily="2" charset="-122"/>
              </a:rPr>
              <a:t>有一个小的数据结构和栈</a:t>
            </a:r>
            <a:endParaRPr lang="zh-CN" altLang="x-none" sz="2800" b="0" dirty="0" err="1">
              <a:solidFill>
                <a:srgbClr val="333399"/>
              </a:solidFill>
              <a:latin typeface="宋体" panose="02010600030101010101" pitchFamily="2" charset="-122"/>
              <a:ea typeface="宋体" panose="02010600030101010101" pitchFamily="2" charset="-122"/>
            </a:endParaRPr>
          </a:p>
          <a:p>
            <a:pPr marL="342900" indent="-342900" defTabSz="457200">
              <a:spcBef>
                <a:spcPts val="800"/>
              </a:spcBef>
              <a:buClrTx/>
              <a:buSzPct val="6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333399"/>
                </a:solidFill>
                <a:latin typeface="宋体" panose="02010600030101010101" pitchFamily="2" charset="-122"/>
                <a:ea typeface="宋体" panose="02010600030101010101" pitchFamily="2" charset="-122"/>
              </a:rPr>
              <a:t>   完成内核的所有工作</a:t>
            </a:r>
            <a:endParaRPr lang="zh-CN" altLang="x-none" sz="2800" b="0" dirty="0" err="1">
              <a:solidFill>
                <a:srgbClr val="333399"/>
              </a:solidFill>
              <a:latin typeface="宋体" panose="02010600030101010101" pitchFamily="2" charset="-122"/>
              <a:ea typeface="宋体" panose="02010600030101010101" pitchFamily="2" charset="-122"/>
            </a:endParaRPr>
          </a:p>
          <a:p>
            <a:pPr marL="342900" indent="-342900" defTabSz="457200">
              <a:spcBef>
                <a:spcPts val="800"/>
              </a:spcBef>
              <a:buClrTx/>
              <a:buSzPct val="6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333399"/>
                </a:solidFill>
                <a:latin typeface="宋体" panose="02010600030101010101" pitchFamily="2" charset="-122"/>
                <a:ea typeface="宋体" panose="02010600030101010101" pitchFamily="2" charset="-122"/>
              </a:rPr>
              <a:t>   调度处理器的单位，其结构由核心维护</a:t>
            </a:r>
            <a:endParaRPr lang="zh-CN" altLang="x-none" sz="2800" b="0" dirty="0" err="1">
              <a:solidFill>
                <a:srgbClr val="333399"/>
              </a:solidFill>
              <a:latin typeface="宋体" panose="02010600030101010101" pitchFamily="2" charset="-122"/>
              <a:ea typeface="宋体" panose="02010600030101010101" pitchFamily="2" charset="-122"/>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47106" name="矩形 25600"/>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47107" name="文本框 25601"/>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333399"/>
                </a:solidFill>
                <a:latin typeface="Times New Roman" panose="02020603050405020304" pitchFamily="16" charset="0"/>
                <a:cs typeface="楷体_GB2312" pitchFamily="49" charset="0"/>
              </a:rPr>
              <a:t>3.2 进程定义与控制</a:t>
            </a:r>
            <a:endParaRPr lang="zh-CN" altLang="x-none" sz="4400" b="0" dirty="0" err="1">
              <a:solidFill>
                <a:srgbClr val="333399"/>
              </a:solidFill>
              <a:latin typeface="Times New Roman" panose="02020603050405020304" pitchFamily="16" charset="0"/>
              <a:ea typeface="楷体_GB2312" pitchFamily="49" charset="0"/>
            </a:endParaRPr>
          </a:p>
        </p:txBody>
      </p:sp>
      <p:sp>
        <p:nvSpPr>
          <p:cNvPr id="47108" name="文本框 25602"/>
          <p:cNvSpPr txBox="1"/>
          <p:nvPr/>
        </p:nvSpPr>
        <p:spPr>
          <a:xfrm>
            <a:off x="1143000" y="1447800"/>
            <a:ext cx="7772400" cy="4572000"/>
          </a:xfrm>
          <a:prstGeom prst="rect">
            <a:avLst/>
          </a:prstGeom>
          <a:noFill/>
          <a:ln w="9525">
            <a:noFill/>
          </a:ln>
        </p:spPr>
        <p:txBody>
          <a:bodyPr wrap="square" lIns="91440" tIns="45720" rIns="91440" bIns="45720" anchor="t" anchorCtr="0"/>
          <a:p>
            <a:pPr marL="342900" indent="-342900" defTabSz="457200">
              <a:spcBef>
                <a:spcPts val="9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00"/>
                </a:solidFill>
                <a:latin typeface="Times New Roman" panose="02020603050405020304" pitchFamily="16" charset="0"/>
                <a:cs typeface="楷体_GB2312" pitchFamily="49" charset="0"/>
              </a:rPr>
              <a:t>进程组成：有程序段、数据段和进程控制块(</a:t>
            </a:r>
            <a:r>
              <a:rPr lang="en-US" altLang="zh-CN" b="0" dirty="0" err="1">
                <a:solidFill>
                  <a:srgbClr val="000000"/>
                </a:solidFill>
                <a:latin typeface="Times New Roman" panose="02020603050405020304" pitchFamily="16" charset="0"/>
              </a:rPr>
              <a:t>PCB)</a:t>
            </a:r>
            <a:r>
              <a:rPr lang="zh-CN" altLang="x-none" b="0" dirty="0" err="1">
                <a:solidFill>
                  <a:srgbClr val="000000"/>
                </a:solidFill>
                <a:latin typeface="Times New Roman" panose="02020603050405020304" pitchFamily="16" charset="0"/>
                <a:cs typeface="楷体_GB2312" pitchFamily="49" charset="0"/>
              </a:rPr>
              <a:t>组成。</a:t>
            </a:r>
            <a:endParaRPr lang="zh-CN" altLang="x-none" b="0" dirty="0" err="1">
              <a:solidFill>
                <a:srgbClr val="000000"/>
              </a:solidFill>
              <a:latin typeface="Times New Roman" panose="02020603050405020304" pitchFamily="16" charset="0"/>
              <a:cs typeface="楷体_GB2312" pitchFamily="49" charset="0"/>
            </a:endParaRPr>
          </a:p>
          <a:p>
            <a:pPr marL="457200" lvl="1" indent="0" defTabSz="457200" eaLnBrk="1" hangingPunct="1">
              <a:spcBef>
                <a:spcPts val="800"/>
              </a:spcBef>
              <a:buClrTx/>
              <a:buSzPct val="55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b="0" dirty="0" err="1">
              <a:solidFill>
                <a:srgbClr val="000000"/>
              </a:solidFill>
              <a:latin typeface="Times New Roman" panose="02020603050405020304" pitchFamily="16" charset="0"/>
              <a:ea typeface="楷体_GB2312" pitchFamily="49" charset="0"/>
            </a:endParaRPr>
          </a:p>
        </p:txBody>
      </p:sp>
      <p:pic>
        <p:nvPicPr>
          <p:cNvPr id="47109" name="图片 25603"/>
          <p:cNvPicPr>
            <a:picLocks noChangeAspect="1"/>
          </p:cNvPicPr>
          <p:nvPr/>
        </p:nvPicPr>
        <p:blipFill>
          <a:blip r:embed="rId1"/>
          <a:stretch>
            <a:fillRect/>
          </a:stretch>
        </p:blipFill>
        <p:spPr>
          <a:xfrm>
            <a:off x="1274763" y="2565400"/>
            <a:ext cx="7040562" cy="4056063"/>
          </a:xfrm>
          <a:prstGeom prst="rect">
            <a:avLst/>
          </a:prstGeom>
          <a:noFill/>
          <a:ln w="9525">
            <a:noFill/>
          </a:ln>
        </p:spPr>
      </p:pic>
      <p:sp>
        <p:nvSpPr>
          <p:cNvPr id="47110" name="文本框 25604"/>
          <p:cNvSpPr txBox="1"/>
          <p:nvPr/>
        </p:nvSpPr>
        <p:spPr>
          <a:xfrm>
            <a:off x="25400" y="3113088"/>
            <a:ext cx="1370013" cy="1525587"/>
          </a:xfrm>
          <a:prstGeom prst="rect">
            <a:avLst/>
          </a:prstGeom>
          <a:noFill/>
          <a:ln w="9525">
            <a:noFill/>
          </a:ln>
        </p:spPr>
        <p:txBody>
          <a:bodyPr wrap="square" lIns="90000" tIns="46800" rIns="90000" bIns="46800" anchor="t"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FF"/>
                </a:solidFill>
                <a:latin typeface="Arial" panose="020B0604020202020204" pitchFamily="34" charset="0"/>
                <a:cs typeface="楷体_GB2312" pitchFamily="49" charset="0"/>
              </a:rPr>
              <a:t>进程的虚拟地址空间：</a:t>
            </a:r>
            <a:endParaRPr lang="zh-CN" altLang="x-none" sz="2400" b="0" dirty="0" err="1">
              <a:solidFill>
                <a:srgbClr val="0000FF"/>
              </a:solidFill>
              <a:latin typeface="Arial" panose="020B0604020202020204" pitchFamily="34" charset="0"/>
              <a:ea typeface="楷体_GB2312" pitchFamily="49" charset="0"/>
            </a:endParaRPr>
          </a:p>
        </p:txBody>
      </p:sp>
      <p:sp>
        <p:nvSpPr>
          <p:cNvPr id="2" name="矩形 1"/>
          <p:cNvSpPr/>
          <p:nvPr/>
        </p:nvSpPr>
        <p:spPr>
          <a:xfrm>
            <a:off x="4121150" y="2155825"/>
            <a:ext cx="2090738" cy="538163"/>
          </a:xfrm>
          <a:prstGeom prst="rect">
            <a:avLst/>
          </a:prstGeom>
          <a:solidFill>
            <a:schemeClr val="accent2">
              <a:lumMod val="40000"/>
              <a:lumOff val="60000"/>
            </a:schemeClr>
          </a:solidFill>
          <a:ln>
            <a:solidFill>
              <a:srgbClr val="C0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fontAlgn="base"/>
            <a:r>
              <a:rPr lang="zh-CN" altLang="en-US" sz="1800" strike="noStrike" noProof="1">
                <a:solidFill>
                  <a:schemeClr val="tx1"/>
                </a:solidFill>
              </a:rPr>
              <a:t>内核栈</a:t>
            </a:r>
            <a:endParaRPr lang="zh-CN" altLang="en-US" sz="1800" strike="noStrike" noProof="1">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160.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342018" name="矩形 164864"/>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grpSp>
        <p:nvGrpSpPr>
          <p:cNvPr id="342019" name="组合 164865"/>
          <p:cNvGrpSpPr/>
          <p:nvPr/>
        </p:nvGrpSpPr>
        <p:grpSpPr>
          <a:xfrm>
            <a:off x="553720" y="2202180"/>
            <a:ext cx="7161530" cy="3970940"/>
            <a:chOff x="144" y="80"/>
            <a:chExt cx="6265" cy="3971"/>
          </a:xfrm>
        </p:grpSpPr>
        <p:grpSp>
          <p:nvGrpSpPr>
            <p:cNvPr id="342020" name="组合 164866"/>
            <p:cNvGrpSpPr/>
            <p:nvPr/>
          </p:nvGrpSpPr>
          <p:grpSpPr>
            <a:xfrm>
              <a:off x="144" y="80"/>
              <a:ext cx="6265" cy="3624"/>
              <a:chOff x="144" y="80"/>
              <a:chExt cx="6265" cy="3624"/>
            </a:xfrm>
          </p:grpSpPr>
          <p:grpSp>
            <p:nvGrpSpPr>
              <p:cNvPr id="342021" name="组合 164867"/>
              <p:cNvGrpSpPr/>
              <p:nvPr/>
            </p:nvGrpSpPr>
            <p:grpSpPr>
              <a:xfrm>
                <a:off x="155" y="80"/>
                <a:ext cx="6254" cy="3624"/>
                <a:chOff x="155" y="80"/>
                <a:chExt cx="6254" cy="3624"/>
              </a:xfrm>
            </p:grpSpPr>
            <p:grpSp>
              <p:nvGrpSpPr>
                <p:cNvPr id="342022" name="组合 164868"/>
                <p:cNvGrpSpPr/>
                <p:nvPr/>
              </p:nvGrpSpPr>
              <p:grpSpPr>
                <a:xfrm>
                  <a:off x="155" y="80"/>
                  <a:ext cx="6254" cy="3624"/>
                  <a:chOff x="155" y="80"/>
                  <a:chExt cx="6254" cy="3624"/>
                </a:xfrm>
              </p:grpSpPr>
              <p:grpSp>
                <p:nvGrpSpPr>
                  <p:cNvPr id="342023" name="组合 164869"/>
                  <p:cNvGrpSpPr/>
                  <p:nvPr/>
                </p:nvGrpSpPr>
                <p:grpSpPr>
                  <a:xfrm>
                    <a:off x="155" y="96"/>
                    <a:ext cx="6254" cy="3608"/>
                    <a:chOff x="155" y="96"/>
                    <a:chExt cx="6254" cy="3608"/>
                  </a:xfrm>
                </p:grpSpPr>
                <p:pic>
                  <p:nvPicPr>
                    <p:cNvPr id="342024" name="图片 164870"/>
                    <p:cNvPicPr>
                      <a:picLocks noChangeAspect="1"/>
                    </p:cNvPicPr>
                    <p:nvPr/>
                  </p:nvPicPr>
                  <p:blipFill>
                    <a:blip r:embed="rId1"/>
                    <a:stretch>
                      <a:fillRect/>
                    </a:stretch>
                  </p:blipFill>
                  <p:spPr>
                    <a:xfrm>
                      <a:off x="155" y="96"/>
                      <a:ext cx="6254" cy="3608"/>
                    </a:xfrm>
                    <a:prstGeom prst="rect">
                      <a:avLst/>
                    </a:prstGeom>
                    <a:noFill/>
                    <a:ln w="9525">
                      <a:noFill/>
                    </a:ln>
                  </p:spPr>
                </p:pic>
                <p:sp>
                  <p:nvSpPr>
                    <p:cNvPr id="342025" name="矩形 164871"/>
                    <p:cNvSpPr/>
                    <p:nvPr/>
                  </p:nvSpPr>
                  <p:spPr>
                    <a:xfrm>
                      <a:off x="210" y="112"/>
                      <a:ext cx="5763" cy="88"/>
                    </a:xfrm>
                    <a:prstGeom prst="rect">
                      <a:avLst/>
                    </a:prstGeom>
                    <a:solidFill>
                      <a:srgbClr val="FFFFFF"/>
                    </a:solidFill>
                    <a:ln w="9525">
                      <a:noFill/>
                    </a:ln>
                  </p:spPr>
                  <p:txBody>
                    <a:bodyPr anchor="t" anchorCtr="0"/>
                    <a:p>
                      <a:endParaRPr lang="zh-CN" altLang="en-US">
                        <a:latin typeface="Arial" panose="020B0604020202020204" pitchFamily="34" charset="0"/>
                      </a:endParaRPr>
                    </a:p>
                  </p:txBody>
                </p:sp>
              </p:grpSp>
              <p:sp>
                <p:nvSpPr>
                  <p:cNvPr id="342026" name="文本框 164872"/>
                  <p:cNvSpPr txBox="1"/>
                  <p:nvPr/>
                </p:nvSpPr>
                <p:spPr>
                  <a:xfrm>
                    <a:off x="578" y="80"/>
                    <a:ext cx="449" cy="523"/>
                  </a:xfrm>
                  <a:prstGeom prst="rect">
                    <a:avLst/>
                  </a:prstGeom>
                  <a:noFill/>
                  <a:ln w="9525">
                    <a:noFill/>
                  </a:ln>
                </p:spPr>
                <p:txBody>
                  <a:bodyPr wrap="square" lIns="90000" tIns="46800" rIns="90000" bIns="46800" anchor="t"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400" b="0" dirty="0" err="1">
                        <a:solidFill>
                          <a:srgbClr val="000000"/>
                        </a:solidFill>
                        <a:latin typeface="Times New Roman" panose="02020603050405020304" pitchFamily="16" charset="0"/>
                        <a:ea typeface="宋体" panose="02010600030101010101" pitchFamily="2" charset="-122"/>
                      </a:rPr>
                      <a:t>进程 </a:t>
                    </a:r>
                    <a:r>
                      <a:rPr lang="en-US" altLang="zh-CN" sz="1400" b="0" dirty="0" err="1">
                        <a:solidFill>
                          <a:srgbClr val="000000"/>
                        </a:solidFill>
                        <a:latin typeface="Times New Roman" panose="02020603050405020304" pitchFamily="16" charset="0"/>
                        <a:ea typeface="宋体" panose="02010600030101010101" pitchFamily="2" charset="-122"/>
                      </a:rPr>
                      <a:t>1</a:t>
                    </a:r>
                    <a:endParaRPr lang="en-US" altLang="zh-CN" sz="1400" b="0" dirty="0" err="1">
                      <a:solidFill>
                        <a:srgbClr val="000000"/>
                      </a:solidFill>
                      <a:latin typeface="Times New Roman" panose="02020603050405020304" pitchFamily="16" charset="0"/>
                      <a:ea typeface="宋体" panose="02010600030101010101" pitchFamily="2" charset="-122"/>
                    </a:endParaRPr>
                  </a:p>
                </p:txBody>
              </p:sp>
              <p:sp>
                <p:nvSpPr>
                  <p:cNvPr id="342027" name="文本框 164873"/>
                  <p:cNvSpPr txBox="1"/>
                  <p:nvPr/>
                </p:nvSpPr>
                <p:spPr>
                  <a:xfrm>
                    <a:off x="1345" y="80"/>
                    <a:ext cx="449" cy="523"/>
                  </a:xfrm>
                  <a:prstGeom prst="rect">
                    <a:avLst/>
                  </a:prstGeom>
                  <a:noFill/>
                  <a:ln w="9525">
                    <a:noFill/>
                  </a:ln>
                </p:spPr>
                <p:txBody>
                  <a:bodyPr wrap="square" lIns="90000" tIns="46800" rIns="90000" bIns="46800" anchor="t"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400" b="0" dirty="0" err="1">
                        <a:solidFill>
                          <a:srgbClr val="000000"/>
                        </a:solidFill>
                        <a:latin typeface="Times New Roman" panose="02020603050405020304" pitchFamily="16" charset="0"/>
                        <a:ea typeface="宋体" panose="02010600030101010101" pitchFamily="2" charset="-122"/>
                      </a:rPr>
                      <a:t>进程 </a:t>
                    </a:r>
                    <a:r>
                      <a:rPr lang="en-US" altLang="zh-CN" sz="1400" b="0" dirty="0" err="1">
                        <a:solidFill>
                          <a:srgbClr val="000000"/>
                        </a:solidFill>
                        <a:latin typeface="Times New Roman" panose="02020603050405020304" pitchFamily="16" charset="0"/>
                        <a:ea typeface="宋体" panose="02010600030101010101" pitchFamily="2" charset="-122"/>
                      </a:rPr>
                      <a:t>2</a:t>
                    </a:r>
                    <a:endParaRPr lang="en-US" altLang="zh-CN" sz="1400" b="0" dirty="0" err="1">
                      <a:solidFill>
                        <a:srgbClr val="000000"/>
                      </a:solidFill>
                      <a:latin typeface="Times New Roman" panose="02020603050405020304" pitchFamily="16" charset="0"/>
                      <a:ea typeface="宋体" panose="02010600030101010101" pitchFamily="2" charset="-122"/>
                    </a:endParaRPr>
                  </a:p>
                </p:txBody>
              </p:sp>
              <p:sp>
                <p:nvSpPr>
                  <p:cNvPr id="342028" name="文本框 164874"/>
                  <p:cNvSpPr txBox="1"/>
                  <p:nvPr/>
                </p:nvSpPr>
                <p:spPr>
                  <a:xfrm>
                    <a:off x="2652" y="80"/>
                    <a:ext cx="449" cy="523"/>
                  </a:xfrm>
                  <a:prstGeom prst="rect">
                    <a:avLst/>
                  </a:prstGeom>
                  <a:noFill/>
                  <a:ln w="9525">
                    <a:noFill/>
                  </a:ln>
                </p:spPr>
                <p:txBody>
                  <a:bodyPr wrap="square" lIns="90000" tIns="46800" rIns="90000" bIns="46800" anchor="t"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400" b="0" dirty="0" err="1">
                        <a:solidFill>
                          <a:srgbClr val="000000"/>
                        </a:solidFill>
                        <a:latin typeface="Times New Roman" panose="02020603050405020304" pitchFamily="16" charset="0"/>
                        <a:ea typeface="宋体" panose="02010600030101010101" pitchFamily="2" charset="-122"/>
                      </a:rPr>
                      <a:t>进程 </a:t>
                    </a:r>
                    <a:r>
                      <a:rPr lang="en-US" altLang="zh-CN" sz="1400" b="0" dirty="0" err="1">
                        <a:solidFill>
                          <a:srgbClr val="000000"/>
                        </a:solidFill>
                        <a:latin typeface="Times New Roman" panose="02020603050405020304" pitchFamily="16" charset="0"/>
                        <a:ea typeface="宋体" panose="02010600030101010101" pitchFamily="2" charset="-122"/>
                      </a:rPr>
                      <a:t>3</a:t>
                    </a:r>
                    <a:endParaRPr lang="en-US" altLang="zh-CN" sz="1400" b="0" dirty="0" err="1">
                      <a:solidFill>
                        <a:srgbClr val="000000"/>
                      </a:solidFill>
                      <a:latin typeface="Times New Roman" panose="02020603050405020304" pitchFamily="16" charset="0"/>
                      <a:ea typeface="宋体" panose="02010600030101010101" pitchFamily="2" charset="-122"/>
                    </a:endParaRPr>
                  </a:p>
                </p:txBody>
              </p:sp>
              <p:sp>
                <p:nvSpPr>
                  <p:cNvPr id="342029" name="文本框 164875"/>
                  <p:cNvSpPr txBox="1"/>
                  <p:nvPr/>
                </p:nvSpPr>
                <p:spPr>
                  <a:xfrm>
                    <a:off x="3900" y="80"/>
                    <a:ext cx="449" cy="523"/>
                  </a:xfrm>
                  <a:prstGeom prst="rect">
                    <a:avLst/>
                  </a:prstGeom>
                  <a:noFill/>
                  <a:ln w="9525">
                    <a:noFill/>
                  </a:ln>
                </p:spPr>
                <p:txBody>
                  <a:bodyPr wrap="square" lIns="90000" tIns="46800" rIns="90000" bIns="46800" anchor="t"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400" b="0" dirty="0" err="1">
                        <a:solidFill>
                          <a:srgbClr val="000000"/>
                        </a:solidFill>
                        <a:latin typeface="Times New Roman" panose="02020603050405020304" pitchFamily="16" charset="0"/>
                        <a:ea typeface="宋体" panose="02010600030101010101" pitchFamily="2" charset="-122"/>
                      </a:rPr>
                      <a:t>进程 </a:t>
                    </a:r>
                    <a:r>
                      <a:rPr lang="en-US" altLang="zh-CN" sz="1400" b="0" dirty="0" err="1">
                        <a:solidFill>
                          <a:srgbClr val="000000"/>
                        </a:solidFill>
                        <a:latin typeface="Times New Roman" panose="02020603050405020304" pitchFamily="16" charset="0"/>
                        <a:ea typeface="宋体" panose="02010600030101010101" pitchFamily="2" charset="-122"/>
                      </a:rPr>
                      <a:t>4</a:t>
                    </a:r>
                    <a:endParaRPr lang="en-US" altLang="zh-CN" sz="1400" b="0" dirty="0" err="1">
                      <a:solidFill>
                        <a:srgbClr val="000000"/>
                      </a:solidFill>
                      <a:latin typeface="Times New Roman" panose="02020603050405020304" pitchFamily="16" charset="0"/>
                      <a:ea typeface="宋体" panose="02010600030101010101" pitchFamily="2" charset="-122"/>
                    </a:endParaRPr>
                  </a:p>
                </p:txBody>
              </p:sp>
              <p:sp>
                <p:nvSpPr>
                  <p:cNvPr id="342030" name="文本框 164876"/>
                  <p:cNvSpPr txBox="1"/>
                  <p:nvPr/>
                </p:nvSpPr>
                <p:spPr>
                  <a:xfrm>
                    <a:off x="5210" y="80"/>
                    <a:ext cx="449" cy="523"/>
                  </a:xfrm>
                  <a:prstGeom prst="rect">
                    <a:avLst/>
                  </a:prstGeom>
                  <a:noFill/>
                  <a:ln w="9525">
                    <a:noFill/>
                  </a:ln>
                </p:spPr>
                <p:txBody>
                  <a:bodyPr wrap="square" lIns="90000" tIns="46800" rIns="90000" bIns="46800" anchor="t"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400" b="0" dirty="0" err="1">
                        <a:solidFill>
                          <a:srgbClr val="000000"/>
                        </a:solidFill>
                        <a:latin typeface="Times New Roman" panose="02020603050405020304" pitchFamily="16" charset="0"/>
                        <a:ea typeface="宋体" panose="02010600030101010101" pitchFamily="2" charset="-122"/>
                      </a:rPr>
                      <a:t>进程 </a:t>
                    </a:r>
                    <a:r>
                      <a:rPr lang="en-US" altLang="zh-CN" sz="1400" b="0" dirty="0" err="1">
                        <a:solidFill>
                          <a:srgbClr val="000000"/>
                        </a:solidFill>
                        <a:latin typeface="Times New Roman" panose="02020603050405020304" pitchFamily="16" charset="0"/>
                        <a:ea typeface="宋体" panose="02010600030101010101" pitchFamily="2" charset="-122"/>
                      </a:rPr>
                      <a:t>5</a:t>
                    </a:r>
                    <a:endParaRPr lang="en-US" altLang="zh-CN" sz="1400" b="0" dirty="0" err="1">
                      <a:solidFill>
                        <a:srgbClr val="000000"/>
                      </a:solidFill>
                      <a:latin typeface="Times New Roman" panose="02020603050405020304" pitchFamily="16" charset="0"/>
                      <a:ea typeface="宋体" panose="02010600030101010101" pitchFamily="2" charset="-122"/>
                    </a:endParaRPr>
                  </a:p>
                </p:txBody>
              </p:sp>
              <p:sp>
                <p:nvSpPr>
                  <p:cNvPr id="342031" name="任意多边形 164877"/>
                  <p:cNvSpPr/>
                  <p:nvPr/>
                </p:nvSpPr>
                <p:spPr>
                  <a:xfrm>
                    <a:off x="5337" y="832"/>
                    <a:ext cx="586" cy="232"/>
                  </a:xfrm>
                  <a:custGeom>
                    <a:avLst/>
                    <a:gdLst/>
                    <a:ahLst/>
                    <a:cxnLst>
                      <a:cxn ang="0">
                        <a:pos x="0" y="52"/>
                      </a:cxn>
                      <a:cxn ang="0">
                        <a:pos x="92" y="20"/>
                      </a:cxn>
                      <a:cxn ang="0">
                        <a:pos x="116" y="12"/>
                      </a:cxn>
                      <a:cxn ang="0">
                        <a:pos x="128" y="8"/>
                      </a:cxn>
                      <a:cxn ang="0">
                        <a:pos x="304" y="0"/>
                      </a:cxn>
                      <a:cxn ang="0">
                        <a:pos x="344" y="12"/>
                      </a:cxn>
                      <a:cxn ang="0">
                        <a:pos x="440" y="8"/>
                      </a:cxn>
                      <a:cxn ang="0">
                        <a:pos x="496" y="20"/>
                      </a:cxn>
                      <a:cxn ang="0">
                        <a:pos x="524" y="80"/>
                      </a:cxn>
                      <a:cxn ang="0">
                        <a:pos x="496" y="208"/>
                      </a:cxn>
                      <a:cxn ang="0">
                        <a:pos x="460" y="228"/>
                      </a:cxn>
                      <a:cxn ang="0">
                        <a:pos x="436" y="236"/>
                      </a:cxn>
                      <a:cxn ang="0">
                        <a:pos x="424" y="232"/>
                      </a:cxn>
                      <a:cxn ang="0">
                        <a:pos x="400" y="240"/>
                      </a:cxn>
                      <a:cxn ang="0">
                        <a:pos x="336" y="240"/>
                      </a:cxn>
                      <a:cxn ang="0">
                        <a:pos x="252" y="236"/>
                      </a:cxn>
                      <a:cxn ang="0">
                        <a:pos x="136" y="224"/>
                      </a:cxn>
                      <a:cxn ang="0">
                        <a:pos x="96" y="184"/>
                      </a:cxn>
                      <a:cxn ang="0">
                        <a:pos x="88" y="172"/>
                      </a:cxn>
                      <a:cxn ang="0">
                        <a:pos x="76" y="168"/>
                      </a:cxn>
                      <a:cxn ang="0">
                        <a:pos x="40" y="124"/>
                      </a:cxn>
                      <a:cxn ang="0">
                        <a:pos x="0" y="52"/>
                      </a:cxn>
                    </a:cxnLst>
                    <a:pathLst>
                      <a:path w="524" h="240">
                        <a:moveTo>
                          <a:pt x="0" y="52"/>
                        </a:moveTo>
                        <a:cubicBezTo>
                          <a:pt x="31" y="42"/>
                          <a:pt x="60" y="29"/>
                          <a:pt x="92" y="20"/>
                        </a:cubicBezTo>
                        <a:cubicBezTo>
                          <a:pt x="100" y="18"/>
                          <a:pt x="108" y="15"/>
                          <a:pt x="116" y="12"/>
                        </a:cubicBezTo>
                        <a:cubicBezTo>
                          <a:pt x="120" y="11"/>
                          <a:pt x="128" y="8"/>
                          <a:pt x="128" y="8"/>
                        </a:cubicBezTo>
                        <a:cubicBezTo>
                          <a:pt x="189" y="13"/>
                          <a:pt x="243" y="4"/>
                          <a:pt x="304" y="0"/>
                        </a:cubicBezTo>
                        <a:cubicBezTo>
                          <a:pt x="318" y="3"/>
                          <a:pt x="344" y="12"/>
                          <a:pt x="344" y="12"/>
                        </a:cubicBezTo>
                        <a:cubicBezTo>
                          <a:pt x="378" y="8"/>
                          <a:pt x="406" y="3"/>
                          <a:pt x="440" y="8"/>
                        </a:cubicBezTo>
                        <a:cubicBezTo>
                          <a:pt x="474" y="19"/>
                          <a:pt x="456" y="15"/>
                          <a:pt x="496" y="20"/>
                        </a:cubicBezTo>
                        <a:cubicBezTo>
                          <a:pt x="518" y="27"/>
                          <a:pt x="520" y="59"/>
                          <a:pt x="524" y="80"/>
                        </a:cubicBezTo>
                        <a:cubicBezTo>
                          <a:pt x="521" y="128"/>
                          <a:pt x="511" y="164"/>
                          <a:pt x="496" y="208"/>
                        </a:cubicBezTo>
                        <a:cubicBezTo>
                          <a:pt x="494" y="213"/>
                          <a:pt x="465" y="226"/>
                          <a:pt x="460" y="228"/>
                        </a:cubicBezTo>
                        <a:cubicBezTo>
                          <a:pt x="452" y="231"/>
                          <a:pt x="436" y="236"/>
                          <a:pt x="436" y="236"/>
                        </a:cubicBezTo>
                        <a:cubicBezTo>
                          <a:pt x="432" y="235"/>
                          <a:pt x="428" y="232"/>
                          <a:pt x="424" y="232"/>
                        </a:cubicBezTo>
                        <a:cubicBezTo>
                          <a:pt x="416" y="233"/>
                          <a:pt x="400" y="240"/>
                          <a:pt x="400" y="240"/>
                        </a:cubicBezTo>
                        <a:cubicBezTo>
                          <a:pt x="373" y="236"/>
                          <a:pt x="362" y="231"/>
                          <a:pt x="336" y="240"/>
                        </a:cubicBezTo>
                        <a:cubicBezTo>
                          <a:pt x="308" y="234"/>
                          <a:pt x="281" y="239"/>
                          <a:pt x="252" y="236"/>
                        </a:cubicBezTo>
                        <a:cubicBezTo>
                          <a:pt x="215" y="224"/>
                          <a:pt x="175" y="232"/>
                          <a:pt x="136" y="224"/>
                        </a:cubicBezTo>
                        <a:cubicBezTo>
                          <a:pt x="119" y="213"/>
                          <a:pt x="113" y="195"/>
                          <a:pt x="96" y="184"/>
                        </a:cubicBezTo>
                        <a:cubicBezTo>
                          <a:pt x="93" y="180"/>
                          <a:pt x="92" y="175"/>
                          <a:pt x="88" y="172"/>
                        </a:cubicBezTo>
                        <a:cubicBezTo>
                          <a:pt x="85" y="169"/>
                          <a:pt x="79" y="171"/>
                          <a:pt x="76" y="168"/>
                        </a:cubicBezTo>
                        <a:cubicBezTo>
                          <a:pt x="59" y="151"/>
                          <a:pt x="59" y="136"/>
                          <a:pt x="40" y="124"/>
                        </a:cubicBezTo>
                        <a:cubicBezTo>
                          <a:pt x="31" y="97"/>
                          <a:pt x="9" y="80"/>
                          <a:pt x="0" y="52"/>
                        </a:cubicBezTo>
                        <a:close/>
                      </a:path>
                    </a:pathLst>
                  </a:custGeom>
                  <a:solidFill>
                    <a:srgbClr val="E0E0E0"/>
                  </a:solidFill>
                  <a:ln w="9525">
                    <a:noFill/>
                  </a:ln>
                </p:spPr>
                <p:txBody>
                  <a:bodyPr/>
                  <a:p>
                    <a:endParaRPr lang="zh-CN" altLang="en-US"/>
                  </a:p>
                </p:txBody>
              </p:sp>
            </p:grpSp>
            <p:sp>
              <p:nvSpPr>
                <p:cNvPr id="342032" name="文本框 164878"/>
                <p:cNvSpPr txBox="1"/>
                <p:nvPr/>
              </p:nvSpPr>
              <p:spPr>
                <a:xfrm>
                  <a:off x="5417" y="847"/>
                  <a:ext cx="496" cy="831"/>
                </a:xfrm>
                <a:prstGeom prst="rect">
                  <a:avLst/>
                </a:prstGeom>
                <a:noFill/>
                <a:ln w="9525">
                  <a:noFill/>
                </a:ln>
              </p:spPr>
              <p:txBody>
                <a:bodyPr wrap="square" lIns="90000" tIns="46800" rIns="90000" bIns="46800" anchor="t"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600" b="0" dirty="0" err="1">
                      <a:solidFill>
                        <a:srgbClr val="000000"/>
                      </a:solidFill>
                      <a:latin typeface="Times New Roman" panose="02020603050405020304" pitchFamily="16" charset="0"/>
                      <a:ea typeface="宋体" panose="02010600030101010101" pitchFamily="2" charset="-122"/>
                    </a:rPr>
                    <a:t>进程库</a:t>
                  </a:r>
                  <a:endParaRPr lang="zh-CN" altLang="x-none" sz="1600" b="0" dirty="0" err="1">
                    <a:solidFill>
                      <a:srgbClr val="000000"/>
                    </a:solidFill>
                    <a:latin typeface="Times New Roman" panose="02020603050405020304" pitchFamily="16" charset="0"/>
                    <a:ea typeface="宋体" panose="02010600030101010101" pitchFamily="2" charset="-122"/>
                  </a:endParaRPr>
                </a:p>
              </p:txBody>
            </p:sp>
            <p:sp>
              <p:nvSpPr>
                <p:cNvPr id="342033" name="矩形 164879"/>
                <p:cNvSpPr/>
                <p:nvPr/>
              </p:nvSpPr>
              <p:spPr>
                <a:xfrm>
                  <a:off x="155" y="768"/>
                  <a:ext cx="373" cy="280"/>
                </a:xfrm>
                <a:prstGeom prst="rect">
                  <a:avLst/>
                </a:prstGeom>
                <a:solidFill>
                  <a:srgbClr val="FFFFFF"/>
                </a:solidFill>
                <a:ln w="9525">
                  <a:noFill/>
                </a:ln>
              </p:spPr>
              <p:txBody>
                <a:bodyPr anchor="t" anchorCtr="0"/>
                <a:p>
                  <a:endParaRPr lang="zh-CN" altLang="en-US">
                    <a:latin typeface="Arial" panose="020B0604020202020204" pitchFamily="34" charset="0"/>
                  </a:endParaRPr>
                </a:p>
              </p:txBody>
            </p:sp>
          </p:grpSp>
          <p:sp>
            <p:nvSpPr>
              <p:cNvPr id="342034" name="文本框 164880"/>
              <p:cNvSpPr txBox="1"/>
              <p:nvPr/>
            </p:nvSpPr>
            <p:spPr>
              <a:xfrm>
                <a:off x="144" y="844"/>
                <a:ext cx="416" cy="1103"/>
              </a:xfrm>
              <a:prstGeom prst="rect">
                <a:avLst/>
              </a:prstGeom>
              <a:noFill/>
              <a:ln w="9525">
                <a:noFill/>
              </a:ln>
            </p:spPr>
            <p:txBody>
              <a:bodyPr wrap="square" lIns="90000" tIns="46800" rIns="90000" bIns="46800" anchor="t"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600" b="0" dirty="0" err="1">
                    <a:solidFill>
                      <a:srgbClr val="000000"/>
                    </a:solidFill>
                    <a:latin typeface="Times New Roman" panose="02020603050405020304" pitchFamily="16" charset="0"/>
                    <a:ea typeface="宋体" panose="02010600030101010101" pitchFamily="2" charset="-122"/>
                  </a:rPr>
                  <a:t>用户</a:t>
                </a:r>
                <a:endParaRPr lang="zh-CN" altLang="x-none" sz="1600" b="0" dirty="0" err="1">
                  <a:solidFill>
                    <a:srgbClr val="000000"/>
                  </a:solidFill>
                  <a:latin typeface="Times New Roman" panose="02020603050405020304" pitchFamily="16" charset="0"/>
                  <a:ea typeface="宋体" panose="02010600030101010101" pitchFamily="2" charset="-122"/>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600" b="0" dirty="0" err="1">
                    <a:solidFill>
                      <a:srgbClr val="000000"/>
                    </a:solidFill>
                    <a:latin typeface="Times New Roman" panose="02020603050405020304" pitchFamily="16" charset="0"/>
                    <a:ea typeface="宋体" panose="02010600030101010101" pitchFamily="2" charset="-122"/>
                  </a:rPr>
                  <a:t>空间</a:t>
                </a:r>
                <a:endParaRPr lang="zh-CN" altLang="x-none" sz="1600" b="0" dirty="0" err="1">
                  <a:solidFill>
                    <a:srgbClr val="000000"/>
                  </a:solidFill>
                  <a:latin typeface="Times New Roman" panose="02020603050405020304" pitchFamily="16" charset="0"/>
                  <a:ea typeface="宋体" panose="02010600030101010101" pitchFamily="2" charset="-122"/>
                </a:endParaRPr>
              </a:p>
            </p:txBody>
          </p:sp>
          <p:sp>
            <p:nvSpPr>
              <p:cNvPr id="342035" name="矩形 164881"/>
              <p:cNvSpPr/>
              <p:nvPr/>
            </p:nvSpPr>
            <p:spPr>
              <a:xfrm>
                <a:off x="155" y="1824"/>
                <a:ext cx="591" cy="328"/>
              </a:xfrm>
              <a:prstGeom prst="rect">
                <a:avLst/>
              </a:prstGeom>
              <a:solidFill>
                <a:srgbClr val="FFFFFF"/>
              </a:solidFill>
              <a:ln w="9525">
                <a:noFill/>
              </a:ln>
            </p:spPr>
            <p:txBody>
              <a:bodyPr anchor="t" anchorCtr="0"/>
              <a:p>
                <a:endParaRPr lang="zh-CN" altLang="en-US">
                  <a:latin typeface="Arial" panose="020B0604020202020204" pitchFamily="34" charset="0"/>
                </a:endParaRPr>
              </a:p>
            </p:txBody>
          </p:sp>
          <p:sp>
            <p:nvSpPr>
              <p:cNvPr id="342036" name="文本框 164882"/>
              <p:cNvSpPr txBox="1"/>
              <p:nvPr/>
            </p:nvSpPr>
            <p:spPr>
              <a:xfrm>
                <a:off x="210" y="1776"/>
                <a:ext cx="482" cy="1103"/>
              </a:xfrm>
              <a:prstGeom prst="rect">
                <a:avLst/>
              </a:prstGeom>
              <a:noFill/>
              <a:ln w="9525">
                <a:noFill/>
              </a:ln>
            </p:spPr>
            <p:txBody>
              <a:bodyPr wrap="square" lIns="90000" tIns="46800" rIns="90000" bIns="46800" anchor="t"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600" b="0" dirty="0" err="1">
                    <a:solidFill>
                      <a:srgbClr val="000000"/>
                    </a:solidFill>
                    <a:latin typeface="Times New Roman" panose="02020603050405020304" pitchFamily="16" charset="0"/>
                    <a:ea typeface="宋体" panose="02010600030101010101" pitchFamily="2" charset="-122"/>
                  </a:rPr>
                  <a:t>内核</a:t>
                </a:r>
                <a:endParaRPr lang="zh-CN" altLang="x-none" sz="1600" b="0" dirty="0" err="1">
                  <a:solidFill>
                    <a:srgbClr val="000000"/>
                  </a:solidFill>
                  <a:latin typeface="Times New Roman" panose="02020603050405020304" pitchFamily="16" charset="0"/>
                  <a:ea typeface="宋体" panose="02010600030101010101" pitchFamily="2" charset="-122"/>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600" b="0" dirty="0" err="1">
                    <a:solidFill>
                      <a:srgbClr val="000000"/>
                    </a:solidFill>
                    <a:latin typeface="Times New Roman" panose="02020603050405020304" pitchFamily="16" charset="0"/>
                    <a:ea typeface="宋体" panose="02010600030101010101" pitchFamily="2" charset="-122"/>
                  </a:rPr>
                  <a:t>空间</a:t>
                </a:r>
                <a:endParaRPr lang="zh-CN" altLang="x-none" sz="1600" b="0" dirty="0" err="1">
                  <a:solidFill>
                    <a:srgbClr val="000000"/>
                  </a:solidFill>
                  <a:latin typeface="Times New Roman" panose="02020603050405020304" pitchFamily="16" charset="0"/>
                  <a:ea typeface="宋体" panose="02010600030101010101" pitchFamily="2" charset="-122"/>
                </a:endParaRPr>
              </a:p>
            </p:txBody>
          </p:sp>
          <p:sp>
            <p:nvSpPr>
              <p:cNvPr id="342037" name="矩形 164883"/>
              <p:cNvSpPr/>
              <p:nvPr/>
            </p:nvSpPr>
            <p:spPr>
              <a:xfrm>
                <a:off x="155" y="2688"/>
                <a:ext cx="863" cy="280"/>
              </a:xfrm>
              <a:prstGeom prst="rect">
                <a:avLst/>
              </a:prstGeom>
              <a:solidFill>
                <a:srgbClr val="FFFFFF"/>
              </a:solidFill>
              <a:ln w="9525">
                <a:noFill/>
              </a:ln>
            </p:spPr>
            <p:txBody>
              <a:bodyPr anchor="t" anchorCtr="0"/>
              <a:p>
                <a:endParaRPr lang="zh-CN" altLang="en-US">
                  <a:latin typeface="Arial" panose="020B0604020202020204" pitchFamily="34" charset="0"/>
                </a:endParaRPr>
              </a:p>
            </p:txBody>
          </p:sp>
        </p:grpSp>
        <p:sp>
          <p:nvSpPr>
            <p:cNvPr id="342038" name="文本框 164884"/>
            <p:cNvSpPr txBox="1"/>
            <p:nvPr/>
          </p:nvSpPr>
          <p:spPr>
            <a:xfrm>
              <a:off x="200" y="2671"/>
              <a:ext cx="368" cy="585"/>
            </a:xfrm>
            <a:prstGeom prst="rect">
              <a:avLst/>
            </a:prstGeom>
            <a:noFill/>
            <a:ln w="9525">
              <a:noFill/>
            </a:ln>
          </p:spPr>
          <p:txBody>
            <a:bodyPr wrap="square" lIns="90000" tIns="46800" rIns="90000" bIns="46800" anchor="t"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600" b="0" dirty="0" err="1">
                  <a:solidFill>
                    <a:srgbClr val="000000"/>
                  </a:solidFill>
                  <a:latin typeface="Times New Roman" panose="02020603050405020304" pitchFamily="16" charset="0"/>
                  <a:ea typeface="宋体" panose="02010600030101010101" pitchFamily="2" charset="-122"/>
                </a:rPr>
                <a:t>硬件</a:t>
              </a:r>
              <a:endParaRPr lang="zh-CN" altLang="x-none" sz="1600" b="0" dirty="0" err="1">
                <a:solidFill>
                  <a:srgbClr val="000000"/>
                </a:solidFill>
                <a:latin typeface="Times New Roman" panose="02020603050405020304" pitchFamily="16" charset="0"/>
                <a:ea typeface="宋体" panose="02010600030101010101" pitchFamily="2" charset="-122"/>
              </a:endParaRPr>
            </a:p>
          </p:txBody>
        </p:sp>
        <p:sp>
          <p:nvSpPr>
            <p:cNvPr id="342039" name="矩形 164885"/>
            <p:cNvSpPr/>
            <p:nvPr/>
          </p:nvSpPr>
          <p:spPr>
            <a:xfrm>
              <a:off x="264" y="3312"/>
              <a:ext cx="863" cy="184"/>
            </a:xfrm>
            <a:prstGeom prst="rect">
              <a:avLst/>
            </a:prstGeom>
            <a:solidFill>
              <a:srgbClr val="FFFFFF"/>
            </a:solidFill>
            <a:ln w="9525">
              <a:noFill/>
            </a:ln>
          </p:spPr>
          <p:txBody>
            <a:bodyPr anchor="t" anchorCtr="0"/>
            <a:p>
              <a:endParaRPr lang="zh-CN" altLang="en-US">
                <a:latin typeface="Arial" panose="020B0604020202020204" pitchFamily="34" charset="0"/>
              </a:endParaRPr>
            </a:p>
          </p:txBody>
        </p:sp>
        <p:sp>
          <p:nvSpPr>
            <p:cNvPr id="342040" name="文本框 164886"/>
            <p:cNvSpPr txBox="1"/>
            <p:nvPr/>
          </p:nvSpPr>
          <p:spPr>
            <a:xfrm>
              <a:off x="264" y="3312"/>
              <a:ext cx="675" cy="523"/>
            </a:xfrm>
            <a:prstGeom prst="rect">
              <a:avLst/>
            </a:prstGeom>
            <a:noFill/>
            <a:ln w="9525">
              <a:noFill/>
            </a:ln>
          </p:spPr>
          <p:txBody>
            <a:bodyPr wrap="square" lIns="90000" tIns="46800" rIns="90000" bIns="46800" anchor="t"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400" b="0" dirty="0" err="1">
                  <a:solidFill>
                    <a:srgbClr val="000000"/>
                  </a:solidFill>
                  <a:latin typeface="Times New Roman" panose="02020603050405020304" pitchFamily="16" charset="0"/>
                  <a:ea typeface="宋体" panose="02010600030101010101" pitchFamily="2" charset="-122"/>
                </a:rPr>
                <a:t>用户级线程</a:t>
              </a:r>
              <a:endParaRPr lang="zh-CN" altLang="x-none" sz="1400" b="0" dirty="0" err="1">
                <a:solidFill>
                  <a:srgbClr val="000000"/>
                </a:solidFill>
                <a:latin typeface="Times New Roman" panose="02020603050405020304" pitchFamily="16" charset="0"/>
                <a:ea typeface="宋体" panose="02010600030101010101" pitchFamily="2" charset="-122"/>
              </a:endParaRPr>
            </a:p>
          </p:txBody>
        </p:sp>
        <p:sp>
          <p:nvSpPr>
            <p:cNvPr id="342041" name="矩形 164887"/>
            <p:cNvSpPr/>
            <p:nvPr/>
          </p:nvSpPr>
          <p:spPr>
            <a:xfrm>
              <a:off x="1625" y="3264"/>
              <a:ext cx="1027" cy="280"/>
            </a:xfrm>
            <a:prstGeom prst="rect">
              <a:avLst/>
            </a:prstGeom>
            <a:solidFill>
              <a:srgbClr val="FFFFFF"/>
            </a:solidFill>
            <a:ln w="9525">
              <a:noFill/>
            </a:ln>
          </p:spPr>
          <p:txBody>
            <a:bodyPr anchor="t" anchorCtr="0"/>
            <a:p>
              <a:endParaRPr lang="zh-CN" altLang="en-US">
                <a:latin typeface="Arial" panose="020B0604020202020204" pitchFamily="34" charset="0"/>
              </a:endParaRPr>
            </a:p>
          </p:txBody>
        </p:sp>
        <p:sp>
          <p:nvSpPr>
            <p:cNvPr id="342042" name="文本框 164888"/>
            <p:cNvSpPr txBox="1"/>
            <p:nvPr/>
          </p:nvSpPr>
          <p:spPr>
            <a:xfrm>
              <a:off x="1571" y="3312"/>
              <a:ext cx="675" cy="523"/>
            </a:xfrm>
            <a:prstGeom prst="rect">
              <a:avLst/>
            </a:prstGeom>
            <a:noFill/>
            <a:ln w="9525">
              <a:noFill/>
            </a:ln>
          </p:spPr>
          <p:txBody>
            <a:bodyPr wrap="square" lIns="90000" tIns="46800" rIns="90000" bIns="46800" anchor="t"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400" b="0" dirty="0" err="1">
                  <a:solidFill>
                    <a:srgbClr val="000000"/>
                  </a:solidFill>
                  <a:latin typeface="Times New Roman" panose="02020603050405020304" pitchFamily="16" charset="0"/>
                  <a:ea typeface="宋体" panose="02010600030101010101" pitchFamily="2" charset="-122"/>
                </a:rPr>
                <a:t>内核级线程</a:t>
              </a:r>
              <a:endParaRPr lang="zh-CN" altLang="x-none" sz="1400" b="0" dirty="0" err="1">
                <a:solidFill>
                  <a:srgbClr val="000000"/>
                </a:solidFill>
                <a:latin typeface="Times New Roman" panose="02020603050405020304" pitchFamily="16" charset="0"/>
                <a:ea typeface="宋体" panose="02010600030101010101" pitchFamily="2" charset="-122"/>
              </a:endParaRPr>
            </a:p>
          </p:txBody>
        </p:sp>
        <p:sp>
          <p:nvSpPr>
            <p:cNvPr id="342043" name="矩形 164889"/>
            <p:cNvSpPr/>
            <p:nvPr/>
          </p:nvSpPr>
          <p:spPr>
            <a:xfrm>
              <a:off x="3096" y="3312"/>
              <a:ext cx="1081" cy="232"/>
            </a:xfrm>
            <a:prstGeom prst="rect">
              <a:avLst/>
            </a:prstGeom>
            <a:solidFill>
              <a:srgbClr val="FFFFFF"/>
            </a:solidFill>
            <a:ln w="9525">
              <a:noFill/>
            </a:ln>
          </p:spPr>
          <p:txBody>
            <a:bodyPr anchor="t" anchorCtr="0"/>
            <a:p>
              <a:endParaRPr lang="zh-CN" altLang="en-US">
                <a:latin typeface="Arial" panose="020B0604020202020204" pitchFamily="34" charset="0"/>
              </a:endParaRPr>
            </a:p>
          </p:txBody>
        </p:sp>
        <p:sp>
          <p:nvSpPr>
            <p:cNvPr id="342044" name="文本框 164890"/>
            <p:cNvSpPr txBox="1"/>
            <p:nvPr/>
          </p:nvSpPr>
          <p:spPr>
            <a:xfrm>
              <a:off x="3001" y="3312"/>
              <a:ext cx="562" cy="523"/>
            </a:xfrm>
            <a:prstGeom prst="rect">
              <a:avLst/>
            </a:prstGeom>
            <a:noFill/>
            <a:ln w="9525">
              <a:noFill/>
            </a:ln>
          </p:spPr>
          <p:txBody>
            <a:bodyPr wrap="square" lIns="90000" tIns="46800" rIns="90000" bIns="46800" anchor="t"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400" b="0" dirty="0" err="1">
                  <a:solidFill>
                    <a:srgbClr val="000000"/>
                  </a:solidFill>
                  <a:latin typeface="Times New Roman" panose="02020603050405020304" pitchFamily="16" charset="0"/>
                  <a:ea typeface="宋体" panose="02010600030101010101" pitchFamily="2" charset="-122"/>
                </a:rPr>
                <a:t>轻型线程</a:t>
              </a:r>
              <a:endParaRPr lang="zh-CN" altLang="x-none" sz="1400" b="0" dirty="0" err="1">
                <a:solidFill>
                  <a:srgbClr val="000000"/>
                </a:solidFill>
                <a:latin typeface="Times New Roman" panose="02020603050405020304" pitchFamily="16" charset="0"/>
                <a:ea typeface="宋体" panose="02010600030101010101" pitchFamily="2" charset="-122"/>
              </a:endParaRPr>
            </a:p>
          </p:txBody>
        </p:sp>
        <p:sp>
          <p:nvSpPr>
            <p:cNvPr id="342045" name="矩形 164891"/>
            <p:cNvSpPr/>
            <p:nvPr/>
          </p:nvSpPr>
          <p:spPr>
            <a:xfrm>
              <a:off x="4893" y="3312"/>
              <a:ext cx="591" cy="232"/>
            </a:xfrm>
            <a:prstGeom prst="rect">
              <a:avLst/>
            </a:prstGeom>
            <a:solidFill>
              <a:srgbClr val="FFFFFF"/>
            </a:solidFill>
            <a:ln w="9525">
              <a:noFill/>
            </a:ln>
          </p:spPr>
          <p:txBody>
            <a:bodyPr anchor="t" anchorCtr="0"/>
            <a:p>
              <a:endParaRPr lang="zh-CN" altLang="en-US">
                <a:latin typeface="Arial" panose="020B0604020202020204" pitchFamily="34" charset="0"/>
              </a:endParaRPr>
            </a:p>
          </p:txBody>
        </p:sp>
        <p:sp>
          <p:nvSpPr>
            <p:cNvPr id="342046" name="文本框 164892"/>
            <p:cNvSpPr txBox="1"/>
            <p:nvPr/>
          </p:nvSpPr>
          <p:spPr>
            <a:xfrm>
              <a:off x="4839" y="3312"/>
              <a:ext cx="450" cy="739"/>
            </a:xfrm>
            <a:prstGeom prst="rect">
              <a:avLst/>
            </a:prstGeom>
            <a:noFill/>
            <a:ln w="9525">
              <a:noFill/>
            </a:ln>
          </p:spPr>
          <p:txBody>
            <a:bodyPr wrap="square" lIns="90000" tIns="46800" rIns="90000" bIns="46800" anchor="t"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400" b="0" dirty="0" err="1">
                  <a:solidFill>
                    <a:srgbClr val="000000"/>
                  </a:solidFill>
                  <a:latin typeface="Times New Roman" panose="02020603050405020304" pitchFamily="16" charset="0"/>
                  <a:ea typeface="宋体" panose="02010600030101010101" pitchFamily="2" charset="-122"/>
                </a:rPr>
                <a:t>处理器</a:t>
              </a:r>
              <a:endParaRPr lang="zh-CN" altLang="x-none" sz="1400" b="0" dirty="0" err="1">
                <a:solidFill>
                  <a:srgbClr val="000000"/>
                </a:solidFill>
                <a:latin typeface="Times New Roman" panose="02020603050405020304" pitchFamily="16" charset="0"/>
                <a:ea typeface="宋体" panose="02010600030101010101" pitchFamily="2" charset="-122"/>
              </a:endParaRPr>
            </a:p>
          </p:txBody>
        </p:sp>
      </p:grpSp>
    </p:spTree>
  </p:cSld>
  <p:clrMapOvr>
    <a:masterClrMapping/>
  </p:clrMapOvr>
  <p:transition/>
</p:sld>
</file>

<file path=ppt/slides/slide16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344066" name="矩形 165888"/>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344067" name="文本框 165889"/>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333399"/>
                </a:solidFill>
                <a:latin typeface="Times New Roman" panose="02020603050405020304" pitchFamily="16" charset="0"/>
              </a:rPr>
              <a:t>3.7 </a:t>
            </a:r>
            <a:r>
              <a:rPr lang="en-US" altLang="zh-CN" b="0" dirty="0" err="1">
                <a:solidFill>
                  <a:srgbClr val="333399"/>
                </a:solidFill>
                <a:latin typeface="Times New Roman" panose="02020603050405020304" pitchFamily="16" charset="0"/>
              </a:rPr>
              <a:t>UNIX</a:t>
            </a:r>
            <a:r>
              <a:rPr lang="zh-CN" altLang="x-none" b="0" dirty="0" err="1">
                <a:solidFill>
                  <a:srgbClr val="333399"/>
                </a:solidFill>
                <a:latin typeface="Times New Roman" panose="02020603050405020304" pitchFamily="16" charset="0"/>
              </a:rPr>
              <a:t>进程模型</a:t>
            </a:r>
            <a:endParaRPr lang="zh-CN" altLang="x-none" b="0" dirty="0" err="1">
              <a:solidFill>
                <a:srgbClr val="333399"/>
              </a:solidFill>
              <a:latin typeface="Times New Roman" panose="02020603050405020304" pitchFamily="16" charset="0"/>
            </a:endParaRPr>
          </a:p>
        </p:txBody>
      </p:sp>
      <p:sp>
        <p:nvSpPr>
          <p:cNvPr id="344068" name="文本框 165890"/>
          <p:cNvSpPr txBox="1"/>
          <p:nvPr/>
        </p:nvSpPr>
        <p:spPr>
          <a:xfrm>
            <a:off x="827088" y="1557338"/>
            <a:ext cx="7916862" cy="4572000"/>
          </a:xfrm>
          <a:prstGeom prst="rect">
            <a:avLst/>
          </a:prstGeom>
          <a:noFill/>
          <a:ln w="9525">
            <a:noFill/>
          </a:ln>
        </p:spPr>
        <p:txBody>
          <a:bodyPr wrap="square" lIns="91440" tIns="45720" rIns="91440" bIns="45720" anchor="t" anchorCtr="0"/>
          <a:p>
            <a:pPr marL="342900" indent="-342900" defTabSz="457200">
              <a:lnSpc>
                <a:spcPct val="120000"/>
              </a:lnSpc>
              <a:spcBef>
                <a:spcPts val="9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b="0" dirty="0" err="1">
                <a:solidFill>
                  <a:srgbClr val="000000"/>
                </a:solidFill>
                <a:latin typeface="Times New Roman" panose="02020603050405020304" pitchFamily="16" charset="0"/>
              </a:rPr>
              <a:t>Unix</a:t>
            </a:r>
            <a:r>
              <a:rPr lang="zh-CN" altLang="x-none" b="0" dirty="0" err="1">
                <a:solidFill>
                  <a:srgbClr val="000000"/>
                </a:solidFill>
                <a:latin typeface="Times New Roman" panose="02020603050405020304" pitchFamily="16" charset="0"/>
              </a:rPr>
              <a:t>的进程由三部分组成：   </a:t>
            </a:r>
            <a:endParaRPr lang="zh-CN" altLang="x-none" b="0" dirty="0" err="1">
              <a:solidFill>
                <a:srgbClr val="000000"/>
              </a:solidFill>
              <a:latin typeface="Times New Roman" panose="02020603050405020304" pitchFamily="16" charset="0"/>
            </a:endParaRPr>
          </a:p>
          <a:p>
            <a:pPr marL="342900" indent="-342900" defTabSz="457200">
              <a:lnSpc>
                <a:spcPct val="120000"/>
              </a:lnSpc>
              <a:spcBef>
                <a:spcPts val="800"/>
              </a:spcBef>
              <a:buClrTx/>
              <a:buSzPct val="6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00"/>
                </a:solidFill>
                <a:latin typeface="Times New Roman" panose="02020603050405020304" pitchFamily="16" charset="0"/>
              </a:rPr>
              <a:t>   </a:t>
            </a:r>
            <a:r>
              <a:rPr lang="en-US" altLang="zh-CN" sz="2800" b="0" dirty="0" err="1">
                <a:solidFill>
                  <a:srgbClr val="000000"/>
                </a:solidFill>
                <a:latin typeface="Times New Roman" panose="02020603050405020304" pitchFamily="16" charset="0"/>
              </a:rPr>
              <a:t>1</a:t>
            </a:r>
            <a:r>
              <a:rPr lang="zh-CN" altLang="x-none" sz="2800" b="0" dirty="0" err="1">
                <a:solidFill>
                  <a:srgbClr val="000000"/>
                </a:solidFill>
                <a:latin typeface="Times New Roman" panose="02020603050405020304" pitchFamily="16" charset="0"/>
              </a:rPr>
              <a:t>）</a:t>
            </a:r>
            <a:r>
              <a:rPr lang="en-US" altLang="zh-CN" sz="2800" b="0" dirty="0" err="1">
                <a:solidFill>
                  <a:srgbClr val="000000"/>
                </a:solidFill>
                <a:latin typeface="Times New Roman" panose="02020603050405020304" pitchFamily="16" charset="0"/>
              </a:rPr>
              <a:t>proc</a:t>
            </a:r>
            <a:r>
              <a:rPr lang="zh-CN" altLang="x-none" sz="2800" b="0" dirty="0" err="1">
                <a:solidFill>
                  <a:srgbClr val="000000"/>
                </a:solidFill>
                <a:latin typeface="Times New Roman" panose="02020603050405020304" pitchFamily="16" charset="0"/>
              </a:rPr>
              <a:t>结构：常驻内存的</a:t>
            </a:r>
            <a:r>
              <a:rPr lang="en-US" altLang="zh-CN" sz="2800" b="0" dirty="0" err="1">
                <a:solidFill>
                  <a:srgbClr val="000000"/>
                </a:solidFill>
                <a:latin typeface="Times New Roman" panose="02020603050405020304" pitchFamily="16" charset="0"/>
              </a:rPr>
              <a:t>PCB</a:t>
            </a:r>
            <a:r>
              <a:rPr lang="zh-CN" altLang="x-none" sz="2800" b="0" dirty="0" err="1">
                <a:solidFill>
                  <a:srgbClr val="000000"/>
                </a:solidFill>
                <a:latin typeface="Times New Roman" panose="02020603050405020304" pitchFamily="16" charset="0"/>
              </a:rPr>
              <a:t>；</a:t>
            </a:r>
            <a:endParaRPr lang="zh-CN" altLang="x-none" sz="2800" b="0" dirty="0" err="1">
              <a:solidFill>
                <a:srgbClr val="000000"/>
              </a:solidFill>
              <a:latin typeface="Times New Roman" panose="02020603050405020304" pitchFamily="16" charset="0"/>
            </a:endParaRPr>
          </a:p>
          <a:p>
            <a:pPr marL="342900" indent="-342900" defTabSz="457200">
              <a:lnSpc>
                <a:spcPct val="120000"/>
              </a:lnSpc>
              <a:spcBef>
                <a:spcPts val="800"/>
              </a:spcBef>
              <a:buClrTx/>
              <a:buSzPct val="6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rPr>
              <a:t>   </a:t>
            </a:r>
            <a:r>
              <a:rPr lang="en-US" altLang="zh-CN" sz="2800" b="0" dirty="0" err="1">
                <a:solidFill>
                  <a:srgbClr val="000000"/>
                </a:solidFill>
                <a:latin typeface="Times New Roman" panose="02020603050405020304" pitchFamily="16" charset="0"/>
              </a:rPr>
              <a:t>2</a:t>
            </a:r>
            <a:r>
              <a:rPr lang="zh-CN" altLang="x-none" sz="2800" b="0" dirty="0" err="1">
                <a:solidFill>
                  <a:srgbClr val="000000"/>
                </a:solidFill>
                <a:latin typeface="Times New Roman" panose="02020603050405020304" pitchFamily="16" charset="0"/>
              </a:rPr>
              <a:t>）数据段：包括进程系统数据区、数据栈和用户栈；</a:t>
            </a:r>
            <a:endParaRPr lang="zh-CN" altLang="x-none" sz="2800" b="0" dirty="0" err="1">
              <a:solidFill>
                <a:srgbClr val="000000"/>
              </a:solidFill>
              <a:latin typeface="Times New Roman" panose="02020603050405020304" pitchFamily="16" charset="0"/>
            </a:endParaRPr>
          </a:p>
          <a:p>
            <a:pPr marL="342900" indent="-342900" defTabSz="457200">
              <a:lnSpc>
                <a:spcPct val="120000"/>
              </a:lnSpc>
              <a:spcBef>
                <a:spcPts val="800"/>
              </a:spcBef>
              <a:buClrTx/>
              <a:buSzPct val="6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rPr>
              <a:t>   </a:t>
            </a:r>
            <a:r>
              <a:rPr lang="en-US" altLang="zh-CN" sz="2800" b="0" dirty="0" err="1">
                <a:solidFill>
                  <a:srgbClr val="000000"/>
                </a:solidFill>
                <a:latin typeface="Times New Roman" panose="02020603050405020304" pitchFamily="16" charset="0"/>
              </a:rPr>
              <a:t>3</a:t>
            </a:r>
            <a:r>
              <a:rPr lang="zh-CN" altLang="x-none" sz="2800" b="0" dirty="0" err="1">
                <a:solidFill>
                  <a:srgbClr val="000000"/>
                </a:solidFill>
                <a:latin typeface="Times New Roman" panose="02020603050405020304" pitchFamily="16" charset="0"/>
              </a:rPr>
              <a:t>）正文段：代码段，其共享正文段的起始块号存放于</a:t>
            </a:r>
            <a:r>
              <a:rPr lang="en-US" altLang="zh-CN" sz="2800" b="0" dirty="0" err="1">
                <a:solidFill>
                  <a:srgbClr val="000000"/>
                </a:solidFill>
                <a:latin typeface="Times New Roman" panose="02020603050405020304" pitchFamily="16" charset="0"/>
              </a:rPr>
              <a:t>text</a:t>
            </a:r>
            <a:r>
              <a:rPr lang="zh-CN" altLang="x-none" sz="2800" b="0" dirty="0" err="1">
                <a:solidFill>
                  <a:srgbClr val="000000"/>
                </a:solidFill>
                <a:latin typeface="Times New Roman" panose="02020603050405020304" pitchFamily="16" charset="0"/>
              </a:rPr>
              <a:t>表中；</a:t>
            </a:r>
            <a:endParaRPr lang="zh-CN" altLang="x-none" sz="2800" b="0" dirty="0" err="1">
              <a:solidFill>
                <a:srgbClr val="000000"/>
              </a:solidFill>
              <a:latin typeface="Times New Roman" panose="02020603050405020304" pitchFamily="16" charset="0"/>
            </a:endParaRPr>
          </a:p>
        </p:txBody>
      </p:sp>
    </p:spTree>
  </p:cSld>
  <p:clrMapOvr>
    <a:masterClrMapping/>
  </p:clrMapOvr>
  <p:transition/>
</p:sld>
</file>

<file path=ppt/slides/slide16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346114" name="矩形 166912"/>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346115" name="文本框 166913"/>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333399"/>
                </a:solidFill>
                <a:latin typeface="Times New Roman" panose="02020603050405020304" pitchFamily="16" charset="0"/>
              </a:rPr>
              <a:t>3.7 </a:t>
            </a:r>
            <a:r>
              <a:rPr lang="en-US" altLang="zh-CN" b="0" dirty="0" err="1">
                <a:solidFill>
                  <a:srgbClr val="333399"/>
                </a:solidFill>
                <a:latin typeface="Times New Roman" panose="02020603050405020304" pitchFamily="16" charset="0"/>
              </a:rPr>
              <a:t>UNIX</a:t>
            </a:r>
            <a:r>
              <a:rPr lang="zh-CN" altLang="x-none" b="0" dirty="0" err="1">
                <a:solidFill>
                  <a:srgbClr val="333399"/>
                </a:solidFill>
                <a:latin typeface="Times New Roman" panose="02020603050405020304" pitchFamily="16" charset="0"/>
              </a:rPr>
              <a:t>进程模型</a:t>
            </a:r>
            <a:endParaRPr lang="zh-CN" altLang="x-none" b="0" dirty="0" err="1">
              <a:solidFill>
                <a:srgbClr val="333399"/>
              </a:solidFill>
              <a:latin typeface="Times New Roman" panose="02020603050405020304" pitchFamily="16" charset="0"/>
            </a:endParaRPr>
          </a:p>
        </p:txBody>
      </p:sp>
      <p:sp>
        <p:nvSpPr>
          <p:cNvPr id="346116" name="文本框 166914"/>
          <p:cNvSpPr txBox="1"/>
          <p:nvPr/>
        </p:nvSpPr>
        <p:spPr>
          <a:xfrm>
            <a:off x="1143000" y="1447800"/>
            <a:ext cx="7772400" cy="4572000"/>
          </a:xfrm>
          <a:prstGeom prst="rect">
            <a:avLst/>
          </a:prstGeom>
          <a:noFill/>
          <a:ln w="9525">
            <a:noFill/>
          </a:ln>
        </p:spPr>
        <p:txBody>
          <a:bodyPr wrap="square" lIns="91440" tIns="45720" rIns="91440" bIns="45720" anchor="t" anchorCtr="0"/>
          <a:p>
            <a:pPr marL="342900" indent="-342900" defTabSz="457200">
              <a:lnSpc>
                <a:spcPct val="120000"/>
              </a:lnSpc>
              <a:spcBef>
                <a:spcPts val="8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rPr>
              <a:t>进程调度基于动态优先数调度算法，利用调度程序</a:t>
            </a:r>
            <a:r>
              <a:rPr lang="en-US" altLang="zh-CN" sz="2800" b="0" dirty="0" err="1">
                <a:solidFill>
                  <a:srgbClr val="000000"/>
                </a:solidFill>
                <a:latin typeface="Times New Roman" panose="02020603050405020304" pitchFamily="16" charset="0"/>
              </a:rPr>
              <a:t>switch</a:t>
            </a:r>
            <a:r>
              <a:rPr lang="zh-CN" altLang="x-none" sz="2800" b="0" dirty="0" err="1">
                <a:solidFill>
                  <a:srgbClr val="000000"/>
                </a:solidFill>
                <a:latin typeface="Times New Roman" panose="02020603050405020304" pitchFamily="16" charset="0"/>
              </a:rPr>
              <a:t>实现。</a:t>
            </a:r>
            <a:endParaRPr lang="zh-CN" altLang="x-none" sz="2800" b="0" dirty="0" err="1">
              <a:solidFill>
                <a:srgbClr val="000000"/>
              </a:solidFill>
              <a:latin typeface="Times New Roman" panose="02020603050405020304" pitchFamily="16" charset="0"/>
            </a:endParaRPr>
          </a:p>
          <a:p>
            <a:pPr marL="342900" indent="-342900" defTabSz="457200">
              <a:lnSpc>
                <a:spcPct val="120000"/>
              </a:lnSpc>
              <a:spcBef>
                <a:spcPts val="800"/>
              </a:spcBef>
              <a:buClrTx/>
              <a:buSzPct val="6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rPr>
              <a:t>   进程优先级为</a:t>
            </a:r>
            <a:r>
              <a:rPr lang="en-US" altLang="zh-CN" sz="2800" b="0" dirty="0" err="1">
                <a:solidFill>
                  <a:srgbClr val="000000"/>
                </a:solidFill>
                <a:latin typeface="Times New Roman" panose="02020603050405020304" pitchFamily="16" charset="0"/>
              </a:rPr>
              <a:t>0-127</a:t>
            </a:r>
            <a:r>
              <a:rPr lang="zh-CN" altLang="x-none" sz="2800" b="0" dirty="0" err="1">
                <a:solidFill>
                  <a:srgbClr val="000000"/>
                </a:solidFill>
                <a:latin typeface="Times New Roman" panose="02020603050405020304" pitchFamily="16" charset="0"/>
              </a:rPr>
              <a:t>，优先数越大，其优先级越小。其优先数为动态计算，包括：</a:t>
            </a:r>
            <a:endParaRPr lang="zh-CN" altLang="x-none" sz="2800" b="0" dirty="0" err="1">
              <a:solidFill>
                <a:srgbClr val="000000"/>
              </a:solidFill>
              <a:latin typeface="Times New Roman" panose="02020603050405020304" pitchFamily="16" charset="0"/>
            </a:endParaRPr>
          </a:p>
          <a:p>
            <a:pPr marL="342900" indent="-342900" defTabSz="457200">
              <a:lnSpc>
                <a:spcPct val="120000"/>
              </a:lnSpc>
              <a:spcBef>
                <a:spcPts val="800"/>
              </a:spcBef>
              <a:buClrTx/>
              <a:buSzPct val="6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b="0" dirty="0" err="1">
                <a:solidFill>
                  <a:srgbClr val="000000"/>
                </a:solidFill>
                <a:latin typeface="Times New Roman" panose="02020603050405020304" pitchFamily="16" charset="0"/>
              </a:rPr>
              <a:t>1</a:t>
            </a:r>
            <a:r>
              <a:rPr lang="zh-CN" altLang="x-none" sz="2800" b="0" dirty="0" err="1">
                <a:solidFill>
                  <a:srgbClr val="000000"/>
                </a:solidFill>
                <a:latin typeface="Times New Roman" panose="02020603050405020304" pitchFamily="16" charset="0"/>
              </a:rPr>
              <a:t>）系统设置部分；</a:t>
            </a:r>
            <a:endParaRPr lang="zh-CN" altLang="x-none" sz="2800" b="0" dirty="0" err="1">
              <a:solidFill>
                <a:srgbClr val="000000"/>
              </a:solidFill>
              <a:latin typeface="Times New Roman" panose="02020603050405020304" pitchFamily="16" charset="0"/>
            </a:endParaRPr>
          </a:p>
          <a:p>
            <a:pPr marL="342900" indent="-342900" defTabSz="457200">
              <a:lnSpc>
                <a:spcPct val="120000"/>
              </a:lnSpc>
              <a:spcBef>
                <a:spcPts val="800"/>
              </a:spcBef>
              <a:buClrTx/>
              <a:buSzPct val="6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b="0" dirty="0" err="1">
                <a:solidFill>
                  <a:srgbClr val="000000"/>
                </a:solidFill>
                <a:latin typeface="Times New Roman" panose="02020603050405020304" pitchFamily="16" charset="0"/>
              </a:rPr>
              <a:t>2</a:t>
            </a:r>
            <a:r>
              <a:rPr lang="zh-CN" altLang="x-none" sz="2800" b="0" dirty="0" err="1">
                <a:solidFill>
                  <a:srgbClr val="000000"/>
                </a:solidFill>
                <a:latin typeface="Times New Roman" panose="02020603050405020304" pitchFamily="16" charset="0"/>
              </a:rPr>
              <a:t>）用户设置部分；</a:t>
            </a:r>
            <a:endParaRPr lang="zh-CN" altLang="x-none" sz="2800" b="0" dirty="0" err="1">
              <a:solidFill>
                <a:srgbClr val="000000"/>
              </a:solidFill>
              <a:latin typeface="Times New Roman" panose="02020603050405020304" pitchFamily="16" charset="0"/>
            </a:endParaRPr>
          </a:p>
          <a:p>
            <a:pPr marL="342900" indent="-342900" defTabSz="457200">
              <a:lnSpc>
                <a:spcPct val="120000"/>
              </a:lnSpc>
              <a:spcBef>
                <a:spcPts val="800"/>
              </a:spcBef>
              <a:buClrTx/>
              <a:buSzPct val="6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b="0" dirty="0" err="1">
                <a:solidFill>
                  <a:srgbClr val="000000"/>
                </a:solidFill>
                <a:latin typeface="Times New Roman" panose="02020603050405020304" pitchFamily="16" charset="0"/>
              </a:rPr>
              <a:t>3</a:t>
            </a:r>
            <a:r>
              <a:rPr lang="zh-CN" altLang="x-none" sz="2800" b="0" dirty="0" err="1">
                <a:solidFill>
                  <a:srgbClr val="000000"/>
                </a:solidFill>
                <a:latin typeface="Times New Roman" panose="02020603050405020304" pitchFamily="16" charset="0"/>
              </a:rPr>
              <a:t>）占用</a:t>
            </a:r>
            <a:r>
              <a:rPr lang="en-US" altLang="zh-CN" sz="2800" b="0" dirty="0" err="1">
                <a:solidFill>
                  <a:srgbClr val="000000"/>
                </a:solidFill>
                <a:latin typeface="Times New Roman" panose="02020603050405020304" pitchFamily="16" charset="0"/>
              </a:rPr>
              <a:t>CPU</a:t>
            </a:r>
            <a:r>
              <a:rPr lang="zh-CN" altLang="x-none" sz="2800" b="0" dirty="0" err="1">
                <a:solidFill>
                  <a:srgbClr val="000000"/>
                </a:solidFill>
                <a:latin typeface="Times New Roman" panose="02020603050405020304" pitchFamily="16" charset="0"/>
              </a:rPr>
              <a:t>时间部分：占用</a:t>
            </a:r>
            <a:r>
              <a:rPr lang="en-US" altLang="zh-CN" sz="2800" b="0" dirty="0" err="1">
                <a:solidFill>
                  <a:srgbClr val="000000"/>
                </a:solidFill>
                <a:latin typeface="Times New Roman" panose="02020603050405020304" pitchFamily="16" charset="0"/>
              </a:rPr>
              <a:t>CPU</a:t>
            </a:r>
            <a:r>
              <a:rPr lang="zh-CN" altLang="x-none" sz="2800" b="0" dirty="0" err="1">
                <a:solidFill>
                  <a:srgbClr val="000000"/>
                </a:solidFill>
                <a:latin typeface="Times New Roman" panose="02020603050405020304" pitchFamily="16" charset="0"/>
              </a:rPr>
              <a:t>时间越长，优先级数会增加，即优先级降低。</a:t>
            </a:r>
            <a:endParaRPr lang="zh-CN" altLang="x-none" sz="2800" b="0" dirty="0" err="1">
              <a:solidFill>
                <a:srgbClr val="000000"/>
              </a:solidFill>
              <a:latin typeface="Times New Roman" panose="02020603050405020304" pitchFamily="16" charset="0"/>
            </a:endParaRPr>
          </a:p>
        </p:txBody>
      </p:sp>
    </p:spTree>
  </p:cSld>
  <p:clrMapOvr>
    <a:masterClrMapping/>
  </p:clrMapOvr>
  <p:transition/>
</p:sld>
</file>

<file path=ppt/slides/slide16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348162" name="矩形 167936"/>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348163" name="文本框 167937"/>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333399"/>
                </a:solidFill>
                <a:latin typeface="Times New Roman" panose="02020603050405020304" pitchFamily="16" charset="0"/>
              </a:rPr>
              <a:t>3.7 </a:t>
            </a:r>
            <a:r>
              <a:rPr lang="en-US" altLang="zh-CN" b="0" dirty="0" err="1">
                <a:solidFill>
                  <a:srgbClr val="333399"/>
                </a:solidFill>
                <a:latin typeface="Times New Roman" panose="02020603050405020304" pitchFamily="16" charset="0"/>
              </a:rPr>
              <a:t>UNIX</a:t>
            </a:r>
            <a:r>
              <a:rPr lang="zh-CN" altLang="x-none" b="0" dirty="0" err="1">
                <a:solidFill>
                  <a:srgbClr val="333399"/>
                </a:solidFill>
                <a:latin typeface="Times New Roman" panose="02020603050405020304" pitchFamily="16" charset="0"/>
              </a:rPr>
              <a:t>进程模型</a:t>
            </a:r>
            <a:endParaRPr lang="zh-CN" altLang="x-none" b="0" dirty="0" err="1">
              <a:solidFill>
                <a:srgbClr val="333399"/>
              </a:solidFill>
              <a:latin typeface="Times New Roman" panose="02020603050405020304" pitchFamily="16" charset="0"/>
            </a:endParaRPr>
          </a:p>
        </p:txBody>
      </p:sp>
      <p:sp>
        <p:nvSpPr>
          <p:cNvPr id="348164" name="文本框 167938"/>
          <p:cNvSpPr txBox="1"/>
          <p:nvPr/>
        </p:nvSpPr>
        <p:spPr>
          <a:xfrm>
            <a:off x="1042988" y="1557338"/>
            <a:ext cx="7772400" cy="4572000"/>
          </a:xfrm>
          <a:prstGeom prst="rect">
            <a:avLst/>
          </a:prstGeom>
          <a:noFill/>
          <a:ln w="9525">
            <a:noFill/>
          </a:ln>
        </p:spPr>
        <p:txBody>
          <a:bodyPr wrap="square" lIns="91440" tIns="45720" rIns="91440" bIns="45720" anchor="t" anchorCtr="0"/>
          <a:p>
            <a:pPr marL="342900" indent="-342900" defTabSz="457200">
              <a:lnSpc>
                <a:spcPct val="120000"/>
              </a:lnSpc>
              <a:spcBef>
                <a:spcPts val="8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rPr>
              <a:t>进程创建：</a:t>
            </a:r>
            <a:endParaRPr lang="zh-CN" altLang="x-none" sz="2800" b="0" dirty="0" err="1">
              <a:solidFill>
                <a:srgbClr val="000000"/>
              </a:solidFill>
              <a:latin typeface="Times New Roman" panose="02020603050405020304" pitchFamily="16" charset="0"/>
            </a:endParaRPr>
          </a:p>
          <a:p>
            <a:pPr marL="342900" indent="-342900" defTabSz="457200">
              <a:lnSpc>
                <a:spcPct val="120000"/>
              </a:lnSpc>
              <a:spcBef>
                <a:spcPts val="800"/>
              </a:spcBef>
              <a:buClrTx/>
              <a:buSzPct val="6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rPr>
              <a:t>      </a:t>
            </a:r>
            <a:r>
              <a:rPr lang="en-US" altLang="zh-CN" sz="2800" b="0" dirty="0" err="1">
                <a:solidFill>
                  <a:srgbClr val="000000"/>
                </a:solidFill>
                <a:latin typeface="Times New Roman" panose="02020603050405020304" pitchFamily="16" charset="0"/>
              </a:rPr>
              <a:t>Unix</a:t>
            </a:r>
            <a:r>
              <a:rPr lang="zh-CN" altLang="x-none" sz="2800" b="0" dirty="0" err="1">
                <a:solidFill>
                  <a:srgbClr val="000000"/>
                </a:solidFill>
                <a:latin typeface="Times New Roman" panose="02020603050405020304" pitchFamily="16" charset="0"/>
              </a:rPr>
              <a:t>系统中，进程分为：系统进程和用户进程，用户可以调用</a:t>
            </a:r>
            <a:r>
              <a:rPr lang="en-US" altLang="zh-CN" sz="2800" b="0" dirty="0" err="1">
                <a:solidFill>
                  <a:srgbClr val="000000"/>
                </a:solidFill>
                <a:latin typeface="Times New Roman" panose="02020603050405020304" pitchFamily="16" charset="0"/>
              </a:rPr>
              <a:t>fork()</a:t>
            </a:r>
            <a:r>
              <a:rPr lang="zh-CN" altLang="x-none" sz="2800" b="0" dirty="0" err="1">
                <a:solidFill>
                  <a:srgbClr val="000000"/>
                </a:solidFill>
                <a:latin typeface="Times New Roman" panose="02020603050405020304" pitchFamily="16" charset="0"/>
              </a:rPr>
              <a:t>系统调用来创建一个新的进程。</a:t>
            </a:r>
            <a:endParaRPr lang="zh-CN" altLang="x-none" sz="2800" b="0" dirty="0" err="1">
              <a:solidFill>
                <a:srgbClr val="000000"/>
              </a:solidFill>
              <a:latin typeface="Times New Roman" panose="02020603050405020304" pitchFamily="16" charset="0"/>
            </a:endParaRPr>
          </a:p>
          <a:p>
            <a:pPr marL="342900" indent="-342900" defTabSz="457200">
              <a:lnSpc>
                <a:spcPct val="120000"/>
              </a:lnSpc>
              <a:spcBef>
                <a:spcPts val="8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rPr>
              <a:t>如果创建成功，则</a:t>
            </a:r>
            <a:r>
              <a:rPr lang="en-US" altLang="zh-CN" sz="2800" b="0" dirty="0" err="1">
                <a:solidFill>
                  <a:srgbClr val="000000"/>
                </a:solidFill>
                <a:latin typeface="Times New Roman" panose="02020603050405020304" pitchFamily="16" charset="0"/>
              </a:rPr>
              <a:t>fork()</a:t>
            </a:r>
            <a:r>
              <a:rPr lang="zh-CN" altLang="x-none" sz="2800" b="0" dirty="0" err="1">
                <a:solidFill>
                  <a:srgbClr val="000000"/>
                </a:solidFill>
                <a:latin typeface="Times New Roman" panose="02020603050405020304" pitchFamily="16" charset="0"/>
              </a:rPr>
              <a:t>返回给父进程的是该新子进程的标识，返回子进程的是</a:t>
            </a:r>
            <a:r>
              <a:rPr lang="en-US" altLang="zh-CN" sz="2800" b="0" dirty="0" err="1">
                <a:solidFill>
                  <a:srgbClr val="000000"/>
                </a:solidFill>
                <a:latin typeface="Times New Roman" panose="02020603050405020304" pitchFamily="16" charset="0"/>
              </a:rPr>
              <a:t>0</a:t>
            </a:r>
            <a:r>
              <a:rPr lang="zh-CN" altLang="x-none" sz="2800" b="0" dirty="0" err="1">
                <a:solidFill>
                  <a:srgbClr val="000000"/>
                </a:solidFill>
                <a:latin typeface="Times New Roman" panose="02020603050405020304" pitchFamily="16" charset="0"/>
              </a:rPr>
              <a:t>；</a:t>
            </a:r>
            <a:endParaRPr lang="zh-CN" altLang="x-none" sz="2800" b="0" dirty="0" err="1">
              <a:solidFill>
                <a:srgbClr val="000000"/>
              </a:solidFill>
              <a:latin typeface="Times New Roman" panose="02020603050405020304" pitchFamily="16" charset="0"/>
            </a:endParaRPr>
          </a:p>
          <a:p>
            <a:pPr marL="342900" indent="-342900" defTabSz="457200">
              <a:lnSpc>
                <a:spcPct val="120000"/>
              </a:lnSpc>
              <a:spcBef>
                <a:spcPts val="8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rPr>
              <a:t>如果创建失败，</a:t>
            </a:r>
            <a:r>
              <a:rPr lang="en-US" altLang="zh-CN" sz="2800" b="0" dirty="0" err="1">
                <a:solidFill>
                  <a:srgbClr val="000000"/>
                </a:solidFill>
                <a:latin typeface="Times New Roman" panose="02020603050405020304" pitchFamily="16" charset="0"/>
              </a:rPr>
              <a:t>fork()</a:t>
            </a:r>
            <a:r>
              <a:rPr lang="zh-CN" altLang="x-none" sz="2800" b="0" dirty="0" err="1">
                <a:solidFill>
                  <a:srgbClr val="000000"/>
                </a:solidFill>
                <a:latin typeface="Times New Roman" panose="02020603050405020304" pitchFamily="16" charset="0"/>
              </a:rPr>
              <a:t>返回父进程的是</a:t>
            </a:r>
            <a:r>
              <a:rPr lang="en-US" altLang="zh-CN" sz="2800" b="0" dirty="0" err="1">
                <a:solidFill>
                  <a:srgbClr val="000000"/>
                </a:solidFill>
                <a:latin typeface="Times New Roman" panose="02020603050405020304" pitchFamily="16" charset="0"/>
              </a:rPr>
              <a:t>-1</a:t>
            </a:r>
            <a:r>
              <a:rPr lang="zh-CN" altLang="x-none" sz="2800" b="0" dirty="0" err="1">
                <a:solidFill>
                  <a:srgbClr val="000000"/>
                </a:solidFill>
                <a:latin typeface="Times New Roman" panose="02020603050405020304" pitchFamily="16" charset="0"/>
              </a:rPr>
              <a:t>；       </a:t>
            </a:r>
            <a:endParaRPr lang="zh-CN" altLang="x-none" sz="2800" b="0" dirty="0" err="1">
              <a:solidFill>
                <a:srgbClr val="000000"/>
              </a:solidFill>
              <a:latin typeface="Times New Roman" panose="02020603050405020304" pitchFamily="16" charset="0"/>
            </a:endParaRPr>
          </a:p>
          <a:p>
            <a:pPr marL="1905" lvl="1" indent="455295" defTabSz="457200" eaLnBrk="1" hangingPunct="1">
              <a:lnSpc>
                <a:spcPct val="120000"/>
              </a:lnSpc>
              <a:spcBef>
                <a:spcPts val="800"/>
              </a:spcBef>
              <a:buClrTx/>
              <a:buSzPct val="55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800" b="0" dirty="0" err="1">
              <a:solidFill>
                <a:srgbClr val="000000"/>
              </a:solidFill>
              <a:latin typeface="Times New Roman" panose="02020603050405020304" pitchFamily="16" charset="0"/>
              <a:ea typeface="楷体_GB2312" pitchFamily="49" charset="0"/>
            </a:endParaRPr>
          </a:p>
        </p:txBody>
      </p:sp>
    </p:spTree>
  </p:cSld>
  <p:clrMapOvr>
    <a:masterClrMapping/>
  </p:clrMapOvr>
  <p:transition/>
</p:sld>
</file>

<file path=ppt/slides/slide164.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350210" name="矩形 168960"/>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350211" name="文本框 168961"/>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333399"/>
                </a:solidFill>
                <a:latin typeface="Times New Roman" panose="02020603050405020304" pitchFamily="16" charset="0"/>
              </a:rPr>
              <a:t>3.7 </a:t>
            </a:r>
            <a:r>
              <a:rPr lang="en-US" altLang="zh-CN" b="0" dirty="0" err="1">
                <a:solidFill>
                  <a:srgbClr val="333399"/>
                </a:solidFill>
                <a:latin typeface="Times New Roman" panose="02020603050405020304" pitchFamily="16" charset="0"/>
              </a:rPr>
              <a:t>UNIX</a:t>
            </a:r>
            <a:r>
              <a:rPr lang="zh-CN" altLang="x-none" b="0" dirty="0" err="1">
                <a:solidFill>
                  <a:srgbClr val="333399"/>
                </a:solidFill>
                <a:latin typeface="Times New Roman" panose="02020603050405020304" pitchFamily="16" charset="0"/>
              </a:rPr>
              <a:t>进程模型</a:t>
            </a:r>
            <a:endParaRPr lang="zh-CN" altLang="x-none" b="0" dirty="0" err="1">
              <a:solidFill>
                <a:srgbClr val="333399"/>
              </a:solidFill>
              <a:latin typeface="Times New Roman" panose="02020603050405020304" pitchFamily="16" charset="0"/>
            </a:endParaRPr>
          </a:p>
        </p:txBody>
      </p:sp>
      <p:sp>
        <p:nvSpPr>
          <p:cNvPr id="350212" name="文本框 168962"/>
          <p:cNvSpPr txBox="1"/>
          <p:nvPr/>
        </p:nvSpPr>
        <p:spPr>
          <a:xfrm>
            <a:off x="1042988" y="1557338"/>
            <a:ext cx="7772400" cy="4572000"/>
          </a:xfrm>
          <a:prstGeom prst="rect">
            <a:avLst/>
          </a:prstGeom>
          <a:noFill/>
          <a:ln w="9525">
            <a:noFill/>
          </a:ln>
        </p:spPr>
        <p:txBody>
          <a:bodyPr wrap="square" lIns="91440" tIns="45720" rIns="91440" bIns="45720" anchor="t" anchorCtr="0"/>
          <a:p>
            <a:pPr marL="342900" indent="-342900" defTabSz="457200">
              <a:lnSpc>
                <a:spcPct val="120000"/>
              </a:lnSpc>
              <a:spcBef>
                <a:spcPts val="9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00"/>
                </a:solidFill>
                <a:latin typeface="Times New Roman" panose="02020603050405020304" pitchFamily="16" charset="0"/>
              </a:rPr>
              <a:t>进程间通信：</a:t>
            </a:r>
            <a:endParaRPr lang="zh-CN" altLang="x-none" b="0" dirty="0" err="1">
              <a:solidFill>
                <a:srgbClr val="000000"/>
              </a:solidFill>
              <a:latin typeface="Times New Roman" panose="02020603050405020304" pitchFamily="16" charset="0"/>
            </a:endParaRPr>
          </a:p>
          <a:p>
            <a:pPr marL="1905" lvl="1" indent="455295" defTabSz="457200" eaLnBrk="1" hangingPunct="1">
              <a:lnSpc>
                <a:spcPct val="120000"/>
              </a:lnSpc>
              <a:spcBef>
                <a:spcPts val="800"/>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rPr>
              <a:t>核心态进程之间利用原语</a:t>
            </a:r>
            <a:r>
              <a:rPr lang="en-US" altLang="zh-CN" sz="2800" b="0" dirty="0" err="1">
                <a:solidFill>
                  <a:srgbClr val="000000"/>
                </a:solidFill>
                <a:latin typeface="Times New Roman" panose="02020603050405020304" pitchFamily="16" charset="0"/>
              </a:rPr>
              <a:t>sleep</a:t>
            </a:r>
            <a:r>
              <a:rPr lang="zh-CN" altLang="x-none" sz="2800" b="0" dirty="0" err="1">
                <a:solidFill>
                  <a:srgbClr val="000000"/>
                </a:solidFill>
                <a:latin typeface="Times New Roman" panose="02020603050405020304" pitchFamily="16" charset="0"/>
              </a:rPr>
              <a:t>和</a:t>
            </a:r>
            <a:r>
              <a:rPr lang="en-US" altLang="zh-CN" sz="2800" b="0" dirty="0" err="1">
                <a:solidFill>
                  <a:srgbClr val="000000"/>
                </a:solidFill>
                <a:latin typeface="Times New Roman" panose="02020603050405020304" pitchFamily="16" charset="0"/>
              </a:rPr>
              <a:t>wakeup</a:t>
            </a:r>
            <a:r>
              <a:rPr lang="zh-CN" altLang="x-none" sz="2800" b="0" dirty="0" err="1">
                <a:solidFill>
                  <a:srgbClr val="000000"/>
                </a:solidFill>
                <a:latin typeface="Times New Roman" panose="02020603050405020304" pitchFamily="16" charset="0"/>
              </a:rPr>
              <a:t>同步</a:t>
            </a:r>
            <a:endParaRPr lang="zh-CN" altLang="x-none" sz="2800" b="0" dirty="0" err="1">
              <a:solidFill>
                <a:srgbClr val="000000"/>
              </a:solidFill>
              <a:latin typeface="Times New Roman" panose="02020603050405020304" pitchFamily="16" charset="0"/>
            </a:endParaRPr>
          </a:p>
          <a:p>
            <a:pPr marL="1905" lvl="1" indent="455295" defTabSz="457200" eaLnBrk="1" hangingPunct="1">
              <a:lnSpc>
                <a:spcPct val="120000"/>
              </a:lnSpc>
              <a:spcBef>
                <a:spcPts val="800"/>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rPr>
              <a:t>同一用户进程间使用信号量传递少量消息</a:t>
            </a:r>
            <a:endParaRPr lang="zh-CN" altLang="x-none" sz="2800" b="0" dirty="0" err="1">
              <a:solidFill>
                <a:srgbClr val="000000"/>
              </a:solidFill>
              <a:latin typeface="Times New Roman" panose="02020603050405020304" pitchFamily="16" charset="0"/>
            </a:endParaRPr>
          </a:p>
          <a:p>
            <a:pPr marL="1905" lvl="1" indent="455295" defTabSz="457200" eaLnBrk="1" hangingPunct="1">
              <a:lnSpc>
                <a:spcPct val="120000"/>
              </a:lnSpc>
              <a:spcBef>
                <a:spcPts val="800"/>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rPr>
              <a:t>父子进程间利用系统调用</a:t>
            </a:r>
            <a:r>
              <a:rPr lang="en-US" altLang="zh-CN" sz="2800" b="0" dirty="0" err="1">
                <a:solidFill>
                  <a:srgbClr val="000000"/>
                </a:solidFill>
                <a:latin typeface="Times New Roman" panose="02020603050405020304" pitchFamily="16" charset="0"/>
              </a:rPr>
              <a:t>wait(),exit()</a:t>
            </a:r>
            <a:r>
              <a:rPr lang="zh-CN" altLang="x-none" sz="2800" b="0" dirty="0" err="1">
                <a:solidFill>
                  <a:srgbClr val="000000"/>
                </a:solidFill>
                <a:latin typeface="Times New Roman" panose="02020603050405020304" pitchFamily="16" charset="0"/>
              </a:rPr>
              <a:t>实现同步</a:t>
            </a:r>
            <a:endParaRPr lang="zh-CN" altLang="x-none" sz="2800" b="0" dirty="0" err="1">
              <a:solidFill>
                <a:srgbClr val="000000"/>
              </a:solidFill>
              <a:latin typeface="Times New Roman" panose="02020603050405020304" pitchFamily="16" charset="0"/>
            </a:endParaRPr>
          </a:p>
          <a:p>
            <a:pPr marL="1905" lvl="1" indent="455295" defTabSz="457200" eaLnBrk="1" hangingPunct="1">
              <a:lnSpc>
                <a:spcPct val="120000"/>
              </a:lnSpc>
              <a:spcBef>
                <a:spcPts val="800"/>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rPr>
              <a:t>进程之间利用管道传送大量信息。</a:t>
            </a:r>
            <a:endParaRPr lang="zh-CN" altLang="x-none" sz="2800" b="0" dirty="0" err="1">
              <a:solidFill>
                <a:srgbClr val="000000"/>
              </a:solidFill>
              <a:latin typeface="Times New Roman" panose="02020603050405020304" pitchFamily="16" charset="0"/>
              <a:ea typeface="楷体_GB2312" pitchFamily="49" charset="0"/>
            </a:endParaRPr>
          </a:p>
        </p:txBody>
      </p:sp>
    </p:spTree>
  </p:cSld>
  <p:clrMapOvr>
    <a:masterClrMapping/>
  </p:clrMapOvr>
  <p:transition/>
</p:sld>
</file>

<file path=ppt/slides/slide165.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352258" name="矩形 169984"/>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352259" name="文本框 169985"/>
          <p:cNvSpPr txBox="1"/>
          <p:nvPr/>
        </p:nvSpPr>
        <p:spPr>
          <a:xfrm>
            <a:off x="7413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333399"/>
                </a:solidFill>
                <a:latin typeface="Times New Roman" panose="02020603050405020304" pitchFamily="16" charset="0"/>
              </a:rPr>
              <a:t>3.8 </a:t>
            </a:r>
            <a:r>
              <a:rPr lang="en-US" altLang="zh-CN" b="0" dirty="0" err="1">
                <a:solidFill>
                  <a:srgbClr val="333399"/>
                </a:solidFill>
                <a:latin typeface="Times New Roman" panose="02020603050405020304" pitchFamily="16" charset="0"/>
              </a:rPr>
              <a:t>Windows2000/XP</a:t>
            </a:r>
            <a:r>
              <a:rPr lang="zh-CN" altLang="x-none" b="0" dirty="0" err="1">
                <a:solidFill>
                  <a:srgbClr val="333399"/>
                </a:solidFill>
                <a:latin typeface="Times New Roman" panose="02020603050405020304" pitchFamily="16" charset="0"/>
              </a:rPr>
              <a:t>的进程和线程模型</a:t>
            </a:r>
            <a:endParaRPr lang="zh-CN" altLang="x-none" b="0" dirty="0" err="1">
              <a:solidFill>
                <a:srgbClr val="333399"/>
              </a:solidFill>
              <a:latin typeface="Times New Roman" panose="02020603050405020304" pitchFamily="16" charset="0"/>
            </a:endParaRPr>
          </a:p>
        </p:txBody>
      </p:sp>
      <p:sp>
        <p:nvSpPr>
          <p:cNvPr id="352260" name="文本框 169986"/>
          <p:cNvSpPr txBox="1"/>
          <p:nvPr/>
        </p:nvSpPr>
        <p:spPr>
          <a:xfrm>
            <a:off x="900113" y="1557338"/>
            <a:ext cx="7772400" cy="4824412"/>
          </a:xfrm>
          <a:prstGeom prst="rect">
            <a:avLst/>
          </a:prstGeom>
          <a:noFill/>
          <a:ln w="9525">
            <a:noFill/>
          </a:ln>
        </p:spPr>
        <p:txBody>
          <a:bodyPr wrap="square" lIns="91440" tIns="45720" rIns="91440" bIns="45720" anchor="t" anchorCtr="0"/>
          <a:p>
            <a:pPr marL="342900" indent="-342900" defTabSz="457200">
              <a:spcBef>
                <a:spcPts val="9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FF"/>
                </a:solidFill>
                <a:latin typeface="Times New Roman" panose="02020603050405020304" pitchFamily="16" charset="0"/>
              </a:rPr>
              <a:t>多进程多线程模型</a:t>
            </a:r>
            <a:endParaRPr lang="zh-CN" altLang="x-none" b="0" dirty="0" err="1">
              <a:solidFill>
                <a:srgbClr val="0000FF"/>
              </a:solidFill>
              <a:latin typeface="Times New Roman" panose="02020603050405020304" pitchFamily="16" charset="0"/>
            </a:endParaRPr>
          </a:p>
          <a:p>
            <a:pPr marL="342900" indent="-342900" defTabSz="457200">
              <a:spcBef>
                <a:spcPts val="9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00"/>
                </a:solidFill>
                <a:latin typeface="Times New Roman" panose="02020603050405020304" pitchFamily="16" charset="0"/>
              </a:rPr>
              <a:t>对进程的定义：</a:t>
            </a:r>
            <a:endParaRPr lang="zh-CN" altLang="x-none" b="0" dirty="0" err="1">
              <a:solidFill>
                <a:srgbClr val="000000"/>
              </a:solidFill>
              <a:latin typeface="Times New Roman" panose="02020603050405020304" pitchFamily="16" charset="0"/>
            </a:endParaRPr>
          </a:p>
          <a:p>
            <a:pPr marL="342900" indent="-342900" defTabSz="457200">
              <a:spcBef>
                <a:spcPts val="900"/>
              </a:spcBef>
              <a:buClrTx/>
              <a:buSzPct val="6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00"/>
                </a:solidFill>
                <a:latin typeface="Times New Roman" panose="02020603050405020304" pitchFamily="16" charset="0"/>
              </a:rPr>
              <a:t>   进程是执行程序实例的线程，使用的一系列资源的包容器；</a:t>
            </a:r>
            <a:endParaRPr lang="zh-CN" altLang="x-none" b="0" dirty="0" err="1">
              <a:solidFill>
                <a:srgbClr val="000000"/>
              </a:solidFill>
              <a:latin typeface="Times New Roman" panose="02020603050405020304" pitchFamily="16" charset="0"/>
            </a:endParaRPr>
          </a:p>
          <a:p>
            <a:pPr marL="342900" indent="-342900" defTabSz="457200">
              <a:spcBef>
                <a:spcPts val="9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00"/>
                </a:solidFill>
                <a:latin typeface="Times New Roman" panose="02020603050405020304" pitchFamily="16" charset="0"/>
              </a:rPr>
              <a:t>线程是内核级线程，是</a:t>
            </a:r>
            <a:r>
              <a:rPr lang="en-US" altLang="zh-CN" b="0" dirty="0" err="1">
                <a:solidFill>
                  <a:srgbClr val="000000"/>
                </a:solidFill>
                <a:latin typeface="Times New Roman" panose="02020603050405020304" pitchFamily="16" charset="0"/>
              </a:rPr>
              <a:t>CPU</a:t>
            </a:r>
            <a:r>
              <a:rPr lang="zh-CN" altLang="x-none" b="0" dirty="0" err="1">
                <a:solidFill>
                  <a:srgbClr val="000000"/>
                </a:solidFill>
                <a:latin typeface="Times New Roman" panose="02020603050405020304" pitchFamily="16" charset="0"/>
              </a:rPr>
              <a:t>调度的单位，每个进程都有一个主线程；</a:t>
            </a:r>
            <a:endParaRPr lang="zh-CN" altLang="x-none" b="0" dirty="0" err="1">
              <a:solidFill>
                <a:srgbClr val="000000"/>
              </a:solidFill>
              <a:latin typeface="Times New Roman" panose="02020603050405020304" pitchFamily="16" charset="0"/>
            </a:endParaRPr>
          </a:p>
        </p:txBody>
      </p:sp>
    </p:spTree>
  </p:cSld>
  <p:clrMapOvr>
    <a:masterClrMapping/>
  </p:clrMapOvr>
  <p:transition/>
</p:sld>
</file>

<file path=ppt/slides/slide166.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354306" name="矩形 171008"/>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354307" name="文本框 171009"/>
          <p:cNvSpPr txBox="1"/>
          <p:nvPr/>
        </p:nvSpPr>
        <p:spPr>
          <a:xfrm>
            <a:off x="7413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333399"/>
                </a:solidFill>
                <a:latin typeface="Times New Roman" panose="02020603050405020304" pitchFamily="16" charset="0"/>
              </a:rPr>
              <a:t>3.8 </a:t>
            </a:r>
            <a:r>
              <a:rPr lang="en-US" altLang="zh-CN" b="0" dirty="0" err="1">
                <a:solidFill>
                  <a:srgbClr val="333399"/>
                </a:solidFill>
                <a:latin typeface="Times New Roman" panose="02020603050405020304" pitchFamily="16" charset="0"/>
              </a:rPr>
              <a:t>Windows2000/XP</a:t>
            </a:r>
            <a:r>
              <a:rPr lang="zh-CN" altLang="x-none" b="0" dirty="0" err="1">
                <a:solidFill>
                  <a:srgbClr val="333399"/>
                </a:solidFill>
                <a:latin typeface="Times New Roman" panose="02020603050405020304" pitchFamily="16" charset="0"/>
              </a:rPr>
              <a:t>的进程和线程模型</a:t>
            </a:r>
            <a:endParaRPr lang="zh-CN" altLang="x-none" b="0" dirty="0" err="1">
              <a:solidFill>
                <a:srgbClr val="333399"/>
              </a:solidFill>
              <a:latin typeface="Times New Roman" panose="02020603050405020304" pitchFamily="16" charset="0"/>
            </a:endParaRPr>
          </a:p>
        </p:txBody>
      </p:sp>
      <p:sp>
        <p:nvSpPr>
          <p:cNvPr id="354308" name="文本框 171010"/>
          <p:cNvSpPr txBox="1"/>
          <p:nvPr/>
        </p:nvSpPr>
        <p:spPr>
          <a:xfrm>
            <a:off x="900113" y="1557338"/>
            <a:ext cx="7772400" cy="4572000"/>
          </a:xfrm>
          <a:prstGeom prst="rect">
            <a:avLst/>
          </a:prstGeom>
          <a:noFill/>
          <a:ln w="9525">
            <a:noFill/>
          </a:ln>
        </p:spPr>
        <p:txBody>
          <a:bodyPr wrap="square" lIns="91440" tIns="45720" rIns="91440" bIns="45720" anchor="t" anchorCtr="0"/>
          <a:p>
            <a:pPr marL="342900" indent="-342900" defTabSz="457200">
              <a:spcBef>
                <a:spcPts val="9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00"/>
                </a:solidFill>
                <a:latin typeface="Times New Roman" panose="02020603050405020304" pitchFamily="16" charset="0"/>
              </a:rPr>
              <a:t>进程不是完全的树形结构，提供了许多新的</a:t>
            </a:r>
            <a:r>
              <a:rPr lang="en-US" altLang="zh-CN" b="0" dirty="0" err="1">
                <a:solidFill>
                  <a:srgbClr val="000000"/>
                </a:solidFill>
                <a:latin typeface="Times New Roman" panose="02020603050405020304" pitchFamily="16" charset="0"/>
              </a:rPr>
              <a:t>IPC</a:t>
            </a:r>
            <a:r>
              <a:rPr lang="zh-CN" altLang="x-none" b="0" dirty="0" err="1">
                <a:solidFill>
                  <a:srgbClr val="000000"/>
                </a:solidFill>
                <a:latin typeface="Times New Roman" panose="02020603050405020304" pitchFamily="16" charset="0"/>
              </a:rPr>
              <a:t>机制，如：管道、邮槽（</a:t>
            </a:r>
            <a:r>
              <a:rPr lang="en-US" altLang="zh-CN" b="0" dirty="0" err="1">
                <a:solidFill>
                  <a:srgbClr val="000000"/>
                </a:solidFill>
                <a:latin typeface="Times New Roman" panose="02020603050405020304" pitchFamily="16" charset="0"/>
              </a:rPr>
              <a:t>mailslots</a:t>
            </a:r>
            <a:r>
              <a:rPr lang="zh-CN" altLang="x-none" b="0" dirty="0" err="1">
                <a:solidFill>
                  <a:srgbClr val="000000"/>
                </a:solidFill>
                <a:latin typeface="Times New Roman" panose="02020603050405020304" pitchFamily="16" charset="0"/>
              </a:rPr>
              <a:t>）等。</a:t>
            </a:r>
            <a:endParaRPr lang="zh-CN" altLang="x-none" b="0" dirty="0" err="1">
              <a:solidFill>
                <a:srgbClr val="000000"/>
              </a:solidFill>
              <a:latin typeface="Times New Roman" panose="02020603050405020304" pitchFamily="16" charset="0"/>
            </a:endParaRPr>
          </a:p>
          <a:p>
            <a:pPr marL="342900" indent="-342900" defTabSz="457200">
              <a:spcBef>
                <a:spcPts val="9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00"/>
                </a:solidFill>
                <a:latin typeface="Times New Roman" panose="02020603050405020304" pitchFamily="16" charset="0"/>
              </a:rPr>
              <a:t>线程是调度实体，进程若要进行实际操作，就必须拥有属于它的线程。</a:t>
            </a:r>
            <a:endParaRPr lang="zh-CN" altLang="x-none" b="0" dirty="0" err="1">
              <a:solidFill>
                <a:srgbClr val="000000"/>
              </a:solidFill>
              <a:latin typeface="Times New Roman" panose="02020603050405020304" pitchFamily="16" charset="0"/>
            </a:endParaRPr>
          </a:p>
          <a:p>
            <a:pPr marL="342900" indent="-342900" defTabSz="457200">
              <a:spcBef>
                <a:spcPts val="9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00"/>
                </a:solidFill>
                <a:latin typeface="Times New Roman" panose="02020603050405020304" pitchFamily="16" charset="0"/>
              </a:rPr>
              <a:t>采用基于优先级的、抢占式调度算法，确保具有最高优先级的线程运行；</a:t>
            </a:r>
            <a:endParaRPr lang="zh-CN" altLang="x-none" b="0" dirty="0" err="1">
              <a:solidFill>
                <a:srgbClr val="000000"/>
              </a:solidFill>
              <a:latin typeface="Times New Roman" panose="02020603050405020304" pitchFamily="16" charset="0"/>
            </a:endParaRPr>
          </a:p>
        </p:txBody>
      </p:sp>
    </p:spTree>
  </p:cSld>
  <p:clrMapOvr>
    <a:masterClrMapping/>
  </p:clrMapOvr>
  <p:transition/>
</p:sld>
</file>

<file path=ppt/slides/slide167.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356354" name="矩形 172032"/>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356355" name="文本框 172033"/>
          <p:cNvSpPr txBox="1"/>
          <p:nvPr/>
        </p:nvSpPr>
        <p:spPr>
          <a:xfrm>
            <a:off x="7413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333399"/>
                </a:solidFill>
                <a:latin typeface="Times New Roman" panose="02020603050405020304" pitchFamily="16" charset="0"/>
              </a:rPr>
              <a:t>3.8 </a:t>
            </a:r>
            <a:r>
              <a:rPr lang="en-US" altLang="zh-CN" b="0" dirty="0" err="1">
                <a:solidFill>
                  <a:srgbClr val="333399"/>
                </a:solidFill>
                <a:latin typeface="Times New Roman" panose="02020603050405020304" pitchFamily="16" charset="0"/>
              </a:rPr>
              <a:t>Windows2000/XP</a:t>
            </a:r>
            <a:r>
              <a:rPr lang="zh-CN" altLang="x-none" b="0" dirty="0" err="1">
                <a:solidFill>
                  <a:srgbClr val="333399"/>
                </a:solidFill>
                <a:latin typeface="Times New Roman" panose="02020603050405020304" pitchFamily="16" charset="0"/>
              </a:rPr>
              <a:t>的进程和线程模型</a:t>
            </a:r>
            <a:endParaRPr lang="zh-CN" altLang="x-none" b="0" dirty="0" err="1">
              <a:solidFill>
                <a:srgbClr val="333399"/>
              </a:solidFill>
              <a:latin typeface="Times New Roman" panose="02020603050405020304" pitchFamily="16" charset="0"/>
            </a:endParaRPr>
          </a:p>
        </p:txBody>
      </p:sp>
      <p:sp>
        <p:nvSpPr>
          <p:cNvPr id="356356" name="文本框 172034"/>
          <p:cNvSpPr txBox="1"/>
          <p:nvPr/>
        </p:nvSpPr>
        <p:spPr>
          <a:xfrm>
            <a:off x="755650" y="1844675"/>
            <a:ext cx="7772400" cy="4572000"/>
          </a:xfrm>
          <a:prstGeom prst="rect">
            <a:avLst/>
          </a:prstGeom>
          <a:noFill/>
          <a:ln w="9525">
            <a:noFill/>
          </a:ln>
        </p:spPr>
        <p:txBody>
          <a:bodyPr wrap="square" lIns="91440" tIns="45720" rIns="91440" bIns="45720" anchor="t" anchorCtr="0"/>
          <a:p>
            <a:pPr marL="342900" indent="-342900" defTabSz="457200">
              <a:spcBef>
                <a:spcPts val="9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00"/>
                </a:solidFill>
                <a:latin typeface="Times New Roman" panose="02020603050405020304" pitchFamily="16" charset="0"/>
              </a:rPr>
              <a:t>用于处理调度的</a:t>
            </a:r>
            <a:r>
              <a:rPr lang="en-US" altLang="zh-CN" b="0" dirty="0" err="1">
                <a:solidFill>
                  <a:srgbClr val="000000"/>
                </a:solidFill>
                <a:latin typeface="Times New Roman" panose="02020603050405020304" pitchFamily="16" charset="0"/>
              </a:rPr>
              <a:t>Windows</a:t>
            </a:r>
            <a:r>
              <a:rPr lang="zh-CN" altLang="x-none" b="0" dirty="0" err="1">
                <a:solidFill>
                  <a:srgbClr val="000000"/>
                </a:solidFill>
                <a:latin typeface="Times New Roman" panose="02020603050405020304" pitchFamily="16" charset="0"/>
              </a:rPr>
              <a:t>内核部分称为调度程序</a:t>
            </a:r>
            <a:r>
              <a:rPr lang="en-US" altLang="zh-CN" b="0" dirty="0" err="1">
                <a:solidFill>
                  <a:srgbClr val="000000"/>
                </a:solidFill>
                <a:latin typeface="Times New Roman" panose="02020603050405020304" pitchFamily="16" charset="0"/>
              </a:rPr>
              <a:t>(dispatcher);</a:t>
            </a:r>
            <a:endParaRPr lang="en-US" altLang="zh-CN" b="0" dirty="0" err="1">
              <a:solidFill>
                <a:srgbClr val="000000"/>
              </a:solidFill>
              <a:latin typeface="Times New Roman" panose="02020603050405020304" pitchFamily="16" charset="0"/>
            </a:endParaRPr>
          </a:p>
          <a:p>
            <a:pPr marL="342900" indent="-342900" defTabSz="457200">
              <a:spcBef>
                <a:spcPts val="9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00"/>
                </a:solidFill>
                <a:latin typeface="Times New Roman" panose="02020603050405020304" pitchFamily="16" charset="0"/>
              </a:rPr>
              <a:t>调度程序采用</a:t>
            </a:r>
            <a:r>
              <a:rPr lang="en-US" altLang="zh-CN" b="0" dirty="0" err="1">
                <a:solidFill>
                  <a:srgbClr val="000000"/>
                </a:solidFill>
                <a:latin typeface="Times New Roman" panose="02020603050405020304" pitchFamily="16" charset="0"/>
              </a:rPr>
              <a:t>32</a:t>
            </a:r>
            <a:r>
              <a:rPr lang="zh-CN" altLang="x-none" b="0" dirty="0" err="1">
                <a:solidFill>
                  <a:srgbClr val="000000"/>
                </a:solidFill>
                <a:latin typeface="Times New Roman" panose="02020603050405020304" pitchFamily="16" charset="0"/>
              </a:rPr>
              <a:t>级的优先级方案，优先级分为两大类：可变类（</a:t>
            </a:r>
            <a:r>
              <a:rPr lang="en-US" altLang="zh-CN" b="0" dirty="0" err="1">
                <a:solidFill>
                  <a:srgbClr val="000000"/>
                </a:solidFill>
                <a:latin typeface="Times New Roman" panose="02020603050405020304" pitchFamily="16" charset="0"/>
              </a:rPr>
              <a:t>1-15</a:t>
            </a:r>
            <a:r>
              <a:rPr lang="zh-CN" altLang="x-none" b="0" dirty="0" err="1">
                <a:solidFill>
                  <a:srgbClr val="000000"/>
                </a:solidFill>
                <a:latin typeface="Times New Roman" panose="02020603050405020304" pitchFamily="16" charset="0"/>
              </a:rPr>
              <a:t>级），实时类（</a:t>
            </a:r>
            <a:r>
              <a:rPr lang="en-US" altLang="zh-CN" b="0" dirty="0" err="1">
                <a:solidFill>
                  <a:srgbClr val="000000"/>
                </a:solidFill>
                <a:latin typeface="Times New Roman" panose="02020603050405020304" pitchFamily="16" charset="0"/>
              </a:rPr>
              <a:t>16-31</a:t>
            </a:r>
            <a:r>
              <a:rPr lang="zh-CN" altLang="x-none" b="0" dirty="0" err="1">
                <a:solidFill>
                  <a:srgbClr val="000000"/>
                </a:solidFill>
                <a:latin typeface="Times New Roman" panose="02020603050405020304" pitchFamily="16" charset="0"/>
              </a:rPr>
              <a:t>）；</a:t>
            </a:r>
            <a:endParaRPr lang="zh-CN" altLang="x-none" b="0" dirty="0" err="1">
              <a:solidFill>
                <a:srgbClr val="000000"/>
              </a:solidFill>
              <a:latin typeface="Times New Roman" panose="02020603050405020304" pitchFamily="16" charset="0"/>
            </a:endParaRPr>
          </a:p>
          <a:p>
            <a:pPr marL="342900" indent="-342900" defTabSz="457200">
              <a:spcBef>
                <a:spcPts val="9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00"/>
                </a:solidFill>
                <a:latin typeface="Times New Roman" panose="02020603050405020304" pitchFamily="16" charset="0"/>
              </a:rPr>
              <a:t>线程的优先级初值为其所属进程的优先级，但可以修改该值；</a:t>
            </a:r>
            <a:endParaRPr lang="zh-CN" altLang="x-none" b="0" dirty="0" err="1">
              <a:solidFill>
                <a:srgbClr val="000000"/>
              </a:solidFill>
              <a:latin typeface="Times New Roman" panose="02020603050405020304" pitchFamily="16" charset="0"/>
            </a:endParaRPr>
          </a:p>
          <a:p>
            <a:pPr marL="342900" indent="-342900" defTabSz="457200">
              <a:spcBef>
                <a:spcPts val="900"/>
              </a:spcBef>
              <a:buClrTx/>
              <a:buSzPct val="6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b="0" dirty="0" err="1">
              <a:solidFill>
                <a:srgbClr val="000000"/>
              </a:solidFill>
              <a:latin typeface="Times New Roman" panose="02020603050405020304" pitchFamily="16" charset="0"/>
            </a:endParaRPr>
          </a:p>
        </p:txBody>
      </p:sp>
    </p:spTree>
  </p:cSld>
  <p:clrMapOvr>
    <a:masterClrMapping/>
  </p:clrMapOvr>
  <p:transition/>
</p:sld>
</file>

<file path=ppt/slides/slide168.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358402" name="矩形 173056"/>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358403" name="文本框 173057"/>
          <p:cNvSpPr txBox="1"/>
          <p:nvPr/>
        </p:nvSpPr>
        <p:spPr>
          <a:xfrm>
            <a:off x="7413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333399"/>
                </a:solidFill>
                <a:latin typeface="Times New Roman" panose="02020603050405020304" pitchFamily="16" charset="0"/>
              </a:rPr>
              <a:t>3.8 </a:t>
            </a:r>
            <a:r>
              <a:rPr lang="en-US" altLang="zh-CN" b="0" dirty="0" err="1">
                <a:solidFill>
                  <a:srgbClr val="333399"/>
                </a:solidFill>
                <a:latin typeface="Times New Roman" panose="02020603050405020304" pitchFamily="16" charset="0"/>
              </a:rPr>
              <a:t>Windows2000/XP</a:t>
            </a:r>
            <a:r>
              <a:rPr lang="zh-CN" altLang="x-none" b="0" dirty="0" err="1">
                <a:solidFill>
                  <a:srgbClr val="333399"/>
                </a:solidFill>
                <a:latin typeface="Times New Roman" panose="02020603050405020304" pitchFamily="16" charset="0"/>
              </a:rPr>
              <a:t>的进程和线程模型</a:t>
            </a:r>
            <a:endParaRPr lang="zh-CN" altLang="x-none" b="0" dirty="0" err="1">
              <a:solidFill>
                <a:srgbClr val="333399"/>
              </a:solidFill>
              <a:latin typeface="Times New Roman" panose="02020603050405020304" pitchFamily="16" charset="0"/>
            </a:endParaRPr>
          </a:p>
        </p:txBody>
      </p:sp>
      <p:sp>
        <p:nvSpPr>
          <p:cNvPr id="358404" name="文本框 173058"/>
          <p:cNvSpPr txBox="1"/>
          <p:nvPr/>
        </p:nvSpPr>
        <p:spPr>
          <a:xfrm>
            <a:off x="900113" y="1557338"/>
            <a:ext cx="7772400" cy="4572000"/>
          </a:xfrm>
          <a:prstGeom prst="rect">
            <a:avLst/>
          </a:prstGeom>
          <a:noFill/>
          <a:ln w="9525">
            <a:noFill/>
          </a:ln>
        </p:spPr>
        <p:txBody>
          <a:bodyPr wrap="square" lIns="91440" tIns="45720" rIns="91440" bIns="45720" anchor="t" anchorCtr="0"/>
          <a:p>
            <a:pPr marL="342900" indent="-342900" defTabSz="457200">
              <a:spcBef>
                <a:spcPts val="9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00"/>
                </a:solidFill>
                <a:latin typeface="Times New Roman" panose="02020603050405020304" pitchFamily="16" charset="0"/>
              </a:rPr>
              <a:t>多线程编程：</a:t>
            </a:r>
            <a:endParaRPr lang="zh-CN" altLang="x-none" b="0" dirty="0" err="1">
              <a:solidFill>
                <a:srgbClr val="000000"/>
              </a:solidFill>
              <a:latin typeface="Times New Roman" panose="02020603050405020304" pitchFamily="16" charset="0"/>
            </a:endParaRPr>
          </a:p>
          <a:p>
            <a:pPr marL="342900" indent="-342900" defTabSz="457200">
              <a:spcBef>
                <a:spcPts val="800"/>
              </a:spcBef>
              <a:buClr>
                <a:srgbClr val="3333CC"/>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b="0" dirty="0" err="1">
                <a:solidFill>
                  <a:srgbClr val="000000"/>
                </a:solidFill>
                <a:latin typeface="Times New Roman" panose="02020603050405020304" pitchFamily="16" charset="0"/>
              </a:rPr>
              <a:t>Win32 API</a:t>
            </a:r>
            <a:r>
              <a:rPr lang="zh-CN" altLang="x-none" sz="2800" b="0" dirty="0" err="1">
                <a:solidFill>
                  <a:srgbClr val="000000"/>
                </a:solidFill>
                <a:latin typeface="Times New Roman" panose="02020603050405020304" pitchFamily="16" charset="0"/>
              </a:rPr>
              <a:t>提供了开发多进程多线程程序的系统功能调用，包括：进程</a:t>
            </a:r>
            <a:r>
              <a:rPr lang="en-US" altLang="zh-CN" sz="2800" b="0" dirty="0" err="1">
                <a:solidFill>
                  <a:srgbClr val="000000"/>
                </a:solidFill>
                <a:latin typeface="Times New Roman" panose="02020603050405020304" pitchFamily="16" charset="0"/>
              </a:rPr>
              <a:t>/</a:t>
            </a:r>
            <a:r>
              <a:rPr lang="zh-CN" altLang="x-none" sz="2800" b="0" dirty="0" err="1">
                <a:solidFill>
                  <a:srgbClr val="000000"/>
                </a:solidFill>
                <a:latin typeface="Times New Roman" panose="02020603050405020304" pitchFamily="16" charset="0"/>
              </a:rPr>
              <a:t>线程的创建、撤销终止、同步等。</a:t>
            </a:r>
            <a:endParaRPr lang="zh-CN" altLang="x-none" sz="2800" b="0" dirty="0" err="1">
              <a:solidFill>
                <a:srgbClr val="000000"/>
              </a:solidFill>
              <a:latin typeface="Times New Roman" panose="02020603050405020304" pitchFamily="16" charset="0"/>
            </a:endParaRPr>
          </a:p>
          <a:p>
            <a:pPr marL="342900" indent="-342900" defTabSz="457200">
              <a:spcBef>
                <a:spcPts val="800"/>
              </a:spcBef>
              <a:buClr>
                <a:srgbClr val="3333CC"/>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rPr>
              <a:t>提供了多种方式，解决线程的同步与互斥问题，如：等待函数、互斥体对象</a:t>
            </a:r>
            <a:r>
              <a:rPr lang="en-US" altLang="zh-CN" sz="2800" b="0" dirty="0" err="1">
                <a:solidFill>
                  <a:srgbClr val="000000"/>
                </a:solidFill>
                <a:latin typeface="Times New Roman" panose="02020603050405020304" pitchFamily="16" charset="0"/>
              </a:rPr>
              <a:t>Mutex</a:t>
            </a:r>
            <a:r>
              <a:rPr lang="zh-CN" altLang="x-none" sz="2800" b="0" dirty="0" err="1">
                <a:solidFill>
                  <a:srgbClr val="000000"/>
                </a:solidFill>
                <a:latin typeface="Times New Roman" panose="02020603050405020304" pitchFamily="16" charset="0"/>
              </a:rPr>
              <a:t>、信号对象</a:t>
            </a:r>
            <a:r>
              <a:rPr lang="en-US" altLang="zh-CN" sz="2800" b="0" dirty="0" err="1">
                <a:solidFill>
                  <a:srgbClr val="000000"/>
                </a:solidFill>
                <a:latin typeface="Times New Roman" panose="02020603050405020304" pitchFamily="16" charset="0"/>
              </a:rPr>
              <a:t>Semaphore</a:t>
            </a:r>
            <a:r>
              <a:rPr lang="zh-CN" altLang="x-none" sz="2800" b="0" dirty="0" err="1">
                <a:solidFill>
                  <a:srgbClr val="000000"/>
                </a:solidFill>
                <a:latin typeface="Times New Roman" panose="02020603050405020304" pitchFamily="16" charset="0"/>
              </a:rPr>
              <a:t>。</a:t>
            </a:r>
            <a:endParaRPr lang="zh-CN" altLang="x-none" sz="2800" b="0" dirty="0" err="1">
              <a:solidFill>
                <a:srgbClr val="000000"/>
              </a:solidFill>
              <a:latin typeface="Times New Roman" panose="02020603050405020304" pitchFamily="16" charset="0"/>
            </a:endParaRPr>
          </a:p>
        </p:txBody>
      </p:sp>
    </p:spTree>
  </p:cSld>
  <p:clrMapOvr>
    <a:masterClrMapping/>
  </p:clrMapOvr>
  <p:transition/>
</p:sld>
</file>

<file path=ppt/slides/slide169.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360450" name="矩形 174080"/>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360451" name="文本框 174081"/>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333399"/>
                </a:solidFill>
                <a:latin typeface="Times New Roman" panose="02020603050405020304" pitchFamily="16" charset="0"/>
              </a:rPr>
              <a:t>作业</a:t>
            </a:r>
            <a:endParaRPr lang="zh-CN" altLang="x-none" sz="4400" b="0" dirty="0" err="1">
              <a:solidFill>
                <a:srgbClr val="333399"/>
              </a:solidFill>
              <a:latin typeface="Times New Roman" panose="02020603050405020304" pitchFamily="16" charset="0"/>
            </a:endParaRPr>
          </a:p>
        </p:txBody>
      </p:sp>
      <p:sp>
        <p:nvSpPr>
          <p:cNvPr id="360452" name="文本框 174082"/>
          <p:cNvSpPr txBox="1"/>
          <p:nvPr/>
        </p:nvSpPr>
        <p:spPr>
          <a:xfrm>
            <a:off x="1143000" y="2514600"/>
            <a:ext cx="7772400" cy="3505200"/>
          </a:xfrm>
          <a:prstGeom prst="rect">
            <a:avLst/>
          </a:prstGeom>
          <a:noFill/>
          <a:ln w="9525">
            <a:noFill/>
          </a:ln>
        </p:spPr>
        <p:txBody>
          <a:bodyPr wrap="square" lIns="91440" tIns="45720" rIns="91440" bIns="45720" anchor="t" anchorCtr="0"/>
          <a:p>
            <a:pPr marL="342900" indent="-342900" defTabSz="457200">
              <a:spcBef>
                <a:spcPts val="9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00"/>
                </a:solidFill>
                <a:latin typeface="Times New Roman" panose="02020603050405020304" pitchFamily="16" charset="0"/>
              </a:rPr>
              <a:t>2、 3、 8、 24、26、 27</a:t>
            </a:r>
            <a:endParaRPr lang="zh-CN" altLang="x-none" b="0" dirty="0" err="1">
              <a:solidFill>
                <a:srgbClr val="000000"/>
              </a:solidFill>
              <a:latin typeface="Times New Roman" panose="02020603050405020304" pitchFamily="16" charset="0"/>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49154" name="矩形 26624"/>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49155" name="文本框 26625"/>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333399"/>
                </a:solidFill>
                <a:latin typeface="Times New Roman" panose="02020603050405020304" pitchFamily="16" charset="0"/>
              </a:rPr>
              <a:t>3.2 进程定义与控制</a:t>
            </a:r>
            <a:endParaRPr lang="zh-CN" altLang="x-none" sz="4400" b="0" dirty="0" err="1">
              <a:solidFill>
                <a:srgbClr val="333399"/>
              </a:solidFill>
              <a:latin typeface="Times New Roman" panose="02020603050405020304" pitchFamily="16" charset="0"/>
            </a:endParaRPr>
          </a:p>
        </p:txBody>
      </p:sp>
      <p:sp>
        <p:nvSpPr>
          <p:cNvPr id="26627" name="文本框 26626"/>
          <p:cNvSpPr txBox="1"/>
          <p:nvPr/>
        </p:nvSpPr>
        <p:spPr>
          <a:xfrm>
            <a:off x="746125" y="1358900"/>
            <a:ext cx="8069263" cy="5073650"/>
          </a:xfrm>
          <a:prstGeom prst="rect">
            <a:avLst/>
          </a:prstGeom>
          <a:noFill/>
          <a:ln w="9525">
            <a:noFill/>
          </a:ln>
        </p:spPr>
        <p:txBody>
          <a:bodyPr wrap="square" lIns="91440" tIns="45720" rIns="91440" bIns="45720" anchor="t" anchorCtr="0"/>
          <a:p>
            <a:pPr marL="342900" indent="-342900" defTabSz="457200">
              <a:spcBef>
                <a:spcPts val="9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noProof="1" dirty="0" err="1">
                <a:solidFill>
                  <a:srgbClr val="000000"/>
                </a:solidFill>
                <a:latin typeface="Times New Roman" panose="02020603050405020304" pitchFamily="16" charset="0"/>
                <a:ea typeface="+mn-ea"/>
                <a:cs typeface="+mn-cs"/>
              </a:rPr>
              <a:t>进程控制块：是操作系统用来记录进程详细状态和相关信息的基本数据结构。</a:t>
            </a:r>
            <a:endParaRPr lang="zh-CN" altLang="x-none" b="0" noProof="1" dirty="0" err="1">
              <a:solidFill>
                <a:srgbClr val="000000"/>
              </a:solidFill>
              <a:latin typeface="Times New Roman" panose="02020603050405020304" pitchFamily="16" charset="0"/>
            </a:endParaRPr>
          </a:p>
          <a:p>
            <a:pPr marL="1905" lvl="1" indent="455295" algn="l" defTabSz="457200" rtl="0" eaLnBrk="1" fontAlgn="base" hangingPunct="1">
              <a:lnSpc>
                <a:spcPct val="100000"/>
              </a:lnSpc>
              <a:spcBef>
                <a:spcPts val="800"/>
              </a:spcBef>
              <a:spcAft>
                <a:spcPts val="100"/>
              </a:spcAft>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strike="noStrike" baseline="0" noProof="1" dirty="0" err="1">
                <a:solidFill>
                  <a:srgbClr val="FF0000"/>
                </a:solidFill>
                <a:latin typeface="Times New Roman" panose="02020603050405020304" pitchFamily="16" charset="0"/>
                <a:ea typeface="+mn-ea"/>
                <a:cs typeface="楷体_GB2312" pitchFamily="49" charset="0"/>
              </a:rPr>
              <a:t>标识信息：</a:t>
            </a:r>
            <a:r>
              <a:rPr lang="zh-CN" altLang="x-none" sz="2400" b="0" strike="noStrike" baseline="0" noProof="1" dirty="0" err="1">
                <a:solidFill>
                  <a:srgbClr val="000000"/>
                </a:solidFill>
                <a:latin typeface="Times New Roman" panose="02020603050405020304" pitchFamily="16" charset="0"/>
                <a:ea typeface="+mn-ea"/>
                <a:cs typeface="楷体_GB2312" pitchFamily="49" charset="0"/>
              </a:rPr>
              <a:t>唯一的标识一个进程，主要有进程标识、用户标识和父进程标识。</a:t>
            </a:r>
            <a:endParaRPr lang="zh-CN" altLang="x-none" sz="2400" b="0" strike="noStrike" baseline="0" noProof="1" dirty="0" err="1">
              <a:solidFill>
                <a:srgbClr val="000000"/>
              </a:solidFill>
              <a:latin typeface="Times New Roman" panose="02020603050405020304" pitchFamily="16" charset="0"/>
              <a:cs typeface="楷体_GB2312" pitchFamily="49" charset="0"/>
            </a:endParaRPr>
          </a:p>
          <a:p>
            <a:pPr marL="1905" lvl="1" indent="455295" algn="l" defTabSz="457200" rtl="0" eaLnBrk="1" fontAlgn="base" hangingPunct="1">
              <a:lnSpc>
                <a:spcPct val="100000"/>
              </a:lnSpc>
              <a:spcBef>
                <a:spcPts val="800"/>
              </a:spcBef>
              <a:spcAft>
                <a:spcPts val="100"/>
              </a:spcAft>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strike="noStrike" baseline="0" noProof="1" dirty="0" err="1">
                <a:solidFill>
                  <a:srgbClr val="FF0000"/>
                </a:solidFill>
                <a:latin typeface="Times New Roman" panose="02020603050405020304" pitchFamily="16" charset="0"/>
                <a:ea typeface="+mn-ea"/>
                <a:cs typeface="楷体_GB2312" pitchFamily="49" charset="0"/>
              </a:rPr>
              <a:t>状态信息：</a:t>
            </a:r>
            <a:r>
              <a:rPr lang="zh-CN" altLang="x-none" sz="2400" b="0" strike="noStrike" baseline="0" noProof="1" dirty="0" err="1">
                <a:solidFill>
                  <a:srgbClr val="000000"/>
                </a:solidFill>
                <a:latin typeface="Times New Roman" panose="02020603050405020304" pitchFamily="16" charset="0"/>
                <a:ea typeface="+mn-ea"/>
                <a:cs typeface="楷体_GB2312" pitchFamily="49" charset="0"/>
              </a:rPr>
              <a:t>与</a:t>
            </a:r>
            <a:r>
              <a:rPr lang="en-US" altLang="zh-CN" sz="2400" b="0" strike="noStrike" baseline="0" noProof="1" dirty="0" err="1">
                <a:solidFill>
                  <a:srgbClr val="000000"/>
                </a:solidFill>
                <a:latin typeface="Times New Roman" panose="02020603050405020304" pitchFamily="16" charset="0"/>
                <a:ea typeface="+mn-ea"/>
                <a:cs typeface="楷体_GB2312" pitchFamily="49" charset="0"/>
              </a:rPr>
              <a:t>CPU</a:t>
            </a:r>
            <a:r>
              <a:rPr lang="zh-CN" altLang="x-none" sz="2400" b="0" strike="noStrike" baseline="0" noProof="1" dirty="0" err="1">
                <a:solidFill>
                  <a:srgbClr val="000000"/>
                </a:solidFill>
                <a:latin typeface="Times New Roman" panose="02020603050405020304" pitchFamily="16" charset="0"/>
                <a:ea typeface="+mn-ea"/>
                <a:cs typeface="楷体_GB2312" pitchFamily="49" charset="0"/>
              </a:rPr>
              <a:t>有关的各种现场信息，包括寄存器状态、堆栈指针。以便该进程重新占用</a:t>
            </a:r>
            <a:r>
              <a:rPr lang="en-US" altLang="zh-CN" sz="2400" b="0" strike="noStrike" baseline="0" noProof="1" dirty="0" err="1">
                <a:solidFill>
                  <a:srgbClr val="000000"/>
                </a:solidFill>
                <a:latin typeface="Times New Roman" panose="02020603050405020304" pitchFamily="16" charset="0"/>
                <a:ea typeface="+mn-ea"/>
                <a:cs typeface="楷体_GB2312" pitchFamily="49" charset="0"/>
              </a:rPr>
              <a:t>CPU</a:t>
            </a:r>
            <a:r>
              <a:rPr lang="zh-CN" altLang="x-none" sz="2400" b="0" strike="noStrike" baseline="0" noProof="1" dirty="0" err="1">
                <a:solidFill>
                  <a:srgbClr val="000000"/>
                </a:solidFill>
                <a:latin typeface="Times New Roman" panose="02020603050405020304" pitchFamily="16" charset="0"/>
                <a:ea typeface="+mn-ea"/>
                <a:cs typeface="楷体_GB2312" pitchFamily="49" charset="0"/>
              </a:rPr>
              <a:t>后能够继续执行。</a:t>
            </a:r>
            <a:endParaRPr lang="zh-CN" altLang="x-none" sz="2400" b="0" strike="noStrike" baseline="0" noProof="1" dirty="0" err="1">
              <a:solidFill>
                <a:srgbClr val="000000"/>
              </a:solidFill>
              <a:latin typeface="Times New Roman" panose="02020603050405020304" pitchFamily="16" charset="0"/>
              <a:cs typeface="楷体_GB2312" pitchFamily="49" charset="0"/>
            </a:endParaRPr>
          </a:p>
          <a:p>
            <a:pPr marL="0" lvl="1" indent="455295" algn="l" defTabSz="457200" rtl="0" eaLnBrk="1" fontAlgn="base" hangingPunct="1">
              <a:lnSpc>
                <a:spcPct val="100000"/>
              </a:lnSpc>
              <a:spcBef>
                <a:spcPts val="800"/>
              </a:spcBef>
              <a:spcAft>
                <a:spcPts val="100"/>
              </a:spcAft>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strike="noStrike" noProof="1" dirty="0" err="1">
                <a:solidFill>
                  <a:srgbClr val="FF0000"/>
                </a:solidFill>
                <a:latin typeface="Times New Roman" panose="02020603050405020304" pitchFamily="16" charset="0"/>
                <a:ea typeface="+mn-ea"/>
                <a:cs typeface="楷体_GB2312" pitchFamily="49" charset="0"/>
                <a:sym typeface="+mn-ea"/>
              </a:rPr>
              <a:t>控制信息：</a:t>
            </a:r>
            <a:r>
              <a:rPr lang="zh-CN" altLang="x-none" sz="2400" b="0" strike="noStrike" noProof="1" dirty="0" err="1">
                <a:solidFill>
                  <a:srgbClr val="000000"/>
                </a:solidFill>
                <a:latin typeface="Times New Roman" panose="02020603050405020304" pitchFamily="16" charset="0"/>
                <a:ea typeface="+mn-ea"/>
                <a:cs typeface="楷体_GB2312" pitchFamily="49" charset="0"/>
                <a:sym typeface="+mn-ea"/>
              </a:rPr>
              <a:t>操作系统对进程进行调度管理时用到的信息。主要有进程状态、调度信息、队列指针、资源占有使用信息等。</a:t>
            </a:r>
            <a:endParaRPr lang="zh-CN" altLang="x-none" sz="2400" b="0" strike="noStrike" noProof="1" dirty="0" err="1">
              <a:solidFill>
                <a:srgbClr val="000000"/>
              </a:solidFill>
              <a:latin typeface="Times New Roman" panose="02020603050405020304" pitchFamily="16" charset="0"/>
              <a:cs typeface="楷体_GB2312" pitchFamily="49" charset="0"/>
              <a:sym typeface="+mn-ea"/>
            </a:endParaRPr>
          </a:p>
          <a:p>
            <a:pPr marL="0" lvl="1" indent="455295" algn="l" defTabSz="457200" rtl="0" eaLnBrk="1" fontAlgn="base" hangingPunct="1">
              <a:lnSpc>
                <a:spcPct val="100000"/>
              </a:lnSpc>
              <a:spcBef>
                <a:spcPts val="800"/>
              </a:spcBef>
              <a:spcAft>
                <a:spcPts val="100"/>
              </a:spcAft>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strike="noStrike" noProof="1" dirty="0" err="1">
                <a:solidFill>
                  <a:srgbClr val="FF0000"/>
                </a:solidFill>
                <a:latin typeface="Times New Roman" panose="02020603050405020304" pitchFamily="16" charset="0"/>
                <a:ea typeface="+mn-ea"/>
                <a:cs typeface="楷体_GB2312" pitchFamily="49" charset="0"/>
                <a:sym typeface="+mn-ea"/>
              </a:rPr>
              <a:t>进程的虚拟地址空间：</a:t>
            </a:r>
            <a:r>
              <a:rPr lang="zh-CN" altLang="x-none" sz="2400" b="0" strike="noStrike" noProof="1" dirty="0" err="1">
                <a:solidFill>
                  <a:srgbClr val="000000"/>
                </a:solidFill>
                <a:latin typeface="Times New Roman" panose="02020603050405020304" pitchFamily="16" charset="0"/>
                <a:ea typeface="+mn-ea"/>
                <a:cs typeface="楷体_GB2312" pitchFamily="49" charset="0"/>
                <a:sym typeface="+mn-ea"/>
              </a:rPr>
              <a:t>用户态；</a:t>
            </a:r>
            <a:endParaRPr lang="zh-CN" altLang="x-none" sz="2400" b="0" strike="noStrike" noProof="1" dirty="0" err="1">
              <a:solidFill>
                <a:srgbClr val="FF0000"/>
              </a:solidFill>
              <a:latin typeface="Times New Roman" panose="02020603050405020304" pitchFamily="16" charset="0"/>
              <a:cs typeface="楷体_GB2312" pitchFamily="49" charset="0"/>
              <a:sym typeface="+mn-ea"/>
            </a:endParaRPr>
          </a:p>
          <a:p>
            <a:pPr marL="0" lvl="1" indent="455295" algn="l" defTabSz="457200" rtl="0" eaLnBrk="1" fontAlgn="base" hangingPunct="1">
              <a:lnSpc>
                <a:spcPct val="100000"/>
              </a:lnSpc>
              <a:spcBef>
                <a:spcPts val="800"/>
              </a:spcBef>
              <a:spcAft>
                <a:spcPts val="100"/>
              </a:spcAft>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strike="noStrike" baseline="0" noProof="1" dirty="0" err="1">
                <a:solidFill>
                  <a:srgbClr val="FF0000"/>
                </a:solidFill>
                <a:latin typeface="Times New Roman" panose="02020603050405020304" pitchFamily="16" charset="0"/>
                <a:ea typeface="+mn-ea"/>
                <a:cs typeface="楷体_GB2312" pitchFamily="49" charset="0"/>
              </a:rPr>
              <a:t>内核栈：</a:t>
            </a:r>
            <a:r>
              <a:rPr lang="zh-CN" altLang="x-none" sz="2400" b="0" strike="noStrike" baseline="0" noProof="1" dirty="0" err="1">
                <a:solidFill>
                  <a:srgbClr val="000000"/>
                </a:solidFill>
                <a:latin typeface="Times New Roman" panose="02020603050405020304" pitchFamily="16" charset="0"/>
                <a:ea typeface="+mn-ea"/>
                <a:cs typeface="楷体_GB2312" pitchFamily="49" charset="0"/>
              </a:rPr>
              <a:t>用户进程切换到内核态下的存储空间；</a:t>
            </a:r>
            <a:endParaRPr lang="zh-CN" altLang="x-none" sz="2400" b="0" strike="noStrike" baseline="0" noProof="1" dirty="0" err="1">
              <a:solidFill>
                <a:srgbClr val="000000"/>
              </a:solidFill>
              <a:latin typeface="Times New Roman" panose="02020603050405020304" pitchFamily="16" charset="0"/>
              <a:cs typeface="楷体_GB2312" pitchFamily="49" charset="0"/>
            </a:endParaRPr>
          </a:p>
          <a:p>
            <a:pPr marL="1905" lvl="1" indent="455295" algn="l" defTabSz="457200" rtl="0" eaLnBrk="1" fontAlgn="base" hangingPunct="1">
              <a:lnSpc>
                <a:spcPct val="100000"/>
              </a:lnSpc>
              <a:spcBef>
                <a:spcPts val="800"/>
              </a:spcBef>
              <a:spcAft>
                <a:spcPts val="100"/>
              </a:spcAft>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400" b="0" strike="noStrike" baseline="0" noProof="1" dirty="0" err="1">
              <a:solidFill>
                <a:srgbClr val="000000"/>
              </a:solidFill>
              <a:latin typeface="Times New Roman" panose="02020603050405020304" pitchFamily="16" charset="0"/>
              <a:ea typeface="楷体_GB2312" pitchFamily="49" charset="0"/>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51202" name="矩形 26624"/>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51203" name="文本框 26625"/>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333399"/>
                </a:solidFill>
                <a:latin typeface="Times New Roman" panose="02020603050405020304" pitchFamily="16" charset="0"/>
                <a:cs typeface="楷体_GB2312" pitchFamily="49" charset="0"/>
              </a:rPr>
              <a:t>3.2 进程定义与控制</a:t>
            </a:r>
            <a:endParaRPr lang="zh-CN" altLang="x-none" sz="4400" b="0" dirty="0" err="1">
              <a:solidFill>
                <a:srgbClr val="333399"/>
              </a:solidFill>
              <a:latin typeface="Times New Roman" panose="02020603050405020304" pitchFamily="16" charset="0"/>
              <a:ea typeface="楷体_GB2312" pitchFamily="49" charset="0"/>
            </a:endParaRPr>
          </a:p>
        </p:txBody>
      </p:sp>
      <p:sp>
        <p:nvSpPr>
          <p:cNvPr id="26627" name="文本框 26626"/>
          <p:cNvSpPr txBox="1"/>
          <p:nvPr/>
        </p:nvSpPr>
        <p:spPr>
          <a:xfrm>
            <a:off x="720725" y="1403350"/>
            <a:ext cx="8067675" cy="5075238"/>
          </a:xfrm>
          <a:prstGeom prst="rect">
            <a:avLst/>
          </a:prstGeom>
          <a:noFill/>
          <a:ln w="9525">
            <a:noFill/>
          </a:ln>
        </p:spPr>
        <p:txBody>
          <a:bodyPr wrap="square" lIns="91440" tIns="45720" rIns="91440" bIns="45720" anchor="t" anchorCtr="0"/>
          <a:p>
            <a:pPr marL="342900" indent="-342900" defTabSz="457200">
              <a:spcBef>
                <a:spcPts val="9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noProof="1" dirty="0" err="1">
                <a:solidFill>
                  <a:srgbClr val="000000"/>
                </a:solidFill>
                <a:latin typeface="Times New Roman" panose="02020603050405020304" pitchFamily="16" charset="0"/>
                <a:ea typeface="+mn-ea"/>
                <a:cs typeface="+mn-cs"/>
              </a:rPr>
              <a:t>进程控制块定义：</a:t>
            </a:r>
            <a:r>
              <a:rPr lang="en-US" altLang="zh-CN" b="0" noProof="1" dirty="0" err="1">
                <a:solidFill>
                  <a:srgbClr val="000000"/>
                </a:solidFill>
                <a:latin typeface="Times New Roman" panose="02020603050405020304" pitchFamily="16" charset="0"/>
                <a:ea typeface="+mn-ea"/>
                <a:cs typeface="+mn-cs"/>
              </a:rPr>
              <a:t>linux/sched.h</a:t>
            </a:r>
            <a:endParaRPr lang="zh-CN" altLang="x-none" b="0" noProof="1" dirty="0" err="1">
              <a:solidFill>
                <a:srgbClr val="000000"/>
              </a:solidFill>
              <a:latin typeface="Times New Roman" panose="02020603050405020304" pitchFamily="16" charset="0"/>
            </a:endParaRPr>
          </a:p>
          <a:p>
            <a:pPr defTabSz="457200">
              <a:spcBef>
                <a:spcPts val="900"/>
              </a:spcBef>
              <a:buClr>
                <a:srgbClr val="3333CC"/>
              </a:buClr>
              <a:buSzPct val="60000"/>
              <a:buFont typeface="Wingdings" panose="05000000000000000000" pitchFamily="2" charset="2"/>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en-US" sz="2800" b="0" baseline="0" noProof="1" dirty="0" err="1">
                <a:solidFill>
                  <a:srgbClr val="000000"/>
                </a:solidFill>
                <a:latin typeface="Times New Roman" panose="02020603050405020304" pitchFamily="16" charset="0"/>
                <a:ea typeface="楷体_GB2312" pitchFamily="49" charset="0"/>
                <a:cs typeface="+mn-cs"/>
              </a:rPr>
              <a:t> </a:t>
            </a:r>
            <a:r>
              <a:rPr lang="en-US" altLang="zh-CN" sz="2800" b="0" baseline="0" noProof="1" dirty="0" err="1">
                <a:solidFill>
                  <a:srgbClr val="000000"/>
                </a:solidFill>
                <a:latin typeface="Times New Roman" panose="02020603050405020304" pitchFamily="16" charset="0"/>
                <a:ea typeface="楷体_GB2312" pitchFamily="49" charset="0"/>
                <a:cs typeface="+mn-cs"/>
              </a:rPr>
              <a:t>     </a:t>
            </a:r>
            <a:endParaRPr lang="en-US" altLang="zh-CN" sz="2800" b="0" baseline="0" noProof="1" dirty="0" err="1">
              <a:solidFill>
                <a:srgbClr val="000000"/>
              </a:solidFill>
              <a:latin typeface="Times New Roman" panose="02020603050405020304" pitchFamily="16" charset="0"/>
              <a:ea typeface="楷体_GB2312" pitchFamily="49" charset="0"/>
            </a:endParaRPr>
          </a:p>
          <a:p>
            <a:pPr defTabSz="457200">
              <a:spcBef>
                <a:spcPts val="900"/>
              </a:spcBef>
              <a:buClr>
                <a:srgbClr val="3333CC"/>
              </a:buClr>
              <a:buSzPct val="60000"/>
              <a:buFont typeface="Wingdings" panose="05000000000000000000" pitchFamily="2" charset="2"/>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b="0" baseline="0" noProof="1" dirty="0" err="1">
                <a:solidFill>
                  <a:srgbClr val="000000"/>
                </a:solidFill>
                <a:latin typeface="Times New Roman" panose="02020603050405020304" pitchFamily="16" charset="0"/>
                <a:ea typeface="楷体_GB2312" pitchFamily="49" charset="0"/>
                <a:cs typeface="+mn-cs"/>
              </a:rPr>
              <a:t>      </a:t>
            </a:r>
            <a:endParaRPr lang="en-US" altLang="zh-CN" sz="2800" b="0" baseline="0" noProof="1" dirty="0" err="1">
              <a:solidFill>
                <a:srgbClr val="000000"/>
              </a:solidFill>
              <a:latin typeface="Times New Roman" panose="02020603050405020304" pitchFamily="16" charset="0"/>
              <a:ea typeface="楷体_GB2312" pitchFamily="49" charset="0"/>
            </a:endParaRPr>
          </a:p>
        </p:txBody>
      </p:sp>
      <p:sp>
        <p:nvSpPr>
          <p:cNvPr id="51205" name="文本框 1"/>
          <p:cNvSpPr txBox="1"/>
          <p:nvPr/>
        </p:nvSpPr>
        <p:spPr>
          <a:xfrm>
            <a:off x="836613" y="2054225"/>
            <a:ext cx="7964487" cy="4346575"/>
          </a:xfrm>
          <a:prstGeom prst="rect">
            <a:avLst/>
          </a:prstGeom>
          <a:noFill/>
          <a:ln w="12700" cap="flat" cmpd="sng">
            <a:solidFill>
              <a:srgbClr val="C00000"/>
            </a:solidFill>
            <a:prstDash val="solid"/>
            <a:round/>
            <a:headEnd type="none" w="med" len="med"/>
            <a:tailEnd type="none" w="med" len="med"/>
          </a:ln>
        </p:spPr>
        <p:txBody>
          <a:bodyPr wrap="square" anchor="t" anchorCtr="0"/>
          <a:p>
            <a:pPr defTabSz="457200">
              <a:lnSpc>
                <a:spcPts val="2000"/>
              </a:lnSpc>
              <a:spcBef>
                <a:spcPts val="900"/>
              </a:spcBef>
              <a:buClr>
                <a:srgbClr val="3333CC"/>
              </a:buClr>
              <a:buSzPct val="60000"/>
              <a:buFont typeface="Wingdings" panose="05000000000000000000" pitchFamily="2" charset="2"/>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chemeClr val="accent2"/>
                </a:solidFill>
                <a:latin typeface="Times New Roman" panose="02020603050405020304" pitchFamily="16" charset="0"/>
              </a:rPr>
              <a:t>struct task_struct</a:t>
            </a:r>
            <a:r>
              <a:rPr lang="en-US" altLang="zh-CN" sz="2400" b="0" dirty="0" err="1">
                <a:solidFill>
                  <a:srgbClr val="000000"/>
                </a:solidFill>
                <a:latin typeface="Times New Roman" panose="02020603050405020304" pitchFamily="16" charset="0"/>
              </a:rPr>
              <a:t>{</a:t>
            </a:r>
            <a:endParaRPr lang="en-US" altLang="zh-CN" sz="2400" b="0" dirty="0" err="1">
              <a:solidFill>
                <a:srgbClr val="000000"/>
              </a:solidFill>
              <a:latin typeface="Times New Roman" panose="02020603050405020304" pitchFamily="16" charset="0"/>
            </a:endParaRPr>
          </a:p>
          <a:p>
            <a:pPr defTabSz="457200">
              <a:lnSpc>
                <a:spcPts val="2000"/>
              </a:lnSpc>
              <a:spcBef>
                <a:spcPts val="900"/>
              </a:spcBef>
              <a:buClr>
                <a:srgbClr val="3333CC"/>
              </a:buClr>
              <a:buSzPct val="60000"/>
              <a:buFont typeface="Wingdings" panose="05000000000000000000" pitchFamily="2" charset="2"/>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rPr>
              <a:t>       pid_t pid;   //</a:t>
            </a:r>
            <a:r>
              <a:rPr lang="zh-CN" altLang="en-US" sz="2400" b="0" dirty="0" err="1">
                <a:solidFill>
                  <a:srgbClr val="000000"/>
                </a:solidFill>
                <a:latin typeface="Times New Roman" panose="02020603050405020304" pitchFamily="16" charset="0"/>
                <a:cs typeface="楷体_GB2312" pitchFamily="49" charset="0"/>
              </a:rPr>
              <a:t>进程标识；</a:t>
            </a:r>
            <a:endParaRPr lang="en-US" altLang="zh-CN" sz="2400" b="0" dirty="0" err="1">
              <a:solidFill>
                <a:srgbClr val="000000"/>
              </a:solidFill>
              <a:latin typeface="Times New Roman" panose="02020603050405020304" pitchFamily="16" charset="0"/>
            </a:endParaRPr>
          </a:p>
          <a:p>
            <a:pPr defTabSz="457200">
              <a:lnSpc>
                <a:spcPts val="2000"/>
              </a:lnSpc>
              <a:spcBef>
                <a:spcPts val="900"/>
              </a:spcBef>
              <a:buClr>
                <a:srgbClr val="3333CC"/>
              </a:buClr>
              <a:buSzPct val="60000"/>
              <a:buFont typeface="Wingdings" panose="05000000000000000000" pitchFamily="2" charset="2"/>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rPr>
              <a:t>       //</a:t>
            </a:r>
            <a:r>
              <a:rPr lang="zh-CN" altLang="en-US" sz="2400" b="0" dirty="0" err="1">
                <a:solidFill>
                  <a:srgbClr val="000000"/>
                </a:solidFill>
                <a:latin typeface="Times New Roman" panose="02020603050405020304" pitchFamily="16" charset="0"/>
                <a:cs typeface="楷体_GB2312" pitchFamily="49" charset="0"/>
              </a:rPr>
              <a:t>上下文信息：</a:t>
            </a:r>
            <a:endParaRPr lang="zh-CN" altLang="en-US" sz="2400" b="0" dirty="0" err="1">
              <a:solidFill>
                <a:srgbClr val="000000"/>
              </a:solidFill>
              <a:latin typeface="Times New Roman" panose="02020603050405020304" pitchFamily="16" charset="0"/>
              <a:cs typeface="楷体_GB2312" pitchFamily="49" charset="0"/>
            </a:endParaRPr>
          </a:p>
          <a:p>
            <a:pPr defTabSz="457200">
              <a:lnSpc>
                <a:spcPts val="2000"/>
              </a:lnSpc>
              <a:spcBef>
                <a:spcPts val="900"/>
              </a:spcBef>
              <a:buClr>
                <a:srgbClr val="3333CC"/>
              </a:buClr>
              <a:buSzPct val="60000"/>
              <a:buFont typeface="Wingdings" panose="05000000000000000000" pitchFamily="2" charset="2"/>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en-US" sz="2400" b="0" dirty="0" err="1">
                <a:solidFill>
                  <a:srgbClr val="000000"/>
                </a:solidFill>
                <a:latin typeface="Times New Roman" panose="02020603050405020304" pitchFamily="16" charset="0"/>
                <a:cs typeface="楷体_GB2312" pitchFamily="49" charset="0"/>
              </a:rPr>
              <a:t> </a:t>
            </a:r>
            <a:r>
              <a:rPr lang="en-US" altLang="zh-CN" sz="2400" b="0" dirty="0" err="1">
                <a:solidFill>
                  <a:srgbClr val="000000"/>
                </a:solidFill>
                <a:latin typeface="Times New Roman" panose="02020603050405020304" pitchFamily="16" charset="0"/>
              </a:rPr>
              <a:t>     struct contex  *ctx;</a:t>
            </a:r>
            <a:endParaRPr lang="en-US" altLang="zh-CN" sz="2400" b="0" dirty="0" err="1">
              <a:solidFill>
                <a:srgbClr val="000000"/>
              </a:solidFill>
              <a:latin typeface="Times New Roman" panose="02020603050405020304" pitchFamily="16" charset="0"/>
            </a:endParaRPr>
          </a:p>
          <a:p>
            <a:pPr defTabSz="457200">
              <a:lnSpc>
                <a:spcPts val="2000"/>
              </a:lnSpc>
              <a:spcBef>
                <a:spcPts val="900"/>
              </a:spcBef>
              <a:buClr>
                <a:srgbClr val="3333CC"/>
              </a:buClr>
              <a:buSzPct val="60000"/>
              <a:buFont typeface="Wingdings" panose="05000000000000000000" pitchFamily="2" charset="2"/>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rPr>
              <a:t>     //</a:t>
            </a:r>
            <a:r>
              <a:rPr lang="zh-CN" altLang="en-US" sz="2400" b="0" dirty="0" err="1">
                <a:solidFill>
                  <a:srgbClr val="000000"/>
                </a:solidFill>
                <a:latin typeface="Times New Roman" panose="02020603050405020304" pitchFamily="16" charset="0"/>
                <a:cs typeface="楷体_GB2312" pitchFamily="49" charset="0"/>
              </a:rPr>
              <a:t>控制信息：</a:t>
            </a:r>
            <a:endParaRPr lang="zh-CN" altLang="en-US" sz="2400" b="0" dirty="0" err="1">
              <a:solidFill>
                <a:srgbClr val="000000"/>
              </a:solidFill>
              <a:latin typeface="Times New Roman" panose="02020603050405020304" pitchFamily="16" charset="0"/>
              <a:cs typeface="楷体_GB2312" pitchFamily="49" charset="0"/>
            </a:endParaRPr>
          </a:p>
          <a:p>
            <a:pPr defTabSz="457200">
              <a:lnSpc>
                <a:spcPts val="2000"/>
              </a:lnSpc>
              <a:spcBef>
                <a:spcPts val="900"/>
              </a:spcBef>
              <a:buClr>
                <a:srgbClr val="3333CC"/>
              </a:buClr>
              <a:buSzPct val="60000"/>
              <a:buFont typeface="Wingdings" panose="05000000000000000000" pitchFamily="2" charset="2"/>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en-US" sz="2400" b="0" dirty="0" err="1">
                <a:solidFill>
                  <a:srgbClr val="000000"/>
                </a:solidFill>
                <a:latin typeface="Times New Roman" panose="02020603050405020304" pitchFamily="16" charset="0"/>
                <a:cs typeface="楷体_GB2312" pitchFamily="49" charset="0"/>
              </a:rPr>
              <a:t> </a:t>
            </a:r>
            <a:r>
              <a:rPr lang="en-US" altLang="zh-CN" sz="2400" b="0" dirty="0" err="1">
                <a:solidFill>
                  <a:srgbClr val="000000"/>
                </a:solidFill>
                <a:latin typeface="Times New Roman" panose="02020603050405020304" pitchFamily="16" charset="0"/>
              </a:rPr>
              <a:t>    struct control *ctl;</a:t>
            </a:r>
            <a:endParaRPr lang="en-US" altLang="zh-CN" sz="2400" b="0" dirty="0" err="1">
              <a:solidFill>
                <a:srgbClr val="000000"/>
              </a:solidFill>
              <a:latin typeface="Times New Roman" panose="02020603050405020304" pitchFamily="16" charset="0"/>
            </a:endParaRPr>
          </a:p>
          <a:p>
            <a:pPr defTabSz="457200">
              <a:lnSpc>
                <a:spcPts val="2000"/>
              </a:lnSpc>
              <a:spcBef>
                <a:spcPts val="900"/>
              </a:spcBef>
              <a:buClr>
                <a:srgbClr val="3333CC"/>
              </a:buClr>
              <a:buSzPct val="60000"/>
              <a:buFont typeface="Wingdings" panose="05000000000000000000" pitchFamily="2" charset="2"/>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rPr>
              <a:t>     //</a:t>
            </a:r>
            <a:r>
              <a:rPr lang="zh-CN" altLang="en-US" sz="2400" b="0" dirty="0" err="1">
                <a:solidFill>
                  <a:srgbClr val="000000"/>
                </a:solidFill>
                <a:latin typeface="Times New Roman" panose="02020603050405020304" pitchFamily="16" charset="0"/>
                <a:cs typeface="楷体_GB2312" pitchFamily="49" charset="0"/>
              </a:rPr>
              <a:t>虚拟地址空间：</a:t>
            </a:r>
            <a:endParaRPr lang="zh-CN" altLang="en-US" sz="2400" b="0" dirty="0" err="1">
              <a:solidFill>
                <a:srgbClr val="000000"/>
              </a:solidFill>
              <a:latin typeface="Times New Roman" panose="02020603050405020304" pitchFamily="16" charset="0"/>
              <a:cs typeface="楷体_GB2312" pitchFamily="49" charset="0"/>
            </a:endParaRPr>
          </a:p>
          <a:p>
            <a:pPr defTabSz="457200">
              <a:lnSpc>
                <a:spcPts val="2000"/>
              </a:lnSpc>
              <a:spcBef>
                <a:spcPts val="900"/>
              </a:spcBef>
              <a:buClr>
                <a:srgbClr val="3333CC"/>
              </a:buClr>
              <a:buSzPct val="60000"/>
              <a:buFont typeface="Wingdings" panose="05000000000000000000" pitchFamily="2" charset="2"/>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en-US" sz="2400" b="0" dirty="0" err="1">
                <a:solidFill>
                  <a:srgbClr val="000000"/>
                </a:solidFill>
                <a:latin typeface="Times New Roman" panose="02020603050405020304" pitchFamily="16" charset="0"/>
                <a:cs typeface="楷体_GB2312" pitchFamily="49" charset="0"/>
              </a:rPr>
              <a:t> </a:t>
            </a:r>
            <a:r>
              <a:rPr lang="en-US" altLang="zh-CN" sz="2400" b="0" dirty="0" err="1">
                <a:solidFill>
                  <a:srgbClr val="000000"/>
                </a:solidFill>
                <a:latin typeface="Times New Roman" panose="02020603050405020304" pitchFamily="16" charset="0"/>
              </a:rPr>
              <a:t>    struct vmspace *vmspace;</a:t>
            </a:r>
            <a:endParaRPr lang="en-US" altLang="zh-CN" sz="2400" b="0" dirty="0" err="1">
              <a:solidFill>
                <a:srgbClr val="000000"/>
              </a:solidFill>
              <a:latin typeface="Times New Roman" panose="02020603050405020304" pitchFamily="16" charset="0"/>
            </a:endParaRPr>
          </a:p>
          <a:p>
            <a:pPr defTabSz="457200">
              <a:lnSpc>
                <a:spcPts val="2000"/>
              </a:lnSpc>
              <a:spcBef>
                <a:spcPts val="900"/>
              </a:spcBef>
              <a:buClr>
                <a:srgbClr val="3333CC"/>
              </a:buClr>
              <a:buSzPct val="60000"/>
              <a:buFont typeface="Wingdings" panose="05000000000000000000" pitchFamily="2" charset="2"/>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rPr>
              <a:t>    //</a:t>
            </a:r>
            <a:r>
              <a:rPr lang="zh-CN" altLang="en-US" sz="2400" b="0" dirty="0" err="1">
                <a:solidFill>
                  <a:srgbClr val="000000"/>
                </a:solidFill>
                <a:latin typeface="Times New Roman" panose="02020603050405020304" pitchFamily="16" charset="0"/>
                <a:cs typeface="楷体_GB2312" pitchFamily="49" charset="0"/>
              </a:rPr>
              <a:t>内核栈：</a:t>
            </a:r>
            <a:endParaRPr lang="zh-CN" altLang="en-US" sz="2400" b="0" dirty="0" err="1">
              <a:solidFill>
                <a:srgbClr val="000000"/>
              </a:solidFill>
              <a:latin typeface="Times New Roman" panose="02020603050405020304" pitchFamily="16" charset="0"/>
              <a:cs typeface="楷体_GB2312" pitchFamily="49" charset="0"/>
            </a:endParaRPr>
          </a:p>
          <a:p>
            <a:pPr defTabSz="457200">
              <a:lnSpc>
                <a:spcPts val="2000"/>
              </a:lnSpc>
              <a:spcBef>
                <a:spcPts val="900"/>
              </a:spcBef>
              <a:buClr>
                <a:srgbClr val="3333CC"/>
              </a:buClr>
              <a:buSzPct val="60000"/>
              <a:buFont typeface="Wingdings" panose="05000000000000000000" pitchFamily="2" charset="2"/>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en-US" sz="2400" b="0" dirty="0" err="1">
                <a:solidFill>
                  <a:srgbClr val="000000"/>
                </a:solidFill>
                <a:latin typeface="Times New Roman" panose="02020603050405020304" pitchFamily="16" charset="0"/>
                <a:cs typeface="楷体_GB2312" pitchFamily="49" charset="0"/>
              </a:rPr>
              <a:t> </a:t>
            </a:r>
            <a:r>
              <a:rPr lang="en-US" altLang="zh-CN" sz="2400" b="0" dirty="0" err="1">
                <a:solidFill>
                  <a:srgbClr val="000000"/>
                </a:solidFill>
                <a:latin typeface="Times New Roman" panose="02020603050405020304" pitchFamily="16" charset="0"/>
              </a:rPr>
              <a:t>   void *stack;</a:t>
            </a:r>
            <a:endParaRPr lang="en-US" altLang="zh-CN" sz="2400" b="0" dirty="0" err="1">
              <a:solidFill>
                <a:srgbClr val="000000"/>
              </a:solidFill>
              <a:latin typeface="Times New Roman" panose="02020603050405020304" pitchFamily="16" charset="0"/>
            </a:endParaRPr>
          </a:p>
          <a:p>
            <a:pPr defTabSz="457200">
              <a:lnSpc>
                <a:spcPts val="2000"/>
              </a:lnSpc>
              <a:spcBef>
                <a:spcPts val="900"/>
              </a:spcBef>
              <a:buClr>
                <a:srgbClr val="3333CC"/>
              </a:buClr>
              <a:buSzPct val="60000"/>
              <a:buFont typeface="Wingdings" panose="05000000000000000000" pitchFamily="2" charset="2"/>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rPr>
              <a:t>}</a:t>
            </a:r>
            <a:endParaRPr lang="zh-CN" altLang="en-US" sz="2400" b="0" dirty="0" err="1">
              <a:solidFill>
                <a:srgbClr val="000000"/>
              </a:solidFill>
              <a:latin typeface="Times New Roman" panose="02020603050405020304" pitchFamily="16" charset="0"/>
              <a:cs typeface="楷体_GB2312" pitchFamily="49" charset="0"/>
            </a:endParaRPr>
          </a:p>
          <a:p>
            <a:pPr defTabSz="457200">
              <a:lnSpc>
                <a:spcPts val="2000"/>
              </a:lnSpc>
              <a:spcBef>
                <a:spcPts val="900"/>
              </a:spcBef>
              <a:buClr>
                <a:srgbClr val="3333CC"/>
              </a:buClr>
              <a:buSzPct val="60000"/>
              <a:buFont typeface="Wingdings" panose="05000000000000000000" pitchFamily="2" charset="2"/>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en-US" sz="2400">
              <a:latin typeface="Arial" panose="020B0604020202020204" pitchFamily="34" charset="0"/>
              <a:ea typeface="楷体_GB2312" pitchFamily="49" charset="0"/>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53250" name="矩形 27648"/>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53251" name="文本框 27649"/>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333399"/>
                </a:solidFill>
                <a:latin typeface="Times New Roman" panose="02020603050405020304" pitchFamily="16" charset="0"/>
              </a:rPr>
              <a:t>3.2 进程定义与控制</a:t>
            </a:r>
            <a:endParaRPr lang="zh-CN" altLang="x-none" sz="4400" b="0" dirty="0" err="1">
              <a:solidFill>
                <a:srgbClr val="333399"/>
              </a:solidFill>
              <a:latin typeface="Times New Roman" panose="02020603050405020304" pitchFamily="16" charset="0"/>
            </a:endParaRPr>
          </a:p>
        </p:txBody>
      </p:sp>
      <p:sp>
        <p:nvSpPr>
          <p:cNvPr id="53252" name="文本框 27650"/>
          <p:cNvSpPr txBox="1"/>
          <p:nvPr/>
        </p:nvSpPr>
        <p:spPr>
          <a:xfrm>
            <a:off x="971550" y="1719263"/>
            <a:ext cx="7772400" cy="4572000"/>
          </a:xfrm>
          <a:prstGeom prst="rect">
            <a:avLst/>
          </a:prstGeom>
          <a:noFill/>
          <a:ln w="9525">
            <a:noFill/>
          </a:ln>
        </p:spPr>
        <p:txBody>
          <a:bodyPr wrap="square" lIns="91440" tIns="45720" rIns="91440" bIns="45720" anchor="t" anchorCtr="0"/>
          <a:p>
            <a:pPr marL="342900" indent="-342900" defTabSz="457200">
              <a:spcBef>
                <a:spcPts val="9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00"/>
                </a:solidFill>
                <a:latin typeface="Times New Roman" panose="02020603050405020304" pitchFamily="16" charset="0"/>
              </a:rPr>
              <a:t>进程控制块的组织方式</a:t>
            </a:r>
            <a:endParaRPr lang="zh-CN" altLang="x-none" b="0" dirty="0" err="1">
              <a:solidFill>
                <a:srgbClr val="000000"/>
              </a:solidFill>
              <a:latin typeface="Times New Roman" panose="02020603050405020304" pitchFamily="16" charset="0"/>
            </a:endParaRPr>
          </a:p>
          <a:p>
            <a:pPr marL="1905" lvl="1" indent="455295" defTabSz="457200" eaLnBrk="1" hangingPunct="1">
              <a:spcBef>
                <a:spcPts val="800"/>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b="0" dirty="0" err="1">
                <a:solidFill>
                  <a:srgbClr val="000000"/>
                </a:solidFill>
                <a:latin typeface="Times New Roman" panose="02020603050405020304" pitchFamily="16" charset="0"/>
              </a:rPr>
              <a:t>PCB</a:t>
            </a:r>
            <a:r>
              <a:rPr lang="zh-CN" altLang="x-none" sz="2800" b="0" dirty="0" err="1">
                <a:solidFill>
                  <a:srgbClr val="000000"/>
                </a:solidFill>
                <a:latin typeface="Times New Roman" panose="02020603050405020304" pitchFamily="16" charset="0"/>
              </a:rPr>
              <a:t>在内存中是以表的形式存在的－</a:t>
            </a:r>
            <a:r>
              <a:rPr lang="en-US" altLang="zh-CN" sz="2800" b="0" dirty="0" err="1">
                <a:solidFill>
                  <a:srgbClr val="000000"/>
                </a:solidFill>
                <a:latin typeface="Times New Roman" panose="02020603050405020304" pitchFamily="16" charset="0"/>
              </a:rPr>
              <a:t>PCB</a:t>
            </a:r>
            <a:r>
              <a:rPr lang="zh-CN" altLang="x-none" sz="2800" b="0" dirty="0" err="1">
                <a:solidFill>
                  <a:srgbClr val="000000"/>
                </a:solidFill>
                <a:latin typeface="Times New Roman" panose="02020603050405020304" pitchFamily="16" charset="0"/>
              </a:rPr>
              <a:t>表。还可以将相同性质的进程组织在一张表中，形成多个索引表。</a:t>
            </a:r>
            <a:endParaRPr lang="zh-CN" altLang="x-none" sz="2800" b="0" dirty="0" err="1">
              <a:solidFill>
                <a:srgbClr val="000000"/>
              </a:solidFill>
              <a:latin typeface="Times New Roman" panose="02020603050405020304" pitchFamily="16" charset="0"/>
            </a:endParaRPr>
          </a:p>
          <a:p>
            <a:pPr marL="1905" lvl="1" indent="455295" defTabSz="457200" eaLnBrk="1" hangingPunct="1">
              <a:spcBef>
                <a:spcPts val="800"/>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rPr>
              <a:t>有些操作系统将</a:t>
            </a:r>
            <a:r>
              <a:rPr lang="en-US" altLang="zh-CN" sz="2800" b="0" dirty="0" err="1">
                <a:solidFill>
                  <a:srgbClr val="000000"/>
                </a:solidFill>
                <a:latin typeface="Times New Roman" panose="02020603050405020304" pitchFamily="16" charset="0"/>
              </a:rPr>
              <a:t>PCB</a:t>
            </a:r>
            <a:r>
              <a:rPr lang="zh-CN" altLang="x-none" sz="2800" b="0" dirty="0" err="1">
                <a:solidFill>
                  <a:srgbClr val="000000"/>
                </a:solidFill>
                <a:latin typeface="Times New Roman" panose="02020603050405020304" pitchFamily="16" charset="0"/>
              </a:rPr>
              <a:t>分为常驻内存和非常驻内存两部分，如</a:t>
            </a:r>
            <a:r>
              <a:rPr lang="en-US" altLang="zh-CN" sz="2800" b="0" dirty="0" err="1">
                <a:solidFill>
                  <a:srgbClr val="000000"/>
                </a:solidFill>
                <a:latin typeface="Times New Roman" panose="02020603050405020304" pitchFamily="16" charset="0"/>
              </a:rPr>
              <a:t>UNIX。</a:t>
            </a:r>
            <a:endParaRPr lang="en-US" altLang="zh-CN" sz="2800" b="0" dirty="0" err="1">
              <a:solidFill>
                <a:srgbClr val="000000"/>
              </a:solidFill>
              <a:latin typeface="Times New Roman" panose="02020603050405020304" pitchFamily="16" charset="0"/>
              <a:ea typeface="楷体_GB2312" pitchFamily="49"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18434" name="矩形 11264"/>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18435" name="文本框 11265"/>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333399"/>
                </a:solidFill>
                <a:latin typeface="Times New Roman" panose="02020603050405020304" pitchFamily="16" charset="0"/>
              </a:rPr>
              <a:t>第三章 进程管理</a:t>
            </a:r>
            <a:endParaRPr lang="zh-CN" altLang="x-none" sz="4400" b="0" dirty="0" err="1">
              <a:solidFill>
                <a:srgbClr val="333399"/>
              </a:solidFill>
              <a:latin typeface="Times New Roman" panose="02020603050405020304" pitchFamily="16" charset="0"/>
            </a:endParaRPr>
          </a:p>
        </p:txBody>
      </p:sp>
      <p:sp>
        <p:nvSpPr>
          <p:cNvPr id="18436" name="文本框 11266"/>
          <p:cNvSpPr txBox="1"/>
          <p:nvPr/>
        </p:nvSpPr>
        <p:spPr>
          <a:xfrm>
            <a:off x="927100" y="1719263"/>
            <a:ext cx="7772400" cy="4572000"/>
          </a:xfrm>
          <a:prstGeom prst="rect">
            <a:avLst/>
          </a:prstGeom>
          <a:noFill/>
          <a:ln w="9525">
            <a:noFill/>
          </a:ln>
        </p:spPr>
        <p:txBody>
          <a:bodyPr wrap="square" lIns="91440" tIns="45720" rIns="91440" bIns="45720" anchor="t" anchorCtr="0"/>
          <a:p>
            <a:pPr marL="342900" indent="-342900" defTabSz="457200">
              <a:spcBef>
                <a:spcPts val="9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00"/>
                </a:solidFill>
                <a:latin typeface="Times New Roman" panose="02020603050405020304" pitchFamily="16" charset="0"/>
              </a:rPr>
              <a:t>进程的定义与控制</a:t>
            </a:r>
            <a:endParaRPr lang="zh-CN" altLang="x-none" b="0" dirty="0" err="1">
              <a:solidFill>
                <a:srgbClr val="000000"/>
              </a:solidFill>
              <a:latin typeface="Times New Roman" panose="02020603050405020304" pitchFamily="16" charset="0"/>
            </a:endParaRPr>
          </a:p>
          <a:p>
            <a:pPr marL="342900" indent="-342900" defTabSz="457200">
              <a:spcBef>
                <a:spcPts val="9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00"/>
                </a:solidFill>
                <a:latin typeface="Times New Roman" panose="02020603050405020304" pitchFamily="16" charset="0"/>
              </a:rPr>
              <a:t>进程调度</a:t>
            </a:r>
            <a:endParaRPr lang="zh-CN" altLang="x-none" b="0" dirty="0" err="1">
              <a:solidFill>
                <a:srgbClr val="000000"/>
              </a:solidFill>
              <a:latin typeface="Times New Roman" panose="02020603050405020304" pitchFamily="16" charset="0"/>
            </a:endParaRPr>
          </a:p>
          <a:p>
            <a:pPr marL="342900" indent="-342900" defTabSz="457200">
              <a:spcBef>
                <a:spcPts val="9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00"/>
                </a:solidFill>
                <a:latin typeface="Times New Roman" panose="02020603050405020304" pitchFamily="16" charset="0"/>
              </a:rPr>
              <a:t>进程间的相互作用</a:t>
            </a:r>
            <a:endParaRPr lang="zh-CN" altLang="x-none" b="0" dirty="0" err="1">
              <a:solidFill>
                <a:srgbClr val="000000"/>
              </a:solidFill>
              <a:latin typeface="Times New Roman" panose="02020603050405020304" pitchFamily="16" charset="0"/>
            </a:endParaRPr>
          </a:p>
          <a:p>
            <a:pPr marL="342900" indent="-342900" defTabSz="457200">
              <a:spcBef>
                <a:spcPts val="9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00"/>
                </a:solidFill>
                <a:latin typeface="Times New Roman" panose="02020603050405020304" pitchFamily="16" charset="0"/>
              </a:rPr>
              <a:t>进程通信</a:t>
            </a:r>
            <a:endParaRPr lang="zh-CN" altLang="x-none" b="0" dirty="0" err="1">
              <a:solidFill>
                <a:srgbClr val="000000"/>
              </a:solidFill>
              <a:latin typeface="Times New Roman" panose="02020603050405020304" pitchFamily="16" charset="0"/>
            </a:endParaRPr>
          </a:p>
          <a:p>
            <a:pPr marL="342900" indent="-342900" defTabSz="457200">
              <a:spcBef>
                <a:spcPts val="9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00"/>
                </a:solidFill>
                <a:latin typeface="Times New Roman" panose="02020603050405020304" pitchFamily="16" charset="0"/>
              </a:rPr>
              <a:t>线程</a:t>
            </a:r>
            <a:endParaRPr lang="zh-CN" altLang="x-none" b="0" dirty="0" err="1">
              <a:solidFill>
                <a:srgbClr val="000000"/>
              </a:solidFill>
              <a:latin typeface="Times New Roman" panose="02020603050405020304" pitchFamily="16" charset="0"/>
            </a:endParaRPr>
          </a:p>
          <a:p>
            <a:pPr marL="342900" indent="-342900" defTabSz="457200">
              <a:spcBef>
                <a:spcPts val="9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b="0" dirty="0" err="1">
                <a:solidFill>
                  <a:srgbClr val="000000"/>
                </a:solidFill>
                <a:latin typeface="Times New Roman" panose="02020603050405020304" pitchFamily="16" charset="0"/>
              </a:rPr>
              <a:t>UNIX</a:t>
            </a:r>
            <a:r>
              <a:rPr lang="zh-CN" altLang="x-none" b="0" dirty="0" err="1">
                <a:solidFill>
                  <a:srgbClr val="000000"/>
                </a:solidFill>
                <a:latin typeface="Times New Roman" panose="02020603050405020304" pitchFamily="16" charset="0"/>
              </a:rPr>
              <a:t>和</a:t>
            </a:r>
            <a:r>
              <a:rPr lang="en-US" altLang="zh-CN" b="0" dirty="0" err="1">
                <a:solidFill>
                  <a:srgbClr val="000000"/>
                </a:solidFill>
                <a:latin typeface="Times New Roman" panose="02020603050405020304" pitchFamily="16" charset="0"/>
              </a:rPr>
              <a:t>Windows</a:t>
            </a:r>
            <a:r>
              <a:rPr lang="zh-CN" altLang="x-none" b="0" dirty="0" err="1">
                <a:solidFill>
                  <a:srgbClr val="000000"/>
                </a:solidFill>
                <a:latin typeface="Times New Roman" panose="02020603050405020304" pitchFamily="16" charset="0"/>
              </a:rPr>
              <a:t>的进程和线程模型</a:t>
            </a:r>
            <a:endParaRPr lang="zh-CN" altLang="x-none" b="0" dirty="0" err="1">
              <a:solidFill>
                <a:srgbClr val="000000"/>
              </a:solidFill>
              <a:latin typeface="Times New Roman" panose="02020603050405020304" pitchFamily="16"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55298" name="矩形 28672"/>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55299" name="文本框 28673"/>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333399"/>
                </a:solidFill>
                <a:latin typeface="Times New Roman" panose="02020603050405020304" pitchFamily="16" charset="0"/>
              </a:rPr>
              <a:t>3.2 进程定义与控制</a:t>
            </a:r>
            <a:endParaRPr lang="zh-CN" altLang="x-none" sz="4400" b="0" dirty="0" err="1">
              <a:solidFill>
                <a:srgbClr val="333399"/>
              </a:solidFill>
              <a:latin typeface="Times New Roman" panose="02020603050405020304" pitchFamily="16" charset="0"/>
            </a:endParaRPr>
          </a:p>
        </p:txBody>
      </p:sp>
      <p:sp>
        <p:nvSpPr>
          <p:cNvPr id="55300" name="文本框 28674"/>
          <p:cNvSpPr txBox="1"/>
          <p:nvPr/>
        </p:nvSpPr>
        <p:spPr>
          <a:xfrm>
            <a:off x="1143000" y="1447800"/>
            <a:ext cx="7772400" cy="4572000"/>
          </a:xfrm>
          <a:prstGeom prst="rect">
            <a:avLst/>
          </a:prstGeom>
          <a:noFill/>
          <a:ln w="9525">
            <a:noFill/>
          </a:ln>
        </p:spPr>
        <p:txBody>
          <a:bodyPr wrap="square" lIns="91440" tIns="45720" rIns="91440" bIns="45720" anchor="t" anchorCtr="0"/>
          <a:p>
            <a:pPr marL="342900" indent="-342900" defTabSz="457200">
              <a:spcBef>
                <a:spcPts val="9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00"/>
                </a:solidFill>
                <a:latin typeface="Times New Roman" panose="02020603050405020304" pitchFamily="16" charset="0"/>
              </a:rPr>
              <a:t>进程基本状态</a:t>
            </a:r>
            <a:endParaRPr lang="zh-CN" altLang="x-none" b="0" dirty="0" err="1">
              <a:solidFill>
                <a:srgbClr val="000000"/>
              </a:solidFill>
              <a:latin typeface="Times New Roman" panose="02020603050405020304" pitchFamily="16" charset="0"/>
            </a:endParaRPr>
          </a:p>
          <a:p>
            <a:pPr marL="1905" lvl="1" indent="455295" defTabSz="457200" eaLnBrk="1" hangingPunct="1">
              <a:spcBef>
                <a:spcPts val="800"/>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3333CC"/>
                </a:solidFill>
                <a:latin typeface="Times New Roman" panose="02020603050405020304" pitchFamily="16" charset="0"/>
              </a:rPr>
              <a:t>运行态</a:t>
            </a:r>
            <a:r>
              <a:rPr lang="zh-CN" altLang="x-none" sz="2800" b="0" dirty="0" err="1">
                <a:solidFill>
                  <a:srgbClr val="000000"/>
                </a:solidFill>
                <a:latin typeface="Times New Roman" panose="02020603050405020304" pitchFamily="16" charset="0"/>
              </a:rPr>
              <a:t>（</a:t>
            </a:r>
            <a:r>
              <a:rPr lang="en-US" altLang="zh-CN" sz="2800" b="0" dirty="0" err="1">
                <a:solidFill>
                  <a:srgbClr val="000000"/>
                </a:solidFill>
                <a:latin typeface="Times New Roman" panose="02020603050405020304" pitchFamily="16" charset="0"/>
              </a:rPr>
              <a:t>Running）：</a:t>
            </a:r>
            <a:r>
              <a:rPr lang="zh-CN" altLang="x-none" sz="2800" b="0" dirty="0" err="1">
                <a:solidFill>
                  <a:srgbClr val="000000"/>
                </a:solidFill>
                <a:latin typeface="Times New Roman" panose="02020603050405020304" pitchFamily="16" charset="0"/>
              </a:rPr>
              <a:t>进程已经获得所需资源，并占有</a:t>
            </a:r>
            <a:r>
              <a:rPr lang="en-US" altLang="zh-CN" sz="2800" b="0" dirty="0" err="1">
                <a:solidFill>
                  <a:srgbClr val="000000"/>
                </a:solidFill>
                <a:latin typeface="Times New Roman" panose="02020603050405020304" pitchFamily="16" charset="0"/>
              </a:rPr>
              <a:t>CPU</a:t>
            </a:r>
            <a:endParaRPr lang="en-US" altLang="zh-CN" sz="2800" b="0" dirty="0" err="1">
              <a:solidFill>
                <a:srgbClr val="000000"/>
              </a:solidFill>
              <a:latin typeface="Times New Roman" panose="02020603050405020304" pitchFamily="16" charset="0"/>
            </a:endParaRPr>
          </a:p>
          <a:p>
            <a:pPr marL="1905" lvl="1" indent="455295" defTabSz="457200" eaLnBrk="1" hangingPunct="1">
              <a:spcBef>
                <a:spcPts val="800"/>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3333CC"/>
                </a:solidFill>
                <a:latin typeface="Times New Roman" panose="02020603050405020304" pitchFamily="16" charset="0"/>
              </a:rPr>
              <a:t>就绪态</a:t>
            </a:r>
            <a:r>
              <a:rPr lang="zh-CN" altLang="x-none" sz="2800" b="0" dirty="0" err="1">
                <a:solidFill>
                  <a:srgbClr val="000000"/>
                </a:solidFill>
                <a:latin typeface="Times New Roman" panose="02020603050405020304" pitchFamily="16" charset="0"/>
              </a:rPr>
              <a:t>（</a:t>
            </a:r>
            <a:r>
              <a:rPr lang="en-US" altLang="zh-CN" sz="2800" b="0" dirty="0" err="1">
                <a:solidFill>
                  <a:srgbClr val="000000"/>
                </a:solidFill>
                <a:latin typeface="Times New Roman" panose="02020603050405020304" pitchFamily="16" charset="0"/>
              </a:rPr>
              <a:t>Ready）：</a:t>
            </a:r>
            <a:r>
              <a:rPr lang="zh-CN" altLang="x-none" sz="2800" b="0" dirty="0" err="1">
                <a:solidFill>
                  <a:srgbClr val="000000"/>
                </a:solidFill>
                <a:latin typeface="Times New Roman" panose="02020603050405020304" pitchFamily="16" charset="0"/>
              </a:rPr>
              <a:t>已经获得所需资源，只等待</a:t>
            </a:r>
            <a:r>
              <a:rPr lang="en-US" altLang="zh-CN" sz="2800" b="0" dirty="0" err="1">
                <a:solidFill>
                  <a:srgbClr val="000000"/>
                </a:solidFill>
                <a:latin typeface="Times New Roman" panose="02020603050405020304" pitchFamily="16" charset="0"/>
              </a:rPr>
              <a:t>CPU</a:t>
            </a:r>
            <a:endParaRPr lang="en-US" altLang="zh-CN" sz="2800" b="0" dirty="0" err="1">
              <a:solidFill>
                <a:srgbClr val="000000"/>
              </a:solidFill>
              <a:latin typeface="Times New Roman" panose="02020603050405020304" pitchFamily="16" charset="0"/>
            </a:endParaRPr>
          </a:p>
          <a:p>
            <a:pPr marL="1905" lvl="1" indent="455295" defTabSz="457200" eaLnBrk="1" hangingPunct="1">
              <a:spcBef>
                <a:spcPts val="800"/>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3333CC"/>
                </a:solidFill>
                <a:latin typeface="Times New Roman" panose="02020603050405020304" pitchFamily="16" charset="0"/>
              </a:rPr>
              <a:t>阻塞态</a:t>
            </a:r>
            <a:r>
              <a:rPr lang="zh-CN" altLang="x-none" sz="2800" b="0" dirty="0" err="1">
                <a:solidFill>
                  <a:srgbClr val="000000"/>
                </a:solidFill>
                <a:latin typeface="Times New Roman" panose="02020603050405020304" pitchFamily="16" charset="0"/>
              </a:rPr>
              <a:t>（</a:t>
            </a:r>
            <a:r>
              <a:rPr lang="en-US" altLang="zh-CN" sz="2800" b="0" dirty="0" err="1">
                <a:solidFill>
                  <a:srgbClr val="000000"/>
                </a:solidFill>
                <a:latin typeface="Times New Roman" panose="02020603050405020304" pitchFamily="16" charset="0"/>
              </a:rPr>
              <a:t>Blocked）：</a:t>
            </a:r>
            <a:r>
              <a:rPr lang="zh-CN" altLang="x-none" sz="2800" b="0" dirty="0" err="1">
                <a:solidFill>
                  <a:srgbClr val="000000"/>
                </a:solidFill>
                <a:latin typeface="Times New Roman" panose="02020603050405020304" pitchFamily="16" charset="0"/>
              </a:rPr>
              <a:t>也称为等待态、挂起态或睡眠态等，进程等待某个事件，如等待</a:t>
            </a:r>
            <a:r>
              <a:rPr lang="en-US" altLang="zh-CN" sz="2800" b="0" dirty="0" err="1">
                <a:solidFill>
                  <a:srgbClr val="000000"/>
                </a:solidFill>
                <a:latin typeface="Times New Roman" panose="02020603050405020304" pitchFamily="16" charset="0"/>
              </a:rPr>
              <a:t>I/O</a:t>
            </a:r>
            <a:r>
              <a:rPr lang="zh-CN" altLang="x-none" sz="2800" b="0" dirty="0" err="1">
                <a:solidFill>
                  <a:srgbClr val="000000"/>
                </a:solidFill>
                <a:latin typeface="Times New Roman" panose="02020603050405020304" pitchFamily="16" charset="0"/>
              </a:rPr>
              <a:t>完成，等待某个资源</a:t>
            </a:r>
            <a:endParaRPr lang="zh-CN" altLang="x-none" sz="2800" b="0" dirty="0" err="1">
              <a:solidFill>
                <a:srgbClr val="000000"/>
              </a:solidFill>
              <a:latin typeface="Times New Roman" panose="02020603050405020304" pitchFamily="16" charset="0"/>
            </a:endParaRPr>
          </a:p>
          <a:p>
            <a:pPr marL="1905" lvl="1" indent="455295" defTabSz="457200" eaLnBrk="1" hangingPunct="1">
              <a:spcBef>
                <a:spcPts val="800"/>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rPr>
              <a:t>此外，还可以有</a:t>
            </a:r>
            <a:r>
              <a:rPr lang="zh-CN" altLang="x-none" sz="2800" b="0" dirty="0" err="1">
                <a:solidFill>
                  <a:srgbClr val="3333CC"/>
                </a:solidFill>
                <a:latin typeface="Times New Roman" panose="02020603050405020304" pitchFamily="16" charset="0"/>
              </a:rPr>
              <a:t>新建态</a:t>
            </a:r>
            <a:r>
              <a:rPr lang="zh-CN" altLang="x-none" sz="2800" b="0" dirty="0" err="1">
                <a:solidFill>
                  <a:srgbClr val="000000"/>
                </a:solidFill>
                <a:latin typeface="Times New Roman" panose="02020603050405020304" pitchFamily="16" charset="0"/>
              </a:rPr>
              <a:t>、</a:t>
            </a:r>
            <a:r>
              <a:rPr lang="zh-CN" altLang="x-none" sz="2800" b="0" dirty="0" err="1">
                <a:solidFill>
                  <a:srgbClr val="3333CC"/>
                </a:solidFill>
                <a:latin typeface="Times New Roman" panose="02020603050405020304" pitchFamily="16" charset="0"/>
              </a:rPr>
              <a:t>终止态</a:t>
            </a:r>
            <a:r>
              <a:rPr lang="zh-CN" altLang="x-none" sz="2800" b="0" dirty="0" err="1">
                <a:solidFill>
                  <a:srgbClr val="000000"/>
                </a:solidFill>
                <a:latin typeface="Times New Roman" panose="02020603050405020304" pitchFamily="16" charset="0"/>
              </a:rPr>
              <a:t>。</a:t>
            </a:r>
            <a:endParaRPr lang="zh-CN" altLang="x-none" sz="2800" b="0" dirty="0" err="1">
              <a:solidFill>
                <a:srgbClr val="000000"/>
              </a:solidFill>
              <a:latin typeface="Times New Roman" panose="02020603050405020304" pitchFamily="16" charset="0"/>
              <a:ea typeface="楷体_GB2312" pitchFamily="49" charset="0"/>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57346" name="矩形 29696"/>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57347" name="文本框 29697"/>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333399"/>
                </a:solidFill>
                <a:latin typeface="Times New Roman" panose="02020603050405020304" pitchFamily="16" charset="0"/>
              </a:rPr>
              <a:t>3.2 进程定义与控制</a:t>
            </a:r>
            <a:endParaRPr lang="zh-CN" altLang="x-none" sz="4400" b="0" dirty="0" err="1">
              <a:solidFill>
                <a:srgbClr val="333399"/>
              </a:solidFill>
              <a:latin typeface="Times New Roman" panose="02020603050405020304" pitchFamily="16" charset="0"/>
            </a:endParaRPr>
          </a:p>
        </p:txBody>
      </p:sp>
      <p:sp>
        <p:nvSpPr>
          <p:cNvPr id="57348" name="文本框 29698"/>
          <p:cNvSpPr txBox="1"/>
          <p:nvPr/>
        </p:nvSpPr>
        <p:spPr>
          <a:xfrm>
            <a:off x="1143000" y="1447800"/>
            <a:ext cx="7772400" cy="609600"/>
          </a:xfrm>
          <a:prstGeom prst="rect">
            <a:avLst/>
          </a:prstGeom>
          <a:noFill/>
          <a:ln w="9525">
            <a:noFill/>
          </a:ln>
        </p:spPr>
        <p:txBody>
          <a:bodyPr wrap="square" lIns="91440" tIns="45720" rIns="91440" bIns="45720" anchor="t" anchorCtr="0"/>
          <a:p>
            <a:pPr marL="342900" indent="-342900" defTabSz="457200">
              <a:spcBef>
                <a:spcPts val="9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00"/>
                </a:solidFill>
                <a:latin typeface="Times New Roman" panose="02020603050405020304" pitchFamily="16" charset="0"/>
              </a:rPr>
              <a:t>进程状态的转换</a:t>
            </a:r>
            <a:endParaRPr lang="zh-CN" altLang="x-none" b="0" dirty="0" err="1">
              <a:solidFill>
                <a:srgbClr val="000000"/>
              </a:solidFill>
              <a:latin typeface="Times New Roman" panose="02020603050405020304" pitchFamily="16" charset="0"/>
            </a:endParaRPr>
          </a:p>
        </p:txBody>
      </p:sp>
      <p:sp>
        <p:nvSpPr>
          <p:cNvPr id="29700" name="椭圆 29699"/>
          <p:cNvSpPr/>
          <p:nvPr/>
        </p:nvSpPr>
        <p:spPr>
          <a:xfrm>
            <a:off x="2133600" y="2438400"/>
            <a:ext cx="1295400" cy="533400"/>
          </a:xfrm>
          <a:prstGeom prst="ellipse">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FF0000"/>
                </a:solidFill>
                <a:latin typeface="Times New Roman" panose="02020603050405020304" pitchFamily="16" charset="0"/>
                <a:ea typeface="华文行楷" panose="02010800040101010101" charset="-122"/>
              </a:rPr>
              <a:t>新建</a:t>
            </a:r>
            <a:endParaRPr lang="zh-CN" altLang="x-none" sz="2400" b="0" dirty="0" err="1">
              <a:solidFill>
                <a:srgbClr val="FF0000"/>
              </a:solidFill>
              <a:latin typeface="Times New Roman" panose="02020603050405020304" pitchFamily="16" charset="0"/>
              <a:ea typeface="华文行楷" panose="02010800040101010101" charset="-122"/>
            </a:endParaRPr>
          </a:p>
        </p:txBody>
      </p:sp>
      <p:sp>
        <p:nvSpPr>
          <p:cNvPr id="29701" name="椭圆 29700"/>
          <p:cNvSpPr/>
          <p:nvPr/>
        </p:nvSpPr>
        <p:spPr>
          <a:xfrm>
            <a:off x="7086600" y="2438400"/>
            <a:ext cx="1295400" cy="533400"/>
          </a:xfrm>
          <a:prstGeom prst="ellipse">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FF0000"/>
                </a:solidFill>
                <a:latin typeface="Times New Roman" panose="02020603050405020304" pitchFamily="16" charset="0"/>
                <a:ea typeface="华文行楷" panose="02010800040101010101" charset="-122"/>
              </a:rPr>
              <a:t>终止</a:t>
            </a:r>
            <a:endParaRPr lang="zh-CN" altLang="x-none" sz="2400" b="0" dirty="0" err="1">
              <a:solidFill>
                <a:srgbClr val="FF0000"/>
              </a:solidFill>
              <a:latin typeface="Times New Roman" panose="02020603050405020304" pitchFamily="16" charset="0"/>
              <a:ea typeface="华文行楷" panose="02010800040101010101" charset="-122"/>
            </a:endParaRPr>
          </a:p>
        </p:txBody>
      </p:sp>
      <p:sp>
        <p:nvSpPr>
          <p:cNvPr id="29702" name="椭圆 29701"/>
          <p:cNvSpPr/>
          <p:nvPr/>
        </p:nvSpPr>
        <p:spPr>
          <a:xfrm>
            <a:off x="2171700" y="4191000"/>
            <a:ext cx="1295400" cy="533400"/>
          </a:xfrm>
          <a:prstGeom prst="ellipse">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FF0000"/>
                </a:solidFill>
                <a:latin typeface="Times New Roman" panose="02020603050405020304" pitchFamily="16" charset="0"/>
                <a:ea typeface="华文行楷" panose="02010800040101010101" charset="-122"/>
              </a:rPr>
              <a:t>就绪</a:t>
            </a:r>
            <a:endParaRPr lang="zh-CN" altLang="x-none" sz="2400" b="0" dirty="0" err="1">
              <a:solidFill>
                <a:srgbClr val="FF0000"/>
              </a:solidFill>
              <a:latin typeface="Times New Roman" panose="02020603050405020304" pitchFamily="16" charset="0"/>
              <a:ea typeface="华文行楷" panose="02010800040101010101" charset="-122"/>
            </a:endParaRPr>
          </a:p>
        </p:txBody>
      </p:sp>
      <p:sp>
        <p:nvSpPr>
          <p:cNvPr id="29703" name="椭圆 29702"/>
          <p:cNvSpPr/>
          <p:nvPr/>
        </p:nvSpPr>
        <p:spPr>
          <a:xfrm>
            <a:off x="4724400" y="4191000"/>
            <a:ext cx="1295400" cy="533400"/>
          </a:xfrm>
          <a:prstGeom prst="ellipse">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FF0000"/>
                </a:solidFill>
                <a:latin typeface="Times New Roman" panose="02020603050405020304" pitchFamily="16" charset="0"/>
                <a:ea typeface="华文行楷" panose="02010800040101010101" charset="-122"/>
              </a:rPr>
              <a:t>阻塞</a:t>
            </a:r>
            <a:endParaRPr lang="zh-CN" altLang="x-none" sz="2400" b="0" dirty="0" err="1">
              <a:solidFill>
                <a:srgbClr val="FF0000"/>
              </a:solidFill>
              <a:latin typeface="Times New Roman" panose="02020603050405020304" pitchFamily="16" charset="0"/>
              <a:ea typeface="华文行楷" panose="02010800040101010101" charset="-122"/>
            </a:endParaRPr>
          </a:p>
        </p:txBody>
      </p:sp>
      <p:sp>
        <p:nvSpPr>
          <p:cNvPr id="29704" name="椭圆 29703"/>
          <p:cNvSpPr/>
          <p:nvPr/>
        </p:nvSpPr>
        <p:spPr>
          <a:xfrm>
            <a:off x="4648200" y="2438400"/>
            <a:ext cx="1295400" cy="533400"/>
          </a:xfrm>
          <a:prstGeom prst="ellipse">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FF0000"/>
                </a:solidFill>
                <a:latin typeface="Times New Roman" panose="02020603050405020304" pitchFamily="16" charset="0"/>
                <a:ea typeface="华文行楷" panose="02010800040101010101" charset="-122"/>
              </a:rPr>
              <a:t>运行</a:t>
            </a:r>
            <a:endParaRPr lang="zh-CN" altLang="x-none" sz="2400" b="0" dirty="0" err="1">
              <a:solidFill>
                <a:srgbClr val="FF0000"/>
              </a:solidFill>
              <a:latin typeface="Times New Roman" panose="02020603050405020304" pitchFamily="16" charset="0"/>
              <a:ea typeface="华文行楷" panose="02010800040101010101" charset="-122"/>
            </a:endParaRPr>
          </a:p>
        </p:txBody>
      </p:sp>
      <p:sp>
        <p:nvSpPr>
          <p:cNvPr id="29705" name="直接连接符 29704"/>
          <p:cNvSpPr/>
          <p:nvPr/>
        </p:nvSpPr>
        <p:spPr>
          <a:xfrm>
            <a:off x="2819400" y="2971800"/>
            <a:ext cx="1588" cy="1219200"/>
          </a:xfrm>
          <a:prstGeom prst="line">
            <a:avLst/>
          </a:prstGeom>
          <a:ln w="9360" cap="flat" cmpd="sng">
            <a:solidFill>
              <a:srgbClr val="000000"/>
            </a:solidFill>
            <a:prstDash val="solid"/>
            <a:miter/>
            <a:headEnd type="none" w="med" len="med"/>
            <a:tailEnd type="triangle" w="med" len="med"/>
          </a:ln>
        </p:spPr>
      </p:sp>
      <p:sp>
        <p:nvSpPr>
          <p:cNvPr id="29706" name="直接连接符 29705"/>
          <p:cNvSpPr/>
          <p:nvPr/>
        </p:nvSpPr>
        <p:spPr>
          <a:xfrm flipV="1">
            <a:off x="3124200" y="2755900"/>
            <a:ext cx="1524000" cy="1447800"/>
          </a:xfrm>
          <a:prstGeom prst="line">
            <a:avLst/>
          </a:prstGeom>
          <a:ln w="9360" cap="flat" cmpd="sng">
            <a:solidFill>
              <a:srgbClr val="000000"/>
            </a:solidFill>
            <a:prstDash val="solid"/>
            <a:miter/>
            <a:headEnd type="none" w="med" len="med"/>
            <a:tailEnd type="triangle" w="med" len="med"/>
          </a:ln>
        </p:spPr>
      </p:sp>
      <p:sp>
        <p:nvSpPr>
          <p:cNvPr id="29707" name="直接连接符 29706"/>
          <p:cNvSpPr/>
          <p:nvPr/>
        </p:nvSpPr>
        <p:spPr>
          <a:xfrm flipH="1">
            <a:off x="3225800" y="2882900"/>
            <a:ext cx="1447800" cy="1371600"/>
          </a:xfrm>
          <a:prstGeom prst="line">
            <a:avLst/>
          </a:prstGeom>
          <a:ln w="9360" cap="flat" cmpd="sng">
            <a:solidFill>
              <a:srgbClr val="000000"/>
            </a:solidFill>
            <a:prstDash val="solid"/>
            <a:miter/>
            <a:headEnd type="none" w="med" len="med"/>
            <a:tailEnd type="triangle" w="med" len="med"/>
          </a:ln>
        </p:spPr>
      </p:sp>
      <p:sp>
        <p:nvSpPr>
          <p:cNvPr id="29708" name="直接连接符 29707"/>
          <p:cNvSpPr/>
          <p:nvPr/>
        </p:nvSpPr>
        <p:spPr>
          <a:xfrm>
            <a:off x="5334000" y="2971800"/>
            <a:ext cx="1588" cy="1219200"/>
          </a:xfrm>
          <a:prstGeom prst="line">
            <a:avLst/>
          </a:prstGeom>
          <a:ln w="9360" cap="flat" cmpd="sng">
            <a:solidFill>
              <a:srgbClr val="000000"/>
            </a:solidFill>
            <a:prstDash val="solid"/>
            <a:miter/>
            <a:headEnd type="none" w="med" len="med"/>
            <a:tailEnd type="triangle" w="med" len="med"/>
          </a:ln>
        </p:spPr>
      </p:sp>
      <p:sp>
        <p:nvSpPr>
          <p:cNvPr id="29709" name="直接连接符 29708"/>
          <p:cNvSpPr/>
          <p:nvPr/>
        </p:nvSpPr>
        <p:spPr>
          <a:xfrm flipH="1">
            <a:off x="3492500" y="4470400"/>
            <a:ext cx="1219200" cy="1588"/>
          </a:xfrm>
          <a:prstGeom prst="line">
            <a:avLst/>
          </a:prstGeom>
          <a:ln w="9360" cap="flat" cmpd="sng">
            <a:solidFill>
              <a:srgbClr val="000000"/>
            </a:solidFill>
            <a:prstDash val="solid"/>
            <a:miter/>
            <a:headEnd type="none" w="med" len="med"/>
            <a:tailEnd type="triangle" w="med" len="med"/>
          </a:ln>
        </p:spPr>
      </p:sp>
      <p:sp>
        <p:nvSpPr>
          <p:cNvPr id="29710" name="直接连接符 29709"/>
          <p:cNvSpPr/>
          <p:nvPr/>
        </p:nvSpPr>
        <p:spPr>
          <a:xfrm>
            <a:off x="5943600" y="2717800"/>
            <a:ext cx="1143000" cy="1588"/>
          </a:xfrm>
          <a:prstGeom prst="line">
            <a:avLst/>
          </a:prstGeom>
          <a:ln w="9360" cap="flat" cmpd="sng">
            <a:solidFill>
              <a:srgbClr val="000000"/>
            </a:solidFill>
            <a:prstDash val="solid"/>
            <a:miter/>
            <a:headEnd type="none" w="med" len="med"/>
            <a:tailEnd type="triangle" w="med" len="med"/>
          </a:ln>
        </p:spPr>
      </p:sp>
      <p:sp>
        <p:nvSpPr>
          <p:cNvPr id="29711" name="圆角矩形标注 29710"/>
          <p:cNvSpPr/>
          <p:nvPr/>
        </p:nvSpPr>
        <p:spPr>
          <a:xfrm>
            <a:off x="1447800" y="3200400"/>
            <a:ext cx="1295400" cy="381000"/>
          </a:xfrm>
          <a:prstGeom prst="wedgeRoundRectCallout">
            <a:avLst>
              <a:gd name="adj1" fmla="val 44116"/>
              <a:gd name="adj2" fmla="val 87500"/>
              <a:gd name="adj3" fmla="val 16667"/>
            </a:avLst>
          </a:prstGeom>
          <a:solidFill>
            <a:srgbClr val="FFFF00"/>
          </a:solidFill>
          <a:ln w="9360" cap="flat" cmpd="sng">
            <a:solidFill>
              <a:srgbClr val="000000"/>
            </a:solidFill>
            <a:prstDash val="solid"/>
            <a:miter/>
            <a:headEnd type="none" w="med" len="med"/>
            <a:tailEnd type="none" w="med" len="med"/>
          </a:ln>
        </p:spPr>
        <p:txBody>
          <a:bodyPr wrap="square" lIns="90000" tIns="46800" rIns="90000" bIns="46800" anchor="t"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b="0" dirty="0" err="1">
                <a:solidFill>
                  <a:srgbClr val="000000"/>
                </a:solidFill>
                <a:latin typeface="Times New Roman" panose="02020603050405020304" pitchFamily="16" charset="0"/>
              </a:rPr>
              <a:t>创建完毕</a:t>
            </a:r>
            <a:endParaRPr lang="zh-CN" altLang="x-none" sz="2000" b="0" dirty="0" err="1">
              <a:solidFill>
                <a:srgbClr val="000000"/>
              </a:solidFill>
              <a:latin typeface="Times New Roman" panose="02020603050405020304" pitchFamily="16" charset="0"/>
            </a:endParaRPr>
          </a:p>
        </p:txBody>
      </p:sp>
      <p:sp>
        <p:nvSpPr>
          <p:cNvPr id="29712" name="圆角矩形标注 29711"/>
          <p:cNvSpPr/>
          <p:nvPr/>
        </p:nvSpPr>
        <p:spPr>
          <a:xfrm>
            <a:off x="3779838" y="3644900"/>
            <a:ext cx="1512887" cy="828675"/>
          </a:xfrm>
          <a:prstGeom prst="wedgeRoundRectCallout">
            <a:avLst>
              <a:gd name="adj1" fmla="val -36991"/>
              <a:gd name="adj2" fmla="val -76213"/>
              <a:gd name="adj3" fmla="val 16667"/>
            </a:avLst>
          </a:prstGeom>
          <a:solidFill>
            <a:srgbClr val="FFFF00"/>
          </a:solidFill>
          <a:ln w="9360" cap="flat" cmpd="sng">
            <a:solidFill>
              <a:srgbClr val="000000"/>
            </a:solidFill>
            <a:prstDash val="solid"/>
            <a:miter/>
            <a:headEnd type="none" w="med" len="med"/>
            <a:tailEnd type="none" w="med" len="med"/>
          </a:ln>
        </p:spPr>
        <p:txBody>
          <a:bodyPr wrap="square" lIns="90000" tIns="46800" rIns="90000" bIns="46800" anchor="t"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600" b="0" dirty="0" err="1">
                <a:solidFill>
                  <a:srgbClr val="000000"/>
                </a:solidFill>
                <a:latin typeface="Times New Roman" panose="02020603050405020304" pitchFamily="16" charset="0"/>
              </a:rPr>
              <a:t>时间片用完，或有更高优先级的进程</a:t>
            </a:r>
            <a:endParaRPr lang="zh-CN" altLang="x-none" sz="1600" b="0" dirty="0" err="1">
              <a:solidFill>
                <a:srgbClr val="000000"/>
              </a:solidFill>
              <a:latin typeface="Times New Roman" panose="02020603050405020304" pitchFamily="16" charset="0"/>
            </a:endParaRPr>
          </a:p>
        </p:txBody>
      </p:sp>
      <p:sp>
        <p:nvSpPr>
          <p:cNvPr id="29713" name="圆角矩形标注 29712"/>
          <p:cNvSpPr/>
          <p:nvPr/>
        </p:nvSpPr>
        <p:spPr>
          <a:xfrm>
            <a:off x="5791200" y="2133600"/>
            <a:ext cx="1295400" cy="381000"/>
          </a:xfrm>
          <a:prstGeom prst="wedgeRoundRectCallout">
            <a:avLst>
              <a:gd name="adj1" fmla="val 1718"/>
              <a:gd name="adj2" fmla="val 94583"/>
              <a:gd name="adj3" fmla="val 16667"/>
            </a:avLst>
          </a:prstGeom>
          <a:solidFill>
            <a:srgbClr val="FFFF00"/>
          </a:solidFill>
          <a:ln w="9360" cap="flat" cmpd="sng">
            <a:solidFill>
              <a:srgbClr val="000000"/>
            </a:solidFill>
            <a:prstDash val="solid"/>
            <a:miter/>
            <a:headEnd type="none" w="med" len="med"/>
            <a:tailEnd type="none" w="med" len="med"/>
          </a:ln>
        </p:spPr>
        <p:txBody>
          <a:bodyPr wrap="square" lIns="90000" tIns="46800" rIns="90000" bIns="46800" anchor="t"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b="0" dirty="0" err="1">
                <a:solidFill>
                  <a:srgbClr val="000000"/>
                </a:solidFill>
                <a:latin typeface="Times New Roman" panose="02020603050405020304" pitchFamily="16" charset="0"/>
              </a:rPr>
              <a:t>结束执行</a:t>
            </a:r>
            <a:endParaRPr lang="zh-CN" altLang="x-none" sz="2000" b="0" dirty="0" err="1">
              <a:solidFill>
                <a:srgbClr val="000000"/>
              </a:solidFill>
              <a:latin typeface="Times New Roman" panose="02020603050405020304" pitchFamily="16" charset="0"/>
            </a:endParaRPr>
          </a:p>
        </p:txBody>
      </p:sp>
      <p:sp>
        <p:nvSpPr>
          <p:cNvPr id="29714" name="圆角矩形标注 29713"/>
          <p:cNvSpPr/>
          <p:nvPr/>
        </p:nvSpPr>
        <p:spPr>
          <a:xfrm>
            <a:off x="3059113" y="3068638"/>
            <a:ext cx="838200" cy="381000"/>
          </a:xfrm>
          <a:prstGeom prst="wedgeRoundRectCallout">
            <a:avLst>
              <a:gd name="adj1" fmla="val 26514"/>
              <a:gd name="adj2" fmla="val 86250"/>
              <a:gd name="adj3" fmla="val 16667"/>
            </a:avLst>
          </a:prstGeom>
          <a:solidFill>
            <a:srgbClr val="FFFF00"/>
          </a:solidFill>
          <a:ln w="9360" cap="flat" cmpd="sng">
            <a:solidFill>
              <a:srgbClr val="000000"/>
            </a:solidFill>
            <a:prstDash val="solid"/>
            <a:miter/>
            <a:headEnd type="none" w="med" len="med"/>
            <a:tailEnd type="none" w="med" len="med"/>
          </a:ln>
        </p:spPr>
        <p:txBody>
          <a:bodyPr wrap="square" lIns="90000" tIns="46800" rIns="90000" bIns="46800" anchor="t"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b="0" dirty="0" err="1">
                <a:solidFill>
                  <a:srgbClr val="000000"/>
                </a:solidFill>
                <a:latin typeface="Times New Roman" panose="02020603050405020304" pitchFamily="16" charset="0"/>
              </a:rPr>
              <a:t>选中</a:t>
            </a:r>
            <a:endParaRPr lang="zh-CN" altLang="x-none" sz="2000" b="0" dirty="0" err="1">
              <a:solidFill>
                <a:srgbClr val="000000"/>
              </a:solidFill>
              <a:latin typeface="Times New Roman" panose="02020603050405020304" pitchFamily="16" charset="0"/>
            </a:endParaRPr>
          </a:p>
        </p:txBody>
      </p:sp>
      <p:sp>
        <p:nvSpPr>
          <p:cNvPr id="29715" name="圆角矩形标注 29714"/>
          <p:cNvSpPr/>
          <p:nvPr/>
        </p:nvSpPr>
        <p:spPr>
          <a:xfrm>
            <a:off x="5486400" y="3124200"/>
            <a:ext cx="1295400" cy="381000"/>
          </a:xfrm>
          <a:prstGeom prst="wedgeRoundRectCallout">
            <a:avLst>
              <a:gd name="adj1" fmla="val -53431"/>
              <a:gd name="adj2" fmla="val 94583"/>
              <a:gd name="adj3" fmla="val 16667"/>
            </a:avLst>
          </a:prstGeom>
          <a:solidFill>
            <a:srgbClr val="FFFF00"/>
          </a:solidFill>
          <a:ln w="9360" cap="flat" cmpd="sng">
            <a:solidFill>
              <a:srgbClr val="000000"/>
            </a:solidFill>
            <a:prstDash val="solid"/>
            <a:miter/>
            <a:headEnd type="none" w="med" len="med"/>
            <a:tailEnd type="none" w="med" len="med"/>
          </a:ln>
        </p:spPr>
        <p:txBody>
          <a:bodyPr wrap="square" lIns="90000" tIns="46800" rIns="90000" bIns="46800" anchor="t"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b="0" dirty="0" err="1">
                <a:solidFill>
                  <a:srgbClr val="000000"/>
                </a:solidFill>
                <a:latin typeface="Times New Roman" panose="02020603050405020304" pitchFamily="16" charset="0"/>
              </a:rPr>
              <a:t>等待事件</a:t>
            </a:r>
            <a:endParaRPr lang="zh-CN" altLang="x-none" sz="2000" b="0" dirty="0" err="1">
              <a:solidFill>
                <a:srgbClr val="000000"/>
              </a:solidFill>
              <a:latin typeface="Times New Roman" panose="02020603050405020304" pitchFamily="16" charset="0"/>
            </a:endParaRPr>
          </a:p>
        </p:txBody>
      </p:sp>
      <p:sp>
        <p:nvSpPr>
          <p:cNvPr id="29716" name="圆角矩形标注 29715"/>
          <p:cNvSpPr/>
          <p:nvPr/>
        </p:nvSpPr>
        <p:spPr>
          <a:xfrm>
            <a:off x="3429000" y="4724400"/>
            <a:ext cx="1295400" cy="381000"/>
          </a:xfrm>
          <a:prstGeom prst="wedgeRoundRectCallout">
            <a:avLst>
              <a:gd name="adj1" fmla="val 15074"/>
              <a:gd name="adj2" fmla="val -100000"/>
              <a:gd name="adj3" fmla="val 16667"/>
            </a:avLst>
          </a:prstGeom>
          <a:solidFill>
            <a:srgbClr val="FFFF00"/>
          </a:solidFill>
          <a:ln w="9360" cap="flat" cmpd="sng">
            <a:solidFill>
              <a:srgbClr val="000000"/>
            </a:solidFill>
            <a:prstDash val="solid"/>
            <a:miter/>
            <a:headEnd type="none" w="med" len="med"/>
            <a:tailEnd type="none" w="med" len="med"/>
          </a:ln>
        </p:spPr>
        <p:txBody>
          <a:bodyPr wrap="square" lIns="90000" tIns="46800" rIns="90000" bIns="46800" anchor="t"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b="0" dirty="0" err="1">
                <a:solidFill>
                  <a:srgbClr val="000000"/>
                </a:solidFill>
                <a:latin typeface="Times New Roman" panose="02020603050405020304" pitchFamily="16" charset="0"/>
              </a:rPr>
              <a:t>等待结束</a:t>
            </a:r>
            <a:endParaRPr lang="zh-CN" altLang="x-none" sz="2000" b="0" dirty="0" err="1">
              <a:solidFill>
                <a:srgbClr val="000000"/>
              </a:solidFill>
              <a:latin typeface="Times New Roman" panose="02020603050405020304" pitchFamily="16"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additive="repl">
                                        <p:cTn id="6" dur="1" fill="hold">
                                          <p:stCondLst>
                                            <p:cond delay="0"/>
                                          </p:stCondLst>
                                        </p:cTn>
                                        <p:tgtEl>
                                          <p:spTgt spid="29700"/>
                                        </p:tgtEl>
                                        <p:attrNameLst>
                                          <p:attrName>style.visibility</p:attrName>
                                        </p:attrNameLst>
                                      </p:cBhvr>
                                      <p:to>
                                        <p:strVal val="visible"/>
                                      </p:to>
                                    </p:set>
                                    <p:animEffect transition="in" filter="box(in)">
                                      <p:cBhvr additive="repl">
                                        <p:cTn id="7" dur="500"/>
                                        <p:tgtEl>
                                          <p:spTgt spid="29700"/>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 fill="hold" nodeType="clickEffect">
                                  <p:stCondLst>
                                    <p:cond delay="0"/>
                                  </p:stCondLst>
                                  <p:childTnLst>
                                    <p:set>
                                      <p:cBhvr additive="repl">
                                        <p:cTn id="11" dur="1" fill="hold">
                                          <p:stCondLst>
                                            <p:cond delay="0"/>
                                          </p:stCondLst>
                                        </p:cTn>
                                        <p:tgtEl>
                                          <p:spTgt spid="29705"/>
                                        </p:tgtEl>
                                        <p:attrNameLst>
                                          <p:attrName>style.visibility</p:attrName>
                                        </p:attrNameLst>
                                      </p:cBhvr>
                                      <p:to>
                                        <p:strVal val="visible"/>
                                      </p:to>
                                    </p:set>
                                    <p:anim calcmode="lin" valueType="num">
                                      <p:cBhvr additive="repl">
                                        <p:cTn id="12" dur="500" fill="hold"/>
                                        <p:tgtEl>
                                          <p:spTgt spid="29705"/>
                                        </p:tgtEl>
                                        <p:attrNameLst>
                                          <p:attrName>ppt_x</p:attrName>
                                        </p:attrNameLst>
                                      </p:cBhvr>
                                      <p:tavLst>
                                        <p:tav tm="0">
                                          <p:val>
                                            <p:strVal val="#ppt_x"/>
                                          </p:val>
                                        </p:tav>
                                        <p:tav tm="100000">
                                          <p:val>
                                            <p:strVal val="#ppt_x"/>
                                          </p:val>
                                        </p:tav>
                                      </p:tavLst>
                                    </p:anim>
                                    <p:anim calcmode="lin" valueType="num">
                                      <p:cBhvr additive="repl">
                                        <p:cTn id="13" dur="500" fill="hold"/>
                                        <p:tgtEl>
                                          <p:spTgt spid="29705"/>
                                        </p:tgtEl>
                                        <p:attrNameLst>
                                          <p:attrName>ppt_y</p:attrName>
                                        </p:attrNameLst>
                                      </p:cBhvr>
                                      <p:tavLst>
                                        <p:tav tm="0">
                                          <p:val>
                                            <p:strVal val="#ppt_y-#ppt_h/2"/>
                                          </p:val>
                                        </p:tav>
                                        <p:tav tm="100000">
                                          <p:val>
                                            <p:strVal val="#ppt_y"/>
                                          </p:val>
                                        </p:tav>
                                      </p:tavLst>
                                    </p:anim>
                                    <p:anim calcmode="lin" valueType="num">
                                      <p:cBhvr additive="repl">
                                        <p:cTn id="14" dur="500" fill="hold"/>
                                        <p:tgtEl>
                                          <p:spTgt spid="29705"/>
                                        </p:tgtEl>
                                        <p:attrNameLst>
                                          <p:attrName>ppt_w</p:attrName>
                                        </p:attrNameLst>
                                      </p:cBhvr>
                                      <p:tavLst>
                                        <p:tav tm="0">
                                          <p:val>
                                            <p:strVal val="#ppt_w"/>
                                          </p:val>
                                        </p:tav>
                                        <p:tav tm="100000">
                                          <p:val>
                                            <p:strVal val="#ppt_w"/>
                                          </p:val>
                                        </p:tav>
                                      </p:tavLst>
                                    </p:anim>
                                    <p:anim calcmode="lin" valueType="num">
                                      <p:cBhvr additive="repl">
                                        <p:cTn id="15" dur="500" fill="hold"/>
                                        <p:tgtEl>
                                          <p:spTgt spid="29705"/>
                                        </p:tgtEl>
                                        <p:attrNameLst>
                                          <p:attrName>ppt_h</p:attrName>
                                        </p:attrNameLst>
                                      </p:cBhvr>
                                      <p:tavLst>
                                        <p:tav tm="0">
                                          <p:val>
                                            <p:fltVal val="0.000000"/>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additive="repl">
                                        <p:cTn id="19" dur="1" fill="hold">
                                          <p:stCondLst>
                                            <p:cond delay="0"/>
                                          </p:stCondLst>
                                        </p:cTn>
                                        <p:tgtEl>
                                          <p:spTgt spid="29702"/>
                                        </p:tgtEl>
                                        <p:attrNameLst>
                                          <p:attrName>style.visibility</p:attrName>
                                        </p:attrNameLst>
                                      </p:cBhvr>
                                      <p:to>
                                        <p:strVal val="visible"/>
                                      </p:to>
                                    </p:set>
                                    <p:animEffect transition="in" filter="box(in)">
                                      <p:cBhvr additive="repl">
                                        <p:cTn id="20" dur="500"/>
                                        <p:tgtEl>
                                          <p:spTgt spid="29702"/>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32" fill="hold" nodeType="clickEffect">
                                  <p:stCondLst>
                                    <p:cond delay="0"/>
                                  </p:stCondLst>
                                  <p:childTnLst>
                                    <p:set>
                                      <p:cBhvr additive="repl">
                                        <p:cTn id="24" dur="1" fill="hold">
                                          <p:stCondLst>
                                            <p:cond delay="0"/>
                                          </p:stCondLst>
                                        </p:cTn>
                                        <p:tgtEl>
                                          <p:spTgt spid="29711"/>
                                        </p:tgtEl>
                                        <p:attrNameLst>
                                          <p:attrName>style.visibility</p:attrName>
                                        </p:attrNameLst>
                                      </p:cBhvr>
                                      <p:to>
                                        <p:strVal val="visible"/>
                                      </p:to>
                                    </p:set>
                                    <p:animEffect transition="in" filter="box(out)">
                                      <p:cBhvr additive="repl">
                                        <p:cTn id="25" dur="500"/>
                                        <p:tgtEl>
                                          <p:spTgt spid="29711"/>
                                        </p:tgtEl>
                                      </p:cBhvr>
                                    </p:animEffect>
                                  </p:childTnLst>
                                </p:cTn>
                              </p:par>
                            </p:childTnLst>
                          </p:cTn>
                        </p:par>
                      </p:childTnLst>
                    </p:cTn>
                  </p:par>
                  <p:par>
                    <p:cTn id="26" fill="hold">
                      <p:stCondLst>
                        <p:cond delay="indefinite"/>
                      </p:stCondLst>
                      <p:childTnLst>
                        <p:par>
                          <p:cTn id="27" fill="hold">
                            <p:stCondLst>
                              <p:cond delay="0"/>
                            </p:stCondLst>
                            <p:childTnLst>
                              <p:par>
                                <p:cTn id="28" presetID="17" presetClass="entr" presetSubtype="8" fill="hold" nodeType="clickEffect">
                                  <p:stCondLst>
                                    <p:cond delay="0"/>
                                  </p:stCondLst>
                                  <p:childTnLst>
                                    <p:set>
                                      <p:cBhvr additive="repl">
                                        <p:cTn id="29" dur="1" fill="hold">
                                          <p:stCondLst>
                                            <p:cond delay="0"/>
                                          </p:stCondLst>
                                        </p:cTn>
                                        <p:tgtEl>
                                          <p:spTgt spid="29706"/>
                                        </p:tgtEl>
                                        <p:attrNameLst>
                                          <p:attrName>style.visibility</p:attrName>
                                        </p:attrNameLst>
                                      </p:cBhvr>
                                      <p:to>
                                        <p:strVal val="visible"/>
                                      </p:to>
                                    </p:set>
                                    <p:anim calcmode="lin" valueType="num">
                                      <p:cBhvr additive="repl">
                                        <p:cTn id="30" dur="500" fill="hold"/>
                                        <p:tgtEl>
                                          <p:spTgt spid="29706"/>
                                        </p:tgtEl>
                                        <p:attrNameLst>
                                          <p:attrName>ppt_x</p:attrName>
                                        </p:attrNameLst>
                                      </p:cBhvr>
                                      <p:tavLst>
                                        <p:tav tm="0">
                                          <p:val>
                                            <p:strVal val="#ppt_x-#ppt_w/2"/>
                                          </p:val>
                                        </p:tav>
                                        <p:tav tm="100000">
                                          <p:val>
                                            <p:strVal val="#ppt_x"/>
                                          </p:val>
                                        </p:tav>
                                      </p:tavLst>
                                    </p:anim>
                                    <p:anim calcmode="lin" valueType="num">
                                      <p:cBhvr additive="repl">
                                        <p:cTn id="31" dur="500" fill="hold"/>
                                        <p:tgtEl>
                                          <p:spTgt spid="29706"/>
                                        </p:tgtEl>
                                        <p:attrNameLst>
                                          <p:attrName>ppt_y</p:attrName>
                                        </p:attrNameLst>
                                      </p:cBhvr>
                                      <p:tavLst>
                                        <p:tav tm="0">
                                          <p:val>
                                            <p:strVal val="#ppt_y"/>
                                          </p:val>
                                        </p:tav>
                                        <p:tav tm="100000">
                                          <p:val>
                                            <p:strVal val="#ppt_y"/>
                                          </p:val>
                                        </p:tav>
                                      </p:tavLst>
                                    </p:anim>
                                    <p:anim calcmode="lin" valueType="num">
                                      <p:cBhvr additive="repl">
                                        <p:cTn id="32" dur="500" fill="hold"/>
                                        <p:tgtEl>
                                          <p:spTgt spid="29706"/>
                                        </p:tgtEl>
                                        <p:attrNameLst>
                                          <p:attrName>ppt_w</p:attrName>
                                        </p:attrNameLst>
                                      </p:cBhvr>
                                      <p:tavLst>
                                        <p:tav tm="0">
                                          <p:val>
                                            <p:fltVal val="0.000000"/>
                                          </p:val>
                                        </p:tav>
                                        <p:tav tm="100000">
                                          <p:val>
                                            <p:strVal val="#ppt_w"/>
                                          </p:val>
                                        </p:tav>
                                      </p:tavLst>
                                    </p:anim>
                                    <p:anim calcmode="lin" valueType="num">
                                      <p:cBhvr additive="repl">
                                        <p:cTn id="33" dur="500" fill="hold"/>
                                        <p:tgtEl>
                                          <p:spTgt spid="29706"/>
                                        </p:tgtEl>
                                        <p:attrNameLst>
                                          <p:attrName>ppt_h</p:attrName>
                                        </p:attrNameLst>
                                      </p:cBhvr>
                                      <p:tavLst>
                                        <p:tav tm="0">
                                          <p:val>
                                            <p:strVal val="#ppt_h"/>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nodeType="clickEffect">
                                  <p:stCondLst>
                                    <p:cond delay="0"/>
                                  </p:stCondLst>
                                  <p:childTnLst>
                                    <p:set>
                                      <p:cBhvr additive="repl">
                                        <p:cTn id="37" dur="1" fill="hold">
                                          <p:stCondLst>
                                            <p:cond delay="0"/>
                                          </p:stCondLst>
                                        </p:cTn>
                                        <p:tgtEl>
                                          <p:spTgt spid="29704"/>
                                        </p:tgtEl>
                                        <p:attrNameLst>
                                          <p:attrName>style.visibility</p:attrName>
                                        </p:attrNameLst>
                                      </p:cBhvr>
                                      <p:to>
                                        <p:strVal val="visible"/>
                                      </p:to>
                                    </p:set>
                                    <p:animEffect transition="in" filter="box(in)">
                                      <p:cBhvr additive="repl">
                                        <p:cTn id="38" dur="500"/>
                                        <p:tgtEl>
                                          <p:spTgt spid="29704"/>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32" fill="hold" nodeType="clickEffect">
                                  <p:stCondLst>
                                    <p:cond delay="0"/>
                                  </p:stCondLst>
                                  <p:childTnLst>
                                    <p:set>
                                      <p:cBhvr additive="repl">
                                        <p:cTn id="42" dur="1" fill="hold">
                                          <p:stCondLst>
                                            <p:cond delay="0"/>
                                          </p:stCondLst>
                                        </p:cTn>
                                        <p:tgtEl>
                                          <p:spTgt spid="29714"/>
                                        </p:tgtEl>
                                        <p:attrNameLst>
                                          <p:attrName>style.visibility</p:attrName>
                                        </p:attrNameLst>
                                      </p:cBhvr>
                                      <p:to>
                                        <p:strVal val="visible"/>
                                      </p:to>
                                    </p:set>
                                    <p:animEffect transition="in" filter="box(out)">
                                      <p:cBhvr additive="repl">
                                        <p:cTn id="43" dur="500"/>
                                        <p:tgtEl>
                                          <p:spTgt spid="29714"/>
                                        </p:tgtEl>
                                      </p:cBhvr>
                                    </p:animEffect>
                                  </p:childTnLst>
                                </p:cTn>
                              </p:par>
                            </p:childTnLst>
                          </p:cTn>
                        </p:par>
                      </p:childTnLst>
                    </p:cTn>
                  </p:par>
                  <p:par>
                    <p:cTn id="44" fill="hold">
                      <p:stCondLst>
                        <p:cond delay="indefinite"/>
                      </p:stCondLst>
                      <p:childTnLst>
                        <p:par>
                          <p:cTn id="45" fill="hold">
                            <p:stCondLst>
                              <p:cond delay="0"/>
                            </p:stCondLst>
                            <p:childTnLst>
                              <p:par>
                                <p:cTn id="46" presetID="17" presetClass="entr" presetSubtype="2" fill="hold" nodeType="clickEffect">
                                  <p:stCondLst>
                                    <p:cond delay="0"/>
                                  </p:stCondLst>
                                  <p:childTnLst>
                                    <p:set>
                                      <p:cBhvr additive="repl">
                                        <p:cTn id="47" dur="1" fill="hold">
                                          <p:stCondLst>
                                            <p:cond delay="0"/>
                                          </p:stCondLst>
                                        </p:cTn>
                                        <p:tgtEl>
                                          <p:spTgt spid="29707"/>
                                        </p:tgtEl>
                                        <p:attrNameLst>
                                          <p:attrName>style.visibility</p:attrName>
                                        </p:attrNameLst>
                                      </p:cBhvr>
                                      <p:to>
                                        <p:strVal val="visible"/>
                                      </p:to>
                                    </p:set>
                                    <p:anim calcmode="lin" valueType="num">
                                      <p:cBhvr additive="repl">
                                        <p:cTn id="48" dur="500" fill="hold"/>
                                        <p:tgtEl>
                                          <p:spTgt spid="29707"/>
                                        </p:tgtEl>
                                        <p:attrNameLst>
                                          <p:attrName>ppt_x</p:attrName>
                                        </p:attrNameLst>
                                      </p:cBhvr>
                                      <p:tavLst>
                                        <p:tav tm="0">
                                          <p:val>
                                            <p:strVal val="#ppt_x+#ppt_w/2"/>
                                          </p:val>
                                        </p:tav>
                                        <p:tav tm="100000">
                                          <p:val>
                                            <p:strVal val="#ppt_x"/>
                                          </p:val>
                                        </p:tav>
                                      </p:tavLst>
                                    </p:anim>
                                    <p:anim calcmode="lin" valueType="num">
                                      <p:cBhvr additive="repl">
                                        <p:cTn id="49" dur="500" fill="hold"/>
                                        <p:tgtEl>
                                          <p:spTgt spid="29707"/>
                                        </p:tgtEl>
                                        <p:attrNameLst>
                                          <p:attrName>ppt_y</p:attrName>
                                        </p:attrNameLst>
                                      </p:cBhvr>
                                      <p:tavLst>
                                        <p:tav tm="0">
                                          <p:val>
                                            <p:strVal val="#ppt_y"/>
                                          </p:val>
                                        </p:tav>
                                        <p:tav tm="100000">
                                          <p:val>
                                            <p:strVal val="#ppt_y"/>
                                          </p:val>
                                        </p:tav>
                                      </p:tavLst>
                                    </p:anim>
                                    <p:anim calcmode="lin" valueType="num">
                                      <p:cBhvr additive="repl">
                                        <p:cTn id="50" dur="500" fill="hold"/>
                                        <p:tgtEl>
                                          <p:spTgt spid="29707"/>
                                        </p:tgtEl>
                                        <p:attrNameLst>
                                          <p:attrName>ppt_w</p:attrName>
                                        </p:attrNameLst>
                                      </p:cBhvr>
                                      <p:tavLst>
                                        <p:tav tm="0">
                                          <p:val>
                                            <p:fltVal val="0.000000"/>
                                          </p:val>
                                        </p:tav>
                                        <p:tav tm="100000">
                                          <p:val>
                                            <p:strVal val="#ppt_w"/>
                                          </p:val>
                                        </p:tav>
                                      </p:tavLst>
                                    </p:anim>
                                    <p:anim calcmode="lin" valueType="num">
                                      <p:cBhvr additive="repl">
                                        <p:cTn id="51" dur="500" fill="hold"/>
                                        <p:tgtEl>
                                          <p:spTgt spid="29707"/>
                                        </p:tgtEl>
                                        <p:attrNameLst>
                                          <p:attrName>ppt_h</p:attrName>
                                        </p:attrNameLst>
                                      </p:cBhvr>
                                      <p:tavLst>
                                        <p:tav tm="0">
                                          <p:val>
                                            <p:strVal val="#ppt_h"/>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4" presetClass="entr" presetSubtype="32" fill="hold" nodeType="clickEffect">
                                  <p:stCondLst>
                                    <p:cond delay="0"/>
                                  </p:stCondLst>
                                  <p:childTnLst>
                                    <p:set>
                                      <p:cBhvr additive="repl">
                                        <p:cTn id="55" dur="1" fill="hold">
                                          <p:stCondLst>
                                            <p:cond delay="0"/>
                                          </p:stCondLst>
                                        </p:cTn>
                                        <p:tgtEl>
                                          <p:spTgt spid="29712"/>
                                        </p:tgtEl>
                                        <p:attrNameLst>
                                          <p:attrName>style.visibility</p:attrName>
                                        </p:attrNameLst>
                                      </p:cBhvr>
                                      <p:to>
                                        <p:strVal val="visible"/>
                                      </p:to>
                                    </p:set>
                                    <p:animEffect transition="in" filter="box(out)">
                                      <p:cBhvr additive="repl">
                                        <p:cTn id="56" dur="500"/>
                                        <p:tgtEl>
                                          <p:spTgt spid="29712"/>
                                        </p:tgtEl>
                                      </p:cBhvr>
                                    </p:animEffect>
                                  </p:childTnLst>
                                </p:cTn>
                              </p:par>
                            </p:childTnLst>
                          </p:cTn>
                        </p:par>
                      </p:childTnLst>
                    </p:cTn>
                  </p:par>
                  <p:par>
                    <p:cTn id="57" fill="hold">
                      <p:stCondLst>
                        <p:cond delay="indefinite"/>
                      </p:stCondLst>
                      <p:childTnLst>
                        <p:par>
                          <p:cTn id="58" fill="hold">
                            <p:stCondLst>
                              <p:cond delay="0"/>
                            </p:stCondLst>
                            <p:childTnLst>
                              <p:par>
                                <p:cTn id="59" presetID="17" presetClass="entr" presetSubtype="1" fill="hold" nodeType="clickEffect">
                                  <p:stCondLst>
                                    <p:cond delay="0"/>
                                  </p:stCondLst>
                                  <p:childTnLst>
                                    <p:set>
                                      <p:cBhvr additive="repl">
                                        <p:cTn id="60" dur="1" fill="hold">
                                          <p:stCondLst>
                                            <p:cond delay="0"/>
                                          </p:stCondLst>
                                        </p:cTn>
                                        <p:tgtEl>
                                          <p:spTgt spid="29708"/>
                                        </p:tgtEl>
                                        <p:attrNameLst>
                                          <p:attrName>style.visibility</p:attrName>
                                        </p:attrNameLst>
                                      </p:cBhvr>
                                      <p:to>
                                        <p:strVal val="visible"/>
                                      </p:to>
                                    </p:set>
                                    <p:anim calcmode="lin" valueType="num">
                                      <p:cBhvr additive="repl">
                                        <p:cTn id="61" dur="500" fill="hold"/>
                                        <p:tgtEl>
                                          <p:spTgt spid="29708"/>
                                        </p:tgtEl>
                                        <p:attrNameLst>
                                          <p:attrName>ppt_x</p:attrName>
                                        </p:attrNameLst>
                                      </p:cBhvr>
                                      <p:tavLst>
                                        <p:tav tm="0">
                                          <p:val>
                                            <p:strVal val="#ppt_x"/>
                                          </p:val>
                                        </p:tav>
                                        <p:tav tm="100000">
                                          <p:val>
                                            <p:strVal val="#ppt_x"/>
                                          </p:val>
                                        </p:tav>
                                      </p:tavLst>
                                    </p:anim>
                                    <p:anim calcmode="lin" valueType="num">
                                      <p:cBhvr additive="repl">
                                        <p:cTn id="62" dur="500" fill="hold"/>
                                        <p:tgtEl>
                                          <p:spTgt spid="29708"/>
                                        </p:tgtEl>
                                        <p:attrNameLst>
                                          <p:attrName>ppt_y</p:attrName>
                                        </p:attrNameLst>
                                      </p:cBhvr>
                                      <p:tavLst>
                                        <p:tav tm="0">
                                          <p:val>
                                            <p:strVal val="#ppt_y-#ppt_h/2"/>
                                          </p:val>
                                        </p:tav>
                                        <p:tav tm="100000">
                                          <p:val>
                                            <p:strVal val="#ppt_y"/>
                                          </p:val>
                                        </p:tav>
                                      </p:tavLst>
                                    </p:anim>
                                    <p:anim calcmode="lin" valueType="num">
                                      <p:cBhvr additive="repl">
                                        <p:cTn id="63" dur="500" fill="hold"/>
                                        <p:tgtEl>
                                          <p:spTgt spid="29708"/>
                                        </p:tgtEl>
                                        <p:attrNameLst>
                                          <p:attrName>ppt_w</p:attrName>
                                        </p:attrNameLst>
                                      </p:cBhvr>
                                      <p:tavLst>
                                        <p:tav tm="0">
                                          <p:val>
                                            <p:strVal val="#ppt_w"/>
                                          </p:val>
                                        </p:tav>
                                        <p:tav tm="100000">
                                          <p:val>
                                            <p:strVal val="#ppt_w"/>
                                          </p:val>
                                        </p:tav>
                                      </p:tavLst>
                                    </p:anim>
                                    <p:anim calcmode="lin" valueType="num">
                                      <p:cBhvr additive="repl">
                                        <p:cTn id="64" dur="500" fill="hold"/>
                                        <p:tgtEl>
                                          <p:spTgt spid="29708"/>
                                        </p:tgtEl>
                                        <p:attrNameLst>
                                          <p:attrName>ppt_h</p:attrName>
                                        </p:attrNameLst>
                                      </p:cBhvr>
                                      <p:tavLst>
                                        <p:tav tm="0">
                                          <p:val>
                                            <p:fltVal val="0.000000"/>
                                          </p:val>
                                        </p:tav>
                                        <p:tav tm="100000">
                                          <p:val>
                                            <p:strVal val="#ppt_h"/>
                                          </p:val>
                                        </p:tav>
                                      </p:tavLst>
                                    </p:anim>
                                  </p:childTnLst>
                                </p:cTn>
                              </p:par>
                            </p:childTnLst>
                          </p:cTn>
                        </p:par>
                      </p:childTnLst>
                    </p:cTn>
                  </p:par>
                  <p:par>
                    <p:cTn id="65" fill="hold">
                      <p:stCondLst>
                        <p:cond delay="indefinite"/>
                      </p:stCondLst>
                      <p:childTnLst>
                        <p:par>
                          <p:cTn id="66" fill="hold">
                            <p:stCondLst>
                              <p:cond delay="0"/>
                            </p:stCondLst>
                            <p:childTnLst>
                              <p:par>
                                <p:cTn id="67" presetID="4" presetClass="entr" presetSubtype="16" fill="hold" nodeType="clickEffect">
                                  <p:stCondLst>
                                    <p:cond delay="0"/>
                                  </p:stCondLst>
                                  <p:childTnLst>
                                    <p:set>
                                      <p:cBhvr additive="repl">
                                        <p:cTn id="68" dur="1" fill="hold">
                                          <p:stCondLst>
                                            <p:cond delay="0"/>
                                          </p:stCondLst>
                                        </p:cTn>
                                        <p:tgtEl>
                                          <p:spTgt spid="29703"/>
                                        </p:tgtEl>
                                        <p:attrNameLst>
                                          <p:attrName>style.visibility</p:attrName>
                                        </p:attrNameLst>
                                      </p:cBhvr>
                                      <p:to>
                                        <p:strVal val="visible"/>
                                      </p:to>
                                    </p:set>
                                    <p:animEffect transition="in" filter="box(in)">
                                      <p:cBhvr additive="repl">
                                        <p:cTn id="69" dur="500"/>
                                        <p:tgtEl>
                                          <p:spTgt spid="29703"/>
                                        </p:tgtEl>
                                      </p:cBhvr>
                                    </p:animEffect>
                                  </p:childTnLst>
                                </p:cTn>
                              </p:par>
                            </p:childTnLst>
                          </p:cTn>
                        </p:par>
                      </p:childTnLst>
                    </p:cTn>
                  </p:par>
                  <p:par>
                    <p:cTn id="70" fill="hold">
                      <p:stCondLst>
                        <p:cond delay="indefinite"/>
                      </p:stCondLst>
                      <p:childTnLst>
                        <p:par>
                          <p:cTn id="71" fill="hold">
                            <p:stCondLst>
                              <p:cond delay="0"/>
                            </p:stCondLst>
                            <p:childTnLst>
                              <p:par>
                                <p:cTn id="72" presetID="4" presetClass="entr" presetSubtype="32" fill="hold" nodeType="clickEffect">
                                  <p:stCondLst>
                                    <p:cond delay="0"/>
                                  </p:stCondLst>
                                  <p:childTnLst>
                                    <p:set>
                                      <p:cBhvr additive="repl">
                                        <p:cTn id="73" dur="1" fill="hold">
                                          <p:stCondLst>
                                            <p:cond delay="0"/>
                                          </p:stCondLst>
                                        </p:cTn>
                                        <p:tgtEl>
                                          <p:spTgt spid="29715"/>
                                        </p:tgtEl>
                                        <p:attrNameLst>
                                          <p:attrName>style.visibility</p:attrName>
                                        </p:attrNameLst>
                                      </p:cBhvr>
                                      <p:to>
                                        <p:strVal val="visible"/>
                                      </p:to>
                                    </p:set>
                                    <p:animEffect transition="in" filter="box(out)">
                                      <p:cBhvr additive="repl">
                                        <p:cTn id="74" dur="500"/>
                                        <p:tgtEl>
                                          <p:spTgt spid="29715"/>
                                        </p:tgtEl>
                                      </p:cBhvr>
                                    </p:animEffect>
                                  </p:childTnLst>
                                </p:cTn>
                              </p:par>
                            </p:childTnLst>
                          </p:cTn>
                        </p:par>
                      </p:childTnLst>
                    </p:cTn>
                  </p:par>
                  <p:par>
                    <p:cTn id="75" fill="hold">
                      <p:stCondLst>
                        <p:cond delay="indefinite"/>
                      </p:stCondLst>
                      <p:childTnLst>
                        <p:par>
                          <p:cTn id="76" fill="hold">
                            <p:stCondLst>
                              <p:cond delay="0"/>
                            </p:stCondLst>
                            <p:childTnLst>
                              <p:par>
                                <p:cTn id="77" presetID="17" presetClass="entr" presetSubtype="2" fill="hold" nodeType="clickEffect">
                                  <p:stCondLst>
                                    <p:cond delay="0"/>
                                  </p:stCondLst>
                                  <p:childTnLst>
                                    <p:set>
                                      <p:cBhvr additive="repl">
                                        <p:cTn id="78" dur="1" fill="hold">
                                          <p:stCondLst>
                                            <p:cond delay="0"/>
                                          </p:stCondLst>
                                        </p:cTn>
                                        <p:tgtEl>
                                          <p:spTgt spid="29709"/>
                                        </p:tgtEl>
                                        <p:attrNameLst>
                                          <p:attrName>style.visibility</p:attrName>
                                        </p:attrNameLst>
                                      </p:cBhvr>
                                      <p:to>
                                        <p:strVal val="visible"/>
                                      </p:to>
                                    </p:set>
                                    <p:anim calcmode="lin" valueType="num">
                                      <p:cBhvr additive="repl">
                                        <p:cTn id="79" dur="500" fill="hold"/>
                                        <p:tgtEl>
                                          <p:spTgt spid="29709"/>
                                        </p:tgtEl>
                                        <p:attrNameLst>
                                          <p:attrName>ppt_x</p:attrName>
                                        </p:attrNameLst>
                                      </p:cBhvr>
                                      <p:tavLst>
                                        <p:tav tm="0">
                                          <p:val>
                                            <p:strVal val="#ppt_x+#ppt_w/2"/>
                                          </p:val>
                                        </p:tav>
                                        <p:tav tm="100000">
                                          <p:val>
                                            <p:strVal val="#ppt_x"/>
                                          </p:val>
                                        </p:tav>
                                      </p:tavLst>
                                    </p:anim>
                                    <p:anim calcmode="lin" valueType="num">
                                      <p:cBhvr additive="repl">
                                        <p:cTn id="80" dur="500" fill="hold"/>
                                        <p:tgtEl>
                                          <p:spTgt spid="29709"/>
                                        </p:tgtEl>
                                        <p:attrNameLst>
                                          <p:attrName>ppt_y</p:attrName>
                                        </p:attrNameLst>
                                      </p:cBhvr>
                                      <p:tavLst>
                                        <p:tav tm="0">
                                          <p:val>
                                            <p:strVal val="#ppt_y"/>
                                          </p:val>
                                        </p:tav>
                                        <p:tav tm="100000">
                                          <p:val>
                                            <p:strVal val="#ppt_y"/>
                                          </p:val>
                                        </p:tav>
                                      </p:tavLst>
                                    </p:anim>
                                    <p:anim calcmode="lin" valueType="num">
                                      <p:cBhvr additive="repl">
                                        <p:cTn id="81" dur="500" fill="hold"/>
                                        <p:tgtEl>
                                          <p:spTgt spid="29709"/>
                                        </p:tgtEl>
                                        <p:attrNameLst>
                                          <p:attrName>ppt_w</p:attrName>
                                        </p:attrNameLst>
                                      </p:cBhvr>
                                      <p:tavLst>
                                        <p:tav tm="0">
                                          <p:val>
                                            <p:fltVal val="0.000000"/>
                                          </p:val>
                                        </p:tav>
                                        <p:tav tm="100000">
                                          <p:val>
                                            <p:strVal val="#ppt_w"/>
                                          </p:val>
                                        </p:tav>
                                      </p:tavLst>
                                    </p:anim>
                                    <p:anim calcmode="lin" valueType="num">
                                      <p:cBhvr additive="repl">
                                        <p:cTn id="82" dur="500" fill="hold"/>
                                        <p:tgtEl>
                                          <p:spTgt spid="29709"/>
                                        </p:tgtEl>
                                        <p:attrNameLst>
                                          <p:attrName>ppt_h</p:attrName>
                                        </p:attrNameLst>
                                      </p:cBhvr>
                                      <p:tavLst>
                                        <p:tav tm="0">
                                          <p:val>
                                            <p:strVal val="#ppt_h"/>
                                          </p:val>
                                        </p:tav>
                                        <p:tav tm="100000">
                                          <p:val>
                                            <p:strVal val="#ppt_h"/>
                                          </p:val>
                                        </p:tav>
                                      </p:tavLst>
                                    </p:anim>
                                  </p:childTnLst>
                                </p:cTn>
                              </p:par>
                            </p:childTnLst>
                          </p:cTn>
                        </p:par>
                      </p:childTnLst>
                    </p:cTn>
                  </p:par>
                  <p:par>
                    <p:cTn id="83" fill="hold">
                      <p:stCondLst>
                        <p:cond delay="indefinite"/>
                      </p:stCondLst>
                      <p:childTnLst>
                        <p:par>
                          <p:cTn id="84" fill="hold">
                            <p:stCondLst>
                              <p:cond delay="0"/>
                            </p:stCondLst>
                            <p:childTnLst>
                              <p:par>
                                <p:cTn id="85" presetID="4" presetClass="entr" presetSubtype="32" fill="hold" nodeType="clickEffect">
                                  <p:stCondLst>
                                    <p:cond delay="0"/>
                                  </p:stCondLst>
                                  <p:childTnLst>
                                    <p:set>
                                      <p:cBhvr additive="repl">
                                        <p:cTn id="86" dur="1" fill="hold">
                                          <p:stCondLst>
                                            <p:cond delay="0"/>
                                          </p:stCondLst>
                                        </p:cTn>
                                        <p:tgtEl>
                                          <p:spTgt spid="29716"/>
                                        </p:tgtEl>
                                        <p:attrNameLst>
                                          <p:attrName>style.visibility</p:attrName>
                                        </p:attrNameLst>
                                      </p:cBhvr>
                                      <p:to>
                                        <p:strVal val="visible"/>
                                      </p:to>
                                    </p:set>
                                    <p:animEffect transition="in" filter="box(out)">
                                      <p:cBhvr additive="repl">
                                        <p:cTn id="87" dur="500"/>
                                        <p:tgtEl>
                                          <p:spTgt spid="29716"/>
                                        </p:tgtEl>
                                      </p:cBhvr>
                                    </p:animEffect>
                                  </p:childTnLst>
                                </p:cTn>
                              </p:par>
                            </p:childTnLst>
                          </p:cTn>
                        </p:par>
                      </p:childTnLst>
                    </p:cTn>
                  </p:par>
                  <p:par>
                    <p:cTn id="88" fill="hold">
                      <p:stCondLst>
                        <p:cond delay="indefinite"/>
                      </p:stCondLst>
                      <p:childTnLst>
                        <p:par>
                          <p:cTn id="89" fill="hold">
                            <p:stCondLst>
                              <p:cond delay="0"/>
                            </p:stCondLst>
                            <p:childTnLst>
                              <p:par>
                                <p:cTn id="90" presetID="17" presetClass="entr" presetSubtype="8" fill="hold" nodeType="clickEffect">
                                  <p:stCondLst>
                                    <p:cond delay="0"/>
                                  </p:stCondLst>
                                  <p:childTnLst>
                                    <p:set>
                                      <p:cBhvr additive="repl">
                                        <p:cTn id="91" dur="1" fill="hold">
                                          <p:stCondLst>
                                            <p:cond delay="0"/>
                                          </p:stCondLst>
                                        </p:cTn>
                                        <p:tgtEl>
                                          <p:spTgt spid="29710"/>
                                        </p:tgtEl>
                                        <p:attrNameLst>
                                          <p:attrName>style.visibility</p:attrName>
                                        </p:attrNameLst>
                                      </p:cBhvr>
                                      <p:to>
                                        <p:strVal val="visible"/>
                                      </p:to>
                                    </p:set>
                                    <p:anim calcmode="lin" valueType="num">
                                      <p:cBhvr additive="repl">
                                        <p:cTn id="92" dur="500" fill="hold"/>
                                        <p:tgtEl>
                                          <p:spTgt spid="29710"/>
                                        </p:tgtEl>
                                        <p:attrNameLst>
                                          <p:attrName>ppt_x</p:attrName>
                                        </p:attrNameLst>
                                      </p:cBhvr>
                                      <p:tavLst>
                                        <p:tav tm="0">
                                          <p:val>
                                            <p:strVal val="#ppt_x-#ppt_w/2"/>
                                          </p:val>
                                        </p:tav>
                                        <p:tav tm="100000">
                                          <p:val>
                                            <p:strVal val="#ppt_x"/>
                                          </p:val>
                                        </p:tav>
                                      </p:tavLst>
                                    </p:anim>
                                    <p:anim calcmode="lin" valueType="num">
                                      <p:cBhvr additive="repl">
                                        <p:cTn id="93" dur="500" fill="hold"/>
                                        <p:tgtEl>
                                          <p:spTgt spid="29710"/>
                                        </p:tgtEl>
                                        <p:attrNameLst>
                                          <p:attrName>ppt_y</p:attrName>
                                        </p:attrNameLst>
                                      </p:cBhvr>
                                      <p:tavLst>
                                        <p:tav tm="0">
                                          <p:val>
                                            <p:strVal val="#ppt_y"/>
                                          </p:val>
                                        </p:tav>
                                        <p:tav tm="100000">
                                          <p:val>
                                            <p:strVal val="#ppt_y"/>
                                          </p:val>
                                        </p:tav>
                                      </p:tavLst>
                                    </p:anim>
                                    <p:anim calcmode="lin" valueType="num">
                                      <p:cBhvr additive="repl">
                                        <p:cTn id="94" dur="500" fill="hold"/>
                                        <p:tgtEl>
                                          <p:spTgt spid="29710"/>
                                        </p:tgtEl>
                                        <p:attrNameLst>
                                          <p:attrName>ppt_w</p:attrName>
                                        </p:attrNameLst>
                                      </p:cBhvr>
                                      <p:tavLst>
                                        <p:tav tm="0">
                                          <p:val>
                                            <p:fltVal val="0.000000"/>
                                          </p:val>
                                        </p:tav>
                                        <p:tav tm="100000">
                                          <p:val>
                                            <p:strVal val="#ppt_w"/>
                                          </p:val>
                                        </p:tav>
                                      </p:tavLst>
                                    </p:anim>
                                    <p:anim calcmode="lin" valueType="num">
                                      <p:cBhvr additive="repl">
                                        <p:cTn id="95" dur="500" fill="hold"/>
                                        <p:tgtEl>
                                          <p:spTgt spid="29710"/>
                                        </p:tgtEl>
                                        <p:attrNameLst>
                                          <p:attrName>ppt_h</p:attrName>
                                        </p:attrNameLst>
                                      </p:cBhvr>
                                      <p:tavLst>
                                        <p:tav tm="0">
                                          <p:val>
                                            <p:strVal val="#ppt_h"/>
                                          </p:val>
                                        </p:tav>
                                        <p:tav tm="100000">
                                          <p:val>
                                            <p:strVal val="#ppt_h"/>
                                          </p:val>
                                        </p:tav>
                                      </p:tavLst>
                                    </p:anim>
                                  </p:childTnLst>
                                </p:cTn>
                              </p:par>
                            </p:childTnLst>
                          </p:cTn>
                        </p:par>
                      </p:childTnLst>
                    </p:cTn>
                  </p:par>
                  <p:par>
                    <p:cTn id="96" fill="hold">
                      <p:stCondLst>
                        <p:cond delay="indefinite"/>
                      </p:stCondLst>
                      <p:childTnLst>
                        <p:par>
                          <p:cTn id="97" fill="hold">
                            <p:stCondLst>
                              <p:cond delay="0"/>
                            </p:stCondLst>
                            <p:childTnLst>
                              <p:par>
                                <p:cTn id="98" presetID="4" presetClass="entr" presetSubtype="16" fill="hold" nodeType="clickEffect">
                                  <p:stCondLst>
                                    <p:cond delay="0"/>
                                  </p:stCondLst>
                                  <p:childTnLst>
                                    <p:set>
                                      <p:cBhvr additive="repl">
                                        <p:cTn id="99" dur="1" fill="hold">
                                          <p:stCondLst>
                                            <p:cond delay="0"/>
                                          </p:stCondLst>
                                        </p:cTn>
                                        <p:tgtEl>
                                          <p:spTgt spid="29701"/>
                                        </p:tgtEl>
                                        <p:attrNameLst>
                                          <p:attrName>style.visibility</p:attrName>
                                        </p:attrNameLst>
                                      </p:cBhvr>
                                      <p:to>
                                        <p:strVal val="visible"/>
                                      </p:to>
                                    </p:set>
                                    <p:animEffect transition="in" filter="box(in)">
                                      <p:cBhvr additive="repl">
                                        <p:cTn id="100" dur="500"/>
                                        <p:tgtEl>
                                          <p:spTgt spid="29701"/>
                                        </p:tgtEl>
                                      </p:cBhvr>
                                    </p:animEffect>
                                  </p:childTnLst>
                                </p:cTn>
                              </p:par>
                            </p:childTnLst>
                          </p:cTn>
                        </p:par>
                      </p:childTnLst>
                    </p:cTn>
                  </p:par>
                  <p:par>
                    <p:cTn id="101" fill="hold">
                      <p:stCondLst>
                        <p:cond delay="indefinite"/>
                      </p:stCondLst>
                      <p:childTnLst>
                        <p:par>
                          <p:cTn id="102" fill="hold">
                            <p:stCondLst>
                              <p:cond delay="0"/>
                            </p:stCondLst>
                            <p:childTnLst>
                              <p:par>
                                <p:cTn id="103" presetID="4" presetClass="entr" presetSubtype="32" fill="hold" nodeType="clickEffect">
                                  <p:stCondLst>
                                    <p:cond delay="0"/>
                                  </p:stCondLst>
                                  <p:childTnLst>
                                    <p:set>
                                      <p:cBhvr additive="repl">
                                        <p:cTn id="104" dur="1" fill="hold">
                                          <p:stCondLst>
                                            <p:cond delay="0"/>
                                          </p:stCondLst>
                                        </p:cTn>
                                        <p:tgtEl>
                                          <p:spTgt spid="29713"/>
                                        </p:tgtEl>
                                        <p:attrNameLst>
                                          <p:attrName>style.visibility</p:attrName>
                                        </p:attrNameLst>
                                      </p:cBhvr>
                                      <p:to>
                                        <p:strVal val="visible"/>
                                      </p:to>
                                    </p:set>
                                    <p:animEffect transition="in" filter="box(out)">
                                      <p:cBhvr additive="repl">
                                        <p:cTn id="105" dur="500"/>
                                        <p:tgtEl>
                                          <p:spTgt spid="297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59394" name="矩形 30720"/>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59395" name="文本框 30721"/>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333399"/>
                </a:solidFill>
                <a:latin typeface="Times New Roman" panose="02020603050405020304" pitchFamily="16" charset="0"/>
                <a:cs typeface="楷体_GB2312" pitchFamily="49" charset="0"/>
              </a:rPr>
              <a:t>3.2 进程定义与控制</a:t>
            </a:r>
            <a:endParaRPr lang="zh-CN" altLang="x-none" sz="4400" b="0" dirty="0" err="1">
              <a:solidFill>
                <a:srgbClr val="333399"/>
              </a:solidFill>
              <a:latin typeface="Times New Roman" panose="02020603050405020304" pitchFamily="16" charset="0"/>
              <a:ea typeface="楷体_GB2312" pitchFamily="49" charset="0"/>
            </a:endParaRPr>
          </a:p>
        </p:txBody>
      </p:sp>
      <p:sp>
        <p:nvSpPr>
          <p:cNvPr id="59396" name="文本框 30722"/>
          <p:cNvSpPr txBox="1"/>
          <p:nvPr/>
        </p:nvSpPr>
        <p:spPr>
          <a:xfrm>
            <a:off x="1143000" y="1447800"/>
            <a:ext cx="7772400" cy="609600"/>
          </a:xfrm>
          <a:prstGeom prst="rect">
            <a:avLst/>
          </a:prstGeom>
          <a:noFill/>
          <a:ln w="9525">
            <a:noFill/>
          </a:ln>
        </p:spPr>
        <p:txBody>
          <a:bodyPr wrap="square" lIns="91440" tIns="45720" rIns="91440" bIns="45720" anchor="t" anchorCtr="0"/>
          <a:p>
            <a:pPr marL="342900" indent="-342900" defTabSz="457200">
              <a:spcBef>
                <a:spcPts val="9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00"/>
                </a:solidFill>
                <a:latin typeface="Times New Roman" panose="02020603050405020304" pitchFamily="16" charset="0"/>
                <a:cs typeface="楷体_GB2312" pitchFamily="49" charset="0"/>
              </a:rPr>
              <a:t>进程状态的转换</a:t>
            </a:r>
            <a:endParaRPr lang="zh-CN" altLang="x-none" b="0" dirty="0" err="1">
              <a:solidFill>
                <a:srgbClr val="000000"/>
              </a:solidFill>
              <a:latin typeface="Times New Roman" panose="02020603050405020304" pitchFamily="16" charset="0"/>
              <a:ea typeface="楷体_GB2312" pitchFamily="49" charset="0"/>
            </a:endParaRPr>
          </a:p>
        </p:txBody>
      </p:sp>
      <p:pic>
        <p:nvPicPr>
          <p:cNvPr id="59397" name="图片 30723"/>
          <p:cNvPicPr>
            <a:picLocks noChangeAspect="1"/>
          </p:cNvPicPr>
          <p:nvPr/>
        </p:nvPicPr>
        <p:blipFill>
          <a:blip r:embed="rId1"/>
          <a:stretch>
            <a:fillRect/>
          </a:stretch>
        </p:blipFill>
        <p:spPr>
          <a:xfrm>
            <a:off x="1187450" y="1498600"/>
            <a:ext cx="7315200" cy="4564063"/>
          </a:xfrm>
          <a:prstGeom prst="rect">
            <a:avLst/>
          </a:prstGeom>
          <a:noFill/>
          <a:ln w="9525">
            <a:noFill/>
          </a:ln>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61442" name="矩形 31744"/>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61443" name="文本框 31745"/>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333399"/>
                </a:solidFill>
                <a:latin typeface="Times New Roman" panose="02020603050405020304" pitchFamily="16" charset="0"/>
              </a:rPr>
              <a:t>3.2 进程定义与控制</a:t>
            </a:r>
            <a:endParaRPr lang="zh-CN" altLang="x-none" sz="4400" b="0" dirty="0" err="1">
              <a:solidFill>
                <a:srgbClr val="333399"/>
              </a:solidFill>
              <a:latin typeface="Times New Roman" panose="02020603050405020304" pitchFamily="16" charset="0"/>
            </a:endParaRPr>
          </a:p>
        </p:txBody>
      </p:sp>
      <p:sp>
        <p:nvSpPr>
          <p:cNvPr id="61444" name="文本框 31746"/>
          <p:cNvSpPr txBox="1"/>
          <p:nvPr/>
        </p:nvSpPr>
        <p:spPr>
          <a:xfrm>
            <a:off x="520700" y="1763713"/>
            <a:ext cx="8407400" cy="4789487"/>
          </a:xfrm>
          <a:prstGeom prst="rect">
            <a:avLst/>
          </a:prstGeom>
          <a:noFill/>
          <a:ln w="9525">
            <a:noFill/>
          </a:ln>
        </p:spPr>
        <p:txBody>
          <a:bodyPr wrap="square" lIns="91440" tIns="45720" rIns="91440" bIns="45720" anchor="t" anchorCtr="0"/>
          <a:p>
            <a:pPr marL="342900" indent="-342900" defTabSz="457200">
              <a:spcBef>
                <a:spcPts val="9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00"/>
                </a:solidFill>
                <a:latin typeface="Times New Roman" panose="02020603050405020304" pitchFamily="16" charset="0"/>
              </a:rPr>
              <a:t>挂起状态：进程存在于外存的状态</a:t>
            </a:r>
            <a:endParaRPr lang="zh-CN" altLang="x-none" b="0" dirty="0" err="1">
              <a:solidFill>
                <a:srgbClr val="000000"/>
              </a:solidFill>
              <a:latin typeface="Times New Roman" panose="02020603050405020304" pitchFamily="16" charset="0"/>
            </a:endParaRPr>
          </a:p>
          <a:p>
            <a:pPr marL="342900" indent="-342900" defTabSz="457200">
              <a:spcBef>
                <a:spcPts val="800"/>
              </a:spcBef>
              <a:buClrTx/>
              <a:buSzPct val="6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b="0" dirty="0" err="1">
                <a:solidFill>
                  <a:srgbClr val="000000"/>
                </a:solidFill>
                <a:latin typeface="Times New Roman" panose="02020603050405020304" pitchFamily="16" charset="0"/>
              </a:rPr>
              <a:t>   </a:t>
            </a:r>
            <a:r>
              <a:rPr lang="zh-CN" altLang="x-none" sz="2800" b="0" dirty="0" err="1">
                <a:solidFill>
                  <a:srgbClr val="000000"/>
                </a:solidFill>
                <a:latin typeface="Times New Roman" panose="02020603050405020304" pitchFamily="16" charset="0"/>
              </a:rPr>
              <a:t>在程序运行期间，需要将进程挂起，如：内存紧张，将内存中处于阻塞状态的进程换至外存上；父进程要修改其子进程，则可将子进程挂起。</a:t>
            </a:r>
            <a:endParaRPr lang="zh-CN" altLang="x-none" sz="2800" b="0" dirty="0" err="1">
              <a:solidFill>
                <a:srgbClr val="000000"/>
              </a:solidFill>
              <a:latin typeface="Times New Roman" panose="02020603050405020304" pitchFamily="16" charset="0"/>
            </a:endParaRPr>
          </a:p>
          <a:p>
            <a:pPr marL="342900" indent="-342900" defTabSz="457200">
              <a:spcBef>
                <a:spcPts val="800"/>
              </a:spcBef>
              <a:buClrTx/>
              <a:buSzPct val="6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800" b="0" dirty="0" err="1">
              <a:solidFill>
                <a:srgbClr val="000000"/>
              </a:solidFill>
              <a:latin typeface="Times New Roman" panose="02020603050405020304" pitchFamily="16" charset="0"/>
            </a:endParaRPr>
          </a:p>
          <a:p>
            <a:pPr marL="342900" indent="-342900" defTabSz="457200">
              <a:spcBef>
                <a:spcPts val="800"/>
              </a:spcBef>
              <a:buClr>
                <a:srgbClr val="FF0000"/>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b="0" dirty="0" err="1">
                <a:solidFill>
                  <a:srgbClr val="000000"/>
                </a:solidFill>
                <a:latin typeface="Times New Roman" panose="02020603050405020304" pitchFamily="16" charset="0"/>
              </a:rPr>
              <a:t>“</a:t>
            </a:r>
            <a:r>
              <a:rPr lang="zh-CN" altLang="x-none" sz="2800" b="0" dirty="0" err="1">
                <a:solidFill>
                  <a:srgbClr val="000000"/>
                </a:solidFill>
                <a:latin typeface="黑体" panose="02010609060101010101" charset="-122"/>
              </a:rPr>
              <a:t>挂起”的结果是进程不能继续执行，即使挂起后处于就绪状态，也不能参与</a:t>
            </a:r>
            <a:r>
              <a:rPr lang="en-US" altLang="zh-CN" sz="2800" b="0" dirty="0" err="1">
                <a:solidFill>
                  <a:srgbClr val="000000"/>
                </a:solidFill>
                <a:latin typeface="Times New Roman" panose="02020603050405020304" pitchFamily="16" charset="0"/>
              </a:rPr>
              <a:t>CPU</a:t>
            </a:r>
            <a:r>
              <a:rPr lang="zh-CN" altLang="x-none" sz="2800" b="0" dirty="0" err="1">
                <a:solidFill>
                  <a:srgbClr val="000000"/>
                </a:solidFill>
                <a:latin typeface="黑体" panose="02010609060101010101" charset="-122"/>
              </a:rPr>
              <a:t>的竞争。</a:t>
            </a:r>
            <a:endParaRPr lang="zh-CN" altLang="x-none" sz="2800" b="0" dirty="0" err="1">
              <a:solidFill>
                <a:srgbClr val="000000"/>
              </a:solidFill>
              <a:latin typeface="黑体" panose="02010609060101010101" charset="-122"/>
            </a:endParaRPr>
          </a:p>
          <a:p>
            <a:pPr marL="342900" indent="-342900" defTabSz="457200">
              <a:spcBef>
                <a:spcPts val="800"/>
              </a:spcBef>
              <a:buClr>
                <a:srgbClr val="FF0000"/>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黑体" panose="02010609060101010101" charset="-122"/>
              </a:rPr>
              <a:t>被挂起的进程处于静止状态，且只有通过“激活”动作，才能转换成活动状态。</a:t>
            </a:r>
            <a:endParaRPr lang="zh-CN" altLang="x-none" sz="2800" b="0" dirty="0" err="1">
              <a:solidFill>
                <a:srgbClr val="000000"/>
              </a:solidFill>
              <a:latin typeface="黑体" panose="02010609060101010101" charset="-122"/>
            </a:endParaRPr>
          </a:p>
          <a:p>
            <a:pPr marL="1905" lvl="1" indent="455295" defTabSz="457200" eaLnBrk="1" hangingPunct="1">
              <a:spcBef>
                <a:spcPts val="800"/>
              </a:spcBef>
              <a:buClrTx/>
              <a:buSzPct val="55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800" b="0" dirty="0" err="1">
              <a:solidFill>
                <a:srgbClr val="000000"/>
              </a:solidFill>
              <a:latin typeface="黑体" panose="02010609060101010101" charset="-122"/>
              <a:ea typeface="楷体_GB2312" pitchFamily="49" charset="0"/>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63490" name="矩形 32768"/>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63491" name="文本框 32769"/>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333399"/>
                </a:solidFill>
                <a:latin typeface="Times New Roman" panose="02020603050405020304" pitchFamily="16" charset="0"/>
                <a:cs typeface="楷体_GB2312" pitchFamily="49" charset="0"/>
              </a:rPr>
              <a:t>3.2 进程定义与控制</a:t>
            </a:r>
            <a:endParaRPr lang="zh-CN" altLang="x-none" sz="4400" b="0" dirty="0" err="1">
              <a:solidFill>
                <a:srgbClr val="333399"/>
              </a:solidFill>
              <a:latin typeface="Times New Roman" panose="02020603050405020304" pitchFamily="16" charset="0"/>
              <a:ea typeface="楷体_GB2312" pitchFamily="49" charset="0"/>
            </a:endParaRPr>
          </a:p>
        </p:txBody>
      </p:sp>
      <p:sp>
        <p:nvSpPr>
          <p:cNvPr id="63492" name="文本框 32770"/>
          <p:cNvSpPr txBox="1"/>
          <p:nvPr/>
        </p:nvSpPr>
        <p:spPr>
          <a:xfrm>
            <a:off x="1143000" y="1447800"/>
            <a:ext cx="7772400" cy="4789488"/>
          </a:xfrm>
          <a:prstGeom prst="rect">
            <a:avLst/>
          </a:prstGeom>
          <a:noFill/>
          <a:ln w="9525">
            <a:noFill/>
          </a:ln>
        </p:spPr>
        <p:txBody>
          <a:bodyPr wrap="square" lIns="91440" tIns="45720" rIns="91440" bIns="45720" anchor="t" anchorCtr="0"/>
          <a:p>
            <a:pPr marL="342900" indent="-342900" defTabSz="457200">
              <a:lnSpc>
                <a:spcPct val="150000"/>
              </a:lnSpc>
              <a:spcBef>
                <a:spcPts val="9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00"/>
                </a:solidFill>
                <a:latin typeface="Times New Roman" panose="02020603050405020304" pitchFamily="16" charset="0"/>
                <a:cs typeface="楷体_GB2312" pitchFamily="49" charset="0"/>
              </a:rPr>
              <a:t>挂起状态：进程存在于外存的状态</a:t>
            </a:r>
            <a:endParaRPr lang="zh-CN" altLang="x-none" b="0" dirty="0" err="1">
              <a:solidFill>
                <a:srgbClr val="000000"/>
              </a:solidFill>
              <a:latin typeface="Times New Roman" panose="02020603050405020304" pitchFamily="16" charset="0"/>
              <a:cs typeface="楷体_GB2312" pitchFamily="49" charset="0"/>
            </a:endParaRPr>
          </a:p>
          <a:p>
            <a:pPr marL="342900" indent="-342900" defTabSz="457200">
              <a:lnSpc>
                <a:spcPct val="150000"/>
              </a:lnSpc>
              <a:buClrTx/>
              <a:buSzPct val="6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b="0" dirty="0" err="1">
                <a:solidFill>
                  <a:srgbClr val="000000"/>
                </a:solidFill>
                <a:latin typeface="Times New Roman" panose="02020603050405020304" pitchFamily="16" charset="0"/>
              </a:rPr>
              <a:t>   </a:t>
            </a:r>
            <a:r>
              <a:rPr lang="zh-CN" altLang="x-none" sz="2800" b="0" dirty="0" err="1">
                <a:solidFill>
                  <a:srgbClr val="000000"/>
                </a:solidFill>
                <a:latin typeface="黑体" panose="02010609060101010101" charset="-122"/>
                <a:cs typeface="楷体_GB2312" pitchFamily="49" charset="0"/>
              </a:rPr>
              <a:t>引起挂起状态的主要原因：终端用户的请求、父进程请求、负荷调节的需要、操作系统的需要。</a:t>
            </a:r>
            <a:endParaRPr lang="zh-CN" altLang="x-none" sz="2800" b="0" dirty="0" err="1">
              <a:solidFill>
                <a:srgbClr val="000000"/>
              </a:solidFill>
              <a:latin typeface="黑体" panose="02010609060101010101" charset="-122"/>
              <a:cs typeface="楷体_GB2312" pitchFamily="49" charset="0"/>
            </a:endParaRPr>
          </a:p>
          <a:p>
            <a:pPr marL="342900" indent="-342900" defTabSz="457200">
              <a:lnSpc>
                <a:spcPct val="150000"/>
              </a:lnSpc>
              <a:buClrTx/>
              <a:buSzPct val="6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b="0" dirty="0" err="1">
                <a:solidFill>
                  <a:srgbClr val="000000"/>
                </a:solidFill>
                <a:latin typeface="黑体" panose="02010609060101010101" charset="-122"/>
              </a:rPr>
              <a:t>  </a:t>
            </a:r>
            <a:r>
              <a:rPr lang="zh-CN" altLang="x-none" sz="2800" b="0" dirty="0" err="1">
                <a:solidFill>
                  <a:srgbClr val="000000"/>
                </a:solidFill>
                <a:latin typeface="黑体" panose="02010609060101010101" charset="-122"/>
                <a:cs typeface="楷体_GB2312" pitchFamily="49" charset="0"/>
              </a:rPr>
              <a:t>“挂起”常被用在进程对换中，此时，挂起（即换出）进程可以腾出内存空间给其他进程使用。</a:t>
            </a:r>
            <a:endParaRPr lang="zh-CN" altLang="x-none" sz="2800" b="0" dirty="0" err="1">
              <a:solidFill>
                <a:srgbClr val="000000"/>
              </a:solidFill>
              <a:latin typeface="黑体" panose="02010609060101010101" charset="-122"/>
              <a:cs typeface="楷体_GB2312" pitchFamily="49" charset="0"/>
            </a:endParaRPr>
          </a:p>
          <a:p>
            <a:pPr marL="1905" lvl="1" indent="455295" defTabSz="457200" eaLnBrk="1" hangingPunct="1">
              <a:spcBef>
                <a:spcPts val="800"/>
              </a:spcBef>
              <a:buClrTx/>
              <a:buSzPct val="55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800" b="0" dirty="0" err="1">
              <a:solidFill>
                <a:srgbClr val="000000"/>
              </a:solidFill>
              <a:latin typeface="黑体" panose="02010609060101010101" charset="-122"/>
              <a:ea typeface="楷体_GB2312" pitchFamily="49" charset="0"/>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65538" name="矩形 33792"/>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65539" name="文本框 33793"/>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333399"/>
                </a:solidFill>
                <a:latin typeface="Times New Roman" panose="02020603050405020304" pitchFamily="16" charset="0"/>
                <a:cs typeface="楷体_GB2312" pitchFamily="49" charset="0"/>
              </a:rPr>
              <a:t>3.2 进程定义与控制</a:t>
            </a:r>
            <a:endParaRPr lang="zh-CN" altLang="x-none" sz="4400" b="0" dirty="0" err="1">
              <a:solidFill>
                <a:srgbClr val="333399"/>
              </a:solidFill>
              <a:latin typeface="Times New Roman" panose="02020603050405020304" pitchFamily="16" charset="0"/>
              <a:ea typeface="楷体_GB2312" pitchFamily="49" charset="0"/>
            </a:endParaRPr>
          </a:p>
        </p:txBody>
      </p:sp>
      <p:sp>
        <p:nvSpPr>
          <p:cNvPr id="65540" name="文本框 33794"/>
          <p:cNvSpPr txBox="1"/>
          <p:nvPr/>
        </p:nvSpPr>
        <p:spPr>
          <a:xfrm>
            <a:off x="1143000" y="1447800"/>
            <a:ext cx="7772400" cy="4789488"/>
          </a:xfrm>
          <a:prstGeom prst="rect">
            <a:avLst/>
          </a:prstGeom>
          <a:noFill/>
          <a:ln w="9525">
            <a:noFill/>
          </a:ln>
        </p:spPr>
        <p:txBody>
          <a:bodyPr wrap="square" lIns="91440" tIns="45720" rIns="91440" bIns="45720" anchor="t" anchorCtr="0"/>
          <a:p>
            <a:pPr marL="342900" indent="-342900" defTabSz="457200">
              <a:spcBef>
                <a:spcPts val="9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00"/>
                </a:solidFill>
                <a:latin typeface="Times New Roman" panose="02020603050405020304" pitchFamily="16" charset="0"/>
                <a:cs typeface="楷体_GB2312" pitchFamily="49" charset="0"/>
              </a:rPr>
              <a:t>挂起状态：进程存在于外存的状态</a:t>
            </a:r>
            <a:endParaRPr lang="zh-CN" altLang="x-none" b="0" dirty="0" err="1">
              <a:solidFill>
                <a:srgbClr val="000000"/>
              </a:solidFill>
              <a:latin typeface="Times New Roman" panose="02020603050405020304" pitchFamily="16" charset="0"/>
              <a:cs typeface="楷体_GB2312" pitchFamily="49" charset="0"/>
            </a:endParaRPr>
          </a:p>
          <a:p>
            <a:pPr marL="342900" indent="-342900" defTabSz="457200">
              <a:spcBef>
                <a:spcPts val="900"/>
              </a:spcBef>
              <a:buClrTx/>
              <a:buSzPct val="6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b="0" dirty="0" err="1">
                <a:solidFill>
                  <a:srgbClr val="000000"/>
                </a:solidFill>
                <a:latin typeface="Times New Roman" panose="02020603050405020304" pitchFamily="16" charset="0"/>
              </a:rPr>
              <a:t>        </a:t>
            </a:r>
            <a:endParaRPr lang="en-US" altLang="zh-CN" b="0" dirty="0" err="1">
              <a:solidFill>
                <a:srgbClr val="000000"/>
              </a:solidFill>
              <a:latin typeface="Times New Roman" panose="02020603050405020304" pitchFamily="16" charset="0"/>
            </a:endParaRPr>
          </a:p>
          <a:p>
            <a:pPr marL="1905" lvl="1" indent="455295" defTabSz="457200" eaLnBrk="1" hangingPunct="1">
              <a:spcBef>
                <a:spcPts val="800"/>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3333CC"/>
                </a:solidFill>
                <a:latin typeface="Times New Roman" panose="02020603050405020304" pitchFamily="16" charset="0"/>
                <a:cs typeface="楷体_GB2312" pitchFamily="49" charset="0"/>
              </a:rPr>
              <a:t>挂起就绪态</a:t>
            </a:r>
            <a:r>
              <a:rPr lang="zh-CN" altLang="x-none" sz="2800" b="0" dirty="0" err="1">
                <a:solidFill>
                  <a:srgbClr val="000000"/>
                </a:solidFill>
                <a:latin typeface="Times New Roman" panose="02020603050405020304" pitchFamily="16" charset="0"/>
                <a:cs typeface="楷体_GB2312" pitchFamily="49" charset="0"/>
              </a:rPr>
              <a:t>（</a:t>
            </a:r>
            <a:r>
              <a:rPr lang="en-US" altLang="zh-CN" sz="2800" b="0" dirty="0" err="1">
                <a:solidFill>
                  <a:srgbClr val="000000"/>
                </a:solidFill>
                <a:latin typeface="Times New Roman" panose="02020603050405020304" pitchFamily="16" charset="0"/>
              </a:rPr>
              <a:t>Ready Suspend）：</a:t>
            </a:r>
            <a:r>
              <a:rPr lang="zh-CN" altLang="x-none" sz="2800" b="0" dirty="0" err="1">
                <a:solidFill>
                  <a:srgbClr val="000000"/>
                </a:solidFill>
                <a:latin typeface="Times New Roman" panose="02020603050405020304" pitchFamily="16" charset="0"/>
                <a:cs typeface="楷体_GB2312" pitchFamily="49" charset="0"/>
              </a:rPr>
              <a:t>存于外存中，可以执行的进程状态；</a:t>
            </a:r>
            <a:endParaRPr lang="zh-CN" altLang="x-none" sz="2800" b="0" dirty="0" err="1">
              <a:solidFill>
                <a:srgbClr val="000000"/>
              </a:solidFill>
              <a:latin typeface="Times New Roman" panose="02020603050405020304" pitchFamily="16" charset="0"/>
              <a:cs typeface="楷体_GB2312" pitchFamily="49" charset="0"/>
            </a:endParaRPr>
          </a:p>
          <a:p>
            <a:pPr marL="1905" lvl="1" indent="455295" defTabSz="457200" eaLnBrk="1" hangingPunct="1">
              <a:spcBef>
                <a:spcPts val="800"/>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3333CC"/>
                </a:solidFill>
                <a:latin typeface="Times New Roman" panose="02020603050405020304" pitchFamily="16" charset="0"/>
                <a:cs typeface="楷体_GB2312" pitchFamily="49" charset="0"/>
              </a:rPr>
              <a:t>挂起阻塞态</a:t>
            </a:r>
            <a:r>
              <a:rPr lang="zh-CN" altLang="x-none" sz="2800" b="0" dirty="0" err="1">
                <a:solidFill>
                  <a:srgbClr val="000000"/>
                </a:solidFill>
                <a:latin typeface="Times New Roman" panose="02020603050405020304" pitchFamily="16" charset="0"/>
                <a:cs typeface="楷体_GB2312" pitchFamily="49" charset="0"/>
              </a:rPr>
              <a:t>（</a:t>
            </a:r>
            <a:r>
              <a:rPr lang="en-US" altLang="zh-CN" sz="2800" b="0" dirty="0" err="1">
                <a:solidFill>
                  <a:srgbClr val="000000"/>
                </a:solidFill>
                <a:latin typeface="Times New Roman" panose="02020603050405020304" pitchFamily="16" charset="0"/>
              </a:rPr>
              <a:t>Blocked Suspend）：</a:t>
            </a:r>
            <a:r>
              <a:rPr lang="zh-CN" altLang="x-none" sz="2800" b="0" dirty="0" err="1">
                <a:solidFill>
                  <a:srgbClr val="000000"/>
                </a:solidFill>
                <a:latin typeface="Times New Roman" panose="02020603050405020304" pitchFamily="16" charset="0"/>
                <a:cs typeface="楷体_GB2312" pitchFamily="49" charset="0"/>
              </a:rPr>
              <a:t>存于外存中，进程等待某个事件的状态</a:t>
            </a:r>
            <a:endParaRPr lang="zh-CN" altLang="x-none" sz="2800" b="0" dirty="0" err="1">
              <a:solidFill>
                <a:srgbClr val="000000"/>
              </a:solidFill>
              <a:latin typeface="Times New Roman" panose="02020603050405020304" pitchFamily="16" charset="0"/>
              <a:cs typeface="楷体_GB2312" pitchFamily="49" charset="0"/>
            </a:endParaRPr>
          </a:p>
          <a:p>
            <a:pPr marL="1905" lvl="1" indent="455295" defTabSz="457200" eaLnBrk="1" hangingPunct="1">
              <a:spcBef>
                <a:spcPts val="800"/>
              </a:spcBef>
              <a:buClrTx/>
              <a:buSzPct val="55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800" b="0" dirty="0" err="1">
              <a:solidFill>
                <a:srgbClr val="000000"/>
              </a:solidFill>
              <a:latin typeface="Times New Roman" panose="02020603050405020304" pitchFamily="16" charset="0"/>
              <a:ea typeface="楷体_GB2312" pitchFamily="49" charset="0"/>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67586" name="矩形 34816"/>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67587" name="文本框 34817"/>
          <p:cNvSpPr txBox="1"/>
          <p:nvPr/>
        </p:nvSpPr>
        <p:spPr>
          <a:xfrm>
            <a:off x="1116013" y="692150"/>
            <a:ext cx="7772400" cy="612775"/>
          </a:xfrm>
          <a:prstGeom prst="rect">
            <a:avLst/>
          </a:prstGeom>
          <a:noFill/>
          <a:ln w="9525">
            <a:noFill/>
          </a:ln>
        </p:spPr>
        <p:txBody>
          <a:bodyPr wrap="square" lIns="91440" tIns="45720" rIns="91440" bIns="45720" anchor="t" anchorCtr="0"/>
          <a:p>
            <a:pPr marL="342900" indent="-342900" defTabSz="457200">
              <a:spcBef>
                <a:spcPts val="9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FF"/>
                </a:solidFill>
                <a:latin typeface="Times New Roman" panose="02020603050405020304" pitchFamily="16" charset="0"/>
              </a:rPr>
              <a:t>七状态进程模型</a:t>
            </a:r>
            <a:endParaRPr lang="zh-CN" altLang="x-none" b="0" dirty="0" err="1">
              <a:solidFill>
                <a:srgbClr val="0000FF"/>
              </a:solidFill>
              <a:latin typeface="Times New Roman" panose="02020603050405020304" pitchFamily="16" charset="0"/>
            </a:endParaRPr>
          </a:p>
        </p:txBody>
      </p:sp>
      <p:grpSp>
        <p:nvGrpSpPr>
          <p:cNvPr id="67588" name="组合 34818"/>
          <p:cNvGrpSpPr/>
          <p:nvPr/>
        </p:nvGrpSpPr>
        <p:grpSpPr>
          <a:xfrm>
            <a:off x="684213" y="1484313"/>
            <a:ext cx="8140700" cy="5003800"/>
            <a:chOff x="431" y="935"/>
            <a:chExt cx="5128" cy="3152"/>
          </a:xfrm>
        </p:grpSpPr>
        <p:pic>
          <p:nvPicPr>
            <p:cNvPr id="67589" name="图片 34819"/>
            <p:cNvPicPr>
              <a:picLocks noChangeAspect="1"/>
            </p:cNvPicPr>
            <p:nvPr/>
          </p:nvPicPr>
          <p:blipFill>
            <a:blip r:embed="rId1"/>
            <a:stretch>
              <a:fillRect/>
            </a:stretch>
          </p:blipFill>
          <p:spPr>
            <a:xfrm>
              <a:off x="431" y="935"/>
              <a:ext cx="5128" cy="3137"/>
            </a:xfrm>
            <a:prstGeom prst="rect">
              <a:avLst/>
            </a:prstGeom>
            <a:noFill/>
            <a:ln w="9525">
              <a:noFill/>
            </a:ln>
          </p:spPr>
        </p:pic>
        <p:sp>
          <p:nvSpPr>
            <p:cNvPr id="67590" name="文本框 34820"/>
            <p:cNvSpPr txBox="1"/>
            <p:nvPr/>
          </p:nvSpPr>
          <p:spPr>
            <a:xfrm>
              <a:off x="1393" y="2071"/>
              <a:ext cx="368" cy="211"/>
            </a:xfrm>
            <a:prstGeom prst="rect">
              <a:avLst/>
            </a:prstGeom>
            <a:noFill/>
            <a:ln w="9525">
              <a:noFill/>
            </a:ln>
          </p:spPr>
          <p:txBody>
            <a:bodyPr wrap="none" lIns="90000" tIns="46800" rIns="90000" bIns="46800" anchor="t"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600" b="0" dirty="0" err="1">
                  <a:solidFill>
                    <a:srgbClr val="000000"/>
                  </a:solidFill>
                  <a:latin typeface="Times New Roman" panose="02020603050405020304" pitchFamily="16" charset="0"/>
                  <a:ea typeface="宋体" panose="02010600030101010101" pitchFamily="2" charset="-122"/>
                </a:rPr>
                <a:t>活动</a:t>
              </a:r>
              <a:endParaRPr lang="zh-CN" altLang="x-none" sz="1600" b="0" dirty="0" err="1">
                <a:solidFill>
                  <a:srgbClr val="000000"/>
                </a:solidFill>
                <a:latin typeface="Times New Roman" panose="02020603050405020304" pitchFamily="16" charset="0"/>
                <a:ea typeface="宋体" panose="02010600030101010101" pitchFamily="2" charset="-122"/>
              </a:endParaRPr>
            </a:p>
          </p:txBody>
        </p:sp>
        <p:sp>
          <p:nvSpPr>
            <p:cNvPr id="67591" name="文本框 34821"/>
            <p:cNvSpPr txBox="1"/>
            <p:nvPr/>
          </p:nvSpPr>
          <p:spPr>
            <a:xfrm>
              <a:off x="1355" y="2678"/>
              <a:ext cx="368" cy="211"/>
            </a:xfrm>
            <a:prstGeom prst="rect">
              <a:avLst/>
            </a:prstGeom>
            <a:noFill/>
            <a:ln w="9525">
              <a:noFill/>
            </a:ln>
          </p:spPr>
          <p:txBody>
            <a:bodyPr wrap="none" lIns="90000" tIns="46800" rIns="90000" bIns="46800" anchor="t"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600" b="0" dirty="0" err="1">
                  <a:solidFill>
                    <a:srgbClr val="000000"/>
                  </a:solidFill>
                  <a:latin typeface="Times New Roman" panose="02020603050405020304" pitchFamily="16" charset="0"/>
                  <a:ea typeface="宋体" panose="02010600030101010101" pitchFamily="2" charset="-122"/>
                </a:rPr>
                <a:t>挂起</a:t>
              </a:r>
              <a:endParaRPr lang="zh-CN" altLang="x-none" sz="1600" b="0" dirty="0" err="1">
                <a:solidFill>
                  <a:srgbClr val="000000"/>
                </a:solidFill>
                <a:latin typeface="Times New Roman" panose="02020603050405020304" pitchFamily="16" charset="0"/>
                <a:ea typeface="宋体" panose="02010600030101010101" pitchFamily="2" charset="-122"/>
              </a:endParaRPr>
            </a:p>
          </p:txBody>
        </p:sp>
        <p:sp>
          <p:nvSpPr>
            <p:cNvPr id="67592" name="文本框 34822"/>
            <p:cNvSpPr txBox="1"/>
            <p:nvPr/>
          </p:nvSpPr>
          <p:spPr>
            <a:xfrm>
              <a:off x="1201" y="2936"/>
              <a:ext cx="368" cy="379"/>
            </a:xfrm>
            <a:prstGeom prst="rect">
              <a:avLst/>
            </a:prstGeom>
            <a:noFill/>
            <a:ln w="9525">
              <a:noFill/>
            </a:ln>
          </p:spPr>
          <p:txBody>
            <a:bodyPr wrap="none" lIns="90000" tIns="46800" rIns="90000" bIns="46800" anchor="t"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600" b="0" dirty="0" err="1">
                  <a:solidFill>
                    <a:srgbClr val="000000"/>
                  </a:solidFill>
                  <a:latin typeface="Times New Roman" panose="02020603050405020304" pitchFamily="16" charset="0"/>
                  <a:ea typeface="宋体" panose="02010600030101010101" pitchFamily="2" charset="-122"/>
                </a:rPr>
                <a:t>事件</a:t>
              </a:r>
              <a:endParaRPr lang="zh-CN" altLang="x-none" sz="1600" b="0" dirty="0" err="1">
                <a:solidFill>
                  <a:srgbClr val="000000"/>
                </a:solidFill>
                <a:latin typeface="Times New Roman" panose="02020603050405020304" pitchFamily="16" charset="0"/>
                <a:ea typeface="宋体" panose="02010600030101010101" pitchFamily="2" charset="-122"/>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600" b="0" dirty="0" err="1">
                  <a:solidFill>
                    <a:srgbClr val="000000"/>
                  </a:solidFill>
                  <a:latin typeface="Times New Roman" panose="02020603050405020304" pitchFamily="16" charset="0"/>
                  <a:ea typeface="宋体" panose="02010600030101010101" pitchFamily="2" charset="-122"/>
                </a:rPr>
                <a:t>发生</a:t>
              </a:r>
              <a:endParaRPr lang="zh-CN" altLang="x-none" sz="1600" b="0" dirty="0" err="1">
                <a:solidFill>
                  <a:srgbClr val="000000"/>
                </a:solidFill>
                <a:latin typeface="Times New Roman" panose="02020603050405020304" pitchFamily="16" charset="0"/>
                <a:ea typeface="宋体" panose="02010600030101010101" pitchFamily="2" charset="-122"/>
              </a:endParaRPr>
            </a:p>
          </p:txBody>
        </p:sp>
        <p:sp>
          <p:nvSpPr>
            <p:cNvPr id="67593" name="文本框 34823"/>
            <p:cNvSpPr txBox="1"/>
            <p:nvPr/>
          </p:nvSpPr>
          <p:spPr>
            <a:xfrm>
              <a:off x="2602" y="2936"/>
              <a:ext cx="368" cy="379"/>
            </a:xfrm>
            <a:prstGeom prst="rect">
              <a:avLst/>
            </a:prstGeom>
            <a:noFill/>
            <a:ln w="9525">
              <a:noFill/>
            </a:ln>
          </p:spPr>
          <p:txBody>
            <a:bodyPr wrap="none" lIns="90000" tIns="46800" rIns="90000" bIns="46800" anchor="t"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600" b="0" dirty="0" err="1">
                  <a:solidFill>
                    <a:srgbClr val="000000"/>
                  </a:solidFill>
                  <a:latin typeface="Times New Roman" panose="02020603050405020304" pitchFamily="16" charset="0"/>
                  <a:ea typeface="宋体" panose="02010600030101010101" pitchFamily="2" charset="-122"/>
                </a:rPr>
                <a:t>事件</a:t>
              </a:r>
              <a:endParaRPr lang="zh-CN" altLang="x-none" sz="1600" b="0" dirty="0" err="1">
                <a:solidFill>
                  <a:srgbClr val="000000"/>
                </a:solidFill>
                <a:latin typeface="Times New Roman" panose="02020603050405020304" pitchFamily="16" charset="0"/>
                <a:ea typeface="宋体" panose="02010600030101010101" pitchFamily="2" charset="-122"/>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600" b="0" dirty="0" err="1">
                  <a:solidFill>
                    <a:srgbClr val="000000"/>
                  </a:solidFill>
                  <a:latin typeface="Times New Roman" panose="02020603050405020304" pitchFamily="16" charset="0"/>
                  <a:ea typeface="宋体" panose="02010600030101010101" pitchFamily="2" charset="-122"/>
                </a:rPr>
                <a:t>发生</a:t>
              </a:r>
              <a:endParaRPr lang="zh-CN" altLang="x-none" sz="1600" b="0" dirty="0" err="1">
                <a:solidFill>
                  <a:srgbClr val="000000"/>
                </a:solidFill>
                <a:latin typeface="Times New Roman" panose="02020603050405020304" pitchFamily="16" charset="0"/>
                <a:ea typeface="宋体" panose="02010600030101010101" pitchFamily="2" charset="-122"/>
              </a:endParaRPr>
            </a:p>
          </p:txBody>
        </p:sp>
        <p:sp>
          <p:nvSpPr>
            <p:cNvPr id="67594" name="文本框 34824"/>
            <p:cNvSpPr txBox="1"/>
            <p:nvPr/>
          </p:nvSpPr>
          <p:spPr>
            <a:xfrm>
              <a:off x="3351" y="3111"/>
              <a:ext cx="368" cy="379"/>
            </a:xfrm>
            <a:prstGeom prst="rect">
              <a:avLst/>
            </a:prstGeom>
            <a:noFill/>
            <a:ln w="9525">
              <a:noFill/>
            </a:ln>
          </p:spPr>
          <p:txBody>
            <a:bodyPr wrap="none" lIns="90000" tIns="46800" rIns="90000" bIns="46800" anchor="t"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600" b="0" dirty="0" err="1">
                  <a:solidFill>
                    <a:srgbClr val="000000"/>
                  </a:solidFill>
                  <a:latin typeface="Times New Roman" panose="02020603050405020304" pitchFamily="16" charset="0"/>
                  <a:ea typeface="宋体" panose="02010600030101010101" pitchFamily="2" charset="-122"/>
                </a:rPr>
                <a:t>等待</a:t>
              </a:r>
              <a:endParaRPr lang="zh-CN" altLang="x-none" sz="1600" b="0" dirty="0" err="1">
                <a:solidFill>
                  <a:srgbClr val="000000"/>
                </a:solidFill>
                <a:latin typeface="Times New Roman" panose="02020603050405020304" pitchFamily="16" charset="0"/>
                <a:ea typeface="宋体" panose="02010600030101010101" pitchFamily="2" charset="-122"/>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600" b="0" dirty="0" err="1">
                  <a:solidFill>
                    <a:srgbClr val="000000"/>
                  </a:solidFill>
                  <a:latin typeface="Times New Roman" panose="02020603050405020304" pitchFamily="16" charset="0"/>
                  <a:ea typeface="宋体" panose="02010600030101010101" pitchFamily="2" charset="-122"/>
                </a:rPr>
                <a:t>事件</a:t>
              </a:r>
              <a:endParaRPr lang="zh-CN" altLang="x-none" sz="1600" b="0" dirty="0" err="1">
                <a:solidFill>
                  <a:srgbClr val="000000"/>
                </a:solidFill>
                <a:latin typeface="Times New Roman" panose="02020603050405020304" pitchFamily="16" charset="0"/>
                <a:ea typeface="宋体" panose="02010600030101010101" pitchFamily="2" charset="-122"/>
              </a:endParaRPr>
            </a:p>
          </p:txBody>
        </p:sp>
        <p:sp>
          <p:nvSpPr>
            <p:cNvPr id="67595" name="文本框 34825"/>
            <p:cNvSpPr txBox="1"/>
            <p:nvPr/>
          </p:nvSpPr>
          <p:spPr>
            <a:xfrm>
              <a:off x="2401" y="1639"/>
              <a:ext cx="368" cy="211"/>
            </a:xfrm>
            <a:prstGeom prst="rect">
              <a:avLst/>
            </a:prstGeom>
            <a:noFill/>
            <a:ln w="9525">
              <a:noFill/>
            </a:ln>
          </p:spPr>
          <p:txBody>
            <a:bodyPr wrap="none" lIns="90000" tIns="46800" rIns="90000" bIns="46800" anchor="t"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600" b="0" dirty="0" err="1">
                  <a:solidFill>
                    <a:srgbClr val="000000"/>
                  </a:solidFill>
                  <a:latin typeface="Times New Roman" panose="02020603050405020304" pitchFamily="16" charset="0"/>
                  <a:ea typeface="宋体" panose="02010600030101010101" pitchFamily="2" charset="-122"/>
                </a:rPr>
                <a:t>挂起</a:t>
              </a:r>
              <a:endParaRPr lang="zh-CN" altLang="x-none" sz="1600" b="0" dirty="0" err="1">
                <a:solidFill>
                  <a:srgbClr val="000000"/>
                </a:solidFill>
                <a:latin typeface="Times New Roman" panose="02020603050405020304" pitchFamily="16" charset="0"/>
                <a:ea typeface="宋体" panose="02010600030101010101" pitchFamily="2" charset="-122"/>
              </a:endParaRPr>
            </a:p>
          </p:txBody>
        </p:sp>
        <p:sp>
          <p:nvSpPr>
            <p:cNvPr id="67596" name="文本框 34826"/>
            <p:cNvSpPr txBox="1"/>
            <p:nvPr/>
          </p:nvSpPr>
          <p:spPr>
            <a:xfrm>
              <a:off x="2677" y="2099"/>
              <a:ext cx="368" cy="211"/>
            </a:xfrm>
            <a:prstGeom prst="rect">
              <a:avLst/>
            </a:prstGeom>
            <a:noFill/>
            <a:ln w="9525">
              <a:noFill/>
            </a:ln>
          </p:spPr>
          <p:txBody>
            <a:bodyPr wrap="none" lIns="90000" tIns="46800" rIns="90000" bIns="46800" anchor="t"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600" b="0" dirty="0" err="1">
                  <a:solidFill>
                    <a:srgbClr val="000000"/>
                  </a:solidFill>
                  <a:latin typeface="Times New Roman" panose="02020603050405020304" pitchFamily="16" charset="0"/>
                  <a:ea typeface="宋体" panose="02010600030101010101" pitchFamily="2" charset="-122"/>
                </a:rPr>
                <a:t>调度</a:t>
              </a:r>
              <a:endParaRPr lang="zh-CN" altLang="x-none" sz="1600" b="0" dirty="0" err="1">
                <a:solidFill>
                  <a:srgbClr val="000000"/>
                </a:solidFill>
                <a:latin typeface="Times New Roman" panose="02020603050405020304" pitchFamily="16" charset="0"/>
                <a:ea typeface="宋体" panose="02010600030101010101" pitchFamily="2" charset="-122"/>
              </a:endParaRPr>
            </a:p>
          </p:txBody>
        </p:sp>
        <p:sp>
          <p:nvSpPr>
            <p:cNvPr id="67597" name="文本框 34827"/>
            <p:cNvSpPr txBox="1"/>
            <p:nvPr/>
          </p:nvSpPr>
          <p:spPr>
            <a:xfrm>
              <a:off x="2821" y="2631"/>
              <a:ext cx="368" cy="211"/>
            </a:xfrm>
            <a:prstGeom prst="rect">
              <a:avLst/>
            </a:prstGeom>
            <a:noFill/>
            <a:ln w="9525">
              <a:noFill/>
            </a:ln>
          </p:spPr>
          <p:txBody>
            <a:bodyPr wrap="none" lIns="90000" tIns="46800" rIns="90000" bIns="46800" anchor="t"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600" b="0" dirty="0" err="1">
                  <a:solidFill>
                    <a:srgbClr val="000000"/>
                  </a:solidFill>
                  <a:latin typeface="Times New Roman" panose="02020603050405020304" pitchFamily="16" charset="0"/>
                  <a:ea typeface="宋体" panose="02010600030101010101" pitchFamily="2" charset="-122"/>
                </a:rPr>
                <a:t>超时</a:t>
              </a:r>
              <a:endParaRPr lang="zh-CN" altLang="x-none" sz="1600" b="0" dirty="0" err="1">
                <a:solidFill>
                  <a:srgbClr val="000000"/>
                </a:solidFill>
                <a:latin typeface="Times New Roman" panose="02020603050405020304" pitchFamily="16" charset="0"/>
                <a:ea typeface="宋体" panose="02010600030101010101" pitchFamily="2" charset="-122"/>
              </a:endParaRPr>
            </a:p>
          </p:txBody>
        </p:sp>
        <p:sp>
          <p:nvSpPr>
            <p:cNvPr id="67598" name="文本框 34828"/>
            <p:cNvSpPr txBox="1"/>
            <p:nvPr/>
          </p:nvSpPr>
          <p:spPr>
            <a:xfrm>
              <a:off x="4139" y="2147"/>
              <a:ext cx="368" cy="211"/>
            </a:xfrm>
            <a:prstGeom prst="rect">
              <a:avLst/>
            </a:prstGeom>
            <a:noFill/>
            <a:ln w="9525">
              <a:noFill/>
            </a:ln>
          </p:spPr>
          <p:txBody>
            <a:bodyPr wrap="none" lIns="90000" tIns="46800" rIns="90000" bIns="46800" anchor="t"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600" b="0" dirty="0" err="1">
                  <a:solidFill>
                    <a:srgbClr val="000000"/>
                  </a:solidFill>
                  <a:latin typeface="Times New Roman" panose="02020603050405020304" pitchFamily="16" charset="0"/>
                  <a:ea typeface="宋体" panose="02010600030101010101" pitchFamily="2" charset="-122"/>
                </a:rPr>
                <a:t>释放</a:t>
              </a:r>
              <a:endParaRPr lang="zh-CN" altLang="x-none" sz="1600" b="0" dirty="0" err="1">
                <a:solidFill>
                  <a:srgbClr val="000000"/>
                </a:solidFill>
                <a:latin typeface="Times New Roman" panose="02020603050405020304" pitchFamily="16" charset="0"/>
                <a:ea typeface="宋体" panose="02010600030101010101" pitchFamily="2" charset="-122"/>
              </a:endParaRPr>
            </a:p>
          </p:txBody>
        </p:sp>
        <p:sp>
          <p:nvSpPr>
            <p:cNvPr id="67599" name="文本框 34829"/>
            <p:cNvSpPr txBox="1"/>
            <p:nvPr/>
          </p:nvSpPr>
          <p:spPr>
            <a:xfrm>
              <a:off x="1393" y="3348"/>
              <a:ext cx="368" cy="211"/>
            </a:xfrm>
            <a:prstGeom prst="rect">
              <a:avLst/>
            </a:prstGeom>
            <a:noFill/>
            <a:ln w="9525">
              <a:noFill/>
            </a:ln>
          </p:spPr>
          <p:txBody>
            <a:bodyPr wrap="none" lIns="90000" tIns="46800" rIns="90000" bIns="46800" anchor="t"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600" b="0" dirty="0" err="1">
                  <a:solidFill>
                    <a:srgbClr val="000000"/>
                  </a:solidFill>
                  <a:latin typeface="Times New Roman" panose="02020603050405020304" pitchFamily="16" charset="0"/>
                  <a:ea typeface="宋体" panose="02010600030101010101" pitchFamily="2" charset="-122"/>
                </a:rPr>
                <a:t>活动</a:t>
              </a:r>
              <a:endParaRPr lang="zh-CN" altLang="x-none" sz="1600" b="0" dirty="0" err="1">
                <a:solidFill>
                  <a:srgbClr val="000000"/>
                </a:solidFill>
                <a:latin typeface="Times New Roman" panose="02020603050405020304" pitchFamily="16" charset="0"/>
                <a:ea typeface="宋体" panose="02010600030101010101" pitchFamily="2" charset="-122"/>
              </a:endParaRPr>
            </a:p>
          </p:txBody>
        </p:sp>
        <p:sp>
          <p:nvSpPr>
            <p:cNvPr id="67600" name="文本框 34830"/>
            <p:cNvSpPr txBox="1"/>
            <p:nvPr/>
          </p:nvSpPr>
          <p:spPr>
            <a:xfrm>
              <a:off x="1345" y="3876"/>
              <a:ext cx="368" cy="211"/>
            </a:xfrm>
            <a:prstGeom prst="rect">
              <a:avLst/>
            </a:prstGeom>
            <a:noFill/>
            <a:ln w="9525">
              <a:noFill/>
            </a:ln>
          </p:spPr>
          <p:txBody>
            <a:bodyPr wrap="none" lIns="90000" tIns="46800" rIns="90000" bIns="46800" anchor="t"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600" b="0" dirty="0" err="1">
                  <a:solidFill>
                    <a:srgbClr val="000000"/>
                  </a:solidFill>
                  <a:latin typeface="Times New Roman" panose="02020603050405020304" pitchFamily="16" charset="0"/>
                  <a:ea typeface="宋体" panose="02010600030101010101" pitchFamily="2" charset="-122"/>
                </a:rPr>
                <a:t>挂起</a:t>
              </a:r>
              <a:endParaRPr lang="zh-CN" altLang="x-none" sz="1600" b="0" dirty="0" err="1">
                <a:solidFill>
                  <a:srgbClr val="000000"/>
                </a:solidFill>
                <a:latin typeface="Times New Roman" panose="02020603050405020304" pitchFamily="16" charset="0"/>
                <a:ea typeface="宋体" panose="02010600030101010101" pitchFamily="2" charset="-122"/>
              </a:endParaRPr>
            </a:p>
          </p:txBody>
        </p:sp>
      </p:gr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69634" name="矩形 40960"/>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69635" name="文本框 40961"/>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333399"/>
                </a:solidFill>
                <a:latin typeface="Times New Roman" panose="02020603050405020304" pitchFamily="16" charset="0"/>
              </a:rPr>
              <a:t>3.2 进程定义与控制</a:t>
            </a:r>
            <a:endParaRPr lang="zh-CN" altLang="x-none" sz="4400" b="0" dirty="0" err="1">
              <a:solidFill>
                <a:srgbClr val="333399"/>
              </a:solidFill>
              <a:latin typeface="Times New Roman" panose="02020603050405020304" pitchFamily="16" charset="0"/>
            </a:endParaRPr>
          </a:p>
        </p:txBody>
      </p:sp>
      <p:sp>
        <p:nvSpPr>
          <p:cNvPr id="69636" name="文本框 40962"/>
          <p:cNvSpPr txBox="1"/>
          <p:nvPr/>
        </p:nvSpPr>
        <p:spPr>
          <a:xfrm>
            <a:off x="1143000" y="1447800"/>
            <a:ext cx="7772400" cy="4572000"/>
          </a:xfrm>
          <a:prstGeom prst="rect">
            <a:avLst/>
          </a:prstGeom>
          <a:noFill/>
          <a:ln w="9525">
            <a:noFill/>
          </a:ln>
        </p:spPr>
        <p:txBody>
          <a:bodyPr wrap="square" lIns="91440" tIns="45720" rIns="91440" bIns="45720" anchor="t" anchorCtr="0"/>
          <a:p>
            <a:pPr marL="342900" indent="-342900" defTabSz="457200">
              <a:spcBef>
                <a:spcPts val="9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00"/>
                </a:solidFill>
                <a:latin typeface="Times New Roman" panose="02020603050405020304" pitchFamily="16" charset="0"/>
              </a:rPr>
              <a:t>进程队列</a:t>
            </a:r>
            <a:endParaRPr lang="zh-CN" altLang="x-none" b="0" dirty="0" err="1">
              <a:solidFill>
                <a:srgbClr val="000000"/>
              </a:solidFill>
              <a:latin typeface="Times New Roman" panose="02020603050405020304" pitchFamily="16" charset="0"/>
            </a:endParaRPr>
          </a:p>
          <a:p>
            <a:pPr marL="1905" lvl="1" indent="455295" defTabSz="457200" eaLnBrk="1" hangingPunct="1">
              <a:spcBef>
                <a:spcPts val="800"/>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rPr>
              <a:t>系统将同种状态的</a:t>
            </a:r>
            <a:r>
              <a:rPr lang="en-US" altLang="zh-CN" sz="2800" b="0" dirty="0" err="1">
                <a:solidFill>
                  <a:srgbClr val="000000"/>
                </a:solidFill>
                <a:latin typeface="Times New Roman" panose="02020603050405020304" pitchFamily="16" charset="0"/>
              </a:rPr>
              <a:t>PCB</a:t>
            </a:r>
            <a:r>
              <a:rPr lang="zh-CN" altLang="x-none" sz="2800" b="0" dirty="0" err="1">
                <a:solidFill>
                  <a:srgbClr val="000000"/>
                </a:solidFill>
                <a:latin typeface="Times New Roman" panose="02020603050405020304" pitchFamily="16" charset="0"/>
              </a:rPr>
              <a:t>排成一个队列，利用指针组成单向链表或双向链表；</a:t>
            </a:r>
            <a:endParaRPr lang="zh-CN" altLang="x-none" sz="2800" b="0" dirty="0" err="1">
              <a:solidFill>
                <a:srgbClr val="000000"/>
              </a:solidFill>
              <a:latin typeface="Times New Roman" panose="02020603050405020304" pitchFamily="16" charset="0"/>
            </a:endParaRPr>
          </a:p>
          <a:p>
            <a:pPr marL="1905" lvl="1" indent="455295" defTabSz="457200" eaLnBrk="1" hangingPunct="1">
              <a:spcBef>
                <a:spcPts val="800"/>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rPr>
              <a:t>系统还可以根据进程等待原因的不同，进一步将进程队列分成多个队列，并通过队列标识进行区分；</a:t>
            </a:r>
            <a:endParaRPr lang="zh-CN" altLang="x-none" sz="2800" b="0" dirty="0" err="1">
              <a:solidFill>
                <a:srgbClr val="000000"/>
              </a:solidFill>
              <a:latin typeface="Times New Roman" panose="02020603050405020304" pitchFamily="16" charset="0"/>
            </a:endParaRPr>
          </a:p>
          <a:p>
            <a:pPr marL="1905" lvl="1" indent="455295" defTabSz="457200" eaLnBrk="1" hangingPunct="1">
              <a:spcBef>
                <a:spcPts val="800"/>
              </a:spcBef>
              <a:buClrTx/>
              <a:buSzPct val="55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800" b="0" dirty="0" err="1">
              <a:solidFill>
                <a:srgbClr val="000000"/>
              </a:solidFill>
              <a:latin typeface="Times New Roman" panose="02020603050405020304" pitchFamily="16" charset="0"/>
              <a:ea typeface="楷体_GB2312" pitchFamily="49" charset="0"/>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71682" name="矩形 41984"/>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grpSp>
        <p:nvGrpSpPr>
          <p:cNvPr id="71683" name="组合 41985"/>
          <p:cNvGrpSpPr/>
          <p:nvPr/>
        </p:nvGrpSpPr>
        <p:grpSpPr>
          <a:xfrm>
            <a:off x="1187450" y="1341438"/>
            <a:ext cx="6845300" cy="5064125"/>
            <a:chOff x="748" y="845"/>
            <a:chExt cx="4312" cy="3190"/>
          </a:xfrm>
        </p:grpSpPr>
        <p:sp>
          <p:nvSpPr>
            <p:cNvPr id="71684" name="矩形 41986"/>
            <p:cNvSpPr/>
            <p:nvPr/>
          </p:nvSpPr>
          <p:spPr>
            <a:xfrm>
              <a:off x="748" y="845"/>
              <a:ext cx="4312" cy="3190"/>
            </a:xfrm>
            <a:prstGeom prst="rect">
              <a:avLst/>
            </a:prstGeom>
            <a:noFill/>
            <a:ln w="6480" cap="flat" cmpd="sng">
              <a:solidFill>
                <a:srgbClr val="000000"/>
              </a:solidFill>
              <a:prstDash val="solid"/>
              <a:miter/>
              <a:headEnd type="none" w="med" len="med"/>
              <a:tailEnd type="none" w="med" len="med"/>
            </a:ln>
          </p:spPr>
          <p:txBody>
            <a:bodyPr anchor="t" anchorCtr="0"/>
            <a:p>
              <a:endParaRPr lang="zh-CN" altLang="en-US">
                <a:latin typeface="Arial" panose="020B0604020202020204" pitchFamily="34" charset="0"/>
              </a:endParaRPr>
            </a:p>
          </p:txBody>
        </p:sp>
        <p:sp>
          <p:nvSpPr>
            <p:cNvPr id="71685" name="矩形 41987"/>
            <p:cNvSpPr/>
            <p:nvPr/>
          </p:nvSpPr>
          <p:spPr>
            <a:xfrm>
              <a:off x="2547" y="851"/>
              <a:ext cx="1835" cy="3184"/>
            </a:xfrm>
            <a:prstGeom prst="rect">
              <a:avLst/>
            </a:prstGeom>
            <a:noFill/>
            <a:ln w="6480" cap="flat" cmpd="sng">
              <a:solidFill>
                <a:srgbClr val="000000"/>
              </a:solidFill>
              <a:prstDash val="solid"/>
              <a:miter/>
              <a:headEnd type="none" w="med" len="med"/>
              <a:tailEnd type="none" w="med" len="med"/>
            </a:ln>
          </p:spPr>
          <p:txBody>
            <a:bodyPr anchor="t" anchorCtr="0"/>
            <a:p>
              <a:endParaRPr lang="zh-CN" altLang="en-US">
                <a:latin typeface="Arial" panose="020B0604020202020204" pitchFamily="34" charset="0"/>
              </a:endParaRPr>
            </a:p>
          </p:txBody>
        </p:sp>
        <p:sp>
          <p:nvSpPr>
            <p:cNvPr id="71686" name="直接连接符 41988"/>
            <p:cNvSpPr/>
            <p:nvPr/>
          </p:nvSpPr>
          <p:spPr>
            <a:xfrm>
              <a:off x="2547" y="1204"/>
              <a:ext cx="1814" cy="0"/>
            </a:xfrm>
            <a:prstGeom prst="line">
              <a:avLst/>
            </a:prstGeom>
            <a:ln w="6480" cap="flat" cmpd="sng">
              <a:solidFill>
                <a:srgbClr val="000000"/>
              </a:solidFill>
              <a:prstDash val="solid"/>
              <a:round/>
              <a:headEnd type="none" w="med" len="med"/>
              <a:tailEnd type="none" w="med" len="med"/>
            </a:ln>
          </p:spPr>
        </p:sp>
        <p:sp>
          <p:nvSpPr>
            <p:cNvPr id="71687" name="直接连接符 41989"/>
            <p:cNvSpPr/>
            <p:nvPr/>
          </p:nvSpPr>
          <p:spPr>
            <a:xfrm>
              <a:off x="2560" y="3699"/>
              <a:ext cx="1818" cy="0"/>
            </a:xfrm>
            <a:prstGeom prst="line">
              <a:avLst/>
            </a:prstGeom>
            <a:ln w="6480" cap="flat" cmpd="sng">
              <a:solidFill>
                <a:srgbClr val="000000"/>
              </a:solidFill>
              <a:prstDash val="solid"/>
              <a:round/>
              <a:headEnd type="none" w="med" len="med"/>
              <a:tailEnd type="none" w="med" len="med"/>
            </a:ln>
          </p:spPr>
        </p:sp>
        <p:sp>
          <p:nvSpPr>
            <p:cNvPr id="71688" name="直接连接符 41990"/>
            <p:cNvSpPr/>
            <p:nvPr/>
          </p:nvSpPr>
          <p:spPr>
            <a:xfrm>
              <a:off x="2574" y="3347"/>
              <a:ext cx="1818" cy="0"/>
            </a:xfrm>
            <a:prstGeom prst="line">
              <a:avLst/>
            </a:prstGeom>
            <a:ln w="6480" cap="flat" cmpd="sng">
              <a:solidFill>
                <a:srgbClr val="000000"/>
              </a:solidFill>
              <a:prstDash val="solid"/>
              <a:round/>
              <a:headEnd type="none" w="med" len="med"/>
              <a:tailEnd type="none" w="med" len="med"/>
            </a:ln>
          </p:spPr>
        </p:sp>
        <p:sp>
          <p:nvSpPr>
            <p:cNvPr id="71689" name="直接连接符 41991"/>
            <p:cNvSpPr/>
            <p:nvPr/>
          </p:nvSpPr>
          <p:spPr>
            <a:xfrm>
              <a:off x="2560" y="2967"/>
              <a:ext cx="1818" cy="0"/>
            </a:xfrm>
            <a:prstGeom prst="line">
              <a:avLst/>
            </a:prstGeom>
            <a:ln w="6480" cap="flat" cmpd="sng">
              <a:solidFill>
                <a:srgbClr val="000000"/>
              </a:solidFill>
              <a:prstDash val="solid"/>
              <a:round/>
              <a:headEnd type="none" w="med" len="med"/>
              <a:tailEnd type="none" w="med" len="med"/>
            </a:ln>
          </p:spPr>
        </p:sp>
        <p:sp>
          <p:nvSpPr>
            <p:cNvPr id="71690" name="直接连接符 41992"/>
            <p:cNvSpPr/>
            <p:nvPr/>
          </p:nvSpPr>
          <p:spPr>
            <a:xfrm>
              <a:off x="2574" y="2602"/>
              <a:ext cx="1818" cy="0"/>
            </a:xfrm>
            <a:prstGeom prst="line">
              <a:avLst/>
            </a:prstGeom>
            <a:ln w="6480" cap="flat" cmpd="sng">
              <a:solidFill>
                <a:srgbClr val="000000"/>
              </a:solidFill>
              <a:prstDash val="solid"/>
              <a:round/>
              <a:headEnd type="none" w="med" len="med"/>
              <a:tailEnd type="none" w="med" len="med"/>
            </a:ln>
          </p:spPr>
        </p:sp>
        <p:sp>
          <p:nvSpPr>
            <p:cNvPr id="71691" name="直接连接符 41993"/>
            <p:cNvSpPr/>
            <p:nvPr/>
          </p:nvSpPr>
          <p:spPr>
            <a:xfrm>
              <a:off x="2560" y="2235"/>
              <a:ext cx="1818" cy="0"/>
            </a:xfrm>
            <a:prstGeom prst="line">
              <a:avLst/>
            </a:prstGeom>
            <a:ln w="6480" cap="flat" cmpd="sng">
              <a:solidFill>
                <a:srgbClr val="000000"/>
              </a:solidFill>
              <a:prstDash val="solid"/>
              <a:round/>
              <a:headEnd type="none" w="med" len="med"/>
              <a:tailEnd type="none" w="med" len="med"/>
            </a:ln>
          </p:spPr>
        </p:sp>
        <p:sp>
          <p:nvSpPr>
            <p:cNvPr id="71692" name="直接连接符 41994"/>
            <p:cNvSpPr/>
            <p:nvPr/>
          </p:nvSpPr>
          <p:spPr>
            <a:xfrm>
              <a:off x="2574" y="1882"/>
              <a:ext cx="1818" cy="0"/>
            </a:xfrm>
            <a:prstGeom prst="line">
              <a:avLst/>
            </a:prstGeom>
            <a:ln w="6480" cap="flat" cmpd="sng">
              <a:solidFill>
                <a:srgbClr val="000000"/>
              </a:solidFill>
              <a:prstDash val="solid"/>
              <a:round/>
              <a:headEnd type="none" w="med" len="med"/>
              <a:tailEnd type="none" w="med" len="med"/>
            </a:ln>
          </p:spPr>
        </p:sp>
        <p:sp>
          <p:nvSpPr>
            <p:cNvPr id="71693" name="直接连接符 41995"/>
            <p:cNvSpPr/>
            <p:nvPr/>
          </p:nvSpPr>
          <p:spPr>
            <a:xfrm>
              <a:off x="2547" y="1532"/>
              <a:ext cx="1814" cy="0"/>
            </a:xfrm>
            <a:prstGeom prst="line">
              <a:avLst/>
            </a:prstGeom>
            <a:ln w="6480" cap="flat" cmpd="sng">
              <a:solidFill>
                <a:srgbClr val="000000"/>
              </a:solidFill>
              <a:prstDash val="solid"/>
              <a:round/>
              <a:headEnd type="none" w="med" len="med"/>
              <a:tailEnd type="none" w="med" len="med"/>
            </a:ln>
          </p:spPr>
        </p:sp>
        <p:sp>
          <p:nvSpPr>
            <p:cNvPr id="71694" name="矩形 41996"/>
            <p:cNvSpPr/>
            <p:nvPr/>
          </p:nvSpPr>
          <p:spPr>
            <a:xfrm>
              <a:off x="2903" y="944"/>
              <a:ext cx="478" cy="230"/>
            </a:xfrm>
            <a:prstGeom prst="rect">
              <a:avLst/>
            </a:prstGeom>
            <a:noFill/>
            <a:ln w="6480" cap="flat" cmpd="sng">
              <a:solidFill>
                <a:srgbClr val="000000"/>
              </a:solidFill>
              <a:prstDash val="solid"/>
              <a:miter/>
              <a:headEnd type="none" w="med" len="med"/>
              <a:tailEnd type="none" w="med" len="med"/>
            </a:ln>
          </p:spPr>
          <p:txBody>
            <a:bodyPr wrap="none" lIns="0" tIns="0" rIns="0" bIns="0" anchor="t"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ea typeface="宋体" panose="02010600030101010101" pitchFamily="2" charset="-122"/>
                </a:rPr>
                <a:t>PCB1</a:t>
              </a:r>
              <a:endParaRPr lang="en-US" altLang="zh-CN" sz="2400" b="0" dirty="0" err="1">
                <a:solidFill>
                  <a:srgbClr val="000000"/>
                </a:solidFill>
                <a:latin typeface="Times New Roman" panose="02020603050405020304" pitchFamily="16" charset="0"/>
                <a:ea typeface="宋体" panose="02010600030101010101" pitchFamily="2" charset="-122"/>
              </a:endParaRPr>
            </a:p>
          </p:txBody>
        </p:sp>
        <p:sp>
          <p:nvSpPr>
            <p:cNvPr id="71695" name="矩形 41997"/>
            <p:cNvSpPr/>
            <p:nvPr/>
          </p:nvSpPr>
          <p:spPr>
            <a:xfrm>
              <a:off x="2901" y="1275"/>
              <a:ext cx="681" cy="208"/>
            </a:xfrm>
            <a:prstGeom prst="rect">
              <a:avLst/>
            </a:prstGeom>
            <a:noFill/>
            <a:ln w="6480" cap="flat" cmpd="sng">
              <a:solidFill>
                <a:srgbClr val="000000"/>
              </a:solidFill>
              <a:prstDash val="solid"/>
              <a:miter/>
              <a:headEnd type="none" w="med" len="med"/>
              <a:tailEnd type="none" w="med" len="med"/>
            </a:ln>
          </p:spPr>
          <p:txBody>
            <a:bodyPr anchor="t" anchorCtr="0"/>
            <a:p>
              <a:endParaRPr lang="zh-CN" altLang="en-US">
                <a:latin typeface="Arial" panose="020B0604020202020204" pitchFamily="34" charset="0"/>
              </a:endParaRPr>
            </a:p>
          </p:txBody>
        </p:sp>
        <p:sp>
          <p:nvSpPr>
            <p:cNvPr id="71696" name="矩形 41998"/>
            <p:cNvSpPr/>
            <p:nvPr/>
          </p:nvSpPr>
          <p:spPr>
            <a:xfrm>
              <a:off x="2886" y="1284"/>
              <a:ext cx="478" cy="230"/>
            </a:xfrm>
            <a:prstGeom prst="rect">
              <a:avLst/>
            </a:prstGeom>
            <a:noFill/>
            <a:ln w="6480" cap="flat" cmpd="sng">
              <a:solidFill>
                <a:srgbClr val="000000"/>
              </a:solidFill>
              <a:prstDash val="solid"/>
              <a:miter/>
              <a:headEnd type="none" w="med" len="med"/>
              <a:tailEnd type="none" w="med" len="med"/>
            </a:ln>
          </p:spPr>
          <p:txBody>
            <a:bodyPr wrap="none" lIns="0" tIns="0" rIns="0" bIns="0" anchor="t"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ea typeface="宋体" panose="02010600030101010101" pitchFamily="2" charset="-122"/>
                </a:rPr>
                <a:t>PCB2</a:t>
              </a:r>
              <a:endParaRPr lang="en-US" altLang="zh-CN" sz="2400" b="0" dirty="0" err="1">
                <a:solidFill>
                  <a:srgbClr val="000000"/>
                </a:solidFill>
                <a:latin typeface="Times New Roman" panose="02020603050405020304" pitchFamily="16" charset="0"/>
                <a:ea typeface="宋体" panose="02010600030101010101" pitchFamily="2" charset="-122"/>
              </a:endParaRPr>
            </a:p>
          </p:txBody>
        </p:sp>
        <p:sp>
          <p:nvSpPr>
            <p:cNvPr id="71697" name="矩形 41999"/>
            <p:cNvSpPr/>
            <p:nvPr/>
          </p:nvSpPr>
          <p:spPr>
            <a:xfrm>
              <a:off x="2901" y="1613"/>
              <a:ext cx="681" cy="210"/>
            </a:xfrm>
            <a:prstGeom prst="rect">
              <a:avLst/>
            </a:prstGeom>
            <a:noFill/>
            <a:ln w="6480" cap="flat" cmpd="sng">
              <a:solidFill>
                <a:srgbClr val="000000"/>
              </a:solidFill>
              <a:prstDash val="solid"/>
              <a:miter/>
              <a:headEnd type="none" w="med" len="med"/>
              <a:tailEnd type="none" w="med" len="med"/>
            </a:ln>
          </p:spPr>
          <p:txBody>
            <a:bodyPr anchor="t" anchorCtr="0"/>
            <a:p>
              <a:endParaRPr lang="zh-CN" altLang="en-US">
                <a:latin typeface="Arial" panose="020B0604020202020204" pitchFamily="34" charset="0"/>
              </a:endParaRPr>
            </a:p>
          </p:txBody>
        </p:sp>
        <p:sp>
          <p:nvSpPr>
            <p:cNvPr id="71698" name="矩形 42000"/>
            <p:cNvSpPr/>
            <p:nvPr/>
          </p:nvSpPr>
          <p:spPr>
            <a:xfrm>
              <a:off x="2886" y="1622"/>
              <a:ext cx="478" cy="230"/>
            </a:xfrm>
            <a:prstGeom prst="rect">
              <a:avLst/>
            </a:prstGeom>
            <a:noFill/>
            <a:ln w="6480" cap="flat" cmpd="sng">
              <a:solidFill>
                <a:srgbClr val="000000"/>
              </a:solidFill>
              <a:prstDash val="solid"/>
              <a:miter/>
              <a:headEnd type="none" w="med" len="med"/>
              <a:tailEnd type="none" w="med" len="med"/>
            </a:ln>
          </p:spPr>
          <p:txBody>
            <a:bodyPr wrap="none" lIns="0" tIns="0" rIns="0" bIns="0" anchor="t"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ea typeface="宋体" panose="02010600030101010101" pitchFamily="2" charset="-122"/>
                </a:rPr>
                <a:t>PCB3</a:t>
              </a:r>
              <a:endParaRPr lang="en-US" altLang="zh-CN" sz="2400" b="0" dirty="0" err="1">
                <a:solidFill>
                  <a:srgbClr val="000000"/>
                </a:solidFill>
                <a:latin typeface="Times New Roman" panose="02020603050405020304" pitchFamily="16" charset="0"/>
                <a:ea typeface="宋体" panose="02010600030101010101" pitchFamily="2" charset="-122"/>
              </a:endParaRPr>
            </a:p>
          </p:txBody>
        </p:sp>
        <p:sp>
          <p:nvSpPr>
            <p:cNvPr id="71699" name="矩形 42001"/>
            <p:cNvSpPr/>
            <p:nvPr/>
          </p:nvSpPr>
          <p:spPr>
            <a:xfrm>
              <a:off x="2901" y="1981"/>
              <a:ext cx="681" cy="210"/>
            </a:xfrm>
            <a:prstGeom prst="rect">
              <a:avLst/>
            </a:prstGeom>
            <a:noFill/>
            <a:ln w="6480" cap="flat" cmpd="sng">
              <a:solidFill>
                <a:srgbClr val="000000"/>
              </a:solidFill>
              <a:prstDash val="solid"/>
              <a:miter/>
              <a:headEnd type="none" w="med" len="med"/>
              <a:tailEnd type="none" w="med" len="med"/>
            </a:ln>
          </p:spPr>
          <p:txBody>
            <a:bodyPr anchor="t" anchorCtr="0"/>
            <a:p>
              <a:endParaRPr lang="zh-CN" altLang="en-US">
                <a:latin typeface="Arial" panose="020B0604020202020204" pitchFamily="34" charset="0"/>
              </a:endParaRPr>
            </a:p>
          </p:txBody>
        </p:sp>
        <p:sp>
          <p:nvSpPr>
            <p:cNvPr id="71700" name="矩形 42002"/>
            <p:cNvSpPr/>
            <p:nvPr/>
          </p:nvSpPr>
          <p:spPr>
            <a:xfrm>
              <a:off x="2886" y="1990"/>
              <a:ext cx="478" cy="230"/>
            </a:xfrm>
            <a:prstGeom prst="rect">
              <a:avLst/>
            </a:prstGeom>
            <a:noFill/>
            <a:ln w="6480" cap="flat" cmpd="sng">
              <a:solidFill>
                <a:srgbClr val="000000"/>
              </a:solidFill>
              <a:prstDash val="solid"/>
              <a:miter/>
              <a:headEnd type="none" w="med" len="med"/>
              <a:tailEnd type="none" w="med" len="med"/>
            </a:ln>
          </p:spPr>
          <p:txBody>
            <a:bodyPr wrap="none" lIns="0" tIns="0" rIns="0" bIns="0" anchor="t"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ea typeface="宋体" panose="02010600030101010101" pitchFamily="2" charset="-122"/>
                </a:rPr>
                <a:t>PCB4</a:t>
              </a:r>
              <a:endParaRPr lang="en-US" altLang="zh-CN" sz="2400" b="0" dirty="0" err="1">
                <a:solidFill>
                  <a:srgbClr val="000000"/>
                </a:solidFill>
                <a:latin typeface="Times New Roman" panose="02020603050405020304" pitchFamily="16" charset="0"/>
                <a:ea typeface="宋体" panose="02010600030101010101" pitchFamily="2" charset="-122"/>
              </a:endParaRPr>
            </a:p>
          </p:txBody>
        </p:sp>
        <p:sp>
          <p:nvSpPr>
            <p:cNvPr id="71701" name="矩形 42003"/>
            <p:cNvSpPr/>
            <p:nvPr/>
          </p:nvSpPr>
          <p:spPr>
            <a:xfrm>
              <a:off x="2918" y="2321"/>
              <a:ext cx="681" cy="208"/>
            </a:xfrm>
            <a:prstGeom prst="rect">
              <a:avLst/>
            </a:prstGeom>
            <a:noFill/>
            <a:ln w="6480" cap="flat" cmpd="sng">
              <a:solidFill>
                <a:srgbClr val="000000"/>
              </a:solidFill>
              <a:prstDash val="solid"/>
              <a:miter/>
              <a:headEnd type="none" w="med" len="med"/>
              <a:tailEnd type="none" w="med" len="med"/>
            </a:ln>
          </p:spPr>
          <p:txBody>
            <a:bodyPr anchor="t" anchorCtr="0"/>
            <a:p>
              <a:endParaRPr lang="zh-CN" altLang="en-US">
                <a:latin typeface="Arial" panose="020B0604020202020204" pitchFamily="34" charset="0"/>
              </a:endParaRPr>
            </a:p>
          </p:txBody>
        </p:sp>
        <p:sp>
          <p:nvSpPr>
            <p:cNvPr id="71702" name="矩形 42004"/>
            <p:cNvSpPr/>
            <p:nvPr/>
          </p:nvSpPr>
          <p:spPr>
            <a:xfrm>
              <a:off x="2903" y="2330"/>
              <a:ext cx="478" cy="230"/>
            </a:xfrm>
            <a:prstGeom prst="rect">
              <a:avLst/>
            </a:prstGeom>
            <a:noFill/>
            <a:ln w="6480" cap="flat" cmpd="sng">
              <a:solidFill>
                <a:srgbClr val="000000"/>
              </a:solidFill>
              <a:prstDash val="solid"/>
              <a:miter/>
              <a:headEnd type="none" w="med" len="med"/>
              <a:tailEnd type="none" w="med" len="med"/>
            </a:ln>
          </p:spPr>
          <p:txBody>
            <a:bodyPr wrap="none" lIns="0" tIns="0" rIns="0" bIns="0" anchor="t"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ea typeface="宋体" panose="02010600030101010101" pitchFamily="2" charset="-122"/>
                </a:rPr>
                <a:t>PCB5</a:t>
              </a:r>
              <a:endParaRPr lang="en-US" altLang="zh-CN" sz="2400" b="0" dirty="0" err="1">
                <a:solidFill>
                  <a:srgbClr val="000000"/>
                </a:solidFill>
                <a:latin typeface="Times New Roman" panose="02020603050405020304" pitchFamily="16" charset="0"/>
                <a:ea typeface="宋体" panose="02010600030101010101" pitchFamily="2" charset="-122"/>
              </a:endParaRPr>
            </a:p>
          </p:txBody>
        </p:sp>
        <p:sp>
          <p:nvSpPr>
            <p:cNvPr id="71703" name="矩形 42005"/>
            <p:cNvSpPr/>
            <p:nvPr/>
          </p:nvSpPr>
          <p:spPr>
            <a:xfrm>
              <a:off x="2918" y="2701"/>
              <a:ext cx="677" cy="207"/>
            </a:xfrm>
            <a:prstGeom prst="rect">
              <a:avLst/>
            </a:prstGeom>
            <a:noFill/>
            <a:ln w="6480" cap="flat" cmpd="sng">
              <a:solidFill>
                <a:srgbClr val="000000"/>
              </a:solidFill>
              <a:prstDash val="solid"/>
              <a:miter/>
              <a:headEnd type="none" w="med" len="med"/>
              <a:tailEnd type="none" w="med" len="med"/>
            </a:ln>
          </p:spPr>
          <p:txBody>
            <a:bodyPr anchor="t" anchorCtr="0"/>
            <a:p>
              <a:endParaRPr lang="zh-CN" altLang="en-US">
                <a:latin typeface="Arial" panose="020B0604020202020204" pitchFamily="34" charset="0"/>
              </a:endParaRPr>
            </a:p>
          </p:txBody>
        </p:sp>
        <p:sp>
          <p:nvSpPr>
            <p:cNvPr id="71704" name="矩形 42006"/>
            <p:cNvSpPr/>
            <p:nvPr/>
          </p:nvSpPr>
          <p:spPr>
            <a:xfrm>
              <a:off x="2903" y="2710"/>
              <a:ext cx="478" cy="230"/>
            </a:xfrm>
            <a:prstGeom prst="rect">
              <a:avLst/>
            </a:prstGeom>
            <a:noFill/>
            <a:ln w="6480" cap="flat" cmpd="sng">
              <a:solidFill>
                <a:srgbClr val="000000"/>
              </a:solidFill>
              <a:prstDash val="solid"/>
              <a:miter/>
              <a:headEnd type="none" w="med" len="med"/>
              <a:tailEnd type="none" w="med" len="med"/>
            </a:ln>
          </p:spPr>
          <p:txBody>
            <a:bodyPr wrap="none" lIns="0" tIns="0" rIns="0" bIns="0" anchor="t"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ea typeface="宋体" panose="02010600030101010101" pitchFamily="2" charset="-122"/>
                </a:rPr>
                <a:t>PCB6</a:t>
              </a:r>
              <a:endParaRPr lang="en-US" altLang="zh-CN" sz="2400" b="0" dirty="0" err="1">
                <a:solidFill>
                  <a:srgbClr val="000000"/>
                </a:solidFill>
                <a:latin typeface="Times New Roman" panose="02020603050405020304" pitchFamily="16" charset="0"/>
                <a:ea typeface="宋体" panose="02010600030101010101" pitchFamily="2" charset="-122"/>
              </a:endParaRPr>
            </a:p>
          </p:txBody>
        </p:sp>
        <p:sp>
          <p:nvSpPr>
            <p:cNvPr id="71705" name="矩形 42007"/>
            <p:cNvSpPr/>
            <p:nvPr/>
          </p:nvSpPr>
          <p:spPr>
            <a:xfrm>
              <a:off x="2918" y="3078"/>
              <a:ext cx="677" cy="210"/>
            </a:xfrm>
            <a:prstGeom prst="rect">
              <a:avLst/>
            </a:prstGeom>
            <a:noFill/>
            <a:ln w="6480" cap="flat" cmpd="sng">
              <a:solidFill>
                <a:srgbClr val="000000"/>
              </a:solidFill>
              <a:prstDash val="solid"/>
              <a:miter/>
              <a:headEnd type="none" w="med" len="med"/>
              <a:tailEnd type="none" w="med" len="med"/>
            </a:ln>
          </p:spPr>
          <p:txBody>
            <a:bodyPr anchor="t" anchorCtr="0"/>
            <a:p>
              <a:endParaRPr lang="zh-CN" altLang="en-US">
                <a:latin typeface="Arial" panose="020B0604020202020204" pitchFamily="34" charset="0"/>
              </a:endParaRPr>
            </a:p>
          </p:txBody>
        </p:sp>
        <p:sp>
          <p:nvSpPr>
            <p:cNvPr id="71706" name="矩形 42008"/>
            <p:cNvSpPr/>
            <p:nvPr/>
          </p:nvSpPr>
          <p:spPr>
            <a:xfrm>
              <a:off x="2903" y="3087"/>
              <a:ext cx="478" cy="230"/>
            </a:xfrm>
            <a:prstGeom prst="rect">
              <a:avLst/>
            </a:prstGeom>
            <a:noFill/>
            <a:ln w="6480" cap="flat" cmpd="sng">
              <a:solidFill>
                <a:srgbClr val="000000"/>
              </a:solidFill>
              <a:prstDash val="solid"/>
              <a:miter/>
              <a:headEnd type="none" w="med" len="med"/>
              <a:tailEnd type="none" w="med" len="med"/>
            </a:ln>
          </p:spPr>
          <p:txBody>
            <a:bodyPr wrap="none" lIns="0" tIns="0" rIns="0" bIns="0" anchor="t"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ea typeface="宋体" panose="02010600030101010101" pitchFamily="2" charset="-122"/>
                </a:rPr>
                <a:t>PCB7</a:t>
              </a:r>
              <a:endParaRPr lang="en-US" altLang="zh-CN" sz="2400" b="0" dirty="0" err="1">
                <a:solidFill>
                  <a:srgbClr val="000000"/>
                </a:solidFill>
                <a:latin typeface="Times New Roman" panose="02020603050405020304" pitchFamily="16" charset="0"/>
                <a:ea typeface="宋体" panose="02010600030101010101" pitchFamily="2" charset="-122"/>
              </a:endParaRPr>
            </a:p>
          </p:txBody>
        </p:sp>
        <p:sp>
          <p:nvSpPr>
            <p:cNvPr id="71707" name="矩形 42009"/>
            <p:cNvSpPr/>
            <p:nvPr/>
          </p:nvSpPr>
          <p:spPr>
            <a:xfrm>
              <a:off x="2901" y="3771"/>
              <a:ext cx="667" cy="207"/>
            </a:xfrm>
            <a:prstGeom prst="rect">
              <a:avLst/>
            </a:prstGeom>
            <a:noFill/>
            <a:ln w="6480" cap="flat" cmpd="sng">
              <a:solidFill>
                <a:srgbClr val="000000"/>
              </a:solidFill>
              <a:prstDash val="solid"/>
              <a:miter/>
              <a:headEnd type="none" w="med" len="med"/>
              <a:tailEnd type="none" w="med" len="med"/>
            </a:ln>
          </p:spPr>
          <p:txBody>
            <a:bodyPr anchor="t" anchorCtr="0"/>
            <a:p>
              <a:endParaRPr lang="zh-CN" altLang="en-US">
                <a:latin typeface="Arial" panose="020B0604020202020204" pitchFamily="34" charset="0"/>
              </a:endParaRPr>
            </a:p>
          </p:txBody>
        </p:sp>
        <p:sp>
          <p:nvSpPr>
            <p:cNvPr id="71708" name="矩形 42010"/>
            <p:cNvSpPr/>
            <p:nvPr/>
          </p:nvSpPr>
          <p:spPr>
            <a:xfrm>
              <a:off x="2887" y="3780"/>
              <a:ext cx="489" cy="230"/>
            </a:xfrm>
            <a:prstGeom prst="rect">
              <a:avLst/>
            </a:prstGeom>
            <a:noFill/>
            <a:ln w="6480" cap="flat" cmpd="sng">
              <a:solidFill>
                <a:srgbClr val="000000"/>
              </a:solidFill>
              <a:prstDash val="solid"/>
              <a:miter/>
              <a:headEnd type="none" w="med" len="med"/>
              <a:tailEnd type="none" w="med" len="med"/>
            </a:ln>
          </p:spPr>
          <p:txBody>
            <a:bodyPr wrap="none" lIns="0" tIns="0" rIns="0" bIns="0" anchor="t"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ea typeface="宋体" panose="02010600030101010101" pitchFamily="2" charset="-122"/>
                </a:rPr>
                <a:t>PCBn</a:t>
              </a:r>
              <a:endParaRPr lang="en-US" altLang="zh-CN" sz="2400" b="0" dirty="0" err="1">
                <a:solidFill>
                  <a:srgbClr val="000000"/>
                </a:solidFill>
                <a:latin typeface="Times New Roman" panose="02020603050405020304" pitchFamily="16" charset="0"/>
                <a:ea typeface="宋体" panose="02010600030101010101" pitchFamily="2" charset="-122"/>
              </a:endParaRPr>
            </a:p>
          </p:txBody>
        </p:sp>
        <p:sp>
          <p:nvSpPr>
            <p:cNvPr id="71709" name="矩形 42011"/>
            <p:cNvSpPr/>
            <p:nvPr/>
          </p:nvSpPr>
          <p:spPr>
            <a:xfrm>
              <a:off x="2888" y="3379"/>
              <a:ext cx="768" cy="309"/>
            </a:xfrm>
            <a:prstGeom prst="rect">
              <a:avLst/>
            </a:prstGeom>
            <a:noFill/>
            <a:ln w="6480" cap="flat" cmpd="sng">
              <a:solidFill>
                <a:srgbClr val="000000"/>
              </a:solidFill>
              <a:prstDash val="solid"/>
              <a:miter/>
              <a:headEnd type="none" w="med" len="med"/>
              <a:tailEnd type="none" w="med" len="med"/>
            </a:ln>
          </p:spPr>
          <p:txBody>
            <a:bodyPr anchor="t" anchorCtr="0"/>
            <a:p>
              <a:endParaRPr lang="zh-CN" altLang="en-US">
                <a:latin typeface="Arial" panose="020B0604020202020204" pitchFamily="34" charset="0"/>
              </a:endParaRPr>
            </a:p>
          </p:txBody>
        </p:sp>
        <p:sp>
          <p:nvSpPr>
            <p:cNvPr id="71710" name="矩形 42012"/>
            <p:cNvSpPr/>
            <p:nvPr/>
          </p:nvSpPr>
          <p:spPr>
            <a:xfrm>
              <a:off x="2884" y="3388"/>
              <a:ext cx="477" cy="345"/>
            </a:xfrm>
            <a:prstGeom prst="rect">
              <a:avLst/>
            </a:prstGeom>
            <a:noFill/>
            <a:ln w="6480" cap="flat" cmpd="sng">
              <a:solidFill>
                <a:srgbClr val="000000"/>
              </a:solidFill>
              <a:prstDash val="solid"/>
              <a:miter/>
              <a:headEnd type="none" w="med" len="med"/>
              <a:tailEnd type="none" w="med" len="med"/>
            </a:ln>
          </p:spPr>
          <p:txBody>
            <a:bodyPr wrap="none" lIns="0" tIns="0" rIns="0" bIns="0" anchor="t"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3600" b="0" dirty="0" err="1">
                  <a:solidFill>
                    <a:srgbClr val="000000"/>
                  </a:solidFill>
                  <a:latin typeface="Arial" panose="020B0604020202020204" pitchFamily="34" charset="0"/>
                  <a:ea typeface="宋体" panose="02010600030101010101" pitchFamily="2" charset="-122"/>
                </a:rPr>
                <a:t>......</a:t>
              </a:r>
              <a:endParaRPr lang="en-US" altLang="zh-CN" sz="3600" b="0" dirty="0" err="1">
                <a:solidFill>
                  <a:srgbClr val="000000"/>
                </a:solidFill>
                <a:latin typeface="Arial" panose="020B0604020202020204" pitchFamily="34" charset="0"/>
                <a:ea typeface="宋体" panose="02010600030101010101" pitchFamily="2" charset="-122"/>
              </a:endParaRPr>
            </a:p>
          </p:txBody>
        </p:sp>
        <p:sp>
          <p:nvSpPr>
            <p:cNvPr id="71711" name="矩形 42013"/>
            <p:cNvSpPr/>
            <p:nvPr/>
          </p:nvSpPr>
          <p:spPr>
            <a:xfrm>
              <a:off x="782" y="1060"/>
              <a:ext cx="893" cy="282"/>
            </a:xfrm>
            <a:prstGeom prst="rect">
              <a:avLst/>
            </a:prstGeom>
            <a:noFill/>
            <a:ln w="6480" cap="flat" cmpd="sng">
              <a:solidFill>
                <a:srgbClr val="000000"/>
              </a:solidFill>
              <a:prstDash val="solid"/>
              <a:miter/>
              <a:headEnd type="none" w="med" len="med"/>
              <a:tailEnd type="none" w="med" len="med"/>
            </a:ln>
          </p:spPr>
          <p:txBody>
            <a:bodyPr anchor="t" anchorCtr="0"/>
            <a:p>
              <a:endParaRPr lang="zh-CN" altLang="en-US">
                <a:latin typeface="Arial" panose="020B0604020202020204" pitchFamily="34" charset="0"/>
              </a:endParaRPr>
            </a:p>
          </p:txBody>
        </p:sp>
        <p:sp>
          <p:nvSpPr>
            <p:cNvPr id="71712" name="矩形 42014"/>
            <p:cNvSpPr/>
            <p:nvPr/>
          </p:nvSpPr>
          <p:spPr>
            <a:xfrm>
              <a:off x="947" y="1093"/>
              <a:ext cx="677" cy="252"/>
            </a:xfrm>
            <a:prstGeom prst="rect">
              <a:avLst/>
            </a:prstGeom>
            <a:noFill/>
            <a:ln w="6480" cap="flat" cmpd="sng">
              <a:solidFill>
                <a:srgbClr val="000000"/>
              </a:solidFill>
              <a:prstDash val="solid"/>
              <a:miter/>
              <a:headEnd type="none" w="med" len="med"/>
              <a:tailEnd type="none" w="med" len="med"/>
            </a:ln>
          </p:spPr>
          <p:txBody>
            <a:bodyPr anchor="t" anchorCtr="0"/>
            <a:p>
              <a:endParaRPr lang="zh-CN" altLang="en-US">
                <a:latin typeface="Arial" panose="020B0604020202020204" pitchFamily="34" charset="0"/>
              </a:endParaRPr>
            </a:p>
          </p:txBody>
        </p:sp>
        <p:sp>
          <p:nvSpPr>
            <p:cNvPr id="71713" name="矩形 42015"/>
            <p:cNvSpPr/>
            <p:nvPr/>
          </p:nvSpPr>
          <p:spPr>
            <a:xfrm>
              <a:off x="949" y="1079"/>
              <a:ext cx="192" cy="230"/>
            </a:xfrm>
            <a:prstGeom prst="rect">
              <a:avLst/>
            </a:prstGeom>
            <a:noFill/>
            <a:ln w="6480" cap="flat" cmpd="sng">
              <a:solidFill>
                <a:srgbClr val="000000"/>
              </a:solidFill>
              <a:prstDash val="solid"/>
              <a:miter/>
              <a:headEnd type="none" w="med" len="med"/>
              <a:tailEnd type="none" w="med" len="med"/>
            </a:ln>
          </p:spPr>
          <p:txBody>
            <a:bodyPr wrap="none" lIns="0" tIns="0" rIns="0" bIns="0" anchor="t"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仿宋_GB2312" pitchFamily="49" charset="0"/>
                </a:rPr>
                <a:t>空</a:t>
              </a:r>
              <a:endParaRPr lang="zh-CN" altLang="x-none" sz="2400" b="0" dirty="0" err="1">
                <a:solidFill>
                  <a:srgbClr val="000000"/>
                </a:solidFill>
                <a:latin typeface="仿宋_GB2312" pitchFamily="49" charset="0"/>
                <a:ea typeface="仿宋_GB2312" pitchFamily="49" charset="0"/>
              </a:endParaRPr>
            </a:p>
          </p:txBody>
        </p:sp>
        <p:sp>
          <p:nvSpPr>
            <p:cNvPr id="71714" name="矩形 42016"/>
            <p:cNvSpPr/>
            <p:nvPr/>
          </p:nvSpPr>
          <p:spPr>
            <a:xfrm>
              <a:off x="1198" y="1079"/>
              <a:ext cx="345" cy="230"/>
            </a:xfrm>
            <a:prstGeom prst="rect">
              <a:avLst/>
            </a:prstGeom>
            <a:noFill/>
            <a:ln w="6480" cap="flat" cmpd="sng">
              <a:solidFill>
                <a:srgbClr val="000000"/>
              </a:solidFill>
              <a:prstDash val="solid"/>
              <a:miter/>
              <a:headEnd type="none" w="med" len="med"/>
              <a:tailEnd type="none" w="med" len="med"/>
            </a:ln>
          </p:spPr>
          <p:txBody>
            <a:bodyPr wrap="none" lIns="0" tIns="0" rIns="0" bIns="0" anchor="t"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仿宋_GB2312" pitchFamily="49" charset="0"/>
                </a:rPr>
                <a:t>PCB</a:t>
              </a:r>
              <a:endParaRPr lang="en-US" altLang="zh-CN" sz="2400" b="0" dirty="0" err="1">
                <a:solidFill>
                  <a:srgbClr val="000000"/>
                </a:solidFill>
                <a:latin typeface="仿宋_GB2312" pitchFamily="49" charset="0"/>
                <a:ea typeface="仿宋_GB2312" pitchFamily="49" charset="0"/>
              </a:endParaRPr>
            </a:p>
          </p:txBody>
        </p:sp>
        <p:sp>
          <p:nvSpPr>
            <p:cNvPr id="71715" name="矩形 42017"/>
            <p:cNvSpPr/>
            <p:nvPr/>
          </p:nvSpPr>
          <p:spPr>
            <a:xfrm>
              <a:off x="930" y="1655"/>
              <a:ext cx="792" cy="252"/>
            </a:xfrm>
            <a:prstGeom prst="rect">
              <a:avLst/>
            </a:prstGeom>
            <a:noFill/>
            <a:ln w="6480" cap="flat" cmpd="sng">
              <a:solidFill>
                <a:srgbClr val="000000"/>
              </a:solidFill>
              <a:prstDash val="solid"/>
              <a:miter/>
              <a:headEnd type="none" w="med" len="med"/>
              <a:tailEnd type="none" w="med" len="med"/>
            </a:ln>
          </p:spPr>
          <p:txBody>
            <a:bodyPr anchor="t" anchorCtr="0"/>
            <a:p>
              <a:endParaRPr lang="zh-CN" altLang="en-US">
                <a:latin typeface="Arial" panose="020B0604020202020204" pitchFamily="34" charset="0"/>
              </a:endParaRPr>
            </a:p>
          </p:txBody>
        </p:sp>
        <p:sp>
          <p:nvSpPr>
            <p:cNvPr id="71716" name="矩形 42018"/>
            <p:cNvSpPr/>
            <p:nvPr/>
          </p:nvSpPr>
          <p:spPr>
            <a:xfrm>
              <a:off x="926" y="1613"/>
              <a:ext cx="575" cy="230"/>
            </a:xfrm>
            <a:prstGeom prst="rect">
              <a:avLst/>
            </a:prstGeom>
            <a:noFill/>
            <a:ln w="6480" cap="flat" cmpd="sng">
              <a:solidFill>
                <a:srgbClr val="000000"/>
              </a:solidFill>
              <a:prstDash val="solid"/>
              <a:miter/>
              <a:headEnd type="none" w="med" len="med"/>
              <a:tailEnd type="none" w="med" len="med"/>
            </a:ln>
          </p:spPr>
          <p:txBody>
            <a:bodyPr wrap="none" lIns="0" tIns="0" rIns="0" bIns="0" anchor="t"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仿宋_GB2312" pitchFamily="49" charset="0"/>
                </a:rPr>
                <a:t>运行态</a:t>
              </a:r>
              <a:endParaRPr lang="zh-CN" altLang="x-none" sz="2400" b="0" dirty="0" err="1">
                <a:solidFill>
                  <a:srgbClr val="000000"/>
                </a:solidFill>
                <a:latin typeface="仿宋_GB2312" pitchFamily="49" charset="0"/>
                <a:ea typeface="仿宋_GB2312" pitchFamily="49" charset="0"/>
              </a:endParaRPr>
            </a:p>
          </p:txBody>
        </p:sp>
        <p:sp>
          <p:nvSpPr>
            <p:cNvPr id="71717" name="矩形 42019"/>
            <p:cNvSpPr/>
            <p:nvPr/>
          </p:nvSpPr>
          <p:spPr>
            <a:xfrm>
              <a:off x="913" y="2229"/>
              <a:ext cx="575" cy="230"/>
            </a:xfrm>
            <a:prstGeom prst="rect">
              <a:avLst/>
            </a:prstGeom>
            <a:noFill/>
            <a:ln w="6480" cap="flat" cmpd="sng">
              <a:solidFill>
                <a:srgbClr val="000000"/>
              </a:solidFill>
              <a:prstDash val="solid"/>
              <a:miter/>
              <a:headEnd type="none" w="med" len="med"/>
              <a:tailEnd type="none" w="med" len="med"/>
            </a:ln>
          </p:spPr>
          <p:txBody>
            <a:bodyPr wrap="none" lIns="0" tIns="0" rIns="0" bIns="0" anchor="t"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仿宋_GB2312" pitchFamily="49" charset="0"/>
                </a:rPr>
                <a:t>就绪态</a:t>
              </a:r>
              <a:endParaRPr lang="zh-CN" altLang="x-none" sz="2400" b="0" dirty="0" err="1">
                <a:solidFill>
                  <a:srgbClr val="000000"/>
                </a:solidFill>
                <a:latin typeface="仿宋_GB2312" pitchFamily="49" charset="0"/>
                <a:ea typeface="仿宋_GB2312" pitchFamily="49" charset="0"/>
              </a:endParaRPr>
            </a:p>
          </p:txBody>
        </p:sp>
        <p:sp>
          <p:nvSpPr>
            <p:cNvPr id="71718" name="矩形 42020"/>
            <p:cNvSpPr/>
            <p:nvPr/>
          </p:nvSpPr>
          <p:spPr>
            <a:xfrm>
              <a:off x="918" y="2802"/>
              <a:ext cx="545" cy="230"/>
            </a:xfrm>
            <a:prstGeom prst="rect">
              <a:avLst/>
            </a:prstGeom>
            <a:noFill/>
            <a:ln w="6480" cap="flat" cmpd="sng">
              <a:solidFill>
                <a:srgbClr val="000000"/>
              </a:solidFill>
              <a:prstDash val="solid"/>
              <a:miter/>
              <a:headEnd type="none" w="med" len="med"/>
              <a:tailEnd type="none" w="med" len="med"/>
            </a:ln>
          </p:spPr>
          <p:txBody>
            <a:bodyPr wrap="none" lIns="0" tIns="0" rIns="0" bIns="0" anchor="t"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仿宋_GB2312" pitchFamily="49" charset="0"/>
                </a:rPr>
                <a:t>等待</a:t>
              </a:r>
              <a:r>
                <a:rPr lang="en-US" altLang="zh-CN" sz="2400" b="0" dirty="0" err="1">
                  <a:solidFill>
                    <a:srgbClr val="000000"/>
                  </a:solidFill>
                  <a:latin typeface="仿宋_GB2312" pitchFamily="49" charset="0"/>
                </a:rPr>
                <a:t>1</a:t>
              </a:r>
              <a:endParaRPr lang="en-US" altLang="zh-CN" sz="2400" b="0" dirty="0" err="1">
                <a:solidFill>
                  <a:srgbClr val="000000"/>
                </a:solidFill>
                <a:latin typeface="仿宋_GB2312" pitchFamily="49" charset="0"/>
                <a:ea typeface="仿宋_GB2312" pitchFamily="49" charset="0"/>
              </a:endParaRPr>
            </a:p>
          </p:txBody>
        </p:sp>
        <p:sp>
          <p:nvSpPr>
            <p:cNvPr id="71719" name="矩形 42021"/>
            <p:cNvSpPr/>
            <p:nvPr/>
          </p:nvSpPr>
          <p:spPr>
            <a:xfrm>
              <a:off x="945" y="3355"/>
              <a:ext cx="545" cy="230"/>
            </a:xfrm>
            <a:prstGeom prst="rect">
              <a:avLst/>
            </a:prstGeom>
            <a:noFill/>
            <a:ln w="6480" cap="flat" cmpd="sng">
              <a:solidFill>
                <a:srgbClr val="000000"/>
              </a:solidFill>
              <a:prstDash val="solid"/>
              <a:miter/>
              <a:headEnd type="none" w="med" len="med"/>
              <a:tailEnd type="none" w="med" len="med"/>
            </a:ln>
          </p:spPr>
          <p:txBody>
            <a:bodyPr wrap="none" lIns="0" tIns="0" rIns="0" bIns="0" anchor="t"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仿宋_GB2312" pitchFamily="49" charset="0"/>
                </a:rPr>
                <a:t>等待</a:t>
              </a:r>
              <a:r>
                <a:rPr lang="en-US" altLang="zh-CN" sz="2400" b="0" dirty="0" err="1">
                  <a:solidFill>
                    <a:srgbClr val="000000"/>
                  </a:solidFill>
                  <a:latin typeface="仿宋_GB2312" pitchFamily="49" charset="0"/>
                </a:rPr>
                <a:t>2</a:t>
              </a:r>
              <a:endParaRPr lang="en-US" altLang="zh-CN" sz="2400" b="0" dirty="0" err="1">
                <a:solidFill>
                  <a:srgbClr val="000000"/>
                </a:solidFill>
                <a:latin typeface="仿宋_GB2312" pitchFamily="49" charset="0"/>
                <a:ea typeface="仿宋_GB2312" pitchFamily="49" charset="0"/>
              </a:endParaRPr>
            </a:p>
          </p:txBody>
        </p:sp>
        <p:sp>
          <p:nvSpPr>
            <p:cNvPr id="71720" name="矩形 42022"/>
            <p:cNvSpPr/>
            <p:nvPr/>
          </p:nvSpPr>
          <p:spPr>
            <a:xfrm>
              <a:off x="767" y="3332"/>
              <a:ext cx="894" cy="285"/>
            </a:xfrm>
            <a:prstGeom prst="rect">
              <a:avLst/>
            </a:prstGeom>
            <a:noFill/>
            <a:ln w="6480" cap="flat" cmpd="sng">
              <a:solidFill>
                <a:srgbClr val="000000"/>
              </a:solidFill>
              <a:prstDash val="solid"/>
              <a:miter/>
              <a:headEnd type="none" w="med" len="med"/>
              <a:tailEnd type="none" w="med" len="med"/>
            </a:ln>
          </p:spPr>
          <p:txBody>
            <a:bodyPr anchor="t" anchorCtr="0"/>
            <a:p>
              <a:endParaRPr lang="zh-CN" altLang="en-US">
                <a:latin typeface="Arial" panose="020B0604020202020204" pitchFamily="34" charset="0"/>
              </a:endParaRPr>
            </a:p>
          </p:txBody>
        </p:sp>
        <p:sp>
          <p:nvSpPr>
            <p:cNvPr id="71721" name="矩形 42023"/>
            <p:cNvSpPr/>
            <p:nvPr/>
          </p:nvSpPr>
          <p:spPr>
            <a:xfrm>
              <a:off x="767" y="2785"/>
              <a:ext cx="894" cy="282"/>
            </a:xfrm>
            <a:prstGeom prst="rect">
              <a:avLst/>
            </a:prstGeom>
            <a:noFill/>
            <a:ln w="6480" cap="flat" cmpd="sng">
              <a:solidFill>
                <a:srgbClr val="000000"/>
              </a:solidFill>
              <a:prstDash val="solid"/>
              <a:miter/>
              <a:headEnd type="none" w="med" len="med"/>
              <a:tailEnd type="none" w="med" len="med"/>
            </a:ln>
          </p:spPr>
          <p:txBody>
            <a:bodyPr anchor="t" anchorCtr="0"/>
            <a:p>
              <a:endParaRPr lang="zh-CN" altLang="en-US">
                <a:latin typeface="Arial" panose="020B0604020202020204" pitchFamily="34" charset="0"/>
              </a:endParaRPr>
            </a:p>
          </p:txBody>
        </p:sp>
        <p:sp>
          <p:nvSpPr>
            <p:cNvPr id="71722" name="矩形 42024"/>
            <p:cNvSpPr/>
            <p:nvPr/>
          </p:nvSpPr>
          <p:spPr>
            <a:xfrm>
              <a:off x="765" y="2208"/>
              <a:ext cx="893" cy="285"/>
            </a:xfrm>
            <a:prstGeom prst="rect">
              <a:avLst/>
            </a:prstGeom>
            <a:noFill/>
            <a:ln w="6480" cap="flat" cmpd="sng">
              <a:solidFill>
                <a:srgbClr val="000000"/>
              </a:solidFill>
              <a:prstDash val="solid"/>
              <a:miter/>
              <a:headEnd type="none" w="med" len="med"/>
              <a:tailEnd type="none" w="med" len="med"/>
            </a:ln>
          </p:spPr>
          <p:txBody>
            <a:bodyPr anchor="t" anchorCtr="0"/>
            <a:p>
              <a:endParaRPr lang="zh-CN" altLang="en-US">
                <a:latin typeface="Arial" panose="020B0604020202020204" pitchFamily="34" charset="0"/>
              </a:endParaRPr>
            </a:p>
          </p:txBody>
        </p:sp>
        <p:sp>
          <p:nvSpPr>
            <p:cNvPr id="71723" name="矩形 42025"/>
            <p:cNvSpPr/>
            <p:nvPr/>
          </p:nvSpPr>
          <p:spPr>
            <a:xfrm>
              <a:off x="765" y="1607"/>
              <a:ext cx="893" cy="285"/>
            </a:xfrm>
            <a:prstGeom prst="rect">
              <a:avLst/>
            </a:prstGeom>
            <a:noFill/>
            <a:ln w="6480" cap="flat" cmpd="sng">
              <a:solidFill>
                <a:srgbClr val="000000"/>
              </a:solidFill>
              <a:prstDash val="solid"/>
              <a:miter/>
              <a:headEnd type="none" w="med" len="med"/>
              <a:tailEnd type="none" w="med" len="med"/>
            </a:ln>
          </p:spPr>
          <p:txBody>
            <a:bodyPr anchor="t" anchorCtr="0"/>
            <a:p>
              <a:endParaRPr lang="zh-CN" altLang="en-US">
                <a:latin typeface="Arial" panose="020B0604020202020204" pitchFamily="34" charset="0"/>
              </a:endParaRPr>
            </a:p>
          </p:txBody>
        </p:sp>
        <p:sp>
          <p:nvSpPr>
            <p:cNvPr id="71724" name="直接连接符 42026"/>
            <p:cNvSpPr/>
            <p:nvPr/>
          </p:nvSpPr>
          <p:spPr>
            <a:xfrm>
              <a:off x="1663" y="1216"/>
              <a:ext cx="876" cy="515"/>
            </a:xfrm>
            <a:prstGeom prst="line">
              <a:avLst/>
            </a:prstGeom>
            <a:ln w="6480" cap="flat" cmpd="sng">
              <a:solidFill>
                <a:srgbClr val="000000"/>
              </a:solidFill>
              <a:prstDash val="solid"/>
              <a:round/>
              <a:headEnd type="none" w="med" len="med"/>
              <a:tailEnd type="none" w="med" len="med"/>
            </a:ln>
          </p:spPr>
        </p:sp>
        <p:sp>
          <p:nvSpPr>
            <p:cNvPr id="71725" name="任意多边形 42027"/>
            <p:cNvSpPr/>
            <p:nvPr/>
          </p:nvSpPr>
          <p:spPr>
            <a:xfrm>
              <a:off x="2422" y="1652"/>
              <a:ext cx="127" cy="85"/>
            </a:xfrm>
            <a:custGeom>
              <a:avLst/>
              <a:gdLst/>
              <a:ahLst/>
              <a:cxnLst>
                <a:cxn ang="0">
                  <a:pos x="37" y="0"/>
                </a:cxn>
                <a:cxn ang="0">
                  <a:pos x="135" y="93"/>
                </a:cxn>
                <a:cxn ang="0">
                  <a:pos x="0" y="51"/>
                </a:cxn>
                <a:cxn ang="0">
                  <a:pos x="37" y="0"/>
                </a:cxn>
              </a:cxnLst>
              <a:pathLst>
                <a:path w="135" h="93">
                  <a:moveTo>
                    <a:pt x="37" y="0"/>
                  </a:moveTo>
                  <a:lnTo>
                    <a:pt x="135" y="93"/>
                  </a:lnTo>
                  <a:lnTo>
                    <a:pt x="0" y="51"/>
                  </a:lnTo>
                  <a:lnTo>
                    <a:pt x="37" y="0"/>
                  </a:lnTo>
                  <a:close/>
                </a:path>
              </a:pathLst>
            </a:custGeom>
            <a:noFill/>
            <a:ln w="6480" cap="flat" cmpd="sng">
              <a:solidFill>
                <a:srgbClr val="000000"/>
              </a:solidFill>
              <a:prstDash val="solid"/>
              <a:round/>
              <a:headEnd type="none" w="med" len="med"/>
              <a:tailEnd type="none" w="med" len="med"/>
            </a:ln>
          </p:spPr>
          <p:txBody>
            <a:bodyPr/>
            <a:p>
              <a:endParaRPr lang="zh-CN" altLang="en-US"/>
            </a:p>
          </p:txBody>
        </p:sp>
        <p:sp>
          <p:nvSpPr>
            <p:cNvPr id="71726" name="直接连接符 42028"/>
            <p:cNvSpPr/>
            <p:nvPr/>
          </p:nvSpPr>
          <p:spPr>
            <a:xfrm>
              <a:off x="1649" y="1727"/>
              <a:ext cx="887" cy="303"/>
            </a:xfrm>
            <a:prstGeom prst="line">
              <a:avLst/>
            </a:prstGeom>
            <a:ln w="6480" cap="flat" cmpd="sng">
              <a:solidFill>
                <a:srgbClr val="000000"/>
              </a:solidFill>
              <a:prstDash val="solid"/>
              <a:round/>
              <a:headEnd type="none" w="med" len="med"/>
              <a:tailEnd type="none" w="med" len="med"/>
            </a:ln>
          </p:spPr>
        </p:sp>
        <p:sp>
          <p:nvSpPr>
            <p:cNvPr id="71727" name="任意多边形 42029"/>
            <p:cNvSpPr/>
            <p:nvPr/>
          </p:nvSpPr>
          <p:spPr>
            <a:xfrm>
              <a:off x="2415" y="1972"/>
              <a:ext cx="134" cy="64"/>
            </a:xfrm>
            <a:custGeom>
              <a:avLst/>
              <a:gdLst/>
              <a:ahLst/>
              <a:cxnLst>
                <a:cxn ang="0">
                  <a:pos x="27" y="0"/>
                </a:cxn>
                <a:cxn ang="0">
                  <a:pos x="142" y="72"/>
                </a:cxn>
                <a:cxn ang="0">
                  <a:pos x="0" y="57"/>
                </a:cxn>
                <a:cxn ang="0">
                  <a:pos x="27" y="0"/>
                </a:cxn>
              </a:cxnLst>
              <a:pathLst>
                <a:path w="142" h="72">
                  <a:moveTo>
                    <a:pt x="27" y="0"/>
                  </a:moveTo>
                  <a:lnTo>
                    <a:pt x="142" y="72"/>
                  </a:lnTo>
                  <a:lnTo>
                    <a:pt x="0" y="57"/>
                  </a:lnTo>
                  <a:lnTo>
                    <a:pt x="27" y="0"/>
                  </a:lnTo>
                  <a:close/>
                </a:path>
              </a:pathLst>
            </a:custGeom>
            <a:noFill/>
            <a:ln w="6480" cap="flat" cmpd="sng">
              <a:solidFill>
                <a:srgbClr val="000000"/>
              </a:solidFill>
              <a:prstDash val="solid"/>
              <a:round/>
              <a:headEnd type="none" w="med" len="med"/>
              <a:tailEnd type="none" w="med" len="med"/>
            </a:ln>
          </p:spPr>
          <p:txBody>
            <a:bodyPr/>
            <a:p>
              <a:endParaRPr lang="zh-CN" altLang="en-US"/>
            </a:p>
          </p:txBody>
        </p:sp>
        <p:sp>
          <p:nvSpPr>
            <p:cNvPr id="71728" name="直接连接符 42030"/>
            <p:cNvSpPr/>
            <p:nvPr/>
          </p:nvSpPr>
          <p:spPr>
            <a:xfrm flipV="1">
              <a:off x="1649" y="1421"/>
              <a:ext cx="887" cy="945"/>
            </a:xfrm>
            <a:prstGeom prst="line">
              <a:avLst/>
            </a:prstGeom>
            <a:ln w="6480" cap="flat" cmpd="sng">
              <a:solidFill>
                <a:srgbClr val="000000"/>
              </a:solidFill>
              <a:prstDash val="solid"/>
              <a:round/>
              <a:headEnd type="none" w="med" len="med"/>
              <a:tailEnd type="none" w="med" len="med"/>
            </a:ln>
          </p:spPr>
        </p:sp>
        <p:sp>
          <p:nvSpPr>
            <p:cNvPr id="71729" name="任意多边形 42031"/>
            <p:cNvSpPr/>
            <p:nvPr/>
          </p:nvSpPr>
          <p:spPr>
            <a:xfrm>
              <a:off x="2439" y="1404"/>
              <a:ext cx="107" cy="102"/>
            </a:xfrm>
            <a:custGeom>
              <a:avLst/>
              <a:gdLst/>
              <a:ahLst/>
              <a:cxnLst>
                <a:cxn ang="0">
                  <a:pos x="0" y="75"/>
                </a:cxn>
                <a:cxn ang="0">
                  <a:pos x="115" y="0"/>
                </a:cxn>
                <a:cxn ang="0">
                  <a:pos x="51" y="110"/>
                </a:cxn>
                <a:cxn ang="0">
                  <a:pos x="0" y="75"/>
                </a:cxn>
              </a:cxnLst>
              <a:pathLst>
                <a:path w="115" h="110">
                  <a:moveTo>
                    <a:pt x="0" y="75"/>
                  </a:moveTo>
                  <a:lnTo>
                    <a:pt x="115" y="0"/>
                  </a:lnTo>
                  <a:lnTo>
                    <a:pt x="51" y="110"/>
                  </a:lnTo>
                  <a:lnTo>
                    <a:pt x="0" y="75"/>
                  </a:lnTo>
                  <a:close/>
                </a:path>
              </a:pathLst>
            </a:custGeom>
            <a:noFill/>
            <a:ln w="6480" cap="flat" cmpd="sng">
              <a:solidFill>
                <a:srgbClr val="000000"/>
              </a:solidFill>
              <a:prstDash val="solid"/>
              <a:round/>
              <a:headEnd type="none" w="med" len="med"/>
              <a:tailEnd type="none" w="med" len="med"/>
            </a:ln>
          </p:spPr>
          <p:txBody>
            <a:bodyPr/>
            <a:p>
              <a:endParaRPr lang="zh-CN" altLang="en-US"/>
            </a:p>
          </p:txBody>
        </p:sp>
        <p:sp>
          <p:nvSpPr>
            <p:cNvPr id="71730" name="直接连接符 42032"/>
            <p:cNvSpPr/>
            <p:nvPr/>
          </p:nvSpPr>
          <p:spPr>
            <a:xfrm flipV="1">
              <a:off x="1632" y="1092"/>
              <a:ext cx="907" cy="1836"/>
            </a:xfrm>
            <a:prstGeom prst="line">
              <a:avLst/>
            </a:prstGeom>
            <a:ln w="6480" cap="flat" cmpd="sng">
              <a:solidFill>
                <a:srgbClr val="000000"/>
              </a:solidFill>
              <a:prstDash val="solid"/>
              <a:round/>
              <a:headEnd type="none" w="med" len="med"/>
              <a:tailEnd type="none" w="med" len="med"/>
            </a:ln>
          </p:spPr>
        </p:sp>
        <p:sp>
          <p:nvSpPr>
            <p:cNvPr id="71731" name="任意多边形 42033"/>
            <p:cNvSpPr/>
            <p:nvPr/>
          </p:nvSpPr>
          <p:spPr>
            <a:xfrm>
              <a:off x="2463" y="1075"/>
              <a:ext cx="79" cy="115"/>
            </a:xfrm>
            <a:custGeom>
              <a:avLst/>
              <a:gdLst/>
              <a:ahLst/>
              <a:cxnLst>
                <a:cxn ang="0">
                  <a:pos x="0" y="99"/>
                </a:cxn>
                <a:cxn ang="0">
                  <a:pos x="87" y="0"/>
                </a:cxn>
                <a:cxn ang="0">
                  <a:pos x="64" y="123"/>
                </a:cxn>
                <a:cxn ang="0">
                  <a:pos x="0" y="99"/>
                </a:cxn>
              </a:cxnLst>
              <a:pathLst>
                <a:path w="87" h="123">
                  <a:moveTo>
                    <a:pt x="0" y="99"/>
                  </a:moveTo>
                  <a:lnTo>
                    <a:pt x="87" y="0"/>
                  </a:lnTo>
                  <a:lnTo>
                    <a:pt x="64" y="123"/>
                  </a:lnTo>
                  <a:lnTo>
                    <a:pt x="0" y="99"/>
                  </a:lnTo>
                  <a:close/>
                </a:path>
              </a:pathLst>
            </a:custGeom>
            <a:noFill/>
            <a:ln w="6480" cap="flat" cmpd="sng">
              <a:solidFill>
                <a:srgbClr val="000000"/>
              </a:solidFill>
              <a:prstDash val="solid"/>
              <a:round/>
              <a:headEnd type="none" w="med" len="med"/>
              <a:tailEnd type="none" w="med" len="med"/>
            </a:ln>
          </p:spPr>
          <p:txBody>
            <a:bodyPr/>
            <a:p>
              <a:endParaRPr lang="zh-CN" altLang="en-US"/>
            </a:p>
          </p:txBody>
        </p:sp>
        <p:sp>
          <p:nvSpPr>
            <p:cNvPr id="71732" name="直接连接符 42034"/>
            <p:cNvSpPr/>
            <p:nvPr/>
          </p:nvSpPr>
          <p:spPr>
            <a:xfrm>
              <a:off x="1632" y="3475"/>
              <a:ext cx="907" cy="411"/>
            </a:xfrm>
            <a:prstGeom prst="line">
              <a:avLst/>
            </a:prstGeom>
            <a:ln w="6480" cap="flat" cmpd="sng">
              <a:solidFill>
                <a:srgbClr val="000000"/>
              </a:solidFill>
              <a:prstDash val="solid"/>
              <a:round/>
              <a:headEnd type="none" w="med" len="med"/>
              <a:tailEnd type="none" w="med" len="med"/>
            </a:ln>
          </p:spPr>
        </p:sp>
        <p:sp>
          <p:nvSpPr>
            <p:cNvPr id="71733" name="任意多边形 42035"/>
            <p:cNvSpPr/>
            <p:nvPr/>
          </p:nvSpPr>
          <p:spPr>
            <a:xfrm>
              <a:off x="2419" y="3816"/>
              <a:ext cx="130" cy="76"/>
            </a:xfrm>
            <a:custGeom>
              <a:avLst/>
              <a:gdLst/>
              <a:ahLst/>
              <a:cxnLst>
                <a:cxn ang="0">
                  <a:pos x="30" y="0"/>
                </a:cxn>
                <a:cxn ang="0">
                  <a:pos x="138" y="84"/>
                </a:cxn>
                <a:cxn ang="0">
                  <a:pos x="0" y="54"/>
                </a:cxn>
                <a:cxn ang="0">
                  <a:pos x="30" y="0"/>
                </a:cxn>
              </a:cxnLst>
              <a:pathLst>
                <a:path w="138" h="84">
                  <a:moveTo>
                    <a:pt x="30" y="0"/>
                  </a:moveTo>
                  <a:lnTo>
                    <a:pt x="138" y="84"/>
                  </a:lnTo>
                  <a:lnTo>
                    <a:pt x="0" y="54"/>
                  </a:lnTo>
                  <a:lnTo>
                    <a:pt x="30" y="0"/>
                  </a:lnTo>
                  <a:close/>
                </a:path>
              </a:pathLst>
            </a:custGeom>
            <a:noFill/>
            <a:ln w="6480" cap="flat" cmpd="sng">
              <a:solidFill>
                <a:srgbClr val="000000"/>
              </a:solidFill>
              <a:prstDash val="solid"/>
              <a:round/>
              <a:headEnd type="none" w="med" len="med"/>
              <a:tailEnd type="none" w="med" len="med"/>
            </a:ln>
          </p:spPr>
          <p:txBody>
            <a:bodyPr/>
            <a:p>
              <a:endParaRPr lang="zh-CN" altLang="en-US"/>
            </a:p>
          </p:txBody>
        </p:sp>
        <p:sp>
          <p:nvSpPr>
            <p:cNvPr id="71734" name="任意多边形 42036"/>
            <p:cNvSpPr/>
            <p:nvPr/>
          </p:nvSpPr>
          <p:spPr>
            <a:xfrm>
              <a:off x="4359" y="994"/>
              <a:ext cx="448" cy="1923"/>
            </a:xfrm>
            <a:custGeom>
              <a:avLst/>
              <a:gdLst/>
              <a:ahLst/>
              <a:cxnLst>
                <a:cxn ang="0">
                  <a:pos x="0" y="1931"/>
                </a:cxn>
                <a:cxn ang="0">
                  <a:pos x="105" y="1821"/>
                </a:cxn>
                <a:cxn ang="0">
                  <a:pos x="199" y="1707"/>
                </a:cxn>
                <a:cxn ang="0">
                  <a:pos x="341" y="1468"/>
                </a:cxn>
                <a:cxn ang="0">
                  <a:pos x="429" y="1220"/>
                </a:cxn>
                <a:cxn ang="0">
                  <a:pos x="456" y="966"/>
                </a:cxn>
                <a:cxn ang="0">
                  <a:pos x="456" y="903"/>
                </a:cxn>
                <a:cxn ang="0">
                  <a:pos x="453" y="840"/>
                </a:cxn>
                <a:cxn ang="0">
                  <a:pos x="429" y="712"/>
                </a:cxn>
                <a:cxn ang="0">
                  <a:pos x="341" y="461"/>
                </a:cxn>
                <a:cxn ang="0">
                  <a:pos x="199" y="225"/>
                </a:cxn>
                <a:cxn ang="0">
                  <a:pos x="108" y="111"/>
                </a:cxn>
                <a:cxn ang="0">
                  <a:pos x="0" y="0"/>
                </a:cxn>
              </a:cxnLst>
              <a:pathLst>
                <a:path w="456" h="1931">
                  <a:moveTo>
                    <a:pt x="0" y="1931"/>
                  </a:moveTo>
                  <a:lnTo>
                    <a:pt x="105" y="1821"/>
                  </a:lnTo>
                  <a:lnTo>
                    <a:pt x="199" y="1707"/>
                  </a:lnTo>
                  <a:lnTo>
                    <a:pt x="341" y="1468"/>
                  </a:lnTo>
                  <a:lnTo>
                    <a:pt x="429" y="1220"/>
                  </a:lnTo>
                  <a:lnTo>
                    <a:pt x="456" y="966"/>
                  </a:lnTo>
                  <a:lnTo>
                    <a:pt x="456" y="903"/>
                  </a:lnTo>
                  <a:lnTo>
                    <a:pt x="453" y="840"/>
                  </a:lnTo>
                  <a:lnTo>
                    <a:pt x="429" y="712"/>
                  </a:lnTo>
                  <a:lnTo>
                    <a:pt x="341" y="461"/>
                  </a:lnTo>
                  <a:lnTo>
                    <a:pt x="199" y="225"/>
                  </a:lnTo>
                  <a:lnTo>
                    <a:pt x="108" y="111"/>
                  </a:lnTo>
                  <a:lnTo>
                    <a:pt x="0" y="0"/>
                  </a:lnTo>
                </a:path>
              </a:pathLst>
            </a:custGeom>
            <a:noFill/>
            <a:ln w="6480" cap="flat" cmpd="sng">
              <a:solidFill>
                <a:srgbClr val="000000"/>
              </a:solidFill>
              <a:prstDash val="solid"/>
              <a:round/>
              <a:headEnd type="none" w="med" len="med"/>
              <a:tailEnd type="none" w="med" len="med"/>
            </a:ln>
          </p:spPr>
          <p:txBody>
            <a:bodyPr/>
            <a:p>
              <a:endParaRPr lang="zh-CN" altLang="en-US"/>
            </a:p>
          </p:txBody>
        </p:sp>
        <p:sp>
          <p:nvSpPr>
            <p:cNvPr id="71735" name="任意多边形 42037"/>
            <p:cNvSpPr/>
            <p:nvPr/>
          </p:nvSpPr>
          <p:spPr>
            <a:xfrm>
              <a:off x="4349" y="2821"/>
              <a:ext cx="107" cy="105"/>
            </a:xfrm>
            <a:custGeom>
              <a:avLst/>
              <a:gdLst/>
              <a:ahLst/>
              <a:cxnLst>
                <a:cxn ang="0">
                  <a:pos x="115" y="41"/>
                </a:cxn>
                <a:cxn ang="0">
                  <a:pos x="0" y="113"/>
                </a:cxn>
                <a:cxn ang="0">
                  <a:pos x="64" y="0"/>
                </a:cxn>
                <a:cxn ang="0">
                  <a:pos x="115" y="41"/>
                </a:cxn>
              </a:cxnLst>
              <a:pathLst>
                <a:path w="115" h="113">
                  <a:moveTo>
                    <a:pt x="115" y="41"/>
                  </a:moveTo>
                  <a:lnTo>
                    <a:pt x="0" y="113"/>
                  </a:lnTo>
                  <a:lnTo>
                    <a:pt x="64" y="0"/>
                  </a:lnTo>
                  <a:lnTo>
                    <a:pt x="115" y="41"/>
                  </a:lnTo>
                  <a:close/>
                </a:path>
              </a:pathLst>
            </a:custGeom>
            <a:noFill/>
            <a:ln w="6480" cap="flat" cmpd="sng">
              <a:solidFill>
                <a:srgbClr val="000000"/>
              </a:solidFill>
              <a:prstDash val="solid"/>
              <a:round/>
              <a:headEnd type="none" w="med" len="med"/>
              <a:tailEnd type="none" w="med" len="med"/>
            </a:ln>
          </p:spPr>
          <p:txBody>
            <a:bodyPr/>
            <a:p>
              <a:endParaRPr lang="zh-CN" altLang="en-US"/>
            </a:p>
          </p:txBody>
        </p:sp>
        <p:sp>
          <p:nvSpPr>
            <p:cNvPr id="71736" name="任意多边形 42038"/>
            <p:cNvSpPr/>
            <p:nvPr/>
          </p:nvSpPr>
          <p:spPr>
            <a:xfrm>
              <a:off x="4386" y="2366"/>
              <a:ext cx="158" cy="330"/>
            </a:xfrm>
            <a:custGeom>
              <a:avLst/>
              <a:gdLst/>
              <a:ahLst/>
              <a:cxnLst>
                <a:cxn ang="0">
                  <a:pos x="0" y="338"/>
                </a:cxn>
                <a:cxn ang="0">
                  <a:pos x="71" y="320"/>
                </a:cxn>
                <a:cxn ang="0">
                  <a:pos x="122" y="278"/>
                </a:cxn>
                <a:cxn ang="0">
                  <a:pos x="156" y="227"/>
                </a:cxn>
                <a:cxn ang="0">
                  <a:pos x="166" y="168"/>
                </a:cxn>
                <a:cxn ang="0">
                  <a:pos x="162" y="141"/>
                </a:cxn>
                <a:cxn ang="0">
                  <a:pos x="156" y="111"/>
                </a:cxn>
                <a:cxn ang="0">
                  <a:pos x="125" y="60"/>
                </a:cxn>
                <a:cxn ang="0">
                  <a:pos x="71" y="18"/>
                </a:cxn>
                <a:cxn ang="0">
                  <a:pos x="0" y="0"/>
                </a:cxn>
              </a:cxnLst>
              <a:pathLst>
                <a:path w="166" h="338">
                  <a:moveTo>
                    <a:pt x="0" y="338"/>
                  </a:moveTo>
                  <a:lnTo>
                    <a:pt x="71" y="320"/>
                  </a:lnTo>
                  <a:lnTo>
                    <a:pt x="122" y="278"/>
                  </a:lnTo>
                  <a:lnTo>
                    <a:pt x="156" y="227"/>
                  </a:lnTo>
                  <a:lnTo>
                    <a:pt x="166" y="168"/>
                  </a:lnTo>
                  <a:lnTo>
                    <a:pt x="162" y="141"/>
                  </a:lnTo>
                  <a:lnTo>
                    <a:pt x="156" y="111"/>
                  </a:lnTo>
                  <a:lnTo>
                    <a:pt x="125" y="60"/>
                  </a:lnTo>
                  <a:lnTo>
                    <a:pt x="71" y="18"/>
                  </a:lnTo>
                  <a:lnTo>
                    <a:pt x="0" y="0"/>
                  </a:lnTo>
                </a:path>
              </a:pathLst>
            </a:custGeom>
            <a:noFill/>
            <a:ln w="6480" cap="flat" cmpd="sng">
              <a:solidFill>
                <a:srgbClr val="000000"/>
              </a:solidFill>
              <a:prstDash val="solid"/>
              <a:round/>
              <a:headEnd type="none" w="med" len="med"/>
              <a:tailEnd type="none" w="med" len="med"/>
            </a:ln>
          </p:spPr>
          <p:txBody>
            <a:bodyPr/>
            <a:p>
              <a:endParaRPr lang="zh-CN" altLang="en-US"/>
            </a:p>
          </p:txBody>
        </p:sp>
        <p:sp>
          <p:nvSpPr>
            <p:cNvPr id="71737" name="任意多边形 42039"/>
            <p:cNvSpPr/>
            <p:nvPr/>
          </p:nvSpPr>
          <p:spPr>
            <a:xfrm>
              <a:off x="4373" y="2360"/>
              <a:ext cx="134" cy="61"/>
            </a:xfrm>
            <a:custGeom>
              <a:avLst/>
              <a:gdLst/>
              <a:ahLst/>
              <a:cxnLst>
                <a:cxn ang="0">
                  <a:pos x="121" y="69"/>
                </a:cxn>
                <a:cxn ang="0">
                  <a:pos x="0" y="0"/>
                </a:cxn>
                <a:cxn ang="0">
                  <a:pos x="142" y="9"/>
                </a:cxn>
                <a:cxn ang="0">
                  <a:pos x="121" y="69"/>
                </a:cxn>
              </a:cxnLst>
              <a:pathLst>
                <a:path w="142" h="69">
                  <a:moveTo>
                    <a:pt x="121" y="69"/>
                  </a:moveTo>
                  <a:lnTo>
                    <a:pt x="0" y="0"/>
                  </a:lnTo>
                  <a:lnTo>
                    <a:pt x="142" y="9"/>
                  </a:lnTo>
                  <a:lnTo>
                    <a:pt x="121" y="69"/>
                  </a:lnTo>
                  <a:close/>
                </a:path>
              </a:pathLst>
            </a:custGeom>
            <a:noFill/>
            <a:ln w="6480" cap="flat" cmpd="sng">
              <a:solidFill>
                <a:srgbClr val="000000"/>
              </a:solidFill>
              <a:prstDash val="solid"/>
              <a:round/>
              <a:headEnd type="none" w="med" len="med"/>
              <a:tailEnd type="none" w="med" len="med"/>
            </a:ln>
          </p:spPr>
          <p:txBody>
            <a:bodyPr/>
            <a:p>
              <a:endParaRPr lang="zh-CN" altLang="en-US"/>
            </a:p>
          </p:txBody>
        </p:sp>
        <p:sp>
          <p:nvSpPr>
            <p:cNvPr id="71738" name="直接连接符 42040"/>
            <p:cNvSpPr/>
            <p:nvPr/>
          </p:nvSpPr>
          <p:spPr>
            <a:xfrm>
              <a:off x="3883" y="851"/>
              <a:ext cx="0" cy="3166"/>
            </a:xfrm>
            <a:prstGeom prst="line">
              <a:avLst/>
            </a:prstGeom>
            <a:ln w="6480" cap="flat" cmpd="sng">
              <a:solidFill>
                <a:srgbClr val="000000"/>
              </a:solidFill>
              <a:prstDash val="solid"/>
              <a:round/>
              <a:headEnd type="none" w="med" len="med"/>
              <a:tailEnd type="none" w="med" len="med"/>
            </a:ln>
          </p:spPr>
        </p:sp>
        <p:sp>
          <p:nvSpPr>
            <p:cNvPr id="71739" name="任意多边形 42041"/>
            <p:cNvSpPr/>
            <p:nvPr/>
          </p:nvSpPr>
          <p:spPr>
            <a:xfrm>
              <a:off x="4386" y="1398"/>
              <a:ext cx="380" cy="1755"/>
            </a:xfrm>
            <a:custGeom>
              <a:avLst/>
              <a:gdLst/>
              <a:ahLst/>
              <a:cxnLst>
                <a:cxn ang="0">
                  <a:pos x="0" y="1763"/>
                </a:cxn>
                <a:cxn ang="0">
                  <a:pos x="166" y="1560"/>
                </a:cxn>
                <a:cxn ang="0">
                  <a:pos x="291" y="1342"/>
                </a:cxn>
                <a:cxn ang="0">
                  <a:pos x="361" y="1115"/>
                </a:cxn>
                <a:cxn ang="0">
                  <a:pos x="388" y="882"/>
                </a:cxn>
                <a:cxn ang="0">
                  <a:pos x="385" y="825"/>
                </a:cxn>
                <a:cxn ang="0">
                  <a:pos x="382" y="765"/>
                </a:cxn>
                <a:cxn ang="0">
                  <a:pos x="361" y="648"/>
                </a:cxn>
                <a:cxn ang="0">
                  <a:pos x="291" y="421"/>
                </a:cxn>
                <a:cxn ang="0">
                  <a:pos x="169" y="206"/>
                </a:cxn>
                <a:cxn ang="0">
                  <a:pos x="0" y="0"/>
                </a:cxn>
              </a:cxnLst>
              <a:pathLst>
                <a:path w="388" h="1763">
                  <a:moveTo>
                    <a:pt x="0" y="1763"/>
                  </a:moveTo>
                  <a:lnTo>
                    <a:pt x="166" y="1560"/>
                  </a:lnTo>
                  <a:lnTo>
                    <a:pt x="291" y="1342"/>
                  </a:lnTo>
                  <a:lnTo>
                    <a:pt x="361" y="1115"/>
                  </a:lnTo>
                  <a:lnTo>
                    <a:pt x="388" y="882"/>
                  </a:lnTo>
                  <a:lnTo>
                    <a:pt x="385" y="825"/>
                  </a:lnTo>
                  <a:lnTo>
                    <a:pt x="382" y="765"/>
                  </a:lnTo>
                  <a:lnTo>
                    <a:pt x="361" y="648"/>
                  </a:lnTo>
                  <a:lnTo>
                    <a:pt x="291" y="421"/>
                  </a:lnTo>
                  <a:lnTo>
                    <a:pt x="169" y="206"/>
                  </a:lnTo>
                  <a:lnTo>
                    <a:pt x="0" y="0"/>
                  </a:lnTo>
                </a:path>
              </a:pathLst>
            </a:custGeom>
            <a:noFill/>
            <a:ln w="6480" cap="flat" cmpd="sng">
              <a:solidFill>
                <a:srgbClr val="000000"/>
              </a:solidFill>
              <a:prstDash val="solid"/>
              <a:round/>
              <a:headEnd type="none" w="med" len="med"/>
              <a:tailEnd type="none" w="med" len="med"/>
            </a:ln>
          </p:spPr>
          <p:txBody>
            <a:bodyPr/>
            <a:p>
              <a:endParaRPr lang="zh-CN" altLang="en-US"/>
            </a:p>
          </p:txBody>
        </p:sp>
        <p:sp>
          <p:nvSpPr>
            <p:cNvPr id="71740" name="任意多边形 42042"/>
            <p:cNvSpPr/>
            <p:nvPr/>
          </p:nvSpPr>
          <p:spPr>
            <a:xfrm>
              <a:off x="4376" y="3054"/>
              <a:ext cx="104" cy="108"/>
            </a:xfrm>
            <a:custGeom>
              <a:avLst/>
              <a:gdLst/>
              <a:ahLst/>
              <a:cxnLst>
                <a:cxn ang="0">
                  <a:pos x="112" y="36"/>
                </a:cxn>
                <a:cxn ang="0">
                  <a:pos x="0" y="116"/>
                </a:cxn>
                <a:cxn ang="0">
                  <a:pos x="54" y="0"/>
                </a:cxn>
                <a:cxn ang="0">
                  <a:pos x="112" y="36"/>
                </a:cxn>
              </a:cxnLst>
              <a:pathLst>
                <a:path w="112" h="116">
                  <a:moveTo>
                    <a:pt x="112" y="36"/>
                  </a:moveTo>
                  <a:lnTo>
                    <a:pt x="0" y="116"/>
                  </a:lnTo>
                  <a:lnTo>
                    <a:pt x="54" y="0"/>
                  </a:lnTo>
                  <a:lnTo>
                    <a:pt x="112" y="36"/>
                  </a:lnTo>
                  <a:close/>
                </a:path>
              </a:pathLst>
            </a:custGeom>
            <a:noFill/>
            <a:ln w="6480" cap="flat" cmpd="sng">
              <a:solidFill>
                <a:srgbClr val="000000"/>
              </a:solidFill>
              <a:prstDash val="solid"/>
              <a:round/>
              <a:headEnd type="none" w="med" len="med"/>
              <a:tailEnd type="none" w="med" len="med"/>
            </a:ln>
          </p:spPr>
          <p:txBody>
            <a:bodyPr/>
            <a:p>
              <a:endParaRPr lang="zh-CN" altLang="en-US"/>
            </a:p>
          </p:txBody>
        </p:sp>
        <p:sp>
          <p:nvSpPr>
            <p:cNvPr id="71741" name="任意多边形 42043"/>
            <p:cNvSpPr/>
            <p:nvPr/>
          </p:nvSpPr>
          <p:spPr>
            <a:xfrm>
              <a:off x="4386" y="3173"/>
              <a:ext cx="158" cy="333"/>
            </a:xfrm>
            <a:custGeom>
              <a:avLst/>
              <a:gdLst/>
              <a:ahLst/>
              <a:cxnLst>
                <a:cxn ang="0">
                  <a:pos x="0" y="341"/>
                </a:cxn>
                <a:cxn ang="0">
                  <a:pos x="71" y="320"/>
                </a:cxn>
                <a:cxn ang="0">
                  <a:pos x="122" y="281"/>
                </a:cxn>
                <a:cxn ang="0">
                  <a:pos x="156" y="230"/>
                </a:cxn>
                <a:cxn ang="0">
                  <a:pos x="166" y="174"/>
                </a:cxn>
                <a:cxn ang="0">
                  <a:pos x="162" y="144"/>
                </a:cxn>
                <a:cxn ang="0">
                  <a:pos x="156" y="114"/>
                </a:cxn>
                <a:cxn ang="0">
                  <a:pos x="125" y="63"/>
                </a:cxn>
                <a:cxn ang="0">
                  <a:pos x="71" y="24"/>
                </a:cxn>
                <a:cxn ang="0">
                  <a:pos x="0" y="0"/>
                </a:cxn>
              </a:cxnLst>
              <a:pathLst>
                <a:path w="166" h="341">
                  <a:moveTo>
                    <a:pt x="0" y="341"/>
                  </a:moveTo>
                  <a:lnTo>
                    <a:pt x="71" y="320"/>
                  </a:lnTo>
                  <a:lnTo>
                    <a:pt x="122" y="281"/>
                  </a:lnTo>
                  <a:lnTo>
                    <a:pt x="156" y="230"/>
                  </a:lnTo>
                  <a:lnTo>
                    <a:pt x="166" y="174"/>
                  </a:lnTo>
                  <a:lnTo>
                    <a:pt x="162" y="144"/>
                  </a:lnTo>
                  <a:lnTo>
                    <a:pt x="156" y="114"/>
                  </a:lnTo>
                  <a:lnTo>
                    <a:pt x="125" y="63"/>
                  </a:lnTo>
                  <a:lnTo>
                    <a:pt x="71" y="24"/>
                  </a:lnTo>
                  <a:lnTo>
                    <a:pt x="0" y="0"/>
                  </a:lnTo>
                </a:path>
              </a:pathLst>
            </a:custGeom>
            <a:noFill/>
            <a:ln w="6480" cap="flat" cmpd="sng">
              <a:solidFill>
                <a:srgbClr val="000000"/>
              </a:solidFill>
              <a:prstDash val="solid"/>
              <a:round/>
              <a:headEnd type="none" w="med" len="med"/>
              <a:tailEnd type="none" w="med" len="med"/>
            </a:ln>
          </p:spPr>
          <p:txBody>
            <a:bodyPr/>
            <a:p>
              <a:endParaRPr lang="zh-CN" altLang="en-US"/>
            </a:p>
          </p:txBody>
        </p:sp>
        <p:sp>
          <p:nvSpPr>
            <p:cNvPr id="71742" name="任意多边形 42044"/>
            <p:cNvSpPr/>
            <p:nvPr/>
          </p:nvSpPr>
          <p:spPr>
            <a:xfrm>
              <a:off x="4373" y="3454"/>
              <a:ext cx="134" cy="55"/>
            </a:xfrm>
            <a:custGeom>
              <a:avLst/>
              <a:gdLst/>
              <a:ahLst/>
              <a:cxnLst>
                <a:cxn ang="0">
                  <a:pos x="142" y="57"/>
                </a:cxn>
                <a:cxn ang="0">
                  <a:pos x="0" y="63"/>
                </a:cxn>
                <a:cxn ang="0">
                  <a:pos x="121" y="0"/>
                </a:cxn>
                <a:cxn ang="0">
                  <a:pos x="142" y="57"/>
                </a:cxn>
              </a:cxnLst>
              <a:pathLst>
                <a:path w="142" h="63">
                  <a:moveTo>
                    <a:pt x="142" y="57"/>
                  </a:moveTo>
                  <a:lnTo>
                    <a:pt x="0" y="63"/>
                  </a:lnTo>
                  <a:lnTo>
                    <a:pt x="121" y="0"/>
                  </a:lnTo>
                  <a:lnTo>
                    <a:pt x="142" y="57"/>
                  </a:lnTo>
                  <a:close/>
                </a:path>
              </a:pathLst>
            </a:custGeom>
            <a:noFill/>
            <a:ln w="6480" cap="flat" cmpd="sng">
              <a:solidFill>
                <a:srgbClr val="000000"/>
              </a:solidFill>
              <a:prstDash val="solid"/>
              <a:round/>
              <a:headEnd type="none" w="med" len="med"/>
              <a:tailEnd type="none" w="med" len="med"/>
            </a:ln>
          </p:spPr>
          <p:txBody>
            <a:bodyPr/>
            <a:p>
              <a:endParaRPr lang="zh-CN" altLang="en-US"/>
            </a:p>
          </p:txBody>
        </p:sp>
        <p:sp>
          <p:nvSpPr>
            <p:cNvPr id="71743" name="任意多边形 42045"/>
            <p:cNvSpPr/>
            <p:nvPr/>
          </p:nvSpPr>
          <p:spPr>
            <a:xfrm>
              <a:off x="4369" y="3568"/>
              <a:ext cx="158" cy="330"/>
            </a:xfrm>
            <a:custGeom>
              <a:avLst/>
              <a:gdLst/>
              <a:ahLst/>
              <a:cxnLst>
                <a:cxn ang="0">
                  <a:pos x="0" y="338"/>
                </a:cxn>
                <a:cxn ang="0">
                  <a:pos x="75" y="320"/>
                </a:cxn>
                <a:cxn ang="0">
                  <a:pos x="125" y="278"/>
                </a:cxn>
                <a:cxn ang="0">
                  <a:pos x="156" y="227"/>
                </a:cxn>
                <a:cxn ang="0">
                  <a:pos x="166" y="167"/>
                </a:cxn>
                <a:cxn ang="0">
                  <a:pos x="166" y="140"/>
                </a:cxn>
                <a:cxn ang="0">
                  <a:pos x="159" y="110"/>
                </a:cxn>
                <a:cxn ang="0">
                  <a:pos x="125" y="60"/>
                </a:cxn>
                <a:cxn ang="0">
                  <a:pos x="75" y="21"/>
                </a:cxn>
                <a:cxn ang="0">
                  <a:pos x="0" y="0"/>
                </a:cxn>
              </a:cxnLst>
              <a:pathLst>
                <a:path w="166" h="338">
                  <a:moveTo>
                    <a:pt x="0" y="338"/>
                  </a:moveTo>
                  <a:lnTo>
                    <a:pt x="75" y="320"/>
                  </a:lnTo>
                  <a:lnTo>
                    <a:pt x="125" y="278"/>
                  </a:lnTo>
                  <a:lnTo>
                    <a:pt x="156" y="227"/>
                  </a:lnTo>
                  <a:lnTo>
                    <a:pt x="166" y="167"/>
                  </a:lnTo>
                  <a:lnTo>
                    <a:pt x="166" y="140"/>
                  </a:lnTo>
                  <a:lnTo>
                    <a:pt x="159" y="110"/>
                  </a:lnTo>
                  <a:lnTo>
                    <a:pt x="125" y="60"/>
                  </a:lnTo>
                  <a:lnTo>
                    <a:pt x="75" y="21"/>
                  </a:lnTo>
                  <a:lnTo>
                    <a:pt x="0" y="0"/>
                  </a:lnTo>
                </a:path>
              </a:pathLst>
            </a:custGeom>
            <a:noFill/>
            <a:ln w="6480" cap="flat" cmpd="sng">
              <a:solidFill>
                <a:srgbClr val="000000"/>
              </a:solidFill>
              <a:prstDash val="solid"/>
              <a:round/>
              <a:headEnd type="none" w="med" len="med"/>
              <a:tailEnd type="none" w="med" len="med"/>
            </a:ln>
          </p:spPr>
          <p:txBody>
            <a:bodyPr/>
            <a:p>
              <a:endParaRPr lang="zh-CN" altLang="en-US"/>
            </a:p>
          </p:txBody>
        </p:sp>
        <p:sp>
          <p:nvSpPr>
            <p:cNvPr id="71744" name="任意多边形 42046"/>
            <p:cNvSpPr/>
            <p:nvPr/>
          </p:nvSpPr>
          <p:spPr>
            <a:xfrm>
              <a:off x="4359" y="3565"/>
              <a:ext cx="134" cy="58"/>
            </a:xfrm>
            <a:custGeom>
              <a:avLst/>
              <a:gdLst/>
              <a:ahLst/>
              <a:cxnLst>
                <a:cxn ang="0">
                  <a:pos x="118" y="66"/>
                </a:cxn>
                <a:cxn ang="0">
                  <a:pos x="0" y="0"/>
                </a:cxn>
                <a:cxn ang="0">
                  <a:pos x="142" y="6"/>
                </a:cxn>
                <a:cxn ang="0">
                  <a:pos x="118" y="66"/>
                </a:cxn>
              </a:cxnLst>
              <a:pathLst>
                <a:path w="142" h="66">
                  <a:moveTo>
                    <a:pt x="118" y="66"/>
                  </a:moveTo>
                  <a:lnTo>
                    <a:pt x="0" y="0"/>
                  </a:lnTo>
                  <a:lnTo>
                    <a:pt x="142" y="6"/>
                  </a:lnTo>
                  <a:lnTo>
                    <a:pt x="118" y="66"/>
                  </a:lnTo>
                  <a:close/>
                </a:path>
              </a:pathLst>
            </a:custGeom>
            <a:noFill/>
            <a:ln w="6480" cap="flat" cmpd="sng">
              <a:solidFill>
                <a:srgbClr val="000000"/>
              </a:solidFill>
              <a:prstDash val="solid"/>
              <a:round/>
              <a:headEnd type="none" w="med" len="med"/>
              <a:tailEnd type="none" w="med" len="med"/>
            </a:ln>
          </p:spPr>
          <p:txBody>
            <a:bodyPr/>
            <a:p>
              <a:endParaRPr lang="zh-CN" altLang="en-US"/>
            </a:p>
          </p:txBody>
        </p:sp>
        <p:sp>
          <p:nvSpPr>
            <p:cNvPr id="71745" name="矩形 42047"/>
            <p:cNvSpPr/>
            <p:nvPr/>
          </p:nvSpPr>
          <p:spPr>
            <a:xfrm>
              <a:off x="4066" y="947"/>
              <a:ext cx="275" cy="210"/>
            </a:xfrm>
            <a:prstGeom prst="rect">
              <a:avLst/>
            </a:prstGeom>
            <a:noFill/>
            <a:ln w="6480" cap="flat" cmpd="sng">
              <a:solidFill>
                <a:srgbClr val="000000"/>
              </a:solidFill>
              <a:prstDash val="solid"/>
              <a:miter/>
              <a:headEnd type="none" w="med" len="med"/>
              <a:tailEnd type="none" w="med" len="med"/>
            </a:ln>
          </p:spPr>
          <p:txBody>
            <a:bodyPr anchor="t" anchorCtr="0"/>
            <a:p>
              <a:endParaRPr lang="zh-CN" altLang="en-US">
                <a:latin typeface="Arial" panose="020B0604020202020204" pitchFamily="34" charset="0"/>
              </a:endParaRPr>
            </a:p>
          </p:txBody>
        </p:sp>
        <p:sp>
          <p:nvSpPr>
            <p:cNvPr id="71746" name="矩形 42048"/>
            <p:cNvSpPr/>
            <p:nvPr/>
          </p:nvSpPr>
          <p:spPr>
            <a:xfrm>
              <a:off x="4068" y="953"/>
              <a:ext cx="106" cy="230"/>
            </a:xfrm>
            <a:prstGeom prst="rect">
              <a:avLst/>
            </a:prstGeom>
            <a:noFill/>
            <a:ln w="6480" cap="flat" cmpd="sng">
              <a:solidFill>
                <a:srgbClr val="000000"/>
              </a:solidFill>
              <a:prstDash val="solid"/>
              <a:miter/>
              <a:headEnd type="none" w="med" len="med"/>
              <a:tailEnd type="none" w="med" len="med"/>
            </a:ln>
          </p:spPr>
          <p:txBody>
            <a:bodyPr wrap="none" lIns="0" tIns="0" rIns="0" bIns="0" anchor="t"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Arial" panose="020B0604020202020204" pitchFamily="34" charset="0"/>
                  <a:ea typeface="宋体" panose="02010600030101010101" pitchFamily="2" charset="-122"/>
                </a:rPr>
                <a:t>6</a:t>
              </a:r>
              <a:endParaRPr lang="en-US" altLang="zh-CN" sz="2400" b="0" dirty="0" err="1">
                <a:solidFill>
                  <a:srgbClr val="000000"/>
                </a:solidFill>
                <a:latin typeface="Arial" panose="020B0604020202020204" pitchFamily="34" charset="0"/>
                <a:ea typeface="宋体" panose="02010600030101010101" pitchFamily="2" charset="-122"/>
              </a:endParaRPr>
            </a:p>
          </p:txBody>
        </p:sp>
        <p:sp>
          <p:nvSpPr>
            <p:cNvPr id="71747" name="矩形 42049"/>
            <p:cNvSpPr/>
            <p:nvPr/>
          </p:nvSpPr>
          <p:spPr>
            <a:xfrm>
              <a:off x="4066" y="1287"/>
              <a:ext cx="275" cy="208"/>
            </a:xfrm>
            <a:prstGeom prst="rect">
              <a:avLst/>
            </a:prstGeom>
            <a:noFill/>
            <a:ln w="6480" cap="flat" cmpd="sng">
              <a:solidFill>
                <a:srgbClr val="000000"/>
              </a:solidFill>
              <a:prstDash val="solid"/>
              <a:miter/>
              <a:headEnd type="none" w="med" len="med"/>
              <a:tailEnd type="none" w="med" len="med"/>
            </a:ln>
          </p:spPr>
          <p:txBody>
            <a:bodyPr anchor="t" anchorCtr="0"/>
            <a:p>
              <a:endParaRPr lang="zh-CN" altLang="en-US">
                <a:latin typeface="Arial" panose="020B0604020202020204" pitchFamily="34" charset="0"/>
              </a:endParaRPr>
            </a:p>
          </p:txBody>
        </p:sp>
        <p:sp>
          <p:nvSpPr>
            <p:cNvPr id="71748" name="矩形 42050"/>
            <p:cNvSpPr/>
            <p:nvPr/>
          </p:nvSpPr>
          <p:spPr>
            <a:xfrm>
              <a:off x="4068" y="1293"/>
              <a:ext cx="106" cy="230"/>
            </a:xfrm>
            <a:prstGeom prst="rect">
              <a:avLst/>
            </a:prstGeom>
            <a:noFill/>
            <a:ln w="6480" cap="flat" cmpd="sng">
              <a:solidFill>
                <a:srgbClr val="000000"/>
              </a:solidFill>
              <a:prstDash val="solid"/>
              <a:miter/>
              <a:headEnd type="none" w="med" len="med"/>
              <a:tailEnd type="none" w="med" len="med"/>
            </a:ln>
          </p:spPr>
          <p:txBody>
            <a:bodyPr wrap="none" lIns="0" tIns="0" rIns="0" bIns="0" anchor="t"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Arial" panose="020B0604020202020204" pitchFamily="34" charset="0"/>
                  <a:ea typeface="宋体" panose="02010600030101010101" pitchFamily="2" charset="-122"/>
                </a:rPr>
                <a:t>7</a:t>
              </a:r>
              <a:endParaRPr lang="en-US" altLang="zh-CN" sz="2400" b="0" dirty="0" err="1">
                <a:solidFill>
                  <a:srgbClr val="000000"/>
                </a:solidFill>
                <a:latin typeface="Arial" panose="020B0604020202020204" pitchFamily="34" charset="0"/>
                <a:ea typeface="宋体" panose="02010600030101010101" pitchFamily="2" charset="-122"/>
              </a:endParaRPr>
            </a:p>
          </p:txBody>
        </p:sp>
        <p:sp>
          <p:nvSpPr>
            <p:cNvPr id="71749" name="矩形 42051"/>
            <p:cNvSpPr/>
            <p:nvPr/>
          </p:nvSpPr>
          <p:spPr>
            <a:xfrm>
              <a:off x="4110" y="2701"/>
              <a:ext cx="275" cy="207"/>
            </a:xfrm>
            <a:prstGeom prst="rect">
              <a:avLst/>
            </a:prstGeom>
            <a:noFill/>
            <a:ln w="6480" cap="flat" cmpd="sng">
              <a:solidFill>
                <a:srgbClr val="000000"/>
              </a:solidFill>
              <a:prstDash val="solid"/>
              <a:miter/>
              <a:headEnd type="none" w="med" len="med"/>
              <a:tailEnd type="none" w="med" len="med"/>
            </a:ln>
          </p:spPr>
          <p:txBody>
            <a:bodyPr anchor="t" anchorCtr="0"/>
            <a:p>
              <a:endParaRPr lang="zh-CN" altLang="en-US">
                <a:latin typeface="Arial" panose="020B0604020202020204" pitchFamily="34" charset="0"/>
              </a:endParaRPr>
            </a:p>
          </p:txBody>
        </p:sp>
        <p:sp>
          <p:nvSpPr>
            <p:cNvPr id="71750" name="矩形 42052"/>
            <p:cNvSpPr/>
            <p:nvPr/>
          </p:nvSpPr>
          <p:spPr>
            <a:xfrm>
              <a:off x="4112" y="2707"/>
              <a:ext cx="106" cy="230"/>
            </a:xfrm>
            <a:prstGeom prst="rect">
              <a:avLst/>
            </a:prstGeom>
            <a:noFill/>
            <a:ln w="6480" cap="flat" cmpd="sng">
              <a:solidFill>
                <a:srgbClr val="000000"/>
              </a:solidFill>
              <a:prstDash val="solid"/>
              <a:miter/>
              <a:headEnd type="none" w="med" len="med"/>
              <a:tailEnd type="none" w="med" len="med"/>
            </a:ln>
          </p:spPr>
          <p:txBody>
            <a:bodyPr wrap="none" lIns="0" tIns="0" rIns="0" bIns="0" anchor="t"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Arial" panose="020B0604020202020204" pitchFamily="34" charset="0"/>
                  <a:ea typeface="宋体" panose="02010600030101010101" pitchFamily="2" charset="-122"/>
                </a:rPr>
                <a:t>5</a:t>
              </a:r>
              <a:endParaRPr lang="en-US" altLang="zh-CN" sz="2400" b="0" dirty="0" err="1">
                <a:solidFill>
                  <a:srgbClr val="000000"/>
                </a:solidFill>
                <a:latin typeface="Arial" panose="020B0604020202020204" pitchFamily="34" charset="0"/>
                <a:ea typeface="宋体" panose="02010600030101010101" pitchFamily="2" charset="-122"/>
              </a:endParaRPr>
            </a:p>
          </p:txBody>
        </p:sp>
        <p:sp>
          <p:nvSpPr>
            <p:cNvPr id="71751" name="任意多边形 42053"/>
            <p:cNvSpPr/>
            <p:nvPr/>
          </p:nvSpPr>
          <p:spPr>
            <a:xfrm>
              <a:off x="4086" y="1996"/>
              <a:ext cx="147" cy="111"/>
            </a:xfrm>
            <a:custGeom>
              <a:avLst/>
              <a:gdLst/>
              <a:ahLst/>
              <a:cxnLst>
                <a:cxn ang="0">
                  <a:pos x="0" y="119"/>
                </a:cxn>
                <a:cxn ang="0">
                  <a:pos x="81" y="0"/>
                </a:cxn>
                <a:cxn ang="0">
                  <a:pos x="155" y="119"/>
                </a:cxn>
              </a:cxnLst>
              <a:pathLst>
                <a:path w="155" h="119">
                  <a:moveTo>
                    <a:pt x="0" y="119"/>
                  </a:moveTo>
                  <a:lnTo>
                    <a:pt x="81" y="0"/>
                  </a:lnTo>
                  <a:lnTo>
                    <a:pt x="155" y="119"/>
                  </a:lnTo>
                </a:path>
              </a:pathLst>
            </a:custGeom>
            <a:noFill/>
            <a:ln w="6480" cap="flat" cmpd="sng">
              <a:solidFill>
                <a:srgbClr val="000000"/>
              </a:solidFill>
              <a:prstDash val="solid"/>
              <a:round/>
              <a:headEnd type="none" w="med" len="med"/>
              <a:tailEnd type="none" w="med" len="med"/>
            </a:ln>
          </p:spPr>
          <p:txBody>
            <a:bodyPr/>
            <a:p>
              <a:endParaRPr lang="zh-CN" altLang="en-US"/>
            </a:p>
          </p:txBody>
        </p:sp>
        <p:sp>
          <p:nvSpPr>
            <p:cNvPr id="71752" name="任意多边形 42054"/>
            <p:cNvSpPr/>
            <p:nvPr/>
          </p:nvSpPr>
          <p:spPr>
            <a:xfrm>
              <a:off x="4042" y="2348"/>
              <a:ext cx="147" cy="112"/>
            </a:xfrm>
            <a:custGeom>
              <a:avLst/>
              <a:gdLst/>
              <a:ahLst/>
              <a:cxnLst>
                <a:cxn ang="0">
                  <a:pos x="0" y="120"/>
                </a:cxn>
                <a:cxn ang="0">
                  <a:pos x="81" y="0"/>
                </a:cxn>
                <a:cxn ang="0">
                  <a:pos x="155" y="120"/>
                </a:cxn>
              </a:cxnLst>
              <a:pathLst>
                <a:path w="155" h="120">
                  <a:moveTo>
                    <a:pt x="0" y="120"/>
                  </a:moveTo>
                  <a:lnTo>
                    <a:pt x="81" y="0"/>
                  </a:lnTo>
                  <a:lnTo>
                    <a:pt x="155" y="120"/>
                  </a:lnTo>
                </a:path>
              </a:pathLst>
            </a:custGeom>
            <a:noFill/>
            <a:ln w="6480" cap="flat" cmpd="sng">
              <a:solidFill>
                <a:srgbClr val="000000"/>
              </a:solidFill>
              <a:prstDash val="solid"/>
              <a:round/>
              <a:headEnd type="none" w="med" len="med"/>
              <a:tailEnd type="none" w="med" len="med"/>
            </a:ln>
          </p:spPr>
          <p:txBody>
            <a:bodyPr/>
            <a:p>
              <a:endParaRPr lang="zh-CN" altLang="en-US"/>
            </a:p>
          </p:txBody>
        </p:sp>
        <p:sp>
          <p:nvSpPr>
            <p:cNvPr id="71753" name="任意多边形 42055"/>
            <p:cNvSpPr/>
            <p:nvPr/>
          </p:nvSpPr>
          <p:spPr>
            <a:xfrm>
              <a:off x="4369" y="1700"/>
              <a:ext cx="674" cy="1833"/>
            </a:xfrm>
            <a:custGeom>
              <a:avLst/>
              <a:gdLst/>
              <a:ahLst/>
              <a:cxnLst>
                <a:cxn ang="0">
                  <a:pos x="0" y="1841"/>
                </a:cxn>
                <a:cxn ang="0">
                  <a:pos x="159" y="1766"/>
                </a:cxn>
                <a:cxn ang="0">
                  <a:pos x="297" y="1674"/>
                </a:cxn>
                <a:cxn ang="0">
                  <a:pos x="416" y="1566"/>
                </a:cxn>
                <a:cxn ang="0">
                  <a:pos x="513" y="1449"/>
                </a:cxn>
                <a:cxn ang="0">
                  <a:pos x="588" y="1327"/>
                </a:cxn>
                <a:cxn ang="0">
                  <a:pos x="642" y="1195"/>
                </a:cxn>
                <a:cxn ang="0">
                  <a:pos x="672" y="1061"/>
                </a:cxn>
                <a:cxn ang="0">
                  <a:pos x="682" y="920"/>
                </a:cxn>
                <a:cxn ang="0">
                  <a:pos x="682" y="852"/>
                </a:cxn>
                <a:cxn ang="0">
                  <a:pos x="672" y="783"/>
                </a:cxn>
                <a:cxn ang="0">
                  <a:pos x="642" y="648"/>
                </a:cxn>
                <a:cxn ang="0">
                  <a:pos x="588" y="517"/>
                </a:cxn>
                <a:cxn ang="0">
                  <a:pos x="513" y="391"/>
                </a:cxn>
                <a:cxn ang="0">
                  <a:pos x="419" y="275"/>
                </a:cxn>
                <a:cxn ang="0">
                  <a:pos x="301" y="170"/>
                </a:cxn>
                <a:cxn ang="0">
                  <a:pos x="162" y="78"/>
                </a:cxn>
                <a:cxn ang="0">
                  <a:pos x="0" y="0"/>
                </a:cxn>
              </a:cxnLst>
              <a:pathLst>
                <a:path w="682" h="1841">
                  <a:moveTo>
                    <a:pt x="0" y="1841"/>
                  </a:moveTo>
                  <a:lnTo>
                    <a:pt x="159" y="1766"/>
                  </a:lnTo>
                  <a:lnTo>
                    <a:pt x="297" y="1674"/>
                  </a:lnTo>
                  <a:lnTo>
                    <a:pt x="416" y="1566"/>
                  </a:lnTo>
                  <a:lnTo>
                    <a:pt x="513" y="1449"/>
                  </a:lnTo>
                  <a:lnTo>
                    <a:pt x="588" y="1327"/>
                  </a:lnTo>
                  <a:lnTo>
                    <a:pt x="642" y="1195"/>
                  </a:lnTo>
                  <a:lnTo>
                    <a:pt x="672" y="1061"/>
                  </a:lnTo>
                  <a:lnTo>
                    <a:pt x="682" y="920"/>
                  </a:lnTo>
                  <a:lnTo>
                    <a:pt x="682" y="852"/>
                  </a:lnTo>
                  <a:lnTo>
                    <a:pt x="672" y="783"/>
                  </a:lnTo>
                  <a:lnTo>
                    <a:pt x="642" y="648"/>
                  </a:lnTo>
                  <a:lnTo>
                    <a:pt x="588" y="517"/>
                  </a:lnTo>
                  <a:lnTo>
                    <a:pt x="513" y="391"/>
                  </a:lnTo>
                  <a:lnTo>
                    <a:pt x="419" y="275"/>
                  </a:lnTo>
                  <a:lnTo>
                    <a:pt x="301" y="170"/>
                  </a:lnTo>
                  <a:lnTo>
                    <a:pt x="162" y="78"/>
                  </a:lnTo>
                  <a:lnTo>
                    <a:pt x="0" y="0"/>
                  </a:lnTo>
                </a:path>
              </a:pathLst>
            </a:custGeom>
            <a:noFill/>
            <a:ln w="6480" cap="flat" cmpd="sng">
              <a:solidFill>
                <a:srgbClr val="000000"/>
              </a:solidFill>
              <a:prstDash val="solid"/>
              <a:round/>
              <a:headEnd type="none" w="med" len="med"/>
              <a:tailEnd type="none" w="med" len="med"/>
            </a:ln>
          </p:spPr>
          <p:txBody>
            <a:bodyPr/>
            <a:p>
              <a:endParaRPr lang="zh-CN" altLang="en-US"/>
            </a:p>
          </p:txBody>
        </p:sp>
        <p:sp>
          <p:nvSpPr>
            <p:cNvPr id="71754" name="任意多边形 42056"/>
            <p:cNvSpPr/>
            <p:nvPr/>
          </p:nvSpPr>
          <p:spPr>
            <a:xfrm>
              <a:off x="4359" y="3463"/>
              <a:ext cx="127" cy="76"/>
            </a:xfrm>
            <a:custGeom>
              <a:avLst/>
              <a:gdLst/>
              <a:ahLst/>
              <a:cxnLst>
                <a:cxn ang="0">
                  <a:pos x="135" y="54"/>
                </a:cxn>
                <a:cxn ang="0">
                  <a:pos x="0" y="84"/>
                </a:cxn>
                <a:cxn ang="0">
                  <a:pos x="105" y="0"/>
                </a:cxn>
                <a:cxn ang="0">
                  <a:pos x="135" y="54"/>
                </a:cxn>
              </a:cxnLst>
              <a:pathLst>
                <a:path w="135" h="84">
                  <a:moveTo>
                    <a:pt x="135" y="54"/>
                  </a:moveTo>
                  <a:lnTo>
                    <a:pt x="0" y="84"/>
                  </a:lnTo>
                  <a:lnTo>
                    <a:pt x="105" y="0"/>
                  </a:lnTo>
                  <a:lnTo>
                    <a:pt x="135" y="54"/>
                  </a:lnTo>
                  <a:close/>
                </a:path>
              </a:pathLst>
            </a:custGeom>
            <a:noFill/>
            <a:ln w="6480" cap="flat" cmpd="sng">
              <a:solidFill>
                <a:srgbClr val="000000"/>
              </a:solidFill>
              <a:prstDash val="solid"/>
              <a:round/>
              <a:headEnd type="none" w="med" len="med"/>
              <a:tailEnd type="none" w="med" len="med"/>
            </a:ln>
          </p:spPr>
          <p:txBody>
            <a:bodyPr/>
            <a:p>
              <a:endParaRPr lang="zh-CN" altLang="en-US"/>
            </a:p>
          </p:txBody>
        </p:sp>
        <p:sp>
          <p:nvSpPr>
            <p:cNvPr id="71755" name="矩形 42057"/>
            <p:cNvSpPr/>
            <p:nvPr/>
          </p:nvSpPr>
          <p:spPr>
            <a:xfrm>
              <a:off x="4039" y="1625"/>
              <a:ext cx="387" cy="210"/>
            </a:xfrm>
            <a:prstGeom prst="rect">
              <a:avLst/>
            </a:prstGeom>
            <a:noFill/>
            <a:ln w="6480" cap="flat" cmpd="sng">
              <a:solidFill>
                <a:srgbClr val="000000"/>
              </a:solidFill>
              <a:prstDash val="solid"/>
              <a:miter/>
              <a:headEnd type="none" w="med" len="med"/>
              <a:tailEnd type="none" w="med" len="med"/>
            </a:ln>
          </p:spPr>
          <p:txBody>
            <a:bodyPr anchor="t" anchorCtr="0"/>
            <a:p>
              <a:endParaRPr lang="zh-CN" altLang="en-US">
                <a:latin typeface="Arial" panose="020B0604020202020204" pitchFamily="34" charset="0"/>
              </a:endParaRPr>
            </a:p>
          </p:txBody>
        </p:sp>
        <p:sp>
          <p:nvSpPr>
            <p:cNvPr id="71756" name="矩形 42058"/>
            <p:cNvSpPr/>
            <p:nvPr/>
          </p:nvSpPr>
          <p:spPr>
            <a:xfrm>
              <a:off x="4041" y="1631"/>
              <a:ext cx="213" cy="230"/>
            </a:xfrm>
            <a:prstGeom prst="rect">
              <a:avLst/>
            </a:prstGeom>
            <a:noFill/>
            <a:ln w="6480" cap="flat" cmpd="sng">
              <a:solidFill>
                <a:srgbClr val="000000"/>
              </a:solidFill>
              <a:prstDash val="solid"/>
              <a:miter/>
              <a:headEnd type="none" w="med" len="med"/>
              <a:tailEnd type="none" w="med" len="med"/>
            </a:ln>
          </p:spPr>
          <p:txBody>
            <a:bodyPr wrap="none" lIns="0" tIns="0" rIns="0" bIns="0" anchor="t"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Arial" panose="020B0604020202020204" pitchFamily="34" charset="0"/>
                  <a:ea typeface="宋体" panose="02010600030101010101" pitchFamily="2" charset="-122"/>
                </a:rPr>
                <a:t>10</a:t>
              </a:r>
              <a:endParaRPr lang="en-US" altLang="zh-CN" sz="2400" b="0" dirty="0" err="1">
                <a:solidFill>
                  <a:srgbClr val="000000"/>
                </a:solidFill>
                <a:latin typeface="Arial" panose="020B0604020202020204" pitchFamily="34" charset="0"/>
                <a:ea typeface="宋体" panose="02010600030101010101" pitchFamily="2" charset="-122"/>
              </a:endParaRPr>
            </a:p>
          </p:txBody>
        </p:sp>
        <p:sp>
          <p:nvSpPr>
            <p:cNvPr id="71757" name="矩形 42059"/>
            <p:cNvSpPr/>
            <p:nvPr/>
          </p:nvSpPr>
          <p:spPr>
            <a:xfrm>
              <a:off x="4008" y="3798"/>
              <a:ext cx="387" cy="207"/>
            </a:xfrm>
            <a:prstGeom prst="rect">
              <a:avLst/>
            </a:prstGeom>
            <a:noFill/>
            <a:ln w="6480" cap="flat" cmpd="sng">
              <a:solidFill>
                <a:srgbClr val="000000"/>
              </a:solidFill>
              <a:prstDash val="solid"/>
              <a:miter/>
              <a:headEnd type="none" w="med" len="med"/>
              <a:tailEnd type="none" w="med" len="med"/>
            </a:ln>
          </p:spPr>
          <p:txBody>
            <a:bodyPr anchor="t" anchorCtr="0"/>
            <a:p>
              <a:endParaRPr lang="zh-CN" altLang="en-US">
                <a:latin typeface="Arial" panose="020B0604020202020204" pitchFamily="34" charset="0"/>
              </a:endParaRPr>
            </a:p>
          </p:txBody>
        </p:sp>
        <p:sp>
          <p:nvSpPr>
            <p:cNvPr id="71758" name="矩形 42060"/>
            <p:cNvSpPr/>
            <p:nvPr/>
          </p:nvSpPr>
          <p:spPr>
            <a:xfrm>
              <a:off x="4010" y="3804"/>
              <a:ext cx="213" cy="230"/>
            </a:xfrm>
            <a:prstGeom prst="rect">
              <a:avLst/>
            </a:prstGeom>
            <a:noFill/>
            <a:ln w="6480" cap="flat" cmpd="sng">
              <a:solidFill>
                <a:srgbClr val="000000"/>
              </a:solidFill>
              <a:prstDash val="solid"/>
              <a:miter/>
              <a:headEnd type="none" w="med" len="med"/>
              <a:tailEnd type="none" w="med" len="med"/>
            </a:ln>
          </p:spPr>
          <p:txBody>
            <a:bodyPr wrap="none" lIns="0" tIns="0" rIns="0" bIns="0" anchor="t"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Arial" panose="020B0604020202020204" pitchFamily="34" charset="0"/>
                  <a:ea typeface="宋体" panose="02010600030101010101" pitchFamily="2" charset="-122"/>
                </a:rPr>
                <a:t>15</a:t>
              </a:r>
              <a:endParaRPr lang="en-US" altLang="zh-CN" sz="2400" b="0" dirty="0" err="1">
                <a:solidFill>
                  <a:srgbClr val="000000"/>
                </a:solidFill>
                <a:latin typeface="Arial" panose="020B0604020202020204" pitchFamily="34" charset="0"/>
                <a:ea typeface="宋体" panose="02010600030101010101" pitchFamily="2" charset="-122"/>
              </a:endParaRPr>
            </a:p>
          </p:txBody>
        </p:sp>
      </p:grpSp>
      <p:sp>
        <p:nvSpPr>
          <p:cNvPr id="71759" name="文本框 42061"/>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600" b="0" dirty="0" err="1">
                <a:solidFill>
                  <a:srgbClr val="333399"/>
                </a:solidFill>
                <a:latin typeface="Times New Roman" panose="02020603050405020304" pitchFamily="16" charset="0"/>
              </a:rPr>
              <a:t>进程控制块</a:t>
            </a:r>
            <a:r>
              <a:rPr lang="zh-CN" altLang="x-none" sz="2800" b="0" dirty="0" err="1">
                <a:solidFill>
                  <a:srgbClr val="333399"/>
                </a:solidFill>
                <a:latin typeface="Times New Roman" panose="02020603050405020304" pitchFamily="16" charset="0"/>
              </a:rPr>
              <a:t>（</a:t>
            </a:r>
            <a:r>
              <a:rPr lang="en-US" altLang="zh-CN" sz="2800" b="0" dirty="0" err="1">
                <a:solidFill>
                  <a:srgbClr val="333399"/>
                </a:solidFill>
                <a:latin typeface="Times New Roman" panose="02020603050405020304" pitchFamily="16" charset="0"/>
              </a:rPr>
              <a:t>Process Control Block</a:t>
            </a:r>
            <a:r>
              <a:rPr lang="zh-CN" altLang="x-none" sz="2800" b="0" dirty="0" err="1">
                <a:solidFill>
                  <a:srgbClr val="333399"/>
                </a:solidFill>
                <a:latin typeface="Times New Roman" panose="02020603050405020304" pitchFamily="16" charset="0"/>
              </a:rPr>
              <a:t>）</a:t>
            </a:r>
            <a:endParaRPr lang="zh-CN" altLang="x-none" sz="2800" b="0" dirty="0" err="1">
              <a:solidFill>
                <a:srgbClr val="333399"/>
              </a:solidFill>
              <a:latin typeface="Times New Roman" panose="02020603050405020304" pitchFamily="16" charset="0"/>
            </a:endParaRPr>
          </a:p>
        </p:txBody>
      </p:sp>
      <p:sp>
        <p:nvSpPr>
          <p:cNvPr id="71760" name="文本框 42062"/>
          <p:cNvSpPr txBox="1"/>
          <p:nvPr/>
        </p:nvSpPr>
        <p:spPr>
          <a:xfrm>
            <a:off x="107950" y="2433638"/>
            <a:ext cx="1120775" cy="969962"/>
          </a:xfrm>
          <a:prstGeom prst="rect">
            <a:avLst/>
          </a:prstGeom>
          <a:noFill/>
          <a:ln w="9525">
            <a:noFill/>
          </a:ln>
        </p:spPr>
        <p:txBody>
          <a:bodyPr wrap="square" lIns="90000" tIns="46800" rIns="90000" bIns="46800" anchor="t"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FF"/>
                </a:solidFill>
                <a:latin typeface="Arial" panose="020B0604020202020204" pitchFamily="34" charset="0"/>
              </a:rPr>
              <a:t>链接</a:t>
            </a:r>
            <a:endParaRPr lang="zh-CN" altLang="x-none" sz="2800" b="0" dirty="0" err="1">
              <a:solidFill>
                <a:srgbClr val="0000FF"/>
              </a:solidFill>
              <a:latin typeface="Arial" panose="020B0604020202020204" pitchFamily="34"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FF"/>
                </a:solidFill>
                <a:latin typeface="Arial" panose="020B0604020202020204" pitchFamily="34" charset="0"/>
              </a:rPr>
              <a:t>方式：</a:t>
            </a:r>
            <a:endParaRPr lang="zh-CN" altLang="x-none" sz="2800" b="0" dirty="0" err="1">
              <a:solidFill>
                <a:srgbClr val="0000FF"/>
              </a:solidFill>
              <a:latin typeface="Arial" panose="020B0604020202020204" pitchFamily="34" charset="0"/>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73730" name="矩形 43008"/>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73731" name="文本框 43009"/>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600" b="0" dirty="0" err="1">
                <a:solidFill>
                  <a:srgbClr val="333399"/>
                </a:solidFill>
                <a:latin typeface="Times New Roman" panose="02020603050405020304" pitchFamily="16" charset="0"/>
                <a:cs typeface="楷体_GB2312" pitchFamily="49" charset="0"/>
              </a:rPr>
              <a:t>进程控制块</a:t>
            </a:r>
            <a:r>
              <a:rPr lang="zh-CN" altLang="x-none" sz="2800" b="0" dirty="0" err="1">
                <a:solidFill>
                  <a:srgbClr val="333399"/>
                </a:solidFill>
                <a:latin typeface="Times New Roman" panose="02020603050405020304" pitchFamily="16" charset="0"/>
                <a:cs typeface="楷体_GB2312" pitchFamily="49" charset="0"/>
              </a:rPr>
              <a:t>（</a:t>
            </a:r>
            <a:r>
              <a:rPr lang="en-US" altLang="zh-CN" sz="2800" b="0" dirty="0" err="1">
                <a:solidFill>
                  <a:srgbClr val="333399"/>
                </a:solidFill>
                <a:latin typeface="Times New Roman" panose="02020603050405020304" pitchFamily="16" charset="0"/>
              </a:rPr>
              <a:t>Process Control Block</a:t>
            </a:r>
            <a:r>
              <a:rPr lang="zh-CN" altLang="x-none" sz="2800" b="0" dirty="0" err="1">
                <a:solidFill>
                  <a:srgbClr val="333399"/>
                </a:solidFill>
                <a:latin typeface="Times New Roman" panose="02020603050405020304" pitchFamily="16" charset="0"/>
                <a:cs typeface="楷体_GB2312" pitchFamily="49" charset="0"/>
              </a:rPr>
              <a:t>）</a:t>
            </a:r>
            <a:endParaRPr lang="zh-CN" altLang="x-none" sz="2800" b="0" dirty="0" err="1">
              <a:solidFill>
                <a:srgbClr val="333399"/>
              </a:solidFill>
              <a:latin typeface="Times New Roman" panose="02020603050405020304" pitchFamily="16" charset="0"/>
              <a:ea typeface="楷体_GB2312" pitchFamily="49" charset="0"/>
            </a:endParaRPr>
          </a:p>
        </p:txBody>
      </p:sp>
      <p:pic>
        <p:nvPicPr>
          <p:cNvPr id="73732" name="图片 43010"/>
          <p:cNvPicPr>
            <a:picLocks noChangeAspect="1"/>
          </p:cNvPicPr>
          <p:nvPr/>
        </p:nvPicPr>
        <p:blipFill>
          <a:blip r:embed="rId1"/>
          <a:stretch>
            <a:fillRect/>
          </a:stretch>
        </p:blipFill>
        <p:spPr>
          <a:xfrm>
            <a:off x="533400" y="2205038"/>
            <a:ext cx="8610600" cy="4579937"/>
          </a:xfrm>
          <a:prstGeom prst="rect">
            <a:avLst/>
          </a:prstGeom>
          <a:noFill/>
          <a:ln w="9525">
            <a:noFill/>
          </a:ln>
        </p:spPr>
      </p:pic>
      <p:sp>
        <p:nvSpPr>
          <p:cNvPr id="73733" name="文本框 43011"/>
          <p:cNvSpPr txBox="1"/>
          <p:nvPr/>
        </p:nvSpPr>
        <p:spPr>
          <a:xfrm>
            <a:off x="900113" y="1557338"/>
            <a:ext cx="1820862" cy="520700"/>
          </a:xfrm>
          <a:prstGeom prst="rect">
            <a:avLst/>
          </a:prstGeom>
          <a:noFill/>
          <a:ln w="9525">
            <a:noFill/>
          </a:ln>
        </p:spPr>
        <p:txBody>
          <a:bodyPr wrap="square" lIns="90000" tIns="46800" rIns="90000" bIns="46800" anchor="t"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FF"/>
                </a:solidFill>
                <a:latin typeface="Arial" panose="020B0604020202020204" pitchFamily="34" charset="0"/>
                <a:cs typeface="楷体_GB2312" pitchFamily="49" charset="0"/>
              </a:rPr>
              <a:t>索引方式：</a:t>
            </a:r>
            <a:endParaRPr lang="zh-CN" altLang="x-none" sz="2800" b="0" dirty="0" err="1">
              <a:solidFill>
                <a:srgbClr val="0000FF"/>
              </a:solidFill>
              <a:latin typeface="Arial" panose="020B0604020202020204" pitchFamily="34" charset="0"/>
              <a:ea typeface="楷体_GB2312" pitchFamily="49"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20482" name="矩形 12288"/>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20483" name="文本框 12289"/>
          <p:cNvSpPr txBox="1"/>
          <p:nvPr/>
        </p:nvSpPr>
        <p:spPr>
          <a:xfrm>
            <a:off x="1016000" y="487363"/>
            <a:ext cx="7793038"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333399"/>
                </a:solidFill>
                <a:latin typeface="Times New Roman" panose="02020603050405020304" pitchFamily="16" charset="0"/>
              </a:rPr>
              <a:t>3.1 进程的引入</a:t>
            </a:r>
            <a:endParaRPr lang="zh-CN" altLang="x-none" sz="4400" b="0" dirty="0" err="1">
              <a:solidFill>
                <a:srgbClr val="333399"/>
              </a:solidFill>
              <a:latin typeface="Times New Roman" panose="02020603050405020304" pitchFamily="16" charset="0"/>
            </a:endParaRPr>
          </a:p>
        </p:txBody>
      </p:sp>
      <p:sp>
        <p:nvSpPr>
          <p:cNvPr id="20484" name="文本框 12290"/>
          <p:cNvSpPr txBox="1"/>
          <p:nvPr/>
        </p:nvSpPr>
        <p:spPr>
          <a:xfrm>
            <a:off x="746125" y="1584325"/>
            <a:ext cx="7772400" cy="4572000"/>
          </a:xfrm>
          <a:prstGeom prst="rect">
            <a:avLst/>
          </a:prstGeom>
          <a:noFill/>
          <a:ln w="9525">
            <a:noFill/>
          </a:ln>
        </p:spPr>
        <p:txBody>
          <a:bodyPr wrap="square" lIns="91440" tIns="45720" rIns="91440" bIns="45720" anchor="t" anchorCtr="0"/>
          <a:p>
            <a:pPr marL="342900" indent="-342900" defTabSz="457200">
              <a:lnSpc>
                <a:spcPct val="150000"/>
              </a:lnSpc>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rPr>
              <a:t>在早期计算机系统中，多道程序设计还未出现之前，程序是顺序执行的。多道程序设计出现后，操作系统可以实现多个进程的并发执行。</a:t>
            </a:r>
            <a:endParaRPr lang="zh-CN" altLang="x-none" sz="2800" b="0" dirty="0" err="1">
              <a:solidFill>
                <a:srgbClr val="000000"/>
              </a:solidFill>
              <a:latin typeface="Times New Roman" panose="02020603050405020304" pitchFamily="16" charset="0"/>
            </a:endParaRPr>
          </a:p>
          <a:p>
            <a:pPr marL="342900" indent="-342900" defTabSz="457200">
              <a:lnSpc>
                <a:spcPct val="150000"/>
              </a:lnSpc>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rPr>
              <a:t>进程（</a:t>
            </a:r>
            <a:r>
              <a:rPr lang="en-US" altLang="zh-CN" sz="2800" b="0" dirty="0" err="1">
                <a:solidFill>
                  <a:srgbClr val="000000"/>
                </a:solidFill>
                <a:latin typeface="Times New Roman" panose="02020603050405020304" pitchFamily="16" charset="0"/>
              </a:rPr>
              <a:t>process）</a:t>
            </a:r>
            <a:r>
              <a:rPr lang="zh-CN" altLang="x-none" sz="2800" b="0" dirty="0" err="1">
                <a:solidFill>
                  <a:srgbClr val="000000"/>
                </a:solidFill>
                <a:latin typeface="Times New Roman" panose="02020603050405020304" pitchFamily="16" charset="0"/>
              </a:rPr>
              <a:t>一词在20世纪60年代初首先出现的</a:t>
            </a:r>
            <a:r>
              <a:rPr lang="en-US" altLang="zh-CN" sz="2800" b="0" dirty="0" err="1">
                <a:solidFill>
                  <a:srgbClr val="000000"/>
                </a:solidFill>
                <a:latin typeface="Times New Roman" panose="02020603050405020304" pitchFamily="16" charset="0"/>
              </a:rPr>
              <a:t>MIT</a:t>
            </a:r>
            <a:r>
              <a:rPr lang="zh-CN" altLang="x-none" sz="2800" b="0" dirty="0" err="1">
                <a:solidFill>
                  <a:srgbClr val="000000"/>
                </a:solidFill>
                <a:latin typeface="Times New Roman" panose="02020603050405020304" pitchFamily="16" charset="0"/>
              </a:rPr>
              <a:t>的</a:t>
            </a:r>
            <a:r>
              <a:rPr lang="en-US" altLang="zh-CN" sz="2800" b="0" dirty="0" err="1">
                <a:solidFill>
                  <a:srgbClr val="000000"/>
                </a:solidFill>
                <a:latin typeface="Times New Roman" panose="02020603050405020304" pitchFamily="16" charset="0"/>
              </a:rPr>
              <a:t>MULTICS</a:t>
            </a:r>
            <a:r>
              <a:rPr lang="zh-CN" altLang="x-none" sz="2800" b="0" dirty="0" err="1">
                <a:solidFill>
                  <a:srgbClr val="000000"/>
                </a:solidFill>
                <a:latin typeface="Times New Roman" panose="02020603050405020304" pitchFamily="16" charset="0"/>
              </a:rPr>
              <a:t>系统中。</a:t>
            </a:r>
            <a:endParaRPr lang="zh-CN" altLang="x-none" sz="2800" b="0" dirty="0" err="1">
              <a:solidFill>
                <a:srgbClr val="000000"/>
              </a:solidFill>
              <a:latin typeface="Times New Roman" panose="02020603050405020304" pitchFamily="16" charset="0"/>
            </a:endParaRPr>
          </a:p>
          <a:p>
            <a:pPr marL="342900" indent="-342900" defTabSz="457200">
              <a:lnSpc>
                <a:spcPct val="150000"/>
              </a:lnSpc>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rPr>
              <a:t>进程是程序的一次执行，多个进程可以并发执行。</a:t>
            </a:r>
            <a:endParaRPr lang="zh-CN" altLang="x-none" sz="2800" b="0" dirty="0" err="1">
              <a:solidFill>
                <a:srgbClr val="000000"/>
              </a:solidFill>
              <a:latin typeface="Times New Roman" panose="02020603050405020304" pitchFamily="16" charset="0"/>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75778" name="矩形 44032"/>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75779" name="文本框 44033"/>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333399"/>
                </a:solidFill>
                <a:latin typeface="Times New Roman" panose="02020603050405020304" pitchFamily="16" charset="0"/>
              </a:rPr>
              <a:t>3.2 进程定义与控制</a:t>
            </a:r>
            <a:endParaRPr lang="zh-CN" altLang="x-none" sz="4400" b="0" dirty="0" err="1">
              <a:solidFill>
                <a:srgbClr val="333399"/>
              </a:solidFill>
              <a:latin typeface="Times New Roman" panose="02020603050405020304" pitchFamily="16" charset="0"/>
            </a:endParaRPr>
          </a:p>
        </p:txBody>
      </p:sp>
      <p:sp>
        <p:nvSpPr>
          <p:cNvPr id="75780" name="文本框 44034"/>
          <p:cNvSpPr txBox="1"/>
          <p:nvPr/>
        </p:nvSpPr>
        <p:spPr>
          <a:xfrm>
            <a:off x="1143000" y="1447800"/>
            <a:ext cx="7772400" cy="4572000"/>
          </a:xfrm>
          <a:prstGeom prst="rect">
            <a:avLst/>
          </a:prstGeom>
          <a:noFill/>
          <a:ln w="9525">
            <a:noFill/>
          </a:ln>
        </p:spPr>
        <p:txBody>
          <a:bodyPr wrap="square" lIns="91440" tIns="45720" rIns="91440" bIns="45720" anchor="t" anchorCtr="0"/>
          <a:p>
            <a:pPr marL="342900" indent="-342900" defTabSz="457200">
              <a:spcBef>
                <a:spcPts val="8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00"/>
                </a:solidFill>
                <a:latin typeface="Times New Roman" panose="02020603050405020304" pitchFamily="16" charset="0"/>
              </a:rPr>
              <a:t>进程控制－</a:t>
            </a:r>
            <a:r>
              <a:rPr lang="zh-CN" altLang="x-none" sz="2800" b="0" dirty="0" err="1">
                <a:solidFill>
                  <a:srgbClr val="000000"/>
                </a:solidFill>
                <a:latin typeface="Times New Roman" panose="02020603050405020304" pitchFamily="16" charset="0"/>
              </a:rPr>
              <a:t>通过</a:t>
            </a:r>
            <a:r>
              <a:rPr lang="zh-CN" altLang="x-none" sz="2800" b="0" dirty="0" err="1">
                <a:solidFill>
                  <a:srgbClr val="FF0000"/>
                </a:solidFill>
                <a:latin typeface="Times New Roman" panose="02020603050405020304" pitchFamily="16" charset="0"/>
              </a:rPr>
              <a:t>原语</a:t>
            </a:r>
            <a:r>
              <a:rPr lang="zh-CN" altLang="x-none" sz="2800" b="0" dirty="0" err="1">
                <a:solidFill>
                  <a:srgbClr val="000000"/>
                </a:solidFill>
                <a:latin typeface="Times New Roman" panose="02020603050405020304" pitchFamily="16" charset="0"/>
              </a:rPr>
              <a:t>（</a:t>
            </a:r>
            <a:r>
              <a:rPr lang="en-US" altLang="zh-CN" sz="2400" b="0" dirty="0" err="1">
                <a:solidFill>
                  <a:srgbClr val="000000"/>
                </a:solidFill>
                <a:latin typeface="Times New Roman" panose="02020603050405020304" pitchFamily="16" charset="0"/>
              </a:rPr>
              <a:t>Primitive</a:t>
            </a:r>
            <a:r>
              <a:rPr lang="en-US" altLang="zh-CN" sz="2800" b="0" dirty="0" err="1">
                <a:solidFill>
                  <a:srgbClr val="000000"/>
                </a:solidFill>
                <a:latin typeface="Times New Roman" panose="02020603050405020304" pitchFamily="16" charset="0"/>
              </a:rPr>
              <a:t>）</a:t>
            </a:r>
            <a:r>
              <a:rPr lang="zh-CN" altLang="x-none" sz="2800" b="0" dirty="0" err="1">
                <a:solidFill>
                  <a:srgbClr val="000000"/>
                </a:solidFill>
                <a:latin typeface="Times New Roman" panose="02020603050405020304" pitchFamily="16" charset="0"/>
              </a:rPr>
              <a:t>操作实现</a:t>
            </a:r>
            <a:endParaRPr lang="zh-CN" altLang="x-none" sz="2800" b="0" dirty="0" err="1">
              <a:solidFill>
                <a:srgbClr val="000000"/>
              </a:solidFill>
              <a:latin typeface="Times New Roman" panose="02020603050405020304" pitchFamily="16" charset="0"/>
            </a:endParaRPr>
          </a:p>
          <a:p>
            <a:pPr marL="1905" lvl="1" indent="455295" defTabSz="457200" eaLnBrk="1" hangingPunct="1">
              <a:spcBef>
                <a:spcPts val="700"/>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rPr>
              <a:t>原语是指由机器指令构成的可完成特定功能的程序段。它是一个机器指令的集合，在执行时不能被中断。多采用屏蔽中断方法实现。进程控制原语有：</a:t>
            </a:r>
            <a:endParaRPr lang="zh-CN" altLang="x-none" sz="2400" b="0" dirty="0" err="1">
              <a:solidFill>
                <a:srgbClr val="000000"/>
              </a:solidFill>
              <a:latin typeface="Times New Roman" panose="02020603050405020304" pitchFamily="16" charset="0"/>
            </a:endParaRPr>
          </a:p>
          <a:p>
            <a:pPr marL="1905" lvl="2" indent="912495" defTabSz="457200" eaLnBrk="1" hangingPunct="1">
              <a:spcBef>
                <a:spcPts val="700"/>
              </a:spcBef>
              <a:buClr>
                <a:srgbClr val="3333CC"/>
              </a:buClr>
              <a:buSzPct val="5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rPr>
              <a:t>进程创建原语（</a:t>
            </a:r>
            <a:r>
              <a:rPr lang="en-US" altLang="zh-CN" sz="2400" b="0" dirty="0" err="1">
                <a:solidFill>
                  <a:srgbClr val="000000"/>
                </a:solidFill>
                <a:latin typeface="Times New Roman" panose="02020603050405020304" pitchFamily="16" charset="0"/>
              </a:rPr>
              <a:t>create primitive）</a:t>
            </a:r>
            <a:endParaRPr lang="en-US" altLang="zh-CN" sz="2400" b="0" dirty="0" err="1">
              <a:solidFill>
                <a:srgbClr val="000000"/>
              </a:solidFill>
              <a:latin typeface="Times New Roman" panose="02020603050405020304" pitchFamily="16" charset="0"/>
            </a:endParaRPr>
          </a:p>
          <a:p>
            <a:pPr marL="1905" lvl="2" indent="912495" defTabSz="457200" eaLnBrk="1" hangingPunct="1">
              <a:spcBef>
                <a:spcPts val="700"/>
              </a:spcBef>
              <a:buClr>
                <a:srgbClr val="3333CC"/>
              </a:buClr>
              <a:buSzPct val="5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rPr>
              <a:t>进程撤消原语（</a:t>
            </a:r>
            <a:r>
              <a:rPr lang="en-US" altLang="zh-CN" sz="2400" b="0" dirty="0" err="1">
                <a:solidFill>
                  <a:srgbClr val="000000"/>
                </a:solidFill>
                <a:latin typeface="Times New Roman" panose="02020603050405020304" pitchFamily="16" charset="0"/>
              </a:rPr>
              <a:t>destroy primitive）</a:t>
            </a:r>
            <a:endParaRPr lang="en-US" altLang="zh-CN" sz="2400" b="0" dirty="0" err="1">
              <a:solidFill>
                <a:srgbClr val="000000"/>
              </a:solidFill>
              <a:latin typeface="Times New Roman" panose="02020603050405020304" pitchFamily="16" charset="0"/>
            </a:endParaRPr>
          </a:p>
          <a:p>
            <a:pPr marL="1905" lvl="2" indent="912495" defTabSz="457200" eaLnBrk="1" hangingPunct="1">
              <a:spcBef>
                <a:spcPts val="700"/>
              </a:spcBef>
              <a:buClr>
                <a:srgbClr val="3333CC"/>
              </a:buClr>
              <a:buSzPct val="5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rPr>
              <a:t>进程阻塞原语（</a:t>
            </a:r>
            <a:r>
              <a:rPr lang="en-US" altLang="zh-CN" sz="2400" b="0" dirty="0" err="1">
                <a:solidFill>
                  <a:srgbClr val="000000"/>
                </a:solidFill>
                <a:latin typeface="Times New Roman" panose="02020603050405020304" pitchFamily="16" charset="0"/>
              </a:rPr>
              <a:t>block primitive）</a:t>
            </a:r>
            <a:endParaRPr lang="en-US" altLang="zh-CN" sz="2400" b="0" dirty="0" err="1">
              <a:solidFill>
                <a:srgbClr val="000000"/>
              </a:solidFill>
              <a:latin typeface="Times New Roman" panose="02020603050405020304" pitchFamily="16" charset="0"/>
            </a:endParaRPr>
          </a:p>
          <a:p>
            <a:pPr marL="1905" lvl="2" indent="912495" defTabSz="457200" eaLnBrk="1" hangingPunct="1">
              <a:spcBef>
                <a:spcPts val="700"/>
              </a:spcBef>
              <a:buClr>
                <a:srgbClr val="3333CC"/>
              </a:buClr>
              <a:buSzPct val="5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rPr>
              <a:t>进程唤醒原语（</a:t>
            </a:r>
            <a:r>
              <a:rPr lang="en-US" altLang="zh-CN" sz="2400" b="0" dirty="0" err="1">
                <a:solidFill>
                  <a:srgbClr val="000000"/>
                </a:solidFill>
                <a:latin typeface="Times New Roman" panose="02020603050405020304" pitchFamily="16" charset="0"/>
              </a:rPr>
              <a:t>wakeup primitive）</a:t>
            </a:r>
            <a:endParaRPr lang="en-US" altLang="zh-CN" sz="2400" b="0" dirty="0" err="1">
              <a:solidFill>
                <a:srgbClr val="000000"/>
              </a:solidFill>
              <a:latin typeface="Times New Roman" panose="02020603050405020304" pitchFamily="16" charset="0"/>
            </a:endParaRPr>
          </a:p>
          <a:p>
            <a:pPr marL="1905" lvl="2" indent="912495" defTabSz="457200" eaLnBrk="1" hangingPunct="1">
              <a:spcBef>
                <a:spcPts val="700"/>
              </a:spcBef>
              <a:buClr>
                <a:srgbClr val="3333CC"/>
              </a:buClr>
              <a:buSzPct val="5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rPr>
              <a:t>进程挂起原语（</a:t>
            </a:r>
            <a:r>
              <a:rPr lang="en-US" altLang="zh-CN" sz="2400" b="0" dirty="0" err="1">
                <a:solidFill>
                  <a:srgbClr val="000000"/>
                </a:solidFill>
                <a:latin typeface="Times New Roman" panose="02020603050405020304" pitchFamily="16" charset="0"/>
              </a:rPr>
              <a:t>suspend primitive）</a:t>
            </a:r>
            <a:endParaRPr lang="en-US" altLang="zh-CN" sz="2400" b="0" dirty="0" err="1">
              <a:solidFill>
                <a:srgbClr val="000000"/>
              </a:solidFill>
              <a:latin typeface="Times New Roman" panose="02020603050405020304" pitchFamily="16" charset="0"/>
            </a:endParaRPr>
          </a:p>
          <a:p>
            <a:pPr marL="1905" lvl="2" indent="912495" defTabSz="457200" eaLnBrk="1" hangingPunct="1">
              <a:spcBef>
                <a:spcPts val="700"/>
              </a:spcBef>
              <a:buClr>
                <a:srgbClr val="3333CC"/>
              </a:buClr>
              <a:buSzPct val="5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rPr>
              <a:t>进程激活原语（</a:t>
            </a:r>
            <a:r>
              <a:rPr lang="en-US" altLang="zh-CN" sz="2400" b="0" dirty="0" err="1">
                <a:solidFill>
                  <a:srgbClr val="000000"/>
                </a:solidFill>
                <a:latin typeface="Times New Roman" panose="02020603050405020304" pitchFamily="16" charset="0"/>
              </a:rPr>
              <a:t>active primitive）</a:t>
            </a:r>
            <a:endParaRPr lang="en-US" altLang="zh-CN" sz="2400" b="0" dirty="0" err="1">
              <a:solidFill>
                <a:srgbClr val="000000"/>
              </a:solidFill>
              <a:latin typeface="Times New Roman" panose="02020603050405020304" pitchFamily="16" charset="0"/>
              <a:ea typeface="楷体_GB2312" pitchFamily="49" charset="0"/>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77826" name="矩形 45056"/>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77827" name="文本框 45057"/>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333399"/>
                </a:solidFill>
                <a:latin typeface="Times New Roman" panose="02020603050405020304" pitchFamily="16" charset="0"/>
                <a:cs typeface="楷体_GB2312" pitchFamily="49" charset="0"/>
              </a:rPr>
              <a:t>3.2 进程定义与控制</a:t>
            </a:r>
            <a:endParaRPr lang="zh-CN" altLang="x-none" sz="4400" b="0" dirty="0" err="1">
              <a:solidFill>
                <a:srgbClr val="333399"/>
              </a:solidFill>
              <a:latin typeface="Times New Roman" panose="02020603050405020304" pitchFamily="16" charset="0"/>
              <a:ea typeface="楷体_GB2312" pitchFamily="49" charset="0"/>
            </a:endParaRPr>
          </a:p>
        </p:txBody>
      </p:sp>
      <p:sp>
        <p:nvSpPr>
          <p:cNvPr id="77828" name="文本框 45058"/>
          <p:cNvSpPr txBox="1"/>
          <p:nvPr/>
        </p:nvSpPr>
        <p:spPr>
          <a:xfrm>
            <a:off x="1143000" y="1447800"/>
            <a:ext cx="7772400" cy="4762500"/>
          </a:xfrm>
          <a:prstGeom prst="rect">
            <a:avLst/>
          </a:prstGeom>
          <a:noFill/>
          <a:ln w="9525">
            <a:noFill/>
          </a:ln>
        </p:spPr>
        <p:txBody>
          <a:bodyPr wrap="square" lIns="91440" tIns="45720" rIns="91440" bIns="45720" anchor="t" anchorCtr="0"/>
          <a:p>
            <a:pPr marL="342900" indent="-342900" defTabSz="457200">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00"/>
                </a:solidFill>
                <a:latin typeface="Times New Roman" panose="02020603050405020304" pitchFamily="16" charset="0"/>
                <a:cs typeface="楷体_GB2312" pitchFamily="49" charset="0"/>
              </a:rPr>
              <a:t>进程的创建</a:t>
            </a:r>
            <a:endParaRPr lang="zh-CN" altLang="x-none" b="0" dirty="0" err="1">
              <a:solidFill>
                <a:srgbClr val="000000"/>
              </a:solidFill>
              <a:latin typeface="Times New Roman" panose="02020603050405020304" pitchFamily="16" charset="0"/>
              <a:cs typeface="楷体_GB2312" pitchFamily="49" charset="0"/>
            </a:endParaRPr>
          </a:p>
          <a:p>
            <a:pPr marL="342900" indent="-342900" defTabSz="457200">
              <a:buClrTx/>
              <a:buSzPct val="6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b="0" dirty="0" err="1">
              <a:solidFill>
                <a:srgbClr val="000000"/>
              </a:solidFill>
              <a:latin typeface="Times New Roman" panose="02020603050405020304" pitchFamily="16" charset="0"/>
              <a:cs typeface="楷体_GB2312" pitchFamily="49" charset="0"/>
            </a:endParaRPr>
          </a:p>
          <a:p>
            <a:pPr marL="342900" indent="-342900" defTabSz="457200">
              <a:buClr>
                <a:srgbClr val="FF0000"/>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cs typeface="楷体_GB2312" pitchFamily="49" charset="0"/>
              </a:rPr>
              <a:t>操作系统为创建的新进程分配</a:t>
            </a:r>
            <a:r>
              <a:rPr lang="zh-CN" altLang="x-none" sz="2800" b="0" dirty="0" err="1">
                <a:solidFill>
                  <a:srgbClr val="FF0000"/>
                </a:solidFill>
                <a:latin typeface="Times New Roman" panose="02020603050405020304" pitchFamily="16" charset="0"/>
                <a:cs typeface="楷体_GB2312" pitchFamily="49" charset="0"/>
              </a:rPr>
              <a:t>进程控制块</a:t>
            </a:r>
            <a:r>
              <a:rPr lang="en-US" altLang="zh-CN" sz="2800" b="0" dirty="0" err="1">
                <a:solidFill>
                  <a:srgbClr val="FF0000"/>
                </a:solidFill>
                <a:latin typeface="Times New Roman" panose="02020603050405020304" pitchFamily="16" charset="0"/>
              </a:rPr>
              <a:t>PCB</a:t>
            </a:r>
            <a:r>
              <a:rPr lang="zh-CN" altLang="x-none" sz="2800" b="0" dirty="0" err="1">
                <a:solidFill>
                  <a:srgbClr val="000000"/>
                </a:solidFill>
                <a:latin typeface="Times New Roman" panose="02020603050405020304" pitchFamily="16" charset="0"/>
                <a:cs typeface="楷体_GB2312" pitchFamily="49" charset="0"/>
              </a:rPr>
              <a:t>和</a:t>
            </a:r>
            <a:r>
              <a:rPr lang="zh-CN" altLang="x-none" sz="2800" dirty="0" err="1">
                <a:solidFill>
                  <a:srgbClr val="000000"/>
                </a:solidFill>
                <a:latin typeface="Times New Roman" panose="02020603050405020304" pitchFamily="16" charset="0"/>
                <a:cs typeface="楷体_GB2312" pitchFamily="49" charset="0"/>
              </a:rPr>
              <a:t>内存地址空间</a:t>
            </a:r>
            <a:r>
              <a:rPr lang="zh-CN" altLang="x-none" sz="2800" b="0" dirty="0" err="1">
                <a:solidFill>
                  <a:srgbClr val="000000"/>
                </a:solidFill>
                <a:latin typeface="Times New Roman" panose="02020603050405020304" pitchFamily="16" charset="0"/>
                <a:cs typeface="楷体_GB2312" pitchFamily="49" charset="0"/>
              </a:rPr>
              <a:t>；</a:t>
            </a:r>
            <a:endParaRPr lang="zh-CN" altLang="x-none" sz="2800" b="0" dirty="0" err="1">
              <a:solidFill>
                <a:srgbClr val="000000"/>
              </a:solidFill>
              <a:latin typeface="Times New Roman" panose="02020603050405020304" pitchFamily="16" charset="0"/>
              <a:cs typeface="楷体_GB2312" pitchFamily="49" charset="0"/>
            </a:endParaRPr>
          </a:p>
          <a:p>
            <a:pPr marL="342900" indent="-342900" defTabSz="457200">
              <a:buClr>
                <a:srgbClr val="FF0000"/>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cs typeface="楷体_GB2312" pitchFamily="49" charset="0"/>
              </a:rPr>
              <a:t>每个进程会有一个唯一的</a:t>
            </a:r>
            <a:r>
              <a:rPr lang="zh-CN" altLang="x-none" sz="2800" b="0" dirty="0" err="1">
                <a:solidFill>
                  <a:srgbClr val="FF0000"/>
                </a:solidFill>
                <a:effectLst>
                  <a:outerShdw blurRad="38100" dist="25400" dir="5400000" algn="ctr" rotWithShape="0">
                    <a:srgbClr val="6E747A">
                      <a:alpha val="43000"/>
                    </a:srgbClr>
                  </a:outerShdw>
                </a:effectLst>
                <a:latin typeface="Times New Roman" panose="02020603050405020304" pitchFamily="16" charset="0"/>
                <a:cs typeface="楷体_GB2312" pitchFamily="49" charset="0"/>
              </a:rPr>
              <a:t>进程标识符</a:t>
            </a:r>
            <a:r>
              <a:rPr lang="en-US" altLang="zh-CN" sz="2800" b="0" dirty="0" err="1">
                <a:solidFill>
                  <a:srgbClr val="FF0000"/>
                </a:solidFill>
                <a:effectLst>
                  <a:outerShdw blurRad="38100" dist="25400" dir="5400000" algn="ctr" rotWithShape="0">
                    <a:srgbClr val="6E747A">
                      <a:alpha val="43000"/>
                    </a:srgbClr>
                  </a:outerShdw>
                </a:effectLst>
                <a:latin typeface="Times New Roman" panose="02020603050405020304" pitchFamily="16" charset="0"/>
              </a:rPr>
              <a:t>(pid)</a:t>
            </a:r>
            <a:r>
              <a:rPr lang="zh-CN" altLang="x-none" sz="2800" b="0" dirty="0" err="1">
                <a:solidFill>
                  <a:srgbClr val="000000"/>
                </a:solidFill>
                <a:latin typeface="Times New Roman" panose="02020603050405020304" pitchFamily="16" charset="0"/>
                <a:cs typeface="楷体_GB2312" pitchFamily="49" charset="0"/>
              </a:rPr>
              <a:t>，通常为一个整数值；</a:t>
            </a:r>
            <a:endParaRPr lang="zh-CN" altLang="x-none" sz="2800" b="0" dirty="0" err="1">
              <a:solidFill>
                <a:srgbClr val="000000"/>
              </a:solidFill>
              <a:latin typeface="Times New Roman" panose="02020603050405020304" pitchFamily="16" charset="0"/>
              <a:cs typeface="楷体_GB2312" pitchFamily="49" charset="0"/>
            </a:endParaRPr>
          </a:p>
          <a:p>
            <a:pPr marL="342900" indent="-342900" defTabSz="457200">
              <a:buClr>
                <a:srgbClr val="FF0000"/>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cs typeface="楷体_GB2312" pitchFamily="49" charset="0"/>
              </a:rPr>
              <a:t>进程可以创建子进程，从而构成进程树（</a:t>
            </a:r>
            <a:r>
              <a:rPr lang="en-US" altLang="zh-CN" sz="2800" b="0" dirty="0" err="1">
                <a:solidFill>
                  <a:srgbClr val="000000"/>
                </a:solidFill>
                <a:latin typeface="Times New Roman" panose="02020603050405020304" pitchFamily="16" charset="0"/>
              </a:rPr>
              <a:t>process tree)</a:t>
            </a:r>
            <a:r>
              <a:rPr lang="zh-CN" altLang="x-none" sz="2800" b="0" dirty="0" err="1">
                <a:solidFill>
                  <a:srgbClr val="000000"/>
                </a:solidFill>
                <a:latin typeface="Times New Roman" panose="02020603050405020304" pitchFamily="16" charset="0"/>
                <a:cs typeface="楷体_GB2312" pitchFamily="49" charset="0"/>
              </a:rPr>
              <a:t>；</a:t>
            </a:r>
            <a:endParaRPr lang="zh-CN" altLang="x-none" sz="2800" b="0" dirty="0" err="1">
              <a:solidFill>
                <a:srgbClr val="000000"/>
              </a:solidFill>
              <a:latin typeface="Times New Roman" panose="02020603050405020304" pitchFamily="16" charset="0"/>
              <a:ea typeface="楷体_GB2312" pitchFamily="49" charset="0"/>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81922" name="矩形 48128"/>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81923" name="文本框 48129"/>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333399"/>
                </a:solidFill>
                <a:latin typeface="Times New Roman" panose="02020603050405020304" pitchFamily="16" charset="0"/>
                <a:cs typeface="楷体_GB2312" pitchFamily="49" charset="0"/>
              </a:rPr>
              <a:t>3.2 进程定义与控制</a:t>
            </a:r>
            <a:endParaRPr lang="zh-CN" altLang="x-none" sz="4400" b="0" dirty="0" err="1">
              <a:solidFill>
                <a:srgbClr val="333399"/>
              </a:solidFill>
              <a:latin typeface="Times New Roman" panose="02020603050405020304" pitchFamily="16" charset="0"/>
              <a:ea typeface="楷体_GB2312" pitchFamily="49" charset="0"/>
            </a:endParaRPr>
          </a:p>
        </p:txBody>
      </p:sp>
      <p:sp>
        <p:nvSpPr>
          <p:cNvPr id="48131" name="文本框 48130"/>
          <p:cNvSpPr txBox="1"/>
          <p:nvPr/>
        </p:nvSpPr>
        <p:spPr>
          <a:xfrm>
            <a:off x="611188" y="1538288"/>
            <a:ext cx="8455025" cy="5019675"/>
          </a:xfrm>
          <a:prstGeom prst="rect">
            <a:avLst/>
          </a:prstGeom>
          <a:noFill/>
          <a:ln w="9525">
            <a:noFill/>
          </a:ln>
        </p:spPr>
        <p:txBody>
          <a:bodyPr wrap="square" lIns="91440" tIns="45720" rIns="91440" bIns="45720" anchor="t" anchorCtr="0"/>
          <a:p>
            <a:pPr marL="342900" indent="-342900" defTabSz="457200">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noProof="1" dirty="0" err="1">
                <a:solidFill>
                  <a:srgbClr val="000000"/>
                </a:solidFill>
                <a:latin typeface="Times New Roman" panose="02020603050405020304" pitchFamily="16" charset="0"/>
                <a:ea typeface="+mn-ea"/>
                <a:cs typeface="+mn-cs"/>
              </a:rPr>
              <a:t>进程的创建</a:t>
            </a:r>
            <a:endParaRPr lang="zh-CN" altLang="x-none" b="0" noProof="1" dirty="0" err="1">
              <a:solidFill>
                <a:srgbClr val="000000"/>
              </a:solidFill>
              <a:latin typeface="Times New Roman" panose="02020603050405020304" pitchFamily="16" charset="0"/>
            </a:endParaRPr>
          </a:p>
          <a:p>
            <a:pPr defTabSz="457200">
              <a:buClr>
                <a:srgbClr val="3333CC"/>
              </a:buClr>
              <a:buSzPct val="60000"/>
              <a:buFont typeface="Wingdings" panose="05000000000000000000" pitchFamily="2" charset="2"/>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400" b="0" baseline="0" noProof="1" dirty="0" err="1">
              <a:solidFill>
                <a:srgbClr val="000000"/>
              </a:solidFill>
              <a:latin typeface="Times New Roman" panose="02020603050405020304" pitchFamily="16" charset="0"/>
              <a:ea typeface="楷体_GB2312" pitchFamily="49" charset="0"/>
            </a:endParaRPr>
          </a:p>
        </p:txBody>
      </p:sp>
      <p:grpSp>
        <p:nvGrpSpPr>
          <p:cNvPr id="81925" name="组合 18"/>
          <p:cNvGrpSpPr/>
          <p:nvPr/>
        </p:nvGrpSpPr>
        <p:grpSpPr>
          <a:xfrm>
            <a:off x="2657475" y="2033588"/>
            <a:ext cx="4044950" cy="4778375"/>
            <a:chOff x="4609" y="3416"/>
            <a:chExt cx="6370" cy="7525"/>
          </a:xfrm>
        </p:grpSpPr>
        <p:grpSp>
          <p:nvGrpSpPr>
            <p:cNvPr id="4" name="组合 3"/>
            <p:cNvGrpSpPr/>
            <p:nvPr>
              <p:custDataLst>
                <p:tags r:id="rId1"/>
              </p:custDataLst>
            </p:nvPr>
          </p:nvGrpSpPr>
          <p:grpSpPr>
            <a:xfrm>
              <a:off x="4719" y="3416"/>
              <a:ext cx="6085" cy="1346"/>
              <a:chOff x="4719" y="3416"/>
              <a:chExt cx="6085" cy="1346"/>
            </a:xfrm>
            <a:solidFill>
              <a:schemeClr val="accent5">
                <a:lumMod val="40000"/>
                <a:lumOff val="60000"/>
              </a:schemeClr>
            </a:solidFill>
          </p:grpSpPr>
          <p:sp>
            <p:nvSpPr>
              <p:cNvPr id="2" name="矩形 1"/>
              <p:cNvSpPr/>
              <p:nvPr/>
            </p:nvSpPr>
            <p:spPr>
              <a:xfrm>
                <a:off x="4719" y="3416"/>
                <a:ext cx="6085" cy="837"/>
              </a:xfrm>
              <a:prstGeom prst="rect">
                <a:avLst/>
              </a:prstGeom>
              <a:grp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fontAlgn="base"/>
                <a:endParaRPr lang="en-US" altLang="zh-CN" sz="2400" b="0" strike="noStrike" noProof="1" dirty="0" err="1">
                  <a:solidFill>
                    <a:srgbClr val="000000"/>
                  </a:solidFill>
                  <a:latin typeface="Times New Roman" panose="02020603050405020304" pitchFamily="16" charset="0"/>
                  <a:sym typeface="+mn-ea"/>
                </a:endParaRPr>
              </a:p>
              <a:p>
                <a:pPr algn="l" fontAlgn="base"/>
                <a:r>
                  <a:rPr lang="en-US" altLang="zh-CN" sz="2400" b="0" strike="noStrike" noProof="1" dirty="0" err="1">
                    <a:solidFill>
                      <a:schemeClr val="accent2">
                        <a:lumMod val="75000"/>
                      </a:schemeClr>
                    </a:solidFill>
                    <a:latin typeface="Times New Roman" panose="02020603050405020304" pitchFamily="16" charset="0"/>
                    <a:sym typeface="+mn-ea"/>
                  </a:rPr>
                  <a:t>1</a:t>
                </a:r>
                <a:r>
                  <a:rPr lang="zh-CN" altLang="en-US" sz="2400" b="0" strike="noStrike" noProof="1" dirty="0" err="1">
                    <a:solidFill>
                      <a:schemeClr val="accent2">
                        <a:lumMod val="75000"/>
                      </a:schemeClr>
                    </a:solidFill>
                    <a:latin typeface="Times New Roman" panose="02020603050405020304" pitchFamily="16" charset="0"/>
                    <a:sym typeface="+mn-ea"/>
                  </a:rPr>
                  <a:t>、</a:t>
                </a:r>
                <a:r>
                  <a:rPr lang="en-US" altLang="zh-CN" sz="2400" b="0" strike="noStrike" noProof="1" dirty="0" err="1">
                    <a:solidFill>
                      <a:schemeClr val="accent2">
                        <a:lumMod val="75000"/>
                      </a:schemeClr>
                    </a:solidFill>
                    <a:latin typeface="Times New Roman" panose="02020603050405020304" pitchFamily="16" charset="0"/>
                    <a:sym typeface="+mn-ea"/>
                  </a:rPr>
                  <a:t> </a:t>
                </a:r>
                <a:r>
                  <a:rPr lang="zh-CN" altLang="en-US" sz="2400" b="0" strike="noStrike" noProof="1" dirty="0" err="1">
                    <a:solidFill>
                      <a:schemeClr val="accent2">
                        <a:lumMod val="75000"/>
                      </a:schemeClr>
                    </a:solidFill>
                    <a:latin typeface="Times New Roman" panose="02020603050405020304" pitchFamily="16" charset="0"/>
                    <a:sym typeface="+mn-ea"/>
                  </a:rPr>
                  <a:t>创建进程控制块</a:t>
                </a:r>
                <a:r>
                  <a:rPr lang="en-US" altLang="zh-CN" sz="2400" b="0" strike="noStrike" noProof="1" dirty="0" err="1">
                    <a:solidFill>
                      <a:schemeClr val="accent2">
                        <a:lumMod val="75000"/>
                      </a:schemeClr>
                    </a:solidFill>
                    <a:latin typeface="Times New Roman" panose="02020603050405020304" pitchFamily="16" charset="0"/>
                    <a:sym typeface="+mn-ea"/>
                  </a:rPr>
                  <a:t>PCB</a:t>
                </a:r>
                <a:endParaRPr lang="zh-CN" altLang="x-none" sz="2400" b="0" strike="noStrike" baseline="0" noProof="1" dirty="0" err="1">
                  <a:solidFill>
                    <a:schemeClr val="accent2">
                      <a:lumMod val="75000"/>
                    </a:schemeClr>
                  </a:solidFill>
                  <a:latin typeface="Times New Roman" panose="02020603050405020304" pitchFamily="16" charset="0"/>
                  <a:ea typeface="楷体_GB2312" pitchFamily="49" charset="0"/>
                </a:endParaRPr>
              </a:p>
              <a:p>
                <a:pPr algn="ctr" fontAlgn="base"/>
                <a:endParaRPr lang="zh-CN" altLang="x-none" sz="2400" b="0" strike="noStrike" baseline="0" noProof="1" dirty="0" err="1">
                  <a:solidFill>
                    <a:schemeClr val="accent2">
                      <a:lumMod val="75000"/>
                    </a:schemeClr>
                  </a:solidFill>
                  <a:latin typeface="Times New Roman" panose="02020603050405020304" pitchFamily="16" charset="0"/>
                  <a:ea typeface="楷体_GB2312" pitchFamily="49" charset="0"/>
                </a:endParaRPr>
              </a:p>
            </p:txBody>
          </p:sp>
          <p:cxnSp>
            <p:nvCxnSpPr>
              <p:cNvPr id="3" name="直接箭头连接符 2"/>
              <p:cNvCxnSpPr>
                <a:stCxn id="2" idx="2"/>
              </p:cNvCxnSpPr>
              <p:nvPr/>
            </p:nvCxnSpPr>
            <p:spPr>
              <a:xfrm>
                <a:off x="7762" y="4253"/>
                <a:ext cx="5" cy="509"/>
              </a:xfrm>
              <a:prstGeom prst="straightConnector1">
                <a:avLst/>
              </a:prstGeom>
              <a:grpFill/>
              <a:ln w="12700" cmpd="sng">
                <a:solidFill>
                  <a:schemeClr val="accent2"/>
                </a:solidFill>
                <a:prstDash val="solid"/>
                <a:tailEnd type="arrow"/>
              </a:ln>
            </p:spPr>
            <p:style>
              <a:lnRef idx="2">
                <a:schemeClr val="accent1"/>
              </a:lnRef>
              <a:fillRef idx="0">
                <a:srgbClr val="FFFFFF"/>
              </a:fillRef>
              <a:effectRef idx="0">
                <a:srgbClr val="FFFFFF"/>
              </a:effectRef>
              <a:fontRef idx="minor">
                <a:schemeClr val="tx1"/>
              </a:fontRef>
            </p:style>
          </p:cxnSp>
        </p:grpSp>
        <p:sp>
          <p:nvSpPr>
            <p:cNvPr id="5" name="矩形 4"/>
            <p:cNvSpPr/>
            <p:nvPr>
              <p:custDataLst>
                <p:tags r:id="rId2"/>
              </p:custDataLst>
            </p:nvPr>
          </p:nvSpPr>
          <p:spPr>
            <a:xfrm>
              <a:off x="4649" y="4755"/>
              <a:ext cx="6085" cy="837"/>
            </a:xfrm>
            <a:prstGeom prst="rect">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fontAlgn="base"/>
              <a:endParaRPr lang="en-US" altLang="zh-CN" sz="2400" b="0" strike="noStrike" noProof="1" dirty="0" err="1">
                <a:solidFill>
                  <a:srgbClr val="000000"/>
                </a:solidFill>
                <a:latin typeface="Times New Roman" panose="02020603050405020304" pitchFamily="16" charset="0"/>
                <a:sym typeface="+mn-ea"/>
              </a:endParaRPr>
            </a:p>
            <a:p>
              <a:pPr algn="l" fontAlgn="base"/>
              <a:r>
                <a:rPr lang="en-US" altLang="zh-CN" sz="2400" b="0" strike="noStrike" noProof="1" dirty="0" err="1">
                  <a:solidFill>
                    <a:schemeClr val="accent2">
                      <a:lumMod val="75000"/>
                    </a:schemeClr>
                  </a:solidFill>
                  <a:latin typeface="Times New Roman" panose="02020603050405020304" pitchFamily="16" charset="0"/>
                  <a:sym typeface="+mn-ea"/>
                </a:rPr>
                <a:t>2</a:t>
              </a:r>
              <a:r>
                <a:rPr lang="zh-CN" altLang="en-US" sz="2400" b="0" strike="noStrike" noProof="1" dirty="0" err="1">
                  <a:solidFill>
                    <a:schemeClr val="accent2">
                      <a:lumMod val="75000"/>
                    </a:schemeClr>
                  </a:solidFill>
                  <a:latin typeface="Times New Roman" panose="02020603050405020304" pitchFamily="16" charset="0"/>
                  <a:sym typeface="+mn-ea"/>
                </a:rPr>
                <a:t>、虚拟内存初始化</a:t>
              </a:r>
              <a:endParaRPr lang="zh-CN" altLang="x-none" sz="2400" b="0" strike="noStrike" baseline="0" noProof="1" dirty="0" err="1">
                <a:solidFill>
                  <a:schemeClr val="accent2">
                    <a:lumMod val="75000"/>
                  </a:schemeClr>
                </a:solidFill>
                <a:latin typeface="Times New Roman" panose="02020603050405020304" pitchFamily="16" charset="0"/>
                <a:ea typeface="楷体_GB2312" pitchFamily="49" charset="0"/>
              </a:endParaRPr>
            </a:p>
            <a:p>
              <a:pPr algn="ctr" fontAlgn="base"/>
              <a:endParaRPr lang="zh-CN" altLang="x-none" sz="2400" b="0" strike="noStrike" baseline="0" noProof="1" dirty="0" err="1">
                <a:solidFill>
                  <a:schemeClr val="accent2">
                    <a:lumMod val="75000"/>
                  </a:schemeClr>
                </a:solidFill>
                <a:latin typeface="Times New Roman" panose="02020603050405020304" pitchFamily="16" charset="0"/>
                <a:ea typeface="楷体_GB2312" pitchFamily="49" charset="0"/>
              </a:endParaRPr>
            </a:p>
          </p:txBody>
        </p:sp>
        <p:grpSp>
          <p:nvGrpSpPr>
            <p:cNvPr id="6" name="组合 5"/>
            <p:cNvGrpSpPr/>
            <p:nvPr>
              <p:custDataLst>
                <p:tags r:id="rId3"/>
              </p:custDataLst>
            </p:nvPr>
          </p:nvGrpSpPr>
          <p:grpSpPr>
            <a:xfrm>
              <a:off x="4649" y="6098"/>
              <a:ext cx="6085" cy="1347"/>
              <a:chOff x="4719" y="3416"/>
              <a:chExt cx="6085" cy="1347"/>
            </a:xfrm>
            <a:solidFill>
              <a:schemeClr val="accent5">
                <a:lumMod val="40000"/>
                <a:lumOff val="60000"/>
              </a:schemeClr>
            </a:solidFill>
          </p:grpSpPr>
          <p:sp>
            <p:nvSpPr>
              <p:cNvPr id="7" name="矩形 6"/>
              <p:cNvSpPr/>
              <p:nvPr/>
            </p:nvSpPr>
            <p:spPr>
              <a:xfrm>
                <a:off x="4719" y="3416"/>
                <a:ext cx="6085" cy="837"/>
              </a:xfrm>
              <a:prstGeom prst="rect">
                <a:avLst/>
              </a:prstGeom>
              <a:grp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fontAlgn="base"/>
                <a:endParaRPr lang="en-US" altLang="zh-CN" sz="2400" b="0" strike="noStrike" noProof="1" dirty="0" err="1">
                  <a:solidFill>
                    <a:srgbClr val="000000"/>
                  </a:solidFill>
                  <a:latin typeface="Times New Roman" panose="02020603050405020304" pitchFamily="16" charset="0"/>
                  <a:sym typeface="+mn-ea"/>
                </a:endParaRPr>
              </a:p>
              <a:p>
                <a:pPr algn="l" fontAlgn="base"/>
                <a:r>
                  <a:rPr lang="en-US" altLang="zh-CN" sz="2400" b="0" strike="noStrike" noProof="1" dirty="0" err="1">
                    <a:solidFill>
                      <a:schemeClr val="accent2">
                        <a:lumMod val="75000"/>
                      </a:schemeClr>
                    </a:solidFill>
                    <a:latin typeface="Times New Roman" panose="02020603050405020304" pitchFamily="16" charset="0"/>
                    <a:sym typeface="+mn-ea"/>
                  </a:rPr>
                  <a:t>3</a:t>
                </a:r>
                <a:r>
                  <a:rPr lang="zh-CN" altLang="en-US" sz="2400" b="0" strike="noStrike" noProof="1" dirty="0" err="1">
                    <a:solidFill>
                      <a:schemeClr val="accent2">
                        <a:lumMod val="75000"/>
                      </a:schemeClr>
                    </a:solidFill>
                    <a:latin typeface="Times New Roman" panose="02020603050405020304" pitchFamily="16" charset="0"/>
                    <a:sym typeface="+mn-ea"/>
                  </a:rPr>
                  <a:t>、内核栈初始化</a:t>
                </a:r>
                <a:endParaRPr lang="zh-CN" altLang="x-none" sz="2400" b="0" strike="noStrike" baseline="0" noProof="1" dirty="0" err="1">
                  <a:solidFill>
                    <a:schemeClr val="accent2">
                      <a:lumMod val="75000"/>
                    </a:schemeClr>
                  </a:solidFill>
                  <a:latin typeface="Times New Roman" panose="02020603050405020304" pitchFamily="16" charset="0"/>
                  <a:ea typeface="楷体_GB2312" pitchFamily="49" charset="0"/>
                </a:endParaRPr>
              </a:p>
              <a:p>
                <a:pPr algn="ctr" fontAlgn="base"/>
                <a:endParaRPr lang="zh-CN" altLang="x-none" sz="2400" b="0" strike="noStrike" baseline="0" noProof="1" dirty="0" err="1">
                  <a:solidFill>
                    <a:schemeClr val="accent2">
                      <a:lumMod val="75000"/>
                    </a:schemeClr>
                  </a:solidFill>
                  <a:latin typeface="Times New Roman" panose="02020603050405020304" pitchFamily="16" charset="0"/>
                  <a:ea typeface="楷体_GB2312" pitchFamily="49" charset="0"/>
                </a:endParaRPr>
              </a:p>
            </p:txBody>
          </p:sp>
          <p:cxnSp>
            <p:nvCxnSpPr>
              <p:cNvPr id="8" name="直接箭头连接符 7"/>
              <p:cNvCxnSpPr>
                <a:stCxn id="7" idx="2"/>
              </p:cNvCxnSpPr>
              <p:nvPr/>
            </p:nvCxnSpPr>
            <p:spPr>
              <a:xfrm>
                <a:off x="7762" y="4253"/>
                <a:ext cx="4" cy="510"/>
              </a:xfrm>
              <a:prstGeom prst="straightConnector1">
                <a:avLst/>
              </a:prstGeom>
              <a:grpFill/>
              <a:ln w="12700" cmpd="sng">
                <a:solidFill>
                  <a:schemeClr val="accent2"/>
                </a:solidFill>
                <a:prstDash val="solid"/>
                <a:tailEnd type="arrow"/>
              </a:ln>
            </p:spPr>
            <p:style>
              <a:lnRef idx="2">
                <a:schemeClr val="accent1"/>
              </a:lnRef>
              <a:fillRef idx="0">
                <a:srgbClr val="FFFFFF"/>
              </a:fillRef>
              <a:effectRef idx="0">
                <a:srgbClr val="FFFFFF"/>
              </a:effectRef>
              <a:fontRef idx="minor">
                <a:schemeClr val="tx1"/>
              </a:fontRef>
            </p:style>
          </p:cxnSp>
        </p:grpSp>
        <p:cxnSp>
          <p:nvCxnSpPr>
            <p:cNvPr id="9" name="直接箭头连接符 8"/>
            <p:cNvCxnSpPr/>
            <p:nvPr>
              <p:custDataLst>
                <p:tags r:id="rId4"/>
              </p:custDataLst>
            </p:nvPr>
          </p:nvCxnSpPr>
          <p:spPr>
            <a:xfrm>
              <a:off x="7767" y="5585"/>
              <a:ext cx="0" cy="439"/>
            </a:xfrm>
            <a:prstGeom prst="straightConnector1">
              <a:avLst/>
            </a:prstGeom>
            <a:ln w="12700" cmpd="sng">
              <a:solidFill>
                <a:schemeClr val="accent2"/>
              </a:solidFill>
              <a:prstDash val="solid"/>
              <a:tailEnd type="arrow"/>
            </a:ln>
          </p:spPr>
          <p:style>
            <a:lnRef idx="2">
              <a:schemeClr val="accent1"/>
            </a:lnRef>
            <a:fillRef idx="0">
              <a:srgbClr val="FFFFFF"/>
            </a:fillRef>
            <a:effectRef idx="0">
              <a:srgbClr val="FFFFFF"/>
            </a:effectRef>
            <a:fontRef idx="minor">
              <a:schemeClr val="tx1"/>
            </a:fontRef>
          </p:style>
        </p:cxnSp>
        <p:grpSp>
          <p:nvGrpSpPr>
            <p:cNvPr id="81930" name="组合 9"/>
            <p:cNvGrpSpPr/>
            <p:nvPr/>
          </p:nvGrpSpPr>
          <p:grpSpPr>
            <a:xfrm>
              <a:off x="4649" y="7428"/>
              <a:ext cx="6085" cy="1347"/>
              <a:chOff x="4719" y="2184"/>
              <a:chExt cx="6085" cy="1347"/>
            </a:xfrm>
          </p:grpSpPr>
          <p:sp>
            <p:nvSpPr>
              <p:cNvPr id="11" name="矩形 10"/>
              <p:cNvSpPr/>
              <p:nvPr>
                <p:custDataLst>
                  <p:tags r:id="rId5"/>
                </p:custDataLst>
              </p:nvPr>
            </p:nvSpPr>
            <p:spPr>
              <a:xfrm>
                <a:off x="4719" y="2184"/>
                <a:ext cx="6085" cy="837"/>
              </a:xfrm>
              <a:prstGeom prst="rect">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fontAlgn="base"/>
                <a:endParaRPr lang="en-US" altLang="zh-CN" sz="2400" b="0" strike="noStrike" noProof="1" dirty="0" err="1">
                  <a:solidFill>
                    <a:srgbClr val="000000"/>
                  </a:solidFill>
                  <a:latin typeface="Times New Roman" panose="02020603050405020304" pitchFamily="16" charset="0"/>
                  <a:sym typeface="+mn-ea"/>
                </a:endParaRPr>
              </a:p>
              <a:p>
                <a:pPr algn="l" fontAlgn="base"/>
                <a:r>
                  <a:rPr lang="en-US" altLang="zh-CN" sz="2400" b="0" strike="noStrike" noProof="1" dirty="0" err="1">
                    <a:solidFill>
                      <a:schemeClr val="accent2">
                        <a:lumMod val="75000"/>
                      </a:schemeClr>
                    </a:solidFill>
                    <a:latin typeface="Times New Roman" panose="02020603050405020304" pitchFamily="16" charset="0"/>
                    <a:sym typeface="+mn-ea"/>
                  </a:rPr>
                  <a:t>4</a:t>
                </a:r>
                <a:r>
                  <a:rPr lang="zh-CN" altLang="en-US" sz="2400" b="0" strike="noStrike" noProof="1" dirty="0" err="1">
                    <a:solidFill>
                      <a:schemeClr val="accent2">
                        <a:lumMod val="75000"/>
                      </a:schemeClr>
                    </a:solidFill>
                    <a:latin typeface="Times New Roman" panose="02020603050405020304" pitchFamily="16" charset="0"/>
                    <a:sym typeface="+mn-ea"/>
                  </a:rPr>
                  <a:t>、加载可执行文件到内存</a:t>
                </a:r>
                <a:endParaRPr lang="zh-CN" altLang="x-none" sz="2400" b="0" strike="noStrike" baseline="0" noProof="1" dirty="0" err="1">
                  <a:solidFill>
                    <a:schemeClr val="accent2">
                      <a:lumMod val="75000"/>
                    </a:schemeClr>
                  </a:solidFill>
                  <a:latin typeface="Times New Roman" panose="02020603050405020304" pitchFamily="16" charset="0"/>
                  <a:ea typeface="楷体_GB2312" pitchFamily="49" charset="0"/>
                </a:endParaRPr>
              </a:p>
              <a:p>
                <a:pPr algn="ctr" fontAlgn="base"/>
                <a:endParaRPr lang="zh-CN" altLang="x-none" sz="2400" b="0" strike="noStrike" baseline="0" noProof="1" dirty="0" err="1">
                  <a:solidFill>
                    <a:schemeClr val="accent2">
                      <a:lumMod val="75000"/>
                    </a:schemeClr>
                  </a:solidFill>
                  <a:latin typeface="Times New Roman" panose="02020603050405020304" pitchFamily="16" charset="0"/>
                  <a:ea typeface="楷体_GB2312" pitchFamily="49" charset="0"/>
                </a:endParaRPr>
              </a:p>
            </p:txBody>
          </p:sp>
          <p:cxnSp>
            <p:nvCxnSpPr>
              <p:cNvPr id="12" name="直接箭头连接符 11"/>
              <p:cNvCxnSpPr>
                <a:stCxn id="11" idx="2"/>
              </p:cNvCxnSpPr>
              <p:nvPr/>
            </p:nvCxnSpPr>
            <p:spPr>
              <a:xfrm>
                <a:off x="7762" y="3021"/>
                <a:ext cx="4" cy="510"/>
              </a:xfrm>
              <a:prstGeom prst="straightConnector1">
                <a:avLst/>
              </a:prstGeom>
              <a:ln w="12700" cmpd="sng">
                <a:solidFill>
                  <a:schemeClr val="accent2"/>
                </a:solidFill>
                <a:prstDash val="solid"/>
                <a:tailEnd type="arrow"/>
              </a:ln>
            </p:spPr>
            <p:style>
              <a:lnRef idx="2">
                <a:schemeClr val="accent1"/>
              </a:lnRef>
              <a:fillRef idx="0">
                <a:srgbClr val="FFFFFF"/>
              </a:fillRef>
              <a:effectRef idx="0">
                <a:srgbClr val="FFFFFF"/>
              </a:effectRef>
              <a:fontRef idx="minor">
                <a:schemeClr val="tx1"/>
              </a:fontRef>
            </p:style>
          </p:cxnSp>
        </p:grpSp>
        <p:grpSp>
          <p:nvGrpSpPr>
            <p:cNvPr id="81933" name="组合 12"/>
            <p:cNvGrpSpPr/>
            <p:nvPr/>
          </p:nvGrpSpPr>
          <p:grpSpPr>
            <a:xfrm>
              <a:off x="4609" y="8780"/>
              <a:ext cx="6370" cy="1347"/>
              <a:chOff x="4719" y="2184"/>
              <a:chExt cx="6370" cy="1347"/>
            </a:xfrm>
          </p:grpSpPr>
          <p:sp>
            <p:nvSpPr>
              <p:cNvPr id="14" name="矩形 13"/>
              <p:cNvSpPr/>
              <p:nvPr>
                <p:custDataLst>
                  <p:tags r:id="rId6"/>
                </p:custDataLst>
              </p:nvPr>
            </p:nvSpPr>
            <p:spPr>
              <a:xfrm>
                <a:off x="4719" y="2184"/>
                <a:ext cx="6370" cy="837"/>
              </a:xfrm>
              <a:prstGeom prst="rect">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fontAlgn="base"/>
                <a:endParaRPr lang="en-US" altLang="zh-CN" sz="2400" b="0" strike="noStrike" noProof="1" dirty="0" err="1">
                  <a:solidFill>
                    <a:srgbClr val="000000"/>
                  </a:solidFill>
                  <a:latin typeface="Times New Roman" panose="02020603050405020304" pitchFamily="16" charset="0"/>
                  <a:sym typeface="+mn-ea"/>
                </a:endParaRPr>
              </a:p>
              <a:p>
                <a:pPr algn="l" fontAlgn="base"/>
                <a:r>
                  <a:rPr lang="en-US" altLang="zh-CN" sz="2400" b="0" strike="noStrike" noProof="1" dirty="0" err="1">
                    <a:solidFill>
                      <a:schemeClr val="accent2">
                        <a:lumMod val="75000"/>
                      </a:schemeClr>
                    </a:solidFill>
                    <a:latin typeface="Times New Roman" panose="02020603050405020304" pitchFamily="16" charset="0"/>
                    <a:sym typeface="+mn-ea"/>
                  </a:rPr>
                  <a:t>5</a:t>
                </a:r>
                <a:r>
                  <a:rPr lang="zh-CN" altLang="en-US" sz="2400" b="0" strike="noStrike" noProof="1" dirty="0" err="1">
                    <a:solidFill>
                      <a:schemeClr val="accent2">
                        <a:lumMod val="75000"/>
                      </a:schemeClr>
                    </a:solidFill>
                    <a:latin typeface="Times New Roman" panose="02020603050405020304" pitchFamily="16" charset="0"/>
                    <a:sym typeface="+mn-ea"/>
                  </a:rPr>
                  <a:t>、初始化用户栈及运行环境</a:t>
                </a:r>
                <a:endParaRPr lang="zh-CN" altLang="x-none" sz="2400" b="0" strike="noStrike" baseline="0" noProof="1" dirty="0" err="1">
                  <a:solidFill>
                    <a:schemeClr val="accent2">
                      <a:lumMod val="75000"/>
                    </a:schemeClr>
                  </a:solidFill>
                  <a:latin typeface="Times New Roman" panose="02020603050405020304" pitchFamily="16" charset="0"/>
                  <a:ea typeface="楷体_GB2312" pitchFamily="49" charset="0"/>
                </a:endParaRPr>
              </a:p>
              <a:p>
                <a:pPr algn="ctr" fontAlgn="base"/>
                <a:endParaRPr lang="zh-CN" altLang="x-none" sz="2400" b="0" strike="noStrike" baseline="0" noProof="1" dirty="0" err="1">
                  <a:solidFill>
                    <a:schemeClr val="accent2">
                      <a:lumMod val="75000"/>
                    </a:schemeClr>
                  </a:solidFill>
                  <a:latin typeface="Times New Roman" panose="02020603050405020304" pitchFamily="16" charset="0"/>
                  <a:ea typeface="楷体_GB2312" pitchFamily="49" charset="0"/>
                </a:endParaRPr>
              </a:p>
            </p:txBody>
          </p:sp>
          <p:cxnSp>
            <p:nvCxnSpPr>
              <p:cNvPr id="15" name="直接箭头连接符 14"/>
              <p:cNvCxnSpPr>
                <a:stCxn id="14" idx="2"/>
              </p:cNvCxnSpPr>
              <p:nvPr/>
            </p:nvCxnSpPr>
            <p:spPr>
              <a:xfrm>
                <a:off x="7904" y="3021"/>
                <a:ext cx="4" cy="510"/>
              </a:xfrm>
              <a:prstGeom prst="straightConnector1">
                <a:avLst/>
              </a:prstGeom>
              <a:ln w="12700" cmpd="sng">
                <a:solidFill>
                  <a:schemeClr val="accent2"/>
                </a:solidFill>
                <a:prstDash val="solid"/>
                <a:tailEnd type="arrow"/>
              </a:ln>
            </p:spPr>
            <p:style>
              <a:lnRef idx="2">
                <a:schemeClr val="accent1"/>
              </a:lnRef>
              <a:fillRef idx="0">
                <a:srgbClr val="FFFFFF"/>
              </a:fillRef>
              <a:effectRef idx="0">
                <a:srgbClr val="FFFFFF"/>
              </a:effectRef>
              <a:fontRef idx="minor">
                <a:schemeClr val="tx1"/>
              </a:fontRef>
            </p:style>
          </p:cxnSp>
        </p:grpSp>
        <p:sp>
          <p:nvSpPr>
            <p:cNvPr id="17" name="矩形 16"/>
            <p:cNvSpPr/>
            <p:nvPr>
              <p:custDataLst>
                <p:tags r:id="rId7"/>
              </p:custDataLst>
            </p:nvPr>
          </p:nvSpPr>
          <p:spPr>
            <a:xfrm>
              <a:off x="4649" y="10105"/>
              <a:ext cx="6085" cy="837"/>
            </a:xfrm>
            <a:prstGeom prst="rect">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fontAlgn="base"/>
              <a:endParaRPr lang="en-US" altLang="zh-CN" sz="2400" b="0" strike="noStrike" noProof="1" dirty="0" err="1">
                <a:solidFill>
                  <a:srgbClr val="000000"/>
                </a:solidFill>
                <a:latin typeface="Times New Roman" panose="02020603050405020304" pitchFamily="16" charset="0"/>
                <a:sym typeface="+mn-ea"/>
              </a:endParaRPr>
            </a:p>
            <a:p>
              <a:pPr algn="l" fontAlgn="base"/>
              <a:r>
                <a:rPr lang="en-US" altLang="zh-CN" sz="2400" b="0" strike="noStrike" noProof="1" dirty="0" err="1">
                  <a:solidFill>
                    <a:schemeClr val="accent2">
                      <a:lumMod val="75000"/>
                    </a:schemeClr>
                  </a:solidFill>
                  <a:latin typeface="Times New Roman" panose="02020603050405020304" pitchFamily="16" charset="0"/>
                  <a:sym typeface="+mn-ea"/>
                </a:rPr>
                <a:t>6</a:t>
              </a:r>
              <a:r>
                <a:rPr lang="zh-CN" altLang="en-US" sz="2400" b="0" strike="noStrike" noProof="1" dirty="0" err="1">
                  <a:solidFill>
                    <a:schemeClr val="accent2">
                      <a:lumMod val="75000"/>
                    </a:schemeClr>
                  </a:solidFill>
                  <a:latin typeface="Times New Roman" panose="02020603050405020304" pitchFamily="16" charset="0"/>
                  <a:sym typeface="+mn-ea"/>
                </a:rPr>
                <a:t>、处理器上下文初始化</a:t>
              </a:r>
              <a:endParaRPr lang="zh-CN" altLang="x-none" sz="2400" b="0" strike="noStrike" baseline="0" noProof="1" dirty="0" err="1">
                <a:solidFill>
                  <a:schemeClr val="accent2">
                    <a:lumMod val="75000"/>
                  </a:schemeClr>
                </a:solidFill>
                <a:latin typeface="Times New Roman" panose="02020603050405020304" pitchFamily="16" charset="0"/>
                <a:ea typeface="楷体_GB2312" pitchFamily="49" charset="0"/>
              </a:endParaRPr>
            </a:p>
            <a:p>
              <a:pPr algn="ctr" fontAlgn="base"/>
              <a:endParaRPr lang="zh-CN" altLang="x-none" sz="2400" b="0" strike="noStrike" baseline="0" noProof="1" dirty="0" err="1">
                <a:solidFill>
                  <a:schemeClr val="accent2">
                    <a:lumMod val="75000"/>
                  </a:schemeClr>
                </a:solidFill>
                <a:latin typeface="Times New Roman" panose="02020603050405020304" pitchFamily="16" charset="0"/>
                <a:ea typeface="楷体_GB2312" pitchFamily="49" charset="0"/>
              </a:endParaRPr>
            </a:p>
          </p:txBody>
        </p:sp>
      </p:grpSp>
      <p:sp>
        <p:nvSpPr>
          <p:cNvPr id="20" name="矩形 19"/>
          <p:cNvSpPr/>
          <p:nvPr/>
        </p:nvSpPr>
        <p:spPr>
          <a:xfrm>
            <a:off x="206375" y="236538"/>
            <a:ext cx="3792538" cy="1797050"/>
          </a:xfrm>
          <a:prstGeom prst="rect">
            <a:avLst/>
          </a:prstGeom>
          <a:solidFill>
            <a:schemeClr val="bg2">
              <a:lumMod val="20000"/>
              <a:lumOff val="80000"/>
            </a:schemeClr>
          </a:solidFill>
          <a:ln>
            <a:solidFill>
              <a:schemeClr val="accent2">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fontAlgn="base"/>
            <a:r>
              <a:rPr lang="en-US" altLang="zh-CN" sz="2400" strike="noStrike" noProof="1">
                <a:solidFill>
                  <a:schemeClr val="tx1">
                    <a:lumMod val="85000"/>
                    <a:lumOff val="15000"/>
                  </a:schemeClr>
                </a:solidFill>
              </a:rPr>
              <a:t>5</a:t>
            </a:r>
            <a:r>
              <a:rPr lang="zh-CN" altLang="en-US" sz="2400" strike="noStrike" noProof="1">
                <a:solidFill>
                  <a:schemeClr val="tx1">
                    <a:lumMod val="85000"/>
                    <a:lumOff val="15000"/>
                  </a:schemeClr>
                </a:solidFill>
              </a:rPr>
              <a:t>：创建和初始化用户栈，并准备运行环境，如：将</a:t>
            </a:r>
            <a:r>
              <a:rPr lang="en-US" altLang="zh-CN" sz="2400" strike="noStrike" noProof="1">
                <a:solidFill>
                  <a:schemeClr val="tx1">
                    <a:lumMod val="85000"/>
                    <a:lumOff val="15000"/>
                  </a:schemeClr>
                </a:solidFill>
              </a:rPr>
              <a:t>main()</a:t>
            </a:r>
            <a:r>
              <a:rPr lang="zh-CN" altLang="en-US" sz="2400" strike="noStrike" noProof="1">
                <a:solidFill>
                  <a:schemeClr val="tx1">
                    <a:lumMod val="85000"/>
                    <a:lumOff val="15000"/>
                  </a:schemeClr>
                </a:solidFill>
              </a:rPr>
              <a:t>函数的参数、环境变量放到用户栈上，即运行时栈。</a:t>
            </a:r>
            <a:endParaRPr lang="zh-CN" altLang="en-US" sz="2400" strike="noStrike" noProof="1">
              <a:solidFill>
                <a:schemeClr val="tx1">
                  <a:lumMod val="85000"/>
                  <a:lumOff val="15000"/>
                </a:schemeClr>
              </a:solidFill>
            </a:endParaRPr>
          </a:p>
        </p:txBody>
      </p:sp>
      <p:sp>
        <p:nvSpPr>
          <p:cNvPr id="21" name="矩形 20"/>
          <p:cNvSpPr/>
          <p:nvPr/>
        </p:nvSpPr>
        <p:spPr>
          <a:xfrm>
            <a:off x="4841875" y="142875"/>
            <a:ext cx="3792538" cy="1797050"/>
          </a:xfrm>
          <a:prstGeom prst="rect">
            <a:avLst/>
          </a:prstGeom>
          <a:solidFill>
            <a:schemeClr val="bg2">
              <a:lumMod val="20000"/>
              <a:lumOff val="80000"/>
            </a:schemeClr>
          </a:solidFill>
          <a:ln>
            <a:solidFill>
              <a:schemeClr val="accent2">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fontAlgn="base"/>
            <a:r>
              <a:rPr lang="en-US" altLang="zh-CN" sz="2400" strike="noStrike" noProof="1">
                <a:solidFill>
                  <a:schemeClr val="tx1">
                    <a:lumMod val="85000"/>
                    <a:lumOff val="15000"/>
                  </a:schemeClr>
                </a:solidFill>
              </a:rPr>
              <a:t>6</a:t>
            </a:r>
            <a:r>
              <a:rPr lang="zh-CN" altLang="en-US" sz="2400" strike="noStrike" noProof="1">
                <a:solidFill>
                  <a:schemeClr val="tx1">
                    <a:lumMod val="85000"/>
                    <a:lumOff val="15000"/>
                  </a:schemeClr>
                </a:solidFill>
              </a:rPr>
              <a:t>：</a:t>
            </a:r>
            <a:r>
              <a:rPr lang="zh-CN" sz="2400" strike="noStrike" noProof="1">
                <a:solidFill>
                  <a:schemeClr val="tx1">
                    <a:lumMod val="85000"/>
                    <a:lumOff val="15000"/>
                  </a:schemeClr>
                </a:solidFill>
              </a:rPr>
              <a:t>为特殊寄存器赋值，如：将程序的起始地址赋给</a:t>
            </a:r>
            <a:r>
              <a:rPr lang="en-US" altLang="zh-CN" sz="2400" strike="noStrike" noProof="1">
                <a:solidFill>
                  <a:schemeClr val="tx1">
                    <a:lumMod val="85000"/>
                    <a:lumOff val="15000"/>
                  </a:schemeClr>
                </a:solidFill>
              </a:rPr>
              <a:t>PC</a:t>
            </a:r>
            <a:r>
              <a:rPr lang="zh-CN" altLang="en-US" sz="2400" strike="noStrike" noProof="1">
                <a:solidFill>
                  <a:schemeClr val="tx1">
                    <a:lumMod val="85000"/>
                    <a:lumOff val="15000"/>
                  </a:schemeClr>
                </a:solidFill>
              </a:rPr>
              <a:t>寄存器，</a:t>
            </a:r>
            <a:endParaRPr lang="zh-CN" altLang="en-US" sz="2400" strike="noStrike" noProof="1">
              <a:solidFill>
                <a:schemeClr val="tx1">
                  <a:lumMod val="85000"/>
                  <a:lumOff val="15000"/>
                </a:scheme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0" grpId="1" animBg="1"/>
      <p:bldP spid="21" grpId="0" bldLvl="0" animBg="1"/>
      <p:bldP spid="21"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83970" name="矩形 48128"/>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83971" name="文本框 48129"/>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333399"/>
                </a:solidFill>
                <a:latin typeface="Times New Roman" panose="02020603050405020304" pitchFamily="16" charset="0"/>
                <a:cs typeface="楷体_GB2312" pitchFamily="49" charset="0"/>
              </a:rPr>
              <a:t>3.2 进程定义与控制</a:t>
            </a:r>
            <a:endParaRPr lang="zh-CN" altLang="x-none" sz="4400" b="0" dirty="0" err="1">
              <a:solidFill>
                <a:srgbClr val="333399"/>
              </a:solidFill>
              <a:latin typeface="Times New Roman" panose="02020603050405020304" pitchFamily="16" charset="0"/>
              <a:ea typeface="楷体_GB2312" pitchFamily="49" charset="0"/>
            </a:endParaRPr>
          </a:p>
        </p:txBody>
      </p:sp>
      <p:sp>
        <p:nvSpPr>
          <p:cNvPr id="83972" name="文本框 48130"/>
          <p:cNvSpPr txBox="1"/>
          <p:nvPr/>
        </p:nvSpPr>
        <p:spPr>
          <a:xfrm>
            <a:off x="387350" y="412750"/>
            <a:ext cx="8453438" cy="619125"/>
          </a:xfrm>
          <a:prstGeom prst="rect">
            <a:avLst/>
          </a:prstGeom>
          <a:solidFill>
            <a:srgbClr val="C2FFF0"/>
          </a:solidFill>
          <a:ln w="9525">
            <a:noFill/>
          </a:ln>
        </p:spPr>
        <p:txBody>
          <a:bodyPr wrap="square" lIns="91440" tIns="45720" rIns="91440" bIns="45720" anchor="t" anchorCtr="0"/>
          <a:p>
            <a:pPr defTabSz="457200">
              <a:buClr>
                <a:srgbClr val="3333CC"/>
              </a:buClr>
              <a:buSzPct val="60000"/>
              <a:buFont typeface="Wingdings" panose="05000000000000000000" pitchFamily="2" charset="2"/>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00"/>
                </a:solidFill>
                <a:latin typeface="Times New Roman" panose="02020603050405020304" pitchFamily="16" charset="0"/>
                <a:cs typeface="楷体_GB2312" pitchFamily="49" charset="0"/>
              </a:rPr>
              <a:t>进程创建的运行时栈：</a:t>
            </a:r>
            <a:r>
              <a:rPr lang="zh-CN" altLang="x-none" b="0" dirty="0" err="1">
                <a:solidFill>
                  <a:srgbClr val="262699"/>
                </a:solidFill>
                <a:latin typeface="Times New Roman" panose="02020603050405020304" pitchFamily="16" charset="0"/>
                <a:cs typeface="楷体_GB2312" pitchFamily="49" charset="0"/>
              </a:rPr>
              <a:t>以标准</a:t>
            </a:r>
            <a:r>
              <a:rPr lang="en-US" altLang="zh-CN" b="0" dirty="0" err="1">
                <a:solidFill>
                  <a:srgbClr val="262699"/>
                </a:solidFill>
                <a:latin typeface="Times New Roman" panose="02020603050405020304" pitchFamily="16" charset="0"/>
              </a:rPr>
              <a:t>C</a:t>
            </a:r>
            <a:r>
              <a:rPr lang="zh-CN" altLang="en-US" b="0" dirty="0" err="1">
                <a:solidFill>
                  <a:srgbClr val="262699"/>
                </a:solidFill>
                <a:latin typeface="Times New Roman" panose="02020603050405020304" pitchFamily="16" charset="0"/>
                <a:cs typeface="楷体_GB2312" pitchFamily="49" charset="0"/>
              </a:rPr>
              <a:t>程序为例</a:t>
            </a:r>
            <a:endParaRPr lang="zh-CN" altLang="x-none" b="0" dirty="0" err="1">
              <a:solidFill>
                <a:srgbClr val="000000"/>
              </a:solidFill>
              <a:latin typeface="Times New Roman" panose="02020603050405020304" pitchFamily="16" charset="0"/>
              <a:cs typeface="楷体_GB2312" pitchFamily="49" charset="0"/>
            </a:endParaRPr>
          </a:p>
          <a:p>
            <a:pPr defTabSz="457200">
              <a:buClr>
                <a:srgbClr val="3333CC"/>
              </a:buClr>
              <a:buSzPct val="60000"/>
              <a:buFont typeface="Wingdings" panose="05000000000000000000" pitchFamily="2" charset="2"/>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400" b="0" dirty="0" err="1">
              <a:solidFill>
                <a:srgbClr val="000000"/>
              </a:solidFill>
              <a:latin typeface="Times New Roman" panose="02020603050405020304" pitchFamily="16" charset="0"/>
              <a:ea typeface="楷体_GB2312" pitchFamily="49" charset="0"/>
            </a:endParaRPr>
          </a:p>
        </p:txBody>
      </p:sp>
      <p:graphicFrame>
        <p:nvGraphicFramePr>
          <p:cNvPr id="24" name="表格 23"/>
          <p:cNvGraphicFramePr/>
          <p:nvPr/>
        </p:nvGraphicFramePr>
        <p:xfrm>
          <a:off x="2200275" y="904875"/>
          <a:ext cx="3630613" cy="5862638"/>
        </p:xfrm>
        <a:graphic>
          <a:graphicData uri="http://schemas.openxmlformats.org/drawingml/2006/table">
            <a:tbl>
              <a:tblPr/>
              <a:tblGrid>
                <a:gridCol w="3630295"/>
              </a:tblGrid>
              <a:tr h="283845">
                <a:tc>
                  <a:txBody>
                    <a:bodyPr/>
                    <a:p>
                      <a:pPr algn="ctr">
                        <a:spcBef>
                          <a:spcPct val="0"/>
                        </a:spcBef>
                        <a:spcAft>
                          <a:spcPct val="0"/>
                        </a:spcAft>
                      </a:pPr>
                      <a:r>
                        <a:rPr lang="zh-CN" altLang="en-US" sz="1800">
                          <a:latin typeface="Calibri" panose="020F0502020204030204"/>
                          <a:ea typeface="宋体" panose="02010600030101010101" pitchFamily="2" charset="-122"/>
                        </a:rPr>
                        <a:t>环境变量字符串</a:t>
                      </a:r>
                      <a:endParaRPr lang="zh-CN" altLang="en-US" sz="1800">
                        <a:latin typeface="Calibri" panose="020F0502020204030204"/>
                        <a:ea typeface="宋体"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solidFill>
                      <a:schemeClr val="accent5">
                        <a:lumMod val="20000"/>
                        <a:lumOff val="80000"/>
                      </a:schemeClr>
                    </a:solidFill>
                  </a:tcPr>
                </a:tc>
              </a:tr>
              <a:tr h="283210">
                <a:tc>
                  <a:txBody>
                    <a:bodyPr/>
                    <a:p>
                      <a:pPr algn="ctr">
                        <a:spcBef>
                          <a:spcPct val="0"/>
                        </a:spcBef>
                        <a:spcAft>
                          <a:spcPct val="0"/>
                        </a:spcAft>
                        <a:buNone/>
                      </a:pPr>
                      <a:r>
                        <a:rPr lang="zh-CN" altLang="en-US" sz="1800">
                          <a:latin typeface="Calibri" panose="020F0502020204030204"/>
                          <a:ea typeface="宋体" panose="02010600030101010101" pitchFamily="2" charset="-122"/>
                          <a:sym typeface="+mn-ea"/>
                        </a:rPr>
                        <a:t>参数字符串</a:t>
                      </a:r>
                      <a:endParaRPr lang="zh-CN" altLang="en-US" sz="1800">
                        <a:latin typeface="Calibri" panose="020F0502020204030204"/>
                        <a:ea typeface="宋体"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solidFill>
                      <a:schemeClr val="accent5">
                        <a:lumMod val="20000"/>
                        <a:lumOff val="80000"/>
                      </a:schemeClr>
                    </a:solidFill>
                  </a:tcPr>
                </a:tc>
              </a:tr>
              <a:tr h="443230">
                <a:tc>
                  <a:txBody>
                    <a:bodyPr/>
                    <a:p>
                      <a:pPr marL="0" indent="0" algn="ctr">
                        <a:spcBef>
                          <a:spcPct val="0"/>
                        </a:spcBef>
                        <a:spcAft>
                          <a:spcPct val="0"/>
                        </a:spcAft>
                      </a:pPr>
                      <a:r>
                        <a:rPr lang="en-US" altLang="zh-CN" sz="1800">
                          <a:latin typeface="Calibri" panose="020F0502020204030204"/>
                          <a:ea typeface="宋体" panose="02010600030101010101" pitchFamily="2" charset="-122"/>
                        </a:rPr>
                        <a:t> envp[.....]</a:t>
                      </a:r>
                      <a:endParaRPr lang="en-US" altLang="zh-CN" sz="1800">
                        <a:latin typeface="Calibri" panose="020F0502020204030204"/>
                        <a:ea typeface="宋体"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solidFill>
                      <a:schemeClr val="accent5">
                        <a:lumMod val="20000"/>
                        <a:lumOff val="80000"/>
                      </a:schemeClr>
                    </a:solidFill>
                  </a:tcPr>
                </a:tc>
              </a:tr>
              <a:tr h="441960">
                <a:tc>
                  <a:txBody>
                    <a:bodyPr/>
                    <a:p>
                      <a:pPr marL="0" indent="0" algn="ctr">
                        <a:spcBef>
                          <a:spcPct val="0"/>
                        </a:spcBef>
                        <a:spcAft>
                          <a:spcPct val="0"/>
                        </a:spcAft>
                      </a:pPr>
                      <a:r>
                        <a:rPr lang="en-US" altLang="zh-CN" sz="1800">
                          <a:latin typeface="Calibri" panose="020F0502020204030204"/>
                          <a:ea typeface="宋体" panose="02010600030101010101" pitchFamily="2" charset="-122"/>
                        </a:rPr>
                        <a:t> ........</a:t>
                      </a:r>
                      <a:endParaRPr lang="en-US" altLang="zh-CN" sz="1800">
                        <a:latin typeface="Calibri" panose="020F0502020204030204"/>
                        <a:ea typeface="宋体"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solidFill>
                      <a:schemeClr val="accent5">
                        <a:lumMod val="20000"/>
                        <a:lumOff val="80000"/>
                      </a:schemeClr>
                    </a:solidFill>
                  </a:tcPr>
                </a:tc>
              </a:tr>
              <a:tr h="441960">
                <a:tc>
                  <a:txBody>
                    <a:bodyPr/>
                    <a:p>
                      <a:pPr marL="0" indent="0" algn="ctr">
                        <a:spcBef>
                          <a:spcPct val="0"/>
                        </a:spcBef>
                        <a:spcAft>
                          <a:spcPct val="0"/>
                        </a:spcAft>
                      </a:pPr>
                      <a:r>
                        <a:rPr lang="en-US" altLang="zh-CN" sz="1800">
                          <a:latin typeface="Calibri" panose="020F0502020204030204"/>
                          <a:ea typeface="宋体" panose="02010600030101010101" pitchFamily="2" charset="-122"/>
                        </a:rPr>
                        <a:t>envp[0] </a:t>
                      </a:r>
                      <a:endParaRPr lang="en-US" altLang="zh-CN" sz="1800">
                        <a:latin typeface="Calibri" panose="020F0502020204030204"/>
                        <a:ea typeface="宋体"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solidFill>
                      <a:schemeClr val="accent5">
                        <a:lumMod val="20000"/>
                        <a:lumOff val="80000"/>
                      </a:schemeClr>
                    </a:solidFill>
                  </a:tcPr>
                </a:tc>
              </a:tr>
              <a:tr h="441960">
                <a:tc>
                  <a:txBody>
                    <a:bodyPr/>
                    <a:p>
                      <a:pPr marL="0" indent="0" algn="ctr">
                        <a:spcBef>
                          <a:spcPct val="0"/>
                        </a:spcBef>
                        <a:spcAft>
                          <a:spcPct val="0"/>
                        </a:spcAft>
                      </a:pPr>
                      <a:r>
                        <a:rPr lang="en-US" altLang="zh-CN" sz="1800">
                          <a:latin typeface="Calibri" panose="020F0502020204030204"/>
                          <a:ea typeface="宋体" panose="02010600030101010101" pitchFamily="2" charset="-122"/>
                        </a:rPr>
                        <a:t> </a:t>
                      </a:r>
                      <a:endParaRPr lang="en-US" altLang="zh-CN" sz="1800">
                        <a:latin typeface="Calibri" panose="020F0502020204030204"/>
                        <a:ea typeface="宋体"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solidFill>
                      <a:schemeClr val="accent5">
                        <a:lumMod val="20000"/>
                        <a:lumOff val="80000"/>
                      </a:schemeClr>
                    </a:solidFill>
                  </a:tcPr>
                </a:tc>
              </a:tr>
              <a:tr h="443230">
                <a:tc>
                  <a:txBody>
                    <a:bodyPr/>
                    <a:p>
                      <a:pPr marL="0" indent="0" algn="ctr">
                        <a:spcBef>
                          <a:spcPct val="0"/>
                        </a:spcBef>
                        <a:spcAft>
                          <a:spcPct val="0"/>
                        </a:spcAft>
                      </a:pPr>
                      <a:r>
                        <a:rPr lang="en-US" altLang="zh-CN" sz="1800">
                          <a:latin typeface="Calibri" panose="020F0502020204030204"/>
                          <a:ea typeface="宋体" panose="02010600030101010101" pitchFamily="2" charset="-122"/>
                        </a:rPr>
                        <a:t>argv[argc-1] </a:t>
                      </a:r>
                      <a:endParaRPr lang="en-US" altLang="zh-CN" sz="1800">
                        <a:latin typeface="Calibri" panose="020F0502020204030204"/>
                        <a:ea typeface="宋体"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solidFill>
                      <a:schemeClr val="accent5">
                        <a:lumMod val="20000"/>
                        <a:lumOff val="80000"/>
                      </a:schemeClr>
                    </a:solidFill>
                  </a:tcPr>
                </a:tc>
              </a:tr>
              <a:tr h="440690">
                <a:tc>
                  <a:txBody>
                    <a:bodyPr/>
                    <a:p>
                      <a:pPr marL="0" indent="0" algn="ctr">
                        <a:spcBef>
                          <a:spcPct val="0"/>
                        </a:spcBef>
                        <a:spcAft>
                          <a:spcPct val="0"/>
                        </a:spcAft>
                      </a:pPr>
                      <a:r>
                        <a:rPr lang="en-US" altLang="zh-CN" sz="1800">
                          <a:latin typeface="Calibri" panose="020F0502020204030204"/>
                          <a:ea typeface="宋体" panose="02010600030101010101" pitchFamily="2" charset="-122"/>
                        </a:rPr>
                        <a:t>....... </a:t>
                      </a:r>
                      <a:endParaRPr lang="en-US" altLang="zh-CN" sz="1800">
                        <a:latin typeface="Calibri" panose="020F0502020204030204"/>
                        <a:ea typeface="宋体"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solidFill>
                      <a:schemeClr val="accent5">
                        <a:lumMod val="20000"/>
                        <a:lumOff val="80000"/>
                      </a:schemeClr>
                    </a:solidFill>
                  </a:tcPr>
                </a:tc>
              </a:tr>
              <a:tr h="443230">
                <a:tc>
                  <a:txBody>
                    <a:bodyPr/>
                    <a:p>
                      <a:pPr marL="0" indent="0" algn="ctr">
                        <a:spcBef>
                          <a:spcPct val="0"/>
                        </a:spcBef>
                        <a:spcAft>
                          <a:spcPct val="0"/>
                        </a:spcAft>
                      </a:pPr>
                      <a:r>
                        <a:rPr lang="en-US" altLang="zh-CN" sz="1800">
                          <a:latin typeface="Calibri" panose="020F0502020204030204"/>
                          <a:ea typeface="宋体" panose="02010600030101010101" pitchFamily="2" charset="-122"/>
                        </a:rPr>
                        <a:t> argv[0]</a:t>
                      </a:r>
                      <a:endParaRPr lang="en-US" altLang="zh-CN" sz="1800">
                        <a:latin typeface="Calibri" panose="020F0502020204030204"/>
                        <a:ea typeface="宋体"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solidFill>
                      <a:schemeClr val="accent5">
                        <a:lumMod val="20000"/>
                        <a:lumOff val="80000"/>
                      </a:schemeClr>
                    </a:solidFill>
                  </a:tcPr>
                </a:tc>
              </a:tr>
              <a:tr h="441325">
                <a:tc>
                  <a:txBody>
                    <a:bodyPr/>
                    <a:p>
                      <a:pPr marL="0" indent="0" algn="ctr">
                        <a:spcBef>
                          <a:spcPct val="0"/>
                        </a:spcBef>
                        <a:spcAft>
                          <a:spcPct val="0"/>
                        </a:spcAft>
                      </a:pPr>
                      <a:r>
                        <a:rPr lang="en-US" altLang="zh-CN" sz="1800">
                          <a:latin typeface="Calibri" panose="020F0502020204030204"/>
                          <a:ea typeface="宋体" panose="02010600030101010101" pitchFamily="2" charset="-122"/>
                        </a:rPr>
                        <a:t> </a:t>
                      </a:r>
                      <a:endParaRPr lang="en-US" altLang="zh-CN" sz="1800">
                        <a:latin typeface="Calibri" panose="020F0502020204030204"/>
                        <a:ea typeface="宋体"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solidFill>
                      <a:schemeClr val="accent5">
                        <a:lumMod val="20000"/>
                        <a:lumOff val="80000"/>
                      </a:schemeClr>
                    </a:solidFill>
                  </a:tcPr>
                </a:tc>
              </a:tr>
              <a:tr h="443230">
                <a:tc>
                  <a:txBody>
                    <a:bodyPr/>
                    <a:p>
                      <a:pPr marL="0" indent="0" algn="ctr">
                        <a:spcBef>
                          <a:spcPct val="0"/>
                        </a:spcBef>
                        <a:spcAft>
                          <a:spcPct val="0"/>
                        </a:spcAft>
                      </a:pPr>
                      <a:r>
                        <a:rPr lang="en-US" altLang="zh-CN" sz="1800">
                          <a:latin typeface="Calibri" panose="020F0502020204030204"/>
                          <a:ea typeface="Calibri" panose="020F0502020204030204"/>
                        </a:rPr>
                        <a:t>envp</a:t>
                      </a:r>
                      <a:endParaRPr lang="en-US" altLang="zh-CN" sz="18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solidFill>
                      <a:schemeClr val="accent5">
                        <a:lumMod val="20000"/>
                        <a:lumOff val="80000"/>
                      </a:schemeClr>
                    </a:solidFill>
                  </a:tcPr>
                </a:tc>
              </a:tr>
              <a:tr h="441960">
                <a:tc>
                  <a:txBody>
                    <a:bodyPr/>
                    <a:p>
                      <a:pPr marL="0" indent="0" algn="ctr">
                        <a:spcBef>
                          <a:spcPct val="0"/>
                        </a:spcBef>
                        <a:spcAft>
                          <a:spcPct val="0"/>
                        </a:spcAft>
                      </a:pPr>
                      <a:r>
                        <a:rPr lang="en-US" altLang="zh-CN" sz="1800">
                          <a:latin typeface="Calibri" panose="020F0502020204030204"/>
                          <a:ea typeface="Calibri" panose="020F0502020204030204"/>
                        </a:rPr>
                        <a:t>argv</a:t>
                      </a:r>
                      <a:endParaRPr lang="en-US" altLang="zh-CN" sz="18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solidFill>
                      <a:schemeClr val="accent5">
                        <a:lumMod val="20000"/>
                        <a:lumOff val="80000"/>
                      </a:schemeClr>
                    </a:solidFill>
                  </a:tcPr>
                </a:tc>
              </a:tr>
              <a:tr h="394335">
                <a:tc>
                  <a:txBody>
                    <a:bodyPr/>
                    <a:p>
                      <a:pPr marL="0" indent="0" algn="ctr">
                        <a:spcBef>
                          <a:spcPct val="0"/>
                        </a:spcBef>
                        <a:spcAft>
                          <a:spcPct val="0"/>
                        </a:spcAft>
                      </a:pPr>
                      <a:r>
                        <a:rPr lang="en-US" altLang="zh-CN" sz="1800">
                          <a:latin typeface="Calibri" panose="020F0502020204030204"/>
                          <a:ea typeface="Calibri" panose="020F0502020204030204"/>
                        </a:rPr>
                        <a:t>argc</a:t>
                      </a:r>
                      <a:endParaRPr lang="en-US" altLang="zh-CN" sz="18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solidFill>
                      <a:schemeClr val="accent5">
                        <a:lumMod val="20000"/>
                        <a:lumOff val="80000"/>
                      </a:schemeClr>
                    </a:solidFill>
                  </a:tcPr>
                </a:tc>
              </a:tr>
              <a:tr h="478155">
                <a:tc>
                  <a:txBody>
                    <a:bodyPr/>
                    <a:p>
                      <a:pPr marL="0" indent="0" algn="ctr">
                        <a:spcBef>
                          <a:spcPct val="0"/>
                        </a:spcBef>
                        <a:spcAft>
                          <a:spcPct val="0"/>
                        </a:spcAft>
                      </a:pPr>
                      <a:r>
                        <a:rPr lang="en-US" altLang="zh-CN" sz="1800">
                          <a:latin typeface="Calibri" panose="020F0502020204030204"/>
                          <a:ea typeface="Calibri" panose="020F0502020204030204"/>
                        </a:rPr>
                        <a:t>Main()</a:t>
                      </a:r>
                      <a:r>
                        <a:rPr lang="zh-CN" sz="1800">
                          <a:latin typeface="Calibri" panose="020F0502020204030204"/>
                          <a:ea typeface="宋体" panose="02010600030101010101" pitchFamily="2" charset="-122"/>
                        </a:rPr>
                        <a:t>函数栈</a:t>
                      </a:r>
                      <a:endParaRPr lang="zh-CN" sz="1800">
                        <a:latin typeface="Calibri" panose="020F0502020204030204"/>
                        <a:ea typeface="宋体"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solidFill>
                      <a:schemeClr val="accent5">
                        <a:lumMod val="20000"/>
                        <a:lumOff val="80000"/>
                      </a:schemeClr>
                    </a:solidFill>
                  </a:tcPr>
                </a:tc>
              </a:tr>
            </a:tbl>
          </a:graphicData>
        </a:graphic>
      </p:graphicFrame>
      <p:grpSp>
        <p:nvGrpSpPr>
          <p:cNvPr id="84005" name="组合 29"/>
          <p:cNvGrpSpPr/>
          <p:nvPr/>
        </p:nvGrpSpPr>
        <p:grpSpPr>
          <a:xfrm>
            <a:off x="1154113" y="4389438"/>
            <a:ext cx="1065212" cy="1304925"/>
            <a:chOff x="1625" y="6818"/>
            <a:chExt cx="1677" cy="2055"/>
          </a:xfrm>
        </p:grpSpPr>
        <p:cxnSp>
          <p:nvCxnSpPr>
            <p:cNvPr id="27" name="直接连接符 26"/>
            <p:cNvCxnSpPr/>
            <p:nvPr/>
          </p:nvCxnSpPr>
          <p:spPr>
            <a:xfrm flipH="1">
              <a:off x="1672" y="8850"/>
              <a:ext cx="1603" cy="23"/>
            </a:xfrm>
            <a:prstGeom prst="line">
              <a:avLst/>
            </a:prstGeom>
            <a:ln w="28575">
              <a:solidFill>
                <a:srgbClr val="FF0000"/>
              </a:solidFill>
            </a:ln>
          </p:spPr>
          <p:style>
            <a:lnRef idx="2">
              <a:schemeClr val="accent1"/>
            </a:lnRef>
            <a:fillRef idx="0">
              <a:srgbClr val="FFFFFF"/>
            </a:fillRef>
            <a:effectRef idx="0">
              <a:srgbClr val="FFFFFF"/>
            </a:effectRef>
            <a:fontRef idx="minor">
              <a:schemeClr val="tx1"/>
            </a:fontRef>
          </p:style>
        </p:cxnSp>
        <p:cxnSp>
          <p:nvCxnSpPr>
            <p:cNvPr id="28" name="直接连接符 27"/>
            <p:cNvCxnSpPr/>
            <p:nvPr/>
          </p:nvCxnSpPr>
          <p:spPr>
            <a:xfrm flipV="1">
              <a:off x="1650" y="6818"/>
              <a:ext cx="22" cy="2032"/>
            </a:xfrm>
            <a:prstGeom prst="line">
              <a:avLst/>
            </a:prstGeom>
            <a:ln w="28575">
              <a:solidFill>
                <a:srgbClr val="FF0000"/>
              </a:solidFill>
            </a:ln>
          </p:spPr>
          <p:style>
            <a:lnRef idx="2">
              <a:schemeClr val="accent1"/>
            </a:lnRef>
            <a:fillRef idx="0">
              <a:srgbClr val="FFFFFF"/>
            </a:fillRef>
            <a:effectRef idx="0">
              <a:srgbClr val="FFFFFF"/>
            </a:effectRef>
            <a:fontRef idx="minor">
              <a:schemeClr val="tx1"/>
            </a:fontRef>
          </p:style>
        </p:cxnSp>
        <p:cxnSp>
          <p:nvCxnSpPr>
            <p:cNvPr id="29" name="直接箭头连接符 28"/>
            <p:cNvCxnSpPr/>
            <p:nvPr/>
          </p:nvCxnSpPr>
          <p:spPr>
            <a:xfrm>
              <a:off x="1625" y="6849"/>
              <a:ext cx="1677" cy="39"/>
            </a:xfrm>
            <a:prstGeom prst="straightConnector1">
              <a:avLst/>
            </a:prstGeom>
            <a:ln w="28575">
              <a:solidFill>
                <a:srgbClr val="FF0000"/>
              </a:solidFill>
              <a:tailEnd type="arrow"/>
            </a:ln>
          </p:spPr>
          <p:style>
            <a:lnRef idx="2">
              <a:schemeClr val="accent1"/>
            </a:lnRef>
            <a:fillRef idx="0">
              <a:srgbClr val="FFFFFF"/>
            </a:fillRef>
            <a:effectRef idx="0">
              <a:srgbClr val="FFFFFF"/>
            </a:effectRef>
            <a:fontRef idx="minor">
              <a:schemeClr val="tx1"/>
            </a:fontRef>
          </p:style>
        </p:cxnSp>
      </p:grpSp>
      <p:grpSp>
        <p:nvGrpSpPr>
          <p:cNvPr id="84009" name="组合 33"/>
          <p:cNvGrpSpPr/>
          <p:nvPr/>
        </p:nvGrpSpPr>
        <p:grpSpPr>
          <a:xfrm>
            <a:off x="5819775" y="2619375"/>
            <a:ext cx="1035050" cy="2565400"/>
            <a:chOff x="8972" y="4124"/>
            <a:chExt cx="1630" cy="4040"/>
          </a:xfrm>
        </p:grpSpPr>
        <p:cxnSp>
          <p:nvCxnSpPr>
            <p:cNvPr id="31" name="直接连接符 30"/>
            <p:cNvCxnSpPr/>
            <p:nvPr/>
          </p:nvCxnSpPr>
          <p:spPr>
            <a:xfrm>
              <a:off x="9000" y="8150"/>
              <a:ext cx="1602" cy="14"/>
            </a:xfrm>
            <a:prstGeom prst="line">
              <a:avLst/>
            </a:prstGeom>
            <a:ln w="31750">
              <a:solidFill>
                <a:schemeClr val="accent2"/>
              </a:solidFill>
            </a:ln>
          </p:spPr>
          <p:style>
            <a:lnRef idx="2">
              <a:schemeClr val="accent1"/>
            </a:lnRef>
            <a:fillRef idx="0">
              <a:srgbClr val="FFFFFF"/>
            </a:fillRef>
            <a:effectRef idx="0">
              <a:srgbClr val="FFFFFF"/>
            </a:effectRef>
            <a:fontRef idx="minor">
              <a:schemeClr val="tx1"/>
            </a:fontRef>
          </p:style>
        </p:cxnSp>
        <p:cxnSp>
          <p:nvCxnSpPr>
            <p:cNvPr id="32" name="直接连接符 31"/>
            <p:cNvCxnSpPr/>
            <p:nvPr/>
          </p:nvCxnSpPr>
          <p:spPr>
            <a:xfrm flipV="1">
              <a:off x="10573" y="4124"/>
              <a:ext cx="6" cy="4001"/>
            </a:xfrm>
            <a:prstGeom prst="line">
              <a:avLst/>
            </a:prstGeom>
            <a:ln w="31750">
              <a:solidFill>
                <a:schemeClr val="accent2"/>
              </a:solidFill>
            </a:ln>
          </p:spPr>
          <p:style>
            <a:lnRef idx="2">
              <a:schemeClr val="accent1"/>
            </a:lnRef>
            <a:fillRef idx="0">
              <a:srgbClr val="FFFFFF"/>
            </a:fillRef>
            <a:effectRef idx="0">
              <a:srgbClr val="FFFFFF"/>
            </a:effectRef>
            <a:fontRef idx="minor">
              <a:schemeClr val="tx1"/>
            </a:fontRef>
          </p:style>
        </p:cxnSp>
        <p:cxnSp>
          <p:nvCxnSpPr>
            <p:cNvPr id="33" name="直接箭头连接符 32"/>
            <p:cNvCxnSpPr/>
            <p:nvPr/>
          </p:nvCxnSpPr>
          <p:spPr>
            <a:xfrm flipH="1" flipV="1">
              <a:off x="8972" y="4124"/>
              <a:ext cx="1578" cy="26"/>
            </a:xfrm>
            <a:prstGeom prst="straightConnector1">
              <a:avLst/>
            </a:prstGeom>
            <a:ln w="31750">
              <a:solidFill>
                <a:schemeClr val="accent2"/>
              </a:solidFill>
              <a:tailEnd type="arrow"/>
            </a:ln>
          </p:spPr>
          <p:style>
            <a:lnRef idx="2">
              <a:schemeClr val="accent1"/>
            </a:lnRef>
            <a:fillRef idx="0">
              <a:srgbClr val="FFFFFF"/>
            </a:fillRef>
            <a:effectRef idx="0">
              <a:srgbClr val="FFFFFF"/>
            </a:effectRef>
            <a:fontRef idx="minor">
              <a:schemeClr val="tx1"/>
            </a:fontRef>
          </p:style>
        </p:cxnSp>
      </p:grpSp>
      <p:grpSp>
        <p:nvGrpSpPr>
          <p:cNvPr id="84013" name="组合 38"/>
          <p:cNvGrpSpPr/>
          <p:nvPr/>
        </p:nvGrpSpPr>
        <p:grpSpPr>
          <a:xfrm>
            <a:off x="1212850" y="1320800"/>
            <a:ext cx="1019175" cy="3019425"/>
            <a:chOff x="1743" y="2618"/>
            <a:chExt cx="1605" cy="4612"/>
          </a:xfrm>
        </p:grpSpPr>
        <p:cxnSp>
          <p:nvCxnSpPr>
            <p:cNvPr id="36" name="直接连接符 35"/>
            <p:cNvCxnSpPr/>
            <p:nvPr/>
          </p:nvCxnSpPr>
          <p:spPr>
            <a:xfrm flipH="1" flipV="1">
              <a:off x="1766" y="7210"/>
              <a:ext cx="1583" cy="9"/>
            </a:xfrm>
            <a:prstGeom prst="line">
              <a:avLst/>
            </a:prstGeom>
            <a:ln w="28575">
              <a:solidFill>
                <a:srgbClr val="FF0000"/>
              </a:solidFill>
            </a:ln>
          </p:spPr>
          <p:style>
            <a:lnRef idx="2">
              <a:schemeClr val="accent1"/>
            </a:lnRef>
            <a:fillRef idx="0">
              <a:srgbClr val="FFFFFF"/>
            </a:fillRef>
            <a:effectRef idx="0">
              <a:srgbClr val="FFFFFF"/>
            </a:effectRef>
            <a:fontRef idx="minor">
              <a:schemeClr val="tx1"/>
            </a:fontRef>
          </p:style>
        </p:cxnSp>
        <p:cxnSp>
          <p:nvCxnSpPr>
            <p:cNvPr id="37" name="直接连接符 36"/>
            <p:cNvCxnSpPr/>
            <p:nvPr/>
          </p:nvCxnSpPr>
          <p:spPr>
            <a:xfrm flipV="1">
              <a:off x="1768" y="2618"/>
              <a:ext cx="22" cy="4612"/>
            </a:xfrm>
            <a:prstGeom prst="line">
              <a:avLst/>
            </a:prstGeom>
            <a:ln w="28575">
              <a:solidFill>
                <a:srgbClr val="FF0000"/>
              </a:solidFill>
            </a:ln>
          </p:spPr>
          <p:style>
            <a:lnRef idx="2">
              <a:schemeClr val="accent1"/>
            </a:lnRef>
            <a:fillRef idx="0">
              <a:srgbClr val="FFFFFF"/>
            </a:fillRef>
            <a:effectRef idx="0">
              <a:srgbClr val="FFFFFF"/>
            </a:effectRef>
            <a:fontRef idx="minor">
              <a:schemeClr val="tx1"/>
            </a:fontRef>
          </p:style>
        </p:cxnSp>
        <p:cxnSp>
          <p:nvCxnSpPr>
            <p:cNvPr id="38" name="直接箭头连接符 37"/>
            <p:cNvCxnSpPr/>
            <p:nvPr/>
          </p:nvCxnSpPr>
          <p:spPr>
            <a:xfrm>
              <a:off x="1743" y="2636"/>
              <a:ext cx="1559" cy="0"/>
            </a:xfrm>
            <a:prstGeom prst="straightConnector1">
              <a:avLst/>
            </a:prstGeom>
            <a:ln w="28575">
              <a:solidFill>
                <a:srgbClr val="FF0000"/>
              </a:solidFill>
              <a:tailEnd type="arrow"/>
            </a:ln>
          </p:spPr>
          <p:style>
            <a:lnRef idx="2">
              <a:schemeClr val="accent1"/>
            </a:lnRef>
            <a:fillRef idx="0">
              <a:srgbClr val="FFFFFF"/>
            </a:fillRef>
            <a:effectRef idx="0">
              <a:srgbClr val="FFFFFF"/>
            </a:effectRef>
            <a:fontRef idx="minor">
              <a:schemeClr val="tx1"/>
            </a:fontRef>
          </p:style>
        </p:cxnSp>
      </p:grpSp>
      <p:grpSp>
        <p:nvGrpSpPr>
          <p:cNvPr id="84017" name="组合 39"/>
          <p:cNvGrpSpPr/>
          <p:nvPr/>
        </p:nvGrpSpPr>
        <p:grpSpPr>
          <a:xfrm>
            <a:off x="5830888" y="1089025"/>
            <a:ext cx="1035050" cy="1439863"/>
            <a:chOff x="8972" y="4124"/>
            <a:chExt cx="1630" cy="4040"/>
          </a:xfrm>
        </p:grpSpPr>
        <p:cxnSp>
          <p:nvCxnSpPr>
            <p:cNvPr id="41" name="直接连接符 40"/>
            <p:cNvCxnSpPr/>
            <p:nvPr/>
          </p:nvCxnSpPr>
          <p:spPr>
            <a:xfrm>
              <a:off x="9000" y="8150"/>
              <a:ext cx="1602" cy="14"/>
            </a:xfrm>
            <a:prstGeom prst="line">
              <a:avLst/>
            </a:prstGeom>
            <a:ln w="31750">
              <a:solidFill>
                <a:schemeClr val="accent2"/>
              </a:solidFill>
            </a:ln>
          </p:spPr>
          <p:style>
            <a:lnRef idx="2">
              <a:schemeClr val="accent1"/>
            </a:lnRef>
            <a:fillRef idx="0">
              <a:srgbClr val="FFFFFF"/>
            </a:fillRef>
            <a:effectRef idx="0">
              <a:srgbClr val="FFFFFF"/>
            </a:effectRef>
            <a:fontRef idx="minor">
              <a:schemeClr val="tx1"/>
            </a:fontRef>
          </p:style>
        </p:cxnSp>
        <p:cxnSp>
          <p:nvCxnSpPr>
            <p:cNvPr id="42" name="直接连接符 41"/>
            <p:cNvCxnSpPr/>
            <p:nvPr/>
          </p:nvCxnSpPr>
          <p:spPr>
            <a:xfrm flipV="1">
              <a:off x="10573" y="4124"/>
              <a:ext cx="6" cy="4001"/>
            </a:xfrm>
            <a:prstGeom prst="line">
              <a:avLst/>
            </a:prstGeom>
            <a:ln w="31750">
              <a:solidFill>
                <a:schemeClr val="accent2"/>
              </a:solidFill>
            </a:ln>
          </p:spPr>
          <p:style>
            <a:lnRef idx="2">
              <a:schemeClr val="accent1"/>
            </a:lnRef>
            <a:fillRef idx="0">
              <a:srgbClr val="FFFFFF"/>
            </a:fillRef>
            <a:effectRef idx="0">
              <a:srgbClr val="FFFFFF"/>
            </a:effectRef>
            <a:fontRef idx="minor">
              <a:schemeClr val="tx1"/>
            </a:fontRef>
          </p:style>
        </p:cxnSp>
        <p:cxnSp>
          <p:nvCxnSpPr>
            <p:cNvPr id="43" name="直接箭头连接符 42"/>
            <p:cNvCxnSpPr/>
            <p:nvPr/>
          </p:nvCxnSpPr>
          <p:spPr>
            <a:xfrm flipH="1" flipV="1">
              <a:off x="8972" y="4124"/>
              <a:ext cx="1578" cy="26"/>
            </a:xfrm>
            <a:prstGeom prst="straightConnector1">
              <a:avLst/>
            </a:prstGeom>
            <a:ln w="31750">
              <a:solidFill>
                <a:schemeClr val="accent2"/>
              </a:solidFill>
              <a:tailEnd type="arrow"/>
            </a:ln>
          </p:spPr>
          <p:style>
            <a:lnRef idx="2">
              <a:schemeClr val="accent1"/>
            </a:lnRef>
            <a:fillRef idx="0">
              <a:srgbClr val="FFFFFF"/>
            </a:fillRef>
            <a:effectRef idx="0">
              <a:srgbClr val="FFFFFF"/>
            </a:effectRef>
            <a:fontRef idx="minor">
              <a:schemeClr val="tx1"/>
            </a:fontRef>
          </p:style>
        </p:cxnSp>
      </p:gr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86018" name="矩形 48128"/>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86019" name="文本框 48129"/>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333399"/>
                </a:solidFill>
                <a:latin typeface="Times New Roman" panose="02020603050405020304" pitchFamily="16" charset="0"/>
                <a:cs typeface="楷体_GB2312" pitchFamily="49" charset="0"/>
              </a:rPr>
              <a:t>3.2 进程定义与控制</a:t>
            </a:r>
            <a:endParaRPr lang="zh-CN" altLang="x-none" sz="4400" b="0" dirty="0" err="1">
              <a:solidFill>
                <a:srgbClr val="333399"/>
              </a:solidFill>
              <a:latin typeface="Times New Roman" panose="02020603050405020304" pitchFamily="16" charset="0"/>
              <a:ea typeface="楷体_GB2312" pitchFamily="49" charset="0"/>
            </a:endParaRPr>
          </a:p>
        </p:txBody>
      </p:sp>
      <p:sp>
        <p:nvSpPr>
          <p:cNvPr id="86020" name="文本框 48130"/>
          <p:cNvSpPr txBox="1"/>
          <p:nvPr/>
        </p:nvSpPr>
        <p:spPr>
          <a:xfrm>
            <a:off x="385763" y="1673225"/>
            <a:ext cx="8453437" cy="942975"/>
          </a:xfrm>
          <a:prstGeom prst="rect">
            <a:avLst/>
          </a:prstGeom>
          <a:noFill/>
          <a:ln w="9525">
            <a:noFill/>
          </a:ln>
        </p:spPr>
        <p:txBody>
          <a:bodyPr wrap="square" lIns="91440" tIns="45720" rIns="91440" bIns="45720" anchor="t" anchorCtr="0"/>
          <a:p>
            <a:pPr defTabSz="457200">
              <a:buClr>
                <a:srgbClr val="3333CC"/>
              </a:buClr>
              <a:buSzPct val="60000"/>
              <a:buFont typeface="Wingdings" panose="05000000000000000000" pitchFamily="2" charset="2"/>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262699"/>
                </a:solidFill>
                <a:latin typeface="Times New Roman" panose="02020603050405020304" pitchFamily="16" charset="0"/>
                <a:cs typeface="楷体_GB2312" pitchFamily="49" charset="0"/>
              </a:rPr>
              <a:t>标准</a:t>
            </a:r>
            <a:r>
              <a:rPr lang="en-US" altLang="zh-CN" sz="2800" dirty="0" err="1">
                <a:solidFill>
                  <a:srgbClr val="262699"/>
                </a:solidFill>
                <a:latin typeface="Times New Roman" panose="02020603050405020304" pitchFamily="16" charset="0"/>
              </a:rPr>
              <a:t>C</a:t>
            </a:r>
            <a:r>
              <a:rPr lang="zh-CN" altLang="en-US" sz="2800" dirty="0" err="1">
                <a:solidFill>
                  <a:srgbClr val="262699"/>
                </a:solidFill>
                <a:latin typeface="Times New Roman" panose="02020603050405020304" pitchFamily="16" charset="0"/>
                <a:cs typeface="楷体_GB2312" pitchFamily="49" charset="0"/>
              </a:rPr>
              <a:t>程序的入口地址：</a:t>
            </a:r>
            <a:r>
              <a:rPr lang="en-US" altLang="zh-CN" sz="2800" b="0" dirty="0" err="1">
                <a:solidFill>
                  <a:srgbClr val="262699"/>
                </a:solidFill>
                <a:latin typeface="Times New Roman" panose="02020603050405020304" pitchFamily="16" charset="0"/>
              </a:rPr>
              <a:t>_start()</a:t>
            </a:r>
            <a:r>
              <a:rPr lang="zh-CN" altLang="en-US" sz="2800" b="0" dirty="0" err="1">
                <a:solidFill>
                  <a:srgbClr val="262699"/>
                </a:solidFill>
                <a:latin typeface="Times New Roman" panose="02020603050405020304" pitchFamily="16" charset="0"/>
                <a:cs typeface="楷体_GB2312" pitchFamily="49" charset="0"/>
              </a:rPr>
              <a:t>，为程序准备基本的</a:t>
            </a:r>
            <a:endParaRPr lang="zh-CN" altLang="en-US" sz="2800" b="0" dirty="0" err="1">
              <a:solidFill>
                <a:srgbClr val="262699"/>
              </a:solidFill>
              <a:latin typeface="Times New Roman" panose="02020603050405020304" pitchFamily="16" charset="0"/>
              <a:cs typeface="楷体_GB2312" pitchFamily="49" charset="0"/>
            </a:endParaRPr>
          </a:p>
          <a:p>
            <a:pPr defTabSz="457200">
              <a:buClr>
                <a:srgbClr val="3333CC"/>
              </a:buClr>
              <a:buSzPct val="60000"/>
              <a:buFont typeface="Wingdings" panose="05000000000000000000" pitchFamily="2" charset="2"/>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en-US" sz="2800" b="0" dirty="0" err="1">
                <a:solidFill>
                  <a:srgbClr val="262699"/>
                </a:solidFill>
                <a:latin typeface="Times New Roman" panose="02020603050405020304" pitchFamily="16" charset="0"/>
                <a:cs typeface="楷体_GB2312" pitchFamily="49" charset="0"/>
              </a:rPr>
              <a:t> </a:t>
            </a:r>
            <a:r>
              <a:rPr lang="en-US" altLang="zh-CN" sz="2800" b="0" dirty="0" err="1">
                <a:solidFill>
                  <a:srgbClr val="262699"/>
                </a:solidFill>
                <a:latin typeface="Times New Roman" panose="02020603050405020304" pitchFamily="16" charset="0"/>
              </a:rPr>
              <a:t>                                         </a:t>
            </a:r>
            <a:r>
              <a:rPr lang="zh-CN" altLang="en-US" sz="2800" b="0" dirty="0" err="1">
                <a:solidFill>
                  <a:srgbClr val="262699"/>
                </a:solidFill>
                <a:latin typeface="Times New Roman" panose="02020603050405020304" pitchFamily="16" charset="0"/>
                <a:cs typeface="楷体_GB2312" pitchFamily="49" charset="0"/>
              </a:rPr>
              <a:t>运行环境</a:t>
            </a:r>
            <a:endParaRPr lang="zh-CN" altLang="en-US" sz="2800" b="0" dirty="0" err="1">
              <a:solidFill>
                <a:srgbClr val="262699"/>
              </a:solidFill>
              <a:latin typeface="Times New Roman" panose="02020603050405020304" pitchFamily="16" charset="0"/>
              <a:ea typeface="楷体_GB2312" pitchFamily="49" charset="0"/>
            </a:endParaRPr>
          </a:p>
        </p:txBody>
      </p:sp>
      <p:cxnSp>
        <p:nvCxnSpPr>
          <p:cNvPr id="8" name="直接箭头连接符 7"/>
          <p:cNvCxnSpPr>
            <a:stCxn id="86027" idx="2"/>
          </p:cNvCxnSpPr>
          <p:nvPr/>
        </p:nvCxnSpPr>
        <p:spPr>
          <a:xfrm flipH="1">
            <a:off x="3717925" y="5448300"/>
            <a:ext cx="19050" cy="681038"/>
          </a:xfrm>
          <a:prstGeom prst="straightConnector1">
            <a:avLst/>
          </a:prstGeom>
          <a:ln>
            <a:solidFill>
              <a:schemeClr val="accent6"/>
            </a:solidFill>
            <a:tailEnd type="arrow"/>
          </a:ln>
        </p:spPr>
        <p:style>
          <a:lnRef idx="2">
            <a:schemeClr val="accent1"/>
          </a:lnRef>
          <a:fillRef idx="0">
            <a:srgbClr val="FFFFFF"/>
          </a:fillRef>
          <a:effectRef idx="0">
            <a:srgbClr val="FFFFFF"/>
          </a:effectRef>
          <a:fontRef idx="minor">
            <a:schemeClr val="tx1"/>
          </a:fontRef>
        </p:style>
      </p:cxnSp>
      <p:grpSp>
        <p:nvGrpSpPr>
          <p:cNvPr id="86022" name="组合 9"/>
          <p:cNvGrpSpPr/>
          <p:nvPr/>
        </p:nvGrpSpPr>
        <p:grpSpPr>
          <a:xfrm>
            <a:off x="882650" y="2843213"/>
            <a:ext cx="6731000" cy="3971925"/>
            <a:chOff x="1389" y="4478"/>
            <a:chExt cx="10602" cy="6255"/>
          </a:xfrm>
        </p:grpSpPr>
        <p:sp>
          <p:nvSpPr>
            <p:cNvPr id="86023" name="文本框 1"/>
            <p:cNvSpPr txBox="1"/>
            <p:nvPr/>
          </p:nvSpPr>
          <p:spPr>
            <a:xfrm>
              <a:off x="1389" y="4478"/>
              <a:ext cx="4490" cy="1678"/>
            </a:xfrm>
            <a:prstGeom prst="rect">
              <a:avLst/>
            </a:prstGeom>
            <a:noFill/>
            <a:ln w="12700" cap="flat" cmpd="sng">
              <a:solidFill>
                <a:srgbClr val="C00000"/>
              </a:solidFill>
              <a:prstDash val="solid"/>
              <a:round/>
              <a:headEnd type="none" w="med" len="med"/>
              <a:tailEnd type="none" w="med" len="med"/>
            </a:ln>
          </p:spPr>
          <p:txBody>
            <a:bodyPr wrap="square" anchor="t" anchorCtr="0">
              <a:spAutoFit/>
            </a:bodyPr>
            <a:p>
              <a:r>
                <a:rPr lang="en-US" altLang="zh-CN" sz="2000">
                  <a:solidFill>
                    <a:schemeClr val="tx1"/>
                  </a:solidFill>
                  <a:latin typeface="Arial" panose="020B0604020202020204" pitchFamily="34" charset="0"/>
                </a:rPr>
                <a:t>void main(){</a:t>
              </a:r>
              <a:endParaRPr lang="en-US" altLang="zh-CN" sz="2000">
                <a:solidFill>
                  <a:schemeClr val="tx1"/>
                </a:solidFill>
                <a:latin typeface="Arial" panose="020B0604020202020204" pitchFamily="34" charset="0"/>
              </a:endParaRPr>
            </a:p>
            <a:p>
              <a:r>
                <a:rPr lang="en-US" altLang="zh-CN" sz="2000">
                  <a:solidFill>
                    <a:schemeClr val="tx1"/>
                  </a:solidFill>
                  <a:latin typeface="Arial" panose="020B0604020202020204" pitchFamily="34" charset="0"/>
                </a:rPr>
                <a:t>   int x =0;</a:t>
              </a:r>
              <a:endParaRPr lang="en-US" altLang="zh-CN" sz="2000">
                <a:solidFill>
                  <a:schemeClr val="tx1"/>
                </a:solidFill>
                <a:latin typeface="Arial" panose="020B0604020202020204" pitchFamily="34" charset="0"/>
              </a:endParaRPr>
            </a:p>
            <a:p>
              <a:r>
                <a:rPr lang="en-US" altLang="zh-CN" sz="2000">
                  <a:solidFill>
                    <a:schemeClr val="tx1"/>
                  </a:solidFill>
                  <a:latin typeface="Arial" panose="020B0604020202020204" pitchFamily="34" charset="0"/>
                </a:rPr>
                <a:t>}</a:t>
              </a:r>
              <a:endParaRPr lang="en-US" altLang="zh-CN" sz="2000">
                <a:solidFill>
                  <a:schemeClr val="tx1"/>
                </a:solidFill>
                <a:latin typeface="Arial" panose="020B0604020202020204" pitchFamily="34" charset="0"/>
              </a:endParaRPr>
            </a:p>
          </p:txBody>
        </p:sp>
        <p:sp>
          <p:nvSpPr>
            <p:cNvPr id="86024" name="文本框 2"/>
            <p:cNvSpPr txBox="1"/>
            <p:nvPr/>
          </p:nvSpPr>
          <p:spPr>
            <a:xfrm>
              <a:off x="6562" y="4478"/>
              <a:ext cx="5429" cy="1701"/>
            </a:xfrm>
            <a:prstGeom prst="rect">
              <a:avLst/>
            </a:prstGeom>
            <a:noFill/>
            <a:ln w="12700" cap="flat" cmpd="sng">
              <a:solidFill>
                <a:srgbClr val="C00000"/>
              </a:solidFill>
              <a:prstDash val="solid"/>
              <a:round/>
              <a:headEnd type="none" w="med" len="med"/>
              <a:tailEnd type="none" w="med" len="med"/>
            </a:ln>
          </p:spPr>
          <p:txBody>
            <a:bodyPr wrap="square" anchor="t" anchorCtr="0"/>
            <a:p>
              <a:r>
                <a:rPr lang="en-US" altLang="zh-CN" sz="2000">
                  <a:solidFill>
                    <a:schemeClr val="tx1"/>
                  </a:solidFill>
                  <a:latin typeface="Arial" panose="020B0604020202020204" pitchFamily="34" charset="0"/>
                </a:rPr>
                <a:t>libc</a:t>
              </a:r>
              <a:r>
                <a:rPr lang="zh-CN" altLang="en-US" sz="2000">
                  <a:solidFill>
                    <a:schemeClr val="tx1"/>
                  </a:solidFill>
                  <a:latin typeface="Arial" panose="020B0604020202020204" pitchFamily="34" charset="0"/>
                  <a:cs typeface="楷体_GB2312" pitchFamily="49" charset="0"/>
                </a:rPr>
                <a:t>提供的</a:t>
              </a:r>
              <a:r>
                <a:rPr lang="en-US" altLang="zh-CN" sz="2000">
                  <a:solidFill>
                    <a:schemeClr val="tx1"/>
                  </a:solidFill>
                  <a:latin typeface="Arial" panose="020B0604020202020204" pitchFamily="34" charset="0"/>
                </a:rPr>
                <a:t>C</a:t>
              </a:r>
              <a:r>
                <a:rPr lang="zh-CN" altLang="en-US" sz="2000">
                  <a:solidFill>
                    <a:schemeClr val="tx1"/>
                  </a:solidFill>
                  <a:latin typeface="Arial" panose="020B0604020202020204" pitchFamily="34" charset="0"/>
                  <a:cs typeface="楷体_GB2312" pitchFamily="49" charset="0"/>
                </a:rPr>
                <a:t>运行时库</a:t>
              </a:r>
              <a:r>
                <a:rPr lang="en-US" altLang="zh-CN" sz="2000">
                  <a:solidFill>
                    <a:schemeClr val="tx1"/>
                  </a:solidFill>
                  <a:latin typeface="Arial" panose="020B0604020202020204" pitchFamily="34" charset="0"/>
                </a:rPr>
                <a:t>(C Run Time Library)</a:t>
              </a:r>
              <a:r>
                <a:rPr lang="zh-CN" altLang="en-US" sz="2000">
                  <a:solidFill>
                    <a:schemeClr val="tx1"/>
                  </a:solidFill>
                  <a:latin typeface="Arial" panose="020B0604020202020204" pitchFamily="34" charset="0"/>
                  <a:cs typeface="楷体_GB2312" pitchFamily="49" charset="0"/>
                </a:rPr>
                <a:t>：</a:t>
              </a:r>
              <a:r>
                <a:rPr lang="en-US" altLang="zh-CN" sz="2000">
                  <a:solidFill>
                    <a:schemeClr val="tx1"/>
                  </a:solidFill>
                  <a:latin typeface="Arial" panose="020B0604020202020204" pitchFamily="34" charset="0"/>
                </a:rPr>
                <a:t>crt*.o</a:t>
              </a:r>
              <a:r>
                <a:rPr lang="zh-CN" altLang="en-US" sz="2000">
                  <a:solidFill>
                    <a:schemeClr val="tx1"/>
                  </a:solidFill>
                  <a:latin typeface="Arial" panose="020B0604020202020204" pitchFamily="34" charset="0"/>
                  <a:cs typeface="楷体_GB2312" pitchFamily="49" charset="0"/>
                </a:rPr>
                <a:t>，为标准</a:t>
              </a:r>
              <a:r>
                <a:rPr lang="en-US" altLang="zh-CN" sz="2000">
                  <a:solidFill>
                    <a:schemeClr val="tx1"/>
                  </a:solidFill>
                  <a:latin typeface="Arial" panose="020B0604020202020204" pitchFamily="34" charset="0"/>
                </a:rPr>
                <a:t>C</a:t>
              </a:r>
              <a:r>
                <a:rPr lang="zh-CN" altLang="en-US" sz="2000">
                  <a:solidFill>
                    <a:schemeClr val="tx1"/>
                  </a:solidFill>
                  <a:latin typeface="Arial" panose="020B0604020202020204" pitchFamily="34" charset="0"/>
                  <a:cs typeface="楷体_GB2312" pitchFamily="49" charset="0"/>
                </a:rPr>
                <a:t>程序运行所必需的环境。</a:t>
              </a:r>
              <a:endParaRPr lang="zh-CN" altLang="en-US" sz="2000">
                <a:solidFill>
                  <a:schemeClr val="tx1"/>
                </a:solidFill>
                <a:latin typeface="Arial" panose="020B0604020202020204" pitchFamily="34" charset="0"/>
                <a:ea typeface="楷体_GB2312" pitchFamily="49" charset="0"/>
              </a:endParaRPr>
            </a:p>
          </p:txBody>
        </p:sp>
        <p:cxnSp>
          <p:nvCxnSpPr>
            <p:cNvPr id="4" name="直接箭头连接符 3"/>
            <p:cNvCxnSpPr>
              <a:stCxn id="86023" idx="2"/>
            </p:cNvCxnSpPr>
            <p:nvPr/>
          </p:nvCxnSpPr>
          <p:spPr>
            <a:xfrm>
              <a:off x="3634" y="6156"/>
              <a:ext cx="1369" cy="1795"/>
            </a:xfrm>
            <a:prstGeom prst="straightConnector1">
              <a:avLst/>
            </a:prstGeom>
            <a:ln>
              <a:solidFill>
                <a:schemeClr val="accent6"/>
              </a:solidFill>
              <a:tailEnd type="arrow"/>
            </a:ln>
          </p:spPr>
          <p:style>
            <a:lnRef idx="2">
              <a:schemeClr val="accent1"/>
            </a:lnRef>
            <a:fillRef idx="0">
              <a:srgbClr val="FFFFFF"/>
            </a:fillRef>
            <a:effectRef idx="0">
              <a:srgbClr val="FFFFFF"/>
            </a:effectRef>
            <a:fontRef idx="minor">
              <a:schemeClr val="tx1"/>
            </a:fontRef>
          </p:style>
        </p:cxnSp>
        <p:cxnSp>
          <p:nvCxnSpPr>
            <p:cNvPr id="5" name="直接箭头连接符 4"/>
            <p:cNvCxnSpPr>
              <a:stCxn id="86024" idx="2"/>
            </p:cNvCxnSpPr>
            <p:nvPr/>
          </p:nvCxnSpPr>
          <p:spPr>
            <a:xfrm flipH="1">
              <a:off x="6279" y="6179"/>
              <a:ext cx="2998" cy="1701"/>
            </a:xfrm>
            <a:prstGeom prst="straightConnector1">
              <a:avLst/>
            </a:prstGeom>
            <a:ln>
              <a:solidFill>
                <a:schemeClr val="accent6"/>
              </a:solidFill>
              <a:tailEnd type="arrow"/>
            </a:ln>
          </p:spPr>
          <p:style>
            <a:lnRef idx="2">
              <a:schemeClr val="accent1"/>
            </a:lnRef>
            <a:fillRef idx="0">
              <a:srgbClr val="FFFFFF"/>
            </a:fillRef>
            <a:effectRef idx="0">
              <a:srgbClr val="FFFFFF"/>
            </a:effectRef>
            <a:fontRef idx="minor">
              <a:schemeClr val="tx1"/>
            </a:fontRef>
          </p:style>
        </p:cxnSp>
        <p:sp>
          <p:nvSpPr>
            <p:cNvPr id="86027" name="文本框 5"/>
            <p:cNvSpPr txBox="1"/>
            <p:nvPr/>
          </p:nvSpPr>
          <p:spPr>
            <a:xfrm>
              <a:off x="4436" y="7952"/>
              <a:ext cx="2895" cy="628"/>
            </a:xfrm>
            <a:prstGeom prst="rect">
              <a:avLst/>
            </a:prstGeom>
            <a:noFill/>
            <a:ln w="12700" cap="flat" cmpd="sng">
              <a:solidFill>
                <a:srgbClr val="C00000"/>
              </a:solidFill>
              <a:prstDash val="solid"/>
              <a:round/>
              <a:headEnd type="none" w="med" len="med"/>
              <a:tailEnd type="none" w="med" len="med"/>
            </a:ln>
          </p:spPr>
          <p:txBody>
            <a:bodyPr wrap="square" anchor="t" anchorCtr="0">
              <a:spAutoFit/>
            </a:bodyPr>
            <a:p>
              <a:pPr algn="ctr"/>
              <a:r>
                <a:rPr lang="zh-CN" altLang="en-US" sz="2000">
                  <a:solidFill>
                    <a:schemeClr val="tx1"/>
                  </a:solidFill>
                  <a:latin typeface="Arial" panose="020B0604020202020204" pitchFamily="34" charset="0"/>
                  <a:cs typeface="楷体_GB2312" pitchFamily="49" charset="0"/>
                </a:rPr>
                <a:t>编译链接</a:t>
              </a:r>
              <a:endParaRPr lang="zh-CN" altLang="en-US" sz="2000">
                <a:solidFill>
                  <a:schemeClr val="tx1"/>
                </a:solidFill>
                <a:latin typeface="Arial" panose="020B0604020202020204" pitchFamily="34" charset="0"/>
                <a:ea typeface="楷体_GB2312" pitchFamily="49" charset="0"/>
              </a:endParaRPr>
            </a:p>
          </p:txBody>
        </p:sp>
        <p:sp>
          <p:nvSpPr>
            <p:cNvPr id="86028" name="文本框 6"/>
            <p:cNvSpPr txBox="1"/>
            <p:nvPr/>
          </p:nvSpPr>
          <p:spPr>
            <a:xfrm>
              <a:off x="7200" y="6959"/>
              <a:ext cx="4490" cy="628"/>
            </a:xfrm>
            <a:prstGeom prst="rect">
              <a:avLst/>
            </a:prstGeom>
            <a:noFill/>
            <a:ln w="12700">
              <a:noFill/>
            </a:ln>
          </p:spPr>
          <p:txBody>
            <a:bodyPr wrap="square" anchor="t" anchorCtr="0">
              <a:spAutoFit/>
            </a:bodyPr>
            <a:p>
              <a:r>
                <a:rPr lang="zh-CN" altLang="en-US" sz="2000">
                  <a:solidFill>
                    <a:schemeClr val="tx1"/>
                  </a:solidFill>
                  <a:latin typeface="Arial" panose="020B0604020202020204" pitchFamily="34" charset="0"/>
                  <a:cs typeface="楷体_GB2312" pitchFamily="49" charset="0"/>
                </a:rPr>
                <a:t>提供了</a:t>
              </a:r>
              <a:r>
                <a:rPr lang="en-US" altLang="zh-CN" sz="2000">
                  <a:solidFill>
                    <a:schemeClr val="tx1"/>
                  </a:solidFill>
                  <a:latin typeface="Arial" panose="020B0604020202020204" pitchFamily="34" charset="0"/>
                </a:rPr>
                <a:t>_start()</a:t>
              </a:r>
              <a:r>
                <a:rPr lang="zh-CN" altLang="en-US" sz="2000">
                  <a:solidFill>
                    <a:schemeClr val="tx1"/>
                  </a:solidFill>
                  <a:latin typeface="Arial" panose="020B0604020202020204" pitchFamily="34" charset="0"/>
                  <a:cs typeface="楷体_GB2312" pitchFamily="49" charset="0"/>
                </a:rPr>
                <a:t>函数</a:t>
              </a:r>
              <a:endParaRPr lang="zh-CN" altLang="en-US" sz="2000">
                <a:solidFill>
                  <a:schemeClr val="tx1"/>
                </a:solidFill>
                <a:latin typeface="Arial" panose="020B0604020202020204" pitchFamily="34" charset="0"/>
                <a:ea typeface="楷体_GB2312" pitchFamily="49" charset="0"/>
              </a:endParaRPr>
            </a:p>
          </p:txBody>
        </p:sp>
        <p:sp>
          <p:nvSpPr>
            <p:cNvPr id="86029" name="文本框 8"/>
            <p:cNvSpPr txBox="1"/>
            <p:nvPr/>
          </p:nvSpPr>
          <p:spPr>
            <a:xfrm>
              <a:off x="3657" y="9581"/>
              <a:ext cx="4947" cy="1152"/>
            </a:xfrm>
            <a:prstGeom prst="rect">
              <a:avLst/>
            </a:prstGeom>
            <a:noFill/>
            <a:ln w="12700" cap="flat" cmpd="sng">
              <a:solidFill>
                <a:srgbClr val="C00000"/>
              </a:solidFill>
              <a:prstDash val="solid"/>
              <a:round/>
              <a:headEnd type="none" w="med" len="med"/>
              <a:tailEnd type="none" w="med" len="med"/>
            </a:ln>
          </p:spPr>
          <p:txBody>
            <a:bodyPr wrap="square" anchor="t" anchorCtr="0"/>
            <a:p>
              <a:r>
                <a:rPr lang="zh-CN" altLang="en-US" sz="2000">
                  <a:solidFill>
                    <a:schemeClr val="tx1"/>
                  </a:solidFill>
                  <a:latin typeface="Arial" panose="020B0604020202020204" pitchFamily="34" charset="0"/>
                  <a:cs typeface="楷体_GB2312" pitchFamily="49" charset="0"/>
                </a:rPr>
                <a:t>生成可执行文件，</a:t>
              </a:r>
              <a:r>
                <a:rPr lang="en-US" altLang="zh-CN" sz="2000">
                  <a:solidFill>
                    <a:schemeClr val="tx1"/>
                  </a:solidFill>
                  <a:latin typeface="Arial" panose="020B0604020202020204" pitchFamily="34" charset="0"/>
                </a:rPr>
                <a:t>_start()</a:t>
              </a:r>
              <a:r>
                <a:rPr lang="zh-CN" altLang="en-US" sz="2000">
                  <a:solidFill>
                    <a:schemeClr val="tx1"/>
                  </a:solidFill>
                  <a:latin typeface="Arial" panose="020B0604020202020204" pitchFamily="34" charset="0"/>
                  <a:cs typeface="楷体_GB2312" pitchFamily="49" charset="0"/>
                </a:rPr>
                <a:t>成为了执行的首地址</a:t>
              </a:r>
              <a:endParaRPr lang="zh-CN" altLang="en-US" sz="2000">
                <a:solidFill>
                  <a:schemeClr val="tx1"/>
                </a:solidFill>
                <a:latin typeface="Arial" panose="020B0604020202020204" pitchFamily="34" charset="0"/>
                <a:ea typeface="楷体_GB2312" pitchFamily="49" charset="0"/>
              </a:endParaRPr>
            </a:p>
          </p:txBody>
        </p:sp>
      </p:grpSp>
      <p:graphicFrame>
        <p:nvGraphicFramePr>
          <p:cNvPr id="2" name="对象 1"/>
          <p:cNvGraphicFramePr/>
          <p:nvPr/>
        </p:nvGraphicFramePr>
        <p:xfrm>
          <a:off x="6701155" y="4779010"/>
          <a:ext cx="8640763" cy="2897188"/>
        </p:xfrm>
        <a:graphic>
          <a:graphicData uri="http://schemas.openxmlformats.org/presentationml/2006/ole">
            <mc:AlternateContent xmlns:mc="http://schemas.openxmlformats.org/markup-compatibility/2006">
              <mc:Choice xmlns:v="urn:schemas-microsoft-com:vml" Requires="v">
                <p:oleObj spid="_x0000_s3076" name="" r:id="rId1" imgW="10048875" imgH="3009900" progId="Paint.Picture">
                  <p:embed/>
                </p:oleObj>
              </mc:Choice>
              <mc:Fallback>
                <p:oleObj name="" r:id="rId1" imgW="10048875" imgH="3009900" progId="Paint.Picture">
                  <p:embed/>
                  <p:pic>
                    <p:nvPicPr>
                      <p:cNvPr id="0" name="图片 3075"/>
                      <p:cNvPicPr/>
                      <p:nvPr/>
                    </p:nvPicPr>
                    <p:blipFill>
                      <a:blip r:embed="rId2"/>
                      <a:stretch>
                        <a:fillRect/>
                      </a:stretch>
                    </p:blipFill>
                    <p:spPr>
                      <a:xfrm>
                        <a:off x="6701155" y="4779010"/>
                        <a:ext cx="8640763" cy="2897188"/>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88066" name="矩形 51200"/>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88067" name="文本框 51201"/>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333399"/>
                </a:solidFill>
                <a:latin typeface="Times New Roman" panose="02020603050405020304" pitchFamily="16" charset="0"/>
                <a:cs typeface="楷体_GB2312" pitchFamily="49" charset="0"/>
              </a:rPr>
              <a:t>3.2 进程定义与控制</a:t>
            </a:r>
            <a:endParaRPr lang="zh-CN" altLang="x-none" sz="4400" b="0" dirty="0" err="1">
              <a:solidFill>
                <a:srgbClr val="333399"/>
              </a:solidFill>
              <a:latin typeface="Times New Roman" panose="02020603050405020304" pitchFamily="16" charset="0"/>
              <a:ea typeface="楷体_GB2312" pitchFamily="49" charset="0"/>
            </a:endParaRPr>
          </a:p>
        </p:txBody>
      </p:sp>
      <p:sp>
        <p:nvSpPr>
          <p:cNvPr id="88068" name="文本框 51202"/>
          <p:cNvSpPr txBox="1"/>
          <p:nvPr/>
        </p:nvSpPr>
        <p:spPr>
          <a:xfrm>
            <a:off x="968375" y="1447800"/>
            <a:ext cx="7464425" cy="4762500"/>
          </a:xfrm>
          <a:prstGeom prst="rect">
            <a:avLst/>
          </a:prstGeom>
          <a:noFill/>
          <a:ln w="9525">
            <a:noFill/>
          </a:ln>
        </p:spPr>
        <p:txBody>
          <a:bodyPr wrap="square" lIns="91440" tIns="45720" rIns="91440" bIns="45720" anchor="t" anchorCtr="0"/>
          <a:p>
            <a:pPr marL="342900" indent="-342900" defTabSz="457200">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00"/>
                </a:solidFill>
                <a:latin typeface="Times New Roman" panose="02020603050405020304" pitchFamily="16" charset="0"/>
                <a:cs typeface="楷体_GB2312" pitchFamily="49" charset="0"/>
              </a:rPr>
              <a:t>进程的撤销（终止）</a:t>
            </a:r>
            <a:endParaRPr lang="zh-CN" altLang="x-none" b="0" dirty="0" err="1">
              <a:solidFill>
                <a:srgbClr val="000000"/>
              </a:solidFill>
              <a:latin typeface="Times New Roman" panose="02020603050405020304" pitchFamily="16" charset="0"/>
              <a:cs typeface="楷体_GB2312" pitchFamily="49" charset="0"/>
            </a:endParaRPr>
          </a:p>
          <a:p>
            <a:pPr marL="342900" indent="-342900" defTabSz="457200">
              <a:buClr>
                <a:srgbClr val="FF0000"/>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cs typeface="楷体_GB2312" pitchFamily="49" charset="0"/>
              </a:rPr>
              <a:t>可通过系统调用，如</a:t>
            </a:r>
            <a:r>
              <a:rPr lang="en-US" altLang="zh-CN" sz="2800" b="0" dirty="0" err="1">
                <a:solidFill>
                  <a:srgbClr val="000000"/>
                </a:solidFill>
                <a:latin typeface="Times New Roman" panose="02020603050405020304" pitchFamily="16" charset="0"/>
              </a:rPr>
              <a:t>Linux: exit()</a:t>
            </a:r>
            <a:r>
              <a:rPr lang="zh-CN" altLang="x-none" sz="2800" b="0" dirty="0" err="1">
                <a:solidFill>
                  <a:srgbClr val="000000"/>
                </a:solidFill>
                <a:latin typeface="Times New Roman" panose="02020603050405020304" pitchFamily="16" charset="0"/>
                <a:cs typeface="楷体_GB2312" pitchFamily="49" charset="0"/>
              </a:rPr>
              <a:t>，终止一个进程；</a:t>
            </a:r>
            <a:endParaRPr lang="zh-CN" altLang="x-none" sz="2800" b="0" dirty="0" err="1">
              <a:solidFill>
                <a:srgbClr val="000000"/>
              </a:solidFill>
              <a:latin typeface="Times New Roman" panose="02020603050405020304" pitchFamily="16" charset="0"/>
              <a:cs typeface="楷体_GB2312" pitchFamily="49" charset="0"/>
            </a:endParaRPr>
          </a:p>
          <a:p>
            <a:pPr marL="342900" indent="-342900" defTabSz="457200">
              <a:buClr>
                <a:srgbClr val="FF0000"/>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黑体" panose="02010609060101010101" charset="-122"/>
                <a:cs typeface="楷体_GB2312" pitchFamily="49" charset="0"/>
              </a:rPr>
              <a:t>将被撤消的进程所占有的资源全部归还操作系统</a:t>
            </a:r>
            <a:r>
              <a:rPr lang="zh-CN" altLang="x-none" sz="2800" b="0" dirty="0" err="1">
                <a:solidFill>
                  <a:srgbClr val="000000"/>
                </a:solidFill>
                <a:latin typeface="Times New Roman" panose="02020603050405020304" pitchFamily="16" charset="0"/>
                <a:cs typeface="楷体_GB2312" pitchFamily="49" charset="0"/>
              </a:rPr>
              <a:t>；</a:t>
            </a:r>
            <a:endParaRPr lang="zh-CN" altLang="x-none" sz="2800" b="0" dirty="0" err="1">
              <a:solidFill>
                <a:srgbClr val="000000"/>
              </a:solidFill>
              <a:latin typeface="Times New Roman" panose="02020603050405020304" pitchFamily="16" charset="0"/>
              <a:cs typeface="楷体_GB2312" pitchFamily="49" charset="0"/>
            </a:endParaRPr>
          </a:p>
          <a:p>
            <a:pPr marL="342900" indent="-342900" defTabSz="457200">
              <a:buClr>
                <a:srgbClr val="FF0000"/>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cs typeface="楷体_GB2312" pitchFamily="49" charset="0"/>
              </a:rPr>
              <a:t>有些系统不允许父进程终止后，其子进程仍然存在；</a:t>
            </a:r>
            <a:endParaRPr lang="zh-CN" altLang="x-none" sz="2800" b="0" dirty="0" err="1">
              <a:solidFill>
                <a:srgbClr val="000000"/>
              </a:solidFill>
              <a:latin typeface="Times New Roman" panose="02020603050405020304" pitchFamily="16" charset="0"/>
              <a:ea typeface="楷体_GB2312" pitchFamily="49" charset="0"/>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90114" name="矩形 48128"/>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90115" name="文本框 48129"/>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333399"/>
                </a:solidFill>
                <a:latin typeface="Times New Roman" panose="02020603050405020304" pitchFamily="16" charset="0"/>
                <a:cs typeface="楷体_GB2312" pitchFamily="49" charset="0"/>
              </a:rPr>
              <a:t>3.2 进程定义与控制</a:t>
            </a:r>
            <a:endParaRPr lang="zh-CN" altLang="x-none" sz="4400" b="0" dirty="0" err="1">
              <a:solidFill>
                <a:srgbClr val="333399"/>
              </a:solidFill>
              <a:latin typeface="Times New Roman" panose="02020603050405020304" pitchFamily="16" charset="0"/>
              <a:ea typeface="楷体_GB2312" pitchFamily="49" charset="0"/>
            </a:endParaRPr>
          </a:p>
        </p:txBody>
      </p:sp>
      <p:sp>
        <p:nvSpPr>
          <p:cNvPr id="48131" name="文本框 48130"/>
          <p:cNvSpPr txBox="1"/>
          <p:nvPr/>
        </p:nvSpPr>
        <p:spPr>
          <a:xfrm>
            <a:off x="611188" y="1673225"/>
            <a:ext cx="8455025" cy="5019675"/>
          </a:xfrm>
          <a:prstGeom prst="rect">
            <a:avLst/>
          </a:prstGeom>
          <a:noFill/>
          <a:ln w="9525">
            <a:noFill/>
          </a:ln>
        </p:spPr>
        <p:txBody>
          <a:bodyPr wrap="square" lIns="91440" tIns="45720" rIns="91440" bIns="45720" anchor="t" anchorCtr="0"/>
          <a:p>
            <a:pPr marL="342900" indent="-342900" defTabSz="457200">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b="0" noProof="1" dirty="0" err="1">
                <a:solidFill>
                  <a:srgbClr val="000000"/>
                </a:solidFill>
                <a:latin typeface="Times New Roman" panose="02020603050405020304" pitchFamily="16" charset="0"/>
                <a:ea typeface="+mn-ea"/>
                <a:cs typeface="+mn-cs"/>
              </a:rPr>
              <a:t>Linux</a:t>
            </a:r>
            <a:r>
              <a:rPr lang="zh-CN" altLang="x-none" b="0" noProof="1" dirty="0" err="1">
                <a:solidFill>
                  <a:srgbClr val="000000"/>
                </a:solidFill>
                <a:latin typeface="Times New Roman" panose="02020603050405020304" pitchFamily="16" charset="0"/>
                <a:ea typeface="+mn-ea"/>
                <a:cs typeface="+mn-cs"/>
              </a:rPr>
              <a:t>进程</a:t>
            </a:r>
            <a:r>
              <a:rPr lang="en-US" altLang="zh-CN" b="0" noProof="1" dirty="0" err="1">
                <a:solidFill>
                  <a:srgbClr val="000000"/>
                </a:solidFill>
                <a:latin typeface="Times New Roman" panose="02020603050405020304" pitchFamily="16" charset="0"/>
                <a:ea typeface="+mn-ea"/>
                <a:cs typeface="+mn-cs"/>
              </a:rPr>
              <a:t>API</a:t>
            </a:r>
            <a:endParaRPr lang="zh-CN" altLang="x-none" b="0" noProof="1" dirty="0" err="1">
              <a:solidFill>
                <a:srgbClr val="000000"/>
              </a:solidFill>
              <a:latin typeface="Times New Roman" panose="02020603050405020304" pitchFamily="16" charset="0"/>
            </a:endParaRPr>
          </a:p>
          <a:p>
            <a:pPr marL="457200" indent="-457200" defTabSz="457200">
              <a:buClr>
                <a:srgbClr val="3333CC"/>
              </a:buClr>
              <a:buSzPct val="60000"/>
              <a:buFont typeface="Wingdings" panose="05000000000000000000" charset="0"/>
              <a:buChar char="ü"/>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b="0" noProof="1" dirty="0" err="1">
                <a:solidFill>
                  <a:srgbClr val="FF0000"/>
                </a:solidFill>
                <a:latin typeface="Times New Roman" panose="02020603050405020304" pitchFamily="16" charset="0"/>
                <a:ea typeface="+mn-ea"/>
                <a:cs typeface="+mn-cs"/>
              </a:rPr>
              <a:t>fork()</a:t>
            </a:r>
            <a:r>
              <a:rPr lang="zh-CN" altLang="en-US" sz="2800" b="0" noProof="1" dirty="0" err="1">
                <a:solidFill>
                  <a:srgbClr val="FF0000"/>
                </a:solidFill>
                <a:latin typeface="Times New Roman" panose="02020603050405020304" pitchFamily="16" charset="0"/>
                <a:ea typeface="+mn-ea"/>
                <a:cs typeface="+mn-cs"/>
              </a:rPr>
              <a:t>：</a:t>
            </a:r>
            <a:r>
              <a:rPr lang="zh-CN" altLang="en-US" sz="2800" b="0" noProof="1" dirty="0" err="1">
                <a:solidFill>
                  <a:srgbClr val="000000"/>
                </a:solidFill>
                <a:latin typeface="Times New Roman" panose="02020603050405020304" pitchFamily="16" charset="0"/>
                <a:ea typeface="+mn-ea"/>
                <a:cs typeface="+mn-cs"/>
                <a:sym typeface="+mn-ea"/>
              </a:rPr>
              <a:t>创建子</a:t>
            </a:r>
            <a:r>
              <a:rPr lang="zh-CN" altLang="en-US" sz="2800" b="0" noProof="1" dirty="0" err="1">
                <a:solidFill>
                  <a:srgbClr val="000000"/>
                </a:solidFill>
                <a:latin typeface="Times New Roman" panose="02020603050405020304" pitchFamily="16" charset="0"/>
                <a:ea typeface="+mn-ea"/>
                <a:cs typeface="+mn-cs"/>
              </a:rPr>
              <a:t>进程，</a:t>
            </a:r>
            <a:r>
              <a:rPr lang="zh-CN" altLang="en-US" sz="2800" noProof="1" dirty="0" err="1">
                <a:solidFill>
                  <a:srgbClr val="000000"/>
                </a:solidFill>
                <a:latin typeface="Times New Roman" panose="02020603050405020304" pitchFamily="16" charset="0"/>
                <a:ea typeface="+mn-ea"/>
                <a:cs typeface="+mn-cs"/>
              </a:rPr>
              <a:t>子进程完全复制父进程</a:t>
            </a:r>
            <a:r>
              <a:rPr lang="en-US" altLang="zh-CN" sz="2800" b="0" noProof="1" dirty="0" err="1">
                <a:solidFill>
                  <a:srgbClr val="000000"/>
                </a:solidFill>
                <a:latin typeface="Times New Roman" panose="02020603050405020304" pitchFamily="16" charset="0"/>
                <a:ea typeface="+mn-ea"/>
                <a:cs typeface="+mn-cs"/>
              </a:rPr>
              <a:t>(</a:t>
            </a:r>
            <a:r>
              <a:rPr lang="zh-CN" altLang="en-US" sz="2800" b="0" noProof="1" dirty="0" err="1">
                <a:solidFill>
                  <a:srgbClr val="000000"/>
                </a:solidFill>
                <a:latin typeface="Times New Roman" panose="02020603050405020304" pitchFamily="16" charset="0"/>
                <a:ea typeface="+mn-ea"/>
                <a:cs typeface="+mn-cs"/>
              </a:rPr>
              <a:t>内存、寄存器等</a:t>
            </a:r>
            <a:r>
              <a:rPr lang="en-US" altLang="zh-CN" sz="2800" b="0" noProof="1" dirty="0" err="1">
                <a:solidFill>
                  <a:srgbClr val="000000"/>
                </a:solidFill>
                <a:latin typeface="Times New Roman" panose="02020603050405020304" pitchFamily="16" charset="0"/>
                <a:ea typeface="+mn-ea"/>
                <a:cs typeface="+mn-cs"/>
              </a:rPr>
              <a:t>)</a:t>
            </a:r>
            <a:r>
              <a:rPr lang="zh-CN" altLang="en-US" sz="2800" b="0" noProof="1" dirty="0" err="1">
                <a:solidFill>
                  <a:srgbClr val="000000"/>
                </a:solidFill>
                <a:latin typeface="Times New Roman" panose="02020603050405020304" pitchFamily="16" charset="0"/>
                <a:ea typeface="+mn-ea"/>
                <a:cs typeface="+mn-cs"/>
              </a:rPr>
              <a:t>。</a:t>
            </a:r>
            <a:endParaRPr lang="zh-CN" altLang="x-none" sz="2800" b="0" noProof="1" dirty="0" err="1">
              <a:solidFill>
                <a:srgbClr val="000000"/>
              </a:solidFill>
              <a:latin typeface="Times New Roman" panose="02020603050405020304" pitchFamily="16" charset="0"/>
            </a:endParaRPr>
          </a:p>
          <a:p>
            <a:pPr defTabSz="457200">
              <a:buClr>
                <a:srgbClr val="3333CC"/>
              </a:buClr>
              <a:buSzPct val="60000"/>
              <a:buFont typeface="Wingdings" panose="05000000000000000000" pitchFamily="2" charset="2"/>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800" b="0" baseline="0" noProof="1" dirty="0" err="1">
              <a:solidFill>
                <a:srgbClr val="000000"/>
              </a:solidFill>
              <a:latin typeface="Times New Roman" panose="02020603050405020304" pitchFamily="16" charset="0"/>
              <a:ea typeface="楷体_GB2312" pitchFamily="49" charset="0"/>
            </a:endParaRPr>
          </a:p>
        </p:txBody>
      </p:sp>
      <p:grpSp>
        <p:nvGrpSpPr>
          <p:cNvPr id="90117" name="组合 40"/>
          <p:cNvGrpSpPr/>
          <p:nvPr/>
        </p:nvGrpSpPr>
        <p:grpSpPr>
          <a:xfrm>
            <a:off x="1250950" y="3159125"/>
            <a:ext cx="6696075" cy="3375025"/>
            <a:chOff x="1616" y="4549"/>
            <a:chExt cx="10545" cy="5314"/>
          </a:xfrm>
        </p:grpSpPr>
        <p:grpSp>
          <p:nvGrpSpPr>
            <p:cNvPr id="90118" name="组合 38"/>
            <p:cNvGrpSpPr/>
            <p:nvPr/>
          </p:nvGrpSpPr>
          <p:grpSpPr>
            <a:xfrm>
              <a:off x="1616" y="4646"/>
              <a:ext cx="9830" cy="4859"/>
              <a:chOff x="-511" y="2330"/>
              <a:chExt cx="9830" cy="4859"/>
            </a:xfrm>
          </p:grpSpPr>
          <p:grpSp>
            <p:nvGrpSpPr>
              <p:cNvPr id="90119" name="组合 37"/>
              <p:cNvGrpSpPr/>
              <p:nvPr/>
            </p:nvGrpSpPr>
            <p:grpSpPr>
              <a:xfrm>
                <a:off x="1884" y="2330"/>
                <a:ext cx="5000" cy="4007"/>
                <a:chOff x="1884" y="2330"/>
                <a:chExt cx="5000" cy="4007"/>
              </a:xfrm>
            </p:grpSpPr>
            <p:grpSp>
              <p:nvGrpSpPr>
                <p:cNvPr id="90120" name="组合 36"/>
                <p:cNvGrpSpPr/>
                <p:nvPr/>
              </p:nvGrpSpPr>
              <p:grpSpPr>
                <a:xfrm>
                  <a:off x="2000" y="5187"/>
                  <a:ext cx="4877" cy="1150"/>
                  <a:chOff x="2000" y="5187"/>
                  <a:chExt cx="4877" cy="1150"/>
                </a:xfrm>
              </p:grpSpPr>
              <p:cxnSp>
                <p:nvCxnSpPr>
                  <p:cNvPr id="27" name="直接箭头连接符 26"/>
                  <p:cNvCxnSpPr/>
                  <p:nvPr/>
                </p:nvCxnSpPr>
                <p:spPr>
                  <a:xfrm flipH="1">
                    <a:off x="2000" y="5187"/>
                    <a:ext cx="8" cy="1150"/>
                  </a:xfrm>
                  <a:prstGeom prst="straightConnector1">
                    <a:avLst/>
                  </a:prstGeom>
                  <a:ln>
                    <a:solidFill>
                      <a:schemeClr val="accent2"/>
                    </a:solidFill>
                    <a:tailEnd type="arrow"/>
                  </a:ln>
                </p:spPr>
                <p:style>
                  <a:lnRef idx="2">
                    <a:schemeClr val="accent1"/>
                  </a:lnRef>
                  <a:fillRef idx="0">
                    <a:srgbClr val="FFFFFF"/>
                  </a:fillRef>
                  <a:effectRef idx="0">
                    <a:srgbClr val="FFFFFF"/>
                  </a:effectRef>
                  <a:fontRef idx="minor">
                    <a:schemeClr val="tx1"/>
                  </a:fontRef>
                </p:style>
              </p:cxnSp>
              <p:cxnSp>
                <p:nvCxnSpPr>
                  <p:cNvPr id="28" name="直接箭头连接符 27"/>
                  <p:cNvCxnSpPr/>
                  <p:nvPr/>
                </p:nvCxnSpPr>
                <p:spPr>
                  <a:xfrm flipH="1">
                    <a:off x="6869" y="5187"/>
                    <a:ext cx="8" cy="1150"/>
                  </a:xfrm>
                  <a:prstGeom prst="straightConnector1">
                    <a:avLst/>
                  </a:prstGeom>
                  <a:ln>
                    <a:solidFill>
                      <a:schemeClr val="accent2"/>
                    </a:solidFill>
                    <a:tailEnd type="arrow"/>
                  </a:ln>
                </p:spPr>
                <p:style>
                  <a:lnRef idx="2">
                    <a:schemeClr val="accent1"/>
                  </a:lnRef>
                  <a:fillRef idx="0">
                    <a:srgbClr val="FFFFFF"/>
                  </a:fillRef>
                  <a:effectRef idx="0">
                    <a:srgbClr val="FFFFFF"/>
                  </a:effectRef>
                  <a:fontRef idx="minor">
                    <a:schemeClr val="tx1"/>
                  </a:fontRef>
                </p:style>
              </p:cxnSp>
            </p:grpSp>
            <p:grpSp>
              <p:nvGrpSpPr>
                <p:cNvPr id="90123" name="组合 35"/>
                <p:cNvGrpSpPr/>
                <p:nvPr/>
              </p:nvGrpSpPr>
              <p:grpSpPr>
                <a:xfrm>
                  <a:off x="1884" y="2330"/>
                  <a:ext cx="5001" cy="2371"/>
                  <a:chOff x="1884" y="2330"/>
                  <a:chExt cx="5001" cy="2371"/>
                </a:xfrm>
              </p:grpSpPr>
              <p:cxnSp>
                <p:nvCxnSpPr>
                  <p:cNvPr id="16" name="直接箭头连接符 15"/>
                  <p:cNvCxnSpPr/>
                  <p:nvPr/>
                </p:nvCxnSpPr>
                <p:spPr>
                  <a:xfrm flipH="1">
                    <a:off x="4308" y="2330"/>
                    <a:ext cx="8" cy="1150"/>
                  </a:xfrm>
                  <a:prstGeom prst="straightConnector1">
                    <a:avLst/>
                  </a:prstGeom>
                  <a:ln>
                    <a:solidFill>
                      <a:schemeClr val="accent2"/>
                    </a:solidFill>
                    <a:tailEnd type="arrow"/>
                  </a:ln>
                </p:spPr>
                <p:style>
                  <a:lnRef idx="2">
                    <a:schemeClr val="accent1"/>
                  </a:lnRef>
                  <a:fillRef idx="0">
                    <a:srgbClr val="FFFFFF"/>
                  </a:fillRef>
                  <a:effectRef idx="0">
                    <a:srgbClr val="FFFFFF"/>
                  </a:effectRef>
                  <a:fontRef idx="minor">
                    <a:schemeClr val="tx1"/>
                  </a:fontRef>
                </p:style>
              </p:cxnSp>
              <p:cxnSp>
                <p:nvCxnSpPr>
                  <p:cNvPr id="18" name="直接连接符 17"/>
                  <p:cNvCxnSpPr/>
                  <p:nvPr/>
                </p:nvCxnSpPr>
                <p:spPr>
                  <a:xfrm>
                    <a:off x="1884" y="3509"/>
                    <a:ext cx="4993" cy="17"/>
                  </a:xfrm>
                  <a:prstGeom prst="line">
                    <a:avLst/>
                  </a:prstGeom>
                  <a:ln>
                    <a:solidFill>
                      <a:schemeClr val="accent2"/>
                    </a:solidFill>
                  </a:ln>
                </p:spPr>
                <p:style>
                  <a:lnRef idx="2">
                    <a:schemeClr val="accent1"/>
                  </a:lnRef>
                  <a:fillRef idx="0">
                    <a:srgbClr val="FFFFFF"/>
                  </a:fillRef>
                  <a:effectRef idx="0">
                    <a:srgbClr val="FFFFFF"/>
                  </a:effectRef>
                  <a:fontRef idx="minor">
                    <a:schemeClr val="tx1"/>
                  </a:fontRef>
                </p:style>
              </p:cxnSp>
              <p:cxnSp>
                <p:nvCxnSpPr>
                  <p:cNvPr id="22" name="直接箭头连接符 21"/>
                  <p:cNvCxnSpPr/>
                  <p:nvPr/>
                </p:nvCxnSpPr>
                <p:spPr>
                  <a:xfrm flipH="1">
                    <a:off x="1899" y="3527"/>
                    <a:ext cx="8" cy="1150"/>
                  </a:xfrm>
                  <a:prstGeom prst="straightConnector1">
                    <a:avLst/>
                  </a:prstGeom>
                  <a:ln>
                    <a:solidFill>
                      <a:schemeClr val="accent2"/>
                    </a:solidFill>
                    <a:tailEnd type="arrow"/>
                  </a:ln>
                </p:spPr>
                <p:style>
                  <a:lnRef idx="2">
                    <a:schemeClr val="accent1"/>
                  </a:lnRef>
                  <a:fillRef idx="0">
                    <a:srgbClr val="FFFFFF"/>
                  </a:fillRef>
                  <a:effectRef idx="0">
                    <a:srgbClr val="FFFFFF"/>
                  </a:effectRef>
                  <a:fontRef idx="minor">
                    <a:schemeClr val="tx1"/>
                  </a:fontRef>
                </p:style>
              </p:cxnSp>
              <p:cxnSp>
                <p:nvCxnSpPr>
                  <p:cNvPr id="23" name="直接箭头连接符 22"/>
                  <p:cNvCxnSpPr/>
                  <p:nvPr/>
                </p:nvCxnSpPr>
                <p:spPr>
                  <a:xfrm flipH="1">
                    <a:off x="6877" y="3551"/>
                    <a:ext cx="8" cy="1150"/>
                  </a:xfrm>
                  <a:prstGeom prst="straightConnector1">
                    <a:avLst/>
                  </a:prstGeom>
                  <a:ln>
                    <a:solidFill>
                      <a:schemeClr val="accent2"/>
                    </a:solidFill>
                    <a:tailEnd type="arrow"/>
                  </a:ln>
                </p:spPr>
                <p:style>
                  <a:lnRef idx="2">
                    <a:schemeClr val="accent1"/>
                  </a:lnRef>
                  <a:fillRef idx="0">
                    <a:srgbClr val="FFFFFF"/>
                  </a:fillRef>
                  <a:effectRef idx="0">
                    <a:srgbClr val="FFFFFF"/>
                  </a:effectRef>
                  <a:fontRef idx="minor">
                    <a:schemeClr val="tx1"/>
                  </a:fontRef>
                </p:style>
              </p:cxnSp>
            </p:grpSp>
          </p:grpSp>
          <p:grpSp>
            <p:nvGrpSpPr>
              <p:cNvPr id="90128" name="组合 34"/>
              <p:cNvGrpSpPr/>
              <p:nvPr/>
            </p:nvGrpSpPr>
            <p:grpSpPr>
              <a:xfrm>
                <a:off x="-511" y="2461"/>
                <a:ext cx="9831" cy="4728"/>
                <a:chOff x="-369" y="2565"/>
                <a:chExt cx="9831" cy="4728"/>
              </a:xfrm>
            </p:grpSpPr>
            <p:sp>
              <p:nvSpPr>
                <p:cNvPr id="90129" name="文本框 23"/>
                <p:cNvSpPr txBox="1"/>
                <p:nvPr/>
              </p:nvSpPr>
              <p:spPr>
                <a:xfrm>
                  <a:off x="4507" y="2565"/>
                  <a:ext cx="4800" cy="725"/>
                </a:xfrm>
                <a:prstGeom prst="rect">
                  <a:avLst/>
                </a:prstGeom>
                <a:noFill/>
                <a:ln w="9525">
                  <a:noFill/>
                </a:ln>
              </p:spPr>
              <p:txBody>
                <a:bodyPr wrap="square" anchor="t" anchorCtr="0">
                  <a:spAutoFit/>
                </a:bodyPr>
                <a:p>
                  <a:r>
                    <a:rPr lang="zh-CN" altLang="en-US" sz="2400" b="0">
                      <a:solidFill>
                        <a:schemeClr val="tx1"/>
                      </a:solidFill>
                      <a:latin typeface="Arial" panose="020B0604020202020204" pitchFamily="34" charset="0"/>
                      <a:cs typeface="楷体_GB2312" pitchFamily="49" charset="0"/>
                    </a:rPr>
                    <a:t>进程</a:t>
                  </a:r>
                  <a:r>
                    <a:rPr lang="en-US" altLang="zh-CN" sz="2400" b="0">
                      <a:solidFill>
                        <a:schemeClr val="tx1"/>
                      </a:solidFill>
                      <a:latin typeface="Times New Roman" panose="02020603050405020304" pitchFamily="16" charset="0"/>
                    </a:rPr>
                    <a:t>A</a:t>
                  </a:r>
                  <a:r>
                    <a:rPr lang="zh-CN" altLang="en-US" sz="2400" b="0">
                      <a:solidFill>
                        <a:schemeClr val="tx1"/>
                      </a:solidFill>
                      <a:latin typeface="Arial" panose="020B0604020202020204" pitchFamily="34" charset="0"/>
                      <a:cs typeface="楷体_GB2312" pitchFamily="49" charset="0"/>
                    </a:rPr>
                    <a:t>执行</a:t>
                  </a:r>
                  <a:r>
                    <a:rPr lang="en-US" altLang="zh-CN" sz="2400" b="0" dirty="0" err="1">
                      <a:solidFill>
                        <a:srgbClr val="000000"/>
                      </a:solidFill>
                      <a:latin typeface="Times New Roman" panose="02020603050405020304" pitchFamily="16" charset="0"/>
                    </a:rPr>
                    <a:t>fork()</a:t>
                  </a:r>
                  <a:endParaRPr lang="en-US" altLang="zh-CN" sz="2400" b="0">
                    <a:solidFill>
                      <a:schemeClr val="tx1"/>
                    </a:solidFill>
                    <a:latin typeface="Arial" panose="020B0604020202020204" pitchFamily="34" charset="0"/>
                  </a:endParaRPr>
                </a:p>
              </p:txBody>
            </p:sp>
            <p:sp>
              <p:nvSpPr>
                <p:cNvPr id="90130" name="文本框 24"/>
                <p:cNvSpPr txBox="1"/>
                <p:nvPr/>
              </p:nvSpPr>
              <p:spPr>
                <a:xfrm>
                  <a:off x="-299" y="4678"/>
                  <a:ext cx="4800" cy="725"/>
                </a:xfrm>
                <a:prstGeom prst="rect">
                  <a:avLst/>
                </a:prstGeom>
                <a:noFill/>
                <a:ln w="9525">
                  <a:noFill/>
                </a:ln>
              </p:spPr>
              <p:txBody>
                <a:bodyPr wrap="square" anchor="t" anchorCtr="0">
                  <a:spAutoFit/>
                </a:bodyPr>
                <a:p>
                  <a:pPr algn="ctr">
                    <a:buClrTx/>
                    <a:buSzTx/>
                  </a:pPr>
                  <a:r>
                    <a:rPr lang="zh-CN" altLang="en-US" sz="2400" b="0">
                      <a:solidFill>
                        <a:schemeClr val="tx1"/>
                      </a:solidFill>
                      <a:latin typeface="Arial" panose="020B0604020202020204" pitchFamily="34" charset="0"/>
                      <a:cs typeface="楷体_GB2312" pitchFamily="49" charset="0"/>
                    </a:rPr>
                    <a:t>进</a:t>
                  </a:r>
                  <a:r>
                    <a:rPr lang="en-US" altLang="zh-CN" sz="2400" b="0" dirty="0" err="1">
                      <a:solidFill>
                        <a:srgbClr val="000000"/>
                      </a:solidFill>
                      <a:latin typeface="Times New Roman" panose="02020603050405020304" pitchFamily="16" charset="0"/>
                    </a:rPr>
                    <a:t>程A(old)</a:t>
                  </a:r>
                  <a:endParaRPr lang="en-US" altLang="zh-CN" sz="2400" b="0" dirty="0" err="1">
                    <a:solidFill>
                      <a:srgbClr val="000000"/>
                    </a:solidFill>
                    <a:latin typeface="Times New Roman" panose="02020603050405020304" pitchFamily="16" charset="0"/>
                  </a:endParaRPr>
                </a:p>
              </p:txBody>
            </p:sp>
            <p:sp>
              <p:nvSpPr>
                <p:cNvPr id="90131" name="文本框 25"/>
                <p:cNvSpPr txBox="1"/>
                <p:nvPr/>
              </p:nvSpPr>
              <p:spPr>
                <a:xfrm>
                  <a:off x="4662" y="4685"/>
                  <a:ext cx="4800" cy="725"/>
                </a:xfrm>
                <a:prstGeom prst="rect">
                  <a:avLst/>
                </a:prstGeom>
                <a:noFill/>
                <a:ln w="9525">
                  <a:noFill/>
                </a:ln>
              </p:spPr>
              <p:txBody>
                <a:bodyPr wrap="square" anchor="t" anchorCtr="0">
                  <a:spAutoFit/>
                </a:bodyPr>
                <a:p>
                  <a:pPr algn="ctr"/>
                  <a:r>
                    <a:rPr lang="zh-CN" altLang="en-US" sz="2400" b="0">
                      <a:solidFill>
                        <a:schemeClr val="tx1"/>
                      </a:solidFill>
                      <a:latin typeface="Arial" panose="020B0604020202020204" pitchFamily="34" charset="0"/>
                      <a:cs typeface="楷体_GB2312" pitchFamily="49" charset="0"/>
                    </a:rPr>
                    <a:t>进程</a:t>
                  </a:r>
                  <a:r>
                    <a:rPr lang="en-US" altLang="zh-CN" sz="2400" b="0">
                      <a:solidFill>
                        <a:schemeClr val="tx1"/>
                      </a:solidFill>
                      <a:latin typeface="Arial" panose="020B0604020202020204" pitchFamily="34" charset="0"/>
                    </a:rPr>
                    <a:t>A(new)</a:t>
                  </a:r>
                  <a:r>
                    <a:rPr lang="zh-CN" altLang="en-US" sz="2400" b="0">
                      <a:solidFill>
                        <a:schemeClr val="tx1"/>
                      </a:solidFill>
                      <a:latin typeface="Arial" panose="020B0604020202020204" pitchFamily="34" charset="0"/>
                      <a:cs typeface="楷体_GB2312" pitchFamily="49" charset="0"/>
                    </a:rPr>
                    <a:t>：</a:t>
                  </a:r>
                  <a:r>
                    <a:rPr lang="en-US" altLang="zh-CN" sz="2400" b="0">
                      <a:solidFill>
                        <a:schemeClr val="tx1"/>
                      </a:solidFill>
                      <a:latin typeface="Arial" panose="020B0604020202020204" pitchFamily="34" charset="0"/>
                    </a:rPr>
                    <a:t>pid</a:t>
                  </a:r>
                  <a:endParaRPr lang="en-US" altLang="zh-CN" sz="2400" b="0">
                    <a:solidFill>
                      <a:schemeClr val="tx1"/>
                    </a:solidFill>
                    <a:latin typeface="Arial" panose="020B0604020202020204" pitchFamily="34" charset="0"/>
                  </a:endParaRPr>
                </a:p>
              </p:txBody>
            </p:sp>
            <p:sp>
              <p:nvSpPr>
                <p:cNvPr id="90132" name="文本框 28"/>
                <p:cNvSpPr txBox="1"/>
                <p:nvPr/>
              </p:nvSpPr>
              <p:spPr>
                <a:xfrm>
                  <a:off x="-369" y="6555"/>
                  <a:ext cx="4800" cy="725"/>
                </a:xfrm>
                <a:prstGeom prst="rect">
                  <a:avLst/>
                </a:prstGeom>
                <a:noFill/>
                <a:ln w="9525">
                  <a:noFill/>
                </a:ln>
              </p:spPr>
              <p:txBody>
                <a:bodyPr wrap="square" anchor="t" anchorCtr="0">
                  <a:spAutoFit/>
                </a:bodyPr>
                <a:p>
                  <a:pPr algn="ctr">
                    <a:buClrTx/>
                    <a:buSzTx/>
                  </a:pPr>
                  <a:r>
                    <a:rPr lang="en-US" altLang="zh-CN" sz="2400" b="0" dirty="0" err="1">
                      <a:solidFill>
                        <a:srgbClr val="000000"/>
                      </a:solidFill>
                      <a:latin typeface="Times New Roman" panose="02020603050405020304" pitchFamily="16" charset="0"/>
                    </a:rPr>
                    <a:t>fork()返回pid</a:t>
                  </a:r>
                  <a:endParaRPr lang="en-US" altLang="zh-CN" sz="2400" b="0" dirty="0" err="1">
                    <a:solidFill>
                      <a:srgbClr val="000000"/>
                    </a:solidFill>
                    <a:latin typeface="Times New Roman" panose="02020603050405020304" pitchFamily="16" charset="0"/>
                  </a:endParaRPr>
                </a:p>
              </p:txBody>
            </p:sp>
            <p:sp>
              <p:nvSpPr>
                <p:cNvPr id="90133" name="文本框 29"/>
                <p:cNvSpPr txBox="1"/>
                <p:nvPr/>
              </p:nvSpPr>
              <p:spPr>
                <a:xfrm>
                  <a:off x="4521" y="6569"/>
                  <a:ext cx="4800" cy="725"/>
                </a:xfrm>
                <a:prstGeom prst="rect">
                  <a:avLst/>
                </a:prstGeom>
                <a:noFill/>
                <a:ln w="9525">
                  <a:noFill/>
                </a:ln>
              </p:spPr>
              <p:txBody>
                <a:bodyPr wrap="square" anchor="t" anchorCtr="0">
                  <a:spAutoFit/>
                </a:bodyPr>
                <a:p>
                  <a:pPr algn="ctr">
                    <a:buClrTx/>
                    <a:buSzTx/>
                  </a:pPr>
                  <a:r>
                    <a:rPr lang="en-US" altLang="zh-CN" sz="2400" b="0" dirty="0" err="1">
                      <a:solidFill>
                        <a:srgbClr val="000000"/>
                      </a:solidFill>
                      <a:latin typeface="Times New Roman" panose="02020603050405020304" pitchFamily="16" charset="0"/>
                    </a:rPr>
                    <a:t>fork()返回0</a:t>
                  </a:r>
                  <a:endParaRPr lang="en-US" altLang="zh-CN" sz="2400" b="0" dirty="0" err="1">
                    <a:solidFill>
                      <a:srgbClr val="000000"/>
                    </a:solidFill>
                    <a:latin typeface="Times New Roman" panose="02020603050405020304" pitchFamily="16" charset="0"/>
                  </a:endParaRPr>
                </a:p>
              </p:txBody>
            </p:sp>
          </p:grpSp>
        </p:grpSp>
        <p:sp>
          <p:nvSpPr>
            <p:cNvPr id="40" name="矩形 39"/>
            <p:cNvSpPr/>
            <p:nvPr/>
          </p:nvSpPr>
          <p:spPr>
            <a:xfrm>
              <a:off x="2097" y="4549"/>
              <a:ext cx="10065" cy="5315"/>
            </a:xfrm>
            <a:prstGeom prst="rect">
              <a:avLst/>
            </a:prstGeom>
            <a:noFill/>
            <a:ln w="6350">
              <a:solidFill>
                <a:srgbClr val="C0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fontAlgn="base"/>
              <a:endParaRPr lang="zh-CN" altLang="en-US" strike="noStrike" noProof="1"/>
            </a:p>
          </p:txBody>
        </p:sp>
      </p:gr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92162" name="矩形 48128"/>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92163" name="文本框 48129"/>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333399"/>
                </a:solidFill>
                <a:latin typeface="Times New Roman" panose="02020603050405020304" pitchFamily="16" charset="0"/>
                <a:cs typeface="楷体_GB2312" pitchFamily="49" charset="0"/>
              </a:rPr>
              <a:t>3.2 进程定义与控制</a:t>
            </a:r>
            <a:endParaRPr lang="zh-CN" altLang="x-none" sz="4400" b="0" dirty="0" err="1">
              <a:solidFill>
                <a:srgbClr val="333399"/>
              </a:solidFill>
              <a:latin typeface="Times New Roman" panose="02020603050405020304" pitchFamily="16" charset="0"/>
              <a:ea typeface="楷体_GB2312" pitchFamily="49" charset="0"/>
            </a:endParaRPr>
          </a:p>
        </p:txBody>
      </p:sp>
      <p:sp>
        <p:nvSpPr>
          <p:cNvPr id="48131" name="文本框 48130"/>
          <p:cNvSpPr txBox="1"/>
          <p:nvPr/>
        </p:nvSpPr>
        <p:spPr>
          <a:xfrm>
            <a:off x="611188" y="1673225"/>
            <a:ext cx="8455025" cy="5019675"/>
          </a:xfrm>
          <a:prstGeom prst="rect">
            <a:avLst/>
          </a:prstGeom>
          <a:noFill/>
          <a:ln w="9525">
            <a:noFill/>
          </a:ln>
        </p:spPr>
        <p:txBody>
          <a:bodyPr wrap="square" lIns="91440" tIns="45720" rIns="91440" bIns="45720" anchor="t" anchorCtr="0"/>
          <a:p>
            <a:pPr marL="342900" indent="-342900" defTabSz="457200">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b="0" noProof="1" dirty="0" err="1">
                <a:solidFill>
                  <a:srgbClr val="000000"/>
                </a:solidFill>
                <a:latin typeface="Times New Roman" panose="02020603050405020304" pitchFamily="16" charset="0"/>
                <a:ea typeface="+mn-ea"/>
                <a:cs typeface="+mn-cs"/>
              </a:rPr>
              <a:t>Linux</a:t>
            </a:r>
            <a:r>
              <a:rPr lang="zh-CN" altLang="en-US" b="0" noProof="1" dirty="0" err="1">
                <a:solidFill>
                  <a:srgbClr val="000000"/>
                </a:solidFill>
                <a:latin typeface="Times New Roman" panose="02020603050405020304" pitchFamily="16" charset="0"/>
                <a:ea typeface="+mn-ea"/>
                <a:cs typeface="+mn-cs"/>
              </a:rPr>
              <a:t>的</a:t>
            </a:r>
            <a:r>
              <a:rPr lang="zh-CN" altLang="x-none" b="0" noProof="1" dirty="0" err="1">
                <a:solidFill>
                  <a:srgbClr val="000000"/>
                </a:solidFill>
                <a:latin typeface="Times New Roman" panose="02020603050405020304" pitchFamily="16" charset="0"/>
                <a:ea typeface="+mn-ea"/>
                <a:cs typeface="+mn-cs"/>
              </a:rPr>
              <a:t>进程树</a:t>
            </a:r>
            <a:r>
              <a:rPr lang="en-US" altLang="zh-CN" b="0" noProof="1" dirty="0" err="1">
                <a:solidFill>
                  <a:srgbClr val="000000"/>
                </a:solidFill>
                <a:latin typeface="Times New Roman" panose="02020603050405020304" pitchFamily="16" charset="0"/>
                <a:ea typeface="+mn-ea"/>
                <a:cs typeface="+mn-cs"/>
              </a:rPr>
              <a:t>(pstree)</a:t>
            </a:r>
            <a:endParaRPr lang="zh-CN" altLang="x-none" b="0" noProof="1" dirty="0" err="1">
              <a:solidFill>
                <a:srgbClr val="000000"/>
              </a:solidFill>
              <a:latin typeface="Times New Roman" panose="02020603050405020304" pitchFamily="16" charset="0"/>
            </a:endParaRPr>
          </a:p>
          <a:p>
            <a:pPr defTabSz="457200">
              <a:buClr>
                <a:srgbClr val="3333CC"/>
              </a:buClr>
              <a:buSzPct val="60000"/>
              <a:buFont typeface="Wingdings" panose="05000000000000000000" pitchFamily="2" charset="2"/>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800" b="0" baseline="0" noProof="1" dirty="0" err="1">
              <a:solidFill>
                <a:srgbClr val="000000"/>
              </a:solidFill>
              <a:latin typeface="Times New Roman" panose="02020603050405020304" pitchFamily="16" charset="0"/>
              <a:ea typeface="楷体_GB2312" pitchFamily="49" charset="0"/>
            </a:endParaRPr>
          </a:p>
        </p:txBody>
      </p:sp>
      <p:graphicFrame>
        <p:nvGraphicFramePr>
          <p:cNvPr id="92165" name="对象 1"/>
          <p:cNvGraphicFramePr/>
          <p:nvPr/>
        </p:nvGraphicFramePr>
        <p:xfrm>
          <a:off x="161925" y="2303463"/>
          <a:ext cx="8439150" cy="3956050"/>
        </p:xfrm>
        <a:graphic>
          <a:graphicData uri="http://schemas.openxmlformats.org/presentationml/2006/ole">
            <mc:AlternateContent xmlns:mc="http://schemas.openxmlformats.org/markup-compatibility/2006">
              <mc:Choice xmlns:v="urn:schemas-microsoft-com:vml" Requires="v">
                <p:oleObj spid="_x0000_s3077" name="" r:id="rId1" imgW="9925050" imgH="3952875" progId="Paint.Picture">
                  <p:embed/>
                </p:oleObj>
              </mc:Choice>
              <mc:Fallback>
                <p:oleObj name="" r:id="rId1" imgW="9925050" imgH="3952875" progId="Paint.Picture">
                  <p:embed/>
                  <p:pic>
                    <p:nvPicPr>
                      <p:cNvPr id="0" name="图片 3076"/>
                      <p:cNvPicPr/>
                      <p:nvPr/>
                    </p:nvPicPr>
                    <p:blipFill>
                      <a:blip r:embed="rId2"/>
                      <a:stretch>
                        <a:fillRect/>
                      </a:stretch>
                    </p:blipFill>
                    <p:spPr>
                      <a:xfrm>
                        <a:off x="161925" y="2303463"/>
                        <a:ext cx="8439150" cy="3956050"/>
                      </a:xfrm>
                      <a:prstGeom prst="rect">
                        <a:avLst/>
                      </a:prstGeom>
                      <a:noFill/>
                      <a:ln w="38100">
                        <a:noFill/>
                        <a:miter/>
                      </a:ln>
                    </p:spPr>
                  </p:pic>
                </p:oleObj>
              </mc:Fallback>
            </mc:AlternateContent>
          </a:graphicData>
        </a:graphic>
      </p:graphicFrame>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94210" name="矩形 48128"/>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94211" name="文本框 48129"/>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333399"/>
                </a:solidFill>
                <a:latin typeface="Times New Roman" panose="02020603050405020304" pitchFamily="16" charset="0"/>
                <a:cs typeface="楷体_GB2312" pitchFamily="49" charset="0"/>
              </a:rPr>
              <a:t>3.2 进程定义与控制</a:t>
            </a:r>
            <a:endParaRPr lang="zh-CN" altLang="x-none" sz="4400" b="0" dirty="0" err="1">
              <a:solidFill>
                <a:srgbClr val="333399"/>
              </a:solidFill>
              <a:latin typeface="Times New Roman" panose="02020603050405020304" pitchFamily="16" charset="0"/>
              <a:ea typeface="楷体_GB2312" pitchFamily="49" charset="0"/>
            </a:endParaRPr>
          </a:p>
        </p:txBody>
      </p:sp>
      <p:sp>
        <p:nvSpPr>
          <p:cNvPr id="48131" name="文本框 48130"/>
          <p:cNvSpPr txBox="1"/>
          <p:nvPr/>
        </p:nvSpPr>
        <p:spPr>
          <a:xfrm>
            <a:off x="611188" y="1673225"/>
            <a:ext cx="8455025" cy="5019675"/>
          </a:xfrm>
          <a:prstGeom prst="rect">
            <a:avLst/>
          </a:prstGeom>
          <a:noFill/>
          <a:ln w="9525">
            <a:noFill/>
          </a:ln>
        </p:spPr>
        <p:txBody>
          <a:bodyPr wrap="square" lIns="91440" tIns="45720" rIns="91440" bIns="45720" anchor="t" anchorCtr="0"/>
          <a:p>
            <a:pPr marL="342900" indent="-342900" defTabSz="457200">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b="0" noProof="1" dirty="0" err="1">
                <a:solidFill>
                  <a:srgbClr val="000000"/>
                </a:solidFill>
                <a:latin typeface="Times New Roman" panose="02020603050405020304" pitchFamily="16" charset="0"/>
                <a:ea typeface="+mn-ea"/>
                <a:cs typeface="+mn-cs"/>
              </a:rPr>
              <a:t>Linux</a:t>
            </a:r>
            <a:r>
              <a:rPr lang="zh-CN" altLang="en-US" b="0" noProof="1" dirty="0" err="1">
                <a:solidFill>
                  <a:srgbClr val="000000"/>
                </a:solidFill>
                <a:latin typeface="Times New Roman" panose="02020603050405020304" pitchFamily="16" charset="0"/>
                <a:ea typeface="+mn-ea"/>
                <a:cs typeface="+mn-cs"/>
              </a:rPr>
              <a:t>的第一个</a:t>
            </a:r>
            <a:r>
              <a:rPr lang="zh-CN" altLang="x-none" b="0" noProof="1" dirty="0" err="1">
                <a:solidFill>
                  <a:srgbClr val="000000"/>
                </a:solidFill>
                <a:latin typeface="Times New Roman" panose="02020603050405020304" pitchFamily="16" charset="0"/>
                <a:ea typeface="+mn-ea"/>
                <a:cs typeface="+mn-cs"/>
              </a:rPr>
              <a:t>进程</a:t>
            </a:r>
            <a:r>
              <a:rPr lang="en-US" altLang="zh-CN" b="0" noProof="1" dirty="0" err="1">
                <a:solidFill>
                  <a:srgbClr val="000000"/>
                </a:solidFill>
                <a:latin typeface="Times New Roman" panose="02020603050405020304" pitchFamily="16" charset="0"/>
                <a:ea typeface="+mn-ea"/>
                <a:cs typeface="+mn-cs"/>
              </a:rPr>
              <a:t>(0</a:t>
            </a:r>
            <a:r>
              <a:rPr lang="zh-CN" altLang="en-US" b="0" noProof="1" dirty="0" err="1">
                <a:solidFill>
                  <a:srgbClr val="000000"/>
                </a:solidFill>
                <a:latin typeface="Times New Roman" panose="02020603050405020304" pitchFamily="16" charset="0"/>
                <a:ea typeface="+mn-ea"/>
                <a:cs typeface="+mn-cs"/>
              </a:rPr>
              <a:t>号进程</a:t>
            </a:r>
            <a:r>
              <a:rPr lang="en-US" altLang="zh-CN" b="0" noProof="1" dirty="0" err="1">
                <a:solidFill>
                  <a:srgbClr val="000000"/>
                </a:solidFill>
                <a:latin typeface="Times New Roman" panose="02020603050405020304" pitchFamily="16" charset="0"/>
                <a:ea typeface="+mn-ea"/>
                <a:cs typeface="+mn-cs"/>
              </a:rPr>
              <a:t>)</a:t>
            </a:r>
            <a:endParaRPr lang="zh-CN" altLang="x-none" b="0" noProof="1" dirty="0" err="1">
              <a:solidFill>
                <a:srgbClr val="000000"/>
              </a:solidFill>
              <a:latin typeface="Times New Roman" panose="02020603050405020304" pitchFamily="16" charset="0"/>
            </a:endParaRPr>
          </a:p>
          <a:p>
            <a:pPr defTabSz="457200">
              <a:buClr>
                <a:srgbClr val="3333CC"/>
              </a:buClr>
              <a:buSzPct val="60000"/>
              <a:buFont typeface="Wingdings" panose="05000000000000000000" pitchFamily="2" charset="2"/>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b="0" baseline="0" noProof="1" dirty="0" err="1">
                <a:solidFill>
                  <a:srgbClr val="000000"/>
                </a:solidFill>
                <a:latin typeface="Times New Roman" panose="02020603050405020304" pitchFamily="16" charset="0"/>
                <a:ea typeface="楷体_GB2312" pitchFamily="49" charset="0"/>
                <a:cs typeface="+mn-cs"/>
              </a:rPr>
              <a:t>     </a:t>
            </a:r>
            <a:r>
              <a:rPr lang="zh-CN" altLang="en-US" sz="2800" b="0" baseline="0" noProof="1" dirty="0" err="1">
                <a:solidFill>
                  <a:schemeClr val="accent2"/>
                </a:solidFill>
                <a:latin typeface="Times New Roman" panose="02020603050405020304" pitchFamily="16" charset="0"/>
                <a:ea typeface="楷体_GB2312" pitchFamily="49" charset="0"/>
                <a:cs typeface="+mn-cs"/>
              </a:rPr>
              <a:t>操作系统启动时所</a:t>
            </a:r>
            <a:r>
              <a:rPr lang="en-US" altLang="zh-CN" sz="2800" b="0" baseline="0" noProof="1" dirty="0" err="1">
                <a:solidFill>
                  <a:schemeClr val="accent2"/>
                </a:solidFill>
                <a:latin typeface="Times New Roman" panose="02020603050405020304" pitchFamily="16" charset="0"/>
                <a:ea typeface="楷体_GB2312" pitchFamily="49" charset="0"/>
                <a:cs typeface="+mn-cs"/>
              </a:rPr>
              <a:t>“</a:t>
            </a:r>
            <a:r>
              <a:rPr lang="zh-CN" altLang="en-US" sz="2800" b="0" baseline="0" noProof="1" dirty="0" err="1">
                <a:solidFill>
                  <a:schemeClr val="accent2"/>
                </a:solidFill>
                <a:latin typeface="Times New Roman" panose="02020603050405020304" pitchFamily="16" charset="0"/>
                <a:ea typeface="楷体_GB2312" pitchFamily="49" charset="0"/>
                <a:cs typeface="+mn-cs"/>
              </a:rPr>
              <a:t>创建</a:t>
            </a:r>
            <a:r>
              <a:rPr lang="en-US" altLang="zh-CN" sz="2800" b="0" baseline="0" noProof="1" dirty="0" err="1">
                <a:solidFill>
                  <a:schemeClr val="accent2"/>
                </a:solidFill>
                <a:latin typeface="Times New Roman" panose="02020603050405020304" pitchFamily="16" charset="0"/>
                <a:ea typeface="楷体_GB2312" pitchFamily="49" charset="0"/>
                <a:cs typeface="+mn-cs"/>
              </a:rPr>
              <a:t>”</a:t>
            </a:r>
            <a:r>
              <a:rPr lang="zh-CN" altLang="en-US" sz="2800" b="0" baseline="0" noProof="1" dirty="0" err="1">
                <a:solidFill>
                  <a:schemeClr val="accent2"/>
                </a:solidFill>
                <a:latin typeface="Times New Roman" panose="02020603050405020304" pitchFamily="16" charset="0"/>
                <a:ea typeface="楷体_GB2312" pitchFamily="49" charset="0"/>
                <a:cs typeface="+mn-cs"/>
              </a:rPr>
              <a:t>的第一个进程，但</a:t>
            </a:r>
            <a:r>
              <a:rPr lang="zh-CN" altLang="en-US" sz="2800" b="0" noProof="1" dirty="0" err="1">
                <a:solidFill>
                  <a:schemeClr val="accent2"/>
                </a:solidFill>
                <a:latin typeface="Times New Roman" panose="02020603050405020304" pitchFamily="16" charset="0"/>
                <a:ea typeface="楷体_GB2312" pitchFamily="49" charset="0"/>
                <a:cs typeface="+mn-cs"/>
                <a:sym typeface="+mn-ea"/>
              </a:rPr>
              <a:t>不是用</a:t>
            </a:r>
            <a:r>
              <a:rPr lang="en-US" altLang="zh-CN" sz="2800" b="0" noProof="1" dirty="0" err="1">
                <a:solidFill>
                  <a:schemeClr val="accent2"/>
                </a:solidFill>
                <a:latin typeface="Times New Roman" panose="02020603050405020304" pitchFamily="16" charset="0"/>
                <a:ea typeface="楷体_GB2312" pitchFamily="49" charset="0"/>
                <a:cs typeface="+mn-cs"/>
                <a:sym typeface="+mn-ea"/>
              </a:rPr>
              <a:t>fork()</a:t>
            </a:r>
            <a:r>
              <a:rPr lang="zh-CN" altLang="en-US" sz="2800" b="0" noProof="1" dirty="0" err="1">
                <a:solidFill>
                  <a:schemeClr val="accent2"/>
                </a:solidFill>
                <a:latin typeface="Times New Roman" panose="02020603050405020304" pitchFamily="16" charset="0"/>
                <a:ea typeface="楷体_GB2312" pitchFamily="49" charset="0"/>
                <a:cs typeface="+mn-cs"/>
                <a:sym typeface="+mn-ea"/>
              </a:rPr>
              <a:t>创建的进程</a:t>
            </a:r>
            <a:r>
              <a:rPr lang="zh-CN" altLang="en-US" sz="2800" b="0" baseline="0" noProof="1" dirty="0" err="1">
                <a:solidFill>
                  <a:schemeClr val="accent2"/>
                </a:solidFill>
                <a:latin typeface="Times New Roman" panose="02020603050405020304" pitchFamily="16" charset="0"/>
                <a:ea typeface="楷体_GB2312" pitchFamily="49" charset="0"/>
                <a:cs typeface="+mn-cs"/>
              </a:rPr>
              <a:t>。</a:t>
            </a:r>
            <a:endParaRPr lang="zh-CN" altLang="en-US" sz="2800" b="0" baseline="0" noProof="1" dirty="0" err="1">
              <a:solidFill>
                <a:schemeClr val="accent2"/>
              </a:solidFill>
              <a:latin typeface="Times New Roman" panose="02020603050405020304" pitchFamily="16" charset="0"/>
              <a:ea typeface="楷体_GB2312" pitchFamily="49" charset="0"/>
            </a:endParaRPr>
          </a:p>
          <a:p>
            <a:pPr defTabSz="457200">
              <a:buClr>
                <a:srgbClr val="3333CC"/>
              </a:buClr>
              <a:buSzPct val="60000"/>
              <a:buFont typeface="Wingdings" panose="05000000000000000000" pitchFamily="2" charset="2"/>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b="0" baseline="0" noProof="1" dirty="0" err="1">
                <a:solidFill>
                  <a:schemeClr val="accent2"/>
                </a:solidFill>
                <a:latin typeface="Times New Roman" panose="02020603050405020304" pitchFamily="16" charset="0"/>
                <a:ea typeface="楷体_GB2312" pitchFamily="49" charset="0"/>
                <a:cs typeface="+mn-cs"/>
              </a:rPr>
              <a:t>     </a:t>
            </a:r>
            <a:r>
              <a:rPr lang="zh-CN" altLang="en-US" sz="2800" b="0" baseline="0" noProof="1" dirty="0" err="1">
                <a:solidFill>
                  <a:schemeClr val="accent2"/>
                </a:solidFill>
                <a:latin typeface="Times New Roman" panose="02020603050405020304" pitchFamily="16" charset="0"/>
                <a:ea typeface="楷体_GB2312" pitchFamily="49" charset="0"/>
                <a:cs typeface="+mn-cs"/>
              </a:rPr>
              <a:t>回到进程的定义：</a:t>
            </a:r>
            <a:endParaRPr lang="zh-CN" altLang="en-US" sz="2800" b="0" baseline="0" noProof="1" dirty="0" err="1">
              <a:solidFill>
                <a:schemeClr val="accent2"/>
              </a:solidFill>
              <a:latin typeface="Times New Roman" panose="02020603050405020304" pitchFamily="16" charset="0"/>
              <a:ea typeface="楷体_GB2312" pitchFamily="49" charset="0"/>
            </a:endParaRPr>
          </a:p>
          <a:p>
            <a:pPr marL="457200" indent="-457200" defTabSz="457200">
              <a:buClr>
                <a:srgbClr val="3333CC"/>
              </a:buClr>
              <a:buSzPct val="60000"/>
              <a:buFont typeface="Wingdings" panose="05000000000000000000" charset="0"/>
              <a:buChar char="ü"/>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en-US" sz="2800" b="0" baseline="0" noProof="1" dirty="0" err="1">
                <a:solidFill>
                  <a:schemeClr val="tx1"/>
                </a:solidFill>
                <a:latin typeface="Times New Roman" panose="02020603050405020304" pitchFamily="16" charset="0"/>
                <a:ea typeface="楷体_GB2312" pitchFamily="49" charset="0"/>
                <a:cs typeface="+mn-cs"/>
              </a:rPr>
              <a:t>创建进程</a:t>
            </a:r>
            <a:r>
              <a:rPr lang="en-US" altLang="zh-CN" sz="2800" b="0" baseline="0" noProof="1" dirty="0" err="1">
                <a:solidFill>
                  <a:schemeClr val="tx1"/>
                </a:solidFill>
                <a:latin typeface="Times New Roman" panose="02020603050405020304" pitchFamily="16" charset="0"/>
                <a:ea typeface="楷体_GB2312" pitchFamily="49" charset="0"/>
                <a:cs typeface="+mn-cs"/>
              </a:rPr>
              <a:t>PCB</a:t>
            </a:r>
            <a:r>
              <a:rPr lang="zh-CN" altLang="en-US" sz="2800" b="0" baseline="0" noProof="1" dirty="0" err="1">
                <a:solidFill>
                  <a:schemeClr val="tx1"/>
                </a:solidFill>
                <a:latin typeface="Times New Roman" panose="02020603050405020304" pitchFamily="16" charset="0"/>
                <a:ea typeface="楷体_GB2312" pitchFamily="49" charset="0"/>
                <a:cs typeface="+mn-cs"/>
              </a:rPr>
              <a:t>数据结构</a:t>
            </a:r>
            <a:r>
              <a:rPr lang="en-US" altLang="zh-CN" sz="2800" b="0" baseline="0" noProof="1" dirty="0" err="1">
                <a:solidFill>
                  <a:schemeClr val="tx1"/>
                </a:solidFill>
                <a:latin typeface="Times New Roman" panose="02020603050405020304" pitchFamily="16" charset="0"/>
                <a:ea typeface="楷体_GB2312" pitchFamily="49" charset="0"/>
                <a:cs typeface="+mn-cs"/>
              </a:rPr>
              <a:t>;</a:t>
            </a:r>
            <a:endParaRPr lang="en-US" altLang="zh-CN" sz="2800" b="0" baseline="0" noProof="1" dirty="0" err="1">
              <a:solidFill>
                <a:schemeClr val="tx1"/>
              </a:solidFill>
              <a:latin typeface="Times New Roman" panose="02020603050405020304" pitchFamily="16" charset="0"/>
              <a:ea typeface="楷体_GB2312" pitchFamily="49" charset="0"/>
            </a:endParaRPr>
          </a:p>
          <a:p>
            <a:pPr marL="457200" indent="-457200" defTabSz="457200">
              <a:buClr>
                <a:srgbClr val="3333CC"/>
              </a:buClr>
              <a:buSzPct val="60000"/>
              <a:buFont typeface="Wingdings" panose="05000000000000000000" charset="0"/>
              <a:buChar char="ü"/>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en-US" sz="2800" b="0" baseline="0" noProof="1" dirty="0" err="1">
                <a:solidFill>
                  <a:schemeClr val="tx1"/>
                </a:solidFill>
                <a:latin typeface="Times New Roman" panose="02020603050405020304" pitchFamily="16" charset="0"/>
                <a:ea typeface="楷体_GB2312" pitchFamily="49" charset="0"/>
                <a:cs typeface="+mn-cs"/>
              </a:rPr>
              <a:t>设置进程地址空间；</a:t>
            </a:r>
            <a:endParaRPr lang="en-US" altLang="zh-CN" sz="2800" b="0" baseline="0" noProof="1" dirty="0" err="1">
              <a:solidFill>
                <a:schemeClr val="tx1"/>
              </a:solidFill>
              <a:latin typeface="Times New Roman" panose="02020603050405020304" pitchFamily="16" charset="0"/>
              <a:ea typeface="楷体_GB2312" pitchFamily="49" charset="0"/>
            </a:endParaRPr>
          </a:p>
          <a:p>
            <a:pPr marL="457200" indent="-457200" defTabSz="457200">
              <a:buClr>
                <a:srgbClr val="3333CC"/>
              </a:buClr>
              <a:buSzPct val="60000"/>
              <a:buFont typeface="Wingdings" panose="05000000000000000000" charset="0"/>
              <a:buChar char="ü"/>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en-US" sz="2800" b="0" baseline="0" noProof="1" dirty="0" err="1">
                <a:solidFill>
                  <a:schemeClr val="tx1"/>
                </a:solidFill>
                <a:latin typeface="Times New Roman" panose="02020603050405020304" pitchFamily="16" charset="0"/>
                <a:ea typeface="楷体_GB2312" pitchFamily="49" charset="0"/>
                <a:cs typeface="+mn-cs"/>
              </a:rPr>
              <a:t>初始化</a:t>
            </a:r>
            <a:r>
              <a:rPr lang="zh-CN" altLang="en-US" sz="2800" b="0" noProof="1" dirty="0" err="1">
                <a:solidFill>
                  <a:schemeClr val="tx1"/>
                </a:solidFill>
                <a:latin typeface="Times New Roman" panose="02020603050405020304" pitchFamily="16" charset="0"/>
                <a:ea typeface="楷体_GB2312" pitchFamily="49" charset="0"/>
                <a:cs typeface="+mn-cs"/>
                <a:sym typeface="+mn-ea"/>
              </a:rPr>
              <a:t>内核栈；</a:t>
            </a:r>
            <a:endParaRPr lang="zh-CN" altLang="en-US" sz="2800" b="0" noProof="1" dirty="0" err="1">
              <a:solidFill>
                <a:schemeClr val="tx1"/>
              </a:solidFill>
              <a:latin typeface="Times New Roman" panose="02020603050405020304" pitchFamily="16" charset="0"/>
              <a:ea typeface="楷体_GB2312" pitchFamily="49" charset="0"/>
              <a:sym typeface="+mn-ea"/>
            </a:endParaRPr>
          </a:p>
          <a:p>
            <a:pPr marL="457200" indent="-457200" defTabSz="457200">
              <a:buClr>
                <a:srgbClr val="3333CC"/>
              </a:buClr>
              <a:buSzPct val="60000"/>
              <a:buFont typeface="Wingdings" panose="05000000000000000000" charset="0"/>
              <a:buChar char="ü"/>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en-US" sz="2800" b="0" baseline="0" noProof="1" dirty="0" err="1">
                <a:solidFill>
                  <a:schemeClr val="tx1"/>
                </a:solidFill>
                <a:latin typeface="Times New Roman" panose="02020603050405020304" pitchFamily="16" charset="0"/>
                <a:ea typeface="楷体_GB2312" pitchFamily="49" charset="0"/>
                <a:cs typeface="+mn-cs"/>
              </a:rPr>
              <a:t>初始化用户栈：申请一段内存即可；</a:t>
            </a:r>
            <a:endParaRPr lang="zh-CN" altLang="en-US" sz="2800" b="0" baseline="0" noProof="1" dirty="0" err="1">
              <a:solidFill>
                <a:schemeClr val="tx1"/>
              </a:solidFill>
              <a:latin typeface="Times New Roman" panose="02020603050405020304" pitchFamily="16" charset="0"/>
              <a:ea typeface="楷体_GB2312" pitchFamily="49" charset="0"/>
            </a:endParaRPr>
          </a:p>
          <a:p>
            <a:pPr marL="457200" indent="-457200" defTabSz="457200">
              <a:buClr>
                <a:srgbClr val="3333CC"/>
              </a:buClr>
              <a:buSzPct val="60000"/>
              <a:buFont typeface="Wingdings" panose="05000000000000000000" charset="0"/>
              <a:buChar char="ü"/>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en-US" sz="2800" b="0" baseline="0" noProof="1" dirty="0" err="1">
                <a:solidFill>
                  <a:schemeClr val="tx1"/>
                </a:solidFill>
                <a:latin typeface="Times New Roman" panose="02020603050405020304" pitchFamily="16" charset="0"/>
                <a:ea typeface="楷体_GB2312" pitchFamily="49" charset="0"/>
                <a:cs typeface="+mn-cs"/>
              </a:rPr>
              <a:t>执行程序（用户态下）；</a:t>
            </a:r>
            <a:endParaRPr lang="zh-CN" altLang="en-US" sz="2800" b="0" baseline="0" noProof="1" dirty="0" err="1">
              <a:solidFill>
                <a:schemeClr val="tx1"/>
              </a:solidFill>
              <a:latin typeface="Times New Roman" panose="02020603050405020304" pitchFamily="16" charset="0"/>
              <a:ea typeface="楷体_GB2312" pitchFamily="49" charset="0"/>
            </a:endParaRPr>
          </a:p>
          <a:p>
            <a:pPr defTabSz="457200">
              <a:buClr>
                <a:srgbClr val="3333CC"/>
              </a:buClr>
              <a:buSzPct val="60000"/>
              <a:buFont typeface="Wingdings" panose="05000000000000000000" charset="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en-US" sz="2800" b="0" baseline="0" noProof="1" dirty="0" err="1">
              <a:solidFill>
                <a:schemeClr val="tx1"/>
              </a:solidFill>
              <a:latin typeface="Times New Roman" panose="02020603050405020304" pitchFamily="16" charset="0"/>
              <a:ea typeface="楷体_GB2312" pitchFamily="49" charset="0"/>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96258" name="矩形 48128"/>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96259" name="文本框 48129"/>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333399"/>
                </a:solidFill>
                <a:latin typeface="Times New Roman" panose="02020603050405020304" pitchFamily="16" charset="0"/>
                <a:cs typeface="楷体_GB2312" pitchFamily="49" charset="0"/>
              </a:rPr>
              <a:t>3.2 进程定义与控制</a:t>
            </a:r>
            <a:endParaRPr lang="zh-CN" altLang="x-none" sz="4400" b="0" dirty="0" err="1">
              <a:solidFill>
                <a:srgbClr val="333399"/>
              </a:solidFill>
              <a:latin typeface="Times New Roman" panose="02020603050405020304" pitchFamily="16" charset="0"/>
              <a:ea typeface="楷体_GB2312" pitchFamily="49" charset="0"/>
            </a:endParaRPr>
          </a:p>
        </p:txBody>
      </p:sp>
      <p:sp>
        <p:nvSpPr>
          <p:cNvPr id="48131" name="文本框 48130"/>
          <p:cNvSpPr txBox="1"/>
          <p:nvPr/>
        </p:nvSpPr>
        <p:spPr>
          <a:xfrm>
            <a:off x="431800" y="774700"/>
            <a:ext cx="8075613" cy="2619375"/>
          </a:xfrm>
          <a:prstGeom prst="rect">
            <a:avLst/>
          </a:prstGeom>
          <a:solidFill>
            <a:schemeClr val="accent5">
              <a:lumMod val="20000"/>
              <a:lumOff val="80000"/>
              <a:alpha val="98000"/>
            </a:schemeClr>
          </a:solidFill>
          <a:ln w="12700" cmpd="sng">
            <a:solidFill>
              <a:srgbClr val="C00000"/>
            </a:solidFill>
            <a:prstDash val="solid"/>
          </a:ln>
        </p:spPr>
        <p:txBody>
          <a:bodyPr wrap="square" lIns="91440" tIns="45720" rIns="91440" bIns="45720" anchor="t" anchorCtr="0"/>
          <a:p>
            <a:pPr defTabSz="457200">
              <a:buClr>
                <a:srgbClr val="3333CC"/>
              </a:buClr>
              <a:buSzPct val="60000"/>
              <a:buFont typeface="Wingdings" panose="05000000000000000000" pitchFamily="2" charset="2"/>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baseline="0" noProof="1" dirty="0" err="1">
                <a:solidFill>
                  <a:schemeClr val="accent2"/>
                </a:solidFill>
                <a:latin typeface="Times New Roman" panose="02020603050405020304" pitchFamily="16" charset="0"/>
                <a:ea typeface="楷体_GB2312" pitchFamily="49" charset="0"/>
                <a:cs typeface="+mn-cs"/>
              </a:rPr>
              <a:t>   //0</a:t>
            </a:r>
            <a:r>
              <a:rPr lang="zh-CN" altLang="en-US" sz="2400" b="0" baseline="0" noProof="1" dirty="0" err="1">
                <a:solidFill>
                  <a:schemeClr val="accent2"/>
                </a:solidFill>
                <a:latin typeface="Times New Roman" panose="02020603050405020304" pitchFamily="16" charset="0"/>
                <a:ea typeface="楷体_GB2312" pitchFamily="49" charset="0"/>
                <a:cs typeface="+mn-cs"/>
              </a:rPr>
              <a:t>号进程</a:t>
            </a:r>
            <a:r>
              <a:rPr lang="en-US" altLang="zh-CN" sz="2400" b="0" baseline="0" noProof="1" dirty="0" err="1">
                <a:solidFill>
                  <a:schemeClr val="accent2"/>
                </a:solidFill>
                <a:latin typeface="Times New Roman" panose="02020603050405020304" pitchFamily="16" charset="0"/>
                <a:ea typeface="楷体_GB2312" pitchFamily="49" charset="0"/>
                <a:cs typeface="+mn-cs"/>
              </a:rPr>
              <a:t>PCB</a:t>
            </a:r>
            <a:r>
              <a:rPr lang="zh-CN" altLang="en-US" sz="2400" b="0" baseline="0" noProof="1" dirty="0" err="1">
                <a:solidFill>
                  <a:schemeClr val="accent2"/>
                </a:solidFill>
                <a:latin typeface="Times New Roman" panose="02020603050405020304" pitchFamily="16" charset="0"/>
                <a:ea typeface="楷体_GB2312" pitchFamily="49" charset="0"/>
                <a:cs typeface="+mn-cs"/>
              </a:rPr>
              <a:t>创建：</a:t>
            </a:r>
            <a:endParaRPr lang="zh-CN" altLang="en-US" sz="2400" b="0" baseline="0" noProof="1" dirty="0" err="1">
              <a:solidFill>
                <a:schemeClr val="accent2"/>
              </a:solidFill>
              <a:latin typeface="Times New Roman" panose="02020603050405020304" pitchFamily="16" charset="0"/>
              <a:ea typeface="楷体_GB2312" pitchFamily="49" charset="0"/>
            </a:endParaRPr>
          </a:p>
          <a:p>
            <a:pPr defTabSz="457200">
              <a:buClr>
                <a:srgbClr val="3333CC"/>
              </a:buClr>
              <a:buSzPct val="60000"/>
              <a:buFont typeface="Wingdings" panose="05000000000000000000" pitchFamily="2" charset="2"/>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baseline="0" noProof="1" dirty="0" err="1">
                <a:solidFill>
                  <a:schemeClr val="accent2"/>
                </a:solidFill>
                <a:latin typeface="Times New Roman" panose="02020603050405020304" pitchFamily="16" charset="0"/>
                <a:ea typeface="楷体_GB2312" pitchFamily="49" charset="0"/>
                <a:cs typeface="+mn-cs"/>
              </a:rPr>
              <a:t>struct task_struct init_tast{</a:t>
            </a:r>
            <a:endParaRPr lang="en-US" altLang="zh-CN" sz="2400" b="0" baseline="0" noProof="1" dirty="0" err="1">
              <a:solidFill>
                <a:schemeClr val="accent2"/>
              </a:solidFill>
              <a:latin typeface="Times New Roman" panose="02020603050405020304" pitchFamily="16" charset="0"/>
              <a:ea typeface="楷体_GB2312" pitchFamily="49" charset="0"/>
            </a:endParaRPr>
          </a:p>
          <a:p>
            <a:pPr defTabSz="457200">
              <a:buClr>
                <a:srgbClr val="3333CC"/>
              </a:buClr>
              <a:buSzPct val="60000"/>
              <a:buFont typeface="Wingdings" panose="05000000000000000000" pitchFamily="2" charset="2"/>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baseline="0" noProof="1" dirty="0" err="1">
                <a:solidFill>
                  <a:schemeClr val="accent2"/>
                </a:solidFill>
                <a:latin typeface="Times New Roman" panose="02020603050405020304" pitchFamily="16" charset="0"/>
                <a:ea typeface="楷体_GB2312" pitchFamily="49" charset="0"/>
                <a:cs typeface="+mn-cs"/>
              </a:rPr>
              <a:t>    .......</a:t>
            </a:r>
            <a:endParaRPr lang="en-US" altLang="zh-CN" sz="2400" b="0" baseline="0" noProof="1" dirty="0" err="1">
              <a:solidFill>
                <a:schemeClr val="accent2"/>
              </a:solidFill>
              <a:latin typeface="Times New Roman" panose="02020603050405020304" pitchFamily="16" charset="0"/>
              <a:ea typeface="楷体_GB2312" pitchFamily="49" charset="0"/>
            </a:endParaRPr>
          </a:p>
          <a:p>
            <a:pPr defTabSz="457200">
              <a:buClr>
                <a:srgbClr val="3333CC"/>
              </a:buClr>
              <a:buSzPct val="60000"/>
              <a:buFont typeface="Wingdings" panose="05000000000000000000" pitchFamily="2" charset="2"/>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baseline="0" noProof="1" dirty="0" err="1">
                <a:solidFill>
                  <a:schemeClr val="accent2"/>
                </a:solidFill>
                <a:latin typeface="Times New Roman" panose="02020603050405020304" pitchFamily="16" charset="0"/>
                <a:ea typeface="楷体_GB2312" pitchFamily="49" charset="0"/>
                <a:cs typeface="+mn-cs"/>
              </a:rPr>
              <a:t>    {{0,0},{0x9f,0xc0fa00},{0x9f,0xc0f200},...} //LDT</a:t>
            </a:r>
            <a:endParaRPr lang="en-US" altLang="zh-CN" sz="2400" b="0" baseline="0" noProof="1" dirty="0" err="1">
              <a:solidFill>
                <a:schemeClr val="accent2"/>
              </a:solidFill>
              <a:latin typeface="Times New Roman" panose="02020603050405020304" pitchFamily="16" charset="0"/>
              <a:ea typeface="楷体_GB2312" pitchFamily="49" charset="0"/>
            </a:endParaRPr>
          </a:p>
          <a:p>
            <a:pPr defTabSz="457200">
              <a:buClr>
                <a:srgbClr val="3333CC"/>
              </a:buClr>
              <a:buSzPct val="60000"/>
              <a:buFont typeface="Wingdings" panose="05000000000000000000" pitchFamily="2" charset="2"/>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baseline="0" noProof="1" dirty="0" err="1">
                <a:solidFill>
                  <a:schemeClr val="accent2"/>
                </a:solidFill>
                <a:latin typeface="Times New Roman" panose="02020603050405020304" pitchFamily="16" charset="0"/>
                <a:ea typeface="楷体_GB2312" pitchFamily="49" charset="0"/>
                <a:cs typeface="+mn-cs"/>
              </a:rPr>
              <a:t>     {0,PAGE_SIZE+(long)&amp;init_tast, 0x10,0,...}  //tss</a:t>
            </a:r>
            <a:endParaRPr lang="en-US" altLang="zh-CN" sz="2400" b="0" baseline="0" noProof="1" dirty="0" err="1">
              <a:solidFill>
                <a:schemeClr val="accent2"/>
              </a:solidFill>
              <a:latin typeface="Times New Roman" panose="02020603050405020304" pitchFamily="16" charset="0"/>
              <a:ea typeface="楷体_GB2312" pitchFamily="49" charset="0"/>
            </a:endParaRPr>
          </a:p>
          <a:p>
            <a:pPr defTabSz="457200">
              <a:buClr>
                <a:srgbClr val="3333CC"/>
              </a:buClr>
              <a:buSzPct val="60000"/>
              <a:buFont typeface="Wingdings" panose="05000000000000000000" pitchFamily="2" charset="2"/>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baseline="0" noProof="1" dirty="0" err="1">
                <a:solidFill>
                  <a:schemeClr val="accent2"/>
                </a:solidFill>
                <a:latin typeface="Times New Roman" panose="02020603050405020304" pitchFamily="16" charset="0"/>
                <a:ea typeface="楷体_GB2312" pitchFamily="49" charset="0"/>
                <a:cs typeface="+mn-cs"/>
              </a:rPr>
              <a:t>}</a:t>
            </a:r>
            <a:endParaRPr lang="zh-CN" altLang="en-US" sz="2400" b="0" baseline="0" noProof="1" dirty="0" err="1">
              <a:solidFill>
                <a:schemeClr val="tx1"/>
              </a:solidFill>
              <a:latin typeface="Times New Roman" panose="02020603050405020304" pitchFamily="16" charset="0"/>
              <a:ea typeface="楷体_GB2312" pitchFamily="49" charset="0"/>
            </a:endParaRPr>
          </a:p>
          <a:p>
            <a:pPr defTabSz="457200">
              <a:buClr>
                <a:srgbClr val="3333CC"/>
              </a:buClr>
              <a:buSzPct val="60000"/>
              <a:buFont typeface="Wingdings" panose="05000000000000000000" charset="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en-US" sz="2400" b="0" baseline="0" noProof="1" dirty="0" err="1">
              <a:solidFill>
                <a:schemeClr val="tx1"/>
              </a:solidFill>
              <a:latin typeface="Times New Roman" panose="02020603050405020304" pitchFamily="16" charset="0"/>
              <a:ea typeface="楷体_GB2312" pitchFamily="49" charset="0"/>
            </a:endParaRPr>
          </a:p>
        </p:txBody>
      </p:sp>
      <p:sp>
        <p:nvSpPr>
          <p:cNvPr id="4" name="矩形标注 3"/>
          <p:cNvSpPr/>
          <p:nvPr/>
        </p:nvSpPr>
        <p:spPr>
          <a:xfrm>
            <a:off x="5156200" y="549275"/>
            <a:ext cx="2327275" cy="984250"/>
          </a:xfrm>
          <a:prstGeom prst="wedgeRectCallout">
            <a:avLst>
              <a:gd name="adj1" fmla="val -45334"/>
              <a:gd name="adj2" fmla="val 119052"/>
            </a:avLst>
          </a:prstGeom>
          <a:solidFill>
            <a:schemeClr val="accent1">
              <a:lumMod val="40000"/>
              <a:lumOff val="60000"/>
              <a:alpha val="98000"/>
            </a:schemeClr>
          </a:solidFill>
          <a:ln>
            <a:solidFill>
              <a:srgbClr val="C0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fontAlgn="base"/>
            <a:r>
              <a:rPr lang="zh-CN" altLang="en-US" sz="2000" strike="noStrike" noProof="1">
                <a:solidFill>
                  <a:schemeClr val="tx1"/>
                </a:solidFill>
              </a:rPr>
              <a:t>设置地址空间：包括了</a:t>
            </a:r>
            <a:r>
              <a:rPr lang="en-US" altLang="zh-CN" sz="2000" strike="noStrike" noProof="1">
                <a:solidFill>
                  <a:schemeClr val="tx1"/>
                </a:solidFill>
              </a:rPr>
              <a:t>0</a:t>
            </a:r>
            <a:r>
              <a:rPr lang="zh-CN" altLang="en-US" sz="2000" strike="noStrike" noProof="1">
                <a:solidFill>
                  <a:schemeClr val="tx1"/>
                </a:solidFill>
              </a:rPr>
              <a:t>号进程的代码段和数据段地址</a:t>
            </a:r>
            <a:endParaRPr lang="zh-CN" altLang="en-US" sz="2000" strike="noStrike" noProof="1">
              <a:solidFill>
                <a:schemeClr val="tx1"/>
              </a:solidFill>
            </a:endParaRPr>
          </a:p>
        </p:txBody>
      </p:sp>
      <p:sp>
        <p:nvSpPr>
          <p:cNvPr id="5" name="矩形标注 4"/>
          <p:cNvSpPr/>
          <p:nvPr/>
        </p:nvSpPr>
        <p:spPr>
          <a:xfrm>
            <a:off x="6823075" y="2663825"/>
            <a:ext cx="2327275" cy="984250"/>
          </a:xfrm>
          <a:prstGeom prst="wedgeRectCallout">
            <a:avLst>
              <a:gd name="adj1" fmla="val -66507"/>
              <a:gd name="adj2" fmla="val -43939"/>
            </a:avLst>
          </a:prstGeom>
          <a:solidFill>
            <a:schemeClr val="accent1">
              <a:lumMod val="40000"/>
              <a:lumOff val="60000"/>
              <a:alpha val="98000"/>
            </a:schemeClr>
          </a:solidFill>
          <a:ln>
            <a:solidFill>
              <a:srgbClr val="C0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fontAlgn="base"/>
            <a:r>
              <a:rPr lang="zh-CN" altLang="en-US" sz="2000" strike="noStrike" noProof="1">
                <a:solidFill>
                  <a:schemeClr val="tx1"/>
                </a:solidFill>
              </a:rPr>
              <a:t>设置内核空间</a:t>
            </a:r>
            <a:endParaRPr lang="zh-CN" altLang="en-US" sz="2000" strike="noStrike" noProof="1">
              <a:solidFill>
                <a:schemeClr val="tx1"/>
              </a:solidFill>
            </a:endParaRPr>
          </a:p>
        </p:txBody>
      </p:sp>
      <p:sp>
        <p:nvSpPr>
          <p:cNvPr id="9" name="文本框 8"/>
          <p:cNvSpPr txBox="1"/>
          <p:nvPr/>
        </p:nvSpPr>
        <p:spPr>
          <a:xfrm>
            <a:off x="296863" y="3698875"/>
            <a:ext cx="8075613" cy="2847975"/>
          </a:xfrm>
          <a:prstGeom prst="rect">
            <a:avLst/>
          </a:prstGeom>
          <a:solidFill>
            <a:schemeClr val="accent5">
              <a:lumMod val="20000"/>
              <a:lumOff val="80000"/>
              <a:alpha val="98000"/>
            </a:schemeClr>
          </a:solidFill>
          <a:ln w="12700" cmpd="sng">
            <a:solidFill>
              <a:srgbClr val="C00000"/>
            </a:solidFill>
            <a:prstDash val="solid"/>
          </a:ln>
        </p:spPr>
        <p:txBody>
          <a:bodyPr wrap="square" lIns="91440" tIns="45720" rIns="91440" bIns="45720" anchor="t" anchorCtr="0"/>
          <a:p>
            <a:pPr defTabSz="457200">
              <a:buClr>
                <a:srgbClr val="3333CC"/>
              </a:buClr>
              <a:buSzPct val="60000"/>
              <a:buFont typeface="Wingdings" panose="05000000000000000000" pitchFamily="2" charset="2"/>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baseline="0" noProof="1" dirty="0" err="1">
                <a:solidFill>
                  <a:schemeClr val="accent2"/>
                </a:solidFill>
                <a:latin typeface="Times New Roman" panose="02020603050405020304" pitchFamily="16" charset="0"/>
                <a:ea typeface="楷体_GB2312" pitchFamily="49" charset="0"/>
                <a:cs typeface="+mn-cs"/>
              </a:rPr>
              <a:t>   //0</a:t>
            </a:r>
            <a:r>
              <a:rPr lang="zh-CN" altLang="en-US" sz="2400" b="0" baseline="0" noProof="1" dirty="0" err="1">
                <a:solidFill>
                  <a:schemeClr val="accent2"/>
                </a:solidFill>
                <a:latin typeface="Times New Roman" panose="02020603050405020304" pitchFamily="16" charset="0"/>
                <a:ea typeface="楷体_GB2312" pitchFamily="49" charset="0"/>
                <a:cs typeface="+mn-cs"/>
              </a:rPr>
              <a:t>号进程执行的用户态程序</a:t>
            </a:r>
            <a:endParaRPr lang="zh-CN" altLang="en-US" sz="2400" b="0" baseline="0" noProof="1" dirty="0" err="1">
              <a:solidFill>
                <a:schemeClr val="accent2"/>
              </a:solidFill>
              <a:latin typeface="Times New Roman" panose="02020603050405020304" pitchFamily="16" charset="0"/>
              <a:ea typeface="楷体_GB2312" pitchFamily="49" charset="0"/>
            </a:endParaRPr>
          </a:p>
          <a:p>
            <a:pPr defTabSz="457200">
              <a:buClr>
                <a:srgbClr val="3333CC"/>
              </a:buClr>
              <a:buSzPct val="60000"/>
              <a:buFont typeface="Wingdings" panose="05000000000000000000" pitchFamily="2" charset="2"/>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baseline="0" noProof="1" dirty="0" err="1">
                <a:solidFill>
                  <a:schemeClr val="accent2"/>
                </a:solidFill>
                <a:latin typeface="Times New Roman" panose="02020603050405020304" pitchFamily="16" charset="0"/>
                <a:ea typeface="楷体_GB2312" pitchFamily="49" charset="0"/>
                <a:cs typeface="+mn-cs"/>
              </a:rPr>
              <a:t>main(){</a:t>
            </a:r>
            <a:endParaRPr lang="en-US" altLang="zh-CN" sz="2400" b="0" baseline="0" noProof="1" dirty="0" err="1">
              <a:solidFill>
                <a:schemeClr val="accent2"/>
              </a:solidFill>
              <a:latin typeface="Times New Roman" panose="02020603050405020304" pitchFamily="16" charset="0"/>
              <a:ea typeface="楷体_GB2312" pitchFamily="49" charset="0"/>
            </a:endParaRPr>
          </a:p>
          <a:p>
            <a:pPr defTabSz="457200">
              <a:buClr>
                <a:srgbClr val="3333CC"/>
              </a:buClr>
              <a:buSzPct val="60000"/>
              <a:buFont typeface="Wingdings" panose="05000000000000000000" pitchFamily="2" charset="2"/>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baseline="0" noProof="1" dirty="0" err="1">
                <a:solidFill>
                  <a:schemeClr val="accent2"/>
                </a:solidFill>
                <a:latin typeface="Times New Roman" panose="02020603050405020304" pitchFamily="16" charset="0"/>
                <a:ea typeface="楷体_GB2312" pitchFamily="49" charset="0"/>
                <a:cs typeface="+mn-cs"/>
              </a:rPr>
              <a:t>    .......</a:t>
            </a:r>
            <a:endParaRPr lang="en-US" altLang="zh-CN" sz="2400" b="0" baseline="0" noProof="1" dirty="0" err="1">
              <a:solidFill>
                <a:schemeClr val="accent2"/>
              </a:solidFill>
              <a:latin typeface="Times New Roman" panose="02020603050405020304" pitchFamily="16" charset="0"/>
              <a:ea typeface="楷体_GB2312" pitchFamily="49" charset="0"/>
            </a:endParaRPr>
          </a:p>
          <a:p>
            <a:pPr defTabSz="457200">
              <a:buClr>
                <a:srgbClr val="3333CC"/>
              </a:buClr>
              <a:buSzPct val="60000"/>
              <a:buFont typeface="Wingdings" panose="05000000000000000000" pitchFamily="2" charset="2"/>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baseline="0" noProof="1" dirty="0" err="1">
                <a:solidFill>
                  <a:schemeClr val="accent2"/>
                </a:solidFill>
                <a:latin typeface="Times New Roman" panose="02020603050405020304" pitchFamily="16" charset="0"/>
                <a:ea typeface="楷体_GB2312" pitchFamily="49" charset="0"/>
                <a:cs typeface="+mn-cs"/>
              </a:rPr>
              <a:t>    move_to_user_mode();</a:t>
            </a:r>
            <a:endParaRPr lang="en-US" altLang="zh-CN" sz="2400" b="0" baseline="0" noProof="1" dirty="0" err="1">
              <a:solidFill>
                <a:schemeClr val="accent2"/>
              </a:solidFill>
              <a:latin typeface="Times New Roman" panose="02020603050405020304" pitchFamily="16" charset="0"/>
              <a:ea typeface="楷体_GB2312" pitchFamily="49" charset="0"/>
            </a:endParaRPr>
          </a:p>
          <a:p>
            <a:pPr defTabSz="457200">
              <a:buClr>
                <a:srgbClr val="3333CC"/>
              </a:buClr>
              <a:buSzPct val="60000"/>
              <a:buFont typeface="Wingdings" panose="05000000000000000000" pitchFamily="2" charset="2"/>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baseline="0" noProof="1" dirty="0" err="1">
                <a:solidFill>
                  <a:schemeClr val="accent2"/>
                </a:solidFill>
                <a:latin typeface="Times New Roman" panose="02020603050405020304" pitchFamily="16" charset="0"/>
                <a:ea typeface="楷体_GB2312" pitchFamily="49" charset="0"/>
                <a:cs typeface="+mn-cs"/>
              </a:rPr>
              <a:t>    if(!fork())  {init():}</a:t>
            </a:r>
            <a:endParaRPr lang="en-US" altLang="zh-CN" sz="2400" b="0" baseline="0" noProof="1" dirty="0" err="1">
              <a:solidFill>
                <a:schemeClr val="accent2"/>
              </a:solidFill>
              <a:latin typeface="Times New Roman" panose="02020603050405020304" pitchFamily="16" charset="0"/>
              <a:ea typeface="楷体_GB2312" pitchFamily="49" charset="0"/>
            </a:endParaRPr>
          </a:p>
          <a:p>
            <a:pPr defTabSz="457200">
              <a:buClr>
                <a:srgbClr val="3333CC"/>
              </a:buClr>
              <a:buSzPct val="60000"/>
              <a:buFont typeface="Wingdings" panose="05000000000000000000" pitchFamily="2" charset="2"/>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baseline="0" noProof="1" dirty="0" err="1">
                <a:solidFill>
                  <a:schemeClr val="accent2"/>
                </a:solidFill>
                <a:latin typeface="Times New Roman" panose="02020603050405020304" pitchFamily="16" charset="0"/>
                <a:ea typeface="楷体_GB2312" pitchFamily="49" charset="0"/>
                <a:cs typeface="+mn-cs"/>
              </a:rPr>
              <a:t>     for(....)</a:t>
            </a:r>
            <a:endParaRPr lang="en-US" altLang="zh-CN" sz="2400" b="0" baseline="0" noProof="1" dirty="0" err="1">
              <a:solidFill>
                <a:schemeClr val="accent2"/>
              </a:solidFill>
              <a:latin typeface="Times New Roman" panose="02020603050405020304" pitchFamily="16" charset="0"/>
              <a:ea typeface="楷体_GB2312" pitchFamily="49" charset="0"/>
            </a:endParaRPr>
          </a:p>
          <a:p>
            <a:pPr defTabSz="457200">
              <a:buClr>
                <a:srgbClr val="3333CC"/>
              </a:buClr>
              <a:buSzPct val="60000"/>
              <a:buFont typeface="Wingdings" panose="05000000000000000000" pitchFamily="2" charset="2"/>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baseline="0" noProof="1" dirty="0" err="1">
                <a:solidFill>
                  <a:schemeClr val="accent2"/>
                </a:solidFill>
                <a:latin typeface="Times New Roman" panose="02020603050405020304" pitchFamily="16" charset="0"/>
                <a:ea typeface="楷体_GB2312" pitchFamily="49" charset="0"/>
                <a:cs typeface="+mn-cs"/>
              </a:rPr>
              <a:t>    }</a:t>
            </a:r>
            <a:endParaRPr lang="zh-CN" altLang="en-US" sz="2400" b="0" baseline="0" noProof="1" dirty="0" err="1">
              <a:solidFill>
                <a:schemeClr val="tx1"/>
              </a:solidFill>
              <a:latin typeface="Times New Roman" panose="02020603050405020304" pitchFamily="16" charset="0"/>
              <a:ea typeface="楷体_GB2312" pitchFamily="49" charset="0"/>
            </a:endParaRPr>
          </a:p>
          <a:p>
            <a:pPr defTabSz="457200">
              <a:buClr>
                <a:srgbClr val="3333CC"/>
              </a:buClr>
              <a:buSzPct val="60000"/>
              <a:buFont typeface="Wingdings" panose="05000000000000000000" charset="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en-US" sz="2400" b="0" baseline="0" noProof="1" dirty="0" err="1">
              <a:solidFill>
                <a:schemeClr val="tx1"/>
              </a:solidFill>
              <a:latin typeface="Times New Roman" panose="02020603050405020304" pitchFamily="16" charset="0"/>
              <a:ea typeface="楷体_GB2312" pitchFamily="49" charset="0"/>
            </a:endParaRPr>
          </a:p>
        </p:txBody>
      </p:sp>
      <p:sp>
        <p:nvSpPr>
          <p:cNvPr id="10" name="矩形标注 9"/>
          <p:cNvSpPr/>
          <p:nvPr/>
        </p:nvSpPr>
        <p:spPr>
          <a:xfrm>
            <a:off x="2276475" y="5903913"/>
            <a:ext cx="2327275" cy="985838"/>
          </a:xfrm>
          <a:prstGeom prst="wedgeRectCallout">
            <a:avLst>
              <a:gd name="adj1" fmla="val -68581"/>
              <a:gd name="adj2" fmla="val -71534"/>
            </a:avLst>
          </a:prstGeom>
          <a:solidFill>
            <a:schemeClr val="accent1">
              <a:lumMod val="40000"/>
              <a:lumOff val="60000"/>
              <a:alpha val="98000"/>
            </a:schemeClr>
          </a:solidFill>
          <a:ln>
            <a:solidFill>
              <a:srgbClr val="C0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fontAlgn="base"/>
            <a:r>
              <a:rPr lang="zh-CN" altLang="en-US" sz="2000" strike="noStrike" noProof="1">
                <a:solidFill>
                  <a:schemeClr val="tx1"/>
                </a:solidFill>
                <a:sym typeface="+mn-ea"/>
              </a:rPr>
              <a:t>使用</a:t>
            </a:r>
            <a:r>
              <a:rPr lang="en-US" altLang="zh-CN" sz="2000" strike="noStrike" noProof="1">
                <a:solidFill>
                  <a:schemeClr val="tx1"/>
                </a:solidFill>
                <a:sym typeface="+mn-ea"/>
              </a:rPr>
              <a:t>fork()</a:t>
            </a:r>
            <a:r>
              <a:rPr lang="zh-CN" altLang="en-US" sz="2000" strike="noStrike" noProof="1">
                <a:solidFill>
                  <a:schemeClr val="tx1"/>
                </a:solidFill>
                <a:sym typeface="+mn-ea"/>
              </a:rPr>
              <a:t>创建</a:t>
            </a:r>
            <a:r>
              <a:rPr lang="en-US" altLang="zh-CN" sz="2000" strike="noStrike" noProof="1">
                <a:solidFill>
                  <a:schemeClr val="tx1"/>
                </a:solidFill>
                <a:sym typeface="+mn-ea"/>
              </a:rPr>
              <a:t>1</a:t>
            </a:r>
            <a:r>
              <a:rPr lang="zh-CN" altLang="en-US" sz="2000" strike="noStrike" noProof="1">
                <a:solidFill>
                  <a:schemeClr val="tx1"/>
                </a:solidFill>
                <a:sym typeface="+mn-ea"/>
              </a:rPr>
              <a:t>号进程</a:t>
            </a:r>
            <a:endParaRPr lang="zh-CN" altLang="en-US" sz="2000" strike="noStrike" noProof="1">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100000">
                                          <p:val>
                                            <p:strVal val="#ppt_x"/>
                                          </p:val>
                                        </p:tav>
                                      </p:tavLst>
                                    </p:anim>
                                    <p:anim calcmode="lin" valueType="num">
                                      <p:cBhvr>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ppt_x</p:attrName>
                                        </p:attrNameLst>
                                      </p:cBhvr>
                                      <p:tavLst>
                                        <p:tav tm="0">
                                          <p:val>
                                            <p:strVal val="#ppt_x"/>
                                          </p:val>
                                        </p:tav>
                                        <p:tav tm="100000">
                                          <p:val>
                                            <p:strVal val="#ppt_x"/>
                                          </p:val>
                                        </p:tav>
                                      </p:tavLst>
                                    </p:anim>
                                    <p:anim calcmode="lin" valueType="num">
                                      <p:cBhvr>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ppt_x</p:attrName>
                                        </p:attrNameLst>
                                      </p:cBhvr>
                                      <p:tavLst>
                                        <p:tav tm="0">
                                          <p:val>
                                            <p:strVal val="#ppt_x"/>
                                          </p:val>
                                        </p:tav>
                                        <p:tav tm="100000">
                                          <p:val>
                                            <p:strVal val="#ppt_x"/>
                                          </p:val>
                                        </p:tav>
                                      </p:tavLst>
                                    </p:anim>
                                    <p:anim calcmode="lin" valueType="num">
                                      <p:cBhvr>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4" grpId="1" animBg="1"/>
      <p:bldP spid="5" grpId="0" bldLvl="0" animBg="1"/>
      <p:bldP spid="5" grpId="1" animBg="1"/>
      <p:bldP spid="10" grpId="0" bldLvl="0" animBg="1"/>
      <p:bldP spid="10"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22530" name="矩形 13312"/>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22531" name="文本框 13313"/>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333399"/>
                </a:solidFill>
                <a:latin typeface="Times New Roman" panose="02020603050405020304" pitchFamily="16" charset="0"/>
              </a:rPr>
              <a:t>3.1 进程的引入</a:t>
            </a:r>
            <a:endParaRPr lang="zh-CN" altLang="x-none" sz="4400" b="0" dirty="0" err="1">
              <a:solidFill>
                <a:srgbClr val="333399"/>
              </a:solidFill>
              <a:latin typeface="Times New Roman" panose="02020603050405020304" pitchFamily="16" charset="0"/>
            </a:endParaRPr>
          </a:p>
        </p:txBody>
      </p:sp>
      <p:sp>
        <p:nvSpPr>
          <p:cNvPr id="22532" name="文本框 13314"/>
          <p:cNvSpPr txBox="1"/>
          <p:nvPr/>
        </p:nvSpPr>
        <p:spPr>
          <a:xfrm>
            <a:off x="971550" y="1538288"/>
            <a:ext cx="7772400" cy="4862512"/>
          </a:xfrm>
          <a:prstGeom prst="rect">
            <a:avLst/>
          </a:prstGeom>
          <a:noFill/>
          <a:ln w="9525">
            <a:noFill/>
          </a:ln>
        </p:spPr>
        <p:txBody>
          <a:bodyPr wrap="square" lIns="91440" tIns="45720" rIns="91440" bIns="45720" anchor="t" anchorCtr="0"/>
          <a:p>
            <a:pPr marL="342900" indent="-342900" defTabSz="457200">
              <a:spcBef>
                <a:spcPts val="9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00"/>
                </a:solidFill>
                <a:latin typeface="黑体" panose="02010609060101010101" charset="-122"/>
              </a:rPr>
              <a:t>程序的顺序执行和并发执行</a:t>
            </a:r>
            <a:endParaRPr lang="zh-CN" altLang="x-none" b="0" dirty="0" err="1">
              <a:solidFill>
                <a:srgbClr val="000000"/>
              </a:solidFill>
              <a:latin typeface="黑体" panose="02010609060101010101" charset="-122"/>
            </a:endParaRPr>
          </a:p>
          <a:p>
            <a:pPr marL="342900" indent="-342900" defTabSz="457200">
              <a:spcBef>
                <a:spcPts val="700"/>
              </a:spcBef>
              <a:buClrTx/>
              <a:buSzPct val="6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b="0" dirty="0" err="1">
                <a:solidFill>
                  <a:srgbClr val="000000"/>
                </a:solidFill>
                <a:latin typeface="Times New Roman" panose="02020603050405020304" pitchFamily="16" charset="0"/>
              </a:rPr>
              <a:t>	  </a:t>
            </a:r>
            <a:r>
              <a:rPr lang="zh-CN" altLang="x-none" sz="2400" b="0" dirty="0" err="1">
                <a:solidFill>
                  <a:srgbClr val="000000"/>
                </a:solidFill>
                <a:latin typeface="Times New Roman" panose="02020603050405020304" pitchFamily="16" charset="0"/>
              </a:rPr>
              <a:t>程序的执行有两种方式：</a:t>
            </a:r>
            <a:r>
              <a:rPr lang="zh-CN" altLang="x-none" sz="2400" b="0" dirty="0" err="1">
                <a:solidFill>
                  <a:srgbClr val="FF0000"/>
                </a:solidFill>
                <a:latin typeface="Times New Roman" panose="02020603050405020304" pitchFamily="16" charset="0"/>
              </a:rPr>
              <a:t>顺序执行</a:t>
            </a:r>
            <a:r>
              <a:rPr lang="zh-CN" altLang="x-none" sz="2400" b="0" dirty="0" err="1">
                <a:solidFill>
                  <a:srgbClr val="000000"/>
                </a:solidFill>
                <a:latin typeface="Times New Roman" panose="02020603050405020304" pitchFamily="16" charset="0"/>
              </a:rPr>
              <a:t>和</a:t>
            </a:r>
            <a:r>
              <a:rPr lang="zh-CN" altLang="x-none" sz="2400" b="0" dirty="0" err="1">
                <a:solidFill>
                  <a:srgbClr val="FF0000"/>
                </a:solidFill>
                <a:latin typeface="Times New Roman" panose="02020603050405020304" pitchFamily="16" charset="0"/>
              </a:rPr>
              <a:t>并发执行</a:t>
            </a:r>
            <a:r>
              <a:rPr lang="zh-CN" altLang="x-none" sz="2400" b="0" dirty="0" err="1">
                <a:solidFill>
                  <a:srgbClr val="000000"/>
                </a:solidFill>
                <a:latin typeface="Times New Roman" panose="02020603050405020304" pitchFamily="16" charset="0"/>
              </a:rPr>
              <a:t>。顺序执行是单道批处理系统的执行方式，也用于简单的单片机系统；现在的操作系统为并发执行，具有许多新的特征。</a:t>
            </a:r>
            <a:r>
              <a:rPr lang="zh-CN" altLang="x-none" sz="2400" b="0" dirty="0" err="1">
                <a:solidFill>
                  <a:srgbClr val="FF0000"/>
                </a:solidFill>
                <a:latin typeface="Times New Roman" panose="02020603050405020304" pitchFamily="16" charset="0"/>
              </a:rPr>
              <a:t>引入并发执行的目的是为了提高资源利用率。</a:t>
            </a:r>
            <a:endParaRPr lang="zh-CN" altLang="x-none" sz="2400" b="0" dirty="0" err="1">
              <a:solidFill>
                <a:srgbClr val="000000"/>
              </a:solidFill>
              <a:latin typeface="Times New Roman" panose="02020603050405020304" pitchFamily="16" charset="0"/>
            </a:endParaRPr>
          </a:p>
          <a:p>
            <a:pPr marL="342900" indent="-342900" defTabSz="457200">
              <a:spcBef>
                <a:spcPts val="8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rPr>
              <a:t>程序顺序执行：一个较大的程序通常由若干个程序段组成，程序在执行时，各程序段必须按照先后次序逐个执行。程序各程序段的这种先后次序可用前趋图表示。</a:t>
            </a:r>
            <a:endParaRPr lang="zh-CN" altLang="x-none" sz="2800" b="0" dirty="0" err="1">
              <a:solidFill>
                <a:srgbClr val="000000"/>
              </a:solidFill>
              <a:latin typeface="Times New Roman" panose="02020603050405020304" pitchFamily="16" charset="0"/>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98306" name="矩形 48128"/>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98307" name="文本框 48129"/>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333399"/>
                </a:solidFill>
                <a:latin typeface="Times New Roman" panose="02020603050405020304" pitchFamily="16" charset="0"/>
                <a:cs typeface="楷体_GB2312" pitchFamily="49" charset="0"/>
              </a:rPr>
              <a:t>3.2 进程定义与控制</a:t>
            </a:r>
            <a:endParaRPr lang="zh-CN" altLang="x-none" sz="4400" b="0" dirty="0" err="1">
              <a:solidFill>
                <a:srgbClr val="333399"/>
              </a:solidFill>
              <a:latin typeface="Times New Roman" panose="02020603050405020304" pitchFamily="16" charset="0"/>
              <a:ea typeface="楷体_GB2312" pitchFamily="49" charset="0"/>
            </a:endParaRPr>
          </a:p>
        </p:txBody>
      </p:sp>
      <p:sp>
        <p:nvSpPr>
          <p:cNvPr id="48131" name="文本框 48130"/>
          <p:cNvSpPr txBox="1"/>
          <p:nvPr/>
        </p:nvSpPr>
        <p:spPr>
          <a:xfrm>
            <a:off x="611188" y="1763713"/>
            <a:ext cx="7831138" cy="5019675"/>
          </a:xfrm>
          <a:prstGeom prst="rect">
            <a:avLst/>
          </a:prstGeom>
          <a:noFill/>
          <a:ln w="9525">
            <a:noFill/>
          </a:ln>
        </p:spPr>
        <p:txBody>
          <a:bodyPr wrap="square" lIns="91440" tIns="45720" rIns="91440" bIns="45720" anchor="t" anchorCtr="0"/>
          <a:p>
            <a:pPr marL="342900" indent="-342900" defTabSz="457200">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b="0" noProof="1" dirty="0" err="1">
                <a:solidFill>
                  <a:srgbClr val="000000"/>
                </a:solidFill>
                <a:latin typeface="Times New Roman" panose="02020603050405020304" pitchFamily="16" charset="0"/>
                <a:ea typeface="+mn-ea"/>
                <a:cs typeface="+mn-cs"/>
              </a:rPr>
              <a:t>Linux</a:t>
            </a:r>
            <a:r>
              <a:rPr lang="zh-CN" altLang="x-none" b="0" noProof="1" dirty="0" err="1">
                <a:solidFill>
                  <a:srgbClr val="000000"/>
                </a:solidFill>
                <a:latin typeface="Times New Roman" panose="02020603050405020304" pitchFamily="16" charset="0"/>
                <a:ea typeface="+mn-ea"/>
                <a:cs typeface="+mn-cs"/>
              </a:rPr>
              <a:t>进程</a:t>
            </a:r>
            <a:r>
              <a:rPr lang="en-US" altLang="zh-CN" b="0" noProof="1" dirty="0" err="1">
                <a:solidFill>
                  <a:srgbClr val="000000"/>
                </a:solidFill>
                <a:latin typeface="Times New Roman" panose="02020603050405020304" pitchFamily="16" charset="0"/>
                <a:ea typeface="+mn-ea"/>
                <a:cs typeface="+mn-cs"/>
              </a:rPr>
              <a:t>API</a:t>
            </a:r>
            <a:endParaRPr lang="zh-CN" altLang="x-none" b="0" noProof="1" dirty="0" err="1">
              <a:solidFill>
                <a:srgbClr val="000000"/>
              </a:solidFill>
              <a:latin typeface="Times New Roman" panose="02020603050405020304" pitchFamily="16" charset="0"/>
            </a:endParaRPr>
          </a:p>
          <a:p>
            <a:pPr marL="457200" indent="-457200" defTabSz="457200">
              <a:buClr>
                <a:srgbClr val="3333CC"/>
              </a:buClr>
              <a:buSzPct val="60000"/>
              <a:buFont typeface="Wingdings" panose="05000000000000000000" charset="0"/>
              <a:buChar char="ü"/>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b="0" noProof="1" dirty="0" err="1">
                <a:solidFill>
                  <a:srgbClr val="FF0000"/>
                </a:solidFill>
                <a:latin typeface="Times New Roman" panose="02020603050405020304" pitchFamily="16" charset="0"/>
                <a:ea typeface="+mn-ea"/>
                <a:cs typeface="+mn-cs"/>
              </a:rPr>
              <a:t>execve()</a:t>
            </a:r>
            <a:r>
              <a:rPr lang="zh-CN" altLang="en-US" sz="2800" b="0" noProof="1" dirty="0" err="1">
                <a:solidFill>
                  <a:srgbClr val="FF0000"/>
                </a:solidFill>
                <a:latin typeface="Times New Roman" panose="02020603050405020304" pitchFamily="16" charset="0"/>
                <a:ea typeface="+mn-ea"/>
                <a:cs typeface="+mn-cs"/>
              </a:rPr>
              <a:t>：</a:t>
            </a:r>
            <a:r>
              <a:rPr lang="zh-CN" altLang="en-US" sz="2800" b="0" noProof="1" dirty="0" err="1">
                <a:solidFill>
                  <a:srgbClr val="000000"/>
                </a:solidFill>
                <a:latin typeface="Times New Roman" panose="02020603050405020304" pitchFamily="16" charset="0"/>
                <a:ea typeface="+mn-ea"/>
                <a:cs typeface="+mn-cs"/>
              </a:rPr>
              <a:t>在</a:t>
            </a:r>
            <a:r>
              <a:rPr lang="en-US" altLang="zh-CN" sz="2800" b="0" noProof="1" dirty="0" err="1">
                <a:solidFill>
                  <a:srgbClr val="000000"/>
                </a:solidFill>
                <a:latin typeface="Times New Roman" panose="02020603050405020304" pitchFamily="16" charset="0"/>
                <a:ea typeface="+mn-ea"/>
                <a:cs typeface="+mn-cs"/>
              </a:rPr>
              <a:t>fork()</a:t>
            </a:r>
            <a:r>
              <a:rPr lang="zh-CN" altLang="en-US" sz="2800" b="0" noProof="1" dirty="0" err="1">
                <a:solidFill>
                  <a:srgbClr val="000000"/>
                </a:solidFill>
                <a:latin typeface="Times New Roman" panose="02020603050405020304" pitchFamily="16" charset="0"/>
                <a:ea typeface="+mn-ea"/>
                <a:cs typeface="+mn-cs"/>
              </a:rPr>
              <a:t>的基础上，加载可执行文件并执行，</a:t>
            </a:r>
            <a:r>
              <a:rPr lang="zh-CN" altLang="en-US" sz="2800" noProof="1" dirty="0" err="1">
                <a:solidFill>
                  <a:srgbClr val="C00000"/>
                </a:solidFill>
                <a:latin typeface="Times New Roman" panose="02020603050405020304" pitchFamily="16" charset="0"/>
                <a:ea typeface="楷体_GB2312" pitchFamily="49" charset="0"/>
                <a:cs typeface="+mn-cs"/>
                <a:sym typeface="+mn-ea"/>
              </a:rPr>
              <a:t>一个真正意义上的新进程</a:t>
            </a:r>
            <a:r>
              <a:rPr lang="zh-CN" altLang="en-US" sz="2800" noProof="1" dirty="0" err="1">
                <a:solidFill>
                  <a:srgbClr val="C00000"/>
                </a:solidFill>
                <a:latin typeface="Times New Roman" panose="02020603050405020304" pitchFamily="16" charset="0"/>
                <a:ea typeface="楷体_GB2312" pitchFamily="49" charset="0"/>
                <a:cs typeface="+mn-cs"/>
              </a:rPr>
              <a:t>。</a:t>
            </a:r>
            <a:endParaRPr lang="zh-CN" altLang="en-US" sz="2800" b="0" noProof="1" dirty="0" err="1">
              <a:solidFill>
                <a:srgbClr val="000000"/>
              </a:solidFill>
              <a:latin typeface="Times New Roman" panose="02020603050405020304" pitchFamily="16" charset="0"/>
            </a:endParaRPr>
          </a:p>
          <a:p>
            <a:pPr defTabSz="457200">
              <a:buClr>
                <a:srgbClr val="3333CC"/>
              </a:buClr>
              <a:buSzPct val="60000"/>
              <a:buFont typeface="Wingdings" panose="05000000000000000000" charset="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en-US" altLang="zh-CN" sz="2800" b="0" baseline="0" noProof="1" dirty="0" err="1">
              <a:solidFill>
                <a:srgbClr val="000000"/>
              </a:solidFill>
              <a:latin typeface="Times New Roman" panose="02020603050405020304" pitchFamily="16" charset="0"/>
              <a:ea typeface="楷体_GB2312" pitchFamily="49" charset="0"/>
            </a:endParaRPr>
          </a:p>
          <a:p>
            <a:pPr defTabSz="457200">
              <a:buClr>
                <a:srgbClr val="3333CC"/>
              </a:buClr>
              <a:buSzPct val="60000"/>
              <a:buFont typeface="Wingdings" panose="05000000000000000000" charset="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b="0" baseline="0" noProof="1" dirty="0" err="1">
                <a:solidFill>
                  <a:srgbClr val="000000"/>
                </a:solidFill>
                <a:latin typeface="Times New Roman" panose="02020603050405020304" pitchFamily="16" charset="0"/>
                <a:ea typeface="楷体_GB2312" pitchFamily="49" charset="0"/>
                <a:cs typeface="+mn-cs"/>
              </a:rPr>
              <a:t>  </a:t>
            </a:r>
            <a:r>
              <a:rPr lang="en-US" altLang="zh-CN" sz="2800" b="0" baseline="0" noProof="1" dirty="0" err="1">
                <a:solidFill>
                  <a:schemeClr val="accent2">
                    <a:lumMod val="75000"/>
                  </a:schemeClr>
                </a:solidFill>
                <a:latin typeface="Times New Roman" panose="02020603050405020304" pitchFamily="16" charset="0"/>
                <a:ea typeface="楷体_GB2312" pitchFamily="49" charset="0"/>
                <a:cs typeface="+mn-cs"/>
              </a:rPr>
              <a:t> int execve(const char *filename, char * const argv, char* const envp)</a:t>
            </a:r>
            <a:endParaRPr lang="en-US" altLang="zh-CN" sz="2800" b="0" baseline="0" noProof="1" dirty="0" err="1">
              <a:solidFill>
                <a:schemeClr val="accent2">
                  <a:lumMod val="75000"/>
                </a:schemeClr>
              </a:solidFill>
              <a:latin typeface="Times New Roman" panose="02020603050405020304" pitchFamily="16" charset="0"/>
              <a:ea typeface="楷体_GB2312" pitchFamily="49" charset="0"/>
            </a:endParaRPr>
          </a:p>
          <a:p>
            <a:pPr defTabSz="457200">
              <a:buClr>
                <a:srgbClr val="3333CC"/>
              </a:buClr>
              <a:buSzPct val="60000"/>
              <a:buFont typeface="Wingdings" panose="05000000000000000000" charset="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b="0" baseline="0" noProof="1" dirty="0" err="1">
                <a:solidFill>
                  <a:schemeClr val="accent2">
                    <a:lumMod val="75000"/>
                  </a:schemeClr>
                </a:solidFill>
                <a:latin typeface="Times New Roman" panose="02020603050405020304" pitchFamily="16" charset="0"/>
                <a:ea typeface="楷体_GB2312" pitchFamily="49" charset="0"/>
                <a:cs typeface="+mn-cs"/>
              </a:rPr>
              <a:t>    </a:t>
            </a:r>
            <a:endParaRPr lang="en-US" altLang="zh-CN" sz="2800" b="0" baseline="0" noProof="1" dirty="0" err="1">
              <a:solidFill>
                <a:schemeClr val="accent2">
                  <a:lumMod val="75000"/>
                </a:schemeClr>
              </a:solidFill>
              <a:latin typeface="Times New Roman" panose="02020603050405020304" pitchFamily="16" charset="0"/>
              <a:ea typeface="楷体_GB2312" pitchFamily="49" charset="0"/>
            </a:endParaRPr>
          </a:p>
          <a:p>
            <a:pPr defTabSz="457200">
              <a:buClr>
                <a:srgbClr val="3333CC"/>
              </a:buClr>
              <a:buSzPct val="60000"/>
              <a:buFont typeface="Wingdings" panose="05000000000000000000" charset="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b="0" baseline="0" noProof="1" dirty="0" err="1">
                <a:solidFill>
                  <a:schemeClr val="accent2">
                    <a:lumMod val="75000"/>
                  </a:schemeClr>
                </a:solidFill>
                <a:latin typeface="Times New Roman" panose="02020603050405020304" pitchFamily="16" charset="0"/>
                <a:ea typeface="楷体_GB2312" pitchFamily="49" charset="0"/>
                <a:cs typeface="+mn-cs"/>
              </a:rPr>
              <a:t>    argv </a:t>
            </a:r>
            <a:r>
              <a:rPr lang="zh-CN" altLang="en-US" sz="2800" b="0" baseline="0" noProof="1" dirty="0" err="1">
                <a:solidFill>
                  <a:schemeClr val="accent2">
                    <a:lumMod val="75000"/>
                  </a:schemeClr>
                </a:solidFill>
                <a:latin typeface="Times New Roman" panose="02020603050405020304" pitchFamily="16" charset="0"/>
                <a:ea typeface="楷体_GB2312" pitchFamily="49" charset="0"/>
                <a:cs typeface="+mn-cs"/>
              </a:rPr>
              <a:t>和</a:t>
            </a:r>
            <a:r>
              <a:rPr lang="en-US" altLang="zh-CN" sz="2800" b="0" baseline="0" noProof="1" dirty="0" err="1">
                <a:solidFill>
                  <a:schemeClr val="accent2">
                    <a:lumMod val="75000"/>
                  </a:schemeClr>
                </a:solidFill>
                <a:latin typeface="Times New Roman" panose="02020603050405020304" pitchFamily="16" charset="0"/>
                <a:ea typeface="楷体_GB2312" pitchFamily="49" charset="0"/>
                <a:cs typeface="+mn-cs"/>
              </a:rPr>
              <a:t>envp</a:t>
            </a:r>
            <a:r>
              <a:rPr lang="zh-CN" altLang="en-US" sz="2800" b="0" baseline="0" noProof="1" dirty="0" err="1">
                <a:solidFill>
                  <a:schemeClr val="accent2">
                    <a:lumMod val="75000"/>
                  </a:schemeClr>
                </a:solidFill>
                <a:latin typeface="Times New Roman" panose="02020603050405020304" pitchFamily="16" charset="0"/>
                <a:ea typeface="楷体_GB2312" pitchFamily="49" charset="0"/>
                <a:cs typeface="+mn-cs"/>
              </a:rPr>
              <a:t>对应了</a:t>
            </a:r>
            <a:r>
              <a:rPr lang="en-US" altLang="zh-CN" sz="2800" b="0" baseline="0" noProof="1" dirty="0" err="1">
                <a:solidFill>
                  <a:schemeClr val="accent2">
                    <a:lumMod val="75000"/>
                  </a:schemeClr>
                </a:solidFill>
                <a:latin typeface="Times New Roman" panose="02020603050405020304" pitchFamily="16" charset="0"/>
                <a:ea typeface="楷体_GB2312" pitchFamily="49" charset="0"/>
                <a:cs typeface="+mn-cs"/>
              </a:rPr>
              <a:t>main()</a:t>
            </a:r>
            <a:r>
              <a:rPr lang="zh-CN" altLang="en-US" sz="2800" b="0" baseline="0" noProof="1" dirty="0" err="1">
                <a:solidFill>
                  <a:schemeClr val="accent2">
                    <a:lumMod val="75000"/>
                  </a:schemeClr>
                </a:solidFill>
                <a:latin typeface="Times New Roman" panose="02020603050405020304" pitchFamily="16" charset="0"/>
                <a:ea typeface="楷体_GB2312" pitchFamily="49" charset="0"/>
                <a:cs typeface="+mn-cs"/>
              </a:rPr>
              <a:t>函数的参数，相当于重新设置了运行参数。</a:t>
            </a:r>
            <a:endParaRPr lang="zh-CN" altLang="en-US" sz="2800" b="0" baseline="0" noProof="1" dirty="0" err="1">
              <a:solidFill>
                <a:schemeClr val="accent2">
                  <a:lumMod val="75000"/>
                </a:schemeClr>
              </a:solidFill>
              <a:latin typeface="Times New Roman" panose="02020603050405020304" pitchFamily="16" charset="0"/>
              <a:ea typeface="楷体_GB2312" pitchFamily="49" charset="0"/>
            </a:endParaRPr>
          </a:p>
          <a:p>
            <a:pPr defTabSz="457200">
              <a:buClr>
                <a:srgbClr val="3333CC"/>
              </a:buClr>
              <a:buSzPct val="60000"/>
              <a:buFont typeface="Wingdings" panose="05000000000000000000" charset="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b="0" baseline="0" noProof="1" dirty="0" err="1">
                <a:solidFill>
                  <a:schemeClr val="accent2">
                    <a:lumMod val="75000"/>
                  </a:schemeClr>
                </a:solidFill>
                <a:latin typeface="Times New Roman" panose="02020603050405020304" pitchFamily="16" charset="0"/>
                <a:ea typeface="楷体_GB2312" pitchFamily="49" charset="0"/>
                <a:cs typeface="+mn-cs"/>
              </a:rPr>
              <a:t>    </a:t>
            </a:r>
            <a:endParaRPr lang="en-US" altLang="zh-CN" sz="2800" b="0" baseline="0" noProof="1" dirty="0" err="1">
              <a:solidFill>
                <a:schemeClr val="accent2">
                  <a:lumMod val="75000"/>
                </a:schemeClr>
              </a:solidFill>
              <a:latin typeface="Times New Roman" panose="02020603050405020304" pitchFamily="16" charset="0"/>
              <a:ea typeface="楷体_GB2312" pitchFamily="49" charset="0"/>
            </a:endParaRPr>
          </a:p>
          <a:p>
            <a:pPr defTabSz="457200">
              <a:buClr>
                <a:srgbClr val="3333CC"/>
              </a:buClr>
              <a:buSzPct val="60000"/>
              <a:buFont typeface="Wingdings" panose="05000000000000000000" charset="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b="0" baseline="0" noProof="1" dirty="0" err="1">
                <a:solidFill>
                  <a:schemeClr val="accent2">
                    <a:lumMod val="75000"/>
                  </a:schemeClr>
                </a:solidFill>
                <a:latin typeface="Times New Roman" panose="02020603050405020304" pitchFamily="16" charset="0"/>
                <a:ea typeface="楷体_GB2312" pitchFamily="49" charset="0"/>
                <a:cs typeface="+mn-cs"/>
              </a:rPr>
              <a:t>    </a:t>
            </a:r>
            <a:r>
              <a:rPr lang="en-US" altLang="zh-CN" sz="2800" i="1" baseline="0" noProof="1" dirty="0" err="1">
                <a:solidFill>
                  <a:schemeClr val="accent2">
                    <a:lumMod val="75000"/>
                  </a:schemeClr>
                </a:solidFill>
                <a:latin typeface="Times New Roman" panose="02020603050405020304" pitchFamily="16" charset="0"/>
                <a:ea typeface="楷体_GB2312" pitchFamily="49" charset="0"/>
                <a:cs typeface="+mn-cs"/>
              </a:rPr>
              <a:t> </a:t>
            </a:r>
            <a:r>
              <a:rPr lang="en-US" altLang="zh-CN" sz="2800" b="0" baseline="0" noProof="1" dirty="0" err="1">
                <a:solidFill>
                  <a:schemeClr val="accent2">
                    <a:lumMod val="75000"/>
                  </a:schemeClr>
                </a:solidFill>
                <a:latin typeface="Times New Roman" panose="02020603050405020304" pitchFamily="16" charset="0"/>
                <a:ea typeface="楷体_GB2312" pitchFamily="49" charset="0"/>
                <a:cs typeface="+mn-cs"/>
              </a:rPr>
              <a:t>     </a:t>
            </a:r>
            <a:endParaRPr lang="en-US" altLang="zh-CN" sz="2800" b="0" baseline="0" noProof="1" dirty="0" err="1">
              <a:solidFill>
                <a:schemeClr val="accent2">
                  <a:lumMod val="75000"/>
                </a:schemeClr>
              </a:solidFill>
              <a:latin typeface="Times New Roman" panose="02020603050405020304" pitchFamily="16" charset="0"/>
              <a:ea typeface="楷体_GB2312" pitchFamily="49" charset="0"/>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100354" name="矩形 48128"/>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100355" name="文本框 48129"/>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333399"/>
                </a:solidFill>
                <a:latin typeface="Times New Roman" panose="02020603050405020304" pitchFamily="16" charset="0"/>
                <a:cs typeface="楷体_GB2312" pitchFamily="49" charset="0"/>
              </a:rPr>
              <a:t>3.2 进程定义与控制</a:t>
            </a:r>
            <a:endParaRPr lang="zh-CN" altLang="x-none" sz="4400" b="0" dirty="0" err="1">
              <a:solidFill>
                <a:srgbClr val="333399"/>
              </a:solidFill>
              <a:latin typeface="Times New Roman" panose="02020603050405020304" pitchFamily="16" charset="0"/>
              <a:ea typeface="楷体_GB2312" pitchFamily="49" charset="0"/>
            </a:endParaRPr>
          </a:p>
        </p:txBody>
      </p:sp>
      <p:sp>
        <p:nvSpPr>
          <p:cNvPr id="48131" name="文本框 48130"/>
          <p:cNvSpPr txBox="1"/>
          <p:nvPr/>
        </p:nvSpPr>
        <p:spPr>
          <a:xfrm>
            <a:off x="611188" y="1763713"/>
            <a:ext cx="7831138" cy="5019675"/>
          </a:xfrm>
          <a:prstGeom prst="rect">
            <a:avLst/>
          </a:prstGeom>
          <a:noFill/>
          <a:ln w="9525">
            <a:noFill/>
          </a:ln>
        </p:spPr>
        <p:txBody>
          <a:bodyPr wrap="square" lIns="91440" tIns="45720" rIns="91440" bIns="45720" anchor="t" anchorCtr="0"/>
          <a:p>
            <a:pPr marL="342900" indent="-342900" defTabSz="457200">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b="0" noProof="1" dirty="0" err="1">
                <a:solidFill>
                  <a:srgbClr val="000000"/>
                </a:solidFill>
                <a:latin typeface="Times New Roman" panose="02020603050405020304" pitchFamily="16" charset="0"/>
                <a:ea typeface="+mn-ea"/>
                <a:cs typeface="+mn-cs"/>
              </a:rPr>
              <a:t>Linux</a:t>
            </a:r>
            <a:r>
              <a:rPr lang="zh-CN" altLang="x-none" b="0" noProof="1" dirty="0" err="1">
                <a:solidFill>
                  <a:srgbClr val="000000"/>
                </a:solidFill>
                <a:latin typeface="Times New Roman" panose="02020603050405020304" pitchFamily="16" charset="0"/>
                <a:ea typeface="+mn-ea"/>
                <a:cs typeface="+mn-cs"/>
              </a:rPr>
              <a:t>进程</a:t>
            </a:r>
            <a:r>
              <a:rPr lang="en-US" altLang="zh-CN" b="0" noProof="1" dirty="0" err="1">
                <a:solidFill>
                  <a:srgbClr val="000000"/>
                </a:solidFill>
                <a:latin typeface="Times New Roman" panose="02020603050405020304" pitchFamily="16" charset="0"/>
                <a:ea typeface="+mn-ea"/>
                <a:cs typeface="+mn-cs"/>
              </a:rPr>
              <a:t>API</a:t>
            </a:r>
            <a:endParaRPr lang="en-US" altLang="zh-CN" b="0" noProof="1" dirty="0" err="1">
              <a:solidFill>
                <a:srgbClr val="000000"/>
              </a:solidFill>
              <a:latin typeface="Times New Roman" panose="02020603050405020304" pitchFamily="16" charset="0"/>
            </a:endParaRPr>
          </a:p>
          <a:p>
            <a:pPr marL="342900" indent="-342900" defTabSz="457200">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b="0" noProof="1" dirty="0" err="1">
              <a:solidFill>
                <a:srgbClr val="000000"/>
              </a:solidFill>
              <a:latin typeface="Times New Roman" panose="02020603050405020304" pitchFamily="16" charset="0"/>
            </a:endParaRPr>
          </a:p>
          <a:p>
            <a:pPr marL="457200" indent="-457200" defTabSz="457200">
              <a:buClr>
                <a:srgbClr val="3333CC"/>
              </a:buClr>
              <a:buSzPct val="60000"/>
              <a:buFont typeface="Wingdings" panose="05000000000000000000" charset="0"/>
              <a:buChar char="ü"/>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b="0" noProof="1" dirty="0" err="1">
                <a:solidFill>
                  <a:srgbClr val="000000"/>
                </a:solidFill>
                <a:latin typeface="Times New Roman" panose="02020603050405020304" pitchFamily="16" charset="0"/>
                <a:ea typeface="+mn-ea"/>
                <a:cs typeface="+mn-cs"/>
              </a:rPr>
              <a:t>exit(int status)</a:t>
            </a:r>
            <a:r>
              <a:rPr lang="zh-CN" altLang="en-US" sz="2800" b="0" noProof="1" dirty="0" err="1">
                <a:solidFill>
                  <a:srgbClr val="000000"/>
                </a:solidFill>
                <a:latin typeface="Times New Roman" panose="02020603050405020304" pitchFamily="16" charset="0"/>
                <a:ea typeface="+mn-ea"/>
                <a:cs typeface="+mn-cs"/>
              </a:rPr>
              <a:t>：终止和撤销进程。</a:t>
            </a:r>
            <a:endParaRPr lang="zh-CN" altLang="en-US" sz="2800" b="0" noProof="1" dirty="0" err="1">
              <a:solidFill>
                <a:srgbClr val="000000"/>
              </a:solidFill>
              <a:latin typeface="Times New Roman" panose="02020603050405020304" pitchFamily="16" charset="0"/>
            </a:endParaRPr>
          </a:p>
          <a:p>
            <a:pPr marL="457200" indent="-457200" defTabSz="457200">
              <a:buClr>
                <a:srgbClr val="3333CC"/>
              </a:buClr>
              <a:buSzPct val="60000"/>
              <a:buFont typeface="Wingdings" panose="05000000000000000000" charset="0"/>
              <a:buChar char="ü"/>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b="0" noProof="1" dirty="0" err="1">
                <a:solidFill>
                  <a:srgbClr val="000000"/>
                </a:solidFill>
                <a:latin typeface="Times New Roman" panose="02020603050405020304" pitchFamily="16" charset="0"/>
                <a:ea typeface="+mn-ea"/>
                <a:cs typeface="+mn-cs"/>
              </a:rPr>
              <a:t>_exit(int status)</a:t>
            </a:r>
            <a:endParaRPr lang="zh-CN" altLang="en-US" sz="2800" b="0" noProof="1" dirty="0" err="1">
              <a:solidFill>
                <a:srgbClr val="000000"/>
              </a:solidFill>
              <a:latin typeface="Times New Roman" panose="02020603050405020304" pitchFamily="16" charset="0"/>
            </a:endParaRPr>
          </a:p>
          <a:p>
            <a:pPr marL="457200" indent="-457200" defTabSz="457200">
              <a:buClr>
                <a:srgbClr val="3333CC"/>
              </a:buClr>
              <a:buSzPct val="60000"/>
              <a:buFont typeface="Wingdings" panose="05000000000000000000" charset="0"/>
              <a:buChar char="ü"/>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b="0" noProof="1" dirty="0" err="1">
                <a:solidFill>
                  <a:srgbClr val="000000"/>
                </a:solidFill>
                <a:latin typeface="Times New Roman" panose="02020603050405020304" pitchFamily="16" charset="0"/>
                <a:ea typeface="+mn-ea"/>
                <a:cs typeface="+mn-cs"/>
              </a:rPr>
              <a:t>syscall(SYS_exit, status)</a:t>
            </a:r>
            <a:endParaRPr lang="en-US" altLang="zh-CN" sz="2800" b="0" baseline="0" noProof="1" dirty="0" err="1">
              <a:solidFill>
                <a:srgbClr val="000000"/>
              </a:solidFill>
              <a:latin typeface="Times New Roman" panose="02020603050405020304" pitchFamily="16" charset="0"/>
              <a:ea typeface="楷体_GB2312" pitchFamily="49" charset="0"/>
            </a:endParaRPr>
          </a:p>
          <a:p>
            <a:pPr defTabSz="457200">
              <a:buClr>
                <a:srgbClr val="3333CC"/>
              </a:buClr>
              <a:buSzPct val="60000"/>
              <a:buFont typeface="Wingdings" panose="05000000000000000000" charset="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b="0" baseline="0" noProof="1" dirty="0" err="1">
                <a:solidFill>
                  <a:srgbClr val="000000"/>
                </a:solidFill>
                <a:latin typeface="Times New Roman" panose="02020603050405020304" pitchFamily="16" charset="0"/>
                <a:ea typeface="楷体_GB2312" pitchFamily="49" charset="0"/>
                <a:cs typeface="+mn-cs"/>
              </a:rPr>
              <a:t>  </a:t>
            </a:r>
            <a:endParaRPr lang="zh-CN" altLang="en-US" sz="2800" b="0" baseline="0" noProof="1" dirty="0" err="1">
              <a:solidFill>
                <a:schemeClr val="accent2">
                  <a:lumMod val="75000"/>
                </a:schemeClr>
              </a:solidFill>
              <a:latin typeface="Times New Roman" panose="02020603050405020304" pitchFamily="16" charset="0"/>
              <a:ea typeface="楷体_GB2312" pitchFamily="49" charset="0"/>
            </a:endParaRP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102402" name="矩形 49152"/>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102403" name="文本框 49153"/>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333399"/>
                </a:solidFill>
                <a:latin typeface="Times New Roman" panose="02020603050405020304" pitchFamily="16" charset="0"/>
                <a:cs typeface="楷体_GB2312" pitchFamily="49" charset="0"/>
              </a:rPr>
              <a:t>3.2 进程定义与控制</a:t>
            </a:r>
            <a:endParaRPr lang="zh-CN" altLang="x-none" sz="4400" b="0" dirty="0" err="1">
              <a:solidFill>
                <a:srgbClr val="333399"/>
              </a:solidFill>
              <a:latin typeface="Times New Roman" panose="02020603050405020304" pitchFamily="16" charset="0"/>
              <a:ea typeface="楷体_GB2312" pitchFamily="49" charset="0"/>
            </a:endParaRPr>
          </a:p>
        </p:txBody>
      </p:sp>
      <p:sp>
        <p:nvSpPr>
          <p:cNvPr id="102404" name="文本框 49154"/>
          <p:cNvSpPr txBox="1"/>
          <p:nvPr/>
        </p:nvSpPr>
        <p:spPr>
          <a:xfrm>
            <a:off x="1143000" y="1447800"/>
            <a:ext cx="7772400" cy="5019675"/>
          </a:xfrm>
          <a:prstGeom prst="rect">
            <a:avLst/>
          </a:prstGeom>
          <a:noFill/>
          <a:ln w="9525">
            <a:noFill/>
          </a:ln>
        </p:spPr>
        <p:txBody>
          <a:bodyPr wrap="square" lIns="91440" tIns="45720" rIns="91440" bIns="45720" anchor="t" anchorCtr="0"/>
          <a:p>
            <a:pPr defTabSz="457200">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00"/>
                </a:solidFill>
                <a:latin typeface="Times New Roman" panose="02020603050405020304" pitchFamily="16" charset="0"/>
                <a:cs typeface="楷体_GB2312" pitchFamily="49" charset="0"/>
              </a:rPr>
              <a:t>例</a:t>
            </a:r>
            <a:r>
              <a:rPr lang="en-US" altLang="zh-CN" b="0" dirty="0" err="1">
                <a:solidFill>
                  <a:srgbClr val="000000"/>
                </a:solidFill>
                <a:latin typeface="Times New Roman" panose="02020603050405020304" pitchFamily="16" charset="0"/>
              </a:rPr>
              <a:t>1: Linux</a:t>
            </a:r>
            <a:r>
              <a:rPr lang="zh-CN" altLang="x-none" b="0" dirty="0" err="1">
                <a:solidFill>
                  <a:srgbClr val="000000"/>
                </a:solidFill>
                <a:latin typeface="Times New Roman" panose="02020603050405020304" pitchFamily="16" charset="0"/>
                <a:cs typeface="楷体_GB2312" pitchFamily="49" charset="0"/>
              </a:rPr>
              <a:t>系统创建子进程</a:t>
            </a:r>
            <a:endParaRPr lang="zh-CN" altLang="x-none" b="0" dirty="0" err="1">
              <a:solidFill>
                <a:srgbClr val="000000"/>
              </a:solidFill>
              <a:latin typeface="Times New Roman" panose="02020603050405020304" pitchFamily="16" charset="0"/>
              <a:ea typeface="楷体_GB2312" pitchFamily="49" charset="0"/>
            </a:endParaRPr>
          </a:p>
        </p:txBody>
      </p:sp>
      <p:sp>
        <p:nvSpPr>
          <p:cNvPr id="102405" name="文本框 49155"/>
          <p:cNvSpPr txBox="1"/>
          <p:nvPr/>
        </p:nvSpPr>
        <p:spPr>
          <a:xfrm>
            <a:off x="704850" y="1268413"/>
            <a:ext cx="8439150" cy="5767387"/>
          </a:xfrm>
          <a:prstGeom prst="rect">
            <a:avLst/>
          </a:prstGeom>
          <a:solidFill>
            <a:srgbClr val="C2FFF0"/>
          </a:solidFill>
          <a:ln w="12700" cap="flat" cmpd="sng">
            <a:solidFill>
              <a:srgbClr val="C00000"/>
            </a:solidFill>
            <a:prstDash val="solid"/>
            <a:round/>
            <a:headEnd type="none" w="med" len="med"/>
            <a:tailEnd type="none" w="med" len="med"/>
          </a:ln>
        </p:spPr>
        <p:txBody>
          <a:bodyPr wrap="square" lIns="90000" tIns="46800" rIns="90000" bIns="46800" anchor="t"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dirty="0" err="1">
                <a:solidFill>
                  <a:srgbClr val="000000"/>
                </a:solidFill>
                <a:latin typeface="Arial" panose="020B0604020202020204" pitchFamily="34" charset="0"/>
              </a:rPr>
              <a:t>#include &lt;sys/types.h&gt;</a:t>
            </a:r>
            <a:endParaRPr lang="en-US" altLang="zh-CN" sz="1800" b="0" dirty="0" err="1">
              <a:solidFill>
                <a:srgbClr val="000000"/>
              </a:solidFill>
              <a:latin typeface="Arial" panose="020B0604020202020204" pitchFamily="34"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dirty="0" err="1">
                <a:solidFill>
                  <a:srgbClr val="000000"/>
                </a:solidFill>
                <a:latin typeface="Arial" panose="020B0604020202020204" pitchFamily="34" charset="0"/>
              </a:rPr>
              <a:t>#include &lt;stdio.h&gt;</a:t>
            </a:r>
            <a:endParaRPr lang="en-US" altLang="zh-CN" sz="1800" b="0" dirty="0" err="1">
              <a:solidFill>
                <a:srgbClr val="000000"/>
              </a:solidFill>
              <a:latin typeface="Arial" panose="020B0604020202020204" pitchFamily="34"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dirty="0" err="1">
                <a:solidFill>
                  <a:srgbClr val="000000"/>
                </a:solidFill>
                <a:latin typeface="Arial" panose="020B0604020202020204" pitchFamily="34" charset="0"/>
              </a:rPr>
              <a:t>#include &lt;unistd.h&gt;</a:t>
            </a:r>
            <a:endParaRPr lang="en-US" altLang="zh-CN" sz="1800" b="0" dirty="0" err="1">
              <a:solidFill>
                <a:srgbClr val="000000"/>
              </a:solidFill>
              <a:latin typeface="Arial" panose="020B0604020202020204" pitchFamily="34"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en-US" altLang="zh-CN" sz="1800" b="0" dirty="0" err="1">
              <a:solidFill>
                <a:srgbClr val="000000"/>
              </a:solidFill>
              <a:latin typeface="Arial" panose="020B0604020202020204" pitchFamily="34"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dirty="0" err="1">
                <a:solidFill>
                  <a:srgbClr val="000000"/>
                </a:solidFill>
                <a:latin typeface="Arial" panose="020B0604020202020204" pitchFamily="34" charset="0"/>
              </a:rPr>
              <a:t>int  main() {</a:t>
            </a:r>
            <a:endParaRPr lang="en-US" altLang="zh-CN" sz="1800" b="0" dirty="0" err="1">
              <a:solidFill>
                <a:srgbClr val="000000"/>
              </a:solidFill>
              <a:latin typeface="Arial" panose="020B0604020202020204" pitchFamily="34"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dirty="0" err="1">
                <a:solidFill>
                  <a:srgbClr val="000000"/>
                </a:solidFill>
                <a:latin typeface="Arial" panose="020B0604020202020204" pitchFamily="34" charset="0"/>
              </a:rPr>
              <a:t>  pid_t pid;</a:t>
            </a:r>
            <a:endParaRPr lang="en-US" altLang="zh-CN" sz="1800" b="0" dirty="0" err="1">
              <a:solidFill>
                <a:srgbClr val="000000"/>
              </a:solidFill>
              <a:latin typeface="Arial" panose="020B0604020202020204" pitchFamily="34"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dirty="0" err="1">
                <a:solidFill>
                  <a:srgbClr val="000000"/>
                </a:solidFill>
                <a:latin typeface="Arial" panose="020B0604020202020204" pitchFamily="34" charset="0"/>
              </a:rPr>
              <a:t>  </a:t>
            </a:r>
            <a:r>
              <a:rPr lang="en-US" altLang="zh-CN" sz="1800" b="0" dirty="0" err="1">
                <a:solidFill>
                  <a:srgbClr val="FF0000"/>
                </a:solidFill>
                <a:latin typeface="Arial" panose="020B0604020202020204" pitchFamily="34" charset="0"/>
              </a:rPr>
              <a:t>pid = fork();</a:t>
            </a:r>
            <a:endParaRPr lang="en-US" altLang="zh-CN" sz="1800" b="0" dirty="0" err="1">
              <a:solidFill>
                <a:srgbClr val="FF0000"/>
              </a:solidFill>
              <a:latin typeface="Arial" panose="020B0604020202020204" pitchFamily="34"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dirty="0" err="1">
                <a:solidFill>
                  <a:srgbClr val="000000"/>
                </a:solidFill>
                <a:latin typeface="Arial" panose="020B0604020202020204" pitchFamily="34" charset="0"/>
              </a:rPr>
              <a:t>  if(pid &lt;0) { /* </a:t>
            </a:r>
            <a:r>
              <a:rPr lang="zh-CN" altLang="x-none" sz="1800" b="0" dirty="0" err="1">
                <a:solidFill>
                  <a:srgbClr val="000000"/>
                </a:solidFill>
                <a:latin typeface="Arial" panose="020B0604020202020204" pitchFamily="34" charset="0"/>
                <a:cs typeface="楷体_GB2312" pitchFamily="49" charset="0"/>
              </a:rPr>
              <a:t>创建失败</a:t>
            </a:r>
            <a:r>
              <a:rPr lang="en-US" altLang="zh-CN" sz="1800" b="0" dirty="0" err="1">
                <a:solidFill>
                  <a:srgbClr val="000000"/>
                </a:solidFill>
                <a:latin typeface="Arial" panose="020B0604020202020204" pitchFamily="34" charset="0"/>
              </a:rPr>
              <a:t> */</a:t>
            </a:r>
            <a:r>
              <a:rPr lang="zh-CN" altLang="x-none" sz="1800" b="0" dirty="0" err="1">
                <a:solidFill>
                  <a:srgbClr val="000000"/>
                </a:solidFill>
                <a:latin typeface="Arial" panose="020B0604020202020204" pitchFamily="34" charset="0"/>
                <a:cs typeface="楷体_GB2312" pitchFamily="49" charset="0"/>
              </a:rPr>
              <a:t>；</a:t>
            </a:r>
            <a:endParaRPr lang="zh-CN" altLang="x-none" sz="1800" b="0" dirty="0" err="1">
              <a:solidFill>
                <a:srgbClr val="000000"/>
              </a:solidFill>
              <a:latin typeface="Arial" panose="020B0604020202020204" pitchFamily="34" charset="0"/>
              <a:cs typeface="楷体_GB2312" pitchFamily="49"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b="0" dirty="0" err="1">
                <a:solidFill>
                  <a:srgbClr val="000000"/>
                </a:solidFill>
                <a:latin typeface="Arial" panose="020B0604020202020204" pitchFamily="34" charset="0"/>
                <a:cs typeface="楷体_GB2312" pitchFamily="49" charset="0"/>
              </a:rPr>
              <a:t> </a:t>
            </a:r>
            <a:r>
              <a:rPr lang="en-US" altLang="zh-CN" sz="1800" b="0" dirty="0" err="1">
                <a:solidFill>
                  <a:srgbClr val="000000"/>
                </a:solidFill>
                <a:latin typeface="Arial" panose="020B0604020202020204" pitchFamily="34" charset="0"/>
              </a:rPr>
              <a:t>   fprintf(“fork failed”);</a:t>
            </a:r>
            <a:endParaRPr lang="en-US" altLang="zh-CN" sz="1800" b="0" dirty="0" err="1">
              <a:solidFill>
                <a:srgbClr val="000000"/>
              </a:solidFill>
              <a:latin typeface="Arial" panose="020B0604020202020204" pitchFamily="34"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dirty="0" err="1">
                <a:solidFill>
                  <a:srgbClr val="000000"/>
                </a:solidFill>
                <a:latin typeface="Arial" panose="020B0604020202020204" pitchFamily="34" charset="0"/>
              </a:rPr>
              <a:t>    return 1;</a:t>
            </a:r>
            <a:endParaRPr lang="en-US" altLang="zh-CN" sz="1800" b="0" dirty="0" err="1">
              <a:solidFill>
                <a:srgbClr val="000000"/>
              </a:solidFill>
              <a:latin typeface="Arial" panose="020B0604020202020204" pitchFamily="34"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dirty="0" err="1">
                <a:solidFill>
                  <a:srgbClr val="000000"/>
                </a:solidFill>
                <a:latin typeface="Arial" panose="020B0604020202020204" pitchFamily="34" charset="0"/>
              </a:rPr>
              <a:t>} else i</a:t>
            </a:r>
            <a:r>
              <a:rPr lang="en-US" altLang="zh-CN" sz="1800" b="0" dirty="0" err="1">
                <a:solidFill>
                  <a:srgbClr val="FF0000"/>
                </a:solidFill>
                <a:latin typeface="Arial" panose="020B0604020202020204" pitchFamily="34" charset="0"/>
              </a:rPr>
              <a:t>f (pid==0)</a:t>
            </a:r>
            <a:r>
              <a:rPr lang="en-US" altLang="zh-CN" sz="1800" b="0" dirty="0" err="1">
                <a:solidFill>
                  <a:srgbClr val="000000"/>
                </a:solidFill>
                <a:latin typeface="Arial" panose="020B0604020202020204" pitchFamily="34" charset="0"/>
              </a:rPr>
              <a:t> { /* </a:t>
            </a:r>
            <a:r>
              <a:rPr lang="zh-CN" altLang="x-none" sz="1800" b="0" dirty="0" err="1">
                <a:solidFill>
                  <a:srgbClr val="000000"/>
                </a:solidFill>
                <a:latin typeface="Arial" panose="020B0604020202020204" pitchFamily="34" charset="0"/>
                <a:cs typeface="楷体_GB2312" pitchFamily="49" charset="0"/>
              </a:rPr>
              <a:t>子进程</a:t>
            </a:r>
            <a:r>
              <a:rPr lang="en-US" altLang="zh-CN" sz="1800" b="0" dirty="0" err="1">
                <a:solidFill>
                  <a:srgbClr val="000000"/>
                </a:solidFill>
                <a:latin typeface="Arial" panose="020B0604020202020204" pitchFamily="34" charset="0"/>
              </a:rPr>
              <a:t> */</a:t>
            </a:r>
            <a:endParaRPr lang="en-US" altLang="zh-CN" sz="1800" b="0" dirty="0" err="1">
              <a:solidFill>
                <a:srgbClr val="000000"/>
              </a:solidFill>
              <a:latin typeface="Arial" panose="020B0604020202020204" pitchFamily="34"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dirty="0" err="1">
                <a:solidFill>
                  <a:srgbClr val="000000"/>
                </a:solidFill>
                <a:latin typeface="Arial" panose="020B0604020202020204" pitchFamily="34" charset="0"/>
              </a:rPr>
              <a:t>           //  execve(“/bin/ls”,”ls”,NULL);</a:t>
            </a:r>
            <a:endParaRPr lang="en-US" altLang="zh-CN" sz="1800" b="0" dirty="0" err="1">
              <a:solidFill>
                <a:srgbClr val="000000"/>
              </a:solidFill>
              <a:latin typeface="Arial" panose="020B0604020202020204" pitchFamily="34"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dirty="0" err="1">
                <a:solidFill>
                  <a:srgbClr val="000000"/>
                </a:solidFill>
                <a:latin typeface="Arial" panose="020B0604020202020204" pitchFamily="34" charset="0"/>
              </a:rPr>
              <a:t>             execve("./fork1",NULL,NULL);</a:t>
            </a:r>
            <a:endParaRPr lang="en-US" altLang="zh-CN" sz="1800" b="0" dirty="0" err="1">
              <a:solidFill>
                <a:srgbClr val="000000"/>
              </a:solidFill>
              <a:latin typeface="Arial" panose="020B0604020202020204" pitchFamily="34"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dirty="0" err="1">
                <a:solidFill>
                  <a:srgbClr val="000000"/>
                </a:solidFill>
                <a:latin typeface="Arial" panose="020B0604020202020204" pitchFamily="34" charset="0"/>
              </a:rPr>
              <a:t>} </a:t>
            </a:r>
            <a:r>
              <a:rPr lang="en-US" altLang="zh-CN" sz="1800" b="0" dirty="0" err="1">
                <a:solidFill>
                  <a:srgbClr val="FF0000"/>
                </a:solidFill>
                <a:latin typeface="Arial" panose="020B0604020202020204" pitchFamily="34" charset="0"/>
              </a:rPr>
              <a:t>else</a:t>
            </a:r>
            <a:r>
              <a:rPr lang="en-US" altLang="zh-CN" sz="1800" b="0" dirty="0" err="1">
                <a:solidFill>
                  <a:srgbClr val="000000"/>
                </a:solidFill>
                <a:latin typeface="Arial" panose="020B0604020202020204" pitchFamily="34" charset="0"/>
              </a:rPr>
              <a:t>{ /* </a:t>
            </a:r>
            <a:r>
              <a:rPr lang="zh-CN" altLang="x-none" sz="1800" b="0" dirty="0" err="1">
                <a:solidFill>
                  <a:srgbClr val="000000"/>
                </a:solidFill>
                <a:latin typeface="Arial" panose="020B0604020202020204" pitchFamily="34" charset="0"/>
                <a:cs typeface="楷体_GB2312" pitchFamily="49" charset="0"/>
              </a:rPr>
              <a:t>父进程</a:t>
            </a:r>
            <a:r>
              <a:rPr lang="en-US" altLang="zh-CN" sz="1800" b="0" dirty="0" err="1">
                <a:solidFill>
                  <a:srgbClr val="000000"/>
                </a:solidFill>
                <a:latin typeface="Arial" panose="020B0604020202020204" pitchFamily="34" charset="0"/>
              </a:rPr>
              <a:t>*/</a:t>
            </a:r>
            <a:endParaRPr lang="en-US" altLang="zh-CN" sz="1800" b="0" dirty="0" err="1">
              <a:solidFill>
                <a:srgbClr val="000000"/>
              </a:solidFill>
              <a:latin typeface="Arial" panose="020B0604020202020204" pitchFamily="34"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dirty="0" err="1">
                <a:solidFill>
                  <a:srgbClr val="000000"/>
                </a:solidFill>
                <a:latin typeface="Arial" panose="020B0604020202020204" pitchFamily="34" charset="0"/>
              </a:rPr>
              <a:t>   </a:t>
            </a:r>
            <a:r>
              <a:rPr lang="en-US" altLang="zh-CN" sz="1800" b="0" dirty="0" err="1">
                <a:solidFill>
                  <a:srgbClr val="FF0000"/>
                </a:solidFill>
                <a:latin typeface="Arial" panose="020B0604020202020204" pitchFamily="34" charset="0"/>
              </a:rPr>
              <a:t> wait(NULL) </a:t>
            </a:r>
            <a:r>
              <a:rPr lang="en-US" altLang="zh-CN" sz="1800" b="0" dirty="0" err="1">
                <a:solidFill>
                  <a:srgbClr val="000000"/>
                </a:solidFill>
                <a:latin typeface="Arial" panose="020B0604020202020204" pitchFamily="34" charset="0"/>
              </a:rPr>
              <a:t>; /*</a:t>
            </a:r>
            <a:r>
              <a:rPr lang="zh-CN" altLang="x-none" sz="1800" b="0" dirty="0" err="1">
                <a:solidFill>
                  <a:srgbClr val="000000"/>
                </a:solidFill>
                <a:latin typeface="Arial" panose="020B0604020202020204" pitchFamily="34" charset="0"/>
                <a:cs typeface="楷体_GB2312" pitchFamily="49" charset="0"/>
              </a:rPr>
              <a:t>等待子进程运行完</a:t>
            </a:r>
            <a:r>
              <a:rPr lang="en-US" altLang="zh-CN" sz="1800" b="0" dirty="0" err="1">
                <a:solidFill>
                  <a:srgbClr val="000000"/>
                </a:solidFill>
                <a:latin typeface="Arial" panose="020B0604020202020204" pitchFamily="34" charset="0"/>
              </a:rPr>
              <a:t> */</a:t>
            </a:r>
            <a:endParaRPr lang="en-US" altLang="zh-CN" sz="1800" b="0" dirty="0" err="1">
              <a:solidFill>
                <a:srgbClr val="000000"/>
              </a:solidFill>
              <a:latin typeface="Arial" panose="020B0604020202020204" pitchFamily="34"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dirty="0" err="1">
                <a:solidFill>
                  <a:srgbClr val="000000"/>
                </a:solidFill>
                <a:latin typeface="Arial" panose="020B0604020202020204" pitchFamily="34" charset="0"/>
              </a:rPr>
              <a:t>    fprintf(“</a:t>
            </a:r>
            <a:r>
              <a:rPr lang="zh-CN" altLang="x-none" sz="1800" b="0" dirty="0" err="1">
                <a:solidFill>
                  <a:srgbClr val="000000"/>
                </a:solidFill>
                <a:latin typeface="Arial" panose="020B0604020202020204" pitchFamily="34" charset="0"/>
                <a:cs typeface="楷体_GB2312" pitchFamily="49" charset="0"/>
              </a:rPr>
              <a:t>子进程执行完成</a:t>
            </a:r>
            <a:r>
              <a:rPr lang="en-US" altLang="zh-CN" sz="1800" b="0" dirty="0" err="1">
                <a:solidFill>
                  <a:srgbClr val="000000"/>
                </a:solidFill>
                <a:latin typeface="Arial" panose="020B0604020202020204" pitchFamily="34" charset="0"/>
              </a:rPr>
              <a:t>”);</a:t>
            </a:r>
            <a:endParaRPr lang="en-US" altLang="zh-CN" sz="1800" b="0" dirty="0" err="1">
              <a:solidFill>
                <a:srgbClr val="000000"/>
              </a:solidFill>
              <a:latin typeface="Arial" panose="020B0604020202020204" pitchFamily="34"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dirty="0" err="1">
                <a:solidFill>
                  <a:srgbClr val="000000"/>
                </a:solidFill>
                <a:latin typeface="Arial" panose="020B0604020202020204" pitchFamily="34" charset="0"/>
              </a:rPr>
              <a:t>}</a:t>
            </a:r>
            <a:endParaRPr lang="en-US" altLang="zh-CN" sz="1800" b="0" dirty="0" err="1">
              <a:solidFill>
                <a:srgbClr val="000000"/>
              </a:solidFill>
              <a:latin typeface="Arial" panose="020B0604020202020204" pitchFamily="34"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dirty="0" err="1">
                <a:solidFill>
                  <a:srgbClr val="000000"/>
                </a:solidFill>
                <a:latin typeface="Arial" panose="020B0604020202020204" pitchFamily="34" charset="0"/>
              </a:rPr>
              <a:t>return 0</a:t>
            </a:r>
            <a:endParaRPr lang="en-US" altLang="zh-CN" sz="1800" b="0" dirty="0" err="1">
              <a:solidFill>
                <a:srgbClr val="000000"/>
              </a:solidFill>
              <a:latin typeface="Arial" panose="020B0604020202020204" pitchFamily="34"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dirty="0" err="1">
                <a:solidFill>
                  <a:srgbClr val="000000"/>
                </a:solidFill>
                <a:latin typeface="Arial" panose="020B0604020202020204" pitchFamily="34" charset="0"/>
              </a:rPr>
              <a:t>}</a:t>
            </a:r>
            <a:endParaRPr lang="en-US" altLang="zh-CN" sz="1800" b="0" dirty="0" err="1">
              <a:solidFill>
                <a:srgbClr val="000000"/>
              </a:solidFill>
              <a:latin typeface="Arial" panose="020B0604020202020204" pitchFamily="34"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en-US" altLang="zh-CN" sz="1800" b="0" dirty="0" err="1">
              <a:solidFill>
                <a:srgbClr val="000000"/>
              </a:solidFill>
              <a:latin typeface="Arial" panose="020B0604020202020204" pitchFamily="34"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en-US" altLang="zh-CN" sz="1800" b="0" dirty="0" err="1">
              <a:solidFill>
                <a:srgbClr val="000000"/>
              </a:solidFill>
              <a:latin typeface="Arial" panose="020B0604020202020204" pitchFamily="34" charset="0"/>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104450" name="矩形 50176"/>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104451" name="文本框 50177"/>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333399"/>
                </a:solidFill>
                <a:latin typeface="Times New Roman" panose="02020603050405020304" pitchFamily="16" charset="0"/>
                <a:cs typeface="楷体_GB2312" pitchFamily="49" charset="0"/>
              </a:rPr>
              <a:t>3.2 进程定义与控制</a:t>
            </a:r>
            <a:endParaRPr lang="zh-CN" altLang="x-none" sz="4400" b="0" dirty="0" err="1">
              <a:solidFill>
                <a:srgbClr val="333399"/>
              </a:solidFill>
              <a:latin typeface="Times New Roman" panose="02020603050405020304" pitchFamily="16" charset="0"/>
              <a:ea typeface="楷体_GB2312" pitchFamily="49" charset="0"/>
            </a:endParaRPr>
          </a:p>
        </p:txBody>
      </p:sp>
      <p:sp>
        <p:nvSpPr>
          <p:cNvPr id="104452" name="文本框 50178"/>
          <p:cNvSpPr txBox="1"/>
          <p:nvPr/>
        </p:nvSpPr>
        <p:spPr>
          <a:xfrm>
            <a:off x="1143000" y="1447800"/>
            <a:ext cx="7772400" cy="5019675"/>
          </a:xfrm>
          <a:prstGeom prst="rect">
            <a:avLst/>
          </a:prstGeom>
          <a:noFill/>
          <a:ln w="9525">
            <a:noFill/>
          </a:ln>
        </p:spPr>
        <p:txBody>
          <a:bodyPr wrap="square" lIns="91440" tIns="45720" rIns="91440" bIns="45720" anchor="t" anchorCtr="0"/>
          <a:p>
            <a:pPr defTabSz="457200">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00"/>
                </a:solidFill>
                <a:latin typeface="Times New Roman" panose="02020603050405020304" pitchFamily="16" charset="0"/>
                <a:cs typeface="楷体_GB2312" pitchFamily="49" charset="0"/>
              </a:rPr>
              <a:t>例</a:t>
            </a:r>
            <a:r>
              <a:rPr lang="en-US" altLang="zh-CN" b="0" dirty="0" err="1">
                <a:solidFill>
                  <a:srgbClr val="000000"/>
                </a:solidFill>
                <a:latin typeface="Times New Roman" panose="02020603050405020304" pitchFamily="16" charset="0"/>
              </a:rPr>
              <a:t>2: Windows</a:t>
            </a:r>
            <a:r>
              <a:rPr lang="zh-CN" altLang="x-none" b="0" dirty="0" err="1">
                <a:solidFill>
                  <a:srgbClr val="000000"/>
                </a:solidFill>
                <a:latin typeface="Times New Roman" panose="02020603050405020304" pitchFamily="16" charset="0"/>
                <a:cs typeface="楷体_GB2312" pitchFamily="49" charset="0"/>
              </a:rPr>
              <a:t>系统创建子进程</a:t>
            </a:r>
            <a:endParaRPr lang="zh-CN" altLang="x-none" b="0" dirty="0" err="1">
              <a:solidFill>
                <a:srgbClr val="000000"/>
              </a:solidFill>
              <a:latin typeface="Times New Roman" panose="02020603050405020304" pitchFamily="16" charset="0"/>
              <a:ea typeface="楷体_GB2312" pitchFamily="49" charset="0"/>
            </a:endParaRPr>
          </a:p>
        </p:txBody>
      </p:sp>
      <p:sp>
        <p:nvSpPr>
          <p:cNvPr id="104453" name="文本框 50179"/>
          <p:cNvSpPr txBox="1"/>
          <p:nvPr/>
        </p:nvSpPr>
        <p:spPr>
          <a:xfrm>
            <a:off x="657225" y="1133475"/>
            <a:ext cx="8312150" cy="5427663"/>
          </a:xfrm>
          <a:prstGeom prst="rect">
            <a:avLst/>
          </a:prstGeom>
          <a:solidFill>
            <a:srgbClr val="C2FFF0"/>
          </a:solidFill>
          <a:ln w="12600" cap="flat" cmpd="sng">
            <a:solidFill>
              <a:srgbClr val="C00000"/>
            </a:solidFill>
            <a:prstDash val="solid"/>
            <a:round/>
            <a:headEnd type="none" w="med" len="med"/>
            <a:tailEnd type="none" w="med" len="med"/>
          </a:ln>
        </p:spPr>
        <p:txBody>
          <a:bodyPr wrap="square" lIns="90000" tIns="46800" rIns="90000" bIns="46800" anchor="t"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dirty="0" err="1">
                <a:solidFill>
                  <a:srgbClr val="000000"/>
                </a:solidFill>
                <a:latin typeface="Arial" panose="020B0604020202020204" pitchFamily="34" charset="0"/>
              </a:rPr>
              <a:t>#include &lt;stdio.h&gt;</a:t>
            </a:r>
            <a:endParaRPr lang="en-US" altLang="zh-CN" sz="1800" b="0" dirty="0" err="1">
              <a:solidFill>
                <a:srgbClr val="000000"/>
              </a:solidFill>
              <a:latin typeface="Arial" panose="020B0604020202020204" pitchFamily="34"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dirty="0" err="1">
                <a:solidFill>
                  <a:srgbClr val="000000"/>
                </a:solidFill>
                <a:latin typeface="Arial" panose="020B0604020202020204" pitchFamily="34" charset="0"/>
              </a:rPr>
              <a:t>#include &lt;windows.h&gt;</a:t>
            </a:r>
            <a:endParaRPr lang="en-US" altLang="zh-CN" sz="1800" b="0" dirty="0" err="1">
              <a:solidFill>
                <a:srgbClr val="000000"/>
              </a:solidFill>
              <a:latin typeface="Arial" panose="020B0604020202020204" pitchFamily="34"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en-US" altLang="zh-CN" sz="1800" b="0" dirty="0" err="1">
              <a:solidFill>
                <a:srgbClr val="000000"/>
              </a:solidFill>
              <a:latin typeface="Arial" panose="020B0604020202020204" pitchFamily="34"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dirty="0" err="1">
                <a:solidFill>
                  <a:srgbClr val="000000"/>
                </a:solidFill>
                <a:latin typeface="Arial" panose="020B0604020202020204" pitchFamily="34" charset="0"/>
              </a:rPr>
              <a:t>int  main() {</a:t>
            </a:r>
            <a:endParaRPr lang="en-US" altLang="zh-CN" sz="1800" b="0" dirty="0" err="1">
              <a:solidFill>
                <a:srgbClr val="000000"/>
              </a:solidFill>
              <a:latin typeface="Arial" panose="020B0604020202020204" pitchFamily="34"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dirty="0" err="1">
                <a:solidFill>
                  <a:srgbClr val="000000"/>
                </a:solidFill>
                <a:latin typeface="Arial" panose="020B0604020202020204" pitchFamily="34" charset="0"/>
              </a:rPr>
              <a:t>  STARTUPINFO si;</a:t>
            </a:r>
            <a:endParaRPr lang="en-US" altLang="zh-CN" sz="1800" b="0" dirty="0" err="1">
              <a:solidFill>
                <a:srgbClr val="000000"/>
              </a:solidFill>
              <a:latin typeface="Arial" panose="020B0604020202020204" pitchFamily="34"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dirty="0" err="1">
                <a:solidFill>
                  <a:srgbClr val="000000"/>
                </a:solidFill>
                <a:latin typeface="Arial" panose="020B0604020202020204" pitchFamily="34" charset="0"/>
              </a:rPr>
              <a:t>  PROCESS_INFORMATION pi;</a:t>
            </a:r>
            <a:endParaRPr lang="en-US" altLang="zh-CN" sz="1800" b="0" dirty="0" err="1">
              <a:solidFill>
                <a:srgbClr val="000000"/>
              </a:solidFill>
              <a:latin typeface="Arial" panose="020B0604020202020204" pitchFamily="34"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dirty="0" err="1">
                <a:solidFill>
                  <a:srgbClr val="000000"/>
                </a:solidFill>
                <a:latin typeface="Arial" panose="020B0604020202020204" pitchFamily="34" charset="0"/>
              </a:rPr>
              <a:t>  </a:t>
            </a:r>
            <a:endParaRPr lang="en-US" altLang="zh-CN" sz="1800" b="0" dirty="0" err="1">
              <a:solidFill>
                <a:srgbClr val="000000"/>
              </a:solidFill>
              <a:latin typeface="Arial" panose="020B0604020202020204" pitchFamily="34"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dirty="0" err="1">
                <a:solidFill>
                  <a:srgbClr val="000000"/>
                </a:solidFill>
                <a:latin typeface="Arial" panose="020B0604020202020204" pitchFamily="34" charset="0"/>
              </a:rPr>
              <a:t>  if(!</a:t>
            </a:r>
            <a:r>
              <a:rPr lang="en-US" altLang="zh-CN" sz="1800" b="0" dirty="0" err="1">
                <a:solidFill>
                  <a:srgbClr val="FF0000"/>
                </a:solidFill>
                <a:latin typeface="Arial" panose="020B0604020202020204" pitchFamily="34" charset="0"/>
              </a:rPr>
              <a:t>CreateProcess</a:t>
            </a:r>
            <a:r>
              <a:rPr lang="en-US" altLang="zh-CN" sz="1800" b="0" dirty="0" err="1">
                <a:solidFill>
                  <a:srgbClr val="000000"/>
                </a:solidFill>
                <a:latin typeface="Arial" panose="020B0604020202020204" pitchFamily="34" charset="0"/>
              </a:rPr>
              <a:t>(NULL,”d:\\test.exe”,NULL,NULL,FALSE,0,NULL,NULL,&amp;si, &amp;pi)) {</a:t>
            </a:r>
            <a:endParaRPr lang="en-US" altLang="zh-CN" sz="1800" b="0" dirty="0" err="1">
              <a:solidFill>
                <a:srgbClr val="000000"/>
              </a:solidFill>
              <a:latin typeface="Arial" panose="020B0604020202020204" pitchFamily="34"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dirty="0" err="1">
                <a:solidFill>
                  <a:srgbClr val="000000"/>
                </a:solidFill>
                <a:latin typeface="Arial" panose="020B0604020202020204" pitchFamily="34" charset="0"/>
              </a:rPr>
              <a:t>       fprintf(“</a:t>
            </a:r>
            <a:r>
              <a:rPr lang="zh-CN" altLang="x-none" sz="1800" b="0" dirty="0" err="1">
                <a:solidFill>
                  <a:srgbClr val="000000"/>
                </a:solidFill>
                <a:latin typeface="Arial" panose="020B0604020202020204" pitchFamily="34" charset="0"/>
                <a:cs typeface="楷体_GB2312" pitchFamily="49" charset="0"/>
              </a:rPr>
              <a:t>创建失败</a:t>
            </a:r>
            <a:r>
              <a:rPr lang="en-US" altLang="zh-CN" sz="1800" b="0" dirty="0" err="1">
                <a:solidFill>
                  <a:srgbClr val="000000"/>
                </a:solidFill>
                <a:latin typeface="Arial" panose="020B0604020202020204" pitchFamily="34" charset="0"/>
              </a:rPr>
              <a:t>”);</a:t>
            </a:r>
            <a:endParaRPr lang="en-US" altLang="zh-CN" sz="1800" b="0" dirty="0" err="1">
              <a:solidFill>
                <a:srgbClr val="000000"/>
              </a:solidFill>
              <a:latin typeface="Arial" panose="020B0604020202020204" pitchFamily="34"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dirty="0" err="1">
                <a:solidFill>
                  <a:srgbClr val="000000"/>
                </a:solidFill>
                <a:latin typeface="Arial" panose="020B0604020202020204" pitchFamily="34" charset="0"/>
              </a:rPr>
              <a:t>       return -1;</a:t>
            </a:r>
            <a:endParaRPr lang="en-US" altLang="zh-CN" sz="1800" b="0" dirty="0" err="1">
              <a:solidFill>
                <a:srgbClr val="000000"/>
              </a:solidFill>
              <a:latin typeface="Arial" panose="020B0604020202020204" pitchFamily="34"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dirty="0" err="1">
                <a:solidFill>
                  <a:srgbClr val="000000"/>
                </a:solidFill>
                <a:latin typeface="Arial" panose="020B0604020202020204" pitchFamily="34" charset="0"/>
              </a:rPr>
              <a:t>}</a:t>
            </a:r>
            <a:endParaRPr lang="en-US" altLang="zh-CN" sz="1800" b="0" dirty="0" err="1">
              <a:solidFill>
                <a:srgbClr val="000000"/>
              </a:solidFill>
              <a:latin typeface="Arial" panose="020B0604020202020204" pitchFamily="34"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dirty="0" err="1">
                <a:solidFill>
                  <a:srgbClr val="000000"/>
                </a:solidFill>
                <a:latin typeface="Arial" panose="020B0604020202020204" pitchFamily="34" charset="0"/>
              </a:rPr>
              <a:t>    </a:t>
            </a:r>
            <a:r>
              <a:rPr lang="en-US" altLang="zh-CN" sz="1800" b="0" dirty="0" err="1">
                <a:solidFill>
                  <a:srgbClr val="FF0000"/>
                </a:solidFill>
                <a:latin typeface="Arial" panose="020B0604020202020204" pitchFamily="34" charset="0"/>
              </a:rPr>
              <a:t>WaitForSingleObject(pi.hProcess, INFINITE)</a:t>
            </a:r>
            <a:r>
              <a:rPr lang="zh-CN" altLang="x-none" sz="1800" b="0" dirty="0" err="1">
                <a:solidFill>
                  <a:srgbClr val="FF0000"/>
                </a:solidFill>
                <a:latin typeface="Arial" panose="020B0604020202020204" pitchFamily="34" charset="0"/>
                <a:cs typeface="楷体_GB2312" pitchFamily="49" charset="0"/>
              </a:rPr>
              <a:t>；</a:t>
            </a:r>
            <a:endParaRPr lang="zh-CN" altLang="x-none" sz="1800" b="0" dirty="0" err="1">
              <a:solidFill>
                <a:srgbClr val="FF0000"/>
              </a:solidFill>
              <a:latin typeface="Arial" panose="020B0604020202020204" pitchFamily="34" charset="0"/>
              <a:cs typeface="楷体_GB2312" pitchFamily="49"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b="0" dirty="0" err="1">
                <a:solidFill>
                  <a:srgbClr val="000000"/>
                </a:solidFill>
                <a:latin typeface="Arial" panose="020B0604020202020204" pitchFamily="34" charset="0"/>
                <a:cs typeface="楷体_GB2312" pitchFamily="49" charset="0"/>
              </a:rPr>
              <a:t> </a:t>
            </a:r>
            <a:r>
              <a:rPr lang="en-US" altLang="zh-CN" sz="1800" b="0" dirty="0" err="1">
                <a:solidFill>
                  <a:srgbClr val="000000"/>
                </a:solidFill>
                <a:latin typeface="Arial" panose="020B0604020202020204" pitchFamily="34" charset="0"/>
              </a:rPr>
              <a:t>    printf(“</a:t>
            </a:r>
            <a:r>
              <a:rPr lang="zh-CN" altLang="x-none" sz="1800" b="0" dirty="0" err="1">
                <a:solidFill>
                  <a:srgbClr val="000000"/>
                </a:solidFill>
                <a:latin typeface="Arial" panose="020B0604020202020204" pitchFamily="34" charset="0"/>
                <a:cs typeface="楷体_GB2312" pitchFamily="49" charset="0"/>
              </a:rPr>
              <a:t>子进程执行完成</a:t>
            </a:r>
            <a:r>
              <a:rPr lang="en-US" altLang="zh-CN" sz="1800" b="0" dirty="0" err="1">
                <a:solidFill>
                  <a:srgbClr val="000000"/>
                </a:solidFill>
                <a:latin typeface="Arial" panose="020B0604020202020204" pitchFamily="34" charset="0"/>
              </a:rPr>
              <a:t>”);</a:t>
            </a:r>
            <a:endParaRPr lang="en-US" altLang="zh-CN" sz="1800" b="0" dirty="0" err="1">
              <a:solidFill>
                <a:srgbClr val="000000"/>
              </a:solidFill>
              <a:latin typeface="Arial" panose="020B0604020202020204" pitchFamily="34"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dirty="0" err="1">
                <a:solidFill>
                  <a:srgbClr val="000000"/>
                </a:solidFill>
                <a:latin typeface="Arial" panose="020B0604020202020204" pitchFamily="34" charset="0"/>
              </a:rPr>
              <a:t>     </a:t>
            </a:r>
            <a:endParaRPr lang="en-US" altLang="zh-CN" sz="1800" b="0" dirty="0" err="1">
              <a:solidFill>
                <a:srgbClr val="000000"/>
              </a:solidFill>
              <a:latin typeface="Arial" panose="020B0604020202020204" pitchFamily="34"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dirty="0" err="1">
                <a:solidFill>
                  <a:srgbClr val="000000"/>
                </a:solidFill>
                <a:latin typeface="Arial" panose="020B0604020202020204" pitchFamily="34" charset="0"/>
              </a:rPr>
              <a:t>     CloseHandle(pi.hProcess);</a:t>
            </a:r>
            <a:endParaRPr lang="en-US" altLang="zh-CN" sz="1800" b="0" dirty="0" err="1">
              <a:solidFill>
                <a:srgbClr val="000000"/>
              </a:solidFill>
              <a:latin typeface="Arial" panose="020B0604020202020204" pitchFamily="34"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dirty="0" err="1">
                <a:solidFill>
                  <a:srgbClr val="000000"/>
                </a:solidFill>
                <a:latin typeface="Arial" panose="020B0604020202020204" pitchFamily="34" charset="0"/>
              </a:rPr>
              <a:t>      CloseHandle(pi.hThread);</a:t>
            </a:r>
            <a:endParaRPr lang="en-US" altLang="zh-CN" sz="1800" b="0" dirty="0" err="1">
              <a:solidFill>
                <a:srgbClr val="000000"/>
              </a:solidFill>
              <a:latin typeface="Arial" panose="020B0604020202020204" pitchFamily="34"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dirty="0" err="1">
                <a:solidFill>
                  <a:srgbClr val="000000"/>
                </a:solidFill>
                <a:latin typeface="Arial" panose="020B0604020202020204" pitchFamily="34" charset="0"/>
              </a:rPr>
              <a:t>}</a:t>
            </a:r>
            <a:endParaRPr lang="en-US" altLang="zh-CN" sz="1800" b="0" dirty="0" err="1">
              <a:solidFill>
                <a:srgbClr val="000000"/>
              </a:solidFill>
              <a:latin typeface="Arial" panose="020B0604020202020204" pitchFamily="34"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en-US" altLang="zh-CN" sz="1800" b="0" dirty="0" err="1">
              <a:solidFill>
                <a:srgbClr val="000000"/>
              </a:solidFill>
              <a:latin typeface="Arial" panose="020B0604020202020204" pitchFamily="34"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en-US" altLang="zh-CN" sz="1800" b="0" dirty="0" err="1">
              <a:solidFill>
                <a:srgbClr val="000000"/>
              </a:solidFill>
              <a:latin typeface="Arial" panose="020B0604020202020204" pitchFamily="34" charset="0"/>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106498" name="矩形 52224"/>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106499" name="文本框 52225"/>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333399"/>
                </a:solidFill>
                <a:latin typeface="Times New Roman" panose="02020603050405020304" pitchFamily="16" charset="0"/>
              </a:rPr>
              <a:t>3.2 进程定义与控制</a:t>
            </a:r>
            <a:endParaRPr lang="zh-CN" altLang="x-none" sz="4400" b="0" dirty="0" err="1">
              <a:solidFill>
                <a:srgbClr val="333399"/>
              </a:solidFill>
              <a:latin typeface="Times New Roman" panose="02020603050405020304" pitchFamily="16" charset="0"/>
            </a:endParaRPr>
          </a:p>
        </p:txBody>
      </p:sp>
      <p:sp>
        <p:nvSpPr>
          <p:cNvPr id="106500" name="文本框 52226"/>
          <p:cNvSpPr txBox="1"/>
          <p:nvPr/>
        </p:nvSpPr>
        <p:spPr>
          <a:xfrm>
            <a:off x="971550" y="1447800"/>
            <a:ext cx="7943850" cy="5221288"/>
          </a:xfrm>
          <a:prstGeom prst="rect">
            <a:avLst/>
          </a:prstGeom>
          <a:noFill/>
          <a:ln w="9525">
            <a:noFill/>
          </a:ln>
        </p:spPr>
        <p:txBody>
          <a:bodyPr wrap="square" lIns="91440" tIns="45720" rIns="91440" bIns="45720" anchor="t" anchorCtr="0"/>
          <a:p>
            <a:pPr marL="342900" indent="-342900" defTabSz="457200">
              <a:lnSpc>
                <a:spcPct val="110000"/>
              </a:lnSpc>
              <a:spcBef>
                <a:spcPts val="9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00"/>
                </a:solidFill>
                <a:latin typeface="Times New Roman" panose="02020603050405020304" pitchFamily="16" charset="0"/>
              </a:rPr>
              <a:t>进程特征</a:t>
            </a:r>
            <a:endParaRPr lang="zh-CN" altLang="x-none" b="0" dirty="0" err="1">
              <a:solidFill>
                <a:srgbClr val="000000"/>
              </a:solidFill>
              <a:latin typeface="Times New Roman" panose="02020603050405020304" pitchFamily="16" charset="0"/>
            </a:endParaRPr>
          </a:p>
          <a:p>
            <a:pPr marL="1905" lvl="1" indent="455295" defTabSz="457200" eaLnBrk="1" hangingPunct="1">
              <a:lnSpc>
                <a:spcPct val="110000"/>
              </a:lnSpc>
              <a:spcBef>
                <a:spcPts val="800"/>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rPr>
              <a:t>动态性：“执行”、“计算”、“运行过程”都强调动态性，进程的最基本特征。</a:t>
            </a:r>
            <a:endParaRPr lang="zh-CN" altLang="x-none" sz="2800" b="0" dirty="0" err="1">
              <a:solidFill>
                <a:srgbClr val="000000"/>
              </a:solidFill>
              <a:latin typeface="Times New Roman" panose="02020603050405020304" pitchFamily="16" charset="0"/>
            </a:endParaRPr>
          </a:p>
          <a:p>
            <a:pPr marL="1905" lvl="1" indent="455295" defTabSz="457200" eaLnBrk="1" hangingPunct="1">
              <a:lnSpc>
                <a:spcPct val="110000"/>
              </a:lnSpc>
              <a:spcBef>
                <a:spcPts val="800"/>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rPr>
              <a:t>并发性：进程的重要特征，同时也是操作系统的重要特征。</a:t>
            </a:r>
            <a:endParaRPr lang="zh-CN" altLang="x-none" sz="2800" b="0" dirty="0" err="1">
              <a:solidFill>
                <a:srgbClr val="000000"/>
              </a:solidFill>
              <a:latin typeface="Times New Roman" panose="02020603050405020304" pitchFamily="16" charset="0"/>
            </a:endParaRPr>
          </a:p>
          <a:p>
            <a:pPr marL="1905" lvl="1" indent="455295" defTabSz="457200" eaLnBrk="1" hangingPunct="1">
              <a:lnSpc>
                <a:spcPct val="110000"/>
              </a:lnSpc>
              <a:spcBef>
                <a:spcPts val="800"/>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rPr>
              <a:t>异步性：进程按各自独立的不可预知的顺序和速度向前推进，即进程按异步方式进行。  </a:t>
            </a:r>
            <a:r>
              <a:rPr lang="zh-CN" altLang="x-none" sz="2800" b="0" dirty="0" err="1">
                <a:latin typeface="Times New Roman" panose="02020603050405020304" pitchFamily="16" charset="0"/>
              </a:rPr>
              <a:t>这导致了进程执行的不可再现性，</a:t>
            </a:r>
            <a:r>
              <a:rPr lang="zh-CN" altLang="x-none" sz="2800" b="0" dirty="0" err="1">
                <a:solidFill>
                  <a:srgbClr val="000000"/>
                </a:solidFill>
                <a:latin typeface="Times New Roman" panose="02020603050405020304" pitchFamily="16" charset="0"/>
              </a:rPr>
              <a:t>因此，操作系统必须采用某些措施来限制各进程推进序列以保证各程序间正常、协调运行。</a:t>
            </a:r>
            <a:endParaRPr lang="zh-CN" altLang="x-none" sz="2800" b="0" dirty="0" err="1">
              <a:solidFill>
                <a:srgbClr val="000000"/>
              </a:solidFill>
              <a:latin typeface="Times New Roman" panose="02020603050405020304" pitchFamily="16" charset="0"/>
              <a:ea typeface="楷体_GB2312" pitchFamily="49" charset="0"/>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108546" name="矩形 53248"/>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108547" name="文本框 53249"/>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333399"/>
                </a:solidFill>
                <a:latin typeface="Times New Roman" panose="02020603050405020304" pitchFamily="16" charset="0"/>
              </a:rPr>
              <a:t>3.2 进程定义与控制</a:t>
            </a:r>
            <a:endParaRPr lang="zh-CN" altLang="x-none" sz="4400" b="0" dirty="0" err="1">
              <a:solidFill>
                <a:srgbClr val="333399"/>
              </a:solidFill>
              <a:latin typeface="Times New Roman" panose="02020603050405020304" pitchFamily="16" charset="0"/>
            </a:endParaRPr>
          </a:p>
        </p:txBody>
      </p:sp>
      <p:sp>
        <p:nvSpPr>
          <p:cNvPr id="108548" name="文本框 53250"/>
          <p:cNvSpPr txBox="1"/>
          <p:nvPr/>
        </p:nvSpPr>
        <p:spPr>
          <a:xfrm>
            <a:off x="1143000" y="1447800"/>
            <a:ext cx="7772400" cy="4572000"/>
          </a:xfrm>
          <a:prstGeom prst="rect">
            <a:avLst/>
          </a:prstGeom>
          <a:noFill/>
          <a:ln w="9525">
            <a:noFill/>
          </a:ln>
        </p:spPr>
        <p:txBody>
          <a:bodyPr wrap="square" lIns="91440" tIns="45720" rIns="91440" bIns="45720" anchor="t" anchorCtr="0"/>
          <a:p>
            <a:pPr marL="342900" indent="-342900" defTabSz="457200">
              <a:lnSpc>
                <a:spcPct val="125000"/>
              </a:lnSpc>
              <a:spcBef>
                <a:spcPts val="9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00"/>
                </a:solidFill>
                <a:latin typeface="Times New Roman" panose="02020603050405020304" pitchFamily="16" charset="0"/>
              </a:rPr>
              <a:t>进程特征</a:t>
            </a:r>
            <a:endParaRPr lang="zh-CN" altLang="x-none" b="0" dirty="0" err="1">
              <a:solidFill>
                <a:srgbClr val="000000"/>
              </a:solidFill>
              <a:latin typeface="Times New Roman" panose="02020603050405020304" pitchFamily="16" charset="0"/>
            </a:endParaRPr>
          </a:p>
          <a:p>
            <a:pPr marL="1905" lvl="1" indent="455295" defTabSz="457200" eaLnBrk="1" hangingPunct="1">
              <a:lnSpc>
                <a:spcPct val="125000"/>
              </a:lnSpc>
              <a:spcBef>
                <a:spcPts val="800"/>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rPr>
              <a:t>独立性：进程是一个独立运行的基本单位，即是一个独立获得资源和独立调度的单位。</a:t>
            </a:r>
            <a:endParaRPr lang="zh-CN" altLang="x-none" sz="2800" b="0" dirty="0" err="1">
              <a:solidFill>
                <a:srgbClr val="000000"/>
              </a:solidFill>
              <a:latin typeface="Times New Roman" panose="02020603050405020304" pitchFamily="16" charset="0"/>
            </a:endParaRPr>
          </a:p>
          <a:p>
            <a:pPr marL="1905" lvl="1" indent="455295" defTabSz="457200" eaLnBrk="1" hangingPunct="1">
              <a:lnSpc>
                <a:spcPct val="125000"/>
              </a:lnSpc>
              <a:spcBef>
                <a:spcPts val="800"/>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rPr>
              <a:t>制约性：一个进程的执行可能依赖其他进程的执行结果。</a:t>
            </a:r>
            <a:endParaRPr lang="zh-CN" altLang="x-none" sz="2800" b="0" dirty="0" err="1">
              <a:solidFill>
                <a:srgbClr val="000000"/>
              </a:solidFill>
              <a:latin typeface="Times New Roman" panose="02020603050405020304" pitchFamily="16" charset="0"/>
            </a:endParaRPr>
          </a:p>
          <a:p>
            <a:pPr marL="1905" lvl="1" indent="455295" defTabSz="457200" eaLnBrk="1" hangingPunct="1">
              <a:lnSpc>
                <a:spcPct val="125000"/>
              </a:lnSpc>
              <a:spcBef>
                <a:spcPts val="800"/>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rPr>
              <a:t>结构性：每个进程有固定结构，包括程序、数据和</a:t>
            </a:r>
            <a:r>
              <a:rPr lang="en-US" altLang="zh-CN" sz="2800" b="0" dirty="0" err="1">
                <a:solidFill>
                  <a:srgbClr val="000000"/>
                </a:solidFill>
                <a:latin typeface="Times New Roman" panose="02020603050405020304" pitchFamily="16" charset="0"/>
              </a:rPr>
              <a:t>PCB</a:t>
            </a:r>
            <a:r>
              <a:rPr lang="zh-CN" altLang="x-none" sz="2800" b="0" dirty="0" err="1">
                <a:solidFill>
                  <a:srgbClr val="000000"/>
                </a:solidFill>
                <a:latin typeface="Times New Roman" panose="02020603050405020304" pitchFamily="16" charset="0"/>
              </a:rPr>
              <a:t>三部分。</a:t>
            </a:r>
            <a:endParaRPr lang="zh-CN" altLang="x-none" sz="2800" b="0" dirty="0" err="1">
              <a:solidFill>
                <a:srgbClr val="000000"/>
              </a:solidFill>
              <a:latin typeface="Times New Roman" panose="02020603050405020304" pitchFamily="16" charset="0"/>
              <a:ea typeface="楷体_GB2312" pitchFamily="49" charset="0"/>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110594" name="矩形 54272"/>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110595" name="文本框 54273"/>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333399"/>
                </a:solidFill>
                <a:latin typeface="Times New Roman" panose="02020603050405020304" pitchFamily="16" charset="0"/>
                <a:cs typeface="楷体_GB2312" pitchFamily="49" charset="0"/>
              </a:rPr>
              <a:t>3.3 进程调度</a:t>
            </a:r>
            <a:endParaRPr lang="zh-CN" altLang="x-none" sz="4400" b="0" dirty="0" err="1">
              <a:solidFill>
                <a:srgbClr val="333399"/>
              </a:solidFill>
              <a:latin typeface="Times New Roman" panose="02020603050405020304" pitchFamily="16" charset="0"/>
              <a:ea typeface="楷体_GB2312" pitchFamily="49" charset="0"/>
            </a:endParaRPr>
          </a:p>
        </p:txBody>
      </p:sp>
      <p:sp>
        <p:nvSpPr>
          <p:cNvPr id="110596" name="文本框 54274"/>
          <p:cNvSpPr txBox="1"/>
          <p:nvPr/>
        </p:nvSpPr>
        <p:spPr>
          <a:xfrm>
            <a:off x="1143000" y="1447800"/>
            <a:ext cx="7772400" cy="4572000"/>
          </a:xfrm>
          <a:prstGeom prst="rect">
            <a:avLst/>
          </a:prstGeom>
          <a:noFill/>
          <a:ln w="9525">
            <a:noFill/>
          </a:ln>
        </p:spPr>
        <p:txBody>
          <a:bodyPr wrap="square" lIns="91440" tIns="45720" rIns="91440" bIns="45720" anchor="t" anchorCtr="0"/>
          <a:p>
            <a:pPr marL="342900" indent="-342900" defTabSz="457200">
              <a:lnSpc>
                <a:spcPct val="90000"/>
              </a:lnSpc>
              <a:spcBef>
                <a:spcPts val="8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cs typeface="楷体_GB2312" pitchFamily="49" charset="0"/>
              </a:rPr>
              <a:t>进程调度属于低级调度，就是从就绪队列中，按照一定的算法选择某个进程占用</a:t>
            </a:r>
            <a:r>
              <a:rPr lang="en-US" altLang="zh-CN" sz="2800" b="0" dirty="0" err="1">
                <a:solidFill>
                  <a:srgbClr val="000000"/>
                </a:solidFill>
                <a:latin typeface="Times New Roman" panose="02020603050405020304" pitchFamily="16" charset="0"/>
              </a:rPr>
              <a:t>CPU。</a:t>
            </a:r>
            <a:endParaRPr lang="en-US" altLang="zh-CN" sz="2800" b="0" dirty="0" err="1">
              <a:solidFill>
                <a:srgbClr val="000000"/>
              </a:solidFill>
              <a:latin typeface="Times New Roman" panose="02020603050405020304" pitchFamily="16" charset="0"/>
            </a:endParaRPr>
          </a:p>
          <a:p>
            <a:pPr marL="342900" indent="-342900" defTabSz="457200">
              <a:lnSpc>
                <a:spcPct val="90000"/>
              </a:lnSpc>
              <a:spcBef>
                <a:spcPts val="800"/>
              </a:spcBef>
              <a:buClrTx/>
              <a:buSzPct val="6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b="0" dirty="0" err="1">
                <a:solidFill>
                  <a:srgbClr val="000000"/>
                </a:solidFill>
                <a:latin typeface="Times New Roman" panose="02020603050405020304" pitchFamily="16" charset="0"/>
              </a:rPr>
              <a:t>1</a:t>
            </a:r>
            <a:r>
              <a:rPr lang="zh-CN" altLang="x-none" sz="2800" b="0" dirty="0" err="1">
                <a:solidFill>
                  <a:srgbClr val="000000"/>
                </a:solidFill>
                <a:latin typeface="Times New Roman" panose="02020603050405020304" pitchFamily="16" charset="0"/>
                <a:cs typeface="楷体_GB2312" pitchFamily="49" charset="0"/>
              </a:rPr>
              <a:t>、进程调度过程：</a:t>
            </a:r>
            <a:endParaRPr lang="zh-CN" altLang="x-none" sz="2800" b="0" dirty="0" err="1">
              <a:solidFill>
                <a:srgbClr val="000000"/>
              </a:solidFill>
              <a:latin typeface="Times New Roman" panose="02020603050405020304" pitchFamily="16" charset="0"/>
              <a:cs typeface="楷体_GB2312" pitchFamily="49" charset="0"/>
            </a:endParaRPr>
          </a:p>
          <a:p>
            <a:pPr marL="1905" lvl="1" indent="455295" defTabSz="457200" eaLnBrk="1" hangingPunct="1">
              <a:lnSpc>
                <a:spcPct val="90000"/>
              </a:lnSpc>
              <a:spcBef>
                <a:spcPts val="700"/>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cs typeface="楷体_GB2312" pitchFamily="49" charset="0"/>
              </a:rPr>
              <a:t>即进程的上下文切换：</a:t>
            </a:r>
            <a:r>
              <a:rPr lang="zh-CN" altLang="x-none" sz="2400" b="0" dirty="0" err="1">
                <a:solidFill>
                  <a:srgbClr val="000000"/>
                </a:solidFill>
                <a:latin typeface="黑体" panose="02010609060101010101" charset="-122"/>
                <a:cs typeface="楷体_GB2312" pitchFamily="49" charset="0"/>
              </a:rPr>
              <a:t>是指一个进程让出处理器，由另一个进程占用处理器的过程；</a:t>
            </a:r>
            <a:endParaRPr lang="zh-CN" altLang="x-none" sz="2400" b="0" dirty="0" err="1">
              <a:solidFill>
                <a:srgbClr val="000000"/>
              </a:solidFill>
              <a:latin typeface="黑体" panose="02010609060101010101" charset="-122"/>
              <a:cs typeface="楷体_GB2312" pitchFamily="49" charset="0"/>
            </a:endParaRPr>
          </a:p>
          <a:p>
            <a:pPr marL="1905" lvl="1" indent="455295" defTabSz="457200" eaLnBrk="1" hangingPunct="1">
              <a:lnSpc>
                <a:spcPct val="90000"/>
              </a:lnSpc>
              <a:spcBef>
                <a:spcPts val="700"/>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黑体" panose="02010609060101010101" charset="-122"/>
                <a:cs typeface="楷体_GB2312" pitchFamily="49" charset="0"/>
              </a:rPr>
              <a:t>切换过程包括了对原来运行进程各种状态的保存和对新的进程各种状态的恢复；</a:t>
            </a:r>
            <a:endParaRPr lang="zh-CN" altLang="x-none" sz="2400" b="0" dirty="0" err="1">
              <a:solidFill>
                <a:srgbClr val="000000"/>
              </a:solidFill>
              <a:latin typeface="黑体" panose="02010609060101010101" charset="-122"/>
              <a:ea typeface="楷体_GB2312" pitchFamily="49" charset="0"/>
            </a:endParaRPr>
          </a:p>
        </p:txBody>
      </p:sp>
      <p:sp>
        <p:nvSpPr>
          <p:cNvPr id="109573" name="矩形 54275"/>
          <p:cNvSpPr/>
          <p:nvPr/>
        </p:nvSpPr>
        <p:spPr>
          <a:xfrm>
            <a:off x="522288" y="4329113"/>
            <a:ext cx="7785100" cy="2381250"/>
          </a:xfrm>
          <a:prstGeom prst="rect">
            <a:avLst/>
          </a:prstGeom>
          <a:solidFill>
            <a:schemeClr val="accent3">
              <a:lumMod val="95000"/>
            </a:schemeClr>
          </a:solidFill>
          <a:ln w="12600" cap="flat" cmpd="sng">
            <a:solidFill>
              <a:srgbClr val="0000FF"/>
            </a:solidFill>
            <a:prstDash val="solid"/>
            <a:round/>
            <a:headEnd type="none" w="med" len="med"/>
            <a:tailEnd type="none" w="med" len="med"/>
          </a:ln>
        </p:spPr>
        <p:txBody>
          <a:bodyPr wrap="none" lIns="0" tIns="0" rIns="0" bIns="0" anchor="t" anchorCtr="0">
            <a:spAutoFit/>
          </a:bodyPr>
          <a:p>
            <a:pPr marL="0" lvl="1" indent="0" defTabSz="457200" eaLnBrk="1" fontAlgn="base" hangingPunct="1">
              <a:spcBef>
                <a:spcPts val="55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strike="noStrike" noProof="1" dirty="0" err="1">
                <a:solidFill>
                  <a:srgbClr val="000000"/>
                </a:solidFill>
                <a:latin typeface="+mn-lt"/>
                <a:ea typeface="+mn-ea"/>
                <a:cs typeface="+mn-lt"/>
              </a:rPr>
              <a:t>举例：进程A下CPU，进程B上CPU</a:t>
            </a:r>
            <a:endParaRPr lang="en-US" altLang="zh-CN" sz="1800" b="0" strike="noStrike" noProof="1" dirty="0" err="1">
              <a:solidFill>
                <a:srgbClr val="000000"/>
              </a:solidFill>
              <a:latin typeface="+mn-lt"/>
              <a:cs typeface="+mn-lt"/>
            </a:endParaRPr>
          </a:p>
          <a:p>
            <a:pPr marL="0" lvl="1" indent="0" defTabSz="457200" eaLnBrk="1" fontAlgn="base" hangingPunct="1">
              <a:spcBef>
                <a:spcPts val="55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strike="noStrike" noProof="1" dirty="0" err="1">
                <a:solidFill>
                  <a:srgbClr val="000000"/>
                </a:solidFill>
                <a:latin typeface="+mn-lt"/>
                <a:ea typeface="+mn-ea"/>
                <a:cs typeface="+mn-lt"/>
              </a:rPr>
              <a:t>  保存进程A的上下文环境（程序计数器、程序状态字、其他寄存器……）</a:t>
            </a:r>
            <a:endParaRPr lang="en-US" altLang="zh-CN" sz="1800" b="0" strike="noStrike" noProof="1" dirty="0" err="1">
              <a:solidFill>
                <a:srgbClr val="000000"/>
              </a:solidFill>
              <a:latin typeface="+mn-lt"/>
              <a:cs typeface="+mn-lt"/>
            </a:endParaRPr>
          </a:p>
          <a:p>
            <a:pPr marL="0" lvl="1" indent="0" defTabSz="457200" eaLnBrk="1" fontAlgn="base" hangingPunct="1">
              <a:spcBef>
                <a:spcPts val="55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strike="noStrike" noProof="1" dirty="0" err="1">
                <a:solidFill>
                  <a:srgbClr val="000000"/>
                </a:solidFill>
                <a:latin typeface="+mn-lt"/>
                <a:ea typeface="+mn-ea"/>
                <a:cs typeface="+mn-lt"/>
              </a:rPr>
              <a:t>  用新状态和其他相关信息更新进程A的PCB</a:t>
            </a:r>
            <a:endParaRPr lang="en-US" altLang="zh-CN" sz="1800" b="0" strike="noStrike" noProof="1" dirty="0" err="1">
              <a:solidFill>
                <a:srgbClr val="000000"/>
              </a:solidFill>
              <a:latin typeface="+mn-lt"/>
              <a:cs typeface="+mn-lt"/>
            </a:endParaRPr>
          </a:p>
          <a:p>
            <a:pPr marL="0" lvl="1" indent="0" defTabSz="457200" eaLnBrk="1" fontAlgn="base" hangingPunct="1">
              <a:spcBef>
                <a:spcPts val="55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strike="noStrike" noProof="1" dirty="0" err="1">
                <a:solidFill>
                  <a:srgbClr val="000000"/>
                </a:solidFill>
                <a:latin typeface="+mn-lt"/>
                <a:ea typeface="+mn-ea"/>
                <a:cs typeface="+mn-lt"/>
              </a:rPr>
              <a:t>  把进程A移至合适的队列（就绪、阻塞……）</a:t>
            </a:r>
            <a:endParaRPr lang="en-US" altLang="zh-CN" sz="1800" b="0" strike="noStrike" noProof="1" dirty="0" err="1">
              <a:solidFill>
                <a:srgbClr val="000000"/>
              </a:solidFill>
              <a:latin typeface="+mn-lt"/>
              <a:cs typeface="+mn-lt"/>
            </a:endParaRPr>
          </a:p>
          <a:p>
            <a:pPr marL="0" lvl="1" indent="0" defTabSz="457200" eaLnBrk="1" fontAlgn="base" hangingPunct="1">
              <a:spcBef>
                <a:spcPts val="55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strike="noStrike" noProof="1" dirty="0" err="1">
                <a:solidFill>
                  <a:srgbClr val="000000"/>
                </a:solidFill>
                <a:latin typeface="+mn-lt"/>
                <a:ea typeface="+mn-ea"/>
                <a:cs typeface="+mn-lt"/>
              </a:rPr>
              <a:t>  将进程B的状态设置为运行态</a:t>
            </a:r>
            <a:endParaRPr lang="en-US" altLang="zh-CN" sz="1800" b="0" strike="noStrike" noProof="1" dirty="0" err="1">
              <a:solidFill>
                <a:srgbClr val="000000"/>
              </a:solidFill>
              <a:latin typeface="+mn-lt"/>
              <a:cs typeface="+mn-lt"/>
            </a:endParaRPr>
          </a:p>
          <a:p>
            <a:pPr marL="0" lvl="1" indent="0" defTabSz="457200" eaLnBrk="1" fontAlgn="base" hangingPunct="1">
              <a:spcBef>
                <a:spcPts val="55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0" strike="noStrike" noProof="1" dirty="0" err="1">
                <a:solidFill>
                  <a:srgbClr val="000000"/>
                </a:solidFill>
                <a:latin typeface="+mn-lt"/>
                <a:ea typeface="+mn-ea"/>
                <a:cs typeface="+mn-lt"/>
              </a:rPr>
              <a:t>  从进程B的PCB中恢复上下文（程序计数器、程序状态字、其他寄存器……）</a:t>
            </a:r>
            <a:endParaRPr lang="en-US" altLang="zh-CN" sz="1800" b="0" strike="noStrike" noProof="1" dirty="0" err="1">
              <a:solidFill>
                <a:srgbClr val="000000"/>
              </a:solidFill>
              <a:latin typeface="+mn-lt"/>
              <a:cs typeface="+mn-lt"/>
            </a:endParaRPr>
          </a:p>
          <a:p>
            <a:pPr marL="1905" indent="-1905" defTabSz="457200" fontAlgn="base">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en-US" altLang="zh-CN" sz="1800" b="0" strike="noStrike" noProof="1" dirty="0" err="1">
              <a:solidFill>
                <a:srgbClr val="000000"/>
              </a:solidFill>
              <a:latin typeface="+mn-lt"/>
              <a:cs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95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6" grpId="0"/>
      <p:bldP spid="110596" grpId="1"/>
      <p:bldP spid="109573" grpId="0" animBg="1"/>
      <p:bldP spid="109573" grpId="1" animBg="1"/>
    </p:bld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112642" name="矩形 55296"/>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112643" name="文本框 55297"/>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333399"/>
                </a:solidFill>
                <a:latin typeface="Times New Roman" panose="02020603050405020304" pitchFamily="16" charset="0"/>
              </a:rPr>
              <a:t>3.3 进程调度</a:t>
            </a:r>
            <a:endParaRPr lang="zh-CN" altLang="x-none" sz="4400" b="0" dirty="0" err="1">
              <a:solidFill>
                <a:srgbClr val="333399"/>
              </a:solidFill>
              <a:latin typeface="Times New Roman" panose="02020603050405020304" pitchFamily="16" charset="0"/>
            </a:endParaRPr>
          </a:p>
        </p:txBody>
      </p:sp>
      <p:sp>
        <p:nvSpPr>
          <p:cNvPr id="55299" name="文本框 55298"/>
          <p:cNvSpPr txBox="1"/>
          <p:nvPr/>
        </p:nvSpPr>
        <p:spPr>
          <a:xfrm>
            <a:off x="1143000" y="1447800"/>
            <a:ext cx="7772400" cy="4572000"/>
          </a:xfrm>
          <a:prstGeom prst="rect">
            <a:avLst/>
          </a:prstGeom>
          <a:noFill/>
          <a:ln w="9525">
            <a:noFill/>
          </a:ln>
        </p:spPr>
        <p:txBody>
          <a:bodyPr wrap="square" lIns="91440" tIns="45720" rIns="91440" bIns="45720" anchor="t" anchorCtr="0"/>
          <a:p>
            <a:pPr defTabSz="457200">
              <a:lnSpc>
                <a:spcPct val="90000"/>
              </a:lnSpc>
              <a:spcBef>
                <a:spcPts val="8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b="0" dirty="0" err="1">
                <a:solidFill>
                  <a:srgbClr val="000000"/>
                </a:solidFill>
                <a:latin typeface="Times New Roman" panose="02020603050405020304" pitchFamily="16" charset="0"/>
              </a:rPr>
              <a:t>2</a:t>
            </a:r>
            <a:r>
              <a:rPr lang="zh-CN" altLang="x-none" sz="2800" b="0" dirty="0" err="1">
                <a:solidFill>
                  <a:srgbClr val="000000"/>
                </a:solidFill>
                <a:latin typeface="Times New Roman" panose="02020603050405020304" pitchFamily="16" charset="0"/>
              </a:rPr>
              <a:t>、进程调度时机</a:t>
            </a:r>
            <a:endParaRPr lang="zh-CN" altLang="x-none" sz="2800" b="0" dirty="0" err="1">
              <a:solidFill>
                <a:srgbClr val="000000"/>
              </a:solidFill>
              <a:latin typeface="Times New Roman" panose="02020603050405020304" pitchFamily="16" charset="0"/>
            </a:endParaRPr>
          </a:p>
          <a:p>
            <a:pPr lvl="1" indent="-285750" defTabSz="457200" eaLnBrk="1" hangingPunct="1">
              <a:lnSpc>
                <a:spcPct val="90000"/>
              </a:lnSpc>
              <a:spcBef>
                <a:spcPts val="700"/>
              </a:spcBef>
              <a:buClr>
                <a:srgbClr val="FF0000"/>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rPr>
              <a:t>现运行进程或者因任务完成而</a:t>
            </a:r>
            <a:r>
              <a:rPr lang="zh-CN" altLang="x-none" sz="2400" b="0" dirty="0" err="1">
                <a:solidFill>
                  <a:srgbClr val="000000"/>
                </a:solidFill>
                <a:highlight>
                  <a:srgbClr val="C0C0C0"/>
                </a:highlight>
                <a:latin typeface="Times New Roman" panose="02020603050405020304" pitchFamily="16" charset="0"/>
              </a:rPr>
              <a:t>正常结束</a:t>
            </a:r>
            <a:r>
              <a:rPr lang="zh-CN" altLang="x-none" sz="2400" b="0" dirty="0" err="1">
                <a:solidFill>
                  <a:srgbClr val="000000"/>
                </a:solidFill>
                <a:latin typeface="Times New Roman" panose="02020603050405020304" pitchFamily="16" charset="0"/>
              </a:rPr>
              <a:t>，或者因错误而</a:t>
            </a:r>
            <a:r>
              <a:rPr lang="zh-CN" altLang="x-none" sz="2400" b="0" dirty="0" err="1">
                <a:solidFill>
                  <a:srgbClr val="000000"/>
                </a:solidFill>
                <a:highlight>
                  <a:srgbClr val="C0C0C0"/>
                </a:highlight>
                <a:latin typeface="Times New Roman" panose="02020603050405020304" pitchFamily="16" charset="0"/>
              </a:rPr>
              <a:t>异常结束</a:t>
            </a:r>
            <a:endParaRPr lang="zh-CN" altLang="x-none" sz="2400" b="0" dirty="0" err="1">
              <a:solidFill>
                <a:srgbClr val="000000"/>
              </a:solidFill>
              <a:highlight>
                <a:srgbClr val="C0C0C0"/>
              </a:highlight>
              <a:latin typeface="Times New Roman" panose="02020603050405020304" pitchFamily="16" charset="0"/>
            </a:endParaRPr>
          </a:p>
          <a:p>
            <a:pPr lvl="1" indent="-285750" defTabSz="457200" eaLnBrk="1" hangingPunct="1">
              <a:lnSpc>
                <a:spcPct val="90000"/>
              </a:lnSpc>
              <a:spcBef>
                <a:spcPts val="700"/>
              </a:spcBef>
              <a:buClr>
                <a:srgbClr val="FF0000"/>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highlight>
                  <a:srgbClr val="C0C0C0"/>
                </a:highlight>
                <a:latin typeface="Times New Roman" panose="02020603050405020304" pitchFamily="16" charset="0"/>
              </a:rPr>
              <a:t>现运行进程</a:t>
            </a:r>
            <a:r>
              <a:rPr lang="zh-CN" altLang="x-none" sz="2400" b="0" dirty="0" err="1">
                <a:solidFill>
                  <a:srgbClr val="000000"/>
                </a:solidFill>
                <a:latin typeface="Times New Roman" panose="02020603050405020304" pitchFamily="16" charset="0"/>
              </a:rPr>
              <a:t>因某种原因，比如</a:t>
            </a:r>
            <a:r>
              <a:rPr lang="en-US" altLang="zh-CN" sz="2400" b="0" dirty="0" err="1">
                <a:solidFill>
                  <a:srgbClr val="000000"/>
                </a:solidFill>
                <a:latin typeface="Times New Roman" panose="02020603050405020304" pitchFamily="16" charset="0"/>
              </a:rPr>
              <a:t>I/O</a:t>
            </a:r>
            <a:r>
              <a:rPr lang="zh-CN" altLang="x-none" sz="2400" b="0" dirty="0" err="1">
                <a:solidFill>
                  <a:srgbClr val="000000"/>
                </a:solidFill>
                <a:latin typeface="Times New Roman" panose="02020603050405020304" pitchFamily="16" charset="0"/>
              </a:rPr>
              <a:t>请求，</a:t>
            </a:r>
            <a:r>
              <a:rPr lang="zh-CN" altLang="x-none" sz="2400" b="0" dirty="0" err="1">
                <a:solidFill>
                  <a:srgbClr val="000000"/>
                </a:solidFill>
                <a:highlight>
                  <a:srgbClr val="C0C0C0"/>
                </a:highlight>
                <a:latin typeface="Times New Roman" panose="02020603050405020304" pitchFamily="16" charset="0"/>
              </a:rPr>
              <a:t>从运行态进入阻塞状态</a:t>
            </a:r>
            <a:endParaRPr lang="zh-CN" altLang="x-none" sz="2400" b="0" dirty="0" err="1">
              <a:solidFill>
                <a:srgbClr val="000000"/>
              </a:solidFill>
              <a:highlight>
                <a:srgbClr val="C0C0C0"/>
              </a:highlight>
              <a:latin typeface="Times New Roman" panose="02020603050405020304" pitchFamily="16" charset="0"/>
            </a:endParaRPr>
          </a:p>
          <a:p>
            <a:pPr lvl="1" indent="-285750" defTabSz="457200" eaLnBrk="1" hangingPunct="1">
              <a:lnSpc>
                <a:spcPct val="90000"/>
              </a:lnSpc>
              <a:spcBef>
                <a:spcPts val="700"/>
              </a:spcBef>
              <a:buClr>
                <a:srgbClr val="FF0000"/>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rPr>
              <a:t>现运行进程执行某种原语操作，如</a:t>
            </a:r>
            <a:r>
              <a:rPr lang="en-US" altLang="zh-CN" sz="2400" b="0" dirty="0" err="1">
                <a:solidFill>
                  <a:srgbClr val="000000"/>
                </a:solidFill>
                <a:latin typeface="Times New Roman" panose="02020603050405020304" pitchFamily="16" charset="0"/>
              </a:rPr>
              <a:t>P</a:t>
            </a:r>
            <a:r>
              <a:rPr lang="zh-CN" altLang="x-none" sz="2400" b="0" dirty="0" err="1">
                <a:solidFill>
                  <a:srgbClr val="000000"/>
                </a:solidFill>
                <a:latin typeface="Times New Roman" panose="02020603050405020304" pitchFamily="16" charset="0"/>
              </a:rPr>
              <a:t>操作、阻塞原语等，</a:t>
            </a:r>
            <a:r>
              <a:rPr lang="zh-CN" altLang="x-none" sz="2400" b="0" dirty="0" err="1">
                <a:solidFill>
                  <a:srgbClr val="000000"/>
                </a:solidFill>
                <a:highlight>
                  <a:srgbClr val="C0C0C0"/>
                </a:highlight>
                <a:latin typeface="Times New Roman" panose="02020603050405020304" pitchFamily="16" charset="0"/>
              </a:rPr>
              <a:t>进入阻塞状态</a:t>
            </a:r>
            <a:endParaRPr lang="zh-CN" altLang="x-none" sz="2400" b="0" dirty="0" err="1">
              <a:solidFill>
                <a:srgbClr val="000000"/>
              </a:solidFill>
              <a:highlight>
                <a:srgbClr val="C0C0C0"/>
              </a:highlight>
              <a:latin typeface="Times New Roman" panose="02020603050405020304" pitchFamily="16" charset="0"/>
            </a:endParaRPr>
          </a:p>
          <a:p>
            <a:pPr lvl="1" indent="-285750" defTabSz="457200" eaLnBrk="1" hangingPunct="1">
              <a:lnSpc>
                <a:spcPct val="90000"/>
              </a:lnSpc>
              <a:spcBef>
                <a:spcPts val="700"/>
              </a:spcBef>
              <a:buClr>
                <a:srgbClr val="FF0000"/>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rPr>
              <a:t>一个具</a:t>
            </a:r>
            <a:r>
              <a:rPr lang="zh-CN" altLang="x-none" sz="2400" b="0" dirty="0" err="1">
                <a:solidFill>
                  <a:srgbClr val="000000"/>
                </a:solidFill>
                <a:highlight>
                  <a:srgbClr val="C0C0C0"/>
                </a:highlight>
                <a:latin typeface="Times New Roman" panose="02020603050405020304" pitchFamily="16" charset="0"/>
              </a:rPr>
              <a:t>有更高优先数的进程</a:t>
            </a:r>
            <a:r>
              <a:rPr lang="zh-CN" altLang="x-none" sz="2400" b="0" dirty="0" err="1">
                <a:solidFill>
                  <a:srgbClr val="000000"/>
                </a:solidFill>
                <a:latin typeface="Times New Roman" panose="02020603050405020304" pitchFamily="16" charset="0"/>
              </a:rPr>
              <a:t>要求</a:t>
            </a:r>
            <a:r>
              <a:rPr lang="en-US" altLang="zh-CN" sz="2400" b="0" dirty="0" err="1">
                <a:solidFill>
                  <a:srgbClr val="000000"/>
                </a:solidFill>
                <a:latin typeface="Times New Roman" panose="02020603050405020304" pitchFamily="16" charset="0"/>
              </a:rPr>
              <a:t>CPU，</a:t>
            </a:r>
            <a:r>
              <a:rPr lang="zh-CN" altLang="x-none" sz="2400" b="0" dirty="0" err="1">
                <a:solidFill>
                  <a:srgbClr val="000000"/>
                </a:solidFill>
                <a:latin typeface="Times New Roman" panose="02020603050405020304" pitchFamily="16" charset="0"/>
              </a:rPr>
              <a:t>即已进入就绪队列</a:t>
            </a:r>
            <a:endParaRPr lang="zh-CN" altLang="x-none" sz="2400" b="0" dirty="0" err="1">
              <a:solidFill>
                <a:srgbClr val="000000"/>
              </a:solidFill>
              <a:highlight>
                <a:srgbClr val="C0C0C0"/>
              </a:highlight>
              <a:latin typeface="Times New Roman" panose="02020603050405020304" pitchFamily="16" charset="0"/>
            </a:endParaRPr>
          </a:p>
          <a:p>
            <a:pPr lvl="1" indent="-285750" defTabSz="457200" eaLnBrk="1" hangingPunct="1">
              <a:lnSpc>
                <a:spcPct val="90000"/>
              </a:lnSpc>
              <a:spcBef>
                <a:spcPts val="700"/>
              </a:spcBef>
              <a:buClr>
                <a:srgbClr val="FF0000"/>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rPr>
              <a:t>分配给该进程运行的</a:t>
            </a:r>
            <a:r>
              <a:rPr lang="zh-CN" altLang="x-none" sz="2400" b="0" dirty="0" err="1">
                <a:solidFill>
                  <a:srgbClr val="000000"/>
                </a:solidFill>
                <a:highlight>
                  <a:srgbClr val="C0C0C0"/>
                </a:highlight>
                <a:latin typeface="Times New Roman" panose="02020603050405020304" pitchFamily="16" charset="0"/>
              </a:rPr>
              <a:t>时间片已用完</a:t>
            </a:r>
            <a:endParaRPr lang="zh-CN" altLang="x-none" sz="2400" b="0" dirty="0" err="1">
              <a:solidFill>
                <a:srgbClr val="000000"/>
              </a:solidFill>
              <a:latin typeface="Times New Roman" panose="02020603050405020304" pitchFamily="16" charset="0"/>
              <a:ea typeface="楷体_GB2312"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55299">
                                            <p:txEl>
                                              <p:charRg st="68" end="100"/>
                                            </p:txEl>
                                          </p:spTgt>
                                        </p:tgtEl>
                                        <p:attrNameLst>
                                          <p:attrName>style.visibility</p:attrName>
                                        </p:attrNameLst>
                                      </p:cBhvr>
                                      <p:to>
                                        <p:strVal val="visible"/>
                                      </p:to>
                                    </p:set>
                                    <p:animEffect transition="in" filter="blinds(horizontal)">
                                      <p:cBhvr additive="repl">
                                        <p:cTn id="7" dur="500"/>
                                        <p:tgtEl>
                                          <p:spTgt spid="55299">
                                            <p:txEl>
                                              <p:charRg st="68" end="100"/>
                                            </p:txEl>
                                          </p:spTgt>
                                        </p:tgtEl>
                                      </p:cBhvr>
                                    </p:animEffect>
                                  </p:childTnLst>
                                </p:cTn>
                              </p:par>
                              <p:par>
                                <p:cTn id="8" presetID="3" presetClass="entr" presetSubtype="10" fill="hold" nodeType="withEffect">
                                  <p:stCondLst>
                                    <p:cond delay="0"/>
                                  </p:stCondLst>
                                  <p:childTnLst>
                                    <p:set>
                                      <p:cBhvr additive="repl">
                                        <p:cTn id="9" dur="1" fill="hold">
                                          <p:stCondLst>
                                            <p:cond delay="0"/>
                                          </p:stCondLst>
                                        </p:cTn>
                                        <p:tgtEl>
                                          <p:spTgt spid="55299">
                                            <p:txEl>
                                              <p:charRg st="68" end="100"/>
                                            </p:txEl>
                                          </p:spTgt>
                                        </p:tgtEl>
                                        <p:attrNameLst>
                                          <p:attrName>style.visibility</p:attrName>
                                        </p:attrNameLst>
                                      </p:cBhvr>
                                      <p:to>
                                        <p:strVal val="visible"/>
                                      </p:to>
                                    </p:set>
                                    <p:animEffect transition="in" filter="blinds(horizontal)">
                                      <p:cBhvr additive="repl">
                                        <p:cTn id="10" dur="500"/>
                                        <p:tgtEl>
                                          <p:spTgt spid="55299">
                                            <p:txEl>
                                              <p:charRg st="68" end="100"/>
                                            </p:txEl>
                                          </p:spTgt>
                                        </p:tgtEl>
                                      </p:cBhvr>
                                    </p:animEffect>
                                  </p:childTnLst>
                                </p:cTn>
                              </p:par>
                              <p:par>
                                <p:cTn id="11" presetID="3" presetClass="entr" presetSubtype="10" fill="hold" nodeType="withEffect">
                                  <p:stCondLst>
                                    <p:cond delay="0"/>
                                  </p:stCondLst>
                                  <p:childTnLst>
                                    <p:set>
                                      <p:cBhvr additive="repl">
                                        <p:cTn id="12" dur="1" fill="hold">
                                          <p:stCondLst>
                                            <p:cond delay="0"/>
                                          </p:stCondLst>
                                        </p:cTn>
                                        <p:tgtEl>
                                          <p:spTgt spid="55299">
                                            <p:txEl>
                                              <p:charRg st="100" end="127"/>
                                            </p:txEl>
                                          </p:spTgt>
                                        </p:tgtEl>
                                        <p:attrNameLst>
                                          <p:attrName>style.visibility</p:attrName>
                                        </p:attrNameLst>
                                      </p:cBhvr>
                                      <p:to>
                                        <p:strVal val="visible"/>
                                      </p:to>
                                    </p:set>
                                    <p:animEffect transition="in" filter="blinds(horizontal)">
                                      <p:cBhvr additive="repl">
                                        <p:cTn id="13" dur="500"/>
                                        <p:tgtEl>
                                          <p:spTgt spid="55299">
                                            <p:txEl>
                                              <p:charRg st="100" end="127"/>
                                            </p:txEl>
                                          </p:spTgt>
                                        </p:tgtEl>
                                      </p:cBhvr>
                                    </p:animEffect>
                                  </p:childTnLst>
                                </p:cTn>
                              </p:par>
                              <p:par>
                                <p:cTn id="14" presetID="3" presetClass="entr" presetSubtype="10" fill="hold" nodeType="withEffect">
                                  <p:stCondLst>
                                    <p:cond delay="0"/>
                                  </p:stCondLst>
                                  <p:childTnLst>
                                    <p:set>
                                      <p:cBhvr additive="repl">
                                        <p:cTn id="15" dur="1" fill="hold">
                                          <p:stCondLst>
                                            <p:cond delay="0"/>
                                          </p:stCondLst>
                                        </p:cTn>
                                        <p:tgtEl>
                                          <p:spTgt spid="55299">
                                            <p:txEl>
                                              <p:charRg st="127" end="143"/>
                                            </p:txEl>
                                          </p:spTgt>
                                        </p:tgtEl>
                                        <p:attrNameLst>
                                          <p:attrName>style.visibility</p:attrName>
                                        </p:attrNameLst>
                                      </p:cBhvr>
                                      <p:to>
                                        <p:strVal val="visible"/>
                                      </p:to>
                                    </p:set>
                                    <p:animEffect transition="in" filter="blinds(horizontal)">
                                      <p:cBhvr additive="repl">
                                        <p:cTn id="16" dur="500"/>
                                        <p:tgtEl>
                                          <p:spTgt spid="55299">
                                            <p:txEl>
                                              <p:charRg st="127" end="143"/>
                                            </p:txEl>
                                          </p:spTgt>
                                        </p:tgtEl>
                                      </p:cBhvr>
                                    </p:animEffect>
                                  </p:childTnLst>
                                </p:cTn>
                              </p:par>
                              <p:par>
                                <p:cTn id="17" presetID="3" presetClass="entr" presetSubtype="10" fill="hold" nodeType="withEffect">
                                  <p:stCondLst>
                                    <p:cond delay="0"/>
                                  </p:stCondLst>
                                  <p:childTnLst>
                                    <p:set>
                                      <p:cBhvr additive="repl">
                                        <p:cTn id="18" dur="1" fill="hold">
                                          <p:stCondLst>
                                            <p:cond delay="0"/>
                                          </p:stCondLst>
                                        </p:cTn>
                                        <p:tgtEl>
                                          <p:spTgt spid="55299"/>
                                        </p:tgtEl>
                                        <p:attrNameLst>
                                          <p:attrName>style.visibility</p:attrName>
                                        </p:attrNameLst>
                                      </p:cBhvr>
                                      <p:to>
                                        <p:strVal val="visible"/>
                                      </p:to>
                                    </p:set>
                                    <p:animEffect transition="in" filter="blinds(horizontal)">
                                      <p:cBhvr additive="repl">
                                        <p:cTn id="19" dur="500"/>
                                        <p:tgtEl>
                                          <p:spTgt spid="55299"/>
                                        </p:tgtEl>
                                      </p:cBhvr>
                                    </p:animEffect>
                                  </p:childTnLst>
                                </p:cTn>
                              </p:par>
                              <p:par>
                                <p:cTn id="20" presetID="3" presetClass="entr" presetSubtype="10" fill="hold" nodeType="withEffect">
                                  <p:stCondLst>
                                    <p:cond delay="0"/>
                                  </p:stCondLst>
                                  <p:childTnLst>
                                    <p:set>
                                      <p:cBhvr additive="repl">
                                        <p:cTn id="21" dur="1" fill="hold">
                                          <p:stCondLst>
                                            <p:cond delay="0"/>
                                          </p:stCondLst>
                                        </p:cTn>
                                        <p:tgtEl>
                                          <p:spTgt spid="55299"/>
                                        </p:tgtEl>
                                        <p:attrNameLst>
                                          <p:attrName>style.visibility</p:attrName>
                                        </p:attrNameLst>
                                      </p:cBhvr>
                                      <p:to>
                                        <p:strVal val="visible"/>
                                      </p:to>
                                    </p:set>
                                    <p:animEffect transition="in" filter="blinds(horizontal)">
                                      <p:cBhvr additive="repl">
                                        <p:cTn id="22" dur="500"/>
                                        <p:tgtEl>
                                          <p:spTgt spid="552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114690" name="矩形 56320"/>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114691" name="文本框 56321"/>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333399"/>
                </a:solidFill>
                <a:latin typeface="Times New Roman" panose="02020603050405020304" pitchFamily="16" charset="0"/>
              </a:rPr>
              <a:t>3.3 进程调度</a:t>
            </a:r>
            <a:endParaRPr lang="zh-CN" altLang="x-none" sz="4400" b="0" dirty="0" err="1">
              <a:solidFill>
                <a:srgbClr val="333399"/>
              </a:solidFill>
              <a:latin typeface="Times New Roman" panose="02020603050405020304" pitchFamily="16" charset="0"/>
            </a:endParaRPr>
          </a:p>
        </p:txBody>
      </p:sp>
      <p:sp>
        <p:nvSpPr>
          <p:cNvPr id="56323" name="文本框 56322"/>
          <p:cNvSpPr txBox="1"/>
          <p:nvPr/>
        </p:nvSpPr>
        <p:spPr>
          <a:xfrm>
            <a:off x="755650" y="1916113"/>
            <a:ext cx="7772400" cy="3313112"/>
          </a:xfrm>
          <a:prstGeom prst="rect">
            <a:avLst/>
          </a:prstGeom>
          <a:noFill/>
          <a:ln w="9525">
            <a:noFill/>
          </a:ln>
        </p:spPr>
        <p:txBody>
          <a:bodyPr wrap="square" lIns="91440" tIns="45720" rIns="91440" bIns="45720" anchor="t" anchorCtr="0"/>
          <a:p>
            <a:pPr defTabSz="457200">
              <a:lnSpc>
                <a:spcPct val="120000"/>
              </a:lnSpc>
              <a:spcBef>
                <a:spcPts val="9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b="0" dirty="0" err="1">
                <a:solidFill>
                  <a:srgbClr val="000000"/>
                </a:solidFill>
                <a:latin typeface="Times New Roman" panose="02020603050405020304" pitchFamily="16" charset="0"/>
              </a:rPr>
              <a:t>3</a:t>
            </a:r>
            <a:r>
              <a:rPr lang="zh-CN" altLang="x-none" b="0" dirty="0" err="1">
                <a:solidFill>
                  <a:srgbClr val="000000"/>
                </a:solidFill>
                <a:latin typeface="Times New Roman" panose="02020603050405020304" pitchFamily="16" charset="0"/>
              </a:rPr>
              <a:t>、确定调度算法的原则：</a:t>
            </a:r>
            <a:endParaRPr lang="zh-CN" altLang="x-none" b="0" dirty="0" err="1">
              <a:solidFill>
                <a:srgbClr val="000000"/>
              </a:solidFill>
              <a:latin typeface="Times New Roman" panose="02020603050405020304" pitchFamily="16" charset="0"/>
            </a:endParaRPr>
          </a:p>
          <a:p>
            <a:pPr lvl="1" indent="-285750" defTabSz="457200" eaLnBrk="1" hangingPunct="1">
              <a:lnSpc>
                <a:spcPct val="120000"/>
              </a:lnSpc>
              <a:spcBef>
                <a:spcPts val="800"/>
              </a:spcBef>
              <a:buClr>
                <a:srgbClr val="FF0000"/>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rPr>
              <a:t>面向系统性能：公平性、较大的吞吐量</a:t>
            </a:r>
            <a:endParaRPr lang="zh-CN" altLang="x-none" sz="2800" b="0" dirty="0" err="1">
              <a:solidFill>
                <a:srgbClr val="000000"/>
              </a:solidFill>
              <a:latin typeface="Times New Roman" panose="02020603050405020304" pitchFamily="16" charset="0"/>
            </a:endParaRPr>
          </a:p>
          <a:p>
            <a:pPr lvl="1" indent="-285750" defTabSz="457200" eaLnBrk="1" hangingPunct="1">
              <a:lnSpc>
                <a:spcPct val="120000"/>
              </a:lnSpc>
              <a:spcBef>
                <a:spcPts val="800"/>
              </a:spcBef>
              <a:buClr>
                <a:srgbClr val="FF0000"/>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rPr>
              <a:t>面向用户性能：及时性、较短的周转时间</a:t>
            </a:r>
            <a:endParaRPr lang="zh-CN" altLang="x-none" sz="2800" b="0" dirty="0" err="1">
              <a:solidFill>
                <a:srgbClr val="000000"/>
              </a:solidFill>
              <a:latin typeface="Times New Roman" panose="02020603050405020304" pitchFamily="16" charset="0"/>
              <a:ea typeface="楷体_GB2312"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56323">
                                            <p:txEl>
                                              <p:charRg st="0" end="13"/>
                                            </p:txEl>
                                          </p:spTgt>
                                        </p:tgtEl>
                                        <p:attrNameLst>
                                          <p:attrName>style.visibility</p:attrName>
                                        </p:attrNameLst>
                                      </p:cBhvr>
                                      <p:to>
                                        <p:strVal val="visible"/>
                                      </p:to>
                                    </p:set>
                                    <p:animEffect transition="in" filter="blinds(horizontal)">
                                      <p:cBhvr additive="repl">
                                        <p:cTn id="7" dur="500"/>
                                        <p:tgtEl>
                                          <p:spTgt spid="56323">
                                            <p:txEl>
                                              <p:charRg st="0" end="13"/>
                                            </p:txEl>
                                          </p:spTgt>
                                        </p:tgtEl>
                                      </p:cBhvr>
                                    </p:animEffect>
                                  </p:childTnLst>
                                </p:cTn>
                              </p:par>
                              <p:par>
                                <p:cTn id="8" presetID="3" presetClass="entr" presetSubtype="10" fill="hold" nodeType="withEffect">
                                  <p:stCondLst>
                                    <p:cond delay="0"/>
                                  </p:stCondLst>
                                  <p:childTnLst>
                                    <p:set>
                                      <p:cBhvr additive="repl">
                                        <p:cTn id="9" dur="1" fill="hold">
                                          <p:stCondLst>
                                            <p:cond delay="0"/>
                                          </p:stCondLst>
                                        </p:cTn>
                                        <p:tgtEl>
                                          <p:spTgt spid="56323">
                                            <p:txEl>
                                              <p:charRg st="13" end="31"/>
                                            </p:txEl>
                                          </p:spTgt>
                                        </p:tgtEl>
                                        <p:attrNameLst>
                                          <p:attrName>style.visibility</p:attrName>
                                        </p:attrNameLst>
                                      </p:cBhvr>
                                      <p:to>
                                        <p:strVal val="visible"/>
                                      </p:to>
                                    </p:set>
                                    <p:animEffect transition="in" filter="blinds(horizontal)">
                                      <p:cBhvr additive="repl">
                                        <p:cTn id="10" dur="500"/>
                                        <p:tgtEl>
                                          <p:spTgt spid="56323">
                                            <p:txEl>
                                              <p:charRg st="13" end="31"/>
                                            </p:txEl>
                                          </p:spTgt>
                                        </p:tgtEl>
                                      </p:cBhvr>
                                    </p:animEffect>
                                  </p:childTnLst>
                                </p:cTn>
                              </p:par>
                              <p:par>
                                <p:cTn id="11" presetID="3" presetClass="entr" presetSubtype="10" fill="hold" nodeType="withEffect">
                                  <p:stCondLst>
                                    <p:cond delay="0"/>
                                  </p:stCondLst>
                                  <p:childTnLst>
                                    <p:set>
                                      <p:cBhvr additive="repl">
                                        <p:cTn id="12" dur="1" fill="hold">
                                          <p:stCondLst>
                                            <p:cond delay="0"/>
                                          </p:stCondLst>
                                        </p:cTn>
                                        <p:tgtEl>
                                          <p:spTgt spid="56323">
                                            <p:txEl>
                                              <p:charRg st="31" end="50"/>
                                            </p:txEl>
                                          </p:spTgt>
                                        </p:tgtEl>
                                        <p:attrNameLst>
                                          <p:attrName>style.visibility</p:attrName>
                                        </p:attrNameLst>
                                      </p:cBhvr>
                                      <p:to>
                                        <p:strVal val="visible"/>
                                      </p:to>
                                    </p:set>
                                    <p:animEffect transition="in" filter="blinds(horizontal)">
                                      <p:cBhvr additive="repl">
                                        <p:cTn id="13" dur="500"/>
                                        <p:tgtEl>
                                          <p:spTgt spid="56323">
                                            <p:txEl>
                                              <p:charRg st="31" end="5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116738" name="矩形 57344"/>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116739" name="文本框 57345"/>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333399"/>
                </a:solidFill>
                <a:latin typeface="Times New Roman" panose="02020603050405020304" pitchFamily="16" charset="0"/>
                <a:cs typeface="楷体_GB2312" pitchFamily="49" charset="0"/>
              </a:rPr>
              <a:t>3.3 进程调度</a:t>
            </a:r>
            <a:endParaRPr lang="zh-CN" altLang="x-none" sz="4400" b="0" dirty="0" err="1">
              <a:solidFill>
                <a:srgbClr val="333399"/>
              </a:solidFill>
              <a:latin typeface="Times New Roman" panose="02020603050405020304" pitchFamily="16" charset="0"/>
              <a:ea typeface="楷体_GB2312" pitchFamily="49" charset="0"/>
            </a:endParaRPr>
          </a:p>
        </p:txBody>
      </p:sp>
      <p:sp>
        <p:nvSpPr>
          <p:cNvPr id="116740" name="文本框 57346"/>
          <p:cNvSpPr txBox="1"/>
          <p:nvPr/>
        </p:nvSpPr>
        <p:spPr>
          <a:xfrm>
            <a:off x="1143000" y="1447800"/>
            <a:ext cx="7772400" cy="4572000"/>
          </a:xfrm>
          <a:prstGeom prst="rect">
            <a:avLst/>
          </a:prstGeom>
          <a:noFill/>
          <a:ln w="9525">
            <a:noFill/>
          </a:ln>
        </p:spPr>
        <p:txBody>
          <a:bodyPr wrap="square" lIns="91440" tIns="45720" rIns="91440" bIns="45720" anchor="t" anchorCtr="0"/>
          <a:p>
            <a:pPr defTabSz="457200">
              <a:spcBef>
                <a:spcPts val="9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b="0" dirty="0" err="1">
                <a:solidFill>
                  <a:srgbClr val="000000"/>
                </a:solidFill>
                <a:latin typeface="Times New Roman" panose="02020603050405020304" pitchFamily="16" charset="0"/>
              </a:rPr>
              <a:t>4</a:t>
            </a:r>
            <a:r>
              <a:rPr lang="zh-CN" altLang="x-none" b="0" dirty="0" err="1">
                <a:solidFill>
                  <a:srgbClr val="000000"/>
                </a:solidFill>
                <a:latin typeface="Times New Roman" panose="02020603050405020304" pitchFamily="16" charset="0"/>
                <a:cs typeface="楷体_GB2312" pitchFamily="49" charset="0"/>
              </a:rPr>
              <a:t>、进程调度方式</a:t>
            </a:r>
            <a:endParaRPr lang="zh-CN" altLang="x-none" b="0" dirty="0" err="1">
              <a:solidFill>
                <a:srgbClr val="000000"/>
              </a:solidFill>
              <a:latin typeface="Times New Roman" panose="02020603050405020304" pitchFamily="16" charset="0"/>
              <a:cs typeface="楷体_GB2312" pitchFamily="49" charset="0"/>
            </a:endParaRPr>
          </a:p>
          <a:p>
            <a:pPr defTabSz="457200">
              <a:spcBef>
                <a:spcPts val="8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cs typeface="楷体_GB2312" pitchFamily="49" charset="0"/>
              </a:rPr>
              <a:t> </a:t>
            </a:r>
            <a:r>
              <a:rPr lang="en-US" altLang="zh-CN" sz="2800" b="0" dirty="0" err="1">
                <a:solidFill>
                  <a:srgbClr val="000000"/>
                </a:solidFill>
                <a:latin typeface="Times New Roman" panose="02020603050405020304" pitchFamily="16" charset="0"/>
              </a:rPr>
              <a:t>  </a:t>
            </a:r>
            <a:r>
              <a:rPr lang="zh-CN" altLang="x-none" sz="2800" b="0" dirty="0" err="1">
                <a:solidFill>
                  <a:srgbClr val="000000"/>
                </a:solidFill>
                <a:latin typeface="Times New Roman" panose="02020603050405020304" pitchFamily="16" charset="0"/>
                <a:cs typeface="楷体_GB2312" pitchFamily="49" charset="0"/>
              </a:rPr>
              <a:t>当一个进程正在</a:t>
            </a:r>
            <a:r>
              <a:rPr lang="en-US" altLang="zh-CN" sz="2800" b="0" dirty="0" err="1">
                <a:solidFill>
                  <a:srgbClr val="000000"/>
                </a:solidFill>
                <a:latin typeface="Times New Roman" panose="02020603050405020304" pitchFamily="16" charset="0"/>
              </a:rPr>
              <a:t>CPU</a:t>
            </a:r>
            <a:r>
              <a:rPr lang="zh-CN" altLang="x-none" sz="2800" b="0" dirty="0" err="1">
                <a:solidFill>
                  <a:srgbClr val="000000"/>
                </a:solidFill>
                <a:latin typeface="Times New Roman" panose="02020603050405020304" pitchFamily="16" charset="0"/>
                <a:cs typeface="楷体_GB2312" pitchFamily="49" charset="0"/>
              </a:rPr>
              <a:t>上运行时，若有一个更为紧迫或更为重要的进程需要进行处理，或者说，如果有更高优先数的进程进入就绪队列时，如何分配</a:t>
            </a:r>
            <a:r>
              <a:rPr lang="en-US" altLang="zh-CN" sz="2800" b="0" dirty="0" err="1">
                <a:solidFill>
                  <a:srgbClr val="000000"/>
                </a:solidFill>
                <a:latin typeface="Times New Roman" panose="02020603050405020304" pitchFamily="16" charset="0"/>
              </a:rPr>
              <a:t>CPU。</a:t>
            </a:r>
            <a:r>
              <a:rPr lang="zh-CN" altLang="x-none" sz="2800" b="0" dirty="0" err="1">
                <a:solidFill>
                  <a:srgbClr val="000000"/>
                </a:solidFill>
                <a:latin typeface="Times New Roman" panose="02020603050405020304" pitchFamily="16" charset="0"/>
                <a:cs typeface="楷体_GB2312" pitchFamily="49" charset="0"/>
              </a:rPr>
              <a:t>通常有两种方式：</a:t>
            </a:r>
            <a:endParaRPr lang="zh-CN" altLang="x-none" sz="2800" b="0" dirty="0" err="1">
              <a:solidFill>
                <a:srgbClr val="000000"/>
              </a:solidFill>
              <a:latin typeface="Times New Roman" panose="02020603050405020304" pitchFamily="16" charset="0"/>
              <a:cs typeface="楷体_GB2312" pitchFamily="49" charset="0"/>
            </a:endParaRPr>
          </a:p>
          <a:p>
            <a:pPr lvl="1" indent="-285750" defTabSz="457200" eaLnBrk="1" hangingPunct="1">
              <a:spcBef>
                <a:spcPts val="800"/>
              </a:spcBef>
              <a:buClr>
                <a:srgbClr val="FF0000"/>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cs typeface="楷体_GB2312" pitchFamily="49" charset="0"/>
              </a:rPr>
              <a:t>不可剥夺方式（不可抢占方式，</a:t>
            </a:r>
            <a:endParaRPr lang="zh-CN" altLang="x-none" sz="2800" b="0" dirty="0" err="1">
              <a:solidFill>
                <a:srgbClr val="000000"/>
              </a:solidFill>
              <a:latin typeface="Times New Roman" panose="02020603050405020304" pitchFamily="16" charset="0"/>
              <a:cs typeface="楷体_GB2312" pitchFamily="49" charset="0"/>
            </a:endParaRPr>
          </a:p>
          <a:p>
            <a:pPr lvl="1" indent="-285750" defTabSz="457200" eaLnBrk="1" hangingPunct="1">
              <a:spcBef>
                <a:spcPts val="8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b="0" dirty="0" err="1">
                <a:solidFill>
                  <a:srgbClr val="000000"/>
                </a:solidFill>
                <a:latin typeface="Times New Roman" panose="02020603050405020304" pitchFamily="16" charset="0"/>
              </a:rPr>
              <a:t>	 non-preemptive）</a:t>
            </a:r>
            <a:endParaRPr lang="en-US" altLang="zh-CN" sz="2800" b="0" dirty="0" err="1">
              <a:solidFill>
                <a:srgbClr val="000000"/>
              </a:solidFill>
              <a:latin typeface="Times New Roman" panose="02020603050405020304" pitchFamily="16" charset="0"/>
            </a:endParaRPr>
          </a:p>
          <a:p>
            <a:pPr lvl="1" indent="-285750" defTabSz="457200" eaLnBrk="1" hangingPunct="1">
              <a:spcBef>
                <a:spcPts val="800"/>
              </a:spcBef>
              <a:buClr>
                <a:srgbClr val="FF0000"/>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cs typeface="楷体_GB2312" pitchFamily="49" charset="0"/>
              </a:rPr>
              <a:t>可剥夺方式（可抢占方式，</a:t>
            </a:r>
            <a:r>
              <a:rPr lang="en-US" altLang="zh-CN" sz="2800" b="0" dirty="0" err="1">
                <a:solidFill>
                  <a:srgbClr val="000000"/>
                </a:solidFill>
                <a:latin typeface="Times New Roman" panose="02020603050405020304" pitchFamily="16" charset="0"/>
              </a:rPr>
              <a:t>preemptive）</a:t>
            </a:r>
            <a:endParaRPr lang="en-US" altLang="zh-CN" sz="2800" b="0" dirty="0" err="1">
              <a:solidFill>
                <a:srgbClr val="000000"/>
              </a:solidFill>
              <a:latin typeface="Times New Roman" panose="02020603050405020304" pitchFamily="16" charset="0"/>
              <a:ea typeface="楷体_GB2312" pitchFamily="49" charset="0"/>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24578" name="矩形 14336"/>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24579" name="文本框 14337"/>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333399"/>
                </a:solidFill>
                <a:latin typeface="Times New Roman" panose="02020603050405020304" pitchFamily="16" charset="0"/>
              </a:rPr>
              <a:t>3.1 进程的引入</a:t>
            </a:r>
            <a:endParaRPr lang="zh-CN" altLang="x-none" sz="4400" b="0" dirty="0" err="1">
              <a:solidFill>
                <a:srgbClr val="333399"/>
              </a:solidFill>
              <a:latin typeface="Times New Roman" panose="02020603050405020304" pitchFamily="16" charset="0"/>
            </a:endParaRPr>
          </a:p>
        </p:txBody>
      </p:sp>
      <p:sp>
        <p:nvSpPr>
          <p:cNvPr id="24580" name="文本框 14338"/>
          <p:cNvSpPr txBox="1"/>
          <p:nvPr/>
        </p:nvSpPr>
        <p:spPr>
          <a:xfrm>
            <a:off x="1143000" y="1447800"/>
            <a:ext cx="7772400" cy="1905000"/>
          </a:xfrm>
          <a:prstGeom prst="rect">
            <a:avLst/>
          </a:prstGeom>
          <a:noFill/>
          <a:ln w="9525">
            <a:noFill/>
          </a:ln>
        </p:spPr>
        <p:txBody>
          <a:bodyPr wrap="square" lIns="91440" tIns="45720" rIns="91440" bIns="45720" anchor="t" anchorCtr="0"/>
          <a:p>
            <a:pPr marL="342900" indent="-342900" defTabSz="457200">
              <a:spcBef>
                <a:spcPts val="8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rPr>
              <a:t>前趋图是一个有向无循环图，图由结点和结点间的有向边组成，结点代表各程序段操作，而结点间的有向边代表程序段操作之间存在的前趋关系。两程序段</a:t>
            </a:r>
            <a:r>
              <a:rPr lang="en-US" altLang="zh-CN" sz="2800" b="0" dirty="0" err="1">
                <a:solidFill>
                  <a:srgbClr val="000000"/>
                </a:solidFill>
                <a:latin typeface="Times New Roman" panose="02020603050405020304" pitchFamily="16" charset="0"/>
              </a:rPr>
              <a:t>P</a:t>
            </a:r>
            <a:r>
              <a:rPr lang="en-US" altLang="zh-CN" sz="2400" b="0" dirty="0" err="1">
                <a:solidFill>
                  <a:srgbClr val="000000"/>
                </a:solidFill>
                <a:latin typeface="Times New Roman" panose="02020603050405020304" pitchFamily="16" charset="0"/>
              </a:rPr>
              <a:t>i</a:t>
            </a:r>
            <a:r>
              <a:rPr lang="zh-CN" altLang="x-none" sz="2800" b="0" dirty="0" err="1">
                <a:solidFill>
                  <a:srgbClr val="000000"/>
                </a:solidFill>
                <a:latin typeface="Times New Roman" panose="02020603050405020304" pitchFamily="16" charset="0"/>
              </a:rPr>
              <a:t>和</a:t>
            </a:r>
            <a:r>
              <a:rPr lang="en-US" altLang="zh-CN" sz="2800" b="0" dirty="0" err="1">
                <a:solidFill>
                  <a:srgbClr val="000000"/>
                </a:solidFill>
                <a:latin typeface="Times New Roman" panose="02020603050405020304" pitchFamily="16" charset="0"/>
              </a:rPr>
              <a:t>P</a:t>
            </a:r>
            <a:r>
              <a:rPr lang="en-US" altLang="zh-CN" sz="2400" b="0" dirty="0" err="1">
                <a:solidFill>
                  <a:srgbClr val="000000"/>
                </a:solidFill>
                <a:latin typeface="Times New Roman" panose="02020603050405020304" pitchFamily="16" charset="0"/>
              </a:rPr>
              <a:t>j</a:t>
            </a:r>
            <a:r>
              <a:rPr lang="zh-CN" altLang="x-none" sz="2800" b="0" dirty="0" err="1">
                <a:solidFill>
                  <a:srgbClr val="000000"/>
                </a:solidFill>
                <a:latin typeface="Times New Roman" panose="02020603050405020304" pitchFamily="16" charset="0"/>
              </a:rPr>
              <a:t>的前趋关系表示成：</a:t>
            </a:r>
            <a:endParaRPr lang="zh-CN" altLang="x-none" sz="2800" b="0" dirty="0" err="1">
              <a:solidFill>
                <a:srgbClr val="000000"/>
              </a:solidFill>
              <a:latin typeface="Times New Roman" panose="02020603050405020304" pitchFamily="16" charset="0"/>
            </a:endParaRPr>
          </a:p>
        </p:txBody>
      </p:sp>
      <p:grpSp>
        <p:nvGrpSpPr>
          <p:cNvPr id="24581" name="组合 14339"/>
          <p:cNvGrpSpPr/>
          <p:nvPr/>
        </p:nvGrpSpPr>
        <p:grpSpPr>
          <a:xfrm>
            <a:off x="1143000" y="3352800"/>
            <a:ext cx="7759700" cy="977900"/>
            <a:chOff x="720" y="2112"/>
            <a:chExt cx="4888" cy="616"/>
          </a:xfrm>
        </p:grpSpPr>
        <p:pic>
          <p:nvPicPr>
            <p:cNvPr id="24582" name="图片 14340"/>
            <p:cNvPicPr>
              <a:picLocks noChangeAspect="1"/>
            </p:cNvPicPr>
            <p:nvPr/>
          </p:nvPicPr>
          <p:blipFill>
            <a:blip r:embed="rId1"/>
            <a:stretch>
              <a:fillRect/>
            </a:stretch>
          </p:blipFill>
          <p:spPr>
            <a:xfrm>
              <a:off x="2544" y="2112"/>
              <a:ext cx="1224" cy="328"/>
            </a:xfrm>
            <a:prstGeom prst="rect">
              <a:avLst/>
            </a:prstGeom>
            <a:noFill/>
            <a:ln w="9525">
              <a:noFill/>
            </a:ln>
          </p:spPr>
        </p:pic>
        <p:sp>
          <p:nvSpPr>
            <p:cNvPr id="24583" name="矩形 14341"/>
            <p:cNvSpPr/>
            <p:nvPr/>
          </p:nvSpPr>
          <p:spPr>
            <a:xfrm>
              <a:off x="720" y="2400"/>
              <a:ext cx="4888" cy="328"/>
            </a:xfrm>
            <a:prstGeom prst="rect">
              <a:avLst/>
            </a:prstGeom>
            <a:noFill/>
            <a:ln w="9525">
              <a:noFill/>
            </a:ln>
          </p:spPr>
          <p:txBody>
            <a:bodyPr wrap="square" lIns="90000" tIns="46800" rIns="90000" bIns="46800" anchor="t" anchorCtr="0"/>
            <a:p>
              <a:pPr lvl="1" indent="-285750" defTabSz="457200" eaLnBrk="1" hangingPunct="1">
                <a:spcBef>
                  <a:spcPts val="7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ahoma" panose="020B0604030504040204" pitchFamily="32" charset="0"/>
                </a:rPr>
                <a:t>	</a:t>
              </a:r>
              <a:r>
                <a:rPr lang="en-US" altLang="zh-CN" sz="2400" b="0" dirty="0" err="1">
                  <a:solidFill>
                    <a:srgbClr val="000000"/>
                  </a:solidFill>
                  <a:latin typeface="Times New Roman" panose="02020603050405020304" pitchFamily="16" charset="0"/>
                </a:rPr>
                <a:t>P</a:t>
              </a:r>
              <a:r>
                <a:rPr lang="en-US" altLang="zh-CN" sz="2000" b="0" dirty="0" err="1">
                  <a:solidFill>
                    <a:srgbClr val="000000"/>
                  </a:solidFill>
                  <a:latin typeface="Times New Roman" panose="02020603050405020304" pitchFamily="16" charset="0"/>
                </a:rPr>
                <a:t>i</a:t>
              </a:r>
              <a:r>
                <a:rPr lang="zh-CN" altLang="x-none" sz="2400" b="0" dirty="0" err="1">
                  <a:solidFill>
                    <a:srgbClr val="000000"/>
                  </a:solidFill>
                  <a:latin typeface="Times New Roman" panose="02020603050405020304" pitchFamily="16" charset="0"/>
                </a:rPr>
                <a:t>是</a:t>
              </a:r>
              <a:r>
                <a:rPr lang="en-US" altLang="zh-CN" sz="2400" b="0" dirty="0" err="1">
                  <a:solidFill>
                    <a:srgbClr val="000000"/>
                  </a:solidFill>
                  <a:latin typeface="Times New Roman" panose="02020603050405020304" pitchFamily="16" charset="0"/>
                </a:rPr>
                <a:t>P</a:t>
              </a:r>
              <a:r>
                <a:rPr lang="en-US" altLang="zh-CN" sz="2000" b="0" dirty="0" err="1">
                  <a:solidFill>
                    <a:srgbClr val="000000"/>
                  </a:solidFill>
                  <a:latin typeface="Times New Roman" panose="02020603050405020304" pitchFamily="16" charset="0"/>
                </a:rPr>
                <a:t>j</a:t>
              </a:r>
              <a:r>
                <a:rPr lang="zh-CN" altLang="x-none" sz="2400" b="0" dirty="0" err="1">
                  <a:solidFill>
                    <a:srgbClr val="000000"/>
                  </a:solidFill>
                  <a:latin typeface="Times New Roman" panose="02020603050405020304" pitchFamily="16" charset="0"/>
                </a:rPr>
                <a:t>的前趋，</a:t>
              </a:r>
              <a:r>
                <a:rPr lang="en-US" altLang="zh-CN" sz="2400" b="0" dirty="0" err="1">
                  <a:solidFill>
                    <a:srgbClr val="000000"/>
                  </a:solidFill>
                  <a:latin typeface="Times New Roman" panose="02020603050405020304" pitchFamily="16" charset="0"/>
                </a:rPr>
                <a:t>P</a:t>
              </a:r>
              <a:r>
                <a:rPr lang="en-US" altLang="zh-CN" sz="2000" b="0" dirty="0" err="1">
                  <a:solidFill>
                    <a:srgbClr val="000000"/>
                  </a:solidFill>
                  <a:latin typeface="Times New Roman" panose="02020603050405020304" pitchFamily="16" charset="0"/>
                </a:rPr>
                <a:t>j</a:t>
              </a:r>
              <a:r>
                <a:rPr lang="zh-CN" altLang="x-none" sz="2400" b="0" dirty="0" err="1">
                  <a:solidFill>
                    <a:srgbClr val="000000"/>
                  </a:solidFill>
                  <a:latin typeface="Times New Roman" panose="02020603050405020304" pitchFamily="16" charset="0"/>
                </a:rPr>
                <a:t>是</a:t>
              </a:r>
              <a:r>
                <a:rPr lang="en-US" altLang="zh-CN" sz="2400" b="0" dirty="0" err="1">
                  <a:solidFill>
                    <a:srgbClr val="000000"/>
                  </a:solidFill>
                  <a:latin typeface="Times New Roman" panose="02020603050405020304" pitchFamily="16" charset="0"/>
                </a:rPr>
                <a:t>P</a:t>
              </a:r>
              <a:r>
                <a:rPr lang="en-US" altLang="zh-CN" sz="2000" b="0" dirty="0" err="1">
                  <a:solidFill>
                    <a:srgbClr val="000000"/>
                  </a:solidFill>
                  <a:latin typeface="Times New Roman" panose="02020603050405020304" pitchFamily="16" charset="0"/>
                </a:rPr>
                <a:t>i</a:t>
              </a:r>
              <a:r>
                <a:rPr lang="zh-CN" altLang="x-none" sz="2400" b="0" dirty="0" err="1">
                  <a:solidFill>
                    <a:srgbClr val="000000"/>
                  </a:solidFill>
                  <a:latin typeface="Times New Roman" panose="02020603050405020304" pitchFamily="16" charset="0"/>
                </a:rPr>
                <a:t>的后继</a:t>
              </a:r>
              <a:endParaRPr lang="zh-CN" altLang="x-none" sz="2400" b="0" dirty="0" err="1">
                <a:solidFill>
                  <a:srgbClr val="000000"/>
                </a:solidFill>
                <a:latin typeface="Times New Roman" panose="02020603050405020304" pitchFamily="16" charset="0"/>
                <a:ea typeface="楷体_GB2312" pitchFamily="49" charset="0"/>
              </a:endParaRPr>
            </a:p>
          </p:txBody>
        </p:sp>
      </p:grpSp>
      <p:grpSp>
        <p:nvGrpSpPr>
          <p:cNvPr id="24584" name="组合 14342"/>
          <p:cNvGrpSpPr/>
          <p:nvPr/>
        </p:nvGrpSpPr>
        <p:grpSpPr>
          <a:xfrm>
            <a:off x="1981200" y="4724400"/>
            <a:ext cx="5626100" cy="596900"/>
            <a:chOff x="1248" y="2976"/>
            <a:chExt cx="3544" cy="376"/>
          </a:xfrm>
        </p:grpSpPr>
        <p:sp>
          <p:nvSpPr>
            <p:cNvPr id="24585" name="椭圆 14343"/>
            <p:cNvSpPr/>
            <p:nvPr/>
          </p:nvSpPr>
          <p:spPr>
            <a:xfrm>
              <a:off x="1248" y="2976"/>
              <a:ext cx="376" cy="376"/>
            </a:xfrm>
            <a:prstGeom prst="ellipse">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ea typeface="宋体" panose="02010600030101010101" pitchFamily="2" charset="-122"/>
                </a:rPr>
                <a:t>I</a:t>
              </a:r>
              <a:r>
                <a:rPr lang="en-US" altLang="zh-CN" sz="2000" b="0" dirty="0" err="1">
                  <a:solidFill>
                    <a:srgbClr val="000000"/>
                  </a:solidFill>
                  <a:latin typeface="Times New Roman" panose="02020603050405020304" pitchFamily="16" charset="0"/>
                  <a:ea typeface="宋体" panose="02010600030101010101" pitchFamily="2" charset="-122"/>
                </a:rPr>
                <a:t>1</a:t>
              </a:r>
              <a:endParaRPr lang="en-US" altLang="zh-CN" sz="2000" b="0" dirty="0" err="1">
                <a:solidFill>
                  <a:srgbClr val="000000"/>
                </a:solidFill>
                <a:latin typeface="Times New Roman" panose="02020603050405020304" pitchFamily="16" charset="0"/>
                <a:ea typeface="宋体" panose="02010600030101010101" pitchFamily="2" charset="-122"/>
              </a:endParaRPr>
            </a:p>
          </p:txBody>
        </p:sp>
        <p:sp>
          <p:nvSpPr>
            <p:cNvPr id="24586" name="椭圆 14344"/>
            <p:cNvSpPr/>
            <p:nvPr/>
          </p:nvSpPr>
          <p:spPr>
            <a:xfrm>
              <a:off x="2016" y="2976"/>
              <a:ext cx="376" cy="376"/>
            </a:xfrm>
            <a:prstGeom prst="ellipse">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ea typeface="宋体" panose="02010600030101010101" pitchFamily="2" charset="-122"/>
                </a:rPr>
                <a:t>C</a:t>
              </a:r>
              <a:r>
                <a:rPr lang="en-US" altLang="zh-CN" sz="2000" b="0" dirty="0" err="1">
                  <a:solidFill>
                    <a:srgbClr val="000000"/>
                  </a:solidFill>
                  <a:latin typeface="Times New Roman" panose="02020603050405020304" pitchFamily="16" charset="0"/>
                  <a:ea typeface="宋体" panose="02010600030101010101" pitchFamily="2" charset="-122"/>
                </a:rPr>
                <a:t>1</a:t>
              </a:r>
              <a:endParaRPr lang="en-US" altLang="zh-CN" sz="2000" b="0" dirty="0" err="1">
                <a:solidFill>
                  <a:srgbClr val="000000"/>
                </a:solidFill>
                <a:latin typeface="Times New Roman" panose="02020603050405020304" pitchFamily="16" charset="0"/>
                <a:ea typeface="宋体" panose="02010600030101010101" pitchFamily="2" charset="-122"/>
              </a:endParaRPr>
            </a:p>
          </p:txBody>
        </p:sp>
        <p:sp>
          <p:nvSpPr>
            <p:cNvPr id="24587" name="椭圆 14345"/>
            <p:cNvSpPr/>
            <p:nvPr/>
          </p:nvSpPr>
          <p:spPr>
            <a:xfrm>
              <a:off x="2832" y="2976"/>
              <a:ext cx="376" cy="376"/>
            </a:xfrm>
            <a:prstGeom prst="ellipse">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ea typeface="宋体" panose="02010600030101010101" pitchFamily="2" charset="-122"/>
                </a:rPr>
                <a:t>P</a:t>
              </a:r>
              <a:r>
                <a:rPr lang="en-US" altLang="zh-CN" sz="2000" b="0" dirty="0" err="1">
                  <a:solidFill>
                    <a:srgbClr val="000000"/>
                  </a:solidFill>
                  <a:latin typeface="Times New Roman" panose="02020603050405020304" pitchFamily="16" charset="0"/>
                  <a:ea typeface="宋体" panose="02010600030101010101" pitchFamily="2" charset="-122"/>
                </a:rPr>
                <a:t>1</a:t>
              </a:r>
              <a:endParaRPr lang="en-US" altLang="zh-CN" sz="2000" b="0" dirty="0" err="1">
                <a:solidFill>
                  <a:srgbClr val="000000"/>
                </a:solidFill>
                <a:latin typeface="Times New Roman" panose="02020603050405020304" pitchFamily="16" charset="0"/>
                <a:ea typeface="宋体" panose="02010600030101010101" pitchFamily="2" charset="-122"/>
              </a:endParaRPr>
            </a:p>
          </p:txBody>
        </p:sp>
        <p:sp>
          <p:nvSpPr>
            <p:cNvPr id="24588" name="椭圆 14346"/>
            <p:cNvSpPr/>
            <p:nvPr/>
          </p:nvSpPr>
          <p:spPr>
            <a:xfrm>
              <a:off x="3600" y="2976"/>
              <a:ext cx="376" cy="376"/>
            </a:xfrm>
            <a:prstGeom prst="ellipse">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ea typeface="宋体" panose="02010600030101010101" pitchFamily="2" charset="-122"/>
                </a:rPr>
                <a:t>I</a:t>
              </a:r>
              <a:r>
                <a:rPr lang="en-US" altLang="zh-CN" sz="2000" b="0" dirty="0" err="1">
                  <a:solidFill>
                    <a:srgbClr val="000000"/>
                  </a:solidFill>
                  <a:latin typeface="Times New Roman" panose="02020603050405020304" pitchFamily="16" charset="0"/>
                  <a:ea typeface="宋体" panose="02010600030101010101" pitchFamily="2" charset="-122"/>
                </a:rPr>
                <a:t>2</a:t>
              </a:r>
              <a:endParaRPr lang="en-US" altLang="zh-CN" sz="2000" b="0" dirty="0" err="1">
                <a:solidFill>
                  <a:srgbClr val="000000"/>
                </a:solidFill>
                <a:latin typeface="Times New Roman" panose="02020603050405020304" pitchFamily="16" charset="0"/>
                <a:ea typeface="宋体" panose="02010600030101010101" pitchFamily="2" charset="-122"/>
              </a:endParaRPr>
            </a:p>
          </p:txBody>
        </p:sp>
        <p:sp>
          <p:nvSpPr>
            <p:cNvPr id="24589" name="椭圆 14347"/>
            <p:cNvSpPr/>
            <p:nvPr/>
          </p:nvSpPr>
          <p:spPr>
            <a:xfrm>
              <a:off x="4416" y="2976"/>
              <a:ext cx="376" cy="376"/>
            </a:xfrm>
            <a:prstGeom prst="ellipse">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ea typeface="宋体" panose="02010600030101010101" pitchFamily="2" charset="-122"/>
                </a:rPr>
                <a:t>C</a:t>
              </a:r>
              <a:r>
                <a:rPr lang="en-US" altLang="zh-CN" sz="2000" b="0" dirty="0" err="1">
                  <a:solidFill>
                    <a:srgbClr val="000000"/>
                  </a:solidFill>
                  <a:latin typeface="Times New Roman" panose="02020603050405020304" pitchFamily="16" charset="0"/>
                  <a:ea typeface="宋体" panose="02010600030101010101" pitchFamily="2" charset="-122"/>
                </a:rPr>
                <a:t>2</a:t>
              </a:r>
              <a:endParaRPr lang="en-US" altLang="zh-CN" sz="2000" b="0" dirty="0" err="1">
                <a:solidFill>
                  <a:srgbClr val="000000"/>
                </a:solidFill>
                <a:latin typeface="Times New Roman" panose="02020603050405020304" pitchFamily="16" charset="0"/>
                <a:ea typeface="宋体" panose="02010600030101010101" pitchFamily="2" charset="-122"/>
              </a:endParaRPr>
            </a:p>
          </p:txBody>
        </p:sp>
        <p:sp>
          <p:nvSpPr>
            <p:cNvPr id="24590" name="直接连接符 14348"/>
            <p:cNvSpPr/>
            <p:nvPr/>
          </p:nvSpPr>
          <p:spPr>
            <a:xfrm>
              <a:off x="1632" y="3168"/>
              <a:ext cx="376" cy="0"/>
            </a:xfrm>
            <a:prstGeom prst="line">
              <a:avLst/>
            </a:prstGeom>
            <a:ln w="9360" cap="flat" cmpd="sng">
              <a:solidFill>
                <a:srgbClr val="000000"/>
              </a:solidFill>
              <a:prstDash val="solid"/>
              <a:miter/>
              <a:headEnd type="none" w="med" len="med"/>
              <a:tailEnd type="triangle" w="med" len="med"/>
            </a:ln>
          </p:spPr>
        </p:sp>
        <p:sp>
          <p:nvSpPr>
            <p:cNvPr id="24591" name="直接连接符 14349"/>
            <p:cNvSpPr/>
            <p:nvPr/>
          </p:nvSpPr>
          <p:spPr>
            <a:xfrm>
              <a:off x="2400" y="3168"/>
              <a:ext cx="424" cy="0"/>
            </a:xfrm>
            <a:prstGeom prst="line">
              <a:avLst/>
            </a:prstGeom>
            <a:ln w="9360" cap="flat" cmpd="sng">
              <a:solidFill>
                <a:srgbClr val="000000"/>
              </a:solidFill>
              <a:prstDash val="solid"/>
              <a:miter/>
              <a:headEnd type="none" w="med" len="med"/>
              <a:tailEnd type="triangle" w="med" len="med"/>
            </a:ln>
          </p:spPr>
        </p:sp>
        <p:sp>
          <p:nvSpPr>
            <p:cNvPr id="24592" name="直接连接符 14350"/>
            <p:cNvSpPr/>
            <p:nvPr/>
          </p:nvSpPr>
          <p:spPr>
            <a:xfrm>
              <a:off x="3216" y="3168"/>
              <a:ext cx="376" cy="0"/>
            </a:xfrm>
            <a:prstGeom prst="line">
              <a:avLst/>
            </a:prstGeom>
            <a:ln w="9360" cap="flat" cmpd="sng">
              <a:solidFill>
                <a:srgbClr val="000000"/>
              </a:solidFill>
              <a:prstDash val="solid"/>
              <a:miter/>
              <a:headEnd type="none" w="med" len="med"/>
              <a:tailEnd type="triangle" w="med" len="med"/>
            </a:ln>
          </p:spPr>
        </p:sp>
        <p:sp>
          <p:nvSpPr>
            <p:cNvPr id="24593" name="直接连接符 14351"/>
            <p:cNvSpPr/>
            <p:nvPr/>
          </p:nvSpPr>
          <p:spPr>
            <a:xfrm>
              <a:off x="3984" y="3168"/>
              <a:ext cx="424" cy="0"/>
            </a:xfrm>
            <a:prstGeom prst="line">
              <a:avLst/>
            </a:prstGeom>
            <a:ln w="9360" cap="flat" cmpd="sng">
              <a:solidFill>
                <a:srgbClr val="000000"/>
              </a:solidFill>
              <a:prstDash val="solid"/>
              <a:miter/>
              <a:headEnd type="none" w="med" len="med"/>
              <a:tailEnd type="triangle" w="med" len="med"/>
            </a:ln>
          </p:spPr>
        </p:sp>
      </p:gr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118786" name="矩形 58368"/>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118787" name="文本框 58369"/>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333399"/>
                </a:solidFill>
                <a:latin typeface="Times New Roman" panose="02020603050405020304" pitchFamily="16" charset="0"/>
              </a:rPr>
              <a:t>3.3 进程调度</a:t>
            </a:r>
            <a:endParaRPr lang="zh-CN" altLang="x-none" sz="4400" b="0" dirty="0" err="1">
              <a:solidFill>
                <a:srgbClr val="333399"/>
              </a:solidFill>
              <a:latin typeface="Times New Roman" panose="02020603050405020304" pitchFamily="16" charset="0"/>
            </a:endParaRPr>
          </a:p>
        </p:txBody>
      </p:sp>
      <p:sp>
        <p:nvSpPr>
          <p:cNvPr id="118788" name="文本框 58370"/>
          <p:cNvSpPr txBox="1"/>
          <p:nvPr/>
        </p:nvSpPr>
        <p:spPr>
          <a:xfrm>
            <a:off x="1143000" y="1447800"/>
            <a:ext cx="7772400" cy="4800600"/>
          </a:xfrm>
          <a:prstGeom prst="rect">
            <a:avLst/>
          </a:prstGeom>
          <a:noFill/>
          <a:ln w="9525">
            <a:noFill/>
          </a:ln>
        </p:spPr>
        <p:txBody>
          <a:bodyPr wrap="square" lIns="91440" tIns="45720" rIns="91440" bIns="45720" anchor="t" anchorCtr="0"/>
          <a:p>
            <a:pPr defTabSz="457200">
              <a:lnSpc>
                <a:spcPct val="90000"/>
              </a:lnSpc>
              <a:spcBef>
                <a:spcPts val="9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b="0" dirty="0" err="1">
                <a:solidFill>
                  <a:srgbClr val="000000"/>
                </a:solidFill>
                <a:latin typeface="Times New Roman" panose="02020603050405020304" pitchFamily="16" charset="0"/>
              </a:rPr>
              <a:t>5</a:t>
            </a:r>
            <a:r>
              <a:rPr lang="zh-CN" altLang="x-none" b="0" dirty="0" err="1">
                <a:solidFill>
                  <a:srgbClr val="000000"/>
                </a:solidFill>
                <a:latin typeface="Times New Roman" panose="02020603050405020304" pitchFamily="16" charset="0"/>
              </a:rPr>
              <a:t>、进程调度算法</a:t>
            </a:r>
            <a:endParaRPr lang="zh-CN" altLang="x-none" b="0" dirty="0" err="1">
              <a:solidFill>
                <a:srgbClr val="000000"/>
              </a:solidFill>
              <a:latin typeface="Times New Roman" panose="02020603050405020304" pitchFamily="16" charset="0"/>
            </a:endParaRPr>
          </a:p>
          <a:p>
            <a:pPr lvl="1" indent="-285750" defTabSz="457200" eaLnBrk="1" hangingPunct="1">
              <a:lnSpc>
                <a:spcPct val="90000"/>
              </a:lnSpc>
              <a:spcBef>
                <a:spcPts val="800"/>
              </a:spcBef>
              <a:buClr>
                <a:srgbClr val="FF0000"/>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rPr>
              <a:t>先来先服务进程调度算法（</a:t>
            </a:r>
            <a:r>
              <a:rPr lang="en-US" altLang="zh-CN" sz="2800" b="0" dirty="0" err="1">
                <a:solidFill>
                  <a:srgbClr val="000000"/>
                </a:solidFill>
                <a:latin typeface="Times New Roman" panose="02020603050405020304" pitchFamily="16" charset="0"/>
              </a:rPr>
              <a:t>FCFS）</a:t>
            </a:r>
            <a:endParaRPr lang="en-US" altLang="zh-CN" sz="2800" b="0" dirty="0" err="1">
              <a:solidFill>
                <a:srgbClr val="000000"/>
              </a:solidFill>
              <a:latin typeface="Times New Roman" panose="02020603050405020304" pitchFamily="16" charset="0"/>
            </a:endParaRPr>
          </a:p>
          <a:p>
            <a:pPr lvl="2" indent="-228600" defTabSz="457200" eaLnBrk="1" hangingPunct="1">
              <a:spcBef>
                <a:spcPts val="800"/>
              </a:spcBef>
              <a:buClr>
                <a:srgbClr val="3333CC"/>
              </a:buClr>
              <a:buSzPct val="5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黑体" panose="02010609060101010101" charset="-122"/>
              </a:rPr>
              <a:t>每次调度是从就绪队列中选择一个最先进入该队列的进程，分配处理机</a:t>
            </a:r>
            <a:r>
              <a:rPr lang="en-US" altLang="zh-CN" sz="2800" b="0" dirty="0" err="1">
                <a:solidFill>
                  <a:srgbClr val="000000"/>
                </a:solidFill>
                <a:latin typeface="Times New Roman" panose="02020603050405020304" pitchFamily="16" charset="0"/>
              </a:rPr>
              <a:t>CPU</a:t>
            </a:r>
            <a:r>
              <a:rPr lang="zh-CN" altLang="x-none" sz="2800" b="0" dirty="0" err="1">
                <a:solidFill>
                  <a:srgbClr val="000000"/>
                </a:solidFill>
                <a:latin typeface="Times New Roman" panose="02020603050405020304" pitchFamily="16" charset="0"/>
              </a:rPr>
              <a:t>；</a:t>
            </a:r>
            <a:endParaRPr lang="zh-CN" altLang="x-none" sz="2800" b="0" dirty="0" err="1">
              <a:solidFill>
                <a:srgbClr val="000000"/>
              </a:solidFill>
              <a:latin typeface="Times New Roman" panose="02020603050405020304" pitchFamily="16" charset="0"/>
            </a:endParaRPr>
          </a:p>
          <a:p>
            <a:pPr lvl="2" indent="-228600" defTabSz="457200" eaLnBrk="1" hangingPunct="1">
              <a:spcBef>
                <a:spcPts val="800"/>
              </a:spcBef>
              <a:buClr>
                <a:srgbClr val="3333CC"/>
              </a:buClr>
              <a:buSzPct val="5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黑体" panose="02010609060101010101" charset="-122"/>
              </a:rPr>
              <a:t>调度方式：不可抢占；</a:t>
            </a:r>
            <a:endParaRPr lang="zh-CN" altLang="x-none" sz="2800" b="0" dirty="0" err="1">
              <a:solidFill>
                <a:srgbClr val="000000"/>
              </a:solidFill>
              <a:latin typeface="黑体" panose="02010609060101010101" charset="-122"/>
            </a:endParaRPr>
          </a:p>
          <a:p>
            <a:pPr lvl="2" indent="-228600" defTabSz="457200" eaLnBrk="1" hangingPunct="1">
              <a:spcBef>
                <a:spcPts val="800"/>
              </a:spcBef>
              <a:buClr>
                <a:srgbClr val="3333CC"/>
              </a:buClr>
              <a:buSzPct val="5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黑体" panose="02010609060101010101" charset="-122"/>
              </a:rPr>
              <a:t>调度时机：进程结束，进程阻塞</a:t>
            </a:r>
            <a:endParaRPr lang="zh-CN" altLang="x-none" sz="2800" b="0" dirty="0" err="1">
              <a:solidFill>
                <a:srgbClr val="000000"/>
              </a:solidFill>
              <a:latin typeface="黑体" panose="02010609060101010101" charset="-122"/>
            </a:endParaRPr>
          </a:p>
          <a:p>
            <a:pPr lvl="2" indent="-228600" defTabSz="457200" eaLnBrk="1" hangingPunct="1">
              <a:lnSpc>
                <a:spcPct val="90000"/>
              </a:lnSpc>
              <a:spcBef>
                <a:spcPts val="800"/>
              </a:spcBef>
              <a:buClrTx/>
              <a:buSzPct val="5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en-US" altLang="zh-CN" sz="2800" b="0" dirty="0" err="1">
              <a:solidFill>
                <a:srgbClr val="000000"/>
              </a:solidFill>
              <a:latin typeface="Times New Roman" panose="02020603050405020304" pitchFamily="16" charset="0"/>
            </a:endParaRPr>
          </a:p>
          <a:p>
            <a:pPr lvl="1" indent="-285750" defTabSz="457200" eaLnBrk="1" hangingPunct="1">
              <a:lnSpc>
                <a:spcPct val="90000"/>
              </a:lnSpc>
              <a:spcBef>
                <a:spcPts val="8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en-US" altLang="zh-CN" sz="2800" b="0" dirty="0" err="1">
              <a:solidFill>
                <a:srgbClr val="000000"/>
              </a:solidFill>
              <a:latin typeface="黑体" panose="02010609060101010101" charset="-122"/>
            </a:endParaRPr>
          </a:p>
          <a:p>
            <a:pPr lvl="1" indent="-285750" defTabSz="457200" eaLnBrk="1" hangingPunct="1">
              <a:lnSpc>
                <a:spcPct val="90000"/>
              </a:lnSpc>
              <a:spcBef>
                <a:spcPts val="8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en-US" altLang="zh-CN" sz="2800" b="0" dirty="0" err="1">
              <a:solidFill>
                <a:srgbClr val="000000"/>
              </a:solidFill>
              <a:latin typeface="黑体" panose="02010609060101010101" charset="-122"/>
            </a:endParaRPr>
          </a:p>
          <a:p>
            <a:pPr lvl="1" indent="-285750" defTabSz="457200" eaLnBrk="1" hangingPunct="1">
              <a:lnSpc>
                <a:spcPct val="90000"/>
              </a:lnSpc>
              <a:spcBef>
                <a:spcPts val="8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en-US" altLang="zh-CN" sz="2800" b="0" dirty="0" err="1">
              <a:solidFill>
                <a:srgbClr val="000000"/>
              </a:solidFill>
              <a:latin typeface="Times New Roman" panose="02020603050405020304" pitchFamily="16" charset="0"/>
            </a:endParaRPr>
          </a:p>
          <a:p>
            <a:pPr lvl="2" indent="-228600" defTabSz="457200" eaLnBrk="1" hangingPunct="1">
              <a:lnSpc>
                <a:spcPct val="90000"/>
              </a:lnSpc>
              <a:spcBef>
                <a:spcPts val="800"/>
              </a:spcBef>
              <a:buClrTx/>
              <a:buSzPct val="5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en-US" altLang="zh-CN" sz="2800" b="0" dirty="0" err="1">
              <a:solidFill>
                <a:srgbClr val="000000"/>
              </a:solidFill>
              <a:latin typeface="Times New Roman" panose="02020603050405020304" pitchFamily="16" charset="0"/>
            </a:endParaRPr>
          </a:p>
          <a:p>
            <a:pPr lvl="1" indent="-285750" defTabSz="457200" eaLnBrk="1" hangingPunct="1">
              <a:lnSpc>
                <a:spcPct val="90000"/>
              </a:lnSpc>
              <a:spcBef>
                <a:spcPts val="8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en-US" altLang="zh-CN" sz="2800" b="0" dirty="0" err="1">
              <a:solidFill>
                <a:srgbClr val="000000"/>
              </a:solidFill>
              <a:latin typeface="Times New Roman" panose="02020603050405020304" pitchFamily="16" charset="0"/>
              <a:ea typeface="楷体_GB2312" pitchFamily="49" charset="0"/>
            </a:endParaRP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120834" name="矩形 59392"/>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120835" name="文本框 59393"/>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333399"/>
                </a:solidFill>
                <a:latin typeface="Times New Roman" panose="02020603050405020304" pitchFamily="16" charset="0"/>
                <a:cs typeface="楷体_GB2312" pitchFamily="49" charset="0"/>
              </a:rPr>
              <a:t>3.3 进程调度</a:t>
            </a:r>
            <a:endParaRPr lang="zh-CN" altLang="x-none" sz="4400" b="0" dirty="0" err="1">
              <a:solidFill>
                <a:srgbClr val="333399"/>
              </a:solidFill>
              <a:latin typeface="Times New Roman" panose="02020603050405020304" pitchFamily="16" charset="0"/>
              <a:ea typeface="楷体_GB2312" pitchFamily="49" charset="0"/>
            </a:endParaRPr>
          </a:p>
        </p:txBody>
      </p:sp>
      <p:sp>
        <p:nvSpPr>
          <p:cNvPr id="120836" name="文本框 59394"/>
          <p:cNvSpPr txBox="1"/>
          <p:nvPr/>
        </p:nvSpPr>
        <p:spPr>
          <a:xfrm>
            <a:off x="1143000" y="1447800"/>
            <a:ext cx="7772400" cy="4800600"/>
          </a:xfrm>
          <a:prstGeom prst="rect">
            <a:avLst/>
          </a:prstGeom>
          <a:noFill/>
          <a:ln w="9525">
            <a:noFill/>
          </a:ln>
        </p:spPr>
        <p:txBody>
          <a:bodyPr wrap="square" lIns="91440" tIns="45720" rIns="91440" bIns="45720" anchor="t" anchorCtr="0"/>
          <a:p>
            <a:pPr defTabSz="457200">
              <a:lnSpc>
                <a:spcPct val="90000"/>
              </a:lnSpc>
              <a:spcBef>
                <a:spcPts val="9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b="0" dirty="0" err="1">
                <a:solidFill>
                  <a:srgbClr val="000000"/>
                </a:solidFill>
                <a:latin typeface="Times New Roman" panose="02020603050405020304" pitchFamily="16" charset="0"/>
              </a:rPr>
              <a:t>5</a:t>
            </a:r>
            <a:r>
              <a:rPr lang="zh-CN" altLang="x-none" b="0" dirty="0" err="1">
                <a:solidFill>
                  <a:srgbClr val="000000"/>
                </a:solidFill>
                <a:latin typeface="Times New Roman" panose="02020603050405020304" pitchFamily="16" charset="0"/>
                <a:cs typeface="楷体_GB2312" pitchFamily="49" charset="0"/>
              </a:rPr>
              <a:t>、进程调度算法</a:t>
            </a:r>
            <a:endParaRPr lang="zh-CN" altLang="x-none" b="0" dirty="0" err="1">
              <a:solidFill>
                <a:srgbClr val="000000"/>
              </a:solidFill>
              <a:latin typeface="Times New Roman" panose="02020603050405020304" pitchFamily="16" charset="0"/>
              <a:cs typeface="楷体_GB2312" pitchFamily="49" charset="0"/>
            </a:endParaRPr>
          </a:p>
          <a:p>
            <a:pPr lvl="1" indent="-285750" defTabSz="457200" eaLnBrk="1" hangingPunct="1">
              <a:lnSpc>
                <a:spcPct val="90000"/>
              </a:lnSpc>
              <a:spcBef>
                <a:spcPts val="800"/>
              </a:spcBef>
              <a:buClr>
                <a:srgbClr val="FF0000"/>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cs typeface="楷体_GB2312" pitchFamily="49" charset="0"/>
              </a:rPr>
              <a:t>基于优先数的进程调度算法：数值大的优先级高，分为：</a:t>
            </a:r>
            <a:endParaRPr lang="zh-CN" altLang="x-none" sz="2800" b="0" dirty="0" err="1">
              <a:solidFill>
                <a:srgbClr val="000000"/>
              </a:solidFill>
              <a:latin typeface="Times New Roman" panose="02020603050405020304" pitchFamily="16" charset="0"/>
              <a:cs typeface="楷体_GB2312" pitchFamily="49" charset="0"/>
            </a:endParaRPr>
          </a:p>
          <a:p>
            <a:pPr lvl="2" indent="-228600" defTabSz="457200" eaLnBrk="1" hangingPunct="1">
              <a:lnSpc>
                <a:spcPct val="90000"/>
              </a:lnSpc>
              <a:spcBef>
                <a:spcPts val="700"/>
              </a:spcBef>
              <a:buClr>
                <a:srgbClr val="3333CC"/>
              </a:buClr>
              <a:buSzPct val="5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cs typeface="楷体_GB2312" pitchFamily="49" charset="0"/>
              </a:rPr>
              <a:t>静态优先数法：进程创建时就规定好优先数</a:t>
            </a:r>
            <a:endParaRPr lang="zh-CN" altLang="x-none" sz="2400" b="0" dirty="0" err="1">
              <a:solidFill>
                <a:srgbClr val="000000"/>
              </a:solidFill>
              <a:latin typeface="Times New Roman" panose="02020603050405020304" pitchFamily="16" charset="0"/>
              <a:cs typeface="楷体_GB2312" pitchFamily="49" charset="0"/>
            </a:endParaRPr>
          </a:p>
          <a:p>
            <a:pPr lvl="2" indent="-228600" defTabSz="457200" eaLnBrk="1" hangingPunct="1">
              <a:lnSpc>
                <a:spcPct val="90000"/>
              </a:lnSpc>
              <a:spcBef>
                <a:spcPts val="700"/>
              </a:spcBef>
              <a:buClr>
                <a:srgbClr val="3333CC"/>
              </a:buClr>
              <a:buSzPct val="5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cs typeface="楷体_GB2312" pitchFamily="49" charset="0"/>
              </a:rPr>
              <a:t>动态优先数法：优先数在执行过程中根据情况改变，例如：</a:t>
            </a:r>
            <a:r>
              <a:rPr lang="en-US" altLang="zh-CN" sz="2400" b="0" dirty="0" err="1">
                <a:solidFill>
                  <a:srgbClr val="000000"/>
                </a:solidFill>
                <a:latin typeface="Times New Roman" panose="02020603050405020304" pitchFamily="16" charset="0"/>
              </a:rPr>
              <a:t>UNIX</a:t>
            </a:r>
            <a:endParaRPr lang="en-US" altLang="zh-CN" sz="2400" b="0" dirty="0" err="1">
              <a:solidFill>
                <a:srgbClr val="000000"/>
              </a:solidFill>
              <a:latin typeface="Times New Roman" panose="02020603050405020304" pitchFamily="16" charset="0"/>
            </a:endParaRPr>
          </a:p>
          <a:p>
            <a:pPr lvl="2" indent="-228600" defTabSz="457200" eaLnBrk="1" hangingPunct="1">
              <a:lnSpc>
                <a:spcPct val="90000"/>
              </a:lnSpc>
              <a:spcBef>
                <a:spcPts val="700"/>
              </a:spcBef>
              <a:buClr>
                <a:srgbClr val="3333CC"/>
              </a:buClr>
              <a:buSzPct val="5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cs typeface="楷体_GB2312" pitchFamily="49" charset="0"/>
              </a:rPr>
              <a:t>调度方式：不可抢占式，抢占式</a:t>
            </a:r>
            <a:endParaRPr lang="zh-CN" altLang="x-none" sz="2400" b="0" dirty="0" err="1">
              <a:solidFill>
                <a:srgbClr val="000000"/>
              </a:solidFill>
              <a:latin typeface="Times New Roman" panose="02020603050405020304" pitchFamily="16" charset="0"/>
              <a:cs typeface="楷体_GB2312" pitchFamily="49" charset="0"/>
            </a:endParaRPr>
          </a:p>
          <a:p>
            <a:pPr lvl="2" indent="-228600" defTabSz="457200" eaLnBrk="1" hangingPunct="1">
              <a:lnSpc>
                <a:spcPct val="90000"/>
              </a:lnSpc>
              <a:spcBef>
                <a:spcPts val="700"/>
              </a:spcBef>
              <a:buClr>
                <a:srgbClr val="3333CC"/>
              </a:buClr>
              <a:buSzPct val="5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cs typeface="楷体_GB2312" pitchFamily="49" charset="0"/>
              </a:rPr>
              <a:t>调度时机：</a:t>
            </a:r>
            <a:r>
              <a:rPr lang="zh-CN" altLang="x-none" sz="2400" b="0" dirty="0" err="1">
                <a:solidFill>
                  <a:srgbClr val="000000"/>
                </a:solidFill>
                <a:latin typeface="黑体" panose="02010609060101010101" charset="-122"/>
                <a:cs typeface="楷体_GB2312" pitchFamily="49" charset="0"/>
              </a:rPr>
              <a:t>进程结束，进程阻塞，有更高优先级进程</a:t>
            </a:r>
            <a:endParaRPr lang="zh-CN" altLang="x-none" sz="2400" b="0" dirty="0" err="1">
              <a:solidFill>
                <a:srgbClr val="000000"/>
              </a:solidFill>
              <a:latin typeface="黑体" panose="02010609060101010101" charset="-122"/>
              <a:cs typeface="楷体_GB2312" pitchFamily="49" charset="0"/>
            </a:endParaRPr>
          </a:p>
          <a:p>
            <a:pPr lvl="1" indent="-285750" defTabSz="457200" eaLnBrk="1" hangingPunct="1">
              <a:lnSpc>
                <a:spcPct val="90000"/>
              </a:lnSpc>
              <a:spcBef>
                <a:spcPts val="8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400" b="0" dirty="0" err="1">
              <a:solidFill>
                <a:srgbClr val="000000"/>
              </a:solidFill>
              <a:latin typeface="黑体" panose="02010609060101010101" charset="-122"/>
              <a:ea typeface="楷体_GB2312" pitchFamily="49" charset="0"/>
            </a:endParaRP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122882" name="矩形 59392"/>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122883" name="文本框 59393"/>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333399"/>
                </a:solidFill>
                <a:latin typeface="Times New Roman" panose="02020603050405020304" pitchFamily="16" charset="0"/>
                <a:cs typeface="楷体_GB2312" pitchFamily="49" charset="0"/>
              </a:rPr>
              <a:t>3.3 进程调度</a:t>
            </a:r>
            <a:endParaRPr lang="zh-CN" altLang="x-none" sz="4400" b="0" dirty="0" err="1">
              <a:solidFill>
                <a:srgbClr val="333399"/>
              </a:solidFill>
              <a:latin typeface="Times New Roman" panose="02020603050405020304" pitchFamily="16" charset="0"/>
              <a:ea typeface="楷体_GB2312" pitchFamily="49" charset="0"/>
            </a:endParaRPr>
          </a:p>
        </p:txBody>
      </p:sp>
      <p:sp>
        <p:nvSpPr>
          <p:cNvPr id="122884" name="文本框 59394"/>
          <p:cNvSpPr txBox="1"/>
          <p:nvPr/>
        </p:nvSpPr>
        <p:spPr>
          <a:xfrm>
            <a:off x="1062038" y="1719263"/>
            <a:ext cx="7689850" cy="4800600"/>
          </a:xfrm>
          <a:prstGeom prst="rect">
            <a:avLst/>
          </a:prstGeom>
          <a:noFill/>
          <a:ln w="9525">
            <a:noFill/>
          </a:ln>
        </p:spPr>
        <p:txBody>
          <a:bodyPr wrap="square" lIns="91440" tIns="45720" rIns="91440" bIns="45720" anchor="t" anchorCtr="0"/>
          <a:p>
            <a:pPr defTabSz="457200">
              <a:lnSpc>
                <a:spcPct val="90000"/>
              </a:lnSpc>
              <a:spcBef>
                <a:spcPts val="9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b="0" dirty="0" err="1">
                <a:solidFill>
                  <a:srgbClr val="000000"/>
                </a:solidFill>
                <a:latin typeface="Times New Roman" panose="02020603050405020304" pitchFamily="16" charset="0"/>
              </a:rPr>
              <a:t>5</a:t>
            </a:r>
            <a:r>
              <a:rPr lang="zh-CN" altLang="x-none" b="0" dirty="0" err="1">
                <a:solidFill>
                  <a:srgbClr val="000000"/>
                </a:solidFill>
                <a:latin typeface="Times New Roman" panose="02020603050405020304" pitchFamily="16" charset="0"/>
                <a:cs typeface="楷体_GB2312" pitchFamily="49" charset="0"/>
              </a:rPr>
              <a:t>、进程调度算法</a:t>
            </a:r>
            <a:endParaRPr lang="zh-CN" altLang="x-none" b="0" dirty="0" err="1">
              <a:solidFill>
                <a:srgbClr val="000000"/>
              </a:solidFill>
              <a:latin typeface="Times New Roman" panose="02020603050405020304" pitchFamily="16" charset="0"/>
              <a:cs typeface="楷体_GB2312" pitchFamily="49" charset="0"/>
            </a:endParaRPr>
          </a:p>
          <a:p>
            <a:pPr lvl="1" indent="-285750" defTabSz="457200" eaLnBrk="1" hangingPunct="1">
              <a:lnSpc>
                <a:spcPct val="90000"/>
              </a:lnSpc>
              <a:spcBef>
                <a:spcPts val="800"/>
              </a:spcBef>
              <a:buClr>
                <a:srgbClr val="FF0000"/>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cs typeface="楷体_GB2312" pitchFamily="49" charset="0"/>
              </a:rPr>
              <a:t>基于优先数的进程调度算法：</a:t>
            </a:r>
            <a:endParaRPr lang="zh-CN" altLang="x-none" sz="2800" b="0" dirty="0" err="1">
              <a:solidFill>
                <a:srgbClr val="000000"/>
              </a:solidFill>
              <a:latin typeface="Times New Roman" panose="02020603050405020304" pitchFamily="16" charset="0"/>
              <a:cs typeface="楷体_GB2312" pitchFamily="49" charset="0"/>
            </a:endParaRPr>
          </a:p>
          <a:p>
            <a:pPr lvl="2" indent="-228600" defTabSz="457200" eaLnBrk="1" hangingPunct="1">
              <a:lnSpc>
                <a:spcPct val="90000"/>
              </a:lnSpc>
              <a:spcBef>
                <a:spcPts val="700"/>
              </a:spcBef>
              <a:buClr>
                <a:srgbClr val="3333CC"/>
              </a:buClr>
              <a:buSzPct val="5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rPr>
              <a:t>Linux</a:t>
            </a:r>
            <a:r>
              <a:rPr lang="zh-CN" altLang="en-US" sz="2400" b="0" dirty="0" err="1">
                <a:solidFill>
                  <a:srgbClr val="000000"/>
                </a:solidFill>
                <a:latin typeface="Times New Roman" panose="02020603050405020304" pitchFamily="16" charset="0"/>
                <a:cs typeface="楷体_GB2312" pitchFamily="49" charset="0"/>
              </a:rPr>
              <a:t>的优先级：</a:t>
            </a:r>
            <a:r>
              <a:rPr lang="en-US" altLang="zh-CN" sz="2400" b="0" dirty="0" err="1">
                <a:solidFill>
                  <a:srgbClr val="000000"/>
                </a:solidFill>
                <a:latin typeface="Times New Roman" panose="02020603050405020304" pitchFamily="16" charset="0"/>
              </a:rPr>
              <a:t>nice(-20~19)</a:t>
            </a:r>
            <a:r>
              <a:rPr lang="zh-CN" altLang="en-US" sz="2400" b="0" dirty="0" err="1">
                <a:solidFill>
                  <a:srgbClr val="000000"/>
                </a:solidFill>
                <a:latin typeface="Times New Roman" panose="02020603050405020304" pitchFamily="16" charset="0"/>
                <a:cs typeface="楷体_GB2312" pitchFamily="49" charset="0"/>
              </a:rPr>
              <a:t>，</a:t>
            </a:r>
            <a:endParaRPr lang="zh-CN" altLang="en-US" sz="2400" b="0" dirty="0" err="1">
              <a:solidFill>
                <a:srgbClr val="000000"/>
              </a:solidFill>
              <a:latin typeface="Times New Roman" panose="02020603050405020304" pitchFamily="16" charset="0"/>
              <a:cs typeface="楷体_GB2312" pitchFamily="49" charset="0"/>
            </a:endParaRPr>
          </a:p>
          <a:p>
            <a:pPr lvl="2" indent="-228600" defTabSz="457200" eaLnBrk="1" hangingPunct="1">
              <a:lnSpc>
                <a:spcPct val="90000"/>
              </a:lnSpc>
              <a:spcBef>
                <a:spcPts val="700"/>
              </a:spcBef>
              <a:buClr>
                <a:srgbClr val="3333CC"/>
              </a:buClr>
              <a:buSzPct val="5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rPr>
              <a:t>nice</a:t>
            </a:r>
            <a:r>
              <a:rPr lang="zh-CN" altLang="en-US" sz="2400" b="0" dirty="0" err="1">
                <a:solidFill>
                  <a:srgbClr val="000000"/>
                </a:solidFill>
                <a:latin typeface="Times New Roman" panose="02020603050405020304" pitchFamily="16" charset="0"/>
                <a:cs typeface="楷体_GB2312" pitchFamily="49" charset="0"/>
              </a:rPr>
              <a:t>值越大优先级越小</a:t>
            </a:r>
            <a:endParaRPr lang="zh-CN" altLang="x-none" sz="2400" b="0" dirty="0" err="1">
              <a:solidFill>
                <a:srgbClr val="000000"/>
              </a:solidFill>
              <a:latin typeface="Times New Roman" panose="02020603050405020304" pitchFamily="16" charset="0"/>
              <a:cs typeface="楷体_GB2312" pitchFamily="49" charset="0"/>
            </a:endParaRPr>
          </a:p>
          <a:p>
            <a:pPr lvl="2" indent="-228600" defTabSz="457200" eaLnBrk="1" hangingPunct="1">
              <a:lnSpc>
                <a:spcPct val="90000"/>
              </a:lnSpc>
              <a:spcBef>
                <a:spcPts val="700"/>
              </a:spcBef>
              <a:buClr>
                <a:srgbClr val="3333CC"/>
              </a:buClr>
              <a:buSzPct val="5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rPr>
              <a:t>nice</a:t>
            </a:r>
            <a:r>
              <a:rPr lang="zh-CN" altLang="en-US" sz="2400" b="0" dirty="0" err="1">
                <a:solidFill>
                  <a:srgbClr val="000000"/>
                </a:solidFill>
                <a:latin typeface="Times New Roman" panose="02020603050405020304" pitchFamily="16" charset="0"/>
                <a:cs typeface="楷体_GB2312" pitchFamily="49" charset="0"/>
              </a:rPr>
              <a:t>值相差</a:t>
            </a:r>
            <a:r>
              <a:rPr lang="en-US" altLang="zh-CN" sz="2400" b="0" dirty="0" err="1">
                <a:solidFill>
                  <a:srgbClr val="000000"/>
                </a:solidFill>
                <a:latin typeface="Times New Roman" panose="02020603050405020304" pitchFamily="16" charset="0"/>
              </a:rPr>
              <a:t>n</a:t>
            </a:r>
            <a:r>
              <a:rPr lang="zh-CN" altLang="en-US" sz="2400" b="0" dirty="0" err="1">
                <a:solidFill>
                  <a:srgbClr val="000000"/>
                </a:solidFill>
                <a:latin typeface="Times New Roman" panose="02020603050405020304" pitchFamily="16" charset="0"/>
                <a:cs typeface="楷体_GB2312" pitchFamily="49" charset="0"/>
              </a:rPr>
              <a:t>，</a:t>
            </a:r>
            <a:r>
              <a:rPr lang="en-US" altLang="zh-CN" sz="2400" b="0" dirty="0" err="1">
                <a:solidFill>
                  <a:srgbClr val="000000"/>
                </a:solidFill>
                <a:latin typeface="Times New Roman" panose="02020603050405020304" pitchFamily="16" charset="0"/>
              </a:rPr>
              <a:t>CPU</a:t>
            </a:r>
            <a:r>
              <a:rPr lang="zh-CN" altLang="en-US" sz="2400" b="0" dirty="0" err="1">
                <a:solidFill>
                  <a:srgbClr val="000000"/>
                </a:solidFill>
                <a:latin typeface="Times New Roman" panose="02020603050405020304" pitchFamily="16" charset="0"/>
                <a:cs typeface="楷体_GB2312" pitchFamily="49" charset="0"/>
              </a:rPr>
              <a:t>资源的获取率大约相差</a:t>
            </a:r>
            <a:r>
              <a:rPr lang="en-US" altLang="zh-CN" sz="2400" b="0" dirty="0" err="1">
                <a:solidFill>
                  <a:srgbClr val="000000"/>
                </a:solidFill>
                <a:latin typeface="Times New Roman" panose="02020603050405020304" pitchFamily="16" charset="0"/>
              </a:rPr>
              <a:t>n</a:t>
            </a:r>
            <a:r>
              <a:rPr lang="zh-CN" altLang="en-US" sz="2400" b="0" dirty="0" err="1">
                <a:solidFill>
                  <a:srgbClr val="000000"/>
                </a:solidFill>
                <a:latin typeface="Times New Roman" panose="02020603050405020304" pitchFamily="16" charset="0"/>
                <a:cs typeface="楷体_GB2312" pitchFamily="49" charset="0"/>
              </a:rPr>
              <a:t>倍</a:t>
            </a:r>
            <a:endParaRPr lang="zh-CN" altLang="en-US" sz="2400" b="0" dirty="0" err="1">
              <a:solidFill>
                <a:srgbClr val="000000"/>
              </a:solidFill>
              <a:latin typeface="Times New Roman" panose="02020603050405020304" pitchFamily="16" charset="0"/>
              <a:cs typeface="楷体_GB2312" pitchFamily="49" charset="0"/>
            </a:endParaRPr>
          </a:p>
          <a:p>
            <a:pPr lvl="2" indent="-228600" defTabSz="457200" eaLnBrk="1" hangingPunct="1">
              <a:lnSpc>
                <a:spcPct val="90000"/>
              </a:lnSpc>
              <a:spcBef>
                <a:spcPts val="700"/>
              </a:spcBef>
              <a:buClr>
                <a:srgbClr val="3333CC"/>
              </a:buClr>
              <a:buSzPct val="5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en-US" sz="2400" b="0" dirty="0" err="1">
                <a:solidFill>
                  <a:srgbClr val="000000"/>
                </a:solidFill>
                <a:latin typeface="Times New Roman" panose="02020603050405020304" pitchFamily="16" charset="0"/>
                <a:cs typeface="楷体_GB2312" pitchFamily="49" charset="0"/>
              </a:rPr>
              <a:t>示例分析</a:t>
            </a:r>
            <a:endParaRPr lang="en-US" altLang="zh-CN" sz="2400" b="0" dirty="0" err="1">
              <a:solidFill>
                <a:srgbClr val="000000"/>
              </a:solidFill>
              <a:latin typeface="Times New Roman" panose="02020603050405020304" pitchFamily="16" charset="0"/>
            </a:endParaRPr>
          </a:p>
          <a:p>
            <a:pPr lvl="1" indent="-285750" defTabSz="457200" eaLnBrk="1" hangingPunct="1">
              <a:lnSpc>
                <a:spcPct val="90000"/>
              </a:lnSpc>
              <a:spcBef>
                <a:spcPts val="8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400" b="0" dirty="0" err="1">
              <a:solidFill>
                <a:srgbClr val="000000"/>
              </a:solidFill>
              <a:latin typeface="黑体" panose="02010609060101010101" charset="-122"/>
              <a:ea typeface="楷体_GB2312" pitchFamily="49" charset="0"/>
            </a:endParaRP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124930" name="矩形 60416"/>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124931" name="文本框 60417"/>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333399"/>
                </a:solidFill>
                <a:latin typeface="Times New Roman" panose="02020603050405020304" pitchFamily="16" charset="0"/>
                <a:cs typeface="楷体_GB2312" pitchFamily="49" charset="0"/>
              </a:rPr>
              <a:t>3.3 进程调度</a:t>
            </a:r>
            <a:endParaRPr lang="zh-CN" altLang="x-none" sz="4400" b="0" dirty="0" err="1">
              <a:solidFill>
                <a:srgbClr val="333399"/>
              </a:solidFill>
              <a:latin typeface="Times New Roman" panose="02020603050405020304" pitchFamily="16" charset="0"/>
              <a:ea typeface="楷体_GB2312" pitchFamily="49" charset="0"/>
            </a:endParaRPr>
          </a:p>
        </p:txBody>
      </p:sp>
      <p:sp>
        <p:nvSpPr>
          <p:cNvPr id="60419" name="文本框 60418"/>
          <p:cNvSpPr txBox="1"/>
          <p:nvPr/>
        </p:nvSpPr>
        <p:spPr>
          <a:xfrm>
            <a:off x="836613" y="1719263"/>
            <a:ext cx="7772400" cy="4800600"/>
          </a:xfrm>
          <a:prstGeom prst="rect">
            <a:avLst/>
          </a:prstGeom>
          <a:noFill/>
          <a:ln w="9525">
            <a:noFill/>
          </a:ln>
        </p:spPr>
        <p:txBody>
          <a:bodyPr wrap="square" lIns="91440" tIns="45720" rIns="91440" bIns="45720" anchor="t" anchorCtr="0"/>
          <a:p>
            <a:pPr defTabSz="457200">
              <a:lnSpc>
                <a:spcPct val="90000"/>
              </a:lnSpc>
              <a:spcBef>
                <a:spcPts val="9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b="0" dirty="0" err="1">
                <a:solidFill>
                  <a:srgbClr val="000000"/>
                </a:solidFill>
                <a:latin typeface="Times New Roman" panose="02020603050405020304" pitchFamily="16" charset="0"/>
              </a:rPr>
              <a:t>5</a:t>
            </a:r>
            <a:r>
              <a:rPr lang="zh-CN" altLang="x-none" b="0" dirty="0" err="1">
                <a:solidFill>
                  <a:srgbClr val="000000"/>
                </a:solidFill>
                <a:latin typeface="Times New Roman" panose="02020603050405020304" pitchFamily="16" charset="0"/>
                <a:cs typeface="楷体_GB2312" pitchFamily="49" charset="0"/>
              </a:rPr>
              <a:t>、进程调度算法</a:t>
            </a:r>
            <a:endParaRPr lang="zh-CN" altLang="x-none" b="0" dirty="0" err="1">
              <a:solidFill>
                <a:srgbClr val="000000"/>
              </a:solidFill>
              <a:latin typeface="Times New Roman" panose="02020603050405020304" pitchFamily="16" charset="0"/>
              <a:cs typeface="楷体_GB2312" pitchFamily="49" charset="0"/>
            </a:endParaRPr>
          </a:p>
          <a:p>
            <a:pPr lvl="1" indent="-285750" defTabSz="457200" eaLnBrk="1" hangingPunct="1">
              <a:lnSpc>
                <a:spcPct val="90000"/>
              </a:lnSpc>
              <a:spcBef>
                <a:spcPts val="800"/>
              </a:spcBef>
              <a:buClr>
                <a:srgbClr val="FF0000"/>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cs typeface="楷体_GB2312" pitchFamily="49" charset="0"/>
              </a:rPr>
              <a:t>时间片轮转</a:t>
            </a:r>
            <a:r>
              <a:rPr lang="en-US" altLang="zh-CN" sz="2800" b="0" dirty="0" err="1">
                <a:solidFill>
                  <a:srgbClr val="000000"/>
                </a:solidFill>
                <a:latin typeface="Times New Roman" panose="02020603050405020304" pitchFamily="16" charset="0"/>
              </a:rPr>
              <a:t>(Round Robin, RR)</a:t>
            </a:r>
            <a:r>
              <a:rPr lang="zh-CN" altLang="x-none" sz="2800" b="0" dirty="0" err="1">
                <a:solidFill>
                  <a:srgbClr val="000000"/>
                </a:solidFill>
                <a:latin typeface="Times New Roman" panose="02020603050405020304" pitchFamily="16" charset="0"/>
                <a:cs typeface="楷体_GB2312" pitchFamily="49" charset="0"/>
              </a:rPr>
              <a:t>进程调度算法</a:t>
            </a:r>
            <a:endParaRPr lang="zh-CN" altLang="x-none" sz="2800" b="0" dirty="0" err="1">
              <a:solidFill>
                <a:srgbClr val="000000"/>
              </a:solidFill>
              <a:latin typeface="Times New Roman" panose="02020603050405020304" pitchFamily="16" charset="0"/>
              <a:cs typeface="楷体_GB2312" pitchFamily="49" charset="0"/>
            </a:endParaRPr>
          </a:p>
          <a:p>
            <a:pPr lvl="2" indent="-228600" defTabSz="457200" eaLnBrk="1" hangingPunct="1">
              <a:lnSpc>
                <a:spcPct val="90000"/>
              </a:lnSpc>
              <a:spcBef>
                <a:spcPts val="700"/>
              </a:spcBef>
              <a:buClr>
                <a:srgbClr val="3333CC"/>
              </a:buClr>
              <a:buSzPct val="5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黑体" panose="02010609060101010101" charset="-122"/>
                <a:cs typeface="楷体_GB2312" pitchFamily="49" charset="0"/>
              </a:rPr>
              <a:t>通过时间片轮转，提高进程并发性和响应时间特性，从而提高资源利用率；</a:t>
            </a:r>
            <a:endParaRPr lang="zh-CN" altLang="x-none" sz="2400" b="0" dirty="0" err="1">
              <a:solidFill>
                <a:srgbClr val="000000"/>
              </a:solidFill>
              <a:latin typeface="黑体" panose="02010609060101010101" charset="-122"/>
              <a:cs typeface="楷体_GB2312" pitchFamily="49" charset="0"/>
            </a:endParaRPr>
          </a:p>
          <a:p>
            <a:pPr lvl="2" indent="-228600" defTabSz="457200" eaLnBrk="1" hangingPunct="1">
              <a:lnSpc>
                <a:spcPct val="90000"/>
              </a:lnSpc>
              <a:spcBef>
                <a:spcPts val="700"/>
              </a:spcBef>
              <a:buClr>
                <a:srgbClr val="3333CC"/>
              </a:buClr>
              <a:buSzPct val="5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黑体" panose="02010609060101010101" charset="-122"/>
                <a:cs typeface="楷体_GB2312" pitchFamily="49" charset="0"/>
              </a:rPr>
              <a:t>调度方式：不可抢占式，抢占式；</a:t>
            </a:r>
            <a:endParaRPr lang="zh-CN" altLang="x-none" sz="2400" b="0" dirty="0" err="1">
              <a:solidFill>
                <a:srgbClr val="000000"/>
              </a:solidFill>
              <a:latin typeface="黑体" panose="02010609060101010101" charset="-122"/>
              <a:cs typeface="楷体_GB2312" pitchFamily="49" charset="0"/>
            </a:endParaRPr>
          </a:p>
          <a:p>
            <a:pPr lvl="2" indent="-228600" defTabSz="457200" eaLnBrk="1" hangingPunct="1">
              <a:lnSpc>
                <a:spcPct val="90000"/>
              </a:lnSpc>
              <a:spcBef>
                <a:spcPts val="700"/>
              </a:spcBef>
              <a:buClr>
                <a:srgbClr val="3333CC"/>
              </a:buClr>
              <a:buSzPct val="5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黑体" panose="02010609060101010101" charset="-122"/>
                <a:cs typeface="楷体_GB2312" pitchFamily="49" charset="0"/>
              </a:rPr>
              <a:t>调度时机：进程结束，进程阻塞，时间片用完</a:t>
            </a:r>
            <a:endParaRPr lang="zh-CN" altLang="x-none" sz="2400" b="0" dirty="0" err="1">
              <a:solidFill>
                <a:srgbClr val="000000"/>
              </a:solidFill>
              <a:latin typeface="黑体" panose="02010609060101010101" charset="-122"/>
              <a:cs typeface="楷体_GB2312" pitchFamily="49" charset="0"/>
            </a:endParaRPr>
          </a:p>
          <a:p>
            <a:pPr lvl="2" indent="-228600" defTabSz="457200" eaLnBrk="1" hangingPunct="1">
              <a:lnSpc>
                <a:spcPct val="90000"/>
              </a:lnSpc>
              <a:spcBef>
                <a:spcPts val="700"/>
              </a:spcBef>
              <a:buClr>
                <a:srgbClr val="3333CC"/>
              </a:buClr>
              <a:buSzPct val="5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cs typeface="楷体_GB2312" pitchFamily="49" charset="0"/>
              </a:rPr>
              <a:t>固定时间片</a:t>
            </a:r>
            <a:endParaRPr lang="zh-CN" altLang="x-none" sz="2400" b="0" dirty="0" err="1">
              <a:solidFill>
                <a:srgbClr val="000000"/>
              </a:solidFill>
              <a:latin typeface="Times New Roman" panose="02020603050405020304" pitchFamily="16" charset="0"/>
              <a:cs typeface="楷体_GB2312" pitchFamily="49" charset="0"/>
            </a:endParaRPr>
          </a:p>
          <a:p>
            <a:pPr lvl="2" indent="-228600" defTabSz="457200" eaLnBrk="1" hangingPunct="1">
              <a:lnSpc>
                <a:spcPct val="90000"/>
              </a:lnSpc>
              <a:spcBef>
                <a:spcPts val="700"/>
              </a:spcBef>
              <a:buClr>
                <a:srgbClr val="3333CC"/>
              </a:buClr>
              <a:buSzPct val="5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cs typeface="楷体_GB2312" pitchFamily="49" charset="0"/>
              </a:rPr>
              <a:t>可变时间片</a:t>
            </a:r>
            <a:endParaRPr lang="zh-CN" altLang="x-none" sz="2400" b="0" dirty="0" err="1">
              <a:solidFill>
                <a:srgbClr val="000000"/>
              </a:solidFill>
              <a:latin typeface="Times New Roman" panose="02020603050405020304" pitchFamily="16" charset="0"/>
              <a:cs typeface="楷体_GB2312" pitchFamily="49" charset="0"/>
            </a:endParaRPr>
          </a:p>
          <a:p>
            <a:pPr lvl="1" indent="-285750" defTabSz="457200" eaLnBrk="1" hangingPunct="1">
              <a:lnSpc>
                <a:spcPct val="90000"/>
              </a:lnSpc>
              <a:spcBef>
                <a:spcPts val="8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400" b="0" dirty="0" err="1">
              <a:solidFill>
                <a:srgbClr val="000000"/>
              </a:solidFill>
              <a:latin typeface="Times New Roman" panose="02020603050405020304" pitchFamily="16" charset="0"/>
              <a:ea typeface="楷体_GB2312" pitchFamily="49" charset="0"/>
            </a:endParaRPr>
          </a:p>
        </p:txBody>
      </p:sp>
      <p:pic>
        <p:nvPicPr>
          <p:cNvPr id="2" name="图片 1"/>
          <p:cNvPicPr>
            <a:picLocks noChangeAspect="1"/>
          </p:cNvPicPr>
          <p:nvPr/>
        </p:nvPicPr>
        <p:blipFill>
          <a:blip r:embed="rId1"/>
          <a:stretch>
            <a:fillRect/>
          </a:stretch>
        </p:blipFill>
        <p:spPr>
          <a:xfrm>
            <a:off x="2546350" y="-127000"/>
            <a:ext cx="5881688" cy="2409825"/>
          </a:xfrm>
          <a:prstGeom prst="rect">
            <a:avLst/>
          </a:prstGeom>
          <a:noFill/>
          <a:ln w="9525">
            <a:noFill/>
          </a:ln>
        </p:spPr>
      </p:pic>
      <p:sp>
        <p:nvSpPr>
          <p:cNvPr id="10" name="矩形标注 9"/>
          <p:cNvSpPr/>
          <p:nvPr/>
        </p:nvSpPr>
        <p:spPr>
          <a:xfrm>
            <a:off x="4006850" y="4824413"/>
            <a:ext cx="2327275" cy="985838"/>
          </a:xfrm>
          <a:prstGeom prst="wedgeRectCallout">
            <a:avLst>
              <a:gd name="adj1" fmla="val -68581"/>
              <a:gd name="adj2" fmla="val -71534"/>
            </a:avLst>
          </a:prstGeom>
          <a:solidFill>
            <a:schemeClr val="accent1">
              <a:lumMod val="40000"/>
              <a:lumOff val="60000"/>
              <a:alpha val="98000"/>
            </a:schemeClr>
          </a:solidFill>
          <a:ln>
            <a:solidFill>
              <a:srgbClr val="C0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fontAlgn="base"/>
            <a:r>
              <a:rPr lang="en-US" sz="2000" strike="noStrike" noProof="1">
                <a:solidFill>
                  <a:schemeClr val="tx1"/>
                </a:solidFill>
                <a:sym typeface="+mn-ea"/>
              </a:rPr>
              <a:t>CPU</a:t>
            </a:r>
            <a:r>
              <a:rPr lang="zh-CN" altLang="en-US" sz="2000" strike="noStrike" noProof="1">
                <a:solidFill>
                  <a:schemeClr val="tx1"/>
                </a:solidFill>
                <a:sym typeface="+mn-ea"/>
              </a:rPr>
              <a:t>的工作频率决定了</a:t>
            </a:r>
            <a:r>
              <a:rPr lang="en-US" altLang="zh-CN" sz="2000" strike="noStrike" noProof="1">
                <a:solidFill>
                  <a:schemeClr val="tx1"/>
                </a:solidFill>
                <a:sym typeface="+mn-ea"/>
              </a:rPr>
              <a:t>CPU</a:t>
            </a:r>
            <a:r>
              <a:rPr lang="zh-CN" altLang="en-US" sz="2000" strike="noStrike" noProof="1">
                <a:solidFill>
                  <a:schemeClr val="tx1"/>
                </a:solidFill>
                <a:sym typeface="+mn-ea"/>
              </a:rPr>
              <a:t>时间片</a:t>
            </a:r>
            <a:endParaRPr lang="zh-CN" altLang="en-US" sz="2000" strike="noStrike" noProof="1">
              <a:solidFill>
                <a:schemeClr val="tx1"/>
              </a:solidFill>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60419">
                                            <p:txEl>
                                              <p:charRg st="0" end="9"/>
                                            </p:txEl>
                                          </p:spTgt>
                                        </p:tgtEl>
                                        <p:attrNameLst>
                                          <p:attrName>style.visibility</p:attrName>
                                        </p:attrNameLst>
                                      </p:cBhvr>
                                      <p:to>
                                        <p:strVal val="visible"/>
                                      </p:to>
                                    </p:set>
                                    <p:animEffect transition="in" filter="blinds(horizontal)">
                                      <p:cBhvr additive="repl">
                                        <p:cTn id="7" dur="500"/>
                                        <p:tgtEl>
                                          <p:spTgt spid="60419">
                                            <p:txEl>
                                              <p:charRg st="0" end="9"/>
                                            </p:txEl>
                                          </p:spTgt>
                                        </p:tgtEl>
                                      </p:cBhvr>
                                    </p:animEffect>
                                  </p:childTnLst>
                                </p:cTn>
                              </p:par>
                              <p:par>
                                <p:cTn id="8" presetID="3" presetClass="entr" presetSubtype="10" fill="hold" nodeType="withEffect">
                                  <p:stCondLst>
                                    <p:cond delay="0"/>
                                  </p:stCondLst>
                                  <p:childTnLst>
                                    <p:set>
                                      <p:cBhvr additive="repl">
                                        <p:cTn id="9" dur="1" fill="hold">
                                          <p:stCondLst>
                                            <p:cond delay="0"/>
                                          </p:stCondLst>
                                        </p:cTn>
                                        <p:tgtEl>
                                          <p:spTgt spid="60419">
                                            <p:txEl>
                                              <p:charRg st="104" end="105"/>
                                            </p:txEl>
                                          </p:spTgt>
                                        </p:tgtEl>
                                        <p:attrNameLst>
                                          <p:attrName>style.visibility</p:attrName>
                                        </p:attrNameLst>
                                      </p:cBhvr>
                                      <p:to>
                                        <p:strVal val="visible"/>
                                      </p:to>
                                    </p:set>
                                    <p:animEffect transition="in" filter="blinds(horizontal)">
                                      <p:cBhvr additive="repl">
                                        <p:cTn id="10" dur="500"/>
                                        <p:tgtEl>
                                          <p:spTgt spid="60419">
                                            <p:txEl>
                                              <p:charRg st="104" end="105"/>
                                            </p:txEl>
                                          </p:spTgt>
                                        </p:tgtEl>
                                      </p:cBhvr>
                                    </p:animEffect>
                                  </p:childTnLst>
                                </p:cTn>
                              </p:par>
                              <p:par>
                                <p:cTn id="11" presetID="3" presetClass="entr" presetSubtype="10" fill="hold" nodeType="withEffect">
                                  <p:stCondLst>
                                    <p:cond delay="0"/>
                                  </p:stCondLst>
                                  <p:childTnLst>
                                    <p:set>
                                      <p:cBhvr additive="repl">
                                        <p:cTn id="12" dur="1" fill="hold">
                                          <p:stCondLst>
                                            <p:cond delay="0"/>
                                          </p:stCondLst>
                                        </p:cTn>
                                        <p:tgtEl>
                                          <p:spTgt spid="60419"/>
                                        </p:tgtEl>
                                        <p:attrNameLst>
                                          <p:attrName>style.visibility</p:attrName>
                                        </p:attrNameLst>
                                      </p:cBhvr>
                                      <p:to>
                                        <p:strVal val="visible"/>
                                      </p:to>
                                    </p:set>
                                    <p:animEffect transition="in" filter="blinds(horizontal)">
                                      <p:cBhvr additive="repl">
                                        <p:cTn id="13" dur="500"/>
                                        <p:tgtEl>
                                          <p:spTgt spid="60419"/>
                                        </p:tgtEl>
                                      </p:cBhvr>
                                    </p:animEffect>
                                  </p:childTnLst>
                                </p:cTn>
                              </p:par>
                              <p:par>
                                <p:cTn id="14" presetID="3" presetClass="entr" presetSubtype="10" fill="hold" nodeType="withEffect">
                                  <p:stCondLst>
                                    <p:cond delay="0"/>
                                  </p:stCondLst>
                                  <p:childTnLst>
                                    <p:set>
                                      <p:cBhvr additive="repl">
                                        <p:cTn id="15" dur="1" fill="hold">
                                          <p:stCondLst>
                                            <p:cond delay="0"/>
                                          </p:stCondLst>
                                        </p:cTn>
                                        <p:tgtEl>
                                          <p:spTgt spid="60419">
                                            <p:txEl>
                                              <p:charRg st="55" end="71"/>
                                            </p:txEl>
                                          </p:spTgt>
                                        </p:tgtEl>
                                        <p:attrNameLst>
                                          <p:attrName>style.visibility</p:attrName>
                                        </p:attrNameLst>
                                      </p:cBhvr>
                                      <p:to>
                                        <p:strVal val="visible"/>
                                      </p:to>
                                    </p:set>
                                    <p:animEffect transition="in" filter="blinds(horizontal)">
                                      <p:cBhvr additive="repl">
                                        <p:cTn id="16" dur="500"/>
                                        <p:tgtEl>
                                          <p:spTgt spid="60419">
                                            <p:txEl>
                                              <p:charRg st="55" end="71"/>
                                            </p:txEl>
                                          </p:spTgt>
                                        </p:tgtEl>
                                      </p:cBhvr>
                                    </p:animEffect>
                                  </p:childTnLst>
                                </p:cTn>
                              </p:par>
                              <p:par>
                                <p:cTn id="17" presetID="3" presetClass="entr" presetSubtype="10" fill="hold" nodeType="withEffect">
                                  <p:stCondLst>
                                    <p:cond delay="0"/>
                                  </p:stCondLst>
                                  <p:childTnLst>
                                    <p:set>
                                      <p:cBhvr additive="repl">
                                        <p:cTn id="18" dur="1" fill="hold">
                                          <p:stCondLst>
                                            <p:cond delay="0"/>
                                          </p:stCondLst>
                                        </p:cTn>
                                        <p:tgtEl>
                                          <p:spTgt spid="60419">
                                            <p:txEl>
                                              <p:charRg st="71" end="92"/>
                                            </p:txEl>
                                          </p:spTgt>
                                        </p:tgtEl>
                                        <p:attrNameLst>
                                          <p:attrName>style.visibility</p:attrName>
                                        </p:attrNameLst>
                                      </p:cBhvr>
                                      <p:to>
                                        <p:strVal val="visible"/>
                                      </p:to>
                                    </p:set>
                                    <p:animEffect transition="in" filter="blinds(horizontal)">
                                      <p:cBhvr additive="repl">
                                        <p:cTn id="19" dur="500"/>
                                        <p:tgtEl>
                                          <p:spTgt spid="60419">
                                            <p:txEl>
                                              <p:charRg st="71" end="92"/>
                                            </p:txEl>
                                          </p:spTgt>
                                        </p:tgtEl>
                                      </p:cBhvr>
                                    </p:animEffect>
                                  </p:childTnLst>
                                </p:cTn>
                              </p:par>
                              <p:par>
                                <p:cTn id="20" presetID="3" presetClass="entr" presetSubtype="10" fill="hold" nodeType="withEffect">
                                  <p:stCondLst>
                                    <p:cond delay="0"/>
                                  </p:stCondLst>
                                  <p:childTnLst>
                                    <p:set>
                                      <p:cBhvr additive="repl">
                                        <p:cTn id="21" dur="1" fill="hold">
                                          <p:stCondLst>
                                            <p:cond delay="0"/>
                                          </p:stCondLst>
                                        </p:cTn>
                                        <p:tgtEl>
                                          <p:spTgt spid="60419">
                                            <p:txEl>
                                              <p:charRg st="55" end="71"/>
                                            </p:txEl>
                                          </p:spTgt>
                                        </p:tgtEl>
                                        <p:attrNameLst>
                                          <p:attrName>style.visibility</p:attrName>
                                        </p:attrNameLst>
                                      </p:cBhvr>
                                      <p:to>
                                        <p:strVal val="visible"/>
                                      </p:to>
                                    </p:set>
                                    <p:animEffect transition="in" filter="blinds(horizontal)">
                                      <p:cBhvr additive="repl">
                                        <p:cTn id="22" dur="500"/>
                                        <p:tgtEl>
                                          <p:spTgt spid="60419">
                                            <p:txEl>
                                              <p:charRg st="55" end="71"/>
                                            </p:txEl>
                                          </p:spTgt>
                                        </p:tgtEl>
                                      </p:cBhvr>
                                    </p:animEffect>
                                  </p:childTnLst>
                                </p:cTn>
                              </p:par>
                              <p:par>
                                <p:cTn id="23" presetID="3" presetClass="entr" presetSubtype="10" fill="hold" nodeType="withEffect">
                                  <p:stCondLst>
                                    <p:cond delay="0"/>
                                  </p:stCondLst>
                                  <p:childTnLst>
                                    <p:set>
                                      <p:cBhvr additive="repl">
                                        <p:cTn id="24" dur="1" fill="hold">
                                          <p:stCondLst>
                                            <p:cond delay="0"/>
                                          </p:stCondLst>
                                        </p:cTn>
                                        <p:tgtEl>
                                          <p:spTgt spid="60419"/>
                                        </p:tgtEl>
                                        <p:attrNameLst>
                                          <p:attrName>style.visibility</p:attrName>
                                        </p:attrNameLst>
                                      </p:cBhvr>
                                      <p:to>
                                        <p:strVal val="visible"/>
                                      </p:to>
                                    </p:set>
                                    <p:animEffect transition="in" filter="blinds(horizontal)">
                                      <p:cBhvr additive="repl">
                                        <p:cTn id="25" dur="500"/>
                                        <p:tgtEl>
                                          <p:spTgt spid="60419"/>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126978" name="矩形 61440"/>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126979" name="文本框 61441"/>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333399"/>
                </a:solidFill>
                <a:latin typeface="Times New Roman" panose="02020603050405020304" pitchFamily="16" charset="0"/>
                <a:cs typeface="楷体_GB2312" pitchFamily="49" charset="0"/>
              </a:rPr>
              <a:t>3.3 进程调度</a:t>
            </a:r>
            <a:endParaRPr lang="zh-CN" altLang="x-none" sz="4400" b="0" dirty="0" err="1">
              <a:solidFill>
                <a:srgbClr val="333399"/>
              </a:solidFill>
              <a:latin typeface="Times New Roman" panose="02020603050405020304" pitchFamily="16" charset="0"/>
              <a:ea typeface="楷体_GB2312" pitchFamily="49" charset="0"/>
            </a:endParaRPr>
          </a:p>
        </p:txBody>
      </p:sp>
      <p:sp>
        <p:nvSpPr>
          <p:cNvPr id="126980" name="文本框 61442"/>
          <p:cNvSpPr txBox="1"/>
          <p:nvPr/>
        </p:nvSpPr>
        <p:spPr>
          <a:xfrm>
            <a:off x="1143000" y="1447800"/>
            <a:ext cx="7772400" cy="4800600"/>
          </a:xfrm>
          <a:prstGeom prst="rect">
            <a:avLst/>
          </a:prstGeom>
          <a:noFill/>
          <a:ln w="9525">
            <a:noFill/>
          </a:ln>
        </p:spPr>
        <p:txBody>
          <a:bodyPr wrap="square" lIns="91440" tIns="45720" rIns="91440" bIns="45720" anchor="t" anchorCtr="0"/>
          <a:p>
            <a:pPr defTabSz="457200">
              <a:lnSpc>
                <a:spcPct val="90000"/>
              </a:lnSpc>
              <a:spcBef>
                <a:spcPts val="9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b="0" dirty="0" err="1">
                <a:solidFill>
                  <a:srgbClr val="000000"/>
                </a:solidFill>
                <a:latin typeface="Times New Roman" panose="02020603050405020304" pitchFamily="16" charset="0"/>
              </a:rPr>
              <a:t>5</a:t>
            </a:r>
            <a:r>
              <a:rPr lang="zh-CN" altLang="x-none" b="0" dirty="0" err="1">
                <a:solidFill>
                  <a:srgbClr val="000000"/>
                </a:solidFill>
                <a:latin typeface="Times New Roman" panose="02020603050405020304" pitchFamily="16" charset="0"/>
                <a:cs typeface="楷体_GB2312" pitchFamily="49" charset="0"/>
              </a:rPr>
              <a:t>、进程调度算法</a:t>
            </a:r>
            <a:endParaRPr lang="zh-CN" altLang="x-none" b="0" dirty="0" err="1">
              <a:solidFill>
                <a:srgbClr val="000000"/>
              </a:solidFill>
              <a:latin typeface="Times New Roman" panose="02020603050405020304" pitchFamily="16" charset="0"/>
              <a:cs typeface="楷体_GB2312" pitchFamily="49" charset="0"/>
            </a:endParaRPr>
          </a:p>
          <a:p>
            <a:pPr lvl="1" indent="-285750" defTabSz="457200" eaLnBrk="1" hangingPunct="1">
              <a:lnSpc>
                <a:spcPct val="90000"/>
              </a:lnSpc>
              <a:spcBef>
                <a:spcPts val="800"/>
              </a:spcBef>
              <a:buClr>
                <a:srgbClr val="FF0000"/>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cs typeface="楷体_GB2312" pitchFamily="49" charset="0"/>
              </a:rPr>
              <a:t>多级队列轮转调度算法</a:t>
            </a:r>
            <a:endParaRPr lang="zh-CN" altLang="x-none" sz="2800" b="0" dirty="0" err="1">
              <a:solidFill>
                <a:srgbClr val="000000"/>
              </a:solidFill>
              <a:latin typeface="Times New Roman" panose="02020603050405020304" pitchFamily="16" charset="0"/>
              <a:cs typeface="楷体_GB2312" pitchFamily="49" charset="0"/>
            </a:endParaRPr>
          </a:p>
          <a:p>
            <a:pPr lvl="1" indent="-285750" defTabSz="457200" eaLnBrk="1" hangingPunct="1">
              <a:lnSpc>
                <a:spcPct val="120000"/>
              </a:lnSpc>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rPr>
              <a:t>1</a:t>
            </a:r>
            <a:r>
              <a:rPr lang="zh-CN" altLang="x-none" sz="2400" b="0" dirty="0" err="1">
                <a:solidFill>
                  <a:srgbClr val="000000"/>
                </a:solidFill>
                <a:latin typeface="Times New Roman" panose="02020603050405020304" pitchFamily="16" charset="0"/>
                <a:cs typeface="楷体_GB2312" pitchFamily="49" charset="0"/>
              </a:rPr>
              <a:t>）设置多个队列并为各个队列赋予不同的优先级。第一个最高，依次降低。该算法赋予各个队列中进程执行时间片的大小也不相同，优先权越高，时间片越短。</a:t>
            </a:r>
            <a:endParaRPr lang="zh-CN" altLang="x-none" sz="2400" b="0" dirty="0" err="1">
              <a:solidFill>
                <a:srgbClr val="000000"/>
              </a:solidFill>
              <a:latin typeface="Times New Roman" panose="02020603050405020304" pitchFamily="16" charset="0"/>
              <a:cs typeface="楷体_GB2312" pitchFamily="49" charset="0"/>
            </a:endParaRPr>
          </a:p>
          <a:p>
            <a:pPr lvl="1" indent="-285750" defTabSz="457200" eaLnBrk="1" hangingPunct="1">
              <a:lnSpc>
                <a:spcPct val="120000"/>
              </a:lnSpc>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rPr>
              <a:t>2)</a:t>
            </a:r>
            <a:r>
              <a:rPr lang="zh-CN" altLang="x-none" sz="2400" b="0" dirty="0" err="1">
                <a:solidFill>
                  <a:srgbClr val="000000"/>
                </a:solidFill>
                <a:latin typeface="Times New Roman" panose="02020603050405020304" pitchFamily="16" charset="0"/>
                <a:cs typeface="楷体_GB2312" pitchFamily="49" charset="0"/>
              </a:rPr>
              <a:t>当一个新进程进入内存后，首先将它放入第一队列的末尾，按</a:t>
            </a:r>
            <a:r>
              <a:rPr lang="en-US" altLang="zh-CN" sz="2400" b="0" dirty="0" err="1">
                <a:solidFill>
                  <a:srgbClr val="000000"/>
                </a:solidFill>
                <a:latin typeface="Times New Roman" panose="02020603050405020304" pitchFamily="16" charset="0"/>
              </a:rPr>
              <a:t>FCFS</a:t>
            </a:r>
            <a:r>
              <a:rPr lang="zh-CN" altLang="x-none" sz="2400" b="0" dirty="0" err="1">
                <a:solidFill>
                  <a:srgbClr val="000000"/>
                </a:solidFill>
                <a:latin typeface="Times New Roman" panose="02020603050405020304" pitchFamily="16" charset="0"/>
                <a:cs typeface="楷体_GB2312" pitchFamily="49" charset="0"/>
              </a:rPr>
              <a:t>原则排队等待调度。如它在一个时间片结束时尚未完成，调度程序便将该进程转入第二队列的末尾。</a:t>
            </a:r>
            <a:endParaRPr lang="zh-CN" altLang="x-none" sz="2400" b="0" dirty="0" err="1">
              <a:solidFill>
                <a:srgbClr val="000000"/>
              </a:solidFill>
              <a:latin typeface="Times New Roman" panose="02020603050405020304" pitchFamily="16" charset="0"/>
              <a:cs typeface="楷体_GB2312" pitchFamily="49" charset="0"/>
            </a:endParaRPr>
          </a:p>
          <a:p>
            <a:pPr lvl="1" indent="-285750" defTabSz="457200" eaLnBrk="1" hangingPunct="1">
              <a:lnSpc>
                <a:spcPct val="120000"/>
              </a:lnSpc>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rPr>
              <a:t>3</a:t>
            </a:r>
            <a:r>
              <a:rPr lang="zh-CN" altLang="x-none" sz="2400" b="0" dirty="0" err="1">
                <a:solidFill>
                  <a:srgbClr val="000000"/>
                </a:solidFill>
                <a:latin typeface="Times New Roman" panose="02020603050405020304" pitchFamily="16" charset="0"/>
                <a:cs typeface="楷体_GB2312" pitchFamily="49" charset="0"/>
              </a:rPr>
              <a:t>）仅当第</a:t>
            </a:r>
            <a:r>
              <a:rPr lang="en-US" altLang="zh-CN" sz="2400" b="0" dirty="0" err="1">
                <a:solidFill>
                  <a:srgbClr val="000000"/>
                </a:solidFill>
                <a:latin typeface="Times New Roman" panose="02020603050405020304" pitchFamily="16" charset="0"/>
              </a:rPr>
              <a:t>1</a:t>
            </a:r>
            <a:r>
              <a:rPr lang="zh-CN" altLang="x-none" sz="2400" b="0" dirty="0" err="1">
                <a:solidFill>
                  <a:srgbClr val="000000"/>
                </a:solidFill>
                <a:latin typeface="Times New Roman" panose="02020603050405020304" pitchFamily="16" charset="0"/>
                <a:cs typeface="楷体_GB2312" pitchFamily="49" charset="0"/>
              </a:rPr>
              <a:t>～（</a:t>
            </a:r>
            <a:r>
              <a:rPr lang="en-US" altLang="zh-CN" sz="2400" b="0" dirty="0" err="1">
                <a:solidFill>
                  <a:srgbClr val="000000"/>
                </a:solidFill>
                <a:latin typeface="Times New Roman" panose="02020603050405020304" pitchFamily="16" charset="0"/>
              </a:rPr>
              <a:t>i-1</a:t>
            </a:r>
            <a:r>
              <a:rPr lang="zh-CN" altLang="x-none" sz="2400" b="0" dirty="0" err="1">
                <a:solidFill>
                  <a:srgbClr val="000000"/>
                </a:solidFill>
                <a:latin typeface="Times New Roman" panose="02020603050405020304" pitchFamily="16" charset="0"/>
                <a:cs typeface="楷体_GB2312" pitchFamily="49" charset="0"/>
              </a:rPr>
              <a:t>）队列空闲时，才会调度第</a:t>
            </a:r>
            <a:r>
              <a:rPr lang="en-US" altLang="zh-CN" sz="2400" b="0" dirty="0" err="1">
                <a:solidFill>
                  <a:srgbClr val="000000"/>
                </a:solidFill>
                <a:latin typeface="Times New Roman" panose="02020603050405020304" pitchFamily="16" charset="0"/>
              </a:rPr>
              <a:t>i</a:t>
            </a:r>
            <a:r>
              <a:rPr lang="zh-CN" altLang="x-none" sz="2400" b="0" dirty="0" err="1">
                <a:solidFill>
                  <a:srgbClr val="000000"/>
                </a:solidFill>
                <a:latin typeface="Times New Roman" panose="02020603050405020304" pitchFamily="16" charset="0"/>
                <a:cs typeface="楷体_GB2312" pitchFamily="49" charset="0"/>
              </a:rPr>
              <a:t>队列中的进程运行</a:t>
            </a:r>
            <a:r>
              <a:rPr lang="zh-CN" altLang="x-none" sz="2400" b="0" dirty="0" err="1">
                <a:solidFill>
                  <a:srgbClr val="000000"/>
                </a:solidFill>
                <a:latin typeface="黑体" panose="02010609060101010101" charset="-122"/>
                <a:cs typeface="楷体_GB2312" pitchFamily="49" charset="0"/>
              </a:rPr>
              <a:t>。</a:t>
            </a:r>
            <a:endParaRPr lang="zh-CN" altLang="x-none" sz="2400" b="0" dirty="0" err="1">
              <a:solidFill>
                <a:srgbClr val="000000"/>
              </a:solidFill>
              <a:latin typeface="黑体" panose="02010609060101010101" charset="-122"/>
              <a:cs typeface="楷体_GB2312" pitchFamily="49" charset="0"/>
            </a:endParaRPr>
          </a:p>
          <a:p>
            <a:pPr marL="1200150" lvl="2" indent="-285750" defTabSz="457200" eaLnBrk="1" hangingPunct="1">
              <a:lnSpc>
                <a:spcPct val="90000"/>
              </a:lnSpc>
              <a:spcBef>
                <a:spcPts val="700"/>
              </a:spcBef>
              <a:buClrTx/>
              <a:buSzPct val="5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400" b="0" dirty="0" err="1">
              <a:solidFill>
                <a:srgbClr val="000000"/>
              </a:solidFill>
              <a:latin typeface="黑体" panose="02010609060101010101" charset="-122"/>
              <a:ea typeface="楷体_GB2312" pitchFamily="49" charset="0"/>
            </a:endParaRP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129026" name="矩形 62464"/>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129027" name="文本框 62465"/>
          <p:cNvSpPr txBox="1"/>
          <p:nvPr/>
        </p:nvSpPr>
        <p:spPr>
          <a:xfrm>
            <a:off x="1274763" y="457200"/>
            <a:ext cx="6176962"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333399"/>
                </a:solidFill>
                <a:latin typeface="Times New Roman" panose="02020603050405020304" pitchFamily="16" charset="0"/>
              </a:rPr>
              <a:t>多级队列轮转调度算法</a:t>
            </a:r>
            <a:endParaRPr lang="zh-CN" altLang="x-none" sz="4400" b="0" dirty="0" err="1">
              <a:solidFill>
                <a:srgbClr val="333399"/>
              </a:solidFill>
              <a:latin typeface="Times New Roman" panose="02020603050405020304" pitchFamily="16" charset="0"/>
            </a:endParaRPr>
          </a:p>
        </p:txBody>
      </p:sp>
      <p:pic>
        <p:nvPicPr>
          <p:cNvPr id="129028" name="图片 62466"/>
          <p:cNvPicPr>
            <a:picLocks noChangeAspect="1"/>
          </p:cNvPicPr>
          <p:nvPr/>
        </p:nvPicPr>
        <p:blipFill>
          <a:blip r:embed="rId1"/>
          <a:stretch>
            <a:fillRect/>
          </a:stretch>
        </p:blipFill>
        <p:spPr>
          <a:xfrm>
            <a:off x="717550" y="1628775"/>
            <a:ext cx="7599363" cy="4392613"/>
          </a:xfrm>
          <a:prstGeom prst="rect">
            <a:avLst/>
          </a:prstGeom>
          <a:noFill/>
          <a:ln w="9525">
            <a:noFill/>
          </a:ln>
        </p:spPr>
      </p:pic>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131074" name="矩形 61440"/>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131075" name="文本框 61441"/>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333399"/>
                </a:solidFill>
                <a:latin typeface="Times New Roman" panose="02020603050405020304" pitchFamily="16" charset="0"/>
                <a:cs typeface="楷体_GB2312" pitchFamily="49" charset="0"/>
              </a:rPr>
              <a:t>3.3 进程调度</a:t>
            </a:r>
            <a:endParaRPr lang="zh-CN" altLang="x-none" sz="4400" b="0" dirty="0" err="1">
              <a:solidFill>
                <a:srgbClr val="333399"/>
              </a:solidFill>
              <a:latin typeface="Times New Roman" panose="02020603050405020304" pitchFamily="16" charset="0"/>
              <a:ea typeface="楷体_GB2312" pitchFamily="49" charset="0"/>
            </a:endParaRPr>
          </a:p>
        </p:txBody>
      </p:sp>
      <p:sp>
        <p:nvSpPr>
          <p:cNvPr id="61443" name="文本框 61442"/>
          <p:cNvSpPr txBox="1"/>
          <p:nvPr/>
        </p:nvSpPr>
        <p:spPr>
          <a:xfrm>
            <a:off x="1143000" y="1358900"/>
            <a:ext cx="7772400" cy="4800600"/>
          </a:xfrm>
          <a:prstGeom prst="rect">
            <a:avLst/>
          </a:prstGeom>
          <a:noFill/>
          <a:ln w="9525">
            <a:noFill/>
          </a:ln>
        </p:spPr>
        <p:txBody>
          <a:bodyPr wrap="square" lIns="91440" tIns="45720" rIns="91440" bIns="45720" anchor="t" anchorCtr="0"/>
          <a:p>
            <a:pPr defTabSz="457200">
              <a:lnSpc>
                <a:spcPct val="90000"/>
              </a:lnSpc>
              <a:spcBef>
                <a:spcPts val="9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b="0" noProof="1" dirty="0" err="1">
                <a:solidFill>
                  <a:srgbClr val="000000"/>
                </a:solidFill>
                <a:latin typeface="Times New Roman" panose="02020603050405020304" pitchFamily="16" charset="0"/>
                <a:ea typeface="+mn-ea"/>
                <a:cs typeface="+mn-cs"/>
              </a:rPr>
              <a:t>5</a:t>
            </a:r>
            <a:r>
              <a:rPr lang="zh-CN" altLang="x-none" b="0" noProof="1" dirty="0" err="1">
                <a:solidFill>
                  <a:srgbClr val="000000"/>
                </a:solidFill>
                <a:latin typeface="Times New Roman" panose="02020603050405020304" pitchFamily="16" charset="0"/>
                <a:ea typeface="+mn-ea"/>
                <a:cs typeface="楷体_GB2312" pitchFamily="49" charset="0"/>
              </a:rPr>
              <a:t>、进程调度算法</a:t>
            </a:r>
            <a:endParaRPr lang="zh-CN" altLang="x-none" b="0" noProof="1" dirty="0" err="1">
              <a:solidFill>
                <a:srgbClr val="000000"/>
              </a:solidFill>
              <a:latin typeface="Times New Roman" panose="02020603050405020304" pitchFamily="16" charset="0"/>
              <a:cs typeface="楷体_GB2312" pitchFamily="49" charset="0"/>
            </a:endParaRPr>
          </a:p>
          <a:p>
            <a:pPr lvl="1" indent="-285750" defTabSz="457200" eaLnBrk="1" fontAlgn="base" hangingPunct="1">
              <a:lnSpc>
                <a:spcPct val="90000"/>
              </a:lnSpc>
              <a:spcBef>
                <a:spcPts val="800"/>
              </a:spcBef>
              <a:buClr>
                <a:srgbClr val="FF0000"/>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strike="noStrike" noProof="1" dirty="0" err="1">
                <a:solidFill>
                  <a:srgbClr val="000000"/>
                </a:solidFill>
                <a:latin typeface="Times New Roman" panose="02020603050405020304" pitchFamily="16" charset="0"/>
                <a:ea typeface="+mn-ea"/>
                <a:cs typeface="楷体_GB2312" pitchFamily="49" charset="0"/>
              </a:rPr>
              <a:t>多级队列轮转调度算法</a:t>
            </a:r>
            <a:endParaRPr lang="zh-CN" altLang="x-none" sz="2800" b="0" strike="noStrike" noProof="1" dirty="0" err="1">
              <a:solidFill>
                <a:srgbClr val="000000"/>
              </a:solidFill>
              <a:latin typeface="Times New Roman" panose="02020603050405020304" pitchFamily="16" charset="0"/>
              <a:cs typeface="楷体_GB2312" pitchFamily="49" charset="0"/>
            </a:endParaRPr>
          </a:p>
          <a:p>
            <a:pPr lvl="1" indent="-285750" defTabSz="457200" eaLnBrk="1" fontAlgn="base" hangingPunct="1">
              <a:lnSpc>
                <a:spcPct val="120000"/>
              </a:lnSpc>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sz="2400" b="0" strike="noStrike" noProof="1" dirty="0" err="1">
                <a:solidFill>
                  <a:schemeClr val="accent2"/>
                </a:solidFill>
                <a:latin typeface="Times New Roman" panose="02020603050405020304" pitchFamily="16" charset="0"/>
                <a:ea typeface="+mn-ea"/>
                <a:cs typeface="Times New Roman" panose="02020603050405020304" pitchFamily="16" charset="0"/>
              </a:rPr>
              <a:t>优点：</a:t>
            </a:r>
            <a:r>
              <a:rPr lang="zh-CN" sz="2400" b="0" strike="noStrike" noProof="1" dirty="0" err="1">
                <a:solidFill>
                  <a:srgbClr val="000000"/>
                </a:solidFill>
                <a:latin typeface="Times New Roman" panose="02020603050405020304" pitchFamily="16" charset="0"/>
                <a:ea typeface="+mn-ea"/>
                <a:cs typeface="Times New Roman" panose="02020603050405020304" pitchFamily="16" charset="0"/>
              </a:rPr>
              <a:t>实现了优先级的动态设置，进程的优先级会被动态地提升和降低；</a:t>
            </a:r>
            <a:endParaRPr lang="zh-CN" sz="2400" b="0" strike="noStrike" noProof="1" dirty="0" err="1">
              <a:solidFill>
                <a:srgbClr val="000000"/>
              </a:solidFill>
              <a:latin typeface="Times New Roman" panose="02020603050405020304" pitchFamily="16" charset="0"/>
              <a:cs typeface="Times New Roman" panose="02020603050405020304" pitchFamily="16" charset="0"/>
            </a:endParaRPr>
          </a:p>
          <a:p>
            <a:pPr lvl="1" indent="-285750" defTabSz="457200" eaLnBrk="1" fontAlgn="base" hangingPunct="1">
              <a:lnSpc>
                <a:spcPct val="120000"/>
              </a:lnSpc>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strike="noStrike" noProof="1" dirty="0" err="1">
                <a:solidFill>
                  <a:schemeClr val="accent2"/>
                </a:solidFill>
                <a:latin typeface="黑体" panose="02010609060101010101" charset="-122"/>
                <a:ea typeface="+mn-ea"/>
                <a:cs typeface="楷体_GB2312" pitchFamily="49" charset="0"/>
              </a:rPr>
              <a:t>缺点：</a:t>
            </a:r>
            <a:endParaRPr lang="zh-CN" altLang="x-none" sz="2400" b="0" strike="noStrike" noProof="1" dirty="0" err="1">
              <a:solidFill>
                <a:srgbClr val="000000"/>
              </a:solidFill>
              <a:latin typeface="黑体" panose="02010609060101010101" charset="-122"/>
              <a:cs typeface="楷体_GB2312" pitchFamily="49" charset="0"/>
            </a:endParaRPr>
          </a:p>
          <a:p>
            <a:pPr marL="800100" lvl="1" indent="-342900" defTabSz="457200" eaLnBrk="1" fontAlgn="base" hangingPunct="1">
              <a:lnSpc>
                <a:spcPct val="120000"/>
              </a:lnSpc>
              <a:buClrTx/>
              <a:buSzPct val="55000"/>
              <a:buFont typeface="Wingdings" panose="05000000000000000000" charset="0"/>
              <a:buChar char="ü"/>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strike="noStrike" noProof="1" dirty="0" err="1">
                <a:solidFill>
                  <a:srgbClr val="000000"/>
                </a:solidFill>
                <a:latin typeface="黑体" panose="02010609060101010101" charset="-122"/>
                <a:ea typeface="+mn-ea"/>
                <a:cs typeface="楷体_GB2312" pitchFamily="49" charset="0"/>
              </a:rPr>
              <a:t> 在具体实现中，需要调整多个调度参数，包括：优先级队列的数量、每个优先级队列采用的时间片大小等；</a:t>
            </a:r>
            <a:endParaRPr lang="zh-CN" altLang="x-none" sz="2400" b="0" strike="noStrike" noProof="1" dirty="0" err="1">
              <a:solidFill>
                <a:srgbClr val="000000"/>
              </a:solidFill>
              <a:latin typeface="黑体" panose="02010609060101010101" charset="-122"/>
              <a:cs typeface="楷体_GB2312" pitchFamily="49" charset="0"/>
            </a:endParaRPr>
          </a:p>
          <a:p>
            <a:pPr marL="800100" lvl="1" indent="-342900" defTabSz="457200" eaLnBrk="1" fontAlgn="base" hangingPunct="1">
              <a:lnSpc>
                <a:spcPct val="120000"/>
              </a:lnSpc>
              <a:buClrTx/>
              <a:buSzPct val="55000"/>
              <a:buFont typeface="Wingdings" panose="05000000000000000000" charset="0"/>
              <a:buChar char="ü"/>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strike="noStrike" noProof="1" dirty="0" err="1">
                <a:solidFill>
                  <a:srgbClr val="000000"/>
                </a:solidFill>
                <a:latin typeface="黑体" panose="02010609060101010101" charset="-122"/>
                <a:ea typeface="楷体_GB2312" pitchFamily="49" charset="0"/>
                <a:cs typeface="+mn-cs"/>
              </a:rPr>
              <a:t>低优先级进程</a:t>
            </a:r>
            <a:r>
              <a:rPr lang="en-US" altLang="zh-CN" sz="2400" b="0" strike="noStrike" noProof="1" dirty="0" err="1">
                <a:solidFill>
                  <a:srgbClr val="000000"/>
                </a:solidFill>
                <a:latin typeface="黑体" panose="02010609060101010101" charset="-122"/>
                <a:ea typeface="楷体_GB2312" pitchFamily="49" charset="0"/>
                <a:cs typeface="+mn-cs"/>
              </a:rPr>
              <a:t>“</a:t>
            </a:r>
            <a:r>
              <a:rPr lang="zh-CN" altLang="en-US" sz="2400" b="0" strike="noStrike" noProof="1" dirty="0" err="1">
                <a:solidFill>
                  <a:srgbClr val="000000"/>
                </a:solidFill>
                <a:latin typeface="黑体" panose="02010609060101010101" charset="-122"/>
                <a:ea typeface="楷体_GB2312" pitchFamily="49" charset="0"/>
                <a:cs typeface="+mn-cs"/>
              </a:rPr>
              <a:t>饥饿</a:t>
            </a:r>
            <a:r>
              <a:rPr lang="en-US" altLang="zh-CN" sz="2400" b="0" strike="noStrike" noProof="1" dirty="0" err="1">
                <a:solidFill>
                  <a:srgbClr val="000000"/>
                </a:solidFill>
                <a:latin typeface="黑体" panose="02010609060101010101" charset="-122"/>
                <a:ea typeface="楷体_GB2312" pitchFamily="49" charset="0"/>
                <a:cs typeface="+mn-cs"/>
              </a:rPr>
              <a:t>”</a:t>
            </a:r>
            <a:endParaRPr lang="en-US" altLang="zh-CN" sz="2400" b="0" strike="noStrike" noProof="1" dirty="0" err="1">
              <a:solidFill>
                <a:srgbClr val="000000"/>
              </a:solidFill>
              <a:latin typeface="黑体" panose="02010609060101010101" charset="-122"/>
              <a:ea typeface="楷体_GB2312" pitchFamily="49" charset="0"/>
            </a:endParaRP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133122" name="矩形 61440"/>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133123" name="文本框 61441"/>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333399"/>
                </a:solidFill>
                <a:latin typeface="Times New Roman" panose="02020603050405020304" pitchFamily="16" charset="0"/>
                <a:cs typeface="楷体_GB2312" pitchFamily="49" charset="0"/>
              </a:rPr>
              <a:t>3.3 进程调度</a:t>
            </a:r>
            <a:endParaRPr lang="zh-CN" altLang="x-none" sz="4400" b="0" dirty="0" err="1">
              <a:solidFill>
                <a:srgbClr val="333399"/>
              </a:solidFill>
              <a:latin typeface="Times New Roman" panose="02020603050405020304" pitchFamily="16" charset="0"/>
              <a:ea typeface="楷体_GB2312" pitchFamily="49" charset="0"/>
            </a:endParaRPr>
          </a:p>
        </p:txBody>
      </p:sp>
      <p:sp>
        <p:nvSpPr>
          <p:cNvPr id="133124" name="文本框 61442"/>
          <p:cNvSpPr txBox="1"/>
          <p:nvPr/>
        </p:nvSpPr>
        <p:spPr>
          <a:xfrm>
            <a:off x="1106488" y="1493838"/>
            <a:ext cx="7772400" cy="4800600"/>
          </a:xfrm>
          <a:prstGeom prst="rect">
            <a:avLst/>
          </a:prstGeom>
          <a:noFill/>
          <a:ln w="9525">
            <a:noFill/>
          </a:ln>
        </p:spPr>
        <p:txBody>
          <a:bodyPr wrap="square" lIns="91440" tIns="45720" rIns="91440" bIns="45720" anchor="t" anchorCtr="0"/>
          <a:p>
            <a:pPr defTabSz="457200">
              <a:lnSpc>
                <a:spcPct val="90000"/>
              </a:lnSpc>
              <a:spcBef>
                <a:spcPts val="9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b="0" dirty="0" err="1">
                <a:solidFill>
                  <a:srgbClr val="000000"/>
                </a:solidFill>
                <a:latin typeface="Times New Roman" panose="02020603050405020304" pitchFamily="16" charset="0"/>
              </a:rPr>
              <a:t>5</a:t>
            </a:r>
            <a:r>
              <a:rPr lang="zh-CN" altLang="x-none" b="0" dirty="0" err="1">
                <a:solidFill>
                  <a:srgbClr val="000000"/>
                </a:solidFill>
                <a:latin typeface="Times New Roman" panose="02020603050405020304" pitchFamily="16" charset="0"/>
                <a:cs typeface="楷体_GB2312" pitchFamily="49" charset="0"/>
              </a:rPr>
              <a:t>、进程调度算法</a:t>
            </a:r>
            <a:endParaRPr lang="zh-CN" altLang="x-none" b="0" dirty="0" err="1">
              <a:solidFill>
                <a:srgbClr val="000000"/>
              </a:solidFill>
              <a:latin typeface="Times New Roman" panose="02020603050405020304" pitchFamily="16" charset="0"/>
              <a:cs typeface="楷体_GB2312" pitchFamily="49" charset="0"/>
            </a:endParaRPr>
          </a:p>
          <a:p>
            <a:pPr lvl="1" indent="-285750" defTabSz="457200" eaLnBrk="1" hangingPunct="1">
              <a:lnSpc>
                <a:spcPct val="90000"/>
              </a:lnSpc>
              <a:spcBef>
                <a:spcPts val="800"/>
              </a:spcBef>
              <a:buClr>
                <a:srgbClr val="FF0000"/>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cs typeface="楷体_GB2312" pitchFamily="49" charset="0"/>
              </a:rPr>
              <a:t>完全公平调度算法</a:t>
            </a:r>
            <a:r>
              <a:rPr lang="en-US" altLang="zh-CN" sz="2800" b="0" dirty="0" err="1">
                <a:solidFill>
                  <a:srgbClr val="000000"/>
                </a:solidFill>
                <a:latin typeface="Times New Roman" panose="02020603050405020304" pitchFamily="16" charset="0"/>
              </a:rPr>
              <a:t>(Complete Fair Scheduling,CFS)</a:t>
            </a:r>
            <a:endParaRPr lang="zh-CN" altLang="x-none" sz="2800" b="0" dirty="0" err="1">
              <a:solidFill>
                <a:srgbClr val="000000"/>
              </a:solidFill>
              <a:latin typeface="Times New Roman" panose="02020603050405020304" pitchFamily="16" charset="0"/>
              <a:cs typeface="楷体_GB2312" pitchFamily="49" charset="0"/>
            </a:endParaRPr>
          </a:p>
          <a:p>
            <a:pPr lvl="2" indent="-228600" defTabSz="457200" eaLnBrk="1" hangingPunct="1">
              <a:spcBef>
                <a:spcPts val="800"/>
              </a:spcBef>
              <a:buClr>
                <a:srgbClr val="3333CC"/>
              </a:buClr>
              <a:buSzPct val="5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cs typeface="楷体_GB2312" pitchFamily="49" charset="0"/>
              </a:rPr>
              <a:t>让每个进程尽可能公平地共享</a:t>
            </a:r>
            <a:r>
              <a:rPr lang="en-US" altLang="zh-CN" sz="2400" b="0" dirty="0" err="1">
                <a:solidFill>
                  <a:srgbClr val="000000"/>
                </a:solidFill>
                <a:latin typeface="Times New Roman" panose="02020603050405020304" pitchFamily="16" charset="0"/>
              </a:rPr>
              <a:t>CPU</a:t>
            </a:r>
            <a:r>
              <a:rPr lang="zh-CN" altLang="en-US" sz="2400" b="0" dirty="0" err="1">
                <a:solidFill>
                  <a:srgbClr val="000000"/>
                </a:solidFill>
                <a:latin typeface="Times New Roman" panose="02020603050405020304" pitchFamily="16" charset="0"/>
                <a:cs typeface="楷体_GB2312" pitchFamily="49" charset="0"/>
              </a:rPr>
              <a:t>资源</a:t>
            </a:r>
            <a:r>
              <a:rPr lang="zh-CN" altLang="x-none" sz="2400" b="0" dirty="0" err="1">
                <a:solidFill>
                  <a:srgbClr val="000000"/>
                </a:solidFill>
                <a:latin typeface="Times New Roman" panose="02020603050405020304" pitchFamily="16" charset="0"/>
                <a:cs typeface="楷体_GB2312" pitchFamily="49" charset="0"/>
              </a:rPr>
              <a:t>；</a:t>
            </a:r>
            <a:endParaRPr lang="zh-CN" altLang="x-none" sz="2400" b="0" dirty="0" err="1">
              <a:solidFill>
                <a:srgbClr val="000000"/>
              </a:solidFill>
              <a:latin typeface="Times New Roman" panose="02020603050405020304" pitchFamily="16" charset="0"/>
              <a:cs typeface="楷体_GB2312" pitchFamily="49" charset="0"/>
            </a:endParaRPr>
          </a:p>
          <a:p>
            <a:pPr lvl="2" indent="-228600" defTabSz="457200" eaLnBrk="1" hangingPunct="1">
              <a:spcBef>
                <a:spcPts val="800"/>
              </a:spcBef>
              <a:buClr>
                <a:srgbClr val="3333CC"/>
              </a:buClr>
              <a:buSzPct val="5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黑体" panose="02010609060101010101" charset="-122"/>
                <a:cs typeface="楷体_GB2312" pitchFamily="49" charset="0"/>
              </a:rPr>
              <a:t>为每个进程记录虚拟运行时间</a:t>
            </a:r>
            <a:r>
              <a:rPr lang="en-US" altLang="zh-CN" sz="2400" b="0" dirty="0" err="1">
                <a:solidFill>
                  <a:srgbClr val="000000"/>
                </a:solidFill>
                <a:latin typeface="Times New Roman" panose="02020603050405020304" pitchFamily="16" charset="0"/>
              </a:rPr>
              <a:t>(Virtue runtime)</a:t>
            </a:r>
            <a:r>
              <a:rPr lang="zh-CN" altLang="x-none" sz="2400" b="0" dirty="0" err="1">
                <a:solidFill>
                  <a:srgbClr val="000000"/>
                </a:solidFill>
                <a:latin typeface="黑体" panose="02010609060101010101" charset="-122"/>
                <a:cs typeface="楷体_GB2312" pitchFamily="49" charset="0"/>
              </a:rPr>
              <a:t>；</a:t>
            </a:r>
            <a:endParaRPr lang="zh-CN" altLang="x-none" sz="2400" b="0" dirty="0" err="1">
              <a:solidFill>
                <a:srgbClr val="000000"/>
              </a:solidFill>
              <a:latin typeface="黑体" panose="02010609060101010101" charset="-122"/>
              <a:cs typeface="楷体_GB2312" pitchFamily="49" charset="0"/>
            </a:endParaRPr>
          </a:p>
          <a:p>
            <a:pPr lvl="2" indent="-228600" defTabSz="457200" eaLnBrk="1" hangingPunct="1">
              <a:spcBef>
                <a:spcPts val="800"/>
              </a:spcBef>
              <a:buClr>
                <a:srgbClr val="3333CC"/>
              </a:buClr>
              <a:buSzPct val="5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en-US" sz="2400" b="0" dirty="0" err="1">
                <a:solidFill>
                  <a:srgbClr val="000000"/>
                </a:solidFill>
                <a:latin typeface="黑体" panose="02010609060101010101" charset="-122"/>
                <a:cs typeface="楷体_GB2312" pitchFamily="49" charset="0"/>
              </a:rPr>
              <a:t>选择调度虚拟时间最短的进程；</a:t>
            </a:r>
            <a:endParaRPr lang="zh-CN" altLang="en-US" sz="2400" b="0" dirty="0" err="1">
              <a:solidFill>
                <a:srgbClr val="000000"/>
              </a:solidFill>
              <a:latin typeface="黑体" panose="02010609060101010101" charset="-122"/>
              <a:ea typeface="楷体_GB2312" pitchFamily="49" charset="0"/>
            </a:endParaRP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135170" name="矩形 61440"/>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135171" name="文本框 61441"/>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333399"/>
                </a:solidFill>
                <a:latin typeface="Times New Roman" panose="02020603050405020304" pitchFamily="16" charset="0"/>
                <a:cs typeface="楷体_GB2312" pitchFamily="49" charset="0"/>
              </a:rPr>
              <a:t>3.3 进程调度</a:t>
            </a:r>
            <a:endParaRPr lang="zh-CN" altLang="x-none" sz="4400" b="0" dirty="0" err="1">
              <a:solidFill>
                <a:srgbClr val="333399"/>
              </a:solidFill>
              <a:latin typeface="Times New Roman" panose="02020603050405020304" pitchFamily="16" charset="0"/>
              <a:ea typeface="楷体_GB2312" pitchFamily="49" charset="0"/>
            </a:endParaRPr>
          </a:p>
        </p:txBody>
      </p:sp>
      <p:sp>
        <p:nvSpPr>
          <p:cNvPr id="61443" name="文本框 61442"/>
          <p:cNvSpPr txBox="1"/>
          <p:nvPr/>
        </p:nvSpPr>
        <p:spPr>
          <a:xfrm>
            <a:off x="792163" y="1628775"/>
            <a:ext cx="7772400" cy="4800600"/>
          </a:xfrm>
          <a:prstGeom prst="rect">
            <a:avLst/>
          </a:prstGeom>
          <a:noFill/>
          <a:ln w="9525">
            <a:noFill/>
          </a:ln>
        </p:spPr>
        <p:txBody>
          <a:bodyPr wrap="square" lIns="91440" tIns="45720" rIns="91440" bIns="45720" anchor="t" anchorCtr="0"/>
          <a:p>
            <a:pPr defTabSz="457200">
              <a:lnSpc>
                <a:spcPct val="90000"/>
              </a:lnSpc>
              <a:spcBef>
                <a:spcPts val="9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b="0" noProof="1" dirty="0" err="1">
                <a:solidFill>
                  <a:srgbClr val="000000"/>
                </a:solidFill>
                <a:latin typeface="Times New Roman" panose="02020603050405020304" pitchFamily="16" charset="0"/>
                <a:ea typeface="+mn-ea"/>
                <a:cs typeface="+mn-cs"/>
              </a:rPr>
              <a:t>5</a:t>
            </a:r>
            <a:r>
              <a:rPr lang="zh-CN" altLang="x-none" b="0" noProof="1" dirty="0" err="1">
                <a:solidFill>
                  <a:srgbClr val="000000"/>
                </a:solidFill>
                <a:latin typeface="Times New Roman" panose="02020603050405020304" pitchFamily="16" charset="0"/>
                <a:ea typeface="+mn-ea"/>
                <a:cs typeface="楷体_GB2312" pitchFamily="49" charset="0"/>
              </a:rPr>
              <a:t>、进程调度算法</a:t>
            </a:r>
            <a:endParaRPr lang="zh-CN" altLang="x-none" b="0" noProof="1" dirty="0" err="1">
              <a:solidFill>
                <a:srgbClr val="000000"/>
              </a:solidFill>
              <a:latin typeface="Times New Roman" panose="02020603050405020304" pitchFamily="16" charset="0"/>
              <a:cs typeface="楷体_GB2312" pitchFamily="49" charset="0"/>
            </a:endParaRPr>
          </a:p>
          <a:p>
            <a:pPr defTabSz="457200">
              <a:lnSpc>
                <a:spcPct val="90000"/>
              </a:lnSpc>
              <a:spcBef>
                <a:spcPts val="9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noProof="1" dirty="0" err="1">
                <a:solidFill>
                  <a:srgbClr val="000000"/>
                </a:solidFill>
                <a:latin typeface="Times New Roman" panose="02020603050405020304" pitchFamily="16" charset="0"/>
                <a:ea typeface="+mn-ea"/>
                <a:cs typeface="楷体_GB2312" pitchFamily="49" charset="0"/>
              </a:rPr>
              <a:t> </a:t>
            </a:r>
            <a:r>
              <a:rPr lang="en-US" altLang="zh-CN" b="0" noProof="1" dirty="0" err="1">
                <a:solidFill>
                  <a:srgbClr val="000000"/>
                </a:solidFill>
                <a:latin typeface="Times New Roman" panose="02020603050405020304" pitchFamily="16" charset="0"/>
                <a:ea typeface="+mn-ea"/>
                <a:cs typeface="楷体_GB2312" pitchFamily="49" charset="0"/>
              </a:rPr>
              <a:t>     </a:t>
            </a:r>
            <a:r>
              <a:rPr lang="zh-CN" sz="2400" b="0" noProof="1" dirty="0" err="1">
                <a:solidFill>
                  <a:schemeClr val="accent2"/>
                </a:solidFill>
                <a:latin typeface="Times New Roman" panose="02020603050405020304" pitchFamily="16" charset="0"/>
                <a:ea typeface="+mn-ea"/>
                <a:cs typeface="楷体_GB2312" pitchFamily="49" charset="0"/>
              </a:rPr>
              <a:t>虚拟时间：比较</a:t>
            </a:r>
            <a:r>
              <a:rPr lang="en-US" altLang="zh-CN" sz="2400" b="0" noProof="1" dirty="0" err="1">
                <a:solidFill>
                  <a:schemeClr val="accent2"/>
                </a:solidFill>
                <a:latin typeface="Times New Roman" panose="02020603050405020304" pitchFamily="16" charset="0"/>
                <a:ea typeface="+mn-ea"/>
                <a:cs typeface="楷体_GB2312" pitchFamily="49" charset="0"/>
              </a:rPr>
              <a:t>CPU</a:t>
            </a:r>
            <a:r>
              <a:rPr lang="zh-CN" altLang="en-US" sz="2400" b="0" noProof="1" dirty="0" err="1">
                <a:solidFill>
                  <a:schemeClr val="accent2"/>
                </a:solidFill>
                <a:latin typeface="Times New Roman" panose="02020603050405020304" pitchFamily="16" charset="0"/>
                <a:ea typeface="+mn-ea"/>
                <a:cs typeface="楷体_GB2312" pitchFamily="49" charset="0"/>
              </a:rPr>
              <a:t>资源的相对使用情况</a:t>
            </a:r>
            <a:endParaRPr lang="zh-CN" altLang="x-none" sz="2400" b="0" noProof="1" dirty="0" err="1">
              <a:solidFill>
                <a:srgbClr val="000000"/>
              </a:solidFill>
              <a:latin typeface="Times New Roman" panose="02020603050405020304" pitchFamily="16" charset="0"/>
            </a:endParaRPr>
          </a:p>
          <a:p>
            <a:pPr lvl="2" indent="-228600" defTabSz="457200" eaLnBrk="1" fontAlgn="base" hangingPunct="1">
              <a:spcBef>
                <a:spcPts val="800"/>
              </a:spcBef>
              <a:buClr>
                <a:srgbClr val="3333CC"/>
              </a:buClr>
              <a:buSzPct val="5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strike="noStrike" noProof="1" dirty="0" err="1">
                <a:solidFill>
                  <a:srgbClr val="000000"/>
                </a:solidFill>
                <a:latin typeface="Times New Roman" panose="02020603050405020304" pitchFamily="16" charset="0"/>
                <a:ea typeface="+mn-ea"/>
                <a:cs typeface="Times New Roman" panose="02020603050405020304" pitchFamily="16" charset="0"/>
                <a:sym typeface="+mn-ea"/>
              </a:rPr>
              <a:t>Linux</a:t>
            </a:r>
            <a:r>
              <a:rPr lang="zh-CN" altLang="en-US" sz="2400" b="0" strike="noStrike" noProof="1" dirty="0" err="1">
                <a:solidFill>
                  <a:srgbClr val="000000"/>
                </a:solidFill>
                <a:latin typeface="Times New Roman" panose="02020603050405020304" pitchFamily="16" charset="0"/>
                <a:ea typeface="+mn-ea"/>
                <a:cs typeface="Times New Roman" panose="02020603050405020304" pitchFamily="16" charset="0"/>
                <a:sym typeface="+mn-ea"/>
              </a:rPr>
              <a:t>定义了进程优先级与权重的对应关系：</a:t>
            </a:r>
            <a:endParaRPr lang="zh-CN" altLang="en-US" sz="2400" b="0" strike="noStrike" noProof="1" dirty="0" err="1">
              <a:solidFill>
                <a:srgbClr val="000000"/>
              </a:solidFill>
              <a:latin typeface="Times New Roman" panose="02020603050405020304" pitchFamily="16" charset="0"/>
              <a:cs typeface="Times New Roman" panose="02020603050405020304" pitchFamily="16" charset="0"/>
              <a:sym typeface="+mn-ea"/>
            </a:endParaRPr>
          </a:p>
          <a:p>
            <a:pPr marL="914400" lvl="2" indent="0" defTabSz="457200" eaLnBrk="1" fontAlgn="base" hangingPunct="1">
              <a:spcBef>
                <a:spcPts val="800"/>
              </a:spcBef>
              <a:buClr>
                <a:srgbClr val="3333CC"/>
              </a:buClr>
              <a:buSzPct val="50000"/>
              <a:buFont typeface="Wingdings" panose="05000000000000000000" pitchFamily="2"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strike="noStrike" noProof="1" dirty="0" err="1">
                <a:solidFill>
                  <a:srgbClr val="000000"/>
                </a:solidFill>
                <a:latin typeface="Times New Roman" panose="02020603050405020304" pitchFamily="16" charset="0"/>
                <a:ea typeface="+mn-ea"/>
                <a:cs typeface="Times New Roman" panose="02020603050405020304" pitchFamily="16" charset="0"/>
              </a:rPr>
              <a:t>  </a:t>
            </a:r>
            <a:r>
              <a:rPr lang="zh-CN" altLang="x-none" sz="2400" b="0" strike="noStrike" noProof="1" dirty="0" err="1">
                <a:solidFill>
                  <a:schemeClr val="accent2"/>
                </a:solidFill>
                <a:latin typeface="Times New Roman" panose="02020603050405020304" pitchFamily="16" charset="0"/>
                <a:ea typeface="+mn-ea"/>
                <a:cs typeface="Times New Roman" panose="02020603050405020304" pitchFamily="16" charset="0"/>
              </a:rPr>
              <a:t>优先级越高权重越高</a:t>
            </a:r>
            <a:endParaRPr lang="zh-CN" altLang="x-none" sz="2400" b="0" strike="noStrike" noProof="1" dirty="0" err="1">
              <a:solidFill>
                <a:srgbClr val="000000"/>
              </a:solidFill>
              <a:latin typeface="Times New Roman" panose="02020603050405020304" pitchFamily="16" charset="0"/>
              <a:cs typeface="Times New Roman" panose="02020603050405020304" pitchFamily="16" charset="0"/>
            </a:endParaRPr>
          </a:p>
          <a:p>
            <a:pPr marL="914400" lvl="2" indent="0" defTabSz="457200" eaLnBrk="1" fontAlgn="base" hangingPunct="1">
              <a:spcBef>
                <a:spcPts val="800"/>
              </a:spcBef>
              <a:buClr>
                <a:srgbClr val="3333CC"/>
              </a:buClr>
              <a:buSzPct val="50000"/>
              <a:buFont typeface="Wingdings" panose="05000000000000000000" pitchFamily="2"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strike="noStrike" noProof="1" dirty="0" err="1">
                <a:solidFill>
                  <a:srgbClr val="000000"/>
                </a:solidFill>
                <a:latin typeface="Times New Roman" panose="02020603050405020304" pitchFamily="16" charset="0"/>
                <a:ea typeface="+mn-ea"/>
                <a:cs typeface="Times New Roman" panose="02020603050405020304" pitchFamily="16" charset="0"/>
              </a:rPr>
              <a:t>  sched_prio_to_weight()</a:t>
            </a:r>
            <a:endParaRPr lang="zh-CN" altLang="x-none" sz="2400" b="0" strike="noStrike" noProof="1" dirty="0" err="1">
              <a:solidFill>
                <a:srgbClr val="000000"/>
              </a:solidFill>
              <a:latin typeface="黑体" panose="02010609060101010101" charset="-122"/>
            </a:endParaRPr>
          </a:p>
          <a:p>
            <a:pPr lvl="2" indent="-228600" defTabSz="457200" eaLnBrk="1" fontAlgn="base" hangingPunct="1">
              <a:spcBef>
                <a:spcPts val="800"/>
              </a:spcBef>
              <a:buClr>
                <a:srgbClr val="3333CC"/>
              </a:buClr>
              <a:buSzPct val="5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en-US" sz="2400" b="0" strike="noStrike" noProof="1" dirty="0" err="1">
                <a:solidFill>
                  <a:srgbClr val="000000"/>
                </a:solidFill>
                <a:latin typeface="黑体" panose="02010609060101010101" charset="-122"/>
                <a:ea typeface="楷体_GB2312" pitchFamily="49" charset="0"/>
                <a:cs typeface="+mn-cs"/>
                <a:sym typeface="+mn-ea"/>
              </a:rPr>
              <a:t>虚拟时间的相对更新：</a:t>
            </a:r>
            <a:r>
              <a:rPr lang="zh-CN" altLang="en-US" sz="2400" b="0" strike="noStrike" noProof="1" dirty="0" err="1">
                <a:solidFill>
                  <a:schemeClr val="accent2"/>
                </a:solidFill>
                <a:latin typeface="Times New Roman" panose="02020603050405020304" pitchFamily="16" charset="0"/>
                <a:ea typeface="+mn-ea"/>
                <a:cs typeface="Times New Roman" panose="02020603050405020304" pitchFamily="16" charset="0"/>
                <a:sym typeface="+mn-ea"/>
              </a:rPr>
              <a:t>优先级越小虚拟时间增加的幅度越大</a:t>
            </a:r>
            <a:endParaRPr lang="zh-CN" altLang="en-US" sz="2400" b="0" strike="noStrike" noProof="1" dirty="0" err="1">
              <a:solidFill>
                <a:srgbClr val="000000"/>
              </a:solidFill>
              <a:latin typeface="黑体" panose="02010609060101010101" charset="-122"/>
              <a:ea typeface="楷体_GB2312" pitchFamily="49" charset="0"/>
              <a:sym typeface="+mn-ea"/>
            </a:endParaRPr>
          </a:p>
          <a:p>
            <a:pPr marL="914400" lvl="2" indent="0" defTabSz="457200" eaLnBrk="1" fontAlgn="base" hangingPunct="1">
              <a:spcBef>
                <a:spcPts val="800"/>
              </a:spcBef>
              <a:buClr>
                <a:srgbClr val="3333CC"/>
              </a:buClr>
              <a:buSzPct val="50000"/>
              <a:buFont typeface="Wingdings" panose="05000000000000000000" pitchFamily="2"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strike="noStrike" noProof="1" dirty="0" err="1">
                <a:solidFill>
                  <a:srgbClr val="000000"/>
                </a:solidFill>
                <a:latin typeface="Times New Roman" panose="02020603050405020304" pitchFamily="16" charset="0"/>
                <a:ea typeface="+mn-ea"/>
                <a:cs typeface="Times New Roman" panose="02020603050405020304" pitchFamily="16" charset="0"/>
                <a:sym typeface="+mn-ea"/>
              </a:rPr>
              <a:t> </a:t>
            </a:r>
            <a:r>
              <a:rPr lang="zh-CN" altLang="en-US" sz="2400" b="0" strike="noStrike" noProof="1" dirty="0" err="1">
                <a:solidFill>
                  <a:srgbClr val="000000"/>
                </a:solidFill>
                <a:latin typeface="Times New Roman" panose="02020603050405020304" pitchFamily="16" charset="0"/>
                <a:ea typeface="+mn-ea"/>
                <a:cs typeface="Times New Roman" panose="02020603050405020304" pitchFamily="16" charset="0"/>
                <a:sym typeface="+mn-ea"/>
              </a:rPr>
              <a:t>例如：</a:t>
            </a:r>
            <a:r>
              <a:rPr lang="en-US" altLang="zh-CN" sz="2400" b="0" strike="noStrike" noProof="1" dirty="0" err="1">
                <a:solidFill>
                  <a:srgbClr val="000000"/>
                </a:solidFill>
                <a:latin typeface="Times New Roman" panose="02020603050405020304" pitchFamily="16" charset="0"/>
                <a:ea typeface="+mn-ea"/>
                <a:cs typeface="Times New Roman" panose="02020603050405020304" pitchFamily="16" charset="0"/>
                <a:sym typeface="+mn-ea"/>
              </a:rPr>
              <a:t> CPU时间</a:t>
            </a:r>
            <a:r>
              <a:rPr lang="zh-CN" altLang="en-US" sz="2400" b="0" strike="noStrike" noProof="1" dirty="0" err="1">
                <a:solidFill>
                  <a:srgbClr val="000000"/>
                </a:solidFill>
                <a:latin typeface="Times New Roman" panose="02020603050405020304" pitchFamily="16" charset="0"/>
                <a:ea typeface="+mn-ea"/>
                <a:cs typeface="Times New Roman" panose="02020603050405020304" pitchFamily="16" charset="0"/>
                <a:sym typeface="+mn-ea"/>
              </a:rPr>
              <a:t>片为</a:t>
            </a:r>
            <a:r>
              <a:rPr lang="en-US" altLang="zh-CN" sz="2400" b="0" strike="noStrike" noProof="1" dirty="0" err="1">
                <a:solidFill>
                  <a:srgbClr val="000000"/>
                </a:solidFill>
                <a:latin typeface="Times New Roman" panose="02020603050405020304" pitchFamily="16" charset="0"/>
                <a:ea typeface="+mn-ea"/>
                <a:cs typeface="Times New Roman" panose="02020603050405020304" pitchFamily="16" charset="0"/>
                <a:sym typeface="+mn-ea"/>
              </a:rPr>
              <a:t>：T</a:t>
            </a:r>
            <a:r>
              <a:rPr lang="en-US" altLang="zh-CN" sz="2400" b="0" strike="noStrike" noProof="1" dirty="0" err="1">
                <a:solidFill>
                  <a:srgbClr val="000000"/>
                </a:solidFill>
                <a:latin typeface="黑体" panose="02010609060101010101" charset="-122"/>
                <a:ea typeface="楷体_GB2312" pitchFamily="49" charset="0"/>
                <a:cs typeface="+mn-cs"/>
                <a:sym typeface="+mn-ea"/>
              </a:rPr>
              <a:t> </a:t>
            </a:r>
            <a:endParaRPr lang="en-US" altLang="zh-CN" sz="2400" b="0" strike="noStrike" noProof="1" dirty="0" err="1">
              <a:solidFill>
                <a:srgbClr val="000000"/>
              </a:solidFill>
              <a:latin typeface="黑体" panose="02010609060101010101" charset="-122"/>
              <a:ea typeface="楷体_GB2312" pitchFamily="49" charset="0"/>
              <a:sym typeface="+mn-ea"/>
            </a:endParaRPr>
          </a:p>
          <a:p>
            <a:pPr marL="914400" lvl="2" indent="0" defTabSz="457200" eaLnBrk="1" fontAlgn="base" hangingPunct="1">
              <a:spcBef>
                <a:spcPts val="800"/>
              </a:spcBef>
              <a:buClr>
                <a:srgbClr val="3333CC"/>
              </a:buClr>
              <a:buSzPct val="50000"/>
              <a:buFont typeface="Wingdings" panose="05000000000000000000" pitchFamily="2"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strike="noStrike" noProof="1" dirty="0" err="1">
                <a:solidFill>
                  <a:srgbClr val="000000"/>
                </a:solidFill>
                <a:latin typeface="黑体" panose="02010609060101010101" charset="-122"/>
                <a:ea typeface="楷体_GB2312" pitchFamily="49" charset="0"/>
                <a:cs typeface="+mn-cs"/>
                <a:sym typeface="+mn-ea"/>
              </a:rPr>
              <a:t> </a:t>
            </a:r>
            <a:r>
              <a:rPr lang="en-US" altLang="zh-CN" sz="2400" b="0" strike="noStrike" noProof="1" dirty="0" err="1">
                <a:solidFill>
                  <a:srgbClr val="000000"/>
                </a:solidFill>
                <a:latin typeface="Times New Roman" panose="02020603050405020304" pitchFamily="16" charset="0"/>
                <a:ea typeface="+mn-ea"/>
                <a:cs typeface="Times New Roman" panose="02020603050405020304" pitchFamily="16" charset="0"/>
                <a:sym typeface="+mn-ea"/>
              </a:rPr>
              <a:t>vrt[i] = </a:t>
            </a:r>
            <a:r>
              <a:rPr lang="en-US" altLang="zh-CN" sz="2400" b="0" strike="noStrike" noProof="1" dirty="0" err="1">
                <a:solidFill>
                  <a:srgbClr val="000000"/>
                </a:solidFill>
                <a:latin typeface="Times New Roman" panose="02020603050405020304" pitchFamily="16" charset="0"/>
                <a:ea typeface="+mn-ea"/>
                <a:cs typeface="Times New Roman" panose="02020603050405020304" pitchFamily="16" charset="0"/>
                <a:sym typeface="+mn-ea"/>
              </a:rPr>
              <a:t>vrt[i] + T</a:t>
            </a:r>
            <a:r>
              <a:rPr lang="en-US" altLang="zh-CN" sz="2400" b="0" strike="noStrike" noProof="1" dirty="0" err="1">
                <a:solidFill>
                  <a:srgbClr val="000000"/>
                </a:solidFill>
                <a:latin typeface="Times New Roman" panose="02020603050405020304" pitchFamily="16" charset="0"/>
                <a:ea typeface="+mn-ea"/>
                <a:cs typeface="Times New Roman" panose="02020603050405020304" pitchFamily="16" charset="0"/>
                <a:sym typeface="+mn-ea"/>
              </a:rPr>
              <a:t> /weight[i] </a:t>
            </a:r>
            <a:endParaRPr lang="zh-CN" altLang="en-US" sz="2400" b="0" strike="noStrike" noProof="1" dirty="0" err="1">
              <a:solidFill>
                <a:srgbClr val="000000"/>
              </a:solidFill>
              <a:latin typeface="Times New Roman" panose="02020603050405020304" pitchFamily="16" charset="0"/>
              <a:ea typeface="楷体_GB2312" pitchFamily="49" charset="0"/>
              <a:cs typeface="Times New Roman" panose="02020603050405020304" pitchFamily="16" charset="0"/>
              <a:sym typeface="+mn-ea"/>
            </a:endParaRPr>
          </a:p>
        </p:txBody>
      </p:sp>
      <p:pic>
        <p:nvPicPr>
          <p:cNvPr id="2" name="图片 1"/>
          <p:cNvPicPr>
            <a:picLocks noChangeAspect="1"/>
          </p:cNvPicPr>
          <p:nvPr/>
        </p:nvPicPr>
        <p:blipFill>
          <a:blip r:embed="rId1"/>
          <a:stretch>
            <a:fillRect/>
          </a:stretch>
        </p:blipFill>
        <p:spPr>
          <a:xfrm>
            <a:off x="7992110" y="1313815"/>
            <a:ext cx="4165600" cy="2754313"/>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p:bldP spid="61443" grpId="1"/>
    </p:bld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137218" name="矩形 61440"/>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137219" name="文本框 61441"/>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333399"/>
                </a:solidFill>
                <a:latin typeface="Times New Roman" panose="02020603050405020304" pitchFamily="16" charset="0"/>
                <a:cs typeface="楷体_GB2312" pitchFamily="49" charset="0"/>
              </a:rPr>
              <a:t>3.3 进程调度</a:t>
            </a:r>
            <a:endParaRPr lang="zh-CN" altLang="x-none" sz="4400" b="0" dirty="0" err="1">
              <a:solidFill>
                <a:srgbClr val="333399"/>
              </a:solidFill>
              <a:latin typeface="Times New Roman" panose="02020603050405020304" pitchFamily="16" charset="0"/>
              <a:ea typeface="楷体_GB2312" pitchFamily="49" charset="0"/>
            </a:endParaRPr>
          </a:p>
        </p:txBody>
      </p:sp>
      <p:sp>
        <p:nvSpPr>
          <p:cNvPr id="61443" name="文本框 61442"/>
          <p:cNvSpPr txBox="1"/>
          <p:nvPr/>
        </p:nvSpPr>
        <p:spPr>
          <a:xfrm>
            <a:off x="792163" y="1628775"/>
            <a:ext cx="7772400" cy="4035425"/>
          </a:xfrm>
          <a:prstGeom prst="rect">
            <a:avLst/>
          </a:prstGeom>
          <a:noFill/>
          <a:ln w="9525">
            <a:noFill/>
          </a:ln>
        </p:spPr>
        <p:txBody>
          <a:bodyPr wrap="square" lIns="91440" tIns="45720" rIns="91440" bIns="45720" anchor="t" anchorCtr="0"/>
          <a:p>
            <a:pPr defTabSz="457200">
              <a:lnSpc>
                <a:spcPct val="90000"/>
              </a:lnSpc>
              <a:spcBef>
                <a:spcPts val="9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noProof="1" dirty="0" err="1">
                <a:solidFill>
                  <a:srgbClr val="000000"/>
                </a:solidFill>
                <a:latin typeface="Times New Roman" panose="02020603050405020304" pitchFamily="16" charset="0"/>
                <a:ea typeface="+mn-ea"/>
                <a:cs typeface="楷体_GB2312" pitchFamily="49" charset="0"/>
              </a:rPr>
              <a:t>进程调度实现中的问题</a:t>
            </a:r>
            <a:endParaRPr lang="zh-CN" altLang="x-none" b="0" noProof="1" dirty="0" err="1">
              <a:solidFill>
                <a:srgbClr val="000000"/>
              </a:solidFill>
              <a:latin typeface="Times New Roman" panose="02020603050405020304" pitchFamily="16" charset="0"/>
              <a:cs typeface="楷体_GB2312" pitchFamily="49" charset="0"/>
            </a:endParaRPr>
          </a:p>
          <a:p>
            <a:pPr marL="457200" indent="-457200" defTabSz="457200">
              <a:lnSpc>
                <a:spcPct val="90000"/>
              </a:lnSpc>
              <a:spcBef>
                <a:spcPts val="900"/>
              </a:spcBef>
              <a:buClr>
                <a:srgbClr val="3333CC"/>
              </a:buClr>
              <a:buSzPct val="60000"/>
              <a:buFont typeface="Wingdings" panose="05000000000000000000" charset="0"/>
              <a:buChar char="ü"/>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noProof="1" dirty="0" err="1">
                <a:solidFill>
                  <a:srgbClr val="000000"/>
                </a:solidFill>
                <a:latin typeface="Times New Roman" panose="02020603050405020304" pitchFamily="16" charset="0"/>
                <a:ea typeface="+mn-ea"/>
                <a:cs typeface="楷体_GB2312" pitchFamily="49" charset="0"/>
              </a:rPr>
              <a:t>多核处理器、多处理器调度</a:t>
            </a:r>
            <a:endParaRPr lang="zh-CN" altLang="x-none" sz="2800" b="0" noProof="1" dirty="0" err="1">
              <a:solidFill>
                <a:srgbClr val="000000"/>
              </a:solidFill>
              <a:latin typeface="Times New Roman" panose="02020603050405020304" pitchFamily="16" charset="0"/>
              <a:cs typeface="楷体_GB2312" pitchFamily="49" charset="0"/>
            </a:endParaRPr>
          </a:p>
          <a:p>
            <a:pPr marL="457200" indent="-457200" defTabSz="457200">
              <a:lnSpc>
                <a:spcPct val="90000"/>
              </a:lnSpc>
              <a:spcBef>
                <a:spcPts val="900"/>
              </a:spcBef>
              <a:buClr>
                <a:srgbClr val="3333CC"/>
              </a:buClr>
              <a:buSzPct val="60000"/>
              <a:buFont typeface="Wingdings" panose="05000000000000000000" charset="0"/>
              <a:buChar char="ü"/>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noProof="1" dirty="0" err="1">
                <a:solidFill>
                  <a:srgbClr val="000000"/>
                </a:solidFill>
                <a:latin typeface="Times New Roman" panose="02020603050405020304" pitchFamily="16" charset="0"/>
                <a:ea typeface="+mn-ea"/>
                <a:cs typeface="楷体_GB2312" pitchFamily="49" charset="0"/>
              </a:rPr>
              <a:t>优先级翻转</a:t>
            </a:r>
            <a:r>
              <a:rPr lang="en-US" altLang="zh-CN" sz="2800" b="0" noProof="1" dirty="0" err="1">
                <a:solidFill>
                  <a:srgbClr val="000000"/>
                </a:solidFill>
                <a:latin typeface="Times New Roman" panose="02020603050405020304" pitchFamily="16" charset="0"/>
                <a:ea typeface="+mn-ea"/>
                <a:cs typeface="楷体_GB2312" pitchFamily="49" charset="0"/>
              </a:rPr>
              <a:t>(</a:t>
            </a:r>
            <a:r>
              <a:rPr lang="zh-CN" altLang="en-US" sz="2800" b="0" noProof="1" dirty="0" err="1">
                <a:solidFill>
                  <a:srgbClr val="000000"/>
                </a:solidFill>
                <a:latin typeface="Times New Roman" panose="02020603050405020304" pitchFamily="16" charset="0"/>
                <a:ea typeface="+mn-ea"/>
                <a:cs typeface="楷体_GB2312" pitchFamily="49" charset="0"/>
              </a:rPr>
              <a:t>高优先级进程得不到调度</a:t>
            </a:r>
            <a:r>
              <a:rPr lang="en-US" altLang="zh-CN" sz="2800" b="0" noProof="1" dirty="0" err="1">
                <a:solidFill>
                  <a:srgbClr val="000000"/>
                </a:solidFill>
                <a:latin typeface="Times New Roman" panose="02020603050405020304" pitchFamily="16" charset="0"/>
                <a:ea typeface="+mn-ea"/>
                <a:cs typeface="楷体_GB2312" pitchFamily="49" charset="0"/>
              </a:rPr>
              <a:t>)</a:t>
            </a:r>
            <a:endParaRPr lang="en-US" altLang="zh-CN" sz="2800" b="0" noProof="1" dirty="0" err="1">
              <a:solidFill>
                <a:srgbClr val="000000"/>
              </a:solidFill>
              <a:latin typeface="Times New Roman" panose="02020603050405020304" pitchFamily="16" charset="0"/>
              <a:cs typeface="楷体_GB2312" pitchFamily="49" charset="0"/>
            </a:endParaRPr>
          </a:p>
          <a:p>
            <a:pPr marL="457200" indent="-457200" defTabSz="457200">
              <a:lnSpc>
                <a:spcPct val="90000"/>
              </a:lnSpc>
              <a:spcBef>
                <a:spcPts val="900"/>
              </a:spcBef>
              <a:buClr>
                <a:srgbClr val="3333CC"/>
              </a:buClr>
              <a:buSzPct val="60000"/>
              <a:buFont typeface="Wingdings" panose="05000000000000000000" charset="0"/>
              <a:buChar char="ü"/>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en-US" sz="2800" b="0" noProof="1" dirty="0" err="1">
                <a:solidFill>
                  <a:srgbClr val="000000"/>
                </a:solidFill>
                <a:latin typeface="Times New Roman" panose="02020603050405020304" pitchFamily="16" charset="0"/>
                <a:ea typeface="+mn-ea"/>
                <a:cs typeface="楷体_GB2312" pitchFamily="49" charset="0"/>
              </a:rPr>
              <a:t>多用户、多任务的复杂性</a:t>
            </a:r>
            <a:endParaRPr lang="zh-CN" altLang="en-US" sz="2800" b="0" noProof="1" dirty="0" err="1">
              <a:solidFill>
                <a:srgbClr val="000000"/>
              </a:solidFill>
              <a:latin typeface="Times New Roman" panose="02020603050405020304" pitchFamily="16" charset="0"/>
              <a:cs typeface="楷体_GB2312" pitchFamily="49" charset="0"/>
            </a:endParaRPr>
          </a:p>
          <a:p>
            <a:pPr defTabSz="457200">
              <a:lnSpc>
                <a:spcPct val="90000"/>
              </a:lnSpc>
              <a:spcBef>
                <a:spcPts val="900"/>
              </a:spcBef>
              <a:buClr>
                <a:srgbClr val="3333CC"/>
              </a:buClr>
              <a:buSzPct val="60000"/>
              <a:buFont typeface="Wingdings" panose="05000000000000000000"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b="0" noProof="1" dirty="0" err="1">
                <a:solidFill>
                  <a:srgbClr val="000000"/>
                </a:solidFill>
                <a:latin typeface="Times New Roman" panose="02020603050405020304" pitchFamily="16" charset="0"/>
                <a:ea typeface="+mn-ea"/>
                <a:cs typeface="楷体_GB2312" pitchFamily="49" charset="0"/>
              </a:rPr>
              <a:t>      ........</a:t>
            </a:r>
            <a:endParaRPr lang="en-US" altLang="zh-CN" sz="2800" b="0" noProof="1" dirty="0" err="1">
              <a:solidFill>
                <a:srgbClr val="000000"/>
              </a:solidFill>
              <a:latin typeface="Times New Roman" panose="02020603050405020304" pitchFamily="16" charset="0"/>
              <a:cs typeface="楷体_GB2312" pitchFamily="49" charset="0"/>
            </a:endParaRPr>
          </a:p>
          <a:p>
            <a:pPr marL="457200" indent="-457200" defTabSz="457200">
              <a:lnSpc>
                <a:spcPct val="90000"/>
              </a:lnSpc>
              <a:spcBef>
                <a:spcPts val="900"/>
              </a:spcBef>
              <a:buClr>
                <a:srgbClr val="3333CC"/>
              </a:buClr>
              <a:buSzPct val="60000"/>
              <a:buFont typeface="Wingdings" panose="05000000000000000000" charset="0"/>
              <a:buChar char="ü"/>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800" b="0" noProof="1" dirty="0" err="1">
              <a:solidFill>
                <a:srgbClr val="000000"/>
              </a:solidFill>
              <a:latin typeface="Times New Roman" panose="02020603050405020304" pitchFamily="16" charset="0"/>
              <a:cs typeface="楷体_GB2312" pitchFamily="49" charset="0"/>
            </a:endParaRPr>
          </a:p>
          <a:p>
            <a:pPr marL="457200" indent="-457200" defTabSz="457200">
              <a:lnSpc>
                <a:spcPct val="90000"/>
              </a:lnSpc>
              <a:spcBef>
                <a:spcPts val="900"/>
              </a:spcBef>
              <a:buClr>
                <a:srgbClr val="3333CC"/>
              </a:buClr>
              <a:buSzPct val="60000"/>
              <a:buFont typeface="Wingdings" panose="05000000000000000000" charset="0"/>
              <a:buChar char="ü"/>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800" b="0" noProof="1" dirty="0" err="1">
              <a:solidFill>
                <a:srgbClr val="000000"/>
              </a:solidFill>
              <a:latin typeface="Times New Roman" panose="02020603050405020304" pitchFamily="16" charset="0"/>
              <a:cs typeface="楷体_GB2312" pitchFamily="49" charset="0"/>
            </a:endParaRPr>
          </a:p>
          <a:p>
            <a:pPr marL="457200" indent="-457200" defTabSz="457200">
              <a:lnSpc>
                <a:spcPct val="90000"/>
              </a:lnSpc>
              <a:spcBef>
                <a:spcPts val="900"/>
              </a:spcBef>
              <a:buClr>
                <a:srgbClr val="3333CC"/>
              </a:buClr>
              <a:buSzPct val="60000"/>
              <a:buFont typeface="Wingdings" panose="05000000000000000000" charset="0"/>
              <a:buChar char="ü"/>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b="0" noProof="1" dirty="0" err="1">
              <a:solidFill>
                <a:srgbClr val="000000"/>
              </a:solidFill>
              <a:latin typeface="Times New Roman" panose="02020603050405020304" pitchFamily="16" charset="0"/>
              <a:cs typeface="楷体_GB2312" pitchFamily="49" charset="0"/>
            </a:endParaRPr>
          </a:p>
          <a:p>
            <a:pPr defTabSz="457200">
              <a:lnSpc>
                <a:spcPct val="90000"/>
              </a:lnSpc>
              <a:spcBef>
                <a:spcPts val="9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noProof="1" dirty="0" err="1">
                <a:solidFill>
                  <a:srgbClr val="000000"/>
                </a:solidFill>
                <a:latin typeface="Times New Roman" panose="02020603050405020304" pitchFamily="16" charset="0"/>
                <a:ea typeface="+mn-ea"/>
                <a:cs typeface="楷体_GB2312" pitchFamily="49" charset="0"/>
              </a:rPr>
              <a:t> </a:t>
            </a:r>
            <a:r>
              <a:rPr lang="en-US" altLang="zh-CN" b="0" noProof="1" dirty="0" err="1">
                <a:solidFill>
                  <a:srgbClr val="000000"/>
                </a:solidFill>
                <a:latin typeface="Times New Roman" panose="02020603050405020304" pitchFamily="16" charset="0"/>
                <a:ea typeface="+mn-ea"/>
                <a:cs typeface="楷体_GB2312" pitchFamily="49" charset="0"/>
              </a:rPr>
              <a:t>     </a:t>
            </a:r>
            <a:endParaRPr lang="zh-CN" altLang="en-US" sz="2400" b="0" noProof="1" dirty="0" err="1">
              <a:solidFill>
                <a:srgbClr val="000000"/>
              </a:solidFill>
              <a:latin typeface="Times New Roman" panose="02020603050405020304" pitchFamily="16" charset="0"/>
              <a:ea typeface="楷体_GB2312" pitchFamily="49" charset="0"/>
              <a:cs typeface="Times New Roman" panose="02020603050405020304" pitchFamily="16" charset="0"/>
              <a:sym typeface="+mn-ea"/>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26626" name="矩形 15360"/>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26627" name="文本框 15361"/>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333399"/>
                </a:solidFill>
                <a:latin typeface="Times New Roman" panose="02020603050405020304" pitchFamily="16" charset="0"/>
              </a:rPr>
              <a:t>3.1 进程的引入</a:t>
            </a:r>
            <a:endParaRPr lang="zh-CN" altLang="x-none" sz="4400" b="0" dirty="0" err="1">
              <a:solidFill>
                <a:srgbClr val="333399"/>
              </a:solidFill>
              <a:latin typeface="Times New Roman" panose="02020603050405020304" pitchFamily="16" charset="0"/>
            </a:endParaRPr>
          </a:p>
        </p:txBody>
      </p:sp>
      <p:sp>
        <p:nvSpPr>
          <p:cNvPr id="26628" name="文本框 15362"/>
          <p:cNvSpPr txBox="1"/>
          <p:nvPr/>
        </p:nvSpPr>
        <p:spPr>
          <a:xfrm>
            <a:off x="1143000" y="1447800"/>
            <a:ext cx="7772400" cy="4495800"/>
          </a:xfrm>
          <a:prstGeom prst="rect">
            <a:avLst/>
          </a:prstGeom>
          <a:noFill/>
          <a:ln w="9525">
            <a:noFill/>
          </a:ln>
        </p:spPr>
        <p:txBody>
          <a:bodyPr wrap="square" lIns="91440" tIns="45720" rIns="91440" bIns="45720" anchor="t" anchorCtr="0"/>
          <a:p>
            <a:pPr marL="342900" indent="-342900" defTabSz="457200">
              <a:spcBef>
                <a:spcPts val="9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00"/>
                </a:solidFill>
                <a:latin typeface="Times New Roman" panose="02020603050405020304" pitchFamily="16" charset="0"/>
              </a:rPr>
              <a:t>顺序执行的特征</a:t>
            </a:r>
            <a:endParaRPr lang="zh-CN" altLang="x-none" b="0" dirty="0" err="1">
              <a:solidFill>
                <a:srgbClr val="000000"/>
              </a:solidFill>
              <a:latin typeface="Times New Roman" panose="02020603050405020304" pitchFamily="16" charset="0"/>
            </a:endParaRPr>
          </a:p>
          <a:p>
            <a:pPr marL="1905" lvl="1" indent="455295" defTabSz="457200" eaLnBrk="1" hangingPunct="1">
              <a:spcBef>
                <a:spcPts val="800"/>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FF0000"/>
                </a:solidFill>
                <a:latin typeface="Times New Roman" panose="02020603050405020304" pitchFamily="16" charset="0"/>
              </a:rPr>
              <a:t>顺序性</a:t>
            </a:r>
            <a:r>
              <a:rPr lang="zh-CN" altLang="x-none" sz="2800" b="0" dirty="0" err="1">
                <a:solidFill>
                  <a:srgbClr val="000000"/>
                </a:solidFill>
                <a:latin typeface="Times New Roman" panose="02020603050405020304" pitchFamily="16" charset="0"/>
                <a:ea typeface="宋体" panose="02010600030101010101" pitchFamily="2" charset="-122"/>
              </a:rPr>
              <a:t>：</a:t>
            </a:r>
            <a:r>
              <a:rPr lang="en-US" altLang="zh-CN" sz="2800" b="0" dirty="0" err="1">
                <a:solidFill>
                  <a:srgbClr val="000000"/>
                </a:solidFill>
                <a:latin typeface="Times New Roman" panose="02020603050405020304" pitchFamily="16" charset="0"/>
                <a:ea typeface="宋体" panose="02010600030101010101" pitchFamily="2" charset="-122"/>
              </a:rPr>
              <a:t>CPU</a:t>
            </a:r>
            <a:r>
              <a:rPr lang="zh-CN" altLang="x-none" sz="2800" b="0" dirty="0" err="1">
                <a:solidFill>
                  <a:srgbClr val="000000"/>
                </a:solidFill>
                <a:latin typeface="Times New Roman" panose="02020603050405020304" pitchFamily="16" charset="0"/>
              </a:rPr>
              <a:t>严格按照程序结构所指定的次序执行。</a:t>
            </a:r>
            <a:endParaRPr lang="zh-CN" altLang="x-none" sz="2800" b="0" dirty="0" err="1">
              <a:solidFill>
                <a:srgbClr val="000000"/>
              </a:solidFill>
              <a:latin typeface="Times New Roman" panose="02020603050405020304" pitchFamily="16" charset="0"/>
            </a:endParaRPr>
          </a:p>
          <a:p>
            <a:pPr marL="1905" lvl="1" indent="455295" defTabSz="457200" eaLnBrk="1" hangingPunct="1">
              <a:spcBef>
                <a:spcPts val="800"/>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FF0000"/>
                </a:solidFill>
                <a:latin typeface="Times New Roman" panose="02020603050405020304" pitchFamily="16" charset="0"/>
              </a:rPr>
              <a:t>封闭性</a:t>
            </a:r>
            <a:r>
              <a:rPr lang="zh-CN" altLang="x-none" sz="2800" b="0" dirty="0" err="1">
                <a:solidFill>
                  <a:srgbClr val="000000"/>
                </a:solidFill>
                <a:latin typeface="Times New Roman" panose="02020603050405020304" pitchFamily="16" charset="0"/>
              </a:rPr>
              <a:t>：独占全部资源，资源的状态只能由该程序本身改变，不受其它程序和外界因素影响。</a:t>
            </a:r>
            <a:endParaRPr lang="zh-CN" altLang="x-none" sz="2800" b="0" dirty="0" err="1">
              <a:solidFill>
                <a:srgbClr val="000000"/>
              </a:solidFill>
              <a:latin typeface="Times New Roman" panose="02020603050405020304" pitchFamily="16" charset="0"/>
            </a:endParaRPr>
          </a:p>
          <a:p>
            <a:pPr marL="1905" lvl="1" indent="455295" defTabSz="457200" eaLnBrk="1" hangingPunct="1">
              <a:spcBef>
                <a:spcPts val="800"/>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FF0000"/>
                </a:solidFill>
                <a:latin typeface="Times New Roman" panose="02020603050405020304" pitchFamily="16" charset="0"/>
              </a:rPr>
              <a:t>可再现性</a:t>
            </a:r>
            <a:r>
              <a:rPr lang="zh-CN" altLang="x-none" sz="2800" b="0" dirty="0" err="1">
                <a:solidFill>
                  <a:srgbClr val="000000"/>
                </a:solidFill>
                <a:latin typeface="Times New Roman" panose="02020603050405020304" pitchFamily="16" charset="0"/>
              </a:rPr>
              <a:t>：如果程序执行环境和初始条件相同，则其执行的结果相同。</a:t>
            </a:r>
            <a:endParaRPr lang="zh-CN" altLang="x-none" sz="2800" b="0" dirty="0" err="1">
              <a:solidFill>
                <a:srgbClr val="000000"/>
              </a:solidFill>
              <a:latin typeface="Times New Roman" panose="02020603050405020304" pitchFamily="16" charset="0"/>
              <a:ea typeface="楷体_GB2312" pitchFamily="49" charset="0"/>
            </a:endParaRP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139266" name="矩形 63488"/>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139267" name="文本框 63489"/>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333399"/>
                </a:solidFill>
                <a:latin typeface="Times New Roman" panose="02020603050405020304" pitchFamily="16" charset="0"/>
              </a:rPr>
              <a:t>3.4 进程间的相互作用</a:t>
            </a:r>
            <a:endParaRPr lang="zh-CN" altLang="x-none" sz="4400" b="0" dirty="0" err="1">
              <a:solidFill>
                <a:srgbClr val="333399"/>
              </a:solidFill>
              <a:latin typeface="Times New Roman" panose="02020603050405020304" pitchFamily="16" charset="0"/>
            </a:endParaRPr>
          </a:p>
        </p:txBody>
      </p:sp>
      <p:sp>
        <p:nvSpPr>
          <p:cNvPr id="139268" name="文本框 63490"/>
          <p:cNvSpPr txBox="1"/>
          <p:nvPr/>
        </p:nvSpPr>
        <p:spPr>
          <a:xfrm>
            <a:off x="1143000" y="1447800"/>
            <a:ext cx="7772400" cy="4572000"/>
          </a:xfrm>
          <a:prstGeom prst="rect">
            <a:avLst/>
          </a:prstGeom>
          <a:noFill/>
          <a:ln w="9525">
            <a:noFill/>
          </a:ln>
        </p:spPr>
        <p:txBody>
          <a:bodyPr wrap="square" lIns="91440" tIns="45720" rIns="91440" bIns="45720" anchor="t" anchorCtr="0"/>
          <a:p>
            <a:pPr marL="342900" indent="-342900" defTabSz="457200">
              <a:spcBef>
                <a:spcPts val="8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rPr>
              <a:t>同步：一个进程的某个操作与协作进程的某个操作之间</a:t>
            </a:r>
            <a:r>
              <a:rPr lang="zh-CN" altLang="x-none" sz="2800" dirty="0" err="1">
                <a:solidFill>
                  <a:srgbClr val="000000"/>
                </a:solidFill>
                <a:latin typeface="Times New Roman" panose="02020603050405020304" pitchFamily="16" charset="0"/>
              </a:rPr>
              <a:t>在时序上有一定的先后关系</a:t>
            </a:r>
            <a:r>
              <a:rPr lang="zh-CN" altLang="x-none" sz="2800" b="0" dirty="0" err="1">
                <a:solidFill>
                  <a:srgbClr val="000000"/>
                </a:solidFill>
                <a:latin typeface="Times New Roman" panose="02020603050405020304" pitchFamily="16" charset="0"/>
              </a:rPr>
              <a:t>。如果协作进程的某个操作没有完成，那么该进程就要等待这个操作完成才能继续下去，这种需要相互合作、协同工作的进程之间的相互关系称为</a:t>
            </a:r>
            <a:r>
              <a:rPr lang="zh-CN" altLang="x-none" sz="2800" dirty="0" err="1">
                <a:solidFill>
                  <a:srgbClr val="3333CC"/>
                </a:solidFill>
                <a:latin typeface="Times New Roman" panose="02020603050405020304" pitchFamily="16" charset="0"/>
              </a:rPr>
              <a:t>进程的同步</a:t>
            </a:r>
            <a:r>
              <a:rPr lang="zh-CN" altLang="x-none" sz="2800" dirty="0" err="1">
                <a:solidFill>
                  <a:srgbClr val="000000"/>
                </a:solidFill>
                <a:latin typeface="Times New Roman" panose="02020603050405020304" pitchFamily="16" charset="0"/>
              </a:rPr>
              <a:t>。</a:t>
            </a:r>
            <a:endParaRPr lang="zh-CN" altLang="x-none" sz="2800" dirty="0" err="1">
              <a:solidFill>
                <a:srgbClr val="000000"/>
              </a:solidFill>
              <a:latin typeface="Times New Roman" panose="02020603050405020304" pitchFamily="16" charset="0"/>
            </a:endParaRPr>
          </a:p>
          <a:p>
            <a:pPr marL="342900" indent="-342900" defTabSz="457200">
              <a:spcBef>
                <a:spcPts val="8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rPr>
              <a:t>互斥：当两个或两个以上进程</a:t>
            </a:r>
            <a:r>
              <a:rPr lang="zh-CN" altLang="x-none" sz="2800" dirty="0" err="1">
                <a:solidFill>
                  <a:srgbClr val="000000"/>
                </a:solidFill>
                <a:latin typeface="Times New Roman" panose="02020603050405020304" pitchFamily="16" charset="0"/>
              </a:rPr>
              <a:t>竞争同一临界资源</a:t>
            </a:r>
            <a:r>
              <a:rPr lang="zh-CN" altLang="x-none" sz="2800" b="0" dirty="0" err="1">
                <a:solidFill>
                  <a:srgbClr val="000000"/>
                </a:solidFill>
                <a:latin typeface="Times New Roman" panose="02020603050405020304" pitchFamily="16" charset="0"/>
              </a:rPr>
              <a:t>时，进程间的制约关系称为</a:t>
            </a:r>
            <a:r>
              <a:rPr lang="zh-CN" altLang="x-none" sz="2800" dirty="0" err="1">
                <a:solidFill>
                  <a:srgbClr val="3333CC"/>
                </a:solidFill>
                <a:latin typeface="Times New Roman" panose="02020603050405020304" pitchFamily="16" charset="0"/>
              </a:rPr>
              <a:t>进程的互斥。</a:t>
            </a:r>
            <a:endParaRPr lang="zh-CN" altLang="x-none" sz="2800" b="0" dirty="0" err="1">
              <a:solidFill>
                <a:srgbClr val="000000"/>
              </a:solidFill>
              <a:latin typeface="Times New Roman" panose="02020603050405020304" pitchFamily="16" charset="0"/>
            </a:endParaRPr>
          </a:p>
          <a:p>
            <a:pPr marL="342900" indent="-342900" defTabSz="457200">
              <a:spcBef>
                <a:spcPts val="8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临界资源</a:t>
            </a:r>
            <a:r>
              <a:rPr lang="zh-CN" altLang="x-none" sz="2800" b="0" dirty="0" err="1">
                <a:solidFill>
                  <a:srgbClr val="000000"/>
                </a:solidFill>
                <a:latin typeface="Times New Roman" panose="02020603050405020304" pitchFamily="16" charset="0"/>
              </a:rPr>
              <a:t>（独占资源）：指在一段时间内只允许一个进程访问的资源。</a:t>
            </a:r>
            <a:endParaRPr lang="zh-CN" altLang="x-none" sz="2800" b="0" dirty="0" err="1">
              <a:solidFill>
                <a:srgbClr val="000000"/>
              </a:solidFill>
              <a:latin typeface="Times New Roman" panose="02020603050405020304" pitchFamily="16" charset="0"/>
            </a:endParaRP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141314" name="矩形 64512"/>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141315" name="文本框 64513"/>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333399"/>
                </a:solidFill>
                <a:latin typeface="Times New Roman" panose="02020603050405020304" pitchFamily="16" charset="0"/>
              </a:rPr>
              <a:t>3.4 进程间的相互作用</a:t>
            </a:r>
            <a:endParaRPr lang="zh-CN" altLang="x-none" sz="4400" b="0" dirty="0" err="1">
              <a:solidFill>
                <a:srgbClr val="333399"/>
              </a:solidFill>
              <a:latin typeface="Times New Roman" panose="02020603050405020304" pitchFamily="16" charset="0"/>
            </a:endParaRPr>
          </a:p>
        </p:txBody>
      </p:sp>
      <p:sp>
        <p:nvSpPr>
          <p:cNvPr id="141316" name="文本框 64514"/>
          <p:cNvSpPr txBox="1"/>
          <p:nvPr/>
        </p:nvSpPr>
        <p:spPr>
          <a:xfrm>
            <a:off x="1143000" y="1447800"/>
            <a:ext cx="7772400" cy="1189038"/>
          </a:xfrm>
          <a:prstGeom prst="rect">
            <a:avLst/>
          </a:prstGeom>
          <a:noFill/>
          <a:ln w="9525">
            <a:noFill/>
          </a:ln>
        </p:spPr>
        <p:txBody>
          <a:bodyPr wrap="square" lIns="91440" tIns="45720" rIns="91440" bIns="45720" anchor="t" anchorCtr="0"/>
          <a:p>
            <a:pPr marL="342900" indent="-342900" defTabSz="457200">
              <a:spcBef>
                <a:spcPts val="9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00"/>
                </a:solidFill>
                <a:latin typeface="Times New Roman" panose="02020603050405020304" pitchFamily="16" charset="0"/>
              </a:rPr>
              <a:t>进程间的同步</a:t>
            </a:r>
            <a:endParaRPr lang="zh-CN" altLang="x-none" b="0" dirty="0" err="1">
              <a:solidFill>
                <a:srgbClr val="000000"/>
              </a:solidFill>
              <a:latin typeface="Times New Roman" panose="02020603050405020304" pitchFamily="16" charset="0"/>
            </a:endParaRPr>
          </a:p>
          <a:p>
            <a:pPr marL="1905" lvl="1" indent="455295" defTabSz="457200" eaLnBrk="1" hangingPunct="1">
              <a:spcBef>
                <a:spcPts val="800"/>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rPr>
              <a:t>司机和售票员的同步</a:t>
            </a:r>
            <a:endParaRPr lang="zh-CN" altLang="x-none" sz="2800" b="0" dirty="0" err="1">
              <a:solidFill>
                <a:srgbClr val="000000"/>
              </a:solidFill>
              <a:latin typeface="Times New Roman" panose="02020603050405020304" pitchFamily="16" charset="0"/>
              <a:ea typeface="楷体_GB2312" pitchFamily="49" charset="0"/>
            </a:endParaRPr>
          </a:p>
        </p:txBody>
      </p:sp>
      <p:sp>
        <p:nvSpPr>
          <p:cNvPr id="64516" name="矩形 64515"/>
          <p:cNvSpPr/>
          <p:nvPr/>
        </p:nvSpPr>
        <p:spPr>
          <a:xfrm>
            <a:off x="1763713" y="3573463"/>
            <a:ext cx="1368425" cy="431800"/>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ea typeface="华文隶书" panose="02010800040101010101" charset="-122"/>
              </a:rPr>
              <a:t>正常行驶</a:t>
            </a:r>
            <a:endParaRPr lang="zh-CN" altLang="x-none" sz="2400" b="0" dirty="0" err="1">
              <a:solidFill>
                <a:srgbClr val="000000"/>
              </a:solidFill>
              <a:latin typeface="Times New Roman" panose="02020603050405020304" pitchFamily="16" charset="0"/>
              <a:ea typeface="华文隶书" panose="02010800040101010101" charset="-122"/>
            </a:endParaRPr>
          </a:p>
        </p:txBody>
      </p:sp>
      <p:sp>
        <p:nvSpPr>
          <p:cNvPr id="64517" name="矩形 64516"/>
          <p:cNvSpPr/>
          <p:nvPr/>
        </p:nvSpPr>
        <p:spPr>
          <a:xfrm>
            <a:off x="1763713" y="5229225"/>
            <a:ext cx="1368425" cy="431800"/>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ea typeface="华文隶书" panose="02010800040101010101" charset="-122"/>
              </a:rPr>
              <a:t>开车</a:t>
            </a:r>
            <a:endParaRPr lang="zh-CN" altLang="x-none" sz="2400" b="0" dirty="0" err="1">
              <a:solidFill>
                <a:srgbClr val="000000"/>
              </a:solidFill>
              <a:latin typeface="Times New Roman" panose="02020603050405020304" pitchFamily="16" charset="0"/>
              <a:ea typeface="华文隶书" panose="02010800040101010101" charset="-122"/>
            </a:endParaRPr>
          </a:p>
        </p:txBody>
      </p:sp>
      <p:sp>
        <p:nvSpPr>
          <p:cNvPr id="64518" name="矩形 64517"/>
          <p:cNvSpPr/>
          <p:nvPr/>
        </p:nvSpPr>
        <p:spPr>
          <a:xfrm>
            <a:off x="1763713" y="4365625"/>
            <a:ext cx="1368425" cy="431800"/>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ea typeface="华文隶书" panose="02010800040101010101" charset="-122"/>
              </a:rPr>
              <a:t>到站停车</a:t>
            </a:r>
            <a:endParaRPr lang="zh-CN" altLang="x-none" sz="2400" b="0" dirty="0" err="1">
              <a:solidFill>
                <a:srgbClr val="000000"/>
              </a:solidFill>
              <a:latin typeface="Times New Roman" panose="02020603050405020304" pitchFamily="16" charset="0"/>
              <a:ea typeface="华文隶书" panose="02010800040101010101" charset="-122"/>
            </a:endParaRPr>
          </a:p>
        </p:txBody>
      </p:sp>
      <p:sp>
        <p:nvSpPr>
          <p:cNvPr id="64519" name="矩形 64518"/>
          <p:cNvSpPr/>
          <p:nvPr/>
        </p:nvSpPr>
        <p:spPr>
          <a:xfrm>
            <a:off x="4643438" y="5229225"/>
            <a:ext cx="1368425" cy="431800"/>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ea typeface="华文隶书" panose="02010800040101010101" charset="-122"/>
              </a:rPr>
              <a:t>关车门</a:t>
            </a:r>
            <a:endParaRPr lang="zh-CN" altLang="x-none" sz="2400" b="0" dirty="0" err="1">
              <a:solidFill>
                <a:srgbClr val="000000"/>
              </a:solidFill>
              <a:latin typeface="Times New Roman" panose="02020603050405020304" pitchFamily="16" charset="0"/>
              <a:ea typeface="华文隶书" panose="02010800040101010101" charset="-122"/>
            </a:endParaRPr>
          </a:p>
        </p:txBody>
      </p:sp>
      <p:sp>
        <p:nvSpPr>
          <p:cNvPr id="64520" name="矩形 64519"/>
          <p:cNvSpPr/>
          <p:nvPr/>
        </p:nvSpPr>
        <p:spPr>
          <a:xfrm>
            <a:off x="4643438" y="4437063"/>
            <a:ext cx="1368425" cy="431800"/>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ea typeface="华文隶书" panose="02010800040101010101" charset="-122"/>
              </a:rPr>
              <a:t>开车门</a:t>
            </a:r>
            <a:endParaRPr lang="zh-CN" altLang="x-none" sz="2400" b="0" dirty="0" err="1">
              <a:solidFill>
                <a:srgbClr val="000000"/>
              </a:solidFill>
              <a:latin typeface="Times New Roman" panose="02020603050405020304" pitchFamily="16" charset="0"/>
              <a:ea typeface="华文隶书" panose="02010800040101010101" charset="-122"/>
            </a:endParaRPr>
          </a:p>
        </p:txBody>
      </p:sp>
      <p:sp>
        <p:nvSpPr>
          <p:cNvPr id="64521" name="矩形 64520"/>
          <p:cNvSpPr/>
          <p:nvPr/>
        </p:nvSpPr>
        <p:spPr>
          <a:xfrm>
            <a:off x="4643438" y="2781300"/>
            <a:ext cx="1368425" cy="431800"/>
          </a:xfrm>
          <a:prstGeom prst="rect">
            <a:avLst/>
          </a:prstGeom>
          <a:noFill/>
          <a:ln w="9525">
            <a:noFill/>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ea typeface="华文隶书" panose="02010800040101010101" charset="-122"/>
              </a:rPr>
              <a:t>售票员</a:t>
            </a:r>
            <a:endParaRPr lang="zh-CN" altLang="x-none" sz="2400" b="0" dirty="0" err="1">
              <a:solidFill>
                <a:srgbClr val="000000"/>
              </a:solidFill>
              <a:latin typeface="Times New Roman" panose="02020603050405020304" pitchFamily="16" charset="0"/>
              <a:ea typeface="华文隶书" panose="02010800040101010101" charset="-122"/>
            </a:endParaRPr>
          </a:p>
        </p:txBody>
      </p:sp>
      <p:sp>
        <p:nvSpPr>
          <p:cNvPr id="64522" name="矩形 64521"/>
          <p:cNvSpPr/>
          <p:nvPr/>
        </p:nvSpPr>
        <p:spPr>
          <a:xfrm>
            <a:off x="4643438" y="3573463"/>
            <a:ext cx="1368425" cy="431800"/>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ea typeface="华文隶书" panose="02010800040101010101" charset="-122"/>
              </a:rPr>
              <a:t>售票</a:t>
            </a:r>
            <a:endParaRPr lang="zh-CN" altLang="x-none" sz="2400" b="0" dirty="0" err="1">
              <a:solidFill>
                <a:srgbClr val="000000"/>
              </a:solidFill>
              <a:latin typeface="Times New Roman" panose="02020603050405020304" pitchFamily="16" charset="0"/>
              <a:ea typeface="华文隶书" panose="02010800040101010101" charset="-122"/>
            </a:endParaRPr>
          </a:p>
        </p:txBody>
      </p:sp>
      <p:sp>
        <p:nvSpPr>
          <p:cNvPr id="64523" name="矩形 64522"/>
          <p:cNvSpPr/>
          <p:nvPr/>
        </p:nvSpPr>
        <p:spPr>
          <a:xfrm>
            <a:off x="1763713" y="2781300"/>
            <a:ext cx="1368425" cy="431800"/>
          </a:xfrm>
          <a:prstGeom prst="rect">
            <a:avLst/>
          </a:prstGeom>
          <a:noFill/>
          <a:ln w="9525">
            <a:noFill/>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ea typeface="华文隶书" panose="02010800040101010101" charset="-122"/>
              </a:rPr>
              <a:t>司机</a:t>
            </a:r>
            <a:endParaRPr lang="zh-CN" altLang="x-none" sz="2400" b="0" dirty="0" err="1">
              <a:solidFill>
                <a:srgbClr val="000000"/>
              </a:solidFill>
              <a:latin typeface="Times New Roman" panose="02020603050405020304" pitchFamily="16" charset="0"/>
              <a:ea typeface="华文隶书" panose="02010800040101010101" charset="-122"/>
            </a:endParaRPr>
          </a:p>
        </p:txBody>
      </p:sp>
      <p:sp>
        <p:nvSpPr>
          <p:cNvPr id="64524" name="直接连接符 64523"/>
          <p:cNvSpPr/>
          <p:nvPr/>
        </p:nvSpPr>
        <p:spPr>
          <a:xfrm>
            <a:off x="2411413" y="3213100"/>
            <a:ext cx="1587" cy="360363"/>
          </a:xfrm>
          <a:prstGeom prst="line">
            <a:avLst/>
          </a:prstGeom>
          <a:ln w="9360" cap="flat" cmpd="sng">
            <a:solidFill>
              <a:srgbClr val="000000"/>
            </a:solidFill>
            <a:prstDash val="solid"/>
            <a:miter/>
            <a:headEnd type="none" w="med" len="med"/>
            <a:tailEnd type="triangle" w="med" len="med"/>
          </a:ln>
        </p:spPr>
      </p:sp>
      <p:sp>
        <p:nvSpPr>
          <p:cNvPr id="64525" name="直接连接符 64524"/>
          <p:cNvSpPr/>
          <p:nvPr/>
        </p:nvSpPr>
        <p:spPr>
          <a:xfrm>
            <a:off x="5292725" y="3141663"/>
            <a:ext cx="1588" cy="431800"/>
          </a:xfrm>
          <a:prstGeom prst="line">
            <a:avLst/>
          </a:prstGeom>
          <a:ln w="9360" cap="flat" cmpd="sng">
            <a:solidFill>
              <a:srgbClr val="000000"/>
            </a:solidFill>
            <a:prstDash val="solid"/>
            <a:miter/>
            <a:headEnd type="none" w="med" len="med"/>
            <a:tailEnd type="triangle" w="med" len="med"/>
          </a:ln>
        </p:spPr>
      </p:sp>
      <p:sp>
        <p:nvSpPr>
          <p:cNvPr id="64526" name="直接连接符 64525"/>
          <p:cNvSpPr/>
          <p:nvPr/>
        </p:nvSpPr>
        <p:spPr>
          <a:xfrm>
            <a:off x="2411413" y="4005263"/>
            <a:ext cx="1587" cy="360362"/>
          </a:xfrm>
          <a:prstGeom prst="line">
            <a:avLst/>
          </a:prstGeom>
          <a:ln w="9360" cap="flat" cmpd="sng">
            <a:solidFill>
              <a:srgbClr val="000000"/>
            </a:solidFill>
            <a:prstDash val="solid"/>
            <a:miter/>
            <a:headEnd type="none" w="med" len="med"/>
            <a:tailEnd type="triangle" w="med" len="med"/>
          </a:ln>
        </p:spPr>
      </p:sp>
      <p:sp>
        <p:nvSpPr>
          <p:cNvPr id="64527" name="直接连接符 64526"/>
          <p:cNvSpPr/>
          <p:nvPr/>
        </p:nvSpPr>
        <p:spPr>
          <a:xfrm>
            <a:off x="2411413" y="4797425"/>
            <a:ext cx="1587" cy="431800"/>
          </a:xfrm>
          <a:prstGeom prst="line">
            <a:avLst/>
          </a:prstGeom>
          <a:ln w="9360" cap="flat" cmpd="sng">
            <a:solidFill>
              <a:srgbClr val="000000"/>
            </a:solidFill>
            <a:prstDash val="solid"/>
            <a:miter/>
            <a:headEnd type="none" w="med" len="med"/>
            <a:tailEnd type="triangle" w="med" len="med"/>
          </a:ln>
        </p:spPr>
      </p:sp>
      <p:sp>
        <p:nvSpPr>
          <p:cNvPr id="64528" name="直接连接符 64527"/>
          <p:cNvSpPr/>
          <p:nvPr/>
        </p:nvSpPr>
        <p:spPr>
          <a:xfrm>
            <a:off x="5292725" y="4868863"/>
            <a:ext cx="1588" cy="360362"/>
          </a:xfrm>
          <a:prstGeom prst="line">
            <a:avLst/>
          </a:prstGeom>
          <a:ln w="9360" cap="flat" cmpd="sng">
            <a:solidFill>
              <a:srgbClr val="000000"/>
            </a:solidFill>
            <a:prstDash val="solid"/>
            <a:miter/>
            <a:headEnd type="none" w="med" len="med"/>
            <a:tailEnd type="triangle" w="med" len="med"/>
          </a:ln>
        </p:spPr>
      </p:sp>
      <p:sp>
        <p:nvSpPr>
          <p:cNvPr id="64529" name="直接连接符 64528"/>
          <p:cNvSpPr/>
          <p:nvPr/>
        </p:nvSpPr>
        <p:spPr>
          <a:xfrm>
            <a:off x="5292725" y="4005263"/>
            <a:ext cx="1588" cy="431800"/>
          </a:xfrm>
          <a:prstGeom prst="line">
            <a:avLst/>
          </a:prstGeom>
          <a:ln w="9360" cap="flat" cmpd="sng">
            <a:solidFill>
              <a:srgbClr val="000000"/>
            </a:solidFill>
            <a:prstDash val="solid"/>
            <a:miter/>
            <a:headEnd type="none" w="med" len="med"/>
            <a:tailEnd type="triangle" w="med" len="med"/>
          </a:ln>
        </p:spPr>
      </p:sp>
      <p:sp>
        <p:nvSpPr>
          <p:cNvPr id="64530" name="直接连接符 64529"/>
          <p:cNvSpPr/>
          <p:nvPr/>
        </p:nvSpPr>
        <p:spPr>
          <a:xfrm>
            <a:off x="2411413" y="5661025"/>
            <a:ext cx="1587" cy="360363"/>
          </a:xfrm>
          <a:prstGeom prst="line">
            <a:avLst/>
          </a:prstGeom>
          <a:ln w="9360" cap="flat" cmpd="sng">
            <a:solidFill>
              <a:srgbClr val="000000"/>
            </a:solidFill>
            <a:prstDash val="solid"/>
            <a:miter/>
            <a:headEnd type="none" w="med" len="med"/>
            <a:tailEnd type="none" w="med" len="med"/>
          </a:ln>
        </p:spPr>
      </p:sp>
      <p:sp>
        <p:nvSpPr>
          <p:cNvPr id="64531" name="直接连接符 64530"/>
          <p:cNvSpPr/>
          <p:nvPr/>
        </p:nvSpPr>
        <p:spPr>
          <a:xfrm>
            <a:off x="1258888" y="6021388"/>
            <a:ext cx="1152525" cy="1587"/>
          </a:xfrm>
          <a:prstGeom prst="line">
            <a:avLst/>
          </a:prstGeom>
          <a:ln w="9360" cap="flat" cmpd="sng">
            <a:solidFill>
              <a:srgbClr val="000000"/>
            </a:solidFill>
            <a:prstDash val="solid"/>
            <a:miter/>
            <a:headEnd type="none" w="med" len="med"/>
            <a:tailEnd type="none" w="med" len="med"/>
          </a:ln>
        </p:spPr>
      </p:sp>
      <p:sp>
        <p:nvSpPr>
          <p:cNvPr id="64532" name="直接连接符 64531"/>
          <p:cNvSpPr/>
          <p:nvPr/>
        </p:nvSpPr>
        <p:spPr>
          <a:xfrm>
            <a:off x="1258888" y="3284538"/>
            <a:ext cx="1587" cy="2736850"/>
          </a:xfrm>
          <a:prstGeom prst="line">
            <a:avLst/>
          </a:prstGeom>
          <a:ln w="9360" cap="flat" cmpd="sng">
            <a:solidFill>
              <a:srgbClr val="000000"/>
            </a:solidFill>
            <a:prstDash val="solid"/>
            <a:miter/>
            <a:headEnd type="none" w="med" len="med"/>
            <a:tailEnd type="none" w="med" len="med"/>
          </a:ln>
        </p:spPr>
      </p:sp>
      <p:sp>
        <p:nvSpPr>
          <p:cNvPr id="64533" name="直接连接符 64532"/>
          <p:cNvSpPr/>
          <p:nvPr/>
        </p:nvSpPr>
        <p:spPr>
          <a:xfrm>
            <a:off x="5292725" y="5661025"/>
            <a:ext cx="1588" cy="288925"/>
          </a:xfrm>
          <a:prstGeom prst="line">
            <a:avLst/>
          </a:prstGeom>
          <a:ln w="9360" cap="flat" cmpd="sng">
            <a:solidFill>
              <a:srgbClr val="000000"/>
            </a:solidFill>
            <a:prstDash val="solid"/>
            <a:miter/>
            <a:headEnd type="none" w="med" len="med"/>
            <a:tailEnd type="none" w="med" len="med"/>
          </a:ln>
        </p:spPr>
      </p:sp>
      <p:sp>
        <p:nvSpPr>
          <p:cNvPr id="64534" name="直接连接符 64533"/>
          <p:cNvSpPr/>
          <p:nvPr/>
        </p:nvSpPr>
        <p:spPr>
          <a:xfrm>
            <a:off x="5292725" y="5949950"/>
            <a:ext cx="1295400" cy="1588"/>
          </a:xfrm>
          <a:prstGeom prst="line">
            <a:avLst/>
          </a:prstGeom>
          <a:ln w="9360" cap="flat" cmpd="sng">
            <a:solidFill>
              <a:srgbClr val="000000"/>
            </a:solidFill>
            <a:prstDash val="solid"/>
            <a:miter/>
            <a:headEnd type="none" w="med" len="med"/>
            <a:tailEnd type="none" w="med" len="med"/>
          </a:ln>
        </p:spPr>
      </p:sp>
      <p:sp>
        <p:nvSpPr>
          <p:cNvPr id="64535" name="直接连接符 64534"/>
          <p:cNvSpPr/>
          <p:nvPr/>
        </p:nvSpPr>
        <p:spPr>
          <a:xfrm flipV="1">
            <a:off x="6588125" y="3225800"/>
            <a:ext cx="1588" cy="2736850"/>
          </a:xfrm>
          <a:prstGeom prst="line">
            <a:avLst/>
          </a:prstGeom>
          <a:ln w="9360" cap="flat" cmpd="sng">
            <a:solidFill>
              <a:srgbClr val="000000"/>
            </a:solidFill>
            <a:prstDash val="solid"/>
            <a:miter/>
            <a:headEnd type="none" w="med" len="med"/>
            <a:tailEnd type="none" w="med" len="med"/>
          </a:ln>
        </p:spPr>
      </p:sp>
      <p:sp>
        <p:nvSpPr>
          <p:cNvPr id="64536" name="直接连接符 64535"/>
          <p:cNvSpPr/>
          <p:nvPr/>
        </p:nvSpPr>
        <p:spPr>
          <a:xfrm>
            <a:off x="1258888" y="3284538"/>
            <a:ext cx="1152525" cy="1587"/>
          </a:xfrm>
          <a:prstGeom prst="line">
            <a:avLst/>
          </a:prstGeom>
          <a:ln w="9360" cap="flat" cmpd="sng">
            <a:solidFill>
              <a:srgbClr val="000000"/>
            </a:solidFill>
            <a:prstDash val="solid"/>
            <a:miter/>
            <a:headEnd type="none" w="med" len="med"/>
            <a:tailEnd type="triangle" w="med" len="med"/>
          </a:ln>
        </p:spPr>
      </p:sp>
      <p:sp>
        <p:nvSpPr>
          <p:cNvPr id="64537" name="直接连接符 64536"/>
          <p:cNvSpPr/>
          <p:nvPr/>
        </p:nvSpPr>
        <p:spPr>
          <a:xfrm flipH="1">
            <a:off x="5305425" y="3213100"/>
            <a:ext cx="1295400" cy="1588"/>
          </a:xfrm>
          <a:prstGeom prst="line">
            <a:avLst/>
          </a:prstGeom>
          <a:ln w="9360" cap="flat" cmpd="sng">
            <a:solidFill>
              <a:srgbClr val="000000"/>
            </a:solidFill>
            <a:prstDash val="solid"/>
            <a:miter/>
            <a:headEnd type="none" w="med" len="med"/>
            <a:tailEnd type="triangle" w="med" len="med"/>
          </a:ln>
        </p:spPr>
      </p:sp>
      <p:grpSp>
        <p:nvGrpSpPr>
          <p:cNvPr id="64538" name="组合 64537"/>
          <p:cNvGrpSpPr/>
          <p:nvPr/>
        </p:nvGrpSpPr>
        <p:grpSpPr>
          <a:xfrm>
            <a:off x="2411413" y="4221163"/>
            <a:ext cx="2868612" cy="635000"/>
            <a:chOff x="1519" y="2659"/>
            <a:chExt cx="1807" cy="400"/>
          </a:xfrm>
        </p:grpSpPr>
        <p:sp>
          <p:nvSpPr>
            <p:cNvPr id="141340" name="直接连接符 64538"/>
            <p:cNvSpPr/>
            <p:nvPr/>
          </p:nvSpPr>
          <p:spPr>
            <a:xfrm>
              <a:off x="1519" y="3060"/>
              <a:ext cx="899" cy="0"/>
            </a:xfrm>
            <a:prstGeom prst="line">
              <a:avLst/>
            </a:prstGeom>
            <a:ln w="9360" cap="flat" cmpd="sng">
              <a:solidFill>
                <a:srgbClr val="000000"/>
              </a:solidFill>
              <a:prstDash val="dashDot"/>
              <a:miter/>
              <a:headEnd type="none" w="med" len="med"/>
              <a:tailEnd type="none" w="med" len="med"/>
            </a:ln>
          </p:spPr>
        </p:sp>
        <p:sp>
          <p:nvSpPr>
            <p:cNvPr id="141341" name="直接连接符 64539"/>
            <p:cNvSpPr/>
            <p:nvPr/>
          </p:nvSpPr>
          <p:spPr>
            <a:xfrm flipV="1">
              <a:off x="2426" y="2667"/>
              <a:ext cx="0" cy="393"/>
            </a:xfrm>
            <a:prstGeom prst="line">
              <a:avLst/>
            </a:prstGeom>
            <a:ln w="9360" cap="flat" cmpd="sng">
              <a:solidFill>
                <a:srgbClr val="000000"/>
              </a:solidFill>
              <a:prstDash val="dashDot"/>
              <a:miter/>
              <a:headEnd type="none" w="med" len="med"/>
              <a:tailEnd type="none" w="med" len="med"/>
            </a:ln>
          </p:spPr>
        </p:sp>
        <p:sp>
          <p:nvSpPr>
            <p:cNvPr id="141342" name="直接连接符 64540"/>
            <p:cNvSpPr/>
            <p:nvPr/>
          </p:nvSpPr>
          <p:spPr>
            <a:xfrm>
              <a:off x="2426" y="2659"/>
              <a:ext cx="900" cy="0"/>
            </a:xfrm>
            <a:prstGeom prst="line">
              <a:avLst/>
            </a:prstGeom>
            <a:ln w="9360" cap="flat" cmpd="sng">
              <a:solidFill>
                <a:srgbClr val="000000"/>
              </a:solidFill>
              <a:prstDash val="dashDot"/>
              <a:miter/>
              <a:headEnd type="none" w="med" len="med"/>
              <a:tailEnd type="triangle" w="med" len="med"/>
            </a:ln>
          </p:spPr>
        </p:sp>
      </p:grpSp>
      <p:grpSp>
        <p:nvGrpSpPr>
          <p:cNvPr id="64542" name="组合 64541"/>
          <p:cNvGrpSpPr/>
          <p:nvPr/>
        </p:nvGrpSpPr>
        <p:grpSpPr>
          <a:xfrm>
            <a:off x="2411413" y="5084763"/>
            <a:ext cx="2868612" cy="708025"/>
            <a:chOff x="1519" y="3203"/>
            <a:chExt cx="1807" cy="446"/>
          </a:xfrm>
        </p:grpSpPr>
        <p:sp>
          <p:nvSpPr>
            <p:cNvPr id="141344" name="直接连接符 64542"/>
            <p:cNvSpPr/>
            <p:nvPr/>
          </p:nvSpPr>
          <p:spPr>
            <a:xfrm>
              <a:off x="2466" y="3650"/>
              <a:ext cx="859" cy="0"/>
            </a:xfrm>
            <a:prstGeom prst="line">
              <a:avLst/>
            </a:prstGeom>
            <a:ln w="9360" cap="flat" cmpd="sng">
              <a:solidFill>
                <a:srgbClr val="000000"/>
              </a:solidFill>
              <a:prstDash val="dashDot"/>
              <a:miter/>
              <a:headEnd type="none" w="med" len="med"/>
              <a:tailEnd type="none" w="med" len="med"/>
            </a:ln>
          </p:spPr>
        </p:sp>
        <p:sp>
          <p:nvSpPr>
            <p:cNvPr id="141345" name="直接连接符 64543"/>
            <p:cNvSpPr/>
            <p:nvPr/>
          </p:nvSpPr>
          <p:spPr>
            <a:xfrm>
              <a:off x="2466" y="3203"/>
              <a:ext cx="0" cy="439"/>
            </a:xfrm>
            <a:prstGeom prst="line">
              <a:avLst/>
            </a:prstGeom>
            <a:ln w="9360" cap="flat" cmpd="sng">
              <a:solidFill>
                <a:srgbClr val="000000"/>
              </a:solidFill>
              <a:prstDash val="dashDot"/>
              <a:miter/>
              <a:headEnd type="none" w="med" len="med"/>
              <a:tailEnd type="none" w="med" len="med"/>
            </a:ln>
          </p:spPr>
        </p:sp>
        <p:sp>
          <p:nvSpPr>
            <p:cNvPr id="141346" name="直接连接符 64544"/>
            <p:cNvSpPr/>
            <p:nvPr/>
          </p:nvSpPr>
          <p:spPr>
            <a:xfrm flipH="1">
              <a:off x="1520" y="3203"/>
              <a:ext cx="946" cy="0"/>
            </a:xfrm>
            <a:prstGeom prst="line">
              <a:avLst/>
            </a:prstGeom>
            <a:ln w="9360" cap="flat" cmpd="sng">
              <a:solidFill>
                <a:srgbClr val="000000"/>
              </a:solidFill>
              <a:prstDash val="dashDot"/>
              <a:miter/>
              <a:headEnd type="none" w="med" len="med"/>
              <a:tailEnd type="triangle" w="med" len="med"/>
            </a:ln>
          </p:spPr>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additive="repl">
                                        <p:cTn id="6" dur="1" fill="hold">
                                          <p:stCondLst>
                                            <p:cond delay="0"/>
                                          </p:stCondLst>
                                        </p:cTn>
                                        <p:tgtEl>
                                          <p:spTgt spid="64523"/>
                                        </p:tgtEl>
                                        <p:attrNameLst>
                                          <p:attrName>style.visibility</p:attrName>
                                        </p:attrNameLst>
                                      </p:cBhvr>
                                      <p:to>
                                        <p:strVal val="visible"/>
                                      </p:to>
                                    </p:set>
                                    <p:animEffect transition="in" filter="dissolve">
                                      <p:cBhvr additive="repl">
                                        <p:cTn id="7" dur="500"/>
                                        <p:tgtEl>
                                          <p:spTgt spid="6452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nodeType="clickEffect">
                                  <p:stCondLst>
                                    <p:cond delay="0"/>
                                  </p:stCondLst>
                                  <p:childTnLst>
                                    <p:set>
                                      <p:cBhvr additive="repl">
                                        <p:cTn id="11" dur="1" fill="hold">
                                          <p:stCondLst>
                                            <p:cond delay="0"/>
                                          </p:stCondLst>
                                        </p:cTn>
                                        <p:tgtEl>
                                          <p:spTgt spid="64524"/>
                                        </p:tgtEl>
                                        <p:attrNameLst>
                                          <p:attrName>style.visibility</p:attrName>
                                        </p:attrNameLst>
                                      </p:cBhvr>
                                      <p:to>
                                        <p:strVal val="visible"/>
                                      </p:to>
                                    </p:set>
                                    <p:animEffect transition="in" filter="slide(fromTop)">
                                      <p:cBhvr additive="repl">
                                        <p:cTn id="12" dur="500"/>
                                        <p:tgtEl>
                                          <p:spTgt spid="6452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additive="repl">
                                        <p:cTn id="16" dur="1" fill="hold">
                                          <p:stCondLst>
                                            <p:cond delay="0"/>
                                          </p:stCondLst>
                                        </p:cTn>
                                        <p:tgtEl>
                                          <p:spTgt spid="64516"/>
                                        </p:tgtEl>
                                        <p:attrNameLst>
                                          <p:attrName>style.visibility</p:attrName>
                                        </p:attrNameLst>
                                      </p:cBhvr>
                                      <p:to>
                                        <p:strVal val="visible"/>
                                      </p:to>
                                    </p:set>
                                    <p:animEffect transition="in" filter="dissolve">
                                      <p:cBhvr additive="repl">
                                        <p:cTn id="17" dur="500"/>
                                        <p:tgtEl>
                                          <p:spTgt spid="64516"/>
                                        </p:tgtEl>
                                      </p:cBhvr>
                                    </p:animEffect>
                                  </p:childTnLst>
                                </p:cTn>
                              </p:par>
                            </p:childTnLst>
                          </p:cTn>
                        </p:par>
                      </p:childTnLst>
                    </p:cTn>
                  </p:par>
                  <p:par>
                    <p:cTn id="18" fill="hold">
                      <p:stCondLst>
                        <p:cond delay="indefinite"/>
                      </p:stCondLst>
                      <p:childTnLst>
                        <p:par>
                          <p:cTn id="19" fill="hold">
                            <p:stCondLst>
                              <p:cond delay="0"/>
                            </p:stCondLst>
                            <p:childTnLst>
                              <p:par>
                                <p:cTn id="20" presetID="17" presetClass="entr" presetSubtype="1" fill="hold" nodeType="clickEffect">
                                  <p:stCondLst>
                                    <p:cond delay="0"/>
                                  </p:stCondLst>
                                  <p:childTnLst>
                                    <p:set>
                                      <p:cBhvr additive="repl">
                                        <p:cTn id="21" dur="1" fill="hold">
                                          <p:stCondLst>
                                            <p:cond delay="0"/>
                                          </p:stCondLst>
                                        </p:cTn>
                                        <p:tgtEl>
                                          <p:spTgt spid="64526"/>
                                        </p:tgtEl>
                                        <p:attrNameLst>
                                          <p:attrName>style.visibility</p:attrName>
                                        </p:attrNameLst>
                                      </p:cBhvr>
                                      <p:to>
                                        <p:strVal val="visible"/>
                                      </p:to>
                                    </p:set>
                                    <p:anim calcmode="lin" valueType="num">
                                      <p:cBhvr additive="repl">
                                        <p:cTn id="22" dur="500" fill="hold"/>
                                        <p:tgtEl>
                                          <p:spTgt spid="64526"/>
                                        </p:tgtEl>
                                        <p:attrNameLst>
                                          <p:attrName>ppt_x</p:attrName>
                                        </p:attrNameLst>
                                      </p:cBhvr>
                                      <p:tavLst>
                                        <p:tav tm="0">
                                          <p:val>
                                            <p:strVal val="#ppt_x"/>
                                          </p:val>
                                        </p:tav>
                                        <p:tav tm="100000">
                                          <p:val>
                                            <p:strVal val="#ppt_x"/>
                                          </p:val>
                                        </p:tav>
                                      </p:tavLst>
                                    </p:anim>
                                    <p:anim calcmode="lin" valueType="num">
                                      <p:cBhvr additive="repl">
                                        <p:cTn id="23" dur="500" fill="hold"/>
                                        <p:tgtEl>
                                          <p:spTgt spid="64526"/>
                                        </p:tgtEl>
                                        <p:attrNameLst>
                                          <p:attrName>ppt_y</p:attrName>
                                        </p:attrNameLst>
                                      </p:cBhvr>
                                      <p:tavLst>
                                        <p:tav tm="0">
                                          <p:val>
                                            <p:strVal val="#ppt_y-#ppt_h/2"/>
                                          </p:val>
                                        </p:tav>
                                        <p:tav tm="100000">
                                          <p:val>
                                            <p:strVal val="#ppt_y"/>
                                          </p:val>
                                        </p:tav>
                                      </p:tavLst>
                                    </p:anim>
                                    <p:anim calcmode="lin" valueType="num">
                                      <p:cBhvr additive="repl">
                                        <p:cTn id="24" dur="500" fill="hold"/>
                                        <p:tgtEl>
                                          <p:spTgt spid="64526"/>
                                        </p:tgtEl>
                                        <p:attrNameLst>
                                          <p:attrName>ppt_w</p:attrName>
                                        </p:attrNameLst>
                                      </p:cBhvr>
                                      <p:tavLst>
                                        <p:tav tm="0">
                                          <p:val>
                                            <p:strVal val="#ppt_w"/>
                                          </p:val>
                                        </p:tav>
                                        <p:tav tm="100000">
                                          <p:val>
                                            <p:strVal val="#ppt_w"/>
                                          </p:val>
                                        </p:tav>
                                      </p:tavLst>
                                    </p:anim>
                                    <p:anim calcmode="lin" valueType="num">
                                      <p:cBhvr additive="repl">
                                        <p:cTn id="25" dur="500" fill="hold"/>
                                        <p:tgtEl>
                                          <p:spTgt spid="64526"/>
                                        </p:tgtEl>
                                        <p:attrNameLst>
                                          <p:attrName>ppt_h</p:attrName>
                                        </p:attrNameLst>
                                      </p:cBhvr>
                                      <p:tavLst>
                                        <p:tav tm="0">
                                          <p:val>
                                            <p:fltVal val="0.000000"/>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additive="repl">
                                        <p:cTn id="29" dur="1" fill="hold">
                                          <p:stCondLst>
                                            <p:cond delay="0"/>
                                          </p:stCondLst>
                                        </p:cTn>
                                        <p:tgtEl>
                                          <p:spTgt spid="64518"/>
                                        </p:tgtEl>
                                        <p:attrNameLst>
                                          <p:attrName>style.visibility</p:attrName>
                                        </p:attrNameLst>
                                      </p:cBhvr>
                                      <p:to>
                                        <p:strVal val="visible"/>
                                      </p:to>
                                    </p:set>
                                    <p:animEffect transition="in" filter="dissolve">
                                      <p:cBhvr additive="repl">
                                        <p:cTn id="30" dur="500"/>
                                        <p:tgtEl>
                                          <p:spTgt spid="64518"/>
                                        </p:tgtEl>
                                      </p:cBhvr>
                                    </p:animEffect>
                                  </p:childTnLst>
                                </p:cTn>
                              </p:par>
                            </p:childTnLst>
                          </p:cTn>
                        </p:par>
                      </p:childTnLst>
                    </p:cTn>
                  </p:par>
                  <p:par>
                    <p:cTn id="31" fill="hold">
                      <p:stCondLst>
                        <p:cond delay="indefinite"/>
                      </p:stCondLst>
                      <p:childTnLst>
                        <p:par>
                          <p:cTn id="32" fill="hold">
                            <p:stCondLst>
                              <p:cond delay="0"/>
                            </p:stCondLst>
                            <p:childTnLst>
                              <p:par>
                                <p:cTn id="33" presetID="17" presetClass="entr" presetSubtype="1" fill="hold" nodeType="clickEffect">
                                  <p:stCondLst>
                                    <p:cond delay="0"/>
                                  </p:stCondLst>
                                  <p:childTnLst>
                                    <p:set>
                                      <p:cBhvr additive="repl">
                                        <p:cTn id="34" dur="1" fill="hold">
                                          <p:stCondLst>
                                            <p:cond delay="0"/>
                                          </p:stCondLst>
                                        </p:cTn>
                                        <p:tgtEl>
                                          <p:spTgt spid="64527"/>
                                        </p:tgtEl>
                                        <p:attrNameLst>
                                          <p:attrName>style.visibility</p:attrName>
                                        </p:attrNameLst>
                                      </p:cBhvr>
                                      <p:to>
                                        <p:strVal val="visible"/>
                                      </p:to>
                                    </p:set>
                                    <p:anim calcmode="lin" valueType="num">
                                      <p:cBhvr additive="repl">
                                        <p:cTn id="35" dur="500" fill="hold"/>
                                        <p:tgtEl>
                                          <p:spTgt spid="64527"/>
                                        </p:tgtEl>
                                        <p:attrNameLst>
                                          <p:attrName>ppt_x</p:attrName>
                                        </p:attrNameLst>
                                      </p:cBhvr>
                                      <p:tavLst>
                                        <p:tav tm="0">
                                          <p:val>
                                            <p:strVal val="#ppt_x"/>
                                          </p:val>
                                        </p:tav>
                                        <p:tav tm="100000">
                                          <p:val>
                                            <p:strVal val="#ppt_x"/>
                                          </p:val>
                                        </p:tav>
                                      </p:tavLst>
                                    </p:anim>
                                    <p:anim calcmode="lin" valueType="num">
                                      <p:cBhvr additive="repl">
                                        <p:cTn id="36" dur="500" fill="hold"/>
                                        <p:tgtEl>
                                          <p:spTgt spid="64527"/>
                                        </p:tgtEl>
                                        <p:attrNameLst>
                                          <p:attrName>ppt_y</p:attrName>
                                        </p:attrNameLst>
                                      </p:cBhvr>
                                      <p:tavLst>
                                        <p:tav tm="0">
                                          <p:val>
                                            <p:strVal val="#ppt_y-#ppt_h/2"/>
                                          </p:val>
                                        </p:tav>
                                        <p:tav tm="100000">
                                          <p:val>
                                            <p:strVal val="#ppt_y"/>
                                          </p:val>
                                        </p:tav>
                                      </p:tavLst>
                                    </p:anim>
                                    <p:anim calcmode="lin" valueType="num">
                                      <p:cBhvr additive="repl">
                                        <p:cTn id="37" dur="500" fill="hold"/>
                                        <p:tgtEl>
                                          <p:spTgt spid="64527"/>
                                        </p:tgtEl>
                                        <p:attrNameLst>
                                          <p:attrName>ppt_w</p:attrName>
                                        </p:attrNameLst>
                                      </p:cBhvr>
                                      <p:tavLst>
                                        <p:tav tm="0">
                                          <p:val>
                                            <p:strVal val="#ppt_w"/>
                                          </p:val>
                                        </p:tav>
                                        <p:tav tm="100000">
                                          <p:val>
                                            <p:strVal val="#ppt_w"/>
                                          </p:val>
                                        </p:tav>
                                      </p:tavLst>
                                    </p:anim>
                                    <p:anim calcmode="lin" valueType="num">
                                      <p:cBhvr additive="repl">
                                        <p:cTn id="38" dur="500" fill="hold"/>
                                        <p:tgtEl>
                                          <p:spTgt spid="64527"/>
                                        </p:tgtEl>
                                        <p:attrNameLst>
                                          <p:attrName>ppt_h</p:attrName>
                                        </p:attrNameLst>
                                      </p:cBhvr>
                                      <p:tavLst>
                                        <p:tav tm="0">
                                          <p:val>
                                            <p:fltVal val="0.00000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additive="repl">
                                        <p:cTn id="42" dur="1" fill="hold">
                                          <p:stCondLst>
                                            <p:cond delay="0"/>
                                          </p:stCondLst>
                                        </p:cTn>
                                        <p:tgtEl>
                                          <p:spTgt spid="64517"/>
                                        </p:tgtEl>
                                        <p:attrNameLst>
                                          <p:attrName>style.visibility</p:attrName>
                                        </p:attrNameLst>
                                      </p:cBhvr>
                                      <p:to>
                                        <p:strVal val="visible"/>
                                      </p:to>
                                    </p:set>
                                    <p:animEffect transition="in" filter="dissolve">
                                      <p:cBhvr additive="repl">
                                        <p:cTn id="43" dur="500"/>
                                        <p:tgtEl>
                                          <p:spTgt spid="64517"/>
                                        </p:tgtEl>
                                      </p:cBhvr>
                                    </p:animEffect>
                                  </p:childTnLst>
                                </p:cTn>
                              </p:par>
                            </p:childTnLst>
                          </p:cTn>
                        </p:par>
                      </p:childTnLst>
                    </p:cTn>
                  </p:par>
                  <p:par>
                    <p:cTn id="44" fill="hold">
                      <p:stCondLst>
                        <p:cond delay="indefinite"/>
                      </p:stCondLst>
                      <p:childTnLst>
                        <p:par>
                          <p:cTn id="45" fill="hold">
                            <p:stCondLst>
                              <p:cond delay="0"/>
                            </p:stCondLst>
                            <p:childTnLst>
                              <p:par>
                                <p:cTn id="46" presetID="17" presetClass="entr" presetSubtype="1" fill="hold" nodeType="clickEffect">
                                  <p:stCondLst>
                                    <p:cond delay="0"/>
                                  </p:stCondLst>
                                  <p:childTnLst>
                                    <p:set>
                                      <p:cBhvr additive="repl">
                                        <p:cTn id="47" dur="1" fill="hold">
                                          <p:stCondLst>
                                            <p:cond delay="0"/>
                                          </p:stCondLst>
                                        </p:cTn>
                                        <p:tgtEl>
                                          <p:spTgt spid="64530"/>
                                        </p:tgtEl>
                                        <p:attrNameLst>
                                          <p:attrName>style.visibility</p:attrName>
                                        </p:attrNameLst>
                                      </p:cBhvr>
                                      <p:to>
                                        <p:strVal val="visible"/>
                                      </p:to>
                                    </p:set>
                                    <p:anim calcmode="lin" valueType="num">
                                      <p:cBhvr additive="repl">
                                        <p:cTn id="48" dur="500" fill="hold"/>
                                        <p:tgtEl>
                                          <p:spTgt spid="64530"/>
                                        </p:tgtEl>
                                        <p:attrNameLst>
                                          <p:attrName>ppt_x</p:attrName>
                                        </p:attrNameLst>
                                      </p:cBhvr>
                                      <p:tavLst>
                                        <p:tav tm="0">
                                          <p:val>
                                            <p:strVal val="#ppt_x"/>
                                          </p:val>
                                        </p:tav>
                                        <p:tav tm="100000">
                                          <p:val>
                                            <p:strVal val="#ppt_x"/>
                                          </p:val>
                                        </p:tav>
                                      </p:tavLst>
                                    </p:anim>
                                    <p:anim calcmode="lin" valueType="num">
                                      <p:cBhvr additive="repl">
                                        <p:cTn id="49" dur="500" fill="hold"/>
                                        <p:tgtEl>
                                          <p:spTgt spid="64530"/>
                                        </p:tgtEl>
                                        <p:attrNameLst>
                                          <p:attrName>ppt_y</p:attrName>
                                        </p:attrNameLst>
                                      </p:cBhvr>
                                      <p:tavLst>
                                        <p:tav tm="0">
                                          <p:val>
                                            <p:strVal val="#ppt_y-#ppt_h/2"/>
                                          </p:val>
                                        </p:tav>
                                        <p:tav tm="100000">
                                          <p:val>
                                            <p:strVal val="#ppt_y"/>
                                          </p:val>
                                        </p:tav>
                                      </p:tavLst>
                                    </p:anim>
                                    <p:anim calcmode="lin" valueType="num">
                                      <p:cBhvr additive="repl">
                                        <p:cTn id="50" dur="500" fill="hold"/>
                                        <p:tgtEl>
                                          <p:spTgt spid="64530"/>
                                        </p:tgtEl>
                                        <p:attrNameLst>
                                          <p:attrName>ppt_w</p:attrName>
                                        </p:attrNameLst>
                                      </p:cBhvr>
                                      <p:tavLst>
                                        <p:tav tm="0">
                                          <p:val>
                                            <p:strVal val="#ppt_w"/>
                                          </p:val>
                                        </p:tav>
                                        <p:tav tm="100000">
                                          <p:val>
                                            <p:strVal val="#ppt_w"/>
                                          </p:val>
                                        </p:tav>
                                      </p:tavLst>
                                    </p:anim>
                                    <p:anim calcmode="lin" valueType="num">
                                      <p:cBhvr additive="repl">
                                        <p:cTn id="51" dur="500" fill="hold"/>
                                        <p:tgtEl>
                                          <p:spTgt spid="64530"/>
                                        </p:tgtEl>
                                        <p:attrNameLst>
                                          <p:attrName>ppt_h</p:attrName>
                                        </p:attrNameLst>
                                      </p:cBhvr>
                                      <p:tavLst>
                                        <p:tav tm="0">
                                          <p:val>
                                            <p:fltVal val="0.000000"/>
                                          </p:val>
                                        </p:tav>
                                        <p:tav tm="100000">
                                          <p:val>
                                            <p:strVal val="#ppt_h"/>
                                          </p:val>
                                        </p:tav>
                                      </p:tavLst>
                                    </p:anim>
                                  </p:childTnLst>
                                </p:cTn>
                              </p:par>
                            </p:childTnLst>
                          </p:cTn>
                        </p:par>
                        <p:par>
                          <p:cTn id="52" fill="hold">
                            <p:stCondLst>
                              <p:cond delay="500"/>
                            </p:stCondLst>
                            <p:childTnLst>
                              <p:par>
                                <p:cTn id="53" presetID="17" presetClass="entr" presetSubtype="2" fill="hold" nodeType="afterEffect">
                                  <p:stCondLst>
                                    <p:cond delay="0"/>
                                  </p:stCondLst>
                                  <p:childTnLst>
                                    <p:set>
                                      <p:cBhvr additive="repl">
                                        <p:cTn id="54" dur="1" fill="hold">
                                          <p:stCondLst>
                                            <p:cond delay="0"/>
                                          </p:stCondLst>
                                        </p:cTn>
                                        <p:tgtEl>
                                          <p:spTgt spid="64531"/>
                                        </p:tgtEl>
                                        <p:attrNameLst>
                                          <p:attrName>style.visibility</p:attrName>
                                        </p:attrNameLst>
                                      </p:cBhvr>
                                      <p:to>
                                        <p:strVal val="visible"/>
                                      </p:to>
                                    </p:set>
                                    <p:anim calcmode="lin" valueType="num">
                                      <p:cBhvr additive="repl">
                                        <p:cTn id="55" dur="500" fill="hold"/>
                                        <p:tgtEl>
                                          <p:spTgt spid="64531"/>
                                        </p:tgtEl>
                                        <p:attrNameLst>
                                          <p:attrName>ppt_x</p:attrName>
                                        </p:attrNameLst>
                                      </p:cBhvr>
                                      <p:tavLst>
                                        <p:tav tm="0">
                                          <p:val>
                                            <p:strVal val="#ppt_x+#ppt_w/2"/>
                                          </p:val>
                                        </p:tav>
                                        <p:tav tm="100000">
                                          <p:val>
                                            <p:strVal val="#ppt_x"/>
                                          </p:val>
                                        </p:tav>
                                      </p:tavLst>
                                    </p:anim>
                                    <p:anim calcmode="lin" valueType="num">
                                      <p:cBhvr additive="repl">
                                        <p:cTn id="56" dur="500" fill="hold"/>
                                        <p:tgtEl>
                                          <p:spTgt spid="64531"/>
                                        </p:tgtEl>
                                        <p:attrNameLst>
                                          <p:attrName>ppt_y</p:attrName>
                                        </p:attrNameLst>
                                      </p:cBhvr>
                                      <p:tavLst>
                                        <p:tav tm="0">
                                          <p:val>
                                            <p:strVal val="#ppt_y"/>
                                          </p:val>
                                        </p:tav>
                                        <p:tav tm="100000">
                                          <p:val>
                                            <p:strVal val="#ppt_y"/>
                                          </p:val>
                                        </p:tav>
                                      </p:tavLst>
                                    </p:anim>
                                    <p:anim calcmode="lin" valueType="num">
                                      <p:cBhvr additive="repl">
                                        <p:cTn id="57" dur="500" fill="hold"/>
                                        <p:tgtEl>
                                          <p:spTgt spid="64531"/>
                                        </p:tgtEl>
                                        <p:attrNameLst>
                                          <p:attrName>ppt_w</p:attrName>
                                        </p:attrNameLst>
                                      </p:cBhvr>
                                      <p:tavLst>
                                        <p:tav tm="0">
                                          <p:val>
                                            <p:fltVal val="0.000000"/>
                                          </p:val>
                                        </p:tav>
                                        <p:tav tm="100000">
                                          <p:val>
                                            <p:strVal val="#ppt_w"/>
                                          </p:val>
                                        </p:tav>
                                      </p:tavLst>
                                    </p:anim>
                                    <p:anim calcmode="lin" valueType="num">
                                      <p:cBhvr additive="repl">
                                        <p:cTn id="58" dur="500" fill="hold"/>
                                        <p:tgtEl>
                                          <p:spTgt spid="64531"/>
                                        </p:tgtEl>
                                        <p:attrNameLst>
                                          <p:attrName>ppt_h</p:attrName>
                                        </p:attrNameLst>
                                      </p:cBhvr>
                                      <p:tavLst>
                                        <p:tav tm="0">
                                          <p:val>
                                            <p:strVal val="#ppt_h"/>
                                          </p:val>
                                        </p:tav>
                                        <p:tav tm="100000">
                                          <p:val>
                                            <p:strVal val="#ppt_h"/>
                                          </p:val>
                                        </p:tav>
                                      </p:tavLst>
                                    </p:anim>
                                  </p:childTnLst>
                                </p:cTn>
                              </p:par>
                            </p:childTnLst>
                          </p:cTn>
                        </p:par>
                        <p:par>
                          <p:cTn id="59" fill="hold">
                            <p:stCondLst>
                              <p:cond delay="1000"/>
                            </p:stCondLst>
                            <p:childTnLst>
                              <p:par>
                                <p:cTn id="60" presetID="17" presetClass="entr" presetSubtype="8" fill="hold" nodeType="afterEffect">
                                  <p:stCondLst>
                                    <p:cond delay="0"/>
                                  </p:stCondLst>
                                  <p:childTnLst>
                                    <p:set>
                                      <p:cBhvr additive="repl">
                                        <p:cTn id="61" dur="1" fill="hold">
                                          <p:stCondLst>
                                            <p:cond delay="0"/>
                                          </p:stCondLst>
                                        </p:cTn>
                                        <p:tgtEl>
                                          <p:spTgt spid="64532"/>
                                        </p:tgtEl>
                                        <p:attrNameLst>
                                          <p:attrName>style.visibility</p:attrName>
                                        </p:attrNameLst>
                                      </p:cBhvr>
                                      <p:to>
                                        <p:strVal val="visible"/>
                                      </p:to>
                                    </p:set>
                                    <p:anim calcmode="lin" valueType="num">
                                      <p:cBhvr additive="repl">
                                        <p:cTn id="62" dur="500" fill="hold"/>
                                        <p:tgtEl>
                                          <p:spTgt spid="64532"/>
                                        </p:tgtEl>
                                        <p:attrNameLst>
                                          <p:attrName>ppt_x</p:attrName>
                                        </p:attrNameLst>
                                      </p:cBhvr>
                                      <p:tavLst>
                                        <p:tav tm="0">
                                          <p:val>
                                            <p:strVal val="#ppt_x-#ppt_w/2"/>
                                          </p:val>
                                        </p:tav>
                                        <p:tav tm="100000">
                                          <p:val>
                                            <p:strVal val="#ppt_x"/>
                                          </p:val>
                                        </p:tav>
                                      </p:tavLst>
                                    </p:anim>
                                    <p:anim calcmode="lin" valueType="num">
                                      <p:cBhvr additive="repl">
                                        <p:cTn id="63" dur="500" fill="hold"/>
                                        <p:tgtEl>
                                          <p:spTgt spid="64532"/>
                                        </p:tgtEl>
                                        <p:attrNameLst>
                                          <p:attrName>ppt_y</p:attrName>
                                        </p:attrNameLst>
                                      </p:cBhvr>
                                      <p:tavLst>
                                        <p:tav tm="0">
                                          <p:val>
                                            <p:strVal val="#ppt_y"/>
                                          </p:val>
                                        </p:tav>
                                        <p:tav tm="100000">
                                          <p:val>
                                            <p:strVal val="#ppt_y"/>
                                          </p:val>
                                        </p:tav>
                                      </p:tavLst>
                                    </p:anim>
                                    <p:anim calcmode="lin" valueType="num">
                                      <p:cBhvr additive="repl">
                                        <p:cTn id="64" dur="500" fill="hold"/>
                                        <p:tgtEl>
                                          <p:spTgt spid="64532"/>
                                        </p:tgtEl>
                                        <p:attrNameLst>
                                          <p:attrName>ppt_w</p:attrName>
                                        </p:attrNameLst>
                                      </p:cBhvr>
                                      <p:tavLst>
                                        <p:tav tm="0">
                                          <p:val>
                                            <p:fltVal val="0.000000"/>
                                          </p:val>
                                        </p:tav>
                                        <p:tav tm="100000">
                                          <p:val>
                                            <p:strVal val="#ppt_w"/>
                                          </p:val>
                                        </p:tav>
                                      </p:tavLst>
                                    </p:anim>
                                    <p:anim calcmode="lin" valueType="num">
                                      <p:cBhvr additive="repl">
                                        <p:cTn id="65" dur="500" fill="hold"/>
                                        <p:tgtEl>
                                          <p:spTgt spid="64532"/>
                                        </p:tgtEl>
                                        <p:attrNameLst>
                                          <p:attrName>ppt_h</p:attrName>
                                        </p:attrNameLst>
                                      </p:cBhvr>
                                      <p:tavLst>
                                        <p:tav tm="0">
                                          <p:val>
                                            <p:strVal val="#ppt_h"/>
                                          </p:val>
                                        </p:tav>
                                        <p:tav tm="100000">
                                          <p:val>
                                            <p:strVal val="#ppt_h"/>
                                          </p:val>
                                        </p:tav>
                                      </p:tavLst>
                                    </p:anim>
                                  </p:childTnLst>
                                </p:cTn>
                              </p:par>
                            </p:childTnLst>
                          </p:cTn>
                        </p:par>
                        <p:par>
                          <p:cTn id="66" fill="hold">
                            <p:stCondLst>
                              <p:cond delay="1500"/>
                            </p:stCondLst>
                            <p:childTnLst>
                              <p:par>
                                <p:cTn id="67" presetID="17" presetClass="entr" presetSubtype="8" fill="hold" nodeType="afterEffect">
                                  <p:stCondLst>
                                    <p:cond delay="0"/>
                                  </p:stCondLst>
                                  <p:childTnLst>
                                    <p:set>
                                      <p:cBhvr additive="repl">
                                        <p:cTn id="68" dur="1" fill="hold">
                                          <p:stCondLst>
                                            <p:cond delay="0"/>
                                          </p:stCondLst>
                                        </p:cTn>
                                        <p:tgtEl>
                                          <p:spTgt spid="64536"/>
                                        </p:tgtEl>
                                        <p:attrNameLst>
                                          <p:attrName>style.visibility</p:attrName>
                                        </p:attrNameLst>
                                      </p:cBhvr>
                                      <p:to>
                                        <p:strVal val="visible"/>
                                      </p:to>
                                    </p:set>
                                    <p:anim calcmode="lin" valueType="num">
                                      <p:cBhvr additive="repl">
                                        <p:cTn id="69" dur="500" fill="hold"/>
                                        <p:tgtEl>
                                          <p:spTgt spid="64536"/>
                                        </p:tgtEl>
                                        <p:attrNameLst>
                                          <p:attrName>ppt_x</p:attrName>
                                        </p:attrNameLst>
                                      </p:cBhvr>
                                      <p:tavLst>
                                        <p:tav tm="0">
                                          <p:val>
                                            <p:strVal val="#ppt_x-#ppt_w/2"/>
                                          </p:val>
                                        </p:tav>
                                        <p:tav tm="100000">
                                          <p:val>
                                            <p:strVal val="#ppt_x"/>
                                          </p:val>
                                        </p:tav>
                                      </p:tavLst>
                                    </p:anim>
                                    <p:anim calcmode="lin" valueType="num">
                                      <p:cBhvr additive="repl">
                                        <p:cTn id="70" dur="500" fill="hold"/>
                                        <p:tgtEl>
                                          <p:spTgt spid="64536"/>
                                        </p:tgtEl>
                                        <p:attrNameLst>
                                          <p:attrName>ppt_y</p:attrName>
                                        </p:attrNameLst>
                                      </p:cBhvr>
                                      <p:tavLst>
                                        <p:tav tm="0">
                                          <p:val>
                                            <p:strVal val="#ppt_y"/>
                                          </p:val>
                                        </p:tav>
                                        <p:tav tm="100000">
                                          <p:val>
                                            <p:strVal val="#ppt_y"/>
                                          </p:val>
                                        </p:tav>
                                      </p:tavLst>
                                    </p:anim>
                                    <p:anim calcmode="lin" valueType="num">
                                      <p:cBhvr additive="repl">
                                        <p:cTn id="71" dur="500" fill="hold"/>
                                        <p:tgtEl>
                                          <p:spTgt spid="64536"/>
                                        </p:tgtEl>
                                        <p:attrNameLst>
                                          <p:attrName>ppt_w</p:attrName>
                                        </p:attrNameLst>
                                      </p:cBhvr>
                                      <p:tavLst>
                                        <p:tav tm="0">
                                          <p:val>
                                            <p:fltVal val="0.000000"/>
                                          </p:val>
                                        </p:tav>
                                        <p:tav tm="100000">
                                          <p:val>
                                            <p:strVal val="#ppt_w"/>
                                          </p:val>
                                        </p:tav>
                                      </p:tavLst>
                                    </p:anim>
                                    <p:anim calcmode="lin" valueType="num">
                                      <p:cBhvr additive="repl">
                                        <p:cTn id="72" dur="500" fill="hold"/>
                                        <p:tgtEl>
                                          <p:spTgt spid="64536"/>
                                        </p:tgtEl>
                                        <p:attrNameLst>
                                          <p:attrName>ppt_h</p:attrName>
                                        </p:attrNameLst>
                                      </p:cBhvr>
                                      <p:tavLst>
                                        <p:tav tm="0">
                                          <p:val>
                                            <p:strVal val="#ppt_h"/>
                                          </p:val>
                                        </p:tav>
                                        <p:tav tm="100000">
                                          <p:val>
                                            <p:strVal val="#ppt_h"/>
                                          </p:val>
                                        </p:tav>
                                      </p:tavLst>
                                    </p:anim>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nodeType="clickEffect">
                                  <p:stCondLst>
                                    <p:cond delay="0"/>
                                  </p:stCondLst>
                                  <p:childTnLst>
                                    <p:set>
                                      <p:cBhvr additive="repl">
                                        <p:cTn id="76" dur="1" fill="hold">
                                          <p:stCondLst>
                                            <p:cond delay="0"/>
                                          </p:stCondLst>
                                        </p:cTn>
                                        <p:tgtEl>
                                          <p:spTgt spid="64521"/>
                                        </p:tgtEl>
                                        <p:attrNameLst>
                                          <p:attrName>style.visibility</p:attrName>
                                        </p:attrNameLst>
                                      </p:cBhvr>
                                      <p:to>
                                        <p:strVal val="visible"/>
                                      </p:to>
                                    </p:set>
                                    <p:animEffect transition="in" filter="dissolve">
                                      <p:cBhvr additive="repl">
                                        <p:cTn id="77" dur="500"/>
                                        <p:tgtEl>
                                          <p:spTgt spid="64521"/>
                                        </p:tgtEl>
                                      </p:cBhvr>
                                    </p:animEffect>
                                  </p:childTnLst>
                                </p:cTn>
                              </p:par>
                            </p:childTnLst>
                          </p:cTn>
                        </p:par>
                      </p:childTnLst>
                    </p:cTn>
                  </p:par>
                  <p:par>
                    <p:cTn id="78" fill="hold">
                      <p:stCondLst>
                        <p:cond delay="indefinite"/>
                      </p:stCondLst>
                      <p:childTnLst>
                        <p:par>
                          <p:cTn id="79" fill="hold">
                            <p:stCondLst>
                              <p:cond delay="0"/>
                            </p:stCondLst>
                            <p:childTnLst>
                              <p:par>
                                <p:cTn id="80" presetID="12" presetClass="entr" presetSubtype="1" fill="hold" nodeType="clickEffect">
                                  <p:stCondLst>
                                    <p:cond delay="0"/>
                                  </p:stCondLst>
                                  <p:childTnLst>
                                    <p:set>
                                      <p:cBhvr additive="repl">
                                        <p:cTn id="81" dur="1" fill="hold">
                                          <p:stCondLst>
                                            <p:cond delay="0"/>
                                          </p:stCondLst>
                                        </p:cTn>
                                        <p:tgtEl>
                                          <p:spTgt spid="64525"/>
                                        </p:tgtEl>
                                        <p:attrNameLst>
                                          <p:attrName>style.visibility</p:attrName>
                                        </p:attrNameLst>
                                      </p:cBhvr>
                                      <p:to>
                                        <p:strVal val="visible"/>
                                      </p:to>
                                    </p:set>
                                    <p:animEffect transition="in" filter="slide(fromTop)">
                                      <p:cBhvr additive="repl">
                                        <p:cTn id="82" dur="500"/>
                                        <p:tgtEl>
                                          <p:spTgt spid="64525"/>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nodeType="clickEffect">
                                  <p:stCondLst>
                                    <p:cond delay="0"/>
                                  </p:stCondLst>
                                  <p:childTnLst>
                                    <p:set>
                                      <p:cBhvr additive="repl">
                                        <p:cTn id="86" dur="1" fill="hold">
                                          <p:stCondLst>
                                            <p:cond delay="0"/>
                                          </p:stCondLst>
                                        </p:cTn>
                                        <p:tgtEl>
                                          <p:spTgt spid="64522"/>
                                        </p:tgtEl>
                                        <p:attrNameLst>
                                          <p:attrName>style.visibility</p:attrName>
                                        </p:attrNameLst>
                                      </p:cBhvr>
                                      <p:to>
                                        <p:strVal val="visible"/>
                                      </p:to>
                                    </p:set>
                                    <p:animEffect transition="in" filter="dissolve">
                                      <p:cBhvr additive="repl">
                                        <p:cTn id="87" dur="500"/>
                                        <p:tgtEl>
                                          <p:spTgt spid="64522"/>
                                        </p:tgtEl>
                                      </p:cBhvr>
                                    </p:animEffect>
                                  </p:childTnLst>
                                </p:cTn>
                              </p:par>
                            </p:childTnLst>
                          </p:cTn>
                        </p:par>
                      </p:childTnLst>
                    </p:cTn>
                  </p:par>
                  <p:par>
                    <p:cTn id="88" fill="hold">
                      <p:stCondLst>
                        <p:cond delay="indefinite"/>
                      </p:stCondLst>
                      <p:childTnLst>
                        <p:par>
                          <p:cTn id="89" fill="hold">
                            <p:stCondLst>
                              <p:cond delay="0"/>
                            </p:stCondLst>
                            <p:childTnLst>
                              <p:par>
                                <p:cTn id="90" presetID="17" presetClass="entr" presetSubtype="1" fill="hold" nodeType="clickEffect">
                                  <p:stCondLst>
                                    <p:cond delay="0"/>
                                  </p:stCondLst>
                                  <p:childTnLst>
                                    <p:set>
                                      <p:cBhvr additive="repl">
                                        <p:cTn id="91" dur="1" fill="hold">
                                          <p:stCondLst>
                                            <p:cond delay="0"/>
                                          </p:stCondLst>
                                        </p:cTn>
                                        <p:tgtEl>
                                          <p:spTgt spid="64529"/>
                                        </p:tgtEl>
                                        <p:attrNameLst>
                                          <p:attrName>style.visibility</p:attrName>
                                        </p:attrNameLst>
                                      </p:cBhvr>
                                      <p:to>
                                        <p:strVal val="visible"/>
                                      </p:to>
                                    </p:set>
                                    <p:anim calcmode="lin" valueType="num">
                                      <p:cBhvr additive="repl">
                                        <p:cTn id="92" dur="500" fill="hold"/>
                                        <p:tgtEl>
                                          <p:spTgt spid="64529"/>
                                        </p:tgtEl>
                                        <p:attrNameLst>
                                          <p:attrName>ppt_x</p:attrName>
                                        </p:attrNameLst>
                                      </p:cBhvr>
                                      <p:tavLst>
                                        <p:tav tm="0">
                                          <p:val>
                                            <p:strVal val="#ppt_x"/>
                                          </p:val>
                                        </p:tav>
                                        <p:tav tm="100000">
                                          <p:val>
                                            <p:strVal val="#ppt_x"/>
                                          </p:val>
                                        </p:tav>
                                      </p:tavLst>
                                    </p:anim>
                                    <p:anim calcmode="lin" valueType="num">
                                      <p:cBhvr additive="repl">
                                        <p:cTn id="93" dur="500" fill="hold"/>
                                        <p:tgtEl>
                                          <p:spTgt spid="64529"/>
                                        </p:tgtEl>
                                        <p:attrNameLst>
                                          <p:attrName>ppt_y</p:attrName>
                                        </p:attrNameLst>
                                      </p:cBhvr>
                                      <p:tavLst>
                                        <p:tav tm="0">
                                          <p:val>
                                            <p:strVal val="#ppt_y-#ppt_h/2"/>
                                          </p:val>
                                        </p:tav>
                                        <p:tav tm="100000">
                                          <p:val>
                                            <p:strVal val="#ppt_y"/>
                                          </p:val>
                                        </p:tav>
                                      </p:tavLst>
                                    </p:anim>
                                    <p:anim calcmode="lin" valueType="num">
                                      <p:cBhvr additive="repl">
                                        <p:cTn id="94" dur="500" fill="hold"/>
                                        <p:tgtEl>
                                          <p:spTgt spid="64529"/>
                                        </p:tgtEl>
                                        <p:attrNameLst>
                                          <p:attrName>ppt_w</p:attrName>
                                        </p:attrNameLst>
                                      </p:cBhvr>
                                      <p:tavLst>
                                        <p:tav tm="0">
                                          <p:val>
                                            <p:strVal val="#ppt_w"/>
                                          </p:val>
                                        </p:tav>
                                        <p:tav tm="100000">
                                          <p:val>
                                            <p:strVal val="#ppt_w"/>
                                          </p:val>
                                        </p:tav>
                                      </p:tavLst>
                                    </p:anim>
                                    <p:anim calcmode="lin" valueType="num">
                                      <p:cBhvr additive="repl">
                                        <p:cTn id="95" dur="500" fill="hold"/>
                                        <p:tgtEl>
                                          <p:spTgt spid="64529"/>
                                        </p:tgtEl>
                                        <p:attrNameLst>
                                          <p:attrName>ppt_h</p:attrName>
                                        </p:attrNameLst>
                                      </p:cBhvr>
                                      <p:tavLst>
                                        <p:tav tm="0">
                                          <p:val>
                                            <p:fltVal val="0.000000"/>
                                          </p:val>
                                        </p:tav>
                                        <p:tav tm="100000">
                                          <p:val>
                                            <p:strVal val="#ppt_h"/>
                                          </p:val>
                                        </p:tav>
                                      </p:tavLst>
                                    </p:anim>
                                  </p:childTnLst>
                                </p:cTn>
                              </p:par>
                            </p:childTnLst>
                          </p:cTn>
                        </p:par>
                      </p:childTnLst>
                    </p:cTn>
                  </p:par>
                  <p:par>
                    <p:cTn id="96" fill="hold">
                      <p:stCondLst>
                        <p:cond delay="indefinite"/>
                      </p:stCondLst>
                      <p:childTnLst>
                        <p:par>
                          <p:cTn id="97" fill="hold">
                            <p:stCondLst>
                              <p:cond delay="0"/>
                            </p:stCondLst>
                            <p:childTnLst>
                              <p:par>
                                <p:cTn id="98" presetID="9" presetClass="entr" presetSubtype="0" fill="hold" nodeType="clickEffect">
                                  <p:stCondLst>
                                    <p:cond delay="0"/>
                                  </p:stCondLst>
                                  <p:childTnLst>
                                    <p:set>
                                      <p:cBhvr additive="repl">
                                        <p:cTn id="99" dur="1" fill="hold">
                                          <p:stCondLst>
                                            <p:cond delay="0"/>
                                          </p:stCondLst>
                                        </p:cTn>
                                        <p:tgtEl>
                                          <p:spTgt spid="64520"/>
                                        </p:tgtEl>
                                        <p:attrNameLst>
                                          <p:attrName>style.visibility</p:attrName>
                                        </p:attrNameLst>
                                      </p:cBhvr>
                                      <p:to>
                                        <p:strVal val="visible"/>
                                      </p:to>
                                    </p:set>
                                    <p:animEffect transition="in" filter="dissolve">
                                      <p:cBhvr additive="repl">
                                        <p:cTn id="100" dur="500"/>
                                        <p:tgtEl>
                                          <p:spTgt spid="64520"/>
                                        </p:tgtEl>
                                      </p:cBhvr>
                                    </p:animEffect>
                                  </p:childTnLst>
                                </p:cTn>
                              </p:par>
                            </p:childTnLst>
                          </p:cTn>
                        </p:par>
                      </p:childTnLst>
                    </p:cTn>
                  </p:par>
                  <p:par>
                    <p:cTn id="101" fill="hold">
                      <p:stCondLst>
                        <p:cond delay="indefinite"/>
                      </p:stCondLst>
                      <p:childTnLst>
                        <p:par>
                          <p:cTn id="102" fill="hold">
                            <p:stCondLst>
                              <p:cond delay="0"/>
                            </p:stCondLst>
                            <p:childTnLst>
                              <p:par>
                                <p:cTn id="103" presetID="17" presetClass="entr" presetSubtype="1" fill="hold" nodeType="clickEffect">
                                  <p:stCondLst>
                                    <p:cond delay="0"/>
                                  </p:stCondLst>
                                  <p:childTnLst>
                                    <p:set>
                                      <p:cBhvr additive="repl">
                                        <p:cTn id="104" dur="1" fill="hold">
                                          <p:stCondLst>
                                            <p:cond delay="0"/>
                                          </p:stCondLst>
                                        </p:cTn>
                                        <p:tgtEl>
                                          <p:spTgt spid="64528"/>
                                        </p:tgtEl>
                                        <p:attrNameLst>
                                          <p:attrName>style.visibility</p:attrName>
                                        </p:attrNameLst>
                                      </p:cBhvr>
                                      <p:to>
                                        <p:strVal val="visible"/>
                                      </p:to>
                                    </p:set>
                                    <p:anim calcmode="lin" valueType="num">
                                      <p:cBhvr additive="repl">
                                        <p:cTn id="105" dur="500" fill="hold"/>
                                        <p:tgtEl>
                                          <p:spTgt spid="64528"/>
                                        </p:tgtEl>
                                        <p:attrNameLst>
                                          <p:attrName>ppt_x</p:attrName>
                                        </p:attrNameLst>
                                      </p:cBhvr>
                                      <p:tavLst>
                                        <p:tav tm="0">
                                          <p:val>
                                            <p:strVal val="#ppt_x"/>
                                          </p:val>
                                        </p:tav>
                                        <p:tav tm="100000">
                                          <p:val>
                                            <p:strVal val="#ppt_x"/>
                                          </p:val>
                                        </p:tav>
                                      </p:tavLst>
                                    </p:anim>
                                    <p:anim calcmode="lin" valueType="num">
                                      <p:cBhvr additive="repl">
                                        <p:cTn id="106" dur="500" fill="hold"/>
                                        <p:tgtEl>
                                          <p:spTgt spid="64528"/>
                                        </p:tgtEl>
                                        <p:attrNameLst>
                                          <p:attrName>ppt_y</p:attrName>
                                        </p:attrNameLst>
                                      </p:cBhvr>
                                      <p:tavLst>
                                        <p:tav tm="0">
                                          <p:val>
                                            <p:strVal val="#ppt_y-#ppt_h/2"/>
                                          </p:val>
                                        </p:tav>
                                        <p:tav tm="100000">
                                          <p:val>
                                            <p:strVal val="#ppt_y"/>
                                          </p:val>
                                        </p:tav>
                                      </p:tavLst>
                                    </p:anim>
                                    <p:anim calcmode="lin" valueType="num">
                                      <p:cBhvr additive="repl">
                                        <p:cTn id="107" dur="500" fill="hold"/>
                                        <p:tgtEl>
                                          <p:spTgt spid="64528"/>
                                        </p:tgtEl>
                                        <p:attrNameLst>
                                          <p:attrName>ppt_w</p:attrName>
                                        </p:attrNameLst>
                                      </p:cBhvr>
                                      <p:tavLst>
                                        <p:tav tm="0">
                                          <p:val>
                                            <p:strVal val="#ppt_w"/>
                                          </p:val>
                                        </p:tav>
                                        <p:tav tm="100000">
                                          <p:val>
                                            <p:strVal val="#ppt_w"/>
                                          </p:val>
                                        </p:tav>
                                      </p:tavLst>
                                    </p:anim>
                                    <p:anim calcmode="lin" valueType="num">
                                      <p:cBhvr additive="repl">
                                        <p:cTn id="108" dur="500" fill="hold"/>
                                        <p:tgtEl>
                                          <p:spTgt spid="64528"/>
                                        </p:tgtEl>
                                        <p:attrNameLst>
                                          <p:attrName>ppt_h</p:attrName>
                                        </p:attrNameLst>
                                      </p:cBhvr>
                                      <p:tavLst>
                                        <p:tav tm="0">
                                          <p:val>
                                            <p:fltVal val="0.000000"/>
                                          </p:val>
                                        </p:tav>
                                        <p:tav tm="100000">
                                          <p:val>
                                            <p:strVal val="#ppt_h"/>
                                          </p:val>
                                        </p:tav>
                                      </p:tavLst>
                                    </p:anim>
                                  </p:childTnLst>
                                </p:cTn>
                              </p:par>
                            </p:childTnLst>
                          </p:cTn>
                        </p:par>
                      </p:childTnLst>
                    </p:cTn>
                  </p:par>
                  <p:par>
                    <p:cTn id="109" fill="hold">
                      <p:stCondLst>
                        <p:cond delay="indefinite"/>
                      </p:stCondLst>
                      <p:childTnLst>
                        <p:par>
                          <p:cTn id="110" fill="hold">
                            <p:stCondLst>
                              <p:cond delay="0"/>
                            </p:stCondLst>
                            <p:childTnLst>
                              <p:par>
                                <p:cTn id="111" presetID="9" presetClass="entr" presetSubtype="0" fill="hold" nodeType="clickEffect">
                                  <p:stCondLst>
                                    <p:cond delay="0"/>
                                  </p:stCondLst>
                                  <p:childTnLst>
                                    <p:set>
                                      <p:cBhvr additive="repl">
                                        <p:cTn id="112" dur="1" fill="hold">
                                          <p:stCondLst>
                                            <p:cond delay="0"/>
                                          </p:stCondLst>
                                        </p:cTn>
                                        <p:tgtEl>
                                          <p:spTgt spid="64519"/>
                                        </p:tgtEl>
                                        <p:attrNameLst>
                                          <p:attrName>style.visibility</p:attrName>
                                        </p:attrNameLst>
                                      </p:cBhvr>
                                      <p:to>
                                        <p:strVal val="visible"/>
                                      </p:to>
                                    </p:set>
                                    <p:animEffect transition="in" filter="dissolve">
                                      <p:cBhvr additive="repl">
                                        <p:cTn id="113" dur="500"/>
                                        <p:tgtEl>
                                          <p:spTgt spid="64519"/>
                                        </p:tgtEl>
                                      </p:cBhvr>
                                    </p:animEffect>
                                  </p:childTnLst>
                                </p:cTn>
                              </p:par>
                            </p:childTnLst>
                          </p:cTn>
                        </p:par>
                      </p:childTnLst>
                    </p:cTn>
                  </p:par>
                  <p:par>
                    <p:cTn id="114" fill="hold">
                      <p:stCondLst>
                        <p:cond delay="indefinite"/>
                      </p:stCondLst>
                      <p:childTnLst>
                        <p:par>
                          <p:cTn id="115" fill="hold">
                            <p:stCondLst>
                              <p:cond delay="0"/>
                            </p:stCondLst>
                            <p:childTnLst>
                              <p:par>
                                <p:cTn id="116" presetID="17" presetClass="entr" presetSubtype="1" fill="hold" nodeType="clickEffect">
                                  <p:stCondLst>
                                    <p:cond delay="0"/>
                                  </p:stCondLst>
                                  <p:childTnLst>
                                    <p:set>
                                      <p:cBhvr additive="repl">
                                        <p:cTn id="117" dur="1" fill="hold">
                                          <p:stCondLst>
                                            <p:cond delay="0"/>
                                          </p:stCondLst>
                                        </p:cTn>
                                        <p:tgtEl>
                                          <p:spTgt spid="64533"/>
                                        </p:tgtEl>
                                        <p:attrNameLst>
                                          <p:attrName>style.visibility</p:attrName>
                                        </p:attrNameLst>
                                      </p:cBhvr>
                                      <p:to>
                                        <p:strVal val="visible"/>
                                      </p:to>
                                    </p:set>
                                    <p:anim calcmode="lin" valueType="num">
                                      <p:cBhvr additive="repl">
                                        <p:cTn id="118" dur="500" fill="hold"/>
                                        <p:tgtEl>
                                          <p:spTgt spid="64533"/>
                                        </p:tgtEl>
                                        <p:attrNameLst>
                                          <p:attrName>ppt_x</p:attrName>
                                        </p:attrNameLst>
                                      </p:cBhvr>
                                      <p:tavLst>
                                        <p:tav tm="0">
                                          <p:val>
                                            <p:strVal val="#ppt_x"/>
                                          </p:val>
                                        </p:tav>
                                        <p:tav tm="100000">
                                          <p:val>
                                            <p:strVal val="#ppt_x"/>
                                          </p:val>
                                        </p:tav>
                                      </p:tavLst>
                                    </p:anim>
                                    <p:anim calcmode="lin" valueType="num">
                                      <p:cBhvr additive="repl">
                                        <p:cTn id="119" dur="500" fill="hold"/>
                                        <p:tgtEl>
                                          <p:spTgt spid="64533"/>
                                        </p:tgtEl>
                                        <p:attrNameLst>
                                          <p:attrName>ppt_y</p:attrName>
                                        </p:attrNameLst>
                                      </p:cBhvr>
                                      <p:tavLst>
                                        <p:tav tm="0">
                                          <p:val>
                                            <p:strVal val="#ppt_y-#ppt_h/2"/>
                                          </p:val>
                                        </p:tav>
                                        <p:tav tm="100000">
                                          <p:val>
                                            <p:strVal val="#ppt_y"/>
                                          </p:val>
                                        </p:tav>
                                      </p:tavLst>
                                    </p:anim>
                                    <p:anim calcmode="lin" valueType="num">
                                      <p:cBhvr additive="repl">
                                        <p:cTn id="120" dur="500" fill="hold"/>
                                        <p:tgtEl>
                                          <p:spTgt spid="64533"/>
                                        </p:tgtEl>
                                        <p:attrNameLst>
                                          <p:attrName>ppt_w</p:attrName>
                                        </p:attrNameLst>
                                      </p:cBhvr>
                                      <p:tavLst>
                                        <p:tav tm="0">
                                          <p:val>
                                            <p:strVal val="#ppt_w"/>
                                          </p:val>
                                        </p:tav>
                                        <p:tav tm="100000">
                                          <p:val>
                                            <p:strVal val="#ppt_w"/>
                                          </p:val>
                                        </p:tav>
                                      </p:tavLst>
                                    </p:anim>
                                    <p:anim calcmode="lin" valueType="num">
                                      <p:cBhvr additive="repl">
                                        <p:cTn id="121" dur="500" fill="hold"/>
                                        <p:tgtEl>
                                          <p:spTgt spid="64533"/>
                                        </p:tgtEl>
                                        <p:attrNameLst>
                                          <p:attrName>ppt_h</p:attrName>
                                        </p:attrNameLst>
                                      </p:cBhvr>
                                      <p:tavLst>
                                        <p:tav tm="0">
                                          <p:val>
                                            <p:fltVal val="0.000000"/>
                                          </p:val>
                                        </p:tav>
                                        <p:tav tm="100000">
                                          <p:val>
                                            <p:strVal val="#ppt_h"/>
                                          </p:val>
                                        </p:tav>
                                      </p:tavLst>
                                    </p:anim>
                                  </p:childTnLst>
                                </p:cTn>
                              </p:par>
                            </p:childTnLst>
                          </p:cTn>
                        </p:par>
                        <p:par>
                          <p:cTn id="122" fill="hold">
                            <p:stCondLst>
                              <p:cond delay="500"/>
                            </p:stCondLst>
                            <p:childTnLst>
                              <p:par>
                                <p:cTn id="123" presetID="17" presetClass="entr" presetSubtype="8" fill="hold" nodeType="afterEffect">
                                  <p:stCondLst>
                                    <p:cond delay="0"/>
                                  </p:stCondLst>
                                  <p:childTnLst>
                                    <p:set>
                                      <p:cBhvr additive="repl">
                                        <p:cTn id="124" dur="1" fill="hold">
                                          <p:stCondLst>
                                            <p:cond delay="0"/>
                                          </p:stCondLst>
                                        </p:cTn>
                                        <p:tgtEl>
                                          <p:spTgt spid="64534"/>
                                        </p:tgtEl>
                                        <p:attrNameLst>
                                          <p:attrName>style.visibility</p:attrName>
                                        </p:attrNameLst>
                                      </p:cBhvr>
                                      <p:to>
                                        <p:strVal val="visible"/>
                                      </p:to>
                                    </p:set>
                                    <p:anim calcmode="lin" valueType="num">
                                      <p:cBhvr additive="repl">
                                        <p:cTn id="125" dur="500" fill="hold"/>
                                        <p:tgtEl>
                                          <p:spTgt spid="64534"/>
                                        </p:tgtEl>
                                        <p:attrNameLst>
                                          <p:attrName>ppt_x</p:attrName>
                                        </p:attrNameLst>
                                      </p:cBhvr>
                                      <p:tavLst>
                                        <p:tav tm="0">
                                          <p:val>
                                            <p:strVal val="#ppt_x-#ppt_w/2"/>
                                          </p:val>
                                        </p:tav>
                                        <p:tav tm="100000">
                                          <p:val>
                                            <p:strVal val="#ppt_x"/>
                                          </p:val>
                                        </p:tav>
                                      </p:tavLst>
                                    </p:anim>
                                    <p:anim calcmode="lin" valueType="num">
                                      <p:cBhvr additive="repl">
                                        <p:cTn id="126" dur="500" fill="hold"/>
                                        <p:tgtEl>
                                          <p:spTgt spid="64534"/>
                                        </p:tgtEl>
                                        <p:attrNameLst>
                                          <p:attrName>ppt_y</p:attrName>
                                        </p:attrNameLst>
                                      </p:cBhvr>
                                      <p:tavLst>
                                        <p:tav tm="0">
                                          <p:val>
                                            <p:strVal val="#ppt_y"/>
                                          </p:val>
                                        </p:tav>
                                        <p:tav tm="100000">
                                          <p:val>
                                            <p:strVal val="#ppt_y"/>
                                          </p:val>
                                        </p:tav>
                                      </p:tavLst>
                                    </p:anim>
                                    <p:anim calcmode="lin" valueType="num">
                                      <p:cBhvr additive="repl">
                                        <p:cTn id="127" dur="500" fill="hold"/>
                                        <p:tgtEl>
                                          <p:spTgt spid="64534"/>
                                        </p:tgtEl>
                                        <p:attrNameLst>
                                          <p:attrName>ppt_w</p:attrName>
                                        </p:attrNameLst>
                                      </p:cBhvr>
                                      <p:tavLst>
                                        <p:tav tm="0">
                                          <p:val>
                                            <p:fltVal val="0.000000"/>
                                          </p:val>
                                        </p:tav>
                                        <p:tav tm="100000">
                                          <p:val>
                                            <p:strVal val="#ppt_w"/>
                                          </p:val>
                                        </p:tav>
                                      </p:tavLst>
                                    </p:anim>
                                    <p:anim calcmode="lin" valueType="num">
                                      <p:cBhvr additive="repl">
                                        <p:cTn id="128" dur="500" fill="hold"/>
                                        <p:tgtEl>
                                          <p:spTgt spid="64534"/>
                                        </p:tgtEl>
                                        <p:attrNameLst>
                                          <p:attrName>ppt_h</p:attrName>
                                        </p:attrNameLst>
                                      </p:cBhvr>
                                      <p:tavLst>
                                        <p:tav tm="0">
                                          <p:val>
                                            <p:strVal val="#ppt_h"/>
                                          </p:val>
                                        </p:tav>
                                        <p:tav tm="100000">
                                          <p:val>
                                            <p:strVal val="#ppt_h"/>
                                          </p:val>
                                        </p:tav>
                                      </p:tavLst>
                                    </p:anim>
                                  </p:childTnLst>
                                </p:cTn>
                              </p:par>
                            </p:childTnLst>
                          </p:cTn>
                        </p:par>
                        <p:par>
                          <p:cTn id="129" fill="hold">
                            <p:stCondLst>
                              <p:cond delay="1000"/>
                            </p:stCondLst>
                            <p:childTnLst>
                              <p:par>
                                <p:cTn id="130" presetID="17" presetClass="entr" presetSubtype="4" fill="hold" nodeType="afterEffect">
                                  <p:stCondLst>
                                    <p:cond delay="0"/>
                                  </p:stCondLst>
                                  <p:childTnLst>
                                    <p:set>
                                      <p:cBhvr additive="repl">
                                        <p:cTn id="131" dur="1" fill="hold">
                                          <p:stCondLst>
                                            <p:cond delay="0"/>
                                          </p:stCondLst>
                                        </p:cTn>
                                        <p:tgtEl>
                                          <p:spTgt spid="64535"/>
                                        </p:tgtEl>
                                        <p:attrNameLst>
                                          <p:attrName>style.visibility</p:attrName>
                                        </p:attrNameLst>
                                      </p:cBhvr>
                                      <p:to>
                                        <p:strVal val="visible"/>
                                      </p:to>
                                    </p:set>
                                    <p:anim calcmode="lin" valueType="num">
                                      <p:cBhvr additive="repl">
                                        <p:cTn id="132" dur="500" fill="hold"/>
                                        <p:tgtEl>
                                          <p:spTgt spid="64535"/>
                                        </p:tgtEl>
                                        <p:attrNameLst>
                                          <p:attrName>ppt_x</p:attrName>
                                        </p:attrNameLst>
                                      </p:cBhvr>
                                      <p:tavLst>
                                        <p:tav tm="0">
                                          <p:val>
                                            <p:strVal val="#ppt_x"/>
                                          </p:val>
                                        </p:tav>
                                        <p:tav tm="100000">
                                          <p:val>
                                            <p:strVal val="#ppt_x"/>
                                          </p:val>
                                        </p:tav>
                                      </p:tavLst>
                                    </p:anim>
                                    <p:anim calcmode="lin" valueType="num">
                                      <p:cBhvr additive="repl">
                                        <p:cTn id="133" dur="500" fill="hold"/>
                                        <p:tgtEl>
                                          <p:spTgt spid="64535"/>
                                        </p:tgtEl>
                                        <p:attrNameLst>
                                          <p:attrName>ppt_y</p:attrName>
                                        </p:attrNameLst>
                                      </p:cBhvr>
                                      <p:tavLst>
                                        <p:tav tm="0">
                                          <p:val>
                                            <p:strVal val="#ppt_y+#ppt_h/2"/>
                                          </p:val>
                                        </p:tav>
                                        <p:tav tm="100000">
                                          <p:val>
                                            <p:strVal val="#ppt_y"/>
                                          </p:val>
                                        </p:tav>
                                      </p:tavLst>
                                    </p:anim>
                                    <p:anim calcmode="lin" valueType="num">
                                      <p:cBhvr additive="repl">
                                        <p:cTn id="134" dur="500" fill="hold"/>
                                        <p:tgtEl>
                                          <p:spTgt spid="64535"/>
                                        </p:tgtEl>
                                        <p:attrNameLst>
                                          <p:attrName>ppt_w</p:attrName>
                                        </p:attrNameLst>
                                      </p:cBhvr>
                                      <p:tavLst>
                                        <p:tav tm="0">
                                          <p:val>
                                            <p:strVal val="#ppt_w"/>
                                          </p:val>
                                        </p:tav>
                                        <p:tav tm="100000">
                                          <p:val>
                                            <p:strVal val="#ppt_w"/>
                                          </p:val>
                                        </p:tav>
                                      </p:tavLst>
                                    </p:anim>
                                    <p:anim calcmode="lin" valueType="num">
                                      <p:cBhvr additive="repl">
                                        <p:cTn id="135" dur="500" fill="hold"/>
                                        <p:tgtEl>
                                          <p:spTgt spid="64535"/>
                                        </p:tgtEl>
                                        <p:attrNameLst>
                                          <p:attrName>ppt_h</p:attrName>
                                        </p:attrNameLst>
                                      </p:cBhvr>
                                      <p:tavLst>
                                        <p:tav tm="0">
                                          <p:val>
                                            <p:fltVal val="0.000000"/>
                                          </p:val>
                                        </p:tav>
                                        <p:tav tm="100000">
                                          <p:val>
                                            <p:strVal val="#ppt_h"/>
                                          </p:val>
                                        </p:tav>
                                      </p:tavLst>
                                    </p:anim>
                                  </p:childTnLst>
                                </p:cTn>
                              </p:par>
                            </p:childTnLst>
                          </p:cTn>
                        </p:par>
                        <p:par>
                          <p:cTn id="136" fill="hold">
                            <p:stCondLst>
                              <p:cond delay="1500"/>
                            </p:stCondLst>
                            <p:childTnLst>
                              <p:par>
                                <p:cTn id="137" presetID="17" presetClass="entr" presetSubtype="2" fill="hold" nodeType="afterEffect">
                                  <p:stCondLst>
                                    <p:cond delay="0"/>
                                  </p:stCondLst>
                                  <p:childTnLst>
                                    <p:set>
                                      <p:cBhvr additive="repl">
                                        <p:cTn id="138" dur="1" fill="hold">
                                          <p:stCondLst>
                                            <p:cond delay="0"/>
                                          </p:stCondLst>
                                        </p:cTn>
                                        <p:tgtEl>
                                          <p:spTgt spid="64537"/>
                                        </p:tgtEl>
                                        <p:attrNameLst>
                                          <p:attrName>style.visibility</p:attrName>
                                        </p:attrNameLst>
                                      </p:cBhvr>
                                      <p:to>
                                        <p:strVal val="visible"/>
                                      </p:to>
                                    </p:set>
                                    <p:anim calcmode="lin" valueType="num">
                                      <p:cBhvr additive="repl">
                                        <p:cTn id="139" dur="500" fill="hold"/>
                                        <p:tgtEl>
                                          <p:spTgt spid="64537"/>
                                        </p:tgtEl>
                                        <p:attrNameLst>
                                          <p:attrName>ppt_x</p:attrName>
                                        </p:attrNameLst>
                                      </p:cBhvr>
                                      <p:tavLst>
                                        <p:tav tm="0">
                                          <p:val>
                                            <p:strVal val="#ppt_x+#ppt_w/2"/>
                                          </p:val>
                                        </p:tav>
                                        <p:tav tm="100000">
                                          <p:val>
                                            <p:strVal val="#ppt_x"/>
                                          </p:val>
                                        </p:tav>
                                      </p:tavLst>
                                    </p:anim>
                                    <p:anim calcmode="lin" valueType="num">
                                      <p:cBhvr additive="repl">
                                        <p:cTn id="140" dur="500" fill="hold"/>
                                        <p:tgtEl>
                                          <p:spTgt spid="64537"/>
                                        </p:tgtEl>
                                        <p:attrNameLst>
                                          <p:attrName>ppt_y</p:attrName>
                                        </p:attrNameLst>
                                      </p:cBhvr>
                                      <p:tavLst>
                                        <p:tav tm="0">
                                          <p:val>
                                            <p:strVal val="#ppt_y"/>
                                          </p:val>
                                        </p:tav>
                                        <p:tav tm="100000">
                                          <p:val>
                                            <p:strVal val="#ppt_y"/>
                                          </p:val>
                                        </p:tav>
                                      </p:tavLst>
                                    </p:anim>
                                    <p:anim calcmode="lin" valueType="num">
                                      <p:cBhvr additive="repl">
                                        <p:cTn id="141" dur="500" fill="hold"/>
                                        <p:tgtEl>
                                          <p:spTgt spid="64537"/>
                                        </p:tgtEl>
                                        <p:attrNameLst>
                                          <p:attrName>ppt_w</p:attrName>
                                        </p:attrNameLst>
                                      </p:cBhvr>
                                      <p:tavLst>
                                        <p:tav tm="0">
                                          <p:val>
                                            <p:fltVal val="0.000000"/>
                                          </p:val>
                                        </p:tav>
                                        <p:tav tm="100000">
                                          <p:val>
                                            <p:strVal val="#ppt_w"/>
                                          </p:val>
                                        </p:tav>
                                      </p:tavLst>
                                    </p:anim>
                                    <p:anim calcmode="lin" valueType="num">
                                      <p:cBhvr additive="repl">
                                        <p:cTn id="142" dur="500" fill="hold"/>
                                        <p:tgtEl>
                                          <p:spTgt spid="64537"/>
                                        </p:tgtEl>
                                        <p:attrNameLst>
                                          <p:attrName>ppt_h</p:attrName>
                                        </p:attrNameLst>
                                      </p:cBhvr>
                                      <p:tavLst>
                                        <p:tav tm="0">
                                          <p:val>
                                            <p:strVal val="#ppt_h"/>
                                          </p:val>
                                        </p:tav>
                                        <p:tav tm="100000">
                                          <p:val>
                                            <p:strVal val="#ppt_h"/>
                                          </p:val>
                                        </p:tav>
                                      </p:tavLst>
                                    </p:anim>
                                  </p:childTnLst>
                                </p:cTn>
                              </p:par>
                            </p:childTnLst>
                          </p:cTn>
                        </p:par>
                      </p:childTnLst>
                    </p:cTn>
                  </p:par>
                  <p:par>
                    <p:cTn id="143" fill="hold">
                      <p:stCondLst>
                        <p:cond delay="indefinite"/>
                      </p:stCondLst>
                      <p:childTnLst>
                        <p:par>
                          <p:cTn id="144" fill="hold">
                            <p:stCondLst>
                              <p:cond delay="0"/>
                            </p:stCondLst>
                            <p:childTnLst>
                              <p:par>
                                <p:cTn id="145" presetID="17" presetClass="entr" presetSubtype="8" fill="hold" nodeType="clickEffect">
                                  <p:stCondLst>
                                    <p:cond delay="0"/>
                                  </p:stCondLst>
                                  <p:childTnLst>
                                    <p:set>
                                      <p:cBhvr additive="repl">
                                        <p:cTn id="146" dur="1" fill="hold">
                                          <p:stCondLst>
                                            <p:cond delay="0"/>
                                          </p:stCondLst>
                                        </p:cTn>
                                        <p:tgtEl>
                                          <p:spTgt spid="64538"/>
                                        </p:tgtEl>
                                        <p:attrNameLst>
                                          <p:attrName>style.visibility</p:attrName>
                                        </p:attrNameLst>
                                      </p:cBhvr>
                                      <p:to>
                                        <p:strVal val="visible"/>
                                      </p:to>
                                    </p:set>
                                    <p:anim calcmode="lin" valueType="num">
                                      <p:cBhvr additive="repl">
                                        <p:cTn id="147" dur="500" fill="hold"/>
                                        <p:tgtEl>
                                          <p:spTgt spid="64538"/>
                                        </p:tgtEl>
                                        <p:attrNameLst>
                                          <p:attrName>ppt_x</p:attrName>
                                        </p:attrNameLst>
                                      </p:cBhvr>
                                      <p:tavLst>
                                        <p:tav tm="0">
                                          <p:val>
                                            <p:strVal val="#ppt_x-#ppt_w/2"/>
                                          </p:val>
                                        </p:tav>
                                        <p:tav tm="100000">
                                          <p:val>
                                            <p:strVal val="#ppt_x"/>
                                          </p:val>
                                        </p:tav>
                                      </p:tavLst>
                                    </p:anim>
                                    <p:anim calcmode="lin" valueType="num">
                                      <p:cBhvr additive="repl">
                                        <p:cTn id="148" dur="500" fill="hold"/>
                                        <p:tgtEl>
                                          <p:spTgt spid="64538"/>
                                        </p:tgtEl>
                                        <p:attrNameLst>
                                          <p:attrName>ppt_y</p:attrName>
                                        </p:attrNameLst>
                                      </p:cBhvr>
                                      <p:tavLst>
                                        <p:tav tm="0">
                                          <p:val>
                                            <p:strVal val="#ppt_y"/>
                                          </p:val>
                                        </p:tav>
                                        <p:tav tm="100000">
                                          <p:val>
                                            <p:strVal val="#ppt_y"/>
                                          </p:val>
                                        </p:tav>
                                      </p:tavLst>
                                    </p:anim>
                                    <p:anim calcmode="lin" valueType="num">
                                      <p:cBhvr additive="repl">
                                        <p:cTn id="149" dur="500" fill="hold"/>
                                        <p:tgtEl>
                                          <p:spTgt spid="64538"/>
                                        </p:tgtEl>
                                        <p:attrNameLst>
                                          <p:attrName>ppt_w</p:attrName>
                                        </p:attrNameLst>
                                      </p:cBhvr>
                                      <p:tavLst>
                                        <p:tav tm="0">
                                          <p:val>
                                            <p:fltVal val="0.000000"/>
                                          </p:val>
                                        </p:tav>
                                        <p:tav tm="100000">
                                          <p:val>
                                            <p:strVal val="#ppt_w"/>
                                          </p:val>
                                        </p:tav>
                                      </p:tavLst>
                                    </p:anim>
                                    <p:anim calcmode="lin" valueType="num">
                                      <p:cBhvr additive="repl">
                                        <p:cTn id="150" dur="500" fill="hold"/>
                                        <p:tgtEl>
                                          <p:spTgt spid="64538"/>
                                        </p:tgtEl>
                                        <p:attrNameLst>
                                          <p:attrName>ppt_h</p:attrName>
                                        </p:attrNameLst>
                                      </p:cBhvr>
                                      <p:tavLst>
                                        <p:tav tm="0">
                                          <p:val>
                                            <p:strVal val="#ppt_h"/>
                                          </p:val>
                                        </p:tav>
                                        <p:tav tm="100000">
                                          <p:val>
                                            <p:strVal val="#ppt_h"/>
                                          </p:val>
                                        </p:tav>
                                      </p:tavLst>
                                    </p:anim>
                                  </p:childTnLst>
                                </p:cTn>
                              </p:par>
                            </p:childTnLst>
                          </p:cTn>
                        </p:par>
                      </p:childTnLst>
                    </p:cTn>
                  </p:par>
                  <p:par>
                    <p:cTn id="151" fill="hold">
                      <p:stCondLst>
                        <p:cond delay="indefinite"/>
                      </p:stCondLst>
                      <p:childTnLst>
                        <p:par>
                          <p:cTn id="152" fill="hold">
                            <p:stCondLst>
                              <p:cond delay="0"/>
                            </p:stCondLst>
                            <p:childTnLst>
                              <p:par>
                                <p:cTn id="153" presetID="17" presetClass="entr" presetSubtype="2" fill="hold" nodeType="clickEffect">
                                  <p:stCondLst>
                                    <p:cond delay="0"/>
                                  </p:stCondLst>
                                  <p:childTnLst>
                                    <p:set>
                                      <p:cBhvr additive="repl">
                                        <p:cTn id="154" dur="1" fill="hold">
                                          <p:stCondLst>
                                            <p:cond delay="0"/>
                                          </p:stCondLst>
                                        </p:cTn>
                                        <p:tgtEl>
                                          <p:spTgt spid="64542"/>
                                        </p:tgtEl>
                                        <p:attrNameLst>
                                          <p:attrName>style.visibility</p:attrName>
                                        </p:attrNameLst>
                                      </p:cBhvr>
                                      <p:to>
                                        <p:strVal val="visible"/>
                                      </p:to>
                                    </p:set>
                                    <p:anim calcmode="lin" valueType="num">
                                      <p:cBhvr additive="repl">
                                        <p:cTn id="155" dur="500" fill="hold"/>
                                        <p:tgtEl>
                                          <p:spTgt spid="64542"/>
                                        </p:tgtEl>
                                        <p:attrNameLst>
                                          <p:attrName>ppt_x</p:attrName>
                                        </p:attrNameLst>
                                      </p:cBhvr>
                                      <p:tavLst>
                                        <p:tav tm="0">
                                          <p:val>
                                            <p:strVal val="#ppt_x+#ppt_w/2"/>
                                          </p:val>
                                        </p:tav>
                                        <p:tav tm="100000">
                                          <p:val>
                                            <p:strVal val="#ppt_x"/>
                                          </p:val>
                                        </p:tav>
                                      </p:tavLst>
                                    </p:anim>
                                    <p:anim calcmode="lin" valueType="num">
                                      <p:cBhvr additive="repl">
                                        <p:cTn id="156" dur="500" fill="hold"/>
                                        <p:tgtEl>
                                          <p:spTgt spid="64542"/>
                                        </p:tgtEl>
                                        <p:attrNameLst>
                                          <p:attrName>ppt_y</p:attrName>
                                        </p:attrNameLst>
                                      </p:cBhvr>
                                      <p:tavLst>
                                        <p:tav tm="0">
                                          <p:val>
                                            <p:strVal val="#ppt_y"/>
                                          </p:val>
                                        </p:tav>
                                        <p:tav tm="100000">
                                          <p:val>
                                            <p:strVal val="#ppt_y"/>
                                          </p:val>
                                        </p:tav>
                                      </p:tavLst>
                                    </p:anim>
                                    <p:anim calcmode="lin" valueType="num">
                                      <p:cBhvr additive="repl">
                                        <p:cTn id="157" dur="500" fill="hold"/>
                                        <p:tgtEl>
                                          <p:spTgt spid="64542"/>
                                        </p:tgtEl>
                                        <p:attrNameLst>
                                          <p:attrName>ppt_w</p:attrName>
                                        </p:attrNameLst>
                                      </p:cBhvr>
                                      <p:tavLst>
                                        <p:tav tm="0">
                                          <p:val>
                                            <p:fltVal val="0.000000"/>
                                          </p:val>
                                        </p:tav>
                                        <p:tav tm="100000">
                                          <p:val>
                                            <p:strVal val="#ppt_w"/>
                                          </p:val>
                                        </p:tav>
                                      </p:tavLst>
                                    </p:anim>
                                    <p:anim calcmode="lin" valueType="num">
                                      <p:cBhvr additive="repl">
                                        <p:cTn id="158" dur="500" fill="hold"/>
                                        <p:tgtEl>
                                          <p:spTgt spid="6454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143362" name="矩形 65536"/>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143363" name="文本框 65537"/>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333399"/>
                </a:solidFill>
                <a:latin typeface="Times New Roman" panose="02020603050405020304" pitchFamily="16" charset="0"/>
              </a:rPr>
              <a:t>3.4 进程间的相互作用</a:t>
            </a:r>
            <a:endParaRPr lang="zh-CN" altLang="x-none" sz="4400" b="0" dirty="0" err="1">
              <a:solidFill>
                <a:srgbClr val="333399"/>
              </a:solidFill>
              <a:latin typeface="Times New Roman" panose="02020603050405020304" pitchFamily="16" charset="0"/>
            </a:endParaRPr>
          </a:p>
        </p:txBody>
      </p:sp>
      <p:sp>
        <p:nvSpPr>
          <p:cNvPr id="143364" name="文本框 65538"/>
          <p:cNvSpPr txBox="1"/>
          <p:nvPr/>
        </p:nvSpPr>
        <p:spPr>
          <a:xfrm>
            <a:off x="1143000" y="1447800"/>
            <a:ext cx="7772400" cy="4572000"/>
          </a:xfrm>
          <a:prstGeom prst="rect">
            <a:avLst/>
          </a:prstGeom>
          <a:noFill/>
          <a:ln w="9525">
            <a:noFill/>
          </a:ln>
        </p:spPr>
        <p:txBody>
          <a:bodyPr wrap="square" lIns="91440" tIns="45720" rIns="91440" bIns="45720" anchor="t" anchorCtr="0"/>
          <a:p>
            <a:pPr lvl="1" indent="-285750" defTabSz="457200" eaLnBrk="1" hangingPunct="1">
              <a:spcBef>
                <a:spcPts val="800"/>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rPr>
              <a:t>又如，有用户作业程序，其形式为：</a:t>
            </a:r>
            <a:endParaRPr lang="zh-CN" altLang="x-none" sz="2800" b="0" dirty="0" err="1">
              <a:solidFill>
                <a:srgbClr val="000000"/>
              </a:solidFill>
              <a:latin typeface="Times New Roman" panose="02020603050405020304" pitchFamily="16" charset="0"/>
            </a:endParaRPr>
          </a:p>
          <a:p>
            <a:pPr marL="342900" indent="-342900" defTabSz="457200">
              <a:spcBef>
                <a:spcPts val="900"/>
              </a:spcBef>
              <a:buClrTx/>
              <a:buSzPct val="6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b="0" dirty="0" err="1">
                <a:solidFill>
                  <a:srgbClr val="000000"/>
                </a:solidFill>
                <a:latin typeface="Times New Roman" panose="02020603050405020304" pitchFamily="16" charset="0"/>
              </a:rPr>
              <a:t>                     Z=fun1(x)*fun2(y)</a:t>
            </a:r>
            <a:endParaRPr lang="en-US" altLang="zh-CN" b="0" dirty="0" err="1">
              <a:solidFill>
                <a:srgbClr val="000000"/>
              </a:solidFill>
              <a:latin typeface="Times New Roman" panose="02020603050405020304" pitchFamily="16" charset="0"/>
            </a:endParaRPr>
          </a:p>
          <a:p>
            <a:pPr marL="342900" indent="-342900" defTabSz="457200">
              <a:spcBef>
                <a:spcPts val="800"/>
              </a:spcBef>
              <a:buClrTx/>
              <a:buSzPct val="6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00"/>
                </a:solidFill>
                <a:latin typeface="Times New Roman" panose="02020603050405020304" pitchFamily="16" charset="0"/>
              </a:rPr>
              <a:t>	 </a:t>
            </a:r>
            <a:r>
              <a:rPr lang="zh-CN" altLang="x-none" sz="2800" b="0" dirty="0" err="1">
                <a:solidFill>
                  <a:srgbClr val="000000"/>
                </a:solidFill>
                <a:latin typeface="Times New Roman" panose="02020603050405020304" pitchFamily="16" charset="0"/>
              </a:rPr>
              <a:t>其中，</a:t>
            </a:r>
            <a:r>
              <a:rPr lang="en-US" altLang="zh-CN" sz="2800" b="0" dirty="0" err="1">
                <a:solidFill>
                  <a:srgbClr val="000000"/>
                </a:solidFill>
                <a:latin typeface="Times New Roman" panose="02020603050405020304" pitchFamily="16" charset="0"/>
              </a:rPr>
              <a:t>fun1(x)</a:t>
            </a:r>
            <a:r>
              <a:rPr lang="zh-CN" altLang="x-none" sz="2800" b="0" dirty="0" err="1">
                <a:solidFill>
                  <a:srgbClr val="000000"/>
                </a:solidFill>
                <a:latin typeface="Times New Roman" panose="02020603050405020304" pitchFamily="16" charset="0"/>
              </a:rPr>
              <a:t>和</a:t>
            </a:r>
            <a:r>
              <a:rPr lang="en-US" altLang="zh-CN" sz="2800" b="0" dirty="0" err="1">
                <a:solidFill>
                  <a:srgbClr val="000000"/>
                </a:solidFill>
                <a:latin typeface="Times New Roman" panose="02020603050405020304" pitchFamily="16" charset="0"/>
              </a:rPr>
              <a:t>fun2(y)</a:t>
            </a:r>
            <a:r>
              <a:rPr lang="zh-CN" altLang="x-none" sz="2800" b="0" dirty="0" err="1">
                <a:solidFill>
                  <a:srgbClr val="000000"/>
                </a:solidFill>
                <a:latin typeface="Times New Roman" panose="02020603050405020304" pitchFamily="16" charset="0"/>
              </a:rPr>
              <a:t>均是一个复杂函数，为了加快本题的计算速度，可用两个进程</a:t>
            </a:r>
            <a:r>
              <a:rPr lang="en-US" altLang="zh-CN" sz="2800" b="0" dirty="0" err="1">
                <a:solidFill>
                  <a:srgbClr val="000000"/>
                </a:solidFill>
                <a:latin typeface="Times New Roman" panose="02020603050405020304" pitchFamily="16" charset="0"/>
              </a:rPr>
              <a:t>P1</a:t>
            </a:r>
            <a:r>
              <a:rPr lang="zh-CN" altLang="x-none" sz="2800" b="0" dirty="0" err="1">
                <a:solidFill>
                  <a:srgbClr val="000000"/>
                </a:solidFill>
                <a:latin typeface="Times New Roman" panose="02020603050405020304" pitchFamily="16" charset="0"/>
              </a:rPr>
              <a:t>、</a:t>
            </a:r>
            <a:r>
              <a:rPr lang="en-US" altLang="zh-CN" sz="2800" b="0" dirty="0" err="1">
                <a:solidFill>
                  <a:srgbClr val="000000"/>
                </a:solidFill>
                <a:latin typeface="Times New Roman" panose="02020603050405020304" pitchFamily="16" charset="0"/>
              </a:rPr>
              <a:t>P2</a:t>
            </a:r>
            <a:r>
              <a:rPr lang="zh-CN" altLang="x-none" sz="2800" b="0" dirty="0" err="1">
                <a:solidFill>
                  <a:srgbClr val="000000"/>
                </a:solidFill>
                <a:latin typeface="Times New Roman" panose="02020603050405020304" pitchFamily="16" charset="0"/>
              </a:rPr>
              <a:t>各计算一个函数。进程</a:t>
            </a:r>
            <a:r>
              <a:rPr lang="en-US" altLang="zh-CN" sz="2800" b="0" dirty="0" err="1">
                <a:solidFill>
                  <a:srgbClr val="000000"/>
                </a:solidFill>
                <a:latin typeface="Times New Roman" panose="02020603050405020304" pitchFamily="16" charset="0"/>
              </a:rPr>
              <a:t>P2</a:t>
            </a:r>
            <a:r>
              <a:rPr lang="zh-CN" altLang="x-none" sz="2800" b="0" dirty="0" err="1">
                <a:solidFill>
                  <a:srgbClr val="000000"/>
                </a:solidFill>
                <a:latin typeface="Times New Roman" panose="02020603050405020304" pitchFamily="16" charset="0"/>
              </a:rPr>
              <a:t>计算</a:t>
            </a:r>
            <a:r>
              <a:rPr lang="en-US" altLang="zh-CN" sz="2800" b="0" dirty="0" err="1">
                <a:solidFill>
                  <a:srgbClr val="000000"/>
                </a:solidFill>
                <a:latin typeface="Times New Roman" panose="02020603050405020304" pitchFamily="16" charset="0"/>
              </a:rPr>
              <a:t>fun2(y)</a:t>
            </a:r>
            <a:r>
              <a:rPr lang="zh-CN" altLang="x-none" sz="2800" b="0" dirty="0" err="1">
                <a:solidFill>
                  <a:srgbClr val="000000"/>
                </a:solidFill>
                <a:latin typeface="Times New Roman" panose="02020603050405020304" pitchFamily="16" charset="0"/>
              </a:rPr>
              <a:t>，而进程</a:t>
            </a:r>
            <a:r>
              <a:rPr lang="en-US" altLang="zh-CN" sz="2800" b="0" dirty="0" err="1">
                <a:solidFill>
                  <a:srgbClr val="000000"/>
                </a:solidFill>
                <a:latin typeface="Times New Roman" panose="02020603050405020304" pitchFamily="16" charset="0"/>
              </a:rPr>
              <a:t>P1</a:t>
            </a:r>
            <a:r>
              <a:rPr lang="zh-CN" altLang="x-none" sz="2800" b="0" dirty="0" err="1">
                <a:solidFill>
                  <a:srgbClr val="000000"/>
                </a:solidFill>
                <a:latin typeface="Times New Roman" panose="02020603050405020304" pitchFamily="16" charset="0"/>
              </a:rPr>
              <a:t>计算完</a:t>
            </a:r>
            <a:r>
              <a:rPr lang="en-US" altLang="zh-CN" sz="2800" b="0" dirty="0" err="1">
                <a:solidFill>
                  <a:srgbClr val="000000"/>
                </a:solidFill>
                <a:latin typeface="Times New Roman" panose="02020603050405020304" pitchFamily="16" charset="0"/>
              </a:rPr>
              <a:t>fun1(x)</a:t>
            </a:r>
            <a:r>
              <a:rPr lang="zh-CN" altLang="x-none" sz="2800" b="0" dirty="0" err="1">
                <a:solidFill>
                  <a:srgbClr val="000000"/>
                </a:solidFill>
                <a:latin typeface="Times New Roman" panose="02020603050405020304" pitchFamily="16" charset="0"/>
              </a:rPr>
              <a:t>之后，与进程</a:t>
            </a:r>
            <a:r>
              <a:rPr lang="en-US" altLang="zh-CN" sz="2800" b="0" dirty="0" err="1">
                <a:solidFill>
                  <a:srgbClr val="000000"/>
                </a:solidFill>
                <a:latin typeface="Times New Roman" panose="02020603050405020304" pitchFamily="16" charset="0"/>
              </a:rPr>
              <a:t>P2</a:t>
            </a:r>
            <a:r>
              <a:rPr lang="zh-CN" altLang="x-none" sz="2800" b="0" dirty="0" err="1">
                <a:solidFill>
                  <a:srgbClr val="000000"/>
                </a:solidFill>
                <a:latin typeface="Times New Roman" panose="02020603050405020304" pitchFamily="16" charset="0"/>
              </a:rPr>
              <a:t>的计算结果相乘，以获得最终结果</a:t>
            </a:r>
            <a:r>
              <a:rPr lang="en-US" altLang="zh-CN" sz="2800" b="0" dirty="0" err="1">
                <a:solidFill>
                  <a:srgbClr val="000000"/>
                </a:solidFill>
                <a:latin typeface="Times New Roman" panose="02020603050405020304" pitchFamily="16" charset="0"/>
              </a:rPr>
              <a:t>Z</a:t>
            </a:r>
            <a:r>
              <a:rPr lang="zh-CN" altLang="x-none" sz="2800" b="0" dirty="0" err="1">
                <a:solidFill>
                  <a:srgbClr val="000000"/>
                </a:solidFill>
                <a:latin typeface="Times New Roman" panose="02020603050405020304" pitchFamily="16" charset="0"/>
              </a:rPr>
              <a:t>。</a:t>
            </a:r>
            <a:endParaRPr lang="zh-CN" altLang="x-none" sz="2800" b="0" dirty="0" err="1">
              <a:solidFill>
                <a:srgbClr val="000000"/>
              </a:solidFill>
              <a:latin typeface="Times New Roman" panose="02020603050405020304" pitchFamily="16" charset="0"/>
            </a:endParaRP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145410" name="矩形 66560"/>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145411" name="文本框 66561"/>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333399"/>
                </a:solidFill>
                <a:latin typeface="Times New Roman" panose="02020603050405020304" pitchFamily="16" charset="0"/>
              </a:rPr>
              <a:t>3.4 进程间的相互作用</a:t>
            </a:r>
            <a:endParaRPr lang="zh-CN" altLang="x-none" sz="4400" b="0" dirty="0" err="1">
              <a:solidFill>
                <a:srgbClr val="333399"/>
              </a:solidFill>
              <a:latin typeface="Times New Roman" panose="02020603050405020304" pitchFamily="16" charset="0"/>
            </a:endParaRPr>
          </a:p>
        </p:txBody>
      </p:sp>
      <p:grpSp>
        <p:nvGrpSpPr>
          <p:cNvPr id="66563" name="组合 66562"/>
          <p:cNvGrpSpPr/>
          <p:nvPr/>
        </p:nvGrpSpPr>
        <p:grpSpPr>
          <a:xfrm>
            <a:off x="5518150" y="1676400"/>
            <a:ext cx="1860550" cy="2867025"/>
            <a:chOff x="3476" y="1056"/>
            <a:chExt cx="1172" cy="1806"/>
          </a:xfrm>
        </p:grpSpPr>
        <p:sp>
          <p:nvSpPr>
            <p:cNvPr id="145413" name="矩形 66563"/>
            <p:cNvSpPr/>
            <p:nvPr/>
          </p:nvSpPr>
          <p:spPr>
            <a:xfrm>
              <a:off x="3658" y="2598"/>
              <a:ext cx="854" cy="264"/>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ea typeface="华文隶书" panose="02010800040101010101" charset="-122"/>
                </a:rPr>
                <a:t>结束</a:t>
              </a:r>
              <a:endParaRPr lang="zh-CN" altLang="x-none" sz="2400" b="0" dirty="0" err="1">
                <a:solidFill>
                  <a:srgbClr val="000000"/>
                </a:solidFill>
                <a:latin typeface="Times New Roman" panose="02020603050405020304" pitchFamily="16" charset="0"/>
                <a:ea typeface="华文隶书" panose="02010800040101010101" charset="-122"/>
              </a:endParaRPr>
            </a:p>
          </p:txBody>
        </p:sp>
        <p:sp>
          <p:nvSpPr>
            <p:cNvPr id="145414" name="矩形 66564"/>
            <p:cNvSpPr/>
            <p:nvPr/>
          </p:nvSpPr>
          <p:spPr>
            <a:xfrm>
              <a:off x="3476" y="2099"/>
              <a:ext cx="1172" cy="264"/>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ea typeface="华文隶书" panose="02010800040101010101" charset="-122"/>
                </a:rPr>
                <a:t>置计算完标志</a:t>
              </a:r>
              <a:endParaRPr lang="zh-CN" altLang="x-none" sz="2400" b="0" dirty="0" err="1">
                <a:solidFill>
                  <a:srgbClr val="000000"/>
                </a:solidFill>
                <a:latin typeface="Times New Roman" panose="02020603050405020304" pitchFamily="16" charset="0"/>
                <a:ea typeface="华文隶书" panose="02010800040101010101" charset="-122"/>
              </a:endParaRPr>
            </a:p>
          </p:txBody>
        </p:sp>
        <p:sp>
          <p:nvSpPr>
            <p:cNvPr id="145415" name="矩形 66565"/>
            <p:cNvSpPr/>
            <p:nvPr/>
          </p:nvSpPr>
          <p:spPr>
            <a:xfrm>
              <a:off x="3657" y="1056"/>
              <a:ext cx="854" cy="264"/>
            </a:xfrm>
            <a:prstGeom prst="rect">
              <a:avLst/>
            </a:prstGeom>
            <a:noFill/>
            <a:ln w="9525">
              <a:noFill/>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ea typeface="华文隶书" panose="02010800040101010101" charset="-122"/>
                </a:rPr>
                <a:t>P2</a:t>
              </a:r>
              <a:endParaRPr lang="en-US" altLang="zh-CN" sz="2400" b="0" dirty="0" err="1">
                <a:solidFill>
                  <a:srgbClr val="000000"/>
                </a:solidFill>
                <a:latin typeface="Times New Roman" panose="02020603050405020304" pitchFamily="16" charset="0"/>
                <a:ea typeface="华文隶书" panose="02010800040101010101" charset="-122"/>
              </a:endParaRPr>
            </a:p>
          </p:txBody>
        </p:sp>
        <p:sp>
          <p:nvSpPr>
            <p:cNvPr id="145416" name="矩形 66566"/>
            <p:cNvSpPr/>
            <p:nvPr/>
          </p:nvSpPr>
          <p:spPr>
            <a:xfrm>
              <a:off x="3657" y="1555"/>
              <a:ext cx="945" cy="264"/>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ea typeface="华文隶书" panose="02010800040101010101" charset="-122"/>
                </a:rPr>
                <a:t>计算</a:t>
              </a:r>
              <a:r>
                <a:rPr lang="en-US" altLang="zh-CN" sz="2400" b="0" dirty="0" err="1">
                  <a:solidFill>
                    <a:srgbClr val="000000"/>
                  </a:solidFill>
                  <a:latin typeface="Times New Roman" panose="02020603050405020304" pitchFamily="16" charset="0"/>
                  <a:ea typeface="华文隶书" panose="02010800040101010101" charset="-122"/>
                </a:rPr>
                <a:t>fun2(y)</a:t>
              </a:r>
              <a:endParaRPr lang="en-US" altLang="zh-CN" sz="2400" b="0" dirty="0" err="1">
                <a:solidFill>
                  <a:srgbClr val="000000"/>
                </a:solidFill>
                <a:latin typeface="Times New Roman" panose="02020603050405020304" pitchFamily="16" charset="0"/>
                <a:ea typeface="华文隶书" panose="02010800040101010101" charset="-122"/>
              </a:endParaRPr>
            </a:p>
          </p:txBody>
        </p:sp>
        <p:sp>
          <p:nvSpPr>
            <p:cNvPr id="145417" name="直接连接符 66567"/>
            <p:cNvSpPr/>
            <p:nvPr/>
          </p:nvSpPr>
          <p:spPr>
            <a:xfrm>
              <a:off x="4066" y="1283"/>
              <a:ext cx="0" cy="264"/>
            </a:xfrm>
            <a:prstGeom prst="line">
              <a:avLst/>
            </a:prstGeom>
            <a:ln w="9360" cap="flat" cmpd="sng">
              <a:solidFill>
                <a:srgbClr val="000000"/>
              </a:solidFill>
              <a:prstDash val="solid"/>
              <a:miter/>
              <a:headEnd type="none" w="med" len="med"/>
              <a:tailEnd type="triangle" w="med" len="med"/>
            </a:ln>
          </p:spPr>
        </p:sp>
        <p:sp>
          <p:nvSpPr>
            <p:cNvPr id="145418" name="直接连接符 66568"/>
            <p:cNvSpPr/>
            <p:nvPr/>
          </p:nvSpPr>
          <p:spPr>
            <a:xfrm>
              <a:off x="4066" y="2371"/>
              <a:ext cx="0" cy="219"/>
            </a:xfrm>
            <a:prstGeom prst="line">
              <a:avLst/>
            </a:prstGeom>
            <a:ln w="9360" cap="flat" cmpd="sng">
              <a:solidFill>
                <a:srgbClr val="000000"/>
              </a:solidFill>
              <a:prstDash val="solid"/>
              <a:miter/>
              <a:headEnd type="none" w="med" len="med"/>
              <a:tailEnd type="triangle" w="med" len="med"/>
            </a:ln>
          </p:spPr>
        </p:sp>
        <p:sp>
          <p:nvSpPr>
            <p:cNvPr id="145419" name="直接连接符 66569"/>
            <p:cNvSpPr/>
            <p:nvPr/>
          </p:nvSpPr>
          <p:spPr>
            <a:xfrm>
              <a:off x="4066" y="1827"/>
              <a:ext cx="0" cy="264"/>
            </a:xfrm>
            <a:prstGeom prst="line">
              <a:avLst/>
            </a:prstGeom>
            <a:ln w="9360" cap="flat" cmpd="sng">
              <a:solidFill>
                <a:srgbClr val="000000"/>
              </a:solidFill>
              <a:prstDash val="solid"/>
              <a:miter/>
              <a:headEnd type="none" w="med" len="med"/>
              <a:tailEnd type="triangle" w="med" len="med"/>
            </a:ln>
          </p:spPr>
        </p:sp>
      </p:grpSp>
      <p:grpSp>
        <p:nvGrpSpPr>
          <p:cNvPr id="66571" name="组合 66570"/>
          <p:cNvGrpSpPr/>
          <p:nvPr/>
        </p:nvGrpSpPr>
        <p:grpSpPr>
          <a:xfrm>
            <a:off x="982663" y="1676400"/>
            <a:ext cx="4062412" cy="3875088"/>
            <a:chOff x="619" y="1056"/>
            <a:chExt cx="2559" cy="2441"/>
          </a:xfrm>
        </p:grpSpPr>
        <p:sp>
          <p:nvSpPr>
            <p:cNvPr id="145421" name="矩形 66571"/>
            <p:cNvSpPr/>
            <p:nvPr/>
          </p:nvSpPr>
          <p:spPr>
            <a:xfrm>
              <a:off x="619" y="1963"/>
              <a:ext cx="854" cy="264"/>
            </a:xfrm>
            <a:prstGeom prst="rect">
              <a:avLst/>
            </a:prstGeom>
            <a:noFill/>
            <a:ln w="9525">
              <a:noFill/>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ea typeface="华文隶书" panose="02010800040101010101" charset="-122"/>
                </a:rPr>
                <a:t>N</a:t>
              </a:r>
              <a:endParaRPr lang="en-US" altLang="zh-CN" sz="2400" b="0" dirty="0" err="1">
                <a:solidFill>
                  <a:srgbClr val="000000"/>
                </a:solidFill>
                <a:latin typeface="Times New Roman" panose="02020603050405020304" pitchFamily="16" charset="0"/>
                <a:ea typeface="华文隶书" panose="02010800040101010101" charset="-122"/>
              </a:endParaRPr>
            </a:p>
          </p:txBody>
        </p:sp>
        <p:sp>
          <p:nvSpPr>
            <p:cNvPr id="145422" name="矩形 66572"/>
            <p:cNvSpPr/>
            <p:nvPr/>
          </p:nvSpPr>
          <p:spPr>
            <a:xfrm>
              <a:off x="1843" y="1555"/>
              <a:ext cx="990" cy="264"/>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ea typeface="华文隶书" panose="02010800040101010101" charset="-122"/>
                </a:rPr>
                <a:t>计算</a:t>
              </a:r>
              <a:r>
                <a:rPr lang="en-US" altLang="zh-CN" sz="2400" b="0" dirty="0" err="1">
                  <a:solidFill>
                    <a:srgbClr val="000000"/>
                  </a:solidFill>
                  <a:latin typeface="Times New Roman" panose="02020603050405020304" pitchFamily="16" charset="0"/>
                  <a:ea typeface="华文隶书" panose="02010800040101010101" charset="-122"/>
                </a:rPr>
                <a:t>fun1(x)</a:t>
              </a:r>
              <a:endParaRPr lang="en-US" altLang="zh-CN" sz="2400" b="0" dirty="0" err="1">
                <a:solidFill>
                  <a:srgbClr val="000000"/>
                </a:solidFill>
                <a:latin typeface="Times New Roman" panose="02020603050405020304" pitchFamily="16" charset="0"/>
                <a:ea typeface="华文隶书" panose="02010800040101010101" charset="-122"/>
              </a:endParaRPr>
            </a:p>
          </p:txBody>
        </p:sp>
        <p:sp>
          <p:nvSpPr>
            <p:cNvPr id="145423" name="矩形 66573"/>
            <p:cNvSpPr/>
            <p:nvPr/>
          </p:nvSpPr>
          <p:spPr>
            <a:xfrm>
              <a:off x="1553" y="3015"/>
              <a:ext cx="1380" cy="264"/>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ea typeface="华文隶书" panose="02010800040101010101" charset="-122"/>
                </a:rPr>
                <a:t>取用</a:t>
              </a:r>
              <a:r>
                <a:rPr lang="en-US" altLang="zh-CN" sz="2400" b="0" dirty="0" err="1">
                  <a:solidFill>
                    <a:srgbClr val="000000"/>
                  </a:solidFill>
                  <a:latin typeface="Times New Roman" panose="02020603050405020304" pitchFamily="16" charset="0"/>
                  <a:ea typeface="华文隶书" panose="02010800040101010101" charset="-122"/>
                </a:rPr>
                <a:t>P2</a:t>
              </a:r>
              <a:r>
                <a:rPr lang="zh-CN" altLang="x-none" sz="2400" b="0" dirty="0" err="1">
                  <a:solidFill>
                    <a:srgbClr val="000000"/>
                  </a:solidFill>
                  <a:latin typeface="Times New Roman" panose="02020603050405020304" pitchFamily="16" charset="0"/>
                  <a:ea typeface="华文隶书" panose="02010800040101010101" charset="-122"/>
                </a:rPr>
                <a:t>计算结果</a:t>
              </a:r>
              <a:endParaRPr lang="zh-CN" altLang="x-none" sz="2400" b="0" dirty="0" err="1">
                <a:solidFill>
                  <a:srgbClr val="000000"/>
                </a:solidFill>
                <a:latin typeface="Times New Roman" panose="02020603050405020304" pitchFamily="16" charset="0"/>
                <a:ea typeface="华文隶书" panose="02010800040101010101" charset="-122"/>
              </a:endParaRPr>
            </a:p>
          </p:txBody>
        </p:sp>
        <p:sp>
          <p:nvSpPr>
            <p:cNvPr id="145424" name="矩形 66574"/>
            <p:cNvSpPr/>
            <p:nvPr/>
          </p:nvSpPr>
          <p:spPr>
            <a:xfrm>
              <a:off x="1843" y="1056"/>
              <a:ext cx="854" cy="264"/>
            </a:xfrm>
            <a:prstGeom prst="rect">
              <a:avLst/>
            </a:prstGeom>
            <a:noFill/>
            <a:ln w="9525">
              <a:noFill/>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ea typeface="华文隶书" panose="02010800040101010101" charset="-122"/>
                </a:rPr>
                <a:t>P1</a:t>
              </a:r>
              <a:endParaRPr lang="en-US" altLang="zh-CN" sz="2400" b="0" dirty="0" err="1">
                <a:solidFill>
                  <a:srgbClr val="000000"/>
                </a:solidFill>
                <a:latin typeface="Times New Roman" panose="02020603050405020304" pitchFamily="16" charset="0"/>
                <a:ea typeface="华文隶书" panose="02010800040101010101" charset="-122"/>
              </a:endParaRPr>
            </a:p>
          </p:txBody>
        </p:sp>
        <p:sp>
          <p:nvSpPr>
            <p:cNvPr id="145425" name="直接连接符 66575"/>
            <p:cNvSpPr/>
            <p:nvPr/>
          </p:nvSpPr>
          <p:spPr>
            <a:xfrm>
              <a:off x="2251" y="1328"/>
              <a:ext cx="0" cy="219"/>
            </a:xfrm>
            <a:prstGeom prst="line">
              <a:avLst/>
            </a:prstGeom>
            <a:ln w="9360" cap="flat" cmpd="sng">
              <a:solidFill>
                <a:srgbClr val="000000"/>
              </a:solidFill>
              <a:prstDash val="solid"/>
              <a:miter/>
              <a:headEnd type="none" w="med" len="med"/>
              <a:tailEnd type="triangle" w="med" len="med"/>
            </a:ln>
          </p:spPr>
        </p:sp>
        <p:sp>
          <p:nvSpPr>
            <p:cNvPr id="145426" name="直接连接符 66576"/>
            <p:cNvSpPr/>
            <p:nvPr/>
          </p:nvSpPr>
          <p:spPr>
            <a:xfrm>
              <a:off x="2251" y="1827"/>
              <a:ext cx="0" cy="219"/>
            </a:xfrm>
            <a:prstGeom prst="line">
              <a:avLst/>
            </a:prstGeom>
            <a:ln w="9360" cap="flat" cmpd="sng">
              <a:solidFill>
                <a:srgbClr val="000000"/>
              </a:solidFill>
              <a:prstDash val="solid"/>
              <a:miter/>
              <a:headEnd type="none" w="med" len="med"/>
              <a:tailEnd type="triangle" w="med" len="med"/>
            </a:ln>
          </p:spPr>
        </p:sp>
        <p:sp>
          <p:nvSpPr>
            <p:cNvPr id="145427" name="直接连接符 66577"/>
            <p:cNvSpPr/>
            <p:nvPr/>
          </p:nvSpPr>
          <p:spPr>
            <a:xfrm>
              <a:off x="2251" y="2734"/>
              <a:ext cx="0" cy="264"/>
            </a:xfrm>
            <a:prstGeom prst="line">
              <a:avLst/>
            </a:prstGeom>
            <a:ln w="9360" cap="flat" cmpd="sng">
              <a:solidFill>
                <a:srgbClr val="000000"/>
              </a:solidFill>
              <a:prstDash val="solid"/>
              <a:miter/>
              <a:headEnd type="none" w="med" len="med"/>
              <a:tailEnd type="triangle" w="med" len="med"/>
            </a:ln>
          </p:spPr>
        </p:sp>
        <p:sp>
          <p:nvSpPr>
            <p:cNvPr id="145428" name="流程图: 决策 66578"/>
            <p:cNvSpPr/>
            <p:nvPr/>
          </p:nvSpPr>
          <p:spPr>
            <a:xfrm>
              <a:off x="1326" y="2045"/>
              <a:ext cx="1852" cy="672"/>
            </a:xfrm>
            <a:prstGeom prst="flowChartDecision">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ea typeface="宋体" panose="02010600030101010101" pitchFamily="2" charset="-122"/>
                </a:rPr>
                <a:t>P2</a:t>
              </a:r>
              <a:r>
                <a:rPr lang="zh-CN" altLang="x-none" sz="2400" b="0" dirty="0" err="1">
                  <a:solidFill>
                    <a:srgbClr val="000000"/>
                  </a:solidFill>
                  <a:latin typeface="Times New Roman" panose="02020603050405020304" pitchFamily="16" charset="0"/>
                  <a:ea typeface="华文隶书" panose="02010800040101010101" charset="-122"/>
                </a:rPr>
                <a:t>算完</a:t>
              </a:r>
              <a:r>
                <a:rPr lang="en-US" altLang="zh-CN" sz="2400" b="0" dirty="0" err="1">
                  <a:solidFill>
                    <a:srgbClr val="000000"/>
                  </a:solidFill>
                  <a:latin typeface="Times New Roman" panose="02020603050405020304" pitchFamily="16" charset="0"/>
                  <a:ea typeface="宋体" panose="02010600030101010101" pitchFamily="2" charset="-122"/>
                </a:rPr>
                <a:t>fun2(y)</a:t>
              </a:r>
              <a:endParaRPr lang="en-US" altLang="zh-CN" sz="2400" b="0" dirty="0" err="1">
                <a:solidFill>
                  <a:srgbClr val="000000"/>
                </a:solidFill>
                <a:latin typeface="Times New Roman" panose="02020603050405020304" pitchFamily="16" charset="0"/>
                <a:ea typeface="宋体" panose="02010600030101010101" pitchFamily="2" charset="-122"/>
              </a:endParaRPr>
            </a:p>
          </p:txBody>
        </p:sp>
        <p:sp>
          <p:nvSpPr>
            <p:cNvPr id="145429" name="直接连接符 66579"/>
            <p:cNvSpPr/>
            <p:nvPr/>
          </p:nvSpPr>
          <p:spPr>
            <a:xfrm>
              <a:off x="2251" y="3278"/>
              <a:ext cx="0" cy="219"/>
            </a:xfrm>
            <a:prstGeom prst="line">
              <a:avLst/>
            </a:prstGeom>
            <a:ln w="9360" cap="flat" cmpd="sng">
              <a:solidFill>
                <a:srgbClr val="000000"/>
              </a:solidFill>
              <a:prstDash val="solid"/>
              <a:miter/>
              <a:headEnd type="none" w="med" len="med"/>
              <a:tailEnd type="triangle" w="med" len="med"/>
            </a:ln>
          </p:spPr>
        </p:sp>
        <p:sp>
          <p:nvSpPr>
            <p:cNvPr id="145430" name="矩形 66580"/>
            <p:cNvSpPr/>
            <p:nvPr/>
          </p:nvSpPr>
          <p:spPr>
            <a:xfrm>
              <a:off x="1616" y="2734"/>
              <a:ext cx="854" cy="264"/>
            </a:xfrm>
            <a:prstGeom prst="rect">
              <a:avLst/>
            </a:prstGeom>
            <a:noFill/>
            <a:ln w="9525">
              <a:noFill/>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ea typeface="华文隶书" panose="02010800040101010101" charset="-122"/>
                </a:rPr>
                <a:t>Y</a:t>
              </a:r>
              <a:endParaRPr lang="en-US" altLang="zh-CN" sz="2400" b="0" dirty="0" err="1">
                <a:solidFill>
                  <a:srgbClr val="000000"/>
                </a:solidFill>
                <a:latin typeface="Times New Roman" panose="02020603050405020304" pitchFamily="16" charset="0"/>
                <a:ea typeface="华文隶书" panose="02010800040101010101" charset="-122"/>
              </a:endParaRPr>
            </a:p>
          </p:txBody>
        </p:sp>
        <p:sp>
          <p:nvSpPr>
            <p:cNvPr id="145431" name="直接连接符 66581"/>
            <p:cNvSpPr/>
            <p:nvPr/>
          </p:nvSpPr>
          <p:spPr>
            <a:xfrm>
              <a:off x="1154" y="2380"/>
              <a:ext cx="173" cy="0"/>
            </a:xfrm>
            <a:prstGeom prst="line">
              <a:avLst/>
            </a:prstGeom>
            <a:ln w="9360" cap="flat" cmpd="sng">
              <a:solidFill>
                <a:srgbClr val="000000"/>
              </a:solidFill>
              <a:prstDash val="solid"/>
              <a:miter/>
              <a:headEnd type="none" w="med" len="med"/>
              <a:tailEnd type="none" w="med" len="med"/>
            </a:ln>
          </p:spPr>
        </p:sp>
        <p:sp>
          <p:nvSpPr>
            <p:cNvPr id="145432" name="直接连接符 66582"/>
            <p:cNvSpPr/>
            <p:nvPr/>
          </p:nvSpPr>
          <p:spPr>
            <a:xfrm>
              <a:off x="1163" y="1963"/>
              <a:ext cx="0" cy="400"/>
            </a:xfrm>
            <a:prstGeom prst="line">
              <a:avLst/>
            </a:prstGeom>
            <a:ln w="9360" cap="flat" cmpd="sng">
              <a:solidFill>
                <a:srgbClr val="000000"/>
              </a:solidFill>
              <a:prstDash val="solid"/>
              <a:miter/>
              <a:headEnd type="none" w="med" len="med"/>
              <a:tailEnd type="none" w="med" len="med"/>
            </a:ln>
          </p:spPr>
        </p:sp>
        <p:sp>
          <p:nvSpPr>
            <p:cNvPr id="145433" name="直接连接符 66583"/>
            <p:cNvSpPr/>
            <p:nvPr/>
          </p:nvSpPr>
          <p:spPr>
            <a:xfrm>
              <a:off x="1163" y="1963"/>
              <a:ext cx="1080" cy="0"/>
            </a:xfrm>
            <a:prstGeom prst="line">
              <a:avLst/>
            </a:prstGeom>
            <a:ln w="9360" cap="flat" cmpd="sng">
              <a:solidFill>
                <a:srgbClr val="000000"/>
              </a:solidFill>
              <a:prstDash val="solid"/>
              <a:miter/>
              <a:headEnd type="none" w="med" len="med"/>
              <a:tailEnd type="triangle" w="med" len="med"/>
            </a:ln>
          </p:spPr>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additive="repl">
                                        <p:cTn id="6" dur="1" fill="hold">
                                          <p:stCondLst>
                                            <p:cond delay="0"/>
                                          </p:stCondLst>
                                        </p:cTn>
                                        <p:tgtEl>
                                          <p:spTgt spid="66571"/>
                                        </p:tgtEl>
                                        <p:attrNameLst>
                                          <p:attrName>style.visibility</p:attrName>
                                        </p:attrNameLst>
                                      </p:cBhvr>
                                      <p:to>
                                        <p:strVal val="visible"/>
                                      </p:to>
                                    </p:set>
                                    <p:animEffect transition="in" filter="box(out)">
                                      <p:cBhvr additive="repl">
                                        <p:cTn id="7" dur="500"/>
                                        <p:tgtEl>
                                          <p:spTgt spid="6657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additive="repl">
                                        <p:cTn id="11" dur="1" fill="hold">
                                          <p:stCondLst>
                                            <p:cond delay="0"/>
                                          </p:stCondLst>
                                        </p:cTn>
                                        <p:tgtEl>
                                          <p:spTgt spid="66563"/>
                                        </p:tgtEl>
                                        <p:attrNameLst>
                                          <p:attrName>style.visibility</p:attrName>
                                        </p:attrNameLst>
                                      </p:cBhvr>
                                      <p:to>
                                        <p:strVal val="visible"/>
                                      </p:to>
                                    </p:set>
                                    <p:animEffect transition="in" filter="box(out)">
                                      <p:cBhvr additive="repl">
                                        <p:cTn id="12" dur="500"/>
                                        <p:tgtEl>
                                          <p:spTgt spid="665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147458" name="矩形 67584"/>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147459" name="文本框 67585"/>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333399"/>
                </a:solidFill>
                <a:latin typeface="Times New Roman" panose="02020603050405020304" pitchFamily="16" charset="0"/>
              </a:rPr>
              <a:t>3.4 进程间的相互作用</a:t>
            </a:r>
            <a:endParaRPr lang="zh-CN" altLang="x-none" sz="4400" b="0" dirty="0" err="1">
              <a:solidFill>
                <a:srgbClr val="333399"/>
              </a:solidFill>
              <a:latin typeface="Times New Roman" panose="02020603050405020304" pitchFamily="16" charset="0"/>
            </a:endParaRPr>
          </a:p>
        </p:txBody>
      </p:sp>
      <p:sp>
        <p:nvSpPr>
          <p:cNvPr id="147460" name="文本框 67586"/>
          <p:cNvSpPr txBox="1"/>
          <p:nvPr/>
        </p:nvSpPr>
        <p:spPr>
          <a:xfrm>
            <a:off x="1143000" y="1447800"/>
            <a:ext cx="7772400" cy="1189038"/>
          </a:xfrm>
          <a:prstGeom prst="rect">
            <a:avLst/>
          </a:prstGeom>
          <a:noFill/>
          <a:ln w="9525">
            <a:noFill/>
          </a:ln>
        </p:spPr>
        <p:txBody>
          <a:bodyPr wrap="square" lIns="91440" tIns="45720" rIns="91440" bIns="45720" anchor="t" anchorCtr="0"/>
          <a:p>
            <a:pPr marL="342900" indent="-342900" defTabSz="457200">
              <a:spcBef>
                <a:spcPts val="9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00"/>
                </a:solidFill>
                <a:latin typeface="Times New Roman" panose="02020603050405020304" pitchFamily="16" charset="0"/>
              </a:rPr>
              <a:t>进程的互斥</a:t>
            </a:r>
            <a:endParaRPr lang="zh-CN" altLang="x-none" b="0" dirty="0" err="1">
              <a:solidFill>
                <a:srgbClr val="000000"/>
              </a:solidFill>
              <a:latin typeface="Times New Roman" panose="02020603050405020304" pitchFamily="16" charset="0"/>
            </a:endParaRPr>
          </a:p>
          <a:p>
            <a:pPr marL="1905" lvl="1" indent="455295" defTabSz="457200" eaLnBrk="1" hangingPunct="1">
              <a:spcBef>
                <a:spcPts val="800"/>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rPr>
              <a:t>互斥使用资源</a:t>
            </a:r>
            <a:endParaRPr lang="zh-CN" altLang="x-none" sz="2800" b="0" dirty="0" err="1">
              <a:solidFill>
                <a:srgbClr val="000000"/>
              </a:solidFill>
              <a:latin typeface="Times New Roman" panose="02020603050405020304" pitchFamily="16" charset="0"/>
              <a:ea typeface="楷体_GB2312" pitchFamily="49" charset="0"/>
            </a:endParaRPr>
          </a:p>
        </p:txBody>
      </p:sp>
      <p:sp>
        <p:nvSpPr>
          <p:cNvPr id="67588" name="矩形 67587"/>
          <p:cNvSpPr/>
          <p:nvPr/>
        </p:nvSpPr>
        <p:spPr>
          <a:xfrm>
            <a:off x="2411413" y="2636838"/>
            <a:ext cx="1368425" cy="431800"/>
          </a:xfrm>
          <a:prstGeom prst="rect">
            <a:avLst/>
          </a:prstGeom>
          <a:noFill/>
          <a:ln w="9525">
            <a:noFill/>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ea typeface="华文隶书" panose="02010800040101010101" charset="-122"/>
              </a:rPr>
              <a:t>进程</a:t>
            </a:r>
            <a:r>
              <a:rPr lang="en-US" altLang="zh-CN" sz="2400" b="0" dirty="0" err="1">
                <a:solidFill>
                  <a:srgbClr val="000000"/>
                </a:solidFill>
                <a:latin typeface="Times New Roman" panose="02020603050405020304" pitchFamily="16" charset="0"/>
                <a:ea typeface="华文隶书" panose="02010800040101010101" charset="-122"/>
              </a:rPr>
              <a:t>A</a:t>
            </a:r>
            <a:endParaRPr lang="en-US" altLang="zh-CN" sz="2400" b="0" dirty="0" err="1">
              <a:solidFill>
                <a:srgbClr val="000000"/>
              </a:solidFill>
              <a:latin typeface="Times New Roman" panose="02020603050405020304" pitchFamily="16" charset="0"/>
              <a:ea typeface="华文隶书" panose="02010800040101010101" charset="-122"/>
            </a:endParaRPr>
          </a:p>
        </p:txBody>
      </p:sp>
      <p:sp>
        <p:nvSpPr>
          <p:cNvPr id="67589" name="矩形 67588"/>
          <p:cNvSpPr/>
          <p:nvPr/>
        </p:nvSpPr>
        <p:spPr>
          <a:xfrm>
            <a:off x="6480175" y="3789363"/>
            <a:ext cx="1368425" cy="431800"/>
          </a:xfrm>
          <a:prstGeom prst="rect">
            <a:avLst/>
          </a:prstGeom>
          <a:noFill/>
          <a:ln w="9525">
            <a:noFill/>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ea typeface="华文隶书" panose="02010800040101010101" charset="-122"/>
              </a:rPr>
              <a:t>（</a:t>
            </a:r>
            <a:r>
              <a:rPr lang="zh-CN" altLang="x-none" sz="2400" b="0" dirty="0" err="1">
                <a:solidFill>
                  <a:srgbClr val="000000"/>
                </a:solidFill>
                <a:latin typeface="Times New Roman" panose="02020603050405020304" pitchFamily="16" charset="0"/>
                <a:ea typeface="华文行楷" panose="02010800040101010101" charset="-122"/>
              </a:rPr>
              <a:t>阻塞</a:t>
            </a:r>
            <a:r>
              <a:rPr lang="zh-CN" altLang="x-none" sz="2400" b="0" dirty="0" err="1">
                <a:solidFill>
                  <a:srgbClr val="000000"/>
                </a:solidFill>
                <a:latin typeface="Times New Roman" panose="02020603050405020304" pitchFamily="16" charset="0"/>
                <a:ea typeface="华文隶书" panose="02010800040101010101" charset="-122"/>
              </a:rPr>
              <a:t>）</a:t>
            </a:r>
            <a:endParaRPr lang="zh-CN" altLang="x-none" sz="2400" b="0" dirty="0" err="1">
              <a:solidFill>
                <a:srgbClr val="000000"/>
              </a:solidFill>
              <a:latin typeface="Times New Roman" panose="02020603050405020304" pitchFamily="16" charset="0"/>
              <a:ea typeface="华文隶书" panose="02010800040101010101" charset="-122"/>
            </a:endParaRPr>
          </a:p>
        </p:txBody>
      </p:sp>
      <p:sp>
        <p:nvSpPr>
          <p:cNvPr id="67590" name="矩形 67589"/>
          <p:cNvSpPr/>
          <p:nvPr/>
        </p:nvSpPr>
        <p:spPr>
          <a:xfrm>
            <a:off x="5688013" y="3429000"/>
            <a:ext cx="1512887" cy="431800"/>
          </a:xfrm>
          <a:prstGeom prst="rect">
            <a:avLst/>
          </a:prstGeom>
          <a:noFill/>
          <a:ln w="9525">
            <a:noFill/>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ea typeface="华文隶书" panose="02010800040101010101" charset="-122"/>
              </a:rPr>
              <a:t>请求资源</a:t>
            </a:r>
            <a:r>
              <a:rPr lang="en-US" altLang="zh-CN" sz="2400" b="0" dirty="0" err="1">
                <a:solidFill>
                  <a:srgbClr val="000000"/>
                </a:solidFill>
                <a:latin typeface="Times New Roman" panose="02020603050405020304" pitchFamily="16" charset="0"/>
                <a:ea typeface="华文隶书" panose="02010800040101010101" charset="-122"/>
              </a:rPr>
              <a:t>R</a:t>
            </a:r>
            <a:endParaRPr lang="en-US" altLang="zh-CN" sz="2400" b="0" dirty="0" err="1">
              <a:solidFill>
                <a:srgbClr val="000000"/>
              </a:solidFill>
              <a:latin typeface="Times New Roman" panose="02020603050405020304" pitchFamily="16" charset="0"/>
              <a:ea typeface="华文隶书" panose="02010800040101010101" charset="-122"/>
            </a:endParaRPr>
          </a:p>
        </p:txBody>
      </p:sp>
      <p:sp>
        <p:nvSpPr>
          <p:cNvPr id="67591" name="矩形 67590"/>
          <p:cNvSpPr/>
          <p:nvPr/>
        </p:nvSpPr>
        <p:spPr>
          <a:xfrm>
            <a:off x="5616575" y="2636838"/>
            <a:ext cx="1368425" cy="431800"/>
          </a:xfrm>
          <a:prstGeom prst="rect">
            <a:avLst/>
          </a:prstGeom>
          <a:noFill/>
          <a:ln w="9525">
            <a:noFill/>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ea typeface="华文隶书" panose="02010800040101010101" charset="-122"/>
              </a:rPr>
              <a:t>进程</a:t>
            </a:r>
            <a:r>
              <a:rPr lang="en-US" altLang="zh-CN" sz="2400" b="0" dirty="0" err="1">
                <a:solidFill>
                  <a:srgbClr val="000000"/>
                </a:solidFill>
                <a:latin typeface="Times New Roman" panose="02020603050405020304" pitchFamily="16" charset="0"/>
                <a:ea typeface="华文隶书" panose="02010800040101010101" charset="-122"/>
              </a:rPr>
              <a:t>B</a:t>
            </a:r>
            <a:endParaRPr lang="en-US" altLang="zh-CN" sz="2400" b="0" dirty="0" err="1">
              <a:solidFill>
                <a:srgbClr val="000000"/>
              </a:solidFill>
              <a:latin typeface="Times New Roman" panose="02020603050405020304" pitchFamily="16" charset="0"/>
              <a:ea typeface="华文隶书" panose="02010800040101010101" charset="-122"/>
            </a:endParaRPr>
          </a:p>
        </p:txBody>
      </p:sp>
      <p:sp>
        <p:nvSpPr>
          <p:cNvPr id="67592" name="直接连接符 67591"/>
          <p:cNvSpPr/>
          <p:nvPr/>
        </p:nvSpPr>
        <p:spPr>
          <a:xfrm>
            <a:off x="6264275" y="3068638"/>
            <a:ext cx="1588" cy="431800"/>
          </a:xfrm>
          <a:prstGeom prst="line">
            <a:avLst/>
          </a:prstGeom>
          <a:ln w="9360" cap="flat" cmpd="sng">
            <a:solidFill>
              <a:srgbClr val="000000"/>
            </a:solidFill>
            <a:prstDash val="solid"/>
            <a:miter/>
            <a:headEnd type="none" w="med" len="med"/>
            <a:tailEnd type="triangle" w="med" len="med"/>
          </a:ln>
        </p:spPr>
      </p:sp>
      <p:grpSp>
        <p:nvGrpSpPr>
          <p:cNvPr id="67593" name="组合 67592"/>
          <p:cNvGrpSpPr/>
          <p:nvPr/>
        </p:nvGrpSpPr>
        <p:grpSpPr>
          <a:xfrm>
            <a:off x="5688013" y="3789363"/>
            <a:ext cx="1500187" cy="2074862"/>
            <a:chOff x="3583" y="2387"/>
            <a:chExt cx="945" cy="1307"/>
          </a:xfrm>
        </p:grpSpPr>
        <p:sp>
          <p:nvSpPr>
            <p:cNvPr id="147467" name="矩形 67593"/>
            <p:cNvSpPr/>
            <p:nvPr/>
          </p:nvSpPr>
          <p:spPr>
            <a:xfrm>
              <a:off x="3583" y="3158"/>
              <a:ext cx="945" cy="264"/>
            </a:xfrm>
            <a:prstGeom prst="rect">
              <a:avLst/>
            </a:prstGeom>
            <a:noFill/>
            <a:ln w="9525">
              <a:noFill/>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ea typeface="华文隶书" panose="02010800040101010101" charset="-122"/>
                </a:rPr>
                <a:t>释放资源</a:t>
              </a:r>
              <a:r>
                <a:rPr lang="en-US" altLang="zh-CN" sz="2400" b="0" dirty="0" err="1">
                  <a:solidFill>
                    <a:srgbClr val="000000"/>
                  </a:solidFill>
                  <a:latin typeface="Times New Roman" panose="02020603050405020304" pitchFamily="16" charset="0"/>
                  <a:ea typeface="华文隶书" panose="02010800040101010101" charset="-122"/>
                </a:rPr>
                <a:t>R</a:t>
              </a:r>
              <a:endParaRPr lang="en-US" altLang="zh-CN" sz="2400" b="0" dirty="0" err="1">
                <a:solidFill>
                  <a:srgbClr val="000000"/>
                </a:solidFill>
                <a:latin typeface="Times New Roman" panose="02020603050405020304" pitchFamily="16" charset="0"/>
                <a:ea typeface="华文隶书" panose="02010800040101010101" charset="-122"/>
              </a:endParaRPr>
            </a:p>
          </p:txBody>
        </p:sp>
        <p:sp>
          <p:nvSpPr>
            <p:cNvPr id="147468" name="直接连接符 67594"/>
            <p:cNvSpPr/>
            <p:nvPr/>
          </p:nvSpPr>
          <p:spPr>
            <a:xfrm>
              <a:off x="3946" y="2387"/>
              <a:ext cx="0" cy="808"/>
            </a:xfrm>
            <a:prstGeom prst="line">
              <a:avLst/>
            </a:prstGeom>
            <a:ln w="9360" cap="flat" cmpd="sng">
              <a:solidFill>
                <a:srgbClr val="000000"/>
              </a:solidFill>
              <a:prstDash val="solid"/>
              <a:miter/>
              <a:headEnd type="none" w="med" len="med"/>
              <a:tailEnd type="triangle" w="med" len="med"/>
            </a:ln>
          </p:spPr>
        </p:sp>
        <p:sp>
          <p:nvSpPr>
            <p:cNvPr id="147469" name="直接连接符 67595"/>
            <p:cNvSpPr/>
            <p:nvPr/>
          </p:nvSpPr>
          <p:spPr>
            <a:xfrm>
              <a:off x="3946" y="3385"/>
              <a:ext cx="0" cy="309"/>
            </a:xfrm>
            <a:prstGeom prst="line">
              <a:avLst/>
            </a:prstGeom>
            <a:ln w="9360" cap="flat" cmpd="sng">
              <a:solidFill>
                <a:srgbClr val="000000"/>
              </a:solidFill>
              <a:prstDash val="solid"/>
              <a:miter/>
              <a:headEnd type="none" w="med" len="med"/>
              <a:tailEnd type="triangle" w="med" len="med"/>
            </a:ln>
          </p:spPr>
        </p:sp>
      </p:grpSp>
      <p:sp>
        <p:nvSpPr>
          <p:cNvPr id="67597" name="矩形 67596"/>
          <p:cNvSpPr/>
          <p:nvPr/>
        </p:nvSpPr>
        <p:spPr>
          <a:xfrm>
            <a:off x="2482850" y="3357563"/>
            <a:ext cx="1512888" cy="431800"/>
          </a:xfrm>
          <a:prstGeom prst="rect">
            <a:avLst/>
          </a:prstGeom>
          <a:noFill/>
          <a:ln w="9525">
            <a:noFill/>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ea typeface="华文隶书" panose="02010800040101010101" charset="-122"/>
              </a:rPr>
              <a:t>请求资源</a:t>
            </a:r>
            <a:r>
              <a:rPr lang="en-US" altLang="zh-CN" sz="2400" b="0" dirty="0" err="1">
                <a:solidFill>
                  <a:srgbClr val="000000"/>
                </a:solidFill>
                <a:latin typeface="Times New Roman" panose="02020603050405020304" pitchFamily="16" charset="0"/>
                <a:ea typeface="华文隶书" panose="02010800040101010101" charset="-122"/>
              </a:rPr>
              <a:t>R</a:t>
            </a:r>
            <a:endParaRPr lang="en-US" altLang="zh-CN" sz="2400" b="0" dirty="0" err="1">
              <a:solidFill>
                <a:srgbClr val="000000"/>
              </a:solidFill>
              <a:latin typeface="Times New Roman" panose="02020603050405020304" pitchFamily="16" charset="0"/>
              <a:ea typeface="华文隶书" panose="02010800040101010101" charset="-122"/>
            </a:endParaRPr>
          </a:p>
        </p:txBody>
      </p:sp>
      <p:sp>
        <p:nvSpPr>
          <p:cNvPr id="67598" name="直接连接符 67597"/>
          <p:cNvSpPr/>
          <p:nvPr/>
        </p:nvSpPr>
        <p:spPr>
          <a:xfrm>
            <a:off x="3059113" y="2997200"/>
            <a:ext cx="1587" cy="431800"/>
          </a:xfrm>
          <a:prstGeom prst="line">
            <a:avLst/>
          </a:prstGeom>
          <a:ln w="9360" cap="flat" cmpd="sng">
            <a:solidFill>
              <a:srgbClr val="000000"/>
            </a:solidFill>
            <a:prstDash val="solid"/>
            <a:miter/>
            <a:headEnd type="none" w="med" len="med"/>
            <a:tailEnd type="triangle" w="med" len="med"/>
          </a:ln>
        </p:spPr>
      </p:sp>
      <p:grpSp>
        <p:nvGrpSpPr>
          <p:cNvPr id="67599" name="组合 67598"/>
          <p:cNvGrpSpPr/>
          <p:nvPr/>
        </p:nvGrpSpPr>
        <p:grpSpPr>
          <a:xfrm>
            <a:off x="1547813" y="3717925"/>
            <a:ext cx="1498600" cy="1282700"/>
            <a:chOff x="975" y="2342"/>
            <a:chExt cx="944" cy="808"/>
          </a:xfrm>
        </p:grpSpPr>
        <p:sp>
          <p:nvSpPr>
            <p:cNvPr id="147473" name="矩形 67599"/>
            <p:cNvSpPr/>
            <p:nvPr/>
          </p:nvSpPr>
          <p:spPr>
            <a:xfrm>
              <a:off x="975" y="2614"/>
              <a:ext cx="847" cy="264"/>
            </a:xfrm>
            <a:prstGeom prst="rect">
              <a:avLst/>
            </a:prstGeom>
            <a:noFill/>
            <a:ln w="9525">
              <a:noFill/>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ea typeface="华文隶书" panose="02010800040101010101" charset="-122"/>
                </a:rPr>
                <a:t>（</a:t>
              </a:r>
              <a:r>
                <a:rPr lang="zh-CN" altLang="x-none" sz="2400" b="0" dirty="0" err="1">
                  <a:solidFill>
                    <a:srgbClr val="000000"/>
                  </a:solidFill>
                  <a:latin typeface="华文行楷" panose="02010800040101010101" charset="-122"/>
                  <a:ea typeface="华文行楷" panose="02010800040101010101" charset="-122"/>
                </a:rPr>
                <a:t>使用</a:t>
              </a:r>
              <a:r>
                <a:rPr lang="en-US" altLang="zh-CN" sz="2400" b="0" dirty="0" err="1">
                  <a:solidFill>
                    <a:srgbClr val="000000"/>
                  </a:solidFill>
                  <a:latin typeface="华文行楷" panose="02010800040101010101" charset="-122"/>
                  <a:ea typeface="华文行楷" panose="02010800040101010101" charset="-122"/>
                </a:rPr>
                <a:t>R</a:t>
              </a:r>
              <a:r>
                <a:rPr lang="zh-CN" altLang="x-none" sz="2400" b="0" dirty="0" err="1">
                  <a:solidFill>
                    <a:srgbClr val="000000"/>
                  </a:solidFill>
                  <a:latin typeface="Times New Roman" panose="02020603050405020304" pitchFamily="16" charset="0"/>
                  <a:ea typeface="华文隶书" panose="02010800040101010101" charset="-122"/>
                </a:rPr>
                <a:t>）</a:t>
              </a:r>
              <a:endParaRPr lang="zh-CN" altLang="x-none" sz="2400" b="0" dirty="0" err="1">
                <a:solidFill>
                  <a:srgbClr val="000000"/>
                </a:solidFill>
                <a:latin typeface="Times New Roman" panose="02020603050405020304" pitchFamily="16" charset="0"/>
                <a:ea typeface="华文隶书" panose="02010800040101010101" charset="-122"/>
              </a:endParaRPr>
            </a:p>
          </p:txBody>
        </p:sp>
        <p:sp>
          <p:nvSpPr>
            <p:cNvPr id="147474" name="直接连接符 67600"/>
            <p:cNvSpPr/>
            <p:nvPr/>
          </p:nvSpPr>
          <p:spPr>
            <a:xfrm>
              <a:off x="1920" y="2342"/>
              <a:ext cx="0" cy="808"/>
            </a:xfrm>
            <a:prstGeom prst="line">
              <a:avLst/>
            </a:prstGeom>
            <a:ln w="9360" cap="flat" cmpd="sng">
              <a:solidFill>
                <a:srgbClr val="000000"/>
              </a:solidFill>
              <a:prstDash val="solid"/>
              <a:miter/>
              <a:headEnd type="none" w="med" len="med"/>
              <a:tailEnd type="triangle" w="med" len="med"/>
            </a:ln>
          </p:spPr>
        </p:sp>
      </p:grpSp>
      <p:grpSp>
        <p:nvGrpSpPr>
          <p:cNvPr id="67602" name="组合 67601"/>
          <p:cNvGrpSpPr/>
          <p:nvPr/>
        </p:nvGrpSpPr>
        <p:grpSpPr>
          <a:xfrm>
            <a:off x="2482850" y="4941888"/>
            <a:ext cx="1500188" cy="850900"/>
            <a:chOff x="1564" y="3113"/>
            <a:chExt cx="945" cy="536"/>
          </a:xfrm>
        </p:grpSpPr>
        <p:sp>
          <p:nvSpPr>
            <p:cNvPr id="147476" name="矩形 67602"/>
            <p:cNvSpPr/>
            <p:nvPr/>
          </p:nvSpPr>
          <p:spPr>
            <a:xfrm>
              <a:off x="1564" y="3113"/>
              <a:ext cx="945" cy="264"/>
            </a:xfrm>
            <a:prstGeom prst="rect">
              <a:avLst/>
            </a:prstGeom>
            <a:noFill/>
            <a:ln w="9525">
              <a:noFill/>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ea typeface="华文隶书" panose="02010800040101010101" charset="-122"/>
                </a:rPr>
                <a:t>释放资源</a:t>
              </a:r>
              <a:r>
                <a:rPr lang="en-US" altLang="zh-CN" sz="2400" b="0" dirty="0" err="1">
                  <a:solidFill>
                    <a:srgbClr val="000000"/>
                  </a:solidFill>
                  <a:latin typeface="Times New Roman" panose="02020603050405020304" pitchFamily="16" charset="0"/>
                  <a:ea typeface="华文隶书" panose="02010800040101010101" charset="-122"/>
                </a:rPr>
                <a:t>R</a:t>
              </a:r>
              <a:endParaRPr lang="en-US" altLang="zh-CN" sz="2400" b="0" dirty="0" err="1">
                <a:solidFill>
                  <a:srgbClr val="000000"/>
                </a:solidFill>
                <a:latin typeface="Times New Roman" panose="02020603050405020304" pitchFamily="16" charset="0"/>
                <a:ea typeface="华文隶书" panose="02010800040101010101" charset="-122"/>
              </a:endParaRPr>
            </a:p>
          </p:txBody>
        </p:sp>
        <p:sp>
          <p:nvSpPr>
            <p:cNvPr id="147477" name="直接连接符 67603"/>
            <p:cNvSpPr/>
            <p:nvPr/>
          </p:nvSpPr>
          <p:spPr>
            <a:xfrm>
              <a:off x="1927" y="3340"/>
              <a:ext cx="0" cy="309"/>
            </a:xfrm>
            <a:prstGeom prst="line">
              <a:avLst/>
            </a:prstGeom>
            <a:ln w="9360" cap="flat" cmpd="sng">
              <a:solidFill>
                <a:srgbClr val="000000"/>
              </a:solidFill>
              <a:prstDash val="solid"/>
              <a:miter/>
              <a:headEnd type="none" w="med" len="med"/>
              <a:tailEnd type="triangle" w="med" len="med"/>
            </a:ln>
          </p:spPr>
        </p:sp>
      </p:grpSp>
      <p:sp>
        <p:nvSpPr>
          <p:cNvPr id="147478" name="椭圆 67604"/>
          <p:cNvSpPr/>
          <p:nvPr/>
        </p:nvSpPr>
        <p:spPr>
          <a:xfrm>
            <a:off x="4500563" y="3357563"/>
            <a:ext cx="576262" cy="576262"/>
          </a:xfrm>
          <a:prstGeom prst="ellipse">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ea typeface="宋体" panose="02010600030101010101" pitchFamily="2" charset="-122"/>
              </a:rPr>
              <a:t>R</a:t>
            </a:r>
            <a:endParaRPr lang="en-US" altLang="zh-CN" sz="2400" b="0" dirty="0" err="1">
              <a:solidFill>
                <a:srgbClr val="000000"/>
              </a:solidFill>
              <a:latin typeface="Times New Roman" panose="02020603050405020304" pitchFamily="16" charset="0"/>
              <a:ea typeface="宋体" panose="02010600030101010101" pitchFamily="2" charset="-122"/>
            </a:endParaRPr>
          </a:p>
        </p:txBody>
      </p:sp>
      <p:grpSp>
        <p:nvGrpSpPr>
          <p:cNvPr id="67606" name="组合 67605"/>
          <p:cNvGrpSpPr/>
          <p:nvPr/>
        </p:nvGrpSpPr>
        <p:grpSpPr>
          <a:xfrm>
            <a:off x="3778250" y="3500438"/>
            <a:ext cx="852488" cy="563562"/>
            <a:chOff x="2380" y="2205"/>
            <a:chExt cx="537" cy="355"/>
          </a:xfrm>
        </p:grpSpPr>
        <p:sp>
          <p:nvSpPr>
            <p:cNvPr id="147480" name="矩形 67606"/>
            <p:cNvSpPr/>
            <p:nvPr/>
          </p:nvSpPr>
          <p:spPr>
            <a:xfrm>
              <a:off x="2380" y="2341"/>
              <a:ext cx="537" cy="219"/>
            </a:xfrm>
            <a:prstGeom prst="rect">
              <a:avLst/>
            </a:prstGeom>
            <a:noFill/>
            <a:ln w="9525">
              <a:noFill/>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b="0" dirty="0" err="1">
                  <a:solidFill>
                    <a:srgbClr val="000000"/>
                  </a:solidFill>
                  <a:latin typeface="Times New Roman" panose="02020603050405020304" pitchFamily="16" charset="0"/>
                  <a:ea typeface="华文行楷" panose="02010800040101010101" charset="-122"/>
                </a:rPr>
                <a:t>分配</a:t>
              </a:r>
              <a:endParaRPr lang="zh-CN" altLang="x-none" sz="2000" b="0" dirty="0" err="1">
                <a:solidFill>
                  <a:srgbClr val="000000"/>
                </a:solidFill>
                <a:latin typeface="Times New Roman" panose="02020603050405020304" pitchFamily="16" charset="0"/>
                <a:ea typeface="华文行楷" panose="02010800040101010101" charset="-122"/>
              </a:endParaRPr>
            </a:p>
          </p:txBody>
        </p:sp>
        <p:sp>
          <p:nvSpPr>
            <p:cNvPr id="147481" name="直接连接符 67607"/>
            <p:cNvSpPr/>
            <p:nvPr/>
          </p:nvSpPr>
          <p:spPr>
            <a:xfrm flipH="1">
              <a:off x="2525" y="2296"/>
              <a:ext cx="264" cy="0"/>
            </a:xfrm>
            <a:prstGeom prst="line">
              <a:avLst/>
            </a:prstGeom>
            <a:ln w="9360" cap="flat" cmpd="sng">
              <a:solidFill>
                <a:srgbClr val="000000"/>
              </a:solidFill>
              <a:prstDash val="solid"/>
              <a:miter/>
              <a:headEnd type="none" w="med" len="med"/>
              <a:tailEnd type="triangle" w="med" len="med"/>
            </a:ln>
          </p:spPr>
        </p:sp>
        <p:sp>
          <p:nvSpPr>
            <p:cNvPr id="147482" name="直接连接符 67608"/>
            <p:cNvSpPr/>
            <p:nvPr/>
          </p:nvSpPr>
          <p:spPr>
            <a:xfrm>
              <a:off x="2517" y="2205"/>
              <a:ext cx="310" cy="0"/>
            </a:xfrm>
            <a:prstGeom prst="line">
              <a:avLst/>
            </a:prstGeom>
            <a:ln w="9360" cap="flat" cmpd="sng">
              <a:solidFill>
                <a:srgbClr val="000000"/>
              </a:solidFill>
              <a:prstDash val="dashDot"/>
              <a:miter/>
              <a:headEnd type="none" w="med" len="med"/>
              <a:tailEnd type="triangle" w="med" len="med"/>
            </a:ln>
          </p:spPr>
        </p:sp>
      </p:grpSp>
      <p:grpSp>
        <p:nvGrpSpPr>
          <p:cNvPr id="67610" name="组合 67609"/>
          <p:cNvGrpSpPr/>
          <p:nvPr/>
        </p:nvGrpSpPr>
        <p:grpSpPr>
          <a:xfrm>
            <a:off x="5002213" y="3573463"/>
            <a:ext cx="852487" cy="508000"/>
            <a:chOff x="3151" y="2251"/>
            <a:chExt cx="537" cy="320"/>
          </a:xfrm>
        </p:grpSpPr>
        <p:sp>
          <p:nvSpPr>
            <p:cNvPr id="147484" name="直接连接符 67610"/>
            <p:cNvSpPr/>
            <p:nvPr/>
          </p:nvSpPr>
          <p:spPr>
            <a:xfrm>
              <a:off x="3198" y="2341"/>
              <a:ext cx="400" cy="0"/>
            </a:xfrm>
            <a:prstGeom prst="line">
              <a:avLst/>
            </a:prstGeom>
            <a:ln w="9360" cap="flat" cmpd="sng">
              <a:solidFill>
                <a:srgbClr val="000000"/>
              </a:solidFill>
              <a:prstDash val="dashDot"/>
              <a:miter/>
              <a:headEnd type="none" w="med" len="med"/>
              <a:tailEnd type="triangle" w="med" len="med"/>
            </a:ln>
          </p:spPr>
        </p:sp>
        <p:sp>
          <p:nvSpPr>
            <p:cNvPr id="147485" name="直接连接符 67611"/>
            <p:cNvSpPr/>
            <p:nvPr/>
          </p:nvSpPr>
          <p:spPr>
            <a:xfrm flipH="1">
              <a:off x="3206" y="2251"/>
              <a:ext cx="400" cy="0"/>
            </a:xfrm>
            <a:prstGeom prst="line">
              <a:avLst/>
            </a:prstGeom>
            <a:ln w="9360" cap="flat" cmpd="sng">
              <a:solidFill>
                <a:srgbClr val="000000"/>
              </a:solidFill>
              <a:prstDash val="dashDot"/>
              <a:miter/>
              <a:headEnd type="none" w="med" len="med"/>
              <a:tailEnd type="triangle" w="med" len="med"/>
            </a:ln>
          </p:spPr>
        </p:sp>
        <p:sp>
          <p:nvSpPr>
            <p:cNvPr id="147486" name="矩形 67612"/>
            <p:cNvSpPr/>
            <p:nvPr/>
          </p:nvSpPr>
          <p:spPr>
            <a:xfrm>
              <a:off x="3151" y="2352"/>
              <a:ext cx="537" cy="219"/>
            </a:xfrm>
            <a:prstGeom prst="rect">
              <a:avLst/>
            </a:prstGeom>
            <a:noFill/>
            <a:ln w="9525">
              <a:noFill/>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b="0" dirty="0" err="1">
                  <a:solidFill>
                    <a:srgbClr val="000000"/>
                  </a:solidFill>
                  <a:latin typeface="Times New Roman" panose="02020603050405020304" pitchFamily="16" charset="0"/>
                  <a:ea typeface="华文行楷" panose="02010800040101010101" charset="-122"/>
                </a:rPr>
                <a:t>拒绝</a:t>
              </a:r>
              <a:endParaRPr lang="zh-CN" altLang="x-none" sz="2000" b="0" dirty="0" err="1">
                <a:solidFill>
                  <a:srgbClr val="000000"/>
                </a:solidFill>
                <a:latin typeface="Times New Roman" panose="02020603050405020304" pitchFamily="16" charset="0"/>
                <a:ea typeface="华文行楷" panose="02010800040101010101" charset="-122"/>
              </a:endParaRPr>
            </a:p>
          </p:txBody>
        </p:sp>
      </p:grpSp>
      <p:grpSp>
        <p:nvGrpSpPr>
          <p:cNvPr id="67614" name="组合 67613"/>
          <p:cNvGrpSpPr/>
          <p:nvPr/>
        </p:nvGrpSpPr>
        <p:grpSpPr>
          <a:xfrm>
            <a:off x="4114800" y="4114800"/>
            <a:ext cx="2501900" cy="1054100"/>
            <a:chOff x="2592" y="2592"/>
            <a:chExt cx="1576" cy="664"/>
          </a:xfrm>
        </p:grpSpPr>
        <p:sp>
          <p:nvSpPr>
            <p:cNvPr id="147488" name="直接连接符 67614"/>
            <p:cNvSpPr/>
            <p:nvPr/>
          </p:nvSpPr>
          <p:spPr>
            <a:xfrm flipV="1">
              <a:off x="2592" y="2593"/>
              <a:ext cx="1576" cy="624"/>
            </a:xfrm>
            <a:prstGeom prst="line">
              <a:avLst/>
            </a:prstGeom>
            <a:ln w="9360" cap="flat" cmpd="sng">
              <a:solidFill>
                <a:srgbClr val="000000"/>
              </a:solidFill>
              <a:prstDash val="dash"/>
              <a:miter/>
              <a:headEnd type="none" w="med" len="med"/>
              <a:tailEnd type="triangle" w="med" len="med"/>
            </a:ln>
          </p:spPr>
        </p:sp>
        <p:sp>
          <p:nvSpPr>
            <p:cNvPr id="147489" name="矩形 67615"/>
            <p:cNvSpPr/>
            <p:nvPr/>
          </p:nvSpPr>
          <p:spPr>
            <a:xfrm>
              <a:off x="2880" y="3036"/>
              <a:ext cx="537" cy="220"/>
            </a:xfrm>
            <a:prstGeom prst="rect">
              <a:avLst/>
            </a:prstGeom>
            <a:noFill/>
            <a:ln w="9525">
              <a:noFill/>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b="0" dirty="0" err="1">
                  <a:solidFill>
                    <a:srgbClr val="000000"/>
                  </a:solidFill>
                  <a:latin typeface="Times New Roman" panose="02020603050405020304" pitchFamily="16" charset="0"/>
                  <a:ea typeface="华文行楷" panose="02010800040101010101" charset="-122"/>
                </a:rPr>
                <a:t>唤醒</a:t>
              </a:r>
              <a:endParaRPr lang="zh-CN" altLang="x-none" sz="2000" b="0" dirty="0" err="1">
                <a:solidFill>
                  <a:srgbClr val="000000"/>
                </a:solidFill>
                <a:latin typeface="Times New Roman" panose="02020603050405020304" pitchFamily="16" charset="0"/>
                <a:ea typeface="华文行楷" panose="02010800040101010101"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additive="repl">
                                        <p:cTn id="6" dur="1" fill="hold">
                                          <p:stCondLst>
                                            <p:cond delay="0"/>
                                          </p:stCondLst>
                                        </p:cTn>
                                        <p:tgtEl>
                                          <p:spTgt spid="67588"/>
                                        </p:tgtEl>
                                        <p:attrNameLst>
                                          <p:attrName>style.visibility</p:attrName>
                                        </p:attrNameLst>
                                      </p:cBhvr>
                                      <p:to>
                                        <p:strVal val="visible"/>
                                      </p:to>
                                    </p:set>
                                    <p:animEffect transition="in" filter="dissolve">
                                      <p:cBhvr additive="repl">
                                        <p:cTn id="7" dur="500"/>
                                        <p:tgtEl>
                                          <p:spTgt spid="6758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nodeType="clickEffect">
                                  <p:stCondLst>
                                    <p:cond delay="0"/>
                                  </p:stCondLst>
                                  <p:childTnLst>
                                    <p:set>
                                      <p:cBhvr additive="repl">
                                        <p:cTn id="11" dur="1" fill="hold">
                                          <p:stCondLst>
                                            <p:cond delay="0"/>
                                          </p:stCondLst>
                                        </p:cTn>
                                        <p:tgtEl>
                                          <p:spTgt spid="67598"/>
                                        </p:tgtEl>
                                        <p:attrNameLst>
                                          <p:attrName>style.visibility</p:attrName>
                                        </p:attrNameLst>
                                      </p:cBhvr>
                                      <p:to>
                                        <p:strVal val="visible"/>
                                      </p:to>
                                    </p:set>
                                    <p:animEffect transition="in" filter="slide(fromTop)">
                                      <p:cBhvr additive="repl">
                                        <p:cTn id="12" dur="500"/>
                                        <p:tgtEl>
                                          <p:spTgt spid="6759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additive="repl">
                                        <p:cTn id="16" dur="1" fill="hold">
                                          <p:stCondLst>
                                            <p:cond delay="0"/>
                                          </p:stCondLst>
                                        </p:cTn>
                                        <p:tgtEl>
                                          <p:spTgt spid="67597"/>
                                        </p:tgtEl>
                                        <p:attrNameLst>
                                          <p:attrName>style.visibility</p:attrName>
                                        </p:attrNameLst>
                                      </p:cBhvr>
                                      <p:to>
                                        <p:strVal val="visible"/>
                                      </p:to>
                                    </p:set>
                                    <p:animEffect transition="in" filter="dissolve">
                                      <p:cBhvr additive="repl">
                                        <p:cTn id="17" dur="500"/>
                                        <p:tgtEl>
                                          <p:spTgt spid="67597"/>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nodeType="clickEffect">
                                  <p:stCondLst>
                                    <p:cond delay="0"/>
                                  </p:stCondLst>
                                  <p:childTnLst>
                                    <p:set>
                                      <p:cBhvr additive="repl">
                                        <p:cTn id="21" dur="1" fill="hold">
                                          <p:stCondLst>
                                            <p:cond delay="0"/>
                                          </p:stCondLst>
                                        </p:cTn>
                                        <p:tgtEl>
                                          <p:spTgt spid="67606"/>
                                        </p:tgtEl>
                                        <p:attrNameLst>
                                          <p:attrName>style.visibility</p:attrName>
                                        </p:attrNameLst>
                                      </p:cBhvr>
                                      <p:to>
                                        <p:strVal val="visible"/>
                                      </p:to>
                                    </p:set>
                                    <p:animEffect transition="in" filter="slide(fromLeft)">
                                      <p:cBhvr additive="repl">
                                        <p:cTn id="22" dur="500"/>
                                        <p:tgtEl>
                                          <p:spTgt spid="67606"/>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1" fill="hold" nodeType="clickEffect">
                                  <p:stCondLst>
                                    <p:cond delay="0"/>
                                  </p:stCondLst>
                                  <p:childTnLst>
                                    <p:set>
                                      <p:cBhvr additive="repl">
                                        <p:cTn id="26" dur="1" fill="hold">
                                          <p:stCondLst>
                                            <p:cond delay="0"/>
                                          </p:stCondLst>
                                        </p:cTn>
                                        <p:tgtEl>
                                          <p:spTgt spid="67599"/>
                                        </p:tgtEl>
                                        <p:attrNameLst>
                                          <p:attrName>style.visibility</p:attrName>
                                        </p:attrNameLst>
                                      </p:cBhvr>
                                      <p:to>
                                        <p:strVal val="visible"/>
                                      </p:to>
                                    </p:set>
                                    <p:animEffect transition="in" filter="slide(fromTop)">
                                      <p:cBhvr additive="repl">
                                        <p:cTn id="27" dur="500"/>
                                        <p:tgtEl>
                                          <p:spTgt spid="6759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additive="repl">
                                        <p:cTn id="31" dur="1" fill="hold">
                                          <p:stCondLst>
                                            <p:cond delay="0"/>
                                          </p:stCondLst>
                                        </p:cTn>
                                        <p:tgtEl>
                                          <p:spTgt spid="67591"/>
                                        </p:tgtEl>
                                        <p:attrNameLst>
                                          <p:attrName>style.visibility</p:attrName>
                                        </p:attrNameLst>
                                      </p:cBhvr>
                                      <p:to>
                                        <p:strVal val="visible"/>
                                      </p:to>
                                    </p:set>
                                    <p:animEffect transition="in" filter="dissolve">
                                      <p:cBhvr additive="repl">
                                        <p:cTn id="32" dur="500"/>
                                        <p:tgtEl>
                                          <p:spTgt spid="67591"/>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1" fill="hold" nodeType="clickEffect">
                                  <p:stCondLst>
                                    <p:cond delay="0"/>
                                  </p:stCondLst>
                                  <p:childTnLst>
                                    <p:set>
                                      <p:cBhvr additive="repl">
                                        <p:cTn id="36" dur="1" fill="hold">
                                          <p:stCondLst>
                                            <p:cond delay="0"/>
                                          </p:stCondLst>
                                        </p:cTn>
                                        <p:tgtEl>
                                          <p:spTgt spid="67592"/>
                                        </p:tgtEl>
                                        <p:attrNameLst>
                                          <p:attrName>style.visibility</p:attrName>
                                        </p:attrNameLst>
                                      </p:cBhvr>
                                      <p:to>
                                        <p:strVal val="visible"/>
                                      </p:to>
                                    </p:set>
                                    <p:animEffect transition="in" filter="slide(fromTop)">
                                      <p:cBhvr additive="repl">
                                        <p:cTn id="37" dur="500"/>
                                        <p:tgtEl>
                                          <p:spTgt spid="67592"/>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additive="repl">
                                        <p:cTn id="41" dur="1" fill="hold">
                                          <p:stCondLst>
                                            <p:cond delay="0"/>
                                          </p:stCondLst>
                                        </p:cTn>
                                        <p:tgtEl>
                                          <p:spTgt spid="67590"/>
                                        </p:tgtEl>
                                        <p:attrNameLst>
                                          <p:attrName>style.visibility</p:attrName>
                                        </p:attrNameLst>
                                      </p:cBhvr>
                                      <p:to>
                                        <p:strVal val="visible"/>
                                      </p:to>
                                    </p:set>
                                    <p:animEffect transition="in" filter="dissolve">
                                      <p:cBhvr additive="repl">
                                        <p:cTn id="42" dur="500"/>
                                        <p:tgtEl>
                                          <p:spTgt spid="67590"/>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2" fill="hold" nodeType="clickEffect">
                                  <p:stCondLst>
                                    <p:cond delay="0"/>
                                  </p:stCondLst>
                                  <p:childTnLst>
                                    <p:set>
                                      <p:cBhvr additive="repl">
                                        <p:cTn id="46" dur="1" fill="hold">
                                          <p:stCondLst>
                                            <p:cond delay="0"/>
                                          </p:stCondLst>
                                        </p:cTn>
                                        <p:tgtEl>
                                          <p:spTgt spid="67610"/>
                                        </p:tgtEl>
                                        <p:attrNameLst>
                                          <p:attrName>style.visibility</p:attrName>
                                        </p:attrNameLst>
                                      </p:cBhvr>
                                      <p:to>
                                        <p:strVal val="visible"/>
                                      </p:to>
                                    </p:set>
                                    <p:animEffect transition="in" filter="slide(fromRight)">
                                      <p:cBhvr additive="repl">
                                        <p:cTn id="47" dur="500"/>
                                        <p:tgtEl>
                                          <p:spTgt spid="67610"/>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37" fill="hold" nodeType="clickEffect">
                                  <p:stCondLst>
                                    <p:cond delay="0"/>
                                  </p:stCondLst>
                                  <p:childTnLst>
                                    <p:set>
                                      <p:cBhvr additive="repl">
                                        <p:cTn id="51" dur="1" fill="hold">
                                          <p:stCondLst>
                                            <p:cond delay="0"/>
                                          </p:stCondLst>
                                        </p:cTn>
                                        <p:tgtEl>
                                          <p:spTgt spid="67589"/>
                                        </p:tgtEl>
                                        <p:attrNameLst>
                                          <p:attrName>style.visibility</p:attrName>
                                        </p:attrNameLst>
                                      </p:cBhvr>
                                      <p:to>
                                        <p:strVal val="visible"/>
                                      </p:to>
                                    </p:set>
                                    <p:animEffect transition="in" filter="barn(outVertical)">
                                      <p:cBhvr additive="repl">
                                        <p:cTn id="52" dur="500"/>
                                        <p:tgtEl>
                                          <p:spTgt spid="67589"/>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1" fill="hold" nodeType="clickEffect">
                                  <p:stCondLst>
                                    <p:cond delay="0"/>
                                  </p:stCondLst>
                                  <p:childTnLst>
                                    <p:set>
                                      <p:cBhvr additive="repl">
                                        <p:cTn id="56" dur="1" fill="hold">
                                          <p:stCondLst>
                                            <p:cond delay="0"/>
                                          </p:stCondLst>
                                        </p:cTn>
                                        <p:tgtEl>
                                          <p:spTgt spid="67602"/>
                                        </p:tgtEl>
                                        <p:attrNameLst>
                                          <p:attrName>style.visibility</p:attrName>
                                        </p:attrNameLst>
                                      </p:cBhvr>
                                      <p:to>
                                        <p:strVal val="visible"/>
                                      </p:to>
                                    </p:set>
                                    <p:animEffect transition="in" filter="slide(fromTop)">
                                      <p:cBhvr additive="repl">
                                        <p:cTn id="57" dur="500"/>
                                        <p:tgtEl>
                                          <p:spTgt spid="67602"/>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8" fill="hold" nodeType="clickEffect">
                                  <p:stCondLst>
                                    <p:cond delay="0"/>
                                  </p:stCondLst>
                                  <p:childTnLst>
                                    <p:set>
                                      <p:cBhvr additive="repl">
                                        <p:cTn id="61" dur="1" fill="hold">
                                          <p:stCondLst>
                                            <p:cond delay="0"/>
                                          </p:stCondLst>
                                        </p:cTn>
                                        <p:tgtEl>
                                          <p:spTgt spid="67614"/>
                                        </p:tgtEl>
                                        <p:attrNameLst>
                                          <p:attrName>style.visibility</p:attrName>
                                        </p:attrNameLst>
                                      </p:cBhvr>
                                      <p:to>
                                        <p:strVal val="visible"/>
                                      </p:to>
                                    </p:set>
                                    <p:animEffect transition="in" filter="slide(fromLeft)">
                                      <p:cBhvr additive="repl">
                                        <p:cTn id="62" dur="500"/>
                                        <p:tgtEl>
                                          <p:spTgt spid="67614"/>
                                        </p:tgtEl>
                                      </p:cBhvr>
                                    </p:animEffect>
                                  </p:childTnLst>
                                </p:cTn>
                              </p:par>
                            </p:childTnLst>
                          </p:cTn>
                        </p:par>
                      </p:childTnLst>
                    </p:cTn>
                  </p:par>
                  <p:par>
                    <p:cTn id="63" fill="hold">
                      <p:stCondLst>
                        <p:cond delay="indefinite"/>
                      </p:stCondLst>
                      <p:childTnLst>
                        <p:par>
                          <p:cTn id="64" fill="hold">
                            <p:stCondLst>
                              <p:cond delay="0"/>
                            </p:stCondLst>
                            <p:childTnLst>
                              <p:par>
                                <p:cTn id="65" presetID="12" presetClass="entr" presetSubtype="1" fill="hold" nodeType="clickEffect">
                                  <p:stCondLst>
                                    <p:cond delay="0"/>
                                  </p:stCondLst>
                                  <p:childTnLst>
                                    <p:set>
                                      <p:cBhvr additive="repl">
                                        <p:cTn id="66" dur="1" fill="hold">
                                          <p:stCondLst>
                                            <p:cond delay="0"/>
                                          </p:stCondLst>
                                        </p:cTn>
                                        <p:tgtEl>
                                          <p:spTgt spid="67593"/>
                                        </p:tgtEl>
                                        <p:attrNameLst>
                                          <p:attrName>style.visibility</p:attrName>
                                        </p:attrNameLst>
                                      </p:cBhvr>
                                      <p:to>
                                        <p:strVal val="visible"/>
                                      </p:to>
                                    </p:set>
                                    <p:animEffect transition="in" filter="slide(fromTop)">
                                      <p:cBhvr additive="repl">
                                        <p:cTn id="67" dur="500"/>
                                        <p:tgtEl>
                                          <p:spTgt spid="675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149506" name="矩形 68608"/>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149507" name="文本框 68609"/>
          <p:cNvSpPr txBox="1"/>
          <p:nvPr/>
        </p:nvSpPr>
        <p:spPr>
          <a:xfrm>
            <a:off x="611188" y="1484313"/>
            <a:ext cx="7467600" cy="3427412"/>
          </a:xfrm>
          <a:prstGeom prst="rect">
            <a:avLst/>
          </a:prstGeom>
          <a:noFill/>
          <a:ln w="9525">
            <a:noFill/>
          </a:ln>
        </p:spPr>
        <p:txBody>
          <a:bodyPr wrap="square" lIns="91440" tIns="45720" rIns="91440" bIns="45720" anchor="t" anchorCtr="0"/>
          <a:p>
            <a:pPr marL="342900" indent="-342900" defTabSz="457200">
              <a:spcBef>
                <a:spcPts val="80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FF"/>
                </a:solidFill>
                <a:latin typeface="楷体_GB2312" pitchFamily="49" charset="0"/>
              </a:rPr>
              <a:t>进程间的关系</a:t>
            </a:r>
            <a:endParaRPr lang="zh-CN" altLang="x-none" sz="2800" b="0" dirty="0" err="1">
              <a:solidFill>
                <a:srgbClr val="0000FF"/>
              </a:solidFill>
              <a:latin typeface="楷体_GB2312" pitchFamily="49" charset="0"/>
            </a:endParaRPr>
          </a:p>
          <a:p>
            <a:pPr marL="342900" indent="-342900" defTabSz="457200">
              <a:spcBef>
                <a:spcPts val="800"/>
              </a:spcBef>
              <a:buClr>
                <a:srgbClr val="3333CC"/>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u="sng" dirty="0" err="1">
                <a:solidFill>
                  <a:srgbClr val="000000"/>
                </a:solidFill>
                <a:latin typeface="楷体_GB2312" pitchFamily="49" charset="0"/>
              </a:rPr>
              <a:t>进程间同步：</a:t>
            </a:r>
            <a:r>
              <a:rPr lang="zh-CN" altLang="x-none" sz="2800" b="0" dirty="0" err="1">
                <a:solidFill>
                  <a:srgbClr val="000000"/>
                </a:solidFill>
                <a:latin typeface="楷体_GB2312" pitchFamily="49" charset="0"/>
              </a:rPr>
              <a:t>相互协作的进程要共同完成一个任务，它们之互配合，需要在一些动作间进行同步，即一个进程的某个动作与协作进程的某些动作之间在时序上有一定的关系。 </a:t>
            </a:r>
            <a:endParaRPr lang="zh-CN" altLang="x-none" sz="2800" b="0" dirty="0" err="1">
              <a:solidFill>
                <a:srgbClr val="000000"/>
              </a:solidFill>
              <a:latin typeface="楷体_GB2312" pitchFamily="49" charset="0"/>
            </a:endParaRPr>
          </a:p>
          <a:p>
            <a:pPr marL="342900" indent="-342900" defTabSz="457200">
              <a:spcBef>
                <a:spcPts val="800"/>
              </a:spcBef>
              <a:buClr>
                <a:srgbClr val="3333CC"/>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u="sng" dirty="0" err="1">
                <a:solidFill>
                  <a:srgbClr val="000000"/>
                </a:solidFill>
                <a:latin typeface="楷体_GB2312" pitchFamily="49" charset="0"/>
              </a:rPr>
              <a:t>进程间互斥：</a:t>
            </a:r>
            <a:r>
              <a:rPr lang="zh-CN" altLang="x-none" sz="2800" b="0" dirty="0" err="1">
                <a:solidFill>
                  <a:srgbClr val="000000"/>
                </a:solidFill>
                <a:latin typeface="楷体_GB2312" pitchFamily="49" charset="0"/>
              </a:rPr>
              <a:t>当两个或两个以上的进程竞争同时只能被一个进程使用的资源时，例如竞争使用打印机，需要互斥使用该资源。 </a:t>
            </a:r>
            <a:endParaRPr lang="zh-CN" altLang="x-none" sz="2800" b="0" dirty="0" err="1">
              <a:solidFill>
                <a:srgbClr val="000000"/>
              </a:solidFill>
              <a:latin typeface="楷体_GB2312" pitchFamily="49" charset="0"/>
            </a:endParaRPr>
          </a:p>
        </p:txBody>
      </p:sp>
      <p:sp>
        <p:nvSpPr>
          <p:cNvPr id="149508" name="文本框 68610"/>
          <p:cNvSpPr txBox="1"/>
          <p:nvPr/>
        </p:nvSpPr>
        <p:spPr>
          <a:xfrm>
            <a:off x="900113" y="5589588"/>
            <a:ext cx="7416800" cy="520700"/>
          </a:xfrm>
          <a:prstGeom prst="rect">
            <a:avLst/>
          </a:prstGeom>
          <a:noFill/>
          <a:ln w="9525">
            <a:noFill/>
          </a:ln>
        </p:spPr>
        <p:txBody>
          <a:bodyPr wrap="square" lIns="90000" tIns="46800" rIns="90000" bIns="46800" anchor="t" anchorCtr="0">
            <a:spAutoFit/>
          </a:bodyPr>
          <a:p>
            <a:pPr defTabSz="457200" eaLnBrk="0" hangingPunct="0">
              <a:spcBef>
                <a:spcPts val="80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FF"/>
                </a:solidFill>
                <a:latin typeface="楷体_GB2312" pitchFamily="49" charset="0"/>
              </a:rPr>
              <a:t>进程的同步、互斥机制</a:t>
            </a:r>
            <a:r>
              <a:rPr lang="zh-CN" altLang="x-none" sz="2800" b="0" dirty="0" err="1">
                <a:solidFill>
                  <a:srgbClr val="000000"/>
                </a:solidFill>
                <a:latin typeface="楷体_GB2312" pitchFamily="49" charset="0"/>
              </a:rPr>
              <a:t>──信号量及</a:t>
            </a:r>
            <a:r>
              <a:rPr lang="en-US" altLang="zh-CN" sz="2800" b="0" dirty="0" err="1">
                <a:solidFill>
                  <a:srgbClr val="000000"/>
                </a:solidFill>
                <a:latin typeface="楷体_GB2312" pitchFamily="49" charset="0"/>
              </a:rPr>
              <a:t>P.V</a:t>
            </a:r>
            <a:r>
              <a:rPr lang="zh-CN" altLang="x-none" sz="2800" b="0" dirty="0" err="1">
                <a:solidFill>
                  <a:srgbClr val="000000"/>
                </a:solidFill>
                <a:latin typeface="楷体_GB2312" pitchFamily="49" charset="0"/>
              </a:rPr>
              <a:t>操作  </a:t>
            </a:r>
            <a:endParaRPr lang="zh-CN" altLang="x-none" sz="2800" b="0" dirty="0" err="1">
              <a:solidFill>
                <a:srgbClr val="000000"/>
              </a:solidFill>
              <a:latin typeface="楷体_GB2312" pitchFamily="49" charset="0"/>
            </a:endParaRPr>
          </a:p>
        </p:txBody>
      </p:sp>
      <p:sp>
        <p:nvSpPr>
          <p:cNvPr id="149509" name="文本框 68611"/>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333399"/>
                </a:solidFill>
                <a:latin typeface="Times New Roman" panose="02020603050405020304" pitchFamily="16" charset="0"/>
              </a:rPr>
              <a:t>3.4 进程间的相互作用</a:t>
            </a:r>
            <a:endParaRPr lang="zh-CN" altLang="x-none" sz="4400" b="0" dirty="0" err="1">
              <a:solidFill>
                <a:srgbClr val="333399"/>
              </a:solidFill>
              <a:latin typeface="Times New Roman" panose="02020603050405020304" pitchFamily="16" charset="0"/>
            </a:endParaRP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151554" name="矩形 69632"/>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151555" name="文本框 69633"/>
          <p:cNvSpPr txBox="1"/>
          <p:nvPr/>
        </p:nvSpPr>
        <p:spPr>
          <a:xfrm>
            <a:off x="457200" y="1557338"/>
            <a:ext cx="8435975" cy="4535487"/>
          </a:xfrm>
          <a:prstGeom prst="rect">
            <a:avLst/>
          </a:prstGeom>
          <a:noFill/>
          <a:ln w="9525">
            <a:noFill/>
          </a:ln>
        </p:spPr>
        <p:txBody>
          <a:bodyPr wrap="square" lIns="91440" tIns="45720" rIns="91440" bIns="45720" anchor="t" anchorCtr="0"/>
          <a:p>
            <a:pPr marL="342900" indent="-342900" defTabSz="457200">
              <a:spcBef>
                <a:spcPts val="8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楷体_GB2312" pitchFamily="49" charset="0"/>
              </a:rPr>
              <a:t>    由于各进程要求共享资源，而有些资源需要互斥使用，因此各进程间竞争使用这些资源，这些资源称为临界资源。</a:t>
            </a:r>
            <a:endParaRPr lang="zh-CN" altLang="x-none" sz="2800" b="0" dirty="0" err="1">
              <a:solidFill>
                <a:srgbClr val="000000"/>
              </a:solidFill>
              <a:latin typeface="楷体_GB2312" pitchFamily="49" charset="0"/>
            </a:endParaRPr>
          </a:p>
          <a:p>
            <a:pPr marL="342900" indent="-342900" defTabSz="457200">
              <a:spcBef>
                <a:spcPts val="8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楷体_GB2312" pitchFamily="49" charset="0"/>
              </a:rPr>
              <a:t>临界资源：</a:t>
            </a:r>
            <a:r>
              <a:rPr lang="en-US" altLang="zh-CN" sz="2800" b="0" dirty="0" err="1">
                <a:solidFill>
                  <a:srgbClr val="000000"/>
                </a:solidFill>
                <a:latin typeface="楷体_GB2312" pitchFamily="49" charset="0"/>
              </a:rPr>
              <a:t>critical resource</a:t>
            </a:r>
            <a:endParaRPr lang="en-US" altLang="zh-CN" sz="2800" b="0" dirty="0" err="1">
              <a:solidFill>
                <a:srgbClr val="000000"/>
              </a:solidFill>
              <a:latin typeface="楷体_GB2312" pitchFamily="49" charset="0"/>
            </a:endParaRPr>
          </a:p>
          <a:p>
            <a:pPr marL="342900" indent="-342900" defTabSz="457200">
              <a:spcBef>
                <a:spcPts val="8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333399"/>
                </a:solidFill>
                <a:latin typeface="楷体_GB2312" pitchFamily="49" charset="0"/>
              </a:rPr>
              <a:t>    系统中某些资源一次只允许一个进程使用，称这样的资源为临界资源或互斥资源或共享变量</a:t>
            </a:r>
            <a:endParaRPr lang="zh-CN" altLang="x-none" sz="2800" b="0" dirty="0" err="1">
              <a:solidFill>
                <a:srgbClr val="333399"/>
              </a:solidFill>
              <a:latin typeface="楷体_GB2312" pitchFamily="49" charset="0"/>
            </a:endParaRPr>
          </a:p>
          <a:p>
            <a:pPr marL="342900" indent="-342900" defTabSz="457200">
              <a:spcBef>
                <a:spcPts val="8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FF"/>
                </a:solidFill>
                <a:latin typeface="Times New Roman" panose="02020603050405020304" pitchFamily="16" charset="0"/>
              </a:rPr>
              <a:t>    临界资源可以是一些硬件设备（如打印机、磁带机或绘图仪等），也可以是进程共享变量、数据、队列、或使用权限等“有形”或“无形”的资源。</a:t>
            </a:r>
            <a:endParaRPr lang="zh-CN" altLang="x-none" sz="2800" b="0" dirty="0" err="1">
              <a:solidFill>
                <a:srgbClr val="0000FF"/>
              </a:solidFill>
              <a:latin typeface="Times New Roman" panose="02020603050405020304" pitchFamily="16" charset="0"/>
            </a:endParaRPr>
          </a:p>
        </p:txBody>
      </p:sp>
      <p:sp>
        <p:nvSpPr>
          <p:cNvPr id="151556" name="文本框 69634"/>
          <p:cNvSpPr txBox="1"/>
          <p:nvPr/>
        </p:nvSpPr>
        <p:spPr>
          <a:xfrm>
            <a:off x="339725" y="688975"/>
            <a:ext cx="7148513" cy="581025"/>
          </a:xfrm>
          <a:prstGeom prst="rect">
            <a:avLst/>
          </a:prstGeom>
          <a:noFill/>
          <a:ln w="9525">
            <a:noFill/>
          </a:ln>
        </p:spPr>
        <p:txBody>
          <a:bodyPr wrap="none" lIns="90000" tIns="46800" rIns="90000" bIns="46800" anchor="t" anchorCtr="0">
            <a:spAutoFit/>
          </a:bodyPr>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00"/>
                </a:solidFill>
                <a:latin typeface="楷体_GB2312" pitchFamily="49" charset="0"/>
              </a:rPr>
              <a:t>进程的互斥（</a:t>
            </a:r>
            <a:r>
              <a:rPr lang="en-US" altLang="zh-CN" b="0" dirty="0" err="1">
                <a:solidFill>
                  <a:srgbClr val="000000"/>
                </a:solidFill>
                <a:latin typeface="楷体_GB2312" pitchFamily="49" charset="0"/>
              </a:rPr>
              <a:t>mutual exclusion</a:t>
            </a:r>
            <a:r>
              <a:rPr lang="zh-CN" altLang="x-none" b="0" dirty="0" err="1">
                <a:solidFill>
                  <a:srgbClr val="000000"/>
                </a:solidFill>
                <a:latin typeface="楷体_GB2312" pitchFamily="49" charset="0"/>
              </a:rPr>
              <a:t>）</a:t>
            </a:r>
            <a:endParaRPr lang="zh-CN" altLang="x-none" b="0" dirty="0" err="1">
              <a:solidFill>
                <a:srgbClr val="000000"/>
              </a:solidFill>
              <a:latin typeface="楷体_GB2312" pitchFamily="49" charset="0"/>
            </a:endParaRP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153602" name="矩形 70656"/>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153603" name="文本框 70657"/>
          <p:cNvSpPr txBox="1"/>
          <p:nvPr/>
        </p:nvSpPr>
        <p:spPr>
          <a:xfrm>
            <a:off x="228600" y="1276350"/>
            <a:ext cx="8729663" cy="3295650"/>
          </a:xfrm>
          <a:prstGeom prst="rect">
            <a:avLst/>
          </a:prstGeom>
          <a:noFill/>
          <a:ln w="9525">
            <a:noFill/>
          </a:ln>
        </p:spPr>
        <p:txBody>
          <a:bodyPr wrap="square" lIns="91440" tIns="45720" rIns="91440" bIns="45720" anchor="t" anchorCtr="0"/>
          <a:p>
            <a:pPr marL="342900" indent="-342900" defTabSz="457200">
              <a:lnSpc>
                <a:spcPct val="80000"/>
              </a:lnSpc>
              <a:spcBef>
                <a:spcPts val="9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en-US" altLang="zh-CN" b="0" dirty="0" err="1">
              <a:solidFill>
                <a:srgbClr val="0000FF"/>
              </a:solidFill>
              <a:latin typeface="楷体_GB2312" pitchFamily="49" charset="0"/>
            </a:endParaRPr>
          </a:p>
          <a:p>
            <a:pPr marL="342900" indent="-342900" defTabSz="457200">
              <a:spcBef>
                <a:spcPts val="900"/>
              </a:spcBef>
              <a:buClr>
                <a:srgbClr val="3333CC"/>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00"/>
                </a:solidFill>
                <a:latin typeface="楷体_GB2312" pitchFamily="49" charset="0"/>
              </a:rPr>
              <a:t>在进程中涉及到临界资源的程序段叫</a:t>
            </a:r>
            <a:r>
              <a:rPr lang="zh-CN" altLang="x-none" b="0" dirty="0" err="1">
                <a:solidFill>
                  <a:srgbClr val="BE2400"/>
                </a:solidFill>
                <a:latin typeface="楷体_GB2312" pitchFamily="49" charset="0"/>
              </a:rPr>
              <a:t>临界区</a:t>
            </a:r>
            <a:r>
              <a:rPr lang="en-US" altLang="zh-CN" b="0" dirty="0" err="1">
                <a:solidFill>
                  <a:srgbClr val="BE2400"/>
                </a:solidFill>
                <a:latin typeface="楷体_GB2312" pitchFamily="49" charset="0"/>
              </a:rPr>
              <a:t>.</a:t>
            </a:r>
            <a:endParaRPr lang="en-US" altLang="zh-CN" b="0" dirty="0" err="1">
              <a:solidFill>
                <a:srgbClr val="BE2400"/>
              </a:solidFill>
              <a:latin typeface="楷体_GB2312" pitchFamily="49" charset="0"/>
            </a:endParaRPr>
          </a:p>
          <a:p>
            <a:pPr marL="342900" indent="-342900" defTabSz="457200">
              <a:spcBef>
                <a:spcPts val="9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en-US" altLang="zh-CN" b="0" dirty="0" err="1">
              <a:solidFill>
                <a:srgbClr val="BE2400"/>
              </a:solidFill>
              <a:latin typeface="楷体_GB2312" pitchFamily="49" charset="0"/>
            </a:endParaRPr>
          </a:p>
          <a:p>
            <a:pPr marL="342900" indent="-342900" defTabSz="457200">
              <a:spcBef>
                <a:spcPts val="900"/>
              </a:spcBef>
              <a:buClr>
                <a:srgbClr val="3333CC"/>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00"/>
                </a:solidFill>
                <a:latin typeface="楷体_GB2312" pitchFamily="49" charset="0"/>
              </a:rPr>
              <a:t>一个程序片段的集合，这些程序片段分散在不同的进程中，对某个共享的数据结构（共享资源）进行操作</a:t>
            </a:r>
            <a:r>
              <a:rPr lang="en-US" altLang="zh-CN" b="0" dirty="0" err="1">
                <a:solidFill>
                  <a:srgbClr val="000000"/>
                </a:solidFill>
                <a:latin typeface="楷体_GB2312" pitchFamily="49" charset="0"/>
              </a:rPr>
              <a:t>.</a:t>
            </a:r>
            <a:endParaRPr lang="en-US" altLang="zh-CN" b="0" dirty="0" err="1">
              <a:solidFill>
                <a:srgbClr val="000000"/>
              </a:solidFill>
              <a:latin typeface="楷体_GB2312" pitchFamily="49" charset="0"/>
            </a:endParaRPr>
          </a:p>
          <a:p>
            <a:pPr marL="342900" indent="-342900" defTabSz="457200">
              <a:spcBef>
                <a:spcPts val="9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en-US" altLang="zh-CN" b="0" dirty="0" err="1">
              <a:solidFill>
                <a:srgbClr val="000000"/>
              </a:solidFill>
              <a:latin typeface="楷体_GB2312" pitchFamily="49" charset="0"/>
            </a:endParaRPr>
          </a:p>
          <a:p>
            <a:pPr marL="342900" indent="-342900" defTabSz="457200">
              <a:spcBef>
                <a:spcPts val="900"/>
              </a:spcBef>
              <a:buClr>
                <a:srgbClr val="3333CC"/>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00"/>
                </a:solidFill>
                <a:latin typeface="楷体_GB2312" pitchFamily="49" charset="0"/>
              </a:rPr>
              <a:t>多个进程的临界区称为</a:t>
            </a:r>
            <a:r>
              <a:rPr lang="zh-CN" altLang="x-none" b="0" dirty="0" err="1">
                <a:solidFill>
                  <a:srgbClr val="BE2400"/>
                </a:solidFill>
                <a:latin typeface="楷体_GB2312" pitchFamily="49" charset="0"/>
              </a:rPr>
              <a:t>相关临界区</a:t>
            </a:r>
            <a:r>
              <a:rPr lang="en-US" altLang="zh-CN" b="0" dirty="0" err="1">
                <a:solidFill>
                  <a:srgbClr val="BE2400"/>
                </a:solidFill>
                <a:latin typeface="楷体_GB2312" pitchFamily="49" charset="0"/>
              </a:rPr>
              <a:t>.</a:t>
            </a:r>
            <a:endParaRPr lang="en-US" altLang="zh-CN" b="0" dirty="0" err="1">
              <a:solidFill>
                <a:srgbClr val="BE2400"/>
              </a:solidFill>
              <a:latin typeface="楷体_GB2312" pitchFamily="49" charset="0"/>
            </a:endParaRPr>
          </a:p>
          <a:p>
            <a:pPr marL="342900" indent="-342900" defTabSz="457200">
              <a:spcBef>
                <a:spcPts val="9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en-US" altLang="zh-CN" b="0" dirty="0" err="1">
              <a:solidFill>
                <a:srgbClr val="BE2400"/>
              </a:solidFill>
              <a:latin typeface="楷体_GB2312" pitchFamily="49" charset="0"/>
            </a:endParaRPr>
          </a:p>
        </p:txBody>
      </p:sp>
      <p:sp>
        <p:nvSpPr>
          <p:cNvPr id="153604" name="矩形 70658"/>
          <p:cNvSpPr/>
          <p:nvPr/>
        </p:nvSpPr>
        <p:spPr>
          <a:xfrm>
            <a:off x="384175" y="609600"/>
            <a:ext cx="8074025" cy="533400"/>
          </a:xfrm>
          <a:prstGeom prst="rect">
            <a:avLst/>
          </a:prstGeom>
          <a:noFill/>
          <a:ln w="9525">
            <a:noFill/>
          </a:ln>
        </p:spPr>
        <p:txBody>
          <a:bodyPr wrap="square" lIns="90000" tIns="46800" rIns="90000" bIns="46800" anchor="t" anchorCtr="0"/>
          <a:p>
            <a:pPr marL="342900" indent="-342900" defTabSz="457200" eaLnBrk="0" hangingPunct="0">
              <a:lnSpc>
                <a:spcPct val="80000"/>
              </a:lnSpc>
              <a:spcBef>
                <a:spcPts val="90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00"/>
                </a:solidFill>
                <a:latin typeface="楷体_GB2312" pitchFamily="49" charset="0"/>
              </a:rPr>
              <a:t>临界区（互斥区）：</a:t>
            </a:r>
            <a:r>
              <a:rPr lang="en-US" altLang="zh-CN" b="0" dirty="0" err="1">
                <a:solidFill>
                  <a:srgbClr val="000000"/>
                </a:solidFill>
                <a:latin typeface="楷体_GB2312" pitchFamily="49" charset="0"/>
              </a:rPr>
              <a:t>critical section</a:t>
            </a:r>
            <a:endParaRPr lang="en-US" altLang="zh-CN" b="0" dirty="0" err="1">
              <a:solidFill>
                <a:srgbClr val="000000"/>
              </a:solidFill>
              <a:latin typeface="楷体_GB2312" pitchFamily="49" charset="0"/>
            </a:endParaRP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155650" name="矩形 71680"/>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155651" name="文本框 71681"/>
          <p:cNvSpPr txBox="1"/>
          <p:nvPr/>
        </p:nvSpPr>
        <p:spPr>
          <a:xfrm>
            <a:off x="457200" y="457200"/>
            <a:ext cx="8610600" cy="55245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4000" b="0" dirty="0" err="1">
              <a:solidFill>
                <a:srgbClr val="000000"/>
              </a:solidFill>
              <a:latin typeface="Times New Roman" panose="02020603050405020304" pitchFamily="16"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4000" b="0" dirty="0" err="1">
              <a:solidFill>
                <a:srgbClr val="000000"/>
              </a:solidFill>
              <a:latin typeface="Times New Roman" panose="02020603050405020304" pitchFamily="16"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000" b="0" dirty="0" err="1">
                <a:solidFill>
                  <a:srgbClr val="000000"/>
                </a:solidFill>
                <a:latin typeface="Times New Roman" panose="02020603050405020304" pitchFamily="16" charset="0"/>
              </a:rPr>
              <a:t>临界区</a:t>
            </a:r>
            <a:r>
              <a:rPr lang="zh-CN" altLang="x-none" sz="4000" b="0" dirty="0" err="1">
                <a:solidFill>
                  <a:srgbClr val="000000"/>
                </a:solidFill>
                <a:latin typeface="楷体_GB2312" pitchFamily="49" charset="0"/>
              </a:rPr>
              <a:t>（</a:t>
            </a:r>
            <a:r>
              <a:rPr lang="en-US" altLang="zh-CN" sz="4000" b="0" dirty="0" err="1">
                <a:solidFill>
                  <a:srgbClr val="000000"/>
                </a:solidFill>
                <a:latin typeface="楷体_GB2312" pitchFamily="49" charset="0"/>
              </a:rPr>
              <a:t>critical section</a:t>
            </a:r>
            <a:r>
              <a:rPr lang="zh-CN" altLang="x-none" sz="4000" b="0" dirty="0" err="1">
                <a:solidFill>
                  <a:srgbClr val="000000"/>
                </a:solidFill>
                <a:latin typeface="楷体_GB2312" pitchFamily="49" charset="0"/>
              </a:rPr>
              <a:t>）</a:t>
            </a:r>
            <a:endParaRPr lang="zh-CN" altLang="x-none" sz="4000" b="0" dirty="0" err="1">
              <a:solidFill>
                <a:srgbClr val="000000"/>
              </a:solidFill>
              <a:latin typeface="楷体_GB2312" pitchFamily="49" charset="0"/>
            </a:endParaRPr>
          </a:p>
        </p:txBody>
      </p:sp>
      <p:pic>
        <p:nvPicPr>
          <p:cNvPr id="155652" name="图片 71682"/>
          <p:cNvPicPr>
            <a:picLocks noChangeAspect="1"/>
          </p:cNvPicPr>
          <p:nvPr/>
        </p:nvPicPr>
        <p:blipFill>
          <a:blip r:embed="rId1"/>
          <a:stretch>
            <a:fillRect/>
          </a:stretch>
        </p:blipFill>
        <p:spPr>
          <a:xfrm>
            <a:off x="395288" y="1436688"/>
            <a:ext cx="8064500" cy="4049712"/>
          </a:xfrm>
          <a:prstGeom prst="rect">
            <a:avLst/>
          </a:prstGeom>
          <a:noFill/>
          <a:ln w="9525">
            <a:noFill/>
          </a:ln>
        </p:spPr>
      </p:pic>
      <p:sp>
        <p:nvSpPr>
          <p:cNvPr id="155653" name="矩形 71683"/>
          <p:cNvSpPr/>
          <p:nvPr/>
        </p:nvSpPr>
        <p:spPr>
          <a:xfrm>
            <a:off x="3276600" y="5516563"/>
            <a:ext cx="2735263" cy="592137"/>
          </a:xfrm>
          <a:prstGeom prst="rect">
            <a:avLst/>
          </a:prstGeom>
          <a:solidFill>
            <a:srgbClr val="FFCF01"/>
          </a:solidFill>
          <a:ln w="9360" cap="flat" cmpd="sng">
            <a:solidFill>
              <a:srgbClr val="FFFF00"/>
            </a:solidFill>
            <a:prstDash val="solid"/>
            <a:miter/>
            <a:headEnd type="none" w="med" len="med"/>
            <a:tailEnd type="none" w="med" len="med"/>
          </a:ln>
        </p:spPr>
        <p:txBody>
          <a:bodyPr wrap="square" lIns="90000" tIns="46800" rIns="90000" bIns="46800" anchor="t"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FFFF00"/>
                </a:solidFill>
                <a:latin typeface="楷体_GB2312" pitchFamily="49" charset="0"/>
              </a:rPr>
              <a:t> </a:t>
            </a:r>
            <a:r>
              <a:rPr lang="zh-CN" altLang="x-none" b="0" dirty="0" err="1">
                <a:solidFill>
                  <a:srgbClr val="0000FF"/>
                </a:solidFill>
                <a:latin typeface="楷体_GB2312" pitchFamily="49" charset="0"/>
              </a:rPr>
              <a:t>进程的互斥</a:t>
            </a:r>
            <a:endParaRPr lang="zh-CN" altLang="x-none" b="0" dirty="0" err="1">
              <a:solidFill>
                <a:srgbClr val="0000FF"/>
              </a:solidFill>
              <a:latin typeface="楷体_GB2312" pitchFamily="49"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b="0" dirty="0" err="1">
              <a:solidFill>
                <a:srgbClr val="0000FF"/>
              </a:solidFill>
              <a:latin typeface="楷体_GB2312" pitchFamily="49" charset="0"/>
            </a:endParaRP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157698" name="矩形 72704"/>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157699" name="文本框 72705"/>
          <p:cNvSpPr txBox="1"/>
          <p:nvPr/>
        </p:nvSpPr>
        <p:spPr>
          <a:xfrm>
            <a:off x="468313" y="1341438"/>
            <a:ext cx="7772400" cy="4175125"/>
          </a:xfrm>
          <a:prstGeom prst="rect">
            <a:avLst/>
          </a:prstGeom>
          <a:noFill/>
          <a:ln w="9525">
            <a:noFill/>
          </a:ln>
        </p:spPr>
        <p:txBody>
          <a:bodyPr wrap="square" lIns="91440" tIns="45720" rIns="91440" bIns="45720" anchor="t" anchorCtr="0"/>
          <a:p>
            <a:pPr marL="342900" indent="-342900" defTabSz="457200">
              <a:spcBef>
                <a:spcPts val="9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00"/>
                </a:solidFill>
                <a:latin typeface="Times New Roman" panose="02020603050405020304" pitchFamily="16" charset="0"/>
              </a:rPr>
              <a:t>   由于现在操作系统中的进程是并发执行的，各进程以自己的速度向前推进，所以，运行的顺序可能是：</a:t>
            </a:r>
            <a:endParaRPr lang="zh-CN" altLang="x-none" b="0" dirty="0" err="1">
              <a:solidFill>
                <a:srgbClr val="000000"/>
              </a:solidFill>
              <a:latin typeface="Times New Roman" panose="02020603050405020304" pitchFamily="16" charset="0"/>
            </a:endParaRPr>
          </a:p>
          <a:p>
            <a:pPr marL="342900" indent="-342900" defTabSz="457200">
              <a:spcBef>
                <a:spcPts val="800"/>
              </a:spcBef>
              <a:buClr>
                <a:srgbClr val="3333CC"/>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FF"/>
                </a:solidFill>
                <a:latin typeface="Times New Roman" panose="02020603050405020304" pitchFamily="16" charset="0"/>
              </a:rPr>
              <a:t>         </a:t>
            </a:r>
            <a:r>
              <a:rPr lang="en-US" altLang="zh-CN" sz="2800" b="0" dirty="0" err="1">
                <a:solidFill>
                  <a:srgbClr val="0000FF"/>
                </a:solidFill>
                <a:latin typeface="Times New Roman" panose="02020603050405020304" pitchFamily="16" charset="0"/>
              </a:rPr>
              <a:t>…</a:t>
            </a:r>
            <a:endParaRPr lang="en-US" altLang="zh-CN" sz="2800" b="0" dirty="0" err="1">
              <a:solidFill>
                <a:srgbClr val="0000FF"/>
              </a:solidFill>
              <a:latin typeface="Times New Roman" panose="02020603050405020304" pitchFamily="16" charset="0"/>
            </a:endParaRPr>
          </a:p>
          <a:p>
            <a:pPr marL="342900" indent="-342900" defTabSz="457200">
              <a:spcBef>
                <a:spcPts val="800"/>
              </a:spcBef>
              <a:buClr>
                <a:srgbClr val="3333CC"/>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b="0" dirty="0" err="1">
                <a:solidFill>
                  <a:srgbClr val="0000FF"/>
                </a:solidFill>
                <a:latin typeface="Times New Roman" panose="02020603050405020304" pitchFamily="16" charset="0"/>
              </a:rPr>
              <a:t>         P1</a:t>
            </a:r>
            <a:r>
              <a:rPr lang="zh-CN" altLang="x-none" sz="2800" b="0" dirty="0" err="1">
                <a:solidFill>
                  <a:srgbClr val="0000FF"/>
                </a:solidFill>
                <a:latin typeface="Times New Roman" panose="02020603050405020304" pitchFamily="16" charset="0"/>
              </a:rPr>
              <a:t>：</a:t>
            </a:r>
            <a:r>
              <a:rPr lang="en-US" altLang="zh-CN" sz="2800" b="0" dirty="0" err="1">
                <a:solidFill>
                  <a:srgbClr val="0000FF"/>
                </a:solidFill>
                <a:latin typeface="Times New Roman" panose="02020603050405020304" pitchFamily="16" charset="0"/>
              </a:rPr>
              <a:t>R1 = count</a:t>
            </a:r>
            <a:r>
              <a:rPr lang="zh-CN" altLang="x-none" sz="2800" b="0" dirty="0" err="1">
                <a:solidFill>
                  <a:srgbClr val="0000FF"/>
                </a:solidFill>
                <a:latin typeface="Times New Roman" panose="02020603050405020304" pitchFamily="16" charset="0"/>
              </a:rPr>
              <a:t>；</a:t>
            </a:r>
            <a:endParaRPr lang="zh-CN" altLang="x-none" sz="2800" b="0" dirty="0" err="1">
              <a:solidFill>
                <a:srgbClr val="0000FF"/>
              </a:solidFill>
              <a:latin typeface="Times New Roman" panose="02020603050405020304" pitchFamily="16" charset="0"/>
            </a:endParaRPr>
          </a:p>
          <a:p>
            <a:pPr marL="342900" indent="-342900" defTabSz="457200">
              <a:spcBef>
                <a:spcPts val="800"/>
              </a:spcBef>
              <a:buClr>
                <a:srgbClr val="3333CC"/>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FF"/>
                </a:solidFill>
                <a:latin typeface="Times New Roman" panose="02020603050405020304" pitchFamily="16" charset="0"/>
              </a:rPr>
              <a:t>         </a:t>
            </a:r>
            <a:r>
              <a:rPr lang="en-US" altLang="zh-CN" sz="2800" b="0" dirty="0" err="1">
                <a:solidFill>
                  <a:srgbClr val="0000FF"/>
                </a:solidFill>
                <a:latin typeface="Times New Roman" panose="02020603050405020304" pitchFamily="16" charset="0"/>
              </a:rPr>
              <a:t>P2</a:t>
            </a:r>
            <a:r>
              <a:rPr lang="zh-CN" altLang="x-none" sz="2800" b="0" dirty="0" err="1">
                <a:solidFill>
                  <a:srgbClr val="0000FF"/>
                </a:solidFill>
                <a:latin typeface="Times New Roman" panose="02020603050405020304" pitchFamily="16" charset="0"/>
              </a:rPr>
              <a:t>：</a:t>
            </a:r>
            <a:r>
              <a:rPr lang="en-US" altLang="zh-CN" sz="2800" b="0" dirty="0" err="1">
                <a:solidFill>
                  <a:srgbClr val="0000FF"/>
                </a:solidFill>
                <a:latin typeface="Times New Roman" panose="02020603050405020304" pitchFamily="16" charset="0"/>
              </a:rPr>
              <a:t>R2 = count</a:t>
            </a:r>
            <a:r>
              <a:rPr lang="zh-CN" altLang="x-none" sz="2800" b="0" dirty="0" err="1">
                <a:solidFill>
                  <a:srgbClr val="0000FF"/>
                </a:solidFill>
                <a:latin typeface="Times New Roman" panose="02020603050405020304" pitchFamily="16" charset="0"/>
              </a:rPr>
              <a:t>；</a:t>
            </a:r>
            <a:endParaRPr lang="zh-CN" altLang="x-none" sz="2800" b="0" dirty="0" err="1">
              <a:solidFill>
                <a:srgbClr val="0000FF"/>
              </a:solidFill>
              <a:latin typeface="Times New Roman" panose="02020603050405020304" pitchFamily="16" charset="0"/>
            </a:endParaRPr>
          </a:p>
          <a:p>
            <a:pPr marL="342900" indent="-342900" defTabSz="457200">
              <a:spcBef>
                <a:spcPts val="800"/>
              </a:spcBef>
              <a:buClr>
                <a:srgbClr val="3333CC"/>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FF"/>
                </a:solidFill>
                <a:latin typeface="Times New Roman" panose="02020603050405020304" pitchFamily="16" charset="0"/>
              </a:rPr>
              <a:t>         </a:t>
            </a:r>
            <a:r>
              <a:rPr lang="en-US" altLang="zh-CN" sz="2800" b="0" dirty="0" err="1">
                <a:solidFill>
                  <a:srgbClr val="0000FF"/>
                </a:solidFill>
                <a:latin typeface="Times New Roman" panose="02020603050405020304" pitchFamily="16" charset="0"/>
              </a:rPr>
              <a:t>P1</a:t>
            </a:r>
            <a:r>
              <a:rPr lang="zh-CN" altLang="x-none" sz="2800" b="0" dirty="0" err="1">
                <a:solidFill>
                  <a:srgbClr val="0000FF"/>
                </a:solidFill>
                <a:latin typeface="Times New Roman" panose="02020603050405020304" pitchFamily="16" charset="0"/>
              </a:rPr>
              <a:t>：</a:t>
            </a:r>
            <a:r>
              <a:rPr lang="en-US" altLang="zh-CN" sz="2800" b="0" dirty="0" err="1">
                <a:solidFill>
                  <a:srgbClr val="0000FF"/>
                </a:solidFill>
                <a:latin typeface="Times New Roman" panose="02020603050405020304" pitchFamily="16" charset="0"/>
              </a:rPr>
              <a:t>R1 = R1 + 1</a:t>
            </a:r>
            <a:r>
              <a:rPr lang="zh-CN" altLang="x-none" sz="2800" b="0" dirty="0" err="1">
                <a:solidFill>
                  <a:srgbClr val="0000FF"/>
                </a:solidFill>
                <a:latin typeface="Times New Roman" panose="02020603050405020304" pitchFamily="16" charset="0"/>
              </a:rPr>
              <a:t>；</a:t>
            </a:r>
            <a:endParaRPr lang="zh-CN" altLang="x-none" sz="2800" b="0" dirty="0" err="1">
              <a:solidFill>
                <a:srgbClr val="0000FF"/>
              </a:solidFill>
              <a:latin typeface="Times New Roman" panose="02020603050405020304" pitchFamily="16" charset="0"/>
            </a:endParaRPr>
          </a:p>
          <a:p>
            <a:pPr marL="342900" indent="-342900" defTabSz="457200">
              <a:spcBef>
                <a:spcPts val="800"/>
              </a:spcBef>
              <a:buClr>
                <a:srgbClr val="3333CC"/>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FF"/>
                </a:solidFill>
                <a:latin typeface="Times New Roman" panose="02020603050405020304" pitchFamily="16" charset="0"/>
              </a:rPr>
              <a:t>         </a:t>
            </a:r>
            <a:r>
              <a:rPr lang="en-US" altLang="zh-CN" sz="2800" b="0" dirty="0" err="1">
                <a:solidFill>
                  <a:srgbClr val="0000FF"/>
                </a:solidFill>
                <a:latin typeface="Times New Roman" panose="02020603050405020304" pitchFamily="16" charset="0"/>
              </a:rPr>
              <a:t>P1</a:t>
            </a:r>
            <a:r>
              <a:rPr lang="zh-CN" altLang="x-none" sz="2800" b="0" dirty="0" err="1">
                <a:solidFill>
                  <a:srgbClr val="0000FF"/>
                </a:solidFill>
                <a:latin typeface="Times New Roman" panose="02020603050405020304" pitchFamily="16" charset="0"/>
              </a:rPr>
              <a:t>：</a:t>
            </a:r>
            <a:r>
              <a:rPr lang="en-US" altLang="zh-CN" sz="2800" b="0" dirty="0" err="1">
                <a:solidFill>
                  <a:srgbClr val="0000FF"/>
                </a:solidFill>
                <a:latin typeface="Times New Roman" panose="02020603050405020304" pitchFamily="16" charset="0"/>
              </a:rPr>
              <a:t>count = R1</a:t>
            </a:r>
            <a:r>
              <a:rPr lang="zh-CN" altLang="x-none" sz="2800" b="0" dirty="0" err="1">
                <a:solidFill>
                  <a:srgbClr val="0000FF"/>
                </a:solidFill>
                <a:latin typeface="Times New Roman" panose="02020603050405020304" pitchFamily="16" charset="0"/>
              </a:rPr>
              <a:t>；</a:t>
            </a:r>
            <a:endParaRPr lang="zh-CN" altLang="x-none" sz="2800" b="0" dirty="0" err="1">
              <a:solidFill>
                <a:srgbClr val="0000FF"/>
              </a:solidFill>
              <a:latin typeface="Times New Roman" panose="02020603050405020304" pitchFamily="16" charset="0"/>
            </a:endParaRPr>
          </a:p>
          <a:p>
            <a:pPr marL="342900" indent="-342900" defTabSz="457200">
              <a:spcBef>
                <a:spcPts val="800"/>
              </a:spcBef>
              <a:buClr>
                <a:srgbClr val="3333CC"/>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FF"/>
                </a:solidFill>
                <a:latin typeface="Times New Roman" panose="02020603050405020304" pitchFamily="16" charset="0"/>
              </a:rPr>
              <a:t>         </a:t>
            </a:r>
            <a:r>
              <a:rPr lang="en-US" altLang="zh-CN" sz="2800" b="0" dirty="0" err="1">
                <a:solidFill>
                  <a:srgbClr val="0000FF"/>
                </a:solidFill>
                <a:latin typeface="Times New Roman" panose="02020603050405020304" pitchFamily="16" charset="0"/>
              </a:rPr>
              <a:t>P2</a:t>
            </a:r>
            <a:r>
              <a:rPr lang="zh-CN" altLang="x-none" sz="2800" b="0" dirty="0" err="1">
                <a:solidFill>
                  <a:srgbClr val="0000FF"/>
                </a:solidFill>
                <a:latin typeface="Times New Roman" panose="02020603050405020304" pitchFamily="16" charset="0"/>
              </a:rPr>
              <a:t>：</a:t>
            </a:r>
            <a:r>
              <a:rPr lang="en-US" altLang="zh-CN" sz="2800" b="0" dirty="0" err="1">
                <a:solidFill>
                  <a:srgbClr val="0000FF"/>
                </a:solidFill>
                <a:latin typeface="Times New Roman" panose="02020603050405020304" pitchFamily="16" charset="0"/>
              </a:rPr>
              <a:t>R2 = R2 +1</a:t>
            </a:r>
            <a:r>
              <a:rPr lang="zh-CN" altLang="x-none" sz="2800" b="0" dirty="0" err="1">
                <a:solidFill>
                  <a:srgbClr val="0000FF"/>
                </a:solidFill>
                <a:latin typeface="Times New Roman" panose="02020603050405020304" pitchFamily="16" charset="0"/>
              </a:rPr>
              <a:t>；</a:t>
            </a:r>
            <a:endParaRPr lang="zh-CN" altLang="x-none" sz="2800" b="0" dirty="0" err="1">
              <a:solidFill>
                <a:srgbClr val="0000FF"/>
              </a:solidFill>
              <a:latin typeface="Times New Roman" panose="02020603050405020304" pitchFamily="16" charset="0"/>
            </a:endParaRPr>
          </a:p>
          <a:p>
            <a:pPr marL="342900" indent="-342900" defTabSz="457200">
              <a:spcBef>
                <a:spcPts val="800"/>
              </a:spcBef>
              <a:buClr>
                <a:srgbClr val="3333CC"/>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FF"/>
                </a:solidFill>
                <a:latin typeface="Times New Roman" panose="02020603050405020304" pitchFamily="16" charset="0"/>
              </a:rPr>
              <a:t>         </a:t>
            </a:r>
            <a:r>
              <a:rPr lang="en-US" altLang="zh-CN" sz="2800" b="0" dirty="0" err="1">
                <a:solidFill>
                  <a:srgbClr val="0000FF"/>
                </a:solidFill>
                <a:latin typeface="Times New Roman" panose="02020603050405020304" pitchFamily="16" charset="0"/>
              </a:rPr>
              <a:t>P2</a:t>
            </a:r>
            <a:r>
              <a:rPr lang="zh-CN" altLang="x-none" sz="2800" b="0" dirty="0" err="1">
                <a:solidFill>
                  <a:srgbClr val="0000FF"/>
                </a:solidFill>
                <a:latin typeface="Times New Roman" panose="02020603050405020304" pitchFamily="16" charset="0"/>
              </a:rPr>
              <a:t>：</a:t>
            </a:r>
            <a:r>
              <a:rPr lang="en-US" altLang="zh-CN" sz="2800" b="0" dirty="0" err="1">
                <a:solidFill>
                  <a:srgbClr val="0000FF"/>
                </a:solidFill>
                <a:latin typeface="Times New Roman" panose="02020603050405020304" pitchFamily="16" charset="0"/>
              </a:rPr>
              <a:t>count = R2</a:t>
            </a:r>
            <a:r>
              <a:rPr lang="zh-CN" altLang="x-none" sz="2800" b="0" dirty="0" err="1">
                <a:solidFill>
                  <a:srgbClr val="0000FF"/>
                </a:solidFill>
                <a:latin typeface="Times New Roman" panose="02020603050405020304" pitchFamily="16" charset="0"/>
              </a:rPr>
              <a:t>；</a:t>
            </a:r>
            <a:endParaRPr lang="zh-CN" altLang="x-none" sz="2800" b="0" dirty="0" err="1">
              <a:solidFill>
                <a:srgbClr val="0000FF"/>
              </a:solidFill>
              <a:latin typeface="Times New Roman" panose="02020603050405020304" pitchFamily="16" charset="0"/>
            </a:endParaRPr>
          </a:p>
        </p:txBody>
      </p:sp>
      <p:pic>
        <p:nvPicPr>
          <p:cNvPr id="157700" name="图片 72706"/>
          <p:cNvPicPr>
            <a:picLocks noChangeAspect="1"/>
          </p:cNvPicPr>
          <p:nvPr/>
        </p:nvPicPr>
        <p:blipFill>
          <a:blip r:embed="rId1"/>
          <a:stretch>
            <a:fillRect/>
          </a:stretch>
        </p:blipFill>
        <p:spPr>
          <a:xfrm>
            <a:off x="4356100" y="2852738"/>
            <a:ext cx="4968875" cy="3741737"/>
          </a:xfrm>
          <a:prstGeom prst="rect">
            <a:avLst/>
          </a:prstGeom>
          <a:noFill/>
          <a:ln w="9525">
            <a:noFill/>
          </a:ln>
        </p:spPr>
      </p:pic>
      <p:sp>
        <p:nvSpPr>
          <p:cNvPr id="72708" name="文本框 72707"/>
          <p:cNvSpPr txBox="1"/>
          <p:nvPr/>
        </p:nvSpPr>
        <p:spPr>
          <a:xfrm>
            <a:off x="971550" y="6759575"/>
            <a:ext cx="6092825" cy="460375"/>
          </a:xfrm>
          <a:prstGeom prst="rect">
            <a:avLst/>
          </a:prstGeom>
          <a:noFill/>
          <a:ln w="9525">
            <a:noFill/>
          </a:ln>
        </p:spPr>
        <p:txBody>
          <a:bodyPr wrap="none" lIns="90000" tIns="46800" rIns="90000" bIns="46800" anchor="t" anchorCtr="0">
            <a:spAutoFit/>
          </a:bodyPr>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FF0000"/>
                </a:solidFill>
                <a:latin typeface="楷体_GB2312" pitchFamily="49" charset="0"/>
              </a:rPr>
              <a:t>错误：</a:t>
            </a:r>
            <a:r>
              <a:rPr lang="en-US" altLang="zh-CN" sz="2400" b="0" dirty="0" err="1">
                <a:solidFill>
                  <a:srgbClr val="FF0000"/>
                </a:solidFill>
                <a:latin typeface="楷体_GB2312" pitchFamily="49" charset="0"/>
              </a:rPr>
              <a:t>P1,P2 </a:t>
            </a:r>
            <a:r>
              <a:rPr lang="zh-CN" altLang="x-none" sz="2400" b="0" dirty="0" err="1">
                <a:solidFill>
                  <a:srgbClr val="FF0000"/>
                </a:solidFill>
                <a:latin typeface="楷体_GB2312" pitchFamily="49" charset="0"/>
              </a:rPr>
              <a:t>执行的结果</a:t>
            </a:r>
            <a:r>
              <a:rPr lang="en-US" altLang="zh-CN" sz="2400" b="0" dirty="0" err="1">
                <a:solidFill>
                  <a:srgbClr val="FF0000"/>
                </a:solidFill>
                <a:latin typeface="楷体_GB2312" pitchFamily="49" charset="0"/>
              </a:rPr>
              <a:t>count</a:t>
            </a:r>
            <a:r>
              <a:rPr lang="zh-CN" altLang="x-none" sz="2400" b="0" dirty="0" err="1">
                <a:solidFill>
                  <a:srgbClr val="FF0000"/>
                </a:solidFill>
                <a:latin typeface="楷体_GB2312" pitchFamily="49" charset="0"/>
              </a:rPr>
              <a:t>只加了</a:t>
            </a:r>
            <a:r>
              <a:rPr lang="en-US" altLang="zh-CN" sz="2400" b="0" dirty="0" err="1">
                <a:solidFill>
                  <a:srgbClr val="FF0000"/>
                </a:solidFill>
                <a:latin typeface="楷体_GB2312" pitchFamily="49" charset="0"/>
              </a:rPr>
              <a:t>1</a:t>
            </a:r>
            <a:endParaRPr lang="en-US" altLang="zh-CN" sz="2400" b="0" dirty="0" err="1">
              <a:solidFill>
                <a:srgbClr val="FF0000"/>
              </a:solidFill>
              <a:latin typeface="楷体_GB2312" pitchFamily="49" charset="0"/>
            </a:endParaRPr>
          </a:p>
        </p:txBody>
      </p:sp>
      <p:sp>
        <p:nvSpPr>
          <p:cNvPr id="157702" name="文本框 72708"/>
          <p:cNvSpPr txBox="1"/>
          <p:nvPr/>
        </p:nvSpPr>
        <p:spPr>
          <a:xfrm>
            <a:off x="339725" y="688975"/>
            <a:ext cx="7148513" cy="581025"/>
          </a:xfrm>
          <a:prstGeom prst="rect">
            <a:avLst/>
          </a:prstGeom>
          <a:noFill/>
          <a:ln w="9525">
            <a:noFill/>
          </a:ln>
        </p:spPr>
        <p:txBody>
          <a:bodyPr wrap="none" lIns="90000" tIns="46800" rIns="90000" bIns="46800" anchor="t" anchorCtr="0">
            <a:spAutoFit/>
          </a:bodyPr>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00"/>
                </a:solidFill>
                <a:latin typeface="楷体_GB2312" pitchFamily="49" charset="0"/>
              </a:rPr>
              <a:t>进程的互斥（</a:t>
            </a:r>
            <a:r>
              <a:rPr lang="en-US" altLang="zh-CN" b="0" dirty="0" err="1">
                <a:solidFill>
                  <a:srgbClr val="000000"/>
                </a:solidFill>
                <a:latin typeface="楷体_GB2312" pitchFamily="49" charset="0"/>
              </a:rPr>
              <a:t>mutual exclusion</a:t>
            </a:r>
            <a:r>
              <a:rPr lang="zh-CN" altLang="x-none" b="0" dirty="0" err="1">
                <a:solidFill>
                  <a:srgbClr val="000000"/>
                </a:solidFill>
                <a:latin typeface="楷体_GB2312" pitchFamily="49" charset="0"/>
              </a:rPr>
              <a:t>）</a:t>
            </a:r>
            <a:endParaRPr lang="zh-CN" altLang="x-none" b="0" dirty="0" err="1">
              <a:solidFill>
                <a:srgbClr val="000000"/>
              </a:solidFill>
              <a:latin typeface="楷体_GB2312"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72708"/>
                                        </p:tgtEl>
                                        <p:attrNameLst>
                                          <p:attrName>style.visibility</p:attrName>
                                        </p:attrNameLst>
                                      </p:cBhvr>
                                      <p:to>
                                        <p:strVal val="visible"/>
                                      </p:to>
                                    </p:set>
                                    <p:animEffect transition="in" filter="blinds(horizontal)">
                                      <p:cBhvr additive="repl">
                                        <p:cTn id="7" dur="500"/>
                                        <p:tgtEl>
                                          <p:spTgt spid="727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28674" name="矩形 16384"/>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28675" name="文本框 16385"/>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333399"/>
                </a:solidFill>
                <a:latin typeface="Times New Roman" panose="02020603050405020304" pitchFamily="16" charset="0"/>
              </a:rPr>
              <a:t>3.1 进程的引入</a:t>
            </a:r>
            <a:endParaRPr lang="zh-CN" altLang="x-none" sz="4400" b="0" dirty="0" err="1">
              <a:solidFill>
                <a:srgbClr val="333399"/>
              </a:solidFill>
              <a:latin typeface="Times New Roman" panose="02020603050405020304" pitchFamily="16" charset="0"/>
            </a:endParaRPr>
          </a:p>
        </p:txBody>
      </p:sp>
      <p:sp>
        <p:nvSpPr>
          <p:cNvPr id="28676" name="文本框 16386"/>
          <p:cNvSpPr txBox="1"/>
          <p:nvPr/>
        </p:nvSpPr>
        <p:spPr>
          <a:xfrm>
            <a:off x="1143000" y="1447800"/>
            <a:ext cx="7772400" cy="4572000"/>
          </a:xfrm>
          <a:prstGeom prst="rect">
            <a:avLst/>
          </a:prstGeom>
          <a:noFill/>
          <a:ln w="9525">
            <a:noFill/>
          </a:ln>
        </p:spPr>
        <p:txBody>
          <a:bodyPr wrap="square" lIns="91440" tIns="45720" rIns="91440" bIns="45720" anchor="t" anchorCtr="0"/>
          <a:p>
            <a:pPr marL="342900" indent="-342900" defTabSz="457200">
              <a:lnSpc>
                <a:spcPct val="150000"/>
              </a:lnSpc>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rPr>
              <a:t>多道程序设计</a:t>
            </a:r>
            <a:r>
              <a:rPr lang="zh-CN" altLang="x-none" b="0" dirty="0" err="1">
                <a:solidFill>
                  <a:srgbClr val="000000"/>
                </a:solidFill>
                <a:latin typeface="Times New Roman" panose="02020603050405020304" pitchFamily="16" charset="0"/>
              </a:rPr>
              <a:t>：</a:t>
            </a:r>
            <a:r>
              <a:rPr lang="zh-CN" altLang="x-none" sz="2400" b="0" dirty="0" err="1">
                <a:solidFill>
                  <a:srgbClr val="000000"/>
                </a:solidFill>
                <a:latin typeface="Times New Roman" panose="02020603050405020304" pitchFamily="16" charset="0"/>
              </a:rPr>
              <a:t>把一个以上的程序放入内存中，并且同时处于运行状态，这些程序共享</a:t>
            </a:r>
            <a:r>
              <a:rPr lang="en-US" altLang="zh-CN" sz="2400" b="0" dirty="0" err="1">
                <a:solidFill>
                  <a:srgbClr val="000000"/>
                </a:solidFill>
                <a:latin typeface="Times New Roman" panose="02020603050405020304" pitchFamily="16" charset="0"/>
              </a:rPr>
              <a:t>CPU</a:t>
            </a:r>
            <a:r>
              <a:rPr lang="zh-CN" altLang="x-none" sz="2400" b="0" dirty="0" err="1">
                <a:solidFill>
                  <a:srgbClr val="000000"/>
                </a:solidFill>
                <a:latin typeface="Times New Roman" panose="02020603050405020304" pitchFamily="16" charset="0"/>
              </a:rPr>
              <a:t>和其它资源。特点如下：</a:t>
            </a:r>
            <a:endParaRPr lang="zh-CN" altLang="x-none" sz="2400" b="0" dirty="0" err="1">
              <a:solidFill>
                <a:srgbClr val="000000"/>
              </a:solidFill>
              <a:latin typeface="Times New Roman" panose="02020603050405020304" pitchFamily="16" charset="0"/>
            </a:endParaRPr>
          </a:p>
          <a:p>
            <a:pPr marL="1905" lvl="1" indent="455295" defTabSz="457200" eaLnBrk="1" hangingPunct="1">
              <a:lnSpc>
                <a:spcPct val="150000"/>
              </a:lnSpc>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rPr>
              <a:t>多道：内存中有多道程序，它们在任一时刻必须处于就绪、运行、阻塞三种状态。</a:t>
            </a:r>
            <a:endParaRPr lang="zh-CN" altLang="x-none" sz="2400" b="0" dirty="0" err="1">
              <a:solidFill>
                <a:srgbClr val="000000"/>
              </a:solidFill>
              <a:latin typeface="Times New Roman" panose="02020603050405020304" pitchFamily="16" charset="0"/>
            </a:endParaRPr>
          </a:p>
          <a:p>
            <a:pPr marL="1905" lvl="1" indent="455295" defTabSz="457200" eaLnBrk="1" hangingPunct="1">
              <a:lnSpc>
                <a:spcPct val="150000"/>
              </a:lnSpc>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rPr>
              <a:t>宏观上并行：从宏观上看，它们在同时执行。</a:t>
            </a:r>
            <a:endParaRPr lang="zh-CN" altLang="x-none" sz="2400" b="0" dirty="0" err="1">
              <a:solidFill>
                <a:srgbClr val="000000"/>
              </a:solidFill>
              <a:latin typeface="Times New Roman" panose="02020603050405020304" pitchFamily="16" charset="0"/>
            </a:endParaRPr>
          </a:p>
          <a:p>
            <a:pPr marL="1905" lvl="1" indent="455295" defTabSz="457200" eaLnBrk="1" hangingPunct="1">
              <a:lnSpc>
                <a:spcPct val="150000"/>
              </a:lnSpc>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rPr>
              <a:t>微观上串行：从微观上看，它们在交替、穿插执行。</a:t>
            </a:r>
            <a:endParaRPr lang="zh-CN" altLang="x-none" sz="2400" b="0" dirty="0" err="1">
              <a:solidFill>
                <a:srgbClr val="000000"/>
              </a:solidFill>
              <a:latin typeface="Times New Roman" panose="02020603050405020304" pitchFamily="16" charset="0"/>
              <a:ea typeface="楷体_GB2312" pitchFamily="49" charset="0"/>
            </a:endParaRP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159746" name="矩形 73728"/>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159747" name="文本框 73729"/>
          <p:cNvSpPr txBox="1"/>
          <p:nvPr/>
        </p:nvSpPr>
        <p:spPr>
          <a:xfrm>
            <a:off x="1143000" y="836613"/>
            <a:ext cx="7788275" cy="4064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000" b="0" dirty="0" err="1">
                <a:solidFill>
                  <a:srgbClr val="000000"/>
                </a:solidFill>
                <a:latin typeface="楷体_GB2312" pitchFamily="49" charset="0"/>
              </a:rPr>
              <a:t>使用临界区的原则</a:t>
            </a:r>
            <a:endParaRPr lang="zh-CN" altLang="x-none" sz="4000" b="0" dirty="0" err="1">
              <a:solidFill>
                <a:srgbClr val="000000"/>
              </a:solidFill>
              <a:latin typeface="楷体_GB2312" pitchFamily="49" charset="0"/>
            </a:endParaRPr>
          </a:p>
        </p:txBody>
      </p:sp>
      <p:sp>
        <p:nvSpPr>
          <p:cNvPr id="159748" name="文本框 73730"/>
          <p:cNvSpPr txBox="1"/>
          <p:nvPr/>
        </p:nvSpPr>
        <p:spPr>
          <a:xfrm>
            <a:off x="457200" y="1371600"/>
            <a:ext cx="8278813" cy="4683125"/>
          </a:xfrm>
          <a:prstGeom prst="rect">
            <a:avLst/>
          </a:prstGeom>
          <a:noFill/>
          <a:ln w="9525">
            <a:noFill/>
          </a:ln>
        </p:spPr>
        <p:txBody>
          <a:bodyPr wrap="square" lIns="91440" tIns="45720" rIns="91440" bIns="45720" anchor="t" anchorCtr="0"/>
          <a:p>
            <a:pPr defTabSz="457200">
              <a:lnSpc>
                <a:spcPct val="150000"/>
              </a:lnSpc>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b="0" dirty="0" err="1">
                <a:solidFill>
                  <a:srgbClr val="000000"/>
                </a:solidFill>
                <a:latin typeface="楷体_GB2312" pitchFamily="49" charset="0"/>
              </a:rPr>
              <a:t>(1)</a:t>
            </a:r>
            <a:r>
              <a:rPr lang="zh-CN" altLang="x-none" sz="2800" dirty="0" err="1">
                <a:solidFill>
                  <a:srgbClr val="000000"/>
                </a:solidFill>
                <a:latin typeface="楷体_GB2312" pitchFamily="49" charset="0"/>
              </a:rPr>
              <a:t>一次只允许一个进程进入临界区</a:t>
            </a:r>
            <a:r>
              <a:rPr lang="zh-CN" altLang="x-none" sz="2800" b="0" dirty="0" err="1">
                <a:solidFill>
                  <a:srgbClr val="000000"/>
                </a:solidFill>
                <a:latin typeface="楷体_GB2312" pitchFamily="49" charset="0"/>
              </a:rPr>
              <a:t>中，即各进程互斥访问临界资源。 </a:t>
            </a:r>
            <a:endParaRPr lang="zh-CN" altLang="x-none" sz="2800" b="0" dirty="0" err="1">
              <a:solidFill>
                <a:srgbClr val="000000"/>
              </a:solidFill>
              <a:latin typeface="楷体_GB2312" pitchFamily="49" charset="0"/>
            </a:endParaRPr>
          </a:p>
          <a:p>
            <a:pPr defTabSz="457200">
              <a:lnSpc>
                <a:spcPct val="150000"/>
              </a:lnSpc>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b="0" dirty="0" err="1">
                <a:solidFill>
                  <a:srgbClr val="000000"/>
                </a:solidFill>
                <a:latin typeface="楷体_GB2312" pitchFamily="49" charset="0"/>
              </a:rPr>
              <a:t>(2)</a:t>
            </a:r>
            <a:r>
              <a:rPr lang="zh-CN" altLang="x-none" sz="2800" b="0" dirty="0" err="1">
                <a:solidFill>
                  <a:srgbClr val="000000"/>
                </a:solidFill>
                <a:latin typeface="楷体_GB2312" pitchFamily="49" charset="0"/>
              </a:rPr>
              <a:t>当有若干个进程要求进入临界区时，应使一个进程进入临界区，它们不应相互等待而使谁都不能进入，即</a:t>
            </a:r>
            <a:r>
              <a:rPr lang="zh-CN" altLang="x-none" sz="2800" dirty="0" err="1">
                <a:solidFill>
                  <a:srgbClr val="000000"/>
                </a:solidFill>
                <a:latin typeface="楷体_GB2312" pitchFamily="49" charset="0"/>
              </a:rPr>
              <a:t>进程不能无限地停留</a:t>
            </a:r>
            <a:r>
              <a:rPr lang="zh-CN" altLang="x-none" sz="2800" b="0" dirty="0" err="1">
                <a:solidFill>
                  <a:srgbClr val="000000"/>
                </a:solidFill>
                <a:latin typeface="楷体_GB2312" pitchFamily="49" charset="0"/>
              </a:rPr>
              <a:t>在等待临界资源的状态。</a:t>
            </a:r>
            <a:endParaRPr lang="zh-CN" altLang="x-none" sz="2800" b="0" dirty="0" err="1">
              <a:solidFill>
                <a:srgbClr val="000000"/>
              </a:solidFill>
              <a:latin typeface="楷体_GB2312" pitchFamily="49" charset="0"/>
            </a:endParaRPr>
          </a:p>
          <a:p>
            <a:pPr defTabSz="457200">
              <a:lnSpc>
                <a:spcPct val="150000"/>
              </a:lnSpc>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b="0" dirty="0" err="1">
                <a:solidFill>
                  <a:srgbClr val="000000"/>
                </a:solidFill>
                <a:latin typeface="楷体_GB2312" pitchFamily="49" charset="0"/>
              </a:rPr>
              <a:t>(3)</a:t>
            </a:r>
            <a:r>
              <a:rPr lang="zh-CN" altLang="x-none" sz="2800" b="0" dirty="0" err="1">
                <a:solidFill>
                  <a:srgbClr val="000000"/>
                </a:solidFill>
                <a:latin typeface="楷体_GB2312" pitchFamily="49" charset="0"/>
              </a:rPr>
              <a:t>各</a:t>
            </a:r>
            <a:r>
              <a:rPr lang="zh-CN" altLang="x-none" sz="2800" dirty="0" err="1">
                <a:solidFill>
                  <a:srgbClr val="000000"/>
                </a:solidFill>
                <a:latin typeface="楷体_GB2312" pitchFamily="49" charset="0"/>
              </a:rPr>
              <a:t>进程使用临界资源</a:t>
            </a:r>
            <a:r>
              <a:rPr lang="zh-CN" altLang="x-none" sz="2800" dirty="0" err="1">
                <a:solidFill>
                  <a:srgbClr val="000000"/>
                </a:solidFill>
                <a:latin typeface="楷体_GB2312" pitchFamily="49" charset="0"/>
              </a:rPr>
              <a:t>的时间是有限的</a:t>
            </a:r>
            <a:r>
              <a:rPr lang="zh-CN" altLang="x-none" sz="2800" b="0" dirty="0" err="1">
                <a:solidFill>
                  <a:srgbClr val="000000"/>
                </a:solidFill>
                <a:latin typeface="楷体_GB2312" pitchFamily="49" charset="0"/>
              </a:rPr>
              <a:t>，即任何一个进程都必须在有限的时间内释放所占资源。</a:t>
            </a:r>
            <a:endParaRPr lang="zh-CN" altLang="x-none" sz="2800" b="0" dirty="0" err="1">
              <a:solidFill>
                <a:srgbClr val="000000"/>
              </a:solidFill>
              <a:latin typeface="楷体_GB2312" pitchFamily="49" charset="0"/>
            </a:endParaRP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161794" name="矩形 74752"/>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161795" name="文本框 74753"/>
          <p:cNvSpPr txBox="1"/>
          <p:nvPr/>
        </p:nvSpPr>
        <p:spPr>
          <a:xfrm>
            <a:off x="1403350" y="908050"/>
            <a:ext cx="7256463" cy="384175"/>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000" b="0" dirty="0" err="1">
                <a:solidFill>
                  <a:srgbClr val="000000"/>
                </a:solidFill>
                <a:latin typeface="楷体_GB2312" pitchFamily="49" charset="0"/>
              </a:rPr>
              <a:t>解决进程互斥的方法 </a:t>
            </a:r>
            <a:endParaRPr lang="zh-CN" altLang="x-none" sz="4000" b="0" dirty="0" err="1">
              <a:solidFill>
                <a:srgbClr val="000000"/>
              </a:solidFill>
              <a:latin typeface="楷体_GB2312" pitchFamily="49" charset="0"/>
            </a:endParaRPr>
          </a:p>
        </p:txBody>
      </p:sp>
      <p:sp>
        <p:nvSpPr>
          <p:cNvPr id="161796" name="文本框 74754"/>
          <p:cNvSpPr txBox="1"/>
          <p:nvPr/>
        </p:nvSpPr>
        <p:spPr>
          <a:xfrm>
            <a:off x="323850" y="1700213"/>
            <a:ext cx="8713788" cy="4968875"/>
          </a:xfrm>
          <a:prstGeom prst="rect">
            <a:avLst/>
          </a:prstGeom>
          <a:noFill/>
          <a:ln w="9525">
            <a:noFill/>
          </a:ln>
        </p:spPr>
        <p:txBody>
          <a:bodyPr wrap="square" lIns="91440" tIns="45720" rIns="91440" bIns="45720" anchor="t" anchorCtr="0"/>
          <a:p>
            <a:pPr marL="533400" indent="-533400" defTabSz="457200">
              <a:lnSpc>
                <a:spcPct val="90000"/>
              </a:lnSpc>
              <a:spcBef>
                <a:spcPts val="8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楷体_GB2312" pitchFamily="49" charset="0"/>
              </a:rPr>
              <a:t>   解决进程互斥的方法有</a:t>
            </a:r>
            <a:r>
              <a:rPr lang="zh-CN" altLang="x-none" sz="2800" b="0" dirty="0" err="1">
                <a:solidFill>
                  <a:srgbClr val="0000FF"/>
                </a:solidFill>
                <a:latin typeface="楷体_GB2312" pitchFamily="49" charset="0"/>
              </a:rPr>
              <a:t>硬件方法</a:t>
            </a:r>
            <a:r>
              <a:rPr lang="zh-CN" altLang="x-none" sz="2800" b="0" dirty="0" err="1">
                <a:solidFill>
                  <a:srgbClr val="000000"/>
                </a:solidFill>
                <a:latin typeface="楷体_GB2312" pitchFamily="49" charset="0"/>
              </a:rPr>
              <a:t>和</a:t>
            </a:r>
            <a:r>
              <a:rPr lang="zh-CN" altLang="x-none" sz="2800" b="0" dirty="0" err="1">
                <a:solidFill>
                  <a:srgbClr val="0000FF"/>
                </a:solidFill>
                <a:latin typeface="楷体_GB2312" pitchFamily="49" charset="0"/>
              </a:rPr>
              <a:t>软件方法</a:t>
            </a:r>
            <a:r>
              <a:rPr lang="zh-CN" altLang="x-none" sz="2800" b="0" dirty="0" err="1">
                <a:solidFill>
                  <a:srgbClr val="000000"/>
                </a:solidFill>
                <a:latin typeface="楷体_GB2312" pitchFamily="49" charset="0"/>
              </a:rPr>
              <a:t>。</a:t>
            </a:r>
            <a:endParaRPr lang="zh-CN" altLang="x-none" sz="2800" b="0" dirty="0" err="1">
              <a:solidFill>
                <a:srgbClr val="000000"/>
              </a:solidFill>
              <a:latin typeface="楷体_GB2312" pitchFamily="49" charset="0"/>
            </a:endParaRPr>
          </a:p>
          <a:p>
            <a:pPr marL="533400" indent="-533400" defTabSz="457200">
              <a:lnSpc>
                <a:spcPct val="90000"/>
              </a:lnSpc>
              <a:spcBef>
                <a:spcPts val="8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800" b="0" dirty="0" err="1">
              <a:solidFill>
                <a:srgbClr val="000000"/>
              </a:solidFill>
              <a:latin typeface="楷体_GB2312" pitchFamily="49" charset="0"/>
            </a:endParaRPr>
          </a:p>
          <a:p>
            <a:pPr marL="1905" lvl="1" indent="455295" defTabSz="457200" eaLnBrk="1" hangingPunct="1">
              <a:spcBef>
                <a:spcPts val="800"/>
              </a:spcBef>
              <a:buClr>
                <a:srgbClr val="0000FF"/>
              </a:buClr>
              <a:buSzPct val="55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latin typeface="楷体_GB2312" pitchFamily="49" charset="0"/>
              </a:rPr>
              <a:t>硬件方法:lock指令</a:t>
            </a:r>
            <a:endParaRPr lang="zh-CN" altLang="x-none" sz="2800" b="0" dirty="0" err="1">
              <a:latin typeface="楷体_GB2312" pitchFamily="49" charset="0"/>
            </a:endParaRPr>
          </a:p>
          <a:p>
            <a:pPr marL="533400" indent="-533400" defTabSz="457200">
              <a:spcBef>
                <a:spcPts val="8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b="0" dirty="0" err="1">
                <a:solidFill>
                  <a:srgbClr val="000000"/>
                </a:solidFill>
                <a:latin typeface="楷体_GB2312" pitchFamily="49" charset="0"/>
              </a:rPr>
              <a:t>   </a:t>
            </a:r>
            <a:r>
              <a:rPr lang="zh-CN" altLang="x-none" sz="2800" b="0" dirty="0" err="1">
                <a:solidFill>
                  <a:srgbClr val="000000"/>
                </a:solidFill>
                <a:latin typeface="楷体_GB2312" pitchFamily="49" charset="0"/>
              </a:rPr>
              <a:t>一个进程在进入临界区前执行“关中断”指令；在离开临界区后执行</a:t>
            </a:r>
            <a:r>
              <a:rPr lang="en-US" altLang="zh-CN" sz="2800" b="0" dirty="0" err="1">
                <a:solidFill>
                  <a:srgbClr val="000000"/>
                </a:solidFill>
                <a:latin typeface="楷体_GB2312" pitchFamily="49" charset="0"/>
              </a:rPr>
              <a:t>“</a:t>
            </a:r>
            <a:r>
              <a:rPr lang="zh-CN" altLang="x-none" sz="2800" b="0" dirty="0" err="1">
                <a:solidFill>
                  <a:srgbClr val="000000"/>
                </a:solidFill>
                <a:latin typeface="楷体_GB2312" pitchFamily="49" charset="0"/>
              </a:rPr>
              <a:t>开中断”指令。关中断后</a:t>
            </a:r>
            <a:r>
              <a:rPr lang="en-US" altLang="zh-CN" sz="2800" b="0" dirty="0" err="1">
                <a:solidFill>
                  <a:srgbClr val="000000"/>
                </a:solidFill>
                <a:latin typeface="楷体_GB2312" pitchFamily="49" charset="0"/>
              </a:rPr>
              <a:t>CPU</a:t>
            </a:r>
            <a:r>
              <a:rPr lang="zh-CN" altLang="x-none" sz="2800" b="0" dirty="0" err="1">
                <a:solidFill>
                  <a:srgbClr val="000000"/>
                </a:solidFill>
                <a:latin typeface="楷体_GB2312" pitchFamily="49" charset="0"/>
              </a:rPr>
              <a:t>接收不到信号，进程不能切换，实现了互斥。</a:t>
            </a:r>
            <a:endParaRPr lang="zh-CN" altLang="x-none" sz="2800" b="0" dirty="0" err="1">
              <a:solidFill>
                <a:srgbClr val="000000"/>
              </a:solidFill>
              <a:latin typeface="楷体_GB2312" pitchFamily="49" charset="0"/>
            </a:endParaRPr>
          </a:p>
          <a:p>
            <a:pPr marL="533400" indent="-533400" defTabSz="457200">
              <a:spcBef>
                <a:spcPts val="8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楷体_GB2312" pitchFamily="49" charset="0"/>
              </a:rPr>
              <a:t> </a:t>
            </a:r>
            <a:r>
              <a:rPr lang="en-US" altLang="zh-CN" sz="2800" b="0" dirty="0" err="1">
                <a:solidFill>
                  <a:srgbClr val="000000"/>
                </a:solidFill>
                <a:latin typeface="楷体_GB2312" pitchFamily="49" charset="0"/>
              </a:rPr>
              <a:t>  </a:t>
            </a:r>
            <a:r>
              <a:rPr lang="zh-CN" altLang="x-none" sz="2800" b="0" dirty="0" err="1">
                <a:solidFill>
                  <a:srgbClr val="000000"/>
                </a:solidFill>
                <a:latin typeface="楷体_GB2312" pitchFamily="49" charset="0"/>
              </a:rPr>
              <a:t>缺点：硬件成本高。</a:t>
            </a:r>
            <a:endParaRPr lang="zh-CN" altLang="x-none" sz="2800" b="0" dirty="0" err="1">
              <a:solidFill>
                <a:srgbClr val="000000"/>
              </a:solidFill>
              <a:latin typeface="楷体_GB2312" pitchFamily="49" charset="0"/>
            </a:endParaRP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163842" name="矩形 75776"/>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163843" name="文本框 75777"/>
          <p:cNvSpPr txBox="1"/>
          <p:nvPr/>
        </p:nvSpPr>
        <p:spPr>
          <a:xfrm>
            <a:off x="1403350" y="908050"/>
            <a:ext cx="7256463" cy="384175"/>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000" b="0" dirty="0" err="1">
                <a:solidFill>
                  <a:srgbClr val="000000"/>
                </a:solidFill>
                <a:latin typeface="楷体_GB2312" pitchFamily="49" charset="0"/>
                <a:cs typeface="楷体_GB2312" pitchFamily="49" charset="0"/>
              </a:rPr>
              <a:t>解决进程互斥的方法 </a:t>
            </a:r>
            <a:endParaRPr lang="zh-CN" altLang="x-none" sz="4000" b="0" dirty="0" err="1">
              <a:solidFill>
                <a:srgbClr val="000000"/>
              </a:solidFill>
              <a:latin typeface="楷体_GB2312" pitchFamily="49" charset="0"/>
              <a:ea typeface="楷体_GB2312" pitchFamily="49" charset="0"/>
            </a:endParaRPr>
          </a:p>
        </p:txBody>
      </p:sp>
      <p:sp>
        <p:nvSpPr>
          <p:cNvPr id="163844" name="文本框 75778"/>
          <p:cNvSpPr txBox="1"/>
          <p:nvPr/>
        </p:nvSpPr>
        <p:spPr>
          <a:xfrm>
            <a:off x="250825" y="1412875"/>
            <a:ext cx="8713788" cy="4968875"/>
          </a:xfrm>
          <a:prstGeom prst="rect">
            <a:avLst/>
          </a:prstGeom>
          <a:noFill/>
          <a:ln w="9525">
            <a:noFill/>
          </a:ln>
        </p:spPr>
        <p:txBody>
          <a:bodyPr wrap="square" lIns="91440" tIns="45720" rIns="91440" bIns="45720" anchor="t" anchorCtr="0"/>
          <a:p>
            <a:pPr marL="533400" indent="-533400" defTabSz="457200">
              <a:lnSpc>
                <a:spcPct val="90000"/>
              </a:lnSpc>
              <a:spcBef>
                <a:spcPts val="7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楷体_GB2312" pitchFamily="49" charset="0"/>
                <a:cs typeface="楷体_GB2312" pitchFamily="49" charset="0"/>
              </a:rPr>
              <a:t>  软件方法中比较著名的有</a:t>
            </a:r>
            <a:r>
              <a:rPr lang="en-US" altLang="zh-CN" sz="2400" b="0" dirty="0" err="1">
                <a:solidFill>
                  <a:srgbClr val="0000FF"/>
                </a:solidFill>
                <a:latin typeface="楷体_GB2312" pitchFamily="49" charset="0"/>
              </a:rPr>
              <a:t>Dekker</a:t>
            </a:r>
            <a:r>
              <a:rPr lang="zh-CN" altLang="x-none" sz="2400" b="0" dirty="0" err="1">
                <a:solidFill>
                  <a:srgbClr val="0000FF"/>
                </a:solidFill>
                <a:latin typeface="楷体_GB2312" pitchFamily="49" charset="0"/>
                <a:cs typeface="楷体_GB2312" pitchFamily="49" charset="0"/>
              </a:rPr>
              <a:t>算</a:t>
            </a:r>
            <a:r>
              <a:rPr lang="en-US" altLang="zh-CN" sz="2400" b="0" dirty="0" err="1">
                <a:solidFill>
                  <a:srgbClr val="0000FF"/>
                </a:solidFill>
                <a:latin typeface="楷体_GB2312" pitchFamily="49" charset="0"/>
              </a:rPr>
              <a:t>法,Peterson</a:t>
            </a:r>
            <a:r>
              <a:rPr lang="zh-CN" altLang="x-none" sz="2400" b="0" dirty="0" err="1">
                <a:solidFill>
                  <a:srgbClr val="0000FF"/>
                </a:solidFill>
                <a:latin typeface="楷体_GB2312" pitchFamily="49" charset="0"/>
                <a:cs typeface="楷体_GB2312" pitchFamily="49" charset="0"/>
              </a:rPr>
              <a:t>算法</a:t>
            </a:r>
            <a:endParaRPr lang="zh-CN" altLang="x-none" sz="2400" b="0" dirty="0" err="1">
              <a:solidFill>
                <a:srgbClr val="0000FF"/>
              </a:solidFill>
              <a:latin typeface="楷体_GB2312" pitchFamily="49" charset="0"/>
              <a:cs typeface="楷体_GB2312" pitchFamily="49" charset="0"/>
            </a:endParaRPr>
          </a:p>
          <a:p>
            <a:pPr marL="533400" indent="-533400" defTabSz="457200">
              <a:lnSpc>
                <a:spcPct val="90000"/>
              </a:lnSpc>
              <a:spcBef>
                <a:spcPts val="700"/>
              </a:spcBef>
              <a:buClr>
                <a:srgbClr val="3333CC"/>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FF"/>
                </a:solidFill>
                <a:latin typeface="楷体_GB2312" pitchFamily="49" charset="0"/>
              </a:rPr>
              <a:t>Dekker</a:t>
            </a:r>
            <a:r>
              <a:rPr lang="zh-CN" altLang="x-none" sz="2400" b="0" dirty="0" err="1">
                <a:solidFill>
                  <a:srgbClr val="0000FF"/>
                </a:solidFill>
                <a:latin typeface="楷体_GB2312" pitchFamily="49" charset="0"/>
                <a:cs typeface="楷体_GB2312" pitchFamily="49" charset="0"/>
              </a:rPr>
              <a:t>算法：</a:t>
            </a:r>
            <a:r>
              <a:rPr lang="en-US" altLang="zh-CN" sz="2400" b="0" dirty="0" err="1">
                <a:solidFill>
                  <a:srgbClr val="0000FF"/>
                </a:solidFill>
                <a:latin typeface="楷体_GB2312" pitchFamily="49" charset="0"/>
                <a:cs typeface="楷体_GB2312" pitchFamily="49" charset="0"/>
              </a:rPr>
              <a:t>turn</a:t>
            </a:r>
            <a:r>
              <a:rPr lang="zh-CN" altLang="en-US" sz="2400" b="0" dirty="0" err="1">
                <a:solidFill>
                  <a:srgbClr val="0000FF"/>
                </a:solidFill>
                <a:latin typeface="楷体_GB2312" pitchFamily="49" charset="0"/>
                <a:cs typeface="楷体_GB2312" pitchFamily="49" charset="0"/>
              </a:rPr>
              <a:t>为</a:t>
            </a:r>
            <a:r>
              <a:rPr lang="en-US" altLang="zh-CN" sz="2400" b="0" dirty="0" err="1">
                <a:solidFill>
                  <a:srgbClr val="0000FF"/>
                </a:solidFill>
                <a:latin typeface="楷体_GB2312" pitchFamily="49" charset="0"/>
                <a:cs typeface="楷体_GB2312" pitchFamily="49" charset="0"/>
              </a:rPr>
              <a:t>1-&gt;P1</a:t>
            </a:r>
            <a:r>
              <a:rPr lang="zh-CN" altLang="en-US" sz="2400" b="0" dirty="0" err="1">
                <a:solidFill>
                  <a:srgbClr val="0000FF"/>
                </a:solidFill>
                <a:latin typeface="楷体_GB2312" pitchFamily="49" charset="0"/>
                <a:cs typeface="楷体_GB2312" pitchFamily="49" charset="0"/>
              </a:rPr>
              <a:t>进入</a:t>
            </a:r>
            <a:r>
              <a:rPr lang="en-US" altLang="zh-CN" sz="2400" b="0" dirty="0" err="1">
                <a:solidFill>
                  <a:srgbClr val="0000FF"/>
                </a:solidFill>
                <a:latin typeface="楷体_GB2312" pitchFamily="49" charset="0"/>
                <a:cs typeface="楷体_GB2312" pitchFamily="49" charset="0"/>
              </a:rPr>
              <a:t>-&gt;P1</a:t>
            </a:r>
            <a:r>
              <a:rPr lang="zh-CN" altLang="en-US" sz="2400" b="0" dirty="0" err="1">
                <a:solidFill>
                  <a:srgbClr val="0000FF"/>
                </a:solidFill>
                <a:latin typeface="楷体_GB2312" pitchFamily="49" charset="0"/>
                <a:cs typeface="楷体_GB2312" pitchFamily="49" charset="0"/>
              </a:rPr>
              <a:t>出</a:t>
            </a:r>
            <a:r>
              <a:rPr lang="en-US" altLang="zh-CN" sz="2400" b="0" dirty="0" err="1">
                <a:solidFill>
                  <a:srgbClr val="0000FF"/>
                </a:solidFill>
                <a:latin typeface="楷体_GB2312" pitchFamily="49" charset="0"/>
                <a:cs typeface="楷体_GB2312" pitchFamily="49" charset="0"/>
              </a:rPr>
              <a:t>-&gt;</a:t>
            </a:r>
            <a:r>
              <a:rPr lang="zh-CN" altLang="en-US" sz="2400" b="0" dirty="0" err="1">
                <a:solidFill>
                  <a:srgbClr val="0000FF"/>
                </a:solidFill>
                <a:latin typeface="楷体_GB2312" pitchFamily="49" charset="0"/>
                <a:cs typeface="楷体_GB2312" pitchFamily="49" charset="0"/>
              </a:rPr>
              <a:t>改</a:t>
            </a:r>
            <a:r>
              <a:rPr lang="en-US" altLang="zh-CN" sz="2400" b="0" dirty="0" err="1">
                <a:solidFill>
                  <a:srgbClr val="0000FF"/>
                </a:solidFill>
                <a:latin typeface="楷体_GB2312" pitchFamily="49" charset="0"/>
                <a:cs typeface="楷体_GB2312" pitchFamily="49" charset="0"/>
              </a:rPr>
              <a:t>turn</a:t>
            </a:r>
            <a:r>
              <a:rPr lang="zh-CN" altLang="en-US" sz="2400" b="0" dirty="0" err="1">
                <a:solidFill>
                  <a:srgbClr val="0000FF"/>
                </a:solidFill>
                <a:latin typeface="楷体_GB2312" pitchFamily="49" charset="0"/>
                <a:cs typeface="楷体_GB2312" pitchFamily="49" charset="0"/>
              </a:rPr>
              <a:t>值</a:t>
            </a:r>
            <a:endParaRPr lang="zh-CN" altLang="x-none" sz="2400" b="0" dirty="0" err="1">
              <a:solidFill>
                <a:srgbClr val="0000FF"/>
              </a:solidFill>
              <a:latin typeface="楷体_GB2312" pitchFamily="49" charset="0"/>
              <a:cs typeface="楷体_GB2312" pitchFamily="49" charset="0"/>
            </a:endParaRPr>
          </a:p>
          <a:p>
            <a:pPr marL="533400" indent="-533400" defTabSz="457200">
              <a:lnSpc>
                <a:spcPct val="90000"/>
              </a:lnSpc>
              <a:spcBef>
                <a:spcPts val="7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楷体_GB2312" pitchFamily="49" charset="0"/>
                <a:cs typeface="楷体_GB2312" pitchFamily="49" charset="0"/>
              </a:rPr>
              <a:t>      </a:t>
            </a:r>
            <a:r>
              <a:rPr lang="zh-CN" altLang="x-none" sz="2400" dirty="0" err="1">
                <a:solidFill>
                  <a:srgbClr val="000000"/>
                </a:solidFill>
                <a:latin typeface="楷体_GB2312" pitchFamily="49" charset="0"/>
                <a:cs typeface="楷体_GB2312" pitchFamily="49" charset="0"/>
              </a:rPr>
              <a:t>设置一个整型变量</a:t>
            </a:r>
            <a:r>
              <a:rPr lang="en-US" altLang="zh-CN" sz="2400" dirty="0" err="1">
                <a:solidFill>
                  <a:srgbClr val="000000"/>
                </a:solidFill>
                <a:latin typeface="楷体_GB2312" pitchFamily="49" charset="0"/>
              </a:rPr>
              <a:t>turn</a:t>
            </a:r>
            <a:r>
              <a:rPr lang="zh-CN" altLang="x-none" sz="2400" b="0" dirty="0" err="1">
                <a:solidFill>
                  <a:srgbClr val="000000"/>
                </a:solidFill>
                <a:latin typeface="楷体_GB2312" pitchFamily="49" charset="0"/>
                <a:cs typeface="楷体_GB2312" pitchFamily="49" charset="0"/>
              </a:rPr>
              <a:t>，指示允许进入临界区的进程标识。假设现有两个进程</a:t>
            </a:r>
            <a:r>
              <a:rPr lang="en-US" altLang="zh-CN" sz="2400" b="0" dirty="0" err="1">
                <a:solidFill>
                  <a:srgbClr val="000000"/>
                </a:solidFill>
                <a:latin typeface="楷体_GB2312" pitchFamily="49" charset="0"/>
              </a:rPr>
              <a:t>P1</a:t>
            </a:r>
            <a:r>
              <a:rPr lang="zh-CN" altLang="x-none" sz="2400" b="0" dirty="0" err="1">
                <a:solidFill>
                  <a:srgbClr val="000000"/>
                </a:solidFill>
                <a:latin typeface="楷体_GB2312" pitchFamily="49" charset="0"/>
                <a:cs typeface="楷体_GB2312" pitchFamily="49" charset="0"/>
              </a:rPr>
              <a:t>和</a:t>
            </a:r>
            <a:r>
              <a:rPr lang="en-US" altLang="zh-CN" sz="2400" b="0" dirty="0" err="1">
                <a:solidFill>
                  <a:srgbClr val="000000"/>
                </a:solidFill>
                <a:latin typeface="楷体_GB2312" pitchFamily="49" charset="0"/>
              </a:rPr>
              <a:t>P2</a:t>
            </a:r>
            <a:r>
              <a:rPr lang="zh-CN" altLang="x-none" sz="2400" b="0" dirty="0" err="1">
                <a:solidFill>
                  <a:srgbClr val="000000"/>
                </a:solidFill>
                <a:latin typeface="楷体_GB2312" pitchFamily="49" charset="0"/>
                <a:cs typeface="楷体_GB2312" pitchFamily="49" charset="0"/>
              </a:rPr>
              <a:t>，</a:t>
            </a:r>
            <a:r>
              <a:rPr lang="zh-CN" altLang="x-none" sz="2400" dirty="0" err="1">
                <a:solidFill>
                  <a:srgbClr val="000000"/>
                </a:solidFill>
                <a:latin typeface="楷体_GB2312" pitchFamily="49" charset="0"/>
                <a:cs typeface="楷体_GB2312" pitchFamily="49" charset="0"/>
              </a:rPr>
              <a:t>当</a:t>
            </a:r>
            <a:r>
              <a:rPr lang="en-US" altLang="zh-CN" sz="2400" b="0" dirty="0" err="1">
                <a:solidFill>
                  <a:srgbClr val="000000"/>
                </a:solidFill>
                <a:latin typeface="楷体_GB2312" pitchFamily="49" charset="0"/>
              </a:rPr>
              <a:t>turn</a:t>
            </a:r>
            <a:r>
              <a:rPr lang="zh-CN" altLang="x-none" sz="2400" b="0" dirty="0" err="1">
                <a:solidFill>
                  <a:srgbClr val="000000"/>
                </a:solidFill>
                <a:latin typeface="楷体_GB2312" pitchFamily="49" charset="0"/>
                <a:cs typeface="楷体_GB2312" pitchFamily="49" charset="0"/>
              </a:rPr>
              <a:t>的值为</a:t>
            </a:r>
            <a:r>
              <a:rPr lang="en-US" altLang="zh-CN" sz="2400" b="0" dirty="0" err="1">
                <a:solidFill>
                  <a:srgbClr val="000000"/>
                </a:solidFill>
                <a:latin typeface="楷体_GB2312" pitchFamily="49" charset="0"/>
              </a:rPr>
              <a:t>1</a:t>
            </a:r>
            <a:r>
              <a:rPr lang="zh-CN" altLang="x-none" sz="2400" b="0" dirty="0" err="1">
                <a:solidFill>
                  <a:srgbClr val="000000"/>
                </a:solidFill>
                <a:latin typeface="楷体_GB2312" pitchFamily="49" charset="0"/>
                <a:cs typeface="楷体_GB2312" pitchFamily="49" charset="0"/>
              </a:rPr>
              <a:t>时，</a:t>
            </a:r>
            <a:r>
              <a:rPr lang="en-US" altLang="zh-CN" sz="2400" b="0" dirty="0" err="1">
                <a:solidFill>
                  <a:srgbClr val="000000"/>
                </a:solidFill>
                <a:latin typeface="楷体_GB2312" pitchFamily="49" charset="0"/>
              </a:rPr>
              <a:t>P1</a:t>
            </a:r>
            <a:r>
              <a:rPr lang="zh-CN" altLang="x-none" sz="2400" b="0" dirty="0" err="1">
                <a:solidFill>
                  <a:srgbClr val="000000"/>
                </a:solidFill>
                <a:latin typeface="楷体_GB2312" pitchFamily="49" charset="0"/>
                <a:cs typeface="楷体_GB2312" pitchFamily="49" charset="0"/>
              </a:rPr>
              <a:t>被允许进入；</a:t>
            </a:r>
            <a:r>
              <a:rPr lang="zh-CN" altLang="x-none" sz="2400" dirty="0" err="1">
                <a:solidFill>
                  <a:srgbClr val="000000"/>
                </a:solidFill>
                <a:latin typeface="楷体_GB2312" pitchFamily="49" charset="0"/>
                <a:cs typeface="楷体_GB2312" pitchFamily="49" charset="0"/>
              </a:rPr>
              <a:t>当</a:t>
            </a:r>
            <a:r>
              <a:rPr lang="en-US" altLang="zh-CN" sz="2400" b="0" dirty="0" err="1">
                <a:solidFill>
                  <a:srgbClr val="000000"/>
                </a:solidFill>
                <a:latin typeface="楷体_GB2312" pitchFamily="49" charset="0"/>
              </a:rPr>
              <a:t>turn</a:t>
            </a:r>
            <a:r>
              <a:rPr lang="zh-CN" altLang="x-none" sz="2400" b="0" dirty="0" err="1">
                <a:solidFill>
                  <a:srgbClr val="000000"/>
                </a:solidFill>
                <a:latin typeface="楷体_GB2312" pitchFamily="49" charset="0"/>
                <a:cs typeface="楷体_GB2312" pitchFamily="49" charset="0"/>
              </a:rPr>
              <a:t>的值为</a:t>
            </a:r>
            <a:r>
              <a:rPr lang="en-US" altLang="zh-CN" sz="2400" b="0" dirty="0" err="1">
                <a:solidFill>
                  <a:srgbClr val="000000"/>
                </a:solidFill>
                <a:latin typeface="楷体_GB2312" pitchFamily="49" charset="0"/>
              </a:rPr>
              <a:t>2</a:t>
            </a:r>
            <a:r>
              <a:rPr lang="zh-CN" altLang="x-none" sz="2400" b="0" dirty="0" err="1">
                <a:solidFill>
                  <a:srgbClr val="000000"/>
                </a:solidFill>
                <a:latin typeface="楷体_GB2312" pitchFamily="49" charset="0"/>
                <a:cs typeface="楷体_GB2312" pitchFamily="49" charset="0"/>
              </a:rPr>
              <a:t>时，</a:t>
            </a:r>
            <a:r>
              <a:rPr lang="en-US" altLang="zh-CN" sz="2400" b="0" dirty="0" err="1">
                <a:solidFill>
                  <a:srgbClr val="000000"/>
                </a:solidFill>
                <a:latin typeface="楷体_GB2312" pitchFamily="49" charset="0"/>
              </a:rPr>
              <a:t>P2</a:t>
            </a:r>
            <a:r>
              <a:rPr lang="zh-CN" altLang="x-none" sz="2400" b="0" dirty="0" err="1">
                <a:solidFill>
                  <a:srgbClr val="000000"/>
                </a:solidFill>
                <a:latin typeface="楷体_GB2312" pitchFamily="49" charset="0"/>
                <a:cs typeface="楷体_GB2312" pitchFamily="49" charset="0"/>
              </a:rPr>
              <a:t>被允许进入。进程</a:t>
            </a:r>
            <a:r>
              <a:rPr lang="zh-CN" altLang="x-none" sz="2400" dirty="0" err="1">
                <a:solidFill>
                  <a:srgbClr val="000000"/>
                </a:solidFill>
                <a:latin typeface="楷体_GB2312" pitchFamily="49" charset="0"/>
                <a:cs typeface="楷体_GB2312" pitchFamily="49" charset="0"/>
              </a:rPr>
              <a:t>退出</a:t>
            </a:r>
            <a:r>
              <a:rPr lang="zh-CN" altLang="x-none" sz="2400" b="0" dirty="0" err="1">
                <a:solidFill>
                  <a:srgbClr val="000000"/>
                </a:solidFill>
                <a:latin typeface="楷体_GB2312" pitchFamily="49" charset="0"/>
                <a:cs typeface="楷体_GB2312" pitchFamily="49" charset="0"/>
              </a:rPr>
              <a:t>临界区</a:t>
            </a:r>
            <a:r>
              <a:rPr lang="zh-CN" altLang="x-none" sz="2400" dirty="0" err="1">
                <a:solidFill>
                  <a:srgbClr val="000000"/>
                </a:solidFill>
                <a:latin typeface="楷体_GB2312" pitchFamily="49" charset="0"/>
                <a:cs typeface="楷体_GB2312" pitchFamily="49" charset="0"/>
              </a:rPr>
              <a:t>时</a:t>
            </a:r>
            <a:r>
              <a:rPr lang="zh-CN" altLang="x-none" sz="2400" b="0" dirty="0" err="1">
                <a:solidFill>
                  <a:srgbClr val="000000"/>
                </a:solidFill>
                <a:latin typeface="楷体_GB2312" pitchFamily="49" charset="0"/>
                <a:cs typeface="楷体_GB2312" pitchFamily="49" charset="0"/>
              </a:rPr>
              <a:t>，要</a:t>
            </a:r>
            <a:r>
              <a:rPr lang="zh-CN" altLang="x-none" sz="2400" dirty="0" err="1">
                <a:solidFill>
                  <a:srgbClr val="000000"/>
                </a:solidFill>
                <a:latin typeface="楷体_GB2312" pitchFamily="49" charset="0"/>
                <a:cs typeface="楷体_GB2312" pitchFamily="49" charset="0"/>
              </a:rPr>
              <a:t>把turn的值改为对方的标识符</a:t>
            </a:r>
            <a:r>
              <a:rPr lang="zh-CN" altLang="x-none" sz="2400" b="0" dirty="0" err="1">
                <a:solidFill>
                  <a:srgbClr val="000000"/>
                </a:solidFill>
                <a:latin typeface="楷体_GB2312" pitchFamily="49" charset="0"/>
                <a:cs typeface="楷体_GB2312" pitchFamily="49" charset="0"/>
              </a:rPr>
              <a:t>，就等于允许对方的进入。</a:t>
            </a:r>
            <a:endParaRPr lang="zh-CN" altLang="x-none" sz="2400" dirty="0" err="1">
              <a:solidFill>
                <a:srgbClr val="000000"/>
              </a:solidFill>
              <a:latin typeface="楷体_GB2312" pitchFamily="49" charset="0"/>
              <a:cs typeface="楷体_GB2312" pitchFamily="49" charset="0"/>
            </a:endParaRPr>
          </a:p>
          <a:p>
            <a:pPr marL="533400" indent="-533400" defTabSz="457200">
              <a:lnSpc>
                <a:spcPct val="90000"/>
              </a:lnSpc>
              <a:spcBef>
                <a:spcPts val="700"/>
              </a:spcBef>
              <a:buClr>
                <a:srgbClr val="3333CC"/>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FF"/>
                </a:solidFill>
                <a:latin typeface="楷体_GB2312" pitchFamily="49" charset="0"/>
              </a:rPr>
              <a:t>Peterson</a:t>
            </a:r>
            <a:r>
              <a:rPr lang="zh-CN" altLang="x-none" sz="2400" b="0" dirty="0" err="1">
                <a:solidFill>
                  <a:srgbClr val="0000FF"/>
                </a:solidFill>
                <a:latin typeface="楷体_GB2312" pitchFamily="49" charset="0"/>
                <a:cs typeface="楷体_GB2312" pitchFamily="49" charset="0"/>
              </a:rPr>
              <a:t>算法：标志符（在临界区？</a:t>
            </a:r>
            <a:r>
              <a:rPr lang="en-US" altLang="zh-CN" sz="2400" b="0" dirty="0" err="1">
                <a:solidFill>
                  <a:srgbClr val="0000FF"/>
                </a:solidFill>
                <a:latin typeface="楷体_GB2312" pitchFamily="49" charset="0"/>
                <a:cs typeface="楷体_GB2312" pitchFamily="49" charset="0"/>
              </a:rPr>
              <a:t>-&gt;turn</a:t>
            </a:r>
            <a:r>
              <a:rPr lang="zh-CN" altLang="en-US" sz="2400" b="0" dirty="0" err="1">
                <a:solidFill>
                  <a:srgbClr val="0000FF"/>
                </a:solidFill>
                <a:latin typeface="楷体_GB2312" pitchFamily="49" charset="0"/>
                <a:cs typeface="楷体_GB2312" pitchFamily="49" charset="0"/>
              </a:rPr>
              <a:t>值（允许</a:t>
            </a:r>
            <a:r>
              <a:rPr lang="en-US" altLang="zh-CN" sz="2400" b="0" dirty="0" err="1">
                <a:solidFill>
                  <a:srgbClr val="0000FF"/>
                </a:solidFill>
                <a:latin typeface="楷体_GB2312" pitchFamily="49" charset="0"/>
                <a:cs typeface="楷体_GB2312" pitchFamily="49" charset="0"/>
              </a:rPr>
              <a:t>turn</a:t>
            </a:r>
            <a:r>
              <a:rPr lang="zh-CN" altLang="en-US" sz="2400" b="0" dirty="0" err="1">
                <a:solidFill>
                  <a:srgbClr val="0000FF"/>
                </a:solidFill>
                <a:latin typeface="楷体_GB2312" pitchFamily="49" charset="0"/>
                <a:cs typeface="楷体_GB2312" pitchFamily="49" charset="0"/>
              </a:rPr>
              <a:t>值指示的值</a:t>
            </a:r>
            <a:r>
              <a:rPr lang="zh-CN" altLang="en-US" sz="2400" b="0" dirty="0" err="1">
                <a:solidFill>
                  <a:srgbClr val="0000FF"/>
                </a:solidFill>
                <a:latin typeface="楷体_GB2312" pitchFamily="49" charset="0"/>
                <a:cs typeface="楷体_GB2312" pitchFamily="49" charset="0"/>
              </a:rPr>
              <a:t>进入）</a:t>
            </a:r>
            <a:r>
              <a:rPr lang="zh-CN" altLang="x-none" sz="2400" b="0" dirty="0" err="1">
                <a:solidFill>
                  <a:srgbClr val="0000FF"/>
                </a:solidFill>
                <a:latin typeface="楷体_GB2312" pitchFamily="49" charset="0"/>
                <a:cs typeface="楷体_GB2312" pitchFamily="49" charset="0"/>
              </a:rPr>
              <a:t>）</a:t>
            </a:r>
            <a:endParaRPr lang="zh-CN" altLang="x-none" sz="2400" b="0" dirty="0" err="1">
              <a:solidFill>
                <a:srgbClr val="0000FF"/>
              </a:solidFill>
              <a:latin typeface="楷体_GB2312" pitchFamily="49" charset="0"/>
              <a:cs typeface="楷体_GB2312" pitchFamily="49" charset="0"/>
            </a:endParaRPr>
          </a:p>
          <a:p>
            <a:pPr marL="533400" indent="-533400" defTabSz="457200">
              <a:lnSpc>
                <a:spcPct val="90000"/>
              </a:lnSpc>
              <a:spcBef>
                <a:spcPts val="7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楷体_GB2312" pitchFamily="49" charset="0"/>
                <a:cs typeface="楷体_GB2312" pitchFamily="49" charset="0"/>
              </a:rPr>
              <a:t>      它</a:t>
            </a:r>
            <a:r>
              <a:rPr lang="zh-CN" altLang="x-none" sz="2400" dirty="0" err="1">
                <a:solidFill>
                  <a:srgbClr val="000000"/>
                </a:solidFill>
                <a:latin typeface="楷体_GB2312" pitchFamily="49" charset="0"/>
                <a:cs typeface="楷体_GB2312" pitchFamily="49" charset="0"/>
              </a:rPr>
              <a:t>除设置整型变量turn外</a:t>
            </a:r>
            <a:r>
              <a:rPr lang="zh-CN" altLang="x-none" sz="2400" b="0" dirty="0" err="1">
                <a:solidFill>
                  <a:srgbClr val="000000"/>
                </a:solidFill>
                <a:latin typeface="楷体_GB2312" pitchFamily="49" charset="0"/>
                <a:cs typeface="楷体_GB2312" pitchFamily="49" charset="0"/>
              </a:rPr>
              <a:t>，还</a:t>
            </a:r>
            <a:r>
              <a:rPr lang="zh-CN" altLang="x-none" sz="2400" dirty="0" err="1">
                <a:solidFill>
                  <a:srgbClr val="000000"/>
                </a:solidFill>
                <a:latin typeface="楷体_GB2312" pitchFamily="49" charset="0"/>
                <a:cs typeface="楷体_GB2312" pitchFamily="49" charset="0"/>
              </a:rPr>
              <a:t>为每一个进程设置一个标志</a:t>
            </a:r>
            <a:r>
              <a:rPr lang="zh-CN" altLang="x-none" sz="2400" b="0" dirty="0" err="1">
                <a:solidFill>
                  <a:srgbClr val="000000"/>
                </a:solidFill>
                <a:latin typeface="楷体_GB2312" pitchFamily="49" charset="0"/>
                <a:cs typeface="楷体_GB2312" pitchFamily="49" charset="0"/>
              </a:rPr>
              <a:t>，指示该进程是否正在临界区</a:t>
            </a:r>
            <a:r>
              <a:rPr lang="zh-CN" altLang="x-none" sz="2400" b="0" dirty="0" err="1">
                <a:solidFill>
                  <a:srgbClr val="000000"/>
                </a:solidFill>
                <a:latin typeface="楷体_GB2312" pitchFamily="49" charset="0"/>
                <a:cs typeface="楷体_GB2312" pitchFamily="49" charset="0"/>
              </a:rPr>
              <a:t>中。假设还是两个进程，都在等待进入临界区。</a:t>
            </a:r>
            <a:r>
              <a:rPr lang="zh-CN" altLang="x-none" sz="2400" dirty="0" err="1">
                <a:solidFill>
                  <a:srgbClr val="000000"/>
                </a:solidFill>
                <a:latin typeface="楷体_GB2312" pitchFamily="49" charset="0"/>
                <a:cs typeface="楷体_GB2312" pitchFamily="49" charset="0"/>
              </a:rPr>
              <a:t>先检查对方的标志</a:t>
            </a:r>
            <a:r>
              <a:rPr lang="zh-CN" altLang="x-none" sz="2400" b="0" dirty="0" err="1">
                <a:solidFill>
                  <a:srgbClr val="000000"/>
                </a:solidFill>
                <a:latin typeface="楷体_GB2312" pitchFamily="49" charset="0"/>
                <a:cs typeface="楷体_GB2312" pitchFamily="49" charset="0"/>
              </a:rPr>
              <a:t>，如果不在临界区，则</a:t>
            </a:r>
            <a:r>
              <a:rPr lang="zh-CN" altLang="x-none" sz="2400" dirty="0" err="1">
                <a:solidFill>
                  <a:srgbClr val="000000"/>
                </a:solidFill>
                <a:latin typeface="楷体_GB2312" pitchFamily="49" charset="0"/>
                <a:cs typeface="楷体_GB2312" pitchFamily="49" charset="0"/>
              </a:rPr>
              <a:t>再检查turn的值</a:t>
            </a:r>
            <a:r>
              <a:rPr lang="zh-CN" altLang="x-none" sz="2400" b="0" dirty="0" err="1">
                <a:solidFill>
                  <a:srgbClr val="000000"/>
                </a:solidFill>
                <a:latin typeface="楷体_GB2312" pitchFamily="49" charset="0"/>
                <a:cs typeface="楷体_GB2312" pitchFamily="49" charset="0"/>
              </a:rPr>
              <a:t>，以确定是否可以进入。  </a:t>
            </a:r>
            <a:endParaRPr lang="zh-CN" altLang="x-none" sz="2400" b="0" dirty="0" err="1">
              <a:solidFill>
                <a:srgbClr val="000000"/>
              </a:solidFill>
              <a:latin typeface="楷体_GB2312" pitchFamily="49" charset="0"/>
              <a:ea typeface="楷体_GB2312" pitchFamily="49" charset="0"/>
            </a:endParaRP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165890" name="矩形 76800"/>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165891" name="文本框 76801"/>
          <p:cNvSpPr txBox="1"/>
          <p:nvPr/>
        </p:nvSpPr>
        <p:spPr>
          <a:xfrm>
            <a:off x="1403350" y="908050"/>
            <a:ext cx="7256463" cy="384175"/>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000" b="0" dirty="0" err="1">
                <a:solidFill>
                  <a:srgbClr val="000000"/>
                </a:solidFill>
                <a:latin typeface="楷体_GB2312" pitchFamily="49" charset="0"/>
                <a:cs typeface="楷体_GB2312" pitchFamily="49" charset="0"/>
              </a:rPr>
              <a:t>解决进程互斥的方法 </a:t>
            </a:r>
            <a:endParaRPr lang="zh-CN" altLang="x-none" sz="4000" b="0" dirty="0" err="1">
              <a:solidFill>
                <a:srgbClr val="000000"/>
              </a:solidFill>
              <a:latin typeface="楷体_GB2312" pitchFamily="49" charset="0"/>
              <a:ea typeface="楷体_GB2312" pitchFamily="49" charset="0"/>
            </a:endParaRPr>
          </a:p>
        </p:txBody>
      </p:sp>
      <p:sp>
        <p:nvSpPr>
          <p:cNvPr id="165892" name="文本框 76802"/>
          <p:cNvSpPr txBox="1"/>
          <p:nvPr/>
        </p:nvSpPr>
        <p:spPr>
          <a:xfrm>
            <a:off x="252413" y="1628775"/>
            <a:ext cx="8713787" cy="4968875"/>
          </a:xfrm>
          <a:prstGeom prst="rect">
            <a:avLst/>
          </a:prstGeom>
          <a:noFill/>
          <a:ln w="9525">
            <a:noFill/>
          </a:ln>
        </p:spPr>
        <p:txBody>
          <a:bodyPr wrap="square" lIns="91440" tIns="45720" rIns="91440" bIns="45720" anchor="t" anchorCtr="0"/>
          <a:p>
            <a:pPr marL="533400" indent="-533400" defTabSz="457200">
              <a:lnSpc>
                <a:spcPct val="90000"/>
              </a:lnSpc>
              <a:spcBef>
                <a:spcPts val="7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楷体_GB2312" pitchFamily="49" charset="0"/>
                <a:cs typeface="楷体_GB2312" pitchFamily="49" charset="0"/>
              </a:rPr>
              <a:t>    </a:t>
            </a:r>
            <a:r>
              <a:rPr lang="en-US" altLang="zh-CN" sz="2400" b="0" dirty="0" err="1">
                <a:solidFill>
                  <a:srgbClr val="0000FF"/>
                </a:solidFill>
                <a:latin typeface="楷体_GB2312" pitchFamily="49" charset="0"/>
              </a:rPr>
              <a:t>Peterson</a:t>
            </a:r>
            <a:r>
              <a:rPr lang="zh-CN" altLang="x-none" sz="2400" b="0" dirty="0" err="1">
                <a:solidFill>
                  <a:srgbClr val="0000FF"/>
                </a:solidFill>
                <a:latin typeface="楷体_GB2312" pitchFamily="49" charset="0"/>
                <a:cs typeface="楷体_GB2312" pitchFamily="49" charset="0"/>
              </a:rPr>
              <a:t>算法</a:t>
            </a:r>
            <a:endParaRPr lang="zh-CN" altLang="x-none" sz="2400" b="0" dirty="0" err="1">
              <a:solidFill>
                <a:srgbClr val="0000FF"/>
              </a:solidFill>
              <a:latin typeface="楷体_GB2312" pitchFamily="49" charset="0"/>
              <a:cs typeface="楷体_GB2312" pitchFamily="49" charset="0"/>
            </a:endParaRPr>
          </a:p>
          <a:p>
            <a:pPr marL="533400" indent="-533400" defTabSz="457200">
              <a:lnSpc>
                <a:spcPct val="90000"/>
              </a:lnSpc>
              <a:spcBef>
                <a:spcPts val="7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FF"/>
                </a:solidFill>
                <a:latin typeface="楷体_GB2312" pitchFamily="49" charset="0"/>
                <a:cs typeface="楷体_GB2312" pitchFamily="49" charset="0"/>
              </a:rPr>
              <a:t> </a:t>
            </a:r>
            <a:r>
              <a:rPr lang="en-US" altLang="zh-CN" sz="2400" b="0" dirty="0" err="1">
                <a:solidFill>
                  <a:srgbClr val="0000FF"/>
                </a:solidFill>
                <a:latin typeface="楷体_GB2312" pitchFamily="49" charset="0"/>
              </a:rPr>
              <a:t>     </a:t>
            </a:r>
            <a:r>
              <a:rPr lang="en-US" altLang="zh-CN" sz="2400" b="0" dirty="0" err="1">
                <a:solidFill>
                  <a:srgbClr val="000000"/>
                </a:solidFill>
                <a:latin typeface="Times New Roman" panose="02020603050405020304" pitchFamily="16" charset="0"/>
              </a:rPr>
              <a:t>flag[n]</a:t>
            </a:r>
            <a:r>
              <a:rPr lang="zh-CN" altLang="x-none" sz="2400" b="0" dirty="0" err="1">
                <a:solidFill>
                  <a:srgbClr val="000000"/>
                </a:solidFill>
                <a:latin typeface="Times New Roman" panose="02020603050405020304" pitchFamily="16" charset="0"/>
                <a:cs typeface="楷体_GB2312" pitchFamily="49" charset="0"/>
              </a:rPr>
              <a:t>的值为真，表示</a:t>
            </a:r>
            <a:r>
              <a:rPr lang="en-US" altLang="zh-CN" sz="2400" b="0" dirty="0" err="1">
                <a:solidFill>
                  <a:srgbClr val="000000"/>
                </a:solidFill>
                <a:latin typeface="Times New Roman" panose="02020603050405020304" pitchFamily="16" charset="0"/>
              </a:rPr>
              <a:t>ID</a:t>
            </a:r>
            <a:r>
              <a:rPr lang="zh-CN" altLang="x-none" sz="2400" b="0" dirty="0" err="1">
                <a:solidFill>
                  <a:srgbClr val="000000"/>
                </a:solidFill>
                <a:latin typeface="Times New Roman" panose="02020603050405020304" pitchFamily="16" charset="0"/>
                <a:cs typeface="楷体_GB2312" pitchFamily="49" charset="0"/>
              </a:rPr>
              <a:t>号为</a:t>
            </a:r>
            <a:r>
              <a:rPr lang="en-US" altLang="zh-CN" sz="2400" b="0" dirty="0" err="1">
                <a:solidFill>
                  <a:srgbClr val="000000"/>
                </a:solidFill>
                <a:latin typeface="Times New Roman" panose="02020603050405020304" pitchFamily="16" charset="0"/>
              </a:rPr>
              <a:t>n</a:t>
            </a:r>
            <a:r>
              <a:rPr lang="zh-CN" altLang="x-none" sz="2400" b="0" dirty="0" err="1">
                <a:solidFill>
                  <a:srgbClr val="000000"/>
                </a:solidFill>
                <a:latin typeface="Times New Roman" panose="02020603050405020304" pitchFamily="16" charset="0"/>
                <a:cs typeface="楷体_GB2312" pitchFamily="49" charset="0"/>
              </a:rPr>
              <a:t>的进程进入该临界区。标量</a:t>
            </a:r>
            <a:r>
              <a:rPr lang="en-US" altLang="zh-CN" sz="2400" b="0" dirty="0" err="1">
                <a:solidFill>
                  <a:srgbClr val="000000"/>
                </a:solidFill>
                <a:latin typeface="Times New Roman" panose="02020603050405020304" pitchFamily="16" charset="0"/>
              </a:rPr>
              <a:t>turn</a:t>
            </a:r>
            <a:r>
              <a:rPr lang="zh-CN" altLang="x-none" sz="2400" b="0" dirty="0" err="1">
                <a:solidFill>
                  <a:srgbClr val="000000"/>
                </a:solidFill>
                <a:latin typeface="Times New Roman" panose="02020603050405020304" pitchFamily="16" charset="0"/>
                <a:cs typeface="楷体_GB2312" pitchFamily="49" charset="0"/>
              </a:rPr>
              <a:t>保存有权访问共享资源的进程的</a:t>
            </a:r>
            <a:r>
              <a:rPr lang="en-US" altLang="zh-CN" sz="2400" b="0" dirty="0" err="1">
                <a:solidFill>
                  <a:srgbClr val="000000"/>
                </a:solidFill>
                <a:latin typeface="Times New Roman" panose="02020603050405020304" pitchFamily="16" charset="0"/>
              </a:rPr>
              <a:t>ID</a:t>
            </a:r>
            <a:r>
              <a:rPr lang="zh-CN" altLang="x-none" sz="2400" b="0" dirty="0" err="1">
                <a:solidFill>
                  <a:srgbClr val="000000"/>
                </a:solidFill>
                <a:latin typeface="Times New Roman" panose="02020603050405020304" pitchFamily="16" charset="0"/>
                <a:cs typeface="楷体_GB2312" pitchFamily="49" charset="0"/>
              </a:rPr>
              <a:t>号。</a:t>
            </a:r>
            <a:endParaRPr lang="zh-CN" altLang="x-none" sz="2400" b="0" dirty="0" err="1">
              <a:solidFill>
                <a:srgbClr val="000000"/>
              </a:solidFill>
              <a:latin typeface="Times New Roman" panose="02020603050405020304" pitchFamily="16" charset="0"/>
              <a:cs typeface="楷体_GB2312" pitchFamily="49" charset="0"/>
            </a:endParaRPr>
          </a:p>
          <a:p>
            <a:pPr marL="533400" indent="-533400" defTabSz="457200">
              <a:lnSpc>
                <a:spcPct val="90000"/>
              </a:lnSpc>
              <a:spcBef>
                <a:spcPts val="7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楷体_GB2312" pitchFamily="49" charset="0"/>
                <a:cs typeface="楷体_GB2312" pitchFamily="49" charset="0"/>
              </a:rPr>
              <a:t>        </a:t>
            </a:r>
            <a:endParaRPr lang="zh-CN" altLang="x-none" sz="2400" b="0" dirty="0" err="1">
              <a:solidFill>
                <a:srgbClr val="000000"/>
              </a:solidFill>
              <a:latin typeface="楷体_GB2312" pitchFamily="49" charset="0"/>
              <a:ea typeface="楷体_GB2312" pitchFamily="49" charset="0"/>
            </a:endParaRPr>
          </a:p>
        </p:txBody>
      </p:sp>
      <p:sp>
        <p:nvSpPr>
          <p:cNvPr id="165893" name="矩形 76803"/>
          <p:cNvSpPr/>
          <p:nvPr/>
        </p:nvSpPr>
        <p:spPr>
          <a:xfrm>
            <a:off x="395288" y="2924175"/>
            <a:ext cx="3744912" cy="3724275"/>
          </a:xfrm>
          <a:prstGeom prst="rect">
            <a:avLst/>
          </a:prstGeom>
          <a:solidFill>
            <a:srgbClr val="FFFF99"/>
          </a:solidFill>
          <a:ln w="9360" cap="flat" cmpd="sng">
            <a:solidFill>
              <a:srgbClr val="339966"/>
            </a:solidFill>
            <a:prstDash val="solid"/>
            <a:miter/>
            <a:headEnd type="none" w="med" len="med"/>
            <a:tailEnd type="none" w="med" len="med"/>
          </a:ln>
        </p:spPr>
        <p:txBody>
          <a:bodyPr wrap="square" lIns="90000" tIns="46800" rIns="90000" bIns="46800" anchor="t" anchorCtr="0"/>
          <a:p>
            <a:pPr lvl="1" indent="-285750" defTabSz="457200" eaLnBrk="1" hangingPunct="1">
              <a:spcBef>
                <a:spcPts val="6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0" dirty="0" err="1">
                <a:solidFill>
                  <a:srgbClr val="000000"/>
                </a:solidFill>
                <a:latin typeface="Times New Roman" panose="02020603050405020304" pitchFamily="16" charset="0"/>
                <a:ea typeface="华文行楷" panose="02010800040101010101" charset="-122"/>
              </a:rPr>
              <a:t>P1</a:t>
            </a:r>
            <a:r>
              <a:rPr lang="zh-CN" altLang="x-none" sz="2000" b="0" dirty="0" err="1">
                <a:solidFill>
                  <a:srgbClr val="000000"/>
                </a:solidFill>
                <a:latin typeface="Times New Roman" panose="02020603050405020304" pitchFamily="16" charset="0"/>
                <a:ea typeface="华文行楷" panose="02010800040101010101" charset="-122"/>
              </a:rPr>
              <a:t>进程</a:t>
            </a:r>
            <a:endParaRPr lang="zh-CN" altLang="x-none" sz="2000" b="0" dirty="0" err="1">
              <a:solidFill>
                <a:srgbClr val="000000"/>
              </a:solidFill>
              <a:latin typeface="Times New Roman" panose="02020603050405020304" pitchFamily="16" charset="0"/>
              <a:ea typeface="华文行楷" panose="02010800040101010101" charset="-122"/>
            </a:endParaRPr>
          </a:p>
          <a:p>
            <a:pPr lvl="1" indent="-285750" defTabSz="457200" eaLnBrk="1" hangingPunct="1">
              <a:spcBef>
                <a:spcPts val="6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0" dirty="0" err="1">
                <a:solidFill>
                  <a:srgbClr val="000000"/>
                </a:solidFill>
                <a:latin typeface="Times New Roman" panose="02020603050405020304" pitchFamily="16" charset="0"/>
              </a:rPr>
              <a:t>while(true){</a:t>
            </a:r>
            <a:endParaRPr lang="en-US" altLang="zh-CN" sz="2000" b="0" dirty="0" err="1">
              <a:solidFill>
                <a:srgbClr val="000000"/>
              </a:solidFill>
              <a:latin typeface="Times New Roman" panose="02020603050405020304" pitchFamily="16" charset="0"/>
            </a:endParaRPr>
          </a:p>
          <a:p>
            <a:pPr lvl="1" indent="-285750" defTabSz="457200" eaLnBrk="1" hangingPunct="1">
              <a:spcBef>
                <a:spcPts val="6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0" dirty="0" err="1">
                <a:solidFill>
                  <a:srgbClr val="000000"/>
                </a:solidFill>
                <a:latin typeface="Times New Roman" panose="02020603050405020304" pitchFamily="16" charset="0"/>
              </a:rPr>
              <a:t>flag[0] = true;</a:t>
            </a:r>
            <a:endParaRPr lang="en-US" altLang="zh-CN" sz="2000" b="0" dirty="0" err="1">
              <a:solidFill>
                <a:srgbClr val="000000"/>
              </a:solidFill>
              <a:latin typeface="Times New Roman" panose="02020603050405020304" pitchFamily="16" charset="0"/>
            </a:endParaRPr>
          </a:p>
          <a:p>
            <a:pPr lvl="1" indent="-285750" defTabSz="457200" eaLnBrk="1" hangingPunct="1">
              <a:spcBef>
                <a:spcPts val="6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0" dirty="0" err="1">
                <a:solidFill>
                  <a:srgbClr val="000000"/>
                </a:solidFill>
                <a:latin typeface="Times New Roman" panose="02020603050405020304" pitchFamily="16" charset="0"/>
              </a:rPr>
              <a:t>turn = 1;</a:t>
            </a:r>
            <a:endParaRPr lang="en-US" altLang="zh-CN" sz="2000" b="0" dirty="0" err="1">
              <a:solidFill>
                <a:srgbClr val="000000"/>
              </a:solidFill>
              <a:latin typeface="Times New Roman" panose="02020603050405020304" pitchFamily="16" charset="0"/>
            </a:endParaRPr>
          </a:p>
          <a:p>
            <a:pPr lvl="1" indent="-285750" defTabSz="457200" eaLnBrk="1" hangingPunct="1">
              <a:spcBef>
                <a:spcPts val="6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0" dirty="0" err="1">
                <a:solidFill>
                  <a:srgbClr val="000000"/>
                </a:solidFill>
                <a:latin typeface="Times New Roman" panose="02020603050405020304" pitchFamily="16" charset="0"/>
              </a:rPr>
              <a:t>while (flag[1] == true &amp;&amp; turn == 1)</a:t>
            </a:r>
            <a:endParaRPr lang="en-US" altLang="zh-CN" sz="2000" b="0" dirty="0" err="1">
              <a:solidFill>
                <a:srgbClr val="000000"/>
              </a:solidFill>
              <a:latin typeface="Times New Roman" panose="02020603050405020304" pitchFamily="16" charset="0"/>
            </a:endParaRPr>
          </a:p>
          <a:p>
            <a:pPr lvl="1" indent="-285750" defTabSz="457200" eaLnBrk="1" hangingPunct="1">
              <a:spcBef>
                <a:spcPts val="6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0" dirty="0" err="1">
                <a:solidFill>
                  <a:srgbClr val="000000"/>
                </a:solidFill>
                <a:latin typeface="Times New Roman" panose="02020603050405020304" pitchFamily="16" charset="0"/>
              </a:rPr>
              <a:t>{// busy wait};</a:t>
            </a:r>
            <a:endParaRPr lang="en-US" altLang="zh-CN" sz="2000" b="0" dirty="0" err="1">
              <a:solidFill>
                <a:srgbClr val="000000"/>
              </a:solidFill>
              <a:latin typeface="Times New Roman" panose="02020603050405020304" pitchFamily="16" charset="0"/>
            </a:endParaRPr>
          </a:p>
          <a:p>
            <a:pPr lvl="1" indent="-285750" defTabSz="457200" eaLnBrk="1" hangingPunct="1">
              <a:spcBef>
                <a:spcPts val="6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0" dirty="0" err="1">
                <a:solidFill>
                  <a:srgbClr val="000000"/>
                </a:solidFill>
                <a:latin typeface="Times New Roman" panose="02020603050405020304" pitchFamily="16" charset="0"/>
              </a:rPr>
              <a:t> </a:t>
            </a:r>
            <a:r>
              <a:rPr lang="zh-CN" altLang="x-none" sz="2000" b="0" dirty="0" err="1">
                <a:solidFill>
                  <a:srgbClr val="000000"/>
                </a:solidFill>
                <a:latin typeface="Times New Roman" panose="02020603050405020304" pitchFamily="16" charset="0"/>
                <a:cs typeface="楷体_GB2312" pitchFamily="49" charset="0"/>
              </a:rPr>
              <a:t>访问临界资源；</a:t>
            </a:r>
            <a:endParaRPr lang="zh-CN" altLang="x-none" sz="2000" b="0" dirty="0" err="1">
              <a:solidFill>
                <a:srgbClr val="000000"/>
              </a:solidFill>
              <a:latin typeface="Times New Roman" panose="02020603050405020304" pitchFamily="16" charset="0"/>
              <a:cs typeface="楷体_GB2312" pitchFamily="49" charset="0"/>
            </a:endParaRPr>
          </a:p>
          <a:p>
            <a:pPr lvl="1" indent="-285750" defTabSz="457200" eaLnBrk="1" hangingPunct="1">
              <a:spcBef>
                <a:spcPts val="6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0" dirty="0" err="1">
                <a:solidFill>
                  <a:srgbClr val="000000"/>
                </a:solidFill>
                <a:latin typeface="Times New Roman" panose="02020603050405020304" pitchFamily="16" charset="0"/>
              </a:rPr>
              <a:t>flag[0] = false;</a:t>
            </a:r>
            <a:endParaRPr lang="en-US" altLang="zh-CN" sz="2000" b="0" dirty="0" err="1">
              <a:solidFill>
                <a:srgbClr val="000000"/>
              </a:solidFill>
              <a:latin typeface="Times New Roman" panose="02020603050405020304" pitchFamily="16" charset="0"/>
            </a:endParaRPr>
          </a:p>
          <a:p>
            <a:pPr lvl="1" indent="-285750" defTabSz="457200" eaLnBrk="1" hangingPunct="1">
              <a:spcBef>
                <a:spcPts val="6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0" dirty="0" err="1">
                <a:solidFill>
                  <a:srgbClr val="000000"/>
                </a:solidFill>
                <a:latin typeface="Times New Roman" panose="02020603050405020304" pitchFamily="16" charset="0"/>
              </a:rPr>
              <a:t>} </a:t>
            </a:r>
            <a:endParaRPr lang="en-US" altLang="zh-CN" sz="2000" b="0" dirty="0" err="1">
              <a:solidFill>
                <a:srgbClr val="000000"/>
              </a:solidFill>
              <a:latin typeface="Times New Roman" panose="02020603050405020304" pitchFamily="16" charset="0"/>
              <a:ea typeface="楷体_GB2312" pitchFamily="49" charset="0"/>
            </a:endParaRPr>
          </a:p>
        </p:txBody>
      </p:sp>
      <p:sp>
        <p:nvSpPr>
          <p:cNvPr id="165894" name="矩形 76804"/>
          <p:cNvSpPr/>
          <p:nvPr/>
        </p:nvSpPr>
        <p:spPr>
          <a:xfrm>
            <a:off x="4859338" y="2924175"/>
            <a:ext cx="3744912" cy="3816350"/>
          </a:xfrm>
          <a:prstGeom prst="rect">
            <a:avLst/>
          </a:prstGeom>
          <a:solidFill>
            <a:srgbClr val="FFFF99"/>
          </a:solidFill>
          <a:ln w="9360" cap="flat" cmpd="sng">
            <a:solidFill>
              <a:srgbClr val="339966"/>
            </a:solidFill>
            <a:prstDash val="solid"/>
            <a:miter/>
            <a:headEnd type="none" w="med" len="med"/>
            <a:tailEnd type="none" w="med" len="med"/>
          </a:ln>
        </p:spPr>
        <p:txBody>
          <a:bodyPr wrap="square" lIns="90000" tIns="46800" rIns="90000" bIns="46800" anchor="t" anchorCtr="0"/>
          <a:p>
            <a:pPr lvl="1" indent="-285750" defTabSz="457200" eaLnBrk="1" hangingPunct="1">
              <a:spcBef>
                <a:spcPts val="6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0" dirty="0" err="1">
                <a:solidFill>
                  <a:srgbClr val="000000"/>
                </a:solidFill>
                <a:latin typeface="Times New Roman" panose="02020603050405020304" pitchFamily="16" charset="0"/>
                <a:ea typeface="华文行楷" panose="02010800040101010101" charset="-122"/>
              </a:rPr>
              <a:t>P2</a:t>
            </a:r>
            <a:r>
              <a:rPr lang="zh-CN" altLang="x-none" sz="2000" b="0" dirty="0" err="1">
                <a:solidFill>
                  <a:srgbClr val="000000"/>
                </a:solidFill>
                <a:latin typeface="Times New Roman" panose="02020603050405020304" pitchFamily="16" charset="0"/>
                <a:ea typeface="华文行楷" panose="02010800040101010101" charset="-122"/>
              </a:rPr>
              <a:t>进程</a:t>
            </a:r>
            <a:endParaRPr lang="zh-CN" altLang="x-none" sz="2000" b="0" dirty="0" err="1">
              <a:solidFill>
                <a:srgbClr val="000000"/>
              </a:solidFill>
              <a:latin typeface="Times New Roman" panose="02020603050405020304" pitchFamily="16" charset="0"/>
              <a:ea typeface="华文行楷" panose="02010800040101010101" charset="-122"/>
            </a:endParaRPr>
          </a:p>
          <a:p>
            <a:pPr lvl="1" indent="-285750" defTabSz="457200" eaLnBrk="1" hangingPunct="1">
              <a:spcBef>
                <a:spcPts val="6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0" dirty="0" err="1">
                <a:solidFill>
                  <a:srgbClr val="000000"/>
                </a:solidFill>
                <a:latin typeface="Times New Roman" panose="02020603050405020304" pitchFamily="16" charset="0"/>
              </a:rPr>
              <a:t>while(true){</a:t>
            </a:r>
            <a:endParaRPr lang="en-US" altLang="zh-CN" sz="2000" b="0" dirty="0" err="1">
              <a:solidFill>
                <a:srgbClr val="000000"/>
              </a:solidFill>
              <a:latin typeface="Times New Roman" panose="02020603050405020304" pitchFamily="16" charset="0"/>
            </a:endParaRPr>
          </a:p>
          <a:p>
            <a:pPr lvl="1" indent="-285750" defTabSz="457200" eaLnBrk="1" hangingPunct="1">
              <a:spcBef>
                <a:spcPts val="6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0" dirty="0" err="1">
                <a:solidFill>
                  <a:srgbClr val="000000"/>
                </a:solidFill>
                <a:latin typeface="Times New Roman" panose="02020603050405020304" pitchFamily="16" charset="0"/>
              </a:rPr>
              <a:t>flag[1] = true;</a:t>
            </a:r>
            <a:endParaRPr lang="en-US" altLang="zh-CN" sz="2000" b="0" dirty="0" err="1">
              <a:solidFill>
                <a:srgbClr val="000000"/>
              </a:solidFill>
              <a:latin typeface="Times New Roman" panose="02020603050405020304" pitchFamily="16" charset="0"/>
            </a:endParaRPr>
          </a:p>
          <a:p>
            <a:pPr lvl="1" indent="-285750" defTabSz="457200" eaLnBrk="1" hangingPunct="1">
              <a:spcBef>
                <a:spcPts val="6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0" dirty="0" err="1">
                <a:solidFill>
                  <a:srgbClr val="000000"/>
                </a:solidFill>
                <a:latin typeface="Times New Roman" panose="02020603050405020304" pitchFamily="16" charset="0"/>
              </a:rPr>
              <a:t>turn = 0;</a:t>
            </a:r>
            <a:endParaRPr lang="en-US" altLang="zh-CN" sz="2000" b="0" dirty="0" err="1">
              <a:solidFill>
                <a:srgbClr val="000000"/>
              </a:solidFill>
              <a:latin typeface="Times New Roman" panose="02020603050405020304" pitchFamily="16" charset="0"/>
            </a:endParaRPr>
          </a:p>
          <a:p>
            <a:pPr lvl="1" indent="-285750" defTabSz="457200" eaLnBrk="1" hangingPunct="1">
              <a:spcBef>
                <a:spcPts val="6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0" dirty="0" err="1">
                <a:solidFill>
                  <a:srgbClr val="000000"/>
                </a:solidFill>
                <a:latin typeface="Times New Roman" panose="02020603050405020304" pitchFamily="16" charset="0"/>
              </a:rPr>
              <a:t>while (flag[0] == true &amp;&amp; turn == 0)</a:t>
            </a:r>
            <a:br>
              <a:rPr lang="en-US" altLang="zh-CN" sz="2000" b="0" dirty="0" err="1">
                <a:solidFill>
                  <a:srgbClr val="000000"/>
                </a:solidFill>
                <a:latin typeface="Times New Roman" panose="02020603050405020304" pitchFamily="16" charset="0"/>
              </a:rPr>
            </a:br>
            <a:r>
              <a:rPr lang="en-US" altLang="zh-CN" sz="2000" b="0" dirty="0" err="1">
                <a:solidFill>
                  <a:srgbClr val="000000"/>
                </a:solidFill>
                <a:latin typeface="Times New Roman" panose="02020603050405020304" pitchFamily="16" charset="0"/>
              </a:rPr>
              <a:t>{// busy wait}; </a:t>
            </a:r>
            <a:endParaRPr lang="en-US" altLang="zh-CN" sz="2000" b="0" dirty="0" err="1">
              <a:solidFill>
                <a:srgbClr val="000000"/>
              </a:solidFill>
              <a:latin typeface="Times New Roman" panose="02020603050405020304" pitchFamily="16" charset="0"/>
            </a:endParaRPr>
          </a:p>
          <a:p>
            <a:pPr lvl="1" indent="-285750" defTabSz="457200" eaLnBrk="1" hangingPunct="1">
              <a:spcBef>
                <a:spcPts val="6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0" dirty="0" err="1">
                <a:solidFill>
                  <a:srgbClr val="000000"/>
                </a:solidFill>
                <a:latin typeface="Times New Roman" panose="02020603050405020304" pitchFamily="16" charset="0"/>
              </a:rPr>
              <a:t> </a:t>
            </a:r>
            <a:r>
              <a:rPr lang="zh-CN" altLang="x-none" sz="2000" b="0" dirty="0" err="1">
                <a:solidFill>
                  <a:srgbClr val="000000"/>
                </a:solidFill>
                <a:latin typeface="Times New Roman" panose="02020603050405020304" pitchFamily="16" charset="0"/>
                <a:cs typeface="楷体_GB2312" pitchFamily="49" charset="0"/>
              </a:rPr>
              <a:t>访问临界资源；</a:t>
            </a:r>
            <a:endParaRPr lang="zh-CN" altLang="x-none" sz="2000" b="0" dirty="0" err="1">
              <a:solidFill>
                <a:srgbClr val="000000"/>
              </a:solidFill>
              <a:latin typeface="Times New Roman" panose="02020603050405020304" pitchFamily="16" charset="0"/>
              <a:cs typeface="楷体_GB2312" pitchFamily="49" charset="0"/>
            </a:endParaRPr>
          </a:p>
          <a:p>
            <a:pPr lvl="1" indent="-285750" defTabSz="457200" eaLnBrk="1" hangingPunct="1">
              <a:spcBef>
                <a:spcPts val="6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0" dirty="0" err="1">
                <a:solidFill>
                  <a:srgbClr val="000000"/>
                </a:solidFill>
                <a:latin typeface="Times New Roman" panose="02020603050405020304" pitchFamily="16" charset="0"/>
              </a:rPr>
              <a:t>flag[1] = false;</a:t>
            </a:r>
            <a:endParaRPr lang="en-US" altLang="zh-CN" sz="2000" b="0" dirty="0" err="1">
              <a:solidFill>
                <a:srgbClr val="000000"/>
              </a:solidFill>
              <a:latin typeface="Times New Roman" panose="02020603050405020304" pitchFamily="16" charset="0"/>
            </a:endParaRPr>
          </a:p>
          <a:p>
            <a:pPr lvl="1" indent="-285750" defTabSz="457200" eaLnBrk="1" hangingPunct="1">
              <a:spcBef>
                <a:spcPts val="6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0" dirty="0" err="1">
                <a:solidFill>
                  <a:srgbClr val="000000"/>
                </a:solidFill>
                <a:latin typeface="Times New Roman" panose="02020603050405020304" pitchFamily="16" charset="0"/>
              </a:rPr>
              <a:t>} </a:t>
            </a:r>
            <a:endParaRPr lang="en-US" altLang="zh-CN" sz="2000" b="0" dirty="0" err="1">
              <a:solidFill>
                <a:srgbClr val="000000"/>
              </a:solidFill>
              <a:latin typeface="Times New Roman" panose="02020603050405020304" pitchFamily="16" charset="0"/>
              <a:ea typeface="楷体_GB2312" pitchFamily="49" charset="0"/>
            </a:endParaRP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167938" name="矩形 77824"/>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167939" name="文本框 77825"/>
          <p:cNvSpPr txBox="1"/>
          <p:nvPr/>
        </p:nvSpPr>
        <p:spPr>
          <a:xfrm>
            <a:off x="1116013" y="549275"/>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000" b="0" dirty="0" err="1">
                <a:solidFill>
                  <a:srgbClr val="000000"/>
                </a:solidFill>
                <a:latin typeface="Times New Roman" panose="02020603050405020304" pitchFamily="16" charset="0"/>
              </a:rPr>
              <a:t>3.4 进程间的相互作用</a:t>
            </a:r>
            <a:endParaRPr lang="zh-CN" altLang="x-none" sz="4000" b="0" dirty="0" err="1">
              <a:solidFill>
                <a:srgbClr val="000000"/>
              </a:solidFill>
              <a:latin typeface="Times New Roman" panose="02020603050405020304" pitchFamily="16" charset="0"/>
            </a:endParaRPr>
          </a:p>
        </p:txBody>
      </p:sp>
      <p:sp>
        <p:nvSpPr>
          <p:cNvPr id="167940" name="文本框 77826"/>
          <p:cNvSpPr txBox="1"/>
          <p:nvPr/>
        </p:nvSpPr>
        <p:spPr>
          <a:xfrm>
            <a:off x="1143000" y="1447800"/>
            <a:ext cx="7772400" cy="4572000"/>
          </a:xfrm>
          <a:prstGeom prst="rect">
            <a:avLst/>
          </a:prstGeom>
          <a:noFill/>
          <a:ln w="9525">
            <a:noFill/>
          </a:ln>
        </p:spPr>
        <p:txBody>
          <a:bodyPr wrap="square" lIns="91440" tIns="45720" rIns="91440" bIns="45720" anchor="t" anchorCtr="0"/>
          <a:p>
            <a:pPr marL="342900" indent="-342900" defTabSz="457200">
              <a:spcBef>
                <a:spcPts val="9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00"/>
                </a:solidFill>
                <a:latin typeface="Times New Roman" panose="02020603050405020304" pitchFamily="16" charset="0"/>
              </a:rPr>
              <a:t>信号量（</a:t>
            </a:r>
            <a:r>
              <a:rPr lang="en-US" altLang="zh-CN" b="0" dirty="0" err="1">
                <a:solidFill>
                  <a:srgbClr val="000000"/>
                </a:solidFill>
                <a:latin typeface="Times New Roman" panose="02020603050405020304" pitchFamily="16" charset="0"/>
              </a:rPr>
              <a:t>semaphore</a:t>
            </a:r>
            <a:r>
              <a:rPr lang="zh-CN" altLang="x-none" b="0" dirty="0" err="1">
                <a:solidFill>
                  <a:srgbClr val="000000"/>
                </a:solidFill>
                <a:latin typeface="Times New Roman" panose="02020603050405020304" pitchFamily="16" charset="0"/>
              </a:rPr>
              <a:t>）与</a:t>
            </a:r>
            <a:r>
              <a:rPr lang="en-US" altLang="zh-CN" b="0" dirty="0" err="1">
                <a:solidFill>
                  <a:srgbClr val="000000"/>
                </a:solidFill>
                <a:latin typeface="Times New Roman" panose="02020603050405020304" pitchFamily="16" charset="0"/>
              </a:rPr>
              <a:t>P</a:t>
            </a:r>
            <a:r>
              <a:rPr lang="zh-CN" altLang="x-none" b="0" dirty="0" err="1">
                <a:solidFill>
                  <a:srgbClr val="000000"/>
                </a:solidFill>
                <a:latin typeface="Times New Roman" panose="02020603050405020304" pitchFamily="16" charset="0"/>
              </a:rPr>
              <a:t>、</a:t>
            </a:r>
            <a:r>
              <a:rPr lang="en-US" altLang="zh-CN" b="0" dirty="0" err="1">
                <a:solidFill>
                  <a:srgbClr val="000000"/>
                </a:solidFill>
                <a:latin typeface="Times New Roman" panose="02020603050405020304" pitchFamily="16" charset="0"/>
              </a:rPr>
              <a:t>V</a:t>
            </a:r>
            <a:r>
              <a:rPr lang="zh-CN" altLang="x-none" b="0" dirty="0" err="1">
                <a:solidFill>
                  <a:srgbClr val="000000"/>
                </a:solidFill>
                <a:latin typeface="Times New Roman" panose="02020603050405020304" pitchFamily="16" charset="0"/>
              </a:rPr>
              <a:t>操作</a:t>
            </a:r>
            <a:endParaRPr lang="zh-CN" altLang="x-none" b="0" dirty="0" err="1">
              <a:solidFill>
                <a:srgbClr val="000000"/>
              </a:solidFill>
              <a:latin typeface="Times New Roman" panose="02020603050405020304" pitchFamily="16" charset="0"/>
            </a:endParaRPr>
          </a:p>
          <a:p>
            <a:pPr marL="1905" lvl="1" indent="455295" defTabSz="457200" eaLnBrk="1" hangingPunct="1">
              <a:spcBef>
                <a:spcPts val="900"/>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b="0" dirty="0" err="1">
                <a:solidFill>
                  <a:srgbClr val="000000"/>
                </a:solidFill>
                <a:latin typeface="Times New Roman" panose="02020603050405020304" pitchFamily="16" charset="0"/>
              </a:rPr>
              <a:t>Edsgar Wybe </a:t>
            </a:r>
            <a:r>
              <a:rPr lang="en-US" altLang="zh-CN" b="0" i="1" dirty="0" err="1">
                <a:solidFill>
                  <a:srgbClr val="000000"/>
                </a:solidFill>
                <a:latin typeface="Times New Roman" panose="02020603050405020304" pitchFamily="16" charset="0"/>
              </a:rPr>
              <a:t>Dijkstra</a:t>
            </a:r>
            <a:r>
              <a:rPr lang="en-US" altLang="zh-CN" b="0" dirty="0" err="1">
                <a:solidFill>
                  <a:srgbClr val="000000"/>
                </a:solidFill>
                <a:latin typeface="Times New Roman" panose="02020603050405020304" pitchFamily="16" charset="0"/>
              </a:rPr>
              <a:t>（</a:t>
            </a:r>
            <a:r>
              <a:rPr lang="zh-CN" altLang="x-none" sz="2800" b="0" dirty="0" err="1">
                <a:solidFill>
                  <a:srgbClr val="000000"/>
                </a:solidFill>
                <a:latin typeface="Times New Roman" panose="02020603050405020304" pitchFamily="16" charset="0"/>
              </a:rPr>
              <a:t>埃德斯加•狄克斯特拉</a:t>
            </a:r>
            <a:r>
              <a:rPr lang="zh-CN" altLang="x-none" b="0" dirty="0" err="1">
                <a:solidFill>
                  <a:srgbClr val="000000"/>
                </a:solidFill>
                <a:latin typeface="Times New Roman" panose="02020603050405020304" pitchFamily="16" charset="0"/>
              </a:rPr>
              <a:t>）</a:t>
            </a:r>
            <a:endParaRPr lang="zh-CN" altLang="x-none" b="0" dirty="0" err="1">
              <a:solidFill>
                <a:srgbClr val="000000"/>
              </a:solidFill>
              <a:latin typeface="Times New Roman" panose="02020603050405020304" pitchFamily="16" charset="0"/>
            </a:endParaRPr>
          </a:p>
          <a:p>
            <a:pPr marL="1905" lvl="2" indent="912495" defTabSz="457200" eaLnBrk="1" hangingPunct="1">
              <a:spcBef>
                <a:spcPts val="800"/>
              </a:spcBef>
              <a:buClr>
                <a:srgbClr val="3333CC"/>
              </a:buClr>
              <a:buSzPct val="5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rPr>
              <a:t>1972年</a:t>
            </a:r>
            <a:r>
              <a:rPr lang="en-US" altLang="zh-CN" sz="2800" b="0" dirty="0" err="1">
                <a:solidFill>
                  <a:srgbClr val="000000"/>
                </a:solidFill>
                <a:latin typeface="Times New Roman" panose="02020603050405020304" pitchFamily="16" charset="0"/>
              </a:rPr>
              <a:t>ACM</a:t>
            </a:r>
            <a:r>
              <a:rPr lang="zh-CN" altLang="x-none" sz="2800" b="0" dirty="0" err="1">
                <a:solidFill>
                  <a:srgbClr val="000000"/>
                </a:solidFill>
                <a:latin typeface="Times New Roman" panose="02020603050405020304" pitchFamily="16" charset="0"/>
              </a:rPr>
              <a:t>图灵奖（</a:t>
            </a:r>
            <a:r>
              <a:rPr lang="en-US" altLang="zh-CN" sz="2400" b="0" dirty="0" err="1">
                <a:solidFill>
                  <a:srgbClr val="000000"/>
                </a:solidFill>
                <a:latin typeface="Times New Roman" panose="02020603050405020304" pitchFamily="16" charset="0"/>
              </a:rPr>
              <a:t>ACM Turing Award</a:t>
            </a:r>
            <a:r>
              <a:rPr lang="en-US" altLang="zh-CN" sz="2800" b="0" dirty="0" err="1">
                <a:solidFill>
                  <a:srgbClr val="000000"/>
                </a:solidFill>
                <a:latin typeface="Times New Roman" panose="02020603050405020304" pitchFamily="16" charset="0"/>
              </a:rPr>
              <a:t>）</a:t>
            </a:r>
            <a:r>
              <a:rPr lang="zh-CN" altLang="x-none" sz="2800" b="0" dirty="0" err="1">
                <a:solidFill>
                  <a:srgbClr val="000000"/>
                </a:solidFill>
                <a:latin typeface="Times New Roman" panose="02020603050405020304" pitchFamily="16" charset="0"/>
              </a:rPr>
              <a:t>获得者</a:t>
            </a:r>
            <a:endParaRPr lang="zh-CN" altLang="x-none" sz="2800" b="0" dirty="0" err="1">
              <a:solidFill>
                <a:srgbClr val="000000"/>
              </a:solidFill>
              <a:latin typeface="Times New Roman" panose="02020603050405020304" pitchFamily="16" charset="0"/>
            </a:endParaRPr>
          </a:p>
          <a:p>
            <a:pPr marL="1905" lvl="2" indent="912495" defTabSz="457200" eaLnBrk="1" hangingPunct="1">
              <a:spcBef>
                <a:spcPts val="800"/>
              </a:spcBef>
              <a:buClr>
                <a:srgbClr val="3333CC"/>
              </a:buClr>
              <a:buSzPct val="5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rPr>
              <a:t>“</a:t>
            </a:r>
            <a:r>
              <a:rPr lang="zh-CN" altLang="x-none" sz="2800" b="0" i="1" dirty="0" err="1">
                <a:solidFill>
                  <a:srgbClr val="FF0000"/>
                </a:solidFill>
                <a:latin typeface="Times New Roman" panose="02020603050405020304" pitchFamily="16" charset="0"/>
              </a:rPr>
              <a:t>一个程序的易读性和易理解性同其中所包含的无条件转移控制的个数成反比关系。</a:t>
            </a:r>
            <a:r>
              <a:rPr lang="zh-CN" altLang="x-none" sz="2800" b="0" dirty="0" err="1">
                <a:solidFill>
                  <a:srgbClr val="000000"/>
                </a:solidFill>
                <a:latin typeface="Times New Roman" panose="02020603050405020304" pitchFamily="16" charset="0"/>
              </a:rPr>
              <a:t>”</a:t>
            </a:r>
            <a:endParaRPr lang="zh-CN" altLang="x-none" sz="2800" b="0" dirty="0" err="1">
              <a:solidFill>
                <a:srgbClr val="000000"/>
              </a:solidFill>
              <a:latin typeface="Times New Roman" panose="02020603050405020304" pitchFamily="16" charset="0"/>
            </a:endParaRPr>
          </a:p>
          <a:p>
            <a:pPr marL="1905" lvl="2" indent="912495" defTabSz="457200" eaLnBrk="1" hangingPunct="1">
              <a:spcBef>
                <a:spcPts val="800"/>
              </a:spcBef>
              <a:buClr>
                <a:srgbClr val="3333CC"/>
              </a:buClr>
              <a:buSzPct val="5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rPr>
              <a:t>提出结构化程序设计思想</a:t>
            </a:r>
            <a:endParaRPr lang="zh-CN" altLang="x-none" sz="2800" b="0" dirty="0" err="1">
              <a:solidFill>
                <a:srgbClr val="000000"/>
              </a:solidFill>
              <a:latin typeface="Times New Roman" panose="02020603050405020304" pitchFamily="16" charset="0"/>
              <a:ea typeface="楷体_GB2312" pitchFamily="49" charset="0"/>
            </a:endParaRP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169986" name="矩形 78848"/>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169987" name="文本框 78849"/>
          <p:cNvSpPr txBox="1"/>
          <p:nvPr/>
        </p:nvSpPr>
        <p:spPr>
          <a:xfrm>
            <a:off x="1350963" y="549275"/>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000" b="0" dirty="0" err="1">
                <a:solidFill>
                  <a:srgbClr val="000000"/>
                </a:solidFill>
                <a:latin typeface="Times New Roman" panose="02020603050405020304" pitchFamily="16" charset="0"/>
              </a:rPr>
              <a:t>3.4 进程间的相互作用</a:t>
            </a:r>
            <a:endParaRPr lang="zh-CN" altLang="x-none" sz="4000" b="0" dirty="0" err="1">
              <a:solidFill>
                <a:srgbClr val="000000"/>
              </a:solidFill>
              <a:latin typeface="Times New Roman" panose="02020603050405020304" pitchFamily="16" charset="0"/>
            </a:endParaRPr>
          </a:p>
        </p:txBody>
      </p:sp>
      <p:pic>
        <p:nvPicPr>
          <p:cNvPr id="78851" name="图片 78850"/>
          <p:cNvPicPr>
            <a:picLocks noChangeAspect="1"/>
          </p:cNvPicPr>
          <p:nvPr/>
        </p:nvPicPr>
        <p:blipFill>
          <a:blip r:embed="rId1"/>
          <a:stretch>
            <a:fillRect/>
          </a:stretch>
        </p:blipFill>
        <p:spPr>
          <a:xfrm>
            <a:off x="827088" y="1773238"/>
            <a:ext cx="2952750" cy="3810000"/>
          </a:xfrm>
          <a:prstGeom prst="rect">
            <a:avLst/>
          </a:prstGeom>
          <a:noFill/>
          <a:ln w="9525">
            <a:noFill/>
          </a:ln>
        </p:spPr>
      </p:pic>
      <p:pic>
        <p:nvPicPr>
          <p:cNvPr id="78852" name="图片 78851"/>
          <p:cNvPicPr>
            <a:picLocks noChangeAspect="1"/>
          </p:cNvPicPr>
          <p:nvPr/>
        </p:nvPicPr>
        <p:blipFill>
          <a:blip r:embed="rId2"/>
          <a:stretch>
            <a:fillRect/>
          </a:stretch>
        </p:blipFill>
        <p:spPr>
          <a:xfrm>
            <a:off x="3995738" y="1844675"/>
            <a:ext cx="4584700" cy="3848100"/>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additive="repl">
                                        <p:cTn id="6" dur="1" fill="hold">
                                          <p:stCondLst>
                                            <p:cond delay="0"/>
                                          </p:stCondLst>
                                        </p:cTn>
                                        <p:tgtEl>
                                          <p:spTgt spid="78851"/>
                                        </p:tgtEl>
                                        <p:attrNameLst>
                                          <p:attrName>style.visibility</p:attrName>
                                        </p:attrNameLst>
                                      </p:cBhvr>
                                      <p:to>
                                        <p:strVal val="visible"/>
                                      </p:to>
                                    </p:set>
                                    <p:anim calcmode="lin" valueType="num">
                                      <p:cBhvr additive="repl">
                                        <p:cTn id="7" dur="500" fill="hold"/>
                                        <p:tgtEl>
                                          <p:spTgt spid="78851"/>
                                        </p:tgtEl>
                                        <p:attrNameLst>
                                          <p:attrName>ppt_x</p:attrName>
                                        </p:attrNameLst>
                                      </p:cBhvr>
                                      <p:tavLst>
                                        <p:tav tm="0">
                                          <p:val>
                                            <p:strVal val="0-#ppt_w/2"/>
                                          </p:val>
                                        </p:tav>
                                        <p:tav tm="100000">
                                          <p:val>
                                            <p:strVal val="#ppt_x"/>
                                          </p:val>
                                        </p:tav>
                                      </p:tavLst>
                                    </p:anim>
                                    <p:anim calcmode="lin" valueType="num">
                                      <p:cBhvr additive="repl">
                                        <p:cTn id="8" dur="500" fill="hold"/>
                                        <p:tgtEl>
                                          <p:spTgt spid="7885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additive="repl">
                                        <p:cTn id="12" dur="1" fill="hold">
                                          <p:stCondLst>
                                            <p:cond delay="0"/>
                                          </p:stCondLst>
                                        </p:cTn>
                                        <p:tgtEl>
                                          <p:spTgt spid="78852"/>
                                        </p:tgtEl>
                                        <p:attrNameLst>
                                          <p:attrName>style.visibility</p:attrName>
                                        </p:attrNameLst>
                                      </p:cBhvr>
                                      <p:to>
                                        <p:strVal val="visible"/>
                                      </p:to>
                                    </p:set>
                                    <p:anim calcmode="lin" valueType="num">
                                      <p:cBhvr additive="repl">
                                        <p:cTn id="13" dur="500" fill="hold"/>
                                        <p:tgtEl>
                                          <p:spTgt spid="78852"/>
                                        </p:tgtEl>
                                        <p:attrNameLst>
                                          <p:attrName>ppt_x</p:attrName>
                                        </p:attrNameLst>
                                      </p:cBhvr>
                                      <p:tavLst>
                                        <p:tav tm="0">
                                          <p:val>
                                            <p:strVal val="1+#ppt_w/2"/>
                                          </p:val>
                                        </p:tav>
                                        <p:tav tm="100000">
                                          <p:val>
                                            <p:strVal val="#ppt_x"/>
                                          </p:val>
                                        </p:tav>
                                      </p:tavLst>
                                    </p:anim>
                                    <p:anim calcmode="lin" valueType="num">
                                      <p:cBhvr additive="repl">
                                        <p:cTn id="14" dur="500" fill="hold"/>
                                        <p:tgtEl>
                                          <p:spTgt spid="788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172034" name="矩形 79872"/>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172035" name="文本框 79873"/>
          <p:cNvSpPr txBox="1"/>
          <p:nvPr/>
        </p:nvSpPr>
        <p:spPr>
          <a:xfrm>
            <a:off x="1258888" y="620713"/>
            <a:ext cx="6858000" cy="598487"/>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000" b="0" dirty="0" err="1">
                <a:solidFill>
                  <a:srgbClr val="000000"/>
                </a:solidFill>
                <a:latin typeface="楷体_GB2312" pitchFamily="49" charset="0"/>
              </a:rPr>
              <a:t>信号量及</a:t>
            </a:r>
            <a:r>
              <a:rPr lang="en-US" altLang="zh-CN" sz="4000" b="0" dirty="0" err="1">
                <a:solidFill>
                  <a:srgbClr val="000000"/>
                </a:solidFill>
                <a:latin typeface="楷体_GB2312" pitchFamily="49" charset="0"/>
              </a:rPr>
              <a:t>P.V</a:t>
            </a:r>
            <a:r>
              <a:rPr lang="zh-CN" altLang="x-none" sz="4000" b="0" dirty="0" err="1">
                <a:solidFill>
                  <a:srgbClr val="000000"/>
                </a:solidFill>
                <a:latin typeface="楷体_GB2312" pitchFamily="49" charset="0"/>
              </a:rPr>
              <a:t>操作</a:t>
            </a:r>
            <a:endParaRPr lang="zh-CN" altLang="x-none" sz="4000" b="0" dirty="0" err="1">
              <a:solidFill>
                <a:srgbClr val="000000"/>
              </a:solidFill>
              <a:latin typeface="楷体_GB2312" pitchFamily="49" charset="0"/>
            </a:endParaRPr>
          </a:p>
        </p:txBody>
      </p:sp>
      <p:sp>
        <p:nvSpPr>
          <p:cNvPr id="172036" name="文本框 79874"/>
          <p:cNvSpPr txBox="1"/>
          <p:nvPr/>
        </p:nvSpPr>
        <p:spPr>
          <a:xfrm>
            <a:off x="755650" y="1773238"/>
            <a:ext cx="7731125" cy="4343400"/>
          </a:xfrm>
          <a:prstGeom prst="rect">
            <a:avLst/>
          </a:prstGeom>
          <a:noFill/>
          <a:ln w="9525">
            <a:noFill/>
          </a:ln>
        </p:spPr>
        <p:txBody>
          <a:bodyPr wrap="square" lIns="91440" tIns="45720" rIns="91440" bIns="45720" anchor="t" anchorCtr="0"/>
          <a:p>
            <a:pPr marL="342900" indent="-342900" algn="just" defTabSz="457200">
              <a:lnSpc>
                <a:spcPct val="90000"/>
              </a:lnSpc>
              <a:spcBef>
                <a:spcPts val="8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FF"/>
                </a:solidFill>
                <a:latin typeface="楷体_GB2312" pitchFamily="49" charset="0"/>
              </a:rPr>
              <a:t>信号量（</a:t>
            </a:r>
            <a:r>
              <a:rPr lang="en-GB" altLang="zh-CN" sz="2800" dirty="0" err="1">
                <a:solidFill>
                  <a:srgbClr val="0000FF"/>
                </a:solidFill>
                <a:latin typeface="楷体_GB2312" pitchFamily="49" charset="0"/>
              </a:rPr>
              <a:t>Semaphore</a:t>
            </a:r>
            <a:r>
              <a:rPr lang="zh-CN" altLang="x-none" sz="2800" dirty="0" err="1">
                <a:solidFill>
                  <a:srgbClr val="0000FF"/>
                </a:solidFill>
                <a:latin typeface="楷体_GB2312" pitchFamily="49" charset="0"/>
              </a:rPr>
              <a:t>）</a:t>
            </a:r>
            <a:r>
              <a:rPr lang="zh-CN" altLang="x-none" sz="2800" dirty="0" err="1">
                <a:solidFill>
                  <a:srgbClr val="000000"/>
                </a:solidFill>
                <a:latin typeface="楷体_GB2312" pitchFamily="49" charset="0"/>
              </a:rPr>
              <a:t>是表示资源的实体</a:t>
            </a:r>
            <a:r>
              <a:rPr lang="zh-CN" altLang="x-none" sz="2800" b="0" dirty="0" err="1">
                <a:solidFill>
                  <a:srgbClr val="000000"/>
                </a:solidFill>
                <a:latin typeface="楷体_GB2312" pitchFamily="49" charset="0"/>
              </a:rPr>
              <a:t>，包括一个与队列有关的整型变量，其值仅能由</a:t>
            </a:r>
            <a:r>
              <a:rPr lang="en-US" altLang="zh-CN" sz="2800" b="0" dirty="0" err="1">
                <a:solidFill>
                  <a:srgbClr val="FF0000"/>
                </a:solidFill>
                <a:latin typeface="楷体_GB2312" pitchFamily="49" charset="0"/>
              </a:rPr>
              <a:t>P</a:t>
            </a:r>
            <a:r>
              <a:rPr lang="zh-CN" altLang="x-none" sz="2800" b="0" dirty="0" err="1">
                <a:solidFill>
                  <a:srgbClr val="FF0000"/>
                </a:solidFill>
                <a:latin typeface="楷体_GB2312" pitchFamily="49" charset="0"/>
              </a:rPr>
              <a:t>、</a:t>
            </a:r>
            <a:r>
              <a:rPr lang="en-US" altLang="zh-CN" sz="2800" b="0" dirty="0" err="1">
                <a:solidFill>
                  <a:srgbClr val="FF0000"/>
                </a:solidFill>
                <a:latin typeface="楷体_GB2312" pitchFamily="49" charset="0"/>
              </a:rPr>
              <a:t>V</a:t>
            </a:r>
            <a:r>
              <a:rPr lang="zh-CN" altLang="x-none" sz="2800" b="0" dirty="0" err="1">
                <a:solidFill>
                  <a:srgbClr val="000000"/>
                </a:solidFill>
                <a:latin typeface="楷体_GB2312" pitchFamily="49" charset="0"/>
              </a:rPr>
              <a:t>操作改变。</a:t>
            </a:r>
            <a:endParaRPr lang="zh-CN" altLang="x-none" sz="2800" b="0" dirty="0" err="1">
              <a:solidFill>
                <a:srgbClr val="000000"/>
              </a:solidFill>
              <a:latin typeface="楷体_GB2312" pitchFamily="49" charset="0"/>
            </a:endParaRPr>
          </a:p>
          <a:p>
            <a:pPr marL="342900" indent="-342900" algn="just" defTabSz="457200">
              <a:lnSpc>
                <a:spcPct val="90000"/>
              </a:lnSpc>
              <a:spcBef>
                <a:spcPts val="8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FF"/>
                </a:solidFill>
                <a:latin typeface="楷体_GB2312" pitchFamily="49" charset="0"/>
              </a:rPr>
              <a:t>信号量分为：</a:t>
            </a:r>
            <a:r>
              <a:rPr lang="zh-CN" altLang="x-none" sz="2800" b="0" dirty="0" err="1">
                <a:solidFill>
                  <a:srgbClr val="000000"/>
                </a:solidFill>
                <a:latin typeface="楷体_GB2312" pitchFamily="49" charset="0"/>
              </a:rPr>
              <a:t>公用信号量和私用信号量。</a:t>
            </a:r>
            <a:endParaRPr lang="zh-CN" altLang="x-none" sz="2800" b="0" dirty="0" err="1">
              <a:solidFill>
                <a:srgbClr val="000000"/>
              </a:solidFill>
              <a:latin typeface="楷体_GB2312" pitchFamily="49" charset="0"/>
            </a:endParaRPr>
          </a:p>
          <a:p>
            <a:pPr marL="342900" indent="-342900" algn="just" defTabSz="457200">
              <a:lnSpc>
                <a:spcPct val="90000"/>
              </a:lnSpc>
              <a:spcBef>
                <a:spcPts val="8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FF"/>
                </a:solidFill>
                <a:latin typeface="楷体_GB2312" pitchFamily="49" charset="0"/>
              </a:rPr>
              <a:t>公用信号量</a:t>
            </a:r>
            <a:r>
              <a:rPr lang="en-US" altLang="zh-CN" sz="2800" dirty="0" err="1">
                <a:solidFill>
                  <a:srgbClr val="0000FF"/>
                </a:solidFill>
                <a:latin typeface="楷体_GB2312" pitchFamily="49" charset="0"/>
              </a:rPr>
              <a:t>:</a:t>
            </a:r>
            <a:r>
              <a:rPr lang="zh-CN" altLang="x-none" sz="2800" dirty="0" err="1">
                <a:solidFill>
                  <a:srgbClr val="000000"/>
                </a:solidFill>
                <a:latin typeface="楷体_GB2312" pitchFamily="49" charset="0"/>
              </a:rPr>
              <a:t>用于实现进程间的互斥</a:t>
            </a:r>
            <a:r>
              <a:rPr lang="zh-CN" altLang="x-none" sz="2800" b="0" dirty="0" err="1">
                <a:solidFill>
                  <a:srgbClr val="000000"/>
                </a:solidFill>
                <a:latin typeface="楷体_GB2312" pitchFamily="49" charset="0"/>
              </a:rPr>
              <a:t>，初值通常设为</a:t>
            </a:r>
            <a:r>
              <a:rPr lang="en-US" altLang="zh-CN" sz="2800" b="0" dirty="0" err="1">
                <a:solidFill>
                  <a:srgbClr val="000000"/>
                </a:solidFill>
                <a:latin typeface="楷体_GB2312" pitchFamily="49" charset="0"/>
              </a:rPr>
              <a:t>1</a:t>
            </a:r>
            <a:r>
              <a:rPr lang="zh-CN" altLang="x-none" sz="2800" b="0" dirty="0" err="1">
                <a:solidFill>
                  <a:srgbClr val="000000"/>
                </a:solidFill>
                <a:latin typeface="楷体_GB2312" pitchFamily="49" charset="0"/>
              </a:rPr>
              <a:t>，它所联系的一组并发进程均可对它实施</a:t>
            </a:r>
            <a:r>
              <a:rPr lang="en-US" altLang="zh-CN" sz="2800" b="0" dirty="0" err="1">
                <a:solidFill>
                  <a:srgbClr val="FF0000"/>
                </a:solidFill>
                <a:latin typeface="楷体_GB2312" pitchFamily="49" charset="0"/>
              </a:rPr>
              <a:t>P</a:t>
            </a:r>
            <a:r>
              <a:rPr lang="zh-CN" altLang="x-none" sz="2800" b="0" dirty="0" err="1">
                <a:solidFill>
                  <a:srgbClr val="FF0000"/>
                </a:solidFill>
                <a:latin typeface="楷体_GB2312" pitchFamily="49" charset="0"/>
              </a:rPr>
              <a:t>、</a:t>
            </a:r>
            <a:r>
              <a:rPr lang="en-US" altLang="zh-CN" sz="2800" b="0" dirty="0" err="1">
                <a:solidFill>
                  <a:srgbClr val="FF0000"/>
                </a:solidFill>
                <a:latin typeface="楷体_GB2312" pitchFamily="49" charset="0"/>
              </a:rPr>
              <a:t>V</a:t>
            </a:r>
            <a:r>
              <a:rPr lang="zh-CN" altLang="x-none" sz="2800" b="0" dirty="0" err="1">
                <a:solidFill>
                  <a:srgbClr val="000000"/>
                </a:solidFill>
                <a:latin typeface="楷体_GB2312" pitchFamily="49" charset="0"/>
              </a:rPr>
              <a:t>操作；</a:t>
            </a:r>
            <a:endParaRPr lang="zh-CN" altLang="x-none" sz="2800" b="0" dirty="0" err="1">
              <a:solidFill>
                <a:srgbClr val="000000"/>
              </a:solidFill>
              <a:latin typeface="楷体_GB2312" pitchFamily="49" charset="0"/>
            </a:endParaRPr>
          </a:p>
          <a:p>
            <a:pPr marL="342900" indent="-342900" algn="just" defTabSz="457200">
              <a:lnSpc>
                <a:spcPct val="90000"/>
              </a:lnSpc>
              <a:spcBef>
                <a:spcPts val="8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FF"/>
                </a:solidFill>
                <a:latin typeface="楷体_GB2312" pitchFamily="49" charset="0"/>
              </a:rPr>
              <a:t>私用信号量</a:t>
            </a:r>
            <a:r>
              <a:rPr lang="zh-CN" altLang="x-none" sz="2800" b="0" dirty="0" err="1">
                <a:solidFill>
                  <a:srgbClr val="000000"/>
                </a:solidFill>
                <a:latin typeface="楷体_GB2312" pitchFamily="49" charset="0"/>
              </a:rPr>
              <a:t>用于实现进程间的同步，初始值通常设为</a:t>
            </a:r>
            <a:r>
              <a:rPr lang="en-US" altLang="zh-CN" sz="2800" b="0" dirty="0" err="1">
                <a:solidFill>
                  <a:srgbClr val="000000"/>
                </a:solidFill>
                <a:latin typeface="楷体_GB2312" pitchFamily="49" charset="0"/>
              </a:rPr>
              <a:t>0</a:t>
            </a:r>
            <a:r>
              <a:rPr lang="zh-CN" altLang="x-none" sz="2800" b="0" dirty="0" err="1">
                <a:solidFill>
                  <a:srgbClr val="000000"/>
                </a:solidFill>
                <a:latin typeface="楷体_GB2312" pitchFamily="49" charset="0"/>
              </a:rPr>
              <a:t>或</a:t>
            </a:r>
            <a:r>
              <a:rPr lang="en-GB" altLang="zh-CN" sz="2800" b="0" dirty="0" err="1">
                <a:solidFill>
                  <a:srgbClr val="000000"/>
                </a:solidFill>
                <a:latin typeface="楷体_GB2312" pitchFamily="49" charset="0"/>
              </a:rPr>
              <a:t>n</a:t>
            </a:r>
            <a:r>
              <a:rPr lang="zh-CN" altLang="x-none" sz="2800" b="0" dirty="0" err="1">
                <a:solidFill>
                  <a:srgbClr val="000000"/>
                </a:solidFill>
                <a:latin typeface="楷体_GB2312" pitchFamily="49" charset="0"/>
              </a:rPr>
              <a:t>，允许拥有它的进程对其实施</a:t>
            </a:r>
            <a:r>
              <a:rPr lang="en-US" altLang="zh-CN" sz="2800" b="0" dirty="0" err="1">
                <a:solidFill>
                  <a:srgbClr val="FF0000"/>
                </a:solidFill>
                <a:latin typeface="楷体_GB2312" pitchFamily="49" charset="0"/>
              </a:rPr>
              <a:t>P</a:t>
            </a:r>
            <a:r>
              <a:rPr lang="zh-CN" altLang="x-none" sz="2800" b="0" dirty="0" err="1">
                <a:solidFill>
                  <a:srgbClr val="000000"/>
                </a:solidFill>
                <a:latin typeface="楷体_GB2312" pitchFamily="49" charset="0"/>
              </a:rPr>
              <a:t>操作。</a:t>
            </a:r>
            <a:endParaRPr lang="zh-CN" altLang="x-none" sz="2800" b="0" dirty="0" err="1">
              <a:solidFill>
                <a:srgbClr val="000000"/>
              </a:solidFill>
              <a:latin typeface="楷体_GB2312" pitchFamily="49" charset="0"/>
            </a:endParaRP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172034" name="矩形 79872"/>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172035" name="文本框 79873"/>
          <p:cNvSpPr txBox="1"/>
          <p:nvPr/>
        </p:nvSpPr>
        <p:spPr>
          <a:xfrm>
            <a:off x="1258888" y="620713"/>
            <a:ext cx="6858000" cy="598487"/>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000" b="0" dirty="0" err="1">
                <a:solidFill>
                  <a:srgbClr val="000000"/>
                </a:solidFill>
                <a:latin typeface="楷体_GB2312" pitchFamily="49" charset="0"/>
              </a:rPr>
              <a:t>信号量及</a:t>
            </a:r>
            <a:r>
              <a:rPr lang="en-US" altLang="zh-CN" sz="4000" b="0" dirty="0" err="1">
                <a:solidFill>
                  <a:srgbClr val="000000"/>
                </a:solidFill>
                <a:latin typeface="楷体_GB2312" pitchFamily="49" charset="0"/>
              </a:rPr>
              <a:t>P.V</a:t>
            </a:r>
            <a:r>
              <a:rPr lang="zh-CN" altLang="x-none" sz="4000" b="0" dirty="0" err="1">
                <a:solidFill>
                  <a:srgbClr val="000000"/>
                </a:solidFill>
                <a:latin typeface="楷体_GB2312" pitchFamily="49" charset="0"/>
              </a:rPr>
              <a:t>操作</a:t>
            </a:r>
            <a:endParaRPr lang="zh-CN" altLang="x-none" sz="4000" b="0" dirty="0" err="1">
              <a:solidFill>
                <a:srgbClr val="000000"/>
              </a:solidFill>
              <a:latin typeface="楷体_GB2312" pitchFamily="49" charset="0"/>
            </a:endParaRPr>
          </a:p>
        </p:txBody>
      </p:sp>
      <p:sp>
        <p:nvSpPr>
          <p:cNvPr id="172036" name="文本框 79874"/>
          <p:cNvSpPr txBox="1"/>
          <p:nvPr/>
        </p:nvSpPr>
        <p:spPr>
          <a:xfrm>
            <a:off x="755650" y="1773238"/>
            <a:ext cx="7731125" cy="4343400"/>
          </a:xfrm>
          <a:prstGeom prst="rect">
            <a:avLst/>
          </a:prstGeom>
          <a:noFill/>
          <a:ln w="9525">
            <a:noFill/>
          </a:ln>
        </p:spPr>
        <p:txBody>
          <a:bodyPr wrap="square" lIns="91440" tIns="45720" rIns="91440" bIns="45720" anchor="t" anchorCtr="0"/>
          <a:p>
            <a:pPr marL="342900" indent="-342900" algn="just" defTabSz="457200">
              <a:lnSpc>
                <a:spcPct val="90000"/>
              </a:lnSpc>
              <a:spcBef>
                <a:spcPts val="8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FF"/>
                </a:solidFill>
                <a:latin typeface="楷体_GB2312" pitchFamily="49" charset="0"/>
              </a:rPr>
              <a:t>信号量（</a:t>
            </a:r>
            <a:r>
              <a:rPr lang="en-GB" altLang="zh-CN" sz="2800" dirty="0" err="1">
                <a:solidFill>
                  <a:srgbClr val="0000FF"/>
                </a:solidFill>
                <a:latin typeface="楷体_GB2312" pitchFamily="49" charset="0"/>
              </a:rPr>
              <a:t>Semaphore</a:t>
            </a:r>
            <a:r>
              <a:rPr lang="zh-CN" altLang="x-none" sz="2800" dirty="0" err="1">
                <a:solidFill>
                  <a:srgbClr val="0000FF"/>
                </a:solidFill>
                <a:latin typeface="楷体_GB2312" pitchFamily="49" charset="0"/>
              </a:rPr>
              <a:t>）</a:t>
            </a:r>
            <a:r>
              <a:rPr lang="zh-CN" altLang="x-none" sz="2800" dirty="0" err="1">
                <a:solidFill>
                  <a:srgbClr val="000000"/>
                </a:solidFill>
                <a:latin typeface="楷体_GB2312" pitchFamily="49" charset="0"/>
              </a:rPr>
              <a:t>是表示资源的实体</a:t>
            </a:r>
            <a:r>
              <a:rPr lang="zh-CN" altLang="x-none" sz="2800" b="0" dirty="0" err="1">
                <a:solidFill>
                  <a:srgbClr val="000000"/>
                </a:solidFill>
                <a:latin typeface="楷体_GB2312" pitchFamily="49" charset="0"/>
              </a:rPr>
              <a:t>，包括一个与队列有关的整型变量，其值仅能由</a:t>
            </a:r>
            <a:r>
              <a:rPr lang="en-US" altLang="zh-CN" sz="2800" b="0" dirty="0" err="1">
                <a:solidFill>
                  <a:srgbClr val="FF0000"/>
                </a:solidFill>
                <a:latin typeface="楷体_GB2312" pitchFamily="49" charset="0"/>
              </a:rPr>
              <a:t>P</a:t>
            </a:r>
            <a:r>
              <a:rPr lang="zh-CN" altLang="x-none" sz="2800" b="0" dirty="0" err="1">
                <a:solidFill>
                  <a:srgbClr val="FF0000"/>
                </a:solidFill>
                <a:latin typeface="楷体_GB2312" pitchFamily="49" charset="0"/>
              </a:rPr>
              <a:t>、</a:t>
            </a:r>
            <a:r>
              <a:rPr lang="en-US" altLang="zh-CN" sz="2800" b="0" dirty="0" err="1">
                <a:solidFill>
                  <a:srgbClr val="FF0000"/>
                </a:solidFill>
                <a:latin typeface="楷体_GB2312" pitchFamily="49" charset="0"/>
              </a:rPr>
              <a:t>V</a:t>
            </a:r>
            <a:r>
              <a:rPr lang="zh-CN" altLang="x-none" sz="2800" b="0" dirty="0" err="1">
                <a:solidFill>
                  <a:srgbClr val="000000"/>
                </a:solidFill>
                <a:latin typeface="楷体_GB2312" pitchFamily="49" charset="0"/>
              </a:rPr>
              <a:t>操作改变。</a:t>
            </a:r>
            <a:endParaRPr lang="zh-CN" altLang="x-none" sz="2800" b="0" dirty="0" err="1">
              <a:solidFill>
                <a:srgbClr val="000000"/>
              </a:solidFill>
              <a:latin typeface="楷体_GB2312" pitchFamily="49" charset="0"/>
            </a:endParaRPr>
          </a:p>
          <a:p>
            <a:pPr marL="342900" indent="-342900" algn="just" defTabSz="457200">
              <a:lnSpc>
                <a:spcPct val="90000"/>
              </a:lnSpc>
              <a:spcBef>
                <a:spcPts val="8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FF"/>
                </a:solidFill>
                <a:latin typeface="楷体_GB2312" pitchFamily="49" charset="0"/>
              </a:rPr>
              <a:t>信号量分为：</a:t>
            </a:r>
            <a:r>
              <a:rPr lang="zh-CN" altLang="x-none" sz="2800" b="0" dirty="0" err="1">
                <a:solidFill>
                  <a:srgbClr val="000000"/>
                </a:solidFill>
                <a:latin typeface="楷体_GB2312" pitchFamily="49" charset="0"/>
              </a:rPr>
              <a:t>公用信号量和私用信号量。</a:t>
            </a:r>
            <a:endParaRPr lang="zh-CN" altLang="x-none" sz="2800" b="0" dirty="0" err="1">
              <a:solidFill>
                <a:srgbClr val="000000"/>
              </a:solidFill>
              <a:latin typeface="楷体_GB2312" pitchFamily="49" charset="0"/>
            </a:endParaRPr>
          </a:p>
          <a:p>
            <a:pPr marL="342900" indent="-342900" algn="just" defTabSz="457200">
              <a:lnSpc>
                <a:spcPct val="90000"/>
              </a:lnSpc>
              <a:spcBef>
                <a:spcPts val="8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FF"/>
                </a:solidFill>
                <a:latin typeface="楷体_GB2312" pitchFamily="49" charset="0"/>
              </a:rPr>
              <a:t>公用信号量</a:t>
            </a:r>
            <a:r>
              <a:rPr lang="en-US" altLang="zh-CN" sz="2800" dirty="0" err="1">
                <a:solidFill>
                  <a:srgbClr val="0000FF"/>
                </a:solidFill>
                <a:latin typeface="楷体_GB2312" pitchFamily="49" charset="0"/>
              </a:rPr>
              <a:t>:</a:t>
            </a:r>
            <a:r>
              <a:rPr lang="zh-CN" altLang="x-none" sz="2800" dirty="0" err="1">
                <a:solidFill>
                  <a:srgbClr val="000000"/>
                </a:solidFill>
                <a:latin typeface="楷体_GB2312" pitchFamily="49" charset="0"/>
              </a:rPr>
              <a:t>用于实现进程间的互斥</a:t>
            </a:r>
            <a:r>
              <a:rPr lang="zh-CN" altLang="x-none" sz="2800" b="0" dirty="0" err="1">
                <a:solidFill>
                  <a:srgbClr val="000000"/>
                </a:solidFill>
                <a:latin typeface="楷体_GB2312" pitchFamily="49" charset="0"/>
              </a:rPr>
              <a:t>，初值通常设为</a:t>
            </a:r>
            <a:r>
              <a:rPr lang="en-US" altLang="zh-CN" sz="2800" b="0" dirty="0" err="1">
                <a:solidFill>
                  <a:srgbClr val="000000"/>
                </a:solidFill>
                <a:latin typeface="楷体_GB2312" pitchFamily="49" charset="0"/>
              </a:rPr>
              <a:t>1</a:t>
            </a:r>
            <a:r>
              <a:rPr lang="zh-CN" altLang="x-none" sz="2800" b="0" dirty="0" err="1">
                <a:solidFill>
                  <a:srgbClr val="000000"/>
                </a:solidFill>
                <a:latin typeface="楷体_GB2312" pitchFamily="49" charset="0"/>
              </a:rPr>
              <a:t>，它所联系的一组并发进程均可对它实施</a:t>
            </a:r>
            <a:r>
              <a:rPr lang="en-US" altLang="zh-CN" sz="2800" b="0" dirty="0" err="1">
                <a:solidFill>
                  <a:srgbClr val="FF0000"/>
                </a:solidFill>
                <a:latin typeface="楷体_GB2312" pitchFamily="49" charset="0"/>
              </a:rPr>
              <a:t>P</a:t>
            </a:r>
            <a:r>
              <a:rPr lang="zh-CN" altLang="x-none" sz="2800" b="0" dirty="0" err="1">
                <a:solidFill>
                  <a:srgbClr val="FF0000"/>
                </a:solidFill>
                <a:latin typeface="楷体_GB2312" pitchFamily="49" charset="0"/>
              </a:rPr>
              <a:t>、</a:t>
            </a:r>
            <a:r>
              <a:rPr lang="en-US" altLang="zh-CN" sz="2800" b="0" dirty="0" err="1">
                <a:solidFill>
                  <a:srgbClr val="FF0000"/>
                </a:solidFill>
                <a:latin typeface="楷体_GB2312" pitchFamily="49" charset="0"/>
              </a:rPr>
              <a:t>V</a:t>
            </a:r>
            <a:r>
              <a:rPr lang="zh-CN" altLang="x-none" sz="2800" b="0" dirty="0" err="1">
                <a:solidFill>
                  <a:srgbClr val="000000"/>
                </a:solidFill>
                <a:latin typeface="楷体_GB2312" pitchFamily="49" charset="0"/>
              </a:rPr>
              <a:t>操作；</a:t>
            </a:r>
            <a:endParaRPr lang="zh-CN" altLang="x-none" sz="2800" b="0" dirty="0" err="1">
              <a:solidFill>
                <a:srgbClr val="000000"/>
              </a:solidFill>
              <a:latin typeface="楷体_GB2312" pitchFamily="49" charset="0"/>
            </a:endParaRPr>
          </a:p>
          <a:p>
            <a:pPr marL="342900" indent="-342900" algn="just" defTabSz="457200">
              <a:lnSpc>
                <a:spcPct val="90000"/>
              </a:lnSpc>
              <a:spcBef>
                <a:spcPts val="8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FF"/>
                </a:solidFill>
                <a:latin typeface="楷体_GB2312" pitchFamily="49" charset="0"/>
              </a:rPr>
              <a:t>私用信号量</a:t>
            </a:r>
            <a:r>
              <a:rPr lang="zh-CN" altLang="x-none" sz="2800" b="0" dirty="0" err="1">
                <a:solidFill>
                  <a:srgbClr val="000000"/>
                </a:solidFill>
                <a:latin typeface="楷体_GB2312" pitchFamily="49" charset="0"/>
              </a:rPr>
              <a:t>用于实现进程间的同步，初始值通常设为</a:t>
            </a:r>
            <a:r>
              <a:rPr lang="en-US" altLang="zh-CN" sz="2800" b="0" dirty="0" err="1">
                <a:solidFill>
                  <a:srgbClr val="000000"/>
                </a:solidFill>
                <a:latin typeface="楷体_GB2312" pitchFamily="49" charset="0"/>
              </a:rPr>
              <a:t>0</a:t>
            </a:r>
            <a:r>
              <a:rPr lang="zh-CN" altLang="x-none" sz="2800" b="0" dirty="0" err="1">
                <a:solidFill>
                  <a:srgbClr val="000000"/>
                </a:solidFill>
                <a:latin typeface="楷体_GB2312" pitchFamily="49" charset="0"/>
              </a:rPr>
              <a:t>或</a:t>
            </a:r>
            <a:r>
              <a:rPr lang="en-GB" altLang="zh-CN" sz="2800" b="0" dirty="0" err="1">
                <a:solidFill>
                  <a:srgbClr val="000000"/>
                </a:solidFill>
                <a:latin typeface="楷体_GB2312" pitchFamily="49" charset="0"/>
              </a:rPr>
              <a:t>n</a:t>
            </a:r>
            <a:r>
              <a:rPr lang="zh-CN" altLang="x-none" sz="2800" b="0" dirty="0" err="1">
                <a:solidFill>
                  <a:srgbClr val="000000"/>
                </a:solidFill>
                <a:latin typeface="楷体_GB2312" pitchFamily="49" charset="0"/>
              </a:rPr>
              <a:t>，允许拥有它的进程对其实施</a:t>
            </a:r>
            <a:r>
              <a:rPr lang="en-US" altLang="zh-CN" sz="2800" b="0" dirty="0" err="1">
                <a:solidFill>
                  <a:srgbClr val="FF0000"/>
                </a:solidFill>
                <a:latin typeface="楷体_GB2312" pitchFamily="49" charset="0"/>
              </a:rPr>
              <a:t>P</a:t>
            </a:r>
            <a:r>
              <a:rPr lang="zh-CN" altLang="x-none" sz="2800" b="0" dirty="0" err="1">
                <a:solidFill>
                  <a:srgbClr val="000000"/>
                </a:solidFill>
                <a:latin typeface="楷体_GB2312" pitchFamily="49" charset="0"/>
              </a:rPr>
              <a:t>操作。</a:t>
            </a:r>
            <a:endParaRPr lang="zh-CN" altLang="x-none" sz="2800" b="0" dirty="0" err="1">
              <a:solidFill>
                <a:srgbClr val="000000"/>
              </a:solidFill>
              <a:latin typeface="楷体_GB2312" pitchFamily="49" charset="0"/>
            </a:endParaRP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174082" name="矩形 80896"/>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174083" name="文本框 80897"/>
          <p:cNvSpPr txBox="1"/>
          <p:nvPr/>
        </p:nvSpPr>
        <p:spPr>
          <a:xfrm>
            <a:off x="1258888" y="765175"/>
            <a:ext cx="7454900" cy="50165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000" b="0" dirty="0" err="1">
                <a:solidFill>
                  <a:srgbClr val="000000"/>
                </a:solidFill>
                <a:latin typeface="楷体_GB2312" pitchFamily="49" charset="0"/>
              </a:rPr>
              <a:t>信号量：</a:t>
            </a:r>
            <a:r>
              <a:rPr lang="en-US" altLang="zh-CN" sz="4000" b="0" dirty="0" err="1">
                <a:solidFill>
                  <a:srgbClr val="000000"/>
                </a:solidFill>
                <a:latin typeface="楷体_GB2312" pitchFamily="49" charset="0"/>
              </a:rPr>
              <a:t>semaphore</a:t>
            </a:r>
            <a:endParaRPr lang="en-US" altLang="zh-CN" sz="4000" b="0" dirty="0" err="1">
              <a:solidFill>
                <a:srgbClr val="000000"/>
              </a:solidFill>
              <a:latin typeface="楷体_GB2312" pitchFamily="49" charset="0"/>
            </a:endParaRPr>
          </a:p>
        </p:txBody>
      </p:sp>
      <p:sp>
        <p:nvSpPr>
          <p:cNvPr id="174084" name="文本框 80898"/>
          <p:cNvSpPr txBox="1"/>
          <p:nvPr/>
        </p:nvSpPr>
        <p:spPr>
          <a:xfrm>
            <a:off x="755650" y="1484313"/>
            <a:ext cx="7848600" cy="5105400"/>
          </a:xfrm>
          <a:prstGeom prst="rect">
            <a:avLst/>
          </a:prstGeom>
          <a:noFill/>
          <a:ln w="9525">
            <a:noFill/>
          </a:ln>
        </p:spPr>
        <p:txBody>
          <a:bodyPr wrap="square" lIns="91440" tIns="45720" rIns="91440" bIns="45720" anchor="t" anchorCtr="0"/>
          <a:p>
            <a:pPr marL="342900" indent="-342900" defTabSz="457200">
              <a:lnSpc>
                <a:spcPct val="80000"/>
              </a:lnSpc>
              <a:spcBef>
                <a:spcPts val="9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00"/>
                </a:solidFill>
                <a:latin typeface="楷体_GB2312" pitchFamily="49" charset="0"/>
              </a:rPr>
              <a:t>信号量数据结构定义如下： </a:t>
            </a:r>
            <a:endParaRPr lang="zh-CN" altLang="x-none" b="0" dirty="0" err="1">
              <a:solidFill>
                <a:srgbClr val="000000"/>
              </a:solidFill>
              <a:latin typeface="楷体_GB2312" pitchFamily="49" charset="0"/>
            </a:endParaRPr>
          </a:p>
          <a:p>
            <a:pPr marL="342900" indent="-342900" defTabSz="457200">
              <a:lnSpc>
                <a:spcPct val="80000"/>
              </a:lnSpc>
              <a:spcBef>
                <a:spcPts val="900"/>
              </a:spcBef>
              <a:buClrTx/>
              <a:buSzPct val="6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00"/>
                </a:solidFill>
                <a:latin typeface="楷体_GB2312" pitchFamily="49" charset="0"/>
              </a:rPr>
              <a:t> </a:t>
            </a:r>
            <a:r>
              <a:rPr lang="en-US" altLang="zh-CN" sz="2600" b="0" dirty="0" err="1">
                <a:solidFill>
                  <a:srgbClr val="0000FF"/>
                </a:solidFill>
                <a:latin typeface="宋体" panose="02010600030101010101" pitchFamily="2" charset="-122"/>
                <a:ea typeface="宋体" panose="02010600030101010101" pitchFamily="2" charset="-122"/>
              </a:rPr>
              <a:t>struct semaphore </a:t>
            </a:r>
            <a:endParaRPr lang="en-US" altLang="zh-CN" sz="2600" b="0" dirty="0" err="1">
              <a:solidFill>
                <a:srgbClr val="0000FF"/>
              </a:solidFill>
              <a:latin typeface="宋体" panose="02010600030101010101" pitchFamily="2" charset="-122"/>
              <a:ea typeface="宋体" panose="02010600030101010101" pitchFamily="2" charset="-122"/>
            </a:endParaRPr>
          </a:p>
          <a:p>
            <a:pPr marL="342900" indent="-342900" defTabSz="457200">
              <a:lnSpc>
                <a:spcPct val="80000"/>
              </a:lnSpc>
              <a:spcBef>
                <a:spcPts val="900"/>
              </a:spcBef>
              <a:buClrTx/>
              <a:buSzPct val="6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600" b="0" dirty="0" err="1">
                <a:solidFill>
                  <a:srgbClr val="0000FF"/>
                </a:solidFill>
                <a:latin typeface="宋体" panose="02010600030101010101" pitchFamily="2" charset="-122"/>
                <a:ea typeface="宋体" panose="02010600030101010101" pitchFamily="2" charset="-122"/>
              </a:rPr>
              <a:t> {</a:t>
            </a:r>
            <a:endParaRPr lang="en-US" altLang="zh-CN" sz="2600" b="0" dirty="0" err="1">
              <a:solidFill>
                <a:srgbClr val="0000FF"/>
              </a:solidFill>
              <a:latin typeface="宋体" panose="02010600030101010101" pitchFamily="2" charset="-122"/>
              <a:ea typeface="宋体" panose="02010600030101010101" pitchFamily="2" charset="-122"/>
            </a:endParaRPr>
          </a:p>
          <a:p>
            <a:pPr marL="342900" indent="-342900" defTabSz="457200">
              <a:lnSpc>
                <a:spcPct val="80000"/>
              </a:lnSpc>
              <a:spcBef>
                <a:spcPts val="900"/>
              </a:spcBef>
              <a:buClrTx/>
              <a:buSzPct val="6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600" b="0" dirty="0" err="1">
                <a:solidFill>
                  <a:srgbClr val="0000FF"/>
                </a:solidFill>
                <a:latin typeface="宋体" panose="02010600030101010101" pitchFamily="2" charset="-122"/>
                <a:ea typeface="宋体" panose="02010600030101010101" pitchFamily="2" charset="-122"/>
              </a:rPr>
              <a:t>	int value;</a:t>
            </a:r>
            <a:endParaRPr lang="en-US" altLang="zh-CN" sz="2600" b="0" dirty="0" err="1">
              <a:solidFill>
                <a:srgbClr val="0000FF"/>
              </a:solidFill>
              <a:latin typeface="宋体" panose="02010600030101010101" pitchFamily="2" charset="-122"/>
              <a:ea typeface="宋体" panose="02010600030101010101" pitchFamily="2" charset="-122"/>
            </a:endParaRPr>
          </a:p>
          <a:p>
            <a:pPr marL="342900" indent="-342900" defTabSz="457200">
              <a:lnSpc>
                <a:spcPct val="80000"/>
              </a:lnSpc>
              <a:spcBef>
                <a:spcPts val="900"/>
              </a:spcBef>
              <a:buClrTx/>
              <a:buSzPct val="6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600" b="0" dirty="0" err="1">
                <a:solidFill>
                  <a:srgbClr val="0000FF"/>
                </a:solidFill>
                <a:latin typeface="宋体" panose="02010600030101010101" pitchFamily="2" charset="-122"/>
                <a:ea typeface="宋体" panose="02010600030101010101" pitchFamily="2" charset="-122"/>
              </a:rPr>
              <a:t>	pointer_PCB queue;</a:t>
            </a:r>
            <a:endParaRPr lang="en-US" altLang="zh-CN" sz="2600" b="0" dirty="0" err="1">
              <a:solidFill>
                <a:srgbClr val="0000FF"/>
              </a:solidFill>
              <a:latin typeface="宋体" panose="02010600030101010101" pitchFamily="2" charset="-122"/>
              <a:ea typeface="宋体" panose="02010600030101010101" pitchFamily="2" charset="-122"/>
            </a:endParaRPr>
          </a:p>
          <a:p>
            <a:pPr marL="342900" indent="-342900" defTabSz="457200">
              <a:lnSpc>
                <a:spcPct val="80000"/>
              </a:lnSpc>
              <a:spcBef>
                <a:spcPts val="900"/>
              </a:spcBef>
              <a:buClrTx/>
              <a:buSzPct val="6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600" b="0" dirty="0" err="1">
                <a:solidFill>
                  <a:srgbClr val="0000FF"/>
                </a:solidFill>
                <a:latin typeface="宋体" panose="02010600030101010101" pitchFamily="2" charset="-122"/>
                <a:ea typeface="宋体" panose="02010600030101010101" pitchFamily="2" charset="-122"/>
              </a:rPr>
              <a:t>  }</a:t>
            </a:r>
            <a:endParaRPr lang="en-US" altLang="zh-CN" sz="2600" b="0" dirty="0" err="1">
              <a:solidFill>
                <a:srgbClr val="0000FF"/>
              </a:solidFill>
              <a:latin typeface="宋体" panose="02010600030101010101" pitchFamily="2" charset="-122"/>
              <a:ea typeface="宋体" panose="02010600030101010101" pitchFamily="2" charset="-122"/>
            </a:endParaRPr>
          </a:p>
          <a:p>
            <a:pPr marL="342900" indent="-342900" defTabSz="457200">
              <a:lnSpc>
                <a:spcPct val="80000"/>
              </a:lnSpc>
              <a:spcBef>
                <a:spcPts val="900"/>
              </a:spcBef>
              <a:buClrTx/>
              <a:buSzPct val="6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en-US" altLang="zh-CN" b="0" dirty="0" err="1">
              <a:solidFill>
                <a:srgbClr val="0000FF"/>
              </a:solidFill>
              <a:latin typeface="宋体" panose="02010600030101010101" pitchFamily="2" charset="-122"/>
              <a:ea typeface="宋体" panose="02010600030101010101" pitchFamily="2" charset="-122"/>
            </a:endParaRPr>
          </a:p>
          <a:p>
            <a:pPr marL="342900" indent="-342900" defTabSz="457200">
              <a:lnSpc>
                <a:spcPct val="80000"/>
              </a:lnSpc>
              <a:spcBef>
                <a:spcPts val="9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00"/>
                </a:solidFill>
                <a:latin typeface="楷体_GB2312" pitchFamily="49" charset="0"/>
              </a:rPr>
              <a:t>信号量声明：</a:t>
            </a:r>
            <a:endParaRPr lang="zh-CN" altLang="x-none" b="0" dirty="0" err="1">
              <a:solidFill>
                <a:srgbClr val="000000"/>
              </a:solidFill>
              <a:latin typeface="楷体_GB2312" pitchFamily="49" charset="0"/>
            </a:endParaRPr>
          </a:p>
          <a:p>
            <a:pPr marL="342900" indent="-342900" defTabSz="457200">
              <a:lnSpc>
                <a:spcPct val="80000"/>
              </a:lnSpc>
              <a:spcBef>
                <a:spcPts val="900"/>
              </a:spcBef>
              <a:buClrTx/>
              <a:buSzPct val="6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00"/>
                </a:solidFill>
                <a:latin typeface="楷体_GB2312" pitchFamily="49" charset="0"/>
              </a:rPr>
              <a:t>  </a:t>
            </a:r>
            <a:r>
              <a:rPr lang="en-US" altLang="zh-CN" sz="2600" b="0" dirty="0" err="1">
                <a:solidFill>
                  <a:srgbClr val="0000FF"/>
                </a:solidFill>
                <a:latin typeface="宋体" panose="02010600030101010101" pitchFamily="2" charset="-122"/>
                <a:ea typeface="宋体" panose="02010600030101010101" pitchFamily="2" charset="-122"/>
              </a:rPr>
              <a:t>semaphore s;</a:t>
            </a:r>
            <a:endParaRPr lang="en-US" altLang="zh-CN" sz="2600" b="0" dirty="0" err="1">
              <a:solidFill>
                <a:srgbClr val="0000FF"/>
              </a:solidFill>
              <a:latin typeface="宋体" panose="02010600030101010101" pitchFamily="2" charset="-122"/>
              <a:ea typeface="宋体" panose="02010600030101010101" pitchFamily="2" charset="-122"/>
            </a:endParaRP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176130" name="矩形 81920"/>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176131" name="文本框 81921"/>
          <p:cNvSpPr txBox="1"/>
          <p:nvPr/>
        </p:nvSpPr>
        <p:spPr>
          <a:xfrm>
            <a:off x="1116013" y="836613"/>
            <a:ext cx="7134225" cy="4064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4000" b="0" dirty="0" err="1">
                <a:solidFill>
                  <a:srgbClr val="000000"/>
                </a:solidFill>
                <a:latin typeface="楷体_GB2312" pitchFamily="49" charset="0"/>
              </a:rPr>
              <a:t>P</a:t>
            </a:r>
            <a:r>
              <a:rPr lang="zh-CN" altLang="x-none" sz="4000" b="0" dirty="0" err="1">
                <a:solidFill>
                  <a:srgbClr val="000000"/>
                </a:solidFill>
                <a:latin typeface="楷体_GB2312" pitchFamily="49" charset="0"/>
              </a:rPr>
              <a:t>、</a:t>
            </a:r>
            <a:r>
              <a:rPr lang="en-US" altLang="zh-CN" sz="4000" b="0" dirty="0" err="1">
                <a:solidFill>
                  <a:srgbClr val="000000"/>
                </a:solidFill>
                <a:latin typeface="楷体_GB2312" pitchFamily="49" charset="0"/>
              </a:rPr>
              <a:t>V</a:t>
            </a:r>
            <a:r>
              <a:rPr lang="zh-CN" altLang="x-none" sz="4000" b="0" dirty="0" err="1">
                <a:solidFill>
                  <a:srgbClr val="000000"/>
                </a:solidFill>
                <a:latin typeface="楷体_GB2312" pitchFamily="49" charset="0"/>
              </a:rPr>
              <a:t>操作</a:t>
            </a:r>
            <a:endParaRPr lang="zh-CN" altLang="x-none" sz="4000" b="0" dirty="0" err="1">
              <a:solidFill>
                <a:srgbClr val="000000"/>
              </a:solidFill>
              <a:latin typeface="楷体_GB2312" pitchFamily="49" charset="0"/>
            </a:endParaRPr>
          </a:p>
        </p:txBody>
      </p:sp>
      <p:sp>
        <p:nvSpPr>
          <p:cNvPr id="176132" name="文本框 81922"/>
          <p:cNvSpPr txBox="1"/>
          <p:nvPr/>
        </p:nvSpPr>
        <p:spPr>
          <a:xfrm>
            <a:off x="611188" y="1844675"/>
            <a:ext cx="8208962" cy="4105275"/>
          </a:xfrm>
          <a:prstGeom prst="rect">
            <a:avLst/>
          </a:prstGeom>
          <a:noFill/>
          <a:ln w="9525">
            <a:noFill/>
          </a:ln>
        </p:spPr>
        <p:txBody>
          <a:bodyPr wrap="square" lIns="91440" tIns="45720" rIns="91440" bIns="45720" anchor="t" anchorCtr="0"/>
          <a:p>
            <a:pPr marL="342900" indent="-342900" defTabSz="457200">
              <a:spcBef>
                <a:spcPts val="8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dirty="0" err="1">
                <a:solidFill>
                  <a:srgbClr val="000000"/>
                </a:solidFill>
                <a:latin typeface="楷体_GB2312" pitchFamily="49" charset="0"/>
              </a:rPr>
              <a:t>   P(s)//</a:t>
            </a:r>
            <a:r>
              <a:rPr lang="zh-CN" altLang="en-US" sz="2800" dirty="0" err="1">
                <a:solidFill>
                  <a:srgbClr val="000000"/>
                </a:solidFill>
                <a:latin typeface="楷体_GB2312" pitchFamily="49" charset="0"/>
              </a:rPr>
              <a:t>置一个</a:t>
            </a:r>
            <a:r>
              <a:rPr lang="zh-CN" altLang="en-US" sz="2800" dirty="0" err="1">
                <a:solidFill>
                  <a:srgbClr val="000000"/>
                </a:solidFill>
                <a:latin typeface="楷体_GB2312" pitchFamily="49" charset="0"/>
              </a:rPr>
              <a:t>进程为阻塞态</a:t>
            </a:r>
            <a:endParaRPr lang="en-US" altLang="zh-CN" sz="2800" dirty="0" err="1">
              <a:solidFill>
                <a:srgbClr val="000000"/>
              </a:solidFill>
              <a:latin typeface="楷体_GB2312" pitchFamily="49" charset="0"/>
            </a:endParaRPr>
          </a:p>
          <a:p>
            <a:pPr marL="342900" indent="-342900" defTabSz="457200">
              <a:spcBef>
                <a:spcPts val="8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b="0" dirty="0" err="1">
                <a:solidFill>
                  <a:srgbClr val="000000"/>
                </a:solidFill>
                <a:latin typeface="楷体_GB2312" pitchFamily="49" charset="0"/>
              </a:rPr>
              <a:t>  {</a:t>
            </a:r>
            <a:endParaRPr lang="en-US" altLang="zh-CN" sz="2800" b="0" dirty="0" err="1">
              <a:solidFill>
                <a:srgbClr val="000000"/>
              </a:solidFill>
              <a:latin typeface="楷体_GB2312" pitchFamily="49" charset="0"/>
            </a:endParaRPr>
          </a:p>
          <a:p>
            <a:pPr marL="342900" indent="-342900" defTabSz="457200">
              <a:spcBef>
                <a:spcPts val="8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b="0" dirty="0" err="1">
                <a:solidFill>
                  <a:srgbClr val="000000"/>
                </a:solidFill>
                <a:latin typeface="楷体_GB2312" pitchFamily="49" charset="0"/>
              </a:rPr>
              <a:t>     s.value = s.value - 1;</a:t>
            </a:r>
            <a:endParaRPr lang="en-US" altLang="zh-CN" sz="2800" b="0" dirty="0" err="1">
              <a:solidFill>
                <a:srgbClr val="000000"/>
              </a:solidFill>
              <a:latin typeface="楷体_GB2312" pitchFamily="49" charset="0"/>
            </a:endParaRPr>
          </a:p>
          <a:p>
            <a:pPr marL="342900" indent="-342900" defTabSz="457200">
              <a:spcBef>
                <a:spcPts val="8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b="0" dirty="0" err="1">
                <a:solidFill>
                  <a:srgbClr val="000000"/>
                </a:solidFill>
                <a:latin typeface="楷体_GB2312" pitchFamily="49" charset="0"/>
              </a:rPr>
              <a:t>     if (s.value &lt; 0)  {</a:t>
            </a:r>
            <a:endParaRPr lang="en-US" altLang="zh-CN" sz="2800" b="0" dirty="0" err="1">
              <a:solidFill>
                <a:srgbClr val="000000"/>
              </a:solidFill>
              <a:latin typeface="楷体_GB2312" pitchFamily="49" charset="0"/>
            </a:endParaRPr>
          </a:p>
          <a:p>
            <a:pPr marL="342900" indent="-342900" defTabSz="457200">
              <a:spcBef>
                <a:spcPts val="8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b="0" dirty="0" err="1">
                <a:solidFill>
                  <a:srgbClr val="000000"/>
                </a:solidFill>
                <a:latin typeface="楷体_GB2312" pitchFamily="49" charset="0"/>
              </a:rPr>
              <a:t>       </a:t>
            </a:r>
            <a:r>
              <a:rPr lang="zh-CN" altLang="x-none" sz="2800" b="0" dirty="0" err="1">
                <a:solidFill>
                  <a:srgbClr val="000000"/>
                </a:solidFill>
                <a:latin typeface="楷体_GB2312" pitchFamily="49" charset="0"/>
              </a:rPr>
              <a:t>该进程状态置为阻塞状态</a:t>
            </a:r>
            <a:r>
              <a:rPr lang="en-US" altLang="zh-CN" sz="2800" b="0" dirty="0" err="1">
                <a:solidFill>
                  <a:srgbClr val="000000"/>
                </a:solidFill>
                <a:latin typeface="楷体_GB2312" pitchFamily="49" charset="0"/>
              </a:rPr>
              <a:t>;</a:t>
            </a:r>
            <a:endParaRPr lang="en-US" altLang="zh-CN" sz="2800" b="0" dirty="0" err="1">
              <a:solidFill>
                <a:srgbClr val="000000"/>
              </a:solidFill>
              <a:latin typeface="楷体_GB2312" pitchFamily="49" charset="0"/>
            </a:endParaRPr>
          </a:p>
          <a:p>
            <a:pPr marL="342900" indent="-342900" defTabSz="457200">
              <a:spcBef>
                <a:spcPts val="8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b="0" dirty="0" err="1">
                <a:solidFill>
                  <a:srgbClr val="000000"/>
                </a:solidFill>
                <a:latin typeface="楷体_GB2312" pitchFamily="49" charset="0"/>
              </a:rPr>
              <a:t>       </a:t>
            </a:r>
            <a:r>
              <a:rPr lang="zh-CN" altLang="x-none" sz="2800" b="0" dirty="0" err="1">
                <a:solidFill>
                  <a:srgbClr val="000000"/>
                </a:solidFill>
                <a:latin typeface="楷体_GB2312" pitchFamily="49" charset="0"/>
              </a:rPr>
              <a:t>将该进程</a:t>
            </a:r>
            <a:r>
              <a:rPr lang="en-US" altLang="zh-CN" sz="2800" b="0" dirty="0" err="1">
                <a:solidFill>
                  <a:srgbClr val="000000"/>
                </a:solidFill>
                <a:latin typeface="楷体_GB2312" pitchFamily="49" charset="0"/>
              </a:rPr>
              <a:t>PCB</a:t>
            </a:r>
            <a:r>
              <a:rPr lang="zh-CN" altLang="x-none" sz="2800" b="0" dirty="0" err="1">
                <a:solidFill>
                  <a:srgbClr val="000000"/>
                </a:solidFill>
                <a:latin typeface="楷体_GB2312" pitchFamily="49" charset="0"/>
              </a:rPr>
              <a:t>插入相应的阻塞队列末尾</a:t>
            </a:r>
            <a:endParaRPr lang="zh-CN" altLang="x-none" sz="2800" b="0" dirty="0" err="1">
              <a:solidFill>
                <a:srgbClr val="000000"/>
              </a:solidFill>
              <a:latin typeface="楷体_GB2312" pitchFamily="49" charset="0"/>
            </a:endParaRPr>
          </a:p>
          <a:p>
            <a:pPr marL="342900" indent="-342900" defTabSz="457200">
              <a:spcBef>
                <a:spcPts val="8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楷体_GB2312" pitchFamily="49" charset="0"/>
              </a:rPr>
              <a:t>        </a:t>
            </a:r>
            <a:r>
              <a:rPr lang="en-US" altLang="zh-CN" sz="2800" b="0" dirty="0" err="1">
                <a:solidFill>
                  <a:srgbClr val="000000"/>
                </a:solidFill>
                <a:latin typeface="楷体_GB2312" pitchFamily="49" charset="0"/>
              </a:rPr>
              <a:t>s.queue;</a:t>
            </a:r>
            <a:endParaRPr lang="en-US" altLang="zh-CN" sz="2800" b="0" dirty="0" err="1">
              <a:solidFill>
                <a:srgbClr val="000000"/>
              </a:solidFill>
              <a:latin typeface="楷体_GB2312" pitchFamily="49" charset="0"/>
            </a:endParaRPr>
          </a:p>
          <a:p>
            <a:pPr marL="342900" indent="-342900" defTabSz="457200">
              <a:spcBef>
                <a:spcPts val="8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b="0" dirty="0" err="1">
                <a:solidFill>
                  <a:srgbClr val="000000"/>
                </a:solidFill>
                <a:latin typeface="楷体_GB2312" pitchFamily="49" charset="0"/>
              </a:rPr>
              <a:t>     }</a:t>
            </a:r>
            <a:endParaRPr lang="en-US" altLang="zh-CN" sz="2800" b="0" dirty="0" err="1">
              <a:solidFill>
                <a:srgbClr val="000000"/>
              </a:solidFill>
              <a:latin typeface="楷体_GB2312" pitchFamily="49" charset="0"/>
            </a:endParaRPr>
          </a:p>
          <a:p>
            <a:pPr marL="342900" indent="-342900" defTabSz="457200">
              <a:spcBef>
                <a:spcPts val="8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b="0" dirty="0" err="1">
                <a:solidFill>
                  <a:srgbClr val="000000"/>
                </a:solidFill>
                <a:latin typeface="楷体_GB2312" pitchFamily="49" charset="0"/>
              </a:rPr>
              <a:t>   }</a:t>
            </a:r>
            <a:endParaRPr lang="en-US" altLang="zh-CN" sz="2800" b="0" dirty="0" err="1">
              <a:solidFill>
                <a:srgbClr val="000000"/>
              </a:solidFill>
              <a:latin typeface="楷体_GB2312" pitchFamily="49" charset="0"/>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30722" name="矩形 17408"/>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30723" name="文本框 17409"/>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333399"/>
                </a:solidFill>
                <a:latin typeface="Times New Roman" panose="02020603050405020304" pitchFamily="16" charset="0"/>
              </a:rPr>
              <a:t>3.1 进程的引入</a:t>
            </a:r>
            <a:endParaRPr lang="zh-CN" altLang="x-none" sz="4400" b="0" dirty="0" err="1">
              <a:solidFill>
                <a:srgbClr val="333399"/>
              </a:solidFill>
              <a:latin typeface="Times New Roman" panose="02020603050405020304" pitchFamily="16" charset="0"/>
            </a:endParaRPr>
          </a:p>
        </p:txBody>
      </p:sp>
      <p:sp>
        <p:nvSpPr>
          <p:cNvPr id="17411" name="文本框 17410"/>
          <p:cNvSpPr txBox="1"/>
          <p:nvPr/>
        </p:nvSpPr>
        <p:spPr>
          <a:xfrm>
            <a:off x="533400" y="4343400"/>
            <a:ext cx="7772400" cy="1752600"/>
          </a:xfrm>
          <a:prstGeom prst="rect">
            <a:avLst/>
          </a:prstGeom>
          <a:noFill/>
          <a:ln w="9525">
            <a:noFill/>
          </a:ln>
        </p:spPr>
        <p:txBody>
          <a:bodyPr wrap="square" lIns="91440" tIns="45720" rIns="91440" bIns="45720" anchor="t" anchorCtr="0"/>
          <a:p>
            <a:pPr marL="342900" indent="-342900" defTabSz="457200">
              <a:lnSpc>
                <a:spcPct val="90000"/>
              </a:lnSpc>
              <a:spcBef>
                <a:spcPts val="8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rPr>
              <a:t>多道程序设计优点：</a:t>
            </a:r>
            <a:endParaRPr lang="zh-CN" altLang="x-none" sz="2800" b="0" dirty="0" err="1">
              <a:solidFill>
                <a:srgbClr val="000000"/>
              </a:solidFill>
              <a:latin typeface="Times New Roman" panose="02020603050405020304" pitchFamily="16" charset="0"/>
            </a:endParaRPr>
          </a:p>
          <a:p>
            <a:pPr marL="1905" lvl="1" indent="455295" defTabSz="457200" eaLnBrk="1" hangingPunct="1">
              <a:lnSpc>
                <a:spcPct val="90000"/>
              </a:lnSpc>
              <a:spcBef>
                <a:spcPts val="700"/>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rPr>
              <a:t>CPU</a:t>
            </a:r>
            <a:r>
              <a:rPr lang="zh-CN" altLang="x-none" sz="2400" b="0" dirty="0" err="1">
                <a:solidFill>
                  <a:srgbClr val="000000"/>
                </a:solidFill>
                <a:latin typeface="Times New Roman" panose="02020603050405020304" pitchFamily="16" charset="0"/>
              </a:rPr>
              <a:t>利用率高。</a:t>
            </a:r>
            <a:endParaRPr lang="zh-CN" altLang="x-none" sz="2400" b="0" dirty="0" err="1">
              <a:solidFill>
                <a:srgbClr val="000000"/>
              </a:solidFill>
              <a:latin typeface="Times New Roman" panose="02020603050405020304" pitchFamily="16" charset="0"/>
            </a:endParaRPr>
          </a:p>
          <a:p>
            <a:pPr marL="1905" lvl="1" indent="455295" defTabSz="457200" eaLnBrk="1" hangingPunct="1">
              <a:lnSpc>
                <a:spcPct val="90000"/>
              </a:lnSpc>
              <a:spcBef>
                <a:spcPts val="700"/>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rPr>
              <a:t>设备利用率高。</a:t>
            </a:r>
            <a:endParaRPr lang="zh-CN" altLang="x-none" sz="2400" b="0" dirty="0" err="1">
              <a:solidFill>
                <a:srgbClr val="000000"/>
              </a:solidFill>
              <a:latin typeface="Times New Roman" panose="02020603050405020304" pitchFamily="16" charset="0"/>
            </a:endParaRPr>
          </a:p>
          <a:p>
            <a:pPr marL="1905" lvl="1" indent="455295" defTabSz="457200" eaLnBrk="1" hangingPunct="1">
              <a:lnSpc>
                <a:spcPct val="90000"/>
              </a:lnSpc>
              <a:spcBef>
                <a:spcPts val="700"/>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rPr>
              <a:t>系统吞吐量大。</a:t>
            </a:r>
            <a:endParaRPr lang="zh-CN" altLang="x-none" sz="2400" b="0" dirty="0" err="1">
              <a:solidFill>
                <a:srgbClr val="000000"/>
              </a:solidFill>
              <a:latin typeface="Times New Roman" panose="02020603050405020304" pitchFamily="16" charset="0"/>
              <a:ea typeface="楷体_GB2312" pitchFamily="49" charset="0"/>
            </a:endParaRPr>
          </a:p>
        </p:txBody>
      </p:sp>
      <p:sp>
        <p:nvSpPr>
          <p:cNvPr id="17412" name="直接连接符 17411"/>
          <p:cNvSpPr/>
          <p:nvPr/>
        </p:nvSpPr>
        <p:spPr>
          <a:xfrm>
            <a:off x="1143000" y="3200400"/>
            <a:ext cx="1295400" cy="1588"/>
          </a:xfrm>
          <a:prstGeom prst="line">
            <a:avLst/>
          </a:prstGeom>
          <a:ln w="38160" cap="flat" cmpd="sng">
            <a:solidFill>
              <a:srgbClr val="FF0000"/>
            </a:solidFill>
            <a:prstDash val="solid"/>
            <a:miter/>
            <a:headEnd type="none" w="med" len="med"/>
            <a:tailEnd type="none" w="med" len="med"/>
          </a:ln>
        </p:spPr>
      </p:sp>
      <p:sp>
        <p:nvSpPr>
          <p:cNvPr id="17413" name="直接连接符 17412"/>
          <p:cNvSpPr/>
          <p:nvPr/>
        </p:nvSpPr>
        <p:spPr>
          <a:xfrm>
            <a:off x="2438400" y="2514600"/>
            <a:ext cx="1447800" cy="1588"/>
          </a:xfrm>
          <a:prstGeom prst="line">
            <a:avLst/>
          </a:prstGeom>
          <a:ln w="38160" cap="flat" cmpd="sng">
            <a:solidFill>
              <a:srgbClr val="FF0000"/>
            </a:solidFill>
            <a:prstDash val="solid"/>
            <a:miter/>
            <a:headEnd type="none" w="med" len="med"/>
            <a:tailEnd type="none" w="med" len="med"/>
          </a:ln>
        </p:spPr>
      </p:sp>
      <p:sp>
        <p:nvSpPr>
          <p:cNvPr id="17414" name="直接连接符 17413"/>
          <p:cNvSpPr/>
          <p:nvPr/>
        </p:nvSpPr>
        <p:spPr>
          <a:xfrm>
            <a:off x="3886200" y="3200400"/>
            <a:ext cx="2057400" cy="1588"/>
          </a:xfrm>
          <a:prstGeom prst="line">
            <a:avLst/>
          </a:prstGeom>
          <a:ln w="38160" cap="flat" cmpd="sng">
            <a:solidFill>
              <a:srgbClr val="FF0000"/>
            </a:solidFill>
            <a:prstDash val="solid"/>
            <a:miter/>
            <a:headEnd type="none" w="med" len="med"/>
            <a:tailEnd type="none" w="med" len="med"/>
          </a:ln>
        </p:spPr>
      </p:sp>
      <p:sp>
        <p:nvSpPr>
          <p:cNvPr id="17415" name="直接连接符 17414"/>
          <p:cNvSpPr/>
          <p:nvPr/>
        </p:nvSpPr>
        <p:spPr>
          <a:xfrm>
            <a:off x="5943600" y="2590800"/>
            <a:ext cx="914400" cy="1588"/>
          </a:xfrm>
          <a:prstGeom prst="line">
            <a:avLst/>
          </a:prstGeom>
          <a:ln w="38160" cap="flat" cmpd="sng">
            <a:solidFill>
              <a:srgbClr val="FF0000"/>
            </a:solidFill>
            <a:prstDash val="solid"/>
            <a:miter/>
            <a:headEnd type="none" w="med" len="med"/>
            <a:tailEnd type="none" w="med" len="med"/>
          </a:ln>
        </p:spPr>
      </p:sp>
      <p:sp>
        <p:nvSpPr>
          <p:cNvPr id="17416" name="直接连接符 17415"/>
          <p:cNvSpPr/>
          <p:nvPr/>
        </p:nvSpPr>
        <p:spPr>
          <a:xfrm>
            <a:off x="6858000" y="3200400"/>
            <a:ext cx="762000" cy="1588"/>
          </a:xfrm>
          <a:prstGeom prst="line">
            <a:avLst/>
          </a:prstGeom>
          <a:ln w="38160" cap="flat" cmpd="sng">
            <a:solidFill>
              <a:srgbClr val="FF0000"/>
            </a:solidFill>
            <a:prstDash val="solid"/>
            <a:miter/>
            <a:headEnd type="none" w="med" len="med"/>
            <a:tailEnd type="none" w="med" len="med"/>
          </a:ln>
        </p:spPr>
      </p:sp>
      <p:sp>
        <p:nvSpPr>
          <p:cNvPr id="17417" name="直接连接符 17416"/>
          <p:cNvSpPr/>
          <p:nvPr/>
        </p:nvSpPr>
        <p:spPr>
          <a:xfrm>
            <a:off x="2438400" y="3200400"/>
            <a:ext cx="1447800" cy="1588"/>
          </a:xfrm>
          <a:prstGeom prst="line">
            <a:avLst/>
          </a:prstGeom>
          <a:ln w="63360" cap="flat" cmpd="sng">
            <a:solidFill>
              <a:srgbClr val="3333CC"/>
            </a:solidFill>
            <a:prstDash val="solid"/>
            <a:miter/>
            <a:headEnd type="none" w="med" len="med"/>
            <a:tailEnd type="none" w="med" len="med"/>
          </a:ln>
        </p:spPr>
      </p:sp>
      <p:sp>
        <p:nvSpPr>
          <p:cNvPr id="17418" name="直接连接符 17417"/>
          <p:cNvSpPr/>
          <p:nvPr/>
        </p:nvSpPr>
        <p:spPr>
          <a:xfrm>
            <a:off x="5943600" y="3200400"/>
            <a:ext cx="914400" cy="1588"/>
          </a:xfrm>
          <a:prstGeom prst="line">
            <a:avLst/>
          </a:prstGeom>
          <a:ln w="63360" cap="flat" cmpd="sng">
            <a:solidFill>
              <a:srgbClr val="3333CC"/>
            </a:solidFill>
            <a:prstDash val="solid"/>
            <a:miter/>
            <a:headEnd type="none" w="med" len="med"/>
            <a:tailEnd type="none" w="med" len="med"/>
          </a:ln>
        </p:spPr>
      </p:sp>
      <p:grpSp>
        <p:nvGrpSpPr>
          <p:cNvPr id="30732" name="组合 17418"/>
          <p:cNvGrpSpPr/>
          <p:nvPr/>
        </p:nvGrpSpPr>
        <p:grpSpPr>
          <a:xfrm>
            <a:off x="6858000" y="1435100"/>
            <a:ext cx="1587500" cy="901700"/>
            <a:chOff x="4320" y="904"/>
            <a:chExt cx="1000" cy="568"/>
          </a:xfrm>
        </p:grpSpPr>
        <p:sp>
          <p:nvSpPr>
            <p:cNvPr id="30733" name="矩形 17419"/>
            <p:cNvSpPr/>
            <p:nvPr/>
          </p:nvSpPr>
          <p:spPr>
            <a:xfrm>
              <a:off x="4320" y="904"/>
              <a:ext cx="1000" cy="568"/>
            </a:xfrm>
            <a:prstGeom prst="rect">
              <a:avLst/>
            </a:prstGeom>
            <a:solidFill>
              <a:srgbClr val="FFFF99"/>
            </a:solidFill>
            <a:ln w="25560" cap="flat" cmpd="sng">
              <a:solidFill>
                <a:srgbClr val="00E4A8"/>
              </a:solidFill>
              <a:prstDash val="solid"/>
              <a:miter/>
              <a:headEnd type="none" w="med" len="med"/>
              <a:tailEnd type="none" w="med" len="med"/>
            </a:ln>
          </p:spPr>
          <p:txBody>
            <a:bodyPr anchor="t" anchorCtr="0"/>
            <a:p>
              <a:endParaRPr lang="zh-CN" altLang="en-US">
                <a:latin typeface="Arial" panose="020B0604020202020204" pitchFamily="34" charset="0"/>
              </a:endParaRPr>
            </a:p>
          </p:txBody>
        </p:sp>
        <p:sp>
          <p:nvSpPr>
            <p:cNvPr id="30734" name="直接连接符 17420"/>
            <p:cNvSpPr/>
            <p:nvPr/>
          </p:nvSpPr>
          <p:spPr>
            <a:xfrm>
              <a:off x="4752" y="1056"/>
              <a:ext cx="472" cy="0"/>
            </a:xfrm>
            <a:prstGeom prst="line">
              <a:avLst/>
            </a:prstGeom>
            <a:ln w="38160" cap="flat" cmpd="sng">
              <a:solidFill>
                <a:srgbClr val="FF0000"/>
              </a:solidFill>
              <a:prstDash val="solid"/>
              <a:miter/>
              <a:headEnd type="none" w="med" len="med"/>
              <a:tailEnd type="none" w="med" len="med"/>
            </a:ln>
          </p:spPr>
        </p:sp>
        <p:sp>
          <p:nvSpPr>
            <p:cNvPr id="30735" name="直接连接符 17421"/>
            <p:cNvSpPr/>
            <p:nvPr/>
          </p:nvSpPr>
          <p:spPr>
            <a:xfrm>
              <a:off x="4752" y="1296"/>
              <a:ext cx="472" cy="0"/>
            </a:xfrm>
            <a:prstGeom prst="line">
              <a:avLst/>
            </a:prstGeom>
            <a:ln w="63360" cap="flat" cmpd="sng">
              <a:solidFill>
                <a:srgbClr val="3333CC"/>
              </a:solidFill>
              <a:prstDash val="solid"/>
              <a:miter/>
              <a:headEnd type="none" w="med" len="med"/>
              <a:tailEnd type="none" w="med" len="med"/>
            </a:ln>
          </p:spPr>
        </p:sp>
        <p:sp>
          <p:nvSpPr>
            <p:cNvPr id="30736" name="矩形 17422"/>
            <p:cNvSpPr/>
            <p:nvPr/>
          </p:nvSpPr>
          <p:spPr>
            <a:xfrm>
              <a:off x="4416" y="912"/>
              <a:ext cx="280" cy="184"/>
            </a:xfrm>
            <a:prstGeom prst="rect">
              <a:avLst/>
            </a:prstGeom>
            <a:noFill/>
            <a:ln w="9525">
              <a:noFill/>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ea typeface="宋体" panose="02010600030101010101" pitchFamily="2" charset="-122"/>
                </a:rPr>
                <a:t>P1</a:t>
              </a:r>
              <a:endParaRPr lang="en-US" altLang="zh-CN" sz="2400" b="0" dirty="0" err="1">
                <a:solidFill>
                  <a:srgbClr val="000000"/>
                </a:solidFill>
                <a:latin typeface="Times New Roman" panose="02020603050405020304" pitchFamily="16" charset="0"/>
                <a:ea typeface="宋体" panose="02010600030101010101" pitchFamily="2" charset="-122"/>
              </a:endParaRPr>
            </a:p>
          </p:txBody>
        </p:sp>
        <p:sp>
          <p:nvSpPr>
            <p:cNvPr id="30737" name="矩形 17423"/>
            <p:cNvSpPr/>
            <p:nvPr/>
          </p:nvSpPr>
          <p:spPr>
            <a:xfrm>
              <a:off x="4416" y="1200"/>
              <a:ext cx="280" cy="184"/>
            </a:xfrm>
            <a:prstGeom prst="rect">
              <a:avLst/>
            </a:prstGeom>
            <a:noFill/>
            <a:ln w="9525">
              <a:noFill/>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ea typeface="宋体" panose="02010600030101010101" pitchFamily="2" charset="-122"/>
                </a:rPr>
                <a:t>P2</a:t>
              </a:r>
              <a:endParaRPr lang="en-US" altLang="zh-CN" sz="2400" b="0" dirty="0" err="1">
                <a:solidFill>
                  <a:srgbClr val="000000"/>
                </a:solidFill>
                <a:latin typeface="Times New Roman" panose="02020603050405020304" pitchFamily="16" charset="0"/>
                <a:ea typeface="宋体" panose="02010600030101010101" pitchFamily="2" charset="-122"/>
              </a:endParaRPr>
            </a:p>
          </p:txBody>
        </p:sp>
      </p:grpSp>
      <p:grpSp>
        <p:nvGrpSpPr>
          <p:cNvPr id="30738" name="组合 17424"/>
          <p:cNvGrpSpPr/>
          <p:nvPr/>
        </p:nvGrpSpPr>
        <p:grpSpPr>
          <a:xfrm>
            <a:off x="533400" y="1752600"/>
            <a:ext cx="7759700" cy="2501900"/>
            <a:chOff x="336" y="1104"/>
            <a:chExt cx="4888" cy="1576"/>
          </a:xfrm>
        </p:grpSpPr>
        <p:sp>
          <p:nvSpPr>
            <p:cNvPr id="30739" name="直接连接符 17425"/>
            <p:cNvSpPr/>
            <p:nvPr/>
          </p:nvSpPr>
          <p:spPr>
            <a:xfrm>
              <a:off x="720" y="2400"/>
              <a:ext cx="4264" cy="0"/>
            </a:xfrm>
            <a:prstGeom prst="line">
              <a:avLst/>
            </a:prstGeom>
            <a:ln w="9360" cap="flat" cmpd="sng">
              <a:solidFill>
                <a:srgbClr val="000000"/>
              </a:solidFill>
              <a:prstDash val="solid"/>
              <a:miter/>
              <a:headEnd type="none" w="med" len="med"/>
              <a:tailEnd type="stealth" w="lg" len="lg"/>
            </a:ln>
          </p:spPr>
        </p:sp>
        <p:sp>
          <p:nvSpPr>
            <p:cNvPr id="30740" name="直接连接符 17426"/>
            <p:cNvSpPr/>
            <p:nvPr/>
          </p:nvSpPr>
          <p:spPr>
            <a:xfrm flipV="1">
              <a:off x="720" y="1105"/>
              <a:ext cx="0" cy="1295"/>
            </a:xfrm>
            <a:prstGeom prst="line">
              <a:avLst/>
            </a:prstGeom>
            <a:ln w="9360" cap="flat" cmpd="sng">
              <a:solidFill>
                <a:srgbClr val="000000"/>
              </a:solidFill>
              <a:prstDash val="solid"/>
              <a:miter/>
              <a:headEnd type="none" w="med" len="med"/>
              <a:tailEnd type="none" w="med" len="med"/>
            </a:ln>
          </p:spPr>
        </p:sp>
        <p:sp>
          <p:nvSpPr>
            <p:cNvPr id="30741" name="矩形 17427"/>
            <p:cNvSpPr/>
            <p:nvPr/>
          </p:nvSpPr>
          <p:spPr>
            <a:xfrm>
              <a:off x="4944" y="2255"/>
              <a:ext cx="280" cy="184"/>
            </a:xfrm>
            <a:prstGeom prst="rect">
              <a:avLst/>
            </a:prstGeom>
            <a:noFill/>
            <a:ln w="9525">
              <a:noFill/>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ea typeface="宋体" panose="02010600030101010101" pitchFamily="2" charset="-122"/>
                </a:rPr>
                <a:t>t</a:t>
              </a:r>
              <a:endParaRPr lang="en-US" altLang="zh-CN" sz="2400" b="0" dirty="0" err="1">
                <a:solidFill>
                  <a:srgbClr val="000000"/>
                </a:solidFill>
                <a:latin typeface="Times New Roman" panose="02020603050405020304" pitchFamily="16" charset="0"/>
                <a:ea typeface="宋体" panose="02010600030101010101" pitchFamily="2" charset="-122"/>
              </a:endParaRPr>
            </a:p>
          </p:txBody>
        </p:sp>
        <p:sp>
          <p:nvSpPr>
            <p:cNvPr id="30742" name="矩形 17428"/>
            <p:cNvSpPr/>
            <p:nvPr/>
          </p:nvSpPr>
          <p:spPr>
            <a:xfrm>
              <a:off x="336" y="1433"/>
              <a:ext cx="280" cy="184"/>
            </a:xfrm>
            <a:prstGeom prst="rect">
              <a:avLst/>
            </a:prstGeom>
            <a:noFill/>
            <a:ln w="9525">
              <a:noFill/>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ea typeface="宋体" panose="02010600030101010101" pitchFamily="2" charset="-122"/>
                </a:rPr>
                <a:t>I/O</a:t>
              </a:r>
              <a:endParaRPr lang="en-US" altLang="zh-CN" sz="2400" b="0" dirty="0" err="1">
                <a:solidFill>
                  <a:srgbClr val="000000"/>
                </a:solidFill>
                <a:latin typeface="Times New Roman" panose="02020603050405020304" pitchFamily="16" charset="0"/>
                <a:ea typeface="宋体" panose="02010600030101010101" pitchFamily="2" charset="-122"/>
              </a:endParaRPr>
            </a:p>
          </p:txBody>
        </p:sp>
        <p:sp>
          <p:nvSpPr>
            <p:cNvPr id="30743" name="矩形 17429"/>
            <p:cNvSpPr/>
            <p:nvPr/>
          </p:nvSpPr>
          <p:spPr>
            <a:xfrm>
              <a:off x="336" y="2009"/>
              <a:ext cx="280" cy="184"/>
            </a:xfrm>
            <a:prstGeom prst="rect">
              <a:avLst/>
            </a:prstGeom>
            <a:noFill/>
            <a:ln w="9525">
              <a:noFill/>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ea typeface="宋体" panose="02010600030101010101" pitchFamily="2" charset="-122"/>
                </a:rPr>
                <a:t>CPU</a:t>
              </a:r>
              <a:endParaRPr lang="en-US" altLang="zh-CN" sz="2400" b="0" dirty="0" err="1">
                <a:solidFill>
                  <a:srgbClr val="000000"/>
                </a:solidFill>
                <a:latin typeface="Times New Roman" panose="02020603050405020304" pitchFamily="16" charset="0"/>
                <a:ea typeface="宋体" panose="02010600030101010101" pitchFamily="2" charset="-122"/>
              </a:endParaRPr>
            </a:p>
          </p:txBody>
        </p:sp>
        <p:sp>
          <p:nvSpPr>
            <p:cNvPr id="30744" name="矩形 17430"/>
            <p:cNvSpPr/>
            <p:nvPr/>
          </p:nvSpPr>
          <p:spPr>
            <a:xfrm>
              <a:off x="1824" y="2496"/>
              <a:ext cx="1864" cy="184"/>
            </a:xfrm>
            <a:prstGeom prst="rect">
              <a:avLst/>
            </a:prstGeom>
            <a:noFill/>
            <a:ln w="9525">
              <a:noFill/>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b="0" dirty="0" err="1">
                  <a:solidFill>
                    <a:srgbClr val="000000"/>
                  </a:solidFill>
                  <a:latin typeface="Times New Roman" panose="02020603050405020304" pitchFamily="16" charset="0"/>
                </a:rPr>
                <a:t>两个程序执行示意图</a:t>
              </a:r>
              <a:endParaRPr lang="zh-CN" altLang="x-none" sz="2000" b="0" dirty="0" err="1">
                <a:solidFill>
                  <a:srgbClr val="000000"/>
                </a:solidFill>
                <a:latin typeface="Times New Roman" panose="02020603050405020304" pitchFamily="16"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additive="repl">
                                        <p:cTn id="6" dur="1" fill="hold">
                                          <p:stCondLst>
                                            <p:cond delay="0"/>
                                          </p:stCondLst>
                                        </p:cTn>
                                        <p:tgtEl>
                                          <p:spTgt spid="17412"/>
                                        </p:tgtEl>
                                        <p:attrNameLst>
                                          <p:attrName>style.visibility</p:attrName>
                                        </p:attrNameLst>
                                      </p:cBhvr>
                                      <p:to>
                                        <p:strVal val="visible"/>
                                      </p:to>
                                    </p:set>
                                    <p:anim calcmode="lin" valueType="num">
                                      <p:cBhvr additive="repl">
                                        <p:cTn id="7" dur="500" fill="hold"/>
                                        <p:tgtEl>
                                          <p:spTgt spid="17412"/>
                                        </p:tgtEl>
                                        <p:attrNameLst>
                                          <p:attrName>ppt_x</p:attrName>
                                        </p:attrNameLst>
                                      </p:cBhvr>
                                      <p:tavLst>
                                        <p:tav tm="0">
                                          <p:val>
                                            <p:strVal val="#ppt_x-#ppt_w/2"/>
                                          </p:val>
                                        </p:tav>
                                        <p:tav tm="100000">
                                          <p:val>
                                            <p:strVal val="#ppt_x"/>
                                          </p:val>
                                        </p:tav>
                                      </p:tavLst>
                                    </p:anim>
                                    <p:anim calcmode="lin" valueType="num">
                                      <p:cBhvr additive="repl">
                                        <p:cTn id="8" dur="500" fill="hold"/>
                                        <p:tgtEl>
                                          <p:spTgt spid="17412"/>
                                        </p:tgtEl>
                                        <p:attrNameLst>
                                          <p:attrName>ppt_y</p:attrName>
                                        </p:attrNameLst>
                                      </p:cBhvr>
                                      <p:tavLst>
                                        <p:tav tm="0">
                                          <p:val>
                                            <p:strVal val="#ppt_y"/>
                                          </p:val>
                                        </p:tav>
                                        <p:tav tm="100000">
                                          <p:val>
                                            <p:strVal val="#ppt_y"/>
                                          </p:val>
                                        </p:tav>
                                      </p:tavLst>
                                    </p:anim>
                                    <p:anim calcmode="lin" valueType="num">
                                      <p:cBhvr additive="repl">
                                        <p:cTn id="9" dur="500" fill="hold"/>
                                        <p:tgtEl>
                                          <p:spTgt spid="17412"/>
                                        </p:tgtEl>
                                        <p:attrNameLst>
                                          <p:attrName>ppt_w</p:attrName>
                                        </p:attrNameLst>
                                      </p:cBhvr>
                                      <p:tavLst>
                                        <p:tav tm="0">
                                          <p:val>
                                            <p:fltVal val="0.000000"/>
                                          </p:val>
                                        </p:tav>
                                        <p:tav tm="100000">
                                          <p:val>
                                            <p:strVal val="#ppt_w"/>
                                          </p:val>
                                        </p:tav>
                                      </p:tavLst>
                                    </p:anim>
                                    <p:anim calcmode="lin" valueType="num">
                                      <p:cBhvr additive="repl">
                                        <p:cTn id="10" dur="500" fill="hold"/>
                                        <p:tgtEl>
                                          <p:spTgt spid="17412"/>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nodeType="clickEffect">
                                  <p:stCondLst>
                                    <p:cond delay="0"/>
                                  </p:stCondLst>
                                  <p:childTnLst>
                                    <p:set>
                                      <p:cBhvr additive="repl">
                                        <p:cTn id="14" dur="1" fill="hold">
                                          <p:stCondLst>
                                            <p:cond delay="0"/>
                                          </p:stCondLst>
                                        </p:cTn>
                                        <p:tgtEl>
                                          <p:spTgt spid="17413"/>
                                        </p:tgtEl>
                                        <p:attrNameLst>
                                          <p:attrName>style.visibility</p:attrName>
                                        </p:attrNameLst>
                                      </p:cBhvr>
                                      <p:to>
                                        <p:strVal val="visible"/>
                                      </p:to>
                                    </p:set>
                                    <p:anim calcmode="lin" valueType="num">
                                      <p:cBhvr additive="repl">
                                        <p:cTn id="15" dur="500" fill="hold"/>
                                        <p:tgtEl>
                                          <p:spTgt spid="17413"/>
                                        </p:tgtEl>
                                        <p:attrNameLst>
                                          <p:attrName>ppt_x</p:attrName>
                                        </p:attrNameLst>
                                      </p:cBhvr>
                                      <p:tavLst>
                                        <p:tav tm="0">
                                          <p:val>
                                            <p:strVal val="#ppt_x-#ppt_w/2"/>
                                          </p:val>
                                        </p:tav>
                                        <p:tav tm="100000">
                                          <p:val>
                                            <p:strVal val="#ppt_x"/>
                                          </p:val>
                                        </p:tav>
                                      </p:tavLst>
                                    </p:anim>
                                    <p:anim calcmode="lin" valueType="num">
                                      <p:cBhvr additive="repl">
                                        <p:cTn id="16" dur="500" fill="hold"/>
                                        <p:tgtEl>
                                          <p:spTgt spid="17413"/>
                                        </p:tgtEl>
                                        <p:attrNameLst>
                                          <p:attrName>ppt_y</p:attrName>
                                        </p:attrNameLst>
                                      </p:cBhvr>
                                      <p:tavLst>
                                        <p:tav tm="0">
                                          <p:val>
                                            <p:strVal val="#ppt_y"/>
                                          </p:val>
                                        </p:tav>
                                        <p:tav tm="100000">
                                          <p:val>
                                            <p:strVal val="#ppt_y"/>
                                          </p:val>
                                        </p:tav>
                                      </p:tavLst>
                                    </p:anim>
                                    <p:anim calcmode="lin" valueType="num">
                                      <p:cBhvr additive="repl">
                                        <p:cTn id="17" dur="500" fill="hold"/>
                                        <p:tgtEl>
                                          <p:spTgt spid="17413"/>
                                        </p:tgtEl>
                                        <p:attrNameLst>
                                          <p:attrName>ppt_w</p:attrName>
                                        </p:attrNameLst>
                                      </p:cBhvr>
                                      <p:tavLst>
                                        <p:tav tm="0">
                                          <p:val>
                                            <p:fltVal val="0.000000"/>
                                          </p:val>
                                        </p:tav>
                                        <p:tav tm="100000">
                                          <p:val>
                                            <p:strVal val="#ppt_w"/>
                                          </p:val>
                                        </p:tav>
                                      </p:tavLst>
                                    </p:anim>
                                    <p:anim calcmode="lin" valueType="num">
                                      <p:cBhvr additive="repl">
                                        <p:cTn id="18" dur="500" fill="hold"/>
                                        <p:tgtEl>
                                          <p:spTgt spid="17413"/>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nodeType="clickEffect">
                                  <p:stCondLst>
                                    <p:cond delay="0"/>
                                  </p:stCondLst>
                                  <p:childTnLst>
                                    <p:set>
                                      <p:cBhvr additive="repl">
                                        <p:cTn id="22" dur="1" fill="hold">
                                          <p:stCondLst>
                                            <p:cond delay="0"/>
                                          </p:stCondLst>
                                        </p:cTn>
                                        <p:tgtEl>
                                          <p:spTgt spid="17417"/>
                                        </p:tgtEl>
                                        <p:attrNameLst>
                                          <p:attrName>style.visibility</p:attrName>
                                        </p:attrNameLst>
                                      </p:cBhvr>
                                      <p:to>
                                        <p:strVal val="visible"/>
                                      </p:to>
                                    </p:set>
                                    <p:anim calcmode="lin" valueType="num">
                                      <p:cBhvr additive="repl">
                                        <p:cTn id="23" dur="500" fill="hold"/>
                                        <p:tgtEl>
                                          <p:spTgt spid="17417"/>
                                        </p:tgtEl>
                                        <p:attrNameLst>
                                          <p:attrName>ppt_x</p:attrName>
                                        </p:attrNameLst>
                                      </p:cBhvr>
                                      <p:tavLst>
                                        <p:tav tm="0">
                                          <p:val>
                                            <p:strVal val="#ppt_x-#ppt_w/2"/>
                                          </p:val>
                                        </p:tav>
                                        <p:tav tm="100000">
                                          <p:val>
                                            <p:strVal val="#ppt_x"/>
                                          </p:val>
                                        </p:tav>
                                      </p:tavLst>
                                    </p:anim>
                                    <p:anim calcmode="lin" valueType="num">
                                      <p:cBhvr additive="repl">
                                        <p:cTn id="24" dur="500" fill="hold"/>
                                        <p:tgtEl>
                                          <p:spTgt spid="17417"/>
                                        </p:tgtEl>
                                        <p:attrNameLst>
                                          <p:attrName>ppt_y</p:attrName>
                                        </p:attrNameLst>
                                      </p:cBhvr>
                                      <p:tavLst>
                                        <p:tav tm="0">
                                          <p:val>
                                            <p:strVal val="#ppt_y"/>
                                          </p:val>
                                        </p:tav>
                                        <p:tav tm="100000">
                                          <p:val>
                                            <p:strVal val="#ppt_y"/>
                                          </p:val>
                                        </p:tav>
                                      </p:tavLst>
                                    </p:anim>
                                    <p:anim calcmode="lin" valueType="num">
                                      <p:cBhvr additive="repl">
                                        <p:cTn id="25" dur="500" fill="hold"/>
                                        <p:tgtEl>
                                          <p:spTgt spid="17417"/>
                                        </p:tgtEl>
                                        <p:attrNameLst>
                                          <p:attrName>ppt_w</p:attrName>
                                        </p:attrNameLst>
                                      </p:cBhvr>
                                      <p:tavLst>
                                        <p:tav tm="0">
                                          <p:val>
                                            <p:fltVal val="0.000000"/>
                                          </p:val>
                                        </p:tav>
                                        <p:tav tm="100000">
                                          <p:val>
                                            <p:strVal val="#ppt_w"/>
                                          </p:val>
                                        </p:tav>
                                      </p:tavLst>
                                    </p:anim>
                                    <p:anim calcmode="lin" valueType="num">
                                      <p:cBhvr additive="repl">
                                        <p:cTn id="26" dur="500" fill="hold"/>
                                        <p:tgtEl>
                                          <p:spTgt spid="17417"/>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8" fill="hold" nodeType="clickEffect">
                                  <p:stCondLst>
                                    <p:cond delay="0"/>
                                  </p:stCondLst>
                                  <p:childTnLst>
                                    <p:set>
                                      <p:cBhvr additive="repl">
                                        <p:cTn id="30" dur="1" fill="hold">
                                          <p:stCondLst>
                                            <p:cond delay="0"/>
                                          </p:stCondLst>
                                        </p:cTn>
                                        <p:tgtEl>
                                          <p:spTgt spid="17414"/>
                                        </p:tgtEl>
                                        <p:attrNameLst>
                                          <p:attrName>style.visibility</p:attrName>
                                        </p:attrNameLst>
                                      </p:cBhvr>
                                      <p:to>
                                        <p:strVal val="visible"/>
                                      </p:to>
                                    </p:set>
                                    <p:anim calcmode="lin" valueType="num">
                                      <p:cBhvr additive="repl">
                                        <p:cTn id="31" dur="500" fill="hold"/>
                                        <p:tgtEl>
                                          <p:spTgt spid="17414"/>
                                        </p:tgtEl>
                                        <p:attrNameLst>
                                          <p:attrName>ppt_x</p:attrName>
                                        </p:attrNameLst>
                                      </p:cBhvr>
                                      <p:tavLst>
                                        <p:tav tm="0">
                                          <p:val>
                                            <p:strVal val="#ppt_x-#ppt_w/2"/>
                                          </p:val>
                                        </p:tav>
                                        <p:tav tm="100000">
                                          <p:val>
                                            <p:strVal val="#ppt_x"/>
                                          </p:val>
                                        </p:tav>
                                      </p:tavLst>
                                    </p:anim>
                                    <p:anim calcmode="lin" valueType="num">
                                      <p:cBhvr additive="repl">
                                        <p:cTn id="32" dur="500" fill="hold"/>
                                        <p:tgtEl>
                                          <p:spTgt spid="17414"/>
                                        </p:tgtEl>
                                        <p:attrNameLst>
                                          <p:attrName>ppt_y</p:attrName>
                                        </p:attrNameLst>
                                      </p:cBhvr>
                                      <p:tavLst>
                                        <p:tav tm="0">
                                          <p:val>
                                            <p:strVal val="#ppt_y"/>
                                          </p:val>
                                        </p:tav>
                                        <p:tav tm="100000">
                                          <p:val>
                                            <p:strVal val="#ppt_y"/>
                                          </p:val>
                                        </p:tav>
                                      </p:tavLst>
                                    </p:anim>
                                    <p:anim calcmode="lin" valueType="num">
                                      <p:cBhvr additive="repl">
                                        <p:cTn id="33" dur="500" fill="hold"/>
                                        <p:tgtEl>
                                          <p:spTgt spid="17414"/>
                                        </p:tgtEl>
                                        <p:attrNameLst>
                                          <p:attrName>ppt_w</p:attrName>
                                        </p:attrNameLst>
                                      </p:cBhvr>
                                      <p:tavLst>
                                        <p:tav tm="0">
                                          <p:val>
                                            <p:fltVal val="0.000000"/>
                                          </p:val>
                                        </p:tav>
                                        <p:tav tm="100000">
                                          <p:val>
                                            <p:strVal val="#ppt_w"/>
                                          </p:val>
                                        </p:tav>
                                      </p:tavLst>
                                    </p:anim>
                                    <p:anim calcmode="lin" valueType="num">
                                      <p:cBhvr additive="repl">
                                        <p:cTn id="34" dur="500" fill="hold"/>
                                        <p:tgtEl>
                                          <p:spTgt spid="17414"/>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8" fill="hold" nodeType="clickEffect">
                                  <p:stCondLst>
                                    <p:cond delay="0"/>
                                  </p:stCondLst>
                                  <p:childTnLst>
                                    <p:set>
                                      <p:cBhvr additive="repl">
                                        <p:cTn id="38" dur="1" fill="hold">
                                          <p:stCondLst>
                                            <p:cond delay="0"/>
                                          </p:stCondLst>
                                        </p:cTn>
                                        <p:tgtEl>
                                          <p:spTgt spid="17415"/>
                                        </p:tgtEl>
                                        <p:attrNameLst>
                                          <p:attrName>style.visibility</p:attrName>
                                        </p:attrNameLst>
                                      </p:cBhvr>
                                      <p:to>
                                        <p:strVal val="visible"/>
                                      </p:to>
                                    </p:set>
                                    <p:anim calcmode="lin" valueType="num">
                                      <p:cBhvr additive="repl">
                                        <p:cTn id="39" dur="500" fill="hold"/>
                                        <p:tgtEl>
                                          <p:spTgt spid="17415"/>
                                        </p:tgtEl>
                                        <p:attrNameLst>
                                          <p:attrName>ppt_x</p:attrName>
                                        </p:attrNameLst>
                                      </p:cBhvr>
                                      <p:tavLst>
                                        <p:tav tm="0">
                                          <p:val>
                                            <p:strVal val="#ppt_x-#ppt_w/2"/>
                                          </p:val>
                                        </p:tav>
                                        <p:tav tm="100000">
                                          <p:val>
                                            <p:strVal val="#ppt_x"/>
                                          </p:val>
                                        </p:tav>
                                      </p:tavLst>
                                    </p:anim>
                                    <p:anim calcmode="lin" valueType="num">
                                      <p:cBhvr additive="repl">
                                        <p:cTn id="40" dur="500" fill="hold"/>
                                        <p:tgtEl>
                                          <p:spTgt spid="17415"/>
                                        </p:tgtEl>
                                        <p:attrNameLst>
                                          <p:attrName>ppt_y</p:attrName>
                                        </p:attrNameLst>
                                      </p:cBhvr>
                                      <p:tavLst>
                                        <p:tav tm="0">
                                          <p:val>
                                            <p:strVal val="#ppt_y"/>
                                          </p:val>
                                        </p:tav>
                                        <p:tav tm="100000">
                                          <p:val>
                                            <p:strVal val="#ppt_y"/>
                                          </p:val>
                                        </p:tav>
                                      </p:tavLst>
                                    </p:anim>
                                    <p:anim calcmode="lin" valueType="num">
                                      <p:cBhvr additive="repl">
                                        <p:cTn id="41" dur="500" fill="hold"/>
                                        <p:tgtEl>
                                          <p:spTgt spid="17415"/>
                                        </p:tgtEl>
                                        <p:attrNameLst>
                                          <p:attrName>ppt_w</p:attrName>
                                        </p:attrNameLst>
                                      </p:cBhvr>
                                      <p:tavLst>
                                        <p:tav tm="0">
                                          <p:val>
                                            <p:fltVal val="0.000000"/>
                                          </p:val>
                                        </p:tav>
                                        <p:tav tm="100000">
                                          <p:val>
                                            <p:strVal val="#ppt_w"/>
                                          </p:val>
                                        </p:tav>
                                      </p:tavLst>
                                    </p:anim>
                                    <p:anim calcmode="lin" valueType="num">
                                      <p:cBhvr additive="repl">
                                        <p:cTn id="42" dur="500" fill="hold"/>
                                        <p:tgtEl>
                                          <p:spTgt spid="17415"/>
                                        </p:tgtEl>
                                        <p:attrNameLst>
                                          <p:attrName>ppt_h</p:attrName>
                                        </p:attrNameLst>
                                      </p:cBhvr>
                                      <p:tavLst>
                                        <p:tav tm="0">
                                          <p:val>
                                            <p:strVal val="#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17" presetClass="entr" presetSubtype="8" fill="hold" nodeType="clickEffect">
                                  <p:stCondLst>
                                    <p:cond delay="0"/>
                                  </p:stCondLst>
                                  <p:childTnLst>
                                    <p:set>
                                      <p:cBhvr additive="repl">
                                        <p:cTn id="46" dur="1" fill="hold">
                                          <p:stCondLst>
                                            <p:cond delay="0"/>
                                          </p:stCondLst>
                                        </p:cTn>
                                        <p:tgtEl>
                                          <p:spTgt spid="17418"/>
                                        </p:tgtEl>
                                        <p:attrNameLst>
                                          <p:attrName>style.visibility</p:attrName>
                                        </p:attrNameLst>
                                      </p:cBhvr>
                                      <p:to>
                                        <p:strVal val="visible"/>
                                      </p:to>
                                    </p:set>
                                    <p:anim calcmode="lin" valueType="num">
                                      <p:cBhvr additive="repl">
                                        <p:cTn id="47" dur="500" fill="hold"/>
                                        <p:tgtEl>
                                          <p:spTgt spid="17418"/>
                                        </p:tgtEl>
                                        <p:attrNameLst>
                                          <p:attrName>ppt_x</p:attrName>
                                        </p:attrNameLst>
                                      </p:cBhvr>
                                      <p:tavLst>
                                        <p:tav tm="0">
                                          <p:val>
                                            <p:strVal val="#ppt_x-#ppt_w/2"/>
                                          </p:val>
                                        </p:tav>
                                        <p:tav tm="100000">
                                          <p:val>
                                            <p:strVal val="#ppt_x"/>
                                          </p:val>
                                        </p:tav>
                                      </p:tavLst>
                                    </p:anim>
                                    <p:anim calcmode="lin" valueType="num">
                                      <p:cBhvr additive="repl">
                                        <p:cTn id="48" dur="500" fill="hold"/>
                                        <p:tgtEl>
                                          <p:spTgt spid="17418"/>
                                        </p:tgtEl>
                                        <p:attrNameLst>
                                          <p:attrName>ppt_y</p:attrName>
                                        </p:attrNameLst>
                                      </p:cBhvr>
                                      <p:tavLst>
                                        <p:tav tm="0">
                                          <p:val>
                                            <p:strVal val="#ppt_y"/>
                                          </p:val>
                                        </p:tav>
                                        <p:tav tm="100000">
                                          <p:val>
                                            <p:strVal val="#ppt_y"/>
                                          </p:val>
                                        </p:tav>
                                      </p:tavLst>
                                    </p:anim>
                                    <p:anim calcmode="lin" valueType="num">
                                      <p:cBhvr additive="repl">
                                        <p:cTn id="49" dur="500" fill="hold"/>
                                        <p:tgtEl>
                                          <p:spTgt spid="17418"/>
                                        </p:tgtEl>
                                        <p:attrNameLst>
                                          <p:attrName>ppt_w</p:attrName>
                                        </p:attrNameLst>
                                      </p:cBhvr>
                                      <p:tavLst>
                                        <p:tav tm="0">
                                          <p:val>
                                            <p:fltVal val="0.000000"/>
                                          </p:val>
                                        </p:tav>
                                        <p:tav tm="100000">
                                          <p:val>
                                            <p:strVal val="#ppt_w"/>
                                          </p:val>
                                        </p:tav>
                                      </p:tavLst>
                                    </p:anim>
                                    <p:anim calcmode="lin" valueType="num">
                                      <p:cBhvr additive="repl">
                                        <p:cTn id="50" dur="500" fill="hold"/>
                                        <p:tgtEl>
                                          <p:spTgt spid="17418"/>
                                        </p:tgtEl>
                                        <p:attrNameLst>
                                          <p:attrName>ppt_h</p:attrName>
                                        </p:attrNameLst>
                                      </p:cBhvr>
                                      <p:tavLst>
                                        <p:tav tm="0">
                                          <p:val>
                                            <p:strVal val="#ppt_h"/>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17" presetClass="entr" presetSubtype="8" fill="hold" nodeType="clickEffect">
                                  <p:stCondLst>
                                    <p:cond delay="0"/>
                                  </p:stCondLst>
                                  <p:childTnLst>
                                    <p:set>
                                      <p:cBhvr additive="repl">
                                        <p:cTn id="54" dur="1" fill="hold">
                                          <p:stCondLst>
                                            <p:cond delay="0"/>
                                          </p:stCondLst>
                                        </p:cTn>
                                        <p:tgtEl>
                                          <p:spTgt spid="17416"/>
                                        </p:tgtEl>
                                        <p:attrNameLst>
                                          <p:attrName>style.visibility</p:attrName>
                                        </p:attrNameLst>
                                      </p:cBhvr>
                                      <p:to>
                                        <p:strVal val="visible"/>
                                      </p:to>
                                    </p:set>
                                    <p:anim calcmode="lin" valueType="num">
                                      <p:cBhvr additive="repl">
                                        <p:cTn id="55" dur="500" fill="hold"/>
                                        <p:tgtEl>
                                          <p:spTgt spid="17416"/>
                                        </p:tgtEl>
                                        <p:attrNameLst>
                                          <p:attrName>ppt_x</p:attrName>
                                        </p:attrNameLst>
                                      </p:cBhvr>
                                      <p:tavLst>
                                        <p:tav tm="0">
                                          <p:val>
                                            <p:strVal val="#ppt_x-#ppt_w/2"/>
                                          </p:val>
                                        </p:tav>
                                        <p:tav tm="100000">
                                          <p:val>
                                            <p:strVal val="#ppt_x"/>
                                          </p:val>
                                        </p:tav>
                                      </p:tavLst>
                                    </p:anim>
                                    <p:anim calcmode="lin" valueType="num">
                                      <p:cBhvr additive="repl">
                                        <p:cTn id="56" dur="500" fill="hold"/>
                                        <p:tgtEl>
                                          <p:spTgt spid="17416"/>
                                        </p:tgtEl>
                                        <p:attrNameLst>
                                          <p:attrName>ppt_y</p:attrName>
                                        </p:attrNameLst>
                                      </p:cBhvr>
                                      <p:tavLst>
                                        <p:tav tm="0">
                                          <p:val>
                                            <p:strVal val="#ppt_y"/>
                                          </p:val>
                                        </p:tav>
                                        <p:tav tm="100000">
                                          <p:val>
                                            <p:strVal val="#ppt_y"/>
                                          </p:val>
                                        </p:tav>
                                      </p:tavLst>
                                    </p:anim>
                                    <p:anim calcmode="lin" valueType="num">
                                      <p:cBhvr additive="repl">
                                        <p:cTn id="57" dur="500" fill="hold"/>
                                        <p:tgtEl>
                                          <p:spTgt spid="17416"/>
                                        </p:tgtEl>
                                        <p:attrNameLst>
                                          <p:attrName>ppt_w</p:attrName>
                                        </p:attrNameLst>
                                      </p:cBhvr>
                                      <p:tavLst>
                                        <p:tav tm="0">
                                          <p:val>
                                            <p:fltVal val="0.000000"/>
                                          </p:val>
                                        </p:tav>
                                        <p:tav tm="100000">
                                          <p:val>
                                            <p:strVal val="#ppt_w"/>
                                          </p:val>
                                        </p:tav>
                                      </p:tavLst>
                                    </p:anim>
                                    <p:anim calcmode="lin" valueType="num">
                                      <p:cBhvr additive="repl">
                                        <p:cTn id="58" dur="500" fill="hold"/>
                                        <p:tgtEl>
                                          <p:spTgt spid="17416"/>
                                        </p:tgtEl>
                                        <p:attrNameLst>
                                          <p:attrName>ppt_h</p:attrName>
                                        </p:attrNameLst>
                                      </p:cBhvr>
                                      <p:tavLst>
                                        <p:tav tm="0">
                                          <p:val>
                                            <p:strVal val="#ppt_h"/>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nodeType="clickEffect">
                                  <p:stCondLst>
                                    <p:cond delay="0"/>
                                  </p:stCondLst>
                                  <p:childTnLst>
                                    <p:set>
                                      <p:cBhvr additive="repl">
                                        <p:cTn id="62" dur="1" fill="hold">
                                          <p:stCondLst>
                                            <p:cond delay="0"/>
                                          </p:stCondLst>
                                        </p:cTn>
                                        <p:tgtEl>
                                          <p:spTgt spid="17411">
                                            <p:txEl>
                                              <p:charRg st="0" end="10"/>
                                            </p:txEl>
                                          </p:spTgt>
                                        </p:tgtEl>
                                        <p:attrNameLst>
                                          <p:attrName>style.visibility</p:attrName>
                                        </p:attrNameLst>
                                      </p:cBhvr>
                                      <p:to>
                                        <p:strVal val="visible"/>
                                      </p:to>
                                    </p:set>
                                    <p:animEffect transition="in" filter="dissolve">
                                      <p:cBhvr additive="repl">
                                        <p:cTn id="63" dur="500"/>
                                        <p:tgtEl>
                                          <p:spTgt spid="17411">
                                            <p:txEl>
                                              <p:charRg st="0" end="10"/>
                                            </p:txEl>
                                          </p:spTgt>
                                        </p:tgtEl>
                                      </p:cBhvr>
                                    </p:animEffect>
                                  </p:childTnLst>
                                </p:cTn>
                              </p:par>
                              <p:par>
                                <p:cTn id="64" presetID="9" presetClass="entr" presetSubtype="0" fill="hold" nodeType="withEffect">
                                  <p:stCondLst>
                                    <p:cond delay="0"/>
                                  </p:stCondLst>
                                  <p:childTnLst>
                                    <p:set>
                                      <p:cBhvr additive="repl">
                                        <p:cTn id="65" dur="1" fill="hold">
                                          <p:stCondLst>
                                            <p:cond delay="0"/>
                                          </p:stCondLst>
                                        </p:cTn>
                                        <p:tgtEl>
                                          <p:spTgt spid="17411">
                                            <p:txEl>
                                              <p:charRg st="10" end="19"/>
                                            </p:txEl>
                                          </p:spTgt>
                                        </p:tgtEl>
                                        <p:attrNameLst>
                                          <p:attrName>style.visibility</p:attrName>
                                        </p:attrNameLst>
                                      </p:cBhvr>
                                      <p:to>
                                        <p:strVal val="visible"/>
                                      </p:to>
                                    </p:set>
                                    <p:animEffect transition="in" filter="dissolve">
                                      <p:cBhvr additive="repl">
                                        <p:cTn id="66" dur="500"/>
                                        <p:tgtEl>
                                          <p:spTgt spid="17411">
                                            <p:txEl>
                                              <p:charRg st="10" end="19"/>
                                            </p:txEl>
                                          </p:spTgt>
                                        </p:tgtEl>
                                      </p:cBhvr>
                                    </p:animEffect>
                                  </p:childTnLst>
                                </p:cTn>
                              </p:par>
                              <p:par>
                                <p:cTn id="67" presetID="9" presetClass="entr" presetSubtype="0" fill="hold" nodeType="withEffect">
                                  <p:stCondLst>
                                    <p:cond delay="0"/>
                                  </p:stCondLst>
                                  <p:childTnLst>
                                    <p:set>
                                      <p:cBhvr additive="repl">
                                        <p:cTn id="68" dur="1" fill="hold">
                                          <p:stCondLst>
                                            <p:cond delay="0"/>
                                          </p:stCondLst>
                                        </p:cTn>
                                        <p:tgtEl>
                                          <p:spTgt spid="17411">
                                            <p:txEl>
                                              <p:charRg st="19" end="27"/>
                                            </p:txEl>
                                          </p:spTgt>
                                        </p:tgtEl>
                                        <p:attrNameLst>
                                          <p:attrName>style.visibility</p:attrName>
                                        </p:attrNameLst>
                                      </p:cBhvr>
                                      <p:to>
                                        <p:strVal val="visible"/>
                                      </p:to>
                                    </p:set>
                                    <p:animEffect transition="in" filter="dissolve">
                                      <p:cBhvr additive="repl">
                                        <p:cTn id="69" dur="500"/>
                                        <p:tgtEl>
                                          <p:spTgt spid="17411">
                                            <p:txEl>
                                              <p:charRg st="19" end="27"/>
                                            </p:txEl>
                                          </p:spTgt>
                                        </p:tgtEl>
                                      </p:cBhvr>
                                    </p:animEffect>
                                  </p:childTnLst>
                                </p:cTn>
                              </p:par>
                              <p:par>
                                <p:cTn id="70" presetID="9" presetClass="entr" presetSubtype="0" fill="hold" nodeType="withEffect">
                                  <p:stCondLst>
                                    <p:cond delay="0"/>
                                  </p:stCondLst>
                                  <p:childTnLst>
                                    <p:set>
                                      <p:cBhvr additive="repl">
                                        <p:cTn id="71" dur="1" fill="hold">
                                          <p:stCondLst>
                                            <p:cond delay="0"/>
                                          </p:stCondLst>
                                        </p:cTn>
                                        <p:tgtEl>
                                          <p:spTgt spid="17411">
                                            <p:txEl>
                                              <p:charRg st="27" end="35"/>
                                            </p:txEl>
                                          </p:spTgt>
                                        </p:tgtEl>
                                        <p:attrNameLst>
                                          <p:attrName>style.visibility</p:attrName>
                                        </p:attrNameLst>
                                      </p:cBhvr>
                                      <p:to>
                                        <p:strVal val="visible"/>
                                      </p:to>
                                    </p:set>
                                    <p:animEffect transition="in" filter="dissolve">
                                      <p:cBhvr additive="repl">
                                        <p:cTn id="72" dur="500"/>
                                        <p:tgtEl>
                                          <p:spTgt spid="17411">
                                            <p:txEl>
                                              <p:charRg st="27" end="3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178178" name="矩形 82944"/>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178179" name="文本框 82945"/>
          <p:cNvSpPr txBox="1"/>
          <p:nvPr/>
        </p:nvSpPr>
        <p:spPr>
          <a:xfrm>
            <a:off x="1187450" y="836613"/>
            <a:ext cx="6442075" cy="4064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4000" b="0" dirty="0" err="1">
                <a:solidFill>
                  <a:srgbClr val="000000"/>
                </a:solidFill>
                <a:latin typeface="楷体_GB2312" pitchFamily="49" charset="0"/>
              </a:rPr>
              <a:t>P</a:t>
            </a:r>
            <a:r>
              <a:rPr lang="zh-CN" altLang="x-none" sz="4000" b="0" dirty="0" err="1">
                <a:solidFill>
                  <a:srgbClr val="000000"/>
                </a:solidFill>
                <a:latin typeface="楷体_GB2312" pitchFamily="49" charset="0"/>
              </a:rPr>
              <a:t>、</a:t>
            </a:r>
            <a:r>
              <a:rPr lang="en-US" altLang="zh-CN" sz="4000" b="0" dirty="0" err="1">
                <a:solidFill>
                  <a:srgbClr val="000000"/>
                </a:solidFill>
                <a:latin typeface="楷体_GB2312" pitchFamily="49" charset="0"/>
              </a:rPr>
              <a:t>V</a:t>
            </a:r>
            <a:r>
              <a:rPr lang="zh-CN" altLang="x-none" sz="4000" b="0" dirty="0" err="1">
                <a:solidFill>
                  <a:srgbClr val="000000"/>
                </a:solidFill>
                <a:latin typeface="楷体_GB2312" pitchFamily="49" charset="0"/>
              </a:rPr>
              <a:t>操作</a:t>
            </a:r>
            <a:endParaRPr lang="zh-CN" altLang="x-none" sz="4000" b="0" dirty="0" err="1">
              <a:solidFill>
                <a:srgbClr val="000000"/>
              </a:solidFill>
              <a:latin typeface="楷体_GB2312" pitchFamily="49" charset="0"/>
            </a:endParaRPr>
          </a:p>
        </p:txBody>
      </p:sp>
      <p:sp>
        <p:nvSpPr>
          <p:cNvPr id="178180" name="文本框 82946"/>
          <p:cNvSpPr txBox="1"/>
          <p:nvPr/>
        </p:nvSpPr>
        <p:spPr>
          <a:xfrm>
            <a:off x="1042988" y="1628775"/>
            <a:ext cx="7378700" cy="3168650"/>
          </a:xfrm>
          <a:prstGeom prst="rect">
            <a:avLst/>
          </a:prstGeom>
          <a:noFill/>
          <a:ln w="9525">
            <a:noFill/>
          </a:ln>
        </p:spPr>
        <p:txBody>
          <a:bodyPr wrap="square" lIns="91440" tIns="45720" rIns="91440" bIns="45720" anchor="t" anchorCtr="0"/>
          <a:p>
            <a:pPr marL="342900" indent="-342900" defTabSz="457200">
              <a:spcBef>
                <a:spcPts val="7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dirty="0" err="1">
                <a:solidFill>
                  <a:srgbClr val="000000"/>
                </a:solidFill>
                <a:latin typeface="楷体_GB2312" pitchFamily="49" charset="0"/>
              </a:rPr>
              <a:t>V(s){//</a:t>
            </a:r>
            <a:r>
              <a:rPr lang="zh-CN" altLang="en-US" sz="2400" dirty="0" err="1">
                <a:solidFill>
                  <a:srgbClr val="000000"/>
                </a:solidFill>
                <a:latin typeface="楷体_GB2312" pitchFamily="49" charset="0"/>
              </a:rPr>
              <a:t>唤醒一个阻塞态进程</a:t>
            </a:r>
            <a:endParaRPr lang="en-US" altLang="zh-CN" sz="2400" b="0" dirty="0" err="1">
              <a:solidFill>
                <a:srgbClr val="000000"/>
              </a:solidFill>
              <a:latin typeface="楷体_GB2312" pitchFamily="49" charset="0"/>
            </a:endParaRPr>
          </a:p>
          <a:p>
            <a:pPr marL="342900" indent="-342900" defTabSz="457200">
              <a:spcBef>
                <a:spcPts val="7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楷体_GB2312" pitchFamily="49" charset="0"/>
              </a:rPr>
              <a:t>  s.value = s.value + 1;</a:t>
            </a:r>
            <a:endParaRPr lang="en-US" altLang="zh-CN" sz="2400" b="0" dirty="0" err="1">
              <a:solidFill>
                <a:srgbClr val="000000"/>
              </a:solidFill>
              <a:latin typeface="楷体_GB2312" pitchFamily="49" charset="0"/>
            </a:endParaRPr>
          </a:p>
          <a:p>
            <a:pPr marL="342900" indent="-342900" defTabSz="457200">
              <a:spcBef>
                <a:spcPts val="7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楷体_GB2312" pitchFamily="49" charset="0"/>
              </a:rPr>
              <a:t>  if (s.value &lt; = 0)  {</a:t>
            </a:r>
            <a:endParaRPr lang="en-US" altLang="zh-CN" sz="2400" b="0" dirty="0" err="1">
              <a:solidFill>
                <a:srgbClr val="000000"/>
              </a:solidFill>
              <a:latin typeface="楷体_GB2312" pitchFamily="49" charset="0"/>
            </a:endParaRPr>
          </a:p>
          <a:p>
            <a:pPr marL="342900" indent="-342900" defTabSz="457200">
              <a:spcBef>
                <a:spcPts val="7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楷体_GB2312" pitchFamily="49" charset="0"/>
              </a:rPr>
              <a:t>    </a:t>
            </a:r>
            <a:r>
              <a:rPr lang="zh-CN" altLang="x-none" sz="2400" b="0" dirty="0" err="1">
                <a:solidFill>
                  <a:srgbClr val="000000"/>
                </a:solidFill>
                <a:latin typeface="楷体_GB2312" pitchFamily="49" charset="0"/>
              </a:rPr>
              <a:t>唤醒相应阻塞队列</a:t>
            </a:r>
            <a:r>
              <a:rPr lang="en-US" altLang="zh-CN" sz="2400" b="0" dirty="0" err="1">
                <a:solidFill>
                  <a:srgbClr val="000000"/>
                </a:solidFill>
                <a:latin typeface="楷体_GB2312" pitchFamily="49" charset="0"/>
              </a:rPr>
              <a:t>s.queue</a:t>
            </a:r>
            <a:r>
              <a:rPr lang="zh-CN" altLang="x-none" sz="2400" b="0" dirty="0" err="1">
                <a:solidFill>
                  <a:srgbClr val="000000"/>
                </a:solidFill>
                <a:latin typeface="楷体_GB2312" pitchFamily="49" charset="0"/>
              </a:rPr>
              <a:t>中等待的一个进程</a:t>
            </a:r>
            <a:endParaRPr lang="zh-CN" altLang="x-none" sz="2400" b="0" dirty="0" err="1">
              <a:solidFill>
                <a:srgbClr val="000000"/>
              </a:solidFill>
              <a:latin typeface="楷体_GB2312" pitchFamily="49" charset="0"/>
            </a:endParaRPr>
          </a:p>
          <a:p>
            <a:pPr marL="342900" indent="-342900" defTabSz="457200">
              <a:spcBef>
                <a:spcPts val="7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楷体_GB2312" pitchFamily="49" charset="0"/>
              </a:rPr>
              <a:t>    改变其状态为就绪态</a:t>
            </a:r>
            <a:endParaRPr lang="zh-CN" altLang="x-none" sz="2400" b="0" dirty="0" err="1">
              <a:solidFill>
                <a:srgbClr val="000000"/>
              </a:solidFill>
              <a:latin typeface="楷体_GB2312" pitchFamily="49" charset="0"/>
            </a:endParaRPr>
          </a:p>
          <a:p>
            <a:pPr marL="342900" indent="-342900" defTabSz="457200">
              <a:spcBef>
                <a:spcPts val="7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楷体_GB2312" pitchFamily="49" charset="0"/>
              </a:rPr>
              <a:t>    并将其插入就绪队列</a:t>
            </a:r>
            <a:endParaRPr lang="zh-CN" altLang="x-none" sz="2400" b="0" dirty="0" err="1">
              <a:solidFill>
                <a:srgbClr val="000000"/>
              </a:solidFill>
              <a:latin typeface="楷体_GB2312" pitchFamily="49" charset="0"/>
            </a:endParaRPr>
          </a:p>
          <a:p>
            <a:pPr marL="342900" indent="-342900" defTabSz="457200">
              <a:spcBef>
                <a:spcPts val="7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楷体_GB2312" pitchFamily="49" charset="0"/>
              </a:rPr>
              <a:t>   </a:t>
            </a:r>
            <a:r>
              <a:rPr lang="en-US" altLang="zh-CN" sz="2400" b="0" dirty="0" err="1">
                <a:solidFill>
                  <a:srgbClr val="000000"/>
                </a:solidFill>
                <a:latin typeface="楷体_GB2312" pitchFamily="49" charset="0"/>
              </a:rPr>
              <a:t>}</a:t>
            </a:r>
            <a:endParaRPr lang="en-US" altLang="zh-CN" sz="2400" b="0" dirty="0" err="1">
              <a:solidFill>
                <a:srgbClr val="000000"/>
              </a:solidFill>
              <a:latin typeface="楷体_GB2312" pitchFamily="49" charset="0"/>
            </a:endParaRPr>
          </a:p>
          <a:p>
            <a:pPr marL="342900" indent="-342900" defTabSz="457200">
              <a:spcBef>
                <a:spcPts val="7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楷体_GB2312" pitchFamily="49" charset="0"/>
              </a:rPr>
              <a:t>}</a:t>
            </a:r>
            <a:endParaRPr lang="en-US" altLang="zh-CN" sz="2400" b="0" dirty="0" err="1">
              <a:solidFill>
                <a:srgbClr val="000000"/>
              </a:solidFill>
              <a:latin typeface="楷体_GB2312" pitchFamily="49" charset="0"/>
            </a:endParaRPr>
          </a:p>
        </p:txBody>
      </p:sp>
      <p:sp>
        <p:nvSpPr>
          <p:cNvPr id="82948" name="文本框 82947"/>
          <p:cNvSpPr txBox="1"/>
          <p:nvPr/>
        </p:nvSpPr>
        <p:spPr>
          <a:xfrm>
            <a:off x="1042988" y="5257800"/>
            <a:ext cx="7634287" cy="1226185"/>
          </a:xfrm>
          <a:prstGeom prst="rect">
            <a:avLst/>
          </a:prstGeom>
          <a:noFill/>
          <a:ln w="9525">
            <a:noFill/>
          </a:ln>
        </p:spPr>
        <p:txBody>
          <a:bodyPr wrap="square" lIns="90000" tIns="46800" rIns="90000" bIns="46800" anchor="t" anchorCtr="0">
            <a:spAutoFit/>
          </a:bodyPr>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FF0000"/>
                </a:solidFill>
                <a:latin typeface="楷体_GB2312" pitchFamily="49" charset="0"/>
              </a:rPr>
              <a:t>P</a:t>
            </a:r>
            <a:r>
              <a:rPr lang="zh-CN" altLang="x-none" sz="2400" b="0" dirty="0" err="1">
                <a:solidFill>
                  <a:srgbClr val="FF0000"/>
                </a:solidFill>
                <a:latin typeface="楷体_GB2312" pitchFamily="49" charset="0"/>
              </a:rPr>
              <a:t>、</a:t>
            </a:r>
            <a:r>
              <a:rPr lang="en-US" altLang="zh-CN" sz="2400" b="0" dirty="0" err="1">
                <a:solidFill>
                  <a:srgbClr val="FF0000"/>
                </a:solidFill>
                <a:latin typeface="楷体_GB2312" pitchFamily="49" charset="0"/>
              </a:rPr>
              <a:t>V</a:t>
            </a:r>
            <a:r>
              <a:rPr lang="zh-CN" altLang="x-none" sz="2400" b="0" dirty="0" err="1">
                <a:solidFill>
                  <a:srgbClr val="FF0000"/>
                </a:solidFill>
                <a:latin typeface="楷体_GB2312" pitchFamily="49" charset="0"/>
              </a:rPr>
              <a:t>操作是原语操作（</a:t>
            </a:r>
            <a:r>
              <a:rPr lang="en-US" altLang="zh-CN" sz="2400" b="0" dirty="0" err="1">
                <a:solidFill>
                  <a:srgbClr val="FF0000"/>
                </a:solidFill>
                <a:latin typeface="楷体_GB2312" pitchFamily="49" charset="0"/>
              </a:rPr>
              <a:t>primitive</a:t>
            </a:r>
            <a:r>
              <a:rPr lang="zh-CN" altLang="x-none" sz="2400" b="0" dirty="0" err="1">
                <a:solidFill>
                  <a:srgbClr val="FF0000"/>
                </a:solidFill>
                <a:latin typeface="楷体_GB2312" pitchFamily="49" charset="0"/>
              </a:rPr>
              <a:t>） </a:t>
            </a:r>
            <a:endParaRPr lang="zh-CN" altLang="x-none" sz="2400" b="0" dirty="0" err="1">
              <a:solidFill>
                <a:srgbClr val="FF0000"/>
              </a:solidFill>
              <a:latin typeface="楷体_GB2312" pitchFamily="49" charset="0"/>
            </a:endParaRPr>
          </a:p>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楷体_GB2312" pitchFamily="49" charset="0"/>
              </a:rPr>
              <a:t>原语：是一段程序，具有不可分割性。即</a:t>
            </a:r>
            <a:r>
              <a:rPr lang="zh-CN" altLang="x-none" sz="2400" dirty="0" err="1">
                <a:solidFill>
                  <a:srgbClr val="000000"/>
                </a:solidFill>
                <a:latin typeface="楷体_GB2312" pitchFamily="49" charset="0"/>
              </a:rPr>
              <a:t>原语的执行必须是连续的，不允许被中断。 </a:t>
            </a:r>
            <a:endParaRPr lang="zh-CN" altLang="x-none" sz="2400" dirty="0" err="1">
              <a:solidFill>
                <a:srgbClr val="000000"/>
              </a:solidFill>
              <a:latin typeface="楷体_GB2312"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mph" presetSubtype="0" fill="hold" nodeType="clickEffect">
                                  <p:stCondLst>
                                    <p:cond delay="0"/>
                                  </p:stCondLst>
                                  <p:childTnLst>
                                    <p:set>
                                      <p:cBhvr additive="repl">
                                        <p:cTn id="6" dur="indefinite"/>
                                        <p:tgtEl>
                                          <p:spTgt spid="82948"/>
                                        </p:tgtEl>
                                        <p:attrNameLst>
                                          <p:attrName>style.fontFamily</p:attrName>
                                        </p:attrNameLst>
                                      </p:cBhvr>
                                      <p:to>
                                        <p:strVal val="黑体"/>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180226" name="矩形 83968"/>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180227" name="文本框 83969"/>
          <p:cNvSpPr txBox="1"/>
          <p:nvPr/>
        </p:nvSpPr>
        <p:spPr>
          <a:xfrm>
            <a:off x="1116013" y="673100"/>
            <a:ext cx="7535862" cy="407988"/>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4000" b="0" dirty="0" err="1">
                <a:solidFill>
                  <a:srgbClr val="000000"/>
                </a:solidFill>
                <a:latin typeface="楷体_GB2312" pitchFamily="49" charset="0"/>
              </a:rPr>
              <a:t>P</a:t>
            </a:r>
            <a:r>
              <a:rPr lang="zh-CN" altLang="x-none" sz="4000" b="0" dirty="0" err="1">
                <a:solidFill>
                  <a:srgbClr val="000000"/>
                </a:solidFill>
                <a:latin typeface="楷体_GB2312" pitchFamily="49" charset="0"/>
              </a:rPr>
              <a:t>、</a:t>
            </a:r>
            <a:r>
              <a:rPr lang="en-US" altLang="zh-CN" sz="4000" b="0" dirty="0" err="1">
                <a:solidFill>
                  <a:srgbClr val="000000"/>
                </a:solidFill>
                <a:latin typeface="楷体_GB2312" pitchFamily="49" charset="0"/>
              </a:rPr>
              <a:t>V</a:t>
            </a:r>
            <a:r>
              <a:rPr lang="zh-CN" altLang="x-none" sz="4000" b="0" dirty="0" err="1">
                <a:solidFill>
                  <a:srgbClr val="000000"/>
                </a:solidFill>
                <a:latin typeface="楷体_GB2312" pitchFamily="49" charset="0"/>
              </a:rPr>
              <a:t>操作</a:t>
            </a:r>
            <a:endParaRPr lang="zh-CN" altLang="x-none" sz="4000" b="0" dirty="0" err="1">
              <a:solidFill>
                <a:srgbClr val="000000"/>
              </a:solidFill>
              <a:latin typeface="楷体_GB2312" pitchFamily="49" charset="0"/>
            </a:endParaRPr>
          </a:p>
        </p:txBody>
      </p:sp>
      <p:sp>
        <p:nvSpPr>
          <p:cNvPr id="180228" name="文本框 83970"/>
          <p:cNvSpPr txBox="1"/>
          <p:nvPr/>
        </p:nvSpPr>
        <p:spPr>
          <a:xfrm>
            <a:off x="1143000" y="1447800"/>
            <a:ext cx="7772400" cy="4572000"/>
          </a:xfrm>
          <a:prstGeom prst="rect">
            <a:avLst/>
          </a:prstGeom>
          <a:noFill/>
          <a:ln w="9525">
            <a:noFill/>
          </a:ln>
        </p:spPr>
        <p:txBody>
          <a:bodyPr wrap="square" lIns="91440" tIns="45720" rIns="91440" bIns="45720" anchor="t" anchorCtr="0"/>
          <a:p>
            <a:pPr marL="342900" indent="-342900" defTabSz="457200">
              <a:spcBef>
                <a:spcPts val="9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FF"/>
                </a:solidFill>
                <a:latin typeface="Times New Roman" panose="02020603050405020304" pitchFamily="16" charset="0"/>
              </a:rPr>
              <a:t>信号量值的含义：</a:t>
            </a:r>
            <a:endParaRPr lang="zh-CN" altLang="x-none" b="0" dirty="0" err="1">
              <a:solidFill>
                <a:srgbClr val="0000FF"/>
              </a:solidFill>
              <a:latin typeface="Times New Roman" panose="02020603050405020304" pitchFamily="16" charset="0"/>
            </a:endParaRPr>
          </a:p>
          <a:p>
            <a:pPr marL="342900" indent="-342900" defTabSz="457200">
              <a:spcBef>
                <a:spcPts val="900"/>
              </a:spcBef>
              <a:buClr>
                <a:srgbClr val="3333CC"/>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b="0" dirty="0" err="1">
                <a:solidFill>
                  <a:srgbClr val="000000"/>
                </a:solidFill>
                <a:latin typeface="楷体_GB2312" pitchFamily="49" charset="0"/>
              </a:rPr>
              <a:t>s.value &gt;= 0</a:t>
            </a:r>
            <a:r>
              <a:rPr lang="zh-CN" altLang="x-none" b="0" dirty="0" err="1">
                <a:solidFill>
                  <a:srgbClr val="000000"/>
                </a:solidFill>
                <a:latin typeface="楷体_GB2312" pitchFamily="49" charset="0"/>
              </a:rPr>
              <a:t>时，其值表示</a:t>
            </a:r>
            <a:r>
              <a:rPr lang="zh-CN" altLang="x-none" dirty="0" err="1">
                <a:solidFill>
                  <a:srgbClr val="000000"/>
                </a:solidFill>
                <a:latin typeface="楷体_GB2312" pitchFamily="49" charset="0"/>
              </a:rPr>
              <a:t>当前可用的资源数；</a:t>
            </a:r>
            <a:endParaRPr lang="zh-CN" altLang="x-none" dirty="0" err="1">
              <a:solidFill>
                <a:srgbClr val="000000"/>
              </a:solidFill>
              <a:latin typeface="楷体_GB2312" pitchFamily="49" charset="0"/>
            </a:endParaRPr>
          </a:p>
          <a:p>
            <a:pPr marL="342900" indent="-342900" defTabSz="457200">
              <a:spcBef>
                <a:spcPts val="900"/>
              </a:spcBef>
              <a:buClr>
                <a:srgbClr val="3333CC"/>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b="0" dirty="0" err="1">
                <a:solidFill>
                  <a:srgbClr val="000000"/>
                </a:solidFill>
                <a:latin typeface="楷体_GB2312" pitchFamily="49" charset="0"/>
              </a:rPr>
              <a:t>s.value &lt; 0 </a:t>
            </a:r>
            <a:r>
              <a:rPr lang="zh-CN" altLang="x-none" b="0" dirty="0" err="1">
                <a:solidFill>
                  <a:srgbClr val="000000"/>
                </a:solidFill>
                <a:latin typeface="楷体_GB2312" pitchFamily="49" charset="0"/>
              </a:rPr>
              <a:t>时，其</a:t>
            </a:r>
            <a:r>
              <a:rPr lang="zh-CN" altLang="x-none" dirty="0" err="1">
                <a:solidFill>
                  <a:srgbClr val="000000"/>
                </a:solidFill>
                <a:latin typeface="楷体_GB2312" pitchFamily="49" charset="0"/>
              </a:rPr>
              <a:t>绝对值</a:t>
            </a:r>
            <a:r>
              <a:rPr lang="zh-CN" altLang="x-none" b="0" dirty="0" err="1">
                <a:solidFill>
                  <a:srgbClr val="000000"/>
                </a:solidFill>
                <a:latin typeface="楷体_GB2312" pitchFamily="49" charset="0"/>
              </a:rPr>
              <a:t>表示有多少个进程因得不到</a:t>
            </a:r>
            <a:r>
              <a:rPr lang="zh-CN" altLang="x-none" b="0" dirty="0" err="1">
                <a:solidFill>
                  <a:srgbClr val="000000"/>
                </a:solidFill>
                <a:latin typeface="楷体_GB2312" pitchFamily="49" charset="0"/>
                <a:sym typeface="+mn-ea"/>
              </a:rPr>
              <a:t>该信号量表示的资源</a:t>
            </a:r>
            <a:r>
              <a:rPr lang="zh-CN" altLang="x-none" b="0" dirty="0" err="1">
                <a:solidFill>
                  <a:srgbClr val="000000"/>
                </a:solidFill>
                <a:latin typeface="楷体_GB2312" pitchFamily="49" charset="0"/>
              </a:rPr>
              <a:t>而进入阻塞态；</a:t>
            </a:r>
            <a:endParaRPr lang="zh-CN" altLang="x-none" b="0" dirty="0" err="1">
              <a:solidFill>
                <a:srgbClr val="000000"/>
              </a:solidFill>
              <a:latin typeface="楷体_GB2312" pitchFamily="49" charset="0"/>
            </a:endParaRPr>
          </a:p>
          <a:p>
            <a:pPr marL="342900" indent="-342900" defTabSz="457200">
              <a:spcBef>
                <a:spcPts val="9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b="0" dirty="0" err="1">
              <a:solidFill>
                <a:srgbClr val="000000"/>
              </a:solidFill>
              <a:latin typeface="楷体_GB2312" pitchFamily="49" charset="0"/>
            </a:endParaRPr>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182274" name="矩形 84992"/>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182275" name="文本框 84993"/>
          <p:cNvSpPr txBox="1"/>
          <p:nvPr/>
        </p:nvSpPr>
        <p:spPr>
          <a:xfrm>
            <a:off x="1116013" y="673100"/>
            <a:ext cx="7535862" cy="407988"/>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4000" b="0" dirty="0" err="1">
                <a:solidFill>
                  <a:srgbClr val="000000"/>
                </a:solidFill>
                <a:latin typeface="楷体_GB2312" pitchFamily="49" charset="0"/>
              </a:rPr>
              <a:t>P</a:t>
            </a:r>
            <a:r>
              <a:rPr lang="zh-CN" altLang="x-none" sz="4000" b="0" dirty="0" err="1">
                <a:solidFill>
                  <a:srgbClr val="000000"/>
                </a:solidFill>
                <a:latin typeface="楷体_GB2312" pitchFamily="49" charset="0"/>
              </a:rPr>
              <a:t>、</a:t>
            </a:r>
            <a:r>
              <a:rPr lang="en-US" altLang="zh-CN" sz="4000" b="0" dirty="0" err="1">
                <a:solidFill>
                  <a:srgbClr val="000000"/>
                </a:solidFill>
                <a:latin typeface="楷体_GB2312" pitchFamily="49" charset="0"/>
              </a:rPr>
              <a:t>V</a:t>
            </a:r>
            <a:r>
              <a:rPr lang="zh-CN" altLang="x-none" sz="4000" b="0" dirty="0" err="1">
                <a:solidFill>
                  <a:srgbClr val="000000"/>
                </a:solidFill>
                <a:latin typeface="楷体_GB2312" pitchFamily="49" charset="0"/>
              </a:rPr>
              <a:t>操作</a:t>
            </a:r>
            <a:endParaRPr lang="zh-CN" altLang="x-none" sz="4000" b="0" dirty="0" err="1">
              <a:solidFill>
                <a:srgbClr val="000000"/>
              </a:solidFill>
              <a:latin typeface="楷体_GB2312" pitchFamily="49" charset="0"/>
            </a:endParaRPr>
          </a:p>
        </p:txBody>
      </p:sp>
      <p:sp>
        <p:nvSpPr>
          <p:cNvPr id="182276" name="文本框 84994"/>
          <p:cNvSpPr txBox="1"/>
          <p:nvPr/>
        </p:nvSpPr>
        <p:spPr>
          <a:xfrm>
            <a:off x="1143000" y="1447800"/>
            <a:ext cx="7772400" cy="4572000"/>
          </a:xfrm>
          <a:prstGeom prst="rect">
            <a:avLst/>
          </a:prstGeom>
          <a:noFill/>
          <a:ln w="9525">
            <a:noFill/>
          </a:ln>
        </p:spPr>
        <p:txBody>
          <a:bodyPr wrap="square" lIns="91440" tIns="45720" rIns="91440" bIns="45720" anchor="t" anchorCtr="0"/>
          <a:p>
            <a:pPr marL="342900" indent="-342900" defTabSz="457200">
              <a:spcBef>
                <a:spcPts val="9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b="0" dirty="0" err="1">
                <a:solidFill>
                  <a:srgbClr val="0000FF"/>
                </a:solidFill>
                <a:latin typeface="Times New Roman" panose="02020603050405020304" pitchFamily="16" charset="0"/>
              </a:rPr>
              <a:t>P</a:t>
            </a:r>
            <a:r>
              <a:rPr lang="zh-CN" altLang="x-none" b="0" dirty="0" err="1">
                <a:solidFill>
                  <a:srgbClr val="0000FF"/>
                </a:solidFill>
                <a:latin typeface="Times New Roman" panose="02020603050405020304" pitchFamily="16" charset="0"/>
              </a:rPr>
              <a:t>操作的含义：</a:t>
            </a:r>
            <a:endParaRPr lang="zh-CN" altLang="x-none" b="0" dirty="0" err="1">
              <a:solidFill>
                <a:srgbClr val="0000FF"/>
              </a:solidFill>
              <a:latin typeface="Times New Roman" panose="02020603050405020304" pitchFamily="16" charset="0"/>
            </a:endParaRPr>
          </a:p>
          <a:p>
            <a:pPr marL="342900" indent="-342900" defTabSz="457200">
              <a:spcBef>
                <a:spcPts val="900"/>
              </a:spcBef>
              <a:buClr>
                <a:srgbClr val="3333CC"/>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b="0" dirty="0" err="1">
                <a:solidFill>
                  <a:srgbClr val="000000"/>
                </a:solidFill>
                <a:latin typeface="楷体_GB2312" pitchFamily="49" charset="0"/>
              </a:rPr>
              <a:t>P</a:t>
            </a:r>
            <a:r>
              <a:rPr lang="zh-CN" altLang="x-none" b="0" dirty="0" err="1">
                <a:solidFill>
                  <a:srgbClr val="000000"/>
                </a:solidFill>
                <a:latin typeface="楷体_GB2312" pitchFamily="49" charset="0"/>
              </a:rPr>
              <a:t>操作相当于对信号量表示资源的申请（ </a:t>
            </a:r>
            <a:r>
              <a:rPr lang="en-US" altLang="zh-CN" b="0" dirty="0" err="1">
                <a:solidFill>
                  <a:srgbClr val="000000"/>
                </a:solidFill>
                <a:latin typeface="楷体_GB2312" pitchFamily="49" charset="0"/>
              </a:rPr>
              <a:t>s.value - 1</a:t>
            </a:r>
            <a:r>
              <a:rPr lang="zh-CN" altLang="x-none" b="0" dirty="0" err="1">
                <a:solidFill>
                  <a:srgbClr val="000000"/>
                </a:solidFill>
                <a:latin typeface="楷体_GB2312" pitchFamily="49" charset="0"/>
              </a:rPr>
              <a:t> ）；</a:t>
            </a:r>
            <a:endParaRPr lang="zh-CN" altLang="x-none" b="0" dirty="0" err="1">
              <a:solidFill>
                <a:srgbClr val="000000"/>
              </a:solidFill>
              <a:latin typeface="楷体_GB2312" pitchFamily="49" charset="0"/>
            </a:endParaRPr>
          </a:p>
          <a:p>
            <a:pPr marL="342900" indent="-342900" defTabSz="457200">
              <a:spcBef>
                <a:spcPts val="900"/>
              </a:spcBef>
              <a:buClr>
                <a:srgbClr val="3333CC"/>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b="0" dirty="0" err="1">
                <a:solidFill>
                  <a:srgbClr val="000000"/>
                </a:solidFill>
                <a:latin typeface="楷体_GB2312" pitchFamily="49" charset="0"/>
              </a:rPr>
              <a:t>s.value &lt; 0 </a:t>
            </a:r>
            <a:r>
              <a:rPr lang="zh-CN" altLang="x-none" b="0" dirty="0" err="1">
                <a:solidFill>
                  <a:srgbClr val="000000"/>
                </a:solidFill>
                <a:latin typeface="楷体_GB2312" pitchFamily="49" charset="0"/>
              </a:rPr>
              <a:t>时，资源已被占用，进程得不到而进入阻塞态；</a:t>
            </a:r>
            <a:endParaRPr lang="zh-CN" altLang="x-none" b="0" dirty="0" err="1">
              <a:solidFill>
                <a:srgbClr val="000000"/>
              </a:solidFill>
              <a:latin typeface="楷体_GB2312" pitchFamily="49" charset="0"/>
            </a:endParaRPr>
          </a:p>
          <a:p>
            <a:pPr marL="342900" indent="-342900" defTabSz="457200">
              <a:spcBef>
                <a:spcPts val="900"/>
              </a:spcBef>
              <a:buClr>
                <a:srgbClr val="3333CC"/>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b="0" dirty="0" err="1">
                <a:solidFill>
                  <a:srgbClr val="000000"/>
                </a:solidFill>
                <a:latin typeface="楷体_GB2312" pitchFamily="49" charset="0"/>
              </a:rPr>
              <a:t>s.value &gt;= 0</a:t>
            </a:r>
            <a:r>
              <a:rPr lang="zh-CN" altLang="x-none" b="0" dirty="0" err="1">
                <a:solidFill>
                  <a:srgbClr val="000000"/>
                </a:solidFill>
                <a:latin typeface="楷体_GB2312" pitchFamily="49" charset="0"/>
              </a:rPr>
              <a:t>时，表示还有要申请的资源，进程可以继续；</a:t>
            </a:r>
            <a:endParaRPr lang="zh-CN" altLang="x-none" b="0" dirty="0" err="1">
              <a:solidFill>
                <a:srgbClr val="000000"/>
              </a:solidFill>
              <a:latin typeface="楷体_GB2312" pitchFamily="49" charset="0"/>
            </a:endParaRPr>
          </a:p>
          <a:p>
            <a:pPr marL="342900" indent="-342900" defTabSz="457200">
              <a:spcBef>
                <a:spcPts val="9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b="0" dirty="0" err="1">
              <a:solidFill>
                <a:srgbClr val="000000"/>
              </a:solidFill>
              <a:latin typeface="楷体_GB2312" pitchFamily="49" charset="0"/>
            </a:endParaRPr>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184322" name="矩形 86016"/>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184323" name="文本框 86017"/>
          <p:cNvSpPr txBox="1"/>
          <p:nvPr/>
        </p:nvSpPr>
        <p:spPr>
          <a:xfrm>
            <a:off x="1116013" y="673100"/>
            <a:ext cx="7535862" cy="407988"/>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4000" b="0" dirty="0" err="1">
                <a:solidFill>
                  <a:srgbClr val="000000"/>
                </a:solidFill>
                <a:latin typeface="楷体_GB2312" pitchFamily="49" charset="0"/>
              </a:rPr>
              <a:t>P</a:t>
            </a:r>
            <a:r>
              <a:rPr lang="zh-CN" altLang="x-none" sz="4000" b="0" dirty="0" err="1">
                <a:solidFill>
                  <a:srgbClr val="000000"/>
                </a:solidFill>
                <a:latin typeface="楷体_GB2312" pitchFamily="49" charset="0"/>
              </a:rPr>
              <a:t>、</a:t>
            </a:r>
            <a:r>
              <a:rPr lang="en-US" altLang="zh-CN" sz="4000" b="0" dirty="0" err="1">
                <a:solidFill>
                  <a:srgbClr val="000000"/>
                </a:solidFill>
                <a:latin typeface="楷体_GB2312" pitchFamily="49" charset="0"/>
              </a:rPr>
              <a:t>V</a:t>
            </a:r>
            <a:r>
              <a:rPr lang="zh-CN" altLang="x-none" sz="4000" b="0" dirty="0" err="1">
                <a:solidFill>
                  <a:srgbClr val="000000"/>
                </a:solidFill>
                <a:latin typeface="楷体_GB2312" pitchFamily="49" charset="0"/>
              </a:rPr>
              <a:t>操作</a:t>
            </a:r>
            <a:endParaRPr lang="zh-CN" altLang="x-none" sz="4000" b="0" dirty="0" err="1">
              <a:solidFill>
                <a:srgbClr val="000000"/>
              </a:solidFill>
              <a:latin typeface="楷体_GB2312" pitchFamily="49" charset="0"/>
            </a:endParaRPr>
          </a:p>
        </p:txBody>
      </p:sp>
      <p:sp>
        <p:nvSpPr>
          <p:cNvPr id="184324" name="文本框 86018"/>
          <p:cNvSpPr txBox="1"/>
          <p:nvPr/>
        </p:nvSpPr>
        <p:spPr>
          <a:xfrm>
            <a:off x="1143000" y="1447800"/>
            <a:ext cx="7772400" cy="4572000"/>
          </a:xfrm>
          <a:prstGeom prst="rect">
            <a:avLst/>
          </a:prstGeom>
          <a:noFill/>
          <a:ln w="9525">
            <a:noFill/>
          </a:ln>
        </p:spPr>
        <p:txBody>
          <a:bodyPr wrap="square" lIns="91440" tIns="45720" rIns="91440" bIns="45720" anchor="t" anchorCtr="0"/>
          <a:p>
            <a:pPr marL="342900" indent="-342900" defTabSz="457200">
              <a:spcBef>
                <a:spcPts val="9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b="0" dirty="0" err="1">
                <a:solidFill>
                  <a:srgbClr val="0000FF"/>
                </a:solidFill>
                <a:latin typeface="Times New Roman" panose="02020603050405020304" pitchFamily="16" charset="0"/>
              </a:rPr>
              <a:t>V</a:t>
            </a:r>
            <a:r>
              <a:rPr lang="zh-CN" altLang="x-none" b="0" dirty="0" err="1">
                <a:solidFill>
                  <a:srgbClr val="0000FF"/>
                </a:solidFill>
                <a:latin typeface="Times New Roman" panose="02020603050405020304" pitchFamily="16" charset="0"/>
              </a:rPr>
              <a:t>操作的含义：</a:t>
            </a:r>
            <a:endParaRPr lang="zh-CN" altLang="x-none" b="0" dirty="0" err="1">
              <a:solidFill>
                <a:srgbClr val="0000FF"/>
              </a:solidFill>
              <a:latin typeface="Times New Roman" panose="02020603050405020304" pitchFamily="16" charset="0"/>
            </a:endParaRPr>
          </a:p>
          <a:p>
            <a:pPr marL="342900" indent="-342900" defTabSz="457200">
              <a:spcBef>
                <a:spcPts val="900"/>
              </a:spcBef>
              <a:buClr>
                <a:srgbClr val="3333CC"/>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b="0" dirty="0" err="1">
                <a:solidFill>
                  <a:srgbClr val="000000"/>
                </a:solidFill>
                <a:latin typeface="楷体_GB2312" pitchFamily="49" charset="0"/>
              </a:rPr>
              <a:t>V</a:t>
            </a:r>
            <a:r>
              <a:rPr lang="zh-CN" altLang="x-none" b="0" dirty="0" err="1">
                <a:solidFill>
                  <a:srgbClr val="000000"/>
                </a:solidFill>
                <a:latin typeface="楷体_GB2312" pitchFamily="49" charset="0"/>
              </a:rPr>
              <a:t>操作相当于对信号量表示资源的释放（ </a:t>
            </a:r>
            <a:r>
              <a:rPr lang="en-US" altLang="zh-CN" b="0" dirty="0" err="1">
                <a:solidFill>
                  <a:srgbClr val="000000"/>
                </a:solidFill>
                <a:latin typeface="楷体_GB2312" pitchFamily="49" charset="0"/>
              </a:rPr>
              <a:t>s.value + 1</a:t>
            </a:r>
            <a:r>
              <a:rPr lang="zh-CN" altLang="x-none" b="0" dirty="0" err="1">
                <a:solidFill>
                  <a:srgbClr val="000000"/>
                </a:solidFill>
                <a:latin typeface="楷体_GB2312" pitchFamily="49" charset="0"/>
              </a:rPr>
              <a:t> ）；</a:t>
            </a:r>
            <a:endParaRPr lang="zh-CN" altLang="x-none" b="0" dirty="0" err="1">
              <a:solidFill>
                <a:srgbClr val="000000"/>
              </a:solidFill>
              <a:latin typeface="楷体_GB2312" pitchFamily="49" charset="0"/>
            </a:endParaRPr>
          </a:p>
          <a:p>
            <a:pPr marL="342900" indent="-342900" defTabSz="457200">
              <a:spcBef>
                <a:spcPts val="900"/>
              </a:spcBef>
              <a:buClr>
                <a:srgbClr val="3333CC"/>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b="0" dirty="0" err="1">
                <a:solidFill>
                  <a:srgbClr val="000000"/>
                </a:solidFill>
                <a:latin typeface="楷体_GB2312" pitchFamily="49" charset="0"/>
              </a:rPr>
              <a:t>s.value &lt; =0 </a:t>
            </a:r>
            <a:r>
              <a:rPr lang="zh-CN" altLang="x-none" b="0" dirty="0" err="1">
                <a:solidFill>
                  <a:srgbClr val="000000"/>
                </a:solidFill>
                <a:latin typeface="楷体_GB2312" pitchFamily="49" charset="0"/>
              </a:rPr>
              <a:t>时，则表示有进程需要该资源，从阻塞队列中唤醒一个进程；</a:t>
            </a:r>
            <a:endParaRPr lang="zh-CN" altLang="x-none" b="0" dirty="0" err="1">
              <a:solidFill>
                <a:srgbClr val="000000"/>
              </a:solidFill>
              <a:latin typeface="楷体_GB2312" pitchFamily="49" charset="0"/>
            </a:endParaRPr>
          </a:p>
          <a:p>
            <a:pPr marL="342900" indent="-342900" defTabSz="457200">
              <a:spcBef>
                <a:spcPts val="900"/>
              </a:spcBef>
              <a:buClr>
                <a:srgbClr val="3333CC"/>
              </a:buClr>
              <a:buSzPct val="6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b="0" dirty="0" err="1">
                <a:solidFill>
                  <a:srgbClr val="000000"/>
                </a:solidFill>
                <a:latin typeface="楷体_GB2312" pitchFamily="49" charset="0"/>
              </a:rPr>
              <a:t>s.value &gt; 0</a:t>
            </a:r>
            <a:r>
              <a:rPr lang="zh-CN" altLang="x-none" b="0" dirty="0" err="1">
                <a:solidFill>
                  <a:srgbClr val="000000"/>
                </a:solidFill>
                <a:latin typeface="楷体_GB2312" pitchFamily="49" charset="0"/>
              </a:rPr>
              <a:t>时，表示没有进程需要该资源；</a:t>
            </a:r>
            <a:endParaRPr lang="zh-CN" altLang="x-none" b="0" dirty="0" err="1">
              <a:solidFill>
                <a:srgbClr val="000000"/>
              </a:solidFill>
              <a:latin typeface="楷体_GB2312" pitchFamily="49" charset="0"/>
            </a:endParaRPr>
          </a:p>
          <a:p>
            <a:pPr marL="342900" indent="-342900" defTabSz="457200">
              <a:spcBef>
                <a:spcPts val="9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b="0" dirty="0" err="1">
              <a:solidFill>
                <a:srgbClr val="000000"/>
              </a:solidFill>
              <a:latin typeface="楷体_GB2312" pitchFamily="49" charset="0"/>
            </a:endParaRPr>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186370" name="矩形 87040"/>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186371" name="文本框 87041"/>
          <p:cNvSpPr txBox="1"/>
          <p:nvPr/>
        </p:nvSpPr>
        <p:spPr>
          <a:xfrm>
            <a:off x="900113" y="836613"/>
            <a:ext cx="7950200" cy="4572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000" b="0" dirty="0" err="1">
                <a:solidFill>
                  <a:srgbClr val="333399"/>
                </a:solidFill>
                <a:latin typeface="楷体_GB2312" pitchFamily="49" charset="0"/>
              </a:rPr>
              <a:t>用</a:t>
            </a:r>
            <a:r>
              <a:rPr lang="en-US" altLang="zh-CN" sz="4000" b="0" dirty="0" err="1">
                <a:solidFill>
                  <a:srgbClr val="333399"/>
                </a:solidFill>
                <a:latin typeface="楷体_GB2312" pitchFamily="49" charset="0"/>
              </a:rPr>
              <a:t>P</a:t>
            </a:r>
            <a:r>
              <a:rPr lang="zh-CN" altLang="x-none" sz="4000" b="0" dirty="0" err="1">
                <a:solidFill>
                  <a:srgbClr val="333399"/>
                </a:solidFill>
                <a:latin typeface="楷体_GB2312" pitchFamily="49" charset="0"/>
              </a:rPr>
              <a:t>、</a:t>
            </a:r>
            <a:r>
              <a:rPr lang="en-US" altLang="zh-CN" sz="4000" b="0" dirty="0" err="1">
                <a:solidFill>
                  <a:srgbClr val="333399"/>
                </a:solidFill>
                <a:latin typeface="楷体_GB2312" pitchFamily="49" charset="0"/>
              </a:rPr>
              <a:t>V</a:t>
            </a:r>
            <a:r>
              <a:rPr lang="zh-CN" altLang="x-none" sz="4000" b="0" dirty="0" err="1">
                <a:solidFill>
                  <a:srgbClr val="333399"/>
                </a:solidFill>
                <a:latin typeface="楷体_GB2312" pitchFamily="49" charset="0"/>
              </a:rPr>
              <a:t>操作解决进程间互斥问题</a:t>
            </a:r>
            <a:endParaRPr lang="zh-CN" altLang="x-none" sz="4000" b="0" dirty="0" err="1">
              <a:solidFill>
                <a:srgbClr val="333399"/>
              </a:solidFill>
              <a:latin typeface="楷体_GB2312" pitchFamily="49" charset="0"/>
            </a:endParaRPr>
          </a:p>
        </p:txBody>
      </p:sp>
      <p:grpSp>
        <p:nvGrpSpPr>
          <p:cNvPr id="186372" name="组合 87042"/>
          <p:cNvGrpSpPr/>
          <p:nvPr/>
        </p:nvGrpSpPr>
        <p:grpSpPr>
          <a:xfrm>
            <a:off x="684213" y="2133600"/>
            <a:ext cx="8196262" cy="4229100"/>
            <a:chOff x="431" y="1344"/>
            <a:chExt cx="5163" cy="2664"/>
          </a:xfrm>
        </p:grpSpPr>
        <p:sp>
          <p:nvSpPr>
            <p:cNvPr id="186373" name="矩形 87043"/>
            <p:cNvSpPr/>
            <p:nvPr/>
          </p:nvSpPr>
          <p:spPr>
            <a:xfrm>
              <a:off x="431" y="1344"/>
              <a:ext cx="5163" cy="2664"/>
            </a:xfrm>
            <a:prstGeom prst="rect">
              <a:avLst/>
            </a:prstGeom>
            <a:gradFill rotWithShape="0">
              <a:gsLst>
                <a:gs pos="0">
                  <a:srgbClr val="99FFCC"/>
                </a:gs>
                <a:gs pos="100000">
                  <a:srgbClr val="47765E"/>
                </a:gs>
              </a:gsLst>
              <a:lin ang="5400000" scaled="1"/>
              <a:tileRect/>
            </a:gradFill>
            <a:ln w="9525"/>
            <a:scene3d>
              <a:camera prst="legacyObliqueTopRight">
                <a:rot lat="0" lon="0" rev="0"/>
              </a:camera>
              <a:lightRig rig="legacyFlat3" dir="b"/>
            </a:scene3d>
            <a:sp3d extrusionH="430200" prstMaterial="legacyMatte">
              <a:bevelT w="13500" h="13500" prst="angle"/>
              <a:bevelB w="13500" h="13500" prst="angle"/>
              <a:extrusionClr>
                <a:srgbClr val="99FFCC"/>
              </a:extrusionClr>
            </a:sp3d>
          </p:spPr>
          <p:txBody>
            <a:bodyPr anchor="t" anchorCtr="0">
              <a:flatTx/>
            </a:bodyPr>
            <a:p>
              <a:endParaRPr lang="zh-CN" altLang="en-US">
                <a:latin typeface="Arial" panose="020B0604020202020204" pitchFamily="34" charset="0"/>
              </a:endParaRPr>
            </a:p>
          </p:txBody>
        </p:sp>
        <p:sp>
          <p:nvSpPr>
            <p:cNvPr id="186374" name="矩形 87044"/>
            <p:cNvSpPr/>
            <p:nvPr/>
          </p:nvSpPr>
          <p:spPr>
            <a:xfrm>
              <a:off x="910" y="2030"/>
              <a:ext cx="1073" cy="1345"/>
            </a:xfrm>
            <a:prstGeom prst="rect">
              <a:avLst/>
            </a:prstGeom>
            <a:solidFill>
              <a:srgbClr val="FFFF00"/>
            </a:solidFill>
            <a:ln w="9525"/>
            <a:scene3d>
              <a:camera prst="legacyObliqueTopRight">
                <a:rot lat="0" lon="0" rev="0"/>
              </a:camera>
              <a:lightRig rig="legacyFlat3" dir="b"/>
            </a:scene3d>
            <a:sp3d extrusionH="430200" prstMaterial="legacyMatte">
              <a:bevelT w="13500" h="13500" prst="angle"/>
              <a:bevelB w="13500" h="13500" prst="angle"/>
              <a:extrusionClr>
                <a:srgbClr val="FFFF00"/>
              </a:extrusionClr>
            </a:sp3d>
          </p:spPr>
          <p:txBody>
            <a:bodyPr anchor="t" anchorCtr="0">
              <a:flatTx/>
            </a:bodyPr>
            <a:p>
              <a:endParaRPr lang="zh-CN" altLang="en-US">
                <a:latin typeface="Arial" panose="020B0604020202020204" pitchFamily="34" charset="0"/>
              </a:endParaRPr>
            </a:p>
          </p:txBody>
        </p:sp>
        <p:sp>
          <p:nvSpPr>
            <p:cNvPr id="186375" name="文本框 87045"/>
            <p:cNvSpPr txBox="1"/>
            <p:nvPr/>
          </p:nvSpPr>
          <p:spPr>
            <a:xfrm>
              <a:off x="1006" y="2604"/>
              <a:ext cx="824" cy="289"/>
            </a:xfrm>
            <a:prstGeom prst="rect">
              <a:avLst/>
            </a:prstGeom>
            <a:noFill/>
            <a:ln w="9525">
              <a:noFill/>
            </a:ln>
          </p:spPr>
          <p:txBody>
            <a:bodyPr wrap="square" lIns="90000" tIns="46800" rIns="90000" bIns="46800" anchor="t" anchorCtr="0">
              <a:spAutoFit/>
            </a:bodyPr>
            <a:p>
              <a:pPr defTabSz="457200">
                <a:spcBef>
                  <a:spcPts val="160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ea typeface="宋体" panose="02010600030101010101" pitchFamily="2" charset="-122"/>
                </a:rPr>
                <a:t>P(S)</a:t>
              </a:r>
              <a:endParaRPr lang="en-US" altLang="zh-CN" sz="2400" b="0" dirty="0" err="1">
                <a:solidFill>
                  <a:srgbClr val="000000"/>
                </a:solidFill>
                <a:latin typeface="Times New Roman" panose="02020603050405020304" pitchFamily="16" charset="0"/>
                <a:ea typeface="宋体" panose="02010600030101010101" pitchFamily="2" charset="-122"/>
              </a:endParaRPr>
            </a:p>
          </p:txBody>
        </p:sp>
        <p:sp>
          <p:nvSpPr>
            <p:cNvPr id="186376" name="文本框 87046"/>
            <p:cNvSpPr txBox="1"/>
            <p:nvPr/>
          </p:nvSpPr>
          <p:spPr>
            <a:xfrm>
              <a:off x="1006" y="3042"/>
              <a:ext cx="854" cy="289"/>
            </a:xfrm>
            <a:prstGeom prst="rect">
              <a:avLst/>
            </a:prstGeom>
            <a:noFill/>
            <a:ln w="9525">
              <a:noFill/>
            </a:ln>
          </p:spPr>
          <p:txBody>
            <a:bodyPr wrap="square" lIns="90000" tIns="46800" rIns="90000" bIns="46800" anchor="t" anchorCtr="0">
              <a:spAutoFit/>
            </a:bodyPr>
            <a:p>
              <a:pPr defTabSz="457200">
                <a:spcBef>
                  <a:spcPts val="160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ea typeface="宋体" panose="02010600030101010101" pitchFamily="2" charset="-122"/>
                </a:rPr>
                <a:t>V(S)</a:t>
              </a:r>
              <a:endParaRPr lang="en-US" altLang="zh-CN" sz="2400" b="0" dirty="0" err="1">
                <a:solidFill>
                  <a:srgbClr val="000000"/>
                </a:solidFill>
                <a:latin typeface="Times New Roman" panose="02020603050405020304" pitchFamily="16" charset="0"/>
                <a:ea typeface="宋体" panose="02010600030101010101" pitchFamily="2" charset="-122"/>
              </a:endParaRPr>
            </a:p>
          </p:txBody>
        </p:sp>
        <p:sp>
          <p:nvSpPr>
            <p:cNvPr id="186377" name="矩形 87047"/>
            <p:cNvSpPr/>
            <p:nvPr/>
          </p:nvSpPr>
          <p:spPr>
            <a:xfrm>
              <a:off x="1180" y="2843"/>
              <a:ext cx="488" cy="195"/>
            </a:xfrm>
            <a:prstGeom prst="rect">
              <a:avLst/>
            </a:prstGeom>
            <a:solidFill>
              <a:srgbClr val="00E4A8"/>
            </a:solidFill>
            <a:ln w="9360" cap="flat" cmpd="sng">
              <a:solidFill>
                <a:srgbClr val="000000"/>
              </a:solidFill>
              <a:prstDash val="solid"/>
              <a:miter/>
              <a:headEnd type="none" w="med" len="med"/>
              <a:tailEnd type="none" w="med" len="med"/>
            </a:ln>
          </p:spPr>
          <p:txBody>
            <a:bodyPr anchor="t" anchorCtr="0"/>
            <a:p>
              <a:endParaRPr lang="zh-CN" altLang="en-US">
                <a:latin typeface="Arial" panose="020B0604020202020204" pitchFamily="34" charset="0"/>
              </a:endParaRPr>
            </a:p>
          </p:txBody>
        </p:sp>
        <p:sp>
          <p:nvSpPr>
            <p:cNvPr id="186378" name="矩形 87048"/>
            <p:cNvSpPr/>
            <p:nvPr/>
          </p:nvSpPr>
          <p:spPr>
            <a:xfrm>
              <a:off x="2531" y="2030"/>
              <a:ext cx="1073" cy="1345"/>
            </a:xfrm>
            <a:prstGeom prst="rect">
              <a:avLst/>
            </a:prstGeom>
            <a:solidFill>
              <a:srgbClr val="FFFF00"/>
            </a:solidFill>
            <a:ln w="9525"/>
            <a:scene3d>
              <a:camera prst="legacyObliqueTopRight">
                <a:rot lat="0" lon="0" rev="0"/>
              </a:camera>
              <a:lightRig rig="legacyFlat3" dir="b"/>
            </a:scene3d>
            <a:sp3d extrusionH="430200" prstMaterial="legacyMatte">
              <a:bevelT w="13500" h="13500" prst="angle"/>
              <a:bevelB w="13500" h="13500" prst="angle"/>
              <a:extrusionClr>
                <a:srgbClr val="FFFF00"/>
              </a:extrusionClr>
            </a:sp3d>
          </p:spPr>
          <p:txBody>
            <a:bodyPr anchor="t" anchorCtr="0">
              <a:flatTx/>
            </a:bodyPr>
            <a:p>
              <a:endParaRPr lang="zh-CN" altLang="en-US">
                <a:latin typeface="Arial" panose="020B0604020202020204" pitchFamily="34" charset="0"/>
              </a:endParaRPr>
            </a:p>
          </p:txBody>
        </p:sp>
        <p:sp>
          <p:nvSpPr>
            <p:cNvPr id="186379" name="矩形 87049"/>
            <p:cNvSpPr/>
            <p:nvPr/>
          </p:nvSpPr>
          <p:spPr>
            <a:xfrm>
              <a:off x="2801" y="2639"/>
              <a:ext cx="487" cy="195"/>
            </a:xfrm>
            <a:prstGeom prst="rect">
              <a:avLst/>
            </a:prstGeom>
            <a:solidFill>
              <a:srgbClr val="00E4A8"/>
            </a:solidFill>
            <a:ln w="9360" cap="flat" cmpd="sng">
              <a:solidFill>
                <a:srgbClr val="000000"/>
              </a:solidFill>
              <a:prstDash val="solid"/>
              <a:miter/>
              <a:headEnd type="none" w="med" len="med"/>
              <a:tailEnd type="none" w="med" len="med"/>
            </a:ln>
          </p:spPr>
          <p:txBody>
            <a:bodyPr anchor="t" anchorCtr="0"/>
            <a:p>
              <a:endParaRPr lang="zh-CN" altLang="en-US">
                <a:latin typeface="Arial" panose="020B0604020202020204" pitchFamily="34" charset="0"/>
              </a:endParaRPr>
            </a:p>
          </p:txBody>
        </p:sp>
        <p:sp>
          <p:nvSpPr>
            <p:cNvPr id="186380" name="矩形 87050"/>
            <p:cNvSpPr/>
            <p:nvPr/>
          </p:nvSpPr>
          <p:spPr>
            <a:xfrm>
              <a:off x="4107" y="2030"/>
              <a:ext cx="1073" cy="1345"/>
            </a:xfrm>
            <a:prstGeom prst="rect">
              <a:avLst/>
            </a:prstGeom>
            <a:solidFill>
              <a:srgbClr val="FFFF00"/>
            </a:solidFill>
            <a:ln w="9525"/>
            <a:scene3d>
              <a:camera prst="legacyObliqueTopRight">
                <a:rot lat="0" lon="0" rev="0"/>
              </a:camera>
              <a:lightRig rig="legacyFlat3" dir="b"/>
            </a:scene3d>
            <a:sp3d extrusionH="430200" prstMaterial="legacyMatte">
              <a:bevelT w="13500" h="13500" prst="angle"/>
              <a:bevelB w="13500" h="13500" prst="angle"/>
              <a:extrusionClr>
                <a:srgbClr val="FFFF00"/>
              </a:extrusionClr>
            </a:sp3d>
          </p:spPr>
          <p:txBody>
            <a:bodyPr anchor="t" anchorCtr="0">
              <a:flatTx/>
            </a:bodyPr>
            <a:p>
              <a:endParaRPr lang="zh-CN" altLang="en-US">
                <a:latin typeface="Arial" panose="020B0604020202020204" pitchFamily="34" charset="0"/>
              </a:endParaRPr>
            </a:p>
          </p:txBody>
        </p:sp>
        <p:sp>
          <p:nvSpPr>
            <p:cNvPr id="186381" name="矩形 87051"/>
            <p:cNvSpPr/>
            <p:nvPr/>
          </p:nvSpPr>
          <p:spPr>
            <a:xfrm>
              <a:off x="4377" y="2368"/>
              <a:ext cx="488" cy="195"/>
            </a:xfrm>
            <a:prstGeom prst="rect">
              <a:avLst/>
            </a:prstGeom>
            <a:solidFill>
              <a:srgbClr val="00E4A8"/>
            </a:solidFill>
            <a:ln w="9360" cap="flat" cmpd="sng">
              <a:solidFill>
                <a:srgbClr val="000000"/>
              </a:solidFill>
              <a:prstDash val="solid"/>
              <a:miter/>
              <a:headEnd type="none" w="med" len="med"/>
              <a:tailEnd type="none" w="med" len="med"/>
            </a:ln>
          </p:spPr>
          <p:txBody>
            <a:bodyPr anchor="t" anchorCtr="0"/>
            <a:p>
              <a:endParaRPr lang="zh-CN" altLang="en-US">
                <a:latin typeface="Arial" panose="020B0604020202020204" pitchFamily="34" charset="0"/>
              </a:endParaRPr>
            </a:p>
          </p:txBody>
        </p:sp>
        <p:sp>
          <p:nvSpPr>
            <p:cNvPr id="186382" name="文本框 87052"/>
            <p:cNvSpPr txBox="1"/>
            <p:nvPr/>
          </p:nvSpPr>
          <p:spPr>
            <a:xfrm>
              <a:off x="1149" y="1597"/>
              <a:ext cx="556" cy="320"/>
            </a:xfrm>
            <a:prstGeom prst="rect">
              <a:avLst/>
            </a:prstGeom>
            <a:solidFill>
              <a:srgbClr val="FFFFCC"/>
            </a:solidFill>
            <a:ln w="9525"/>
            <a:scene3d>
              <a:camera prst="legacyObliqueTopRight">
                <a:rot lat="0" lon="0" rev="0"/>
              </a:camera>
              <a:lightRig rig="legacyFlat3" dir="b"/>
            </a:scene3d>
            <a:sp3d extrusionH="430200" prstMaterial="legacyMatte">
              <a:bevelT w="13500" h="13500" prst="angle"/>
              <a:bevelB w="13500" h="13500" prst="angle"/>
              <a:extrusionClr>
                <a:srgbClr val="FFFFCC"/>
              </a:extrusionClr>
            </a:sp3d>
          </p:spPr>
          <p:txBody>
            <a:bodyPr wrap="square" lIns="90000" tIns="46800" rIns="90000" bIns="46800" anchor="t" anchorCtr="0">
              <a:spAutoFit/>
              <a:flatTx/>
            </a:bodyPr>
            <a:p>
              <a:pPr algn="ctr" defTabSz="457200">
                <a:spcBef>
                  <a:spcPts val="160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ea typeface="宋体" panose="02010600030101010101" pitchFamily="2" charset="-122"/>
                </a:rPr>
                <a:t>P</a:t>
              </a:r>
              <a:r>
                <a:rPr lang="en-US" altLang="zh-CN" sz="2400" b="0" baseline="-25000" dirty="0" err="1">
                  <a:solidFill>
                    <a:srgbClr val="000000"/>
                  </a:solidFill>
                  <a:latin typeface="Times New Roman" panose="02020603050405020304" pitchFamily="16" charset="0"/>
                  <a:ea typeface="宋体" panose="02010600030101010101" pitchFamily="2" charset="-122"/>
                </a:rPr>
                <a:t>1</a:t>
              </a:r>
              <a:endParaRPr lang="en-US" altLang="zh-CN" sz="2400" b="0" baseline="-25000" dirty="0" err="1">
                <a:solidFill>
                  <a:srgbClr val="000000"/>
                </a:solidFill>
                <a:latin typeface="Times New Roman" panose="02020603050405020304" pitchFamily="16" charset="0"/>
                <a:ea typeface="宋体" panose="02010600030101010101" pitchFamily="2" charset="-122"/>
              </a:endParaRPr>
            </a:p>
          </p:txBody>
        </p:sp>
        <p:sp>
          <p:nvSpPr>
            <p:cNvPr id="186383" name="文本框 87053"/>
            <p:cNvSpPr txBox="1"/>
            <p:nvPr/>
          </p:nvSpPr>
          <p:spPr>
            <a:xfrm>
              <a:off x="2794" y="1597"/>
              <a:ext cx="556" cy="320"/>
            </a:xfrm>
            <a:prstGeom prst="rect">
              <a:avLst/>
            </a:prstGeom>
            <a:solidFill>
              <a:srgbClr val="FFFFCC"/>
            </a:solidFill>
            <a:ln w="9525"/>
            <a:scene3d>
              <a:camera prst="legacyObliqueTopRight">
                <a:rot lat="0" lon="0" rev="0"/>
              </a:camera>
              <a:lightRig rig="legacyFlat3" dir="b"/>
            </a:scene3d>
            <a:sp3d extrusionH="430200" prstMaterial="legacyMatte">
              <a:bevelT w="13500" h="13500" prst="angle"/>
              <a:bevelB w="13500" h="13500" prst="angle"/>
              <a:extrusionClr>
                <a:srgbClr val="FFFFCC"/>
              </a:extrusionClr>
            </a:sp3d>
          </p:spPr>
          <p:txBody>
            <a:bodyPr wrap="square" lIns="90000" tIns="46800" rIns="90000" bIns="46800" anchor="t" anchorCtr="0">
              <a:spAutoFit/>
              <a:flatTx/>
            </a:bodyPr>
            <a:p>
              <a:pPr algn="ctr" defTabSz="457200">
                <a:spcBef>
                  <a:spcPts val="160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ea typeface="宋体" panose="02010600030101010101" pitchFamily="2" charset="-122"/>
                </a:rPr>
                <a:t>P</a:t>
              </a:r>
              <a:r>
                <a:rPr lang="en-US" altLang="zh-CN" sz="2400" b="0" baseline="-25000" dirty="0" err="1">
                  <a:solidFill>
                    <a:srgbClr val="000000"/>
                  </a:solidFill>
                  <a:latin typeface="Times New Roman" panose="02020603050405020304" pitchFamily="16" charset="0"/>
                  <a:ea typeface="宋体" panose="02010600030101010101" pitchFamily="2" charset="-122"/>
                </a:rPr>
                <a:t>2</a:t>
              </a:r>
              <a:endParaRPr lang="en-US" altLang="zh-CN" sz="2400" b="0" baseline="-25000" dirty="0" err="1">
                <a:solidFill>
                  <a:srgbClr val="000000"/>
                </a:solidFill>
                <a:latin typeface="Times New Roman" panose="02020603050405020304" pitchFamily="16" charset="0"/>
                <a:ea typeface="宋体" panose="02010600030101010101" pitchFamily="2" charset="-122"/>
              </a:endParaRPr>
            </a:p>
          </p:txBody>
        </p:sp>
        <p:sp>
          <p:nvSpPr>
            <p:cNvPr id="186384" name="文本框 87054"/>
            <p:cNvSpPr txBox="1"/>
            <p:nvPr/>
          </p:nvSpPr>
          <p:spPr>
            <a:xfrm>
              <a:off x="4346" y="1597"/>
              <a:ext cx="556" cy="320"/>
            </a:xfrm>
            <a:prstGeom prst="rect">
              <a:avLst/>
            </a:prstGeom>
            <a:solidFill>
              <a:srgbClr val="FFFFCC"/>
            </a:solidFill>
            <a:ln w="9525"/>
            <a:scene3d>
              <a:camera prst="legacyObliqueTopRight">
                <a:rot lat="0" lon="0" rev="0"/>
              </a:camera>
              <a:lightRig rig="legacyFlat3" dir="b"/>
            </a:scene3d>
            <a:sp3d extrusionH="430200" prstMaterial="legacyMatte">
              <a:bevelT w="13500" h="13500" prst="angle"/>
              <a:bevelB w="13500" h="13500" prst="angle"/>
              <a:extrusionClr>
                <a:srgbClr val="FFFFCC"/>
              </a:extrusionClr>
            </a:sp3d>
          </p:spPr>
          <p:txBody>
            <a:bodyPr wrap="square" lIns="90000" tIns="46800" rIns="90000" bIns="46800" anchor="t" anchorCtr="0">
              <a:spAutoFit/>
              <a:flatTx/>
            </a:bodyPr>
            <a:p>
              <a:pPr algn="ctr" defTabSz="457200">
                <a:spcBef>
                  <a:spcPts val="160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ea typeface="宋体" panose="02010600030101010101" pitchFamily="2" charset="-122"/>
                </a:rPr>
                <a:t>P</a:t>
              </a:r>
              <a:r>
                <a:rPr lang="en-US" altLang="zh-CN" sz="2400" b="0" baseline="-25000" dirty="0" err="1">
                  <a:solidFill>
                    <a:srgbClr val="000000"/>
                  </a:solidFill>
                  <a:latin typeface="Times New Roman" panose="02020603050405020304" pitchFamily="16" charset="0"/>
                  <a:ea typeface="宋体" panose="02010600030101010101" pitchFamily="2" charset="-122"/>
                </a:rPr>
                <a:t>3</a:t>
              </a:r>
              <a:endParaRPr lang="en-US" altLang="zh-CN" sz="2400" b="0" baseline="-25000" dirty="0" err="1">
                <a:solidFill>
                  <a:srgbClr val="000000"/>
                </a:solidFill>
                <a:latin typeface="Times New Roman" panose="02020603050405020304" pitchFamily="16" charset="0"/>
                <a:ea typeface="宋体" panose="02010600030101010101" pitchFamily="2" charset="-122"/>
              </a:endParaRPr>
            </a:p>
          </p:txBody>
        </p:sp>
        <p:sp>
          <p:nvSpPr>
            <p:cNvPr id="186385" name="文本框 87055"/>
            <p:cNvSpPr txBox="1"/>
            <p:nvPr/>
          </p:nvSpPr>
          <p:spPr>
            <a:xfrm>
              <a:off x="480" y="3547"/>
              <a:ext cx="790" cy="289"/>
            </a:xfrm>
            <a:prstGeom prst="rect">
              <a:avLst/>
            </a:prstGeom>
            <a:solidFill>
              <a:srgbClr val="FFFFCC"/>
            </a:solidFill>
            <a:ln w="9525"/>
            <a:scene3d>
              <a:camera prst="legacyObliqueTopRight">
                <a:rot lat="0" lon="0" rev="0"/>
              </a:camera>
              <a:lightRig rig="legacyFlat3" dir="b"/>
            </a:scene3d>
            <a:sp3d extrusionH="430200" prstMaterial="legacyMatte">
              <a:bevelT w="13500" h="13500" prst="angle"/>
              <a:bevelB w="13500" h="13500" prst="angle"/>
              <a:extrusionClr>
                <a:srgbClr val="FFFFCC"/>
              </a:extrusionClr>
            </a:sp3d>
          </p:spPr>
          <p:txBody>
            <a:bodyPr wrap="square" lIns="90000" tIns="46800" rIns="90000" bIns="46800" anchor="t" anchorCtr="0">
              <a:spAutoFit/>
              <a:flatTx/>
            </a:bodyPr>
            <a:p>
              <a:pPr algn="ctr" defTabSz="457200">
                <a:spcBef>
                  <a:spcPts val="160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rPr>
                <a:t>互斥区</a:t>
              </a:r>
              <a:endParaRPr lang="zh-CN" altLang="x-none" sz="2400" b="0" dirty="0" err="1">
                <a:solidFill>
                  <a:srgbClr val="000000"/>
                </a:solidFill>
                <a:latin typeface="Times New Roman" panose="02020603050405020304" pitchFamily="16" charset="0"/>
              </a:endParaRPr>
            </a:p>
          </p:txBody>
        </p:sp>
        <p:sp>
          <p:nvSpPr>
            <p:cNvPr id="186386" name="任意多边形 87056"/>
            <p:cNvSpPr/>
            <p:nvPr/>
          </p:nvSpPr>
          <p:spPr>
            <a:xfrm flipH="1">
              <a:off x="713" y="2933"/>
              <a:ext cx="462" cy="570"/>
            </a:xfrm>
            <a:custGeom>
              <a:avLst/>
              <a:gdLst/>
              <a:ahLst/>
              <a:cxnLst>
                <a:cxn ang="0">
                  <a:pos x="0" y="0"/>
                </a:cxn>
                <a:cxn ang="0">
                  <a:pos x="0" y="0"/>
                </a:cxn>
                <a:cxn ang="0">
                  <a:pos x="0" y="0"/>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38160" cap="flat" cmpd="sng">
              <a:solidFill>
                <a:srgbClr val="000000"/>
              </a:solidFill>
              <a:prstDash val="solid"/>
              <a:round/>
              <a:headEnd type="triangle" w="med" len="med"/>
              <a:tailEnd type="none" w="med" len="med"/>
            </a:ln>
          </p:spPr>
          <p:txBody>
            <a:bodyPr/>
            <a:p>
              <a:endParaRPr lang="zh-CN" altLang="en-US"/>
            </a:p>
          </p:txBody>
        </p:sp>
        <p:sp>
          <p:nvSpPr>
            <p:cNvPr id="186387" name="文本框 87057"/>
            <p:cNvSpPr txBox="1"/>
            <p:nvPr/>
          </p:nvSpPr>
          <p:spPr>
            <a:xfrm>
              <a:off x="2633" y="2411"/>
              <a:ext cx="824" cy="289"/>
            </a:xfrm>
            <a:prstGeom prst="rect">
              <a:avLst/>
            </a:prstGeom>
            <a:noFill/>
            <a:ln w="9525">
              <a:noFill/>
            </a:ln>
          </p:spPr>
          <p:txBody>
            <a:bodyPr wrap="square" lIns="90000" tIns="46800" rIns="90000" bIns="46800" anchor="t" anchorCtr="0">
              <a:spAutoFit/>
            </a:bodyPr>
            <a:p>
              <a:pPr defTabSz="457200">
                <a:spcBef>
                  <a:spcPts val="160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ea typeface="宋体" panose="02010600030101010101" pitchFamily="2" charset="-122"/>
                </a:rPr>
                <a:t>P(S)</a:t>
              </a:r>
              <a:endParaRPr lang="en-US" altLang="zh-CN" sz="2400" b="0" dirty="0" err="1">
                <a:solidFill>
                  <a:srgbClr val="000000"/>
                </a:solidFill>
                <a:latin typeface="Times New Roman" panose="02020603050405020304" pitchFamily="16" charset="0"/>
                <a:ea typeface="宋体" panose="02010600030101010101" pitchFamily="2" charset="-122"/>
              </a:endParaRPr>
            </a:p>
          </p:txBody>
        </p:sp>
        <p:sp>
          <p:nvSpPr>
            <p:cNvPr id="186388" name="文本框 87058"/>
            <p:cNvSpPr txBox="1"/>
            <p:nvPr/>
          </p:nvSpPr>
          <p:spPr>
            <a:xfrm>
              <a:off x="4196" y="2132"/>
              <a:ext cx="824" cy="289"/>
            </a:xfrm>
            <a:prstGeom prst="rect">
              <a:avLst/>
            </a:prstGeom>
            <a:noFill/>
            <a:ln w="9525">
              <a:noFill/>
            </a:ln>
          </p:spPr>
          <p:txBody>
            <a:bodyPr wrap="square" lIns="90000" tIns="46800" rIns="90000" bIns="46800" anchor="t" anchorCtr="0">
              <a:spAutoFit/>
            </a:bodyPr>
            <a:p>
              <a:pPr defTabSz="457200">
                <a:spcBef>
                  <a:spcPts val="160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ea typeface="宋体" panose="02010600030101010101" pitchFamily="2" charset="-122"/>
                </a:rPr>
                <a:t>P(S)</a:t>
              </a:r>
              <a:endParaRPr lang="en-US" altLang="zh-CN" sz="2400" b="0" dirty="0" err="1">
                <a:solidFill>
                  <a:srgbClr val="000000"/>
                </a:solidFill>
                <a:latin typeface="Times New Roman" panose="02020603050405020304" pitchFamily="16" charset="0"/>
                <a:ea typeface="宋体" panose="02010600030101010101" pitchFamily="2" charset="-122"/>
              </a:endParaRPr>
            </a:p>
          </p:txBody>
        </p:sp>
        <p:sp>
          <p:nvSpPr>
            <p:cNvPr id="186389" name="文本框 87059"/>
            <p:cNvSpPr txBox="1"/>
            <p:nvPr/>
          </p:nvSpPr>
          <p:spPr>
            <a:xfrm>
              <a:off x="2626" y="2830"/>
              <a:ext cx="853" cy="289"/>
            </a:xfrm>
            <a:prstGeom prst="rect">
              <a:avLst/>
            </a:prstGeom>
            <a:noFill/>
            <a:ln w="9525">
              <a:noFill/>
            </a:ln>
          </p:spPr>
          <p:txBody>
            <a:bodyPr wrap="square" lIns="90000" tIns="46800" rIns="90000" bIns="46800" anchor="t" anchorCtr="0">
              <a:spAutoFit/>
            </a:bodyPr>
            <a:p>
              <a:pPr defTabSz="457200">
                <a:spcBef>
                  <a:spcPts val="160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ea typeface="宋体" panose="02010600030101010101" pitchFamily="2" charset="-122"/>
                </a:rPr>
                <a:t>V(S)</a:t>
              </a:r>
              <a:endParaRPr lang="en-US" altLang="zh-CN" sz="2400" b="0" dirty="0" err="1">
                <a:solidFill>
                  <a:srgbClr val="000000"/>
                </a:solidFill>
                <a:latin typeface="Times New Roman" panose="02020603050405020304" pitchFamily="16" charset="0"/>
                <a:ea typeface="宋体" panose="02010600030101010101" pitchFamily="2" charset="-122"/>
              </a:endParaRPr>
            </a:p>
          </p:txBody>
        </p:sp>
        <p:sp>
          <p:nvSpPr>
            <p:cNvPr id="186390" name="文本框 87060"/>
            <p:cNvSpPr txBox="1"/>
            <p:nvPr/>
          </p:nvSpPr>
          <p:spPr>
            <a:xfrm>
              <a:off x="4196" y="2560"/>
              <a:ext cx="854" cy="289"/>
            </a:xfrm>
            <a:prstGeom prst="rect">
              <a:avLst/>
            </a:prstGeom>
            <a:noFill/>
            <a:ln w="9525">
              <a:noFill/>
            </a:ln>
          </p:spPr>
          <p:txBody>
            <a:bodyPr wrap="square" lIns="90000" tIns="46800" rIns="90000" bIns="46800" anchor="t" anchorCtr="0">
              <a:spAutoFit/>
            </a:bodyPr>
            <a:p>
              <a:pPr defTabSz="457200">
                <a:spcBef>
                  <a:spcPts val="160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ea typeface="宋体" panose="02010600030101010101" pitchFamily="2" charset="-122"/>
                </a:rPr>
                <a:t>V(S)</a:t>
              </a:r>
              <a:endParaRPr lang="en-US" altLang="zh-CN" sz="2400" b="0" dirty="0" err="1">
                <a:solidFill>
                  <a:srgbClr val="000000"/>
                </a:solidFill>
                <a:latin typeface="Times New Roman" panose="02020603050405020304" pitchFamily="16" charset="0"/>
                <a:ea typeface="宋体" panose="02010600030101010101" pitchFamily="2" charset="-122"/>
              </a:endParaRPr>
            </a:p>
          </p:txBody>
        </p:sp>
      </p:grpSp>
      <p:sp>
        <p:nvSpPr>
          <p:cNvPr id="186391" name="矩形 87061"/>
          <p:cNvSpPr/>
          <p:nvPr/>
        </p:nvSpPr>
        <p:spPr>
          <a:xfrm>
            <a:off x="2000250" y="1339850"/>
            <a:ext cx="2828925" cy="520700"/>
          </a:xfrm>
          <a:prstGeom prst="rect">
            <a:avLst/>
          </a:prstGeom>
          <a:noFill/>
          <a:ln w="9525">
            <a:noFill/>
          </a:ln>
        </p:spPr>
        <p:txBody>
          <a:bodyPr wrap="none" lIns="90000" tIns="46800" rIns="90000" bIns="46800" anchor="ctr"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FF"/>
                </a:solidFill>
                <a:latin typeface="楷体_GB2312" pitchFamily="49" charset="0"/>
              </a:rPr>
              <a:t>设信号量</a:t>
            </a:r>
            <a:r>
              <a:rPr lang="en-US" altLang="zh-CN" sz="2800" b="0" dirty="0" err="1">
                <a:solidFill>
                  <a:srgbClr val="0000FF"/>
                </a:solidFill>
                <a:latin typeface="楷体_GB2312" pitchFamily="49" charset="0"/>
              </a:rPr>
              <a:t>:s=1;</a:t>
            </a:r>
            <a:r>
              <a:rPr lang="en-US" altLang="zh-CN" sz="2400" b="0" dirty="0" err="1">
                <a:solidFill>
                  <a:srgbClr val="000000"/>
                </a:solidFill>
                <a:latin typeface="Times New Roman" panose="02020603050405020304" pitchFamily="16" charset="0"/>
                <a:ea typeface="宋体" panose="02010600030101010101" pitchFamily="2" charset="-122"/>
              </a:rPr>
              <a:t> </a:t>
            </a:r>
            <a:endParaRPr lang="en-US" altLang="zh-CN" sz="2400" b="0" dirty="0" err="1">
              <a:solidFill>
                <a:srgbClr val="000000"/>
              </a:solidFill>
              <a:latin typeface="Times New Roman" panose="02020603050405020304" pitchFamily="16" charset="0"/>
              <a:ea typeface="宋体" panose="02010600030101010101" pitchFamily="2" charset="-122"/>
            </a:endParaRPr>
          </a:p>
        </p:txBody>
      </p:sp>
      <p:sp>
        <p:nvSpPr>
          <p:cNvPr id="87063" name="矩形标注 87062">
            <a:hlinkClick r:id="" action="ppaction://hlinkshowjump?jump=nextslide"/>
          </p:cNvPr>
          <p:cNvSpPr/>
          <p:nvPr/>
        </p:nvSpPr>
        <p:spPr>
          <a:xfrm>
            <a:off x="250825" y="3213100"/>
            <a:ext cx="1225550" cy="720725"/>
          </a:xfrm>
          <a:prstGeom prst="wedgeRectCallout">
            <a:avLst>
              <a:gd name="adj1" fmla="val 50130"/>
              <a:gd name="adj2" fmla="val 103083"/>
            </a:avLst>
          </a:prstGeom>
          <a:noFill/>
          <a:ln w="9360" cap="flat" cmpd="sng">
            <a:solidFill>
              <a:srgbClr val="000000"/>
            </a:solidFill>
            <a:prstDash val="solid"/>
            <a:miter/>
            <a:headEnd type="none" w="med" len="med"/>
            <a:tailEnd type="none" w="med" len="med"/>
          </a:ln>
        </p:spPr>
        <p:txBody>
          <a:bodyPr wrap="square" lIns="90000" tIns="46800" rIns="90000" bIns="46800" anchor="t" anchorCtr="0"/>
          <a:p>
            <a:pPr algn="ct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b="0" dirty="0" err="1">
                <a:solidFill>
                  <a:srgbClr val="0000FF"/>
                </a:solidFill>
                <a:latin typeface="楷体_GB2312" pitchFamily="49" charset="0"/>
              </a:rPr>
              <a:t>申请进入临界区</a:t>
            </a:r>
            <a:endParaRPr lang="zh-CN" altLang="x-none" sz="2000" b="0" dirty="0" err="1">
              <a:solidFill>
                <a:srgbClr val="0000FF"/>
              </a:solidFill>
              <a:latin typeface="楷体_GB2312" pitchFamily="49" charset="0"/>
            </a:endParaRPr>
          </a:p>
        </p:txBody>
      </p:sp>
      <p:sp>
        <p:nvSpPr>
          <p:cNvPr id="87064" name="矩形标注 87063"/>
          <p:cNvSpPr/>
          <p:nvPr/>
        </p:nvSpPr>
        <p:spPr>
          <a:xfrm>
            <a:off x="2339975" y="5300663"/>
            <a:ext cx="1079500" cy="720725"/>
          </a:xfrm>
          <a:prstGeom prst="wedgeRectCallout">
            <a:avLst>
              <a:gd name="adj1" fmla="val -78528"/>
              <a:gd name="adj2" fmla="val -62333"/>
            </a:avLst>
          </a:prstGeom>
          <a:noFill/>
          <a:ln w="9360" cap="flat" cmpd="sng">
            <a:solidFill>
              <a:srgbClr val="000000"/>
            </a:solidFill>
            <a:prstDash val="solid"/>
            <a:miter/>
            <a:headEnd type="none" w="med" len="med"/>
            <a:tailEnd type="none" w="med" len="med"/>
          </a:ln>
        </p:spPr>
        <p:txBody>
          <a:bodyPr wrap="square" lIns="90000" tIns="46800" rIns="90000" bIns="46800" anchor="t" anchorCtr="0"/>
          <a:p>
            <a:pPr algn="ct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b="0" dirty="0" err="1">
                <a:solidFill>
                  <a:srgbClr val="0000FF"/>
                </a:solidFill>
                <a:latin typeface="楷体_GB2312" pitchFamily="49" charset="0"/>
              </a:rPr>
              <a:t>退出</a:t>
            </a:r>
            <a:r>
              <a:rPr lang="zh-CN" altLang="x-none" sz="2000" b="0" dirty="0" err="1">
                <a:solidFill>
                  <a:srgbClr val="0000FF"/>
                </a:solidFill>
                <a:latin typeface="楷体_GB2312" pitchFamily="49" charset="0"/>
              </a:rPr>
              <a:t>临界区</a:t>
            </a:r>
            <a:endParaRPr lang="zh-CN" altLang="x-none" sz="2000" b="0" dirty="0" err="1">
              <a:solidFill>
                <a:srgbClr val="0000FF"/>
              </a:solidFill>
              <a:latin typeface="楷体_GB2312"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additive="repl">
                                        <p:cTn id="6" dur="1" fill="hold">
                                          <p:stCondLst>
                                            <p:cond delay="0"/>
                                          </p:stCondLst>
                                        </p:cTn>
                                        <p:tgtEl>
                                          <p:spTgt spid="87063"/>
                                        </p:tgtEl>
                                        <p:attrNameLst>
                                          <p:attrName>style.visibility</p:attrName>
                                        </p:attrNameLst>
                                      </p:cBhvr>
                                      <p:to>
                                        <p:strVal val="visible"/>
                                      </p:to>
                                    </p:set>
                                    <p:anim calcmode="lin" valueType="num">
                                      <p:cBhvr additive="repl">
                                        <p:cTn id="7" dur="500" fill="hold"/>
                                        <p:tgtEl>
                                          <p:spTgt spid="87063"/>
                                        </p:tgtEl>
                                        <p:attrNameLst>
                                          <p:attrName>ppt_x</p:attrName>
                                        </p:attrNameLst>
                                      </p:cBhvr>
                                      <p:tavLst>
                                        <p:tav tm="0">
                                          <p:val>
                                            <p:strVal val="#ppt_x"/>
                                          </p:val>
                                        </p:tav>
                                        <p:tav tm="100000">
                                          <p:val>
                                            <p:strVal val="#ppt_x"/>
                                          </p:val>
                                        </p:tav>
                                      </p:tavLst>
                                    </p:anim>
                                    <p:anim calcmode="lin" valueType="num">
                                      <p:cBhvr additive="repl">
                                        <p:cTn id="8" dur="500" fill="hold"/>
                                        <p:tgtEl>
                                          <p:spTgt spid="8706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additive="repl">
                                        <p:cTn id="12" dur="1" fill="hold">
                                          <p:stCondLst>
                                            <p:cond delay="0"/>
                                          </p:stCondLst>
                                        </p:cTn>
                                        <p:tgtEl>
                                          <p:spTgt spid="87064"/>
                                        </p:tgtEl>
                                        <p:attrNameLst>
                                          <p:attrName>style.visibility</p:attrName>
                                        </p:attrNameLst>
                                      </p:cBhvr>
                                      <p:to>
                                        <p:strVal val="visible"/>
                                      </p:to>
                                    </p:set>
                                    <p:anim calcmode="lin" valueType="num">
                                      <p:cBhvr additive="repl">
                                        <p:cTn id="13" dur="500" fill="hold"/>
                                        <p:tgtEl>
                                          <p:spTgt spid="87064"/>
                                        </p:tgtEl>
                                        <p:attrNameLst>
                                          <p:attrName>ppt_x</p:attrName>
                                        </p:attrNameLst>
                                      </p:cBhvr>
                                      <p:tavLst>
                                        <p:tav tm="0">
                                          <p:val>
                                            <p:strVal val="#ppt_x"/>
                                          </p:val>
                                        </p:tav>
                                        <p:tav tm="100000">
                                          <p:val>
                                            <p:strVal val="#ppt_x"/>
                                          </p:val>
                                        </p:tav>
                                      </p:tavLst>
                                    </p:anim>
                                    <p:anim calcmode="lin" valueType="num">
                                      <p:cBhvr additive="repl">
                                        <p:cTn id="14" dur="500" fill="hold"/>
                                        <p:tgtEl>
                                          <p:spTgt spid="870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188418" name="矩形 88064"/>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188419" name="文本框 88065"/>
          <p:cNvSpPr txBox="1"/>
          <p:nvPr/>
        </p:nvSpPr>
        <p:spPr>
          <a:xfrm>
            <a:off x="1258888" y="765175"/>
            <a:ext cx="7613650" cy="55245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000" b="0" dirty="0" err="1">
                <a:solidFill>
                  <a:srgbClr val="333399"/>
                </a:solidFill>
                <a:latin typeface="楷体_GB2312" pitchFamily="49" charset="0"/>
              </a:rPr>
              <a:t>进程互斥</a:t>
            </a:r>
            <a:endParaRPr lang="zh-CN" altLang="x-none" sz="4000" b="0" dirty="0" err="1">
              <a:solidFill>
                <a:srgbClr val="333399"/>
              </a:solidFill>
              <a:latin typeface="楷体_GB2312" pitchFamily="49" charset="0"/>
            </a:endParaRPr>
          </a:p>
        </p:txBody>
      </p:sp>
      <p:sp>
        <p:nvSpPr>
          <p:cNvPr id="88067" name="文本框 88066"/>
          <p:cNvSpPr txBox="1"/>
          <p:nvPr/>
        </p:nvSpPr>
        <p:spPr>
          <a:xfrm>
            <a:off x="1187450" y="5949950"/>
            <a:ext cx="7416800" cy="460375"/>
          </a:xfrm>
          <a:prstGeom prst="rect">
            <a:avLst/>
          </a:prstGeom>
          <a:noFill/>
          <a:ln w="9525">
            <a:noFill/>
          </a:ln>
        </p:spPr>
        <p:txBody>
          <a:bodyPr wrap="square" lIns="90000" tIns="46800" rIns="90000" bIns="46800" anchor="t" anchorCtr="0">
            <a:spAutoFit/>
          </a:bodyPr>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FF"/>
                </a:solidFill>
                <a:latin typeface="楷体_GB2312" pitchFamily="49" charset="0"/>
              </a:rPr>
              <a:t>执行序列：</a:t>
            </a:r>
            <a:r>
              <a:rPr lang="en-US" altLang="zh-CN" sz="2400" b="0" dirty="0" err="1">
                <a:solidFill>
                  <a:srgbClr val="0000FF"/>
                </a:solidFill>
                <a:latin typeface="楷体_GB2312" pitchFamily="49" charset="0"/>
              </a:rPr>
              <a:t>P2</a:t>
            </a:r>
            <a:endParaRPr lang="en-US" altLang="zh-CN" sz="2400" b="0" dirty="0" err="1">
              <a:solidFill>
                <a:srgbClr val="0000FF"/>
              </a:solidFill>
              <a:latin typeface="楷体_GB2312" pitchFamily="49" charset="0"/>
            </a:endParaRPr>
          </a:p>
        </p:txBody>
      </p:sp>
      <p:pic>
        <p:nvPicPr>
          <p:cNvPr id="188421" name="图片 88067"/>
          <p:cNvPicPr>
            <a:picLocks noChangeAspect="1"/>
          </p:cNvPicPr>
          <p:nvPr/>
        </p:nvPicPr>
        <p:blipFill>
          <a:blip r:embed="rId1"/>
          <a:stretch>
            <a:fillRect/>
          </a:stretch>
        </p:blipFill>
        <p:spPr>
          <a:xfrm>
            <a:off x="250825" y="1484313"/>
            <a:ext cx="8424863" cy="4260850"/>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88067"/>
                                        </p:tgtEl>
                                        <p:attrNameLst>
                                          <p:attrName>style.visibility</p:attrName>
                                        </p:attrNameLst>
                                      </p:cBhvr>
                                      <p:to>
                                        <p:strVal val="visible"/>
                                      </p:to>
                                    </p:set>
                                    <p:animEffect transition="in" filter="blinds(horizontal)">
                                      <p:cBhvr additive="repl">
                                        <p:cTn id="7" dur="500"/>
                                        <p:tgtEl>
                                          <p:spTgt spid="880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190466" name="矩形 89088"/>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89090" name="文本框 89089"/>
          <p:cNvSpPr txBox="1"/>
          <p:nvPr/>
        </p:nvSpPr>
        <p:spPr>
          <a:xfrm>
            <a:off x="1187450" y="5949950"/>
            <a:ext cx="7416800" cy="460375"/>
          </a:xfrm>
          <a:prstGeom prst="rect">
            <a:avLst/>
          </a:prstGeom>
          <a:noFill/>
          <a:ln w="9525">
            <a:noFill/>
          </a:ln>
        </p:spPr>
        <p:txBody>
          <a:bodyPr wrap="square" lIns="90000" tIns="46800" rIns="90000" bIns="46800" anchor="t" anchorCtr="0">
            <a:spAutoFit/>
          </a:bodyPr>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FF"/>
                </a:solidFill>
                <a:latin typeface="楷体_GB2312" pitchFamily="49" charset="0"/>
              </a:rPr>
              <a:t>执行序列：</a:t>
            </a:r>
            <a:r>
              <a:rPr lang="en-US" altLang="zh-CN" sz="2400" b="0" dirty="0" err="1">
                <a:solidFill>
                  <a:srgbClr val="0000FF"/>
                </a:solidFill>
                <a:latin typeface="楷体_GB2312" pitchFamily="49" charset="0"/>
              </a:rPr>
              <a:t>P2</a:t>
            </a:r>
            <a:r>
              <a:rPr lang="zh-CN" altLang="x-none" sz="2400" b="0" dirty="0" err="1">
                <a:solidFill>
                  <a:srgbClr val="0000FF"/>
                </a:solidFill>
                <a:latin typeface="楷体_GB2312" pitchFamily="49" charset="0"/>
              </a:rPr>
              <a:t>（就绪）</a:t>
            </a:r>
            <a:r>
              <a:rPr lang="en-US" altLang="zh-CN" sz="2400" b="0" dirty="0" err="1">
                <a:solidFill>
                  <a:srgbClr val="0000FF"/>
                </a:solidFill>
                <a:latin typeface="楷体_GB2312" pitchFamily="49" charset="0"/>
              </a:rPr>
              <a:t>-P1</a:t>
            </a:r>
            <a:r>
              <a:rPr lang="zh-CN" altLang="x-none" sz="2400" b="0" dirty="0" err="1">
                <a:solidFill>
                  <a:srgbClr val="0000FF"/>
                </a:solidFill>
                <a:latin typeface="楷体_GB2312" pitchFamily="49" charset="0"/>
              </a:rPr>
              <a:t>（阻塞）</a:t>
            </a:r>
            <a:endParaRPr lang="zh-CN" altLang="x-none" sz="2400" b="0" dirty="0" err="1">
              <a:solidFill>
                <a:srgbClr val="0000FF"/>
              </a:solidFill>
              <a:latin typeface="楷体_GB2312" pitchFamily="49" charset="0"/>
            </a:endParaRPr>
          </a:p>
        </p:txBody>
      </p:sp>
      <p:sp>
        <p:nvSpPr>
          <p:cNvPr id="190468" name="文本框 89090"/>
          <p:cNvSpPr txBox="1"/>
          <p:nvPr/>
        </p:nvSpPr>
        <p:spPr>
          <a:xfrm>
            <a:off x="1187450" y="692150"/>
            <a:ext cx="7324725" cy="600075"/>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000" b="0" dirty="0" err="1">
                <a:solidFill>
                  <a:srgbClr val="333399"/>
                </a:solidFill>
                <a:latin typeface="Times New Roman" panose="02020603050405020304" pitchFamily="16" charset="0"/>
              </a:rPr>
              <a:t>进程互斥</a:t>
            </a:r>
            <a:endParaRPr lang="zh-CN" altLang="x-none" sz="4000" b="0" dirty="0" err="1">
              <a:solidFill>
                <a:srgbClr val="333399"/>
              </a:solidFill>
              <a:latin typeface="Times New Roman" panose="02020603050405020304" pitchFamily="16" charset="0"/>
            </a:endParaRPr>
          </a:p>
        </p:txBody>
      </p:sp>
      <p:pic>
        <p:nvPicPr>
          <p:cNvPr id="190469" name="图片 89091"/>
          <p:cNvPicPr>
            <a:picLocks noChangeAspect="1"/>
          </p:cNvPicPr>
          <p:nvPr/>
        </p:nvPicPr>
        <p:blipFill>
          <a:blip r:embed="rId1"/>
          <a:stretch>
            <a:fillRect/>
          </a:stretch>
        </p:blipFill>
        <p:spPr>
          <a:xfrm>
            <a:off x="395288" y="1484313"/>
            <a:ext cx="8208962" cy="4152900"/>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89090"/>
                                        </p:tgtEl>
                                        <p:attrNameLst>
                                          <p:attrName>style.visibility</p:attrName>
                                        </p:attrNameLst>
                                      </p:cBhvr>
                                      <p:to>
                                        <p:strVal val="visible"/>
                                      </p:to>
                                    </p:set>
                                    <p:animEffect transition="in" filter="blinds(horizontal)">
                                      <p:cBhvr additive="repl">
                                        <p:cTn id="7" dur="500"/>
                                        <p:tgtEl>
                                          <p:spTgt spid="890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192514" name="矩形 90112"/>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192515" name="文本框 90113"/>
          <p:cNvSpPr txBox="1"/>
          <p:nvPr/>
        </p:nvSpPr>
        <p:spPr>
          <a:xfrm>
            <a:off x="1187450" y="549275"/>
            <a:ext cx="7793038"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000" b="0" dirty="0" err="1">
                <a:solidFill>
                  <a:srgbClr val="333399"/>
                </a:solidFill>
                <a:latin typeface="Times New Roman" panose="02020603050405020304" pitchFamily="16" charset="0"/>
              </a:rPr>
              <a:t>进程互斥</a:t>
            </a:r>
            <a:endParaRPr lang="zh-CN" altLang="x-none" sz="4000" b="0" dirty="0" err="1">
              <a:solidFill>
                <a:srgbClr val="333399"/>
              </a:solidFill>
              <a:latin typeface="Times New Roman" panose="02020603050405020304" pitchFamily="16" charset="0"/>
            </a:endParaRPr>
          </a:p>
        </p:txBody>
      </p:sp>
      <p:sp>
        <p:nvSpPr>
          <p:cNvPr id="90115" name="文本框 90114"/>
          <p:cNvSpPr txBox="1"/>
          <p:nvPr/>
        </p:nvSpPr>
        <p:spPr>
          <a:xfrm>
            <a:off x="914400" y="5711825"/>
            <a:ext cx="7847013" cy="460375"/>
          </a:xfrm>
          <a:prstGeom prst="rect">
            <a:avLst/>
          </a:prstGeom>
          <a:noFill/>
          <a:ln w="9525">
            <a:noFill/>
          </a:ln>
        </p:spPr>
        <p:txBody>
          <a:bodyPr wrap="square" lIns="90000" tIns="46800" rIns="90000" bIns="46800" anchor="t" anchorCtr="0">
            <a:spAutoFit/>
          </a:bodyPr>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FF"/>
                </a:solidFill>
                <a:latin typeface="楷体_GB2312" pitchFamily="49" charset="0"/>
              </a:rPr>
              <a:t>执行序列：</a:t>
            </a:r>
            <a:r>
              <a:rPr lang="en-US" altLang="zh-CN" sz="2400" b="0" dirty="0" err="1">
                <a:solidFill>
                  <a:srgbClr val="0000FF"/>
                </a:solidFill>
                <a:latin typeface="楷体_GB2312" pitchFamily="49" charset="0"/>
              </a:rPr>
              <a:t>P2</a:t>
            </a:r>
            <a:r>
              <a:rPr lang="zh-CN" altLang="x-none" sz="2400" b="0" dirty="0" err="1">
                <a:solidFill>
                  <a:srgbClr val="0000FF"/>
                </a:solidFill>
                <a:latin typeface="楷体_GB2312" pitchFamily="49" charset="0"/>
              </a:rPr>
              <a:t>（就绪）</a:t>
            </a:r>
            <a:r>
              <a:rPr lang="en-US" altLang="zh-CN" sz="2400" b="0" dirty="0" err="1">
                <a:solidFill>
                  <a:srgbClr val="0000FF"/>
                </a:solidFill>
                <a:latin typeface="楷体_GB2312" pitchFamily="49" charset="0"/>
              </a:rPr>
              <a:t>-P1</a:t>
            </a:r>
            <a:r>
              <a:rPr lang="zh-CN" altLang="x-none" sz="2400" b="0" dirty="0" err="1">
                <a:solidFill>
                  <a:srgbClr val="0000FF"/>
                </a:solidFill>
                <a:latin typeface="楷体_GB2312" pitchFamily="49" charset="0"/>
              </a:rPr>
              <a:t>（阻塞）</a:t>
            </a:r>
            <a:r>
              <a:rPr lang="en-US" altLang="zh-CN" sz="2400" b="0" dirty="0" err="1">
                <a:solidFill>
                  <a:srgbClr val="0000FF"/>
                </a:solidFill>
                <a:latin typeface="楷体_GB2312" pitchFamily="49" charset="0"/>
              </a:rPr>
              <a:t>- P3</a:t>
            </a:r>
            <a:r>
              <a:rPr lang="zh-CN" altLang="x-none" sz="2400" b="0" dirty="0" err="1">
                <a:solidFill>
                  <a:srgbClr val="0000FF"/>
                </a:solidFill>
                <a:latin typeface="楷体_GB2312" pitchFamily="49" charset="0"/>
              </a:rPr>
              <a:t>（阻塞）</a:t>
            </a:r>
            <a:endParaRPr lang="zh-CN" altLang="x-none" sz="2400" b="0" dirty="0" err="1">
              <a:solidFill>
                <a:srgbClr val="0000FF"/>
              </a:solidFill>
              <a:latin typeface="楷体_GB2312" pitchFamily="49" charset="0"/>
            </a:endParaRPr>
          </a:p>
        </p:txBody>
      </p:sp>
      <p:pic>
        <p:nvPicPr>
          <p:cNvPr id="192517" name="图片 90115"/>
          <p:cNvPicPr>
            <a:picLocks noChangeAspect="1"/>
          </p:cNvPicPr>
          <p:nvPr/>
        </p:nvPicPr>
        <p:blipFill>
          <a:blip r:embed="rId1"/>
          <a:stretch>
            <a:fillRect/>
          </a:stretch>
        </p:blipFill>
        <p:spPr>
          <a:xfrm>
            <a:off x="468313" y="1412875"/>
            <a:ext cx="8351837" cy="3868738"/>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90115"/>
                                        </p:tgtEl>
                                        <p:attrNameLst>
                                          <p:attrName>style.visibility</p:attrName>
                                        </p:attrNameLst>
                                      </p:cBhvr>
                                      <p:to>
                                        <p:strVal val="visible"/>
                                      </p:to>
                                    </p:set>
                                    <p:animEffect transition="in" filter="blinds(horizontal)">
                                      <p:cBhvr additive="repl">
                                        <p:cTn id="7" dur="500"/>
                                        <p:tgtEl>
                                          <p:spTgt spid="90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194562" name="矩形 91136"/>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194563" name="文本框 91137"/>
          <p:cNvSpPr txBox="1"/>
          <p:nvPr/>
        </p:nvSpPr>
        <p:spPr>
          <a:xfrm>
            <a:off x="1350963" y="620713"/>
            <a:ext cx="6245225"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000" b="0" dirty="0" err="1">
                <a:solidFill>
                  <a:srgbClr val="333399"/>
                </a:solidFill>
                <a:latin typeface="Times New Roman" panose="02020603050405020304" pitchFamily="16" charset="0"/>
              </a:rPr>
              <a:t>进程互斥</a:t>
            </a:r>
            <a:endParaRPr lang="zh-CN" altLang="x-none" sz="4000" b="0" dirty="0" err="1">
              <a:solidFill>
                <a:srgbClr val="333399"/>
              </a:solidFill>
              <a:latin typeface="Times New Roman" panose="02020603050405020304" pitchFamily="16" charset="0"/>
            </a:endParaRPr>
          </a:p>
        </p:txBody>
      </p:sp>
      <p:sp>
        <p:nvSpPr>
          <p:cNvPr id="91139" name="文本框 91138"/>
          <p:cNvSpPr txBox="1"/>
          <p:nvPr/>
        </p:nvSpPr>
        <p:spPr>
          <a:xfrm>
            <a:off x="468313" y="5734050"/>
            <a:ext cx="8447087" cy="460375"/>
          </a:xfrm>
          <a:prstGeom prst="rect">
            <a:avLst/>
          </a:prstGeom>
          <a:noFill/>
          <a:ln w="9525">
            <a:noFill/>
          </a:ln>
        </p:spPr>
        <p:txBody>
          <a:bodyPr wrap="square" lIns="90000" tIns="46800" rIns="90000" bIns="46800" anchor="t" anchorCtr="0">
            <a:spAutoFit/>
          </a:bodyPr>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FF"/>
                </a:solidFill>
                <a:latin typeface="楷体_GB2312" pitchFamily="49" charset="0"/>
              </a:rPr>
              <a:t>执行序列：</a:t>
            </a:r>
            <a:r>
              <a:rPr lang="en-US" altLang="zh-CN" sz="2400" b="0" dirty="0" err="1">
                <a:solidFill>
                  <a:srgbClr val="0000FF"/>
                </a:solidFill>
                <a:latin typeface="楷体_GB2312" pitchFamily="49" charset="0"/>
              </a:rPr>
              <a:t>P2</a:t>
            </a:r>
            <a:r>
              <a:rPr lang="zh-CN" altLang="x-none" sz="2400" b="0" dirty="0" err="1">
                <a:solidFill>
                  <a:srgbClr val="0000FF"/>
                </a:solidFill>
                <a:latin typeface="楷体_GB2312" pitchFamily="49" charset="0"/>
              </a:rPr>
              <a:t>（就绪）</a:t>
            </a:r>
            <a:r>
              <a:rPr lang="en-US" altLang="zh-CN" sz="2400" b="0" dirty="0" err="1">
                <a:solidFill>
                  <a:srgbClr val="0000FF"/>
                </a:solidFill>
                <a:latin typeface="楷体_GB2312" pitchFamily="49" charset="0"/>
              </a:rPr>
              <a:t>-P1</a:t>
            </a:r>
            <a:r>
              <a:rPr lang="zh-CN" altLang="x-none" sz="2400" b="0" dirty="0" err="1">
                <a:solidFill>
                  <a:srgbClr val="0000FF"/>
                </a:solidFill>
                <a:latin typeface="楷体_GB2312" pitchFamily="49" charset="0"/>
              </a:rPr>
              <a:t>（阻</a:t>
            </a:r>
            <a:r>
              <a:rPr lang="en-US" altLang="zh-CN" sz="2400" b="0" dirty="0" err="1">
                <a:solidFill>
                  <a:srgbClr val="0000FF"/>
                </a:solidFill>
                <a:latin typeface="楷体_GB2312" pitchFamily="49" charset="0"/>
              </a:rPr>
              <a:t>塞）- P3（阻塞）- P2</a:t>
            </a:r>
            <a:endParaRPr lang="en-US" altLang="zh-CN" sz="2400" b="0" dirty="0" err="1">
              <a:solidFill>
                <a:srgbClr val="0000FF"/>
              </a:solidFill>
              <a:latin typeface="楷体_GB2312" pitchFamily="49" charset="0"/>
            </a:endParaRPr>
          </a:p>
        </p:txBody>
      </p:sp>
      <p:pic>
        <p:nvPicPr>
          <p:cNvPr id="194565" name="图片 91139"/>
          <p:cNvPicPr>
            <a:picLocks noChangeAspect="1"/>
          </p:cNvPicPr>
          <p:nvPr/>
        </p:nvPicPr>
        <p:blipFill>
          <a:blip r:embed="rId1"/>
          <a:stretch>
            <a:fillRect/>
          </a:stretch>
        </p:blipFill>
        <p:spPr>
          <a:xfrm>
            <a:off x="395288" y="1484313"/>
            <a:ext cx="7993062" cy="3987800"/>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91139"/>
                                        </p:tgtEl>
                                        <p:attrNameLst>
                                          <p:attrName>style.visibility</p:attrName>
                                        </p:attrNameLst>
                                      </p:cBhvr>
                                      <p:to>
                                        <p:strVal val="visible"/>
                                      </p:to>
                                    </p:set>
                                    <p:animEffect transition="in" filter="blinds(horizontal)">
                                      <p:cBhvr additive="repl">
                                        <p:cTn id="7" dur="500"/>
                                        <p:tgtEl>
                                          <p:spTgt spid="91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196610" name="矩形 92160"/>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pic>
        <p:nvPicPr>
          <p:cNvPr id="196611" name="图片 92161"/>
          <p:cNvPicPr>
            <a:picLocks noChangeAspect="1"/>
          </p:cNvPicPr>
          <p:nvPr/>
        </p:nvPicPr>
        <p:blipFill>
          <a:blip r:embed="rId1"/>
          <a:stretch>
            <a:fillRect/>
          </a:stretch>
        </p:blipFill>
        <p:spPr>
          <a:xfrm>
            <a:off x="395288" y="1511300"/>
            <a:ext cx="8137525" cy="4060825"/>
          </a:xfrm>
          <a:prstGeom prst="rect">
            <a:avLst/>
          </a:prstGeom>
          <a:noFill/>
          <a:ln w="9525">
            <a:noFill/>
          </a:ln>
        </p:spPr>
      </p:pic>
      <p:sp>
        <p:nvSpPr>
          <p:cNvPr id="92163" name="文本框 92162"/>
          <p:cNvSpPr txBox="1"/>
          <p:nvPr/>
        </p:nvSpPr>
        <p:spPr>
          <a:xfrm>
            <a:off x="0" y="5734050"/>
            <a:ext cx="8915400" cy="460375"/>
          </a:xfrm>
          <a:prstGeom prst="rect">
            <a:avLst/>
          </a:prstGeom>
          <a:noFill/>
          <a:ln w="9525">
            <a:noFill/>
          </a:ln>
        </p:spPr>
        <p:txBody>
          <a:bodyPr wrap="square" lIns="90000" tIns="46800" rIns="90000" bIns="46800" anchor="t" anchorCtr="0">
            <a:spAutoFit/>
          </a:bodyPr>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FF"/>
                </a:solidFill>
                <a:latin typeface="楷体_GB2312" pitchFamily="49" charset="0"/>
              </a:rPr>
              <a:t>执行序列：</a:t>
            </a:r>
            <a:r>
              <a:rPr lang="en-US" altLang="zh-CN" sz="2400" b="0" dirty="0" err="1">
                <a:solidFill>
                  <a:srgbClr val="0000FF"/>
                </a:solidFill>
                <a:latin typeface="楷体_GB2312" pitchFamily="49" charset="0"/>
              </a:rPr>
              <a:t>P2</a:t>
            </a:r>
            <a:r>
              <a:rPr lang="zh-CN" altLang="x-none" sz="2400" b="0" dirty="0" err="1">
                <a:solidFill>
                  <a:srgbClr val="0000FF"/>
                </a:solidFill>
                <a:latin typeface="楷体_GB2312" pitchFamily="49" charset="0"/>
              </a:rPr>
              <a:t>（就绪）</a:t>
            </a:r>
            <a:r>
              <a:rPr lang="en-US" altLang="zh-CN" sz="2400" b="0" dirty="0" err="1">
                <a:solidFill>
                  <a:srgbClr val="0000FF"/>
                </a:solidFill>
                <a:latin typeface="楷体_GB2312" pitchFamily="49" charset="0"/>
              </a:rPr>
              <a:t>-P1(</a:t>
            </a:r>
            <a:r>
              <a:rPr lang="zh-CN" altLang="x-none" sz="2400" b="0" dirty="0" err="1">
                <a:solidFill>
                  <a:srgbClr val="0000FF"/>
                </a:solidFill>
                <a:latin typeface="楷体_GB2312" pitchFamily="49" charset="0"/>
              </a:rPr>
              <a:t>阻塞)- P3(阻塞) – P2 -P1</a:t>
            </a:r>
            <a:endParaRPr lang="zh-CN" altLang="x-none" sz="2400" b="0" dirty="0" err="1">
              <a:solidFill>
                <a:srgbClr val="0000FF"/>
              </a:solidFill>
              <a:latin typeface="楷体_GB2312" pitchFamily="49" charset="0"/>
            </a:endParaRPr>
          </a:p>
        </p:txBody>
      </p:sp>
      <p:sp>
        <p:nvSpPr>
          <p:cNvPr id="196613" name="文本框 92163"/>
          <p:cNvSpPr txBox="1"/>
          <p:nvPr/>
        </p:nvSpPr>
        <p:spPr>
          <a:xfrm>
            <a:off x="1258888" y="765175"/>
            <a:ext cx="7108825" cy="55245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000" b="0" dirty="0" err="1">
                <a:solidFill>
                  <a:srgbClr val="333399"/>
                </a:solidFill>
                <a:latin typeface="Times New Roman" panose="02020603050405020304" pitchFamily="16" charset="0"/>
              </a:rPr>
              <a:t>进程互斥</a:t>
            </a:r>
            <a:endParaRPr lang="zh-CN" altLang="x-none" sz="4000" b="0" dirty="0" err="1">
              <a:solidFill>
                <a:srgbClr val="333399"/>
              </a:solidFill>
              <a:latin typeface="Times New Roman" panose="02020603050405020304" pitchFamily="16"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92163"/>
                                        </p:tgtEl>
                                        <p:attrNameLst>
                                          <p:attrName>style.visibility</p:attrName>
                                        </p:attrNameLst>
                                      </p:cBhvr>
                                      <p:to>
                                        <p:strVal val="visible"/>
                                      </p:to>
                                    </p:set>
                                    <p:animEffect transition="in" filter="blinds(horizontal)">
                                      <p:cBhvr additive="repl">
                                        <p:cTn id="7" dur="500"/>
                                        <p:tgtEl>
                                          <p:spTgt spid="92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32770" name="矩形 18432"/>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32771" name="文本框 18433"/>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333399"/>
                </a:solidFill>
                <a:latin typeface="Times New Roman" panose="02020603050405020304" pitchFamily="16" charset="0"/>
              </a:rPr>
              <a:t>3.1 进程的引入</a:t>
            </a:r>
            <a:endParaRPr lang="zh-CN" altLang="x-none" sz="4400" b="0" dirty="0" err="1">
              <a:solidFill>
                <a:srgbClr val="333399"/>
              </a:solidFill>
              <a:latin typeface="Times New Roman" panose="02020603050405020304" pitchFamily="16" charset="0"/>
            </a:endParaRPr>
          </a:p>
        </p:txBody>
      </p:sp>
      <p:sp>
        <p:nvSpPr>
          <p:cNvPr id="30724" name="文本框 18434"/>
          <p:cNvSpPr txBox="1"/>
          <p:nvPr/>
        </p:nvSpPr>
        <p:spPr>
          <a:xfrm>
            <a:off x="611188" y="1809750"/>
            <a:ext cx="7772400" cy="4038600"/>
          </a:xfrm>
          <a:prstGeom prst="rect">
            <a:avLst/>
          </a:prstGeom>
          <a:noFill/>
          <a:ln w="9525">
            <a:noFill/>
          </a:ln>
        </p:spPr>
        <p:txBody>
          <a:bodyPr wrap="square" lIns="91440" tIns="45720" rIns="91440" bIns="45720" anchor="t" anchorCtr="0"/>
          <a:p>
            <a:pPr marL="342900" indent="-342900" defTabSz="457200">
              <a:lnSpc>
                <a:spcPct val="90000"/>
              </a:lnSpc>
              <a:spcBef>
                <a:spcPts val="9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noProof="1" dirty="0" err="1">
                <a:solidFill>
                  <a:srgbClr val="000000"/>
                </a:solidFill>
                <a:latin typeface="Times New Roman" panose="02020603050405020304" pitchFamily="16" charset="0"/>
                <a:ea typeface="+mn-ea"/>
                <a:cs typeface="+mn-cs"/>
              </a:rPr>
              <a:t>程序并发执行的特征：</a:t>
            </a:r>
            <a:endParaRPr lang="zh-CN" altLang="x-none" b="0" noProof="1" dirty="0" err="1">
              <a:solidFill>
                <a:srgbClr val="000000"/>
              </a:solidFill>
              <a:latin typeface="Times New Roman" panose="02020603050405020304" pitchFamily="16" charset="0"/>
            </a:endParaRPr>
          </a:p>
          <a:p>
            <a:pPr marL="1905" lvl="1" indent="455295" algn="l" defTabSz="457200" eaLnBrk="1" fontAlgn="base" hangingPunct="1">
              <a:lnSpc>
                <a:spcPct val="90000"/>
              </a:lnSpc>
              <a:spcBef>
                <a:spcPts val="700"/>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strike="noStrike" noProof="1" dirty="0" err="1">
                <a:solidFill>
                  <a:schemeClr val="accent6"/>
                </a:solidFill>
                <a:latin typeface="Times New Roman" panose="02020603050405020304" pitchFamily="16" charset="0"/>
                <a:ea typeface="+mn-ea"/>
                <a:cs typeface="+mn-cs"/>
              </a:rPr>
              <a:t>失去封闭性：</a:t>
            </a:r>
            <a:r>
              <a:rPr lang="zh-CN" altLang="x-none" sz="2400" b="0" strike="noStrike" noProof="1" dirty="0" err="1">
                <a:solidFill>
                  <a:srgbClr val="000000"/>
                </a:solidFill>
                <a:latin typeface="Times New Roman" panose="02020603050405020304" pitchFamily="16" charset="0"/>
                <a:ea typeface="+mn-ea"/>
                <a:cs typeface="+mn-cs"/>
              </a:rPr>
              <a:t>共享资源，程序之间互相制约。</a:t>
            </a:r>
            <a:endParaRPr lang="zh-CN" altLang="x-none" sz="2400" b="0" strike="noStrike" noProof="1" dirty="0" err="1">
              <a:solidFill>
                <a:srgbClr val="000000"/>
              </a:solidFill>
              <a:latin typeface="Times New Roman" panose="02020603050405020304" pitchFamily="16" charset="0"/>
            </a:endParaRPr>
          </a:p>
          <a:p>
            <a:pPr marL="1905" lvl="1" indent="455295" defTabSz="457200" eaLnBrk="1" fontAlgn="base" hangingPunct="1">
              <a:lnSpc>
                <a:spcPct val="90000"/>
              </a:lnSpc>
              <a:spcBef>
                <a:spcPts val="700"/>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strike="noStrike" noProof="1" dirty="0" err="1">
                <a:solidFill>
                  <a:schemeClr val="accent6"/>
                </a:solidFill>
                <a:latin typeface="Times New Roman" panose="02020603050405020304" pitchFamily="16" charset="0"/>
                <a:ea typeface="+mn-ea"/>
                <a:cs typeface="+mn-cs"/>
              </a:rPr>
              <a:t>间断性：</a:t>
            </a:r>
            <a:r>
              <a:rPr lang="zh-CN" altLang="x-none" sz="2400" b="0" strike="noStrike" noProof="1" dirty="0" err="1">
                <a:solidFill>
                  <a:srgbClr val="000000"/>
                </a:solidFill>
                <a:latin typeface="Times New Roman" panose="02020603050405020304" pitchFamily="16" charset="0"/>
                <a:ea typeface="+mn-ea"/>
                <a:cs typeface="+mn-cs"/>
              </a:rPr>
              <a:t>程序之间的制约关系致使程序执行时间不连贯。</a:t>
            </a:r>
            <a:endParaRPr lang="zh-CN" altLang="x-none" sz="2400" b="0" strike="noStrike" noProof="1" dirty="0" err="1">
              <a:solidFill>
                <a:srgbClr val="000000"/>
              </a:solidFill>
              <a:latin typeface="Times New Roman" panose="02020603050405020304" pitchFamily="16" charset="0"/>
            </a:endParaRPr>
          </a:p>
          <a:p>
            <a:pPr marL="1905" lvl="1" indent="455295" defTabSz="457200" eaLnBrk="1" fontAlgn="base" hangingPunct="1">
              <a:lnSpc>
                <a:spcPct val="90000"/>
              </a:lnSpc>
              <a:spcBef>
                <a:spcPts val="700"/>
              </a:spcBef>
              <a:buClr>
                <a:srgbClr val="FF0000"/>
              </a:buClr>
              <a:buSzPct val="55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strike="noStrike" noProof="1" dirty="0" err="1">
                <a:solidFill>
                  <a:schemeClr val="accent6"/>
                </a:solidFill>
                <a:latin typeface="Times New Roman" panose="02020603050405020304" pitchFamily="16" charset="0"/>
                <a:ea typeface="+mn-ea"/>
                <a:cs typeface="+mn-cs"/>
              </a:rPr>
              <a:t>不可再现性：</a:t>
            </a:r>
            <a:r>
              <a:rPr lang="zh-CN" altLang="x-none" sz="2400" b="0" strike="noStrike" noProof="1" dirty="0" err="1">
                <a:solidFill>
                  <a:srgbClr val="000000"/>
                </a:solidFill>
                <a:latin typeface="Times New Roman" panose="02020603050405020304" pitchFamily="16" charset="0"/>
                <a:ea typeface="+mn-ea"/>
                <a:cs typeface="+mn-cs"/>
              </a:rPr>
              <a:t>失去封闭性，也就失去了可再现性，程序执行的结果随速度、环境的不同而不同。</a:t>
            </a:r>
            <a:endParaRPr lang="zh-CN" altLang="x-none" sz="2400" b="0" strike="noStrike" noProof="1" dirty="0" err="1">
              <a:solidFill>
                <a:srgbClr val="000000"/>
              </a:solidFill>
              <a:latin typeface="Times New Roman" panose="02020603050405020304" pitchFamily="16" charset="0"/>
            </a:endParaRPr>
          </a:p>
          <a:p>
            <a:pPr marL="342900" indent="-342900" defTabSz="457200">
              <a:lnSpc>
                <a:spcPct val="90000"/>
              </a:lnSpc>
              <a:spcBef>
                <a:spcPts val="800"/>
              </a:spcBef>
              <a:buClrTx/>
              <a:buSzPct val="6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noProof="1" dirty="0" err="1">
                <a:solidFill>
                  <a:srgbClr val="000000"/>
                </a:solidFill>
                <a:latin typeface="Times New Roman" panose="02020603050405020304" pitchFamily="16" charset="0"/>
                <a:ea typeface="+mn-ea"/>
                <a:cs typeface="+mn-cs"/>
              </a:rPr>
              <a:t>		 </a:t>
            </a:r>
            <a:endParaRPr lang="zh-CN" altLang="x-none" sz="2800" b="0" noProof="1" dirty="0" err="1">
              <a:solidFill>
                <a:srgbClr val="000000"/>
              </a:solidFill>
              <a:latin typeface="Times New Roman" panose="02020603050405020304" pitchFamily="16" charset="0"/>
            </a:endParaRPr>
          </a:p>
          <a:p>
            <a:pPr marL="342900" indent="-342900" defTabSz="457200">
              <a:lnSpc>
                <a:spcPct val="90000"/>
              </a:lnSpc>
              <a:spcBef>
                <a:spcPts val="800"/>
              </a:spcBef>
              <a:buClrTx/>
              <a:buSzPct val="60000"/>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noProof="1" dirty="0" err="1">
                <a:solidFill>
                  <a:srgbClr val="000000"/>
                </a:solidFill>
                <a:latin typeface="Times New Roman" panose="02020603050405020304" pitchFamily="16" charset="0"/>
                <a:ea typeface="+mn-ea"/>
                <a:cs typeface="+mn-cs"/>
              </a:rPr>
              <a:t>	  </a:t>
            </a:r>
            <a:endParaRPr lang="zh-CN" altLang="x-none" sz="2800" b="0" noProof="1" dirty="0" err="1">
              <a:solidFill>
                <a:srgbClr val="000000"/>
              </a:solidFill>
              <a:latin typeface="Times New Roman" panose="02020603050405020304" pitchFamily="16" charset="0"/>
            </a:endParaRPr>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198658" name="矩形 93184"/>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198659" name="文本框 93185"/>
          <p:cNvSpPr txBox="1"/>
          <p:nvPr/>
        </p:nvSpPr>
        <p:spPr>
          <a:xfrm>
            <a:off x="1116013" y="765175"/>
            <a:ext cx="7392987" cy="55245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000" b="0" dirty="0" err="1">
                <a:solidFill>
                  <a:srgbClr val="333399"/>
                </a:solidFill>
                <a:latin typeface="Times New Roman" panose="02020603050405020304" pitchFamily="16" charset="0"/>
              </a:rPr>
              <a:t>进程互斥</a:t>
            </a:r>
            <a:endParaRPr lang="zh-CN" altLang="x-none" sz="4000" b="0" dirty="0" err="1">
              <a:solidFill>
                <a:srgbClr val="333399"/>
              </a:solidFill>
              <a:latin typeface="Times New Roman" panose="02020603050405020304" pitchFamily="16" charset="0"/>
            </a:endParaRPr>
          </a:p>
        </p:txBody>
      </p:sp>
      <p:sp>
        <p:nvSpPr>
          <p:cNvPr id="93187" name="文本框 93186"/>
          <p:cNvSpPr txBox="1"/>
          <p:nvPr/>
        </p:nvSpPr>
        <p:spPr>
          <a:xfrm>
            <a:off x="0" y="5029200"/>
            <a:ext cx="8915400" cy="460375"/>
          </a:xfrm>
          <a:prstGeom prst="rect">
            <a:avLst/>
          </a:prstGeom>
          <a:noFill/>
          <a:ln w="9525">
            <a:noFill/>
          </a:ln>
        </p:spPr>
        <p:txBody>
          <a:bodyPr wrap="square" lIns="90000" tIns="46800" rIns="90000" bIns="46800" anchor="t" anchorCtr="0">
            <a:spAutoFit/>
          </a:bodyPr>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FF"/>
                </a:solidFill>
                <a:latin typeface="楷体_GB2312" pitchFamily="49" charset="0"/>
              </a:rPr>
              <a:t>执行序列：</a:t>
            </a:r>
            <a:r>
              <a:rPr lang="en-US" altLang="zh-CN" sz="2400" b="0" dirty="0" err="1">
                <a:solidFill>
                  <a:srgbClr val="0000FF"/>
                </a:solidFill>
                <a:latin typeface="楷体_GB2312" pitchFamily="49" charset="0"/>
              </a:rPr>
              <a:t>P2(</a:t>
            </a:r>
            <a:r>
              <a:rPr lang="zh-CN" altLang="x-none" sz="2400" b="0" dirty="0" err="1">
                <a:solidFill>
                  <a:srgbClr val="0000FF"/>
                </a:solidFill>
                <a:latin typeface="楷体_GB2312" pitchFamily="49" charset="0"/>
              </a:rPr>
              <a:t>就绪)</a:t>
            </a:r>
            <a:r>
              <a:rPr lang="en-US" altLang="zh-CN" sz="2400" b="0" dirty="0" err="1">
                <a:solidFill>
                  <a:srgbClr val="0000FF"/>
                </a:solidFill>
                <a:latin typeface="楷体_GB2312" pitchFamily="49" charset="0"/>
              </a:rPr>
              <a:t>-P1(</a:t>
            </a:r>
            <a:r>
              <a:rPr lang="zh-CN" altLang="x-none" sz="2400" b="0" dirty="0" err="1">
                <a:solidFill>
                  <a:srgbClr val="0000FF"/>
                </a:solidFill>
                <a:latin typeface="楷体_GB2312" pitchFamily="49" charset="0"/>
              </a:rPr>
              <a:t>阻</a:t>
            </a:r>
            <a:r>
              <a:rPr lang="en-US" altLang="zh-CN" sz="2400" b="0" dirty="0" err="1">
                <a:solidFill>
                  <a:srgbClr val="0000FF"/>
                </a:solidFill>
                <a:latin typeface="楷体_GB2312" pitchFamily="49" charset="0"/>
              </a:rPr>
              <a:t>塞)- P3(阻塞) -P2-P1-P3</a:t>
            </a:r>
            <a:endParaRPr lang="en-US" altLang="zh-CN" sz="2400" b="0" dirty="0" err="1">
              <a:solidFill>
                <a:srgbClr val="0000FF"/>
              </a:solidFill>
              <a:latin typeface="楷体_GB2312" pitchFamily="49" charset="0"/>
            </a:endParaRPr>
          </a:p>
        </p:txBody>
      </p:sp>
      <p:sp>
        <p:nvSpPr>
          <p:cNvPr id="93188" name="文本框 93187"/>
          <p:cNvSpPr txBox="1"/>
          <p:nvPr/>
        </p:nvSpPr>
        <p:spPr>
          <a:xfrm>
            <a:off x="490538" y="5791200"/>
            <a:ext cx="8424862" cy="847725"/>
          </a:xfrm>
          <a:prstGeom prst="rect">
            <a:avLst/>
          </a:prstGeom>
          <a:noFill/>
          <a:ln w="9525">
            <a:noFill/>
          </a:ln>
        </p:spPr>
        <p:txBody>
          <a:bodyPr wrap="square" lIns="90000" tIns="46800" rIns="90000" bIns="46800" anchor="t" anchorCtr="0">
            <a:spAutoFit/>
          </a:bodyPr>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FF0000"/>
                </a:solidFill>
                <a:latin typeface="楷体_GB2312" pitchFamily="49" charset="0"/>
              </a:rPr>
              <a:t>信号量Ｓ变化范围：Ｓ＝１,０</a:t>
            </a:r>
            <a:r>
              <a:rPr lang="en-US" altLang="zh-CN" sz="2400" b="0" dirty="0" err="1">
                <a:solidFill>
                  <a:srgbClr val="FF0000"/>
                </a:solidFill>
                <a:latin typeface="楷体_GB2312" pitchFamily="49" charset="0"/>
              </a:rPr>
              <a:t>,</a:t>
            </a:r>
            <a:r>
              <a:rPr lang="zh-CN" altLang="x-none" sz="2400" b="0" dirty="0" err="1">
                <a:solidFill>
                  <a:srgbClr val="FF0000"/>
                </a:solidFill>
                <a:latin typeface="楷体_GB2312" pitchFamily="49" charset="0"/>
              </a:rPr>
              <a:t>－１</a:t>
            </a:r>
            <a:r>
              <a:rPr lang="en-US" altLang="zh-CN" sz="2400" b="0" dirty="0" err="1">
                <a:solidFill>
                  <a:srgbClr val="FF0000"/>
                </a:solidFill>
                <a:latin typeface="楷体_GB2312" pitchFamily="49" charset="0"/>
              </a:rPr>
              <a:t>,</a:t>
            </a:r>
            <a:r>
              <a:rPr lang="zh-CN" altLang="x-none" sz="2400" b="0" dirty="0" err="1">
                <a:solidFill>
                  <a:srgbClr val="FF0000"/>
                </a:solidFill>
                <a:latin typeface="楷体_GB2312" pitchFamily="49" charset="0"/>
              </a:rPr>
              <a:t>－２ </a:t>
            </a:r>
            <a:endParaRPr lang="zh-CN" altLang="x-none" sz="2400" b="0" dirty="0" err="1">
              <a:solidFill>
                <a:srgbClr val="FF0000"/>
              </a:solidFill>
              <a:latin typeface="楷体_GB2312" pitchFamily="49" charset="0"/>
            </a:endParaRPr>
          </a:p>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FF0000"/>
                </a:solidFill>
                <a:latin typeface="楷体_GB2312" pitchFamily="49" charset="0"/>
              </a:rPr>
              <a:t>               即（１～１</a:t>
            </a:r>
            <a:r>
              <a:rPr lang="en-US" altLang="zh-CN" sz="2400" b="0" dirty="0" err="1">
                <a:solidFill>
                  <a:srgbClr val="FF0000"/>
                </a:solidFill>
                <a:latin typeface="楷体_GB2312" pitchFamily="49" charset="0"/>
              </a:rPr>
              <a:t>-n</a:t>
            </a:r>
            <a:r>
              <a:rPr lang="zh-CN" altLang="x-none" sz="2400" b="0" dirty="0" err="1">
                <a:solidFill>
                  <a:srgbClr val="FF0000"/>
                </a:solidFill>
                <a:latin typeface="楷体_GB2312" pitchFamily="49" charset="0"/>
              </a:rPr>
              <a:t>）</a:t>
            </a:r>
            <a:endParaRPr lang="zh-CN" altLang="x-none" sz="2400" b="0" dirty="0" err="1">
              <a:solidFill>
                <a:srgbClr val="FF0000"/>
              </a:solidFill>
              <a:latin typeface="楷体_GB2312" pitchFamily="49" charset="0"/>
            </a:endParaRPr>
          </a:p>
        </p:txBody>
      </p:sp>
      <p:pic>
        <p:nvPicPr>
          <p:cNvPr id="198662" name="图片 93188"/>
          <p:cNvPicPr>
            <a:picLocks noChangeAspect="1"/>
          </p:cNvPicPr>
          <p:nvPr/>
        </p:nvPicPr>
        <p:blipFill>
          <a:blip r:embed="rId1"/>
          <a:stretch>
            <a:fillRect/>
          </a:stretch>
        </p:blipFill>
        <p:spPr>
          <a:xfrm>
            <a:off x="914400" y="1247775"/>
            <a:ext cx="7772400" cy="3781425"/>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93187"/>
                                        </p:tgtEl>
                                        <p:attrNameLst>
                                          <p:attrName>style.visibility</p:attrName>
                                        </p:attrNameLst>
                                      </p:cBhvr>
                                      <p:to>
                                        <p:strVal val="visible"/>
                                      </p:to>
                                    </p:set>
                                    <p:animEffect transition="in" filter="blinds(horizontal)">
                                      <p:cBhvr additive="repl">
                                        <p:cTn id="7" dur="500"/>
                                        <p:tgtEl>
                                          <p:spTgt spid="9318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93188"/>
                                        </p:tgtEl>
                                        <p:attrNameLst>
                                          <p:attrName>style.visibility</p:attrName>
                                        </p:attrNameLst>
                                      </p:cBhvr>
                                      <p:to>
                                        <p:strVal val="visible"/>
                                      </p:to>
                                    </p:set>
                                    <p:animEffect transition="in" filter="blinds(horizontal)">
                                      <p:cBhvr additive="repl">
                                        <p:cTn id="12" dur="500"/>
                                        <p:tgtEl>
                                          <p:spTgt spid="93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200706" name="矩形 94208"/>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200707" name="文本框 94209"/>
          <p:cNvSpPr txBox="1"/>
          <p:nvPr/>
        </p:nvSpPr>
        <p:spPr>
          <a:xfrm>
            <a:off x="976313" y="476250"/>
            <a:ext cx="816768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000" b="0" dirty="0" err="1">
                <a:solidFill>
                  <a:srgbClr val="333399"/>
                </a:solidFill>
                <a:latin typeface="楷体_GB2312" pitchFamily="49" charset="0"/>
              </a:rPr>
              <a:t>进程互斥举例（</a:t>
            </a:r>
            <a:r>
              <a:rPr lang="en-US" altLang="zh-CN" sz="4000" b="0" dirty="0" err="1">
                <a:solidFill>
                  <a:srgbClr val="333399"/>
                </a:solidFill>
                <a:latin typeface="楷体_GB2312" pitchFamily="49" charset="0"/>
              </a:rPr>
              <a:t>1</a:t>
            </a:r>
            <a:r>
              <a:rPr lang="zh-CN" altLang="x-none" sz="4000" b="0" dirty="0" err="1">
                <a:solidFill>
                  <a:srgbClr val="333399"/>
                </a:solidFill>
                <a:latin typeface="楷体_GB2312" pitchFamily="49" charset="0"/>
              </a:rPr>
              <a:t>）</a:t>
            </a:r>
            <a:endParaRPr lang="zh-CN" altLang="x-none" sz="4000" b="0" dirty="0" err="1">
              <a:solidFill>
                <a:srgbClr val="333399"/>
              </a:solidFill>
              <a:latin typeface="楷体_GB2312" pitchFamily="49" charset="0"/>
            </a:endParaRPr>
          </a:p>
        </p:txBody>
      </p:sp>
      <p:sp>
        <p:nvSpPr>
          <p:cNvPr id="200708" name="文本框 94210"/>
          <p:cNvSpPr txBox="1"/>
          <p:nvPr/>
        </p:nvSpPr>
        <p:spPr>
          <a:xfrm>
            <a:off x="468313" y="1557338"/>
            <a:ext cx="8280400" cy="2016125"/>
          </a:xfrm>
          <a:prstGeom prst="rect">
            <a:avLst/>
          </a:prstGeom>
          <a:noFill/>
          <a:ln w="9525">
            <a:noFill/>
          </a:ln>
        </p:spPr>
        <p:txBody>
          <a:bodyPr wrap="square" lIns="91440" tIns="45720" rIns="91440" bIns="45720" anchor="t" anchorCtr="0"/>
          <a:p>
            <a:pPr marL="342900" indent="-342900" defTabSz="457200">
              <a:spcBef>
                <a:spcPts val="8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楷体_GB2312" pitchFamily="49" charset="0"/>
              </a:rPr>
              <a:t>  例： </a:t>
            </a:r>
            <a:r>
              <a:rPr lang="zh-CN" altLang="x-none" sz="2800" b="0" dirty="0" err="1">
                <a:solidFill>
                  <a:srgbClr val="000000"/>
                </a:solidFill>
                <a:latin typeface="Times New Roman" panose="02020603050405020304" pitchFamily="16" charset="0"/>
              </a:rPr>
              <a:t>“</a:t>
            </a:r>
            <a:r>
              <a:rPr lang="zh-CN" altLang="x-none" sz="2800" b="0" dirty="0" err="1">
                <a:solidFill>
                  <a:srgbClr val="000000"/>
                </a:solidFill>
                <a:latin typeface="楷体_GB2312" pitchFamily="49" charset="0"/>
              </a:rPr>
              <a:t>飞机订票系统</a:t>
            </a:r>
            <a:r>
              <a:rPr lang="zh-CN" altLang="x-none" sz="2800" b="0" dirty="0" err="1">
                <a:solidFill>
                  <a:srgbClr val="000000"/>
                </a:solidFill>
                <a:latin typeface="Times New Roman" panose="02020603050405020304" pitchFamily="16" charset="0"/>
              </a:rPr>
              <a:t>”</a:t>
            </a:r>
            <a:r>
              <a:rPr lang="zh-CN" altLang="x-none" sz="2800" b="0" dirty="0" err="1">
                <a:solidFill>
                  <a:srgbClr val="000000"/>
                </a:solidFill>
                <a:latin typeface="楷体_GB2312" pitchFamily="49" charset="0"/>
              </a:rPr>
              <a:t>。一个飞机订票系统可以有多个订票处的</a:t>
            </a:r>
            <a:r>
              <a:rPr lang="en-US" altLang="zh-CN" sz="2800" b="0" dirty="0" err="1">
                <a:solidFill>
                  <a:srgbClr val="000000"/>
                </a:solidFill>
                <a:latin typeface="楷体_GB2312" pitchFamily="49" charset="0"/>
              </a:rPr>
              <a:t>n</a:t>
            </a:r>
            <a:r>
              <a:rPr lang="zh-CN" altLang="x-none" sz="2800" b="0" dirty="0" err="1">
                <a:solidFill>
                  <a:srgbClr val="000000"/>
                </a:solidFill>
                <a:latin typeface="楷体_GB2312" pitchFamily="49" charset="0"/>
              </a:rPr>
              <a:t>个订票终端。现假设</a:t>
            </a:r>
            <a:r>
              <a:rPr lang="en-US" altLang="zh-CN" sz="2800" b="0" dirty="0" err="1">
                <a:solidFill>
                  <a:srgbClr val="000000"/>
                </a:solidFill>
                <a:latin typeface="楷体_GB2312" pitchFamily="49" charset="0"/>
              </a:rPr>
              <a:t>n=2</a:t>
            </a:r>
            <a:r>
              <a:rPr lang="zh-CN" altLang="x-none" sz="2800" b="0" dirty="0" err="1">
                <a:solidFill>
                  <a:srgbClr val="000000"/>
                </a:solidFill>
                <a:latin typeface="楷体_GB2312" pitchFamily="49" charset="0"/>
              </a:rPr>
              <a:t>，公共数据区为</a:t>
            </a:r>
            <a:r>
              <a:rPr lang="en-US" altLang="zh-CN" sz="2800" b="0" dirty="0" err="1">
                <a:solidFill>
                  <a:srgbClr val="000000"/>
                </a:solidFill>
                <a:latin typeface="楷体_GB2312" pitchFamily="49" charset="0"/>
              </a:rPr>
              <a:t>Hi</a:t>
            </a:r>
            <a:r>
              <a:rPr lang="zh-CN" altLang="x-none" sz="2800" b="0" dirty="0" err="1">
                <a:solidFill>
                  <a:srgbClr val="000000"/>
                </a:solidFill>
                <a:latin typeface="楷体_GB2312" pitchFamily="49" charset="0"/>
              </a:rPr>
              <a:t>（</a:t>
            </a:r>
            <a:r>
              <a:rPr lang="en-US" altLang="zh-CN" sz="2800" b="0" dirty="0" err="1">
                <a:solidFill>
                  <a:srgbClr val="000000"/>
                </a:solidFill>
                <a:latin typeface="楷体_GB2312" pitchFamily="49" charset="0"/>
              </a:rPr>
              <a:t>i=1,2</a:t>
            </a:r>
            <a:r>
              <a:rPr lang="zh-CN" altLang="x-none" sz="2800" b="0" dirty="0" err="1">
                <a:solidFill>
                  <a:srgbClr val="000000"/>
                </a:solidFill>
                <a:latin typeface="楷体_GB2312" pitchFamily="49" charset="0"/>
              </a:rPr>
              <a:t>，</a:t>
            </a:r>
            <a:r>
              <a:rPr lang="en-GB" altLang="zh-CN" sz="2800" b="0" dirty="0" err="1">
                <a:solidFill>
                  <a:srgbClr val="000000"/>
                </a:solidFill>
                <a:latin typeface="Times New Roman" panose="02020603050405020304" pitchFamily="16" charset="0"/>
              </a:rPr>
              <a:t>…</a:t>
            </a:r>
            <a:r>
              <a:rPr lang="en-GB" altLang="zh-CN" sz="2800" b="0" dirty="0" err="1">
                <a:solidFill>
                  <a:srgbClr val="000000"/>
                </a:solidFill>
                <a:latin typeface="楷体_GB2312" pitchFamily="49" charset="0"/>
              </a:rPr>
              <a:t>,m</a:t>
            </a:r>
            <a:r>
              <a:rPr lang="zh-CN" altLang="x-none" sz="2800" b="0" dirty="0" err="1">
                <a:solidFill>
                  <a:srgbClr val="000000"/>
                </a:solidFill>
                <a:latin typeface="楷体_GB2312" pitchFamily="49" charset="0"/>
              </a:rPr>
              <a:t>），分别存放各次班机的现存票数， </a:t>
            </a:r>
            <a:r>
              <a:rPr lang="en-US" altLang="zh-CN" sz="2800" b="0" dirty="0" err="1">
                <a:solidFill>
                  <a:srgbClr val="000000"/>
                </a:solidFill>
                <a:latin typeface="楷体_GB2312" pitchFamily="49" charset="0"/>
              </a:rPr>
              <a:t>Pi(i=1,2,</a:t>
            </a:r>
            <a:r>
              <a:rPr lang="en-US" altLang="zh-CN" sz="2800" b="0" dirty="0" err="1">
                <a:solidFill>
                  <a:srgbClr val="000000"/>
                </a:solidFill>
                <a:latin typeface="Times New Roman" panose="02020603050405020304" pitchFamily="16" charset="0"/>
              </a:rPr>
              <a:t>…</a:t>
            </a:r>
            <a:r>
              <a:rPr lang="en-US" altLang="zh-CN" sz="2800" b="0" dirty="0" err="1">
                <a:solidFill>
                  <a:srgbClr val="000000"/>
                </a:solidFill>
                <a:latin typeface="楷体_GB2312" pitchFamily="49" charset="0"/>
              </a:rPr>
              <a:t>,n)</a:t>
            </a:r>
            <a:r>
              <a:rPr lang="zh-CN" altLang="x-none" sz="2800" b="0" dirty="0" err="1">
                <a:solidFill>
                  <a:srgbClr val="000000"/>
                </a:solidFill>
                <a:latin typeface="楷体_GB2312" pitchFamily="49" charset="0"/>
              </a:rPr>
              <a:t>表示售票终端的进程。</a:t>
            </a:r>
            <a:endParaRPr lang="zh-CN" altLang="x-none" sz="2800" b="0" dirty="0" err="1">
              <a:solidFill>
                <a:srgbClr val="000000"/>
              </a:solidFill>
              <a:latin typeface="楷体_GB2312" pitchFamily="49" charset="0"/>
            </a:endParaRPr>
          </a:p>
        </p:txBody>
      </p:sp>
      <p:pic>
        <p:nvPicPr>
          <p:cNvPr id="200709" name="图片 94211"/>
          <p:cNvPicPr>
            <a:picLocks noChangeAspect="1"/>
          </p:cNvPicPr>
          <p:nvPr/>
        </p:nvPicPr>
        <p:blipFill>
          <a:blip r:embed="rId1"/>
          <a:stretch>
            <a:fillRect/>
          </a:stretch>
        </p:blipFill>
        <p:spPr>
          <a:xfrm>
            <a:off x="1979613" y="3717925"/>
            <a:ext cx="5165725" cy="2393950"/>
          </a:xfrm>
          <a:prstGeom prst="rect">
            <a:avLst/>
          </a:prstGeom>
          <a:noFill/>
          <a:ln w="9525">
            <a:noFill/>
          </a:ln>
        </p:spPr>
      </p:pic>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202754" name="矩形 95232"/>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202755" name="文本框 95233"/>
          <p:cNvSpPr txBox="1"/>
          <p:nvPr/>
        </p:nvSpPr>
        <p:spPr>
          <a:xfrm>
            <a:off x="1187450" y="765175"/>
            <a:ext cx="7256463" cy="528638"/>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000" b="0" dirty="0" err="1">
                <a:solidFill>
                  <a:srgbClr val="333399"/>
                </a:solidFill>
                <a:latin typeface="楷体_GB2312" pitchFamily="49" charset="0"/>
              </a:rPr>
              <a:t>进程互斥举例（</a:t>
            </a:r>
            <a:r>
              <a:rPr lang="en-US" altLang="zh-CN" sz="4000" b="0" dirty="0" err="1">
                <a:solidFill>
                  <a:srgbClr val="333399"/>
                </a:solidFill>
                <a:latin typeface="楷体_GB2312" pitchFamily="49" charset="0"/>
              </a:rPr>
              <a:t>2</a:t>
            </a:r>
            <a:r>
              <a:rPr lang="zh-CN" altLang="x-none" sz="4000" b="0" dirty="0" err="1">
                <a:solidFill>
                  <a:srgbClr val="333399"/>
                </a:solidFill>
                <a:latin typeface="楷体_GB2312" pitchFamily="49" charset="0"/>
              </a:rPr>
              <a:t>）</a:t>
            </a:r>
            <a:endParaRPr lang="zh-CN" altLang="x-none" sz="4000" b="0" dirty="0" err="1">
              <a:solidFill>
                <a:srgbClr val="333399"/>
              </a:solidFill>
              <a:latin typeface="楷体_GB2312" pitchFamily="49" charset="0"/>
            </a:endParaRPr>
          </a:p>
        </p:txBody>
      </p:sp>
      <p:sp>
        <p:nvSpPr>
          <p:cNvPr id="202756" name="文本框 95234"/>
          <p:cNvSpPr txBox="1"/>
          <p:nvPr/>
        </p:nvSpPr>
        <p:spPr>
          <a:xfrm>
            <a:off x="539750" y="1628775"/>
            <a:ext cx="4913313" cy="4306888"/>
          </a:xfrm>
          <a:prstGeom prst="rect">
            <a:avLst/>
          </a:prstGeom>
          <a:noFill/>
          <a:ln w="9525">
            <a:noFill/>
          </a:ln>
        </p:spPr>
        <p:txBody>
          <a:bodyPr wrap="square" lIns="91440" tIns="45720" rIns="91440" bIns="45720" anchor="t" anchorCtr="0"/>
          <a:p>
            <a:pPr marL="342900" indent="-342900" defTabSz="457200">
              <a:spcBef>
                <a:spcPts val="7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GB" altLang="zh-CN" sz="2400" b="0" dirty="0" err="1">
                <a:solidFill>
                  <a:srgbClr val="008000"/>
                </a:solidFill>
                <a:latin typeface="Times New Roman" panose="02020603050405020304" pitchFamily="16" charset="0"/>
              </a:rPr>
              <a:t>   semaphore    S;</a:t>
            </a:r>
            <a:endParaRPr lang="en-GB" altLang="zh-CN" sz="2400" b="0" dirty="0" err="1">
              <a:solidFill>
                <a:srgbClr val="008000"/>
              </a:solidFill>
              <a:latin typeface="Times New Roman" panose="02020603050405020304" pitchFamily="16" charset="0"/>
            </a:endParaRPr>
          </a:p>
          <a:p>
            <a:pPr marL="342900" indent="-342900" defTabSz="457200">
              <a:spcBef>
                <a:spcPts val="7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GB" altLang="zh-CN" sz="2400" b="0" dirty="0" err="1">
                <a:solidFill>
                  <a:srgbClr val="008000"/>
                </a:solidFill>
                <a:latin typeface="Times New Roman" panose="02020603050405020304" pitchFamily="16" charset="0"/>
              </a:rPr>
              <a:t>   S = 1;   // </a:t>
            </a:r>
            <a:r>
              <a:rPr lang="zh-CN" altLang="x-none" sz="2400" b="0" dirty="0" err="1">
                <a:solidFill>
                  <a:srgbClr val="008000"/>
                </a:solidFill>
                <a:latin typeface="Times New Roman" panose="02020603050405020304" pitchFamily="16" charset="0"/>
              </a:rPr>
              <a:t>公用信号量</a:t>
            </a:r>
            <a:endParaRPr lang="zh-CN" altLang="x-none" sz="2400" b="0" dirty="0" err="1">
              <a:solidFill>
                <a:srgbClr val="008000"/>
              </a:solidFill>
              <a:latin typeface="Times New Roman" panose="02020603050405020304" pitchFamily="16" charset="0"/>
            </a:endParaRPr>
          </a:p>
          <a:p>
            <a:pPr marL="342900" indent="-342900" defTabSz="457200">
              <a:spcBef>
                <a:spcPts val="7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GB" altLang="zh-CN" sz="2400" b="0" dirty="0" err="1">
                <a:solidFill>
                  <a:srgbClr val="0000FF"/>
                </a:solidFill>
                <a:latin typeface="Times New Roman" panose="02020603050405020304" pitchFamily="16" charset="0"/>
              </a:rPr>
              <a:t>   cobegin </a:t>
            </a:r>
            <a:endParaRPr lang="en-GB" altLang="zh-CN" sz="2400" b="0" dirty="0" err="1">
              <a:solidFill>
                <a:srgbClr val="0000FF"/>
              </a:solidFill>
              <a:latin typeface="Times New Roman" panose="02020603050405020304" pitchFamily="16" charset="0"/>
            </a:endParaRPr>
          </a:p>
          <a:p>
            <a:pPr marL="342900" indent="-342900" defTabSz="457200">
              <a:spcBef>
                <a:spcPts val="7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GB" altLang="zh-CN" sz="2400" b="0" dirty="0" err="1">
                <a:solidFill>
                  <a:srgbClr val="000000"/>
                </a:solidFill>
                <a:latin typeface="Times New Roman" panose="02020603050405020304" pitchFamily="16" charset="0"/>
              </a:rPr>
              <a:t>  {</a:t>
            </a:r>
            <a:endParaRPr lang="en-GB" altLang="zh-CN" sz="2400" b="0" dirty="0" err="1">
              <a:solidFill>
                <a:srgbClr val="000000"/>
              </a:solidFill>
              <a:latin typeface="Times New Roman" panose="02020603050405020304" pitchFamily="16" charset="0"/>
            </a:endParaRPr>
          </a:p>
          <a:p>
            <a:pPr marL="342900" indent="-342900" defTabSz="457200">
              <a:spcBef>
                <a:spcPts val="7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GB" altLang="zh-CN" sz="2400" b="0" dirty="0" err="1">
                <a:solidFill>
                  <a:srgbClr val="000000"/>
                </a:solidFill>
                <a:latin typeface="Times New Roman" panose="02020603050405020304" pitchFamily="16" charset="0"/>
              </a:rPr>
              <a:t>     process Pi (i=1,2,…,n)</a:t>
            </a:r>
            <a:endParaRPr lang="en-GB" altLang="zh-CN" sz="2400" b="0" dirty="0" err="1">
              <a:solidFill>
                <a:srgbClr val="000000"/>
              </a:solidFill>
              <a:latin typeface="Times New Roman" panose="02020603050405020304" pitchFamily="16" charset="0"/>
            </a:endParaRPr>
          </a:p>
          <a:p>
            <a:pPr marL="342900" indent="-342900" defTabSz="457200">
              <a:spcBef>
                <a:spcPts val="7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GB" altLang="zh-CN" sz="2400" b="0" dirty="0" err="1">
                <a:solidFill>
                  <a:srgbClr val="000000"/>
                </a:solidFill>
                <a:latin typeface="Times New Roman" panose="02020603050405020304" pitchFamily="16" charset="0"/>
              </a:rPr>
              <a:t>       {</a:t>
            </a:r>
            <a:endParaRPr lang="en-GB" altLang="zh-CN" sz="2400" b="0" dirty="0" err="1">
              <a:solidFill>
                <a:srgbClr val="000000"/>
              </a:solidFill>
              <a:latin typeface="Times New Roman" panose="02020603050405020304" pitchFamily="16" charset="0"/>
            </a:endParaRPr>
          </a:p>
          <a:p>
            <a:pPr marL="342900" indent="-342900" defTabSz="457200">
              <a:spcBef>
                <a:spcPts val="7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GB" altLang="zh-CN" sz="2400" b="0" dirty="0" err="1">
                <a:solidFill>
                  <a:srgbClr val="000000"/>
                </a:solidFill>
                <a:latin typeface="Times New Roman" panose="02020603050405020304" pitchFamily="16" charset="0"/>
              </a:rPr>
              <a:t>          int  temp;</a:t>
            </a:r>
            <a:endParaRPr lang="en-GB" altLang="zh-CN" sz="2400" b="0" dirty="0" err="1">
              <a:solidFill>
                <a:srgbClr val="000000"/>
              </a:solidFill>
              <a:latin typeface="Times New Roman" panose="02020603050405020304" pitchFamily="16" charset="0"/>
            </a:endParaRPr>
          </a:p>
          <a:p>
            <a:pPr marL="342900" indent="-342900" defTabSz="457200">
              <a:spcBef>
                <a:spcPts val="7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rPr>
              <a:t>    按照定票要求找到单元</a:t>
            </a:r>
            <a:r>
              <a:rPr lang="en-US" altLang="zh-CN" sz="2400" b="0" dirty="0" err="1">
                <a:solidFill>
                  <a:srgbClr val="000000"/>
                </a:solidFill>
                <a:latin typeface="Times New Roman" panose="02020603050405020304" pitchFamily="16" charset="0"/>
              </a:rPr>
              <a:t>Hi</a:t>
            </a:r>
            <a:r>
              <a:rPr lang="zh-CN" altLang="x-none" sz="2400" b="0" dirty="0" err="1">
                <a:solidFill>
                  <a:srgbClr val="000000"/>
                </a:solidFill>
                <a:latin typeface="Times New Roman" panose="02020603050405020304" pitchFamily="16" charset="0"/>
              </a:rPr>
              <a:t>；</a:t>
            </a:r>
            <a:endParaRPr lang="zh-CN" altLang="x-none" sz="2400" b="0" dirty="0" err="1">
              <a:solidFill>
                <a:srgbClr val="000000"/>
              </a:solidFill>
              <a:latin typeface="Times New Roman" panose="02020603050405020304" pitchFamily="16" charset="0"/>
            </a:endParaRPr>
          </a:p>
          <a:p>
            <a:pPr marL="342900" indent="-342900" defTabSz="457200">
              <a:spcBef>
                <a:spcPts val="7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rPr>
              <a:t>           </a:t>
            </a:r>
            <a:r>
              <a:rPr lang="en-US" altLang="zh-CN" sz="2400" b="0" dirty="0" err="1">
                <a:solidFill>
                  <a:srgbClr val="FF0000"/>
                </a:solidFill>
                <a:latin typeface="Times New Roman" panose="02020603050405020304" pitchFamily="16" charset="0"/>
              </a:rPr>
              <a:t>P</a:t>
            </a:r>
            <a:r>
              <a:rPr lang="zh-CN" altLang="x-none" sz="2400" b="0" dirty="0" err="1">
                <a:solidFill>
                  <a:srgbClr val="FF0000"/>
                </a:solidFill>
                <a:latin typeface="Times New Roman" panose="02020603050405020304" pitchFamily="16" charset="0"/>
              </a:rPr>
              <a:t>(</a:t>
            </a:r>
            <a:r>
              <a:rPr lang="en-US" altLang="zh-CN" sz="2400" b="0" dirty="0" err="1">
                <a:solidFill>
                  <a:srgbClr val="FF0000"/>
                </a:solidFill>
                <a:latin typeface="Times New Roman" panose="02020603050405020304" pitchFamily="16" charset="0"/>
              </a:rPr>
              <a:t>S)</a:t>
            </a:r>
            <a:r>
              <a:rPr lang="zh-CN" altLang="x-none" sz="2400" b="0" dirty="0" err="1">
                <a:solidFill>
                  <a:srgbClr val="000000"/>
                </a:solidFill>
                <a:latin typeface="Times New Roman" panose="02020603050405020304" pitchFamily="16" charset="0"/>
              </a:rPr>
              <a:t>；</a:t>
            </a:r>
            <a:endParaRPr lang="zh-CN" altLang="x-none" sz="2400" b="0" dirty="0" err="1">
              <a:solidFill>
                <a:srgbClr val="000000"/>
              </a:solidFill>
              <a:latin typeface="Times New Roman" panose="02020603050405020304" pitchFamily="16" charset="0"/>
            </a:endParaRPr>
          </a:p>
          <a:p>
            <a:pPr marL="342900" indent="-342900" defTabSz="457200">
              <a:spcBef>
                <a:spcPts val="7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rPr>
              <a:t>           </a:t>
            </a:r>
            <a:r>
              <a:rPr lang="en-US" altLang="zh-CN" sz="2400" b="0" dirty="0" err="1">
                <a:solidFill>
                  <a:srgbClr val="000000"/>
                </a:solidFill>
                <a:latin typeface="Times New Roman" panose="02020603050405020304" pitchFamily="16" charset="0"/>
              </a:rPr>
              <a:t>temp = H</a:t>
            </a:r>
            <a:r>
              <a:rPr lang="en-GB" altLang="zh-CN" sz="2400" b="0" dirty="0" err="1">
                <a:solidFill>
                  <a:srgbClr val="000000"/>
                </a:solidFill>
                <a:latin typeface="Times New Roman" panose="02020603050405020304" pitchFamily="16" charset="0"/>
              </a:rPr>
              <a:t>i ;     </a:t>
            </a:r>
            <a:endParaRPr lang="en-GB" altLang="zh-CN" sz="2400" b="0" dirty="0" err="1">
              <a:solidFill>
                <a:srgbClr val="000000"/>
              </a:solidFill>
              <a:latin typeface="Times New Roman" panose="02020603050405020304" pitchFamily="16" charset="0"/>
            </a:endParaRPr>
          </a:p>
        </p:txBody>
      </p:sp>
      <p:sp>
        <p:nvSpPr>
          <p:cNvPr id="202757" name="文本框 95235"/>
          <p:cNvSpPr txBox="1"/>
          <p:nvPr/>
        </p:nvSpPr>
        <p:spPr>
          <a:xfrm>
            <a:off x="5184775" y="1484313"/>
            <a:ext cx="3708400" cy="4806950"/>
          </a:xfrm>
          <a:prstGeom prst="rect">
            <a:avLst/>
          </a:prstGeom>
          <a:noFill/>
          <a:ln w="9525">
            <a:noFill/>
          </a:ln>
        </p:spPr>
        <p:txBody>
          <a:bodyPr wrap="square" lIns="90000" tIns="46800" rIns="90000" bIns="46800" anchor="t" anchorCtr="0">
            <a:spAutoFit/>
          </a:bodyPr>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GB" altLang="zh-CN" sz="2400" b="0" dirty="0" err="1">
                <a:solidFill>
                  <a:srgbClr val="000000"/>
                </a:solidFill>
                <a:latin typeface="Times New Roman" panose="02020603050405020304" pitchFamily="16" charset="0"/>
                <a:ea typeface="宋体" panose="02010600030101010101" pitchFamily="2" charset="-122"/>
              </a:rPr>
              <a:t>if  temp ≥ 1 </a:t>
            </a:r>
            <a:endParaRPr lang="en-GB" altLang="zh-CN" sz="2400" b="0" dirty="0" err="1">
              <a:solidFill>
                <a:srgbClr val="000000"/>
              </a:solidFill>
              <a:latin typeface="Times New Roman" panose="02020603050405020304" pitchFamily="16" charset="0"/>
              <a:ea typeface="宋体" panose="02010600030101010101" pitchFamily="2" charset="-122"/>
            </a:endParaRPr>
          </a:p>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GB" altLang="zh-CN" sz="2400" b="0" dirty="0" err="1">
                <a:solidFill>
                  <a:srgbClr val="000000"/>
                </a:solidFill>
                <a:latin typeface="Times New Roman" panose="02020603050405020304" pitchFamily="16" charset="0"/>
                <a:ea typeface="宋体" panose="02010600030101010101" pitchFamily="2" charset="-122"/>
              </a:rPr>
              <a:t>{</a:t>
            </a:r>
            <a:endParaRPr lang="en-GB" altLang="zh-CN" sz="2400" b="0" dirty="0" err="1">
              <a:solidFill>
                <a:srgbClr val="000000"/>
              </a:solidFill>
              <a:latin typeface="Times New Roman" panose="02020603050405020304" pitchFamily="16" charset="0"/>
              <a:ea typeface="宋体" panose="02010600030101010101" pitchFamily="2" charset="-122"/>
            </a:endParaRPr>
          </a:p>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GB" altLang="zh-CN" sz="2400" b="0" dirty="0" err="1">
                <a:solidFill>
                  <a:srgbClr val="000000"/>
                </a:solidFill>
                <a:latin typeface="Times New Roman" panose="02020603050405020304" pitchFamily="16" charset="0"/>
                <a:ea typeface="宋体" panose="02010600030101010101" pitchFamily="2" charset="-122"/>
              </a:rPr>
              <a:t>        temp =temp -1;</a:t>
            </a:r>
            <a:endParaRPr lang="en-GB" altLang="zh-CN" sz="2400" b="0" dirty="0" err="1">
              <a:solidFill>
                <a:srgbClr val="000000"/>
              </a:solidFill>
              <a:latin typeface="Times New Roman" panose="02020603050405020304" pitchFamily="16" charset="0"/>
              <a:ea typeface="宋体" panose="02010600030101010101" pitchFamily="2" charset="-122"/>
            </a:endParaRPr>
          </a:p>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GB" altLang="zh-CN" sz="2400" b="0" dirty="0" err="1">
                <a:solidFill>
                  <a:srgbClr val="000000"/>
                </a:solidFill>
                <a:latin typeface="Times New Roman" panose="02020603050405020304" pitchFamily="16" charset="0"/>
                <a:ea typeface="宋体" panose="02010600030101010101" pitchFamily="2" charset="-122"/>
              </a:rPr>
              <a:t>        </a:t>
            </a:r>
            <a:r>
              <a:rPr lang="en-US" altLang="zh-CN" sz="2400" b="0" dirty="0" err="1">
                <a:solidFill>
                  <a:srgbClr val="000000"/>
                </a:solidFill>
                <a:latin typeface="Times New Roman" panose="02020603050405020304" pitchFamily="16" charset="0"/>
                <a:ea typeface="宋体" panose="02010600030101010101" pitchFamily="2" charset="-122"/>
              </a:rPr>
              <a:t>H</a:t>
            </a:r>
            <a:r>
              <a:rPr lang="en-GB" altLang="zh-CN" sz="2400" b="0" dirty="0" err="1">
                <a:solidFill>
                  <a:srgbClr val="000000"/>
                </a:solidFill>
                <a:latin typeface="Times New Roman" panose="02020603050405020304" pitchFamily="16" charset="0"/>
                <a:ea typeface="宋体" panose="02010600030101010101" pitchFamily="2" charset="-122"/>
              </a:rPr>
              <a:t>i = temp;</a:t>
            </a:r>
            <a:endParaRPr lang="en-GB" altLang="zh-CN" sz="2400" b="0" dirty="0" err="1">
              <a:solidFill>
                <a:srgbClr val="000000"/>
              </a:solidFill>
              <a:latin typeface="Times New Roman" panose="02020603050405020304" pitchFamily="16" charset="0"/>
              <a:ea typeface="宋体" panose="02010600030101010101" pitchFamily="2" charset="-122"/>
            </a:endParaRPr>
          </a:p>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GB" altLang="zh-CN" sz="2400" b="0" dirty="0" err="1">
                <a:solidFill>
                  <a:srgbClr val="000000"/>
                </a:solidFill>
                <a:latin typeface="Times New Roman" panose="02020603050405020304" pitchFamily="16" charset="0"/>
                <a:ea typeface="宋体" panose="02010600030101010101" pitchFamily="2" charset="-122"/>
              </a:rPr>
              <a:t>        </a:t>
            </a:r>
            <a:r>
              <a:rPr lang="en-GB" altLang="zh-CN" sz="2400" b="0" dirty="0" err="1">
                <a:solidFill>
                  <a:srgbClr val="FF0000"/>
                </a:solidFill>
                <a:latin typeface="Times New Roman" panose="02020603050405020304" pitchFamily="16" charset="0"/>
                <a:ea typeface="宋体" panose="02010600030101010101" pitchFamily="2" charset="-122"/>
              </a:rPr>
              <a:t>V(S);</a:t>
            </a:r>
            <a:endParaRPr lang="en-GB" altLang="zh-CN" sz="2400" b="0" dirty="0" err="1">
              <a:solidFill>
                <a:srgbClr val="FF0000"/>
              </a:solidFill>
              <a:latin typeface="Times New Roman" panose="02020603050405020304" pitchFamily="16" charset="0"/>
              <a:ea typeface="宋体" panose="02010600030101010101" pitchFamily="2" charset="-122"/>
            </a:endParaRPr>
          </a:p>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GB" altLang="zh-CN" sz="2400" b="0" dirty="0" err="1">
                <a:solidFill>
                  <a:srgbClr val="000000"/>
                </a:solidFill>
                <a:latin typeface="Times New Roman" panose="02020603050405020304" pitchFamily="16" charset="0"/>
                <a:ea typeface="宋体" panose="02010600030101010101" pitchFamily="2" charset="-122"/>
              </a:rPr>
              <a:t>        </a:t>
            </a:r>
            <a:r>
              <a:rPr lang="zh-CN" altLang="x-none" sz="2400" b="0" dirty="0" err="1">
                <a:solidFill>
                  <a:srgbClr val="000000"/>
                </a:solidFill>
                <a:latin typeface="Times New Roman" panose="02020603050405020304" pitchFamily="16" charset="0"/>
                <a:ea typeface="宋体" panose="02010600030101010101" pitchFamily="2" charset="-122"/>
              </a:rPr>
              <a:t>输出一张票</a:t>
            </a:r>
            <a:endParaRPr lang="zh-CN" altLang="x-none" sz="2400" b="0" dirty="0" err="1">
              <a:solidFill>
                <a:srgbClr val="000000"/>
              </a:solidFill>
              <a:latin typeface="Times New Roman" panose="02020603050405020304" pitchFamily="16" charset="0"/>
              <a:ea typeface="宋体" panose="02010600030101010101" pitchFamily="2" charset="-122"/>
            </a:endParaRPr>
          </a:p>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GB" altLang="zh-CN" sz="2400" b="0" dirty="0" err="1">
                <a:solidFill>
                  <a:srgbClr val="000000"/>
                </a:solidFill>
                <a:latin typeface="Times New Roman" panose="02020603050405020304" pitchFamily="16" charset="0"/>
                <a:ea typeface="宋体" panose="02010600030101010101" pitchFamily="2" charset="-122"/>
              </a:rPr>
              <a:t>} else</a:t>
            </a:r>
            <a:endParaRPr lang="en-GB" altLang="zh-CN" sz="2400" b="0" dirty="0" err="1">
              <a:solidFill>
                <a:srgbClr val="000000"/>
              </a:solidFill>
              <a:latin typeface="Times New Roman" panose="02020603050405020304" pitchFamily="16" charset="0"/>
              <a:ea typeface="宋体" panose="02010600030101010101" pitchFamily="2" charset="-122"/>
            </a:endParaRPr>
          </a:p>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ea typeface="宋体" panose="02010600030101010101" pitchFamily="2" charset="-122"/>
              </a:rPr>
              <a:t>{</a:t>
            </a:r>
            <a:endParaRPr lang="en-US" altLang="zh-CN" sz="2400" b="0" dirty="0" err="1">
              <a:solidFill>
                <a:srgbClr val="000000"/>
              </a:solidFill>
              <a:latin typeface="Times New Roman" panose="02020603050405020304" pitchFamily="16" charset="0"/>
              <a:ea typeface="宋体" panose="02010600030101010101" pitchFamily="2" charset="-122"/>
            </a:endParaRPr>
          </a:p>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FF0000"/>
                </a:solidFill>
                <a:latin typeface="Times New Roman" panose="02020603050405020304" pitchFamily="16" charset="0"/>
                <a:ea typeface="宋体" panose="02010600030101010101" pitchFamily="2" charset="-122"/>
              </a:rPr>
              <a:t>        V(S);</a:t>
            </a:r>
            <a:endParaRPr lang="en-US" altLang="zh-CN" sz="2400" b="0" dirty="0" err="1">
              <a:solidFill>
                <a:srgbClr val="FF0000"/>
              </a:solidFill>
              <a:latin typeface="Times New Roman" panose="02020603050405020304" pitchFamily="16" charset="0"/>
              <a:ea typeface="宋体" panose="02010600030101010101" pitchFamily="2" charset="-122"/>
            </a:endParaRPr>
          </a:p>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ea typeface="宋体" panose="02010600030101010101" pitchFamily="2" charset="-122"/>
              </a:rPr>
              <a:t>     </a:t>
            </a:r>
            <a:r>
              <a:rPr lang="en-US" altLang="zh-CN" sz="2400" b="0" dirty="0" err="1">
                <a:solidFill>
                  <a:srgbClr val="000000"/>
                </a:solidFill>
                <a:latin typeface="Times New Roman" panose="02020603050405020304" pitchFamily="16" charset="0"/>
                <a:ea typeface="宋体" panose="02010600030101010101" pitchFamily="2" charset="-122"/>
              </a:rPr>
              <a:t>   </a:t>
            </a:r>
            <a:r>
              <a:rPr lang="zh-CN" altLang="x-none" sz="2400" b="0" dirty="0" err="1">
                <a:solidFill>
                  <a:srgbClr val="000000"/>
                </a:solidFill>
                <a:latin typeface="Times New Roman" panose="02020603050405020304" pitchFamily="16" charset="0"/>
                <a:ea typeface="宋体" panose="02010600030101010101" pitchFamily="2" charset="-122"/>
              </a:rPr>
              <a:t>票已售完</a:t>
            </a:r>
            <a:r>
              <a:rPr lang="en-GB" altLang="zh-CN" sz="2400" b="0" dirty="0" err="1">
                <a:solidFill>
                  <a:srgbClr val="000000"/>
                </a:solidFill>
                <a:latin typeface="Times New Roman" panose="02020603050405020304" pitchFamily="16" charset="0"/>
                <a:ea typeface="宋体" panose="02010600030101010101" pitchFamily="2" charset="-122"/>
              </a:rPr>
              <a:t>;</a:t>
            </a:r>
            <a:endParaRPr lang="en-GB" altLang="zh-CN" sz="2400" b="0" dirty="0" err="1">
              <a:solidFill>
                <a:srgbClr val="000000"/>
              </a:solidFill>
              <a:latin typeface="Times New Roman" panose="02020603050405020304" pitchFamily="16" charset="0"/>
              <a:ea typeface="宋体" panose="02010600030101010101" pitchFamily="2" charset="-122"/>
            </a:endParaRPr>
          </a:p>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GB" altLang="zh-CN" sz="2400" b="0" dirty="0" err="1">
                <a:solidFill>
                  <a:srgbClr val="000000"/>
                </a:solidFill>
                <a:latin typeface="Times New Roman" panose="02020603050405020304" pitchFamily="16" charset="0"/>
                <a:ea typeface="宋体" panose="02010600030101010101" pitchFamily="2" charset="-122"/>
              </a:rPr>
              <a:t>}</a:t>
            </a:r>
            <a:endParaRPr lang="en-GB" altLang="zh-CN" sz="2400" b="0" dirty="0" err="1">
              <a:solidFill>
                <a:srgbClr val="000000"/>
              </a:solidFill>
              <a:latin typeface="Times New Roman" panose="02020603050405020304" pitchFamily="16" charset="0"/>
              <a:ea typeface="宋体" panose="02010600030101010101" pitchFamily="2" charset="-122"/>
            </a:endParaRPr>
          </a:p>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GB" altLang="zh-CN" sz="2400" b="0" dirty="0" err="1">
                <a:solidFill>
                  <a:srgbClr val="0000FF"/>
                </a:solidFill>
                <a:latin typeface="Times New Roman" panose="02020603050405020304" pitchFamily="16" charset="0"/>
                <a:ea typeface="宋体" panose="02010600030101010101" pitchFamily="2" charset="-122"/>
              </a:rPr>
              <a:t>coend</a:t>
            </a:r>
            <a:endParaRPr lang="en-GB" altLang="zh-CN" sz="2400" b="0" dirty="0" err="1">
              <a:solidFill>
                <a:srgbClr val="0000FF"/>
              </a:solidFill>
              <a:latin typeface="Times New Roman" panose="02020603050405020304" pitchFamily="16" charset="0"/>
              <a:ea typeface="宋体" panose="02010600030101010101" pitchFamily="2" charset="-122"/>
            </a:endParaRPr>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204802" name="矩形 96256"/>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204803" name="文本框 96257"/>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333399"/>
                </a:solidFill>
                <a:latin typeface="Times New Roman" panose="02020603050405020304" pitchFamily="16" charset="0"/>
              </a:rPr>
              <a:t>3.4 进程间的相互作用</a:t>
            </a:r>
            <a:endParaRPr lang="zh-CN" altLang="x-none" sz="4400" b="0" dirty="0" err="1">
              <a:solidFill>
                <a:srgbClr val="333399"/>
              </a:solidFill>
              <a:latin typeface="Times New Roman" panose="02020603050405020304" pitchFamily="16" charset="0"/>
            </a:endParaRPr>
          </a:p>
        </p:txBody>
      </p:sp>
      <p:sp>
        <p:nvSpPr>
          <p:cNvPr id="204804" name="矩形 96258"/>
          <p:cNvSpPr/>
          <p:nvPr/>
        </p:nvSpPr>
        <p:spPr>
          <a:xfrm>
            <a:off x="2268538" y="2924175"/>
            <a:ext cx="3744912" cy="762000"/>
          </a:xfrm>
          <a:prstGeom prst="rect">
            <a:avLst/>
          </a:prstGeom>
          <a:noFill/>
          <a:ln w="9525">
            <a:noFill/>
          </a:ln>
        </p:spPr>
        <p:txBody>
          <a:bodyPr wrap="square" lIns="90000" tIns="46800" rIns="90000" bIns="4680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FF0000"/>
                </a:solidFill>
                <a:latin typeface="Times New Roman" panose="02020603050405020304" pitchFamily="16" charset="0"/>
              </a:rPr>
              <a:t>进程间的同步</a:t>
            </a:r>
            <a:endParaRPr lang="zh-CN" altLang="x-none" sz="4400" b="0" dirty="0" err="1">
              <a:solidFill>
                <a:srgbClr val="FF0000"/>
              </a:solidFill>
              <a:latin typeface="Times New Roman" panose="02020603050405020304" pitchFamily="16" charset="0"/>
            </a:endParaRPr>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206850" name="矩形 97280"/>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206851" name="文本框 97281"/>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333399"/>
                </a:solidFill>
                <a:latin typeface="Times New Roman" panose="02020603050405020304" pitchFamily="16" charset="0"/>
              </a:rPr>
              <a:t>3.4 进程间的相互作用</a:t>
            </a:r>
            <a:endParaRPr lang="zh-CN" altLang="x-none" sz="4400" b="0" dirty="0" err="1">
              <a:solidFill>
                <a:srgbClr val="333399"/>
              </a:solidFill>
              <a:latin typeface="Times New Roman" panose="02020603050405020304" pitchFamily="16" charset="0"/>
            </a:endParaRPr>
          </a:p>
        </p:txBody>
      </p:sp>
      <p:grpSp>
        <p:nvGrpSpPr>
          <p:cNvPr id="97283" name="组合 97282"/>
          <p:cNvGrpSpPr/>
          <p:nvPr/>
        </p:nvGrpSpPr>
        <p:grpSpPr>
          <a:xfrm>
            <a:off x="5518150" y="1676400"/>
            <a:ext cx="1860550" cy="2867025"/>
            <a:chOff x="3476" y="1056"/>
            <a:chExt cx="1172" cy="1806"/>
          </a:xfrm>
        </p:grpSpPr>
        <p:sp>
          <p:nvSpPr>
            <p:cNvPr id="206853" name="矩形 97283"/>
            <p:cNvSpPr/>
            <p:nvPr/>
          </p:nvSpPr>
          <p:spPr>
            <a:xfrm>
              <a:off x="3658" y="2598"/>
              <a:ext cx="854" cy="264"/>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ea typeface="华文隶书" panose="02010800040101010101" charset="-122"/>
                </a:rPr>
                <a:t>结束</a:t>
              </a:r>
              <a:endParaRPr lang="zh-CN" altLang="x-none" sz="2400" b="0" dirty="0" err="1">
                <a:solidFill>
                  <a:srgbClr val="000000"/>
                </a:solidFill>
                <a:latin typeface="Times New Roman" panose="02020603050405020304" pitchFamily="16" charset="0"/>
                <a:ea typeface="华文隶书" panose="02010800040101010101" charset="-122"/>
              </a:endParaRPr>
            </a:p>
          </p:txBody>
        </p:sp>
        <p:sp>
          <p:nvSpPr>
            <p:cNvPr id="206854" name="矩形 97284"/>
            <p:cNvSpPr/>
            <p:nvPr/>
          </p:nvSpPr>
          <p:spPr>
            <a:xfrm>
              <a:off x="3476" y="2099"/>
              <a:ext cx="1172" cy="264"/>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ea typeface="华文隶书" panose="02010800040101010101" charset="-122"/>
                </a:rPr>
                <a:t>置计算完标志</a:t>
              </a:r>
              <a:endParaRPr lang="zh-CN" altLang="x-none" sz="2400" b="0" dirty="0" err="1">
                <a:solidFill>
                  <a:srgbClr val="000000"/>
                </a:solidFill>
                <a:latin typeface="Times New Roman" panose="02020603050405020304" pitchFamily="16" charset="0"/>
                <a:ea typeface="华文隶书" panose="02010800040101010101" charset="-122"/>
              </a:endParaRPr>
            </a:p>
          </p:txBody>
        </p:sp>
        <p:sp>
          <p:nvSpPr>
            <p:cNvPr id="206855" name="矩形 97285"/>
            <p:cNvSpPr/>
            <p:nvPr/>
          </p:nvSpPr>
          <p:spPr>
            <a:xfrm>
              <a:off x="3657" y="1056"/>
              <a:ext cx="854" cy="264"/>
            </a:xfrm>
            <a:prstGeom prst="rect">
              <a:avLst/>
            </a:prstGeom>
            <a:noFill/>
            <a:ln w="9525">
              <a:noFill/>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ea typeface="华文隶书" panose="02010800040101010101" charset="-122"/>
                </a:rPr>
                <a:t>P2</a:t>
              </a:r>
              <a:endParaRPr lang="en-US" altLang="zh-CN" sz="2400" b="0" dirty="0" err="1">
                <a:solidFill>
                  <a:srgbClr val="000000"/>
                </a:solidFill>
                <a:latin typeface="Times New Roman" panose="02020603050405020304" pitchFamily="16" charset="0"/>
                <a:ea typeface="华文隶书" panose="02010800040101010101" charset="-122"/>
              </a:endParaRPr>
            </a:p>
          </p:txBody>
        </p:sp>
        <p:sp>
          <p:nvSpPr>
            <p:cNvPr id="206856" name="矩形 97286"/>
            <p:cNvSpPr/>
            <p:nvPr/>
          </p:nvSpPr>
          <p:spPr>
            <a:xfrm>
              <a:off x="3657" y="1555"/>
              <a:ext cx="945" cy="264"/>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ea typeface="华文隶书" panose="02010800040101010101" charset="-122"/>
                </a:rPr>
                <a:t>计算</a:t>
              </a:r>
              <a:r>
                <a:rPr lang="en-US" altLang="zh-CN" sz="2400" b="0" dirty="0" err="1">
                  <a:solidFill>
                    <a:srgbClr val="000000"/>
                  </a:solidFill>
                  <a:latin typeface="Times New Roman" panose="02020603050405020304" pitchFamily="16" charset="0"/>
                  <a:ea typeface="华文隶书" panose="02010800040101010101" charset="-122"/>
                </a:rPr>
                <a:t>fun2(y)</a:t>
              </a:r>
              <a:endParaRPr lang="en-US" altLang="zh-CN" sz="2400" b="0" dirty="0" err="1">
                <a:solidFill>
                  <a:srgbClr val="000000"/>
                </a:solidFill>
                <a:latin typeface="Times New Roman" panose="02020603050405020304" pitchFamily="16" charset="0"/>
                <a:ea typeface="华文隶书" panose="02010800040101010101" charset="-122"/>
              </a:endParaRPr>
            </a:p>
          </p:txBody>
        </p:sp>
        <p:sp>
          <p:nvSpPr>
            <p:cNvPr id="206857" name="直接连接符 97287"/>
            <p:cNvSpPr/>
            <p:nvPr/>
          </p:nvSpPr>
          <p:spPr>
            <a:xfrm>
              <a:off x="4066" y="1283"/>
              <a:ext cx="0" cy="264"/>
            </a:xfrm>
            <a:prstGeom prst="line">
              <a:avLst/>
            </a:prstGeom>
            <a:ln w="9360" cap="flat" cmpd="sng">
              <a:solidFill>
                <a:srgbClr val="000000"/>
              </a:solidFill>
              <a:prstDash val="solid"/>
              <a:miter/>
              <a:headEnd type="none" w="med" len="med"/>
              <a:tailEnd type="triangle" w="med" len="med"/>
            </a:ln>
          </p:spPr>
        </p:sp>
        <p:sp>
          <p:nvSpPr>
            <p:cNvPr id="206858" name="直接连接符 97288"/>
            <p:cNvSpPr/>
            <p:nvPr/>
          </p:nvSpPr>
          <p:spPr>
            <a:xfrm>
              <a:off x="4066" y="2371"/>
              <a:ext cx="0" cy="219"/>
            </a:xfrm>
            <a:prstGeom prst="line">
              <a:avLst/>
            </a:prstGeom>
            <a:ln w="9360" cap="flat" cmpd="sng">
              <a:solidFill>
                <a:srgbClr val="000000"/>
              </a:solidFill>
              <a:prstDash val="solid"/>
              <a:miter/>
              <a:headEnd type="none" w="med" len="med"/>
              <a:tailEnd type="triangle" w="med" len="med"/>
            </a:ln>
          </p:spPr>
        </p:sp>
        <p:sp>
          <p:nvSpPr>
            <p:cNvPr id="206859" name="直接连接符 97289"/>
            <p:cNvSpPr/>
            <p:nvPr/>
          </p:nvSpPr>
          <p:spPr>
            <a:xfrm>
              <a:off x="4066" y="1827"/>
              <a:ext cx="0" cy="264"/>
            </a:xfrm>
            <a:prstGeom prst="line">
              <a:avLst/>
            </a:prstGeom>
            <a:ln w="9360" cap="flat" cmpd="sng">
              <a:solidFill>
                <a:srgbClr val="000000"/>
              </a:solidFill>
              <a:prstDash val="solid"/>
              <a:miter/>
              <a:headEnd type="none" w="med" len="med"/>
              <a:tailEnd type="triangle" w="med" len="med"/>
            </a:ln>
          </p:spPr>
        </p:sp>
      </p:grpSp>
      <p:grpSp>
        <p:nvGrpSpPr>
          <p:cNvPr id="97291" name="组合 97290"/>
          <p:cNvGrpSpPr/>
          <p:nvPr/>
        </p:nvGrpSpPr>
        <p:grpSpPr>
          <a:xfrm>
            <a:off x="982663" y="1676400"/>
            <a:ext cx="4062412" cy="3875088"/>
            <a:chOff x="619" y="1056"/>
            <a:chExt cx="2559" cy="2441"/>
          </a:xfrm>
        </p:grpSpPr>
        <p:sp>
          <p:nvSpPr>
            <p:cNvPr id="206861" name="矩形 97291"/>
            <p:cNvSpPr/>
            <p:nvPr/>
          </p:nvSpPr>
          <p:spPr>
            <a:xfrm>
              <a:off x="619" y="1963"/>
              <a:ext cx="854" cy="264"/>
            </a:xfrm>
            <a:prstGeom prst="rect">
              <a:avLst/>
            </a:prstGeom>
            <a:noFill/>
            <a:ln w="9525">
              <a:noFill/>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ea typeface="华文隶书" panose="02010800040101010101" charset="-122"/>
                </a:rPr>
                <a:t>N</a:t>
              </a:r>
              <a:endParaRPr lang="en-US" altLang="zh-CN" sz="2400" b="0" dirty="0" err="1">
                <a:solidFill>
                  <a:srgbClr val="000000"/>
                </a:solidFill>
                <a:latin typeface="Times New Roman" panose="02020603050405020304" pitchFamily="16" charset="0"/>
                <a:ea typeface="华文隶书" panose="02010800040101010101" charset="-122"/>
              </a:endParaRPr>
            </a:p>
          </p:txBody>
        </p:sp>
        <p:sp>
          <p:nvSpPr>
            <p:cNvPr id="206862" name="矩形 97292"/>
            <p:cNvSpPr/>
            <p:nvPr/>
          </p:nvSpPr>
          <p:spPr>
            <a:xfrm>
              <a:off x="1843" y="1555"/>
              <a:ext cx="990" cy="264"/>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ea typeface="华文隶书" panose="02010800040101010101" charset="-122"/>
                </a:rPr>
                <a:t>计算</a:t>
              </a:r>
              <a:r>
                <a:rPr lang="en-US" altLang="zh-CN" sz="2400" b="0" dirty="0" err="1">
                  <a:solidFill>
                    <a:srgbClr val="000000"/>
                  </a:solidFill>
                  <a:latin typeface="Times New Roman" panose="02020603050405020304" pitchFamily="16" charset="0"/>
                  <a:ea typeface="华文隶书" panose="02010800040101010101" charset="-122"/>
                </a:rPr>
                <a:t>fun1(x)</a:t>
              </a:r>
              <a:endParaRPr lang="en-US" altLang="zh-CN" sz="2400" b="0" dirty="0" err="1">
                <a:solidFill>
                  <a:srgbClr val="000000"/>
                </a:solidFill>
                <a:latin typeface="Times New Roman" panose="02020603050405020304" pitchFamily="16" charset="0"/>
                <a:ea typeface="华文隶书" panose="02010800040101010101" charset="-122"/>
              </a:endParaRPr>
            </a:p>
          </p:txBody>
        </p:sp>
        <p:sp>
          <p:nvSpPr>
            <p:cNvPr id="206863" name="矩形 97293"/>
            <p:cNvSpPr/>
            <p:nvPr/>
          </p:nvSpPr>
          <p:spPr>
            <a:xfrm>
              <a:off x="1553" y="3015"/>
              <a:ext cx="1380" cy="264"/>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ea typeface="华文隶书" panose="02010800040101010101" charset="-122"/>
                </a:rPr>
                <a:t>取用</a:t>
              </a:r>
              <a:r>
                <a:rPr lang="en-US" altLang="zh-CN" sz="2400" b="0" dirty="0" err="1">
                  <a:solidFill>
                    <a:srgbClr val="000000"/>
                  </a:solidFill>
                  <a:latin typeface="Times New Roman" panose="02020603050405020304" pitchFamily="16" charset="0"/>
                  <a:ea typeface="华文隶书" panose="02010800040101010101" charset="-122"/>
                </a:rPr>
                <a:t>P2</a:t>
              </a:r>
              <a:r>
                <a:rPr lang="zh-CN" altLang="x-none" sz="2400" b="0" dirty="0" err="1">
                  <a:solidFill>
                    <a:srgbClr val="000000"/>
                  </a:solidFill>
                  <a:latin typeface="Times New Roman" panose="02020603050405020304" pitchFamily="16" charset="0"/>
                  <a:ea typeface="华文隶书" panose="02010800040101010101" charset="-122"/>
                </a:rPr>
                <a:t>计算结果</a:t>
              </a:r>
              <a:endParaRPr lang="zh-CN" altLang="x-none" sz="2400" b="0" dirty="0" err="1">
                <a:solidFill>
                  <a:srgbClr val="000000"/>
                </a:solidFill>
                <a:latin typeface="Times New Roman" panose="02020603050405020304" pitchFamily="16" charset="0"/>
                <a:ea typeface="华文隶书" panose="02010800040101010101" charset="-122"/>
              </a:endParaRPr>
            </a:p>
          </p:txBody>
        </p:sp>
        <p:sp>
          <p:nvSpPr>
            <p:cNvPr id="206864" name="矩形 97294"/>
            <p:cNvSpPr/>
            <p:nvPr/>
          </p:nvSpPr>
          <p:spPr>
            <a:xfrm>
              <a:off x="1843" y="1056"/>
              <a:ext cx="854" cy="264"/>
            </a:xfrm>
            <a:prstGeom prst="rect">
              <a:avLst/>
            </a:prstGeom>
            <a:noFill/>
            <a:ln w="9525">
              <a:noFill/>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ea typeface="华文隶书" panose="02010800040101010101" charset="-122"/>
                </a:rPr>
                <a:t>P1</a:t>
              </a:r>
              <a:endParaRPr lang="en-US" altLang="zh-CN" sz="2400" b="0" dirty="0" err="1">
                <a:solidFill>
                  <a:srgbClr val="000000"/>
                </a:solidFill>
                <a:latin typeface="Times New Roman" panose="02020603050405020304" pitchFamily="16" charset="0"/>
                <a:ea typeface="华文隶书" panose="02010800040101010101" charset="-122"/>
              </a:endParaRPr>
            </a:p>
          </p:txBody>
        </p:sp>
        <p:sp>
          <p:nvSpPr>
            <p:cNvPr id="206865" name="直接连接符 97295"/>
            <p:cNvSpPr/>
            <p:nvPr/>
          </p:nvSpPr>
          <p:spPr>
            <a:xfrm>
              <a:off x="2251" y="1328"/>
              <a:ext cx="0" cy="219"/>
            </a:xfrm>
            <a:prstGeom prst="line">
              <a:avLst/>
            </a:prstGeom>
            <a:ln w="9360" cap="flat" cmpd="sng">
              <a:solidFill>
                <a:srgbClr val="000000"/>
              </a:solidFill>
              <a:prstDash val="solid"/>
              <a:miter/>
              <a:headEnd type="none" w="med" len="med"/>
              <a:tailEnd type="triangle" w="med" len="med"/>
            </a:ln>
          </p:spPr>
        </p:sp>
        <p:sp>
          <p:nvSpPr>
            <p:cNvPr id="206866" name="直接连接符 97296"/>
            <p:cNvSpPr/>
            <p:nvPr/>
          </p:nvSpPr>
          <p:spPr>
            <a:xfrm>
              <a:off x="2251" y="1827"/>
              <a:ext cx="0" cy="219"/>
            </a:xfrm>
            <a:prstGeom prst="line">
              <a:avLst/>
            </a:prstGeom>
            <a:ln w="9360" cap="flat" cmpd="sng">
              <a:solidFill>
                <a:srgbClr val="000000"/>
              </a:solidFill>
              <a:prstDash val="solid"/>
              <a:miter/>
              <a:headEnd type="none" w="med" len="med"/>
              <a:tailEnd type="triangle" w="med" len="med"/>
            </a:ln>
          </p:spPr>
        </p:sp>
        <p:sp>
          <p:nvSpPr>
            <p:cNvPr id="206867" name="直接连接符 97297"/>
            <p:cNvSpPr/>
            <p:nvPr/>
          </p:nvSpPr>
          <p:spPr>
            <a:xfrm>
              <a:off x="2251" y="2734"/>
              <a:ext cx="0" cy="264"/>
            </a:xfrm>
            <a:prstGeom prst="line">
              <a:avLst/>
            </a:prstGeom>
            <a:ln w="9360" cap="flat" cmpd="sng">
              <a:solidFill>
                <a:srgbClr val="000000"/>
              </a:solidFill>
              <a:prstDash val="solid"/>
              <a:miter/>
              <a:headEnd type="none" w="med" len="med"/>
              <a:tailEnd type="triangle" w="med" len="med"/>
            </a:ln>
          </p:spPr>
        </p:sp>
        <p:sp>
          <p:nvSpPr>
            <p:cNvPr id="206868" name="流程图: 决策 97298"/>
            <p:cNvSpPr/>
            <p:nvPr/>
          </p:nvSpPr>
          <p:spPr>
            <a:xfrm>
              <a:off x="1326" y="2045"/>
              <a:ext cx="1852" cy="672"/>
            </a:xfrm>
            <a:prstGeom prst="flowChartDecision">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ea typeface="宋体" panose="02010600030101010101" pitchFamily="2" charset="-122"/>
                </a:rPr>
                <a:t>P2</a:t>
              </a:r>
              <a:r>
                <a:rPr lang="zh-CN" altLang="x-none" sz="2400" b="0" dirty="0" err="1">
                  <a:solidFill>
                    <a:srgbClr val="000000"/>
                  </a:solidFill>
                  <a:latin typeface="Times New Roman" panose="02020603050405020304" pitchFamily="16" charset="0"/>
                  <a:ea typeface="华文隶书" panose="02010800040101010101" charset="-122"/>
                </a:rPr>
                <a:t>算完</a:t>
              </a:r>
              <a:r>
                <a:rPr lang="en-US" altLang="zh-CN" sz="2400" b="0" dirty="0" err="1">
                  <a:solidFill>
                    <a:srgbClr val="000000"/>
                  </a:solidFill>
                  <a:latin typeface="Times New Roman" panose="02020603050405020304" pitchFamily="16" charset="0"/>
                  <a:ea typeface="宋体" panose="02010600030101010101" pitchFamily="2" charset="-122"/>
                </a:rPr>
                <a:t>fun2(y)</a:t>
              </a:r>
              <a:endParaRPr lang="en-US" altLang="zh-CN" sz="2400" b="0" dirty="0" err="1">
                <a:solidFill>
                  <a:srgbClr val="000000"/>
                </a:solidFill>
                <a:latin typeface="Times New Roman" panose="02020603050405020304" pitchFamily="16" charset="0"/>
                <a:ea typeface="宋体" panose="02010600030101010101" pitchFamily="2" charset="-122"/>
              </a:endParaRPr>
            </a:p>
          </p:txBody>
        </p:sp>
        <p:sp>
          <p:nvSpPr>
            <p:cNvPr id="206869" name="直接连接符 97299"/>
            <p:cNvSpPr/>
            <p:nvPr/>
          </p:nvSpPr>
          <p:spPr>
            <a:xfrm>
              <a:off x="2251" y="3278"/>
              <a:ext cx="0" cy="219"/>
            </a:xfrm>
            <a:prstGeom prst="line">
              <a:avLst/>
            </a:prstGeom>
            <a:ln w="9360" cap="flat" cmpd="sng">
              <a:solidFill>
                <a:srgbClr val="000000"/>
              </a:solidFill>
              <a:prstDash val="solid"/>
              <a:miter/>
              <a:headEnd type="none" w="med" len="med"/>
              <a:tailEnd type="triangle" w="med" len="med"/>
            </a:ln>
          </p:spPr>
        </p:sp>
        <p:sp>
          <p:nvSpPr>
            <p:cNvPr id="206870" name="矩形 97300"/>
            <p:cNvSpPr/>
            <p:nvPr/>
          </p:nvSpPr>
          <p:spPr>
            <a:xfrm>
              <a:off x="1616" y="2734"/>
              <a:ext cx="854" cy="264"/>
            </a:xfrm>
            <a:prstGeom prst="rect">
              <a:avLst/>
            </a:prstGeom>
            <a:noFill/>
            <a:ln w="9525">
              <a:noFill/>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ea typeface="华文隶书" panose="02010800040101010101" charset="-122"/>
                </a:rPr>
                <a:t>Y</a:t>
              </a:r>
              <a:endParaRPr lang="en-US" altLang="zh-CN" sz="2400" b="0" dirty="0" err="1">
                <a:solidFill>
                  <a:srgbClr val="000000"/>
                </a:solidFill>
                <a:latin typeface="Times New Roman" panose="02020603050405020304" pitchFamily="16" charset="0"/>
                <a:ea typeface="华文隶书" panose="02010800040101010101" charset="-122"/>
              </a:endParaRPr>
            </a:p>
          </p:txBody>
        </p:sp>
        <p:sp>
          <p:nvSpPr>
            <p:cNvPr id="206871" name="直接连接符 97301"/>
            <p:cNvSpPr/>
            <p:nvPr/>
          </p:nvSpPr>
          <p:spPr>
            <a:xfrm>
              <a:off x="1154" y="2380"/>
              <a:ext cx="173" cy="0"/>
            </a:xfrm>
            <a:prstGeom prst="line">
              <a:avLst/>
            </a:prstGeom>
            <a:ln w="9360" cap="flat" cmpd="sng">
              <a:solidFill>
                <a:srgbClr val="000000"/>
              </a:solidFill>
              <a:prstDash val="solid"/>
              <a:miter/>
              <a:headEnd type="none" w="med" len="med"/>
              <a:tailEnd type="none" w="med" len="med"/>
            </a:ln>
          </p:spPr>
        </p:sp>
        <p:sp>
          <p:nvSpPr>
            <p:cNvPr id="206872" name="直接连接符 97302"/>
            <p:cNvSpPr/>
            <p:nvPr/>
          </p:nvSpPr>
          <p:spPr>
            <a:xfrm>
              <a:off x="1163" y="1963"/>
              <a:ext cx="0" cy="400"/>
            </a:xfrm>
            <a:prstGeom prst="line">
              <a:avLst/>
            </a:prstGeom>
            <a:ln w="9360" cap="flat" cmpd="sng">
              <a:solidFill>
                <a:srgbClr val="000000"/>
              </a:solidFill>
              <a:prstDash val="solid"/>
              <a:miter/>
              <a:headEnd type="none" w="med" len="med"/>
              <a:tailEnd type="none" w="med" len="med"/>
            </a:ln>
          </p:spPr>
        </p:sp>
        <p:sp>
          <p:nvSpPr>
            <p:cNvPr id="206873" name="直接连接符 97303"/>
            <p:cNvSpPr/>
            <p:nvPr/>
          </p:nvSpPr>
          <p:spPr>
            <a:xfrm>
              <a:off x="1163" y="1963"/>
              <a:ext cx="1080" cy="0"/>
            </a:xfrm>
            <a:prstGeom prst="line">
              <a:avLst/>
            </a:prstGeom>
            <a:ln w="9360" cap="flat" cmpd="sng">
              <a:solidFill>
                <a:srgbClr val="000000"/>
              </a:solidFill>
              <a:prstDash val="solid"/>
              <a:miter/>
              <a:headEnd type="none" w="med" len="med"/>
              <a:tailEnd type="triangle" w="med" len="med"/>
            </a:ln>
          </p:spPr>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additive="repl">
                                        <p:cTn id="6" dur="1" fill="hold">
                                          <p:stCondLst>
                                            <p:cond delay="0"/>
                                          </p:stCondLst>
                                        </p:cTn>
                                        <p:tgtEl>
                                          <p:spTgt spid="97291"/>
                                        </p:tgtEl>
                                        <p:attrNameLst>
                                          <p:attrName>style.visibility</p:attrName>
                                        </p:attrNameLst>
                                      </p:cBhvr>
                                      <p:to>
                                        <p:strVal val="visible"/>
                                      </p:to>
                                    </p:set>
                                    <p:animEffect transition="in" filter="box(out)">
                                      <p:cBhvr additive="repl">
                                        <p:cTn id="7" dur="500"/>
                                        <p:tgtEl>
                                          <p:spTgt spid="9729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additive="repl">
                                        <p:cTn id="11" dur="1" fill="hold">
                                          <p:stCondLst>
                                            <p:cond delay="0"/>
                                          </p:stCondLst>
                                        </p:cTn>
                                        <p:tgtEl>
                                          <p:spTgt spid="97283"/>
                                        </p:tgtEl>
                                        <p:attrNameLst>
                                          <p:attrName>style.visibility</p:attrName>
                                        </p:attrNameLst>
                                      </p:cBhvr>
                                      <p:to>
                                        <p:strVal val="visible"/>
                                      </p:to>
                                    </p:set>
                                    <p:animEffect transition="in" filter="box(out)">
                                      <p:cBhvr additive="repl">
                                        <p:cTn id="12" dur="500"/>
                                        <p:tgtEl>
                                          <p:spTgt spid="97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208898" name="矩形 98304"/>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208899" name="文本框 98305"/>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333399"/>
                </a:solidFill>
                <a:latin typeface="Times New Roman" panose="02020603050405020304" pitchFamily="16" charset="0"/>
              </a:rPr>
              <a:t>3.4 进程间的相互作用</a:t>
            </a:r>
            <a:endParaRPr lang="zh-CN" altLang="x-none" sz="4400" b="0" dirty="0" err="1">
              <a:solidFill>
                <a:srgbClr val="333399"/>
              </a:solidFill>
              <a:latin typeface="Times New Roman" panose="02020603050405020304" pitchFamily="16" charset="0"/>
            </a:endParaRPr>
          </a:p>
        </p:txBody>
      </p:sp>
      <p:sp>
        <p:nvSpPr>
          <p:cNvPr id="208900" name="文本框 98306"/>
          <p:cNvSpPr txBox="1"/>
          <p:nvPr/>
        </p:nvSpPr>
        <p:spPr>
          <a:xfrm>
            <a:off x="1196340" y="1453515"/>
            <a:ext cx="7772400" cy="828675"/>
          </a:xfrm>
          <a:prstGeom prst="rect">
            <a:avLst/>
          </a:prstGeom>
          <a:noFill/>
          <a:ln w="9525">
            <a:noFill/>
          </a:ln>
        </p:spPr>
        <p:txBody>
          <a:bodyPr wrap="square" lIns="91440" tIns="45720" rIns="91440" bIns="45720" anchor="t" anchorCtr="0"/>
          <a:p>
            <a:pPr marL="342900" indent="-342900" defTabSz="457200">
              <a:spcBef>
                <a:spcPts val="900"/>
              </a:spcBef>
              <a:buClrTx/>
              <a:buSzPct val="6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0" dirty="0" err="1">
                <a:solidFill>
                  <a:srgbClr val="000000"/>
                </a:solidFill>
                <a:latin typeface="Times New Roman" panose="02020603050405020304" pitchFamily="16" charset="0"/>
              </a:rPr>
              <a:t>司机和售票员的同步</a:t>
            </a:r>
            <a:endParaRPr lang="zh-CN" altLang="x-none" b="0" dirty="0" err="1">
              <a:solidFill>
                <a:srgbClr val="000000"/>
              </a:solidFill>
              <a:latin typeface="Times New Roman" panose="02020603050405020304" pitchFamily="16" charset="0"/>
            </a:endParaRPr>
          </a:p>
        </p:txBody>
      </p:sp>
      <p:sp>
        <p:nvSpPr>
          <p:cNvPr id="208901" name="矩形 98307"/>
          <p:cNvSpPr/>
          <p:nvPr/>
        </p:nvSpPr>
        <p:spPr>
          <a:xfrm>
            <a:off x="1962150" y="3089275"/>
            <a:ext cx="1368425" cy="431800"/>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ea typeface="华文隶书" panose="02010800040101010101" charset="-122"/>
              </a:rPr>
              <a:t>正常行驶</a:t>
            </a:r>
            <a:endParaRPr lang="zh-CN" altLang="x-none" sz="2400" b="0" dirty="0" err="1">
              <a:solidFill>
                <a:srgbClr val="000000"/>
              </a:solidFill>
              <a:latin typeface="Times New Roman" panose="02020603050405020304" pitchFamily="16" charset="0"/>
              <a:ea typeface="华文隶书" panose="02010800040101010101" charset="-122"/>
            </a:endParaRPr>
          </a:p>
        </p:txBody>
      </p:sp>
      <p:sp>
        <p:nvSpPr>
          <p:cNvPr id="208902" name="矩形 98308"/>
          <p:cNvSpPr/>
          <p:nvPr/>
        </p:nvSpPr>
        <p:spPr>
          <a:xfrm>
            <a:off x="1962150" y="4745038"/>
            <a:ext cx="1368425" cy="431800"/>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ea typeface="华文隶书" panose="02010800040101010101" charset="-122"/>
              </a:rPr>
              <a:t>开车</a:t>
            </a:r>
            <a:endParaRPr lang="zh-CN" altLang="x-none" sz="2400" b="0" dirty="0" err="1">
              <a:solidFill>
                <a:srgbClr val="000000"/>
              </a:solidFill>
              <a:latin typeface="Times New Roman" panose="02020603050405020304" pitchFamily="16" charset="0"/>
              <a:ea typeface="华文隶书" panose="02010800040101010101" charset="-122"/>
            </a:endParaRPr>
          </a:p>
        </p:txBody>
      </p:sp>
      <p:sp>
        <p:nvSpPr>
          <p:cNvPr id="208903" name="矩形 98309"/>
          <p:cNvSpPr/>
          <p:nvPr/>
        </p:nvSpPr>
        <p:spPr>
          <a:xfrm>
            <a:off x="1962150" y="3881438"/>
            <a:ext cx="1368425" cy="431800"/>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ea typeface="华文隶书" panose="02010800040101010101" charset="-122"/>
              </a:rPr>
              <a:t>到站停车</a:t>
            </a:r>
            <a:endParaRPr lang="zh-CN" altLang="x-none" sz="2400" b="0" dirty="0" err="1">
              <a:solidFill>
                <a:srgbClr val="000000"/>
              </a:solidFill>
              <a:latin typeface="Times New Roman" panose="02020603050405020304" pitchFamily="16" charset="0"/>
              <a:ea typeface="华文隶书" panose="02010800040101010101" charset="-122"/>
            </a:endParaRPr>
          </a:p>
        </p:txBody>
      </p:sp>
      <p:sp>
        <p:nvSpPr>
          <p:cNvPr id="208904" name="矩形 98310"/>
          <p:cNvSpPr/>
          <p:nvPr/>
        </p:nvSpPr>
        <p:spPr>
          <a:xfrm>
            <a:off x="4841875" y="4745038"/>
            <a:ext cx="1368425" cy="431800"/>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ea typeface="华文隶书" panose="02010800040101010101" charset="-122"/>
              </a:rPr>
              <a:t>关车门</a:t>
            </a:r>
            <a:endParaRPr lang="zh-CN" altLang="x-none" sz="2400" b="0" dirty="0" err="1">
              <a:solidFill>
                <a:srgbClr val="000000"/>
              </a:solidFill>
              <a:latin typeface="Times New Roman" panose="02020603050405020304" pitchFamily="16" charset="0"/>
              <a:ea typeface="华文隶书" panose="02010800040101010101" charset="-122"/>
            </a:endParaRPr>
          </a:p>
        </p:txBody>
      </p:sp>
      <p:sp>
        <p:nvSpPr>
          <p:cNvPr id="208905" name="矩形 98311"/>
          <p:cNvSpPr/>
          <p:nvPr/>
        </p:nvSpPr>
        <p:spPr>
          <a:xfrm>
            <a:off x="4841875" y="3952875"/>
            <a:ext cx="1368425" cy="431800"/>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ea typeface="华文隶书" panose="02010800040101010101" charset="-122"/>
              </a:rPr>
              <a:t>开车门</a:t>
            </a:r>
            <a:endParaRPr lang="zh-CN" altLang="x-none" sz="2400" b="0" dirty="0" err="1">
              <a:solidFill>
                <a:srgbClr val="000000"/>
              </a:solidFill>
              <a:latin typeface="Times New Roman" panose="02020603050405020304" pitchFamily="16" charset="0"/>
              <a:ea typeface="华文隶书" panose="02010800040101010101" charset="-122"/>
            </a:endParaRPr>
          </a:p>
        </p:txBody>
      </p:sp>
      <p:sp>
        <p:nvSpPr>
          <p:cNvPr id="208906" name="矩形 98312"/>
          <p:cNvSpPr/>
          <p:nvPr/>
        </p:nvSpPr>
        <p:spPr>
          <a:xfrm>
            <a:off x="4841875" y="2297113"/>
            <a:ext cx="1368425" cy="431800"/>
          </a:xfrm>
          <a:prstGeom prst="rect">
            <a:avLst/>
          </a:prstGeom>
          <a:noFill/>
          <a:ln w="9525">
            <a:noFill/>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ea typeface="华文隶书" panose="02010800040101010101" charset="-122"/>
              </a:rPr>
              <a:t>售票员</a:t>
            </a:r>
            <a:endParaRPr lang="zh-CN" altLang="x-none" sz="2400" b="0" dirty="0" err="1">
              <a:solidFill>
                <a:srgbClr val="000000"/>
              </a:solidFill>
              <a:latin typeface="Times New Roman" panose="02020603050405020304" pitchFamily="16" charset="0"/>
              <a:ea typeface="华文隶书" panose="02010800040101010101" charset="-122"/>
            </a:endParaRPr>
          </a:p>
        </p:txBody>
      </p:sp>
      <p:sp>
        <p:nvSpPr>
          <p:cNvPr id="208907" name="矩形 98313"/>
          <p:cNvSpPr/>
          <p:nvPr/>
        </p:nvSpPr>
        <p:spPr>
          <a:xfrm>
            <a:off x="4841875" y="3089275"/>
            <a:ext cx="1368425" cy="431800"/>
          </a:xfrm>
          <a:prstGeom prst="rect">
            <a:avLst/>
          </a:prstGeom>
          <a:solidFill>
            <a:srgbClr val="00E4A8"/>
          </a:solidFill>
          <a:ln w="9360" cap="flat" cmpd="sng">
            <a:solidFill>
              <a:srgbClr val="0000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ea typeface="华文隶书" panose="02010800040101010101" charset="-122"/>
              </a:rPr>
              <a:t>售票</a:t>
            </a:r>
            <a:endParaRPr lang="zh-CN" altLang="x-none" sz="2400" b="0" dirty="0" err="1">
              <a:solidFill>
                <a:srgbClr val="000000"/>
              </a:solidFill>
              <a:latin typeface="Times New Roman" panose="02020603050405020304" pitchFamily="16" charset="0"/>
              <a:ea typeface="华文隶书" panose="02010800040101010101" charset="-122"/>
            </a:endParaRPr>
          </a:p>
        </p:txBody>
      </p:sp>
      <p:sp>
        <p:nvSpPr>
          <p:cNvPr id="208908" name="矩形 98314"/>
          <p:cNvSpPr/>
          <p:nvPr/>
        </p:nvSpPr>
        <p:spPr>
          <a:xfrm>
            <a:off x="1962150" y="2297113"/>
            <a:ext cx="1368425" cy="431800"/>
          </a:xfrm>
          <a:prstGeom prst="rect">
            <a:avLst/>
          </a:prstGeom>
          <a:noFill/>
          <a:ln w="9525">
            <a:noFill/>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ea typeface="华文隶书" panose="02010800040101010101" charset="-122"/>
              </a:rPr>
              <a:t>司机</a:t>
            </a:r>
            <a:endParaRPr lang="zh-CN" altLang="x-none" sz="2400" b="0" dirty="0" err="1">
              <a:solidFill>
                <a:srgbClr val="000000"/>
              </a:solidFill>
              <a:latin typeface="Times New Roman" panose="02020603050405020304" pitchFamily="16" charset="0"/>
              <a:ea typeface="华文隶书" panose="02010800040101010101" charset="-122"/>
            </a:endParaRPr>
          </a:p>
        </p:txBody>
      </p:sp>
      <p:sp>
        <p:nvSpPr>
          <p:cNvPr id="208909" name="直接连接符 98315"/>
          <p:cNvSpPr/>
          <p:nvPr/>
        </p:nvSpPr>
        <p:spPr>
          <a:xfrm>
            <a:off x="2609850" y="2728913"/>
            <a:ext cx="1588" cy="360362"/>
          </a:xfrm>
          <a:prstGeom prst="line">
            <a:avLst/>
          </a:prstGeom>
          <a:ln w="9360" cap="flat" cmpd="sng">
            <a:solidFill>
              <a:srgbClr val="000000"/>
            </a:solidFill>
            <a:prstDash val="solid"/>
            <a:miter/>
            <a:headEnd type="none" w="med" len="med"/>
            <a:tailEnd type="triangle" w="med" len="med"/>
          </a:ln>
        </p:spPr>
      </p:sp>
      <p:sp>
        <p:nvSpPr>
          <p:cNvPr id="208910" name="直接连接符 98316"/>
          <p:cNvSpPr/>
          <p:nvPr/>
        </p:nvSpPr>
        <p:spPr>
          <a:xfrm>
            <a:off x="5491163" y="2657475"/>
            <a:ext cx="1587" cy="431800"/>
          </a:xfrm>
          <a:prstGeom prst="line">
            <a:avLst/>
          </a:prstGeom>
          <a:ln w="9360" cap="flat" cmpd="sng">
            <a:solidFill>
              <a:srgbClr val="000000"/>
            </a:solidFill>
            <a:prstDash val="solid"/>
            <a:miter/>
            <a:headEnd type="none" w="med" len="med"/>
            <a:tailEnd type="triangle" w="med" len="med"/>
          </a:ln>
        </p:spPr>
      </p:sp>
      <p:sp>
        <p:nvSpPr>
          <p:cNvPr id="208911" name="直接连接符 98317"/>
          <p:cNvSpPr/>
          <p:nvPr/>
        </p:nvSpPr>
        <p:spPr>
          <a:xfrm>
            <a:off x="2609850" y="3521075"/>
            <a:ext cx="1588" cy="360363"/>
          </a:xfrm>
          <a:prstGeom prst="line">
            <a:avLst/>
          </a:prstGeom>
          <a:ln w="9360" cap="flat" cmpd="sng">
            <a:solidFill>
              <a:srgbClr val="000000"/>
            </a:solidFill>
            <a:prstDash val="solid"/>
            <a:miter/>
            <a:headEnd type="none" w="med" len="med"/>
            <a:tailEnd type="triangle" w="med" len="med"/>
          </a:ln>
        </p:spPr>
      </p:sp>
      <p:sp>
        <p:nvSpPr>
          <p:cNvPr id="208912" name="直接连接符 98318"/>
          <p:cNvSpPr/>
          <p:nvPr/>
        </p:nvSpPr>
        <p:spPr>
          <a:xfrm>
            <a:off x="2609850" y="4313238"/>
            <a:ext cx="1588" cy="431800"/>
          </a:xfrm>
          <a:prstGeom prst="line">
            <a:avLst/>
          </a:prstGeom>
          <a:ln w="9360" cap="flat" cmpd="sng">
            <a:solidFill>
              <a:srgbClr val="000000"/>
            </a:solidFill>
            <a:prstDash val="solid"/>
            <a:miter/>
            <a:headEnd type="none" w="med" len="med"/>
            <a:tailEnd type="triangle" w="med" len="med"/>
          </a:ln>
        </p:spPr>
      </p:sp>
      <p:sp>
        <p:nvSpPr>
          <p:cNvPr id="208913" name="直接连接符 98319"/>
          <p:cNvSpPr/>
          <p:nvPr/>
        </p:nvSpPr>
        <p:spPr>
          <a:xfrm>
            <a:off x="5491163" y="4384675"/>
            <a:ext cx="1587" cy="360363"/>
          </a:xfrm>
          <a:prstGeom prst="line">
            <a:avLst/>
          </a:prstGeom>
          <a:ln w="9360" cap="flat" cmpd="sng">
            <a:solidFill>
              <a:srgbClr val="000000"/>
            </a:solidFill>
            <a:prstDash val="solid"/>
            <a:miter/>
            <a:headEnd type="none" w="med" len="med"/>
            <a:tailEnd type="triangle" w="med" len="med"/>
          </a:ln>
        </p:spPr>
      </p:sp>
      <p:sp>
        <p:nvSpPr>
          <p:cNvPr id="208914" name="直接连接符 98320"/>
          <p:cNvSpPr/>
          <p:nvPr/>
        </p:nvSpPr>
        <p:spPr>
          <a:xfrm>
            <a:off x="5491163" y="3521075"/>
            <a:ext cx="1587" cy="431800"/>
          </a:xfrm>
          <a:prstGeom prst="line">
            <a:avLst/>
          </a:prstGeom>
          <a:ln w="9360" cap="flat" cmpd="sng">
            <a:solidFill>
              <a:srgbClr val="000000"/>
            </a:solidFill>
            <a:prstDash val="solid"/>
            <a:miter/>
            <a:headEnd type="none" w="med" len="med"/>
            <a:tailEnd type="triangle" w="med" len="med"/>
          </a:ln>
        </p:spPr>
      </p:sp>
      <p:sp>
        <p:nvSpPr>
          <p:cNvPr id="208915" name="直接连接符 98321"/>
          <p:cNvSpPr/>
          <p:nvPr/>
        </p:nvSpPr>
        <p:spPr>
          <a:xfrm>
            <a:off x="2609850" y="5176838"/>
            <a:ext cx="1588" cy="360362"/>
          </a:xfrm>
          <a:prstGeom prst="line">
            <a:avLst/>
          </a:prstGeom>
          <a:ln w="9360" cap="flat" cmpd="sng">
            <a:solidFill>
              <a:srgbClr val="000000"/>
            </a:solidFill>
            <a:prstDash val="solid"/>
            <a:miter/>
            <a:headEnd type="none" w="med" len="med"/>
            <a:tailEnd type="none" w="med" len="med"/>
          </a:ln>
        </p:spPr>
      </p:sp>
      <p:sp>
        <p:nvSpPr>
          <p:cNvPr id="208916" name="直接连接符 98322"/>
          <p:cNvSpPr/>
          <p:nvPr/>
        </p:nvSpPr>
        <p:spPr>
          <a:xfrm>
            <a:off x="1457325" y="5537200"/>
            <a:ext cx="1152525" cy="1588"/>
          </a:xfrm>
          <a:prstGeom prst="line">
            <a:avLst/>
          </a:prstGeom>
          <a:ln w="9360" cap="flat" cmpd="sng">
            <a:solidFill>
              <a:srgbClr val="000000"/>
            </a:solidFill>
            <a:prstDash val="solid"/>
            <a:miter/>
            <a:headEnd type="none" w="med" len="med"/>
            <a:tailEnd type="none" w="med" len="med"/>
          </a:ln>
        </p:spPr>
      </p:sp>
      <p:sp>
        <p:nvSpPr>
          <p:cNvPr id="208917" name="直接连接符 98323"/>
          <p:cNvSpPr/>
          <p:nvPr/>
        </p:nvSpPr>
        <p:spPr>
          <a:xfrm>
            <a:off x="1457325" y="2800350"/>
            <a:ext cx="1588" cy="2736850"/>
          </a:xfrm>
          <a:prstGeom prst="line">
            <a:avLst/>
          </a:prstGeom>
          <a:ln w="9360" cap="flat" cmpd="sng">
            <a:solidFill>
              <a:srgbClr val="000000"/>
            </a:solidFill>
            <a:prstDash val="solid"/>
            <a:miter/>
            <a:headEnd type="none" w="med" len="med"/>
            <a:tailEnd type="none" w="med" len="med"/>
          </a:ln>
        </p:spPr>
      </p:sp>
      <p:sp>
        <p:nvSpPr>
          <p:cNvPr id="208918" name="直接连接符 98324"/>
          <p:cNvSpPr/>
          <p:nvPr/>
        </p:nvSpPr>
        <p:spPr>
          <a:xfrm>
            <a:off x="5491163" y="5176838"/>
            <a:ext cx="1587" cy="288925"/>
          </a:xfrm>
          <a:prstGeom prst="line">
            <a:avLst/>
          </a:prstGeom>
          <a:ln w="9360" cap="flat" cmpd="sng">
            <a:solidFill>
              <a:srgbClr val="000000"/>
            </a:solidFill>
            <a:prstDash val="solid"/>
            <a:miter/>
            <a:headEnd type="none" w="med" len="med"/>
            <a:tailEnd type="none" w="med" len="med"/>
          </a:ln>
        </p:spPr>
      </p:sp>
      <p:sp>
        <p:nvSpPr>
          <p:cNvPr id="208919" name="直接连接符 98325"/>
          <p:cNvSpPr/>
          <p:nvPr/>
        </p:nvSpPr>
        <p:spPr>
          <a:xfrm>
            <a:off x="5491163" y="5465763"/>
            <a:ext cx="1295400" cy="1587"/>
          </a:xfrm>
          <a:prstGeom prst="line">
            <a:avLst/>
          </a:prstGeom>
          <a:ln w="9360" cap="flat" cmpd="sng">
            <a:solidFill>
              <a:srgbClr val="000000"/>
            </a:solidFill>
            <a:prstDash val="solid"/>
            <a:miter/>
            <a:headEnd type="none" w="med" len="med"/>
            <a:tailEnd type="none" w="med" len="med"/>
          </a:ln>
        </p:spPr>
      </p:sp>
      <p:sp>
        <p:nvSpPr>
          <p:cNvPr id="208920" name="直接连接符 98326"/>
          <p:cNvSpPr/>
          <p:nvPr/>
        </p:nvSpPr>
        <p:spPr>
          <a:xfrm flipV="1">
            <a:off x="6786563" y="2741613"/>
            <a:ext cx="1587" cy="2736850"/>
          </a:xfrm>
          <a:prstGeom prst="line">
            <a:avLst/>
          </a:prstGeom>
          <a:ln w="9360" cap="flat" cmpd="sng">
            <a:solidFill>
              <a:srgbClr val="000000"/>
            </a:solidFill>
            <a:prstDash val="solid"/>
            <a:miter/>
            <a:headEnd type="none" w="med" len="med"/>
            <a:tailEnd type="none" w="med" len="med"/>
          </a:ln>
        </p:spPr>
      </p:sp>
      <p:sp>
        <p:nvSpPr>
          <p:cNvPr id="208921" name="直接连接符 98327"/>
          <p:cNvSpPr/>
          <p:nvPr/>
        </p:nvSpPr>
        <p:spPr>
          <a:xfrm>
            <a:off x="1457325" y="2800350"/>
            <a:ext cx="1152525" cy="1588"/>
          </a:xfrm>
          <a:prstGeom prst="line">
            <a:avLst/>
          </a:prstGeom>
          <a:ln w="9360" cap="flat" cmpd="sng">
            <a:solidFill>
              <a:srgbClr val="000000"/>
            </a:solidFill>
            <a:prstDash val="solid"/>
            <a:miter/>
            <a:headEnd type="none" w="med" len="med"/>
            <a:tailEnd type="triangle" w="med" len="med"/>
          </a:ln>
        </p:spPr>
      </p:sp>
      <p:sp>
        <p:nvSpPr>
          <p:cNvPr id="208922" name="直接连接符 98328"/>
          <p:cNvSpPr/>
          <p:nvPr/>
        </p:nvSpPr>
        <p:spPr>
          <a:xfrm flipH="1">
            <a:off x="5503863" y="2728913"/>
            <a:ext cx="1295400" cy="1587"/>
          </a:xfrm>
          <a:prstGeom prst="line">
            <a:avLst/>
          </a:prstGeom>
          <a:ln w="9360" cap="flat" cmpd="sng">
            <a:solidFill>
              <a:srgbClr val="000000"/>
            </a:solidFill>
            <a:prstDash val="solid"/>
            <a:miter/>
            <a:headEnd type="none" w="med" len="med"/>
            <a:tailEnd type="triangle" w="med" len="med"/>
          </a:ln>
        </p:spPr>
      </p:sp>
      <p:grpSp>
        <p:nvGrpSpPr>
          <p:cNvPr id="208923" name="组合 98329"/>
          <p:cNvGrpSpPr/>
          <p:nvPr/>
        </p:nvGrpSpPr>
        <p:grpSpPr>
          <a:xfrm>
            <a:off x="2609850" y="3736975"/>
            <a:ext cx="2868613" cy="635000"/>
            <a:chOff x="1644" y="2354"/>
            <a:chExt cx="1807" cy="400"/>
          </a:xfrm>
        </p:grpSpPr>
        <p:sp>
          <p:nvSpPr>
            <p:cNvPr id="208924" name="直接连接符 98330"/>
            <p:cNvSpPr/>
            <p:nvPr/>
          </p:nvSpPr>
          <p:spPr>
            <a:xfrm>
              <a:off x="1644" y="2755"/>
              <a:ext cx="899" cy="0"/>
            </a:xfrm>
            <a:prstGeom prst="line">
              <a:avLst/>
            </a:prstGeom>
            <a:ln w="9360" cap="flat" cmpd="sng">
              <a:solidFill>
                <a:srgbClr val="000000"/>
              </a:solidFill>
              <a:prstDash val="dashDot"/>
              <a:miter/>
              <a:headEnd type="none" w="med" len="med"/>
              <a:tailEnd type="none" w="med" len="med"/>
            </a:ln>
          </p:spPr>
        </p:sp>
        <p:sp>
          <p:nvSpPr>
            <p:cNvPr id="208925" name="直接连接符 98331"/>
            <p:cNvSpPr/>
            <p:nvPr/>
          </p:nvSpPr>
          <p:spPr>
            <a:xfrm flipV="1">
              <a:off x="2551" y="2362"/>
              <a:ext cx="0" cy="393"/>
            </a:xfrm>
            <a:prstGeom prst="line">
              <a:avLst/>
            </a:prstGeom>
            <a:ln w="9360" cap="flat" cmpd="sng">
              <a:solidFill>
                <a:srgbClr val="000000"/>
              </a:solidFill>
              <a:prstDash val="dashDot"/>
              <a:miter/>
              <a:headEnd type="none" w="med" len="med"/>
              <a:tailEnd type="none" w="med" len="med"/>
            </a:ln>
          </p:spPr>
        </p:sp>
        <p:sp>
          <p:nvSpPr>
            <p:cNvPr id="208926" name="直接连接符 98332"/>
            <p:cNvSpPr/>
            <p:nvPr/>
          </p:nvSpPr>
          <p:spPr>
            <a:xfrm>
              <a:off x="2551" y="2354"/>
              <a:ext cx="900" cy="0"/>
            </a:xfrm>
            <a:prstGeom prst="line">
              <a:avLst/>
            </a:prstGeom>
            <a:ln w="9360" cap="flat" cmpd="sng">
              <a:solidFill>
                <a:srgbClr val="000000"/>
              </a:solidFill>
              <a:prstDash val="dashDot"/>
              <a:miter/>
              <a:headEnd type="none" w="med" len="med"/>
              <a:tailEnd type="triangle" w="med" len="med"/>
            </a:ln>
          </p:spPr>
        </p:sp>
      </p:grpSp>
      <p:grpSp>
        <p:nvGrpSpPr>
          <p:cNvPr id="208927" name="组合 98333"/>
          <p:cNvGrpSpPr/>
          <p:nvPr/>
        </p:nvGrpSpPr>
        <p:grpSpPr>
          <a:xfrm>
            <a:off x="2609850" y="4600575"/>
            <a:ext cx="2868613" cy="708025"/>
            <a:chOff x="1644" y="2898"/>
            <a:chExt cx="1807" cy="446"/>
          </a:xfrm>
        </p:grpSpPr>
        <p:sp>
          <p:nvSpPr>
            <p:cNvPr id="208928" name="直接连接符 98334"/>
            <p:cNvSpPr/>
            <p:nvPr/>
          </p:nvSpPr>
          <p:spPr>
            <a:xfrm>
              <a:off x="2596" y="3345"/>
              <a:ext cx="855" cy="0"/>
            </a:xfrm>
            <a:prstGeom prst="line">
              <a:avLst/>
            </a:prstGeom>
            <a:ln w="9360" cap="flat" cmpd="sng">
              <a:solidFill>
                <a:srgbClr val="000000"/>
              </a:solidFill>
              <a:prstDash val="dashDot"/>
              <a:miter/>
              <a:headEnd type="none" w="med" len="med"/>
              <a:tailEnd type="none" w="med" len="med"/>
            </a:ln>
          </p:spPr>
        </p:sp>
        <p:sp>
          <p:nvSpPr>
            <p:cNvPr id="208929" name="直接连接符 98335"/>
            <p:cNvSpPr/>
            <p:nvPr/>
          </p:nvSpPr>
          <p:spPr>
            <a:xfrm>
              <a:off x="2596" y="2898"/>
              <a:ext cx="0" cy="439"/>
            </a:xfrm>
            <a:prstGeom prst="line">
              <a:avLst/>
            </a:prstGeom>
            <a:ln w="9360" cap="flat" cmpd="sng">
              <a:solidFill>
                <a:srgbClr val="000000"/>
              </a:solidFill>
              <a:prstDash val="dashDot"/>
              <a:miter/>
              <a:headEnd type="none" w="med" len="med"/>
              <a:tailEnd type="none" w="med" len="med"/>
            </a:ln>
          </p:spPr>
        </p:sp>
        <p:sp>
          <p:nvSpPr>
            <p:cNvPr id="208930" name="直接连接符 98336"/>
            <p:cNvSpPr/>
            <p:nvPr/>
          </p:nvSpPr>
          <p:spPr>
            <a:xfrm flipH="1">
              <a:off x="1645" y="2898"/>
              <a:ext cx="951" cy="0"/>
            </a:xfrm>
            <a:prstGeom prst="line">
              <a:avLst/>
            </a:prstGeom>
            <a:ln w="9360" cap="flat" cmpd="sng">
              <a:solidFill>
                <a:srgbClr val="000000"/>
              </a:solidFill>
              <a:prstDash val="dashDot"/>
              <a:miter/>
              <a:headEnd type="none" w="med" len="med"/>
              <a:tailEnd type="triangle" w="med" len="med"/>
            </a:ln>
          </p:spPr>
        </p:sp>
      </p:gr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210946" name="矩形 99328"/>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210947" name="文本框 99329"/>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333399"/>
                </a:solidFill>
                <a:latin typeface="Times New Roman" panose="02020603050405020304" pitchFamily="16" charset="0"/>
              </a:rPr>
              <a:t>3.4 进程间的相互作用</a:t>
            </a:r>
            <a:endParaRPr lang="zh-CN" altLang="x-none" sz="4400" b="0" dirty="0" err="1">
              <a:solidFill>
                <a:srgbClr val="333399"/>
              </a:solidFill>
              <a:latin typeface="Times New Roman" panose="02020603050405020304" pitchFamily="16" charset="0"/>
            </a:endParaRPr>
          </a:p>
        </p:txBody>
      </p:sp>
      <p:sp>
        <p:nvSpPr>
          <p:cNvPr id="210948" name="文本框 99330"/>
          <p:cNvSpPr txBox="1"/>
          <p:nvPr/>
        </p:nvSpPr>
        <p:spPr>
          <a:xfrm>
            <a:off x="1143000" y="1447800"/>
            <a:ext cx="7772400" cy="914400"/>
          </a:xfrm>
          <a:prstGeom prst="rect">
            <a:avLst/>
          </a:prstGeom>
          <a:noFill/>
          <a:ln w="9525">
            <a:noFill/>
          </a:ln>
        </p:spPr>
        <p:txBody>
          <a:bodyPr wrap="square" lIns="91440" tIns="45720" rIns="91440" bIns="45720" anchor="t" anchorCtr="0"/>
          <a:p>
            <a:pPr defTabSz="457200">
              <a:lnSpc>
                <a:spcPct val="90000"/>
              </a:lnSpc>
              <a:spcBef>
                <a:spcPts val="70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rPr>
              <a:t>用</a:t>
            </a:r>
            <a:r>
              <a:rPr lang="en-US" altLang="zh-CN" sz="2400" b="0" dirty="0" err="1">
                <a:solidFill>
                  <a:srgbClr val="000000"/>
                </a:solidFill>
                <a:latin typeface="Times New Roman" panose="02020603050405020304" pitchFamily="16" charset="0"/>
              </a:rPr>
              <a:t>P，V</a:t>
            </a:r>
            <a:r>
              <a:rPr lang="zh-CN" altLang="x-none" sz="2400" b="0" dirty="0" err="1">
                <a:solidFill>
                  <a:srgbClr val="000000"/>
                </a:solidFill>
                <a:latin typeface="Times New Roman" panose="02020603050405020304" pitchFamily="16" charset="0"/>
              </a:rPr>
              <a:t>操作实现司机－售票员同步：设置私有信号量</a:t>
            </a:r>
            <a:r>
              <a:rPr lang="en-US" altLang="zh-CN" sz="2400" b="0" dirty="0" err="1">
                <a:solidFill>
                  <a:srgbClr val="000000"/>
                </a:solidFill>
                <a:latin typeface="Times New Roman" panose="02020603050405020304" pitchFamily="16" charset="0"/>
              </a:rPr>
              <a:t>S</a:t>
            </a:r>
            <a:r>
              <a:rPr lang="zh-CN" altLang="x-none" sz="1600" b="0" dirty="0" err="1">
                <a:solidFill>
                  <a:srgbClr val="000000"/>
                </a:solidFill>
                <a:latin typeface="Times New Roman" panose="02020603050405020304" pitchFamily="16" charset="0"/>
              </a:rPr>
              <a:t>车</a:t>
            </a:r>
            <a:r>
              <a:rPr lang="en-US" altLang="zh-CN" sz="2400" b="0" dirty="0" err="1">
                <a:solidFill>
                  <a:srgbClr val="000000"/>
                </a:solidFill>
                <a:latin typeface="Times New Roman" panose="02020603050405020304" pitchFamily="16" charset="0"/>
              </a:rPr>
              <a:t>(</a:t>
            </a:r>
            <a:r>
              <a:rPr lang="zh-CN" altLang="x-none" sz="2400" b="0" dirty="0" err="1">
                <a:solidFill>
                  <a:srgbClr val="000000"/>
                </a:solidFill>
                <a:latin typeface="Times New Roman" panose="02020603050405020304" pitchFamily="16" charset="0"/>
              </a:rPr>
              <a:t>司机进程</a:t>
            </a:r>
            <a:r>
              <a:rPr lang="en-US" altLang="zh-CN" sz="2400" b="0" dirty="0" err="1">
                <a:solidFill>
                  <a:srgbClr val="000000"/>
                </a:solidFill>
                <a:latin typeface="Times New Roman" panose="02020603050405020304" pitchFamily="16" charset="0"/>
              </a:rPr>
              <a:t>)</a:t>
            </a:r>
            <a:r>
              <a:rPr lang="zh-CN" altLang="x-none" sz="2400" b="0" dirty="0" err="1">
                <a:solidFill>
                  <a:srgbClr val="000000"/>
                </a:solidFill>
                <a:latin typeface="Times New Roman" panose="02020603050405020304" pitchFamily="16" charset="0"/>
              </a:rPr>
              <a:t> ，</a:t>
            </a:r>
            <a:r>
              <a:rPr lang="en-US" altLang="zh-CN" sz="2400" b="0" dirty="0" err="1">
                <a:solidFill>
                  <a:srgbClr val="000000"/>
                </a:solidFill>
                <a:latin typeface="Times New Roman" panose="02020603050405020304" pitchFamily="16" charset="0"/>
              </a:rPr>
              <a:t>S</a:t>
            </a:r>
            <a:r>
              <a:rPr lang="zh-CN" altLang="x-none" sz="1600" b="0" dirty="0" err="1">
                <a:solidFill>
                  <a:srgbClr val="000000"/>
                </a:solidFill>
                <a:latin typeface="Times New Roman" panose="02020603050405020304" pitchFamily="16" charset="0"/>
              </a:rPr>
              <a:t>门 </a:t>
            </a:r>
            <a:r>
              <a:rPr lang="en-US" altLang="zh-CN" sz="2400" b="0" dirty="0" err="1">
                <a:solidFill>
                  <a:srgbClr val="000000"/>
                </a:solidFill>
                <a:latin typeface="Times New Roman" panose="02020603050405020304" pitchFamily="16" charset="0"/>
              </a:rPr>
              <a:t>(</a:t>
            </a:r>
            <a:r>
              <a:rPr lang="zh-CN" altLang="x-none" sz="2400" b="0" dirty="0" err="1">
                <a:solidFill>
                  <a:srgbClr val="000000"/>
                </a:solidFill>
                <a:latin typeface="Times New Roman" panose="02020603050405020304" pitchFamily="16" charset="0"/>
              </a:rPr>
              <a:t>售票员进程</a:t>
            </a:r>
            <a:r>
              <a:rPr lang="en-US" altLang="zh-CN" sz="2400" b="0" dirty="0" err="1">
                <a:solidFill>
                  <a:srgbClr val="000000"/>
                </a:solidFill>
                <a:latin typeface="Times New Roman" panose="02020603050405020304" pitchFamily="16" charset="0"/>
              </a:rPr>
              <a:t>)</a:t>
            </a:r>
            <a:r>
              <a:rPr lang="zh-CN" altLang="x-none" sz="2400" b="0" dirty="0" err="1">
                <a:solidFill>
                  <a:srgbClr val="000000"/>
                </a:solidFill>
                <a:latin typeface="Times New Roman" panose="02020603050405020304" pitchFamily="16" charset="0"/>
              </a:rPr>
              <a:t>，初值均为0</a:t>
            </a:r>
            <a:endParaRPr lang="zh-CN" altLang="x-none" sz="2400" b="0" dirty="0" err="1">
              <a:solidFill>
                <a:srgbClr val="000000"/>
              </a:solidFill>
              <a:latin typeface="Times New Roman" panose="02020603050405020304" pitchFamily="16" charset="0"/>
            </a:endParaRPr>
          </a:p>
        </p:txBody>
      </p:sp>
      <p:grpSp>
        <p:nvGrpSpPr>
          <p:cNvPr id="210949" name="组合 99331"/>
          <p:cNvGrpSpPr/>
          <p:nvPr/>
        </p:nvGrpSpPr>
        <p:grpSpPr>
          <a:xfrm>
            <a:off x="1606550" y="2444750"/>
            <a:ext cx="6616700" cy="3492500"/>
            <a:chOff x="1012" y="1540"/>
            <a:chExt cx="4168" cy="2200"/>
          </a:xfrm>
        </p:grpSpPr>
        <p:sp>
          <p:nvSpPr>
            <p:cNvPr id="210950" name="矩形 99332"/>
            <p:cNvSpPr/>
            <p:nvPr/>
          </p:nvSpPr>
          <p:spPr>
            <a:xfrm>
              <a:off x="1012" y="1540"/>
              <a:ext cx="1672" cy="2200"/>
            </a:xfrm>
            <a:prstGeom prst="rect">
              <a:avLst/>
            </a:prstGeom>
            <a:solidFill>
              <a:srgbClr val="FFFF99"/>
            </a:solidFill>
            <a:ln w="9360" cap="flat" cmpd="sng">
              <a:solidFill>
                <a:srgbClr val="339966"/>
              </a:solidFill>
              <a:prstDash val="solid"/>
              <a:miter/>
              <a:headEnd type="none" w="med" len="med"/>
              <a:tailEnd type="none" w="med" len="med"/>
            </a:ln>
          </p:spPr>
          <p:txBody>
            <a:bodyPr wrap="square" lIns="90000" tIns="46800" rIns="90000" bIns="46800" anchor="t" anchorCtr="0"/>
            <a:p>
              <a:pPr marL="1905" lvl="1" indent="455295" defTabSz="457200" eaLnBrk="1" hangingPunct="1">
                <a:spcBef>
                  <a:spcPts val="7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ea typeface="华文行楷" panose="02010800040101010101" charset="-122"/>
                </a:rPr>
                <a:t>司机进程</a:t>
              </a:r>
              <a:endParaRPr lang="zh-CN" altLang="x-none" sz="2400" b="0" dirty="0" err="1">
                <a:solidFill>
                  <a:srgbClr val="000000"/>
                </a:solidFill>
                <a:latin typeface="Times New Roman" panose="02020603050405020304" pitchFamily="16" charset="0"/>
                <a:ea typeface="华文行楷" panose="02010800040101010101" charset="-122"/>
              </a:endParaRPr>
            </a:p>
            <a:p>
              <a:pPr marL="1905" lvl="1" indent="455295" defTabSz="457200" eaLnBrk="1" hangingPunct="1">
                <a:spcBef>
                  <a:spcPts val="7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rPr>
                <a:t>while(true){</a:t>
              </a:r>
              <a:endParaRPr lang="en-US" altLang="zh-CN" sz="2400" b="0" dirty="0" err="1">
                <a:solidFill>
                  <a:srgbClr val="000000"/>
                </a:solidFill>
                <a:latin typeface="Times New Roman" panose="02020603050405020304" pitchFamily="16" charset="0"/>
              </a:endParaRPr>
            </a:p>
            <a:p>
              <a:pPr marL="1905" lvl="1" indent="455295" defTabSz="457200" eaLnBrk="1" hangingPunct="1">
                <a:spcBef>
                  <a:spcPts val="7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rPr>
                <a:t>正常行驶；</a:t>
              </a:r>
              <a:endParaRPr lang="zh-CN" altLang="x-none" sz="2400" b="0" dirty="0" err="1">
                <a:solidFill>
                  <a:srgbClr val="000000"/>
                </a:solidFill>
                <a:latin typeface="Times New Roman" panose="02020603050405020304" pitchFamily="16" charset="0"/>
              </a:endParaRPr>
            </a:p>
            <a:p>
              <a:pPr marL="1905" lvl="1" indent="455295" defTabSz="457200" eaLnBrk="1" hangingPunct="1">
                <a:spcBef>
                  <a:spcPts val="7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rPr>
                <a:t>到站停车；</a:t>
              </a:r>
              <a:endParaRPr lang="zh-CN" altLang="x-none" sz="2400" b="0" dirty="0" err="1">
                <a:solidFill>
                  <a:srgbClr val="000000"/>
                </a:solidFill>
                <a:latin typeface="Times New Roman" panose="02020603050405020304" pitchFamily="16" charset="0"/>
              </a:endParaRPr>
            </a:p>
            <a:p>
              <a:pPr marL="742950" indent="-285750" defTabSz="457200">
                <a:spcBef>
                  <a:spcPts val="70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rPr>
                <a:t>V(S</a:t>
              </a:r>
              <a:r>
                <a:rPr lang="zh-CN" altLang="x-none" sz="1600" b="0" dirty="0" err="1">
                  <a:solidFill>
                    <a:srgbClr val="000000"/>
                  </a:solidFill>
                  <a:latin typeface="Times New Roman" panose="02020603050405020304" pitchFamily="16" charset="0"/>
                </a:rPr>
                <a:t>门 </a:t>
              </a:r>
              <a:r>
                <a:rPr lang="en-US" altLang="zh-CN" sz="2400" b="0" dirty="0" err="1">
                  <a:solidFill>
                    <a:srgbClr val="000000"/>
                  </a:solidFill>
                  <a:latin typeface="Times New Roman" panose="02020603050405020304" pitchFamily="16" charset="0"/>
                </a:rPr>
                <a:t>);</a:t>
              </a:r>
              <a:endParaRPr lang="en-US" altLang="zh-CN" sz="2400" b="0" dirty="0" err="1">
                <a:solidFill>
                  <a:srgbClr val="000000"/>
                </a:solidFill>
                <a:latin typeface="Times New Roman" panose="02020603050405020304" pitchFamily="16" charset="0"/>
              </a:endParaRPr>
            </a:p>
            <a:p>
              <a:pPr marL="1905" lvl="1" indent="455295" defTabSz="457200" eaLnBrk="1" hangingPunct="1">
                <a:spcBef>
                  <a:spcPts val="7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rPr>
                <a:t>P(S</a:t>
              </a:r>
              <a:r>
                <a:rPr lang="zh-CN" altLang="x-none" sz="1800" b="0" dirty="0" err="1">
                  <a:solidFill>
                    <a:srgbClr val="000000"/>
                  </a:solidFill>
                  <a:latin typeface="Times New Roman" panose="02020603050405020304" pitchFamily="16" charset="0"/>
                </a:rPr>
                <a:t>车</a:t>
              </a:r>
              <a:r>
                <a:rPr lang="en-US" altLang="zh-CN" sz="2400" b="0" dirty="0" err="1">
                  <a:solidFill>
                    <a:srgbClr val="000000"/>
                  </a:solidFill>
                  <a:latin typeface="Times New Roman" panose="02020603050405020304" pitchFamily="16" charset="0"/>
                </a:rPr>
                <a:t>);</a:t>
              </a:r>
              <a:endParaRPr lang="en-US" altLang="zh-CN" sz="2400" b="0" dirty="0" err="1">
                <a:solidFill>
                  <a:srgbClr val="000000"/>
                </a:solidFill>
                <a:latin typeface="Times New Roman" panose="02020603050405020304" pitchFamily="16" charset="0"/>
              </a:endParaRPr>
            </a:p>
            <a:p>
              <a:pPr marL="1905" lvl="1" indent="455295" defTabSz="457200" eaLnBrk="1" hangingPunct="1">
                <a:spcBef>
                  <a:spcPts val="7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rPr>
                <a:t>离站开车；</a:t>
              </a:r>
              <a:endParaRPr lang="zh-CN" altLang="x-none" sz="2400" b="0" dirty="0" err="1">
                <a:solidFill>
                  <a:srgbClr val="000000"/>
                </a:solidFill>
                <a:latin typeface="Times New Roman" panose="02020603050405020304" pitchFamily="16" charset="0"/>
              </a:endParaRPr>
            </a:p>
            <a:p>
              <a:pPr marL="1905" lvl="1" indent="455295" defTabSz="457200" eaLnBrk="1" hangingPunct="1">
                <a:spcBef>
                  <a:spcPts val="7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rPr>
                <a:t>}</a:t>
              </a:r>
              <a:endParaRPr lang="en-US" altLang="zh-CN" sz="2400" b="0" dirty="0" err="1">
                <a:solidFill>
                  <a:srgbClr val="000000"/>
                </a:solidFill>
                <a:latin typeface="Times New Roman" panose="02020603050405020304" pitchFamily="16" charset="0"/>
                <a:ea typeface="楷体_GB2312" pitchFamily="49" charset="0"/>
              </a:endParaRPr>
            </a:p>
          </p:txBody>
        </p:sp>
        <p:sp>
          <p:nvSpPr>
            <p:cNvPr id="210951" name="矩形 99333"/>
            <p:cNvSpPr/>
            <p:nvPr/>
          </p:nvSpPr>
          <p:spPr>
            <a:xfrm>
              <a:off x="3556" y="1540"/>
              <a:ext cx="1624" cy="2200"/>
            </a:xfrm>
            <a:prstGeom prst="rect">
              <a:avLst/>
            </a:prstGeom>
            <a:solidFill>
              <a:srgbClr val="FFFF99"/>
            </a:solidFill>
            <a:ln w="9360" cap="flat" cmpd="sng">
              <a:solidFill>
                <a:srgbClr val="339966"/>
              </a:solidFill>
              <a:prstDash val="solid"/>
              <a:miter/>
              <a:headEnd type="none" w="med" len="med"/>
              <a:tailEnd type="none" w="med" len="med"/>
            </a:ln>
          </p:spPr>
          <p:txBody>
            <a:bodyPr wrap="square" lIns="90000" tIns="46800" rIns="90000" bIns="46800" anchor="t" anchorCtr="0"/>
            <a:p>
              <a:pPr marL="1905" lvl="1" indent="455295" defTabSz="457200" eaLnBrk="1" hangingPunct="1">
                <a:spcBef>
                  <a:spcPts val="7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ea typeface="华文行楷" panose="02010800040101010101" charset="-122"/>
                </a:rPr>
                <a:t>售票员进程</a:t>
              </a:r>
              <a:endParaRPr lang="zh-CN" altLang="x-none" sz="2400" b="0" dirty="0" err="1">
                <a:solidFill>
                  <a:srgbClr val="000000"/>
                </a:solidFill>
                <a:latin typeface="Times New Roman" panose="02020603050405020304" pitchFamily="16" charset="0"/>
                <a:ea typeface="华文行楷" panose="02010800040101010101" charset="-122"/>
              </a:endParaRPr>
            </a:p>
            <a:p>
              <a:pPr marL="1905" lvl="1" indent="455295" defTabSz="457200" eaLnBrk="1" hangingPunct="1">
                <a:spcBef>
                  <a:spcPts val="7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rPr>
                <a:t>while(true){</a:t>
              </a:r>
              <a:endParaRPr lang="en-US" altLang="zh-CN" sz="2400" b="0" dirty="0" err="1">
                <a:solidFill>
                  <a:srgbClr val="000000"/>
                </a:solidFill>
                <a:latin typeface="Times New Roman" panose="02020603050405020304" pitchFamily="16" charset="0"/>
              </a:endParaRPr>
            </a:p>
            <a:p>
              <a:pPr marL="1905" lvl="1" indent="455295" defTabSz="457200" eaLnBrk="1" hangingPunct="1">
                <a:spcBef>
                  <a:spcPts val="7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rPr>
                <a:t>售票；</a:t>
              </a:r>
              <a:endParaRPr lang="zh-CN" altLang="x-none" sz="2400" b="0" dirty="0" err="1">
                <a:solidFill>
                  <a:srgbClr val="000000"/>
                </a:solidFill>
                <a:latin typeface="Times New Roman" panose="02020603050405020304" pitchFamily="16" charset="0"/>
              </a:endParaRPr>
            </a:p>
            <a:p>
              <a:pPr marL="742950" indent="-285750" defTabSz="457200">
                <a:spcBef>
                  <a:spcPts val="70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rPr>
                <a:t>P(S</a:t>
              </a:r>
              <a:r>
                <a:rPr lang="zh-CN" altLang="x-none" sz="1600" b="0" dirty="0" err="1">
                  <a:solidFill>
                    <a:srgbClr val="000000"/>
                  </a:solidFill>
                  <a:latin typeface="Times New Roman" panose="02020603050405020304" pitchFamily="16" charset="0"/>
                </a:rPr>
                <a:t>门 </a:t>
              </a:r>
              <a:r>
                <a:rPr lang="en-US" altLang="zh-CN" sz="2400" b="0" dirty="0" err="1">
                  <a:solidFill>
                    <a:srgbClr val="000000"/>
                  </a:solidFill>
                  <a:latin typeface="Times New Roman" panose="02020603050405020304" pitchFamily="16" charset="0"/>
                </a:rPr>
                <a:t>); </a:t>
              </a:r>
              <a:endParaRPr lang="en-US" altLang="zh-CN" sz="2400" b="0" dirty="0" err="1">
                <a:solidFill>
                  <a:srgbClr val="000000"/>
                </a:solidFill>
                <a:latin typeface="Times New Roman" panose="02020603050405020304" pitchFamily="16" charset="0"/>
              </a:endParaRPr>
            </a:p>
            <a:p>
              <a:pPr marL="1905" lvl="1" indent="455295" defTabSz="457200" eaLnBrk="1" hangingPunct="1">
                <a:spcBef>
                  <a:spcPts val="7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rPr>
                <a:t>开车门；</a:t>
              </a:r>
              <a:endParaRPr lang="zh-CN" altLang="x-none" sz="2400" b="0" dirty="0" err="1">
                <a:solidFill>
                  <a:srgbClr val="000000"/>
                </a:solidFill>
                <a:latin typeface="Times New Roman" panose="02020603050405020304" pitchFamily="16" charset="0"/>
              </a:endParaRPr>
            </a:p>
            <a:p>
              <a:pPr marL="1905" lvl="1" indent="455295" defTabSz="457200" eaLnBrk="1" hangingPunct="1">
                <a:spcBef>
                  <a:spcPts val="7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rPr>
                <a:t>关车门；</a:t>
              </a:r>
              <a:endParaRPr lang="zh-CN" altLang="x-none" sz="2400" b="0" dirty="0" err="1">
                <a:solidFill>
                  <a:srgbClr val="000000"/>
                </a:solidFill>
                <a:latin typeface="Times New Roman" panose="02020603050405020304" pitchFamily="16" charset="0"/>
              </a:endParaRPr>
            </a:p>
            <a:p>
              <a:pPr marL="1905" lvl="1" indent="455295" defTabSz="457200" eaLnBrk="1" hangingPunct="1">
                <a:spcBef>
                  <a:spcPts val="7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400" b="0" dirty="0" err="1">
                  <a:solidFill>
                    <a:srgbClr val="000000"/>
                  </a:solidFill>
                  <a:latin typeface="Times New Roman" panose="02020603050405020304" pitchFamily="16" charset="0"/>
                </a:rPr>
                <a:t>V(S</a:t>
              </a:r>
              <a:r>
                <a:rPr lang="zh-CN" altLang="x-none" sz="1800" b="0" dirty="0" err="1">
                  <a:solidFill>
                    <a:srgbClr val="000000"/>
                  </a:solidFill>
                  <a:latin typeface="Times New Roman" panose="02020603050405020304" pitchFamily="16" charset="0"/>
                </a:rPr>
                <a:t>车</a:t>
              </a:r>
              <a:r>
                <a:rPr lang="en-US" altLang="zh-CN" sz="2400" b="0" dirty="0" err="1">
                  <a:solidFill>
                    <a:srgbClr val="000000"/>
                  </a:solidFill>
                  <a:latin typeface="Times New Roman" panose="02020603050405020304" pitchFamily="16" charset="0"/>
                </a:rPr>
                <a:t>);</a:t>
              </a:r>
              <a:endParaRPr lang="en-US" altLang="zh-CN" sz="2400" b="0" dirty="0" err="1">
                <a:solidFill>
                  <a:srgbClr val="000000"/>
                </a:solidFill>
                <a:latin typeface="Times New Roman" panose="02020603050405020304" pitchFamily="16" charset="0"/>
              </a:endParaRPr>
            </a:p>
            <a:p>
              <a:pPr marL="1905" lvl="1" indent="455295" defTabSz="457200" eaLnBrk="1" hangingPunct="1">
                <a:spcBef>
                  <a:spcPts val="700"/>
                </a:spcBef>
                <a:buClrTx/>
                <a:buSzPct val="55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rPr>
                <a:t>}</a:t>
              </a:r>
              <a:endParaRPr lang="zh-CN" altLang="x-none" sz="2400" b="0" dirty="0" err="1">
                <a:solidFill>
                  <a:srgbClr val="000000"/>
                </a:solidFill>
                <a:latin typeface="Times New Roman" panose="02020603050405020304" pitchFamily="16" charset="0"/>
                <a:ea typeface="楷体_GB2312" pitchFamily="49" charset="0"/>
              </a:endParaRPr>
            </a:p>
          </p:txBody>
        </p:sp>
        <p:grpSp>
          <p:nvGrpSpPr>
            <p:cNvPr id="210952" name="组合 99334"/>
            <p:cNvGrpSpPr/>
            <p:nvPr/>
          </p:nvGrpSpPr>
          <p:grpSpPr>
            <a:xfrm>
              <a:off x="1878" y="2527"/>
              <a:ext cx="2079" cy="806"/>
              <a:chOff x="1878" y="2527"/>
              <a:chExt cx="2079" cy="806"/>
            </a:xfrm>
          </p:grpSpPr>
          <p:sp>
            <p:nvSpPr>
              <p:cNvPr id="210953" name="直接连接符 99335"/>
              <p:cNvSpPr/>
              <p:nvPr/>
            </p:nvSpPr>
            <p:spPr>
              <a:xfrm flipH="1" flipV="1">
                <a:off x="1886" y="3116"/>
                <a:ext cx="1988" cy="218"/>
              </a:xfrm>
              <a:prstGeom prst="line">
                <a:avLst/>
              </a:prstGeom>
              <a:ln w="9360" cap="flat" cmpd="sng">
                <a:solidFill>
                  <a:srgbClr val="FF0000"/>
                </a:solidFill>
                <a:prstDash val="solid"/>
                <a:round/>
                <a:headEnd type="none" w="med" len="med"/>
                <a:tailEnd type="triangle" w="med" len="med"/>
              </a:ln>
              <a:effectLst>
                <a:outerShdw dist="28496" dir="17774534" algn="ctr" rotWithShape="0">
                  <a:srgbClr val="1C1C1C">
                    <a:alpha val="75014"/>
                  </a:srgbClr>
                </a:outerShdw>
              </a:effectLst>
            </p:spPr>
          </p:sp>
          <p:sp>
            <p:nvSpPr>
              <p:cNvPr id="210954" name="直接连接符 99336"/>
              <p:cNvSpPr/>
              <p:nvPr/>
            </p:nvSpPr>
            <p:spPr>
              <a:xfrm flipV="1">
                <a:off x="1878" y="2528"/>
                <a:ext cx="2079" cy="309"/>
              </a:xfrm>
              <a:prstGeom prst="line">
                <a:avLst/>
              </a:prstGeom>
              <a:ln w="9360" cap="flat" cmpd="sng">
                <a:solidFill>
                  <a:srgbClr val="FF0000"/>
                </a:solidFill>
                <a:prstDash val="solid"/>
                <a:round/>
                <a:headEnd type="none" w="med" len="med"/>
                <a:tailEnd type="triangle" w="med" len="med"/>
              </a:ln>
              <a:effectLst>
                <a:outerShdw dist="28496" dir="17774534" algn="ctr" rotWithShape="0">
                  <a:srgbClr val="1C1C1C">
                    <a:alpha val="75014"/>
                  </a:srgbClr>
                </a:outerShdw>
              </a:effectLst>
            </p:spPr>
          </p:sp>
        </p:grpSp>
      </p:grpSp>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212994" name="矩形 100352"/>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212995" name="文本框 100353"/>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333399"/>
                </a:solidFill>
                <a:latin typeface="Times New Roman" panose="02020603050405020304" pitchFamily="16" charset="0"/>
              </a:rPr>
              <a:t>3.4 进程间的相互作用</a:t>
            </a:r>
            <a:endParaRPr lang="zh-CN" altLang="x-none" sz="4400" b="0" dirty="0" err="1">
              <a:solidFill>
                <a:srgbClr val="333399"/>
              </a:solidFill>
              <a:latin typeface="Times New Roman" panose="02020603050405020304" pitchFamily="16" charset="0"/>
            </a:endParaRPr>
          </a:p>
        </p:txBody>
      </p:sp>
      <p:sp>
        <p:nvSpPr>
          <p:cNvPr id="212996" name="文本框 100354"/>
          <p:cNvSpPr txBox="1"/>
          <p:nvPr/>
        </p:nvSpPr>
        <p:spPr>
          <a:xfrm>
            <a:off x="1143000" y="1447800"/>
            <a:ext cx="7245350" cy="1465580"/>
          </a:xfrm>
          <a:prstGeom prst="rect">
            <a:avLst/>
          </a:prstGeom>
          <a:noFill/>
          <a:ln w="9525">
            <a:noFill/>
          </a:ln>
        </p:spPr>
        <p:txBody>
          <a:bodyPr wrap="square" lIns="91440" tIns="45720" rIns="91440" bIns="45720" anchor="t" anchorCtr="0"/>
          <a:p>
            <a:pPr marL="342900" indent="-342900" defTabSz="457200">
              <a:spcBef>
                <a:spcPts val="8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00"/>
                </a:solidFill>
                <a:latin typeface="Times New Roman" panose="02020603050405020304" pitchFamily="16" charset="0"/>
              </a:rPr>
              <a:t>用</a:t>
            </a:r>
            <a:r>
              <a:rPr lang="en-US" altLang="zh-CN" sz="2800" b="0" dirty="0" err="1">
                <a:solidFill>
                  <a:srgbClr val="000000"/>
                </a:solidFill>
                <a:latin typeface="Times New Roman" panose="02020603050405020304" pitchFamily="16" charset="0"/>
              </a:rPr>
              <a:t>P，V</a:t>
            </a:r>
            <a:r>
              <a:rPr lang="zh-CN" altLang="x-none" sz="2800" b="0" dirty="0" err="1">
                <a:solidFill>
                  <a:srgbClr val="000000"/>
                </a:solidFill>
                <a:latin typeface="Times New Roman" panose="02020603050405020304" pitchFamily="16" charset="0"/>
              </a:rPr>
              <a:t>操作实现同步：设置私有信号量</a:t>
            </a:r>
            <a:r>
              <a:rPr lang="en-US" altLang="zh-CN" sz="2800" b="0" dirty="0" err="1">
                <a:solidFill>
                  <a:srgbClr val="000000"/>
                </a:solidFill>
                <a:latin typeface="Times New Roman" panose="02020603050405020304" pitchFamily="16" charset="0"/>
              </a:rPr>
              <a:t>S</a:t>
            </a:r>
            <a:r>
              <a:rPr lang="zh-CN" altLang="x-none" sz="1800" b="0" dirty="0" err="1">
                <a:solidFill>
                  <a:srgbClr val="000000"/>
                </a:solidFill>
                <a:latin typeface="Times New Roman" panose="02020603050405020304" pitchFamily="16" charset="0"/>
              </a:rPr>
              <a:t>车</a:t>
            </a:r>
            <a:r>
              <a:rPr lang="zh-CN" altLang="x-none" sz="2800" b="0" dirty="0" err="1">
                <a:solidFill>
                  <a:srgbClr val="000000"/>
                </a:solidFill>
                <a:latin typeface="Times New Roman" panose="02020603050405020304" pitchFamily="16" charset="0"/>
              </a:rPr>
              <a:t>，</a:t>
            </a:r>
            <a:r>
              <a:rPr lang="en-US" altLang="zh-CN" sz="2800" b="0" dirty="0" err="1">
                <a:solidFill>
                  <a:srgbClr val="000000"/>
                </a:solidFill>
                <a:latin typeface="Times New Roman" panose="02020603050405020304" pitchFamily="16" charset="0"/>
              </a:rPr>
              <a:t>S</a:t>
            </a:r>
            <a:r>
              <a:rPr lang="zh-CN" altLang="x-none" sz="1600" b="0" dirty="0" err="1">
                <a:solidFill>
                  <a:srgbClr val="000000"/>
                </a:solidFill>
                <a:latin typeface="Times New Roman" panose="02020603050405020304" pitchFamily="16" charset="0"/>
              </a:rPr>
              <a:t>门</a:t>
            </a:r>
            <a:r>
              <a:rPr lang="zh-CN" altLang="x-none" sz="2800" b="0" dirty="0" err="1">
                <a:solidFill>
                  <a:srgbClr val="000000"/>
                </a:solidFill>
                <a:latin typeface="Times New Roman" panose="02020603050405020304" pitchFamily="16" charset="0"/>
              </a:rPr>
              <a:t>，初值均为0，二者各自的</a:t>
            </a:r>
            <a:r>
              <a:rPr lang="en-US" altLang="zh-CN" sz="2800" b="0" dirty="0" err="1">
                <a:solidFill>
                  <a:srgbClr val="000000"/>
                </a:solidFill>
                <a:latin typeface="Times New Roman" panose="02020603050405020304" pitchFamily="16" charset="0"/>
              </a:rPr>
              <a:t>PV</a:t>
            </a:r>
            <a:r>
              <a:rPr lang="zh-CN" altLang="en-US" sz="2800" b="0" dirty="0" err="1">
                <a:solidFill>
                  <a:srgbClr val="000000"/>
                </a:solidFill>
                <a:latin typeface="Times New Roman" panose="02020603050405020304" pitchFamily="16" charset="0"/>
              </a:rPr>
              <a:t>操作分别在两个程序中执行，</a:t>
            </a:r>
            <a:r>
              <a:rPr lang="en-US" altLang="zh-CN" sz="2800" b="0" dirty="0" err="1">
                <a:solidFill>
                  <a:srgbClr val="FF0000"/>
                </a:solidFill>
                <a:latin typeface="Times New Roman" panose="02020603050405020304" pitchFamily="16" charset="0"/>
              </a:rPr>
              <a:t>V</a:t>
            </a:r>
            <a:r>
              <a:rPr lang="zh-CN" altLang="en-US" sz="2800" b="0" dirty="0" err="1">
                <a:solidFill>
                  <a:srgbClr val="FF0000"/>
                </a:solidFill>
                <a:latin typeface="Times New Roman" panose="02020603050405020304" pitchFamily="16" charset="0"/>
              </a:rPr>
              <a:t>起到唤醒</a:t>
            </a:r>
            <a:r>
              <a:rPr lang="en-US" altLang="zh-CN" sz="2800" b="0" dirty="0" err="1">
                <a:solidFill>
                  <a:srgbClr val="FF0000"/>
                </a:solidFill>
                <a:latin typeface="Times New Roman" panose="02020603050405020304" pitchFamily="16" charset="0"/>
              </a:rPr>
              <a:t>P</a:t>
            </a:r>
            <a:r>
              <a:rPr lang="zh-CN" altLang="en-US" sz="2800" b="0" dirty="0" err="1">
                <a:solidFill>
                  <a:srgbClr val="FF0000"/>
                </a:solidFill>
                <a:latin typeface="Times New Roman" panose="02020603050405020304" pitchFamily="16" charset="0"/>
              </a:rPr>
              <a:t>的作用</a:t>
            </a:r>
            <a:endParaRPr lang="zh-CN" altLang="en-US" sz="2800" b="0" dirty="0" err="1">
              <a:solidFill>
                <a:srgbClr val="FF0000"/>
              </a:solidFill>
              <a:latin typeface="Times New Roman" panose="02020603050405020304" pitchFamily="16" charset="0"/>
            </a:endParaRPr>
          </a:p>
        </p:txBody>
      </p:sp>
      <p:sp>
        <p:nvSpPr>
          <p:cNvPr id="212997" name="文本框 100355"/>
          <p:cNvSpPr txBox="1"/>
          <p:nvPr/>
        </p:nvSpPr>
        <p:spPr>
          <a:xfrm>
            <a:off x="3276600" y="4017963"/>
            <a:ext cx="1588" cy="487362"/>
          </a:xfrm>
          <a:prstGeom prst="rect">
            <a:avLst/>
          </a:prstGeom>
          <a:noFill/>
          <a:ln w="9525">
            <a:noFill/>
          </a:ln>
        </p:spPr>
        <p:txBody>
          <a:bodyPr anchor="t" anchorCtr="0"/>
          <a:p>
            <a:endParaRPr lang="zh-CN" altLang="en-US">
              <a:latin typeface="Arial" panose="020B0604020202020204" pitchFamily="34" charset="0"/>
            </a:endParaRPr>
          </a:p>
        </p:txBody>
      </p:sp>
      <p:sp>
        <p:nvSpPr>
          <p:cNvPr id="212998" name="矩形 100356"/>
          <p:cNvSpPr/>
          <p:nvPr/>
        </p:nvSpPr>
        <p:spPr>
          <a:xfrm>
            <a:off x="1187450" y="5949950"/>
            <a:ext cx="7245350" cy="611188"/>
          </a:xfrm>
          <a:prstGeom prst="rect">
            <a:avLst/>
          </a:prstGeom>
          <a:noFill/>
          <a:ln w="9525">
            <a:noFill/>
          </a:ln>
        </p:spPr>
        <p:txBody>
          <a:bodyPr wrap="square" lIns="90000" tIns="46800" rIns="90000" bIns="46800" anchor="t" anchorCtr="0"/>
          <a:p>
            <a:pPr marL="342900" indent="-342900" defTabSz="457200">
              <a:spcBef>
                <a:spcPts val="8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FF"/>
                </a:solidFill>
                <a:latin typeface="Times New Roman" panose="02020603050405020304" pitchFamily="16" charset="0"/>
              </a:rPr>
              <a:t>司机到站</a:t>
            </a:r>
            <a:endParaRPr lang="zh-CN" altLang="x-none" sz="2800" b="0" dirty="0" err="1">
              <a:solidFill>
                <a:srgbClr val="0000FF"/>
              </a:solidFill>
              <a:latin typeface="Times New Roman" panose="02020603050405020304" pitchFamily="16" charset="0"/>
            </a:endParaRPr>
          </a:p>
        </p:txBody>
      </p:sp>
      <p:pic>
        <p:nvPicPr>
          <p:cNvPr id="212999" name="图片 100357"/>
          <p:cNvPicPr>
            <a:picLocks noChangeAspect="1"/>
          </p:cNvPicPr>
          <p:nvPr/>
        </p:nvPicPr>
        <p:blipFill>
          <a:blip r:embed="rId1"/>
          <a:stretch>
            <a:fillRect/>
          </a:stretch>
        </p:blipFill>
        <p:spPr>
          <a:xfrm>
            <a:off x="1548130" y="3252470"/>
            <a:ext cx="6271895" cy="2703830"/>
          </a:xfrm>
          <a:prstGeom prst="rect">
            <a:avLst/>
          </a:prstGeom>
          <a:ln>
            <a:tailEnd type="arrow"/>
          </a:ln>
        </p:spPr>
      </p:pic>
      <p:cxnSp>
        <p:nvCxnSpPr>
          <p:cNvPr id="2" name="直接箭头连接符 1"/>
          <p:cNvCxnSpPr/>
          <p:nvPr/>
        </p:nvCxnSpPr>
        <p:spPr>
          <a:xfrm>
            <a:off x="3131820" y="3338830"/>
            <a:ext cx="0" cy="94551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6" name="直接箭头连接符 5"/>
          <p:cNvCxnSpPr/>
          <p:nvPr/>
        </p:nvCxnSpPr>
        <p:spPr>
          <a:xfrm flipV="1">
            <a:off x="3134995" y="4149090"/>
            <a:ext cx="2472055" cy="10414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7" name="直接箭头连接符 6"/>
          <p:cNvCxnSpPr/>
          <p:nvPr/>
        </p:nvCxnSpPr>
        <p:spPr>
          <a:xfrm>
            <a:off x="5607050" y="4149090"/>
            <a:ext cx="0" cy="90043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8" name="直接箭头连接符 7"/>
          <p:cNvCxnSpPr/>
          <p:nvPr/>
        </p:nvCxnSpPr>
        <p:spPr>
          <a:xfrm flipH="1" flipV="1">
            <a:off x="3131820" y="4644390"/>
            <a:ext cx="2466340" cy="41021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215042" name="矩形 101376"/>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215043" name="文本框 101377"/>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333399"/>
                </a:solidFill>
                <a:latin typeface="Times New Roman" panose="02020603050405020304" pitchFamily="16" charset="0"/>
              </a:rPr>
              <a:t>3.4 进程间的相互作用</a:t>
            </a:r>
            <a:endParaRPr lang="zh-CN" altLang="x-none" sz="4400" b="0" dirty="0" err="1">
              <a:solidFill>
                <a:srgbClr val="333399"/>
              </a:solidFill>
              <a:latin typeface="Times New Roman" panose="02020603050405020304" pitchFamily="16" charset="0"/>
            </a:endParaRPr>
          </a:p>
        </p:txBody>
      </p:sp>
      <p:sp>
        <p:nvSpPr>
          <p:cNvPr id="215044" name="文本框 101378"/>
          <p:cNvSpPr txBox="1"/>
          <p:nvPr/>
        </p:nvSpPr>
        <p:spPr>
          <a:xfrm>
            <a:off x="1143000" y="1447800"/>
            <a:ext cx="6884988" cy="612775"/>
          </a:xfrm>
          <a:prstGeom prst="rect">
            <a:avLst/>
          </a:prstGeom>
          <a:noFill/>
          <a:ln w="9525">
            <a:noFill/>
          </a:ln>
        </p:spPr>
        <p:txBody>
          <a:bodyPr wrap="square" lIns="91440" tIns="45720" rIns="91440" bIns="45720" anchor="t" anchorCtr="0"/>
          <a:p>
            <a:pPr marL="342900" indent="-342900" defTabSz="457200">
              <a:spcBef>
                <a:spcPts val="7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rPr>
              <a:t>用</a:t>
            </a:r>
            <a:r>
              <a:rPr lang="en-US" altLang="zh-CN" sz="2400" b="0" dirty="0" err="1">
                <a:solidFill>
                  <a:srgbClr val="000000"/>
                </a:solidFill>
                <a:latin typeface="Times New Roman" panose="02020603050405020304" pitchFamily="16" charset="0"/>
              </a:rPr>
              <a:t>P，V</a:t>
            </a:r>
            <a:r>
              <a:rPr lang="zh-CN" altLang="x-none" sz="2400" b="0" dirty="0" err="1">
                <a:solidFill>
                  <a:srgbClr val="000000"/>
                </a:solidFill>
                <a:latin typeface="Times New Roman" panose="02020603050405020304" pitchFamily="16" charset="0"/>
              </a:rPr>
              <a:t>操作实现司机－售票员同步：</a:t>
            </a:r>
            <a:endParaRPr lang="zh-CN" altLang="x-none" sz="2400" b="0" dirty="0" err="1">
              <a:solidFill>
                <a:srgbClr val="000000"/>
              </a:solidFill>
              <a:latin typeface="Times New Roman" panose="02020603050405020304" pitchFamily="16" charset="0"/>
            </a:endParaRPr>
          </a:p>
        </p:txBody>
      </p:sp>
      <p:sp>
        <p:nvSpPr>
          <p:cNvPr id="215045" name="矩形 101379"/>
          <p:cNvSpPr/>
          <p:nvPr/>
        </p:nvSpPr>
        <p:spPr>
          <a:xfrm>
            <a:off x="1187450" y="5589588"/>
            <a:ext cx="6884988" cy="612775"/>
          </a:xfrm>
          <a:prstGeom prst="rect">
            <a:avLst/>
          </a:prstGeom>
          <a:noFill/>
          <a:ln w="9525">
            <a:noFill/>
          </a:ln>
        </p:spPr>
        <p:txBody>
          <a:bodyPr wrap="square" lIns="90000" tIns="46800" rIns="90000" bIns="46800" anchor="t" anchorCtr="0"/>
          <a:p>
            <a:pPr marL="342900" indent="-342900" defTabSz="457200">
              <a:spcBef>
                <a:spcPts val="8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FF"/>
                </a:solidFill>
                <a:latin typeface="Times New Roman" panose="02020603050405020304" pitchFamily="16" charset="0"/>
              </a:rPr>
              <a:t>司机到站</a:t>
            </a:r>
            <a:r>
              <a:rPr lang="en-US" altLang="zh-CN" sz="2800" b="0" dirty="0" err="1">
                <a:solidFill>
                  <a:srgbClr val="0000FF"/>
                </a:solidFill>
                <a:latin typeface="Times New Roman" panose="02020603050405020304" pitchFamily="16" charset="0"/>
              </a:rPr>
              <a:t>-</a:t>
            </a:r>
            <a:r>
              <a:rPr lang="zh-CN" altLang="x-none" sz="2800" b="0" dirty="0" err="1">
                <a:solidFill>
                  <a:srgbClr val="0000FF"/>
                </a:solidFill>
                <a:latin typeface="Times New Roman" panose="02020603050405020304" pitchFamily="16" charset="0"/>
              </a:rPr>
              <a:t>想继续开车阻塞</a:t>
            </a:r>
            <a:endParaRPr lang="zh-CN" altLang="x-none" sz="2800" b="0" dirty="0" err="1">
              <a:solidFill>
                <a:srgbClr val="0000FF"/>
              </a:solidFill>
              <a:latin typeface="Times New Roman" panose="02020603050405020304" pitchFamily="16" charset="0"/>
            </a:endParaRPr>
          </a:p>
        </p:txBody>
      </p:sp>
      <p:pic>
        <p:nvPicPr>
          <p:cNvPr id="215046" name="图片 101380"/>
          <p:cNvPicPr>
            <a:picLocks noChangeAspect="1"/>
          </p:cNvPicPr>
          <p:nvPr/>
        </p:nvPicPr>
        <p:blipFill>
          <a:blip r:embed="rId1"/>
          <a:stretch>
            <a:fillRect/>
          </a:stretch>
        </p:blipFill>
        <p:spPr>
          <a:xfrm>
            <a:off x="1493838" y="1965325"/>
            <a:ext cx="6272212" cy="3536950"/>
          </a:xfrm>
          <a:prstGeom prst="rect">
            <a:avLst/>
          </a:prstGeom>
          <a:noFill/>
          <a:ln w="9525">
            <a:noFill/>
          </a:ln>
        </p:spPr>
      </p:pic>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217090" name="矩形 102400"/>
          <p:cNvSpPr/>
          <p:nvPr/>
        </p:nvSpPr>
        <p:spPr>
          <a:xfrm>
            <a:off x="7239000" y="6400800"/>
            <a:ext cx="1905000" cy="457200"/>
          </a:xfrm>
          <a:prstGeom prst="rect">
            <a:avLst/>
          </a:prstGeom>
          <a:noFill/>
          <a:ln w="9525">
            <a:noFill/>
          </a:ln>
        </p:spPr>
        <p:txBody>
          <a:bodyPr wrap="square" lIns="91440" tIns="45720" rIns="91440" bIns="45720" anchor="b" anchorCtr="0"/>
          <a:p>
            <a:pPr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b="0" dirty="0" err="1">
                <a:solidFill>
                  <a:srgbClr val="000000"/>
                </a:solidFill>
                <a:latin typeface="Tahoma" panose="020B0604030504040204" pitchFamily="32" charset="0"/>
                <a:ea typeface="宋体" panose="02010600030101010101" pitchFamily="2" charset="-122"/>
              </a:rPr>
            </a:fld>
            <a:endParaRPr lang="zh-CN" altLang="x-none" sz="1400" b="0" dirty="0" err="1">
              <a:solidFill>
                <a:srgbClr val="000000"/>
              </a:solidFill>
              <a:latin typeface="Tahoma" panose="020B0604030504040204" pitchFamily="32" charset="0"/>
              <a:ea typeface="宋体" panose="02010600030101010101" pitchFamily="2" charset="-122"/>
            </a:endParaRPr>
          </a:p>
        </p:txBody>
      </p:sp>
      <p:sp>
        <p:nvSpPr>
          <p:cNvPr id="217091" name="文本框 102401"/>
          <p:cNvSpPr txBox="1"/>
          <p:nvPr/>
        </p:nvSpPr>
        <p:spPr>
          <a:xfrm>
            <a:off x="1274763" y="457200"/>
            <a:ext cx="7793037" cy="762000"/>
          </a:xfrm>
          <a:prstGeom prst="rect">
            <a:avLst/>
          </a:prstGeom>
          <a:noFill/>
          <a:ln w="9525">
            <a:noFill/>
          </a:ln>
        </p:spPr>
        <p:txBody>
          <a:bodyPr wrap="square" lIns="91440" tIns="45720" rIns="91440" bIns="45720" anchor="b"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400" b="0" dirty="0" err="1">
                <a:solidFill>
                  <a:srgbClr val="333399"/>
                </a:solidFill>
                <a:latin typeface="Times New Roman" panose="02020603050405020304" pitchFamily="16" charset="0"/>
              </a:rPr>
              <a:t>3.4 进程间的相互作用</a:t>
            </a:r>
            <a:endParaRPr lang="zh-CN" altLang="x-none" sz="4400" b="0" dirty="0" err="1">
              <a:solidFill>
                <a:srgbClr val="333399"/>
              </a:solidFill>
              <a:latin typeface="Times New Roman" panose="02020603050405020304" pitchFamily="16" charset="0"/>
            </a:endParaRPr>
          </a:p>
        </p:txBody>
      </p:sp>
      <p:sp>
        <p:nvSpPr>
          <p:cNvPr id="217092" name="文本框 102402"/>
          <p:cNvSpPr txBox="1"/>
          <p:nvPr/>
        </p:nvSpPr>
        <p:spPr>
          <a:xfrm>
            <a:off x="1143000" y="1447800"/>
            <a:ext cx="7316788" cy="541338"/>
          </a:xfrm>
          <a:prstGeom prst="rect">
            <a:avLst/>
          </a:prstGeom>
          <a:noFill/>
          <a:ln w="9525">
            <a:noFill/>
          </a:ln>
        </p:spPr>
        <p:txBody>
          <a:bodyPr wrap="square" lIns="91440" tIns="45720" rIns="91440" bIns="45720" anchor="t" anchorCtr="0"/>
          <a:p>
            <a:pPr marL="342900" indent="-342900" defTabSz="457200">
              <a:spcBef>
                <a:spcPts val="7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400" b="0" dirty="0" err="1">
                <a:solidFill>
                  <a:srgbClr val="000000"/>
                </a:solidFill>
                <a:latin typeface="Times New Roman" panose="02020603050405020304" pitchFamily="16" charset="0"/>
              </a:rPr>
              <a:t>用</a:t>
            </a:r>
            <a:r>
              <a:rPr lang="en-US" altLang="zh-CN" sz="2400" b="0" dirty="0" err="1">
                <a:solidFill>
                  <a:srgbClr val="000000"/>
                </a:solidFill>
                <a:latin typeface="Times New Roman" panose="02020603050405020304" pitchFamily="16" charset="0"/>
              </a:rPr>
              <a:t>P，V</a:t>
            </a:r>
            <a:r>
              <a:rPr lang="zh-CN" altLang="x-none" sz="2400" b="0" dirty="0" err="1">
                <a:solidFill>
                  <a:srgbClr val="000000"/>
                </a:solidFill>
                <a:latin typeface="Times New Roman" panose="02020603050405020304" pitchFamily="16" charset="0"/>
              </a:rPr>
              <a:t>操作实现司机－售票员同步：</a:t>
            </a:r>
            <a:endParaRPr lang="zh-CN" altLang="x-none" sz="2400" b="0" dirty="0" err="1">
              <a:solidFill>
                <a:srgbClr val="000000"/>
              </a:solidFill>
              <a:latin typeface="Times New Roman" panose="02020603050405020304" pitchFamily="16" charset="0"/>
            </a:endParaRPr>
          </a:p>
        </p:txBody>
      </p:sp>
      <p:sp>
        <p:nvSpPr>
          <p:cNvPr id="217093" name="矩形 102403"/>
          <p:cNvSpPr/>
          <p:nvPr/>
        </p:nvSpPr>
        <p:spPr>
          <a:xfrm>
            <a:off x="1187450" y="5589588"/>
            <a:ext cx="6884988" cy="612775"/>
          </a:xfrm>
          <a:prstGeom prst="rect">
            <a:avLst/>
          </a:prstGeom>
          <a:noFill/>
          <a:ln w="9525">
            <a:noFill/>
          </a:ln>
        </p:spPr>
        <p:txBody>
          <a:bodyPr wrap="square" lIns="90000" tIns="46800" rIns="90000" bIns="46800" anchor="t" anchorCtr="0"/>
          <a:p>
            <a:pPr marL="342900" indent="-342900" defTabSz="457200">
              <a:spcBef>
                <a:spcPts val="800"/>
              </a:spcBef>
              <a:buClr>
                <a:srgbClr val="3333CC"/>
              </a:buClr>
              <a:buSzPct val="60000"/>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0" dirty="0" err="1">
                <a:solidFill>
                  <a:srgbClr val="0000FF"/>
                </a:solidFill>
                <a:latin typeface="Times New Roman" panose="02020603050405020304" pitchFamily="16" charset="0"/>
              </a:rPr>
              <a:t>司机到站</a:t>
            </a:r>
            <a:r>
              <a:rPr lang="en-US" altLang="zh-CN" sz="2800" b="0" dirty="0" err="1">
                <a:solidFill>
                  <a:srgbClr val="0000FF"/>
                </a:solidFill>
                <a:latin typeface="Times New Roman" panose="02020603050405020304" pitchFamily="16" charset="0"/>
              </a:rPr>
              <a:t>-</a:t>
            </a:r>
            <a:r>
              <a:rPr lang="zh-CN" altLang="x-none" sz="2800" b="0" dirty="0" err="1">
                <a:solidFill>
                  <a:srgbClr val="0000FF"/>
                </a:solidFill>
                <a:latin typeface="Times New Roman" panose="02020603050405020304" pitchFamily="16" charset="0"/>
              </a:rPr>
              <a:t>想继续开车阻塞</a:t>
            </a:r>
            <a:r>
              <a:rPr lang="en-US" altLang="zh-CN" sz="2800" b="0" dirty="0" err="1">
                <a:solidFill>
                  <a:srgbClr val="0000FF"/>
                </a:solidFill>
                <a:latin typeface="Times New Roman" panose="02020603050405020304" pitchFamily="16" charset="0"/>
              </a:rPr>
              <a:t>-</a:t>
            </a:r>
            <a:r>
              <a:rPr lang="zh-CN" altLang="x-none" sz="2800" b="0" dirty="0" err="1">
                <a:solidFill>
                  <a:srgbClr val="0000FF"/>
                </a:solidFill>
                <a:latin typeface="Times New Roman" panose="02020603050405020304" pitchFamily="16" charset="0"/>
              </a:rPr>
              <a:t>售票员开车门</a:t>
            </a:r>
            <a:endParaRPr lang="zh-CN" altLang="x-none" sz="2800" b="0" dirty="0" err="1">
              <a:solidFill>
                <a:srgbClr val="0000FF"/>
              </a:solidFill>
              <a:latin typeface="Times New Roman" panose="02020603050405020304" pitchFamily="16" charset="0"/>
            </a:endParaRPr>
          </a:p>
        </p:txBody>
      </p:sp>
      <p:pic>
        <p:nvPicPr>
          <p:cNvPr id="217094" name="图片 102404"/>
          <p:cNvPicPr>
            <a:picLocks noChangeAspect="1"/>
          </p:cNvPicPr>
          <p:nvPr/>
        </p:nvPicPr>
        <p:blipFill>
          <a:blip r:embed="rId1"/>
          <a:stretch>
            <a:fillRect/>
          </a:stretch>
        </p:blipFill>
        <p:spPr>
          <a:xfrm>
            <a:off x="1274763" y="1995488"/>
            <a:ext cx="6281737" cy="3546475"/>
          </a:xfrm>
          <a:prstGeom prst="rect">
            <a:avLst/>
          </a:prstGeom>
          <a:noFill/>
          <a:ln w="9525">
            <a:noFill/>
          </a:ln>
        </p:spPr>
      </p:pic>
    </p:spTree>
  </p:cSld>
  <p:clrMapOvr>
    <a:masterClrMapping/>
  </p:clrMapOvr>
  <p:transition/>
</p:sld>
</file>

<file path=ppt/tags/tag1.xml><?xml version="1.0" encoding="utf-8"?>
<p:tagLst xmlns:p="http://schemas.openxmlformats.org/presentationml/2006/main">
  <p:tag name="KSO_WM_DIAGRAM_VIRTUALLY_FRAME" val="{&quot;height&quot;:354.25,&quot;left&quot;:232.45,&quot;top&quot;:170.8,&quot;width&quot;:307.75}"/>
</p:tagLst>
</file>

<file path=ppt/tags/tag10.xml><?xml version="1.0" encoding="utf-8"?>
<p:tagLst xmlns:p="http://schemas.openxmlformats.org/presentationml/2006/main">
  <p:tag name="KSO_WM_DIAGRAM_VIRTUALLY_FRAME" val="{&quot;height&quot;:491,&quot;left&quot;:59.5,&quot;top&quot;:20.5,&quot;width&quot;:587}"/>
</p:tagLst>
</file>

<file path=ppt/tags/tag11.xml><?xml version="1.0" encoding="utf-8"?>
<p:tagLst xmlns:p="http://schemas.openxmlformats.org/presentationml/2006/main">
  <p:tag name="KSO_WM_DIAGRAM_VIRTUALLY_FRAME" val="{&quot;height&quot;:491,&quot;left&quot;:59.5,&quot;top&quot;:20.5,&quot;width&quot;:587}"/>
</p:tagLst>
</file>

<file path=ppt/tags/tag12.xml><?xml version="1.0" encoding="utf-8"?>
<p:tagLst xmlns:p="http://schemas.openxmlformats.org/presentationml/2006/main">
  <p:tag name="KSO_WM_DIAGRAM_VIRTUALLY_FRAME" val="{&quot;height&quot;:491,&quot;left&quot;:59.5,&quot;top&quot;:20.5,&quot;width&quot;:587}"/>
</p:tagLst>
</file>

<file path=ppt/tags/tag13.xml><?xml version="1.0" encoding="utf-8"?>
<p:tagLst xmlns:p="http://schemas.openxmlformats.org/presentationml/2006/main">
  <p:tag name="KSO_WM_DIAGRAM_VIRTUALLY_FRAME" val="{&quot;height&quot;:491,&quot;left&quot;:59.5,&quot;top&quot;:20.5,&quot;width&quot;:587}"/>
</p:tagLst>
</file>

<file path=ppt/tags/tag14.xml><?xml version="1.0" encoding="utf-8"?>
<p:tagLst xmlns:p="http://schemas.openxmlformats.org/presentationml/2006/main">
  <p:tag name="KSO_WM_DIAGRAM_VIRTUALLY_FRAME" val="{&quot;height&quot;:491,&quot;left&quot;:59.5,&quot;top&quot;:20.5,&quot;width&quot;:587}"/>
</p:tagLst>
</file>

<file path=ppt/tags/tag15.xml><?xml version="1.0" encoding="utf-8"?>
<p:tagLst xmlns:p="http://schemas.openxmlformats.org/presentationml/2006/main">
  <p:tag name="KSO_WM_DIAGRAM_VIRTUALLY_FRAME" val="{&quot;height&quot;:491,&quot;left&quot;:59.5,&quot;top&quot;:20.5,&quot;width&quot;:587}"/>
</p:tagLst>
</file>

<file path=ppt/tags/tag16.xml><?xml version="1.0" encoding="utf-8"?>
<p:tagLst xmlns:p="http://schemas.openxmlformats.org/presentationml/2006/main">
  <p:tag name="KSO_WM_DIAGRAM_VIRTUALLY_FRAME" val="{&quot;height&quot;:491,&quot;left&quot;:59.5,&quot;top&quot;:20.5,&quot;width&quot;:587}"/>
</p:tagLst>
</file>

<file path=ppt/tags/tag17.xml><?xml version="1.0" encoding="utf-8"?>
<p:tagLst xmlns:p="http://schemas.openxmlformats.org/presentationml/2006/main">
  <p:tag name="KSO_WM_DIAGRAM_VIRTUALLY_FRAME" val="{&quot;height&quot;:491,&quot;left&quot;:59.5,&quot;top&quot;:20.5,&quot;width&quot;:587}"/>
</p:tagLst>
</file>

<file path=ppt/tags/tag18.xml><?xml version="1.0" encoding="utf-8"?>
<p:tagLst xmlns:p="http://schemas.openxmlformats.org/presentationml/2006/main">
  <p:tag name="KSO_WM_DIAGRAM_VIRTUALLY_FRAME" val="{&quot;height&quot;:491,&quot;left&quot;:59.5,&quot;top&quot;:20.5,&quot;width&quot;:587}"/>
</p:tagLst>
</file>

<file path=ppt/tags/tag19.xml><?xml version="1.0" encoding="utf-8"?>
<p:tagLst xmlns:p="http://schemas.openxmlformats.org/presentationml/2006/main">
  <p:tag name="KSO_WM_DIAGRAM_VIRTUALLY_FRAME" val="{&quot;height&quot;:491,&quot;left&quot;:59.5,&quot;top&quot;:20.5,&quot;width&quot;:587}"/>
</p:tagLst>
</file>

<file path=ppt/tags/tag2.xml><?xml version="1.0" encoding="utf-8"?>
<p:tagLst xmlns:p="http://schemas.openxmlformats.org/presentationml/2006/main">
  <p:tag name="KSO_WM_DIAGRAM_VIRTUALLY_FRAME" val="{&quot;height&quot;:386.9,&quot;left&quot;:209.2,&quot;top&quot;:160.15,&quot;width&quot;:339.75}"/>
</p:tagLst>
</file>

<file path=ppt/tags/tag20.xml><?xml version="1.0" encoding="utf-8"?>
<p:tagLst xmlns:p="http://schemas.openxmlformats.org/presentationml/2006/main">
  <p:tag name="KSO_WM_DIAGRAM_VIRTUALLY_FRAME" val="{&quot;height&quot;:491,&quot;left&quot;:59.5,&quot;top&quot;:20.5,&quot;width&quot;:587}"/>
</p:tagLst>
</file>

<file path=ppt/tags/tag21.xml><?xml version="1.0" encoding="utf-8"?>
<p:tagLst xmlns:p="http://schemas.openxmlformats.org/presentationml/2006/main">
  <p:tag name="commondata" val="eyJoZGlkIjoiN2NlZTVhOTFkODVjZDczYzQxNWY5Nzg5YmFkNWI5NjUifQ=="/>
</p:tagLst>
</file>

<file path=ppt/tags/tag3.xml><?xml version="1.0" encoding="utf-8"?>
<p:tagLst xmlns:p="http://schemas.openxmlformats.org/presentationml/2006/main">
  <p:tag name="KSO_WM_DIAGRAM_VIRTUALLY_FRAME" val="{&quot;height&quot;:354.25,&quot;left&quot;:232.45,&quot;top&quot;:170.8,&quot;width&quot;:307.75}"/>
</p:tagLst>
</file>

<file path=ppt/tags/tag4.xml><?xml version="1.0" encoding="utf-8"?>
<p:tagLst xmlns:p="http://schemas.openxmlformats.org/presentationml/2006/main">
  <p:tag name="KSO_WM_DIAGRAM_VIRTUALLY_FRAME" val="{&quot;height&quot;:386.9,&quot;left&quot;:209.2,&quot;top&quot;:160.15,&quot;width&quot;:339.75}"/>
</p:tagLst>
</file>

<file path=ppt/tags/tag5.xml><?xml version="1.0" encoding="utf-8"?>
<p:tagLst xmlns:p="http://schemas.openxmlformats.org/presentationml/2006/main">
  <p:tag name="KSO_WM_DIAGRAM_VIRTUALLY_FRAME" val="{&quot;height&quot;:386.9,&quot;left&quot;:209.2,&quot;top&quot;:160.15,&quot;width&quot;:339.75}"/>
</p:tagLst>
</file>

<file path=ppt/tags/tag6.xml><?xml version="1.0" encoding="utf-8"?>
<p:tagLst xmlns:p="http://schemas.openxmlformats.org/presentationml/2006/main">
  <p:tag name="KSO_WM_DIAGRAM_VIRTUALLY_FRAME" val="{&quot;height&quot;:354.25,&quot;left&quot;:232.45,&quot;top&quot;:170.8,&quot;width&quot;:307.75}"/>
</p:tagLst>
</file>

<file path=ppt/tags/tag7.xml><?xml version="1.0" encoding="utf-8"?>
<p:tagLst xmlns:p="http://schemas.openxmlformats.org/presentationml/2006/main">
  <p:tag name="KSO_WM_DIAGRAM_VIRTUALLY_FRAME" val="{&quot;height&quot;:354.25,&quot;left&quot;:232.45,&quot;top&quot;:170.8,&quot;width&quot;:307.75}"/>
</p:tagLst>
</file>

<file path=ppt/tags/tag8.xml><?xml version="1.0" encoding="utf-8"?>
<p:tagLst xmlns:p="http://schemas.openxmlformats.org/presentationml/2006/main">
  <p:tag name="KSO_WM_DIAGRAM_VIRTUALLY_FRAME" val="{&quot;height&quot;:491,&quot;left&quot;:59.5,&quot;top&quot;:20.5,&quot;width&quot;:587}"/>
</p:tagLst>
</file>

<file path=ppt/tags/tag9.xml><?xml version="1.0" encoding="utf-8"?>
<p:tagLst xmlns:p="http://schemas.openxmlformats.org/presentationml/2006/main">
  <p:tag name="KSO_WM_DIAGRAM_VIRTUALLY_FRAME" val="{&quot;height&quot;:491,&quot;left&quot;:59.5,&quot;top&quot;:20.5,&quot;width&quot;:587}"/>
</p:tagLst>
</file>

<file path=ppt/theme/theme1.xml><?xml version="1.0" encoding="utf-8"?>
<a:theme xmlns:a="http://schemas.openxmlformats.org/drawingml/2006/mai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2_">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3_">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4_">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5_">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6_">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1_">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23119</Words>
  <Application>WPS 演示</Application>
  <PresentationFormat/>
  <Paragraphs>2341</Paragraphs>
  <Slides>169</Slides>
  <Notes>0</Notes>
  <HiddenSlides>0</HiddenSlides>
  <MMClips>0</MMClips>
  <ScaleCrop>false</ScaleCrop>
  <HeadingPairs>
    <vt:vector size="8" baseType="variant">
      <vt:variant>
        <vt:lpstr>已用的字体</vt:lpstr>
      </vt:variant>
      <vt:variant>
        <vt:i4>19</vt:i4>
      </vt:variant>
      <vt:variant>
        <vt:lpstr>主题</vt:lpstr>
      </vt:variant>
      <vt:variant>
        <vt:i4>14</vt:i4>
      </vt:variant>
      <vt:variant>
        <vt:lpstr>嵌入 OLE 服务器</vt:lpstr>
      </vt:variant>
      <vt:variant>
        <vt:i4>2</vt:i4>
      </vt:variant>
      <vt:variant>
        <vt:lpstr>幻灯片标题</vt:lpstr>
      </vt:variant>
      <vt:variant>
        <vt:i4>169</vt:i4>
      </vt:variant>
    </vt:vector>
  </HeadingPairs>
  <TitlesOfParts>
    <vt:vector size="204" baseType="lpstr">
      <vt:lpstr>Arial</vt:lpstr>
      <vt:lpstr>宋体</vt:lpstr>
      <vt:lpstr>Wingdings</vt:lpstr>
      <vt:lpstr>Times New Roman</vt:lpstr>
      <vt:lpstr>Tahoma</vt:lpstr>
      <vt:lpstr>华文楷体</vt:lpstr>
      <vt:lpstr>楷体_GB2312</vt:lpstr>
      <vt:lpstr>新宋体</vt:lpstr>
      <vt:lpstr>华文新魏</vt:lpstr>
      <vt:lpstr>黑体</vt:lpstr>
      <vt:lpstr>微软雅黑</vt:lpstr>
      <vt:lpstr>Arial Unicode MS</vt:lpstr>
      <vt:lpstr>华文行楷</vt:lpstr>
      <vt:lpstr>仿宋_GB2312</vt:lpstr>
      <vt:lpstr>仿宋</vt:lpstr>
      <vt:lpstr>Calibri</vt:lpstr>
      <vt:lpstr>Wingdings</vt:lpstr>
      <vt:lpstr>华文隶书</vt:lpstr>
      <vt:lpstr>华文琥珀</vt:lpstr>
      <vt:lpstr/>
      <vt:lpstr/>
      <vt:lpstr/>
      <vt:lpstr/>
      <vt:lpstr/>
      <vt:lpstr/>
      <vt:lpstr/>
      <vt:lpstr/>
      <vt:lpstr>1_</vt:lpstr>
      <vt:lpstr>2_</vt:lpstr>
      <vt:lpstr>3_</vt:lpstr>
      <vt:lpstr>4_</vt:lpstr>
      <vt:lpstr>5_</vt:lpstr>
      <vt:lpstr>6_</vt:lpstr>
      <vt:lpstr>Paint.Picture</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lenovo</cp:lastModifiedBy>
  <cp:revision>73</cp:revision>
  <dcterms:created xsi:type="dcterms:W3CDTF">2021-03-15T01:28:00Z</dcterms:created>
  <dcterms:modified xsi:type="dcterms:W3CDTF">2025-06-20T05:51:30Z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4F185F947788458B9E074495489DF7D2_12</vt:lpwstr>
  </property>
  <property fmtid="{D5CDD505-2E9C-101B-9397-08002B2CF9AE}" pid="3" name="KSOProductBuildVer">
    <vt:lpwstr>2052-12.1.0.21541</vt:lpwstr>
  </property>
</Properties>
</file>