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2.jpeg" ContentType="image/jpeg"/>
  <Override PartName="/ppt/media/image13.png" ContentType="image/png"/>
  <Override PartName="/ppt/media/image7.jpeg" ContentType="image/jpeg"/>
  <Override PartName="/ppt/media/image18.png" ContentType="image/png"/>
  <Override PartName="/ppt/media/image20.png" ContentType="image/png"/>
  <Override PartName="/ppt/media/image11.jpeg" ContentType="image/jpeg"/>
  <Override PartName="/ppt/media/image9.jpeg" ContentType="image/jpeg"/>
  <Override PartName="/ppt/media/image19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5.jpeg" ContentType="image/jpeg"/>
  <Override PartName="/ppt/media/image14.png" ContentType="image/png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10.jpeg" ContentType="image/jpeg"/>
  <Override PartName="/ppt/media/image8.jpeg" ContentType="image/jpeg"/>
  <Override PartName="/ppt/media/image6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49D95B-22DA-4E0C-87DC-214F9CAF31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4A9204-A9CC-4436-811D-7C358A9062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3FD147-82F9-498B-AC7D-68C1A6DB3B4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5816CB-620D-40D0-B690-AFB5B0B8230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B1ABE6-E49F-4527-9261-80101FC495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0BC4D0-DD84-4002-93BE-0F5B23D4EF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588ED7-8468-4188-B57D-25A7DB36CD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4567C8-578F-4AE0-A9EF-4C513FB43B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A18B39-4C1D-446E-B2E2-B6194085F1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741DE8-A6E8-4E8C-8749-CC1DBDF098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85E5DF-AA75-4F98-B8AB-3616BE130A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71B3FA-5C34-4E95-A02D-640FCEB4C7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F9D762-11A8-4799-AD14-BB01224B5D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EECDFC-49DD-4FDC-82A1-C567EDCA50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561E17-B7EC-4266-B5D7-357B894D41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7965D1-7809-41C5-8CAD-81078F0F1A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49D883-1F49-49D5-934A-FACF7B5D27C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32FDE0-9ECC-4383-AA68-AF43C419F7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7392DA4-0BF2-4005-8A67-8D1A82B414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D08B50-FB6C-4E4E-AD2F-D01BA8E1C2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6EEB20B-697C-4B13-878D-2DFDD8E48B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AEA3E6-7D6F-4036-8676-63808F64B7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BC11EA-C412-4C4C-84C2-F7896AA10C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97B1945-59D6-471E-9276-916675489F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2DED1B-8353-4D78-A18B-6A696AF0FC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F6F8554-C049-44BC-9459-8F01CA823D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2FC83DD-603C-4C8D-8AA2-D12E84B24E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4730FAE-C596-479B-AB52-2D54AA9606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C3F76F8-4EFB-4575-850C-C49C76997E2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9D24EE-7952-4142-A116-4A17E524F33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09E8CFB-1721-4EF8-8922-C42BD92BA2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FC333B7-E7F7-46AF-B1F6-6974D644F3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28CCE22-D9A9-462D-BECA-6F8BEB71A1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921D95-FC52-4E64-B1FB-F677C7E3FF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8D5835F-9D55-461C-911A-072C643936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609432A-AF9F-435A-9461-A8B2112BAB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23DFA17-96DF-435F-B1AF-625E6A2C9F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443B25C-5873-485A-A8C4-7BA1089A60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D5EE800-75AB-4E00-BABC-1E9A840A9B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A337F0C-2F99-4D49-A4B6-CA5ECF98F8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FF9A886-210C-463F-AA92-0894AF3EF7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802B0DD-B3B1-4DF3-89D1-7C05B1178D1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B134627-BAB7-4043-8CFD-E211D362E2E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6D72ED2-55C3-4CD3-BC4F-D7312D9190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F8BAE4-6150-4D35-B411-975D7C6B48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DE43AC1-AB53-4224-A9CF-F7CC095A09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11BF2E2-04CE-4769-A5E1-B16A1DC012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2B9F885-09FF-42D3-8399-193D400212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02B327F-AD02-4CF9-B459-A15E979CE3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3FAD1CD-D4CF-4167-9D12-8BFAB1A5B1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8BAB1D4-675C-412D-8B01-DA2D8FB718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F56EC41-7C6C-4A4F-A44B-45E94134AC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E06603B-C795-476E-97DF-3F0D14419D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ECE32EB-F69F-4776-ACDF-A53D8C6F8E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9999C64-0089-4E32-A0D8-FA7853E8A7C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2B5C11-F80D-464A-B60B-85C4A86D80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9C6A8DF-31F8-4799-9C45-49F5206BA2C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21FE1D8-94CB-4160-A86C-6A38886EDA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D99A5CD-14F6-4936-9780-008DF56623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38780CB-7B16-48D4-980B-83F0D0CB92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F273B02-E931-49E4-B2C1-68B2B991DD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20148DF-EC96-4F02-B22A-D48903DA70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0A3C4F3-30B2-4EE1-8029-CCFA6C7673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5086280-002F-487C-A2DA-3F716BBD89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DDF1E47-D8F6-4B98-BFE9-A4C8C59C27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49B8C7F-C1CB-442C-80C1-4ACCB176F2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C5ABFA-F719-405B-852B-8367F48003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52813B7-6194-493A-A8C6-8D2344EC33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8DA65EA-D38B-4639-8339-D6E2DD71F0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200F009-AA6A-454F-8563-A1D1D3C3E6C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E0787E-82DF-4BBA-B232-EC1D146CF7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857FBD-6D01-4133-BC16-DBD2D9CD15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: Shape 18"/>
          <p:cNvSpPr/>
          <p:nvPr/>
        </p:nvSpPr>
        <p:spPr>
          <a:xfrm rot="2700000">
            <a:off x="612360" y="481320"/>
            <a:ext cx="1079280" cy="1262160"/>
          </a:xfrm>
          <a:custGeom>
            <a:avLst/>
            <a:gdLst/>
            <a:ah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 rotWithShape="0">
            <a:gsLst>
              <a:gs pos="0">
                <a:srgbClr val="2c284a"/>
              </a:gs>
              <a:gs pos="100000">
                <a:srgbClr val="1b192e"/>
              </a:gs>
            </a:gsLst>
            <a:lin ang="3300000"/>
          </a:gradFill>
          <a:ln>
            <a:noFill/>
          </a:ln>
          <a:effectLst>
            <a:innerShdw blurRad="254000" dir="2700000" dist="1016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Oval 19"/>
          <p:cNvSpPr/>
          <p:nvPr/>
        </p:nvSpPr>
        <p:spPr>
          <a:xfrm rot="8100000">
            <a:off x="627480" y="829080"/>
            <a:ext cx="539280" cy="1079280"/>
          </a:xfrm>
          <a:prstGeom prst="ellipse">
            <a:avLst/>
          </a:prstGeom>
          <a:gradFill rotWithShape="0">
            <a:gsLst>
              <a:gs pos="50000">
                <a:srgbClr val="23213c"/>
              </a:gs>
              <a:gs pos="100000">
                <a:srgbClr val="2c284a"/>
              </a:gs>
            </a:gsLst>
            <a:lin ang="1350000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Oval 24"/>
          <p:cNvSpPr/>
          <p:nvPr/>
        </p:nvSpPr>
        <p:spPr>
          <a:xfrm>
            <a:off x="1800720" y="2472840"/>
            <a:ext cx="359280" cy="359280"/>
          </a:xfrm>
          <a:prstGeom prst="ellipse">
            <a:avLst/>
          </a:prstGeom>
          <a:gradFill rotWithShape="0">
            <a:gsLst>
              <a:gs pos="0">
                <a:srgbClr val="7771b2"/>
              </a:gs>
              <a:gs pos="100000">
                <a:srgbClr val="1b192e"/>
              </a:gs>
            </a:gsLst>
            <a:lin ang="18900000"/>
          </a:gradFill>
          <a:ln>
            <a:noFill/>
          </a:ln>
          <a:effectLst>
            <a:innerShdw blurRad="127000" dir="2700000" dist="635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" name="Group 33"/>
          <p:cNvGrpSpPr/>
          <p:nvPr/>
        </p:nvGrpSpPr>
        <p:grpSpPr>
          <a:xfrm>
            <a:off x="1292400" y="4299120"/>
            <a:ext cx="2082960" cy="2082600"/>
            <a:chOff x="1292400" y="4299120"/>
            <a:chExt cx="2082960" cy="2082600"/>
          </a:xfrm>
        </p:grpSpPr>
        <p:sp>
          <p:nvSpPr>
            <p:cNvPr id="4" name="Freeform: Shape 34"/>
            <p:cNvSpPr/>
            <p:nvPr/>
          </p:nvSpPr>
          <p:spPr>
            <a:xfrm flipV="1" rot="18900000">
              <a:off x="1455840" y="4933080"/>
              <a:ext cx="1853280" cy="92628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r="16200000" dist="508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" name="Freeform: Shape 35"/>
            <p:cNvSpPr/>
            <p:nvPr/>
          </p:nvSpPr>
          <p:spPr>
            <a:xfrm flipV="1" rot="18900000">
              <a:off x="1407240" y="4793760"/>
              <a:ext cx="1853280" cy="109224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44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Oval 36"/>
            <p:cNvSpPr/>
            <p:nvPr/>
          </p:nvSpPr>
          <p:spPr>
            <a:xfrm flipV="1" rot="13500000">
              <a:off x="2491200" y="4344480"/>
              <a:ext cx="106560" cy="46584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Oval 37"/>
            <p:cNvSpPr/>
            <p:nvPr/>
          </p:nvSpPr>
          <p:spPr>
            <a:xfrm flipV="1" rot="13500000">
              <a:off x="1510200" y="5325480"/>
              <a:ext cx="106560" cy="46584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0880" cy="13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ftr" idx="1"/>
          </p:nvPr>
        </p:nvSpPr>
        <p:spPr>
          <a:xfrm>
            <a:off x="3359160" y="6507360"/>
            <a:ext cx="6378480" cy="15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ffffff">
                    <a:alpha val="80000"/>
                  </a:srgbClr>
                </a:solidFill>
                <a:latin typeface="Source Sans Pr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>
                    <a:alpha val="80000"/>
                  </a:srgbClr>
                </a:solidFill>
                <a:latin typeface="Source Sans Pro"/>
              </a:rPr>
              <a:t>&lt;footer&gt;</a:t>
            </a:r>
            <a:endParaRPr b="0" lang="en-CA" sz="900" spc="-1" strike="noStrike"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sldNum" idx="2"/>
          </p:nvPr>
        </p:nvSpPr>
        <p:spPr>
          <a:xfrm>
            <a:off x="9948960" y="6507360"/>
            <a:ext cx="1691640" cy="15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ffffff">
                    <a:alpha val="80000"/>
                  </a:srgbClr>
                </a:solidFill>
                <a:latin typeface="Source Sans Pr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8AED3B-AF14-4F65-B8D0-5651E58BEDED}" type="slidenum">
              <a:rPr b="0" lang="en-US" sz="900" spc="-1" strike="noStrike">
                <a:solidFill>
                  <a:srgbClr val="ffffff">
                    <a:alpha val="80000"/>
                  </a:srgbClr>
                </a:solidFill>
                <a:latin typeface="Source Sans Pro"/>
              </a:rPr>
              <a:t>&lt;number&gt;</a:t>
            </a:fld>
            <a:endParaRPr b="0" lang="en-CA" sz="900" spc="-1" strike="noStrike"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dt" idx="3"/>
          </p:nvPr>
        </p:nvSpPr>
        <p:spPr>
          <a:xfrm>
            <a:off x="550800" y="6507360"/>
            <a:ext cx="2628360" cy="15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1"/>
          <p:cNvGrpSpPr/>
          <p:nvPr/>
        </p:nvGrpSpPr>
        <p:grpSpPr>
          <a:xfrm>
            <a:off x="363600" y="5322240"/>
            <a:ext cx="1029600" cy="1028880"/>
            <a:chOff x="363600" y="5322240"/>
            <a:chExt cx="1029600" cy="1028880"/>
          </a:xfrm>
        </p:grpSpPr>
        <p:sp>
          <p:nvSpPr>
            <p:cNvPr id="50" name="Freeform: Shape 12"/>
            <p:cNvSpPr/>
            <p:nvPr/>
          </p:nvSpPr>
          <p:spPr>
            <a:xfrm flipH="1" flipV="1" rot="2700000">
              <a:off x="391680" y="5628240"/>
              <a:ext cx="925920" cy="46260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r="13500000" dist="508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Oval 13"/>
            <p:cNvSpPr/>
            <p:nvPr/>
          </p:nvSpPr>
          <p:spPr>
            <a:xfrm flipH="1" flipV="1" rot="8100000">
              <a:off x="1238400" y="5824800"/>
              <a:ext cx="52920" cy="23256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Oval 14"/>
            <p:cNvSpPr/>
            <p:nvPr/>
          </p:nvSpPr>
          <p:spPr>
            <a:xfrm flipH="1" flipV="1" rot="8100000">
              <a:off x="747720" y="5334120"/>
              <a:ext cx="52920" cy="23256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Freeform: Shape 15"/>
            <p:cNvSpPr/>
            <p:nvPr/>
          </p:nvSpPr>
          <p:spPr>
            <a:xfrm flipH="1" flipV="1" rot="2700000">
              <a:off x="415440" y="5572080"/>
              <a:ext cx="925920" cy="52920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52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4" name="PlaceHolder 1"/>
          <p:cNvSpPr>
            <a:spLocks noGrp="1"/>
          </p:cNvSpPr>
          <p:nvPr>
            <p:ph type="ftr" idx="4"/>
          </p:nvPr>
        </p:nvSpPr>
        <p:spPr>
          <a:xfrm>
            <a:off x="3359160" y="6507360"/>
            <a:ext cx="6378480" cy="15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ffffff">
                    <a:alpha val="80000"/>
                  </a:srgbClr>
                </a:solidFill>
                <a:latin typeface="Source Sans Pr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>
                    <a:alpha val="80000"/>
                  </a:srgbClr>
                </a:solidFill>
                <a:latin typeface="Source Sans Pro"/>
              </a:rPr>
              <a:t>&lt;footer&gt;</a:t>
            </a:r>
            <a:endParaRPr b="0" lang="en-CA" sz="900" spc="-1" strike="noStrike"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ldNum" idx="5"/>
          </p:nvPr>
        </p:nvSpPr>
        <p:spPr>
          <a:xfrm>
            <a:off x="9948960" y="6507360"/>
            <a:ext cx="1691640" cy="15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ffffff">
                    <a:alpha val="80000"/>
                  </a:srgbClr>
                </a:solidFill>
                <a:latin typeface="Source Sans Pr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0D9280-7E6A-461C-9FCD-CC5C71DB9490}" type="slidenum">
              <a:rPr b="0" lang="en-US" sz="900" spc="-1" strike="noStrike">
                <a:solidFill>
                  <a:srgbClr val="ffffff">
                    <a:alpha val="80000"/>
                  </a:srgbClr>
                </a:solidFill>
                <a:latin typeface="Source Sans Pro"/>
              </a:rPr>
              <a:t>&lt;number&gt;</a:t>
            </a:fld>
            <a:endParaRPr b="0" lang="en-CA" sz="900" spc="-1" strike="noStrike"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dt" idx="6"/>
          </p:nvPr>
        </p:nvSpPr>
        <p:spPr>
          <a:xfrm>
            <a:off x="550800" y="6507360"/>
            <a:ext cx="2628360" cy="15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11"/>
          <p:cNvGrpSpPr/>
          <p:nvPr/>
        </p:nvGrpSpPr>
        <p:grpSpPr>
          <a:xfrm>
            <a:off x="363600" y="5322240"/>
            <a:ext cx="1029600" cy="1028880"/>
            <a:chOff x="363600" y="5322240"/>
            <a:chExt cx="1029600" cy="1028880"/>
          </a:xfrm>
        </p:grpSpPr>
        <p:sp>
          <p:nvSpPr>
            <p:cNvPr id="96" name="Freeform: Shape 12"/>
            <p:cNvSpPr/>
            <p:nvPr/>
          </p:nvSpPr>
          <p:spPr>
            <a:xfrm flipH="1" flipV="1" rot="2700000">
              <a:off x="391680" y="5628240"/>
              <a:ext cx="925920" cy="46260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r="13500000" dist="508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Oval 13"/>
            <p:cNvSpPr/>
            <p:nvPr/>
          </p:nvSpPr>
          <p:spPr>
            <a:xfrm flipH="1" flipV="1" rot="8100000">
              <a:off x="1238400" y="5824800"/>
              <a:ext cx="52920" cy="23256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Oval 14"/>
            <p:cNvSpPr/>
            <p:nvPr/>
          </p:nvSpPr>
          <p:spPr>
            <a:xfrm flipH="1" flipV="1" rot="8100000">
              <a:off x="747720" y="5334120"/>
              <a:ext cx="52920" cy="23256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Freeform: Shape 15"/>
            <p:cNvSpPr/>
            <p:nvPr/>
          </p:nvSpPr>
          <p:spPr>
            <a:xfrm flipH="1" flipV="1" rot="2700000">
              <a:off x="415440" y="5572080"/>
              <a:ext cx="925920" cy="52920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52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0" name="PlaceHolder 1"/>
          <p:cNvSpPr>
            <a:spLocks noGrp="1"/>
          </p:cNvSpPr>
          <p:nvPr>
            <p:ph type="ftr" idx="7"/>
          </p:nvPr>
        </p:nvSpPr>
        <p:spPr>
          <a:xfrm>
            <a:off x="3359160" y="6507360"/>
            <a:ext cx="6378480" cy="15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ffffff">
                    <a:alpha val="80000"/>
                  </a:srgbClr>
                </a:solidFill>
                <a:latin typeface="Source Sans Pr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>
                    <a:alpha val="80000"/>
                  </a:srgbClr>
                </a:solidFill>
                <a:latin typeface="Source Sans Pro"/>
              </a:rPr>
              <a:t>&lt;footer&gt;</a:t>
            </a:r>
            <a:endParaRPr b="0" lang="en-CA" sz="900" spc="-1" strike="noStrike"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8"/>
          </p:nvPr>
        </p:nvSpPr>
        <p:spPr>
          <a:xfrm>
            <a:off x="9948960" y="6507360"/>
            <a:ext cx="1691640" cy="15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ffffff">
                    <a:alpha val="80000"/>
                  </a:srgbClr>
                </a:solidFill>
                <a:latin typeface="Source Sans Pr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EB7972-05A7-490F-BFD7-474C0708B5A3}" type="slidenum">
              <a:rPr b="0" lang="en-US" sz="900" spc="-1" strike="noStrike">
                <a:solidFill>
                  <a:srgbClr val="ffffff">
                    <a:alpha val="80000"/>
                  </a:srgbClr>
                </a:solidFill>
                <a:latin typeface="Source Sans Pro"/>
              </a:rPr>
              <a:t>&lt;number&gt;</a:t>
            </a:fld>
            <a:endParaRPr b="0" lang="en-CA" sz="900" spc="-1" strike="noStrike"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 idx="9"/>
          </p:nvPr>
        </p:nvSpPr>
        <p:spPr>
          <a:xfrm>
            <a:off x="550800" y="6507360"/>
            <a:ext cx="2628360" cy="15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1"/>
          <p:cNvGrpSpPr/>
          <p:nvPr/>
        </p:nvGrpSpPr>
        <p:grpSpPr>
          <a:xfrm>
            <a:off x="363600" y="5322240"/>
            <a:ext cx="1029600" cy="1028880"/>
            <a:chOff x="363600" y="5322240"/>
            <a:chExt cx="1029600" cy="1028880"/>
          </a:xfrm>
        </p:grpSpPr>
        <p:sp>
          <p:nvSpPr>
            <p:cNvPr id="142" name="Freeform: Shape 12"/>
            <p:cNvSpPr/>
            <p:nvPr/>
          </p:nvSpPr>
          <p:spPr>
            <a:xfrm flipH="1" flipV="1" rot="2700000">
              <a:off x="391680" y="5628240"/>
              <a:ext cx="925920" cy="46260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r="13500000" dist="508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Oval 13"/>
            <p:cNvSpPr/>
            <p:nvPr/>
          </p:nvSpPr>
          <p:spPr>
            <a:xfrm flipH="1" flipV="1" rot="8100000">
              <a:off x="1238400" y="5824800"/>
              <a:ext cx="52920" cy="23256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Oval 14"/>
            <p:cNvSpPr/>
            <p:nvPr/>
          </p:nvSpPr>
          <p:spPr>
            <a:xfrm flipH="1" flipV="1" rot="8100000">
              <a:off x="747720" y="5334120"/>
              <a:ext cx="52920" cy="23256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Freeform: Shape 15"/>
            <p:cNvSpPr/>
            <p:nvPr/>
          </p:nvSpPr>
          <p:spPr>
            <a:xfrm flipH="1" flipV="1" rot="2700000">
              <a:off x="415440" y="5572080"/>
              <a:ext cx="925920" cy="52920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52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6" name="PlaceHolder 1"/>
          <p:cNvSpPr>
            <a:spLocks noGrp="1"/>
          </p:cNvSpPr>
          <p:nvPr>
            <p:ph type="ftr" idx="10"/>
          </p:nvPr>
        </p:nvSpPr>
        <p:spPr>
          <a:xfrm>
            <a:off x="3359160" y="6507360"/>
            <a:ext cx="6378480" cy="15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ffffff">
                    <a:alpha val="80000"/>
                  </a:srgbClr>
                </a:solidFill>
                <a:latin typeface="Source Sans Pr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>
                    <a:alpha val="80000"/>
                  </a:srgbClr>
                </a:solidFill>
                <a:latin typeface="Source Sans Pro"/>
              </a:rPr>
              <a:t>&lt;footer&gt;</a:t>
            </a:r>
            <a:endParaRPr b="0" lang="en-CA" sz="900" spc="-1" strike="noStrike"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ldNum" idx="11"/>
          </p:nvPr>
        </p:nvSpPr>
        <p:spPr>
          <a:xfrm>
            <a:off x="9948960" y="6507360"/>
            <a:ext cx="1691640" cy="15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ffffff">
                    <a:alpha val="80000"/>
                  </a:srgbClr>
                </a:solidFill>
                <a:latin typeface="Source Sans Pr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98E029-3FD1-47F0-BCD9-627292ABDFD3}" type="slidenum">
              <a:rPr b="0" lang="en-US" sz="900" spc="-1" strike="noStrike">
                <a:solidFill>
                  <a:srgbClr val="ffffff">
                    <a:alpha val="80000"/>
                  </a:srgbClr>
                </a:solidFill>
                <a:latin typeface="Source Sans Pro"/>
              </a:rPr>
              <a:t>&lt;number&gt;</a:t>
            </a:fld>
            <a:endParaRPr b="0" lang="en-CA" sz="900" spc="-1" strike="noStrike">
              <a:latin typeface="Times New Roman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dt" idx="12"/>
          </p:nvPr>
        </p:nvSpPr>
        <p:spPr>
          <a:xfrm>
            <a:off x="550800" y="6507360"/>
            <a:ext cx="2628360" cy="15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11"/>
          <p:cNvGrpSpPr/>
          <p:nvPr/>
        </p:nvGrpSpPr>
        <p:grpSpPr>
          <a:xfrm>
            <a:off x="363600" y="5322240"/>
            <a:ext cx="1029600" cy="1028880"/>
            <a:chOff x="363600" y="5322240"/>
            <a:chExt cx="1029600" cy="1028880"/>
          </a:xfrm>
        </p:grpSpPr>
        <p:sp>
          <p:nvSpPr>
            <p:cNvPr id="188" name="Freeform: Shape 12"/>
            <p:cNvSpPr/>
            <p:nvPr/>
          </p:nvSpPr>
          <p:spPr>
            <a:xfrm flipH="1" flipV="1" rot="2700000">
              <a:off x="391680" y="5628240"/>
              <a:ext cx="925920" cy="46260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r="13500000" dist="508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" name="Oval 13"/>
            <p:cNvSpPr/>
            <p:nvPr/>
          </p:nvSpPr>
          <p:spPr>
            <a:xfrm flipH="1" flipV="1" rot="8100000">
              <a:off x="1238400" y="5824800"/>
              <a:ext cx="52920" cy="23256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Oval 14"/>
            <p:cNvSpPr/>
            <p:nvPr/>
          </p:nvSpPr>
          <p:spPr>
            <a:xfrm flipH="1" flipV="1" rot="8100000">
              <a:off x="747720" y="5334120"/>
              <a:ext cx="52920" cy="23256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" name="Freeform: Shape 15"/>
            <p:cNvSpPr/>
            <p:nvPr/>
          </p:nvSpPr>
          <p:spPr>
            <a:xfrm flipH="1" flipV="1" rot="2700000">
              <a:off x="415440" y="5572080"/>
              <a:ext cx="925920" cy="52920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52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2" name="PlaceHolder 1"/>
          <p:cNvSpPr>
            <a:spLocks noGrp="1"/>
          </p:cNvSpPr>
          <p:nvPr>
            <p:ph type="ftr" idx="13"/>
          </p:nvPr>
        </p:nvSpPr>
        <p:spPr>
          <a:xfrm>
            <a:off x="3359160" y="6507360"/>
            <a:ext cx="6378480" cy="15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ffffff">
                    <a:alpha val="80000"/>
                  </a:srgbClr>
                </a:solidFill>
                <a:latin typeface="Source Sans Pr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>
                    <a:alpha val="80000"/>
                  </a:srgbClr>
                </a:solidFill>
                <a:latin typeface="Source Sans Pro"/>
              </a:rPr>
              <a:t>&lt;footer&gt;</a:t>
            </a:r>
            <a:endParaRPr b="0" lang="en-CA" sz="900" spc="-1" strike="noStrike">
              <a:latin typeface="Times New Roman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ldNum" idx="14"/>
          </p:nvPr>
        </p:nvSpPr>
        <p:spPr>
          <a:xfrm>
            <a:off x="9948960" y="6507360"/>
            <a:ext cx="1691640" cy="15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ffffff">
                    <a:alpha val="80000"/>
                  </a:srgbClr>
                </a:solidFill>
                <a:latin typeface="Source Sans Pr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889C5B-57EF-4520-8C13-B8ACEF99BAFD}" type="slidenum">
              <a:rPr b="0" lang="en-US" sz="900" spc="-1" strike="noStrike">
                <a:solidFill>
                  <a:srgbClr val="ffffff">
                    <a:alpha val="80000"/>
                  </a:srgbClr>
                </a:solidFill>
                <a:latin typeface="Source Sans Pro"/>
              </a:rPr>
              <a:t>&lt;number&gt;</a:t>
            </a:fld>
            <a:endParaRPr b="0" lang="en-CA" sz="900" spc="-1" strike="noStrike">
              <a:latin typeface="Times New Roman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dt" idx="15"/>
          </p:nvPr>
        </p:nvSpPr>
        <p:spPr>
          <a:xfrm>
            <a:off x="550800" y="6507360"/>
            <a:ext cx="2628360" cy="15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11"/>
          <p:cNvGrpSpPr/>
          <p:nvPr/>
        </p:nvGrpSpPr>
        <p:grpSpPr>
          <a:xfrm>
            <a:off x="363600" y="5322240"/>
            <a:ext cx="1029600" cy="1028880"/>
            <a:chOff x="363600" y="5322240"/>
            <a:chExt cx="1029600" cy="1028880"/>
          </a:xfrm>
        </p:grpSpPr>
        <p:sp>
          <p:nvSpPr>
            <p:cNvPr id="234" name="Freeform: Shape 12"/>
            <p:cNvSpPr/>
            <p:nvPr/>
          </p:nvSpPr>
          <p:spPr>
            <a:xfrm flipH="1" flipV="1" rot="2700000">
              <a:off x="391680" y="5628240"/>
              <a:ext cx="925920" cy="46260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r="13500000" dist="508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" name="Oval 13"/>
            <p:cNvSpPr/>
            <p:nvPr/>
          </p:nvSpPr>
          <p:spPr>
            <a:xfrm flipH="1" flipV="1" rot="8100000">
              <a:off x="1238400" y="5824800"/>
              <a:ext cx="52920" cy="23256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" name="Oval 14"/>
            <p:cNvSpPr/>
            <p:nvPr/>
          </p:nvSpPr>
          <p:spPr>
            <a:xfrm flipH="1" flipV="1" rot="8100000">
              <a:off x="747720" y="5334120"/>
              <a:ext cx="52920" cy="23256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Freeform: Shape 15"/>
            <p:cNvSpPr/>
            <p:nvPr/>
          </p:nvSpPr>
          <p:spPr>
            <a:xfrm flipH="1" flipV="1" rot="2700000">
              <a:off x="415440" y="5572080"/>
              <a:ext cx="925920" cy="52920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52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38" name="PlaceHolder 1"/>
          <p:cNvSpPr>
            <a:spLocks noGrp="1"/>
          </p:cNvSpPr>
          <p:nvPr>
            <p:ph type="ftr" idx="16"/>
          </p:nvPr>
        </p:nvSpPr>
        <p:spPr>
          <a:xfrm>
            <a:off x="3359160" y="6507360"/>
            <a:ext cx="6378480" cy="15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ffffff">
                    <a:alpha val="80000"/>
                  </a:srgbClr>
                </a:solidFill>
                <a:latin typeface="Source Sans Pr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>
                    <a:alpha val="80000"/>
                  </a:srgbClr>
                </a:solidFill>
                <a:latin typeface="Source Sans Pro"/>
              </a:rPr>
              <a:t>&lt;footer&gt;</a:t>
            </a:r>
            <a:endParaRPr b="0" lang="en-CA" sz="900" spc="-1" strike="noStrike">
              <a:latin typeface="Times New Roman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ldNum" idx="17"/>
          </p:nvPr>
        </p:nvSpPr>
        <p:spPr>
          <a:xfrm>
            <a:off x="9948960" y="6507360"/>
            <a:ext cx="1691640" cy="15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ffffff">
                    <a:alpha val="80000"/>
                  </a:srgbClr>
                </a:solidFill>
                <a:latin typeface="Source Sans Pr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A5EB59-63F0-4F81-AB33-D20487830FE1}" type="slidenum">
              <a:rPr b="0" lang="en-US" sz="900" spc="-1" strike="noStrike">
                <a:solidFill>
                  <a:srgbClr val="ffffff">
                    <a:alpha val="80000"/>
                  </a:srgbClr>
                </a:solidFill>
                <a:latin typeface="Source Sans Pro"/>
              </a:rPr>
              <a:t>&lt;number&gt;</a:t>
            </a:fld>
            <a:endParaRPr b="0" lang="en-CA" sz="900" spc="-1" strike="noStrike">
              <a:latin typeface="Times New Roman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dt" idx="18"/>
          </p:nvPr>
        </p:nvSpPr>
        <p:spPr>
          <a:xfrm>
            <a:off x="550800" y="6507360"/>
            <a:ext cx="2628360" cy="15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image" Target="../media/image11.jpeg"/><Relationship Id="rId8" Type="http://schemas.openxmlformats.org/officeDocument/2006/relationships/image" Target="../media/image12.jpeg"/><Relationship Id="rId9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43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51920" y="2700000"/>
            <a:ext cx="2733840" cy="73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Consolas"/>
                <a:ea typeface="Sitka Heading"/>
              </a:rPr>
              <a:t>Pokémon</a:t>
            </a:r>
            <a:endParaRPr b="0" lang="en-CA" sz="48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151920" y="3569040"/>
            <a:ext cx="2727720" cy="17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</a:rPr>
              <a:t>Ethan Heavey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</a:rPr>
              <a:t>CSCI 527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</a:rPr>
              <a:t>Nov. 28, 2022</a:t>
            </a:r>
            <a:endParaRPr b="0" lang="en-CA" sz="2000" spc="-1" strike="noStrike">
              <a:latin typeface="Arial"/>
            </a:endParaRPr>
          </a:p>
        </p:txBody>
      </p:sp>
      <p:grpSp>
        <p:nvGrpSpPr>
          <p:cNvPr id="282" name="Group 45"/>
          <p:cNvGrpSpPr/>
          <p:nvPr/>
        </p:nvGrpSpPr>
        <p:grpSpPr>
          <a:xfrm>
            <a:off x="325440" y="346320"/>
            <a:ext cx="828000" cy="827280"/>
            <a:chOff x="325440" y="346320"/>
            <a:chExt cx="828000" cy="827280"/>
          </a:xfrm>
        </p:grpSpPr>
        <p:sp>
          <p:nvSpPr>
            <p:cNvPr id="283" name="Freeform: Shape 46"/>
            <p:cNvSpPr/>
            <p:nvPr/>
          </p:nvSpPr>
          <p:spPr>
            <a:xfrm rot="8100000">
              <a:off x="469800" y="444600"/>
              <a:ext cx="539280" cy="630720"/>
            </a:xfrm>
            <a:custGeom>
              <a:avLst/>
              <a:gdLst/>
              <a:ahLst/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2c284a"/>
                </a:gs>
                <a:gs pos="100000">
                  <a:srgbClr val="1b192e"/>
                </a:gs>
              </a:gsLst>
              <a:lin ang="8700000"/>
            </a:gradFill>
            <a:ln>
              <a:noFill/>
            </a:ln>
            <a:effectLst>
              <a:innerShdw blurRad="101600" dir="7320000" dist="508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" name="Oval 47"/>
            <p:cNvSpPr/>
            <p:nvPr/>
          </p:nvSpPr>
          <p:spPr>
            <a:xfrm rot="13500000">
              <a:off x="476640" y="362880"/>
              <a:ext cx="269280" cy="53928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5" name="Rectangle 49"/>
          <p:cNvSpPr/>
          <p:nvPr/>
        </p:nvSpPr>
        <p:spPr>
          <a:xfrm>
            <a:off x="0" y="5773680"/>
            <a:ext cx="12191400" cy="1083600"/>
          </a:xfrm>
          <a:prstGeom prst="rect">
            <a:avLst/>
          </a:prstGeom>
          <a:gradFill rotWithShape="0">
            <a:gsLst>
              <a:gs pos="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Oval 51"/>
          <p:cNvSpPr/>
          <p:nvPr/>
        </p:nvSpPr>
        <p:spPr>
          <a:xfrm>
            <a:off x="3941280" y="5433120"/>
            <a:ext cx="359280" cy="359280"/>
          </a:xfrm>
          <a:prstGeom prst="ellipse">
            <a:avLst/>
          </a:prstGeom>
          <a:gradFill rotWithShape="0">
            <a:gsLst>
              <a:gs pos="0">
                <a:srgbClr val="7771b2"/>
              </a:gs>
              <a:gs pos="100000">
                <a:srgbClr val="1b192e"/>
              </a:gs>
            </a:gsLst>
            <a:lin ang="18900000"/>
          </a:gradFill>
          <a:ln>
            <a:noFill/>
          </a:ln>
          <a:effectLst>
            <a:innerShdw blurRad="127000" dir="2700000" dist="635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7" name="Picture 14" descr="Map&#10;&#10;Description automatically generated"/>
          <p:cNvPicPr/>
          <p:nvPr/>
        </p:nvPicPr>
        <p:blipFill>
          <a:blip r:embed="rId1"/>
          <a:stretch/>
        </p:blipFill>
        <p:spPr>
          <a:xfrm>
            <a:off x="2886120" y="542880"/>
            <a:ext cx="9305280" cy="579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Rectangle 6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550800" y="580320"/>
            <a:ext cx="5436360" cy="19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Consolas"/>
              </a:rPr>
              <a:t>Thank you</a:t>
            </a:r>
            <a:endParaRPr b="0" lang="en-CA" sz="48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7140600" y="1521000"/>
            <a:ext cx="5046840" cy="457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  <a:ea typeface="Source Sans Pro"/>
              </a:rPr>
              <a:t>Questions?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</a:pPr>
            <a:endParaRPr b="0" lang="en-CA" sz="2000" spc="-1" strike="noStrike">
              <a:latin typeface="Arial"/>
            </a:endParaRPr>
          </a:p>
        </p:txBody>
      </p:sp>
      <p:sp>
        <p:nvSpPr>
          <p:cNvPr id="353" name="TextBox 7"/>
          <p:cNvSpPr/>
          <p:nvPr/>
        </p:nvSpPr>
        <p:spPr>
          <a:xfrm>
            <a:off x="11914200" y="6490440"/>
            <a:ext cx="277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DejaVu Sans"/>
              </a:rPr>
              <a:t>9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Rectangle 8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50800" y="580320"/>
            <a:ext cx="11084400" cy="79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Consolas"/>
              </a:rPr>
              <a:t>What is a Pokémon?</a:t>
            </a:r>
            <a:endParaRPr b="0" lang="en-CA" sz="48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7140600" y="1521000"/>
            <a:ext cx="5046840" cy="457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</a:rPr>
              <a:t>Some cute... some not so cute</a:t>
            </a:r>
            <a:endParaRPr b="0" lang="en-CA" sz="20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</a:rPr>
              <a:t>As of Nov 18, 9 generations</a:t>
            </a:r>
            <a:endParaRPr b="0" lang="en-CA" sz="20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</a:rPr>
              <a:t>1008 unique species</a:t>
            </a:r>
            <a:endParaRPr b="0" lang="en-CA" sz="2000" spc="-1" strike="noStrike">
              <a:latin typeface="Arial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</a:rPr>
              <a:t>Six stats</a:t>
            </a:r>
            <a:endParaRPr b="0" lang="en-CA" sz="20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</a:rPr>
              <a:t>Up to two types</a:t>
            </a:r>
            <a:endParaRPr b="0" lang="en-CA" sz="2000" spc="-1" strike="noStrike">
              <a:latin typeface="Arial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</a:rPr>
              <a:t>Unique interactions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</a:pPr>
            <a:endParaRPr b="0" lang="en-CA" sz="2000" spc="-1" strike="noStrike">
              <a:latin typeface="Arial"/>
            </a:endParaRPr>
          </a:p>
        </p:txBody>
      </p:sp>
      <p:sp>
        <p:nvSpPr>
          <p:cNvPr id="291" name="TextBox 19"/>
          <p:cNvSpPr/>
          <p:nvPr/>
        </p:nvSpPr>
        <p:spPr>
          <a:xfrm>
            <a:off x="11914200" y="6490440"/>
            <a:ext cx="277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DejaVu Sans"/>
              </a:rPr>
              <a:t>1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292" name="Picture 21" descr="A picture containing 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498600" y="1376640"/>
            <a:ext cx="2201040" cy="2584440"/>
          </a:xfrm>
          <a:prstGeom prst="rect">
            <a:avLst/>
          </a:prstGeom>
          <a:ln w="0">
            <a:noFill/>
          </a:ln>
        </p:spPr>
      </p:pic>
      <p:sp>
        <p:nvSpPr>
          <p:cNvPr id="293" name="Content Placeholder 1"/>
          <p:cNvSpPr/>
          <p:nvPr/>
        </p:nvSpPr>
        <p:spPr>
          <a:xfrm>
            <a:off x="4140000" y="5220000"/>
            <a:ext cx="215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</a:rPr>
              <a:t>Type chart</a:t>
            </a:r>
            <a:endParaRPr b="0" lang="en-CA" sz="2000" spc="-1" strike="noStrike">
              <a:latin typeface="Arial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2"/>
          <a:stretch/>
        </p:blipFill>
        <p:spPr>
          <a:xfrm>
            <a:off x="2660040" y="1447920"/>
            <a:ext cx="2199600" cy="351720"/>
          </a:xfrm>
          <a:prstGeom prst="rect">
            <a:avLst/>
          </a:prstGeom>
          <a:ln w="0">
            <a:noFill/>
          </a:ln>
        </p:spPr>
      </p:pic>
      <p:sp>
        <p:nvSpPr>
          <p:cNvPr id="295" name=""/>
          <p:cNvSpPr/>
          <p:nvPr/>
        </p:nvSpPr>
        <p:spPr>
          <a:xfrm flipV="1">
            <a:off x="2160000" y="1440000"/>
            <a:ext cx="540000" cy="180000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"/>
          <p:cNvSpPr/>
          <p:nvPr/>
        </p:nvSpPr>
        <p:spPr>
          <a:xfrm>
            <a:off x="2160000" y="1800000"/>
            <a:ext cx="500040" cy="360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"/>
          <p:cNvSpPr/>
          <p:nvPr/>
        </p:nvSpPr>
        <p:spPr>
          <a:xfrm flipV="1">
            <a:off x="1260000" y="1980000"/>
            <a:ext cx="720000" cy="1260000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"/>
          <p:cNvSpPr/>
          <p:nvPr/>
        </p:nvSpPr>
        <p:spPr>
          <a:xfrm flipV="1">
            <a:off x="1080000" y="3420000"/>
            <a:ext cx="900000" cy="541440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99" name="" descr=""/>
          <p:cNvPicPr/>
          <p:nvPr/>
        </p:nvPicPr>
        <p:blipFill>
          <a:blip r:embed="rId3"/>
          <a:stretch/>
        </p:blipFill>
        <p:spPr>
          <a:xfrm>
            <a:off x="1980000" y="1980000"/>
            <a:ext cx="4859640" cy="1481760"/>
          </a:xfrm>
          <a:prstGeom prst="rect">
            <a:avLst/>
          </a:prstGeom>
          <a:ln w="0">
            <a:noFill/>
          </a:ln>
        </p:spPr>
      </p:pic>
      <p:sp>
        <p:nvSpPr>
          <p:cNvPr id="300" name=""/>
          <p:cNvSpPr/>
          <p:nvPr/>
        </p:nvSpPr>
        <p:spPr>
          <a:xfrm rot="2700000">
            <a:off x="-87840" y="6053400"/>
            <a:ext cx="143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CA" sz="1800" spc="-1" strike="noStrike">
                <a:latin typeface="Arial"/>
              </a:rPr>
              <a:t>Gen 9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8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50800" y="580320"/>
            <a:ext cx="5436360" cy="19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Consolas"/>
              </a:rPr>
              <a:t>Dataset</a:t>
            </a:r>
            <a:endParaRPr b="0" lang="en-CA" sz="4800" spc="-1" strike="noStrike">
              <a:latin typeface="Arial"/>
            </a:endParaRPr>
          </a:p>
        </p:txBody>
      </p:sp>
      <p:sp>
        <p:nvSpPr>
          <p:cNvPr id="303" name="Oval 10"/>
          <p:cNvSpPr/>
          <p:nvPr/>
        </p:nvSpPr>
        <p:spPr>
          <a:xfrm>
            <a:off x="3020040" y="3295800"/>
            <a:ext cx="359280" cy="359280"/>
          </a:xfrm>
          <a:prstGeom prst="ellipse">
            <a:avLst/>
          </a:prstGeom>
          <a:gradFill rotWithShape="0">
            <a:gsLst>
              <a:gs pos="0">
                <a:srgbClr val="7771b2"/>
              </a:gs>
              <a:gs pos="100000">
                <a:srgbClr val="1b192e"/>
              </a:gs>
            </a:gsLst>
            <a:lin ang="18900000"/>
          </a:gradFill>
          <a:ln>
            <a:noFill/>
          </a:ln>
          <a:effectLst>
            <a:innerShdw blurRad="127000" dir="2700000" dist="635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04" name="Group 12"/>
          <p:cNvGrpSpPr/>
          <p:nvPr/>
        </p:nvGrpSpPr>
        <p:grpSpPr>
          <a:xfrm>
            <a:off x="3794400" y="3756600"/>
            <a:ext cx="1794240" cy="1867320"/>
            <a:chOff x="3794400" y="3756600"/>
            <a:chExt cx="1794240" cy="1867320"/>
          </a:xfrm>
        </p:grpSpPr>
        <p:sp>
          <p:nvSpPr>
            <p:cNvPr id="305" name="Freeform 5"/>
            <p:cNvSpPr/>
            <p:nvPr/>
          </p:nvSpPr>
          <p:spPr>
            <a:xfrm rot="1800000">
              <a:off x="4248360" y="4017960"/>
              <a:ext cx="1241280" cy="728640"/>
            </a:xfrm>
            <a:custGeom>
              <a:avLst/>
              <a:gdLst/>
              <a:ahLst/>
              <a:rect l="l" t="t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rotWithShape="0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40000"/>
                  </a:srgbClr>
                </a:gs>
              </a:gsLst>
              <a:lin ang="1800000"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6" name="Freeform 6"/>
            <p:cNvSpPr/>
            <p:nvPr/>
          </p:nvSpPr>
          <p:spPr>
            <a:xfrm rot="1800000">
              <a:off x="4022280" y="4151880"/>
              <a:ext cx="611280" cy="1075680"/>
            </a:xfrm>
            <a:custGeom>
              <a:avLst/>
              <a:gdLst/>
              <a:ahLst/>
              <a:rect l="l" t="t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rotWithShape="0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40000"/>
                  </a:srgbClr>
                </a:gs>
              </a:gsLst>
              <a:lin ang="0"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7" name="Freeform 8"/>
            <p:cNvSpPr/>
            <p:nvPr/>
          </p:nvSpPr>
          <p:spPr>
            <a:xfrm rot="1800000">
              <a:off x="4550760" y="4462920"/>
              <a:ext cx="629640" cy="1075680"/>
            </a:xfrm>
            <a:custGeom>
              <a:avLst/>
              <a:gdLst/>
              <a:ahLst/>
              <a:rect l="l" t="t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rotWithShape="0">
              <a:gsLst>
                <a:gs pos="20000">
                  <a:srgbClr val="2c284a">
                    <a:alpha val="20000"/>
                  </a:srgbClr>
                </a:gs>
                <a:gs pos="100000">
                  <a:srgbClr val="92f4d6">
                    <a:alpha val="60000"/>
                  </a:srgbClr>
                </a:gs>
              </a:gsLst>
              <a:lin ang="19800000"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7140600" y="1521000"/>
            <a:ext cx="5046840" cy="457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</a:rPr>
              <a:t>Taken from Kaggle</a:t>
            </a:r>
            <a:endParaRPr b="0" lang="en-CA" sz="20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</a:rPr>
              <a:t>905 </a:t>
            </a: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  <a:ea typeface="Source Sans Pro"/>
              </a:rPr>
              <a:t>Pokémon across 8 generations</a:t>
            </a:r>
            <a:endParaRPr b="0" lang="en-CA" sz="20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  <a:ea typeface="Source Sans Pro"/>
              </a:rPr>
              <a:t>55 attributes</a:t>
            </a:r>
            <a:endParaRPr b="0" lang="en-CA" sz="2000" spc="-1" strike="noStrike">
              <a:latin typeface="Arial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  <a:ea typeface="Source Sans Pro"/>
              </a:rPr>
              <a:t>English/Japanese name </a:t>
            </a:r>
            <a:endParaRPr b="0" lang="en-CA" sz="2000" spc="-1" strike="noStrike">
              <a:latin typeface="Arial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  <a:ea typeface="Source Sans Pro"/>
              </a:rPr>
              <a:t>Is Legendary?</a:t>
            </a:r>
            <a:endParaRPr b="0" lang="en-CA" sz="2000" spc="-1" strike="noStrike">
              <a:latin typeface="Arial"/>
            </a:endParaRPr>
          </a:p>
          <a:p>
            <a:pPr lvl="1" marL="864000" indent="-3240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  <a:ea typeface="Source Sans Pro"/>
              </a:rPr>
              <a:t>Generation</a:t>
            </a:r>
            <a:endParaRPr b="0" lang="en-CA" sz="2000" spc="-1" strike="noStrike">
              <a:latin typeface="Arial"/>
            </a:endParaRPr>
          </a:p>
          <a:p>
            <a:pPr lvl="2" marL="1296000" indent="-288000">
              <a:lnSpc>
                <a:spcPct val="11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  <a:ea typeface="Source Sans Pro"/>
              </a:rPr>
              <a:t>Lots of data types!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</a:pPr>
            <a:endParaRPr b="0" lang="en-CA" sz="2000" spc="-1" strike="noStrike">
              <a:latin typeface="Arial"/>
            </a:endParaRPr>
          </a:p>
        </p:txBody>
      </p:sp>
      <p:pic>
        <p:nvPicPr>
          <p:cNvPr id="309" name="Picture 5" descr="A picture containing text&#10;&#10;Description automatically generated"/>
          <p:cNvPicPr/>
          <p:nvPr/>
        </p:nvPicPr>
        <p:blipFill>
          <a:blip r:embed="rId1"/>
          <a:stretch/>
        </p:blipFill>
        <p:spPr>
          <a:xfrm>
            <a:off x="0" y="1352520"/>
            <a:ext cx="2437560" cy="1371960"/>
          </a:xfrm>
          <a:prstGeom prst="rect">
            <a:avLst/>
          </a:prstGeom>
          <a:ln w="0">
            <a:noFill/>
          </a:ln>
        </p:spPr>
      </p:pic>
      <p:pic>
        <p:nvPicPr>
          <p:cNvPr id="310" name="Picture 6" descr="A picture containing text, container&#10;&#10;Description automatically generated"/>
          <p:cNvPicPr/>
          <p:nvPr/>
        </p:nvPicPr>
        <p:blipFill>
          <a:blip r:embed="rId2"/>
          <a:stretch/>
        </p:blipFill>
        <p:spPr>
          <a:xfrm>
            <a:off x="2440080" y="1354680"/>
            <a:ext cx="2419920" cy="1365840"/>
          </a:xfrm>
          <a:prstGeom prst="rect">
            <a:avLst/>
          </a:prstGeom>
          <a:ln w="0">
            <a:noFill/>
          </a:ln>
        </p:spPr>
      </p:pic>
      <p:pic>
        <p:nvPicPr>
          <p:cNvPr id="311" name="Picture 7" descr="A picture containing text, container, can, box&#10;&#10;Description automatically generated"/>
          <p:cNvPicPr/>
          <p:nvPr/>
        </p:nvPicPr>
        <p:blipFill>
          <a:blip r:embed="rId3"/>
          <a:stretch/>
        </p:blipFill>
        <p:spPr>
          <a:xfrm>
            <a:off x="1219680" y="2729880"/>
            <a:ext cx="2473560" cy="1371240"/>
          </a:xfrm>
          <a:prstGeom prst="rect">
            <a:avLst/>
          </a:prstGeom>
          <a:ln w="0">
            <a:noFill/>
          </a:ln>
        </p:spPr>
      </p:pic>
      <p:pic>
        <p:nvPicPr>
          <p:cNvPr id="312" name="Picture 9" descr="A picture containing text&#10;&#10;Description automatically generated"/>
          <p:cNvPicPr/>
          <p:nvPr/>
        </p:nvPicPr>
        <p:blipFill>
          <a:blip r:embed="rId4"/>
          <a:stretch/>
        </p:blipFill>
        <p:spPr>
          <a:xfrm>
            <a:off x="3693960" y="2746440"/>
            <a:ext cx="2473560" cy="1362960"/>
          </a:xfrm>
          <a:prstGeom prst="rect">
            <a:avLst/>
          </a:prstGeom>
          <a:ln w="0">
            <a:noFill/>
          </a:ln>
        </p:spPr>
      </p:pic>
      <p:pic>
        <p:nvPicPr>
          <p:cNvPr id="313" name="Picture 17" descr="A picture containing diagram&#10;&#10;Description automatically generated"/>
          <p:cNvPicPr/>
          <p:nvPr/>
        </p:nvPicPr>
        <p:blipFill>
          <a:blip r:embed="rId5"/>
          <a:stretch/>
        </p:blipFill>
        <p:spPr>
          <a:xfrm>
            <a:off x="2456280" y="4100400"/>
            <a:ext cx="2473560" cy="1364040"/>
          </a:xfrm>
          <a:prstGeom prst="rect">
            <a:avLst/>
          </a:prstGeom>
          <a:ln w="0">
            <a:noFill/>
          </a:ln>
        </p:spPr>
      </p:pic>
      <p:pic>
        <p:nvPicPr>
          <p:cNvPr id="314" name="Picture 4" descr="A picture containing diagram&#10;&#10;Description automatically generated"/>
          <p:cNvPicPr/>
          <p:nvPr/>
        </p:nvPicPr>
        <p:blipFill>
          <a:blip r:embed="rId6"/>
          <a:srcRect l="-328" t="0" r="328" b="1786"/>
          <a:stretch/>
        </p:blipFill>
        <p:spPr>
          <a:xfrm>
            <a:off x="4930560" y="4119120"/>
            <a:ext cx="2491560" cy="1344960"/>
          </a:xfrm>
          <a:prstGeom prst="rect">
            <a:avLst/>
          </a:prstGeom>
          <a:ln w="0">
            <a:noFill/>
          </a:ln>
        </p:spPr>
      </p:pic>
      <p:pic>
        <p:nvPicPr>
          <p:cNvPr id="315" name="Picture 18" descr="A picture containing text, graffiti, painted&#10;&#10;Description automatically generated"/>
          <p:cNvPicPr/>
          <p:nvPr/>
        </p:nvPicPr>
        <p:blipFill>
          <a:blip r:embed="rId7"/>
          <a:stretch/>
        </p:blipFill>
        <p:spPr>
          <a:xfrm>
            <a:off x="3693600" y="5471640"/>
            <a:ext cx="2473560" cy="1382760"/>
          </a:xfrm>
          <a:prstGeom prst="rect">
            <a:avLst/>
          </a:prstGeom>
          <a:ln w="0">
            <a:noFill/>
          </a:ln>
        </p:spPr>
      </p:pic>
      <p:pic>
        <p:nvPicPr>
          <p:cNvPr id="316" name="Picture 19" descr="Diagram&#10;&#10;Description automatically generated"/>
          <p:cNvPicPr/>
          <p:nvPr/>
        </p:nvPicPr>
        <p:blipFill>
          <a:blip r:embed="rId8"/>
          <a:stretch/>
        </p:blipFill>
        <p:spPr>
          <a:xfrm>
            <a:off x="6167880" y="5472360"/>
            <a:ext cx="2527200" cy="1362960"/>
          </a:xfrm>
          <a:prstGeom prst="rect">
            <a:avLst/>
          </a:prstGeom>
          <a:ln w="0">
            <a:noFill/>
          </a:ln>
        </p:spPr>
      </p:pic>
      <p:sp>
        <p:nvSpPr>
          <p:cNvPr id="317" name="TextBox 19"/>
          <p:cNvSpPr/>
          <p:nvPr/>
        </p:nvSpPr>
        <p:spPr>
          <a:xfrm>
            <a:off x="11914200" y="6490440"/>
            <a:ext cx="277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DejaVu Sans"/>
              </a:rPr>
              <a:t>2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2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2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2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2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2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2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" dur="2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2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2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2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ectangl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50800" y="580320"/>
            <a:ext cx="5436360" cy="10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Consolas"/>
              </a:rPr>
              <a:t>Observations</a:t>
            </a:r>
            <a:endParaRPr b="0" lang="en-CA" sz="48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7140600" y="1521000"/>
            <a:ext cx="5046840" cy="457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  <a:ea typeface="Source Sans Pro"/>
              </a:rPr>
              <a:t>See which generations have the most legendaries</a:t>
            </a:r>
            <a:endParaRPr b="0" lang="en-CA" sz="20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  <a:ea typeface="Source Sans Pro"/>
              </a:rPr>
              <a:t>Generation 7..?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321" name="TextBox 6"/>
          <p:cNvSpPr/>
          <p:nvPr/>
        </p:nvSpPr>
        <p:spPr>
          <a:xfrm>
            <a:off x="11914200" y="6490440"/>
            <a:ext cx="277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DejaVu Sans"/>
              </a:rPr>
              <a:t>3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322" name="" descr=""/>
          <p:cNvPicPr/>
          <p:nvPr/>
        </p:nvPicPr>
        <p:blipFill>
          <a:blip r:embed="rId1"/>
          <a:srcRect l="0" t="5246" r="0" b="2628"/>
          <a:stretch/>
        </p:blipFill>
        <p:spPr>
          <a:xfrm>
            <a:off x="553320" y="1437480"/>
            <a:ext cx="4877280" cy="449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Rectangle 5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550800" y="580320"/>
            <a:ext cx="543636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Consolas"/>
              </a:rPr>
              <a:t>Observations</a:t>
            </a:r>
            <a:endParaRPr b="0" lang="en-CA" sz="48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7140600" y="1521000"/>
            <a:ext cx="5046840" cy="457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  <a:ea typeface="Source Sans Pro"/>
              </a:rPr>
              <a:t>What is a “gimmick”?</a:t>
            </a:r>
            <a:endParaRPr b="0" lang="en-CA" sz="20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  <a:ea typeface="Source Sans Pro"/>
              </a:rPr>
              <a:t>First generation to appear!</a:t>
            </a:r>
            <a:endParaRPr b="0" lang="en-CA" sz="2000" spc="-1" strike="noStrike">
              <a:latin typeface="Arial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  <a:ea typeface="Source Sans Pro"/>
              </a:rPr>
              <a:t>Even though Charizard can dynamax,it is only counted once 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326" name="TextBox 2"/>
          <p:cNvSpPr/>
          <p:nvPr/>
        </p:nvSpPr>
        <p:spPr>
          <a:xfrm>
            <a:off x="11914200" y="6490440"/>
            <a:ext cx="277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DejaVu Sans"/>
              </a:rPr>
              <a:t>4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327" name="" descr=""/>
          <p:cNvPicPr/>
          <p:nvPr/>
        </p:nvPicPr>
        <p:blipFill>
          <a:blip r:embed="rId1"/>
          <a:srcRect l="5378" t="4134" r="2228" b="8967"/>
          <a:stretch/>
        </p:blipFill>
        <p:spPr>
          <a:xfrm>
            <a:off x="550800" y="1440000"/>
            <a:ext cx="6119640" cy="460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Rectangl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550800" y="580320"/>
            <a:ext cx="5436360" cy="10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Consolas"/>
              </a:rPr>
              <a:t>Observations</a:t>
            </a:r>
            <a:endParaRPr b="0" lang="en-CA" sz="48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7140600" y="1521000"/>
            <a:ext cx="5046840" cy="457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  <a:ea typeface="Source Sans Pro"/>
              </a:rPr>
              <a:t>“</a:t>
            </a: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  <a:ea typeface="Source Sans Pro"/>
              </a:rPr>
              <a:t>Total” attribute</a:t>
            </a:r>
            <a:endParaRPr b="0" lang="en-CA" sz="2000" spc="-1" strike="noStrike">
              <a:latin typeface="Arial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  <a:ea typeface="Source Sans Pro"/>
              </a:rPr>
              <a:t>Sum of all six stats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331" name="TextBox 3"/>
          <p:cNvSpPr/>
          <p:nvPr/>
        </p:nvSpPr>
        <p:spPr>
          <a:xfrm>
            <a:off x="11914200" y="6490440"/>
            <a:ext cx="277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DejaVu Sans"/>
              </a:rPr>
              <a:t>5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332" name="" descr=""/>
          <p:cNvPicPr/>
          <p:nvPr/>
        </p:nvPicPr>
        <p:blipFill>
          <a:blip r:embed="rId1"/>
          <a:srcRect l="3709" t="0" r="7705" b="0"/>
          <a:stretch/>
        </p:blipFill>
        <p:spPr>
          <a:xfrm>
            <a:off x="2808000" y="3944160"/>
            <a:ext cx="4499640" cy="2539800"/>
          </a:xfrm>
          <a:prstGeom prst="rect">
            <a:avLst/>
          </a:prstGeom>
          <a:ln w="0">
            <a:noFill/>
          </a:ln>
        </p:spPr>
      </p:pic>
      <p:pic>
        <p:nvPicPr>
          <p:cNvPr id="333" name="" descr=""/>
          <p:cNvPicPr/>
          <p:nvPr/>
        </p:nvPicPr>
        <p:blipFill>
          <a:blip r:embed="rId2"/>
          <a:srcRect l="4012" t="0" r="7402" b="0"/>
          <a:stretch/>
        </p:blipFill>
        <p:spPr>
          <a:xfrm>
            <a:off x="550800" y="1440000"/>
            <a:ext cx="4499640" cy="253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Rectangle 4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50800" y="580320"/>
            <a:ext cx="5436360" cy="94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Consolas"/>
              </a:rPr>
              <a:t>Observations</a:t>
            </a:r>
            <a:endParaRPr b="0" lang="en-CA" sz="48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7140600" y="1521000"/>
            <a:ext cx="5046840" cy="457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  <a:ea typeface="Source Sans Pro"/>
              </a:rPr>
              <a:t>What types have the highest average;</a:t>
            </a:r>
            <a:endParaRPr b="0" lang="en-CA" sz="2000" spc="-1" strike="noStrike">
              <a:latin typeface="Arial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  <a:ea typeface="Source Sans Pro"/>
              </a:rPr>
              <a:t>Attack?</a:t>
            </a:r>
            <a:endParaRPr b="0" lang="en-CA" sz="2000" spc="-1" strike="noStrike">
              <a:latin typeface="Arial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  <a:ea typeface="Source Sans Pro"/>
              </a:rPr>
              <a:t>Defense?</a:t>
            </a:r>
            <a:endParaRPr b="0" lang="en-CA" sz="2000" spc="-1" strike="noStrike">
              <a:latin typeface="Arial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  <a:ea typeface="Source Sans Pro"/>
              </a:rPr>
              <a:t>Special Attack?</a:t>
            </a:r>
            <a:endParaRPr b="0" lang="en-CA" sz="2000" spc="-1" strike="noStrike">
              <a:latin typeface="Arial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  <a:ea typeface="Source Sans Pro"/>
              </a:rPr>
              <a:t>Special Defense?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337" name="TextBox 5"/>
          <p:cNvSpPr/>
          <p:nvPr/>
        </p:nvSpPr>
        <p:spPr>
          <a:xfrm>
            <a:off x="11914200" y="6490440"/>
            <a:ext cx="277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DejaVu Sans"/>
              </a:rPr>
              <a:t>6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1"/>
          <a:srcRect l="5900" t="5871" r="6990" b="3194"/>
          <a:stretch/>
        </p:blipFill>
        <p:spPr>
          <a:xfrm>
            <a:off x="550800" y="1438560"/>
            <a:ext cx="6468840" cy="378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ectangle 3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50800" y="580320"/>
            <a:ext cx="543636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Consolas"/>
              </a:rPr>
              <a:t>Observations</a:t>
            </a:r>
            <a:endParaRPr b="0" lang="en-CA" sz="4800" spc="-1" strike="noStrike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7140600" y="1521000"/>
            <a:ext cx="5046840" cy="457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  <a:ea typeface="Source Sans Pro"/>
              </a:rPr>
              <a:t>Effectiveness..?</a:t>
            </a:r>
            <a:endParaRPr b="0" lang="en-CA" sz="20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  <a:ea typeface="Source Sans Pro"/>
              </a:rPr>
              <a:t>Next version...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342" name="TextBox 4"/>
          <p:cNvSpPr/>
          <p:nvPr/>
        </p:nvSpPr>
        <p:spPr>
          <a:xfrm>
            <a:off x="11914200" y="6490440"/>
            <a:ext cx="277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DejaVu Sans"/>
              </a:rPr>
              <a:t>7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343" name="" descr=""/>
          <p:cNvPicPr/>
          <p:nvPr/>
        </p:nvPicPr>
        <p:blipFill>
          <a:blip r:embed="rId1"/>
          <a:srcRect l="0" t="0" r="5559" b="0"/>
          <a:stretch/>
        </p:blipFill>
        <p:spPr>
          <a:xfrm>
            <a:off x="540000" y="1440000"/>
            <a:ext cx="6412680" cy="407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7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550800" y="580320"/>
            <a:ext cx="543636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Consolas"/>
              </a:rPr>
              <a:t>Task</a:t>
            </a:r>
            <a:endParaRPr b="0" lang="en-CA" sz="4800" spc="-1" strike="noStrike">
              <a:latin typeface="Arial"/>
            </a:endParaRPr>
          </a:p>
        </p:txBody>
      </p:sp>
      <p:sp>
        <p:nvSpPr>
          <p:cNvPr id="346" name="TextBox 8"/>
          <p:cNvSpPr/>
          <p:nvPr/>
        </p:nvSpPr>
        <p:spPr>
          <a:xfrm>
            <a:off x="11914200" y="6490440"/>
            <a:ext cx="277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DejaVu Sans"/>
              </a:rPr>
              <a:t>8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347" name="Content Placeholder 8"/>
          <p:cNvSpPr/>
          <p:nvPr/>
        </p:nvSpPr>
        <p:spPr>
          <a:xfrm>
            <a:off x="7140600" y="1521360"/>
            <a:ext cx="504684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</a:rPr>
              <a:t>Cluster Pok_mon by type</a:t>
            </a:r>
            <a:endParaRPr b="0" lang="en-CA" sz="20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  <a:ea typeface="Source Sans Pro"/>
              </a:rPr>
              <a:t>Compare K-Means and DBSCAN</a:t>
            </a:r>
            <a:endParaRPr b="0" lang="en-CA" sz="20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Consolas"/>
                <a:ea typeface="Source Sans Pro"/>
              </a:rPr>
              <a:t>But... labels...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</a:pPr>
            <a:endParaRPr b="0" lang="en-CA" sz="2000" spc="-1" strike="noStrike">
              <a:latin typeface="Arial"/>
            </a:endParaRPr>
          </a:p>
        </p:txBody>
      </p:sp>
      <p:pic>
        <p:nvPicPr>
          <p:cNvPr id="348" name="" descr=""/>
          <p:cNvPicPr/>
          <p:nvPr/>
        </p:nvPicPr>
        <p:blipFill>
          <a:blip r:embed="rId1"/>
          <a:srcRect l="6588" t="6834" r="8165" b="3926"/>
          <a:stretch/>
        </p:blipFill>
        <p:spPr>
          <a:xfrm>
            <a:off x="553320" y="1440000"/>
            <a:ext cx="5566320" cy="3319920"/>
          </a:xfrm>
          <a:prstGeom prst="rect">
            <a:avLst/>
          </a:prstGeom>
          <a:ln w="0">
            <a:noFill/>
          </a:ln>
        </p:spPr>
      </p:pic>
      <p:pic>
        <p:nvPicPr>
          <p:cNvPr id="349" name="" descr=""/>
          <p:cNvPicPr/>
          <p:nvPr/>
        </p:nvPicPr>
        <p:blipFill>
          <a:blip r:embed="rId2"/>
          <a:srcRect l="6588" t="6834" r="8165" b="3930"/>
          <a:stretch/>
        </p:blipFill>
        <p:spPr>
          <a:xfrm>
            <a:off x="6106680" y="3060360"/>
            <a:ext cx="5807160" cy="346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Application>LibreOffice/7.3.7.2$Linux_X86_64 LibreOffice_project/30$Build-2</Application>
  <AppVersion>15.0000</AppVersion>
  <Words>56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2019-10-16T03:03:10Z</dcterms:created>
  <dc:creator>-</dc:creator>
  <dc:description/>
  <dc:language>en-CA</dc:language>
  <cp:lastModifiedBy/>
  <dcterms:modified xsi:type="dcterms:W3CDTF">2022-11-26T14:42:28Z</dcterms:modified>
  <cp:revision>141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