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70" r:id="rId9"/>
    <p:sldId id="261" r:id="rId10"/>
    <p:sldId id="263" r:id="rId11"/>
    <p:sldId id="265" r:id="rId12"/>
    <p:sldId id="266" r:id="rId13"/>
    <p:sldId id="267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E55EB-BC9E-47F3-9929-9AA03F4DA3DA}" v="96" dt="2025-03-20T06:04:12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KESHHARI RAJASEKAR" userId="9ef7022909b0e9b6" providerId="LiveId" clId="{01CE55EB-BC9E-47F3-9929-9AA03F4DA3DA}"/>
    <pc:docChg chg="undo custSel addSld delSld modSld sldOrd">
      <pc:chgData name="VEKESHHARI RAJASEKAR" userId="9ef7022909b0e9b6" providerId="LiveId" clId="{01CE55EB-BC9E-47F3-9929-9AA03F4DA3DA}" dt="2025-03-20T06:04:12.062" v="1289" actId="1076"/>
      <pc:docMkLst>
        <pc:docMk/>
      </pc:docMkLst>
      <pc:sldChg chg="modSp mod">
        <pc:chgData name="VEKESHHARI RAJASEKAR" userId="9ef7022909b0e9b6" providerId="LiveId" clId="{01CE55EB-BC9E-47F3-9929-9AA03F4DA3DA}" dt="2025-03-20T05:04:10.373" v="719" actId="1076"/>
        <pc:sldMkLst>
          <pc:docMk/>
          <pc:sldMk cId="0" sldId="256"/>
        </pc:sldMkLst>
        <pc:spChg chg="mod">
          <ac:chgData name="VEKESHHARI RAJASEKAR" userId="9ef7022909b0e9b6" providerId="LiveId" clId="{01CE55EB-BC9E-47F3-9929-9AA03F4DA3DA}" dt="2025-03-20T05:04:10.373" v="71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5:03:59.992" v="718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4:40:57.248" v="84" actId="255"/>
        <pc:sldMkLst>
          <pc:docMk/>
          <pc:sldMk cId="0" sldId="257"/>
        </pc:sldMkLst>
        <pc:spChg chg="mod">
          <ac:chgData name="VEKESHHARI RAJASEKAR" userId="9ef7022909b0e9b6" providerId="LiveId" clId="{01CE55EB-BC9E-47F3-9929-9AA03F4DA3DA}" dt="2025-03-20T04:37:33.244" v="57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40:57.248" v="84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4:41:06.006" v="85" actId="20577"/>
        <pc:sldMkLst>
          <pc:docMk/>
          <pc:sldMk cId="0" sldId="258"/>
        </pc:sldMkLst>
        <pc:spChg chg="mod">
          <ac:chgData name="VEKESHHARI RAJASEKAR" userId="9ef7022909b0e9b6" providerId="LiveId" clId="{01CE55EB-BC9E-47F3-9929-9AA03F4DA3DA}" dt="2025-03-20T04:37:55.125" v="61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41:06.006" v="8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4:43:15.146" v="95" actId="20577"/>
        <pc:sldMkLst>
          <pc:docMk/>
          <pc:sldMk cId="0" sldId="259"/>
        </pc:sldMkLst>
        <pc:spChg chg="mod">
          <ac:chgData name="VEKESHHARI RAJASEKAR" userId="9ef7022909b0e9b6" providerId="LiveId" clId="{01CE55EB-BC9E-47F3-9929-9AA03F4DA3DA}" dt="2025-03-20T04:40:30.012" v="80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43:15.146" v="95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4:47:15.064" v="396" actId="255"/>
        <pc:sldMkLst>
          <pc:docMk/>
          <pc:sldMk cId="0" sldId="260"/>
        </pc:sldMkLst>
        <pc:spChg chg="mod">
          <ac:chgData name="VEKESHHARI RAJASEKAR" userId="9ef7022909b0e9b6" providerId="LiveId" clId="{01CE55EB-BC9E-47F3-9929-9AA03F4DA3DA}" dt="2025-03-20T04:43:47.377" v="9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47:15.064" v="396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4:50:48.123" v="570" actId="27636"/>
        <pc:sldMkLst>
          <pc:docMk/>
          <pc:sldMk cId="0" sldId="261"/>
        </pc:sldMkLst>
        <pc:spChg chg="mod">
          <ac:chgData name="VEKESHHARI RAJASEKAR" userId="9ef7022909b0e9b6" providerId="LiveId" clId="{01CE55EB-BC9E-47F3-9929-9AA03F4DA3DA}" dt="2025-03-20T04:49:28.739" v="410" actId="255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50:48.123" v="570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del mod">
        <pc:chgData name="VEKESHHARI RAJASEKAR" userId="9ef7022909b0e9b6" providerId="LiveId" clId="{01CE55EB-BC9E-47F3-9929-9AA03F4DA3DA}" dt="2025-03-20T05:15:16.327" v="748" actId="47"/>
        <pc:sldMkLst>
          <pc:docMk/>
          <pc:sldMk cId="0" sldId="262"/>
        </pc:sldMkLst>
        <pc:spChg chg="mod">
          <ac:chgData name="VEKESHHARI RAJASEKAR" userId="9ef7022909b0e9b6" providerId="LiveId" clId="{01CE55EB-BC9E-47F3-9929-9AA03F4DA3DA}" dt="2025-03-20T04:47:38.647" v="398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4:48:11.964" v="40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VEKESHHARI RAJASEKAR" userId="9ef7022909b0e9b6" providerId="LiveId" clId="{01CE55EB-BC9E-47F3-9929-9AA03F4DA3DA}" dt="2025-03-20T05:22:14.797" v="928" actId="2711"/>
        <pc:sldMkLst>
          <pc:docMk/>
          <pc:sldMk cId="0" sldId="263"/>
        </pc:sldMkLst>
        <pc:spChg chg="mod">
          <ac:chgData name="VEKESHHARI RAJASEKAR" userId="9ef7022909b0e9b6" providerId="LiveId" clId="{01CE55EB-BC9E-47F3-9929-9AA03F4DA3DA}" dt="2025-03-20T05:22:14.797" v="928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5:22:09.013" v="927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del mod">
        <pc:chgData name="VEKESHHARI RAJASEKAR" userId="9ef7022909b0e9b6" providerId="LiveId" clId="{01CE55EB-BC9E-47F3-9929-9AA03F4DA3DA}" dt="2025-03-20T05:23:08.559" v="936" actId="47"/>
        <pc:sldMkLst>
          <pc:docMk/>
          <pc:sldMk cId="0" sldId="264"/>
        </pc:sldMkLst>
        <pc:spChg chg="mod">
          <ac:chgData name="VEKESHHARI RAJASEKAR" userId="9ef7022909b0e9b6" providerId="LiveId" clId="{01CE55EB-BC9E-47F3-9929-9AA03F4DA3DA}" dt="2025-03-20T05:22:44.175" v="935" actId="27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5:22:37.602" v="934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VEKESHHARI RAJASEKAR" userId="9ef7022909b0e9b6" providerId="LiveId" clId="{01CE55EB-BC9E-47F3-9929-9AA03F4DA3DA}" dt="2025-03-20T05:52:03.617" v="1188" actId="20577"/>
        <pc:sldMkLst>
          <pc:docMk/>
          <pc:sldMk cId="0" sldId="265"/>
        </pc:sldMkLst>
        <pc:spChg chg="del mod">
          <ac:chgData name="VEKESHHARI RAJASEKAR" userId="9ef7022909b0e9b6" providerId="LiveId" clId="{01CE55EB-BC9E-47F3-9929-9AA03F4DA3DA}" dt="2025-03-20T05:50:38.368" v="1150" actId="478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VEKESHHARI RAJASEKAR" userId="9ef7022909b0e9b6" providerId="LiveId" clId="{01CE55EB-BC9E-47F3-9929-9AA03F4DA3DA}" dt="2025-03-20T05:23:23.770" v="938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VEKESHHARI RAJASEKAR" userId="9ef7022909b0e9b6" providerId="LiveId" clId="{01CE55EB-BC9E-47F3-9929-9AA03F4DA3DA}" dt="2025-03-20T05:51:17.737" v="1168" actId="1076"/>
          <ac:spMkLst>
            <pc:docMk/>
            <pc:sldMk cId="0" sldId="265"/>
            <ac:spMk id="5" creationId="{88F3D530-D253-4C62-2CD9-53432BEFEA07}"/>
          </ac:spMkLst>
        </pc:spChg>
        <pc:spChg chg="add mod">
          <ac:chgData name="VEKESHHARI RAJASEKAR" userId="9ef7022909b0e9b6" providerId="LiveId" clId="{01CE55EB-BC9E-47F3-9929-9AA03F4DA3DA}" dt="2025-03-20T05:52:03.617" v="1188" actId="20577"/>
          <ac:spMkLst>
            <pc:docMk/>
            <pc:sldMk cId="0" sldId="265"/>
            <ac:spMk id="6" creationId="{A2E2D1BB-A959-7984-E107-9490FD0C9769}"/>
          </ac:spMkLst>
        </pc:spChg>
        <pc:spChg chg="add del mod">
          <ac:chgData name="VEKESHHARI RAJASEKAR" userId="9ef7022909b0e9b6" providerId="LiveId" clId="{01CE55EB-BC9E-47F3-9929-9AA03F4DA3DA}" dt="2025-03-20T05:50:42.302" v="1151" actId="478"/>
          <ac:spMkLst>
            <pc:docMk/>
            <pc:sldMk cId="0" sldId="265"/>
            <ac:spMk id="8" creationId="{84F14B64-2C00-F9CA-8B24-BD8F802612E2}"/>
          </ac:spMkLst>
        </pc:spChg>
      </pc:sldChg>
      <pc:sldChg chg="addSp delSp modSp mod">
        <pc:chgData name="VEKESHHARI RAJASEKAR" userId="9ef7022909b0e9b6" providerId="LiveId" clId="{01CE55EB-BC9E-47F3-9929-9AA03F4DA3DA}" dt="2025-03-20T05:58:22.859" v="1228" actId="20577"/>
        <pc:sldMkLst>
          <pc:docMk/>
          <pc:sldMk cId="0" sldId="266"/>
        </pc:sldMkLst>
        <pc:spChg chg="del">
          <ac:chgData name="VEKESHHARI RAJASEKAR" userId="9ef7022909b0e9b6" providerId="LiveId" clId="{01CE55EB-BC9E-47F3-9929-9AA03F4DA3DA}" dt="2025-03-20T05:42:02.605" v="1006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VEKESHHARI RAJASEKAR" userId="9ef7022909b0e9b6" providerId="LiveId" clId="{01CE55EB-BC9E-47F3-9929-9AA03F4DA3DA}" dt="2025-03-20T05:42:04.005" v="1007" actId="478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VEKESHHARI RAJASEKAR" userId="9ef7022909b0e9b6" providerId="LiveId" clId="{01CE55EB-BC9E-47F3-9929-9AA03F4DA3DA}" dt="2025-03-20T05:42:05.379" v="1008" actId="478"/>
          <ac:spMkLst>
            <pc:docMk/>
            <pc:sldMk cId="0" sldId="266"/>
            <ac:spMk id="5" creationId="{695A4113-8739-CAEF-D662-08F333A2E3B5}"/>
          </ac:spMkLst>
        </pc:spChg>
        <pc:spChg chg="add del mod">
          <ac:chgData name="VEKESHHARI RAJASEKAR" userId="9ef7022909b0e9b6" providerId="LiveId" clId="{01CE55EB-BC9E-47F3-9929-9AA03F4DA3DA}" dt="2025-03-20T05:42:08.740" v="1009" actId="478"/>
          <ac:spMkLst>
            <pc:docMk/>
            <pc:sldMk cId="0" sldId="266"/>
            <ac:spMk id="7" creationId="{00912475-C2D5-45D1-DCB2-BE13E4E06E32}"/>
          </ac:spMkLst>
        </pc:spChg>
        <pc:spChg chg="add mod">
          <ac:chgData name="VEKESHHARI RAJASEKAR" userId="9ef7022909b0e9b6" providerId="LiveId" clId="{01CE55EB-BC9E-47F3-9929-9AA03F4DA3DA}" dt="2025-03-20T05:54:16.128" v="1210" actId="255"/>
          <ac:spMkLst>
            <pc:docMk/>
            <pc:sldMk cId="0" sldId="266"/>
            <ac:spMk id="9" creationId="{47AA44FB-F2C7-CF38-85FC-5205829A43AB}"/>
          </ac:spMkLst>
        </pc:spChg>
        <pc:spChg chg="add del mod">
          <ac:chgData name="VEKESHHARI RAJASEKAR" userId="9ef7022909b0e9b6" providerId="LiveId" clId="{01CE55EB-BC9E-47F3-9929-9AA03F4DA3DA}" dt="2025-03-20T05:50:12.212" v="1149" actId="478"/>
          <ac:spMkLst>
            <pc:docMk/>
            <pc:sldMk cId="0" sldId="266"/>
            <ac:spMk id="11" creationId="{38A235AD-0F98-B6FE-8E2B-E919EEA55966}"/>
          </ac:spMkLst>
        </pc:spChg>
        <pc:spChg chg="add">
          <ac:chgData name="VEKESHHARI RAJASEKAR" userId="9ef7022909b0e9b6" providerId="LiveId" clId="{01CE55EB-BC9E-47F3-9929-9AA03F4DA3DA}" dt="2025-03-20T05:53:28.958" v="1196"/>
          <ac:spMkLst>
            <pc:docMk/>
            <pc:sldMk cId="0" sldId="266"/>
            <ac:spMk id="12" creationId="{54AF9F6A-AC7D-0F9D-A0B0-15F578C3C481}"/>
          </ac:spMkLst>
        </pc:spChg>
        <pc:spChg chg="add mod">
          <ac:chgData name="VEKESHHARI RAJASEKAR" userId="9ef7022909b0e9b6" providerId="LiveId" clId="{01CE55EB-BC9E-47F3-9929-9AA03F4DA3DA}" dt="2025-03-20T05:58:22.859" v="1228" actId="20577"/>
          <ac:spMkLst>
            <pc:docMk/>
            <pc:sldMk cId="0" sldId="266"/>
            <ac:spMk id="13" creationId="{7B54BEB4-4A4E-0A24-0E37-F6C68DAD56EF}"/>
          </ac:spMkLst>
        </pc:spChg>
      </pc:sldChg>
      <pc:sldChg chg="modSp mod">
        <pc:chgData name="VEKESHHARI RAJASEKAR" userId="9ef7022909b0e9b6" providerId="LiveId" clId="{01CE55EB-BC9E-47F3-9929-9AA03F4DA3DA}" dt="2025-03-20T06:02:12.222" v="1260" actId="14100"/>
        <pc:sldMkLst>
          <pc:docMk/>
          <pc:sldMk cId="0" sldId="267"/>
        </pc:sldMkLst>
        <pc:spChg chg="mod">
          <ac:chgData name="VEKESHHARI RAJASEKAR" userId="9ef7022909b0e9b6" providerId="LiveId" clId="{01CE55EB-BC9E-47F3-9929-9AA03F4DA3DA}" dt="2025-03-20T06:00:12.031" v="1235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VEKESHHARI RAJASEKAR" userId="9ef7022909b0e9b6" providerId="LiveId" clId="{01CE55EB-BC9E-47F3-9929-9AA03F4DA3DA}" dt="2025-03-20T06:02:12.222" v="1260" actId="14100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add mod">
        <pc:chgData name="VEKESHHARI RAJASEKAR" userId="9ef7022909b0e9b6" providerId="LiveId" clId="{01CE55EB-BC9E-47F3-9929-9AA03F4DA3DA}" dt="2025-03-20T05:00:43.069" v="680" actId="1076"/>
        <pc:sldMkLst>
          <pc:docMk/>
          <pc:sldMk cId="180070905" sldId="268"/>
        </pc:sldMkLst>
        <pc:spChg chg="mod">
          <ac:chgData name="VEKESHHARI RAJASEKAR" userId="9ef7022909b0e9b6" providerId="LiveId" clId="{01CE55EB-BC9E-47F3-9929-9AA03F4DA3DA}" dt="2025-03-20T04:53:37.232" v="613" actId="1076"/>
          <ac:spMkLst>
            <pc:docMk/>
            <pc:sldMk cId="180070905" sldId="268"/>
            <ac:spMk id="2" creationId="{34DB6C1B-B9A9-A620-DD77-539A0F99CADE}"/>
          </ac:spMkLst>
        </pc:spChg>
        <pc:spChg chg="del mod">
          <ac:chgData name="VEKESHHARI RAJASEKAR" userId="9ef7022909b0e9b6" providerId="LiveId" clId="{01CE55EB-BC9E-47F3-9929-9AA03F4DA3DA}" dt="2025-03-20T04:52:58.250" v="601" actId="478"/>
          <ac:spMkLst>
            <pc:docMk/>
            <pc:sldMk cId="180070905" sldId="268"/>
            <ac:spMk id="3" creationId="{82BFD25B-8016-912F-681A-B9C0051E5AAE}"/>
          </ac:spMkLst>
        </pc:spChg>
        <pc:spChg chg="add del mod">
          <ac:chgData name="VEKESHHARI RAJASEKAR" userId="9ef7022909b0e9b6" providerId="LiveId" clId="{01CE55EB-BC9E-47F3-9929-9AA03F4DA3DA}" dt="2025-03-20T04:53:42.010" v="615" actId="478"/>
          <ac:spMkLst>
            <pc:docMk/>
            <pc:sldMk cId="180070905" sldId="268"/>
            <ac:spMk id="5" creationId="{66231932-7C0B-44A9-6460-6B4374748E59}"/>
          </ac:spMkLst>
        </pc:spChg>
        <pc:spChg chg="add mod">
          <ac:chgData name="VEKESHHARI RAJASEKAR" userId="9ef7022909b0e9b6" providerId="LiveId" clId="{01CE55EB-BC9E-47F3-9929-9AA03F4DA3DA}" dt="2025-03-20T04:58:03.718" v="660" actId="1076"/>
          <ac:spMkLst>
            <pc:docMk/>
            <pc:sldMk cId="180070905" sldId="268"/>
            <ac:spMk id="7" creationId="{DB86450B-CD05-AADA-95E8-2CBBE6B8460F}"/>
          </ac:spMkLst>
        </pc:spChg>
        <pc:spChg chg="add del mod">
          <ac:chgData name="VEKESHHARI RAJASEKAR" userId="9ef7022909b0e9b6" providerId="LiveId" clId="{01CE55EB-BC9E-47F3-9929-9AA03F4DA3DA}" dt="2025-03-20T04:58:21.313" v="665" actId="22"/>
          <ac:spMkLst>
            <pc:docMk/>
            <pc:sldMk cId="180070905" sldId="268"/>
            <ac:spMk id="9" creationId="{1B558036-192D-6309-DE77-B969C151E94B}"/>
          </ac:spMkLst>
        </pc:spChg>
        <pc:spChg chg="add mod">
          <ac:chgData name="VEKESHHARI RAJASEKAR" userId="9ef7022909b0e9b6" providerId="LiveId" clId="{01CE55EB-BC9E-47F3-9929-9AA03F4DA3DA}" dt="2025-03-20T04:58:43.246" v="668" actId="1076"/>
          <ac:spMkLst>
            <pc:docMk/>
            <pc:sldMk cId="180070905" sldId="268"/>
            <ac:spMk id="11" creationId="{A35D54DC-0FF7-3A17-4BB8-1CD45760053E}"/>
          </ac:spMkLst>
        </pc:spChg>
        <pc:picChg chg="add mod">
          <ac:chgData name="VEKESHHARI RAJASEKAR" userId="9ef7022909b0e9b6" providerId="LiveId" clId="{01CE55EB-BC9E-47F3-9929-9AA03F4DA3DA}" dt="2025-03-20T04:58:06.829" v="661" actId="1076"/>
          <ac:picMkLst>
            <pc:docMk/>
            <pc:sldMk cId="180070905" sldId="268"/>
            <ac:picMk id="2050" creationId="{6798E888-D73D-44FE-5ADC-0C704E8B0E22}"/>
          </ac:picMkLst>
        </pc:picChg>
        <pc:picChg chg="add del mod">
          <ac:chgData name="VEKESHHARI RAJASEKAR" userId="9ef7022909b0e9b6" providerId="LiveId" clId="{01CE55EB-BC9E-47F3-9929-9AA03F4DA3DA}" dt="2025-03-20T04:58:58.673" v="671" actId="478"/>
          <ac:picMkLst>
            <pc:docMk/>
            <pc:sldMk cId="180070905" sldId="268"/>
            <ac:picMk id="2052" creationId="{9939BAE7-CEC0-12C0-453B-93CCC6A43B66}"/>
          </ac:picMkLst>
        </pc:picChg>
        <pc:picChg chg="add del mod">
          <ac:chgData name="VEKESHHARI RAJASEKAR" userId="9ef7022909b0e9b6" providerId="LiveId" clId="{01CE55EB-BC9E-47F3-9929-9AA03F4DA3DA}" dt="2025-03-20T04:59:07.733" v="674" actId="478"/>
          <ac:picMkLst>
            <pc:docMk/>
            <pc:sldMk cId="180070905" sldId="268"/>
            <ac:picMk id="2054" creationId="{2565A309-8358-D974-2852-559289B8E2BD}"/>
          </ac:picMkLst>
        </pc:picChg>
        <pc:picChg chg="add mod">
          <ac:chgData name="VEKESHHARI RAJASEKAR" userId="9ef7022909b0e9b6" providerId="LiveId" clId="{01CE55EB-BC9E-47F3-9929-9AA03F4DA3DA}" dt="2025-03-20T05:00:43.069" v="680" actId="1076"/>
          <ac:picMkLst>
            <pc:docMk/>
            <pc:sldMk cId="180070905" sldId="268"/>
            <ac:picMk id="2056" creationId="{5FA0E7BF-EE26-162A-5699-F3825C42CF13}"/>
          </ac:picMkLst>
        </pc:picChg>
      </pc:sldChg>
      <pc:sldChg chg="addSp delSp modSp add mod ord">
        <pc:chgData name="VEKESHHARI RAJASEKAR" userId="9ef7022909b0e9b6" providerId="LiveId" clId="{01CE55EB-BC9E-47F3-9929-9AA03F4DA3DA}" dt="2025-03-20T04:56:56.734" v="651" actId="1076"/>
        <pc:sldMkLst>
          <pc:docMk/>
          <pc:sldMk cId="1859873245" sldId="269"/>
        </pc:sldMkLst>
        <pc:spChg chg="mod">
          <ac:chgData name="VEKESHHARI RAJASEKAR" userId="9ef7022909b0e9b6" providerId="LiveId" clId="{01CE55EB-BC9E-47F3-9929-9AA03F4DA3DA}" dt="2025-03-20T04:56:56.734" v="651" actId="1076"/>
          <ac:spMkLst>
            <pc:docMk/>
            <pc:sldMk cId="1859873245" sldId="269"/>
            <ac:spMk id="2" creationId="{3782DDD0-F95E-E8B3-65A6-5732239D30A5}"/>
          </ac:spMkLst>
        </pc:spChg>
        <pc:spChg chg="add del">
          <ac:chgData name="VEKESHHARI RAJASEKAR" userId="9ef7022909b0e9b6" providerId="LiveId" clId="{01CE55EB-BC9E-47F3-9929-9AA03F4DA3DA}" dt="2025-03-20T04:56:30.648" v="644" actId="22"/>
          <ac:spMkLst>
            <pc:docMk/>
            <pc:sldMk cId="1859873245" sldId="269"/>
            <ac:spMk id="4" creationId="{55C35B75-B49A-B28B-B4BF-DE6F1F5DE8CB}"/>
          </ac:spMkLst>
        </pc:spChg>
        <pc:picChg chg="add mod">
          <ac:chgData name="VEKESHHARI RAJASEKAR" userId="9ef7022909b0e9b6" providerId="LiveId" clId="{01CE55EB-BC9E-47F3-9929-9AA03F4DA3DA}" dt="2025-03-20T04:56:52.397" v="650" actId="1076"/>
          <ac:picMkLst>
            <pc:docMk/>
            <pc:sldMk cId="1859873245" sldId="269"/>
            <ac:picMk id="1026" creationId="{5C94E2D0-E49A-39E2-2909-5D255A2AD3CA}"/>
          </ac:picMkLst>
        </pc:picChg>
      </pc:sldChg>
      <pc:sldChg chg="addSp delSp modSp add mod">
        <pc:chgData name="VEKESHHARI RAJASEKAR" userId="9ef7022909b0e9b6" providerId="LiveId" clId="{01CE55EB-BC9E-47F3-9929-9AA03F4DA3DA}" dt="2025-03-20T05:02:52.869" v="716" actId="14100"/>
        <pc:sldMkLst>
          <pc:docMk/>
          <pc:sldMk cId="3301780467" sldId="270"/>
        </pc:sldMkLst>
        <pc:spChg chg="mod">
          <ac:chgData name="VEKESHHARI RAJASEKAR" userId="9ef7022909b0e9b6" providerId="LiveId" clId="{01CE55EB-BC9E-47F3-9929-9AA03F4DA3DA}" dt="2025-03-20T05:01:07.758" v="684"/>
          <ac:spMkLst>
            <pc:docMk/>
            <pc:sldMk cId="3301780467" sldId="270"/>
            <ac:spMk id="7" creationId="{D12ED155-08AB-56F1-56FF-14E2FD1951FC}"/>
          </ac:spMkLst>
        </pc:spChg>
        <pc:spChg chg="del mod">
          <ac:chgData name="VEKESHHARI RAJASEKAR" userId="9ef7022909b0e9b6" providerId="LiveId" clId="{01CE55EB-BC9E-47F3-9929-9AA03F4DA3DA}" dt="2025-03-20T05:01:46.459" v="693" actId="478"/>
          <ac:spMkLst>
            <pc:docMk/>
            <pc:sldMk cId="3301780467" sldId="270"/>
            <ac:spMk id="11" creationId="{3FFAAB38-D3D6-D465-F055-177518CB2506}"/>
          </ac:spMkLst>
        </pc:spChg>
        <pc:picChg chg="del">
          <ac:chgData name="VEKESHHARI RAJASEKAR" userId="9ef7022909b0e9b6" providerId="LiveId" clId="{01CE55EB-BC9E-47F3-9929-9AA03F4DA3DA}" dt="2025-03-20T05:01:28.895" v="687" actId="478"/>
          <ac:picMkLst>
            <pc:docMk/>
            <pc:sldMk cId="3301780467" sldId="270"/>
            <ac:picMk id="2050" creationId="{D85FBE30-71DD-F20E-C853-1A7B70239351}"/>
          </ac:picMkLst>
        </pc:picChg>
        <pc:picChg chg="del">
          <ac:chgData name="VEKESHHARI RAJASEKAR" userId="9ef7022909b0e9b6" providerId="LiveId" clId="{01CE55EB-BC9E-47F3-9929-9AA03F4DA3DA}" dt="2025-03-20T05:01:44.154" v="691" actId="478"/>
          <ac:picMkLst>
            <pc:docMk/>
            <pc:sldMk cId="3301780467" sldId="270"/>
            <ac:picMk id="2056" creationId="{F2451F67-7214-6E6A-741B-FB431A7A782A}"/>
          </ac:picMkLst>
        </pc:picChg>
        <pc:picChg chg="add mod">
          <ac:chgData name="VEKESHHARI RAJASEKAR" userId="9ef7022909b0e9b6" providerId="LiveId" clId="{01CE55EB-BC9E-47F3-9929-9AA03F4DA3DA}" dt="2025-03-20T05:02:47.725" v="714" actId="14100"/>
          <ac:picMkLst>
            <pc:docMk/>
            <pc:sldMk cId="3301780467" sldId="270"/>
            <ac:picMk id="3074" creationId="{83E862C7-E9C4-1B76-17B6-3AD3B7DCEFB6}"/>
          </ac:picMkLst>
        </pc:picChg>
        <pc:picChg chg="add mod">
          <ac:chgData name="VEKESHHARI RAJASEKAR" userId="9ef7022909b0e9b6" providerId="LiveId" clId="{01CE55EB-BC9E-47F3-9929-9AA03F4DA3DA}" dt="2025-03-20T05:02:01.061" v="698" actId="1076"/>
          <ac:picMkLst>
            <pc:docMk/>
            <pc:sldMk cId="3301780467" sldId="270"/>
            <ac:picMk id="3076" creationId="{FDB6BC7A-154A-5DEF-C452-9244498ECAA2}"/>
          </ac:picMkLst>
        </pc:picChg>
        <pc:picChg chg="add mod">
          <ac:chgData name="VEKESHHARI RAJASEKAR" userId="9ef7022909b0e9b6" providerId="LiveId" clId="{01CE55EB-BC9E-47F3-9929-9AA03F4DA3DA}" dt="2025-03-20T05:02:14.978" v="701" actId="14100"/>
          <ac:picMkLst>
            <pc:docMk/>
            <pc:sldMk cId="3301780467" sldId="270"/>
            <ac:picMk id="3078" creationId="{E3A3D239-3F16-2194-B318-EFB2D5385818}"/>
          </ac:picMkLst>
        </pc:picChg>
        <pc:picChg chg="add mod">
          <ac:chgData name="VEKESHHARI RAJASEKAR" userId="9ef7022909b0e9b6" providerId="LiveId" clId="{01CE55EB-BC9E-47F3-9929-9AA03F4DA3DA}" dt="2025-03-20T05:02:30.004" v="706" actId="1076"/>
          <ac:picMkLst>
            <pc:docMk/>
            <pc:sldMk cId="3301780467" sldId="270"/>
            <ac:picMk id="3080" creationId="{B7FCCC1E-EC88-37A3-23A8-4432353B7C58}"/>
          </ac:picMkLst>
        </pc:picChg>
        <pc:picChg chg="add mod">
          <ac:chgData name="VEKESHHARI RAJASEKAR" userId="9ef7022909b0e9b6" providerId="LiveId" clId="{01CE55EB-BC9E-47F3-9929-9AA03F4DA3DA}" dt="2025-03-20T05:02:52.869" v="716" actId="14100"/>
          <ac:picMkLst>
            <pc:docMk/>
            <pc:sldMk cId="3301780467" sldId="270"/>
            <ac:picMk id="3082" creationId="{60E83C20-1D39-C516-664C-304AC994B941}"/>
          </ac:picMkLst>
        </pc:picChg>
      </pc:sldChg>
      <pc:sldChg chg="delSp modSp new mod">
        <pc:chgData name="VEKESHHARI RAJASEKAR" userId="9ef7022909b0e9b6" providerId="LiveId" clId="{01CE55EB-BC9E-47F3-9929-9AA03F4DA3DA}" dt="2025-03-20T06:02:20.359" v="1261" actId="255"/>
        <pc:sldMkLst>
          <pc:docMk/>
          <pc:sldMk cId="1610949273" sldId="271"/>
        </pc:sldMkLst>
        <pc:spChg chg="del">
          <ac:chgData name="VEKESHHARI RAJASEKAR" userId="9ef7022909b0e9b6" providerId="LiveId" clId="{01CE55EB-BC9E-47F3-9929-9AA03F4DA3DA}" dt="2025-03-20T06:01:42.959" v="1250" actId="478"/>
          <ac:spMkLst>
            <pc:docMk/>
            <pc:sldMk cId="1610949273" sldId="271"/>
            <ac:spMk id="2" creationId="{D7A7CDD1-4696-423E-4AA7-7047B5C0FEBB}"/>
          </ac:spMkLst>
        </pc:spChg>
        <pc:spChg chg="mod">
          <ac:chgData name="VEKESHHARI RAJASEKAR" userId="9ef7022909b0e9b6" providerId="LiveId" clId="{01CE55EB-BC9E-47F3-9929-9AA03F4DA3DA}" dt="2025-03-20T06:02:20.359" v="1261" actId="255"/>
          <ac:spMkLst>
            <pc:docMk/>
            <pc:sldMk cId="1610949273" sldId="271"/>
            <ac:spMk id="3" creationId="{45BC7384-E215-C549-B45A-433DF8B76511}"/>
          </ac:spMkLst>
        </pc:spChg>
      </pc:sldChg>
      <pc:sldChg chg="modSp add del mod">
        <pc:chgData name="VEKESHHARI RAJASEKAR" userId="9ef7022909b0e9b6" providerId="LiveId" clId="{01CE55EB-BC9E-47F3-9929-9AA03F4DA3DA}" dt="2025-03-20T05:06:44.238" v="747" actId="47"/>
        <pc:sldMkLst>
          <pc:docMk/>
          <pc:sldMk cId="2167807921" sldId="271"/>
        </pc:sldMkLst>
        <pc:spChg chg="mod">
          <ac:chgData name="VEKESHHARI RAJASEKAR" userId="9ef7022909b0e9b6" providerId="LiveId" clId="{01CE55EB-BC9E-47F3-9929-9AA03F4DA3DA}" dt="2025-03-20T05:06:41.777" v="746" actId="6549"/>
          <ac:spMkLst>
            <pc:docMk/>
            <pc:sldMk cId="2167807921" sldId="271"/>
            <ac:spMk id="2" creationId="{390ED1D6-4A76-B33A-1556-58377CAAE2F1}"/>
          </ac:spMkLst>
        </pc:spChg>
      </pc:sldChg>
      <pc:sldChg chg="addSp delSp modSp add del mod">
        <pc:chgData name="VEKESHHARI RAJASEKAR" userId="9ef7022909b0e9b6" providerId="LiveId" clId="{01CE55EB-BC9E-47F3-9929-9AA03F4DA3DA}" dt="2025-03-20T05:56:34.150" v="1221" actId="47"/>
        <pc:sldMkLst>
          <pc:docMk/>
          <pc:sldMk cId="3125719708" sldId="271"/>
        </pc:sldMkLst>
        <pc:spChg chg="mod">
          <ac:chgData name="VEKESHHARI RAJASEKAR" userId="9ef7022909b0e9b6" providerId="LiveId" clId="{01CE55EB-BC9E-47F3-9929-9AA03F4DA3DA}" dt="2025-03-20T05:55:27.052" v="1215" actId="2711"/>
          <ac:spMkLst>
            <pc:docMk/>
            <pc:sldMk cId="3125719708" sldId="271"/>
            <ac:spMk id="2" creationId="{88F2D9B3-4931-5C01-2147-7E4A810AD7EF}"/>
          </ac:spMkLst>
        </pc:spChg>
        <pc:spChg chg="del mod">
          <ac:chgData name="VEKESHHARI RAJASEKAR" userId="9ef7022909b0e9b6" providerId="LiveId" clId="{01CE55EB-BC9E-47F3-9929-9AA03F4DA3DA}" dt="2025-03-20T05:55:46.585" v="1219" actId="478"/>
          <ac:spMkLst>
            <pc:docMk/>
            <pc:sldMk cId="3125719708" sldId="271"/>
            <ac:spMk id="3" creationId="{640CEB07-96FE-D1CC-B0A6-49273B3118A7}"/>
          </ac:spMkLst>
        </pc:spChg>
        <pc:graphicFrameChg chg="add mod">
          <ac:chgData name="VEKESHHARI RAJASEKAR" userId="9ef7022909b0e9b6" providerId="LiveId" clId="{01CE55EB-BC9E-47F3-9929-9AA03F4DA3DA}" dt="2025-03-20T05:56:09.897" v="1220" actId="1076"/>
          <ac:graphicFrameMkLst>
            <pc:docMk/>
            <pc:sldMk cId="3125719708" sldId="271"/>
            <ac:graphicFrameMk id="4" creationId="{A3D0A6EF-418D-6388-82E3-45AB2BA8AB86}"/>
          </ac:graphicFrameMkLst>
        </pc:graphicFrameChg>
      </pc:sldChg>
      <pc:sldChg chg="delSp modSp new mod">
        <pc:chgData name="VEKESHHARI RAJASEKAR" userId="9ef7022909b0e9b6" providerId="LiveId" clId="{01CE55EB-BC9E-47F3-9929-9AA03F4DA3DA}" dt="2025-03-20T06:03:11.735" v="1278" actId="14100"/>
        <pc:sldMkLst>
          <pc:docMk/>
          <pc:sldMk cId="1365383633" sldId="272"/>
        </pc:sldMkLst>
        <pc:spChg chg="del">
          <ac:chgData name="VEKESHHARI RAJASEKAR" userId="9ef7022909b0e9b6" providerId="LiveId" clId="{01CE55EB-BC9E-47F3-9929-9AA03F4DA3DA}" dt="2025-03-20T06:02:30.918" v="1263" actId="478"/>
          <ac:spMkLst>
            <pc:docMk/>
            <pc:sldMk cId="1365383633" sldId="272"/>
            <ac:spMk id="2" creationId="{4F7EE75C-E192-3A26-A9A9-F0B70049AC01}"/>
          </ac:spMkLst>
        </pc:spChg>
        <pc:spChg chg="mod">
          <ac:chgData name="VEKESHHARI RAJASEKAR" userId="9ef7022909b0e9b6" providerId="LiveId" clId="{01CE55EB-BC9E-47F3-9929-9AA03F4DA3DA}" dt="2025-03-20T06:03:11.735" v="1278" actId="14100"/>
          <ac:spMkLst>
            <pc:docMk/>
            <pc:sldMk cId="1365383633" sldId="272"/>
            <ac:spMk id="3" creationId="{7E797F2F-F4FB-0E88-5B62-9BBD3055A762}"/>
          </ac:spMkLst>
        </pc:spChg>
      </pc:sldChg>
      <pc:sldChg chg="add del">
        <pc:chgData name="VEKESHHARI RAJASEKAR" userId="9ef7022909b0e9b6" providerId="LiveId" clId="{01CE55EB-BC9E-47F3-9929-9AA03F4DA3DA}" dt="2025-03-20T05:59:52.274" v="1229" actId="47"/>
        <pc:sldMkLst>
          <pc:docMk/>
          <pc:sldMk cId="2838601597" sldId="272"/>
        </pc:sldMkLst>
      </pc:sldChg>
      <pc:sldChg chg="addSp delSp modSp new mod">
        <pc:chgData name="VEKESHHARI RAJASEKAR" userId="9ef7022909b0e9b6" providerId="LiveId" clId="{01CE55EB-BC9E-47F3-9929-9AA03F4DA3DA}" dt="2025-03-20T06:04:12.062" v="1289" actId="1076"/>
        <pc:sldMkLst>
          <pc:docMk/>
          <pc:sldMk cId="2963436293" sldId="273"/>
        </pc:sldMkLst>
        <pc:spChg chg="mod">
          <ac:chgData name="VEKESHHARI RAJASEKAR" userId="9ef7022909b0e9b6" providerId="LiveId" clId="{01CE55EB-BC9E-47F3-9929-9AA03F4DA3DA}" dt="2025-03-20T06:03:38.432" v="1281" actId="2711"/>
          <ac:spMkLst>
            <pc:docMk/>
            <pc:sldMk cId="2963436293" sldId="273"/>
            <ac:spMk id="2" creationId="{C1416FB5-DFCE-27F8-AF4D-0B66B60B993E}"/>
          </ac:spMkLst>
        </pc:spChg>
        <pc:spChg chg="del">
          <ac:chgData name="VEKESHHARI RAJASEKAR" userId="9ef7022909b0e9b6" providerId="LiveId" clId="{01CE55EB-BC9E-47F3-9929-9AA03F4DA3DA}" dt="2025-03-20T06:03:48.790" v="1282"/>
          <ac:spMkLst>
            <pc:docMk/>
            <pc:sldMk cId="2963436293" sldId="273"/>
            <ac:spMk id="3" creationId="{BA183D22-C4D2-21CA-BE2F-5A0E087610B9}"/>
          </ac:spMkLst>
        </pc:spChg>
        <pc:spChg chg="add mod">
          <ac:chgData name="VEKESHHARI RAJASEKAR" userId="9ef7022909b0e9b6" providerId="LiveId" clId="{01CE55EB-BC9E-47F3-9929-9AA03F4DA3DA}" dt="2025-03-20T06:04:12.062" v="1289" actId="1076"/>
          <ac:spMkLst>
            <pc:docMk/>
            <pc:sldMk cId="2963436293" sldId="273"/>
            <ac:spMk id="4" creationId="{463601DF-A5D7-3F41-EBA8-5786971D06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9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19" y="2420015"/>
            <a:ext cx="7619388" cy="946457"/>
          </a:xfrm>
        </p:spPr>
        <p:txBody>
          <a:bodyPr>
            <a:noAutofit/>
          </a:bodyPr>
          <a:lstStyle/>
          <a:p>
            <a:r>
              <a:rPr sz="2800" dirty="0">
                <a:latin typeface="Algerian" panose="04020705040A02060702" pitchFamily="82" charset="0"/>
              </a:rPr>
              <a:t>Image Classification with</a:t>
            </a:r>
            <a:r>
              <a:rPr lang="en-IN" sz="2800" dirty="0">
                <a:latin typeface="Algerian" panose="04020705040A02060702" pitchFamily="82" charset="0"/>
              </a:rPr>
              <a:t> </a:t>
            </a:r>
            <a:r>
              <a:rPr sz="2800" dirty="0">
                <a:latin typeface="Algerian" panose="04020705040A02060702" pitchFamily="82" charset="0"/>
              </a:rPr>
              <a:t>Feature </a:t>
            </a:r>
            <a:br>
              <a:rPr lang="en-IN" sz="2800" dirty="0">
                <a:latin typeface="Algerian" panose="04020705040A02060702" pitchFamily="82" charset="0"/>
              </a:rPr>
            </a:br>
            <a:r>
              <a:rPr sz="2800" dirty="0">
                <a:latin typeface="Algerian" panose="04020705040A02060702" pitchFamily="82" charset="0"/>
              </a:rPr>
              <a:t>Extraction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13" y="4437985"/>
            <a:ext cx="6400800" cy="137277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R.Vekeshhari (ch.sc.u4cys23051)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Yeshwanth Raj (ch.sc.u4cys23052)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F5246F-70F9-1006-F2FE-B60E740A65C7}"/>
              </a:ext>
            </a:extLst>
          </p:cNvPr>
          <p:cNvSpPr txBox="1">
            <a:spLocks/>
          </p:cNvSpPr>
          <p:nvPr/>
        </p:nvSpPr>
        <p:spPr>
          <a:xfrm>
            <a:off x="72509" y="519828"/>
            <a:ext cx="9100986" cy="946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>
                <a:latin typeface="Bookman Old Style" panose="02050604050505020204" pitchFamily="18" charset="0"/>
              </a:rPr>
              <a:t>Machine Learning in Cyber Security (20CYS215)</a:t>
            </a:r>
            <a:endParaRPr lang="en-IN" sz="27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okman Old Style" panose="02050604050505020204" pitchFamily="18" charset="0"/>
              </a:rPr>
              <a:t>Robustness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072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noise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becomes slightly blurry or grainy).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Rotated images by 15 degree.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 the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the features using HOG, LBP, Edge Detection, and VGG after applying robustness.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F3D530-D253-4C62-2CD9-53432BEFEA07}"/>
              </a:ext>
            </a:extLst>
          </p:cNvPr>
          <p:cNvSpPr txBox="1"/>
          <p:nvPr/>
        </p:nvSpPr>
        <p:spPr>
          <a:xfrm>
            <a:off x="0" y="19000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Feature Extraction &amp; Training Time Analysis</a:t>
            </a:r>
            <a:endParaRPr lang="en-IN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E2D1BB-A959-7984-E107-9490FD0C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8" y="820942"/>
            <a:ext cx="9144000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 had the second-highest feature extraction time (60.20s) but delivered the highest accuracy (97.23%).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LBP was the fastest feature extraction method (19.72s) but resulted in a moderate accuracy (83.26%).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(Canny) was poor in both accuracy and time taken for future extraction.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(VGG16) had the longest feature extraction time (858.24s) but performed well with 92.07%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times for Random Forest on Deep Learning features taking the longest (116.07s)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complex feature extraction and high-dimensional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times for KNN on LBP being the fastest (0.14s)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requires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training, only storing and comparing feature vectors.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AA44FB-F2C7-CF38-85FC-5205829A43AB}"/>
              </a:ext>
            </a:extLst>
          </p:cNvPr>
          <p:cNvSpPr txBox="1"/>
          <p:nvPr/>
        </p:nvSpPr>
        <p:spPr>
          <a:xfrm>
            <a:off x="363794" y="242756"/>
            <a:ext cx="87802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Robustness Analysis: Impact of Noise, Rotation and Blur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B54BEB4-4A4E-0A24-0E37-F6C68DAD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1677114"/>
            <a:ext cx="8229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(VGG16) takes significantly longer time (386.93s) compared to HOG (26.85s), LBP (9.81s), and Edge Detection (9.73s).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 is the most robust traditional feature extractor but struggles significantly under distortions.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LBP is computationally efficient but performs poorly under all transformations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03" y="274638"/>
            <a:ext cx="5963265" cy="81674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Bookman Old Style" panose="02050604050505020204" pitchFamily="18" charset="0"/>
              </a:rPr>
              <a:t>Key Insights</a:t>
            </a:r>
            <a:endParaRPr sz="36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891" y="1166018"/>
            <a:ext cx="877529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Baseline Performance on MNIST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HOG features achieved the highest accuracy (97.23%), indicating strong discriminative capability for handwritten digit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features (VGG16) followed closely with 92.07% accuracy, demonstrating effective feature representation despite the model's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(83.26%) and Edge Detection (74.81%) lagged behind, suggesting that these traditional methods capture less distinctive information for MNIST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7384-E215-C549-B45A-433DF8B76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567813"/>
            <a:ext cx="8529483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Generalization to EMNIST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experienced a significant drop in accuracy on the EMNIST dataset, indicating challenges in generalizing beyond the MNIST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features performed best on EMNIST (20.67%), hinting at their potential for capturing more transferable features, although overall performance remained 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HOG, LBP, and Edge Detection features resulted in near-random performance on EMNIST, emphasizing the difficulty in transferring learned features from one dataset to another with different character distributions.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7F2F-F4FB-0E88-5B62-9BBD3055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49" y="548149"/>
            <a:ext cx="851965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Overfitting, Underfitting, and Model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exhibits signs of overfitting: While it performs well on MNIST, its poor generalization to EMNIST and sensitivity to distortions suggest that it may have learned dataset-specific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features, despite their high baseline performance, struggle with robustness and generalization, indicating a potential over-reliance on features specific to MNIST.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and Edge Detection, while less complex, appear to underfit the data, failing to capture enough nuanced information for robust performance across varying conditions.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8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6FB5-DFCE-27F8-AF4D-0B66B60B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601DF-A5D7-3F41-EBA8-5786971D0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59840"/>
            <a:ext cx="860814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HOG stands out on MNIST for its high accuracy but lacks resilience under image distortions and generalization to different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(VGG16) provides powerful feature extraction, yet its tendency to overfit and inconsistent robustness underlines the need for strategies that improve generalizability.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LBP and Edge Detection offer limited performance, with Edge Detection showing marginally better robustness despite lower baseline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no single method is optimal across all scenarios—there is a clear trade-off between accuracy, robustness, and 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29634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387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different feature extraction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image classification.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MNIST and EMNIST for digit classification.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methods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Histogram of Oriented Gradients (HOG)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 Binary Pattern (LBP)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Edge Detection (Canny)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Deep Learning (VGG16)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okman Old Style" panose="02050604050505020204" pitchFamily="18" charset="0"/>
              </a:rP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7995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Dataset: 60,000 training images and 10,000 test images of handwritten digits (0-9).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EMNIST 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version of MNIST that includes extra handwritten digits, used for evaluating model generalization.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okman Old Style" panose="02050604050505020204" pitchFamily="18" charset="0"/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0609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images to NumPy arrays.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using HOG, LBP, Edge Detection, and Deep Learning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/>
              <a:t>VGG)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features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A3DD-0D71-3158-E825-190A9C38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DDD0-F95E-E8B3-65A6-5732239D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43" y="486695"/>
            <a:ext cx="9468466" cy="7177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man Old Style" panose="02050604050505020204" pitchFamily="18" charset="0"/>
              </a:rPr>
              <a:t>Sample Images from the Dataset</a:t>
            </a:r>
            <a:endParaRPr lang="en-IN" sz="40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4E2D0-E49A-39E2-2909-5D255A2A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80" y="2239296"/>
            <a:ext cx="8404420" cy="270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8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latin typeface="Bookman Old Style" panose="02050604050505020204" pitchFamily="18" charset="0"/>
              </a:rPr>
              <a:t>Feature Extraction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40" y="1162665"/>
            <a:ext cx="8229600" cy="52897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(Histogram of Oriented Gradients):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Captures edge and texture information.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with Logistic Regression.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 of features.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(Local Binary Pattern):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Texture-based feature.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Applied with KNN classifier.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 of features.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(Canny):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Detects object boundaries.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with Decision Tree Classifier.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 of edges.</a:t>
            </a:r>
          </a:p>
          <a:p>
            <a:pPr marL="0" indent="0">
              <a:buNone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(VGG16):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Pre-trained CNN for feature extraction.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with Random Forest Classifier.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4DE1-5588-D064-99D8-31461B51D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1B-B9A9-A620-DD77-539A0F99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233" y="285135"/>
            <a:ext cx="9468466" cy="717755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Sample Images after </a:t>
            </a:r>
            <a:r>
              <a:rPr sz="3800" dirty="0">
                <a:latin typeface="Bookman Old Style" panose="02050604050505020204" pitchFamily="18" charset="0"/>
              </a:rPr>
              <a:t>Feature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6450B-CD05-AADA-95E8-2CBBE6B8460F}"/>
              </a:ext>
            </a:extLst>
          </p:cNvPr>
          <p:cNvSpPr txBox="1"/>
          <p:nvPr/>
        </p:nvSpPr>
        <p:spPr>
          <a:xfrm>
            <a:off x="373626" y="1153595"/>
            <a:ext cx="4739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 (Histogram of Oriented Gradients):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98E888-D73D-44FE-5ADC-0C704E8B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84" y="1513095"/>
            <a:ext cx="4425471" cy="224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D54DC-0FF7-3A17-4BB8-1CD45760053E}"/>
              </a:ext>
            </a:extLst>
          </p:cNvPr>
          <p:cNvSpPr txBox="1"/>
          <p:nvPr/>
        </p:nvSpPr>
        <p:spPr>
          <a:xfrm>
            <a:off x="294968" y="3931830"/>
            <a:ext cx="4739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 (Local Binary Pattern):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A0E7BF-EE26-162A-5699-F3825C42C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84" y="4301162"/>
            <a:ext cx="4497932" cy="228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2342-69B3-CD52-3686-535D54B5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1E4E-1241-678F-735E-70122137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233" y="285135"/>
            <a:ext cx="9468466" cy="717755"/>
          </a:xfrm>
        </p:spPr>
        <p:txBody>
          <a:bodyPr>
            <a:normAutofit fontScale="90000"/>
          </a:bodyPr>
          <a:lstStyle/>
          <a:p>
            <a:r>
              <a:rPr lang="en-IN" sz="3800" dirty="0">
                <a:latin typeface="Bookman Old Style" panose="02050604050505020204" pitchFamily="18" charset="0"/>
              </a:rPr>
              <a:t>Sample Images after </a:t>
            </a:r>
            <a:r>
              <a:rPr sz="3800" dirty="0">
                <a:latin typeface="Bookman Old Style" panose="02050604050505020204" pitchFamily="18" charset="0"/>
              </a:rPr>
              <a:t>Feature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D155-08AB-56F1-56FF-14E2FD1951FC}"/>
              </a:ext>
            </a:extLst>
          </p:cNvPr>
          <p:cNvSpPr txBox="1"/>
          <p:nvPr/>
        </p:nvSpPr>
        <p:spPr>
          <a:xfrm>
            <a:off x="373626" y="1153595"/>
            <a:ext cx="4739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(Canny):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E862C7-E9C4-1B76-17B6-3AD3B7DCE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4" y="1522927"/>
            <a:ext cx="4052091" cy="20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60E83C20-1D39-C516-664C-304AC994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74" y="3577508"/>
            <a:ext cx="4052091" cy="205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78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dirty="0">
                <a:latin typeface="Bookman Old Style" panose="02050604050505020204" pitchFamily="18" charset="0"/>
              </a:rP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3600" dirty="0"/>
              <a:t>Classifiers Used: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dirty="0"/>
              <a:t>- Logistic Regression (HOG)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dirty="0"/>
              <a:t>- K-Nearest Neighbors (LBP)</a:t>
            </a:r>
          </a:p>
          <a:p>
            <a:pPr marL="0" indent="0">
              <a:buNone/>
            </a:pPr>
            <a:r>
              <a:rPr lang="en-IN" dirty="0"/>
              <a:t>              -</a:t>
            </a:r>
            <a:r>
              <a:rPr dirty="0"/>
              <a:t> Decision Tree (Edge Detection)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dirty="0"/>
              <a:t>- Random Forest (Deep Learning)</a:t>
            </a:r>
            <a:endParaRPr lang="en-IN" dirty="0"/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Metrics: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dirty="0"/>
              <a:t>-Accuracy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dirty="0"/>
              <a:t>- Precision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dirty="0"/>
              <a:t>- Recall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dirty="0"/>
              <a:t>- F1-Score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935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Bell MT</vt:lpstr>
      <vt:lpstr>Bookman Old Style</vt:lpstr>
      <vt:lpstr>Calibri</vt:lpstr>
      <vt:lpstr>Times New Roman</vt:lpstr>
      <vt:lpstr>Office Theme</vt:lpstr>
      <vt:lpstr>Image Classification with Feature  Extraction Techniques</vt:lpstr>
      <vt:lpstr>Introduction</vt:lpstr>
      <vt:lpstr>Datasets</vt:lpstr>
      <vt:lpstr>Preprocessing</vt:lpstr>
      <vt:lpstr>Sample Images from the Dataset</vt:lpstr>
      <vt:lpstr>Feature Extraction Techniques</vt:lpstr>
      <vt:lpstr>Sample Images after Feature Extraction</vt:lpstr>
      <vt:lpstr>Sample Images after Feature Extraction</vt:lpstr>
      <vt:lpstr>Model Training &amp; Evaluation</vt:lpstr>
      <vt:lpstr>Robustness Testing</vt:lpstr>
      <vt:lpstr>PowerPoint Presentation</vt:lpstr>
      <vt:lpstr>PowerPoint Presentation</vt:lpstr>
      <vt:lpstr>Key Insights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VEKESHHARI RAJASEKAR</cp:lastModifiedBy>
  <cp:revision>2</cp:revision>
  <dcterms:created xsi:type="dcterms:W3CDTF">2013-01-27T09:14:16Z</dcterms:created>
  <dcterms:modified xsi:type="dcterms:W3CDTF">2025-03-20T06:04:17Z</dcterms:modified>
  <cp:category/>
</cp:coreProperties>
</file>