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2" r:id="rId8"/>
    <p:sldId id="265" r:id="rId9"/>
    <p:sldId id="266" r:id="rId10"/>
    <p:sldId id="270" r:id="rId11"/>
    <p:sldId id="271" r:id="rId12"/>
    <p:sldId id="272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9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20" name="Подзаголовок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C4E5-89D9-46D8-8895-5B68F99C9B1B}" type="datetimeFigureOut">
              <a:rPr lang="ru-RU" smtClean="0"/>
              <a:t>24.03.2021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2C32A-460E-42EF-BA7F-3B840DABF1B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C4E5-89D9-46D8-8895-5B68F99C9B1B}" type="datetimeFigureOut">
              <a:rPr lang="ru-RU" smtClean="0"/>
              <a:t>24.03.2021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2C32A-460E-42EF-BA7F-3B840DABF1B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C4E5-89D9-46D8-8895-5B68F99C9B1B}" type="datetimeFigureOut">
              <a:rPr lang="ru-RU" smtClean="0"/>
              <a:t>24.03.2021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2C32A-460E-42EF-BA7F-3B840DABF1B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C4E5-89D9-46D8-8895-5B68F99C9B1B}" type="datetimeFigureOut">
              <a:rPr lang="ru-RU" smtClean="0"/>
              <a:t>24.03.2021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2C32A-460E-42EF-BA7F-3B840DABF1B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C4E5-89D9-46D8-8895-5B68F99C9B1B}" type="datetimeFigureOut">
              <a:rPr lang="ru-RU" smtClean="0"/>
              <a:t>24.03.2021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2C32A-460E-42EF-BA7F-3B840DABF1B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C4E5-89D9-46D8-8895-5B68F99C9B1B}" type="datetimeFigureOut">
              <a:rPr lang="ru-RU" smtClean="0"/>
              <a:t>24.03.2021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2C32A-460E-42EF-BA7F-3B840DABF1B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C4E5-89D9-46D8-8895-5B68F99C9B1B}" type="datetimeFigureOut">
              <a:rPr lang="ru-RU" smtClean="0"/>
              <a:t>24.03.2021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2C32A-460E-42EF-BA7F-3B840DABF1B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C4E5-89D9-46D8-8895-5B68F99C9B1B}" type="datetimeFigureOut">
              <a:rPr lang="ru-RU" smtClean="0"/>
              <a:t>24.03.2021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2C32A-460E-42EF-BA7F-3B840DABF1B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C4E5-89D9-46D8-8895-5B68F99C9B1B}" type="datetimeFigureOut">
              <a:rPr lang="ru-RU" smtClean="0"/>
              <a:t>24.03.2021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2C32A-460E-42EF-BA7F-3B840DABF1B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C4E5-89D9-46D8-8895-5B68F99C9B1B}" type="datetimeFigureOut">
              <a:rPr lang="ru-RU" smtClean="0"/>
              <a:t>24.03.2021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2C32A-460E-42EF-BA7F-3B840DABF1B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с одним скругленным углом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C4E5-89D9-46D8-8895-5B68F99C9B1B}" type="datetimeFigureOut">
              <a:rPr lang="ru-RU" smtClean="0"/>
              <a:t>24.03.2021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2C32A-460E-42EF-BA7F-3B840DABF1B3}" type="slidenum">
              <a:rPr lang="ru-RU" smtClean="0"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/>
              <a:t>Вставка рисунка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174C4E5-89D9-46D8-8895-5B68F99C9B1B}" type="datetimeFigureOut">
              <a:rPr lang="ru-RU" smtClean="0"/>
              <a:t>24.03.2021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7F2C32A-460E-42EF-BA7F-3B840DABF1B3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692696"/>
            <a:ext cx="7772400" cy="1828800"/>
          </a:xfrm>
        </p:spPr>
        <p:txBody>
          <a:bodyPr>
            <a:noAutofit/>
          </a:bodyPr>
          <a:lstStyle/>
          <a:p>
            <a:pPr algn="l"/>
            <a:r>
              <a:rPr lang="ru-RU" sz="3600" dirty="0"/>
              <a:t>Приложение определения местоположения сотрудников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ru-RU" dirty="0"/>
              <a:t>Исполнитель: </a:t>
            </a:r>
            <a:r>
              <a:rPr lang="ru-RU" dirty="0" err="1"/>
              <a:t>Антюхов</a:t>
            </a:r>
            <a:r>
              <a:rPr lang="ru-RU" dirty="0"/>
              <a:t> А.А., ИУК5-51Б</a:t>
            </a:r>
          </a:p>
          <a:p>
            <a:pPr algn="ctr"/>
            <a:r>
              <a:rPr lang="ru-RU" dirty="0"/>
              <a:t>Руководители: Смирнов М.Е., Кириллов В.Ю.</a:t>
            </a: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3275856" y="5448470"/>
            <a:ext cx="2833128" cy="457200"/>
          </a:xfrm>
          <a:prstGeom prst="rect">
            <a:avLst/>
          </a:prstGeom>
        </p:spPr>
        <p:txBody>
          <a:bodyPr vert="horz" lIns="182880" tIns="0">
            <a:normAutofit/>
          </a:bodyPr>
          <a:lstStyle>
            <a:lvl1pPr marL="36576" indent="0" algn="r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bg2">
                    <a:shade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None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None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ru-RU" dirty="0"/>
              <a:t>Калуга,2020</a:t>
            </a:r>
          </a:p>
        </p:txBody>
      </p:sp>
    </p:spTree>
    <p:extLst>
      <p:ext uri="{BB962C8B-B14F-4D97-AF65-F5344CB8AC3E}">
        <p14:creationId xmlns:p14="http://schemas.microsoft.com/office/powerpoint/2010/main" val="1012167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100811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Окно просмотра времени пребывания сотрудника в зонах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F4A4F9B-73E1-45F3-A642-BFC800B07006}"/>
              </a:ext>
            </a:extLst>
          </p:cNvPr>
          <p:cNvPicPr/>
          <p:nvPr/>
        </p:nvPicPr>
        <p:blipFill rotWithShape="1">
          <a:blip r:embed="rId2"/>
          <a:srcRect l="1484" t="723" r="916" b="37108"/>
          <a:stretch/>
        </p:blipFill>
        <p:spPr bwMode="auto">
          <a:xfrm>
            <a:off x="3010535" y="2407920"/>
            <a:ext cx="3122930" cy="20421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95795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100811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Окно просмотра переработки сотрудника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C4BF7B8-16E5-4ACD-AB19-E2E30D4B1262}"/>
              </a:ext>
            </a:extLst>
          </p:cNvPr>
          <p:cNvPicPr/>
          <p:nvPr/>
        </p:nvPicPr>
        <p:blipFill rotWithShape="1">
          <a:blip r:embed="rId2"/>
          <a:srcRect l="1197" t="1816" r="1140"/>
          <a:stretch/>
        </p:blipFill>
        <p:spPr bwMode="auto">
          <a:xfrm>
            <a:off x="2149475" y="2466022"/>
            <a:ext cx="4845050" cy="19259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46877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108012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Окно просмотра маршрута сотрудника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CC00A44-1106-4974-BCF5-D28D0B23C13C}"/>
              </a:ext>
            </a:extLst>
          </p:cNvPr>
          <p:cNvPicPr/>
          <p:nvPr/>
        </p:nvPicPr>
        <p:blipFill rotWithShape="1">
          <a:blip r:embed="rId2"/>
          <a:srcRect l="440" t="631" r="605" b="30596"/>
          <a:stretch/>
        </p:blipFill>
        <p:spPr bwMode="auto">
          <a:xfrm>
            <a:off x="1579934" y="1989847"/>
            <a:ext cx="5984131" cy="287830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36694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836712"/>
            <a:ext cx="8280920" cy="1728192"/>
          </a:xfrm>
        </p:spPr>
        <p:txBody>
          <a:bodyPr>
            <a:normAutofit/>
          </a:bodyPr>
          <a:lstStyle/>
          <a:p>
            <a:r>
              <a:rPr lang="ru-RU" dirty="0"/>
              <a:t>Доклад окончен, 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571882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183880" cy="1051560"/>
          </a:xfrm>
        </p:spPr>
        <p:txBody>
          <a:bodyPr/>
          <a:lstStyle/>
          <a:p>
            <a:r>
              <a:rPr lang="ru-RU" dirty="0"/>
              <a:t>Цели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420888"/>
            <a:ext cx="8183880" cy="2808312"/>
          </a:xfrm>
        </p:spPr>
        <p:txBody>
          <a:bodyPr>
            <a:normAutofit/>
          </a:bodyPr>
          <a:lstStyle/>
          <a:p>
            <a:r>
              <a:rPr lang="ru-RU" dirty="0"/>
              <a:t>Целью курсовой работы является получение практических и теоретических знаний по работе с базами данных.</a:t>
            </a:r>
          </a:p>
          <a:p>
            <a:r>
              <a:rPr lang="ru-RU" dirty="0"/>
              <a:t>Создание приложения для сотрудников предприятия/офиса.</a:t>
            </a:r>
          </a:p>
        </p:txBody>
      </p:sp>
    </p:spTree>
    <p:extLst>
      <p:ext uri="{BB962C8B-B14F-4D97-AF65-F5344CB8AC3E}">
        <p14:creationId xmlns:p14="http://schemas.microsoft.com/office/powerpoint/2010/main" val="4124646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1051560"/>
          </a:xfrm>
        </p:spPr>
        <p:txBody>
          <a:bodyPr/>
          <a:lstStyle/>
          <a:p>
            <a:r>
              <a:rPr lang="ru-RU" dirty="0"/>
              <a:t>Этапы разработки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700808"/>
            <a:ext cx="8183880" cy="4187952"/>
          </a:xfrm>
        </p:spPr>
        <p:txBody>
          <a:bodyPr/>
          <a:lstStyle/>
          <a:p>
            <a:r>
              <a:rPr lang="ru-RU" dirty="0"/>
              <a:t>Разработка структуры приложения</a:t>
            </a:r>
          </a:p>
          <a:p>
            <a:r>
              <a:rPr lang="ru-RU" dirty="0"/>
              <a:t>Разработка концептуальной модели</a:t>
            </a:r>
          </a:p>
          <a:p>
            <a:r>
              <a:rPr lang="ru-RU" dirty="0"/>
              <a:t>Разработка интерфейса</a:t>
            </a:r>
          </a:p>
          <a:p>
            <a:r>
              <a:rPr lang="ru-RU" dirty="0"/>
              <a:t>Реализация готового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1983624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5360" y="476672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ru-RU" dirty="0"/>
              <a:t>Архитектура взаимодействия с базой данных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738964"/>
            <a:ext cx="4936277" cy="413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4484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183880" cy="1051560"/>
          </a:xfrm>
        </p:spPr>
        <p:txBody>
          <a:bodyPr/>
          <a:lstStyle/>
          <a:p>
            <a:r>
              <a:rPr lang="ru-RU" dirty="0"/>
              <a:t>Концептуальная модель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0D9B561-B438-4F07-9FCD-10D27A9D2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45" y="2132856"/>
            <a:ext cx="8172909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08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80920" cy="1080120"/>
          </a:xfrm>
        </p:spPr>
        <p:txBody>
          <a:bodyPr>
            <a:normAutofit/>
          </a:bodyPr>
          <a:lstStyle/>
          <a:p>
            <a:r>
              <a:rPr lang="ru-RU" dirty="0"/>
              <a:t>Разработанный класс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700808"/>
            <a:ext cx="8183880" cy="4187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class DB</a:t>
            </a:r>
            <a:br>
              <a:rPr lang="ru-RU" dirty="0"/>
            </a:br>
            <a:r>
              <a:rPr lang="ru-RU" dirty="0"/>
              <a:t>{</a:t>
            </a:r>
            <a:br>
              <a:rPr lang="ru-RU" dirty="0"/>
            </a:br>
            <a:r>
              <a:rPr lang="en-US" dirty="0"/>
              <a:t>public void </a:t>
            </a:r>
            <a:r>
              <a:rPr lang="en-US" dirty="0" err="1"/>
              <a:t>openConnection</a:t>
            </a:r>
            <a:r>
              <a:rPr lang="en-US" dirty="0"/>
              <a:t>()</a:t>
            </a:r>
            <a:br>
              <a:rPr lang="ru-RU" dirty="0"/>
            </a:br>
            <a:r>
              <a:rPr lang="en-US" dirty="0"/>
              <a:t>public void </a:t>
            </a:r>
            <a:r>
              <a:rPr lang="en-US" dirty="0" err="1"/>
              <a:t>closeConnection</a:t>
            </a:r>
            <a:r>
              <a:rPr lang="en-US" dirty="0"/>
              <a:t>()</a:t>
            </a:r>
            <a:br>
              <a:rPr lang="ru-RU" dirty="0"/>
            </a:br>
            <a:r>
              <a:rPr lang="en-US" dirty="0"/>
              <a:t>public </a:t>
            </a:r>
            <a:r>
              <a:rPr lang="en-US" dirty="0" err="1"/>
              <a:t>MySqlConnectiongetConnection</a:t>
            </a:r>
            <a:r>
              <a:rPr lang="en-US" dirty="0"/>
              <a:t>()</a:t>
            </a:r>
            <a:br>
              <a:rPr lang="ru-RU" dirty="0"/>
            </a:br>
            <a:r>
              <a:rPr lang="ru-RU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7178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183880" cy="1051560"/>
          </a:xfrm>
        </p:spPr>
        <p:txBody>
          <a:bodyPr/>
          <a:lstStyle/>
          <a:p>
            <a:r>
              <a:rPr lang="ru-RU" dirty="0"/>
              <a:t>Пользовательские сценарии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52D45D0-36D8-444B-A0E0-918D6A8C4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092" y="1556792"/>
            <a:ext cx="7056784" cy="423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355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Окно авторизации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378D84D-CE7A-4224-B294-30CB52CB2E33}"/>
              </a:ext>
            </a:extLst>
          </p:cNvPr>
          <p:cNvPicPr/>
          <p:nvPr/>
        </p:nvPicPr>
        <p:blipFill rotWithShape="1">
          <a:blip r:embed="rId2"/>
          <a:srcRect l="1127" t="1502" r="1237" b="4574"/>
          <a:stretch/>
        </p:blipFill>
        <p:spPr bwMode="auto">
          <a:xfrm>
            <a:off x="2432323" y="2373925"/>
            <a:ext cx="4279354" cy="21101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08624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57606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Главное меню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1B4111C-DA8B-48B3-967E-28F3548096BA}"/>
              </a:ext>
            </a:extLst>
          </p:cNvPr>
          <p:cNvPicPr/>
          <p:nvPr/>
        </p:nvPicPr>
        <p:blipFill rotWithShape="1">
          <a:blip r:embed="rId2"/>
          <a:srcRect l="815" t="841" r="579" b="1344"/>
          <a:stretch/>
        </p:blipFill>
        <p:spPr bwMode="auto">
          <a:xfrm>
            <a:off x="1698307" y="2045652"/>
            <a:ext cx="5747385" cy="27666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525199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Аспект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213</TotalTime>
  <Words>121</Words>
  <Application>Microsoft Office PowerPoint</Application>
  <PresentationFormat>Экран (4:3)</PresentationFormat>
  <Paragraphs>23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Verdana</vt:lpstr>
      <vt:lpstr>Wingdings 2</vt:lpstr>
      <vt:lpstr>Аспект</vt:lpstr>
      <vt:lpstr>Приложение определения местоположения сотрудников</vt:lpstr>
      <vt:lpstr>Цели работы</vt:lpstr>
      <vt:lpstr>Этапы разработки</vt:lpstr>
      <vt:lpstr>Архитектура взаимодействия с базой данных</vt:lpstr>
      <vt:lpstr>Концептуальная модель</vt:lpstr>
      <vt:lpstr>Разработанный класс</vt:lpstr>
      <vt:lpstr>Пользовательские сценарии</vt:lpstr>
      <vt:lpstr>Окно авторизации</vt:lpstr>
      <vt:lpstr>Главное меню</vt:lpstr>
      <vt:lpstr>Окно просмотра времени пребывания сотрудника в зонах</vt:lpstr>
      <vt:lpstr>Окно просмотра переработки сотрудника</vt:lpstr>
      <vt:lpstr>Окно просмотра маршрута сотрудника</vt:lpstr>
      <vt:lpstr>Доклад окончен, 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для сотрудников фитнес центра</dc:title>
  <dc:creator>dimad</dc:creator>
  <cp:lastModifiedBy>Alex</cp:lastModifiedBy>
  <cp:revision>22</cp:revision>
  <dcterms:created xsi:type="dcterms:W3CDTF">2020-12-24T11:14:41Z</dcterms:created>
  <dcterms:modified xsi:type="dcterms:W3CDTF">2021-03-24T17:25:43Z</dcterms:modified>
</cp:coreProperties>
</file>