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5" r:id="rId9"/>
    <p:sldId id="266" r:id="rId10"/>
    <p:sldId id="270" r:id="rId11"/>
    <p:sldId id="271" r:id="rId12"/>
    <p:sldId id="272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74C4E5-89D9-46D8-8895-5B68F99C9B1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ru-RU" sz="3600" dirty="0"/>
              <a:t>Приложение определения местоположения сотрудников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Исполнитель: </a:t>
            </a:r>
            <a:r>
              <a:rPr lang="ru-RU" dirty="0" err="1"/>
              <a:t>Антюхов</a:t>
            </a:r>
            <a:r>
              <a:rPr lang="ru-RU" dirty="0"/>
              <a:t> А.А., ИУК5-51Б</a:t>
            </a:r>
          </a:p>
          <a:p>
            <a:pPr algn="ctr"/>
            <a:r>
              <a:rPr lang="ru-RU" dirty="0"/>
              <a:t>Руководители: Смирнов М.Е., Кириллов В.Ю.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75856" y="5448470"/>
            <a:ext cx="2833128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/>
              <a:t>Калуга,2020</a:t>
            </a:r>
          </a:p>
        </p:txBody>
      </p:sp>
    </p:spTree>
    <p:extLst>
      <p:ext uri="{BB962C8B-B14F-4D97-AF65-F5344CB8AC3E}">
        <p14:creationId xmlns:p14="http://schemas.microsoft.com/office/powerpoint/2010/main" val="10121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времени пребывания сотрудника в зонах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A4F9B-73E1-45F3-A642-BFC800B07006}"/>
              </a:ext>
            </a:extLst>
          </p:cNvPr>
          <p:cNvPicPr/>
          <p:nvPr/>
        </p:nvPicPr>
        <p:blipFill rotWithShape="1">
          <a:blip r:embed="rId2"/>
          <a:srcRect l="1484" t="723" r="916" b="37108"/>
          <a:stretch/>
        </p:blipFill>
        <p:spPr bwMode="auto">
          <a:xfrm>
            <a:off x="3010535" y="2407920"/>
            <a:ext cx="3122930" cy="2042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57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переработки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BF7B8-16E5-4ACD-AB19-E2E30D4B1262}"/>
              </a:ext>
            </a:extLst>
          </p:cNvPr>
          <p:cNvPicPr/>
          <p:nvPr/>
        </p:nvPicPr>
        <p:blipFill rotWithShape="1">
          <a:blip r:embed="rId2"/>
          <a:srcRect l="1197" t="1816" r="1140"/>
          <a:stretch/>
        </p:blipFill>
        <p:spPr bwMode="auto">
          <a:xfrm>
            <a:off x="2149475" y="2466022"/>
            <a:ext cx="4845050" cy="192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687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Окно просмотра маршрута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00A44-1106-4974-BCF5-D28D0B23C13C}"/>
              </a:ext>
            </a:extLst>
          </p:cNvPr>
          <p:cNvPicPr/>
          <p:nvPr/>
        </p:nvPicPr>
        <p:blipFill rotWithShape="1">
          <a:blip r:embed="rId2"/>
          <a:srcRect l="440" t="631" r="605" b="30596"/>
          <a:stretch/>
        </p:blipFill>
        <p:spPr bwMode="auto">
          <a:xfrm>
            <a:off x="1579934" y="1989847"/>
            <a:ext cx="5984131" cy="2878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69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0920" cy="1728192"/>
          </a:xfrm>
        </p:spPr>
        <p:txBody>
          <a:bodyPr>
            <a:normAutofit/>
          </a:bodyPr>
          <a:lstStyle/>
          <a:p>
            <a:r>
              <a:rPr lang="ru-RU" dirty="0"/>
              <a:t>Доклад окончен,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18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0888"/>
            <a:ext cx="8183880" cy="2808312"/>
          </a:xfrm>
        </p:spPr>
        <p:txBody>
          <a:bodyPr>
            <a:normAutofit/>
          </a:bodyPr>
          <a:lstStyle/>
          <a:p>
            <a:r>
              <a:rPr lang="ru-RU" dirty="0"/>
              <a:t>Целью курсовой работы является получение практических и теоретических знаний по работе с базами данных.</a:t>
            </a:r>
          </a:p>
          <a:p>
            <a:r>
              <a:rPr lang="ru-RU" dirty="0"/>
              <a:t>Создание приложения для сотрудников предприятия/офиса.</a:t>
            </a:r>
          </a:p>
        </p:txBody>
      </p:sp>
    </p:spTree>
    <p:extLst>
      <p:ext uri="{BB962C8B-B14F-4D97-AF65-F5344CB8AC3E}">
        <p14:creationId xmlns:p14="http://schemas.microsoft.com/office/powerpoint/2010/main" val="41246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ru-RU" dirty="0"/>
              <a:t>Разработка структуры приложения</a:t>
            </a:r>
          </a:p>
          <a:p>
            <a:r>
              <a:rPr lang="ru-RU" dirty="0"/>
              <a:t>Разработка концептуальной модели</a:t>
            </a:r>
          </a:p>
          <a:p>
            <a:r>
              <a:rPr lang="ru-RU" dirty="0"/>
              <a:t>Разработка интерфейса</a:t>
            </a:r>
          </a:p>
          <a:p>
            <a:r>
              <a:rPr lang="ru-RU" dirty="0"/>
              <a:t>Реализация готового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836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360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взаимодействия с базой 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38964"/>
            <a:ext cx="4936277" cy="413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62488-E1A2-4BE2-B543-A0B74BF0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16842"/>
            <a:ext cx="7895848" cy="25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DB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closeConnection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</a:t>
            </a:r>
            <a:r>
              <a:rPr lang="en-US" dirty="0" err="1"/>
              <a:t>MySqlConnectiongetConnection</a:t>
            </a:r>
            <a:r>
              <a:rPr lang="en-US" dirty="0"/>
              <a:t>()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ru-RU" dirty="0"/>
              <a:t>Пользовательские сценарии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2D45D0-36D8-444B-A0E0-918D6A8C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2" y="1556792"/>
            <a:ext cx="7056784" cy="42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8D84D-CE7A-4224-B294-30CB52CB2E33}"/>
              </a:ext>
            </a:extLst>
          </p:cNvPr>
          <p:cNvPicPr/>
          <p:nvPr/>
        </p:nvPicPr>
        <p:blipFill rotWithShape="1">
          <a:blip r:embed="rId2"/>
          <a:srcRect l="1127" t="1502" r="1237" b="4574"/>
          <a:stretch/>
        </p:blipFill>
        <p:spPr bwMode="auto">
          <a:xfrm>
            <a:off x="2432323" y="2373925"/>
            <a:ext cx="4279354" cy="2110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86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Главное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B4111C-DA8B-48B3-967E-28F3548096BA}"/>
              </a:ext>
            </a:extLst>
          </p:cNvPr>
          <p:cNvPicPr/>
          <p:nvPr/>
        </p:nvPicPr>
        <p:blipFill rotWithShape="1">
          <a:blip r:embed="rId2"/>
          <a:srcRect l="815" t="841" r="579" b="1344"/>
          <a:stretch/>
        </p:blipFill>
        <p:spPr bwMode="auto">
          <a:xfrm>
            <a:off x="1698307" y="2045652"/>
            <a:ext cx="5747385" cy="2766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51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214</TotalTime>
  <Words>121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Аспект</vt:lpstr>
      <vt:lpstr>Приложение определения местоположения сотрудников</vt:lpstr>
      <vt:lpstr>Цели работы</vt:lpstr>
      <vt:lpstr>Этапы разработки</vt:lpstr>
      <vt:lpstr>Архитектура взаимодействия с базой данных</vt:lpstr>
      <vt:lpstr>Концептуальная модель</vt:lpstr>
      <vt:lpstr>Разработанный класс</vt:lpstr>
      <vt:lpstr>Пользовательские сценарии</vt:lpstr>
      <vt:lpstr>Окно авторизации</vt:lpstr>
      <vt:lpstr>Главное меню</vt:lpstr>
      <vt:lpstr>Окно просмотра времени пребывания сотрудника в зонах</vt:lpstr>
      <vt:lpstr>Окно просмотра переработки сотрудника</vt:lpstr>
      <vt:lpstr>Окно просмотра маршрута сотрудника</vt:lpstr>
      <vt:lpstr>Доклад окончен,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определения местоположения сорудников</dc:title>
  <dc:creator>Антюхов Алексей Александрович</dc:creator>
  <cp:lastModifiedBy>Abrakadabra</cp:lastModifiedBy>
  <cp:revision>21</cp:revision>
  <dcterms:created xsi:type="dcterms:W3CDTF">2020-12-24T11:14:41Z</dcterms:created>
  <dcterms:modified xsi:type="dcterms:W3CDTF">2021-03-24T12:29:19Z</dcterms:modified>
</cp:coreProperties>
</file>