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5" r:id="rId9"/>
    <p:sldId id="266" r:id="rId10"/>
    <p:sldId id="267" r:id="rId11"/>
    <p:sldId id="264" r:id="rId12"/>
    <p:sldId id="263" r:id="rId13"/>
    <p:sldId id="261" r:id="rId14"/>
    <p:sldId id="26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4C4E5-89D9-46D8-8895-5B68F99C9B1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4C4E5-89D9-46D8-8895-5B68F99C9B1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4C4E5-89D9-46D8-8895-5B68F99C9B1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4C4E5-89D9-46D8-8895-5B68F99C9B1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4C4E5-89D9-46D8-8895-5B68F99C9B1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4C4E5-89D9-46D8-8895-5B68F99C9B1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4C4E5-89D9-46D8-8895-5B68F99C9B1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4C4E5-89D9-46D8-8895-5B68F99C9B1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4C4E5-89D9-46D8-8895-5B68F99C9B1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4C4E5-89D9-46D8-8895-5B68F99C9B1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4C4E5-89D9-46D8-8895-5B68F99C9B1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174C4E5-89D9-46D8-8895-5B68F99C9B1B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7F2C32A-460E-42EF-BA7F-3B840DABF1B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8288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Приложение для сотрудников фитнес центра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Исполнитель: Мустафин Д. И., ИУК5-51.Б</a:t>
            </a:r>
          </a:p>
          <a:p>
            <a:pPr algn="ctr"/>
            <a:r>
              <a:rPr lang="ru-RU" dirty="0" smtClean="0"/>
              <a:t>Руководители: Смирнов М.Е., Кириллов В.Ю.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275856" y="5448470"/>
            <a:ext cx="2833128" cy="4572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ru-RU" dirty="0" smtClean="0"/>
              <a:t>Калуга,2020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16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Окно регистрации нового клиента</a:t>
            </a:r>
            <a:endParaRPr lang="ru-RU" dirty="0"/>
          </a:p>
        </p:txBody>
      </p:sp>
      <p:pic>
        <p:nvPicPr>
          <p:cNvPr id="4" name="Picture 2" descr="C:\Users\dimad\OneDrive\Изображения\Снимки экрана\2020-12-22 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48604"/>
            <a:ext cx="6480720" cy="354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4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183880" cy="1051560"/>
          </a:xfrm>
        </p:spPr>
        <p:txBody>
          <a:bodyPr/>
          <a:lstStyle/>
          <a:p>
            <a:r>
              <a:rPr lang="ru-RU" dirty="0" smtClean="0"/>
              <a:t>Окно посещения центра</a:t>
            </a:r>
            <a:endParaRPr lang="ru-RU" dirty="0"/>
          </a:p>
        </p:txBody>
      </p:sp>
      <p:pic>
        <p:nvPicPr>
          <p:cNvPr id="5122" name="Picture 2" descr="C:\Users\dimad\OneDrive\Изображения\Снимки экрана\2020-12-22 (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79193"/>
            <a:ext cx="56292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863" y="556623"/>
            <a:ext cx="8183880" cy="1051560"/>
          </a:xfrm>
        </p:spPr>
        <p:txBody>
          <a:bodyPr/>
          <a:lstStyle/>
          <a:p>
            <a:r>
              <a:rPr lang="ru-RU" dirty="0" smtClean="0"/>
              <a:t>Окно каталога услуг</a:t>
            </a:r>
            <a:endParaRPr lang="ru-RU" dirty="0"/>
          </a:p>
        </p:txBody>
      </p:sp>
      <p:pic>
        <p:nvPicPr>
          <p:cNvPr id="4098" name="Picture 2" descr="C:\Users\dimad\OneDrive\Изображения\Снимки экрана\2020-12-22 (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53625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7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imad\OneDrive\Изображения\Снимки экрана\2020-12-22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149080"/>
            <a:ext cx="3744416" cy="174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imad\OneDrive\Изображения\Снимки экрана\2020-12-22 (1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31" y="1804360"/>
            <a:ext cx="3182096" cy="219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183880" cy="1051560"/>
          </a:xfrm>
        </p:spPr>
        <p:txBody>
          <a:bodyPr/>
          <a:lstStyle/>
          <a:p>
            <a:r>
              <a:rPr lang="ru-RU" dirty="0" smtClean="0"/>
              <a:t>Интерфейс приложения</a:t>
            </a:r>
            <a:endParaRPr lang="ru-RU" dirty="0"/>
          </a:p>
        </p:txBody>
      </p:sp>
      <p:pic>
        <p:nvPicPr>
          <p:cNvPr id="1026" name="Picture 2" descr="C:\Users\dimad\OneDrive\Изображения\Снимки экрана\2020-12-22 (9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04360"/>
            <a:ext cx="3672408" cy="219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16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80920" cy="1728192"/>
          </a:xfrm>
        </p:spPr>
        <p:txBody>
          <a:bodyPr>
            <a:normAutofit/>
          </a:bodyPr>
          <a:lstStyle/>
          <a:p>
            <a:r>
              <a:rPr lang="ru-RU" dirty="0" smtClean="0"/>
              <a:t>Доклад окончен, 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8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183880" cy="1051560"/>
          </a:xfrm>
        </p:spPr>
        <p:txBody>
          <a:bodyPr/>
          <a:lstStyle/>
          <a:p>
            <a:r>
              <a:rPr lang="ru-RU" dirty="0" smtClean="0"/>
              <a:t>Цели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420888"/>
            <a:ext cx="8183880" cy="2808312"/>
          </a:xfrm>
        </p:spPr>
        <p:txBody>
          <a:bodyPr>
            <a:normAutofit/>
          </a:bodyPr>
          <a:lstStyle/>
          <a:p>
            <a:r>
              <a:rPr lang="ru-RU" dirty="0" smtClean="0"/>
              <a:t>Целью курсовой работы является получение практических и теоретических знаний по работе с базами данных.</a:t>
            </a:r>
          </a:p>
          <a:p>
            <a:r>
              <a:rPr lang="ru-RU" dirty="0" smtClean="0"/>
              <a:t>Создание приложения для сотрудников фитнес центра.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464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r>
              <a:rPr lang="ru-RU" dirty="0" smtClean="0"/>
              <a:t>Этапы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00808"/>
            <a:ext cx="8183880" cy="4187952"/>
          </a:xfrm>
        </p:spPr>
        <p:txBody>
          <a:bodyPr/>
          <a:lstStyle/>
          <a:p>
            <a:r>
              <a:rPr lang="ru-RU" dirty="0" smtClean="0"/>
              <a:t>Разработка структуры приложения</a:t>
            </a:r>
          </a:p>
          <a:p>
            <a:r>
              <a:rPr lang="ru-RU" dirty="0" smtClean="0"/>
              <a:t>Разработка концептуальной модели</a:t>
            </a:r>
          </a:p>
          <a:p>
            <a:r>
              <a:rPr lang="ru-RU" dirty="0" smtClean="0"/>
              <a:t>Разработка интерфейса</a:t>
            </a:r>
          </a:p>
          <a:p>
            <a:r>
              <a:rPr lang="ru-RU" dirty="0" smtClean="0"/>
              <a:t>Реализация готового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9836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360" y="47667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взаимодействия с базой данных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38964"/>
            <a:ext cx="4936277" cy="413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4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183880" cy="1051560"/>
          </a:xfrm>
        </p:spPr>
        <p:txBody>
          <a:bodyPr/>
          <a:lstStyle/>
          <a:p>
            <a:r>
              <a:rPr lang="ru-RU" dirty="0" smtClean="0"/>
              <a:t>Концептуальная </a:t>
            </a:r>
            <a:r>
              <a:rPr lang="ru-RU" dirty="0"/>
              <a:t>модель</a:t>
            </a:r>
          </a:p>
        </p:txBody>
      </p:sp>
      <p:pic>
        <p:nvPicPr>
          <p:cNvPr id="4" name="Рисунок 3" descr="2020-12-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84323"/>
            <a:ext cx="8424936" cy="4724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640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80920" cy="1080120"/>
          </a:xfrm>
        </p:spPr>
        <p:txBody>
          <a:bodyPr>
            <a:normAutofit/>
          </a:bodyPr>
          <a:lstStyle/>
          <a:p>
            <a:r>
              <a:rPr lang="ru-RU" dirty="0" smtClean="0"/>
              <a:t>Разработанный класс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700808"/>
            <a:ext cx="8183880" cy="4187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DB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{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openConnection</a:t>
            </a:r>
            <a:r>
              <a:rPr lang="en-US" dirty="0"/>
              <a:t>()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closeConnection</a:t>
            </a:r>
            <a:r>
              <a:rPr lang="en-US" dirty="0"/>
              <a:t>()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public </a:t>
            </a:r>
            <a:r>
              <a:rPr lang="en-US" dirty="0" err="1" smtClean="0"/>
              <a:t>MySqlConnectiongetConnection</a:t>
            </a:r>
            <a:r>
              <a:rPr lang="en-US" dirty="0"/>
              <a:t>()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271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1051560"/>
          </a:xfrm>
        </p:spPr>
        <p:txBody>
          <a:bodyPr/>
          <a:lstStyle/>
          <a:p>
            <a:r>
              <a:rPr lang="ru-RU" dirty="0" smtClean="0"/>
              <a:t>Пользовательские сценарии</a:t>
            </a:r>
            <a:endParaRPr lang="ru-RU" dirty="0"/>
          </a:p>
        </p:txBody>
      </p:sp>
      <p:pic>
        <p:nvPicPr>
          <p:cNvPr id="3075" name="Picture 3" descr="C:\Users\dimad\OneDrive\Изображения\Снимки экрана\2020-12-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450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35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Окно авторизации</a:t>
            </a:r>
            <a:endParaRPr lang="ru-RU" dirty="0"/>
          </a:p>
        </p:txBody>
      </p:sp>
      <p:pic>
        <p:nvPicPr>
          <p:cNvPr id="6147" name="Picture 3" descr="C:\Users\dimad\OneDrive\Изображения\Снимки экрана\2020-12-24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640" y="1484784"/>
            <a:ext cx="3362325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62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Главное меню</a:t>
            </a:r>
            <a:endParaRPr lang="ru-RU" dirty="0"/>
          </a:p>
        </p:txBody>
      </p:sp>
      <p:pic>
        <p:nvPicPr>
          <p:cNvPr id="7170" name="Picture 2" descr="C:\Users\dimad\OneDrive\Изображения\Снимки экрана\2020-12-24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24836"/>
            <a:ext cx="7589838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5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151</TotalTime>
  <Words>94</Words>
  <Application>Microsoft Office PowerPoint</Application>
  <PresentationFormat>Экран (4:3)</PresentationFormat>
  <Paragraphs>24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Аспект</vt:lpstr>
      <vt:lpstr>Приложение для сотрудников фитнес центра</vt:lpstr>
      <vt:lpstr>Цели работы</vt:lpstr>
      <vt:lpstr>Этапы разработки</vt:lpstr>
      <vt:lpstr>Архитектура взаимодействия с базой данных</vt:lpstr>
      <vt:lpstr>Концептуальная модель</vt:lpstr>
      <vt:lpstr>Разработанный класс</vt:lpstr>
      <vt:lpstr>Пользовательские сценарии</vt:lpstr>
      <vt:lpstr>Окно авторизации</vt:lpstr>
      <vt:lpstr>Главное меню</vt:lpstr>
      <vt:lpstr>Окно регистрации нового клиента</vt:lpstr>
      <vt:lpstr>Окно посещения центра</vt:lpstr>
      <vt:lpstr>Окно каталога услуг</vt:lpstr>
      <vt:lpstr>Интерфейс приложения</vt:lpstr>
      <vt:lpstr>Доклад окончен, спасибо за внимание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сотрудников фитнес центра</dc:title>
  <dc:creator>dimad</dc:creator>
  <cp:lastModifiedBy>dimad</cp:lastModifiedBy>
  <cp:revision>10</cp:revision>
  <dcterms:created xsi:type="dcterms:W3CDTF">2020-12-24T11:14:41Z</dcterms:created>
  <dcterms:modified xsi:type="dcterms:W3CDTF">2020-12-24T14:08:30Z</dcterms:modified>
</cp:coreProperties>
</file>