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74C4E5-89D9-46D8-8895-5B68F99C9B1B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Приложение для сотрудников фитнес центра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Исполнитель: Мустафин Д. И., ИУК5-51.Б</a:t>
            </a:r>
          </a:p>
          <a:p>
            <a:pPr algn="ctr"/>
            <a:r>
              <a:rPr lang="ru-RU" dirty="0"/>
              <a:t>Руководители: Смирнов М.Е., Кириллов В.Ю.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75856" y="5448470"/>
            <a:ext cx="2833128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/>
              <a:t>Калуга,2020</a:t>
            </a:r>
          </a:p>
        </p:txBody>
      </p:sp>
    </p:spTree>
    <p:extLst>
      <p:ext uri="{BB962C8B-B14F-4D97-AF65-F5344CB8AC3E}">
        <p14:creationId xmlns:p14="http://schemas.microsoft.com/office/powerpoint/2010/main" val="10121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0920" cy="1728192"/>
          </a:xfrm>
        </p:spPr>
        <p:txBody>
          <a:bodyPr>
            <a:normAutofit/>
          </a:bodyPr>
          <a:lstStyle/>
          <a:p>
            <a:r>
              <a:rPr lang="ru-RU" dirty="0"/>
              <a:t>Доклад окончен,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18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0888"/>
            <a:ext cx="8183880" cy="2808312"/>
          </a:xfrm>
        </p:spPr>
        <p:txBody>
          <a:bodyPr>
            <a:normAutofit/>
          </a:bodyPr>
          <a:lstStyle/>
          <a:p>
            <a:r>
              <a:rPr lang="ru-RU" dirty="0"/>
              <a:t>Целью курсовой работы является получение практических и теоретических знаний по работе с базами данных.</a:t>
            </a:r>
          </a:p>
          <a:p>
            <a:r>
              <a:rPr lang="ru-RU" dirty="0"/>
              <a:t>Создание приложения для сотрудников фитнес центра.</a:t>
            </a:r>
          </a:p>
        </p:txBody>
      </p:sp>
    </p:spTree>
    <p:extLst>
      <p:ext uri="{BB962C8B-B14F-4D97-AF65-F5344CB8AC3E}">
        <p14:creationId xmlns:p14="http://schemas.microsoft.com/office/powerpoint/2010/main" val="41246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ru-RU" dirty="0"/>
              <a:t>Разработка структуры приложения</a:t>
            </a:r>
          </a:p>
          <a:p>
            <a:r>
              <a:rPr lang="ru-RU" dirty="0"/>
              <a:t>Разработка концептуальной модели</a:t>
            </a:r>
          </a:p>
          <a:p>
            <a:r>
              <a:rPr lang="ru-RU" dirty="0"/>
              <a:t>Разработка интерфейса</a:t>
            </a:r>
          </a:p>
          <a:p>
            <a:r>
              <a:rPr lang="ru-RU" dirty="0"/>
              <a:t>Реализация готового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8362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360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взаимодействия с базой 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38964"/>
            <a:ext cx="4936277" cy="413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4" name="Рисунок 3" descr="2020-12-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4323"/>
            <a:ext cx="8424936" cy="4724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4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/>
          </a:bodyPr>
          <a:lstStyle/>
          <a:p>
            <a:r>
              <a:rPr lang="ru-RU" dirty="0"/>
              <a:t>Разработанный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DB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void </a:t>
            </a:r>
            <a:r>
              <a:rPr lang="en-US" dirty="0" err="1"/>
              <a:t>closeConnection</a:t>
            </a:r>
            <a:r>
              <a:rPr lang="en-US" dirty="0"/>
              <a:t>()</a:t>
            </a:r>
            <a:br>
              <a:rPr lang="ru-RU" dirty="0"/>
            </a:br>
            <a:r>
              <a:rPr lang="en-US" dirty="0"/>
              <a:t>public </a:t>
            </a:r>
            <a:r>
              <a:rPr lang="en-US" dirty="0" err="1"/>
              <a:t>MySqlConnectiongetConnection</a:t>
            </a:r>
            <a:r>
              <a:rPr lang="en-US" dirty="0"/>
              <a:t>()</a:t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ru-RU" dirty="0"/>
              <a:t>Пользовательские сценарии</a:t>
            </a:r>
          </a:p>
        </p:txBody>
      </p:sp>
      <p:pic>
        <p:nvPicPr>
          <p:cNvPr id="3075" name="Picture 3" descr="C:\Users\dimad\OneDrive\Изображения\Снимки экрана\2020-12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5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6147" name="Picture 3" descr="C:\Users\dimad\OneDrive\Изображения\Снимки экрана\2020-12-24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0" y="1484784"/>
            <a:ext cx="33623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Главное меню</a:t>
            </a:r>
          </a:p>
        </p:txBody>
      </p:sp>
      <p:pic>
        <p:nvPicPr>
          <p:cNvPr id="7170" name="Picture 2" descr="C:\Users\dimad\OneDrive\Изображения\Снимки экрана\2020-12-2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4836"/>
            <a:ext cx="7589838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1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171</TotalTime>
  <Words>108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Verdana</vt:lpstr>
      <vt:lpstr>Wingdings 2</vt:lpstr>
      <vt:lpstr>Аспект</vt:lpstr>
      <vt:lpstr>Приложение для сотрудников фитнес центра</vt:lpstr>
      <vt:lpstr>Цели работы</vt:lpstr>
      <vt:lpstr>Этапы разработки</vt:lpstr>
      <vt:lpstr>Архитектура взаимодействия с базой данных</vt:lpstr>
      <vt:lpstr>Концептуальная модель</vt:lpstr>
      <vt:lpstr>Разработанный класс</vt:lpstr>
      <vt:lpstr>Пользовательские сценарии</vt:lpstr>
      <vt:lpstr>Окно авторизации</vt:lpstr>
      <vt:lpstr>Главное меню</vt:lpstr>
      <vt:lpstr>Доклад окончен,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сотрудников фитнес центра</dc:title>
  <dc:creator>dimad</dc:creator>
  <cp:lastModifiedBy>Abrakadabra</cp:lastModifiedBy>
  <cp:revision>11</cp:revision>
  <dcterms:created xsi:type="dcterms:W3CDTF">2020-12-24T11:14:41Z</dcterms:created>
  <dcterms:modified xsi:type="dcterms:W3CDTF">2021-03-21T19:41:05Z</dcterms:modified>
</cp:coreProperties>
</file>