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1082E-F01D-42C8-A2E2-EAF276F1D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44216-02F9-46D2-90F6-275C7BE7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21AD2-ACF8-42CE-B43E-3D5F8F8B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9399F-2B52-46B0-8ACF-0F25051F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03224-B1D6-4EBB-A505-3EFB1E09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075C-F063-459E-8A57-65556F0B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D0D562-A300-4609-B509-C4100E5F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EF0DB-B097-4696-BBE0-E5B27A3C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3904F-DFFB-43D4-A5FE-EDF0158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893A1-28CE-4F9E-8A4C-DAF8704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5CC0F2-3302-4792-BCC8-4FFE2A7EC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87F8D7-685F-486E-895E-10D279808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268EA-F353-4E14-87E1-119845FD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3AD73-5B34-439C-85CE-044F564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803AB-3F92-4857-877F-688727A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8878-CAE4-4136-9FC3-BE525BF5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04E5E-CC6D-418D-91CE-3B24741E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B38F5-ACD6-4537-A039-F18CC4B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3F702-EC70-460F-954C-0816B85B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EB5F1-220D-4599-BDB8-17B27DBD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1E74-C2D0-44BB-840D-A95643E3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D04A7-B5F4-47B8-A9AB-2FCE73E3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31D98-D12D-4BA0-9ED3-DF63E55E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FDCA6-A678-42B8-9488-B695940A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F0AFE-1B08-4830-AE2C-49DCABED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8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FC931-C8E0-4253-803C-11D97DF3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17A41-F724-434A-BC28-CC5BC529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21458-CAEB-4BAD-99A0-72E5D45A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BAD168-82A6-4B22-B205-D0C4C8BE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F4961F-C441-4471-9553-B5275B9C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AF1BE2-0ABD-482B-B490-BEFF1472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1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93523-C9B9-47E8-8A57-A84E6C4F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C3C3E1-D9E4-4338-8960-94491B9B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9CE53-A05F-4446-8F4F-2F0C371A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A1B713-9216-4246-A4CD-B5754929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7FB296-8DBA-46D3-B965-D97953786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42D46C-1FD7-4EC2-BF84-62D48C48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870B7-9F4E-4943-A82B-CF509DF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DBAED5-B60D-4D8D-B5F6-CFBBF205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CB47A-667F-4CBE-869A-B1ADBC1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1ADAC5-FCE7-4FA4-BB72-83A9CC0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23B230-4A05-4991-AE56-EE56862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663C08-3817-4F8A-BDB9-18F7D6A7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3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3F5FCB-6A53-47EE-9A11-55F04DB4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82808F-1941-4F2F-853E-4F662BA3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197A8-ECFE-4C2C-9EB2-84D3826C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82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9A8D3-2874-44B4-9167-F269417F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DC562-C111-4B26-B18E-95EAF335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CE04F7-C14F-4CD9-869E-6ADF2AB8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E75108-F56F-40F8-837C-83CBE59D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86C12D-9154-4B93-B849-5357618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D8B30-0870-4D14-AD58-388CB136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0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A7035-BE2D-4246-AAF6-EABC1FCA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B64E89-3587-4ED8-81A7-300ADC64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B99C14-C970-4F1F-99F5-07964F77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510E6-019E-4B81-8500-34EB2C1D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DBA64F-20E1-4191-A2FB-0D91B0E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EAD2D-A285-44DC-B1B2-7371DFCC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1BA26-FB8E-4CE6-B3A9-29F7911A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9331AE-E740-4379-BDE6-6FA24C24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0207B-2D10-45B6-BA5D-7AC3F0A43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E87C-B636-4628-8C8D-F10F3B67DC2D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379A5-C210-4C3A-BF85-F2BB730F2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2C9CB-828E-40DE-9F1D-69633E7B2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3CA9-78B6-4C37-AA32-9C068DE88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71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85F4315-0557-4470-851A-6364E7C48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42" y="1333042"/>
            <a:ext cx="9529591" cy="2721834"/>
          </a:xfrm>
        </p:spPr>
        <p:txBody>
          <a:bodyPr>
            <a:noAutofit/>
          </a:bodyPr>
          <a:lstStyle/>
          <a:p>
            <a:r>
              <a:rPr lang="ru-RU" sz="240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</a:t>
            </a:r>
            <a:r>
              <a:rPr lang="ru-RU" sz="24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РАБОТА</a:t>
            </a:r>
            <a:br>
              <a:rPr lang="ru-RU" sz="24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для определения местоположения сотрудников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E221389-EE6B-41C0-9040-95771FD8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9643" y="4514242"/>
            <a:ext cx="5808956" cy="1482571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cs typeface="AngsanaUPC" panose="02020603050405020304" pitchFamily="18" charset="-34"/>
              </a:rPr>
              <a:t>Подготовил: </a:t>
            </a:r>
          </a:p>
          <a:p>
            <a:pPr algn="r"/>
            <a:r>
              <a:rPr lang="ru-RU" sz="2000" dirty="0">
                <a:cs typeface="AngsanaUPC" panose="02020603050405020304" pitchFamily="18" charset="-34"/>
              </a:rPr>
              <a:t>студент 3-го </a:t>
            </a:r>
            <a:r>
              <a:rPr lang="ru-RU" sz="2000">
                <a:cs typeface="AngsanaUPC" panose="02020603050405020304" pitchFamily="18" charset="-34"/>
              </a:rPr>
              <a:t>курса  КФ МГТУ </a:t>
            </a:r>
            <a:r>
              <a:rPr lang="ru-RU" sz="2000" dirty="0">
                <a:cs typeface="AngsanaUPC" panose="02020603050405020304" pitchFamily="18" charset="-34"/>
              </a:rPr>
              <a:t>им. Баумана</a:t>
            </a:r>
          </a:p>
          <a:p>
            <a:pPr algn="r"/>
            <a:r>
              <a:rPr lang="ru-RU" sz="2000" dirty="0">
                <a:cs typeface="AngsanaUPC" panose="02020603050405020304" pitchFamily="18" charset="-34"/>
              </a:rPr>
              <a:t>Гр.ИУК5-61Б</a:t>
            </a:r>
          </a:p>
          <a:p>
            <a:pPr algn="r"/>
            <a:r>
              <a:rPr lang="ru-RU" sz="2000" dirty="0">
                <a:cs typeface="AngsanaUPC" panose="02020603050405020304" pitchFamily="18" charset="-34"/>
              </a:rPr>
              <a:t> </a:t>
            </a:r>
            <a:r>
              <a:rPr lang="ru-RU" sz="2000" dirty="0" err="1">
                <a:cs typeface="AngsanaUPC" panose="02020603050405020304" pitchFamily="18" charset="-34"/>
              </a:rPr>
              <a:t>Антюхов</a:t>
            </a:r>
            <a:r>
              <a:rPr lang="ru-RU" sz="2000" dirty="0">
                <a:cs typeface="AngsanaUPC" panose="02020603050405020304" pitchFamily="18" charset="-34"/>
              </a:rPr>
              <a:t> А.А.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767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48CBC-2FED-4757-83CB-B2F099B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CB9369A-8C3F-4A22-A585-DA60E7C5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Задачей проектирования данной курсовой работы является реализация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 для определения местоположения сотрудников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marL="457200" indent="-457200"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исследование предметной области, выполнить анализ существующих аналогов и инструментов для разработки 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пределить структуру приложения и спроектировать пользовательский интерфейс; </a:t>
            </a:r>
          </a:p>
          <a:p>
            <a:pPr marL="342900" indent="-3429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пределить архитектуру приложения;</a:t>
            </a:r>
          </a:p>
          <a:p>
            <a:pPr marL="342900" indent="-3429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азработать систему передачи данных и описать ее;</a:t>
            </a:r>
          </a:p>
          <a:p>
            <a:pPr marL="342900" indent="-3429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бнаружить и исправить возникающие ошибки.</a:t>
            </a:r>
          </a:p>
          <a:p>
            <a:pPr marL="0" indent="0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7B468-EF2D-41F9-8D99-A946467C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 и платформ для разработки</a:t>
            </a:r>
            <a:endParaRPr lang="ru-RU" sz="3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F53709-CED9-4BB3-B065-C31C6D950474}"/>
              </a:ext>
            </a:extLst>
          </p:cNvPr>
          <p:cNvSpPr/>
          <p:nvPr/>
        </p:nvSpPr>
        <p:spPr>
          <a:xfrm>
            <a:off x="1222872" y="2690335"/>
            <a:ext cx="79211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Сокеты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 Community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Windows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0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14825-9459-489D-8E42-1D6528C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структуры приложения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23976C-3881-4C2A-ADC0-C2E437A966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143919"/>
            <a:ext cx="6191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EFD14-2A22-48D4-B7DB-AB300706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архитектуры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BC7E9-BC83-4114-9012-137D27B9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создании приложения была использована архитектура клиент-сервер-БД.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состоит из трёх частей: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Программа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Сервером предоставляется адрес для подключения программы клиент.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Программа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 входит в систему с помощью логина и пароля, может добавлять перемещения выбранных сотрудников и просматривать статистку их перемещений.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База Данных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Хранит в себе данные о перемещениях сотрудников и отвечает на запросы сервера.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14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80010-8066-4B78-87C3-241258A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spc="-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систем передачи информации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FB42-4BBD-4F83-9F34-2AF1EF3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взаимодействия между сервером и клиентом были использованы потоковые сокеты - сокеты с установленным соединением на основе протокола TCP, передают поток байтов, который может быть двунаправленным - т. е. приложение может и получать, и отправлять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06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B91F1-3BB4-40A2-9EEC-8677E758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интерфейса взаимодействия пользователя с системой</a:t>
            </a:r>
            <a:endParaRPr lang="ru-RU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ACE65A-50AD-4FC3-A758-1D9A80EB446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127" t="1502" r="1237" b="4574"/>
          <a:stretch/>
        </p:blipFill>
        <p:spPr bwMode="auto">
          <a:xfrm>
            <a:off x="1229879" y="3104412"/>
            <a:ext cx="3087974" cy="1485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FE314-33B4-4B26-8C63-E01E2F28E74D}"/>
              </a:ext>
            </a:extLst>
          </p:cNvPr>
          <p:cNvPicPr/>
          <p:nvPr/>
        </p:nvPicPr>
        <p:blipFill rotWithShape="1">
          <a:blip r:embed="rId3"/>
          <a:srcRect l="815" t="841" r="579" b="1344"/>
          <a:stretch/>
        </p:blipFill>
        <p:spPr bwMode="auto">
          <a:xfrm>
            <a:off x="5214736" y="2463709"/>
            <a:ext cx="5747385" cy="2766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932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1ACE7-BC5B-4F68-B828-264EF7BBBD68}"/>
              </a:ext>
            </a:extLst>
          </p:cNvPr>
          <p:cNvPicPr/>
          <p:nvPr/>
        </p:nvPicPr>
        <p:blipFill rotWithShape="1">
          <a:blip r:embed="rId2"/>
          <a:srcRect l="440" t="631" r="605" b="30596"/>
          <a:stretch/>
        </p:blipFill>
        <p:spPr bwMode="auto">
          <a:xfrm>
            <a:off x="838200" y="396557"/>
            <a:ext cx="5343525" cy="2588260"/>
          </a:xfrm>
          <a:prstGeom prst="rect">
            <a:avLst/>
          </a:prstGeom>
          <a:ln w="254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F61626-8E2C-4E04-9C84-E9D2D5CBC429}"/>
              </a:ext>
            </a:extLst>
          </p:cNvPr>
          <p:cNvPicPr/>
          <p:nvPr/>
        </p:nvPicPr>
        <p:blipFill rotWithShape="1">
          <a:blip r:embed="rId3"/>
          <a:srcRect l="1484" t="723" r="916" b="37108"/>
          <a:stretch/>
        </p:blipFill>
        <p:spPr bwMode="auto">
          <a:xfrm>
            <a:off x="1970535" y="3873183"/>
            <a:ext cx="3122930" cy="2042160"/>
          </a:xfrm>
          <a:prstGeom prst="rect">
            <a:avLst/>
          </a:prstGeom>
          <a:ln w="254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559922-DD60-455C-AD54-9230A6C2E45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1197" t="1816" r="1140"/>
          <a:stretch/>
        </p:blipFill>
        <p:spPr bwMode="auto">
          <a:xfrm>
            <a:off x="6506572" y="2465607"/>
            <a:ext cx="4847228" cy="1926786"/>
          </a:xfrm>
          <a:prstGeom prst="rect">
            <a:avLst/>
          </a:prstGeom>
          <a:ln w="254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094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4668B-B7E1-4BE9-BC13-5CD4A371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33E16-7E36-4822-B059-5E3D4967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469"/>
            <a:ext cx="10515600" cy="3257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53244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237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КУРСОВАЯ РАБОТА  Приложение для определения местоположения сотрудников</vt:lpstr>
      <vt:lpstr>Цели и задачи</vt:lpstr>
      <vt:lpstr>Выбор инструментов и платформ для разработки</vt:lpstr>
      <vt:lpstr>Разработка структуры приложения</vt:lpstr>
      <vt:lpstr>Разработка архитектуры приложения</vt:lpstr>
      <vt:lpstr>Разработка систем передачи информации</vt:lpstr>
      <vt:lpstr>Разработка интерфейса взаимодействия пользователя с системой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Приложение-чат с возможностью обмена сообщениями</dc:title>
  <dc:creator>Alex</dc:creator>
  <cp:lastModifiedBy>Алексей Антюхов</cp:lastModifiedBy>
  <cp:revision>12</cp:revision>
  <dcterms:created xsi:type="dcterms:W3CDTF">2021-06-03T06:19:41Z</dcterms:created>
  <dcterms:modified xsi:type="dcterms:W3CDTF">2022-07-22T00:48:38Z</dcterms:modified>
</cp:coreProperties>
</file>