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cida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  <a:defRPr b="0" i="0" sz="4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440160" y="2169493"/>
            <a:ext cx="7812360" cy="176356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A669C"/>
              </a:buClr>
              <a:buSzPts val="4400"/>
              <a:buFont typeface="Lucida Sans"/>
              <a:buNone/>
            </a:pPr>
            <a:r>
              <a:rPr lang="ru-RU">
                <a:solidFill>
                  <a:srgbClr val="3A669C"/>
                </a:solidFill>
              </a:rPr>
              <a:t>Алгоритмы и структуры данных в жизни</a:t>
            </a:r>
            <a:endParaRPr/>
          </a:p>
        </p:txBody>
      </p:sp>
      <p:pic>
        <p:nvPicPr>
          <p:cNvPr descr="C:\Users\saman\Desktop\Снимок.JPG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2855"/>
            <a:ext cx="1547305" cy="17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Решение любых задач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Выбор оптимального алгоритма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Значимость алгоритмов и структур данных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История</a:t>
            </a:r>
            <a:endParaRPr/>
          </a:p>
        </p:txBody>
      </p:sp>
      <p:pic>
        <p:nvPicPr>
          <p:cNvPr descr="C:\Users\saman\Desktop\Снимок.JPG"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Что такое алгоритмы и структуры данных?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Пример использования алгоритмов и структур данных при разработки ПО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Для чего нужны алгоритмы и структуры данных?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saman\Desktop\Снимок.JP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876" y="6010275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95536" y="2636912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Что такое алгоритмы и структуры данных?</a:t>
            </a:r>
            <a:endParaRPr sz="3959"/>
          </a:p>
        </p:txBody>
      </p:sp>
      <p:pic>
        <p:nvPicPr>
          <p:cNvPr descr="C:\Users\saman\Desktop\Снимок.JPG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aman\Desktop\Снимок.JPG"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0"/>
            <a:ext cx="771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Краткая историческая справка</a:t>
            </a:r>
            <a:endParaRPr sz="3959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saman\Desktop\Книга_Аль-Хорезми.jpg"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1132615"/>
            <a:ext cx="3816424" cy="5268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aman\Desktop\Готфрид_Лейбниц.jpg" id="107" name="Google Shape;1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9544" y="1170709"/>
            <a:ext cx="4104456" cy="519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Алгоритм — конечная совокупность точно заданных правил решения произвольного класса задач или набор инструкций, описывающих порядок действий исполнителя для решения некоторой задачи.</a:t>
            </a:r>
            <a:endParaRPr/>
          </a:p>
        </p:txBody>
      </p:sp>
      <p:pic>
        <p:nvPicPr>
          <p:cNvPr descr="C:\Users\saman\Desktop\Снимок.JPG"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F:\Download\qg2UKF68YiotbA7ptu1y02Xnc13eLZXqJV1CFI1x.jpeg"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18" y="-1"/>
            <a:ext cx="9161617" cy="687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Алгоритмы и структуры данных при разработке ПО</a:t>
            </a:r>
            <a:endParaRPr sz="3959"/>
          </a:p>
        </p:txBody>
      </p:sp>
      <p:pic>
        <p:nvPicPr>
          <p:cNvPr id="126" name="Google Shape;12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680" y="1600200"/>
            <a:ext cx="6780640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aman\Desktop\Снимок.JPG"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67544" y="2636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Для чего нужны алгоритмы и структуры данных?</a:t>
            </a:r>
            <a:endParaRPr sz="3959"/>
          </a:p>
        </p:txBody>
      </p:sp>
      <p:pic>
        <p:nvPicPr>
          <p:cNvPr descr="C:\Users\saman\Desktop\Снимок.JPG"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saman\Desktop\pexels-photo-533189.jpeg"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