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40E0F-EAC1-41B2-B959-1C6BD9C1C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8FAFC3-470D-4962-BB80-E2F6F471E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762C45-C6C3-4630-BE59-428AA6E76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4236-7BAA-4B3E-AC82-F80FE406227D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8CD67E-674F-4464-ACDF-B25C3D4B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57ED1-7B30-402E-91BA-5B81767C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30F9-C777-4A67-A859-4F9DEAB2D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DC0B8-31AA-42A9-A087-AC6541E98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1A9D3F-F248-438A-A17E-B0E0BD60B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CD73D7-D51A-46FC-95FB-63CF3693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4236-7BAA-4B3E-AC82-F80FE406227D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294DB-DE1E-4839-96AB-68D662B05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7BFBA-E8D7-4C1C-AC0F-1FF7B8DB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30F9-C777-4A67-A859-4F9DEAB2D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806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4AD22A-5C3E-4E5F-975A-E82E7AA80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2F00F0-002A-4A21-90B1-45EA3D8D6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97889B-033B-4471-84F8-C8433C96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4236-7BAA-4B3E-AC82-F80FE406227D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7C483B-F43A-4C32-BA3A-8047F377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21AF1-563B-44B7-BA0C-DCED3E74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30F9-C777-4A67-A859-4F9DEAB2D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83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430BE-0AD5-4AC7-B040-13D9E479A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4BBE4-F33C-4533-9B93-6D4151FF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4E3CA-34BE-4C7C-B3B4-4EECB24B3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4236-7BAA-4B3E-AC82-F80FE406227D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2348A5-5430-4C7B-B387-22E4CA736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9294BE-5C1F-4F7C-8457-7F3E0135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30F9-C777-4A67-A859-4F9DEAB2D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9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49F47-F0D7-40DB-A18A-3296ECB9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A993E1-B3C3-4A13-BCD1-AA949FCD7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5895A7-AA33-4FFB-9860-C3238ED2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4236-7BAA-4B3E-AC82-F80FE406227D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379092-4856-449B-A939-0DD56734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07980C-C8B0-47EE-A510-253764A8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30F9-C777-4A67-A859-4F9DEAB2D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21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599C1-E88F-44E2-8B4A-63F61E82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7C25B-FE7B-41F3-B467-43B8190E8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F75FD9-EDEC-453A-8B54-CD603203B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EAE7CD-F31B-4506-9574-5A640B309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4236-7BAA-4B3E-AC82-F80FE406227D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259FB1-DBD8-4403-9746-C118B9D3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F1E62D-2929-4DDF-907D-16C959B1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30F9-C777-4A67-A859-4F9DEAB2D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2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0A04A-6759-4C10-B52D-40CB6859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B5E0FF-173E-4C27-8494-EFE7CB6B6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5EB09-2A36-4086-9BE0-B4EB354FF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FB477F-D5B9-4558-902D-8D68DE45A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C28401-DBE2-4FDF-8A66-D0C999D576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A11E79-F190-4F0C-A042-5E6D92C0C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4236-7BAA-4B3E-AC82-F80FE406227D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E53E30-8325-4F9C-9F92-31539507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C5C3A8-AFE9-44DE-A651-B0CB91B3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30F9-C777-4A67-A859-4F9DEAB2D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20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0C7D9-941A-44A9-8E2F-FBCDD218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C79616B-20B0-44B3-B578-74641BAA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4236-7BAA-4B3E-AC82-F80FE406227D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6AA7D4-A1F6-482C-A7C8-B2B93646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A1F573-CAEE-4268-A16E-111B7319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30F9-C777-4A67-A859-4F9DEAB2D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56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A129BBC-D126-4A3A-92F6-7E5B6A28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4236-7BAA-4B3E-AC82-F80FE406227D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04BCAF-66D4-4134-9A93-69B2C7A0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B86B7-222E-4407-84D7-CF6D85A26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30F9-C777-4A67-A859-4F9DEAB2D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596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718DC-6ADC-475B-8247-196E350E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8E2205-5690-440F-BE32-77A1523A7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E31987-7C57-4DF8-A721-ABA04DEFA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2773E-80D8-4C04-B166-91647B2DE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4236-7BAA-4B3E-AC82-F80FE406227D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7DF21F-E1A3-41F0-AFFB-72A7A19A8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FFA915-F65F-40FC-8F8F-F4E8F48B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30F9-C777-4A67-A859-4F9DEAB2D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8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DAD3C-F9B8-4EE7-B906-7EA0385FB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D1B5FB-AE1B-4496-908B-149D50C30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202178-97BD-4634-97B3-A0B117469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311869-D024-445B-9DFF-DEA63AD5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D4236-7BAA-4B3E-AC82-F80FE406227D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22072-BDBA-4078-AF04-3BC7F6B8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2BDD5C-CDF3-4DA0-AC8F-DA6D2BFEE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D30F9-C777-4A67-A859-4F9DEAB2D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53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1CCE1F-2618-4956-9FB3-7BE2CBCF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8E787A-D2D2-4E29-A45F-AB7285073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CD5B94-DCA3-4A86-B361-B5CAAEA3F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D4236-7BAA-4B3E-AC82-F80FE406227D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7819F3-4F49-4EDB-A495-A6D2605DE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CB26A-09FC-4C2D-B8C5-16262AE33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D30F9-C777-4A67-A859-4F9DEAB2D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789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29CB38-2FDC-4124-BEE1-D283EE8827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0974B6-48A1-4BBA-A42B-241442D3B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86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A061AD-7751-4F66-A56C-A8FCC49F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实验方案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22E5C-E482-4DE8-B8E9-E2FA7E301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90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1C11F-73AC-446A-A606-7A35DD00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br>
              <a:rPr lang="zh-CN" altLang="en-US" dirty="0"/>
            </a:br>
            <a:r>
              <a:rPr lang="zh-CN" altLang="en-US" dirty="0"/>
              <a:t> 实验装置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BA684-01C5-46CF-89A0-032243D1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49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C518E6-EC3E-4D68-865D-85F432D54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br>
              <a:rPr lang="zh-CN" altLang="en-US" dirty="0"/>
            </a:br>
            <a:r>
              <a:rPr lang="zh-CN" altLang="en-US" dirty="0"/>
              <a:t> 实验结果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FC311-C77D-471F-9216-DBEC57518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9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20B61-0908-4384-95C5-C7FADC24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br>
              <a:rPr lang="zh-CN" altLang="en-US" dirty="0"/>
            </a:br>
            <a:r>
              <a:rPr lang="zh-CN" altLang="en-US" dirty="0"/>
              <a:t> 分析总结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C125B4-7D42-41DD-815A-35CEFC13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29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实验方案</vt:lpstr>
      <vt:lpstr>  实验装置</vt:lpstr>
      <vt:lpstr>  实验结果</vt:lpstr>
      <vt:lpstr>  分析总结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1815428635@qq.com</dc:creator>
  <cp:lastModifiedBy>1815428635@qq.com</cp:lastModifiedBy>
  <cp:revision>1</cp:revision>
  <dcterms:created xsi:type="dcterms:W3CDTF">2023-04-23T08:11:47Z</dcterms:created>
  <dcterms:modified xsi:type="dcterms:W3CDTF">2023-04-23T08:13:23Z</dcterms:modified>
</cp:coreProperties>
</file>